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4.xml" ContentType="application/vnd.openxmlformats-officedocument.presentationml.notesSlide+xml"/>
  <Override PartName="/ppt/ink/ink21.xml" ContentType="application/inkml+xml"/>
  <Override PartName="/ppt/notesSlides/notesSlide5.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6.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7.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2" r:id="rId20"/>
    <p:sldId id="283" r:id="rId21"/>
    <p:sldId id="284" r:id="rId22"/>
    <p:sldId id="285" r:id="rId23"/>
    <p:sldId id="286" r:id="rId24"/>
    <p:sldId id="287" r:id="rId25"/>
    <p:sldId id="288" r:id="rId26"/>
    <p:sldId id="257" r:id="rId27"/>
    <p:sldId id="258" r:id="rId28"/>
    <p:sldId id="259" r:id="rId29"/>
    <p:sldId id="260" r:id="rId30"/>
    <p:sldId id="289" r:id="rId31"/>
    <p:sldId id="314" r:id="rId32"/>
    <p:sldId id="296" r:id="rId33"/>
    <p:sldId id="297" r:id="rId34"/>
    <p:sldId id="298" r:id="rId35"/>
    <p:sldId id="303" r:id="rId36"/>
    <p:sldId id="299" r:id="rId37"/>
    <p:sldId id="315" r:id="rId38"/>
    <p:sldId id="301" r:id="rId39"/>
    <p:sldId id="300" r:id="rId40"/>
    <p:sldId id="290" r:id="rId41"/>
    <p:sldId id="302" r:id="rId42"/>
    <p:sldId id="261" r:id="rId43"/>
    <p:sldId id="262" r:id="rId44"/>
    <p:sldId id="304" r:id="rId45"/>
    <p:sldId id="305" r:id="rId46"/>
    <p:sldId id="306" r:id="rId47"/>
    <p:sldId id="307" r:id="rId48"/>
    <p:sldId id="308" r:id="rId49"/>
    <p:sldId id="291" r:id="rId50"/>
    <p:sldId id="292" r:id="rId51"/>
    <p:sldId id="293" r:id="rId52"/>
    <p:sldId id="294" r:id="rId53"/>
    <p:sldId id="295" r:id="rId54"/>
    <p:sldId id="309" r:id="rId55"/>
    <p:sldId id="310" r:id="rId56"/>
    <p:sldId id="311" r:id="rId57"/>
    <p:sldId id="312" r:id="rId58"/>
    <p:sldId id="313" r:id="rId59"/>
    <p:sldId id="26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44:39.359"/>
    </inkml:context>
    <inkml:brush xml:id="br0">
      <inkml:brushProperty name="width" value="0.05292" units="cm"/>
      <inkml:brushProperty name="height" value="0.05292" units="cm"/>
      <inkml:brushProperty name="color" value="#FF0000"/>
    </inkml:brush>
  </inkml:definitions>
  <inkml:trace contextRef="#ctx0" brushRef="#br0">5964 2985 210 0,'-2'-5'513'0,"2"0"8"16,-2 0-64-16,2 0-101 0,-1 0-68 0,-1 3-53 0,1-3-32 0,-1 2-25 15,0-1-15-15,1 2-10 0,-1 1-9 0,0-1-9 0,1 0-10 16,1 0-12-16,-2 2-9 0,2-2-13 0,-1 1-10 0,1 1-11 15,0 0-13-15,0 0-12 0,0 0-11 0,0 0-11 0,0 0-7 0,0 0-7 16,0 0-8-16,0 0-8 0,0 0-5 0,0 0-7 0,0 0-8 0,0 0-7 16,0 3-5-16,0-2-7 0,0 0-7 0,0 3-5 0,0-1-1 15,0 1-1-15,0 1 3 0,0 0 3 0,0 3 4 0,1 4 5 0,-1-1 5 16,0 4 4-16,0 0 7 0,0 6 7 0,0 1 9 0,0 2 8 16,0 4 10-16,0 0 7 0,0 3 5 0,-1 1 3 0,-1 0 3 0,2 4-1 15,-2-1 2-15,2 2-1 0,-1-3 2 0,-1 2 2 0,2 0-2 0,-2-1-3 16,0-1-2-16,2 0-6 0,0-2-4 0,0-2-5 0,0-2-7 0,0-1-6 15,0 0-7-15,0-2-7 0,0-5-9 0,0-1-8 0,0-2-10 16,0-2-7-16,0-1-5 0,0-2-4 0,0-3 0 0,0 0 1 16,0-3-7-16,0-3-11 0,0-3-14 0,0 0-12 0,0-3-9 0,0-3-8 15,0-3-3-15,0-4-1 0,2 0-5 0,0-7-6 0,-2-1-10 0,2-4-15 16,-1-4-7-16,-1 0-6 0,2-4-2 0,-2-3-2 0,0-1 11 16,2-1 18-16,-2-3 26 0,0-1 29 0,1 1 32 0,-1 0 30 0,0 0 32 15,0-1 35-15,0 3 27 0,0 2 29 0,0-1 23 0,0 4 21 0,0 2 23 16,0 1 25-16,0 3 15 0,2-1 11 0,-2 4 0 0,1 2-7 0,1 1-14 15,0 2-17-15,-1 2-19 0,1 2-18 0,1 0-14 0,0 1-12 16,1 2-15-16,0-1-17 0,2 5-13 0,-1-3-13 0,0 2-13 0,3-2-12 16,1 5-16-16,-1-1-13 0,2 2-8 0,0 1-9 0,2 1-3 15,-1 1-4-15,1 1 0 0,-2 2-3 0,4 2 0 0,-1-1 1 0,-2 4 0 16,3 1 2-16,-1 1 0 0,-1 2 0 0,-1 1 2 0,2 2 3 16,-2 2 5-16,-3 1 2 0,0 3 2 0,1 0 1 0,-4 4 2 0,0-2 4 15,-3 3 3-15,-2 1 5 0,-2 0 5 0,-3 1 6 0,-1 1 4 0,-3-1 7 16,-1 2 3-16,0-1 2 0,-5-1 3 0,0-1 1 0,-2 0 4 0,-2 0 3 15,2-2 3-15,-4-1 1 0,2 1-1 0,-3-4-6 0,0 1-13 16,-2-3-20-16,3 1-30 0,-2-2-37 0,2 0-65 0,2-3-80 0,0 0-97 16,2-1-104-16,3-3-59 0,0-3-40 0,6-2-23 0</inkml:trace>
  <inkml:trace contextRef="#ctx0" brushRef="#br0" timeOffset="766.9213">6411 3468 389 0,'0'-2'394'0,"0"-1"-60"0,0 0-60 0,0 0-57 0,0-1-34 16,0 1-23-16,0-2-12 0,0 2-10 0,0-1-5 0,0 1-3 15,0-2-4-15,0 0-5 0,0 0-4 0,0 1-2 0,0-2-6 0,-2 4-6 16,2-3-4-16,-1 2-3 0,-1-1-5 0,2 1-4 0,-2-1-6 16,2 2-5-16,-3-1-6 0,1 1-7 0,1 1-6 0,-1-2-5 15,-1 3-8-15,1-2-7 0,-2 1-7 0,3 1-7 0,-3 0-9 0,1 0-8 0,0 0-8 16,1 0-9-16,-1 0-5 0,-2 1-4 0,2 1-3 0,-3 1-2 15,1 0-1-15,-1 1-2 0,-1 1 0 0,1 0 0 0,-3 3 0 0,2-1 2 16,1 3 1-16,-2-1 3 0,-1 1 3 0,4 2 2 0,-1 0 2 0,1 0 2 16,0 1-1-16,3-2 2 0,-2 1-1 0,4 2 1 0,0-1-1 15,0 1-3-15,4-1-2 0,-2 1-4 0,4-1-2 0,-1-1-6 16,3 2-2-16,1-2-3 0,1 0-2 0,0 0-1 0,0 1 0 0,2-1 1 16,-1-1 0-16,1 2 0 0,0-2 1 0,-1-1 2 0,1 1 2 15,-2-2 1-15,-2 0 4 0,1-1 5 0,-1-1 4 0,-2 3 4 0,-2-3 5 16,-1-2 3-16,-2 2 3 0,2-2 8 0,-3-3 5 0,0 2 6 0,-4-1 4 15,2 1 6-15,-3 0 3 0,-1-1 3 0,-1 0 1 0,-1 0 2 16,-1 0 0-16,-2-2 0 0,-3 1-7 0,1 1-9 0,0-3-15 0,-2 1-22 16,2-1-27-16,-1-1-32 0,0-1-44 0,1-1-55 0,2-1-88 0,1-1-106 15,-2-1-74-15,6 0-56 0,-1-1-31 0,2-4-19 0</inkml:trace>
  <inkml:trace contextRef="#ctx0" brushRef="#br0" timeOffset="1184.9852">6621 3635 340 0,'0'3'605'0,"-2"1"3"0,2-3 6 0,0 1-48 0,0-1-75 0,0 1-114 16,0 0-132-16,0-2-80 0,0 0-52 0,0 0-33 0,0 0-23 16,0 0-15-16,0 0-13 0,0 2-12 0,2-2-12 0,-2 3-10 15,3-3-11-15,-1 0-9 0,-1 2-7 0,3-2-10 0,0 1-9 0,-1 1-7 16,2-2-7-16,1 0-8 0,-1 0-8 0,3 0-7 0,1-2-7 0,1 1-5 15,-2-1-6-15,4 2-8 0,0-5-10 0,0 1-4 0,-1 1-4 16,0-2 0-16,3 0 3 0,-1-3 4 0,-3 1 4 0,4-1 5 0,-4-1 6 16,0 0 8-16,0-1 12 0,-2-1 14 0,0-1 14 0,-2-1 20 0,-3 4 24 15,0-2 19-15,-1 1 16 0,-2 1 17 0,-2-2 16 0,-1 3 13 16,-2 0 13-16,-1-1 13 0,-2 2 10 0,0 2 8 0,0-1 5 0,-2 0 3 16,0 2 0-16,-4 0-6 0,4 3-6 0,-1-2-5 0,-1 3-7 15,0 0-8-15,1 0-10 0,-1 3-8 0,-1 0-9 0,2 1-7 0,2 2-8 16,-1 2-5-16,-1 1-7 0,2 1-4 0,1 0-6 0,-1 4-3 0,2-2-4 15,1 3-1-15,1 2-4 0,0-3 2 0,2 6 0 0,1-3 0 16,0 2 0-16,2 0 2 0,2 1-1 0,0 0-1 0,1-2 1 0,3 2-1 16,1-1-1-16,-1 0-3 0,3 1-4 0,1-3-5 0,1 0-7 15,0-4-11-15,2 3-11 0,-1-4-12 0,3 1-13 0,0-2-13 0,0-1-14 16,3-2-18-16,-3-4-17 0,5 1-33 0,-2-4-37 0,2-1-46 16,1-1-48-16,-2-4-59 0,3-2-64 0,-2 0-39 0,2-5-25 0,-4-3-15 15</inkml:trace>
  <inkml:trace contextRef="#ctx0" brushRef="#br0" timeOffset="1550.0072">7147 3420 101 0,'-1'-10'606'0,"-1"3"13"16,-1 0 1-16,1 0-4 0,1 3-97 0,-1 0-146 0,2 1-96 0,-1 0-73 15,-1 1-50-15,2 1-36 0,0 1-29 0,0 0-24 0,-2 1-20 16,2 1-19-16,-1 1-14 0,-1 3-10 0,2-1-9 0,-1 2-4 0,-1 3-3 16,2 1 1-16,-2-1 0 0,2 4 2 0,-1 1 3 0,-1 0 5 15,2 2 4-15,-3 2 3 0,3-1 4 0,0 0 1 0,0 2 1 0,0-1 0 16,0-1 1-16,3 0-2 0,-3 2 1 0,2-3-1 0,-1 0-1 15,1-1-2-15,1-1 0 0,-1 0 0 0,-1-3-3 0,1 0-2 0,1-1-3 16,-1-2-2-16,1 0-1 0,0-4-3 0,0 0-3 0,3-1-1 16,-4-1-4-16,1-3-7 0,0 0-6 0,2-3-6 0,-2-1-4 0,2-2-6 15,3-1-3-15,-2-2 1 0,2-3 0 0,-1-2-3 0,-1-1 0 16,3-2 0-16,-1 0 2 0,-1-1 2 0,2-2 6 0,-3 2 11 0,-1-1 12 16,0-1 15-16,-2 4 15 0,0-1 18 0,1 4 12 0,-3-2 11 0,2 4 7 15,-2 1 9-15,1 1 4 0,-2 2 2 0,0 0-3 0,0 1-3 0,0 3-10 16,0-1-10-16,0 4-12 0,0 0-12 0,0 0-11 0,0 0-13 15,0 0-10-15,0 4-10 0,0 2-4 0,0-2-5 0,0 4-2 0,0 1 2 16,0 2 2-16,2 1 2 0,-1 2 7 0,-1 0 8 0,2 1 6 16,1 2 3-16,0 1-2 0,-1 0-2 0,3-1-10 0,-2 2-10 0,3-1-17 15,-1 0-16-15,1-1-21 0,-1 3-25 0,3-5-24 0,1 2-24 16,1-1-35-16,-2-2-37 0,4-1-44 0,1-2-50 0,0-2-61 0,1 0-69 16,0-2-45-16,2-2-39 0,0-1-14 0</inkml:trace>
  <inkml:trace contextRef="#ctx0" brushRef="#br0" timeOffset="2034.8712">7754 3568 364 0,'-3'-10'588'0,"-2"-2"14"0,1 1-35 0,-3 1-58 15,1-1-87-15,-3 2-104 0,2 0-64 0,-1 1-43 0,0 1-29 0,-1 1-20 16,-1-1-18-16,2 1-16 0,-1 1-19 0,-1 1-19 0,2-1-18 16,-4 2-15-16,2 1-16 0,1 1-13 0,-2 1-10 0,0 0-10 0,1 1-8 15,-2 3-8-15,2-1-4 0,-3 3-3 0,1 0 0 0,2 0-2 16,-2 4 1-16,1 0 4 0,1 2 0 0,-1-1 3 0,0 3 3 0,1 0 0 15,0 3 0-15,2-2 0 0,0 3-2 0,1 0-1 0,0 1-4 16,0 1-1-16,4-2-2 0,0 3-2 0,1-1-5 0,1 0-2 0,-1-3-6 16,2 3-4-16,2-4-3 0,-1 1-4 0,2-2-1 0,2 0-2 0,0-3-2 15,0 0 2-15,2-2 2 0,0-2 0 0,-1-2 1 0,2-1 1 0,1-3-2 16,1 0-2-16,1-4 1 0,0-3 2 0,2 0 4 0,1-5 3 16,-1-1 3-16,1-3 1 0,0-1 3 0,1-3 1 0,0-3 1 0,-2-1 0 15,1-4 0-15,-1-1 2 0,-1-1 2 0,-2-2 7 0,0-2 3 16,-1-2 3-16,-3-2 5 0,2 0 3 0,-3-3 12 0,-2 3 16 15,0-3 13-15,0 0 14 0,-1 1 16 0,-2 2 16 0,0 1 16 0,-2 3 16 0,-1 1 16 16,2 3 18-16,-1 3 14 0,-1 2 16 0,1 2 7 0,1 3 6 16,-1 3-6-16,-1 2-12 0,1 1-13 0,-1 1-14 0,1 4-20 0,1 1-19 15,1 1-24-15,-2 0-24 0,2 4-22 0,-1 0-24 0,1 1-22 0,-2 1-17 16,2 4-13-16,-3 1-11 0,3 2-7 0,-1 3-5 0,-1 4 1 16,2 2 3-16,-3 4 7 0,1 4 6 0,1 2 11 0,-1 2 9 15,-1 4 4-15,1 1 2 0,-1 3-3 0,0 1-6 0,1 3-8 0,-1-2-9 16,0 2-6-16,0 0-6 0,2 1-11 0,-1-4-15 0,2 2-13 0,-2-2-16 15,2-1-15-15,0-2-14 0,2-1-15 0,0-2-12 0,-1-3-10 16,2 0-7-16,3-3-8 0,-3-2-8 0,2-3-7 0,0-3-6 0,2 0-7 16,0-4-6-16,1-2-10 0,0-4-12 0,2-2-16 0,0 0-16 0,2-4-10 15,0-4-8-15,1-1-4 0,-2-1-2 0,3-4 9 0,1-1 17 16,0-3 37-16</inkml:trace>
  <inkml:trace contextRef="#ctx0" brushRef="#br0" timeOffset="2333.56">7898 3785 19 0,'8'-21'243'0,"1"-1"44"0,-2 3 42 15,-2-1 30-15,-1 1 24 0,-2 1-2 0,1 2-13 0,-3 0-16 16,0 3-19-16,0-2-16 0,0 4-15 0,-1 1-15 0,-1 0-14 0,0 2-17 15,-1 0-19-15,2 2-20 0,-1 1-21 0,0 3-24 0,-1-3-25 16,1 2-24-16,1 2-28 0,-1-1-22 0,-1 2-21 0,1 2-19 0,1-1-20 16,-3 2-14-16,0 2-12 0,0-1-9 0,0 2-7 0,-2 1-4 15,1 5-1-15,-1-2-2 0,0 2 0 0,-1 3 3 0,1-1 4 0,-1 2 1 16,2 0-1-16,0 1 0 0,0 1-2 0,0-1-4 0,2 0-6 0,0 1-4 16,1-1-4-16,0-1-5 0,2 1-5 0,0-2-3 0,0 0-4 15,2-2-5-15,0-1-2 0,1 1-1 0,0-3 2 0,0-1 2 0,2-2 6 16,0 1 5-16,2-4 8 0,-2 1 6 0,3-4 5 0,0-1 8 0,1-1 5 15,1-2 8-15,-2-2 7 0,4-2 9 0,-2-2 7 0,1-2 8 16,-2-1 7-16,1-1 7 0,-2-4 6 0,0 1 10 0,1-1 7 0,-4-1 11 16,0-1 10-16,-2-1 7 0,-1 1 9 0,-2-1 4 0,-2 1 2 15,1 1 2-15,-3 0 1 0,-2 1-3 0,-1 1-5 0,-2-1-8 16,1 4-8-16,-3-1-13 0,0 2-13 0,0-1-17 0,-3 4-20 0,1 0-26 16,2 1-28-16,-3 1-28 0,1 2-30 0,1 2-33 0,-1 3-34 0,2 0-36 15,-3 3-38-15,1 2-48 0,2 1-52 0,-2 1-99 0,4 4-123 16,-2 1-65-16,3 1-34 0,0 1-5 0,0 1 7 0</inkml:trace>
  <inkml:trace contextRef="#ctx0" brushRef="#br0" timeOffset="4168.2885">9004 3153 211 0,'0'-14'617'0,"0"0"15"0,-4 2 16 0,2 0-69 0,-2 2-110 0,0 0-99 0,-2-1-93 15,1 4-57-15,-3-1-38 0,-1 1-27 0,-1 1-20 0,1-1-16 16,-4 3-14-16,0 1-20 0,0 0-19 0,-2 3-19 0,-4 0-18 16,3 1-13-16,-4 4-12 0,-1-1-8 0,2 4-7 0,-3 4-6 0,0-3-6 15,0 5 1-15,0 2 0 0,-2 3 4 0,4 1 3 0,0 3 2 0,0 1 4 16,1 1 1-16,3 1 1 0,-1 2-1 0,4 1 0 0,2 1-1 16,0 2-1-16,5-3-2 0,-1 2 2 0,4 0-4 0,3-1-7 0,3 1-7 15,2-1-8-15,2 1-10 0,2-3-11 0,3-1-12 0,3 0-11 0,2-5-7 16,3 0-8-16,3-1-6 0,-1-1-6 0,5-7-7 0,0 1-8 15,-1-3-4-15,4-4-1 0,-1-1 2 0,1-4 5 0,0-2 11 0,-3-3 14 16,2-2 17-16,-1-2 20 0,-3-4 17 0,1 1 17 0,-5-2 20 16,0-2 21-16,-3-1 20 0,-1 0 21 0,-4-1 22 0,-2-1 20 0,-2 1 21 15,-1-1 17-15,-2 1 15 0,-2-1 11 0,-3 2 7 0,-1-2 6 16,0 3 3-16,-3 2 2 0,1-2-1 0,-2 4-3 0,-3 0-5 0,2-2-6 16,-2 5-13-16,2-3-14 0,-1 5-18 0,-1-1-17 0,2 2-19 15,-2-2-17-15,2 3-17 0,0-1-18 0,2 3-18 0,0 0-17 0,0 1-16 16,-1 1-15-16,3 2-13 0,-2 0-13 0,1 2-9 0,-1 2-12 0,3 1-7 15,-1 2-8-15,-1 3-6 0,2-2-5 0,0 3-3 0,2 1-2 0,-1 0 0 16,1 2-3-16,1 0 2 0,1-2 0 0,0 2 0 0,0-1 3 16,1 1 3-16,0-2 2 0,0 0 7 0,2-2 6 0,-2-1 6 0,0 1 9 15,0-3 9-15,0-1 9 0,-2-2 12 0,3 1 13 0,-3-4 11 16,0 1 14-16,2-4 10 0,-2 1 12 0,0-2 12 0,-1-3 12 0,0 0 14 16,-1-3 13-16,1 0 12 0,-2-2 8 0,0 0 7 0,-2-4 1 15,2 2 1-15,-3-4-3 0,1 1-3 0,-2 0-3 0,-1 0-2 0,0-3-2 16,-1 3-5-16,0-2-5 0,-1 0-7 0,2 1-13 0,-3 3-9 0,1-2-10 15,0 3-8-15,1 1-7 0,1 0-8 0,0 1-7 0,-1 1-13 16,3 2-15-16,0 0-20 0,1 0-19 0,1 2-20 0,-1-1-20 0,2 4-13 16,2 0-10-16,-1 0-11 0,3 0-14 0,0 4-16 0,1-3-14 15,1 4-16-15,1-1-14 0,1 2-10 0,4 0-10 0,-1 0-10 0,2-1-10 16,3 1-4-16,1 0-5 0,-1 0 1 0,4-3 3 0,0 1 13 16,2 1 17-16,0-2 27 0,1-2 32 0,-2 0 34 0,4-1 35 0,-3 0 41 15,3-1 41-15,-4 0 48 0,3-2 50 0,-4-1 47 0,2-1 45 0,-4 2 34 16,1-1 30-16,-5-1 23 0,2-1 20 0,-3 0 9 0,-1 1 4 15,-4-1 1-15,0 0 2 0,-1-1-2 0,-3 1-4 0,2-1-5 0,-3 0-6 16,-3 0-13-16,0 4-14 0,0-3-14 0,-1 0-17 0,-1 0-18 16,-4 1-21-16,3-1-18 0,-2 2-17 0,0 1-20 0,1-2-18 0,-3 3-19 15,1-1-19-15,-2-1-18 0,0 3-20 0,0-3-15 0,-1 4-12 0,1 0-12 16,-2 0-7-16,0 4-7 0,0-3-5 0,0 4-6 0,-2-1-3 16,2 4-6-16,-1-1-4 0,0 1-5 0,2 4-5 0,-1-3-4 0,-1 5 0 15,3-1-3-15,2 0 0 0,-1 1 0 0,3 0-4 0,-2 3-1 16,1-2-4-16,2 0-1 0,1-1-1 0,0 0 2 0,2 0 1 0,2 0 4 15,0-1 3-15,1-2 4 0,0-1 6 0,2-1 3 0,-1-1 4 0,1-1 5 16,1-2 5-16,1-2 3 0,1-2 2 0,3-1 3 0,-2-3 2 16,3-3 4-16,0-1 2 0,2-1 3 0,0-2 4 0,-1-2 0 0,4-5 3 15,-2 1 1-15,0-4 2 0,0-1-1 0,0-1-1 0,-2-4 2 16,3-1 3-16,-5-2 5 0,3 0 5 0,-3-2 5 0,1-1 6 0,-2-3 9 16,0 0 11-16,-2 1 9 0,0 0 12 0,1-1 15 0,-4 3 13 15,0 0 16-15,-2 1 14 0,0 2 11 0,0 3 10 0,-1 3 7 0,-2 1 3 16,0 3-1-16,0 2-2 0,0 3-6 0,0 2-12 0,-2 0-11 15,2 4-15-15,-1 0-17 0,-1 2-18 0,2 2-21 0,-1-1-21 0,-1 2-18 16,2 2-17-16,-2 1-13 0,-1 1-10 0,2 1-7 0,-1 0-5 0,-1 5-3 16,-2 2-1-16,2 0-2 0,-5 4-1 0,3 3 0 0,-1 3 0 0,-1 3 5 15,0 2 5-15,-1 3 5 0,3 2 2 0,-3 2 2 0,3 1 0 16,-1 1-2-16,2 0-3 0,0 1-4 0,3 1-3 0,1-1-5 16,1 1-4-16,1-2-4 0,1 1-5 0,3-4-7 0,0 2-9 0,2-4-8 15,2-2-6-15,1 3-9 0,0-4-6 0,2-4-6 0,1 3-5 0,0-5-7 16,2-1-7-16,0-4-7 0,3 0-5 0,1-3-4 0,-2-2-4 0,4-3 0 15,1-3 2-15,1-1 3 0,-3-4 1 0,4-1 9 0,0-3 8 16,-1-1 13-16,-3-3 11 0,4-3 16 0,-3 0 15 0,0-2 18 0,-3-2 19 16,0 0 20-16,-3-3 20 0,1 0 23 0,-4 2 23 0,1-3 23 15,-4 0 22-15,1 0 18 0,-5 2 17 0,0-1 15 0,-2 1 12 0,-3-1 11 16,1 4 10-16,-2-1 6 0,-2 2 6 0,-1 0-1 0,-2 2 0 16,0 2-9-16,-1 1-14 0,-2-1-12 0,0 1-15 0,0 3-15 0,-1 2-15 15,1 0-16-15,-3 1-17 0,0 2-16 0,0 1-14 0,1 2-12 0,-2 2-13 16,1 2-9-16,1 3-8 0,-1 1-6 0,0 3-4 0,1 3-2 15,0-1-3-15,2 3 0 0,1 2-3 0,-1 3 1 0,2-1 2 0,3 4-1 16,1-1 0-16,2 0 0 0,0 3-3 0,4-2-5 0,1 0-5 0,4 0-10 16,-1 2-11-16,1-5-13 0,4 2-14 0,1-2-16 0,2-2-17 15,0 0-26-15,4-2-31 0,0-4-39 0,5-1-43 0,1-3-99 0,1-2-125 16,3-4-81-16,2-1-54 0,1-3-23 0,2-3-5 0,4-3 5 16</inkml:trace>
  <inkml:trace contextRef="#ctx0" brushRef="#br0" timeOffset="4732.5796">11775 3593 223 0,'4'-5'618'15,"0"-1"-8"-15,-2 1 0 0,1-1 2 0,-3 1-97 0,0-2-146 0,0 3-112 16,0-1-92-16,-3 1-52 0,-2-3-28 0,0 3-19 0,0 0-11 16,-5-2-6-16,0 1-7 0,-3 1-5 0,-4-1-6 0,1 1-10 0,-6 2-8 15,-2-3-9-15,-4 1-7 0,-2 1-4 0,-2 2-4 0,-2 0 1 16,-3-2 2-16,1 3 5 0,-4 0 9 0,4-3 5 0,0 3 5 0,1 0 3 15,3 0 4-15,0 0 4 0,4 0 2 0,4 0 6 0,1-1 4 0,2 1 4 16,5 0 2-16,1-1 0 0,2-1-1 0,3 2 1 0,1-1 1 0,1-1-1 16,3 2-1-16,2-2-4 0,1 1-3 0,1-3-8 0,2 4-11 15,1-5-13-15,1-1-16 0,4-1-13 0,1-3-13 0,2 0-13 16,3-1-15-16,1-5-12 0,1-2-14 0,4-1-7 0,-2-2-3 0,5-2-3 16,-1-2 1-16,1-2 5 0,0-2 7 0,0 1 12 0,0-3 14 0,-1-1 11 15,-1 1 10-15,-1-3 11 0,-3 1 12 0,0-1 14 0,-2 1 14 16,-4 0 14-16,1-1 15 0,-5 3 14 0,-1 1 13 0,-4 2 7 0,-1-1 8 15,0 4 4-15,-3 2 5 0,-2-1 6 0,-1 4 8 0,1 1 1 0,-4 2-3 16,1 2-8-16,0 1-9 0,-1 4-13 0,-1 2-17 0,2 1-12 16,-2 6-13-16,-2 1-9 0,1 1-7 0,-3 7-8 0,1 2-8 0,-1 4-11 15,1 5-10-15,0 1-5 0,-1 7-4 0,0 4-2 0,0 5 0 0,1 3 5 16,1 5 7-16,1 3 7 0,1 4 5 0,-1 3 2 0,5 6-1 16,-1 1-2-16,4 4-5 0,0 1-8 0,3 3-7 0,0-1-10 0,3 3-10 15,0-2-12-15,2 2-13 0,2-3-20 0,0 2-24 0,3-4-22 0,-2-2-21 16,0 0-21-16,1-4-19 0,-1-2-13 0,0-4-14 0,0 1-13 15,1-7-11-15,-1-1-20 0,0-4-21 0,1-4-54 0,-1-1-70 16,-1-7-40-16,-1-1-26 0</inkml:trace>
  <inkml:trace contextRef="#ctx0" brushRef="#br0" timeOffset="5650.0381">12790 2928 392 0,'-4'-7'551'0,"0"3"9"0,-1-2-52 0,-1 0-80 16,-1 1-98-16,0-2-104 0,-1 2-64 0,-3 0-41 0,-2-2-26 0,2 2-15 15,-3 0-9-15,1 2-7 0,-2-1-7 0,0 1-12 0,-3 1-11 16,1 1-10-16,-3 1-9 0,2 1-9 0,-2 1-3 0,0 2-4 0,0 0-3 16,-2 3 0-16,2 2-3 0,-2-1-1 0,3 4-1 0,-2 1-1 15,2 2-2-15,-1 0-2 0,1 2-1 0,3 3 1 0,-3 0-1 0,5 1 3 16,-2 1 2-16,3 2 3 0,2 2 4 0,0-2 1 0,3 1 5 16,1 2 0-16,2-1 3 0,2-1 0 0,1 1 3 0,4 1 3 0,1-3-1 15,3 0 1-15,3 2-3 0,1-6-5 0,4 2-8 0,2-2-7 16,3-2-8-16,0-2-8 0,6 0-7 0,1-4-4 0,0-2-6 0,4 0-5 15,2-5-5-15,1-1-3 0,0-2 0 0,2-2 0 0,0-2 3 0,1-2 4 16,-1-1 8-16,1-3 9 0,-2-2 10 0,-3 1 12 0,1-2 10 16,-2-1 11-16,-2 1 11 0,-2-3 12 0,-3-1 11 0,-2 1 11 0,-2-1 12 15,-2 1 12-15,-3 1 11 0,-1-1 10 0,-2 1 8 0,-3 1 9 0,-1 0 4 16,-3 0-1-16,-2 2-2 0,2 1-3 0,-4-1-6 0,-1 3-4 16,-2 0-10-16,0 0-9 0,-2 1-12 0,2 2-14 0,-4-1-14 0,2 2-14 15,-4 0-12-15,1 2-15 0,-1 1-10 0,-1 0-9 0,-1 3-4 0,0-2-4 16,0 5-3-16,0-1-2 0,1 4-1 0,-2 0 0 0,2-1 1 0,2 4 1 15,-1 0 1-15,1 2 1 0,2 0 2 0,1 1-1 0,0 1 1 16,3 0-2-16,-2-2-2 0,4 3 0 0,0-2-2 0,3-1 0 16,0 3-1-16,0-2-1 0,2-1-2 0,2 1 2 0,1-3-1 0,-1-2 1 15,1 2 1-15,2-4-1 0,1-1 3 0,1 1 2 0,-2-4 2 16,4-1 4-16,1-1 2 0,-2-2 2 0,0-2 4 0,4-1 2 0,-4-1 4 16,3-2 3-16,-2-2 9 0,0 1 8 0,-1-2 6 0,-2-1 5 0,2 0 6 15,-4-2 5-15,-1 0 5 0,-2 0 5 0,-1 0 2 0,-2-1 2 0,-1-1-1 16,-2 2 1-16,-2-1-4 0,-2-1-3 0,-1 2-8 0,-3 1-8 15,-1-2-8-15,-3 3-6 0,-2-2-7 0,1 3-8 0,-2 0-8 0,-3 1-11 16,1 0-11-16,-3 2-16 0,2 0-19 0,-4 2-19 0,3 1-24 16,0 3-28-16,0 0-31 0,2 2-30 0,-1 1-48 0,4-1-56 0,0 1-87 15,1 2-103-15,4 2-59 0,1-2-39 0,3 3-10 0</inkml:trace>
  <inkml:trace contextRef="#ctx0" brushRef="#br0" timeOffset="6217.006">13332 3282 281 0,'5'-5'631'0,"0"1"14"0,-2-1 5 0,0 0 2 15,-1 1-100-15,-1 1-156 0,2-2-102 0,-1 2-74 0,0 1-47 16,-1 0-32-16,-1 1-27 0,2 1-23 0,-1-2-23 0,-1 2-22 0,0 0-20 16,0 0-19-16,2 2-16 0,1-2-13 0,-3 1-9 0,4 1-9 15,-2 2-2-15,0-1-4 0,-1 3-1 0,1-2 2 0,0 5 4 0,-1-4 5 16,-1 3 7-16,2 1 8 0,-2 0 8 0,0 1 6 0,0 0 4 15,-2 1 3-15,2 0 2 0,-3-1 1 0,1-1 2 0,1 2-1 0,-3-2 2 0,2 0 2 16,0-2 1-16,-1-1 2 0,1 1 4 0,-1-3 4 0,3 1 4 16,-1-2 7-16,1-3 3 0,0 2 6 0,0-2-2 0,0 0-2 0,1 0-5 15,-1-2-5-15,3-3-6 0,-1 1-6 0,1-3-6 0,3 1-8 16,-3-3-6-16,2-1-7 0,0-1-9 0,1 1-6 0,1-1-8 0,2 0-6 16,-1-2-2-16,0 3 0 0,1-2 2 0,-1 1 4 0,0 1 3 15,2 0 3-15,-3 2 3 0,2 0 2 0,-5 0 0 0,1 3 1 0,0 0-1 16,1 1-3-16,-3 1-3 0,0 1-3 0,1 1-1 0,-3 1-1 0,1 0 0 15,-1 0 3-15,-1 3 3 0,2 0 1 0,-2-1 3 0,2 3 2 16,-1 1 3-16,-1 2 4 0,2 0 5 0,-1 1 6 0,-1-1 6 0,0 3 8 16,0-1 2-16,0 0 4 0,2 2 1 0,-2 0 0 0,2 0 1 0,-1-2-1 15,-1 0-1-15,3-1 1 0,-2 0-1 0,1-1-1 0,0-1-1 16,-1 0-1-16,1-1 0 0,1-4 0 0,0 3-1 0,2-3 2 16,0-2 2-16,1 0-2 0,0 0-2 0,1-3 0 0,1-2 0 0,3-2-1 15,-2 2-2-15,3-4 2 0,1 0-1 0,0-3 2 0,0 1-1 16,0-1-1-16,-1-2 1 0,2 1-2 0,-2-2 3 0,1 0 3 0,-1 2 5 15,-1-1 7-15,0 2 7 0,-2-1 3 0,1 1 4 0,-1 1 2 0,-1 2 1 16,-3 3-3-16,2-2-5 0,-2 3-4 0,0-2-4 0,-2 5-8 0,2-1-7 16,-2 1-8-16,-1 0-8 0,0 2-7 0,-1 2-7 0,3 0-4 15,-3 2-2-15,3 0-2 0,0 1 2 0,0 2 3 0,0 0 4 0,0 2 2 16,1 0-3-16,0 3-3 0,3-3-7 0,-2 5-10 0,1-1-13 16,-1 0-16-16,0 1-18 0,3-1-18 0,0 0-21 0,-3 2-20 0,3-4-22 15,-1 1-21-15,0-1-22 0,3-2-20 0,-1-2-20 0,-1-2-20 16,1 0-13-16,1-1-10 0,0-4-10 0,-1-2-11 0,2-1-26 0,-1-1-32 15</inkml:trace>
  <inkml:trace contextRef="#ctx0" brushRef="#br0" timeOffset="6449.5581">14172 3127 378 0,'3'-22'382'15,"0"-1"-19"-15,0 1-25 0,0 0-32 0,-1 3-21 0,-2 0-18 0,2 4-12 16,-1-2-10-16,-1 5-11 0,0 0-11 0,0 2-13 0,0 1-14 16,0 3-20-16,0 0-19 0,-1 3-26 0,1 0-24 0,-2 1-24 0,2 2-24 15,0 0-21-15,0 2-21 0,-2 2-16 0,2 2-13 0,-3 3-10 16,2 3-3-16,-1 3-5 0,0 2-1 0,-1 2 3 0,0 5 4 0,0 1 7 15,-2 4 8-15,-1 4 7 0,3 2 4 0,-2 1 4 0,0 6 3 0,0 1 1 16,0 2 2-16,-2 4 3 0,1-3 1 0,-1 6 2 0,2 0 1 16,0 1 0-16,-2 1-1 0,2 0-3 0,0 2-8 0,0-2-8 0,-1-2-12 15,0 3-13-15,1-5-12 0,1 0-11 0,-1-3-8 0,1-1-8 16,0-3-10-16,0-1-11 0,-1-6-14 0,1 0-18 0,1-4-22 0,1-6-13 16,-1-1-8-16,3-4-20 0,-1-5-24 0,-1-3-33 0,2-3-38 0,0-5-44 15,0-5-51-15,0 0-43 0,2-5-39 0,-1-5-22 0</inkml:trace>
  <inkml:trace contextRef="#ctx0" brushRef="#br0" timeOffset="7183.1493">14108 3430 257 0,'4'-27'553'0,"-1"0"0"0,0 3-1 0,0 3-79 16,2 0-120-16,-2 2-91 0,3 3-78 0,-3 0-52 0,2 1-37 16,0 5-30-16,1-2-24 0,2 4-18 0,0 1-11 0,-2 0-9 15,2 4-8-15,2-1-4 0,-1 3-3 0,1 1-3 0,1 0 0 0,-3 3-3 16,1 2-3-16,-1 0 0 0,3 3 0 0,-3 1 2 0,-1 3 1 0,-3 0 3 15,1 1 3-15,-4 3 3 0,1-2 3 0,-4 1 3 0,-2 2 1 16,1 0 4-16,-4 0 0 0,-1-2 2 0,-4 2 5 0,2-3 5 0,-3 2 4 16,-1-1 8-16,0-2 5 0,-2-1 9 0,4-1 6 0,-6-1 7 0,6 0 7 15,-4-3 9-15,2 0 6 0,1-2 7 0,0-2 8 0,2 0 4 16,0-2 3-16,2 1 2 0,1-1 0 0,0-1-3 0,2-1-1 16,-1-1-6-16,4 1-6 0,0-2-9 0,1 0-11 0,1 1-13 0,1-3-15 0,1 1-14 15,2 0-15-15,1-3-14 0,0 3-14 0,5-2-10 0,-2 2-13 16,1-3-10-16,3 2-11 0,0-3-8 0,4 2-9 0,0-1-5 0,0 1-4 15,3-1 1-15,-2 0 1 0,3-1 3 0,2 3 3 0,-2-4 3 16,1 2 2-16,-2 0 4 0,4-2 3 0,-2 0 3 0,2 0 3 0,-1-1 3 16,1-1 3-16,-1-2 6 0,-2-2 6 0,1 0 6 0,1-1 7 0,-4-1 7 15,0-3 5-15,1-1 9 0,-2 1 8 0,-2-2 12 0,0-2 10 16,-1 0 8-16,-1 0 8 0,-2-3 9 0,-2 1 13 0,-2-1 12 0,2 0 10 16,-5 3 9-16,0-4 6 0,-1 4 8 0,0 1 10 0,-2-3 4 15,-2 6 3-15,0 1 1 0,1 0-1 0,-2 2-1 0,-1 2-1 0,1 1-9 16,0 4-11-16,0 0-16 0,0 1-17 0,1 4-16 0,1 0-14 15,-2 2-15-15,-1-1-13 0,1 4-13 0,-2 4-10 0,-1 2-8 0,2 1-9 16,-3 2-4-16,1 4-4 0,-2 2-3 0,-3 3 1 0,5 2 2 16,-3 3 5-16,0 3 2 0,1 2 5 0,3 2 2 0,-1 0 5 0,1 2 3 15,4 0 3-15,-1 4 3 0,2-2 2 0,2-1 3 0,-1 0 3 16,2 1 3-16,2-1 5 0,0-2 3 0,2 1 3 0,0-3 0 0,1-3 3 16,2 2 0-16,-1-4-2 0,2-2-4 0,0-1-3 0,0-4-4 15,0-1-3-15,1-1-5 0,2-5-7 0,-2 2-7 0,2-5-7 0,1-3-7 16,0-1-6-16,3-3-5 0,-1-1-3 0,3-5-1 0,-2-1 0 0,1-1-2 15,0-3 2-15,0-2 1 0,1-4 2 0,-2 1 4 0,1-2 4 16,-3-3 6-16,0 3 9 0,-2-3 11 0,0 2 14 0,-1-1 14 0,-1-1 15 16,-2 1 12-16,-2 2 15 0,-2 2 11 0,2-1 12 0,-5 4 8 0,0 0 8 15,1 1 4-15,-4 0 7 0,0 4-1 0,-4-1-2 0,1 3-7 0,1 0-9 16,-2 1-11-16,-2 1-13 0,-1 2-14 0,1 2-15 0,-2 2-14 16,-3-1-13-16,3 5-10 0,-2-1-4 0,1 4-5 0,0 0-1 15,-1 3-1-15,-1 1-1 0,3 2 2 0,2 2 2 0,-1 1 4 0,3 2 1 16,-2-1 5-16,2 2 2 0,4-1 4 0,0 2 4 0,0-1 0 0,4 0 1 15,2 1-1-15,-2-1 1 0,4-1-2 0,0 1 0 0,2-4-4 0,1 2-4 16,2-4-8-16,1 1-9 0,0-3-12 0,3-1-11 0,-1-2-15 16,2-3-12-16,2-2-13 0,-1-2-14 0,2-2-14 0,1-2-11 0,-2-2-16 15,2-2-14-15,0 0-17 0,-1-4-18 0,1-2-21 0,0-1-26 0,-1-5-26 16,-2 1-29-16,1-2-24 0,-4-3-23 0,0 1-5 0,0-1 4 16,-2-1 29-16,-3-2 47 0,3 3 49 0,-6-1 56 0,0 0 52 0</inkml:trace>
  <inkml:trace contextRef="#ctx0" brushRef="#br0" timeOffset="7348.8939">15351 3260 37 0,'1'-16'104'0,"-2"0"56"0,-3 2 53 16,0 2 50-16,-1 1 33 0,-1 0 23 0,-1 2-7 0,1 1-25 0,-1 1-31 15,0 1-35-15,2 1-34 0,0 2-33 0,2 0-24 0,-2 2-20 0,1-1-16 16,3 2-18-16,1 0-15 0,-2 2-17 0,0 1-14 0,2 1-12 16,0 1-6-16,2 1-7 0,0 0-1 0,-1 1-1 0,3 4 4 0,1 0 4 15,0 0 5-15,1 1 5 0,1 0 6 0,2 1 3 0,1 3 3 16,-1-3 3-16,4 4 1 0,0-2 0 0,0-1-4 0,0 3-7 16,0-1-10-16,4-3-13 0,-2 2-15 0,0-1-17 0,3 0-17 0,-4-1-19 15,3-2-18-15,-1 1-17 0,-2-1-20 0,2-2-19 0,-2 0-24 0,1-2-25 16,0-1-31-16,0-2-37 0,0-1-41 0,-2 1-44 0,0-4-38 15,1-4-37-15,-3 1 19 0,3-1 48 0</inkml:trace>
  <inkml:trace contextRef="#ctx0" brushRef="#br0" timeOffset="7497.6636">15673 3244 327 0,'-6'-10'568'0,"0"1"10"16,-3 0-19-16,2 1-34 0,-1 2-90 0,3 1-118 0,-3 0-70 0,3 1-48 16,-2 0-36-16,0 3-29 0,-1 1-22 0,2 0-14 0,-5 1-15 15,3 3-12-15,0 0-12 0,-3 2-11 0,-2 1-10 0,2 2-11 0,-3 2-9 16,1 1-6-16,-4 2-3 0,3 2-3 0,-2 2-1 0,-2 0-4 0,1 0-12 15,-1 4-15-15,1 1-21 0,-1 0-28 0,0 1-31 0,-1 1-40 16,2-1-46-16,1-2-51 0,2 1-103 0,0-1-130 0,2-1-80 0,0 0-54 16,4-3-24-16,2-1-11 0</inkml:trace>
  <inkml:trace contextRef="#ctx0" brushRef="#br0" timeOffset="7722.5987">15929 3213 570 0,'0'0'613'0,"0"0"-5"0,0 0-9 0,0 0-69 0,0 0-102 0,0 1-134 16,0 2-145-16,-1 2-83 0,1-1-50 0,-4 4-25 0,3-1-12 16,-3 2-1-16,0 4 6 0,1-1 7 0,-2 4 7 0,0 0 8 15,1 2 6-15,-4 4 2 0,3-2-5 0,-1 2-12 0,1 2-16 0,0-2-20 16,0 2-24-16,-1 1-28 0,2-2-30 0,-1 1-37 0,3-2-44 0,1 0-91 15,1-4-118-15,0 2-75 0,0-2-54 0,1-3-25 0,2-1-8 16</inkml:trace>
  <inkml:trace contextRef="#ctx0" brushRef="#br0" timeOffset="7902.1382">15992 2822 313 0,'-4'-9'666'0,"-1"1"-1"0,1-1-1 0,0 4-7 0,3 0-9 16,-1 0-138-16,2 2-205 0,0 0-124 0,0-1-86 0,0 3-60 16,0-2-48-16,2 3-36 0,-1 0-29 0,3 0-35 0,1 0-34 0,0 3-49 15,3-2-55-15,2 3-109 0,1 0-137 0,-2 1-76 0,4 0-44 0,0 2-20 16,-4 2-7-16</inkml:trace>
  <inkml:trace contextRef="#ctx0" brushRef="#br0" timeOffset="8149.4675">16362 2820 591 0,'0'-3'660'0,"2"-1"0"16,-2 4-6-16,0-3-13 0,2 2-124 0,-2 1-177 0,0 0-117 16,0 0-85-16,0 0-56 0,1 1-40 0,-1 2-25 0,2 2-21 0,0 2-9 15,-2 0-6-15,0 2-5 0,0 3-1 0,0 1 0 0,0 5-1 0,0 3 3 16,-2 2 3-16,0 2 8 0,-1 4 12 0,-2 2 5 0,0 1 5 15,1 1-1-15,-4 2-1 0,0 0-3 0,2 1-6 0,-1 0-8 0,-2-1-9 16,3-2-12-16,-1 0-11 0,-1-2-17 0,2-1-16 0,1-2-20 16,2-2-25-16,-2-2-22 0,2-1-25 0,2-4-20 0,-3-1-19 0,3-3-34 15,-1-4-39-15,2 1-55 0,0-4-64 0,2-4-49 0,-2-4-41 0,0 0-23 16,0-3-11-16</inkml:trace>
  <inkml:trace contextRef="#ctx0" brushRef="#br0" timeOffset="8765.4887">16016 3181 124 0,'-7'-10'626'0,"0"7"2"0,2-3-5 16,2 0-9-16,0 3-97 0,1 0-144 0,1 0-110 0,1 1-95 0,0 2-60 16,1 0-41-16,-1-1-26 0,3 1-21 0,-1 0-11 0,5 1-5 0,-3 1-7 15,5-1-1-15,1 2-4 0,5 0-2 0,0 2-3 0,3-2-3 16,2 1-7-16,2-1-8 0,2 1-11 0,-2 1-11 0,5-2-11 0,0 0-11 16,-2-2-14-16,4 2-15 0,-4-3-13 0,2 3-16 0,-2-3-9 15,2-3-11-15,-2 3-4 0,0-4-1 0,1 1 5 0,-3-3 7 0,-2 0 14 16,1 0 15-16,-1-1 22 0,-4-2 24 0,2 1 29 0,-3-1 28 0,-2-1 32 15,1 0 32-15,-5 0 29 0,-2 1 32 0,0-1 24 0,-1 1 22 16,0 1 19-16,-4 1 14 0,1 0 8 0,-3 0 3 0,1 2-5 0,0 1-10 16,-2 0-18-16,0-1-17 0,0 1-24 0,0 4-23 0,0 0-24 15,0 0-23-15,0 0-19 0,-2 0-18 0,0 2-14 0,-1 1-16 0,1 2-10 16,1-1-8-16,-1 4-6 0,-1 1-3 0,1 0-3 0,-2 2 0 0,3 2 2 16,1 0 3-16,-2 2 0 0,2 2-1 0,2-2-4 0,-1 2-2 15,1-1-4-15,4-1-5 0,-2 2-4 0,1-1-6 0,0 1-5 0,3-4-6 16,1 1-6-16,-1-2-3 0,4 0-1 0,-2-2-2 0,2-1 1 15,0-1 5-15,2-3 3 0,-1 0 7 0,1-2 7 0,-1-3 7 0,3 0 11 16,-3-3 13-16,0 0 15 0,0-4 16 0,0 0 17 0,1-1 18 0,-1-1 15 16,-1-2 14-16,-2 0 14 0,0-1 12 0,-1-1 13 0,-1 0 12 15,-2-1 12-15,1 1 12 0,-1 1 11 0,-2-1 9 0,1 1 6 0,-2 1 5 16,-1 0-3-16,0 2-5 0,-1 0-10 0,-1 1-12 0,2 3-15 16,-2 1-16-16,0-2-21 0,0 5-22 0,0-2-19 0,-2 3-20 0,2 0-18 15,-1 2-18-15,-1 0-16 0,-1 5-13 0,0 1-7 0,-2 0-2 16,0 4 0-16,-1 5 3 0,0 1 7 0,-1 4 7 0,-1 2 8 0,-1 5 10 15,-1 1 3-15,1 4 1 0,-2 4 1 0,1 1 0 0,-1 6-1 0,0 2 1 16,2 0-3-16,-1 3-5 0,-2 3-7 0,2-2-5 0,0 3-4 16,-2 1-6-16,2 0-4 0,-1-2-5 0,-1 1 2 0,1-1 7 0,-2-1 3 15,2-1 5-15,0-1 1 0,-2-5 0 0,2-1 6 0,-1-3 7 0,2-2 19 16,0-6 23-16,0-3 28 0,2-5 32 0,0-2 23 0,1-6 21 16,-2-2 8-16,3-5 3 0,-2-6 2 0,1-1 1 0,1-6 0 15,-2-4 1-15,2-3-1 0,-1-2-2 0,3-5-12 0,-4-6-18 0,5 0-28 16,1-6-32-16,1-1-30 0,2-2-30 0,3-4-24 0,3-3-24 0,3-3-24 15,3-4-24-15,2 0-30 0,7-4-31 0,1-1-36 0,5-2-41 16,4-1-40-16,2 2-43 0,6-3-65 0,-1 5-75 0,4-1-86 0,3 5-90 16,-2 0-43-16,3 4-19 0,1 2 1 0,-4 5 13 0</inkml:trace>
  <inkml:trace contextRef="#ctx0" brushRef="#br0" timeOffset="9599.4927">5603 4264 481 0,'-6'-2'489'0,"1"-2"-43"0,2 1-69 0,-2 1-89 0,2-1-100 16,-2-1-52-16,2 3-29 0,-3-2-9 0,3-1-2 0,-1 1 7 16,1 1 9-16,0-2 7 0,-2 1 7 0,2 1 3 0,1-1-2 0,1 3-3 15,-1-3-5-15,-1 1-8 0,3 1-10 0,-1 1-11 0,1 0-13 16,0 0-14-16,0 0-15 0,0 0-13 0,0 0-15 0,0 0-13 0,1 0-12 15,2 0-9-15,0 0-5 0,2 0-4 0,0 0-1 0,3 1 0 16,3 1 2-16,2-2 2 0,5 3 4 0,3 0 1 0,6-2 1 0,6 0 3 16,5 1 2-16,6-2 5 0,8 1 5 0,5-1 6 0,6 0 3 0,10-1 2 15,8-1 3-15,9 0-2 0,8-1-3 0,8 0-4 0,6-4-8 16,7 3-2-16,6-2 3 0,9 0 0 0,2 0 1 0,8-1-4 0,-2 0-9 16,5 2-10-16,8-2-15 0,4 2-5 0,1-2-6 0,3 2-6 0,1 0-10 15,2 1-11-15,0-2-7 0,-3 3-19 0,3-2-25 0,0 2-18 16,-3 0-16-16,1 2-28 0,-3-1-34 0,-1 1-44 0,-6 1-47 0,-6 0-61 15,-1 0-66-15,-2 0-36 0,-1 1-19 0</inkml:trace>
  <inkml:trace contextRef="#ctx0" brushRef="#br0" timeOffset="10116.3167">12039 4088 90 0,'-25'0'454'0,"3"0"-7"0,-2-3-67 0,5 3-95 15,-3 0-64-15,3-1-45 0,3 1-28 0,-1 0-17 0,4 0-10 0,-1 0-4 16,3 0 1-16,1 0 5 0,1 0 1 0,4 0 1 0,-1 0-4 15,4 0-5-15,-1 0-8 0,3 0-9 0,0 0-11 0,2 0-13 0,1 1-10 16,0-1-10-16,5 3-10 0,1-3-7 0,4 0-11 0,3 3-9 0,3-2-9 16,6-1-8-16,5 1-5 0,7 1-4 0,5-2-1 0,4 1-2 15,9-1 2-15,5 2 6 0,5 0 4 0,8-2 1 0,5 0-3 16,5 3-6-16,9-3-7 0,6 2-11 0,5 0-11 0,3-1-10 0,4 1-5 16,-1 1-2-16,7-2 2 0,1 2 1 0,1-2-1 0,5 3-3 0,6-3-3 15,0 1-4-15,2 1-2 0,2-2 0 0,2 1 10 0,2-2 16 16,-1 1 13-16,3 1 12 0,1-2 4 0,-2 1-1 0,1 1-6 0,-4-2-12 15,-4 1-15-15,-3 1-14 0,-8-2-17 0,-8 1-15 0,-6 1-31 0,-5-2-40 16,-2 0-90-16,-9 0-116 0,-5 0-73 0,-6-2-51 0,-8 1-25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22:02.228"/>
    </inkml:context>
    <inkml:brush xml:id="br0">
      <inkml:brushProperty name="width" value="0.05292" units="cm"/>
      <inkml:brushProperty name="height" value="0.05292" units="cm"/>
      <inkml:brushProperty name="color" value="#FF0000"/>
    </inkml:brush>
  </inkml:definitions>
  <inkml:trace contextRef="#ctx0" brushRef="#br0">24275 2210 12 0,'-2'-9'631'15,"-1"-1"15"-15,1 1 14 0,0 2 17 0,0-1-86 0,1 1-138 16,-3 0-96-16,3 4-76 0,-1-2-50 0,1 2-39 0,-3-1-26 0,4 1-22 16,-1 3-21-16,-1-2-19 0,2 2-22 0,0 0-22 0,0 0-25 15,0 0-24-15,0 0-18 0,0 2-12 0,0 1-8 0,0 1-7 0,0 2-2 16,2 1-1-16,-2 2 2 0,0 3 3 0,0 1 3 0,0 4 8 0,0 2 6 16,-2 0 8-16,2 1 7 0,-1 4 5 0,-3 1 3 0,3 0 0 15,-3 4-4-15,0-2-2 0,3 0-6 0,-4 4-4 0,2-2-4 0,-2 0-6 16,2-3-3-16,-2 1-4 0,0-2-3 0,2 0-4 0,-2-2 0 15,2-1-1-15,2-3 0 0,-3-2 2 0,1-2 3 0,2-3 5 0,-1 2 6 16,0-6 9-16,1 1 10 0,1-1 10 0,-2-4 8 0,-1 1 8 16,3-4 4-16,-3 0 2 0,2-2-3 0,-1-2-4 0,0-3-3 0,-1 0-4 15,2-7-4-15,-3-1-7 0,3-4-10 0,-4-3-11 0,3-1-12 16,1-4-15-16,-4-4-12 0,4-1-14 0,-1-4-5 0,1-2-5 0,-1-4 0 16,2 0 0-16,0 0 3 0,2-5 7 0,-2 2 7 0,1-1 6 0,2 0 6 15,2 0 8-15,-2-1 6 0,2 5 9 0,0-1 6 0,1 3 7 0,0 3 5 16,2 2 6-16,-2 0 4 0,2 6 0 0,0 3-2 0,2 0-8 15,-1 4-4-15,-1 4-3 0,5 1-3 0,-4 3-3 0,3 1-2 0,0 4-3 16,1 2-1-16,1 3-2 0,-1 0-1 0,0 3-2 0,2 3 0 0,0 3 2 16,-2 2 2-16,4 0 0 0,-4 7 1 0,0-3 2 0,3 5-1 0,-3 3 1 15,-3-1 1-15,-2 4 3 0,0 1 2 0,-3 1 1 0,0 2 3 0,-4 1 3 16,-2 2 1-16,-5-1 2 0,-1 1 2 0,-2 0 0 0,-4 0 3 16,-1 1 3-16,-3-4 5 0,1 1 5 0,-5 1 8 0,-1-6 5 0,3 1 7 15,-5-1 3-15,2-3 4 0,1-1 5 0,-1-2 6 0,2-2 4 0,2-1 6 16,0-2 7-16,0-1 5 0,2-4 5 0,2 1 3 0,3-2 1 15,1-2-2-15,1 1-3 0,1-2-4 0,4 2-4 0,-1-5-7 0,1 2-8 16,3 1-12-16,-1-3-10 0,2 0-11 0,3 2-10 0,1 0-8 16,-1-2-6-16,3 0-6 0,2 3-5 0,1-1-3 0,3 1-3 0,2 1-3 15,0 1-2-15,3 0 1 0,3 2 3 0,-2 0 5 0,4 3 6 16,-1 0 4-16,1 2 4 0,2 2-1 0,-1-1 2 0,0 3-6 0,1 2-7 16,-2 1-7-16,1 0-10 0,-2 0-9 0,-1 3-10 0,2-2-11 15,-2 3-10-15,0 0-12 0,-3-2-15 0,1-1-16 0,-3 1-14 0,0-1-17 16,1-1-16-16,-4 1-14 0,0-5-11 0,0 2-10 0,-1-4-10 15,-2 0-7-15,-1-1-7 0,0-2-5 0,1-3-5 0,-2-1-15 0,-2-1-22 16,-2-1-15-16,-1-2-12 0,-2-2-43 0,1-3-58 0</inkml:trace>
  <inkml:trace contextRef="#ctx0" brushRef="#br0" timeOffset="366.4965">24702 2486 84 0,'-3'-15'526'0,"-2"5"12"0,4 0-36 0,-4 1-62 16,2 0-71-16,1 2-79 0,0 0-53 0,-1 1-41 0,2 3-30 0,-1-1-26 15,0 1-18-15,2 1-18 0,-1 1-18 0,1 1-21 0,0 0-15 16,-2 1-14-16,2 2-15 0,-1 2-13 0,1-1-9 0,-2 2-7 0,0 3-3 16,0 1-2-16,-2 0 1 0,3 2 2 0,-1-1 3 0,1 4 5 15,-3 2 3-15,3-2 3 0,-1 2 1 0,-1-2 0 0,1 3 2 16,-1-1 0-16,2 0 0 0,1-2-2 0,-2 2-1 0,2 0-3 0,0-1-3 16,0-3-3-16,2 1-5 0,-2-1-5 0,1-1-5 0,2 0-5 0,1-1-4 15,-1-3-6-15,2 0-3 0,-2-2-4 0,2 0-3 0,1-3-3 0,-2 0-4 16,1-1-3-16,3-4 1 0,0-1 1 0,3 0 3 0,-1-3 3 15,-1-1 6-15,5-3 6 0,-2-2 7 0,0-2 9 0,-1 2 7 0,0-5 10 16,2 2 10-16,-4-2 11 0,2 0 14 0,-1-1 14 0,-4 3 15 16,1-2 14-16,-3 2 18 0,1 0 15 0,0 2 11 0,-4 2 10 0,2 2 0 15,-3-1 0-15,2 3-6 0,-2 0-3 0,0 2-12 0,0 0-11 0,0 2-14 16,0-1-13-16,0 3-17 0,0 1-19 0,0 0-17 0,0 0-16 16,-2 1-12-16,2 3-10 0,-3-1-6 0,2 4-4 0,-1 0-8 0,-1 3-7 15,-2 0-6-15,2 2-9 0,2 2-11 0,-3 1-11 0,1 2-17 16,2 0-18-16,-1-2-26 0,0 4-30 0,2 0-32 0,-1-2-33 0,1 2-57 15,0-2-70-15,0 2-65 0,1-2-65 0,-1-3-40 0,4 0-24 0,-3 0-6 16</inkml:trace>
  <inkml:trace contextRef="#ctx0" brushRef="#br0" timeOffset="766.7792">25078 2548 91 0,'2'-9'612'16,"-1"2"20"-16,-1 1 14 0,0-2 8 0,0 3-101 0,0 2-158 15,0-4-93-15,0 5-59 0,0-3-41 0,0 3-34 0,0-1-28 0,0 3-28 16,0 0-27-16,0 0-29 0,0 0-23 0,0 0-24 0,0 0-18 16,2 3-14-16,0-1-7 0,-2 3-4 0,1 0-2 0,4-1 1 0,-2 4 4 15,-2 0 1-15,1 1 5 0,0 1 3 0,-1 1 5 0,1 1 6 0,-1 0 3 16,-1 0 1-16,2 1 2 0,-2-1-1 0,0 0 1 0,0 0-2 16,0 2-1-16,-2-2-1 0,2-2 0 0,-1 1-1 0,-1-3 1 0,1 3 1 15,-3-2 2-15,3-2 2 0,1 1 2 0,-2-4 4 0,1 3 3 16,-2-4 6-16,1 2 3 0,2-3 8 0,-1 1 6 0,1-3 7 0,0 0 5 15,0 0 5-15,0 0 3 0,0-3 2 0,0 1-3 0,0-1-1 0,0-2-3 16,0-2-4-16,0 0-4 0,0-2-4 0,0 0-7 0,1-1-4 16,1-2-8-16,2-1-8 0,-1 1-5 0,1-3-3 0,-3 2-3 0,4-1-2 15,-2 1 0-15,2 2 1 0,-2-1 0 0,3-2 2 0,-3 6-2 16,2-1 0-16,-2 1-2 0,1 1-3 0,-1 3-1 0,0-1-4 0,0 1-1 16,2 1-2-16,-4 2 1 0,2 1-2 0,2 0-1 0,-2 0-2 15,2 3 1-15,0-1-2 0,3 3 1 0,-2-1 2 0,1 2 2 0,1 2 3 16,-2 1-2-16,1 0-4 0,2 1-6 0,-1 0-8 0,-2 2-10 0,1-1-9 15,2 1-13-15,-3 1-13 0,0 2-16 0,2-3-19 0,-2 2-21 16,-1-2-20-16,2 2-25 0,-3-3-24 0,1 1-27 0,0 0-27 0,-1 0-41 16,1-4-44-16,-2 1-59 0,1-1-66 0,-3-2-35 0,1-2-21 15</inkml:trace>
  <inkml:trace contextRef="#ctx0" brushRef="#br0" timeOffset="1150.2917">25439 2522 375 0,'0'-4'589'0,"0"1"-4"0,0 1-10 0,-2-1-85 16,2 3-121-16,-2 0-90 0,2 0-72 0,0 0-54 0,0 0-45 16,0 0-30-16,0 0-24 0,2 0-18 0,0 3-15 0,-2 1-12 0,1-1-10 15,2 2-6-15,1 0-4 0,-3 3-1 0,2-2-2 0,2 1 3 16,-4 2 2-16,3 0 2 0,-1 2 5 0,0-1 3 0,-1 1 0 0,-1-1 0 16,2 0 0-16,-1 3-1 0,0-3-1 0,-2 2-1 0,0-1 0 15,0-1-1-15,0 1 0 0,0-3 0 0,0 2-1 0,-2-2 1 0,0-1 0 16,2 0 1-16,-1 0 5 0,-1-4 3 0,2 2 5 0,-1-1 7 0,1-1 9 15,-2-1 11-15,0-2 11 0,2 0 8 0,0 0 2 0,0 0 3 16,-1-2-1-16,1-3 0 0,0 0-2 0,0 0-1 0,0-2-4 0,0-2-5 16,0-1-4-16,1-3-8 0,3 3-9 0,-1-1-11 0,2-4-10 15,-1 1-8-15,2-1-4 0,2 1 0 0,-1-1-2 0,-1 1 1 0,3 2 1 16,-2-3 0-16,-1 4 2 0,2 0-1 0,1 2 1 0,-4 1 0 16,2-1-3-16,-3 6-1 0,1-4-3 0,0 5-2 0,3-3-2 0,-5 3-3 15,2 2-2-15,-2 2-1 0,2-2 0 0,-2 5-3 0,0 0 0 0,3-1 0 16,-3 4 2-16,0 1 2 0,1 2 2 0,-3-3 1 0,3 6-1 0,-1-3-3 15,-3 3-6-15,1 2-9 0,-1-3-12 0,0 4-15 0,0-2-17 16,-1-1-20-16,1 1-20 0,-2-1-24 0,-1 0-24 0,1-3-29 16,1 1-28-16,1 0-31 0,-2-3-31 0,0-1-25 0,2 0-22 0,0-2-41 15,2-4-55-15,0 2-25 0,1-4-14 0</inkml:trace>
  <inkml:trace contextRef="#ctx0" brushRef="#br0" timeOffset="1310.5266">25783 2566 443 0,'6'-10'558'0,"1"-1"-9"0,-4 2-24 0,2 3-55 0,-2-2-70 0,0 3-55 15,-1-2-46-15,-1 3-39 0,3 1-35 0,-4 1-31 0,2-3-31 0,-2 5-27 16,2 0-27-16,-2 0-24 0,1 0-25 0,3 2-20 0,-3 1-20 0,1 2-14 16,-1-1-15-16,3 4-7 0,-1 0-6 0,0 1-1 0,0 1-3 15,1 1-2-15,0 1-4 0,-1 1-6 0,0-1-9 0,-1 3-15 0,0-2-20 16,-1 4-24-16,1-2-27 0,-2 0-29 0,0 2-32 0,0-4-37 16,-2 2-39-16,1-2-70 0,-1 1-83 0,0-2-59 0,1 0-47 0,-3-3-26 15,3 0-13-15</inkml:trace>
  <inkml:trace contextRef="#ctx0" brushRef="#br0" timeOffset="1468.0795">25997 2222 578 0,'0'-9'587'0,"0"1"-2"0,0-1-20 0,0 4-27 0,0 0-130 0,0 3-180 15,0-1-115-15,0 0-83 0,0 3-59 0,0 0-50 0,0 3-41 0,0 0-39 16,0 1-69-16,0 2-86 0,-3 3-81 0,1 1-80 0,-1 2-46 15,-1-1-30-15,0 4-6 0</inkml:trace>
  <inkml:trace contextRef="#ctx0" brushRef="#br0" timeOffset="2166.3973">25955 2447 555 0,'4'-5'594'0,"-3"1"14"0,3 1-52 0,-1-2-86 0,1 1-85 15,-1-1-84-15,0 2-59 0,1-2-47 0,-3 3-36 0,2 0-27 0,1-1-23 16,-1 3-20-16,0-2-19 0,0 2-19 0,3 2-17 0,-3-1-15 0,2 2-14 15,2 0-16-15,-1 3-9 0,2 1-4 0,-4-2-2 0,3 2 1 16,-1 5 1-16,-1-2 3 0,-2 0 0 0,3 4-3 0,-3-2 0 16,1 2 0-16,-3 3-1 0,1-2-1 0,-2 0 2 0,0-1 2 0,0 0 2 15,0 1-1-15,-2-2 2 0,2-3 2 0,-1 1 3 0,1-4 3 0,0 3 7 16,0-5 10-16,0-1 11 0,0 1 12 0,0-2 9 0,0-1 9 16,0 0 4-16,1-4 2 0,3 0-1 0,-1-3-1 0,0 2-1 0,0-4-3 15,5-2-2-15,-3 0-3 0,3-1-6 0,0-2-7 0,2-1-9 0,-2-2-12 16,4 1-9-16,-2 0-8 0,2-1-4 0,-1 3-3 0,1-3-1 15,-2 3-1-15,1 0-1 0,-2 2-1 0,1-1-3 0,-2 4-2 16,1-1-2-16,-3 3-2 0,-1 0-1 0,2 2-2 0,-2 1 1 0,-2 0 0 0,3 4 2 16,-3 0 0-16,0 1 2 0,0 2 2 0,1 0 3 0,-3 3 1 15,2-1 2-15,-1 4 0 0,0-1-1 0,-1 2-4 0,-1-2-4 0,2 4-7 16,0-2-6-16,-2 2-8 0,2-3-8 0,0 3-10 0,-1-2-8 16,1 0-7-16,0-1-7 0,1-1-5 0,0 1-2 0,0-4 1 0,0 3 5 15,2-5 7-15,1 2 7 0,-1-3 7 0,1-1 8 0,-1-1 8 16,3-2 10-16,0 0 9 0,0-4 8 0,1-1 6 0,4 2 7 0,-4-6 8 15,3 1 4-15,0-1 5 0,-1-4 4 0,3 2 5 0,-1-2 5 0,-2-3 5 16,3 1 6-16,-2 0 7 0,1-1 8 0,-1-1 8 0,-3 2 10 16,4-2 10-16,-4 1 9 0,1 1 8 0,-1-2 8 0,-1 0 10 0,-1 2 10 15,1 1 12-15,-2 2 10 0,-3-1 10 0,0 1 4 0,0 1 2 0,-1 2-2 16,-1 2-7-16,-1-1-10 0,0 2-10 0,-1 3-11 0,-1-1-13 16,1 2-13-16,-1 2-15 0,-1 0-16 0,0 0-19 0,-3 2-15 0,-1 1-16 15,2 1-12-15,-3 2-7 0,-1 2-6 0,1 2-2 0,0 3-1 16,-1-1 0-16,-1 5-1 0,1-2 3 0,1 4 3 0,-1 2 2 0,1 4 3 15,1-1 1-15,1 2 0 0,1 3-1 0,1 1-2 0,0 3-3 16,3-1-2-16,1 2-3 0,0 1-2 0,1 0 1 0,3 3-5 0,0 1-3 16,1 0-5-16,0 0-3 0,1 3-5 0,2 0-4 0,-1 0-5 0,2 2-7 15,-1 1-1-15,0 0-2 0,-1 0 0 0,1 1 0 0,-1-1 1 0,-3 1 0 16,0 0 4-16,0-2 2 0,-2-1 4 0,-2-3 5 0,-5-2 6 16,2 1 6-16,-2-6 14 0,-3-1 16 0,-1-3 18 0,-2-2 21 0,0-3 21 15,-3-6 21-15,-2-2 23 0,0-2 20 0,-2-4 20 0,1-2 16 16,-1-2 14-16,-4-6 13 0,4 0 6 0,-3-4 3 0,0-2 0 0,1-5-8 15,2-2-12-15,0-2-16 0,-3-5-26 0,7-3-28 0,-2 0-36 0,3-6-39 16,5-1-44-16,2-6-49 0,2 0-39 0,4-6-37 0,5-1-32 16,3 2-28-16,4-7-36 0,6 0-37 0,4-1-47 0,4-1-48 0,4-1-73 15,6 0-86-15,1 0-69 0,2 0-63 0,5 2-15 0,2-2 6 0,2 3 17 16</inkml:trace>
  <inkml:trace contextRef="#ctx0" brushRef="#br0" timeOffset="2870.5774">27195 2235 294 0,'-4'-8'639'0,"0"3"18"0,-1-4 16 0,4 6 14 0,-4-4-89 0,2 0-144 16,1 2-95-16,0 0-72 0,1 3-45 0,-1-3-32 0,1 2-23 16,1 0-19-16,0 0-22 0,1 2-22 0,1-1-25 0,1-1-25 0,2 2-27 15,4-1-29-15,1 1-28 0,1-2-27 0,4 1-27 0,3-1-26 16,4 1-24-16,3-1-22 0,4-1-20 0,1-1-20 0,3 2-15 0,2-1-16 16,0 1-16-16,0-2-15 0,2 1-12 0,-1 1-8 0,-1-2-4 15,-1 3 0-15,-4-4 4 0,-2 3 8 0,-3-2 11 0,0 2 14 0,-5-1 18 16,-3 1 18-16,-4-2 24 0,-3 2 25 0,-1 1 29 0,-6-1 30 0,-3-1 31 15,-3 3 33-15,-6-3 31 0,0 4 28 0,0-3 24 0,-7 3 24 16,2 0 17-16,-5 0 14 0,0 0 11 0,-2 0 7 0,3 0 3 0,-3 3-1 16,2-1-5-16,-2 1-7 0,5 1-8 0,-2-1-12 0,5 0-11 15,-3 2-14-15,5 1-12 0,0 0-11 0,-2 2-11 0,5 0-8 0,0 2-6 16,-1 4-6-16,3-2-1 0,1 1-5 0,2 2 1 0,-1 1-1 0,1 3-2 16,2-1 1-16,-1 2 0 0,2 1 2 0,2 3 0 0,-2-1-2 15,3 0 2-15,-2 3 1 0,3-2-1 0,-3 3 0 0,2-1-6 0,1-1-6 16,-1-1-11-16,0 2-13 0,-1-2-15 0,2-1-13 0,-2 1-20 15,-1-2-19-15,2-1-22 0,-1-1-23 0,0-4-24 0,-1 0-28 0,2-3-40 16,1 1-49-16,-3-3-70 0,3-2-80 0,-1-4-49 0,-2 2-33 0,4-6-12 16</inkml:trace>
  <inkml:trace contextRef="#ctx0" brushRef="#br0" timeOffset="3048.1995">27716 2401 137 0,'4'-5'579'0,"-1"4"5"0,-3-2 3 0,1 3-59 0,-1 0-90 0,0 0-108 15,0 0-114-15,0 0-68 0,0 2-48 0,0 0-29 0,-1 2-20 16,1 2-13-16,-2-1-13 0,1 2-7 0,1 1-5 0,-2 1-4 0,0-1-2 16,2 4 0-16,-1 0 4 0,1 0-1 0,0 2-2 0,0 1-6 15,0-1-9-15,0 2-14 0,0-1-19 0,0 0-24 0,0 2-27 0,0-2-30 16,0-1-34-16,0 1-49 0,0-1-62 0,0-1-86 0,0-2-99 0,0-1-62 16,0 1-42-16,0-4-15 0</inkml:trace>
  <inkml:trace contextRef="#ctx0" brushRef="#br0" timeOffset="4033.4274">27888 2317 387 0,'-3'-7'627'16,"2"-1"11"-16,-4 1 5 0,4 0 0 0,-1 0-115 0,0 2-176 16,1-2-114-16,-1 2-80 0,2 2-55 0,0-1-36 0,2 1-32 15,-1 2-28-15,1-2-23 0,1 3-22 0,2 0-19 0,-2 0-21 0,3 1-16 16,1 2-15-16,-1 2-14 0,2-3-13 0,0 3-8 0,0 2-6 0,1 1 1 15,2-1 4-15,-1 3 10 0,-2-1 12 0,-1 1 12 0,1 2 7 16,-1 0 10-16,-2 2 6 0,-1-1 9 0,1 1 11 0,-2 0 9 0,-2 1 12 16,1 0 11-16,-2 1 8 0,-2-1 7 0,1-1 6 0,-1 3 5 15,-2-2 5-15,1 0 6 0,0-1 6 0,-1-1 4 0,3 1 4 0,-2-2 3 16,-1 2 4-16,1-4 3 0,-2 0 2 0,4-1 3 0,-2-2 6 0,1 3 6 16,1-5 8-16,-1 2 5 0,1-4 7 0,1 2 6 0,0-1 5 0,0-1 7 15,0-1 7-15,0-2 6 0,0 0 6 0,0 0 4 0,0 0 0 16,3-4-1-16,-2 3-1 0,4-3-7 0,-1-1-5 0,0 0-8 0,1-2-7 15,1-1-7-15,0-1-10 0,3-1-8 0,0 0-6 0,0-2-8 16,2-4-8-16,-1 3-3 0,-1-1-3 0,4 2 4 0,-4-3 3 16,1 1 2-16,1 2 4 0,-3 1 1 0,1 0 2 0,-2 1 0 0,0 3 1 15,0 0 0-15,-3 2-4 0,0 0-3 0,-1 0-4 0,0 3-5 0,-1-1-5 16,-1 1-7-16,-1 2-7 0,0 0-8 0,3 5-3 0,-1-3-3 16,-2 1-3-16,1 1-1 0,-1 3-2 0,0 1 1 0,0-1 0 0,0 3 4 15,0 1 2-15,0 0 4 0,0 1 5 0,0 0 3 0,0 2 4 0,0 0 1 16,0-1 1-16,0 1-1 0,0-1 1 0,0-1 0 0,0 0 0 15,2-3 0-15,-1 2 1 0,-1-2 1 0,2-2 2 0,0-2 5 0,-2 2 5 16,1-4 5-16,-1 1 5 0,2-1 7 0,0-3 3 0,1 0 4 16,-2 0 1-16,3-3 0 0,0-1-1 0,2-1-1 0,1-2 0 0,-1-1-2 15,1 0-3-15,2-4-5 0,0 1-7 0,-1-4-9 0,5 1-11 0,-2-2-9 16,0 0-8-16,2-1-4 0,-2 0-5 0,0 3-3 0,1-1 0 16,0 0-4-16,-2 1-3 0,2 2-6 0,-4 2-4 0,1-1-4 0,-1 3-3 15,-2 3 0-15,1-1 0 0,-2 2 3 0,0 3 0 0,0 1 3 16,-1 1 0-16,0 3 3 0,0 0 3 0,0 2 2 0,0 2 4 0,-3 2 5 15,3 0 5-15,0 4 5 0,-1 0 5 0,-1 1 5 0,1 0 4 0,-2 4 2 16,1-1 1-16,0 2-3 0,-1-2-6 0,1 3-11 0,-2-3-11 16,1 1-11-16,3-2-13 0,-3 2-9 0,1-2-12 0,0-3-11 15,2 1-10-15,-3-3-10 0,3 0-7 0,-1-2-7 0,2 0-6 0,-2-5-7 16,2-1-2-16,1-1 4 0,0-1 5 0,0-2 9 0,4-2 8 0,1-2 8 16,-3-2 9-16,2-1 12 0,3-3 12 0,-1-2 9 0,-3-2 7 15,4 0 11-15,-2-1 11 0,0-3 14 0,-2-1 17 0,1 0 13 0,0 0 15 16,-1 1 17-16,-1-3 14 0,-2 3 16 0,3 0 14 0,-2 1 12 0,-2 2 9 15,-1 0 11-15,1 2 10 0,-2 1 3 0,1 1 3 0,-2 2-3 16,-2 1-4-16,2 3-11 0,0-2-10 0,-2 3-16 0,0 1-17 0,0 0-17 16,0 3-17-16,0 0-15 0,0 0-14 0,0 1-11 0,-2 3-11 15,0-1-6-15,2 2-6 0,-2 2-2 0,2 0 0 0,-2 1 0 0,2 1 0 16,0 1 4-16,0 1 4 0,0-1 1 0,0 3 1 0,2-4-1 16,-2 3-4-16,2-2-4 0,0 0-5 0,0-1-6 0,1 1-5 0,-2-2-3 15,3 1-2-15,-1-2-1 0,0-2-1 0,0 0 1 0,0 0-1 0,2-3 1 16,1 1 0-16,-1-3-1 0,0-3 2 0,1 2 3 0,1-2 4 15,0-2 3-15,0 0 1 0,2-3 2 0,-1-1 3 0,1-1 2 0,0-1 1 16,-3 0 2-16,3-1 4 0,-3-2 3 0,-1-1 2 0,2 1 4 16,-4 0 7-16,2-1 7 0,-4 2 8 0,4-1 8 0,-5-1 10 0,1 3 4 15,-1 2 2-15,-1 1 0 0,-1 0 2 0,-2 1-2 0,1 3-3 0,-4 0 2 16,1 1 0-16,-4 1 0 0,-2 3-2 0,-3 3-4 0,1-1-7 16,-3 5-5-16,-1 0-7 0,-2 2-5 0,1 3-2 0,-2 0-1 0,1 4-2 15,1 3 1-15,-2-2 0 0,5 2 0 0,-1 4-1 0,3 0 1 16,1-1 0-16,4 2 0 0,-2 1 1 0,6-3-1 0,2 2 4 0,3-2 0 15,3-1 2-15,5-2 3 0,1 1 2 0,3-1 0 0,1-4-1 16,7 1-4-16,0-3-6 0,4-3-14 0,3-1-14 0,1-1-22 0,4-5-23 16,-1-2-29-16,4-1-29 0,2-1-42 0,2-5-44 0,2-3-92 0,0 0-113 15,1-3-78-15,1-1-59 0,-3-4-26 0,3-1-12 0</inkml:trace>
  <inkml:trace contextRef="#ctx0" brushRef="#br0" timeOffset="10932.2868">8108 6142 276 0,'-1'-2'464'16,"-1"0"-2"-16,2-1-91 0,-3 0-135 0,1-1-82 0,1 1-56 15,-3 1-29-15,1-1-14 0,-1-1-7 0,1-1-6 0,-2 3 0 0,0-1 2 16,0 0 0-16,-1 1-1 0,-2 0-2 0,2-1-4 0,-1 0-5 16,-2 0-9-16,0-1-6 0,-1 3-5 0,-1-2-9 0,-3 3-10 15,1 0-5-15,-3 0-5 0,0 0-6 0,-2 3-7 0,-3-2-5 0,0 3-3 16,-1 0 0-16,-3 1-1 0,-2 0 1 0,-1 2 0 0,-1-2 2 0,-1 4 3 15,0-2 5-15,0 1 3 0,-3-1 4 0,3 0 3 0,-3 0 5 16,1 3 6-16,-1-5 6 0,1 3 6 0,1-1 5 0,-1-2 5 16,0 2 6-16,2-3 8 0,-1 1 3 0,2-2 2 0,-1 2 1 0,2-3 1 15,1-1 1-15,0 2 1 0,3-3 2 0,1 2 1 0,-1-2 1 16,4 0-1-16,2 0 0 0,-1 0-4 0,3-2-1 0,-1 2-2 0,4-1-4 16,1-1-2-16,2 2-2 0,0-1-2 0,1-1-3 0,1 2-2 15,3 0-5-15,-1 0-9 0,3 0-3 0,-3 0-6 0,4 0-4 16,-3 0-3-16,4 0-4 0,1 0-4 0,-2 0-3 0,2 0-3 0,0 0-3 15,-1 0-2-15,-1 0-2 0,2 2 2 0,-2-1 0 0,1 1 2 16,-1-1 2-16,-1 2 2 0,1 0 2 0,-2 1 2 0,1 0 3 0,-2 0 4 16,2 1 1-16,-2-1 5 0,0 2 1 0,0-2 3 0,-1 3 0 15,0-2 0-15,1 2 1 0,0-1-1 0,0-2 2 0,1 2 4 0,-2 0 1 16,-1 0 2-16,3 2 0 0,-3-2 1 0,2 1 1 0,-1 0 1 16,0 1 0-16,-1 1 0 0,1 1 0 0,0-2 1 0,-2 4 0 15,3-1 0-15,-1 2-2 0,-1-1-2 0,1 4-4 0,0-2-3 0,1 3-2 16,0 1-4-16,-1 1 1 0,3 1 4 0,-2 1 1 0,1 1 3 15,-1 2 2-15,3 2 1 0,-1-1 2 0,0 2 3 0,1 2 2 16,-1 0 3-16,1 0 2 0,1 0 2 0,-1 2 5 0,2 2 3 0,-2-1 1 16,2 2-1-16,0-1 0 0,0 3 0 0,2-1-1 0,-2-1-2 15,2 2 0-15,-1 0-1 0,-1 1-2 0,2 0 0 0,-2-1-2 0,3 1-1 16,-3-2-2-16,2 2-1 0,-1 1-3 0,-1-1-2 0,2-1-2 16,-2 0-2-16,2 0 2 0,-1 1 2 0,-1 1 1 0,0-1 3 15,0 1 1-15,0 2 3 0,-1-2 3 0,-1 1 3 0,0 2 4 0,1-1 4 16,-4 2 2-16,3 0 2 0,-1 1 1 0,-3-2 2 0,3 3-1 15,-2-1-3-15,0 1-1 0,-1 0-2 0,1 0-5 0,-2 0-4 0,0-1-4 16,-1 2-4-16,2-4-5 0,-2 0-4 0,0 0-5 0,0-1-5 16,0 0-1-16,-1 0-4 0,1-2 0 0,0 1 0 0,0-1 1 15,-3-3 0-15,3 1 2 0,0 0 4 0,-1 0 1 0,1-1 3 0,0-1 2 16,0 1 0-16,-1-4 3 0,1 3 2 0,0-3 2 0,-3 1 3 16,4-2-1-16,1 1 0 0,-2-2-2 0,3-1-2 0,-2-1-1 0,2 0 0 15,-2-1-2-15,2-1 0 0,2-1 0 0,-2 0-2 0,1 0 1 16,-1 0-1-16,2-2 1 0,0 0-1 0,1 0 1 0,-1 0-1 0,0 1 2 15,-2 0-1-15,3-1 0 0,0 0-1 0,-1 1 0 0,1 1-1 16,-1-2-1-16,0 0-2 0,-1 2-1 0,1-1-1 0,0 1-1 16,1-1-2-16,-1 0-2 0,-1 0-1 0,1 2-1 0,-1-1-2 0,1-3 1 15,0 2 0-15,0 3 2 0,-1-2 1 0,1 0 3 0,-2 0 2 16,1 0 0-16,-1-1 5 0,2 1 0 0,-2 1 2 0,2-2 1 0,-2 1 2 16,0 2 1-16,-2-2 2 0,2 1 2 0,0 1-2 0,0-2 0 0,2 1-1 15,-2 1-1-15,1-3 0 0,-1 1-1 0,0 1 1 0,2-1-1 16,-2 0 0-16,2 0 0 0,-2 0 0 0,1 0 0 0,1-2 1 15,1 3-1-15,-1-4-1 0,1 3 1 0,-1 0 0 0,2-2 0 0,-1 0-1 16,0 3 0-16,-1-3-1 0,1 2 0 0,1-1-2 0,1-1-1 16,-2 2-1-16,2-2-2 0,-1 0-1 0,-2 0-1 0,3 1-1 15,-2-1-1-15,2 1-2 0,-1-1 1 0,-1 1-2 0,2-1 0 0,-1 0-2 16,-1 2 0-16,2-2 2 0,-2-1 2 0,2 2 1 0,-1-1 2 16,-1-1 1-16,2 1 2 0,-1 2 2 0,-1-3 3 0,2-1 1 0,-2 4 2 15,2-3 1-15,-1 0 1 0,-1 0 4 0,2 1-1 0,-2-2 1 16,1 1-1-16,-1 0-1 0,2 1-1 0,-1-1 1 0,-1 2-1 0,-1-1-1 15,3-1 0-15,-1 2-2 0,-1-1-2 0,1 0 0 0,-1 0 0 16,2 1 0-16,-2-1-2 0,2 0 0 0,-1-1-1 0,1 1 1 16,0 1-2-16,0-3-1 0,0 4 1 0,0-2-2 0,0-2 0 0,0 2-1 15,0-3-1-15,0 3 0 0,0-3 0 0,1 1-1 0,-1-1 0 16,0 1 0-16,2-2-1 0,-2 2-1 0,0-3 1 0,0 1-1 16,0 0 0-16,0 0-1 0,0 1 1 0,0-4-1 0,0 3 1 0,0 2-2 15,0-1 0-15,0-2-1 0,0 1 0 0,0 0-1 0,0 2 1 0,0-2 3 16,0 0 2-16,0-1-1 0,0 2 2 0,0-1 2 0,0-2 3 15,0 1 0-15,0 3 2 0,0-4 1 0,0 2 2 0,0-2 0 16,2 2 1-16,-1-2 2 0,1 1-1 0,-1 0 0 0,-1-1-1 0,3 0-1 16,-3 1 0-16,2-2-1 0,-1 0-2 0,-1 0 0 0,2 0 0 15,-2 0-2-15,1-1 1 0,1-1 0 0,-2-2 0 0,2 4-2 0,-1-3 0 16,-1 2 1-16,2-4-1 0,-2 2 1 0,2 0-1 0,-1-2-1 16,-1 2 0-16,2-1 1 0,-1 0-1 0,-1-1 0 0,2 0 0 0,-2 1 1 15,2-1-1-15,-1 0 0 0,-1-1 0 0,2 1 1 0,-1-2-1 16,-1 3 1-16,2-2 2 0,-2-1 0 0,3 4 3 0,-2-4 1 0,-1 1 0 15,2-1 1-15,-2 1 1 0,1 0 0 0,1 0 0 0,0-1 0 16,-1 0 1-16,-1 2-1 0,2-1 0 0,-2-1-1 0,2 1-1 16,-1-3-1-16,-1 2-2 0,2 1-2 0,-1-1 0 0,-1-1-1 0,2 1 0 15,-2 0 0-15,2-1-1 0,-1-2 0 0,-1 4 0 0,2-4 1 16,-2 3-1-16,1-2 0 0,1-1-1 0,-2 3 0 0,3-2 0 0,-2 2 1 16,-1-3-2-16,2 2 1 0,-2-2 0 0,1 2 0 0,1-2-1 15,-2-1 0-15,2 0 0 0,-1 1 0 0,-1-1 1 0,2 2-1 0,0-1 1 16,-1-1 0-16,1 1 2 0,-1-1-1 0,1-1 0 0,1 2 0 15,-1 0 1-15,1-3-2 0,0 3 1 0,-2-3-1 0,1 3 0 16,1-2 0-16,-1 2 0 0,-1-2 1 0,1 1-1 0,1 1 0 0,-1-2 0 16,-1 1 0-16,1-1 1 0,1 2-1 0,-1-2 1 0,-1 0 0 15,1 1 0-15,2 0 1 0,0 1 2 0,0-1 1 0,-2-1-1 0,1 2 2 16,0-1 1-16,1-1 1 0,-1 2 1 0,0 0 1 0,3-1 0 16,-3 1 2-16,2-1-1 0,-2 2 1 0,2-2 0 0,0 1 2 0,2 0-1 15,-2-1 2-15,0 2 1 0,2-1 1 0,-1 0-1 0,3 0 0 16,-1-1 0-16,2 1-2 0,0 0 2 0,2 0 0 0,1-2 1 15,1 4 0-15,0-3-1 0,5 1 0 0,0-3 0 0,0 3-3 0,3 0-1 16,3-2-2-16,3 1-1 0,1-1 0 0,4 2-2 0,0 0-1 16,2-3-5-16,3 3-6 0,2-3-11 0,4 3-10 0,-1-2-14 0,4 1-19 15,-1-1-18-15,5-1-21 0,1 1-24 0,1 0-27 0,1 0-34 16,3 0-40-16,3 0-90 0,2-1-118 0,1-1-85 0,5 0-71 16,0-1-31-16,1-1-10 0,3-2 3 0</inkml:trace>
  <inkml:trace contextRef="#ctx0" brushRef="#br0" timeOffset="16332.1649">6444 5356 61 0,'0'-3'112'0,"-2"1"-4"0,2 0-5 0,-1-1-4 0,-1 3-2 16,1-3-1-16,-1 1-3 0,2 1-1 0,-2-3-3 0,2 3-6 16,-1 0-8-16,-1 1-13 0,2-2-14 0,0 2-15 0,0 0-15 15,0 0-14-15,0 0-12 0,0 0-8 0,0 0-8 0,0 0-9 0,0 0-11 16,0 0-14-16,0 0-8 0,0 0-1 0,0 2-1 0,2-2 2 16,-1 1 4-16,1 0 7 0,3 3 8 0,-2-3 6 0,0 1 6 15,3 1 6-15,-3 0 9 0,2-1 11 0,2 1 15 0,-1 2 15 0,0-1 9 16,4-1 7-16,-2 1 6 0,1 1 7 0,2-2 4 0,0 1 1 15,3-1 3-15,-3 0 3 0,4-1 3 0,2 0 0 0,0 1 0 16,1 0-3-16,1-1-2 0,2-1-2 0,1 1-3 0,1-1-3 0,2-1-4 16,1 0-3-16,-2 0-5 0,3 0-4 0,-1 0-3 0,4 0-5 15,-1 0-4-15,-1 0-3 0,2 0-3 0,0 0-3 0,0-1-4 0,2 1-2 16,-2 0-4-16,3 0-3 0,-3 0-3 0,2 0-1 0,1 0-3 0,0 0-2 16,-1 0-1-16,1 1 1 0,1-1 2 0,0 2 0 0,-1-1 3 15,2 1 0-15,-2 0 2 0,2 2 4 0,0-1 0 0,0 0 3 16,2 0 1-16,-2-1 4 0,3 0 1 0,-3 3 3 0,4-2-1 15,1 2 1-15,-2-1-2 0,3-1 0 0,0-1-2 0,0 1-1 0,-1 2-2 16,2 0-1-16,0-2-2 0,-2-1-1 0,0 3-2 0,1-2-2 16,0 0-1-16,-3 0-1 0,2 0-2 0,-1 0 0 0,1 0-2 0,-2 0 0 15,-2-1 1-15,2 2 0 0,1-1 2 0,-1 0 2 0,0 0 2 16,2-1 1-16,-2 0 3 0,0 1 0 0,1 1 3 0,0-3 1 0,1 3 1 16,-2-1 2-16,3-3 0 0,-3 2 1 0,2 1 2 0,-2-1-1 15,1 1-1-15,1-1-1 0,-1 0-1 0,2 1-2 0,-3 0-2 16,2 0 1-16,-2 0-1 0,3-1-1 0,-3-1-2 0,1 1 1 0,-1 0-3 15,0 0 0-15,0 0-2 0,0 1-1 0,0-2-2 0,-2 1-1 16,1-2 0-16,-1 0-3 0,-1 3 1 0,2-3 2 0,-2 1 2 0,0 0 3 16,0-1 1-16,1 0 0 0,-1 0 2 0,-1 0 1 0,1 0 1 15,0 0 2-15,0 0 1 0,0 0 2 0,0 0 3 0,0 0 0 0,2 0 1 16,-2 0-3-16,2 0-1 0,-3 0-2 0,3 2-1 0,-1-2-1 16,0 0 0-16,1 1 0 0,-2 1-3 0,1-2-1 0,-1 0 0 0,2 2-3 15,-2-1-1-15,-3-1-1 0,3 0 0 0,-2 2 0 0,-1-2-1 16,-1 2-1-16,-1-2 0 0,2 0-2 0,-4 0-1 0,2 3-1 15,0-3 1-15,-3 0-1 0,3 2-1 0,-3 0 0 0,1-2 1 0,-1 1 1 16,0-1 3-16,-1 2 1 0,1 0 2 0,-1-2 1 0,1 0 1 16,-2 3 3-16,2-3 1 0,0 0 2 0,-1 2 1 0,1-2 2 0,-1 2 1 15,3-2 2-15,-1 1-1 0,-1 1-1 0,3-2 1 0,0 0-2 16,-1 0-1-16,2 0 0 0,-1 0 0 0,2 0-3 0,0 0 1 0,-1 0-1 16,2-2-2-16,-1 1 0 0,1 1-1 0,1-2-1 0,-3 2-1 15,3-2-2-15,0 2-1 0,-3-3-1 0,1 1-2 0,0 0 0 0,-1 1-2 16,1-3-1-16,-2 4-1 0,0-3-2 0,0 1-1 15,0 0 0-15,-2 1 0 0,2-1-3 0,-3-1 2 0,0 1 1 0,0 1 2 16,0 0 1-16,0-2 2 0,0 3 2 0,0 0 0 0,-1-2 2 0,1 1 2 16,-2-1 3-16,0 1 3 0,1 1-1 0,-2-2 3 0,3 0 1 15,-2 1 0-15,2 0-1 0,-1-1 1 0,0-1 0 0,1 2-1 0,0-1 0 16,1-1-1-16,1 2 0 0,-1-1 0 0,1-1-3 0,1 2 0 16,-2 0 1-16,2-1-2 0,0-1-1 0,0 1-1 0,0 1-1 15,0-3 0-15,-1 4-1 0,1-3-1 0,0 3 0 0,-2-4 0 0,1 3-2 16,0-1 1-16,-3 0-2 0,1-1-1 0,0 3-1 0,0-2 1 15,0 0-1-15,-2-1 0 0,2 1-1 0,-5 1 0 0,3-1-1 0,0 2 0 16,-1-1-1-16,1 0 1 0,-2 1 2 0,0 0 2 0,1 0 0 16,0 0 2-16,-2 0 1 0,3 0 3 0,-1 0 1 0,1 0 2 15,-1 0 1-15,0 0 2 0,1 0 2 0,0 0 1 0,2 0 2 0,0 0 0 16,0 0 0-16,-1 0 0 0,4-3 0 0,-1 3-1 0,-2 0 0 16,3-2 0-16,2 1-1 0,-2 1 0 0,3-2-1 0,-2 1-1 15,2 1-3-15,-1-4 1 0,3 4-3 0,-2-2 0 0,2 0-1 0,-3 1-2 16,1-1 0-16,0-1-1 0,0 2 0 0,-2-1-2 0,0 2 0 15,2-3-2-15,-3 3-1 0,0-2 1 0,0 1 0 0,-3-1-1 0,2 2 1 16,-1-2-1-16,-1 2 0 0,1-3 0 0,-2 3 2 0,0-3 0 16,1 1 2-16,-2 0 2 0,1 2 2 0,-2 0 1 0,1-3 1 0,-2 3 2 15,1-2 1-15,-3 0-1 0,3 1 2 0,-4-1 1 0,1 0 1 16,-1 2 1-16,2-3 0 0,-2 1 0 0,0 0 0 0,0 1-1 16,0-1-1-16,0-1 0 0,0 1-1 0,0 0 0 0,0-1-1 0,0 0 1 15,0 0 0-15,0-1 0 0,0 2-1 0,1 0 0 0,-2-1-3 16,1 0 1-16,0 0-2 0,0 0 0 0,0 0-1 0,-2 1 0 0,3-1 1 15,-4-1-1-15,2 1-1 0,1 1-1 0,-2-1-1 0,3-1 0 16,-3 3 0-16,2-1 0 0,-3 0-1 0,0-1 1 0,2 3 0 16,-2-2 0-16,-1 0-2 0,2-1 1 0,-1 3-2 0,0-2 2 0,0 1-1 15,0 1 0-15,-1-2 1 0,1 2-2 0,0-1 1 0,-1 0-1 16,1 1 2-16,-2-3-2 0,0 3 1 0,1 0-2 0,0 0 1 0,-2 0-1 16,2 0 0-16,-1 0 1 0,-2 0-2 0,0 0 0 0,1 0 1 15,-1 0-1-15,0 0 0 0,1 0 0 0,-3 0-1 0,3 0 1 0,-3 0-1 16,1 0 0-16,0 0 2 0,-1 0 2 0,2 0 0 0,-4 0 2 15,3 0-1-15,-2 0 0 0,1 0 2 0,-2 0 0 0,1 0 2 16,-2 0 2-16,2 0-1 0,-2 0 1 0,1 0 2 0,-1 0 0 0,0 0 1 16,1 0 1-16,-1 0-1 0,0 0 3 0,-3 0 3 0,3 0 0 15,-3 0 3-15,-1-2 0 0,1 1 3 0,0 1 2 0,0 0 1 0,-2-2 3 16,0 1-1-16,-2 1 0 0,3 0-1 0,-4 0-2 0,1 0-2 16,-1 0-7-16,0 0-13 0,0 0-17 0,0 0-22 0,0 0-43 0,0 0-51 15,0 0-83-15,0 0-99 0,-1-4-72 0,-3 3-61 0,0 0-32 16</inkml:trace>
  <inkml:trace contextRef="#ctx0" brushRef="#br0" timeOffset="31332.2231">14491 8232 25 0,'0'0'107'0,"0"0"-1"0,0 0 0 0,0 0-3 16,0 0-1-16,0 0-2 0,0 0-5 0,0 0-4 0,0 0-5 15,0 0-6-15,0 0-5 0,0 0-5 0,0 0-6 0,0 0-4 16,0 0-5-16,0 0-3 0,0 0-5 0,0 0-3 0,-1 0-4 0,1 0-4 16,0 0-3-16,0 0-4 0,0 0-2 0,0 0-2 0,0 0-2 15,0 0 0-15,-2 0-3 0,2 0-2 0,-2 0-1 0,2 0-1 0,0 0-3 16,0 0 0-16,0 0-2 0,0 0-2 0,0 0-1 15,-1 1-3-15,1-1 0 0,0 0-2 0,0 0 0 0,-2 2-2 0,2-2-1 16,0 0 1-16,0 0 0 0,0 0 1 0,0 0 0 0,0 0 1 0,0 0-1 16,0 0 2-16,0 0 1 0,0 0 1 0,0 0 0 0,0 0 2 15,0 0 0-15,0 0 0 0,0 0 0 0,0 0 0 0,0 0 0 0,0 0-1 16,0 0 1-16,0 0 0 0,0 0-1 0,0 0 0 0,0 0-2 16,0 0 0-16,0 0-1 0,0 0 0 0,0 0-1 0,0 0-1 15,0 0-1-15,0 0-1 0,0 0-2 0,0 0-1 0,0 0-1 0,0 1 0 16,0 1-4-16,0-2-2 0,0 2 0 0,2-2-1 0,-1 0 0 15,-1 3 2-15,4-1 4 0,-3-2 3 0,1 0 4 0,2 2 2 16,-1-2 4-16,0 1 3 0,2-1 4 0,0 2 3 0,0-2 5 16,1 0 5-16,2 2 2 0,-2-2 3 0,2 0-1 0,0 0 1 0,2 0-3 15,-2 0-2-15,0 0-2 0,2 0-3 0,-2 0-2 0,4 0-3 0,-2 0-1 16,2 0-2-16,-1 0-4 0,3 0-2 0,-1 0-2 0,1 0-3 16,0 0 0-16,3 0-2 0,-1 0-1 0,3 0-1 0,-3 0-1 15,6 0-3-15,-1 0 0 0,1 0-2 0,0 0-2 0,3 0-1 0,0 0 0 16,2-2 0-16,0 2 2 0,3 0 1 0,2-2 1 0,-1 2 3 15,1 0 1-15,3 0 2 0,0-1 1 0,1 1 3 0,2 0 1 0,0 0 1 16,1 0 4-16,1 0 0 0,1 0 1 0,-1 0 1 0,1 0-2 16,1 0-1-16,0 0-1 0,-2 0-2 0,2 0-2 0,-3 0-1 15,4 0-2-15,-4 0-1 0,1 1-2 0,-2-1-2 0,3 0-2 0,-2 0 1 16,0 0-3-16,-4 0-1 0,3 0-2 0,-3 0-1 0,2 0-3 0,-1 0-1 16,0 0 3-16,-3 0 2 0,2 0 2 0,0 0 1 0,0 0 3 15,0 0 0-15,0 0 4 0,1 0 3 0,0 0 1 0,1 2 2 0,-1-2 2 16,2 2 3-16,1-2 1 0,1 0 3 0,0 1-2 0,2-1-1 15,-1 1-2-15,3-1-1 0,-1 2-2 0,2-1-1 0,0-1-1 0,-2 1-3 16,3 1-3-16,-2-2-1 0,0 2-3 0,1-1 0 16,0-1-3-16,-2 3-2 0,1-1-2 0,-3-1-1 0,2 1 0 0,0 1 3 15,-4-2 2-15,3 0 2 0,-2 1 1 0,2 1 3 0,-3-1 2 16,2 1 2-16,-1 1 4 0,-1-3 2 0,4 2 2 0,-2-1 2 0,1 0 2 16,-2-1 1-16,3 3 1 0,-1-4-2 0,1 3-3 0,0-2-1 15,1 2-1-15,-3-3-1 0,2 1-1 0,0 1-3 0,-2-2-2 0,1 0-3 16,0 0-1-16,0 0-1 0,-2 0-3 0,-1 0-1 0,2 0-2 15,-3-2 0-15,0 1-2 0,0 1-1 0,0-2 0 0,-2 1 3 16,1 1 3-16,-1-1 1 0,1 1 3 0,-4-3 2 0,3 3 3 0,-1 0 3 16,-1-2 1-16,1 0 2 0,0 2 2 0,0-1 1 0,3-1 3 15,-2 0 2-15,0 1-1 0,-1-1-3 0,0 2-2 0,3-1-1 0,-2 0-2 16,1 1-1-16,-2-3-2 0,1 3-2 0,1 0-1 0,-2-3 0 16,2 3-2-16,-4 0-1 0,4 0-1 0,-4 0 0 0,0 0-2 0,-1 0 0 15,-1 0-2-15,2 0 1 0,-1 0-2 0,-5 0-1 0,3 3-1 16,-2-3 0-16,-1 0-1 0,2 3 0 0,-3-3-1 0,0 1-1 0,0 0 2 15,-2-1 2-15,0 2 2 0,-2-1 1 0,2-1 2 0,-2 2 0 16,0-2 5-16,-1 2 0 0,1-1 2 0,-1-1 2 0,-1 2 0 16,0 0 1-16,0-2 2 0,0 0 3 0,0 3-1 0,0-3-1 15,-2 0-1-15,1 0 0 0,0 0 0 0,2 0 0 0,-1 0 0 0,-2 0-1 16,2 0 0-16,1 0-1 0,-4 0-1 0,2 0 1 0,0 0 0 16,0 0 0-16,2 0-2 0,-4 0 1 0,2 0-1 0,-1 0 0 0,0-3-2 15,0 3 1-15,-2 0-1 0,-1 0-1 0,1 0 1 0,-2 0 0 16,-1-2-1-16,-2 2 0 0,3-2 0 0,-4 2-1 0,-1 0-1 0,-1 0-1 15,0 0 2-15,-1 0 0 0,-2 0 0 0,0 0-2 0,-1 0 0 16,-1 0-3-16,-2 0 0 0,3 0-2 0,-4-1-1 0,0 1-2 16,0 0-1-16,0 0-3 0,0 0-5 0,0 0-6 0,0-2-8 0,-2 2-9 15,0-2-8-15,-1 1-11 0,2-1-11 0,-3 0-11 0,1-1-14 16,-3 3-13-16,3-3-11 0,-3 1-8 0,-1-1-11 0,2 0-9 0,-2-1-5 16,0 1-4-16,-1-2 1 0,2 0 2 0,-3 1 4 0,1-2 5 0,1 3 9 15,-1-4 10-15,-1 1 11 0,0 2 13 0</inkml:trace>
  <inkml:trace contextRef="#ctx0" brushRef="#br0" timeOffset="31827.7921">20532 8141 59 0,'-9'-2'94'0,"-1"-1"7"0,-1 0 10 0,3 1 5 15,0-1 0-15,2 0-1 0,-2 2-5 0,0-2-1 0,2 1-2 0,-1 1-2 16,3-1-2-16,-2-1-2 0,1 2-1 0,0-1-2 0,0-1-2 16,0 2-5-16,2-1-7 0,-3 0-3 0,3 0-2 0,-2 0-2 0,4 2-2 15,-3-1-1-15,1 1-2 0,0-2-2 0,0 2-4 0,1 0-1 16,1-2-4-16,-4-1-2 0,4 3-4 0,-1 0-5 0,2 0-5 0,0 0-5 15,0 0-5-15,0 0-6 0,0 0-5 0,0 0-7 0,0 0-6 16,0 0-5-16,0 0-6 0,0 0-6 0,0 0-4 0,0 0-3 0,0 0-1 16,2 5 0-16,-1-5 2 0,4 2 2 0,-4 1 1 15,2 0 4-15,2 1 3 0,0-1 4 0,1 3 5 0,4-1 3 0,-1 0 4 16,3 0 3-16,1 3 3 0,0-3 2 0,4 4 1 0,0-4 0 16,3 2 0-16,0 0-2 0,0-2 0 0,2 0-3 0,0 1 0 0,0 0-3 15,0 0-2-15,3 0-2 0,-1-1-2 0,-2 0-1 0,0 2-3 0,0-2 1 16,0 0-3-16,-2 0 0 0,-2 2-2 0,1-4 0 0,-3 2-2 15,-3-1 0-15,3-1-2 0,-5 2 1 0,0-2 0 0,-3 0-1 16,0 0-2-16,-2-1 1 0,0 0-2 0,-3 0 1 0,1-1 1 0,-1 1-2 16,-2-2 2-16,1 3-1 0,0-3 0 0,-2 0-1 0,0 0 2 15,-2 3 0-15,0-1 3 0,1 0 3 0,-2-1 4 0,-1 1 2 16,-1 1 1-16,-2 1 1 0,1 0 1 0,-4 0 2 0,-1 0-1 16,0 3 1-16,0 1 2 0,-5-3 0 0,3 4 0 0,-2-2 0 0,-1 0 0 15,0 3-2-15,2 0-3 0,-4 0 0 0,2 0-1 0,-2 0-1 16,0 1 0-16,2 0 0 0,-1-1-1 0,3 1 0 0,-3 1-2 0,0-2 1 15,2 0-1-15,0 1-1 0,0 0-2 0,2-1 0 0,-1 1-1 0,1-2 1 16,2 1-2-16,-1 0 0 0,2-2 0 0,0 0 0 0,0-1-2 16,2 1 2-16,1-1 0 0,1-1-1 0,-3 1 1 0,4-2 1 15,0-1 1-15,2 3 0 0,-2-2-1 0,2-2 1 0,-2 0 0 0,2 2 2 16,2-2-1-16,-1 0 3 0,0-1 1 0,1 1-2 0,-1-2-3 16,2 0-9-16,-2 1-13 0,2-2-17 0,0 0-21 0,0 0-36 0,0 0-38 15,0 0-49-15,0 0-52 0,0 0-90 0,0 0-107 0,0 0-62 16,5 0-40-16,-1-3-18 0</inkml:trace>
  <inkml:trace contextRef="#ctx0" brushRef="#br0" timeOffset="34099.7802">21751 8081 344 0,'-3'0'403'0,"1"-3"-58"16,2 3-73-16,-1 0-50 0,-1-3-40 0,2 2-27 0,-1 1-21 16,1-1-13-16,0-1-9 0,0 0-8 0,0 2-11 0,0-3-9 15,0 2-7-15,0 0-9 0,0 1-5 0,0-3-10 0,0 0-10 0,0 3-7 16,0-2-6-16,0-1-1 0,0 0-2 0,1 0 0 0,-1 0 0 0,2 0 0 16,-1 0 2-16,-1-2-3 0,2 1-5 0,1 2-4 15,-3-3-6-15,1 1 0 0,-1-1 2 0,2-1-1 0,-1 2 1 0,3-1-2 16,-3-2 0-16,1 2-2 0,-1 0-2 0,1 1-2 0,0-2 0 0,-1 1 1 15,-1 1 1-15,2-1 2 0,0-1 2 0,-2 3 2 0,1 0 3 16,-1-2 1-16,2 3 2 0,-1-1 0 0,-1 0 0 0,2 2 0 0,1-2-1 16,-3 0-1-16,0 2-2 0,0 1-2 0,0 0 0 0,0 0-4 15,0 0-3-15,0 0-3 0,0 0-5 0,0 0-2 0,0 0-4 16,0 0-3-16,0 0-4 0,0 0-3 0,0 0-3 0,0 0-5 0,0 0-4 16,0 0-3-16,0 4 0 0,0-4 0 0,0 3 0 0,0-1 1 15,1 1 2-15,-1 1 2 0,0 1 2 0,2 1 2 0,-2 0 5 16,1 3 4-16,-1-1 4 0,0 1 6 0,0 2 5 0,0 1 3 0,0 2 2 15,0-2 1-15,0 2 2 0,0 1 0 0,0 2 0 0,-1 0 1 16,-1-2 0-16,2 3-1 0,0 0 0 0,-1 1-1 0,1-2-1 0,-3 2 1 16,3-1-1-16,0 1-1 0,0-1 0 0,-2 0-2 0,2-1 1 15,0 2 0-15,0-2-1 0,0 0 1 0,0-3-1 0,0 2 2 0,0 0-1 16,0-1 1-16,0-2-2 0,0-1 2 0,2-1-1 16,1 1 1-16,-3 0-1 0,1-2 1 0,-1 0 0 0,2-1 1 0,-2-2-1 15,1 0 0-15,-1 1-1 0,2-1 1 0,0-2-1 0,-2 2 1 0,1-2-3 16,-1 0-2-16,0-3-3 0,0 3-3 0,0-2-3 0,0-1-3 15,0-1-5-15,0 1-4 0,0 1-5 0,0-1-6 0,0-1-4 16,0-1-4-16,0 0-8 0,0 0-3 0,0 0-6 0,0 0-2 0,0 0-4 16,0 0-1-16,0 0-2 0,0 0-1 0,0 0-2 0,0 0 0 15,0 0-2-15,0 0 0 0,0 0 2 0,0 0 2 0,0 0 3 0,0 0 2 16,0 0 3-16,0 0 4 0,0 0 3 0,0 0 5 0,0 0 4 16,-1 2 5-16,1-2 7 0,0 0 5 0,-2 0 4 0,0 1 7 0,2-1 3 15,-1 0 6-15,-1 0 1 0,1 0 4 0,1 0 3 0,-5 0 5 16,5 0 5-16,-1 0 5 0,-1 0 6 0,2 0 4 0,-1 0 4 0,1 0 6 15,-2 0 4-15,2 0 4 0,0 0 4 0,-2 0 5 0,2 0 4 16,0 0 1-16,-1 0 3 0,-1 0 0 0,2 0-1 0,0 0-3 16,-2 0-1-16,1 0-5 0,-1 0-3 0,1 0-4 0,-1 0-4 0,0 0-3 15,-1 0-4-15,2 0-3 0,-2 0-3 0,1 0-3 16,-1 0-3-16,3 2 0 0,-1-2-3 0,-3 0 0 0,4 0-1 0,-1 0-1 0,1 1-2 16,-2-1 1-16,0 0-1 0,2 0-3 0,0 0 1 0,0 0-2 15,-1 0 0-15,-1 2 0 0,2-2 2 0,0 0-2 0,0 0-1 16,0 0 0-16,0 0-1 0,0 0 0 0,0 0 0 0,0 0-1 15,0 0 0-15,0 0-1 0,0 0-1 0,0 0 0 0,0 0 0 0,0 0-2 16,0 0 1-16,0 0-1 0,0 0 0 0,0 0-2 0,0 0 0 16,0 0 0-16,0 0 1 0,0 0 0 0,0 0-1 0,0 0 2 0,0 0-1 15,0 0 1-15,0 0 1 0,0 0 1 0,0 0-1 0,0 0 2 16,0 0 2-16,0 0 1 0,0 0 2 0,0 0 2 0,0 0 2 0,0 0 2 16,0 0 1-16,0 0 0 0,0 0 2 0,0 0 1 0,0 0-1 15,-1 0 0-15,-1 0 2 0,0 0-2 0,-1 0 0 0,2 0-2 16,-2 0-2-16,1 0-2 0,-1 0-1 0,2 0-3 0,-3 0-2 0,3 0-2 15,-1 0 0-15,0 0-2 0,-1 0 0 0,2 0-2 0,1 0-1 16,-2 0-1-16,0 0-2 0,2 0 0 0,0 0 0 0,0 0 0 16,0 0 0-16,-1 0 0 0,1 0 1 0,0 0-1 0,0 0-2 0,0 0 1 15,0 0 1-15,0 0 0 0,0 0 0 0,0 0 0 0,0 0 2 0,0 0-1 16,0 0 0-16,0 0 1 0,0 0-1 0,0 0 0 0,0 0 1 16,0 0-1-16,0 0 1 0,1 1-2 0,-1 0 0 0,0-1-1 15,2 0-2-15,0 0-1 0,-2 0-3 0,1 0-2 0,-1 0-2 0,3 2 0 16,-1-2-2-16,0 2 1 0,-1-1-1 0,3-1 1 0,-3 2 2 15,4-1 1-15,-1-1-1 0,-1 2 4 0,2-2 1 0,0 0 3 16,0 3 3-16,0-3 2 0,2 2 2 0,0-2 3 0,-1 2 2 0,2-1 1 16,0-1 3-16,0 2-1 0,0-2 1 0,1 2 1 0,0-1 1 15,0-1 0-15,-1 2 1 0,0-2 1 0,1 0 0 0,-3 0 1 0,2 0 1 16,-1 0-1-16,0 0 0 0,0 0-1 0,-1 0-3 0,0 0 1 16,-1 0-1-16,1 0-1 0,-1 0 1 0,-2 0-2 0,0-2-1 0,1 2-1 15,-3 0-1-15,3 0-4 0,-4 0-10 0,0 0-14 0,0 0-18 16,0 0-28-16,0 0-33 0,0 0-45 0,0 0-52 0,0 0-80 15,0 0-95-15,0 0-79 0,0 0-71 0,-4 2-37 0,1 0-19 0</inkml:trace>
  <inkml:trace contextRef="#ctx0" brushRef="#br0" timeOffset="35849.2089">21604 8712 79 0,'0'1'374'0,"-2"-1"-52"0,2 0-65 0,-2 0-67 0,2 0-40 15,0 0-25-15,0 0-16 0,0 2-11 0,0-2-7 0,0 0-4 16,0 0-6-16,0 0-5 0,0 0-6 0,0 0-8 0,0 0-7 0,0 0-8 15,0 0-3-15,0 0-3 0,0 0-1 0,0 0 1 0,0 0-1 16,0 0-1-16,0 0 0 0,0 0-2 0,0 0-1 0,0 0-1 0,0 0-3 16,0 0-1-16,0 1-3 0,0-1-3 0,2 0-4 0,0 0-3 15,-1 0-2-15,1 0-3 0,1 0-2 0,0 0 0 0,2 0-1 0,0 0-1 16,2 0 0-16,2 0 0 0,0 0 1 0,1 0 1 0,2 0 0 16,1 0 3-16,3 0-3 0,1-1-3 0,0-1-7 0,4-1-8 15,0 1-11-15,1 0-12 0,1-1-17 0,3 0-19 0,-2 0-20 0,2 1-24 16,1-3-33-16,0 3-38 0,2-1-51 0,-3-1-58 0,1 1-73 15,-2 1-78-15,-1-1-37 0</inkml:trace>
  <inkml:trace contextRef="#ctx0" brushRef="#br0" timeOffset="38215.2475">21011 4833 425 0,'-3'-8'570'0,"0"1"14"0,0-1-38 0,-1 2-61 0,1 2-101 16,1-1-115-16,1 1-66 0,-2 1-41 0,2 0-28 0,1 0-23 0,-2 1-18 15,2 2-16-15,0 0-18 0,0 0-17 0,0 0-17 0,0 0-20 16,0 0-15-16,0 0-12 0,0 2-9 0,0 1-3 0,0 0-5 16,2 0 1-16,-2 1 1 0,1 4 2 0,-1-1 5 0,3 2 3 15,-2 0 5-15,-1 1 5 0,2 2 6 0,-2 1 4 0,0 0 4 0,0 1 4 16,0 0 1-16,0 2 2 0,0-3-4 0,0 2-5 0,0-2-4 15,0 1-5-15,-2-1-7 0,2-1-4 0,-1 1-7 0,-2-1-6 16,3-2-7-16,-1 1-7 0,1-1-5 0,-2-3-6 0,2 1-6 0,0-1-3 16,0-2 0-16,-2 0 5 0,2-1 4 0,0-1 5 0,0-1-1 15,0-2-6-15,0 0-3 0,-1-2-6 0,-1-1-3 0,2-1-2 0,-1-2 1 16,1-1-1-16,-2-2 0 0,0-1 1 0,1-3 0 0,-1-1-3 16,2 0-5-16,-1-3-3 0,-1-2 6 0,0 0 9 0,1 0 14 0,-1-1 19 15,0 2 16-15,1-1 17 0,-2 0 16 0,2 0 14 0,1 4 12 16,-2-1 10-16,0 2 10 0,2 1 8 0,-1 3 6 0,1-2 6 15,0 4 0-15,0 0 0 0,0 1-5 0,0 2-10 0,1 1-9 0,-1 1-11 16,4 1-10-16,-3 1-8 0,3 1-9 0,1 1-6 0,-1 1-5 16,0 1-7-16,3 1-1 0,-1 1 0 0,3 2-1 0,-1 2 2 0,2-2 3 15,-1 5 2-15,2-2 3 0,-1 3 1 0,2-1 1 0,-2 1 0 16,0 2 1-16,0 1-1 0,2-1 1 0,-3-1-3 0,4 3-6 16,-4 0-6-16,4-2-9 0,-5 0-11 0,1 0-13 0,-1 1-13 0,3-2-17 15,-1-1-22-15,-1-1-22 0,1 0-25 0,-1 0-22 0,1-3-19 0,1 1-30 16,-3-3-30-16,0 1-55 0,-2-4-68 0,5 1-35 0</inkml:trace>
  <inkml:trace contextRef="#ctx0" brushRef="#br0" timeOffset="38429.2365">21240 4643 348 0,'-1'-3'500'0,"-3"1"-34"0,2-1-51 16,0 3-100-16,2 0-127 0,-2 0-69 0,2 3-42 0,0-1-25 15,0 1-18-15,0 4-12 0,0-1-6 0,0 3-3 0,0 0-2 0,2 3-2 16,-2 0-1-16,2 3 3 0,0 0 4 0,-2 0 4 0,2 3 4 0,0 1 0 16,-2-1-3-16,1 2-2 0,-1-2-2 0,2 1 0 0,-1 2-1 15,-1-1-3-15,2-3-8 0,0 3-12 0,-2 0-14 0,1-2-20 16,-1-1-20-16,2 2-26 0,-1-3-26 0,-1-1-37 0,4 0-43 0,-3-2-73 16,1 0-90-16,1-2-61 0,1-1-49 0,0-1-23 0</inkml:trace>
  <inkml:trace contextRef="#ctx0" brushRef="#br0" timeOffset="38781.6973">21495 4846 140 0,'-3'-1'599'0,"-1"-3"5"16,1 4 0-16,2-3-1 0,-3 3-118 0,3 0-178 0,-2 0-103 0,3 0-68 15,-1 0-46-15,-1 0-34 0,0 3-23 0,2-3-19 0,-1 4-12 16,-3 1-8-16,3 0-7 0,-1 0-6 0,1 1-2 0,-3 3-2 0,1 0 1 15,0 3 3-15,-2-2 3 0,2 4 4 0,0-2 4 0,2 1 3 0,-3 1 2 16,3-2-1-16,-1 3-1 0,1-1-4 0,1-2-5 16,0-1-4-16,0 1-4 0,0-1-6 0,0 1-5 0,0-4-4 0,0 1-5 15,1-1-2-15,-1-1-1 0,2-2 2 0,-1-2 2 0,1 2 5 16,0-4 6-16,-1 1 5 0,2-2 6 0,0 0 3 0,2-2 6 0,-2-1 3 16,2-1 6-16,-2-2 8 0,2 0 6 0,-2-1 6 0,2-5 4 15,-1 2 1-15,1 0-2 0,-2-4 1 0,1 0-1 0,-3 0 1 0,2 1 0 16,-3-3 4-16,0 0 1 0,0 2 3 0,0-1-2 0,-3 1-2 15,2 1-6-15,-3 0-5 0,1 2-5 0,2-1-4 0,-3 3-8 0,0 1-8 16,1-1-14-16,0 4-17 0,-1 0-21 0,1 2-23 0,2 0-22 16,-3 2-21-16,3 1-26 0,-1 1-29 0,1 2-31 0,1 0-33 0,0 2-48 15,0 2-56-15,1 0-54 0,2 1-55 0,2 1-24 0</inkml:trace>
  <inkml:trace contextRef="#ctx0" brushRef="#br0" timeOffset="38931.3753">21778 5049 31 0,'4'2'621'0,"1"0"20"0,-3 1 20 0,-1-3-43 0,1 2-72 16,-2-2-88-16,0 0-97 0,0 0-64 0,0-2-46 0,-2-1-40 16,2 1-35-16,-1 0-29 0,1-1-23 0,-2 0-28 0,0 0-31 15,2-1-35-15,-1 2-36 0,-1-1-34 0,2 0-30 0,0-2-34 0,0 2-37 16,0 0-39-16,0 1-39 0,0-1-71 0,3-2-87 0,1 2-100 16,-1-1-109-16,2-1-52 0,1-2-23 0,3 3-1 0,-1-4 8 15</inkml:trace>
  <inkml:trace contextRef="#ctx0" brushRef="#br0" timeOffset="39847.9841">22047 4855 67 0,'1'-5'82'15,"1"0"-2"-15,2 1 2 0,-1-1 10 0,-1 0 15 0,0-1 14 0,-1 2 11 16,2-1 9-16,-1 0 5 0,0 0 7 0,-1 0 7 0,1 1 4 16,-2-1 4-16,0 3 2 0,0-3-1 0,0 2-1 0,0 1 1 15,-2 0-7-15,1-1-11 0,1 1-11 0,-2 0-9 0,0 2-13 0,2-1-11 16,-1 1-14-16,1 0-15 0,-2 0-18 0,1 0-19 0,-1 1-16 15,0-1-15-15,1 2-12 0,-4 0-11 0,4 1-8 0,-1-1-7 0,1 1-4 16,-3 2-1-16,1-1-2 0,2 4 0 0,-3-2 3 0,1 3 5 16,0 0 5-16,0 0 5 0,-2 1 4 0,2 2 1 0,2-2 2 15,-3 0 0-15,4 0-3 0,-1 1-3 0,1-1-7 0,0 0-5 0,1 2-6 16,-1-3-6-16,4-1-5 0,-3 0-5 0,2-2-2 0,2 0-4 0,-2 0 4 16,0-1 3-16,0-2 8 0,1 1 8 0,-1-3 8 0,2-1 8 15,-2-1 9-15,3-1 12 0,-3-1 7 0,0-1 8 0,2-1 8 16,-2-1 9-16,0-1 7 0,1-2 8 0,-3 0 3 0,2-1 0 0,-3-2-4 15,2-1-6-15,-2 0-2 0,0-1-2 0,-2 0 1 0,2-2-1 16,-1 3 1-16,-1-2 1 0,1 0 0 0,-3 2 0 0,3 1-4 16,-2 0-4-16,1-1-3 0,0 3-3 0,-1 1-1 0,3 0-1 0,-1 1-3 15,1 1-6-15,0 2-7 0,0 0-7 0,0 0-11 0,1 1-12 16,2-1-12-16,1 3-10 0,0-1-10 0,1 0-7 0,0 0-5 16,4 2-3-16,-1-2-6 0,0 0-5 0,5 3-3 0,-2-3-2 0,0 1-3 15,3 0 1-15,-1 0 4 0,-1 0 7 0,1 1 7 0,1-2 9 0,-3 1 8 16,1 1 10-16,0-1 8 0,-1-1 9 0,-3 0 7 0,3 1 8 15,-3-1 14-15,-2-2 14 0,4 3 11 0,-6-3 9 0,1 1 8 16,-2 0 9-16,1 0 10 0,-1 0 6 0,-2-2 3 0,1 2 2 16,-2-2 0-16,0 3-2 0,0-3 1 0,-2 1 0 0,2 2-6 0,-1-1-8 15,-1-1-4-15,1 3-4 0,-3-3-6 0,3 2-6 0,-2-1-7 16,-1 1-6-16,1-1-4 0,2 3-5 0,-2-2-5 0,1-1-2 0,-1 4-4 16,1-2-3-16,-1 0-4 0,2 2-3 0,1-1-3 0,-2 1-4 15,2 0-3-15,0 0-2 0,0 0-3 0,0 0-4 0,0 0-4 0,0 0-3 16,0 0-2-16,-2 1-3 0,2-1-2 0,0 2 1 0,0 0-1 15,0 2 0-15,-1-1 3 0,-1 2 2 0,2 0 2 0,-1 0 2 0,1 1 3 16,-2 3 3-16,0 0 3 0,2 3 3 0,-1 0 3 0,1 1 4 16,-2 3 3-16,0 0 1 0,2 2 2 0,-2 2 1 0,0 1 2 15,2 1-1-15,-1 2 3 0,1 0 1 0,-2 3 0 0,2 0 0 16,0 2 2-16,0-1 0 0,0 2 1 0,0 0 0 0,0 0 2 0,0 0 0 16,-2 0 2-16,2-2-2 0,-1 2-1 0,-1-2-1 0,2 0-3 15,-1 0-5-15,1 0-5 0,-4-3-4 0,3 0-2 0,-2-2-3 0,1-1-3 16,0-1-2-16,1-1-3 0,-3-3-2 0,2-1-2 0,0-3-1 15,1 1 3-15,-3-4 3 0,3-1 4 0,-1-1 6 0,-1-3 4 16,0-1 3-16,-1-3 1 0,1 1 2 0,-2-4 1 0,0 1 2 0,0-6-1 16,-2 2 1-16,2-4-1 0,-3-2 0 0,1-1-2 0,-1-2-1 15,-2-2-3-15,1-2-4 0,3-3-2 0,-2-1-1 0,1-2 1 0,1-1 2 16,-2-1 1-16,5-3-1 0,0-1 2 0,1 0 3 0,2 0 0 16,0-1 1-16,3 0-3 0,2 0 0 0,3 3-6 0,0-2-7 0,1 3-6 15,1 0-7-15,2 2-12 0,3 2-15 0,0 1-14 0,2 2-14 16,1 2-20-16,3 0-20 0,0 3-33 0,1 1-39 0,1 1-69 15,1 4-81-15,0-2-58 0,0 3-45 0,-1 0-22 0</inkml:trace>
  <inkml:trace contextRef="#ctx0" brushRef="#br0" timeOffset="40314.6865">22547 4623 524 0,'-3'-3'589'0,"3"-1"-3"0,-1-1-14 0,1 2-93 0,-2-1-130 15,-1 1-75-15,3 1-45 0,0-1-35 0,0 0-26 0,0 1-21 16,0 1-18-16,0 1-19 0,0-2-16 0,0 0-18 0,3 2-19 0,-1-1-17 16,-2 0-19-16,1 1-14 0,2 0-16 0,1 0-12 0,-3 0-10 0,4-2-12 15,2 1-11-15,0 1-10 0,1-2-10 0,2 2-13 0,-1-1-11 16,5 1-12-16,-1-2-11 0,3 2-13 0,-2-1-13 0,3-1-10 15,-1 2-12-15,3-1-10 0,-2-1-10 0,-1 0-6 0,2 1-7 16,-2-1 2-16,-1 0 5 0,-2 1 11 0,-1-1 14 0,1-1 15 0,-5 1 14 16,1 2 20-16,-2-2 19 0,-2-1 27 0,-2 1 28 0,-1 0 25 15,-2-1 27-15,0 1 23 0,-4-1 24 0,3-1 20 0,-4 1 17 16,0 0 12-16,-2 0 12 0,0 2 11 0,1-2 10 0,-2 0 3 0,0 0 1 16,3-1-7-16,-1 3-9 0,1 0-9 0,0-1-6 0,0 1-10 15,1 1-9-15,1 0-13 0,1 0-13 0,1 1-14 0,1 1-11 0,-2-1-11 16,0 2-10-16,2 2-8 0,-1-2-7 0,-1 4-3 0,2-1-4 15,-1 2-1-15,-3 3 0 0,3-1 0 0,-1 3 0 0,-1 1 4 0,0 2 4 16,-1 1 1-16,2 1 3 0,-1 1 1 0,1 2 3 0,0 1 1 16,-1 1 2-16,0 0 1 0,1 1 2 0,-1 0 1 0,2 0 2 0,-1 0 0 15,0-1-2-15,1 2-2 0,1-2-5 0,-3 1-10 0,1-4-13 16,2 1-15-16,0-2-19 0,0-2-23 0,0 1-26 0,0-2-31 16,0-1-35-16,0-2-61 0,0-1-71 0,0-2-78 0,2-1-83 0,1-1-44 15,-3-5-22-15</inkml:trace>
  <inkml:trace contextRef="#ctx0" brushRef="#br0" timeOffset="40504.4565">22864 4750 22 0,'-2'0'590'0,"1"0"1"16,-3 0 3-16,3 0-49 0,1 0-74 0,-2 0-107 0,0 1-125 0,2 1-80 15,-1-2-62-15,1 3-39 0,0-1-29 0,0-1-16 0,0 3-14 16,0-1-8-16,0 1-4 0,1 1-1 0,-1 0-3 0,2 3-7 0,0-1-6 15,-2 1-10-15,1 2-10 0,3 1-17 0,-3-1-15 0,1 1-22 16,-1 1-28-16,3-1-35 0,-3 2-41 0,3 0-82 0,0-1-104 0,-3-2-70 16,1 4-55-16,0-4-24 0,-2-2-10 0</inkml:trace>
  <inkml:trace contextRef="#ctx0" brushRef="#br0" timeOffset="41164.3077">22990 4720 315 0,'-1'-5'574'0,"-1"0"5"0,0 0 3 0,-1 0-90 0,3 1-138 15,-1 3-98-15,1-3-83 0,-2 1-50 0,2 1-38 0,0 2-29 16,0 0-26-16,0 0-19 0,2 0-16 0,-2 0-11 0,0 0-11 0,1 0-8 16,1 0-7-16,-1 0-3 0,3 2-2 0,-3-2-2 0,3 3 2 15,0 1 1-15,-1-1 1 0,0 2 5 0,2-3 4 0,-2 3 4 0,1 1 4 16,-1 0 2-16,0 0 2 0,1 1 2 0,-1 1 1 0,1-1 1 15,-3 2 4-15,2 2 0 0,1-1 2 0,-3 0 2 0,1 1 3 16,0-1 2-16,-2 3 3 0,1-1 1 0,1 2 1 0,-1-2 2 0,-1 1 2 16,0-2 1-16,0 3 0 0,0-1 0 0,0-1 1 0,0-2-1 15,0 0 2-15,0 1 0 0,0-2 2 0,0 0 1 0,0-2 0 0,0-2 3 16,0 0 5-16,0 0 7 0,0-1 11 0,0-1 12 0,0-2 15 16,0-1 13-16,0 0 14 0,0 0 10 0,0 0 7 0,0 0 3 0,0-1 0 15,0-2-3-15,0-1 0 0,2-1-5 0,0-2-5 0,0-1-10 16,0-2-11-16,1 0-12 0,0-3-13 0,1 2-16 0,-1-1-14 0,2 0-10 15,-2-2-10-15,2 1-3 0,0 0-3 0,2 2-1 0,-2 0-1 16,0 1-1-16,-1-1-1 0,0 4-3 0,1 0-3 0,-1 2-3 16,-3 0-5-16,3 1-5 0,-3 0-7 0,1 3-4 0,-1 0-4 0,-1 1-2 15,0 0-2-15,2 1-2 0,0 0-1 0,-1 4 1 0,1-2 0 16,-1 2 3-16,3 0 3 0,-3 5 3 0,2-3 5 0,-1 1 5 16,-1 2 6-16,2 1 6 0,-1-1 4 0,0 2 4 0,-1-1 3 0,-1 0 3 15,2 1 3-15,-1-2 2 0,-1-1 2 0,2 1 2 0,0-1 2 16,-2-1 3-16,1-2 4 0,-1 0 6 0,0-1 5 0,0-2 6 15,0 1 7-15,2-1 11 0,-2-1 14 0,0-2 9 0,0 0 6 0,1-2 2 16,-1 0-1-16,2-1 0 0,0 0-3 0,-1-4-3 0,4 1-5 0,-2-2-5 16,0-1-7-16,0-1-7 0,2-3-8 0,0 1-12 0,0-1-15 15,2-2-9-15,0 0-8 0,-1 0-3 0,2 1 0 0,0-1-1 16,0 0 0-16,0 2-1 0,-2 0 0 0,3 1-3 0,-2 2-1 0,-1 0-3 16,1 0-3-16,-3 3-6 0,1 2-5 0,-1 0-5 0,0 1-4 15,-1 2-4-15,0 0-2 0,0 2-4 0,1 2-1 0,-3 0-2 16,2 2 0-16,2 1 2 0,-2 0 3 0,0 2 4 0,0 0 5 0,1 2 6 15,0 2 7-15,0 1 8 0,0-2 6 0,2 4 3 0,-2-1 2 16,-1 1-3-16,2-1-5 0,-4 3-11 0,2-2-12 0,1 0-16 16,1 0-19-16,-1 0-23 0,-3-2-24 0,4 0-33 0,-2 0-37 0,2-1-37 15,-2-1-38-15,2-1-40 0,-1-2-41 0,1-2-56 0,0 2-61 16,0-6-28-16,0 2-10 0</inkml:trace>
  <inkml:trace contextRef="#ctx0" brushRef="#br0" timeOffset="41514.5214">23528 4828 264 0,'0'-4'547'0,"-2"-1"4"16,0 1-53-16,2 0-79 0,-1 3-81 0,-1 0-79 0,2-1-59 16,0 2-47-16,0 0-37 0,0 0-34 0,0 0-26 0,0 0-24 15,0 0-16-15,0 0-14 0,0 2-11 0,0 0-9 0,0 2-7 0,2-1-4 16,-1 0-6-16,1 1-5 0,0 0-4 0,1 1-2 0,0 2-3 0,2-2-1 16,1 2-1-16,-3-3 1 0,2 2-3 0,0-1-4 0,-1 0-2 15,1 1-4-15,3-3 0 0,-2 1 0 0,1 0 4 0,-1-3 10 16,1 1 7-16,-2-2 8 0,2 0 10 0,-1 0 8 0,2-3 9 0,0-1 11 15,-2 2 7-15,2-3 8 0,-1-1 7 0,0-1 8 0,1-1 5 16,-1 0 4-16,-2-1-1 0,1-1-1 0,0 0 2 0,-1-1 3 16,-1-1 4-16,0 2 7 0,-1 0 0 0,0-2 0 0,0 2 2 0,-3 0 1 15,2 0-1-15,-2 3 0 0,0 0-3 0,-2 0-4 0,2 2-5 16,-3 0-4-16,0 0-8 0,0 3-11 0,-1 0-10 0,0 1-12 16,-1 1-8-16,-3 1-4 0,4 3-5 0,-5 1-7 0,1 0-4 0,-1 2-3 15,1 4-1-15,0-1 0 0,0 2 3 0,-3 1 5 0,3 4 5 0,2-4 6 16,-1 4 4-16,2 1 5 0,1 0 2 0,1 1 1 0,2-2 0 15,-1 1-2-15,2 2-4 0,2-3-2 0,-1 0-9 0,2 0-10 16,1-2-12-16,1-1-15 0,2-1-18 0,1 0-19 0,2-3-35 0,2 3-43 16,1-6-84-16,2 0-104 0,3 0-74 0,1-4-57 0,3-1-27 15,-1-2-14-15</inkml:trace>
  <inkml:trace contextRef="#ctx0" brushRef="#br0" timeOffset="42731.0881">24105 4668 298 0,'-4'0'317'0,"4"0"-45"16,-1 3-28-16,1-3-20 0,-2 0-13 0,0 3-12 0,2-3-10 16,-1 1-10-16,-1-1-12 0,2 0-8 0,-1 0-11 0,1 0-9 15,-2 0-12-15,0 0-12 0,2 0-13 0,-2 0-11 0,0 0-13 16,2 0-13-16,-1 0-12 0,1 0-13 0,-4 1-9 0,4 1-11 0,-1-2-7 16,-3 1-6-16,3 1-6 0,-1 0-5 0,-3-1-4 0,2 3-3 15,2-1-4-15,-5 1-3 0,3 1-1 0,-2 0 0 0,-2 3 1 0,2-1 0 16,1 1-1-16,-2 0 1 0,-1 2-1 0,2 0 1 0,2 2 0 15,-2 0 0-15,2 0-2 0,-2 2 0 0,4-1-2 0,-4 1-5 0,4-1-4 16,-1 3-4-16,2-2-3 0,0 0-2 0,0-1-3 0,0 0-2 16,3 1-1-16,-1-2-1 0,2 0-2 0,0-1-1 0,-1 0-1 0,2-1 1 15,-2-1 3-15,2-1 6 0,-1-1 3 0,2 0 6 0,-1 1 3 16,-2-2 3-16,2-1 2 0,-2 0 2 0,1 0 1 0,-1 0 2 0,0-2 2 16,-1 2 0-16,0-1 3 0,-2-1 0 0,0-1 3 0,0 1 0 15,-4 1 2-15,3-1 2 0,-4-1 3 0,-3 3 4 0,0-2 1 16,-6 1 1-16,-1 1-7 0,0-1-7 0,-6 2-17 0,-1 0-22 0,-5 2-40 15,-2-3-51-15,-1 0-88 0,-1 2-110 0,-2-2-64 0,-2 2-41 16,-4-3-23-16</inkml:trace>
  <inkml:trace contextRef="#ctx0" brushRef="#br0" timeOffset="45731.0585">27024 4723 372 0,'2'-3'474'0,"-1"0"-10"0,1-1-82 0,0 1-121 0,2-2-66 16,-3 3-37-16,1-3-25 0,0 2-16 0,-1-1-4 0,2 1 6 15,1-1 4-15,-4 1 3 0,1 0 1 0,-1 0 1 0,0 2-3 16,0-2-5-16,-1 3-6 0,1-3-6 0,-2 3-6 0,-1 0-9 0,1-2-8 16,1 2-6-16,-3 0-10 0,3 0-10 0,-1 0-11 0,0 0-15 15,-2 0-11-15,3 2-14 0,-1-2-13 0,-1 0-9 0,0 3-9 0,-1-3-5 16,0 4-5-16,-1-1-3 0,-3 0-1 0,0 4-1 0,2 0 0 15,-7 1 1-15,4 1 2 0,-2 1 3 0,-3 2 4 0,2 3 3 16,-1-1 4-16,0 1 3 0,1 0 2 0,2 3 3 0,-2 0 1 16,3 1 1-16,0 0 1 0,2 0 1 0,1 1 1 0,1-1 0 0,2-1-2 15,-2 2-2-15,5-2-5 0,0 1-3 0,0-2-5 0,3 1-4 16,0 0-6-16,4-1-5 0,-1-2-5 0,2 0-3 0,3 0-7 0,2-4-8 16,1 1-11-16,2 0-13 0,2-5-10 0,0 1-7 0,6-3-9 15,-1 0-5-15,3-2-6 0,0-2-4 0,3-1 1 0,-3-3 4 0,2 0 2 16,0-3 2-16,-1 2 7 0,2-5 13 0,-3 1 19 0,-2-2 22 15,0 0 21-15,-3-1 20 0,-3-3 22 0,-2 3 24 0,2-4 22 0,-6 3 24 16,1-2 15-16,-5 0 13 0,-2 1 15 0,2 1 16 0,-3-2 10 16,-4 4 8-16,1-1 2 0,-2 1-2 0,-2 1-2 0,1 1-5 15,-3 0-8-15,3 1-11 0,-4 2-12 0,2 0-14 0,0 2-13 0,0-1-12 16,0 1-15-16,-1 1-13 0,1 0-15 0,-2 2-13 0,1 0-10 16,-1 2-8-16,0 0-6 0,1 3-5 0,-1 0-3 0,-2 2-1 0,0-2-1 15,0 2-1-15,1 2 1 0,-2 1 1 0,0 3 1 0,4-3 0 16,-3 2 1-16,2 2 1 0,0-1-2 0,1 2 1 0,-1 0-2 15,2-2-1-15,2 3-3 0,-3-3-2 0,3 2 0 0,1-1-2 0,0 0-3 16,1-2-2-16,-1 1-3 0,4-3-4 0,-1 1-2 0,-2-1-2 16,4-1-2-16,-1-1 0 0,0-3-1 0,0 2 3 0,0-2 4 0,1-1 4 15,-1-1 3-15,2-1 3 0,1-1 4 0,-2-2 3 0,1-1 6 16,0-1 5-16,2-1 7 0,-2-1 6 0,2-2 3 0,0 0 4 16,-2-2 0-16,1-1 2 0,-1-2 0 0,-1-1 0 0,-2 1 0 0,0-3 2 15,2-2 2-15,-2 2-1 0,-1-1 2 0,-2 1 2 0,-2-2 1 16,-1 0 3-16,-2 2 3 0,2-1 1 0,-2 2 2 0,2 2-1 0,-2-1 0 15,2 3-3-15,-2 0-3 0,1 1-4 0,-1 2-4 0,4 2-6 16,-4 0-10-16,3 1-11 0,1 1-14 0,1 1-13 0,0 2-9 0,0 0-6 16,0 0-7-16,1 2-6 0,1 1-6 0,3 1-6 0,-2-1-6 15,3 1-6-15,0 2-3 0,1 1-2 0,1-1 0 0,2 2 2 16,0-2 3-16,0 0 6 0,2 1 4 0,-1-1 1 0,4 1 2 0,-1-3 2 16,-1 1 1-16,0-2-2 0,0-1 6 0,1 0 4 0,1-1 9 15,-3-1 12-15,-1-1 9 0,2-1 10 0,0 0 12 0,-2-1 13 16,-3-2 15-16,3 1 14 0,-3-3 15 0,0 1 14 0,-3-1 20 0,0-1 21 15,0 1 17-15,-2-1 14 0,-1 0 10 0,0 0 7 0,-2 1 7 16,0-2 3-16,-2 2 3 0,0 1-1 0,2-1-5 0,-1 1-8 0,-2 0-7 16,1 1-11-16,-1 1-12 0,-1-1-15 0,0 2-17 0,3 1-15 15,-3-1-15-15,1 1-16 0,0-1-11 0,0 3-12 0,0 0-10 0,-1 0-12 16,1 1-6-16,-1 1-8 0,1 1-5 0,-1 1-3 0,3 1-2 16,-2 1 0-16,-1 0 0 0,3 3 0 0,-2-2 1 0,1 4 0 15,0-1 1-15,2 1-1 0,0-1-1 0,0 4-1 0,2-2-3 0,0 1-3 16,1-1-2-16,2 0-3 0,-2 1-2 0,2 0-2 0,-1 0 1 15,4-1 1-15,0 2 1 0,-2-4 2 0,3 2 0 0,-2 0 3 0,-1-1 2 16,2-2 2-16,1 1 4 0,-4-3 3 0,2 2 3 0,-2-2 4 16,-1 1 2-16,0-3 4 0,-1 0 2 0,-1-1 2 0,-1 1 2 15,2-3 4-15,-3 2 2 0,-3-1 6 0,2 0 3 0,-3 0 4 0,-1-2 3 16,1 0 6-16,-3 1 2 0,1 1 4 0,-3-1 1 0,-1-1 1 16,0 1 1-16,0-2 2 0,0 2 0 0,-1-2 2 0,0 0-3 15,1 3-4-15,2-3-7 0,-2 0-10 0,3 0-13 0,1-3-17 0,1 3-22 16,2-2-29-16,-2 0-33 0,2-3-32 0,3 1-44 0,0-2-50 15,2-2-57-15,2 1-62 0,-1-2-67 0,4-3-72 0,-1-1-36 0,2-3-21 16</inkml:trace>
  <inkml:trace contextRef="#ctx0" brushRef="#br0" timeOffset="45997.936">27818 4695 55 0,'5'-11'568'0,"2"1"13"16,-2 1-21-16,0 0-43 0,-1 3-92 0,0-1-118 0,-3 4-74 15,4-2-53-15,-4 2-35 0,1 1-25 0,-2 2-20 0,1 0-15 16,-1 0-14-16,2 0-15 0,0 2-13 0,1 1-15 0,-2 0-11 0,3 2-9 15,0 3-6-15,0 0-5 0,2 1 0 0,-3 4 0 0,2-1 2 16,-1 2 3-16,0 2 1 0,1 2-2 0,-2 2-1 0,0-1 1 0,1 4 1 16,-1-1 2-16,-1 3 1 0,0 0 1 0,-2 0 1 0,1 3 0 15,-1-2 1-15,0 1 0 0,0 0 1 0,-1 0 0 0,1 1 0 0,-2-3 1 16,0 0-1-16,2 0-1 0,0-3-7 0,0-1-10 0,0-1-9 16,0 0-10-16,0-3-9 0,0-1-11 0,0-1-12 0,2-1-13 0,0-2-14 15,-2-3-14-15,1 0-13 0,1-2-8 0,-1 1-13 0,3-4-11 16,1-1-12-16,-2-2-10 0,0-1-10 0,1-1-13 0,1-3-13 15,-2-1-17-15,2-1-15 0,0-2-15 0,0-4-17 0,-2 0-17 0,1-1-10 16,1-3-6-16,-3-1 22 0</inkml:trace>
  <inkml:trace contextRef="#ctx0" brushRef="#br0" timeOffset="46180.9389">27960 5104 141 0,'-7'-12'212'0,"2"2"42"0,-2-1 33 0,1 3 29 0,-1 1 2 16,1 0-10-16,1 1-43 0,2 1-56 0,-3 1-42 0,3 1-34 16,1 1-18-16,0-1-8 0,2 3-8 0,0 0-6 0,0 0-15 0,4 0-14 15,-3 0-17-15,1 0-18 0,1 0-12 0,3 2-9 0,-3-2-6 16,2 0-4-16,1 0-3 0,2 0-1 0,1 0-3 0,1 0-1 0,1-2 0 15,3 2 2-15,1-3 5 0,0 2 5 0,3-3 6 0,1 2 4 16,0-1 3-16,-3-2 2 0,2 1 0 0,0 0 0 0,-1-3 0 0,-2 2-1 16,0-2 4-16,0 2 0 0,-3 0 2 0,-1-1 2 0,-3 1 0 15,2 1-4-15,-4-1-9 0,-1 2-14 0,0 0-23 0,-2 0-27 16,-2 2-37-16,-1 1-44 0,0 0-62 0,-4 0-70 0,-1 1-89 0,-2 0-95 16,-2 3-55-16,-4 0-37 0,0 1-17 0</inkml:trace>
  <inkml:trace contextRef="#ctx0" brushRef="#br0" timeOffset="55013.2372">27565 7833 9 0,'0'0'70'16,"0"0"6"-16,0 0 5 0,0 0 2 0,0 0 3 0,0 0 1 16,0 0 4-16,0 0 4 0,0 0 3 0,0 0 2 0,0 0 1 0,0 0 0 15,0 3-2-15,0-3-2 0,-2 0-2 0,0 0-4 0,2 0-3 16,0 0-4-16,0 0-3 0,0 0-5 0,0 0-5 0,0 0-5 0,0 0-7 15,0 0-5-15,0 0-4 0,0 0-3 0,0 0-3 0,0 0-3 16,0 0-1-16,0 0-3 0,0 0-1 0,0 0-2 0,0 0-1 0,0 0 0 16,0 0-1-16,0 0-2 0,0 0-1 0,0 0-2 0,0 0-1 15,0 0-1-15,0 0-3 0,0 0 0 0,0 0-3 0,0 0 0 16,0 0-1-16,0 0-2 0,0 0-1 0,0 0 0 0,0 0 0 0,0 0-2 16,0 0 2-16,0 0-2 0,-1 0 2 0,1 0 0 0,0 0-2 15,0 0 1-15,0 0-2 0,0 0 0 0,0 0 1 0,0 0-2 0,0 0-1 16,0 0 0-16,0 0 0 0,0 0-1 0,0 0-1 0,0 0-1 15,0 0-1-15,0 0-2 0,0 0 1 0,0 0-1 0,0 0-1 16,0 0 1-16,0 0-2 0,0-3 0 0,0 3 1 0,-2 0-1 0,2 0 0 16,0 0 0-16,-2 0 1 0,2 0-1 0,0-2 0 0,0 2 0 15,-1 0 1-15,-1-1-1 0,2-1 0 0,-1 2 1 0,1-1 1 0,0 1-1 16,-2-2 2-16,-1 1-2 0,3-1 2 0,-1 1-1 0,1-2 1 16,-2 1-1-16,2 1 3 0,-1-1 2 0,1-1 1 0,-2 1 0 0,0 1 0 15,2-2 0-15,-1 2-1 0,1-1-1 0,-2-1 0 0,1 2-2 16,1-1-2-16,-2 2 1 0,0-5-2 0,1 5-2 0,1-2-3 0,-2-1-1 15,0 1-4-15,2 1-1 0,-3 0-1 0,2-2-2 0,-1 0-2 16,-1 2 0-16,2-2-2 0,-2 1 1 0,1 1-2 0,0-1 1 16,1 0 1-16,-3-1 0 0,1 3 2 0,0-3-1 0,0 3 2 0,0 0 1 15,-1-2 0-15,-1 2 0 0,1-1 1 0,-1-1 1 0,2 2 1 16,-2-1 1-16,2 1 1 0,-2 0-1 0,0 0-1 0,-2 0 1 0,1 1-2 16,-1-1 1-16,0 2 0 0,-1-1 2 0,0 1 0 0,0 1 2 15,-2 0-1-15,1-1 2 0,1 3-1 0,-5-2 2 0,4 4 2 0,-3-3 0 16,0 1 2-16,-1 2 2 0,-1 0-1 0,3 1 3 0,-2-1 0 15,-2 2 0-15,2-1-1 0,-3 2 2 0,2 1 0 0,-2 2 1 16,3-4 2-16,-1 3-1 0,2 0 1 0,-2 1-2 0,2-1 0 0,-1 0 0 16,1 2-3-16,2 0 1 0,-2-1 0 0,3 0 0 0,0 0-1 15,1 0 2-15,1-1-1 0,0 0 0 0,1 0-3 0,0-2 2 16,1 2-1-16,1 0 1 0,-1-2-1 0,1 0 0 0,3-1 1 0,-1 0-1 16,1-1 1-16,1 0 0 0,-2 1-2 0,2-2 1 0,0-2 0 0,0 3 0 15,2-2 0-15,-2 0 1 0,1 0 0 0,1-1 0 0,-1-1 2 16,3 1 1-16,-1-2 1 0,1 3 1 0,-1-4 1 0,2 3 0 0,2-2 2 15,-1 1 2-15,1 0-1 0,2 0 2 0,0 0 0 0,3-1 0 16,-2-1 1-16,3 1 0 0,1-1-1 0,1 0 0 0,2-1-2 16,-3 0 0-16,7-1 0 0,-5 0-2 0,4 0 0 0,0 0-3 0,0 0-1 15,0-1-3-15,0 0 0 0,0 1-1 0,-1-4-3 0,-1 3-1 16,-2 1 0-16,3-2-2 0,-4 2 0 0,0-2-3 0,0-1 1 0,-3 3 0 16,-1 0-1-16,1-2 2 0,-2 2 1 0,-2-2 0 15,0 1 2-15,-1 1 1 0,-1-2 3 0,-2 1 0 0,1 1 1 0,-1 0 2 16,-1 0 1-16,-2 0 1 0,-1 0 2 0,0 0 0 0,0 0-1 0,0 0-1 15,0 0 0-15,0 0-4 0,0 0-9 0,0 0-9 0,0 0-13 16,0 0-15-16,0 0-19 0,0 0-25 0,0 0-29 0,0 0-36 0,0 0-44 16,0 0-53-16,0 0-59 0,0 0-72 0,0 0-76 0,0 0-45 15,0 0-30-15</inkml:trace>
  <inkml:trace contextRef="#ctx0" brushRef="#br0" timeOffset="62487.0975">14365 9541 126 0,'-2'-3'136'0,"2"2"-18"0,-2-1-10 0,2-1-8 0,-1 3-2 16,-1-1 1-16,2 0-1 0,-1-1-3 0,1 2-1 0,-2-1-4 15,0-1-4-15,2 2-4 0,-1-2-3 0,1 2-5 0,0 0-3 0,0 0-3 16,0 0-5-16,0 0-6 0,0 0-5 0,0 0-5 0,0 0-5 16,0 0-7-16,0 0-5 0,0 0-5 0,0 0-5 0,0 0-4 0,0 0-4 15,0 0-2-15,-2 2-2 0,2-2-2 0,0 0-3 0,0 0-1 16,0 0 0-16,0 0-1 0,0 0-2 0,0 0-1 0,0 0 0 0,0 0 0 16,0 0-1-16,0 0-2 0,0 0 1 0,0 2-2 0,2-1 0 15,-1-1 2-15,1 2 0 0,0-1 3 0,1-1 4 0,0 1 3 0,3-1 4 16,0 1 6-16,2 1 4 0,0-2 5 0,2 2 3 0,2-1 6 15,1-1 2-15,3 2 3 0,-2-1 2 0,3-1-1 0,1 2 0 16,3-1-3-16,-1-1-3 0,-1 2-6 0,5-2-5 0,-1 1-5 16,3 1-4-16,-4-2-4 0,7 2-3 0,-3 0-5 0,3 0-4 0,1 1-5 15,1 0-2-15,1 0-3 0,3-1-1 0,1 1 2 0,-1 2 1 16,0-1 2-16,3-1 2 0,0 2 3 0,2-1 2 0,0 3 2 0,1-2 1 16,0-1 3-16,2 2 2 0,1-2 2 0,1 1 3 0,0 0 4 15,1 0-2-15,1 0 0 0,-1-1-3 0,3 0-2 0,-3 1-2 0,3-1-3 16,2-1-3-16,-5 1-2 0,2 1-2 0,-1-2-3 0,0-1-3 15,-3 1-2-15,0-1-2 0,-1 1-4 0,-1-1 0 0,0-1 1 0,-3 0 1 16,2 0 2-16,-3 1 2 0,-1-2 1 0,-1 2 1 0,1-1 1 16,-1-1 0-16,-2 0 0 0,1 0 2 0,0 0 2 0,0 0 2 15,0 0 0-15,1 0 1 0,-1 0-1 0,-1 0 0 0,1 0-3 0,0 0 0 16,2 0-4-16,0 0-1 0,0 0-1 0,-1 0 0 0,1 0 0 16,-1 2 0-16,3-1-3 0,-4-1 0 0,1 2-2 0,-1-1-1 15,0-1-2-15,0 2-1 0,3-2-1 0,-5 1 0 0,0 1 1 0,0 0-2 16,1-2 1-16,-3 2 1 0,-1 0-1 0,3-1 3 0,-2 1 3 0,-1-1 0 15,0-1 4-15,0 2 2 0,-2-1 3 0,0-1 3 0,1 2 2 16,-2-2 3-16,1 1 2 0,-1 0 3 0,0-1 1 0,-2 0 2 16,2 0 0-16,0 0 0 0,-2 0 1 0,2 0-2 0,1 0-2 15,-2 0 0-15,-1 0 0 0,1 0-3 0,0 0 0 0,1 0-3 0,0 0-3 16,0 0-3-16,0 0 0 0,-1 0-3 0,0 0 0 0,-1 0-1 16,2 0-2-16,0 0-2 0,0 0-1 0,0 0-3 0,-1 0-1 0,1 0-1 15,-3 0-2-15,3 0 1 0,2 0 1 0,-6 0 0 0,4 0 0 0,-2 2 0 16,-1-2-1-16,0 0 1 0,0 0 0 0,-1 0 0 0,1 0 2 15,-3 0 1-15,2 0 2 0,-2 0-1 0,0 0 2 0,0 0 0 16,0 0 1-16,-2 0 2 0,2 0 2 0,-1-2 1 0,-1 2 0 0,0 0 3 16,0-1 2-16,0 0 1 0,0 1-1 0,1 0 4 0,-2-2-1 15,2 2 1-15,-2 0 1 0,1 0 2 0,1 0 0 0,-2 0 2 16,2 0-1-16,-1 0-1 0,0 0 2 0,0 0-1 0,-1 0 1 0,2 0-2 16,-1 0 1-16,0 0-1 0,0 0 2 0,1 0-1 0,-2 0-2 15,1 0 1-15,0 0-1 0,-2 0 1 0,4 0-1 0,-5 0 1 0,2 0-1 16,0 0 0-16,-1 0-1 0,4 0 0 0,-5 0 1 0,2 0-1 0,-1 0-1 15,0-1 1-15,0 1 0 0,1-2 0 0,-3 2 0 0,3 0-1 16,-3-1 1-16,2-1 1 0,0 2-1 0,-4-1 2 0,4-1-1 16,-4 2 1-16,0-2-1 0,0 2 1 0,0 0-1 0,0-1-1 15,-1 1 1-15,1-1 0 0,-2 1 0 0,0 0-2 0,2-2-1 0,-2 2-2 16,0-1 1-16,-2 1-1 0,3 0 0 0,-2 0 0 0,0-2-2 0,0 2 2 16,-1 0-1-16,0-1 0 0,1-1-1 0,1 2 0 0,-3 0 0 15,1-1-1-15,1-1 1 0,-1 2 0 0,-1 0-2 0,2-1-1 16,1 1-1-16,-3-2-1 0,1 2-1 0,0 0 0 0,1-2-1 0,-2 2-1 15,4-1 1-15,-4 1 0 0,2 0-1 0,-2-1 0 0,1 1-2 16,1 0 2-16,-2-1 0 0,1 1 0 0,-1-2-1 0,0 2 0 16,0-1-2-16,1 1 1 0,-2-2-1 0,-1 2 1 0,1 0-2 0,0 0 1 15,0-2 0-15,-3 2 1 0,1-1 0 0,0 1 2 0,-2 0 0 16,0 0-2-16,2 0 1 0,-2 0 0 0,-1-2 0 0,-1 2 2 0,2-2 0 16,-3 2 1-16,2 0 0 0,0 0-1 0,-2 0-2 0,0 0-4 15,0 0-4-15,1-3-4 0,-1 3-3 0,0 0-4 0,0 0-5 0,0 0-5 16,0 0-5-16,0 0-6 0,0 0-5 0,0 0-10 0,0 0-8 15,0 0-8-15,0 0-6 0,0 0-4 0,0 0-4 0,0 0-2 16,0 0-4-16,0 0 0 0,0 0-3 0</inkml:trace>
  <inkml:trace contextRef="#ctx0" brushRef="#br0" timeOffset="63096.8505">20025 9568 137 0,'-8'-4'158'15,"3"-1"-1"-15,0-1-3 0,1 2 0 0,-3-1-1 0,2 1 0 16,0-1 0-16,-2 1-2 0,2 1-3 0,0-2-5 0,1 0-4 0,-4 2-7 16,3-1-3-16,0-1-6 0,1 2-5 0,-1 1-4 0,2-1-6 15,-2-1-6-15,0 1-4 0,1 1-5 0,0-1-8 0,1 3-6 16,0-2-6-16,0-1-7 0,-1 3-4 0,3-1-7 0,-1-1-4 0,1 2-6 16,-4-2-3-16,2 2-6 0,3 0-6 0,0 0-4 0,0 0-6 15,0 0-3-15,0 0-5 0,0 0-3 0,0 0-2 0,0 0-4 0,0 0-1 16,0 0-6-16,0 0-1 0,0 0-3 0,0 0-4 0,0 0-1 15,3 2-4-15,-3-2-2 0,2 2-2 0,1-1-1 0,-2 2 3 16,1-1 0-16,1-2 1 0,0 4 1 0,1-1 1 0,0 2 1 0,1-2-1 16,0 2 0-16,4-1-1 0,-1 1 0 0,2 2-1 0,1-1-1 15,0-1-2-15,3 2-6 0,-1-1-6 0,0 1-4 0,2-1-6 16,0 0-3-16,-2 2-4 0,4-3-2 0,-2 0-2 0,0 2 1 0,0-2 0 16,0 2 2-16,-1-2 3 0,-2 0 3 0,2-1 3 0,-2 1 4 15,-1 0 4-15,1 0 4 0,-4-2 3 0,0 2 3 0,1-3 4 0,-1 3 2 16,-1-2 4-16,-2 1 1 0,0-1 3 0,-1-3 1 0,-1 2 1 15,0 0 1-15,-1 1 1 0,-1-1 0 0,-1-2 0 0,2 0 3 0,-2 0 3 16,0 0 2-16,0 0 2 0,0 3 2 0,-2-3 5 0,2 2 1 16,-3 0 4-16,2 1 2 0,-3-1 1 0,0-1 1 0,-1 2 0 15,1-1 2-15,-3 2 0 0,2 0 0 0,-3-1-1 0,1 2-1 0,-1-1-1 16,0 2-2-16,-1 0-1 0,-1 0-3 0,0-1-1 0,1 4-3 16,-2-4 0-16,0 5 0 0,0-3 1 0,0 1 0 0,-1-1 1 0,0 1 0 15,2-1 2-15,1 0-2 0,-4 0 0 0,2 2 1 0,1-1-1 16,1 1 0-16,0-3-1 0,1 1-1 0,-1-1 0 0,0-1-1 15,5 2-1-15,-3-3-2 0,2 0 0 0,0 1-1 0,0-2 1 0,1 1-1 16,1-1 2-16,2-1 1 0,-1 0 2 0,0 1 2 0,1-3 4 0,-1 2 2 16,2-2 3-16,0 0 3 0,0 0 6 0,0 0 2 0,0 0 5 15,0 0 5-15,0 0 5 0,0 0 5 0,0 0 8 0,0 0 2 16,0-2 2-16,-1 2-1 0,1-3-2 0,0 1-1 0,-2 0-4 0,0 2-3 16,2-5-6-16,-1 3-7 0,-2-1-7 0,3 0-14 0,-2-1-19 15,-1 1-25-15,2-2-28 0,-4 2-32 0,2-1-33 0,-4 1-45 16,1-2-49-16,-2-1-95 0,-1 2-119 0,-3 0-70 0,-2-1-46 0,1-2-23 15,-4 2-10-15</inkml:trace>
  <inkml:trace contextRef="#ctx0" brushRef="#br0" timeOffset="64529.4532">27598 9119 38 0,'1'-1'432'15,"-1"-1"-58"-15,2 0-82 0,0-1-63 0,-2 3-51 0,0-2-29 16,0-1-21-16,0 2-9 0,0 1-6 0,0 0-7 0,0-2-5 0,0 0-9 16,-2 0-7-16,0 0-3 0,2 1-3 0,-1-1-5 0,1-1-6 15,-2 2-3-15,1-1 0 0,1-1-3 0,-4 1-3 0,3 0-6 16,-1-1-4-16,1 0-5 0,-3 0-3 0,3 0-5 0,-4-1-4 0,1 0-4 16,0-1-5-16,0 2-3 0,0-1-3 0,-1 1-4 0,1-2-2 15,-4 3-4-15,2-3-1 0,-2 2-1 0,0-2-3 0,-1 3-1 16,0-1 0-16,0 1 0 0,-3 1-1 0,2-1-1 0,0 2 2 0,-2 0 0 15,1 0 2-15,-3 0 0 0,2 3 1 0,0-1 3 0,-6 2 2 16,4 1 1-16,-3 1 3 0,1 2 0 0,-1 1 2 0,-2 1 1 0,3 4 0 16,-5-1 2-16,4 2 0 0,-1 1 3 0,0 1-1 0,2 2 0 15,-3 2 0-15,4 0 1 0,1 0-2 0,3 2-2 0,0-2 0 0,2 1-3 16,1 0 1-16,3 1-3 0,2-1 1 0,1 0-2 0,2-1 0 16,2-1 0-16,2 0-1 0,3 0 2 0,1-4-2 0,4 1 1 0,1-3-1 15,4 1 0-15,1-2-1 0,2-1-1 0,1-4-2 0,1 2-2 16,5-5-3-16,-2 2-3 0,4-4-3 0,-1-1-4 0,1-2-5 15,1 0-5-15,-2-2-6 0,0-1-6 0,1-1-6 0,-2 0-6 16,-3 0-6-16,-1-1-3 0,-1 0-5 0,-1 0-1 0,-4-1-1 0,1-1-4 16,-6 4-6-16,1-2-12 0,-4-2-13 0,-1 4-19 0,-1-2-26 15,-1 1-59-15,-5-3-77 0,1 2-80 0,-4 1-78 0,1 0-45 0,-5-1-27 16,-1 2-14-16</inkml:trace>
  <inkml:trace contextRef="#ctx0" brushRef="#br0" timeOffset="65413.393">27707 8119 348 0,'-2'-1'352'0,"2"1"-61"16,-2 0-71-16,2 0-43 0,0 0-31 0,-1 0-20 0,1 0-13 15,0 0-12-15,0 0-7 0,0 0-7 0,0 0-9 0,0 0-9 0,0 0-7 16,-3 0-3-16,3 0-4 0,0 0-1 0,0 0 0 0,-1 0 1 16,1 0 1-16,0 0 2 0,-4 0 0 0,4 0 3 0,0 0 1 15,-1 0 2-15,1 0 1 0,0 0 0 0,0 0 1 0,-2 0-2 0,2 0-5 16,0 0-2-16,0 0-6 0,-2 0-2 0,2 0-4 0,0 0-4 15,0 0-2-15,0 0-5 0,0 0-1 0,0 0-3 0,0 0-1 0,0 0-2 16,0 0-2-16,0 0 0 0,0 0 0 0,-1 0-1 0,-1 0-3 16,2 0-1-16,0 1-1 0,0-1-2 0,-1 2-1 0,1-2-1 0,-2 1-3 15,2-1-2-15,-2 2-2 0,2-2-2 0,0 1-3 0,0 0-2 16,0 1 0-16,0 1 0 0,0-1 3 0,-1 1 0 0,1 1 2 0,0 0 1 16,0 3 0-16,-2-1 2 0,2 2 0 0,0-1 2 0,-1 2 0 15,1 1 1-15,-2 0 2 0,2 0 0 0,-2 3 1 0,2 1-2 16,0 0 0-16,0 0-3 0,0 0 0 0,0 0 0 0,0 2-1 0,0 1 0 15,0-3 1-15,0 1 0 0,0 0 1 0,0 2-1 0,0-2 0 16,0 0-1-16,2-2-1 0,0 2-6 0,-2-1-9 0,1-2-7 0,-1 1-10 16,3-2-18-16,-1 1-23 0,0-2-36 0,-1 0-43 0,2-2-68 15,1 1-80-15,-3-1-103 0,3-1-112 0,0-1-58 0,1-3-31 16,-1 0-12-16</inkml:trace>
  <inkml:trace contextRef="#ctx0" brushRef="#br0" timeOffset="66463.2394">27878 9483 462 0,'-2'-2'531'0,"0"-1"-6"16,-1 1-80-16,2 0-120 0,-1 0-73 0,0-1-49 0,1 2-28 15,1-2-22-15,-2 0-13 0,1-1-8 0,1 2-9 0,-2-1-10 0,2 0-10 16,0 0-13-16,0-1-6 0,0 1-3 0,0 1-6 0,0-1-5 0,2-1-6 16,-2 4-4-16,1-3-4 0,1-1-3 0,-1 1-3 0,1 0-5 15,0 0-4-15,-1-1-5 0,2 2-3 0,1-1-5 0,-1 0-6 16,1 1-5-16,1 0-4 0,-2-1-3 0,2 0-3 0,-2 0-3 15,4 0-2-15,-1-1-4 0,-2 2-2 0,3 1-3 0,1-1-1 0,-2-1 0 16,3 3-1-16,0-2 0 0,-1 2-1 0,1 0 0 0,0 0-1 16,-1 2-4-16,2 0-4 0,1 1-6 0,-3-1-3 0,0 1-2 15,1 3-2-15,-3-1 1 0,2 2-3 0,-3 1-2 0,2 0 0 0,-1 4 0 16,-3-3 0-16,-2 6-1 0,-1-2 2 0,-1 2 2 0,-2 0 5 16,-3 2 6-16,-1 1 1 0,1 2 3 0,-4 0 0 0,-1-3 0 0,-1 5 1 15,-1-3 1-15,-3 3-1 0,-1-3-1 0,3-1 0 0,-4 0 0 0,2-2 2 16,1 0 0-16,0 1 3 0,0-3 3 0,2-2 3 0,0-1 5 15,1-2 6-15,0 1 7 0,3-5 7 0,1 2 7 0,3-1 8 16,1-4 7-16,-1 3 9 0,0-2 6 0,1-1 7 0,2-1 6 16,0-1 4-16,2 0 1 0,0 0-3 0,0 0-6 0,4 0-8 0,-3-1-8 15,5-1-8-15,1-1-5 0,-1 2-6 0,2-3-6 0,3 2-6 16,-2-1-8-16,4 0-6 0,1 0-7 0,1-1-7 0,0 1-7 0,1 1-7 16,5-1-10-16,-1 1-11 0,-1 0-15 0,7-1-26 0,-3 1-31 15,2 0-56-15,4 1-69 0,-2-1-113 0,1 0-135 0,2-1-73 0,-3 2-40 16,6-2-22-16,-3 0-9 0</inkml:trace>
  <inkml:trace contextRef="#ctx0" brushRef="#br0" timeOffset="77345.533">9311 9876 48 0,'-3'0'379'0,"0"-2"-61"15,-2 2-82-15,4 0-50 0,-1-1-30 0,0 1-18 0,-1 0-8 16,2-2-8-16,-1 0-8 0,0 2-9 0,-1-1-6 0,3 1-6 0,-1 0-7 15,-1-2-5-15,0 2-7 0,1 0-5 0,-1 0-7 0,2 0-5 16,-3 0-4-16,2 0-3 0,1 0-3 0,-2 0-1 0,2-1-1 0,-1 1-2 16,-1 0-3-16,2 0-1 0,-2 0-3 0,2 0-4 0,0 0-1 15,-1 0-3-15,1 0-2 0,0 0-3 0,0 0-1 0,0 0-3 16,0 0-1-16,0 0-1 0,0 0-2 0,0 0-1 0,0 0-2 0,0 0-2 16,0 0-2-16,0 0-3 0,0 0-3 0,1 0-3 0,1 0-4 15,1 0-3-15,-1 0-2 0,2 0-2 0,-1 0 1 0,2 0-1 16,2 0 3-16,-1 0 2 0,5 0 0 0,0 0 1 0,2 0 2 0,4 0 0 15,0 0 3-15,4 0 1 0,1 0 2 0,2 0 2 0,-2 0 1 16,5-1 1-16,-2 1-1 0,2 0-3 0,-2 0-3 0,0 0-3 0,2 0-1 16,-4 0-2-16,0 0 0 0,1 0-1 0,-4 1 0 0,0 0-1 15,-2-1 2-15,-1 2-2 0,0-1 0 0,-4 1 0 0,0 0 0 16,-3-1 2-16,2 1 2 0,-4-2 2 0,-1 0 2 0,-1 2 2 0,-2 1 1 16,1-3 2-16,-3 0 0 0,1 2 2 0,-1-2 2 0,0 0-1 15,-2 0 2-15,0 0-3 0,0 0-8 0,0 0-16 0,0 0-24 16,0 0-41-16,0 0-53 0,0 0-50 0,0 0-47 0,0 0-85 0,1 2-104 15,-1-2-61-15,0 0-40 0,3 1-20 0</inkml:trace>
  <inkml:trace contextRef="#ctx0" brushRef="#br0" timeOffset="78943.6224">11270 9931 47 0,'-2'0'157'0,"0"-1"-25"0,-1 1-15 15,2-2-10-15,-1 2-7 0,0 0-6 0,1-2-6 0,-1 2-7 16,2 0-4-16,-1 0-4 0,-1-1-2 0,2 1-3 0,-2 0 0 0,2 0-1 16,0-1 1-16,0 1-1 0,-1 0 1 0,-2 0-1 0,3 0 1 15,0 0-1-15,0 0 2 0,0 0 0 0,0-2 0 0,0 2 1 16,0 0-2-16,0 0-2 0,0 0-3 0,0 0-2 0,0 0-5 0,0 0-3 16,0 0-4-16,0 0-3 0,0 0-2 0,0 0-3 0,-1-1-3 15,1 1-2-15,0 0-3 0,0 0-3 0,0 0-1 0,0 0-2 16,0 0-2-16,0 0-4 0,0 0-3 0,0 0-3 0,0 0-4 0,1 0-4 15,-1-2-5-15,0 2-5 0,3 0-5 0,-2 0-4 0,1-1-4 16,1-1-3-16,2 2-1 0,1-1-2 0,1-1 1 0,2 2 1 0,2-1-1 16,1-1 3-16,1 2 3 0,4 0 1 0,0 0 4 0,3-3 3 0,-1 2 4 15,3 1 4-15,0-1 3 0,1-1 2 0,-1 2 1 0,3 0-2 16,0 0 0-16,2 0-3 0,-2 0-3 0,1 0-3 0,2 0-4 16,-2 0-5-16,0 2-2 0,1-1-5 0,0-1-2 0,1 1-4 15,-2 2-3-15,-1-3-3 0,2 0-3 0,-2 0-1 0,1 2 0 0,-1-1-1 16,0-1 1-16,-4 2 4 0,3-1 2 0,-2-1 3 0,-1 2 4 15,-1-2 1-15,0 0 3 0,-2 0 2 0,1 0 3 0,-1 0 1 16,-1 0 3-16,0-2 1 0,-1 2 3 0,-1-1 0 0,0-1 1 0,-1 2 1 0,-3-1-1 16,0-1 2-16,3 2 0 0,-4 0-2 0,-1 0 2 15,-1-3-2-15,0 2 1 0,0 1-1 0,0 0 1 0,-4 0-1 0,1 0 1 16,0 0-1-16,-2 0 1 0,1 0 0 0,-1 0 0 0,-2 0-1 16,2 0 0-16,0 0 0 0,-3 0 0 0,0 0-1 0,0 0 2 0,0 0-1 15,0 0 2-15,0 0-1 0,0 0 1 0,0 0 0 0,0 0 0 16,0 0 1-16,0 0 1 0,0 0 1 0,0 0 1 0,0 0 1 0,0 0 1 15,0 0 1-15,0 0 1 0,0 0-1 0,0 0 1 0,0 0 0 16,0 0 1-16,0 0-1 0,0 0 1 0,0 0 0 0,0 0-1 16,0 0 1-16,0 0-2 0,0 0 0 0,0 0-2 0,0 0-1 0,0 0-2 15,0 0 1-15,0 0-1 0,0 0 0 0,0 0-1 0,0 0-3 16,0 0-3-16,0 0-6 0,0 0-8 0,0 0-8 0,0 0-13 0,0 0-13 16,0 0-18-16,0 0-21 0,0 0-22 0,0 0-21 0,0 0-27 15,0 0-27-15,0 0-62 0,0 0-80 0,0 0-49 0</inkml:trace>
  <inkml:trace contextRef="#ctx0" brushRef="#br0" timeOffset="164280.5686">8007 9903 57 0,'-5'-3'218'0,"1"3"-50"16,-1-2-35-16,0 1-18 0,2 1-5 0,1-2-5 0,-1 0 1 0,2 2 0 15,-1 0 1-15,0-3 0 0,2 3-1 0,0 0-1 0,0 0-4 16,0 0-5-16,0 0-7 0,0 0-8 0,0 0-8 0,0 0-8 16,0 0-6-16,0 0-5 0,0 0-6 0,0 0-3 0,0 0-4 0,0 0-5 15,2 0-4-15,-2 0-5 0,0 0-4 0,2 0-6 0,-2 0-6 16,1 0-6-16,1 0-5 0,-2 0-5 0,1 0-5 0,1 0-4 0,1 0 0 15,-1 0-1-15,1 0 0 0,2 0 2 0,-1 0 0 0,3 0 2 16,-1 0 2-16,2 3 1 0,3-3 2 0,0 0 1 0,0 2 4 0,2 0 2 16,1-2 2-16,0 1 2 0,1 1 1 0,2-2-1 0,-3 2 1 15,3-1-2-15,1-1 0 0,-1 2-1 0,0-1-1 0,-1-1 1 16,2 1-2-16,-2 2 0 0,-1-3 0 0,1 0-1 0,0 0 0 0,-2 2-3 16,0-1-4-16,-1-1-3 0,-2 2-4 0,0-1-3 0,-3-1-3 15,0 2-4-15,1-1-3 0,-4-1-4 0,0 0-5 0,-2 0-5 16,0 0-4-16,-1 0-4 0,-2 0-6 0,0 0 0 0,0 0 0 0,0 2-1 15,-2-2-1-15,-2 1-4 0,-1 1-4 0,-2-2-5 0,-2 2-2 16,1 0-1-16,-2 0 0 0,-2-1-1 0,-1 2 0 0,2-1 0 0,-3-1 5 16,0 1 0-16,-2 0 2 0,2 0 4 0,-2-1 5 15,2 1 9-15,-2 0 9 0,3-2 8 0,-4 0 5 0,4 0 6 0,-1 0 7 16,1 0 7-16,-1 0 8 0,3 0 7 0,-2-2 7 0,3 0 3 16,0 2 4-16,2-1 4 0,-1-1 4 0,1 2 5 0,1-1 5 0,2 0 1 15,-2 1 4-15,4-2 3 0,-2 2 1 0,3-1 4 0,-1 1 1 0,1-2 1 16,-1 2 1-16,2 0 2 0,1 0 0 0,0 0 0 0,0 0-2 15,0 0-3-15,0 0-5 0,0 0-2 0,0 0 0 0,0 0-3 0,0 0-2 16,0 0-5-16,0 0-4 0,0 0-5 0,1 0-4 0,2 0-6 16,-1 0-6-16,0 0-4 0,-1 0-5 0,1 2-3 0,1-2-3 15,0 1 1-15,3-1 1 0,-3 0 1 0,2 2 3 0,2-2 2 0,1 0 4 16,1 1 5-16,0 0 3 0,3-1 7 0,2 0 4 0,-3 0 3 16,3 0 4-16,0 0 1 0,2 0 1 0,0 0 0 0,1 0 0 15,-4 0-1-15,3 0-1 0,-2-1-3 0,2 0-3 0,-4 1-2 0,1-2-3 16,1 2-3-16,-2-1-1 0,0-1-1 0,-1 2-1 0,-3-1 0 15,1-1 1-15,-1 2 0 0,0-1 0 0,-3-1 0 0,3 2 1 0,-5-2 1 16,2 2 0-16,-2-1 2 0,0 0-1 0,-1 1 0 0,-1-2 0 16,1 1-6-16,-2 1-8 0,0 0-11 0,0 0-14 0,0 0-23 15,0 0-27-15,0 0-49 0,0 0-60 0,0 0-85 0,0 0-100 0,0 0-64 16,0 0-44-16,0-2-24 0</inkml:trace>
  <inkml:trace contextRef="#ctx0" brushRef="#br0" timeOffset="185857.917">3850 8843 303 0,'0'-8'404'15,"0"4"-75"-15,0-3-73 0,0 2-71 0,0 2-41 0,0-2-25 0,0 3-14 16,0 1-11-16,0-1-10 0,-2-1-10 0,2 3-11 0,0 0-11 15,0 0-9-15,0 0-14 0,0 0-11 0,0 0-12 0,0 0-5 0,0 2-2 16,-1-1 2-16,1 2 1 0,-2-1 4 0,2 2 2 0,-2 0 2 16,1 5 4-16,1-2 2 0,-3 2 5 0,0 0 3 0,1 1 5 0,1 2 3 15,-1-1 5-15,-1 4-1 0,1-1-3 0,-1 1-5 0,0 1-3 16,0-1-3-16,1 2-1 0,-1-1-1 0,0 0-1 0,2 2 1 0,-1-2 0 16,0 3 2-16,1-2 0 0,-1 0 1 0,2 0-1 0,-2 0 1 0,2-1-1 15,0-1-4-15,0-1-6 0,0 1-15 0,0 0-14 0,0 1-19 16,2-3-21-16,-2-1-27 0,2 0-32 0,-1 0-43 0,1-2-50 0,0 2-81 15,-1 1-100-15,2-4-60 0,0 0-42 0,-1-2-20 0</inkml:trace>
  <inkml:trace contextRef="#ctx0" brushRef="#br0" timeOffset="186468.9043">3791 9675 526 0,'0'-5'552'0,"0"0"-9"0,0 1-21 16,0-1-107-16,0 2-152 0,0 1-86 0,0-1-56 0,0 1-32 16,0 0-20-16,0 1-18 0,0-1-13 0,0 2-18 0,0 0-17 0,0 0-22 15,0 0-23-15,0 0-22 0,0 0-23 0,0 0-23 0,0 0-20 0,2 3-22 16,-2-1-22-16,0-2-32 0,2 3-38 0,-2 1-76 0,0-1-94 15,0 4-50-15,-2-2-28 0</inkml:trace>
  <inkml:trace contextRef="#ctx0" brushRef="#br0" timeOffset="186673.2722">3769 10048 327 0,'0'4'508'0,"2"-3"-55"0,-2 2-89 0,2-3-84 0,-1 1-81 0,-1-1-51 16,0 0-37-16,0 0-21 0,2 3-14 0,-2-3-13 0,0 0-12 16,0 0-16-16,0 0-19 0,0 0-21 0,2 0-22 0,-2 0-24 0,2 0-28 15,-2 0-25-15,0 0-22 0,0 0-27 0,0 0-28 0,0 0-43 16,3 2-48-16,-3-2-62 0,2 1-70 0,0-1-40 0</inkml:trace>
  <inkml:trace contextRef="#ctx0" brushRef="#br0" timeOffset="186823.4244">3861 10165 409 0,'-1'1'492'0,"-1"-1"-14"0,2 0-91 16,0 0-130-16,-2 0-89 0,-1 0-69 0,1 0-49 0,1 2-41 0,-1-1-44 16,-1-1-45-16,3 0-53 0,-2 4-57 0,-2-3-88 0,1 1-103 15,1 3-58-15,-2-1-34 0</inkml:trace>
  <inkml:trace contextRef="#ctx0" brushRef="#br0" timeOffset="187357.3893">3654 10652 345 0,'-1'-12'549'0,"-1"2"9"0,2-1 9 15,-2 1-93-15,2 0-147 0,0 1-98 0,0-1-73 0,0 2-43 0,0-1-24 16,2 1-13-16,-2 2-9 0,2-1-8 0,-1 2-11 0,-1-1-13 16,2 3-14-16,-2-1-14 0,1 1-14 0,2 1-9 0,-3 2-7 0,2 0-6 15,-1 0-5-15,1 0-3 0,1 2-3 0,-1-1 1 0,-1 2 1 16,3 2 3-16,-1-1 2 0,0 1 6 0,0 0 5 0,0 2 4 0,2 2 4 15,-4-1 4-15,1 2 3 0,1 0 3 0,-1 2 3 0,-1 0 2 16,1 0 2-16,-2 2 2 0,2 1-1 0,-2-2 2 0,0 1-1 0,0-2 0 16,0 1-1-16,-2 0 0 0,2 1-2 0,-2-2 1 0,2-1 1 0,-1-1 0 15,-1-1 1-15,2 0 2 0,-1-2 3 0,-1 0 4 0,2-1 4 16,-2-2 5-16,2-1 6 0,-1 0 7 0,-1 0 8 0,2-3 4 0,0 0 3 16,0 0 2-16,-3-1 2 0,3-1-1 0,-1-1-1 0,1-2-3 15,0-2-3-15,0-1-7 0,0 1-5 0,1-2-8 0,2-1-8 0,-1-2-8 16,-1-2-8-16,3 1-8 0,0-2-5 0,0-1-4 0,0 2-2 0,1-3-2 15,1 4 0-15,1-1 0 0,-1 1 1 0,0-1 1 0,-1 4 0 16,1-1 2-16,-1 3-1 0,0 0-2 0,-2 1-1 0,2 3-2 0,-2-1-2 16,2 2-1-16,-1 1-2 0,-1 2 0 0,2 0 1 0,-2 0-1 15,2 2 0-15,-2 1 1 0,2 2 2 0,-1-1 3 0,0 3 2 0,2-1 5 16,-1 1 3-16,0 2 4 0,0 2 6 0,-2-2 5 0,3 1 4 0,-3 2 2 16,2 0 2-16,-2 0-1 0,2-1 1 0,-2 1-3 0,2-1-3 15,-2 0-7-15,1-1-10 0,0 3-11 0,-1-4-11 0,0 0-15 0,0 0-17 16,-1-2-20-16,1-1-19 0,-1 0-27 0,1 0-27 0,-1 0-30 15,2-3-28-15,-1 1-36 0,0 0-38 0,1-3-61 0,-1 1-72 0,-3-2-40 16,3-2-26-16</inkml:trace>
  <inkml:trace contextRef="#ctx0" brushRef="#br0" timeOffset="187531.9203">4060 10638 438 0,'0'0'520'0,"0"0"9"0,0 0-66 0,0 0-102 0,2 1-85 15,-2-1-79-15,1 1-51 0,-1-1-37 0,0 0-22 0,2 0-15 16,0 0-11-16,-1 0-11 0,2 0-9 0,-1 0-9 0,1 0-10 0,2 0-13 16,1-1-15-16,0 0-16 0,2-1-20 0,2 1-21 0,2-3-28 15,1-1-33-15,1 3-51 0,2-3-62 0,1 0-79 0,1 0-90 0,1-1-60 16,1 0-42-16,-2 0-20 0</inkml:trace>
  <inkml:trace contextRef="#ctx0" brushRef="#br0" timeOffset="188057.2942">4476 10526 1 0,'-1'-5'482'0,"-1"0"4"0,2 1-51 0,0-1-81 16,-2 1-67-16,2-1-63 0,-1 0-35 0,-1 2-24 0,2-1-10 0,-1 1-4 16,-1 0-4-16,2-1-4 0,-2 2-5 0,2 1-8 0,-1-1-6 15,-1 0-6-15,2 1-8 0,0 0-7 0,0 1-7 0,0 0-3 0,0 0-7 16,0 0-6-16,0 0-7 0,0 0-6 0,0 0-6 0,0 0-5 0,0 0-6 16,0 0-4-16,0 0-5 0,0 0-5 0,0 0-6 0,0 0-4 15,0 0-6-15,0 0-6 0,0 0-6 0,0 0-6 0,0 0-7 0,0 0-5 16,0 1-5-16,0 0-6 0,0 1-3 0,0 0-5 0,0-1-1 15,0 1 0-15,0 2-1 0,0-1 1 0,2 2 2 0,-1 0 2 0,-1 2 2 16,2 0 3-16,1 1 4 0,-1 1 6 0,-1 0 4 0,1 1 5 16,1 2 3-16,0-2 1 0,0 5-4 0,0-4-6 0,0 3-10 0,1-2-12 15,-1 1-16-15,0 0-20 0,-1 4-26 0,1-6-29 0,-1 2-41 16,2 1-47-16,-1-2-84 0,-1 0-108 0,-1 1-80 0,1-4-69 0,1 2-34 16,-1-2-16-16,-1 0-1 0</inkml:trace>
  <inkml:trace contextRef="#ctx0" brushRef="#br0" timeOffset="188907.2551">4475 8981 194 0,'-2'-3'529'0,"0"-2"-3"0,2 1-7 0,-1 0-104 0,-1 0-149 0,2 2-82 16,0-1-48-16,0 0-25 0,0 1-17 0,0 0-13 0,0 0-11 15,2 1-13-15,-1-1-13 0,1 2-10 0,1-1-9 0,3-1-12 0,-1 2-11 16,3-1-10-16,0-1-7 0,1 2-6 0,2 0-1 0,2 0-2 0,0 0 1 15,-1 0-1-15,4 2 3 0,-2-1 0 0,2 2 1 0,0-1 1 16,0 2 0-16,-2-1 0 0,2 3 1 0,-3-1 0 0,-1 0 1 0,2 2 0 16,-4-2 1-16,2 4 3 0,-4-1 2 0,0 0 0 0,3 1 2 15,-4 0 4-15,-1 0 1 0,-1-1 3 0,-2 4 2 0,1-4 2 0,-2 3 1 16,0-1 2-16,-2 1 1 0,-2-1 0 0,2 1 2 0,-2-1 3 0,-2 1 0 16,1-1 2-16,0 1 0 0,-1-1 2 0,0 0 0 0,0 0-2 15,-2 3 1-15,0-2-2 0,1 1 0 0,0-1-2 0,2 2-1 0,-2-3 0 16,2 3-1-16,0-1-1 0,0 0-2 0,0 2-2 0,0 0 1 15,3-1-2-15,0 1-1 0,0-1 1 0,0 3-1 0,1-2 0 0,1 0 2 16,2 0-1-16,-1 0 0 0,2 1 0 0,0 0-1 0,0-2 0 16,0 1 0-16,4-1-2 0,-1-1-1 0,-2 3-1 0,2-4-3 0,2-1 0 15,-2 1-2-15,1 0-2 0,2-3-1 0,-3 1-1 0,0 1-2 16,2-3 0-16,-1 2-1 0,-3-3 0 0,2 0 0 0,-3 0 1 0,1-1 0 16,-1-3 2-16,1 3 1 0,-4-2 2 0,1 1 4 0,-1-1 1 15,-1-1 4-15,-1 0 5 0,0 1 4 0,-1-1 5 0,-1 1 4 0,0-1 3 16,1 1 4-16,-4 1 2 0,2 0 2 0,-2-2-1 0,-1 3 1 0,1 1 0 15,-1 0-2-15,1 0-2 0,-3 2-2 0,-1 1-2 0,4-1-5 0,-1 1-6 16,-1 1-3-16,2 0-5 0,-2 1-2 0,2 1-3 0,2-1-1 16,-2 3-2-16,3 0-2 0,-1-1-1 0,3 1-1 0,0 1 0 15,3 2-1-15,-1-3-1 0,3 3 0 0,1-1-2 0,-1 2 1 0,4 1 0 16,-1 1-1-16,2-4 1 0,2 2-2 0,-1 3 0 0,2-1-1 0,1-2 1 16,1 2-1-16,0 0 1 0,0 0 1 0,2 1 1 0,-3-2-1 15,4 3 3-15,-4-3 0 0,3 1 1 0,-1-1 1 0,-3 1 0 0,-2-1 1 16,3 0 3-16,-5 1 2 0,0-1-1 0,-2-2 2 0,-2 1 0 15,0 0 0-15,-4 1 2 0,-1-2 1 0,-1 1 1 0,-4-2-1 0,0 3 1 16,-2 0 1-16,-3-1 1 0,-1-1 4 0,-2 2 0 0,-1-1 0 16,-2 0-9-16,-1 0-12 0,-2 1-23 0,1 0-26 0,-1-1-47 0,-1-4-57 15,2 3-99-15,-2 0-122 0,0-1-68 0,0-1-41 0,0 0-23 16,1 0-16-16</inkml:trace>
  <inkml:trace contextRef="#ctx0" brushRef="#br0" timeOffset="192090.6091">4997 9619 348 0,'0'-3'462'0,"-1"2"-6"0,1-1-107 0,0-1-160 0,1 3-92 0,1-2-58 16,1 1-29-16,2 1-16 0,0-1-6 0,4 1 1 0,2-3-1 16,-1 3-3-16,4-3-6 0,0 1-9 0,2 1-8 0,0-1-9 0,3 0-9 15,-2 2-10-15,4-3-13 0,-1 3-18 0,-1-2-20 0,2 0-22 16,-1 1-18-16,-1 1-20 0,0-2-20 0,-1 0-22 0,-1 2-33 15</inkml:trace>
  <inkml:trace contextRef="#ctx0" brushRef="#br0" timeOffset="192297.4908">5225 9593 103 0,'-9'4'146'0,"0"-3"-15"16,2 1-12-16,-1 1-8 0,3-3-4 0,0 3-4 0,0-2-7 15,1 0-4-15,1 1-5 0,1 1-3 0,1 0-6 0,1 0-3 0,-2 0-7 16,2 1-6-16,0 1-8 0,0 0-6 0,0 0-3 0,2 2-2 15,-2 1-2-15,1-1-2 0,1 0-2 0,0 3-4 0,-1-2-5 16,1 3-3-16,2-2-5 0,-2 1-2 0,1 0-2 0,0 2-1 0,0 0 1 16,-1-1 0-16,3 0 0 0,-2 1-1 0,0 0 0 0,-1-2-7 15,0 2-10-15,0 0-15 0,1-1-18 0,-1-1-21 0,0-1-23 0,-1 2-21 16,2-3-22-16,-1 1-22 0,-2-2-24 0,2 1-30 0,-1-3-32 16,1 1-56-16,-2-1-66 0</inkml:trace>
  <inkml:trace contextRef="#ctx0" brushRef="#br0" timeOffset="192590.0322">5235 9769 20 0,'3'-6'414'0,"-2"3"-44"0,1-1-66 15,-1 1-80-15,-1 0-50 0,2 0-35 0,-2 1-23 0,2 0-20 16,-1 2-15-16,-1 0-12 0,2 0-11 0,1 0-11 0,-1 0-11 0,1 2-12 16,0 0-9-16,0 1-11 0,3 0-3 0,-3 1-2 0,2-1 0 15,0 3 3-15,0-1 2 0,1 0 0 0,0 3 2 0,-3-1-1 16,2 1 2-16,-2-1-1 0,2 2-1 0,-3-1 1 0,1 0 1 0,0-1 1 15,-1 1 2-15,-2-1 3 0,3 2 5 0,-3-3 5 0,0 0 8 16,0 1 11-16,0-3 10 0,-3-1 11 0,3 2 12 0,-2-3 14 0,2 0 9 16,-3 1 6-16,2-3 5 0,-1 0 2 0,0 0 0 0,-1 0-1 15,1-3-2-15,1-1-2 0,-1 1-8 0,-1 1-9 0,1-3-12 0,1-2-10 16,-1 0-19-16,-2 0-19 0,4-2-20 0,0 0-19 0,0-2-17 16,0 1-14-16,4-2-17 0,-2 0-16 0,1 2-19 0,0-3-19 0,2 3-22 15,0-1-24-15,1-1-29 0,2 2-28 0,-2 1-23 0,2 1-21 16,-1 4-21-16,0-2-22 0,0 3-53 0,-1 1-72 0,1 2-32 15,-1 2-14-15</inkml:trace>
  <inkml:trace contextRef="#ctx0" brushRef="#br0" timeOffset="193042.7543">5415 9791 252 0,'-3'-4'505'16,"1"-2"-34"-16,-1 1-55 0,0 0-76 0,0 0-88 0,-1 1-54 15,1 0-35-15,1 1-20 0,1-2-12 0,-1 2-12 0,0-1-11 0,0 1-11 16,2 3-14-16,-2-2-11 0,2 2-10 0,0 0-12 0,0 0-8 16,0 0-12-16,0 0-8 0,0 0-9 0,0 0-8 0,0 0-6 15,0 0-5-15,0 0-3 0,0 0-2 0,0 2-1 0,0 1 1 0,0-1 0 16,0 3 1-16,0-2 0 0,0 1 1 0,0 1 1 0,0 1 2 16,0 0 2-16,0-2 3 0,0 4 2 0,0-3 1 0,2 3 2 0,-2-1 2 15,2 0 0-15,0 0 0 0,-2 1 1 0,2-3 1 0,-1 3 0 16,1-2 1-16,1 0 1 0,-1 0 0 0,1 0 0 0,0 0-1 15,-1-1 0-15,1 0-1 0,0-1-3 0,2 1-6 0,-2-2-6 0,0 1-6 16,0-1-3-16,1 0-5 0,-1 0-5 0,2-2-6 0,-2 2-6 16,2-3-7-16,-1 0-4 0,1-3-3 0,-2 2 0 0,2-2-2 0,0-2 3 15,-2 0 5-15,2 2 3 0,-1-4 5 0,1 0 4 0,-2 0 4 16,0 0 5-16,-1 0 8 0,-1-1 9 0,1 1 10 0,-2-1 10 16,0 1 9-16,0 0 8 0,0-1 7 0,0 4 6 0,0-3 4 0,0 2 4 15,-2 1 1-15,1 1 2 0,1 0-1 0,0 0-3 0,0 2-2 16,0-1-8-16,0 2-9 0,0 0-8 0,0 0-11 0,0 0-8 0,0 0-7 15,0 2-6-15,-2-1-5 0,2 2-2 0,0 0-2 0,0 0 0 16,0 1 0-16,0 1 2 0,0 2 2 0,0-3 3 0,0 4 3 16,0-1-1-16,0 0-5 0,0 1-8 0,0-1-13 0,0 2-15 0,2-1-17 15,-2 1-25-15,1-1-30 0,1-1-27 0,-2 0-28 0,3 1-31 16,-1-1-33-16,3-4-51 0,-1 2-58 0,-1-2-45 0,2 0-38 16,-2-1-22-16</inkml:trace>
  <inkml:trace contextRef="#ctx0" brushRef="#br0" timeOffset="193373.7723">5587 9810 264 0,'0'-2'472'16,"-1"2"-54"-16,1 0-83 0,0 0-78 0,0 0-76 0,0 0-50 15,0 0-36-15,0 0-24 0,0 0-20 0,0 2-15 0,0-1-14 0,0 1-10 16,0 0-7-16,1 1-6 0,-1 2-5 0,2 0-1 0,-1-2-1 16,1 1 3-16,0 2 2 0,1-1 3 0,-2-1 3 0,4 1-1 0,-2-1 0 15,0 1-1-15,0-1-2 0,-1 1 0 0,3-2 0 0,-2-1 0 16,2 1 1-16,-2-1 0 0,3-2 0 0,-1 0-1 0,-2 0 0 0,2 0 2 15,1-2 2-15,-1-3 0 0,1 3 3 0,-1-3 2 0,0 0 2 16,-1-3 2-16,1 2 2 0,0-1 1 0,-1-3 0 0,-2 2 3 0,1-2 4 16,-3 3 5-16,0-2 5 0,0 0 8 0,-1 0 6 0,-1 2 7 15,-1-1 6-15,-1 0 3 0,0 3 0 0,-2-1-1 0,3-1-2 16,-2 5-2-16,0-1-4 0,-1-1-5 0,1 4-6 0,-1 0-9 16,-1 0-7-16,1 4-9 0,-2-1-9 0,4-1-8 0,-1 5-9 0,0 1-3 15,0-1-4-15,2 0 0 0,1 2 0 0,2 0 2 0,0 2 1 16,0-1 2-16,2 2 1 0,3 0-1 0,1 0-3 0,1-1-6 0,3 0-10 15,2-1-15-15,-1 2-17 0,4-3-23 0,3 0-25 0,1-2-44 16,3 1-51-16,1-4-86 0,0-1-104 0,2 0-62 0,2-1-41 0,0-2-22 16</inkml:trace>
  <inkml:trace contextRef="#ctx0" brushRef="#br0" timeOffset="194956.7058">3711 11328 99 0,'0'0'445'0,"-2"-2"-59"0,2 2-88 0,0 0-66 16,0 0-57-16,0 0-31 0,0 0-20 0,0 0-11 0,0 0-10 0,0 0-7 15,0 0-6-15,0 0-8 0,0 0-9 0,0 0-7 0,0 0-7 16,0 0-9-16,0 0-5 0,0 0-4 0,0 0-3 0,0 0-1 0,0 0-2 15,0 0 0-15,0 0-1 0,0 0 1 0,0 0-2 0,0 0 1 0,0 0-1 16,0 0-1-16,0 0 0 0,0 0-2 0,0 0 0 0,0 0-3 16,0 0-3-16,0 0-1 0,0 0-3 0,0 0-2 0,0 0-2 15,0 0-2-15,0 0-1 0,0 0-4 0,0 0-1 0,0 0-5 0,2 0-3 16,-2 0-2-16,0 0-4 0,0 0-1 0,2 0-3 0,-2 0-2 0,1 0-3 16,1 0-2-16,2 0-1 0,-2 2 0 0,-1-2-1 0,1 2-1 15,1-2-1-15,2 2-1 0,-2 1 2 0,0-1 0 0,2 2 2 0,-1-1 2 16,1 1 3-16,-1 3 2 0,-1-3 6 0,3 4 3 0,-3-2 3 15,2 4 2-15,1 0 2 0,-3 0 2 0,2 0 4 0,-2 2 2 0,2 0 3 16,-3-1 1-16,1 4 0 0,0-2-1 0,-1 1 1 0,0-1 0 16,-1-1-2-16,-1-1-1 0,3 3-1 0,-3-1-2 0,0-3 1 0,0 0 0 15,0 0-1-15,0-1 0 0,-3-3-2 0,3 1 1 0,-1-1 2 0,-1 1 1 16,2-3 3-16,-2 0 2 0,2 0 4 0,-1-1 5 0,1-1 7 16,-2-2 7-16,2 0 6 0,0 0 5 0,0 0 3 0,0 0 2 0,0 0 0 15,-2 0 1-15,1-5-2 0,1 3-2 0,-2-1-4 0,1-4-7 0,-1 3-3 16,-1-4-10-16,3 0-10 0,-2 2-11 0,2-3-11 0,-1-1-9 15,-1 0-8-15,2 0-4 0,0-3-4 0,0 2-2 0,2-1-2 0,-1 0-2 16,-1-2-2-16,2 3 0 0,1-1 0 0,-1-2 3 0,-1 2 0 0,2 0 5 16,1 1 4-16,-1-1 1 0,0 2 3 0,0-1 0 0,0 1 1 15,2 2 0-15,-2 1 1 0,0-1 0 0,1 1 1 0,0 2 2 0,-2-1 0 16,1 1 1-16,3 0-2 0,-3 1 2 0,-1 1-2 0,1-2-1 16,2 2 1-16,-2-1-1 0,0 2 0 0,1-1 0 0,0 0-1 15,-1 3 1-15,0-2-2 0,-1 0-3 0,1 2 0 0,2 0-2 0,-2 0 1 16,0 0-1-16,2 0 2 0,-1 2 1 0,1 0 1 0,0-2 2 15,0 3 2-15,0 2 2 0,0 0 3 0,1-1 3 0,0 2 2 0,-1-1 5 16,3 4 4-16,-2-3 1 0,0 1 3 0,1 1 2 0,-1 1 2 0,-1-1 0 16,1 4 0-16,0-4 1 0,-1 4 0 0,0-2 1 0,1 0-1 15,-2 1 1-15,0-2-1 0,1 1 1 0,-2-1-1 0,2 2 2 0,-2-1-1 16,0-4 3-16,0 1 1 0,1 1-2 0,-3 0-4 0,1-1-13 0,1-2-17 16,0 4-26-16,-2-1-32 0,1-4-51 0,1 2-59 0,-1-1-97 15,-1-1-116-15,1 0-69 0,-2-1-47 0,2 1-26 0,-2-4-16 0</inkml:trace>
  <inkml:trace contextRef="#ctx0" brushRef="#br0" timeOffset="197688.1789">4011 11514 247 0,'0'0'288'0,"0"0"-46"15,2-2-44-15,-2 2-33 0,0 0-27 0,0 0-19 0,0 0-15 0,0 0-8 16,0 0-7-16,0 0-6 0,0 0-5 0,0 0-8 0,0 0-9 15,0 0-5-15,0 0-9 0,0 0-8 0,0 0-6 0,0 0-6 0,0 0-2 16,0 0-4-16,0 0-2 0,0 0-2 0,0 0-2 0,0 0-2 16,0 0-2-16,0 0-1 0,0 0-1 0,0 0 0 0,0 0 0 0,0 0-1 15,0 0 0-15,0 0-1 0,0 0-1 0,0 0-2 0,0 0 1 0,0 0-2 16,0 0-2-16,0 0 0 0,0 0-2 0,0 0-1 0,0 0-4 16,0 0-1-16,0 0 0 0,0 0-1 0,0 0-1 0,0 2 0 0,2-2 0 15,-2 0 0-15,0 1 0 0,0 1 0 0,1-2 2 0,-1 1 1 16,0 1 2-16,2 1 3 0,-1-3 3 0,-1 3 1 0,2-3 2 0,-2 4 0 15,3-1 2-15,-2 0 1 0,-1 0 1 0,2 1 0 0,-2-1 2 0,1 1 1 16,1-1-1-16,0 2 0 0,-1-1 0 0,1 0 1 0,1 1-2 16,0 1-1-16,-1-2 0 0,-2 1 0 0,3-1-1 0,-3 1-1 0,2-2 0 15,-1 4 1-15,1-3 0 0,-2 1 0 0,3-1 2 0,-2 0 0 16,-1-1 1-16,2 0-3 0,-2-1-4 0,1 1-12 0,1-1-15 0,-2 0-22 16,2-1-28-16,-2-1-39 0,0 0-47 0,0 0-80 0,0 0-95 15,0 0-64-15,0 0-47 0,1-3-27 0</inkml:trace>
  <inkml:trace contextRef="#ctx0" brushRef="#br0" timeOffset="201178.4131">4413 11476 300 0,'-7'-1'454'0,"3"1"-60"0,-1-2-93 0,-2 1-62 0,4 1-41 0,-3-1-25 16,3-2-15-16,0 3-8 0,1 0-6 0,-1 0-8 0,1 0-10 15,2 0-8-15,-1 0-7 0,1 0-10 0,0 0-11 0,0 0-11 16,0 0-10-16,0 0-10 0,0 0-7 0,0 0-6 0,0 0-5 0,0 0-4 16,0 0-4-16,0 0-4 0,0 0-2 0,1 0-4 0,1 0-2 0,0 0-3 15,-1 0-3-15,1 0-2 0,1 0-3 0,-1 0-3 0,-1 0-4 16,1 0-2-16,2 0-1 0,-1 0-1 0,1 0 0 0,0 0 0 0,3 0-1 16,-1 0-1-16,3 0 2 0,1 0 0 0,3 0 0 0,1 0 1 0,0-3 0 15,5 2 1-15,0 0 0 0,0-1-2 0,3-1-1 0,-2 0-2 16,3-1-1-16,-1 1-2 0,0 3-1 0,-1-3-5 0,3 0-9 0,-2 0-4 15,-1 0-2-15,-1 0-2 0,0 0-2 0,-1 0 0 0,0-1 0 16,-2 2 2-16,-2 0 1 0,-1-1 2 0,-1 2 2 0,-1-1 1 0,-1-1 3 16,-3 3 5-16,0-3 9 0,-2 1 5 0,-1 2 6 0,0 0 1 15,0-2 4-15,-2 2-1 0,-1-2-1 0,1 1-8 0,-3 1-9 0,1-2-16 16,2 1-18-16,-3 1-35 0,0 0-41 0,0 0-82 0,0 0-99 0,0 0-94 16,0 0-89-16,0 0-46 0,0 0-27 0,0 0-12 0</inkml:trace>
  <inkml:trace contextRef="#ctx0" brushRef="#br0" timeOffset="202072.6731">5244 11113 106 0,'-6'-6'362'0,"0"1"-74"0,1-1-56 15,0-1-44-15,0 1-27 0,-1-1-17 0,-2 4-10 0,2-2-5 16,1 1-5-16,0-1-6 0,0 2-3 0,-2-1-2 0,2 0-7 16,2 2-7-16,-2 0-9 0,2-1-11 0,-2 2-10 0,3-1-12 0,-3 2-8 15,1-1-11-15,3 1-8 0,-1 0-7 0,0 1-9 0,-1-1-7 0,2 3-6 16,-1 0-5-16,0 0-5 0,-1 2-3 0,0 2-2 0,1 1-3 16,-1 1-1-16,0 1 0 0,0 4 0 0,2-1 0 0,-1 2 4 15,0 1 5-15,2 4 6 0,0 1 5 0,0-1 5 0,0 1 3 0,0 6 4 16,2 0 1-16,0-2 6 0,-1 5 2 0,3-1 3 0,0 0 3 15,-1 3 3-15,0-1 1 0,0 1-2 0,2 0-1 0,-2 1-1 16,2-2-5-16,-1 0-1 0,1 0-3 0,-1-1-1 0,-1-1-1 0,0-1 0 16,0-3-1-16,-1 2-1 0,1-6-2 0,0-1 1 0,1 2 1 15,0-3 2-15,-3-3 1 0,1-1-2 0,1-2-4 0,-1 1-8 0,-1-4-11 16,1-1-10-16,0-1-11 0,-1-1-11 0,1-2-12 0,-2-1-22 16,0-1-26-16,0-3-49 0,0 0-57 0,0 0-78 0,-3-3-82 0,-1-1-56 15,1-4-40-15,0 0-27 0,-2-2-19 0</inkml:trace>
  <inkml:trace contextRef="#ctx0" brushRef="#br0" timeOffset="202242.8903">4912 11496 51 0,'0'-2'519'0,"-2"1"-4"0,2-1-6 16,0 2-89-16,0-1-127 0,2-1-89 0,0 2-72 0,-1-1-39 0,4-1-28 15,-2 2-17-15,4 0-10 0,2-2-8 0,-1-1-7 0,0 1-4 16,4 0-5-16,0 1-7 0,-1-2-8 0,4 2-12 0,0-2-10 0,0 3-20 15,0-4-22-15,4 1-32 0,-1 0-35 0,-1 1-42 0,1 0-49 16,0-1-72-16,2 0-85 0,-1 0-54 0,-1 0-40 0,-1 0-19 16</inkml:trace>
  <inkml:trace contextRef="#ctx0" brushRef="#br0" timeOffset="202656.5381">5349 11273 21 0,'-7'-2'470'0,"2"0"-36"0,-1 1-58 0,-2-1-83 0,2 2-98 16,-1 0-53-16,1 0-34 0,1 0-19 0,-2 0-10 0,2 2-9 0,-2-1-10 16,3 1-9-16,-1 0-13 0,-1 3-9 0,1-2-6 0,0 3-7 15,-1-1-7-15,1 1-3 0,-1 1 0 0,0-1 0 0,1 1-2 16,0 3 2-16,0-3 1 0,2 1 0 0,-2-1 0 0,1 2 1 0,2-1 0 16,-1-2 0-16,1 2 0 0,1 0 1 0,1 0 1 0,0 0-1 15,0-1-2-15,0 0-2 0,0-3-3 0,1 3 0 0,1-3-5 16,0 1 0-16,-1-2-2 0,3 0 0 0,0 0-3 0,-1-3-1 0,0 3-1 15,2-3-4-15,-2-3-3 0,2 3 1 0,0-3-1 0,4 0 1 16,-4-2 2-16,1-1 3 0,1-2 3 0,0 1 5 0,-2 1 5 0,0-4 7 16,1 3 7-16,-2-3 9 0,0 0 10 0,-2 1 11 0,2 1 10 15,-2 0 10-15,-2 1 11 0,1 1 5 0,-1-1 6 0,0 2 2 16,0 0 1-16,0 2-2 0,0 1-5 0,-1 0-6 0,1-1-9 0,0 3-10 16,0 0-13-16,0 0-12 0,0 0-14 0,0 0-11 0,0 0-11 15,0 0-7-15,0 2-6 0,0 1-3 0,0-1-2 0,0 1 0 0,0 4-1 16,0-2 5-16,0 0 2 0,0 1 5 0,0 1 5 0,0 1 5 15,0 0 3-15,1-1 1 0,1 2-3 0,1 0-7 0,-1-1-9 0,1 0-12 16,0 0-13-16,-1 0-18 0,3-1-17 0,-2 1-23 0,3-2-25 16,-1 0-30-16,-1 1-32 0,1-2-37 0,0-1-42 0,0 0-65 15,1-1-75-15,0-2-41 0,-1-1-27 0,0 0-13 0</inkml:trace>
  <inkml:trace contextRef="#ctx0" brushRef="#br0" timeOffset="202876.3033">5394 11133 99 0,'-3'-5'500'0,"1"0"6"16,0 3-66-16,0-1-102 0,0 1-79 0,1-1-65 0,1 3-40 15,0 0-29-15,0 0-21 0,0 0-19 0,0 0-17 0,0 0-15 0,0 0-16 16,0 2-16-16,0 1-13 0,1 0-13 0,1-1-8 0,-2 5-6 16,4-3-4-16,-2 4-1 0,-1-2 1 0,1 4 5 0,1 0 5 0,-1 0 4 15,0 2 4-15,-1 0 6 0,2-2 3 0,-1 1 1 0,1 4 1 16,-1-3-3-16,-1 1-6 0,1 1-8 0,1-2-11 0,0 0-9 0,0 1-17 15,-1-2-15-15,-1 1-20 0,1-2-23 0,1 1-21 0,-3-2-21 16,2 0-29-16,1-2-30 0,-1 0-34 0,-1 0-33 0,1-3-49 0,1 0-57 16,0-2-31-16</inkml:trace>
  <inkml:trace contextRef="#ctx0" brushRef="#br0" timeOffset="203443.0381">5549 11196 445 0,'-3'-3'489'15,"1"1"-55"-15,1-1-89 0,-1 3-76 0,-1-1-73 0,0 1-46 0,3 0-30 16,-1 0-25-16,-1 1-19 0,0-1-17 0,-1 3-13 0,1-1-11 0,1 1-10 16,-1-1-12-16,-1 3-9 0,0 0-9 0,1-1-5 0,-1 2-2 15,0-1-1-15,2 3 3 0,-2 0 2 0,1 0 3 0,2 0 3 0,0-1 0 16,0 0 1-16,0 1-2 0,2-1-2 0,1 1-1 0,-2-2-1 16,4 4-3-16,-2-4-4 0,2 2-3 0,-2-2-3 0,3 1-3 15,-1-2-4-15,1 1-3 0,-1 0-1 0,3-2-1 0,-2 1 2 16,-1-1 2-16,1 0 1 0,-1 0 1 0,1-1 1 0,-1 2 2 0,-2 0 1 15,2-2 2-15,-2 1 2 0,-1 0 1 0,2-1 1 0,-4 0 3 16,2-1 0-16,-2 3 6 0,0-5 4 0,-2 3 8 0,2 0 6 0,-1 0 7 16,-2-1 7-16,0-1 5 0,0 0 6 0,-1 3 5 0,1-3 4 15,0 1 3-15,1-1 3 0,-3 2 2 0,2-3 1 0,0 2-3 0,-1-1-3 16,2-1-5-16,-1 2-3 0,0-2-4 0,1 0-4 0,-1 0-2 16,1 0-4-16,-1 0-2 0,3 0 0 0,0 0-2 0,0 0 0 15,0 0-1-15,0 0-1 0,-2 0 2 0,1 0-1 0,1 0-1 0,0 0 0 16,0 0 0-16,0 0-1 0,0 0 0 0,0 0 1 0,0 0-1 15,0 0 2-15,1-2-3 0,1 2-1 0,-2-1-5 0,3-1-4 16,-1-1-6-16,0 2-6 0,1-1-7 0,0-1-4 0,2 0-7 0,1 0-5 16,0-1-6-16,1-1-7 0,1 0-4 0,2 0-4 0,0-2-4 15,1 0-1-15,0-3 3 0,2 3 2 0,-2-1 5 0,1-1 4 0,-2 0 7 16,2 1 5-16,-2-4 6 0,-2 3 8 0,3-1 7 0,-3 0 12 0,0 0 9 16,-2 1 9-16,2 0 12 0,-3 0 9 0,-2 0 9 0,0 1 9 15,0 1 7-15,-1 0 8 0,0 2 5 0,-2-1 5 0,0 2 2 0,-2-1-1 16,2 2-2-16,-2 0-2 0,-1 0-8 0,0 2-7 0,0-1-9 15,-1 1-9-15,-3 1-11 0,2 0-10 0,0 1-10 0,-1 1-10 16,-2 0-7-16,0 2-10 0,0 0-5 0,0 2-4 0,-1 1-3 16,-1 0-2-16,2 3 1 0,2 0 0 0,-2-1 2 0,4 2 2 0,-1 0 4 15,0 1 3-15,3-3 3 0,2 4 4 0,0 1 2 0,0-2-1 0,4-1-3 16,0 2-6-16,3-1-11 0,2-2-14 0,1 0-22 0,3 2-24 16,2-5-38-16,1 0-44 0,3-3-82 0,3 1-101 0,-1-2-87 15,4-3-82-15,0 0-43 0,0-3-23 0,1-2-10 0</inkml:trace>
  <inkml:trace contextRef="#ctx0" brushRef="#br0" timeOffset="204906.4676">3478 9072 27 0,'-12'3'88'0,"-1"-1"0"0,1 1-2 0,-1-1-3 0,-3 1-3 16,2 0-6-16,-2 0-3 0,0 2-4 0,-1-2-1 0,-1 1-4 16,0-1-3-16,0 2 1 0,-1 0 1 0,-1-2-1 0,2 2 3 0,-1-1 4 15,2-1 2-15,-1 1 3 0,1-1 2 0,3-1 0 0,-2 2 0 16,5-3-1-16,-2 1-1 0,1-1-1 0,4 1-1 0,0-2-2 0,-1 0-3 15,2 0-5-15,-1 0-5 0,3 0-7 0,2 0-9 0,-3 0-7 0,3 0-8 16,0 0-5-16,1 0-6 0,-1 0-6 0,1 0-6 0,2 0-5 16,0 0-5-16,0 0-4 0,-1 0-4 0,-1 2-3 0,-1-1-1 15,1 1 0-15,1 0 1 0,-3 1 2 0,0 3 2 0,-1-1 3 0,2 2 1 16,-2 1 3-16,-1 4 5 0,-1 0 2 0,0 1 4 0,1 2 5 0,-1 2 4 16,-1 1 5-16,2 2 3 0,0 2 1 0,-1-1 1 0,2 6 2 15,2 0-1-15,-2-1 2 0,1 5 0 0,1-2-1 0,1 3 1 0,2 1-1 16,0 0 1-16,2 3 1 0,0-2 0 0,2 3-1 0,1 0-1 0,-1 2-3 15,3 2 1-15,-1-1 2 0,1 3-1 0,2 1 0 0,-1 1 0 16,0 1 1-16,3 1-1 0,-2 1 2 0,-1 2 0 0,3-1-1 16,-1 2 0-16,-2-1-3 0,1-1 0 0,2 2 0 0,-1-1 1 0,-2-1-4 15,3 1-1-15,-3-1 0 0,0-1-1 0,2-2 1 0,-3 3-1 16,1-4 2-16,-2 1 0 0,2-1 0 0,-2 0 1 0,2 0 2 0,-3-1 2 16,0-2-1-16,1 1-1 0,0-2 0 0,-1 1 1 0,-2-2-2 0,2-1-1 15,0-3-1-15,-2 2-3 0,3-5 0 0,-3 3-3 0,2-3-1 16,-2-3-2-16,2 0-3 0,-2-2-1 0,2 1-1 0,-1-4 2 0,1-1-1 15,0 0 1-15,-2-3 2 0,2-1 2 0,-2-3 3 0,2 2 3 0,1-4 2 16,-1 0 2-16,0-2 3 0,1 0 1 0,2-3-1 0,0-1-6 16,0 0-10-16,3-3-20 0,3 0-23 0,0-3-50 0,5-3-62 0,5-3-113 15,4-3-140-15,2-2-75 0,5-6-46 0,5-2-26 0,1-3-18 16</inkml:trace>
  <inkml:trace contextRef="#ctx0" brushRef="#br0" timeOffset="208545.2827">21011 9535 5 0,'0'-2'512'0,"0"1"8"0,0 0 10 0,0 1-84 16,0 0-128-16,0 0-87 0,0 0-62 0,0 0-35 0,0 0-23 15,0 0-14-15,0-1-10 0,0 1-7 0,0 0-5 0,2-2-6 0,-2 2-6 16,0 0-8-16,0 0-7 0,0 0-6 0,0 0-5 0,0 0-2 16,0 0-3-16,0 0 0 0,0 0-1 0,0 0 1 0,0 0 2 15,1 0-1-15,-1 0 2 0,0-1 0 0,0 1-1 0,0 0-4 0,2 0-2 16,0 0-3-16,-2 0-4 0,1 0-3 0,-1 0-3 0,5 0-4 15,-4 0-2-15,1 0-2 0,-1 0-2 0,3 0-3 0,-3 0-3 0,2 0-2 16,1 0-1-16,0 0-1 0,1 0 0 0,0 0-2 0,-1 0 0 16,1 0 1-16,2 0 0 0,-1 0 0 0,2 1 0 0,0-1-1 15,-2 2 0-15,2-1-2 0,1 0-2 0,-1 0 0 0,0 1-2 0,2 1 0 16,1 0-1-16,-3 2 0 0,1-2-1 0,0 1 0 0,1 2-2 16,0 1 1-16,1 0-2 0,-3 1 0 0,1 1 0 0,0-1 2 0,-1 1 2 15,0 3 1-15,1-1 0 0,0 0 1 0,-1 1 0 0,-2 3-1 16,1-2 1-16,-3 0 1 0,2 2 1 0,-3-1 1 0,1 1 1 0,-1 0 1 15,-2-2 1-15,1 2 1 0,-2-2 0 0,0 1 2 0,0-2 2 16,-2 1 2-16,1-2 1 0,-1 0 1 0,1-2 2 0,-3 1 2 16,1-1 1-16,0-2 3 0,-1 0 1 0,1-1 4 0,-1 1 2 0,-1-5 7 15,2 2 5-15,2-1 6 0,-3-1 6 0,0-1 2 0,0 1 3 16,0-2 2-16,3 0 3 0,-3-2 2 0,1 1 1 0,0-2 0 16,0 0 0-16,-1-2 1 0,3 1-2 0,-1-2-6 0,1-1-5 0,-3 0-6 15,4-1-7-15,0-1-4 0,0-1-6 0,0-2-5 0,2 0-6 16,0-1-6-16,1-3-7 0,2 1-7 0,-1-1-7 0,1-1-6 15,4-1-6-15,-1-3-3 0,2 3-3 0,0-1-2 0,0-2-2 0,3 1 1 16,0 3 1-16,-2-1-2 0,0-2 1 0,3 3 1 0,-1 1 1 16,-1 1 1-16,1 2 2 0,1 1 2 0,-3 0 3 0,2 1 1 0,1 2 1 15,-3 2 0-15,3 1 0 0,-2 0 0 0,1 1 1 0,-1 1 0 16,-1 1 1-16,3 3 2 0,-3 0 1 0,1 0 3 0,1 3 1 0,-1 0 3 16,2 1 0-16,-5 4 1 0,3-1 2 0,2 2 1 0,-5 1 1 15,4 2 1-15,-2 4 0 0,-2-3 0 0,2 3 2 0,-3-1 0 16,0 4 2-16,2-1 0 0,-3 1 1 0,0 0-1 0,-2 0 1 0,0 2 0 15,-1-3 1-15,1-1-1 0,-2 2 1 0,0 1 0 0,-1-4 0 16,1 0 3-16,-2-2 2 0,1 3-1 0,-2-2 1 0,2-2 0 0,-1 0 2 16,-1-3 0-16,2 2 2 0,0-3-1 0,-2 1 0 0,0 0-10 15,0-4-12-15,1 0-21 0,-1 0-25 0,0 0-37 0,2-1-43 0,-1-1-73 16,-1 1-86-16,2-4-93 0,-2-1-91 0,0 0-50 0,0 0-27 16,0 0-15-16</inkml:trace>
  <inkml:trace contextRef="#ctx0" brushRef="#br0" timeOffset="214456.3092">19536 10834 234 0,'0'0'282'0,"0"0"-49"0,-1 0-51 16,1 0-31-16,0 0-21 0,-3 0-14 0,3 0-10 0,-2 0-6 0,2 0-3 16,0 0-4-16,0 0-3 0,0 0-4 0,-3 0-8 0,3 0-7 15,0 0-5-15,-2 0-8 0,2 0-6 0,0 0-4 0,0 0-2 16,0 0-1-16,0 0 0 0,0 0 0 0,0 0 1 0,0 0 1 0,0 0-2 16,0 0-2-16,0 0 0 0,0 0-2 0,0 0-3 0,0 0-1 15,0 0-2-15,0 0-2 0,0 0-3 0,0 0-1 0,0 0-2 0,0 0-3 16,0 0-2-16,0 0-1 0,0 0-3 0,2 0-3 0,0 0 0 15,-1 0-3-15,4 0-2 0,-4 0-1 0,1 2-3 0,1-2-4 16,-1 1-3-16,1-1-1 0,0 0-1 0,0 2-2 0,2-2 1 0,4 1-3 16,-1 1 0-16,4-2-1 0,0 1 0 0,2 0 0 0,3-1-1 15,1 2 2-15,3 0 0 0,0-2 2 0,2 1 2 0,2 1 0 0,4 0-2 16,-4 0 1-16,3 1-3 0,-1-1-1 0,3 1 0 0,-2-1 0 16,1 1 0-16,-1 1 2 0,2-1 0 0,-4-1 3 0,4-1 0 15,-1 1 2-15,-1 0 2 0,0 1 2 0,-1-3 0 0,0 2 3 0,0-1 0 16,0-1 2-16,-2 0 1 0,-3 0 0 0,4-1 1 0,-3-1-1 15,-1 2 0-15,-1 0-2 0,-1-5-2 0,1 5-2 0,-2-2 0 0,-2-1 0 16,1 0-3-16,-2-1 0 0,-2 1 0 0,2 1-3 0,-5-1 0 16,1-1-4-16,-2 1-4 0,1 1-6 0,-2-1-5 0,-1-1-7 15,0 3-5-15,-3 0-11 0,3-2-11 0,-4 1-10 0,1 1-12 0,-2-1-13 16,1 2-17-16,-3-1-13 0,-1-1-14 0,0 2-13 0,0 0-10 16,0 0-13-16,0 0-13 0,0 0-5 0,-1 0-1 0,-3-1 1 0,0 1 3 15,-3-2 3-15,2 2 7 0,-1-1 8 0,-2 1 12 0</inkml:trace>
  <inkml:trace contextRef="#ctx0" brushRef="#br0" timeOffset="214839.6302">20390 10735 119 0,'-9'-8'133'15,"2"-1"4"-15,1 2 1 0,-1-3-2 0,3 5-2 0,-4-2-3 0,2 1-8 16,-1 0-8-16,2 0-5 0,0 1 0 0,0-1-4 0,0 1-3 16,0 2-8-16,0-2-7 0,2 1-7 0,-2-1-5 0,2 2-6 15,-3-1-3-15,1 1-3 0,2 1-1 0,0 0-1 0,-1 1-3 0,1-3-2 16,2 4-7-16,-3-1-1 0,3 0-3 0,-2 1-2 0,2-2-3 15,-1 2 0-15,0 0-2 0,2 0-2 0,0 0-2 0,0 0-2 16,0 0-4-16,0 0-3 0,0 0-4 0,0 0-1 0,0 0-3 0,0 0-3 16,0 0 0-16,2 2-3 0,0-2-1 0,-2 1-4 0,1 0-1 15,3-1 0-15,-2 2-2 0,1 0 2 0,0-2 1 0,-1 1 2 0,3 1 2 16,0-2 1-16,0 4 2 0,2-1 0 0,1 0 2 0,0 0 0 16,0 1 1-16,5 0 0 0,-2 1 1 0,1-2 0 0,1 2 0 0,3 1-2 15,-4-1-1-15,1 1-1 0,3 0-4 0,-3 0-4 0,1-1-2 16,-1 2-4-16,2 0-4 0,-4 0-1 0,3 1-3 0,-2-1-2 15,-3 1-3-15,2 0-1 0,-3 1-2 0,0-2-2 0,0 0-2 0,0 0 0 16,-4 3 0-16,0 0 6 0,0-1 5 0,0-1 4 0,-3 0 4 16,-1 2 6-16,2-1 1 0,-2 0 3 0,-2 2 4 0,2-3 1 0,-1 4 4 15,-3-2 3-15,1-1 0 0,0 1 2 0,-2 0-1 0,2-1-2 16,-3 2-2-16,1-2-3 0,0 3-2 0,1-4 0 0,-3 1-2 16,2 0 0-16,-2-1 2 0,0-1-2 0,3 3-2 0,-5-3-14 0,5 3-18 15,-4-3-35-15,3-1-42 0,1 1-67 0,-1 0-81 0,0-1-97 16,2 0-106-16,-5-2-58 0,5-1-31 0,0-1-19 0</inkml:trace>
  <inkml:trace contextRef="#ctx0" brushRef="#br0" timeOffset="230355.6037">21506 10630 157 0,'0'-6'572'16,"0"1"11"-16,0 0 13 0,3 0-78 0,-3 1-122 0,1 0-95 15,-1 0-83-15,0 1-51 0,2 0-33 0,0 2-21 0,-2-1-16 0,1-1-14 16,-1 3-13-16,0 0-15 0,0 0-15 0,0 0-16 0,0 0-19 15,0 0-11-15,3 0-12 0,-1 0-6 0,0 2-3 0,1-1-1 16,0 2-1-16,0 0 1 0,2-1 2 0,3 2 1 0,-4 1 2 0,1-1 3 16,0 1 3-16,2 2 3 0,0-2 1 0,-1 5 3 0,-1-3 2 15,0 5 0-15,2-4 1 0,-2 3-2 0,0 1-2 0,-1 0 1 0,0 0 0 16,0 0 0-16,-1 1 0 0,0 1 1 0,-1-1 0 0,1 1 0 16,-1-1 0-16,-2 1 1 0,0-1 0 0,0 1 0 0,-2-2-1 0,0 1 1 15,1-3 3-15,-1 3 0 0,0-3 1 0,-1 1 2 0,2-2-1 16,-3 0 2-16,3-2 0 0,-1-1 2 0,1 0 3 0,-3-2 1 15,3 3 2-15,-1-4 4 0,0 0 5 0,1-1 4 0,-2 3 6 0,3-5 6 16,0 0 5-16,0 0 0 0,0 0-2 0,-1-3-5 0,1 1-5 16,0-3-6-16,0 1-6 0,0-3-6 0,0-1-9 0,1 0-6 15,2-3-7-15,0-2-10 0,0-1-15 0,2-3-12 0,2 0-12 0,1-3-3 16,1 1-1-16,0-3 3 0,3 1 3 0,-2-1 3 0,3 0 2 16,1-2 4-16,1 4 5 0,0 1 3 0,0 0 1 0,0 0 8 0,-2 1 10 15,3 3 6-15,-3 2 5 0,-1-1 4 0,-1 1 2 0,0 5 1 16,1-1 2-16,-2 3 1 0,-2 0 2 0,0 3 0 0,2 0 3 0,-4 0 3 15,0 3 0-15,2 2 0 0,2 1 1 0,-6 1-1 0,3 2 1 16,-1 2 0-16,-1 0 2 0,3 4 2 0,-2 2 1 0,-1 1 1 0,0 1 1 16,0 1 0-16,-2 1-1 0,3 1 0 0,-5 3 1 0,2-3-2 15,1 0-2-15,-3 3 1 0,1-3 0 0,0 1-2 0,1 1-1 16,-2-2 0-16,-1-1-2 0,2-1 1 0,0 0-1 0,-2 0 0 0,1 0 2 16,1-4-1-16,-1 0 2 0,2-1 0 0,-1 1 0 0,-1-4-6 15,1 0-7-15,-1-2-15 0,3 1-16 0,-3-2-24 0,1 0-26 0,0-3-38 16,-1 2-42-16,2-1-61 0,1-3-67 0,0 1-78 0,2-2-86 15,-2-2-44-15,0-1-23 0</inkml:trace>
  <inkml:trace contextRef="#ctx0" brushRef="#br0" timeOffset="230672.2312">22211 10810 210 0,'-4'-5'600'0,"0"3"9"16,1-1 9-16,1 0 6 0,-1 2-107 0,2-2-166 0,1 3-100 16,-2-3-68-16,2 3-39 0,0 0-27 0,0 0-20 0,0 0-20 0,0 0-15 15,0 0-13-15,0 0-12 0,0 0-13 0,0 0-9 0,0 0-9 16,0 0-5-16,0 0-3 0,0 0-3 0,0 0 1 0,2 3-2 15,-2-3 0-15,0 0 2 0,1 0 0 0,1 0 3 0,-1 0 4 0,3 0 1 16,1 0 3-16,-1 0 2 0,0 0 2 0,3 0 1 0,-1 0 1 16,3 0-4-16,3 0-4 0,-1-3-9 0,1 3-13 0,1-1-17 0,4 0-20 15,-2-1-26-15,2-1-28 0,-1 1-37 0,3 1-39 0,1-3-59 16,0 2-67-16,2-1-88 0,-2 0-98 0,-1 0-60 0,2 0-42 16,-4 0-16-16,4 0-3 0</inkml:trace>
  <inkml:trace contextRef="#ctx0" brushRef="#br0" timeOffset="231005.4261">22601 10599 318 0,'0'-8'541'0,"0"2"10"0,0-4-69 0,0 3-110 0,0 0-83 0,0 1-69 16,0 0-37-16,0 1-20 0,0 1-14 0,0 1-13 0,0-1-15 15,0 1-15-15,0 1-11 0,0 0-12 0,0 2-10 0,0 0-11 16,0 0-12-16,0 0-8 0,0 0-10 0,0 0-9 0,0 0-10 16,0 0-11-16,0 0-8 0,0 0-6 0,0 2-4 0,0 0-2 0,2 1-1 15,-1 0 0-15,-1 0 0 0,2 2 1 0,-1 0 1 0,1 1 1 0,0 2 1 16,-1-1 4-16,3 3 2 0,-3-2 4 0,2 3 2 0,1 1 4 16,-3 0 3-16,2 0 0 0,2 0 2 0,-2 1 1 0,0 1 1 15,0 1 1-15,1-3 1 0,-3 5-1 0,2-3-6 0,1 0-9 0,-3-1-7 16,2 1-11-16,2-1-11 0,-4 1-13 0,2-1-15 0,-1-1-18 15,1 0-21-15,-1-1-27 0,0-1-27 0,-1 0-30 0,2 2-40 0,1-4-46 16,-3 0-76-16,1 1-87 0,-1-3-55 0,4 0-38 0,-4-2-13 16</inkml:trace>
  <inkml:trace contextRef="#ctx0" brushRef="#br0" timeOffset="231288.1718">22974 10387 474 0,'0'-4'621'0,"0"1"7"0,0 1-15 0,0 0-23 15,0 0-121-15,0 2-170 0,0 0-99 0,0 0-61 0,0 0-43 0,0 1-28 16,3 0-21-16,1 1-16 0,-1 1-13 0,2 2-9 0,2 0-8 16,1 2-8-16,2 1-3 0,2 1-1 0,-1 4-1 0,4 0 4 0,1 1 4 15,0 0 5-15,1 5 5 0,1-2 4 0,0 3 2 0,1-1 1 16,-1 2-2-16,0 2-2 0,1 1 0 0,-1 0-2 0,-1 0-2 15,-2 0-1-15,2 0-7 0,-6 3-3 0,1-3-7 0,-4 0-7 0,0 3-9 16,-3-4-11-16,-5 0-13 0,-1 1-13 0,-4 1-17 0,-3-2-18 16,-6 2-20-16,-1-1-19 0,-5-2-24 0,-1 1-25 0,-6-1-33 0,0 1-40 15,-3-2-70-15,-1 1-85 0,-3-4-61 0,1 2-52 0,-4-3-23 0</inkml:trace>
  <inkml:trace contextRef="#ctx0" brushRef="#br0" timeOffset="231821.5727">21420 10507 193 0,'-3'-4'523'0,"-3"1"4"16,3-2-71-16,-2 0-102 0,0 3-85 0,1-3-73 0,-1 2-39 15,-1-1-24-15,-1 2-15 0,3 1-11 0,-5-3-11 0,0 2-9 16,1 0-11-16,-1 1-7 0,1 1-8 0,-5 0-7 0,2 1-6 0,-1 2-5 15,0 2-6-15,-2-2-4 0,0 4-4 0,0 3-2 0,-2 0-2 16,2 3-2-16,-2 2 0 0,0 3-2 0,0 1-1 0,3 6 1 16,-2-1-1-16,4 4-1 0,-2 2-2 0,2 1-1 0,3 3-3 0,3 0-2 15,1 2-5-15,4 0-8 0,4 3-12 0,3-5-12 0,2 7-15 16,4-7-18-16,3 4-21 0,6-3-22 0,0 1-33 0,3-2-37 0,5 0-60 16,2-3-70-16,6-2-92 0,0 0-100 0,1-3-51 0,5-4-23 15,-1 0-5-15</inkml:trace>
  <inkml:trace contextRef="#ctx0" brushRef="#br0" timeOffset="234138.3508">27724 10378 82 0,'0'-4'500'0,"2"-1"-38"0,-2-1-66 0,0 3-79 15,0-2-87-15,0 0-48 0,0-2-29 0,0 4-21 0,0-2-14 0,0 0-8 16,0-1-8-16,0 1-6 0,0 1-11 0,-2 0-7 0,2-1-9 15,-1 0-4-15,1 3-6 0,-3-3-4 0,1 2-4 0,0 0-6 16,-1 0-6-16,-2 3-5 0,2-4-7 0,0 3-4 0,-5-1-4 0,3 1-5 16,-3-1-4-16,0 2-3 0,-2 0-6 0,0 2-5 0,-1-1-4 15,-2 2-2-15,1 1-1 0,-2 2 0 0,-1 0 4 0,-2 2 1 0,2 1 5 16,-2 1 3-16,0 2 0 0,1 2 2 0,2-1-1 0,-4 0-1 16,4 2 1-16,0 2 0 0,1 0 3 0,2 1 0 0,2 0 2 0,1-1 1 15,1 2 1-15,1 0 0 0,3 1 1 0,2-1-1 0,1-1 0 16,1 0 0-16,2 0-1 0,3-1 0 0,1 0-1 0,1 0-6 0,1 0-8 15,4-4-10-15,0 0-14 0,1-1-16 0,0 0-18 0,3-4-27 16,-1 1-32-16,3-3-41 0,0 0-49 0,2-3-63 0,-1 0-75 16,-1-1-71-16,3-2-68 0,0-2-35 0,-1-1-19 0</inkml:trace>
  <inkml:trace contextRef="#ctx0" brushRef="#br0" timeOffset="235004.7135">27884 10672 412 0,'0'-1'386'0,"-3"-1"-38"0,1-1-43 0,2 2-36 16,-1-1-32-16,1-1-20 0,0 3-14 0,0-3-12 0,-2 1-8 0,2 0-7 16,0-1-11-16,0 0-12 0,0-1-14 0,0 1-10 0,0 1-5 15,0-1-4-15,0-1-2 0,2 1-3 0,-2 1-4 0,1-1-12 16,1-1-14-16,2 2-16 0,-1-3-11 0,2 2-12 0,-2-1-9 0,2-1-8 16,2 1-7-16,2-1-8 0,-3-1-6 0,6 1-9 0,-3 2-9 15,0-2-8-15,3 1-7 0,-2-1 0 0,3 2 3 0,-2-1 1 16,2 3-1-16,-2-3 1 0,-1 4-2 0,0 0-1 0,2 0-3 0,-4 0-3 15,2 4-1-15,-2-1-2 0,-1 0-1 0,0 1 0 0,0 1-1 0,-2 2-1 16,-1 1 0-16,0-3 0 0,-1 2 1 0,-1 2 1 0,-2-1 3 16,0 2 2-16,0 1 5 0,-4-1 2 0,3 0 4 0,-6 3 1 15,2-3 3-15,1 1 1 0,-2-1 2 0,-1 1 2 0,1-3 1 0,-1 2 3 16,3-1 1-16,-6-2 1 0,6 1 1 0,-1-2 1 0,2 0 2 16,-2-2 1-16,2 1 2 0,-1-2 3 0,2-1 4 0,0 0 4 0,0 1 5 15,2-3 5-15,0 0 4 0,0 0 5 0,0 0 3 0,0 0 4 16,0 0-1-16,0 0 1 0,2 0-1 0,0-2-5 0,2 1-7 15,-1 1-9-15,0-4-10 0,1 4-10 0,0-2-8 0,1 1-7 0,2-3-7 16,2 3-8-16,-3 0-6 0,1-2-4 0,1 1-4 0,1 1-5 16,0-1-2-16,0 2 3 0,0 0 3 0,-1 0 3 0,0 0 5 15,0 3 3-15,1-1 2 0,-1 1 3 0,0 1 1 0,1 1 2 0,-1 0 1 16,2 3 1-16,-4 0 1 0,2 0 2 0,-2 0 2 0,1 1-1 0,-3 0 0 16,1 2 1-16,1-2 1 0,-3 4 1 0,1-2 1 0,-4 1 1 15,0 0 3-15,0-2 4 0,-2 0 4 0,-1 1 8 0,-2-1 9 16,-3 0 6-16,2 0 6 0,-4-2 7 0,0-1 4 0,-3 1 3 0,-3-2 1 15,0-1-3-15,-4 0-6 0,-1 1-24 0,0-3-27 0,-2 0-68 16,-2 0-86-16,-1-3-121 0,-2 0-139 0,1-1-74 0,-3-2-44 0,0-2-23 16,-3-2-15-16</inkml:trace>
  <inkml:trace contextRef="#ctx0" brushRef="#br0" timeOffset="255756.9958">20561 11959 550 0,'-5'3'588'0,"2"-1"5"0,0-2-13 0,1 1-18 0,0 0-125 15,2-1-174-15,0 0-103 0,0 0-63 0,2 0-38 0,0 0-26 0,1 0-18 16,2 0-17-16,-1 0-13 0,2 0-12 0,2 0-13 0,0 0-17 15,0-1-15-15,6 0-14 0,-2 1-15 0,2-2-14 0,0 2-16 16,3-1-17-16,-2-1-23 0,2 2-26 0,-3-1-33 0,3 1-34 0,-2 0-59 16,1 0-69-16,-4 0-43 0,1 1-26 0,0-1-17 0</inkml:trace>
  <inkml:trace contextRef="#ctx0" brushRef="#br0" timeOffset="255936.8273">20551 12136 238 0,'-3'3'540'0,"0"1"0"16,1-1-4-16,0-2-90 0,1 2-127 0,1-3-87 0,0 0-62 0,1 0-38 16,1 1-27-16,1-1-18 0,2 0-12 0,2 0-11 0,2 0-10 15,0-1-14-15,4 1-14 0,1-2-17 0,4 1-19 0,1 0-19 16,3-2-22-16,0 3-28 0,3-4-33 0,1 3-59 0,0-3-72 0,3 1-97 16,-1 1-109-16,1-1-62 0,1 0-36 0,-4 0-17 0</inkml:trace>
  <inkml:trace contextRef="#ctx0" brushRef="#br0" timeOffset="257919.9954">21433 11758 2 0,'0'0'133'0,"0"0"-29"15,0 0-21-15,0 0-15 0,0 0-11 0,0 0-7 0,0 0-6 16,0 0-3-16,0 0-1 0,0 0-2 0,0 0-2 0,0 0-2 16,0 0-4-16,0 0-1 0,0 0-1 0,0 0 3 0,0 0 0 0,0 0 4 15,0 0 3-15,0 0 3 0,0 0 2 0,-1 0 1 0,1 0-1 16,0 0 1-16,0 0 0 0,-2 0-1 0,2 0-1 0,0 0-3 15,0 0-1-15,0 0-2 0,0 0-2 0,0 0-4 0,0 0 0 0,0 0-2 16,0 0-1-16,0 0-1 0,0 0-1 0,0 0 0 0,0 0-1 16,0 0-1-16,0 0 2 0,0 0 1 0,0 0 0 0,0 0 1 0,0 0 2 15,0 0 0-15,0 0 2 0,0 0-1 0,0 0-1 0,0 0 1 16,0 0-1-16,0 0 0 0,0 0-1 0,0 0-1 0,0 0-1 16,0 0-1-16,0 0-3 0,0 0-1 0,0 0-3 0,0 0-3 15,0 0-1-15,0 0-3 0,0 0-1 0,0 0-2 0,0 0-2 0,0 0-1 16,0 0-1-16,0 0-1 0,0 0 1 0,0 0 0 0,0 0 1 0,0 0 0 15,0 0 3-15,0 0 1 0,0 0 1 0,0 0 1 0,0 0 2 16,0 0 1-16,0 0 2 0,0 0 1 0,0 0 1 0,0 0 1 0,0 0 1 16,0 0 1-16,0 0-1 0,0 0 0 0,0 0 2 0,0 0-1 15,0 0-1-15,0 0 0 0,0 0 1 0,0 0-2 0,0 0 0 16,0 0-2-16,0 0-1 0,0 0-3 0,0 0-1 0,0 0 0 16,0 0-3-16,0 0-3 0,0 0-1 0,0 0-2 0,0 0-2 0,0 0-1 15,0 0-2-15,0 0 0 0,0 0-1 0,0 0-1 0,0 0 0 0,0 0-1 16,0 0 1-16,0 0-1 0,0 0 1 0,0 0 0 0,0 0 1 15,0 0 0-15,0 0 0 0,0 0 1 0,0 0 1 0,0 0 0 16,0 0 2-16,0 0 0 0,0 0 1 0,0 0 2 0,0 0 0 0,0 0 2 16,0 0 1-16,0 0-1 0,0 0 2 0,0 0 0 0,0 0 1 15,0 0 0-15,0 0 0 0,0 0 1 0,0 0 1 0,0 0 0 16,0 0 0-16,0 0-1 0,2-2-1 0,-2 2 0 0,0 0-1 0,0-1-1 16,0 1-3-16,0 0-3 0,1 0-2 0,-1 0-3 0,3 0-7 15,-1-1-3-15,0-2-4 0,-1 3-2 0,2 0-3 0,3-3-1 0,-2 3 1 16,0 0-2-16,1 0-2 0,2-2 0 0,-1 1 0 0,2 1-2 15,0-2-4-15,1 1-2 0,4 1-2 0,-4-2-4 0,3 1-6 0,1 1-3 16,0-2-5-16,1-1-6 0,1 2-4 0,0-1-5 0,1-1-3 16,2 0-1-16,-2 0-2 0,1 0 4 0,-1 0 4 0,-1 0 2 15,3 2 6-15,-2-1 3 0,-2-3 6 0,0 3 4 0,-3-1 7 0,3 0 5 16,-4 2 6-16,0-2 4 0,-1 3 6 0,-3-3 2 0,1 2 2 16,-3 1 1-16,0-1-1 0,-2-1-1 0,-2 2-3 0,0 0-3 0,-2 0-5 15,-2 2-6-15,1-1-7 0,-3 0-8 0,-1 2-4 0,-3-3-7 16,-2 4-6-16,1-1-8 0,-3 2-9 0,0 0-5 0,-3-3-2 15,0 2 4-15,0 1 5 0,1-1 9 0,-3 1 10 0,1-1 8 0,2 1 9 16,-5 1 9-16,5-3 10 0,-3 3 11 0,2-2 15 0,1-1 16 16,-3 1 15-16,5 2 11 0,-2-4 10 0,2 3 6 0,2-3 5 0,-1 3 1 15,1-2 0-15,2 0 2 0,2 0 3 0,0-1 0 0,-2 0 2 16,6 0-1-16,-3 0-2 0,2 1-2 0,2-3 2 0,2 1 1 16,-3-1 1-16,3 2 1 0,1-1 2 0,-2-1 0 0,2 0 2 0,0 0-2 15,0 3 0-15,0-1-2 0,0-2-2 0,2 1-5 0,-2 0-5 16,1-1-7-16,-1 2-7 0,0 0-7 0,0-1-5 0,0 1-7 0,2-2-6 15,-2 0-4-15,2 3-1 0,-2 0-2 0,0-2 1 0,1 2-1 16,-1-2-1-16,2 1 2 0,-1 1 0 0,-1-2 3 0,2 2 3 0,0 0 0 16,-1-2 3-16,2 0 0 0,-1 2 2 0,1 1 1 0,0-1 0 15,2-1-1-15,0 1-1 0,-1 1 0 0,3-2 2 0,-1 0 0 16,5 0-1-16,-1 2-2 0,-1-1-1 0,2 0-2 0,0 0-1 0,1-2 0 16,0 1-4-16,-1 0-1 0,3 2-3 0,-3-1-1 0,1-3-4 15,-2 3-2-15,0 1-6 0,0-1-5 0,-1 0-2 0,-3 0-4 0,1 1-4 16,-3-1-3-16,0 1-2 0,1-1-3 0,-1 2-1 0,-3-1 1 15,1 1-1-15,-2-1 0 0,-2 2 1 0,1-2 3 0,-3 4 3 0,-1-2 3 16,0 0 4-16,-2 4 4 0,1 0 4 0,-2-1 2 0,-3 1 3 16,1 0 2-16,1 1-1 0,-2-1 3 0,1 0 0 0,-2 2 3 15,3-2 1-15,-3 0 2 0,2 0-1 0,1 0 0 0,0-2 0 16,1-1 1-16,0 3-2 0,2-2-1 0,-1-2 0 0,3 2 0 0,-3-3 1 16,3 2 0-16,1-3-2 0,-1 2-2 0,1-2-2 0,2-1-1 15,-3 2 0-15,4-3-2 0,-1 2 0 0,-1-1-1 0,2-3 0 0,0 3 0 16,0 0-1-16,0-2 0 0,0-1-2 0,0 3 2 0,0-3 4 15,0 1-1-15,2 1 1 0,-1-2 2 0,-1 2-1 0,2-1 1 0,0 1 0 16,-2 0 2-16,1-2 0 0,-1 0 1 0,3 3 2 0,-3-3 1 16,4 1 1-16,-3 0 2 0,1-1-1 0,-1 2 3 0,5-2 0 0,-2 1 3 15,-1 1 2-15,2-2 4 0,1 2 4 0,1-2 4 0,2 0 3 16,0 0 2-16,3 0 3 0,0 0 0 0,1 0 2 0,4 0 0 16,-1 0-1-16,4-2-2 0,1 0-1 0,-2 1-3 0,5-1-3 0,-2 0-4 15,3-1-4-15,-1 1-2 0,1-1-5 0,0-1-3 0,1 1-2 16,0 1-4-16,0-1-3 0,-2 0 0 0,-1 0-3 0,1 1 1 15,-1 0-1-15,-3 1 1 0,-1-2-1 0,-1 2-1 0,-2-1-1 0,2-1-2 16,-6 3-1-16,1-1-1 0,-5 1-1 0,1-2-3 0,-2 1-6 0,0 1-11 16,-3 0-13-16,0 0-22 0,0 0-26 0,-3 0-31 0,-1 1-32 15,0-1-59-15,0 0-71 0,0 0-83 0,-1 2-89 0,-3-2-52 16,1 1-32-16,-2-1-14 0</inkml:trace>
  <inkml:trace contextRef="#ctx0" brushRef="#br0" timeOffset="258987.155">22260 11715 162 0,'-3'-2'504'0,"1"2"1"0,1 0-53 15,-3 0-79-15,3 0-64 0,-2 0-58 0,3 0-40 0,0 0-30 16,-2 0-22-16,2 0-20 0,0 0-15 0,-2 0-16 0,2 0-12 15,0 0-13-15,0 0-11 0,0 0-12 0,0 0-11 0,0 0-11 0,0 0-6 16,0 0-7-16,0 0-4 0,0 0-2 0,0 0-1 0,0 0-1 16,0 2-1-16,0-1-1 0,0-1 1 0,2 2-1 0,-2-2-1 15,2 1 0-15,-2-1-1 0,0 0 0 0,3 0-3 0,-2 0-1 16,3 0-1-16,-3 0 0 0,4 0-2 0,0 0 0 0,2-1-1 0,1-1-3 16,4 1-3-16,2-1-5 0,-2-1-5 0,6 1-6 0,-1-3-9 15,4 2-8-15,2-1-7 0,-1-2-9 0,2 2-9 0,2-2-12 0,0 2-9 16,1-2-7-16,0 1-5 0,0 1-4 0,0-1-4 0,-3 1-6 0,1-1-2 15,-1 2 2-15,-2-1-1 0,-5 1 1 0,0 1 1 0,-2 0 1 16,-3-1 4-16,-1 1 6 0,-2 2 6 0,-2-2 9 0,-4 1 3 0,0 1 5 16,-3 0 8-16,-3 0 10 0,0 0 11 0,-4 1 8 0,-2 1 13 15,-2-2 10-15,-1 2 16 0,-3-2 13 0,1 5 12 0,-2-5 10 0,-1 2 6 16,1-1 6-16,-1 2 3 0,1-1 2 0,0-1 4 16,2-1 2-16,-2 2-1 0,5-2-5 0,-1 1-3 0,0 0-3 0,4-1-6 15,-1 2-5-15,3 0-5 0,1-2-6 0,0 1-4 0,4 1-4 0,-3-2-3 16,1 1-2-16,2-1-5 0,1 2-5 0,0-2-4 0,0 0-3 15,0 1 0-15,0 2-1 0,0-1 1 0,1-1 1 0,1 2 3 0,-1 0 3 16,-1-1 3-16,0 5 2 0,0-1 6 0,0 1 4 16,0 0 5-16,0 3 7 0,0-1 4 0,0 2 4 0,0-1 6 0,0 1 1 15,-1 6 1-15,-1-5 0 0,1 4-3 0,1 0-2 0,-5 2-4 0,4-1-1 16,-1 3-5-16,0-3-2 0,-1 0-4 0,2 3-3 0,-1-3-4 16,0 1-2-16,-1-1-2 0,2 3-2 0,1-3-2 0,-2 0 1 15,0-3-1-15,2 3 1 0,0-2-5 0,0 0-9 0,0-1-14 0,2-1-14 16,0 1-22-16,-1 0-27 0,2-2-35 0,1 0-41 0,0-2-69 15,1 0-83-15,1 1-90 0,1-4-94 0,-3-1-49 0,3 1-27 0,-1-2-8 16</inkml:trace>
  <inkml:trace contextRef="#ctx0" brushRef="#br0" timeOffset="259386.9583">22789 11948 355 0,'2'-2'541'0,"-1"-2"-38"0,-1 0-65 15,2 3-68-15,-2-1-71 0,0-3-49 0,0 5-40 0,0 0-30 16,0 0-25-16,0 0-23 0,0 0-24 0,0 0-21 0,0 0-20 16,0 0-21-16,0 0-22 0,0 0-18 0,0 0-18 0,0 5-9 0,0-3-9 15,0 3-4-15,0-1-2 0,0 0 0 0,0 2 1 0,0 0 2 16,0 2 5-16,0 1 5 0,0 1 6 0,0 1 7 0,0-1 6 0,0 1 6 16,0 1 3-16,0 0 1 0,0-2-1 0,2 3 2 0,-2-1 1 0,1 0 1 15,1-1 1-15,-1 0 0 0,3 1 1 0,-1-2 2 0,0 1-1 16,1 0 2-16,1-2-1 0,-2-1 2 0,4 0-1 0,-2-1-2 15,1-1-5-15,2-1-8 0,0 0-9 0,-2 0-18 0,6-2-21 0,-3-1-22 16,2-2-23-16,3-2-26 0,-1-1-32 0,1 0-45 0,2-4-53 16,1 1-75-16,-1-5-89 0,-1 0-56 0,2-2-41 0,-2-1-17 15</inkml:trace>
  <inkml:trace contextRef="#ctx0" brushRef="#br0" timeOffset="259656.7184">22994 11676 293 0,'-7'-3'496'15,"2"0"0"-15,0 0-75 0,2 1-116 0,-2 1-89 0,2 1-78 16,2 0-43-16,-4 1-26 0,0 1-19 0,4 1-13 0,-1 0-10 0,1 0-9 16,-3 4-4-16,3-2-4 0,-1 0-2 0,1 2-1 0,-3-2 0 15,4 2 1-15,-1-3 0 0,-1 2 1 0,2 0 1 0,0 0 0 16,0-1 1-16,0-1 0 0,0 1 1 0,0-2 4 0,0 0 3 0,2-1 2 16,-1 0 5-16,-1 1 4 0,2-3 3 0,0 2 6 0,-1-2 4 0,1 0 7 15,1-2 4-15,0 2 6 0,0-3 4 0,2 0 5 0,1-1 7 16,1 1 5-16,-3 0 2 0,1-2 3 0,0 1 1 0,0-1 4 15,-1-1 4-15,1 0 2 0,-2 0-2 0,0 3 0 0,1-4-4 16,-4 1-4-16,0 2-9 0,0-1-7 0,-2 0-11 0,0-2-14 0,-1 4-12 16,-2 0-13-16,-2-2-27 0,0 2-33 0,-1 2-44 0,-1-1-49 15,-4 2-70-15,2 3-83 0,-3 0-115 0,-2 2-131 0,-1 1-70 16,-1 4-38-16,-2 1-18 0,0 2-8 0</inkml:trace>
  <inkml:trace contextRef="#ctx0" brushRef="#br0" timeOffset="266436.4018">23222 12039 183 0,'-1'1'303'0,"-1"0"-55"0,2-1-55 0,-1 2-37 16,1-2-23-16,0 2-12 0,0-2-6 0,0 0-4 0,0 0-4 0,0 0-2 15,0 0-3-15,0 0-2 0,0 0-3 0,0 0-2 0,0 0-4 16,0 0-4-16,0 0-1 0,0 0-2 0,0 0 2 0,0 0-1 0,0 0 2 15,0 0 1-15,0 0-1 0,0 0 0 0,0 0 0 0,0 0-1 16,0 0 1-16,0 0-2 0,0 0 0 0,0 0-3 0,0 0-1 16,0 0-2-16,0 0-3 0,0 0-2 0,0 0-4 0,0-4-5 0,1 3-5 15,1 0-9-15,1-2-11 0,0 0-8 0,2 0-10 0,1-2-8 16,0 1-8-16,2-4-8 0,2 0-9 0,6 1-8 0,-3-2-9 0,4-4-6 16,0 3-8-16,2-3-7 0,3-2-10 0,2 0-4 0,-2-3-2 15,3 0-5-15,2 0-5 0,2-3-7 0,-2-1-7 0,3 1-2 16,-4-1 0-16,4-3-3 0,-1 1-2 0,-1 0-1 0,0-3-1 0,0 3 5 15,-3 2 5-15,2-2 9 0,-3 0 10 0,-1 3 11 0,-2 0 11 16,-1 0 14-16,-1 4 16 0,-3 2 10 0,-2-1 6 0,-1 2 9 0,-3 1 9 16,0 4 6-16,-1-2 1 0,-1 3 2 0,-4 3 0 0,1-1-9 15,0 1-14-15,-2 1-21 0,-2 1-23 0,-1 1-29 0,2 1-32 16,-2 1-28-16,0 0-24 0,0 0-27 0,0 0-29 0,-2 3-54 0,1 2-63 16,-2 0-56-16,-2 3-49 0</inkml:trace>
  <inkml:trace contextRef="#ctx0" brushRef="#br0" timeOffset="266953.6337">23244 12108 190 0,'0'-2'485'0,"-1"1"-48"0,1-2-72 0,0 1-64 0,-2 0-58 16,2 2-36-16,0 0-23 0,0 0-17 0,0 0-13 0,0 0-16 15,0 0-19-15,0 0-16 0,0 0-15 0,0 0-14 0,0 0-14 16,0 0-13-16,0 0-13 0,0 0-10 0,0 0-12 0,3 0-5 0,-1 2-6 16,0 0-5-16,1-2-1 0,2 1-2 0,0 1 0 0,1-1-1 15,5 2 1-15,-3 0-1 0,3 1 1 0,3 0 1 0,0-1 2 0,4 4-1 16,-1 1 3-16,0 0 0 0,2-1 0 0,2 2-1 0,-1-1 0 15,4 2-2-15,-2-1 0 0,1 0-2 0,-1 2-2 0,0 2 0 16,-2 0-2-16,4-3-2 0,-2 1 1 0,2 3 1 0,-5-3 0 16,3 4 0-16,-2-6 1 0,0 4 0 0,-2-1-1 0,-1-2 0 0,1 1-1 15,-1 1 1-15,-1-2 0 0,-2 0 0 0,-1-1-3 0,1-3-3 0,-1 2-4 16,-2-2-5-16,0 0-5 0,-1 0-9 0,-1-1-7 0,0-1-13 16,0-1-15-16,-3 0-15 0,0 1-15 0,2-4-32 0,-2 0-44 15,-1 0-73-15,2 0-89 0,-3-2-65 0,1 0-52 0,0-1-29 0</inkml:trace>
  <inkml:trace contextRef="#ctx0" brushRef="#br0" timeOffset="268386.5086">24253 11250 144 0,'0'-7'412'15,"-2"3"-54"-15,2 0-70 0,0-1-46 0,0 1-36 0,-1 1-22 16,1-2-14-16,0 1-11 0,0 1-11 0,-2 0-8 0,2 0-8 0,0 0-10 16,0-1-9-16,0 2-5 0,-1 0-5 0,1-1-2 0,0 2-2 15,0-1-4-15,-2-1-5 0,2 3-5 0,-2-3-6 0,2 1-2 0,0 0-2 16,0-1-4-16,0 0-5 0,0-1-5 0,0 1-7 0,-1 1-6 16,1-1-5-16,0-1-6 0,0 1-5 0,0-2-5 0,-2 3-4 15,2-2 0-15,-2 1-1 0,2-2 0 0,0 2-3 0,0-1 0 0,-2 0-1 16,2 0-1-16,-2 1 1 0,2-1-2 0,0 2-4 0,0-3-1 15,-1 2 1-15,1-1-2 0,0 2 0 0,0-1 1 0,0-1 1 0,0 1 2 16,0 0-2-16,0 1 2 0,0 1-1 0,0-3 0 0,0 4-3 16,0-2 0-16,0 1-1 0,0 1-2 0,0 0-4 0,0 0-5 15,0 0-6-15,0 0-6 0,0 0-5 0,0 0-5 0,0 0-7 0,0 0-4 16,-2 1-6-16,2-1-4 0,0 2-3 0,0 2 0 0,0-1 0 16,0 0 0-16,0 1 2 0,0 3 1 0,0 1 4 0,0-1 2 0,0 2 5 15,0 1 3-15,0 3 3 0,0 1 7 0,0 0 5 0,2 2 6 0,-2 1 3 16,0-3 4-16,1 5 4 0,-1-2 2 0,2 1 4 0,-2 2-1 15,2 0-5-15,-2-1-9 0,2 1-12 0,0-3-20 0,-2 4-21 16,1-1-34-16,-1 0-39 0,2-2-70 0,0 2-83 0,-1-1-97 16,1-1-105-16,-1 0-56 0,3-2-33 0,-3 0-14 0</inkml:trace>
  <inkml:trace contextRef="#ctx0" brushRef="#br0" timeOffset="269615.3706">24135 12297 396 0,'0'-4'528'0,"0"2"-6"0,0 0-85 16,0-1-124-16,0 1-86 0,1 1-66 0,-1-2-38 0,0 3-22 16,0 0-19-16,0 0-16 0,2-1-13 0,-2 1-13 0,0 0-11 15,0 0-14-15,0 0-8 0,0 0-9 0,0 0-5 0,0 0-4 0,0 0 0 16,0 0-1-16,0 0 1 0,0 0 1 0,0 0 1 0,0 0 2 16,0 0 0-16,0 0 3 0,0 0 1 0,0 0 0 0,0 0 2 15,0 0 2-15,0 0 0 0,0 0 1 0,0 0 0 0,0 0 1 0,0 0 1 16,0 0 0-16,0 0 1 0,0 0 0 0,0 0 1 0,0 0-1 0,0 0 0 15,0 0-1-15,0 0 2 0,0 0 0 0,0 0-1 16,0 0 1-16,0 0 1 0,0 0-2 0,0 0 1 0,0 0 0 0,0 0-2 16,0 0 1-16,0 0-2 0,0 0 0 0,0 0 1 0,0 0-1 15,0 0 0-15,0 0 1 0,0 0-1 0,0 0 2 0,0 0-1 0,0 0 1 16,0 0 0-16,0 0 3 0,0 0 2 0,0 0 3 0,0 0 1 16,0 0 5-16,0 0 3 0,0 0 1 0,0 0 3 0,0 0 2 0,0 0 3 15,0 0 0-15,0 0 3 0,0 0 1 0,0 0 0 0,0 0 0 16,0 0-2-16,0 0-1 0,0 0-2 0,0 0-3 0,0 0-3 15,0 0-3-15,0 0-3 0,0 0-3 0,0 0-3 0,0 0-3 0,0 0-2 16,0 0-4-16,0 0 0 0,0 0-4 0,0 0-2 0,0 0-1 16,0 0-2-16,0 0-1 0,0 0 0 0,0 0-1 0,1 0-2 0,-1 0-2 15,2 0 0-15,0 0-2 0,-1 0 1 0,1 0 2 0,-1 0 1 16,4 1 1-16,-4-1 2 0,1 0 1 0,3 0 2 0,-4 0-1 0,3 1 3 16,0-1 1-16,0 0 2 0,0 0 2 0,1 0 2 0,0 0 2 15,-2 0-1-15,2 0 0 0,-1 0 0 0,3 0-2 0,-1 0-1 16,-1 0 1-16,-1 0-1 0,1 0-1 0,2-1 1 0,-2 1-1 0,0 0 0 15,2-1-1-15,-2 1 0 0,-1-3-2 0,0 3-1 0,1 0-1 16,-3 0-2-16,1 0 0 0,1 0-2 0,-3 0-2 0,-1 0-4 16,0 0-3-16,2 3-6 0,-2-3-4 0,1 1-2 0,-1 0 0 0,0 1 1 15,0 1 0-15,0 0 0 0,2 1 0 0,0-1 0 0,-2 1 0 0,1 1 2 16,-1 0 2-16,2 0 1 0,0 1 3 0,-2 1 5 0,0 1 5 16,0 1 1-16,0-3 0 0,0 6 2 0,0-2 2 0,0 0 0 15,0 0 1-15,0 0 1 0,-2 1 1 0,0-1-1 0,2-1 0 0,-1 1 0 16,1 0 0-16,-4 0-2 0,3-2 1 0,-1 1-2 0,1-2 1 15,-3-1-2-15,3 0 0 0,-1-1 0 0,0-1 1 0,0 1 4 0,0-2 4 16,2-1 2-16,-1 1 6 0,1-3 7 0,0 0 8 0,0 0 4 16,0 0 2-16,0 0-1 0,-2 0-6 0,0-3-1 0,2 1-1 15,0-3-4-15,0 2-6 0,0-4-4 0,0 4-7 0,0-5-3 0,0 1-2 16,2-3-8-16,0 4-12 0,-1-6-6 0,3 3-3 0,0-1 2 16,1-2 5-16,-2 3 4 0,2-3 3 0,1 2 4 0,1 0 4 15,-2-2 5-15,2 2 6 0,-1 0 1 0,-1 2-1 0,2 1 4 0,-2-1 3 16,2 1 3-16,-2 3 1 0,0-1-1 0,-1-2 0 0,0 5-5 15,1-3-5-15,-1 3-5 0,-1-1-5 0,0 3-3 0,0-2-4 0,1 0-3 16,-3 2-4-16,2 2-2 0,-1 0 0 0,0-2-2 0,-1 3-2 0,3-1 1 16,0 1 1-16,-3 1 1 0,3 1 4 0,-3-2 2 0,2 4 4 15,-1-4 1-15,0 4 2 0,-1 0 0 0,2-1 3 0,-1-1 0 16,0 3 1-16,-1 0 1 0,-1 1 0 0,3-2 3 0,-1 0 1 0,-1 1 1 16,1-3 2-16,-2 1 0 0,1 2 1 0,-1-2 1 0,2-2 2 15,0 2 1-15,-2-2-1 0,1 1 2 0,-1-1 1 0,2-1-1 16,-1 1-6-16,-1-1-7 0,2-1-10 0,0 3-15 0,-2-3-16 0,1-1-23 15,2 1-26-15,-1 0-34 0,0 1-37 0,-1-2-49 0,4-1-56 16,-4 1-71-16,-1-1-74 0,0 0-45 0,3 0-27 0</inkml:trace>
  <inkml:trace contextRef="#ctx0" brushRef="#br0" timeOffset="269880.5865">24569 12392 203 0,'0'0'541'0,"0"0"-4"0,0 0-8 0,2-2-100 0,1 0-145 0,-3 2-91 16,1-1-64-16,2 1-36 0,1 0-22 0,-3 0-15 0,4-2-11 16,-2 2-9-16,2 0-8 0,4 0-5 0,-2-2-5 0,-1-1-2 0,1 3-4 15,1 0 1-15,1-2 2 0,0 2 1 0,-1-2 3 0,2 1 1 16,-2-1 0-16,0 0-2 0,0 2-5 0,1-3-6 0,-1 1-9 15,-2 0-7-15,2-1-9 0,1 1-11 0,0 1-12 0,-3-2-20 0,0 2-24 16,3-2-28-16,-4 0-33 0,2 3-41 0,-1-2-45 0,2 1-57 16,-2-3-65-16,-1 3-56 0,-2 0-49 0,2-1-31 0</inkml:trace>
  <inkml:trace contextRef="#ctx0" brushRef="#br0" timeOffset="270203.4634">24935 12228 135 0,'0'-3'577'0,"-2"1"7"0,2 0 4 0,0-1-75 0,0 3-117 16,0-2-92-16,0 0-83 0,0 2-51 0,0 0-38 0,0 0-26 0,0 0-20 16,0 0-19-16,0 0-21 0,0 0-18 0,0 0-16 0,0 0-14 15,0 0-14-15,0 0-10 0,0 0-9 0,0 4-2 0,0-4-1 0,0 4 1 16,2-1 0-16,-2 0 1 0,0 2 0 0,1-1 3 0,-1 1 4 15,3 0 3-15,-2 3 5 0,-1-2 4 0,2 1 4 0,0 1 6 16,-2 0 3-16,1 4 2 0,-1-3-1 0,2 3 0 0,-1-2 2 0,-1 2 1 16,2 0 2-16,0 1 3 0,-2-1 1 0,0 2 0 0,1-1 2 15,-1 0 2-15,0 1 2 0,0-1 1 0,0-1 3 0,0 3 2 16,0-4 3-16,0-1-4 0,0 3-8 0,0-3-15 0,0 1-16 0,0-1-26 16,0 0-30-16,0 0-41 0,0-3-50 0,0 1-91 0,0-2-112 15,0 2-82-15,0-1-62 0,-1-2-36 0,1-1-23 0</inkml:trace>
  <inkml:trace contextRef="#ctx0" brushRef="#br0" timeOffset="270855.1874">24062 12256 123 0,'-2'0'462'0,"0"0"-60"0,2 0-83 0,0 0-73 16,-2 0-66-16,0 0-42 0,1 2-28 0,1-1-23 0,-4-1-17 15,3 2-15-15,-1-1-11 0,0 2-8 0,-1-2-6 0,2 3-6 0,-3-1-7 16,0 3-5-16,0-1-4 0,-2 4-2 0,2-2-2 0,-3 3 1 0,2 0-1 16,1 0 4-16,-1 1 3 0,-1 2 4 0,3 1 1 0,-2 1 1 15,2-1 0-15,-1 1-1 0,4 2 0 0,0 0-6 0,0 0-6 0,5 0-13 16,-2 1-13-16,4 2-18 0,2-3-23 0,1 1-24 0,-1 0-26 15,7 0-42-15,-2 2-44 0,5-2-74 0,1-2-88 0,1-1-55 0,1 0-41 16</inkml:trace>
  <inkml:trace contextRef="#ctx0" brushRef="#br0" timeOffset="271318.8054">25184 12168 216 0,'0'0'500'0,"0"0"0"0,0 0-77 15,0 0-114-15,0 0-81 0,0 0-64 0,0 0-42 0,0 0-30 0,0 0-22 16,0 0-18-16,1 0-15 0,3 2-14 0,-3-2-10 0,3 1-10 15,-1 1-7-15,0 2-8 0,0-1-5 0,4 0-4 0,-2 1 2 0,0 0 1 16,3 3 1-16,-3-1 3 0,4 1 0 0,-2 3 3 0,-1-3 1 16,2 3 1-16,1 2 0 0,-2 0 0 0,-2-1 0 0,1 5 0 0,-1 0 2 15,0 0 3-15,-1 3-3 0,-1-1-4 0,-1 4-7 0,-2-2-8 16,-2 1-9-16,1 1-11 0,-4 2-14 0,-1-2-14 0,-2 0-24 0,-2 2-25 16,-4-3-31-16,0 2-35 0,-3-1-73 0,-3-1-96 0,-2-2-52 15,-1 1-33-15</inkml:trace>
  <inkml:trace contextRef="#ctx0" brushRef="#br0" timeOffset="276251.5857">24328 11713 379 0,'0'0'461'15,"0"0"-57"-15,0 0-80 0,0 0-56 0,0 0-45 0,-4 0-30 0,4 0-27 16,0 0-15-16,0 0-11 0,0 0-11 0,0 0-9 0,0 0-5 16,0 0-6-16,0 0-5 0,0 0-6 0,0 0-6 0,0 0-6 15,0 0-1-15,0 0-4 0,0 0 0 0,0 0 0 0,0 0-1 0,0 0-2 16,0 0 0-16,0 0-1 0,0 0-4 0,0 0-4 0,0 0-2 16,0 0-5-16,0 0-4 0,0 0-5 0,0 0-5 0,0 0-4 0,0 0-5 15,0 0-7-15,0 0-4 0,0 0-5 0,0 0-6 0,0 0-5 16,0 0-4-16,0 0-6 0,0 0-10 0,0 0-12 0,0 0-15 15,0 0-18-15,0 0-21 0,0 0-25 0,0 0-31 0,0 0-37 0,0 0-32 16,0 2-31-16,0-2-40 0,0 0-46 0,2 3-82 0,0 0-100 0,-2 1-59 16,1 1-37-16,-1-1-10 0</inkml:trace>
  <inkml:trace contextRef="#ctx0" brushRef="#br0" timeOffset="276706.9051">24299 11986 102 0,'0'0'462'0,"0"0"-53"0,0 0-84 0,0 0-73 16,0 0-69-16,0 0-42 0,0 0-30 0,0 0-17 0,0 0-15 15,0 0-5-15,0 0-8 0,0 0-2 0,0 0-2 0,0 0-1 16,0 0-3-16,0 0 1 0,0 0 0 0,0 0 2 0,0 0 4 0,0 0 4 15,0 0 4-15,0 0 4 0,0 0 1 0,0 0 3 0,0 0-1 16,0 0-1-16,0 0-4 0,0 0-5 0,0 0-6 0,-1 0-5 0,1 0-8 16,0 0-6-16,0 0-9 0,0 0-6 0,0 2-8 0,-2-1-6 15,2-1-8-15,0 0-8 0,-2 0-7 0,2 0-5 0,0 2-6 0,0-2-4 16,-1 2-1-16,1-2-2 0,0 0 0 0,0 3 0 0,0-3 2 16,0 1 0-16,0-1 2 0,0 0 2 0,0 0 3 0,0 0 3 15,0 1 1-15,0-1 4 0,0 0 3 0,0 0 3 0,0 0 3 0,0 0 2 16,0 0 4-16,0 0 2 0,0 0 2 0,0 0 4 0,0 0 0 15,0 0 5-15,0 0 1 0,0 0 4 0,0 0 2 0,0 0 2 0,0 0 4 16,0 0 0-16,0 0 2 0,0 0 1 0,0 0 0 0,0 0 1 16,0 0 2-16,0 0-1 0,0-1 0 0,0 1-1 0,0-1-3 15,0 1-3-15,0 0-2 0,0 0-5 0,0 0-2 0,0 0-5 0,0 0-4 16,0 0-4-16,0 0-3 0,0 0-10 0,0 0-8 0,0 0-15 16,0 0-15-16,0 0-20 0,0 0-23 0,0 0-23 0,0 0-24 15,0 0-26-15,0 0-28 0,0 0-45 0,0 0-51 0,0 0-86 0,0 4-102 16,0-1-59-16,0 2-38 0,0-1-10 0</inkml:trace>
  <inkml:trace contextRef="#ctx0" brushRef="#br0" timeOffset="306950.7416">27978 11598 320 0,'0'-6'452'0,"0"1"-69"0,0-1-101 0,-3 0-65 16,3 0-48-16,-1 0-26 0,1 1-15 0,-5-3-10 0,4 1-6 0,-1 0-8 15,-1 1-6-15,0-1-7 0,0 1-5 0,-1-2-6 16,-1 2-8-16,2-1-2 0,-3 2-1 0,2-1 0 0,-1 1 1 0,-2 0-6 16,2-2-9-16,1 3-6 0,-4 1-4 0,2-2-6 0,-2 3-8 0,0-1-5 15,-2 0-7-15,2 3-4 0,0 0-4 0,-2 0-4 0,-3 3-6 16,1 1-4-16,-1 1-4 0,-2 0 0 0,0 3 3 0,-2 4 2 0,0-3 5 16,-1 3 1-16,-2 3 4 0,1 2 0 0,2 0 1 0,-4 3-1 15,4 0 0-15,0 3 0 0,-1-3 2 0,2 4 1 0,1-2 0 0,2 4 2 16,1-3-3-16,4 0 0 0,-2 1 0 0,2-1 1 0,5 0 3 15,2-1 0-15,1-1 4 0,1 0 1 0,5 0 2 0,0-2-1 16,6-1 1-16,-3-1 0 0,5-1-2 0,2 0 0 0,3-1-1 0,2-4-1 16,2 0 0-16,0 0-5 0,3-2-5 0,1-2-6 0,2 0-8 15,1-2-6-15,0 0-11 0,0-3-8 0,0 1-8 0,-2-1-13 0,1-2-14 16,-1 0-13-16,-3-2-11 0,1-1-11 0,-2 1-7 0,-2-1-19 16,-4 0-26-16,-2 2-39 0,0-4-43 0,-5 0-75 0,-1 2-91 15,-4-1-56-15,-1-2-38 0,-5 4-15 0</inkml:trace>
  <inkml:trace contextRef="#ctx0" brushRef="#br0" timeOffset="307386.3675">28540 11867 47 0,'5'-7'587'0,"-4"2"12"15,4 0 7-15,-4 2 7 0,1-1-91 0,-1 0-143 0,-1 1-101 0,0 1-83 16,0 1-50-16,0 1-33 0,0-2-23 0,0 1-18 0,0 1-20 16,0 0-21-16,0 0-18 0,-3 0-18 0,2 1-15 0,-4 1-10 15,2-1-6-15,-2 1-5 0,0 1-1 0,-3 1 1 0,-1 1 1 16,0 2 4-16,-4 0 3 0,-1 0 5 0,-2 1 5 0,-1 1 8 0,0 0 3 15,-1 1 5-15,1 3 4 0,-3-3-1 0,2 0 2 0,1 2 0 0,-1-1-1 16,1-1 1-16,0 0-2 0,2 2 1 0,2-4-2 0,2 1 1 16,-3 0-1-16,6-1-2 0,0-2 0 0,-1 0-2 0,4 0 1 15,2-3 0-15,-2 0 1 0,3 2 4 0,0 0 4 0,2-2 3 0,4 1 4 16,-1-1 3-16,2-2 3 0,1 2 4 0,3-2 2 0,3 1 4 16,0 0 1-16,6 1 0 0,-1-1 2 0,0-2 0 0,5 0-3 0,0 2-7 15,1-2-5-15,2 0-8 0,-1 0-9 0,1 0-6 0,-2 0-11 16,2 0-10-16,-3 0-16 0,1 0-14 0,-2 0-15 0,-2 0-19 15,0 1-20-15,-3-1-20 0,-2 2-30 0,-1 0-32 0,-3-2-26 0,0 1-21 16,-2 0-35-16,-2 1-38 0,-2-1-61 0,0 0-73 0,-4-1-33 16,0 0-14-16</inkml:trace>
  <inkml:trace contextRef="#ctx0" brushRef="#br0" timeOffset="307634.7748">28425 11858 181 0,'-4'-8'570'0,"0"4"14"0,2-3 12 16,0 1-70-16,1 3-114 0,-2-1-89 0,3 1-79 0,-2 1-47 16,0 1-31-16,2 1-28 0,0 0-24 0,0 0-24 0,0 0-23 0,0 0-20 15,0 0-17-15,0 1-15 0,0 1-10 0,0 1-6 0,2 4-3 16,0-1 2-16,-2 1 3 0,3 0 3 0,-2 3 4 0,1 0 4 0,0 1 6 16,2 3 4-16,0 1 8 0,-3 0 2 0,3 1 3 0,1 2-2 15,-1 0-2-15,0 2-3 0,0-1-3 0,0 1-1 0,0 0-3 0,1 4-2 16,-1-2-1-16,1 2-4 0,-1 2-9 0,0-1-12 0,-1 0-18 15,0 5-19-15,0-3-19 0,-1 4-28 0,1-2-33 0,-2 3-44 16,1 1-51-16,-1-2-108 0,-1 2-137 0,-1 0-83 0,-1 1-53 0,-2-2-27 16,1-1-10-16,-4 1 4 0</inkml:trace>
  <inkml:trace contextRef="#ctx0" brushRef="#br0" timeOffset="310257.8826">14706 13046 185 0,'0'-3'257'0,"0"3"-76"0,0 0-46 0,0 0-33 15,0 0-19-15,0 0-14 0,0 0-8 0,0 0-8 0,0 0-6 16,0 0-5-16,0 0-9 0,0 0-7 0,0 0-9 0,0 0-10 0,0 0-8 16,0 0-8-16,0 0-5 0,0 0-4 0,0 0-2 0,0 0-3 15,0 0-1-15,0 0-1 0,0 0 2 0,0 0 3 0,0 0 1 0,0 0 1 16,0 0-2-16,0 0-3 0,0 0-3 0,0 0-1 0,0 0-2 15,0 0 0-15,0 0 0 0,0 0 1 0,0 0 2 0,0 3 3 16,3-3 2-16,-3 0 3 0,1 0 4 0,-1 2 6 0,2-2 7 0,0 2 9 16,-1-1 6-16,2-1 5 0,-1 2 4 0,1-2 6 0,2 2 4 15,-2-2 7-15,2 3 2 0,4-3 6 0,-4 4 3 0,3-3 5 0,0 1-1 16,1 0-2-16,1-1-2 0,1 1 0 0,2-1-3 0,-1 1-3 16,2-2-2-16,1 4-1 0,0-4-2 0,3 3-2 0,-1-2-2 0,1-1-4 15,4 3-5-15,-2-3-3 0,4 3-3 0,-2-1-1 0,2-1-1 16,3 0 0-16,-2-1 1 0,3 2 0 0,1 0 0 0,1-2-1 15,1 1-1-15,0 1-1 0,2-2 1 0,0 1 1 0,4 1-1 0,-1-2-2 16,1 0-3-16,3 0-1 0,1 0-3 0,2 0-3 0,0 0 0 16,2 0-4-16,1 0-3 0,2 0-1 0,-1-2-4 0,5 1-3 0,-1 1-5 15,0-3-9-15,2 1-2 0,1 0 1 0,3 0-1 0,0-1 2 16,0 0 1-16,3 0 1 0,2 0-1 0,2-1-3 0,2 2 1 16,-1 1-2-16,3-2 0 0,2-1-1 0,1 1 1 0,0 1 0 0,1-1-1 15,0-1-1-15,-1 1-3 0,2 1-5 0,0 2-2 0,-4-3 2 0,2 1 5 16,-1 0 4-16,-1-1 2 0,1 1 3 0,1-1 1 0,-1 2 2 15,-1-3 4-15,2 4 2 0,-1-3 3 0,1 0 2 0,2-1 1 16,-2 2 4-16,0-1-4 0,3 0-4 0,-1 0-4 0,-1 0 1 0,0-2 0 16,-1 3 4-16,3-3 3 0,-4 2 3 0,1-1 4 0,1 1 4 15,-3-1 5-15,0 1 3 0,2 1 2 0,-1-1 4 0,0-1 4 16,-1 1 4-16,-1 0 1 0,0 1-3 0,-2 1-2 0,-1-3-4 0,1 4-5 16,-3 0-4-16,-3-2-3 0,1 1-4 0,-3 1-3 0,-4-2-1 15,1 1-2-15,1 1 2 0,-4 0 1 0,-3 0 2 0,1 0 2 16,-1 0 3-16,-3 0 2 0,1 0 3 0,0 0 4 0,-2 0 3 0,1 0 4 15,-2 0 4-15,1 0 2 0,0-2 2 0,-2 2-2 0,0-2-4 0,1 2-1 16,-1-1-1-16,-1 1 1 0,1 0 1 0,-1 0-2 0,-2 0-2 16,-2 0-2-16,0 0-2 0,1 0-4 0,-4 0-3 0,0 0-3 15,-2 0-3-15,-1 0 1 0,-2 0 0 0,0 0 1 0,-1 0-3 0,-4 0-3 16,0 0-4-16,-2 0 0 0,-2 0-1 0,0 0 2 0,-2 0-1 16,-2 0 3-16,-2 0 1 0,0 0 4 0,-3 0 3 0,-2 0 4 15,-2 0 6-15,2 0 7 0,-4 0 8 0,0 0 6 0,-2 0 7 0,0 0 4 16,0 0 5-16,-3 0 2 0,1 0 2 0,-1 0 1 0,-1 0-1 15,0 0-2-15,0 0-2 0,0 0-4 0,0 0-8 0,0 0-6 0,0 0-7 16,0 0-8-16,0 0-5 0,0 0-6 0,0 0-6 0,0 0-3 16,0 0-2-16,0 0-2 0,0 0-2 0,0 0-2 0,0 0-1 0,0 0 0 15,0 0 0-15,0 0 0 0,0 0 0 0,0 0 1 0,0 0 0 16,0 0 2-16,0 0 0 0,0 0 2 0,0 0 0 0,0 0 3 16,0 0 1-16,0 0 3 0,0 0 4 0,0 0 3 0,0 0 3 0,0 0 2 15,0 0 5-15,0 0 1 0,0 0 3 0,0 0 1 0,0 0 2 16,0 0 3-16,0 0-1 0,0 0 1 0,0 0 0 0,0 0-2 0,0 0-2 15,0 0-3-15,0 0-1 0,0 0-4 0,0 0-2 0,0 0-2 16,0 0-3-16,0 0-2 0,0 0-2 0,0 0-1 0,0 0-2 0,0 0-1 16,0 0 0-16,0 0-1 0,0 0-1 0,0 0 0 0,0 0-1 15,0 0-1-15,0 0 0 0,0 0 0 0,0 0 0 0,0 0 1 16,0 0-1-16,0 0 1 0,0 0 0 0,0 0-2 0,0 0 1 0,0 0 0 16,0 0 0-16,0 0 0 0,0 0 1 0,0 0 1 0,0 0-1 15,0 0 0-15,0 0 0 0,0 0 0 0,0 0 0 0,0 0 1 0,0 0 0 16,0 0 0-16,0 0 1 0,0 0-4 0,0 0-2 0,0 0-6 15,0 0-7-15,-1 0-9 0,1 0-9 0,0 0-11 0,0 0-14 16,0 0-16-16,0 0-19 0,0 0-24 0,-2 0-27 0,2 0-34 0,0 0-36 16,0 0-39-16,0 0-40 0,0 0-51 0,0 0-56 0,-3 0-33 15</inkml:trace>
  <inkml:trace contextRef="#ctx0" brushRef="#br0" timeOffset="321417.8802">22298 12723 108 0,'1'-3'245'0,"-1"3"-46"0,2-4-33 0,-2 4-25 0,0-1-14 16,0 1-10-16,0-1-7 0,0-1-5 0,0 1-5 0,0-1-4 0,0 2-3 16,0-1-1-16,0-1 0 0,0 2-4 0,0 0-3 0,0 0-4 15,0 0-4-15,0 0-1 0,0 0-3 0,0 0-2 0,0 0-3 16,0 0-2-16,0 0-6 0,0 0-3 0,0 0-4 0,0-1-5 0,0 1-4 16,0 0-5-16,-2 0-3 0,2 0-4 0,0 0-4 0,0 0-3 15,0 0-4-15,0 0-2 0,0 0-2 0,0 0-2 0,0 0-2 16,0 0-2-16,0 0-2 0,0 0-1 0,0 0-2 0,0 0-2 0,0 0-1 15,0 0-2-15,0 0-4 0,0 0 0 0,0 0-3 0,0 0-1 0,0 0-5 16,0 0-1-16,0 0-4 0,0 1-2 0,0-1-4 0,-1 3-4 16,1-1-1-16,0-1-2 0,0 2 1 0,0-2 2 0,0 3 2 15,0-1 2-15,0 0 3 0,0 2 3 0,0 2 4 0,0 1 3 0,0-1 3 16,0 2 2-16,0 0 8 0,0 1 4 0,-3 0 5 0,1 3 1 16,2 1 1-16,0-2-2 0,-1 3 0 0,-1-1 0 0,0 3-1 0,2 0-1 15,0-1 0-15,-1 2 0 0,-1-2-1 0,2 2 1 0,0-1-2 16,-1 1-1-16,1-2 0 0,0-2-2 0,0 3 1 0,0-2 0 0,0 0 0 15,0 1 1-15,0-4 0 0,0 3 0 0,0-3-1 0,0 2 2 16,0-4 0-16,0 0 0 0,0 1 0 0,0-3-1 0,0 2 1 16,0-3-1-16,0 0 1 0,0 0 0 0,0-1-2 0,0-2-1 0,0 1 1 15,1-2-1-15,-1 0-1 0,0 0-1 0,0-2 0 0,0 2-1 16,2-3-1-16,-2 0 0 0,0 0 0 0,0 0 2 0,0 0 0 16,0 0 4-16,0 0 3 0,0 0 4 0,0 0 2 0,0 0 0 0,0 0-1 15,0-1-2-15,0-1-2 0,-2-1-3 0,2 0-2 0,-1-1-3 16,1 0-3-16,-2 1-3 0,0-4-3 0,2 2-1 0,-1-2-4 15,-1-1-5-15,2-1-3 0,-1 1-2 0,-1-2 0 0,0 0-2 0,1 0 3 16,-3 1 3-16,4-3 1 0,-4 0 3 0,3 0-1 0,1-2 2 16,-2 0-1-16,0 1 0 0,2-1 1 0,-1-2-1 0,-1 1 2 0,2 0 1 15,-1 0 1-15,1 1 2 0,0-2 3 0,0 1 1 0,0 2 1 16,0-2 1-16,1 1 0 0,-1 0 1 0,2 3-1 0,-1-3 0 0,1 3-1 16,0 0 0-16,-1 0 0 0,3 1 0 0,-2-1-3 0,0 2-3 15,-1 0-1-15,3 2-1 0,-3-1 1 0,1 1 0 0,-1 1 1 16,3 0 3-16,-3-1-1 0,-1 4 2 0,2-2 0 0,-1 0 2 0,-1 2 0 15,2-1-1-15,0 2 2 0,-1 1 4 0,-1-2-3 0,0 3-4 16,0 0 0-16,0 0-3 0,0 0-3 0,0 0-3 0,0 0-1 0,0 0-2 16,0 0-4-16,0 0-5 0,0 0-4 0,0 0-5 0,0 0-2 15,0 1-1-15,0 1 4 0,0 1 7 0,0 0 5 0,-1 1 4 0,-1-1 4 16,0 4 4-16,2 0 4 0,-1 1 4 0,-1 1 7 0,2-1 6 16,-1 3 7-16,-3 1 7 0,3-1 3 0,-1 3 3 0,1 1-3 0,-3 0-4 15,3 2-3-15,-1-1 0 0,0 1-3 0,-2 1-1 16,3 0-4-16,-1-1-1 0,0 3-2 0,-1-1-2 0,2-2-2 0,-1 1-2 15,0 0 0-15,-1 1 1 0,2-2-1 0,-3 0 1 0,4 3-2 0,-1-4-1 16,1-1-2-16,-2-1 0 0,0 3 0 0,2-2 0 16,-2-1 0-16,0-3 0 0,2 3-1 0,0-3-1 0,0 0-1 0,0 1 0 0,0-3-2 15,0 3 1-15,-1-6 0 0,1 2-1 0,0 1 1 0,0-3 1 16,0-1-1-16,0 2 1 0,0-2 0 0,0 0 0 0,0-2 2 16,0-1 3-16,0 1 4 0,0-1 2 0,-2 0 3 0,2-2 3 0,0 3 4 15,0-3 4-15,0 0 7 0,0 0 6 0,0 0 6 0,0 0 8 16,0 0 2-16,-2-3-1 0,2 3-1 0,-1-2-4 0,-1 0-5 15,2-3-5-15,-1 2-5 0,1-2-4 0,-2-2-4 0,0 2-9 0,2-5-6 16,-1 3-9-16,-1 0-8 0,2-3-10 0,0-2-5 0,0 3-1 16,0-4 1-16,0 3 0 0,0-2 0 0,0-1 3 0,0 2 0 0,2-3-2 15,-1-1 1-15,-1 2-1 0,2-2 2 0,0 0 1 0,-2 0 3 16,1-2 3-16,-1 2 2 0,3 0 1 0,-1 0-1 0,0 0 2 0,-1-2 1 16,3 2 1-16,-2 1 3 0,0-1 0 0,-1-1 2 0,3 0-1 15,-3 1 3-15,1 2 0 0,-1-1 1 0,1 2 1 0,0-1 0 16,-2 1 2-16,1 1 0 0,-1 2 2 0,2 0 1 0,-1 2 2 0,-1 0 2 15,2 0 4-15,-2 2 3 0,0-2 3 0,0 2 4 0,0 1 0 16,0 0 0-16,0 4-3 0,0-3 0 0,0 1-5 0,0 1-2 16,0 1-5-16,0 0-7 0,0 0-6 0,0 0-9 0,0 0-8 0,0 0-6 15,0 1-5-15,0 1-1 0,0 1-2 0,2 1 0 0,-2 0 1 16,0 3 4-16,0 0 3 0,0 0 3 0,0 5 5 0,0-2 4 0,0 3 6 16,0 1 7-16,0 3 7 0,0-1 1 0,0 0 3 0,0 2 0 15,-2 2 2-15,0-1-2 0,2 1-3 0,-3 1 1 0,2-1 0 0,-1 2-2 16,0-1 0-16,-1-1-1 0,2 1 1 0,-3 1-2 0,3-1 0 15,-1 2-2-15,-2-4 0 0,2 0-1 0,1 1-2 0,-3-1-2 16,3 0 0-16,-1-2-2 0,1 0-2 0,-3 0 0 0,3-2-1 0,-1 0 0 16,0 2 0-16,-1-3 0 0,2 0-1 0,1-2 1 0,-4 1 1 15,4-1 0-15,-1-2 1 0,-2-1 0 0,2 0 0 0,1-1 1 0,-2-1 2 16,0 0 2-16,2 0 1 0,-1-2 2 0,-1-2 1 0,2 0 4 16,0 1 3-16,0-1 3 0,0-2 3 0,0-1 3 0,0 0 4 0,0 0 5 15,0 0 5-15,0 0 5 0,0 0 4 0,0 0 4 0,0 0 5 16,0 0-1-16,0 0-3 0,0 0-5 0,0-1-7 0,0-1-8 15,0-1-6-15,0 0-7 0,2 1-6 0,-2-5-10 0,1 2-10 0,-1 0-9 16,0 0-12-16,0-2-10 0,2-1-10 0,-2 2-8 0,0-1-7 16,2-1-7-16,-2-1-4 0,0 1-7 0,1 0-11 0,2-3-16 15,-2 3-18-15,-1-5-18 0,2 3-19 0,0-1-19 0,-2-1-17 0,1 2-12 16,-1-2-10-16,2 0-14 0,-1 0-14 0,-1 0-20 0,2 0-23 16</inkml:trace>
  <inkml:trace contextRef="#ctx0" brushRef="#br0" timeOffset="321746.5524">22254 13109 86 0,'0'-4'202'16,"1"0"-27"-16,-1 1-20 0,0 0-14 0,0-2-12 0,2 2-7 0,-2 0-6 16,0 0-7-16,0 2-7 0,0-1-3 0,0 1-3 0,0-3-5 15,0 4-7-15,0 0-7 0,0 0-6 0,0 0-8 0,0 0-7 16,0 0-8-16,0 0-9 0,0 0-11 0,0 0-9 0,0 0-8 0,0 0-8 16,0 0-7-16,0 0-7 0,0 0-6 0,-2 2-5 0,2 0 0 15,0-2-2-15,-1 3 5 0,1-2 7 0,0 1 6 0,0 1 7 0,0 1 6 16,-2-1 4-16,0 2 6 0,2 1 7 0,0 1 7 0,-1 0 8 15,-1 3 3-15,1-1 6 0,1 0 0 0,-2 1 1 0,0 0-1 16,1 3-7-16,-3-3-4 0,2 2-3 0,0 0-2 0,1 2-4 16,-3-2-3-16,3 0-5 0,-1 1-3 0,1 1-3 0,-3 0-2 0,3-1-3 15,-1-2-2-15,0 2-1 0,-1 1-1 0,2-2-3 0,1 0-1 0,-2-2-1 16,0 2-1-16,2 0-1 0,-1-2-2 0,-2 0 2 0,2-1 0 16,1 3-1-16,-2-6 1 0,2 4 1 0,0-3 0 0,0 1 0 15,0-1 1-15,0-1 1 0,0-1 0 0,0 2 0 0,0-2 1 0,0 0 3 16,0-1-1-16,0 1 1 0,0-2-3 0,0-2-4 0,-2 0-8 15,2 0-10-15,0-1-14 0,0 0-15 0,0 0-21 0,0 0-28 16,0 0-41-16,0 0-46 0,0 0-80 0,0 0-94 0,-3 0-57 0,0-1-38 16,0 1-19-16</inkml:trace>
  <inkml:trace contextRef="#ctx0" brushRef="#br0" timeOffset="322167.1908">22083 13618 171 0,'-2'-2'241'0,"2"2"-29"16,-3-1-15-16,3 1-8 0,-1 0-8 0,1 0-9 0,0 0-10 0,0 0-9 15,0 0-7-15,-4 0-5 0,4 0-4 0,-1 0-4 0,1 0-3 16,-2 0-1-16,2 0-2 0,-1 0-1 0,1 1-1 0,-2-1-3 16,2 0-2-16,0 0-3 0,-2 2-4 0,2-2-4 0,0 2-4 0,0-2-5 15,0 0-7-15,0 0-5 0,0 0-7 0,0 0-8 0,0 0-5 16,0 0-6-16,0 0-7 0,0 0-7 0,2 1-6 0,0 1-7 15,-2-2-5-15,3 1-3 0,0 1-3 0,0-2-3 0,2 1-2 0,3 1-2 16,0-2-2-16,1 1-3 0,4 2-2 0,-1-2-2 0,6 1-8 16,-2 1-10-16,2-1-15 0,4 0-18 0,-1 1-31 0,1 1-39 0,2-1-73 15,1-1-90-15,-1 1-113 0,3 1-125 0,-2-3-67 0,4 3-37 16,-2-1-24-16,-2-3-11 0</inkml:trace>
  <inkml:trace contextRef="#ctx0" brushRef="#br0" timeOffset="325417.0576">27957 12762 36 0,'0'-3'340'0,"0"3"-47"0,-2-1-37 16,0-2-29-16,2 3-19 0,-1 0-14 0,1-2-11 0,-2 2-11 15,0-2-9-15,2 2-9 0,-1-1-8 0,-1-1-5 0,2 2-7 16,-1 0-7-16,-4-2-9 0,4 2-11 0,-1 0-9 0,1-3-9 0,-3 3-8 15,1 0-6-15,0-2-9 0,0 0-9 0,-1-1-11 0,1 1-10 16,-3 1-10-16,3-2-11 0,-2-1-8 0,0 2-8 0,-1-1-4 0,0 0-1 16,-4 0-4-16,2 2-3 0,0-1-5 0,-1-1-5 0,0 2-2 15,-3-1 0-15,2 2 1 0,-2 0 2 0,1 0 1 0,-1 0 0 16,-1 3 2-16,1-1 0 0,-1 1 2 0,0-1 1 0,1 5 2 0,-1 0 1 16,-1 1 4-16,2 2 4 0,-1 1 1 0,0 1 2 0,1 1 1 15,2 2 1-15,-2 2 2 0,3 1 3 0,0 0 2 0,2 3-1 0,1-1 2 16,3 0 2-16,-1 1 0 0,3 1 1 0,1 2-2 0,1-4-2 15,3 1 1-15,0 1-1 0,3-2 0 0,-1 0 0 0,5-2-2 16,0 2-1-16,1-3-4 0,0 0-4 0,1-4-6 0,2 0-8 16,1 2-9-16,1-6-10 0,1 1-14 0,3-3-16 0,1 1-19 0,-1-4-17 15,4-1-30-15,1 0-33 0,1-3-44 0,2-1-47 0,-1-1-72 0,2-2-83 16,0-1-48-16,-1-1-29 0,1-1-12 0</inkml:trace>
  <inkml:trace contextRef="#ctx0" brushRef="#br0" timeOffset="325945.459">28203 13011 290 0,'-1'0'359'0,"1"0"-62"0,0 0-49 16,0 0-44-16,0 0-31 0,0 0-25 0,0 0-19 0,-4 0-12 0,4 0-12 16,-1 0-13-16,1 0-9 0,0 1-10 0,0-1-6 0,0 0-9 0,0 0-5 15,0 0-6-15,0 0-3 0,0 0-5 0,0 0-1 0,0 0-2 16,0 0-3-16,0 0-1 0,0 0-3 0,0 0-2 0,0 0-2 15,0 0-4-15,0 0-2 0,0 0-3 0,1 2-2 0,3-2-3 0,-3 0-1 16,2 0-2-16,1 0-3 0,-1 0-1 0,3 0-2 0,0 0-2 16,1 0-2-16,-1-2-4 0,5 2-4 0,-3-1-3 0,-2-1-7 0,4 2-3 15,1-1-8-15,-2-1-7 0,1 2-8 0,1 0-9 0,-3-1-11 16,1 1-11-16,2 0-10 0,-3 0-12 0,-1-2-11 0,1 2-14 16,-3 0-11-16,2-1-11 0,-2 1-11 0,-4 0-12 0,-1 0-12 15,0 0-13-15,0 0-10 0,0 0-12 0,-5 0-31 0,-1 0-37 0</inkml:trace>
  <inkml:trace contextRef="#ctx0" brushRef="#br0" timeOffset="326533.8565">28099 13055 190 0,'0'0'199'0,"0"0"-11"0,0 0-6 15,0 0-3-15,0 0-4 0,0 0-3 0,0 0-4 0,0 0-6 0,0 0-8 16,0 0-10-16,0 0-9 0,0 0-11 0,0 0-12 0,0 0-11 0,0 0-10 15,0 0-8-15,0 0-7 0,0 0-7 0,0 0-6 0,0 0-6 16,0 0-4-16,0 0-5 0,0 0-6 0,0 0-2 0,0 0-5 16,0 0-4-16,0 0-3 0,-2 0-3 0,2 0-4 0,-2 0-4 0,2 0-3 15,0 3-5-15,0-3-4 0,-2 0-1 0,2 0-5 0,0 0-4 16,-2 2-3-16,1 0-3 0,1-2-4 0,0 0-3 0,0 1-1 16,0 1 0-16,0 0 0 0,0 1 0 0,0-2 1 0,0 1 1 0,0 2 1 15,0-1 2-15,0 1 0 0,0-1 3 0,0 1 2 0,0 3 2 0,0-4 3 16,0 4 5-16,0-1 0 0,0 1 0 0,0-2 0 15,0 2 0-15,0 0 0 0,0-1 0 0,0 1 2 0,0-1-1 0,0 1 0 16,0 0 0-16,0 0 0 0,0-1 0 0,0 1-1 0,0-2 0 0,0 0 1 16,1 0 1-16,-1-1-1 0,0 1 0 0,2-2 1 0,-2-1 2 15,0 1 2-15,0-1 2 0,0 1 2 0,2-3 4 0,-2 0 1 16,0 0 5-16,0 0 2 0,0 0 2 0,0 0 2 0,0 0 2 0,0 0 3 16,2 0 0-16,0 0 3 0,1 0 0 0,-2-2 0 0,3 1-2 15,-3 1-3-15,6-2-3 0,-4 0-2 0,2 0-3 0,1 1-3 16,0-1-4-16,0 1-4 0,3-3-4 0,0 3-5 0,-1-3-4 0,0 4-5 15,0-3-4-15,-1 1-4 0,5 0 0 0,-4 1-3 0,2-1-1 16,-2 0-2-16,2 2 0 0,1-3 0 0,-2 3-2 0,1 0 2 16,1 0-1-16,-2 0 3 0,1 0 1 0,1 0 2 0,-2 0 2 0,-1 3 1 15,5-3 1-15,-5 2 0 0,2 1 0 0,-2-1 2 0,2 0 0 0,0 1-1 16,0 1 1-16,-1 1 1 0,-1-2 0 0,1 0 0 0,0 2-1 16,-2 0-2-16,-1-1 2 0,2 2 0 0,-3 0 0 0,3 0-1 15,-3 0 0-15,-1 1-1 0,0 0 0 0,-1-2 0 0,0 3-2 0,-1-1 1 16,-1-2-1-16,1 1 1 0,-2 0 0 0,-2-2 5 0,1 3 4 15,-3-1 7-15,1-2 6 0,-2 2 6 0,-1-2 5 0,-5 1 5 16,3 0 5-16,-1 0 4 0,-5-1 2 0,1-1 2 0,-3 2 0 0,2-3 0 16,-5 3-5-16,1-2-10 0,-1-2-16 0,3 2-29 0,-2-1-32 0,-1-1-65 15,3-1-80-15,-3 0-111 0,5-1-123 0,-2-1-65 0,1-1-38 16,3-1-18-16,3-1-13 0</inkml:trace>
  <inkml:trace contextRef="#ctx0" brushRef="#br0" timeOffset="329032.9386">6156 14451 182 0,'-5'-3'588'0,"-1"0"17"0,3-1 2 0,-2 3-8 15,2-2-109-15,0 0-165 0,1 0-92 0,-1 2-55 0,1-1-30 16,2 1-16-16,-1-1-11 0,1 2-7 0,0 0-14 0,0 0-17 0,0 0-18 16,0 0-20-16,0 0-18 0,1 0-15 0,-1 0-15 0,2 0-9 15,1 0-7-15,0 0-4 0,2-3-1 0,0 3-1 0,3 0 0 16,0-2 2-16,1 2-1 0,5 0-1 0,1-2-1 0,2 1-3 0,2 1-5 15,2-4-3-15,2 3-7 0,2-1-6 0,0 0-10 0,3-1-10 16,0 2-10-16,1 0-8 0,1-1-11 0,0-1-12 0,0 1-11 16,1 1-11-16,-1-3-9 0,1 4-9 0,-3-2-5 0,0-1-5 0,-1 1-3 15,-2 1-1-15,-1 0-1 0,-3 1 1 0,-2-2 6 0,-5 1 10 0,2 1 15 16,-5-2 18-16,-3 1 21 0,1 1 26 0,-4-2 16 0,-3 1 12 16,-2 1 14-16,-2 0 11 0,0-2 19 0,-4 1 17 0,-2 1 19 15,0 0 21-15,-3-2 13 0,-1 0 11 0,-1 2 5 0,0 0 1 0,-3-1-3 16,2 1-6-16,0-1 2 0,-1-1 6 0,2 2 4 0,1 0 4 15,-2 0-1-15,3 0-4 0,0 0-5 0,2 0-7 0,1 0-8 0,0 0-9 16,1 0-7-16,1 0-7 0,2 0-5 0,0 0-6 0,1 0-4 16,0 2-3-16,1-1-7 0,2-1-2 0,0 0-5 0,0 1-4 15,0 3-1-15,0-3 0 0,0 2-2 0,0 2 2 0,-1-2 1 0,-1 1-1 16,2 1 0-16,-2 5 2 0,1-3-1 0,-1 3 1 0,-2 0-1 16,1 2 1-16,-1 0-1 0,1 2 1 0,0 0-3 0,0 1-1 0,1 2-3 15,-1 0-4-15,0 2 0 0,-3 1-5 0,3 1 4 0,-2 1 1 16,2 0 3-16,-2 3 0 0,0-1 3 0,3 2 1 0,-1-3 3 15,-1 3 1-15,1 0 2 0,-1-3 2 0,1 3 4 0,2-3 1 0,-1 0 3 16,0 0 2-16,-1-3-1 0,3 0-4 0,-1 0-9 0,-1-2-8 0,2-1-15 16,0 0-16-16,0-2-20 0,0-1-23 0,0 1-30 0,2-3-32 15,-1-2-49-15,1-1-57 0,-1 0-82 0,1-3-97 0,1 0-63 0,0-3-47 16,1 0-18-16,-1-3-6 0</inkml:trace>
  <inkml:trace contextRef="#ctx0" brushRef="#br0" timeOffset="329499.8435">6703 14720 230 0,'-2'0'591'0,"1"-2"3"16,-1 1 3-16,2 1-41 0,0 0-64 0,0 0-123 0,0 0-152 15,0 0-91-15,0 0-61 0,0 0-30 0,2 0-16 0,-1 0-7 16,4 1-4-16,-2 1-4 0,1 0-7 0,-1 1-2 0,3 2-5 0,0-2-4 15,1 1-1-15,-1 2 1 0,-1 2 0 0,4-2 3 0,-3 1 2 16,-1 2 1-16,2-2 1 0,-2 1 1 0,-1 1 0 0,2 0 0 0,-3 2 0 16,2-2-1-16,-3 3 0 0,1-2 2 0,-3 0-1 0,0 2 0 0,0-2 2 15,0 0 0-15,-2 1 3 0,1-3 2 0,-1 3 1 0,-1-2 0 16,1-1 1-16,-1 0 3 0,2-1 2 0,-2-3 2 0,1 2 2 0,-1-3 5 16,2 2 7-16,-1-2 6 0,0-2 11 0,1 1 7 0,-1-1 10 0,2-1 9 15,0 0 7-15,0 0 4 0,0-1 2 0,0-1-3 0,0-1-3 16,0-1-4-16,0 0-5 0,0-1-7 0,0-1-9 0,2-1-10 15,-1-1-15-15,1 0-12 0,1-3-16 0,2 1-13 0,1 0-12 0,0-1-7 16,2-1-4-16,-1 0-3 0,2 2-1 0,-1-2 1 0,3 3 0 16,0-2 2-16,-1 2-1 0,-1 0 2 0,2 1 1 0,0 1 5 0,-1-1 1 15,1 4 4-15,-2 1 2 0,-1-2 2 0,1 3 1 0,-1 2 1 16,0-2-1-16,-1 2 2 0,2 2-1 0,-1 0 2 0,-3 3 2 0,1-2 2 0,1 1 1 16,0 3 1-16,-2 1 3 0,0-3 3 0,1 3 2 0,-2 1 3 15,1 0 0-15,-1-1 5 0,-1 3 4 0,0-2 3 0,0 2 2 16,1-1-1-16,-3 1-2 0,2-1-8 0,-1 1-11 0,-2-2-18 0,2 4-24 15,-1-2-38-15,-1 1-46 0,0-2-96 0,0 1-121 0,0-2-91 16,0 0-71-16,0 1-41 0,0-3-23 0,0 1-10 0</inkml:trace>
  <inkml:trace contextRef="#ctx0" brushRef="#br0" timeOffset="330033.759">6820 14575 336 0,'-3'0'417'0,"-2"-3"-53"0,2 3-81 0,2-2-50 0,-3 2-36 15,1 0-25-15,1 0-19 0,1 0-10 0,-1 0-7 0,-3 0-8 16,4 0-8-16,-2 0-11 0,0 0-11 0,0 0-11 0,0 0-7 0,-1 0-8 16,1 2-7-16,0 1-5 0,-2-1-5 0,0 1-5 0,-1 0-6 15,-2 1-5-15,2 2-5 0,-2 2-6 0,-1 0-5 0,-1 3-3 16,0-1-5-16,1 5 0 0,0-4 0 0,-1 4-2 0,2 2-1 0,-3-2 0 15,3 2-2-15,2 2 0 0,-2 0 0 0,2 1 2 0,1-1 4 16,0 1 2-16,2 1 2 0,1-1 1 0,1 0-2 0,1 0-8 0,1 0-9 16,2 0-14-16,2-2-15 0,0 2-20 0,3-1-23 0,1-1-28 0,1-1-31 15,4-1-45-15,0 1-48 0,2-4-82 0,3-1-99 0,0 0-65 0,5-3-48 16,-2-1-24-16,3-2-9 0</inkml:trace>
  <inkml:trace contextRef="#ctx0" brushRef="#br0" timeOffset="330349.9079">7236 14605 115 0,'-2'-4'555'0,"-1"1"12"0,0-2-12 16,1 2-24-16,-1 0-108 0,1 0-148 0,1 2-81 0,1-1-51 15,-2 1-27-15,2-1-14 0,0 2-12 0,0 0-11 0,0 0-14 0,0 0-13 16,0 0-15-16,0 0-16 0,0 0-10 0,2 2-8 0,1-2-8 16,0 1-3-16,1 2-1 0,0 2-1 0,1-1 1 0,3 2 2 15,-2 2 1-15,2 1 0 0,0 1 2 0,3 1 1 0,-1 2 4 0,-1 2 3 16,0 2 0-16,1-1 2 0,0 4 2 0,0-1 0 0,-2 3 2 0,-1 2 2 16,2-1 3-16,-3 3 2 0,-1 0 3 0,0 2 5 0,-3-1-2 15,-1 1-4-15,-1 1-10 0,-3 1-13 0,1 0-20 0,-4-1-22 0,0 0-33 16,-4 1-35-16,1 0-60 0,-3-1-69 0,-1-1-101 0,-2 0-118 0,0-2-68 15,-3 0-40-15,-1-3-21 0,-1-3-9 0</inkml:trace>
  <inkml:trace contextRef="#ctx0" brushRef="#br0" timeOffset="331388.3016">7643 14754 365 0,'-3'-3'618'16,"-3"1"14"-16,5 1 13 0,-1-2-74 0,1 1-119 0,-1 1-96 16,2 1-88-16,0 0-56 0,0-2-38 0,2 2-24 0,-1-1-14 0,2-1-14 15,2 1-16-15,-1-1-17 0,1-1-15 0,3 2-17 0,0-1-14 16,3 1-18-16,2-1-20 0,2-3-19 0,0 3-20 0,4-1-19 15,-3 0-18-15,4 2-17 0,-1-2-15 0,0 3-16 0,3-3-17 0,-3 3-20 16,0 0-20-16,0 3-30 0,0-3-32 0,-3 3-28 0,-1-1-27 16,0 2-31-16,-1-1-32 0,-3 2-56 0,-1-2-64 0,-2 3-35 0,-2 0-19 15,-3 0-4-15</inkml:trace>
  <inkml:trace contextRef="#ctx0" brushRef="#br0" timeOffset="331534.785">7778 14929 264 0,'-5'1'507'0,"0"2"0"0,2 1-62 0,0-3-93 15,1-1-74-15,2 2-63 0,0-2-38 0,0 0-28 0,0 0-15 0,0 0-9 16,2 0-11-16,1 0-11 0,2 0-14 0,1-2-15 0,1 2-16 16,2-1-18-16,2-3-19 0,-1 1-23 0,5 2-24 0,-2-2-25 0,4 0-29 15,0 0-27-15,1-1-46 0,3 1-54 0,-2-2-72 0,5 1-81 0,-2 1-72 16,1-3-71-16,0 1-34 0,0-1-15 0</inkml:trace>
  <inkml:trace contextRef="#ctx0" brushRef="#br0" timeOffset="331899.8886">8810 14500 437 0,'-3'-8'560'0,"-2"-4"3"0,2 5-3 0,-2-2-90 0,0 0-135 16,-1 0-88-16,0 2-60 0,1-1-35 0,0 2-20 0,0-2-11 15,0 3-11-15,0-2-13 0,-2 3-14 0,2-2-13 0,1 2-14 16,0 1-14-16,0-1-18 0,-1 3-12 0,1 0-13 0,0 1-7 0,1 1-6 16,-2 0-3-16,0 3-2 0,2-1-1 0,-3 4-4 0,0 0 0 15,1 5-1-15,-1 1-1 0,-1 0-2 0,-2 5 0 0,1 1 0 0,3 6 3 16,-1 0 5-16,-2 3 4 0,3 3 6 0,-1 3 3 0,1 1 4 0,0 3 4 16,2 3 3-16,-3 1 4 0,3 2 3 0,1 1 4 0,-1 0 4 15,2 3 4-15,-1-1 2 0,2 2 1 0,-2-1-3 0,2 1-5 0,0-2-7 16,0 2-6-16,0-4-8 0,0-2-5 0,0 2-4 0,0-5-5 15,0-1-4-15,0-3-4 0,0-1-4 0,0-3-6 0,0-2-6 0,0-2-6 16,0-5-9-16,0 0-9 0,-1-4-8 0,-1 0-7 0,2-5-6 16,-1 0-5-16,-1-4-5 0,0-1-12 0,1-2-15 0,-3-3-44 0,0-3-56 15,-1-1-86-15,2-1-100 0,-2-2-57 0,-1-5-31 0,-1-1-13 16</inkml:trace>
  <inkml:trace contextRef="#ctx0" brushRef="#br0" timeOffset="332088.7091">8334 15045 556 0,'-3'-15'623'0,"2"3"16"0,-1-1 16 0,2 3-67 0,-1 1-111 16,1 0-89-16,0 2-78 0,0-1-49 0,0 2-35 0,0 2-23 15,1-1-19-15,-1 3-19 0,3-3-22 0,0 2-21 0,0-1-18 0,0 1-21 16,2 2-19-16,3-2-20 0,0 0-19 0,3 0-24 0,0-1-27 16,3 1-25-16,2 1-25 0,2-1-25 0,1 0-23 0,3 0-25 0,3 0-25 15,0 0-32-15,2 0-34 0,1 0-32 0,0 0-33 0,2 2-55 0,3-1-65 16,-2-1-76-16,1 2-81 0,-1-2-36 0,1 1-10 0,0-3 6 15</inkml:trace>
  <inkml:trace contextRef="#ctx0" brushRef="#br0" timeOffset="332399.9313">9101 14682 279 0,'-7'-9'497'0,"0"1"10"0,0-1-73 15,3 3-115-15,0-2-75 0,1-1-55 0,0 2-25 0,1-3-10 16,-2 5-4-16,2-2-4 0,1 1-1 0,-1 0 0 0,2 1-3 16,-1 1-2-16,-1 1-9 0,2-2-9 0,0 2-13 0,-2 1-12 0,2 2-14 15,0-3-13-15,0 3-12 0,0 0-11 0,0 0-9 0,0 0-10 16,-3 0-10-16,2 1-8 0,-1 1-9 0,-1 0-8 0,0 3-5 16,-1-1-4-16,-2 5-3 0,2-1-4 0,-3 3 2 0,-1 3 3 0,2 1 2 15,-2 2 5-15,0 1 3 0,0 2 5 0,0 4 3 0,-1-2 3 0,4 2 4 16,0 1 2-16,0 1 2 0,2-1 3 0,0 3 0 0,3-2 3 15,0 1-2-15,0 0-5 0,3 0-8 0,2 0-10 0,0 0-13 0,3-1-17 16,1 0-24-16,2-1-27 0,1 0-33 0,1-1-35 0,4-3-55 16,1-1-65-16,0-2-92 0,4-1-104 0,0-2-60 0,2-4-39 15,1-2-15-15,-3-1-4 0</inkml:trace>
  <inkml:trace contextRef="#ctx0" brushRef="#br0" timeOffset="332833.3677">9267 14806 148 0,'-8'-4'570'0,"3"2"4"0,0-1 4 15,0 1-45-15,1-1-73 0,1 1-114 0,0 0-134 0,1 1-81 16,1 1-52-16,1 0-29 0,0 0-21 0,0 0-11 0,0 0-6 0,1 0-6 16,1 1-10-16,1 1-5 0,0 1-6 0,1-1-4 0,0 3-2 0,-1-2 0 15,3 2 1-15,-1-1 1 0,0 2 3 0,0 0 3 0,1 2 4 16,0-2 3-16,-1 1 0 0,-2 2 2 0,2-1-1 0,-2 0 1 0,2 0-1 15,-4 1 1-15,1 2-1 0,-1-2 1 0,-1 0-2 0,-1 4 0 0,-1-4 2 16,1 3-1-16,-4-3 3 0,2 2 0 0,1 1 1 0,-2-3 2 16,0 0 0-16,0-1 1 0,-1 0 3 0,-1-2 1 0,4 0 5 0,-1-1 4 15,1-1 8-15,-1-1 9 0,2 0 12 0,-1-1 10 0,2-1 9 0,0-1 5 16,0 0-1-16,0 0 0 0,0-3-3 0,2 0-2 0,-1-3-4 0,2-1-6 16,1 0-8-16,-1-2-9 0,4-2-12 0,1-1-11 0,0-2-16 15,3 1-10-15,-1-1-13 0,1 0-5 0,3-3-1 0,-3 5 2 16,3-4 3-16,1 3 5 0,0 0 6 0,-2 1 7 0,0 0 7 0,1 1 6 15,0 1 5-15,0 2 2 0,-2 1 4 0,0 0 2 0,-2 2 0 16,1 2 1-16,-2-1-1 0,1 1-2 0,-1 3-3 0,-1 3-4 0,3-3-5 16,-3 4-3-16,0 1-3 0,1 0 0 0,-2 3-2 0,1-1 2 15,-2 4 0-15,2-1 2 0,-2 2 1 0,-1 1 1 0,0 4 1 0,-2-4-5 16,2 4-8-16,-2 1-7 0,1 0-10 0,-4 0-13 0,2 2-11 0,-2-1-12 16,0 1-10-16,0-1-15 0,0-1-15 0,-2 0-17 0,2-3-20 0,0-1-19 15,0-1-17-15,0-2-21 0,0-1-21 0,0-2-37 0,0-2-43 16,2-2-61-16,-2-3-71 0,0-1-39 0,3-1-21 0</inkml:trace>
  <inkml:trace contextRef="#ctx0" brushRef="#br0" timeOffset="333076.0716">9894 14583 417 0,'4'-3'548'0,"-1"1"-1"0,0 1 0 0,0 1-88 16,0 0-132-16,2 0-105 0,-2 3-87 0,2 1-52 0,0 1-36 15,-1 1-17-15,3 3-7 0,2 0-5 0,-3 3-1 0,2 0-1 0,-1 3 4 16,0 0-1-16,1 2-1 0,-1 2 0 0,1 0-3 0,-1 2 2 0,-2 2 0 16,0-1 2-16,-2 2 3 0,1 2 1 0,-1-2 2 0,-2 1 1 15,1 1 1-15,-2 4-2 0,-2-2-5 0,-1 2-4 0,0-1-7 0,-2 0-7 16,0 0-8-16,0 0-7 0,-4-1-9 0,1-1-10 0,0 0-12 16,0-1-11-16,-3-1-14 0,3-5-16 0,-3 1-21 0,2-4-35 0,-1 0-41 15,2-2-54-15,-2-3-60 0,0-1-76 0,0-4-85 0,1-1-45 0,3-3-23 16,-1-3-10-16</inkml:trace>
  <inkml:trace contextRef="#ctx0" brushRef="#br0" timeOffset="333346.6474">10239 14940 579 0,'-6'-2'609'0,"1"1"7"0,0-3 2 0,0 4-3 15,1-3-126-15,2 2-186 0,1 1-103 0,1 0-60 0,0 0-33 16,1-1-18-16,1-1-13 0,2 2-10 0,1-1-12 0,0-1-14 0,1 2-18 16,2-2-17-16,3 1-21 0,2-1-21 0,2 0-22 0,0 2-18 0,4-3-21 15,-2 3-18-15,5 0-22 0,0 0-23 0,2 0-24 0,-3 0-23 16,4 0-34-16,-1 0-38 0,-1 0-49 0,0 0-54 0,0 3-55 0,-1-1-58 15,0 0-28-15,-4 1-15 0</inkml:trace>
  <inkml:trace contextRef="#ctx0" brushRef="#br0" timeOffset="333515.3297">10356 15124 444 0,'-6'3'577'0,"-1"0"10"0,4 0 10 0,0-2-71 16,0 3-107-16,1-4-93 0,2 3-85 0,0-3-57 0,2 0-39 0,2 0-22 15,1 0-14-15,2 0-10 0,1 0-8 0,2-3-18 0,3 3-23 16,2-4-28-16,3 2-31 0,3-3-36 0,1 1-39 0,5 1-53 0,2-2-60 16,2 1-110-16,1-1-137 0,2 1-86 0,-1-3-62 0,2 2-34 0,-3-2-17 15,0 2-4-15</inkml:trace>
  <inkml:trace contextRef="#ctx0" brushRef="#br0" timeOffset="339149.7885">11667 14701 236 0,'0'-10'581'0,"-2"3"12"0,0 2 14 0,2-3-71 0,-1 2-110 15,-1 2-99-15,2-1-91 0,0 1-57 0,0 2-41 0,0-1-22 16,0 1-16-16,0 0-12 0,0 2-14 0,0 0-15 0,0 0-17 16,0 0-17-16,0 0-13 0,0 2-15 0,2 0-10 0,-1 3-6 0,-1-1-6 15,2 5 0-15,0-1 3 0,-2 3 4 0,1 0 3 0,-1 2 7 0,0 4 7 16,0-2 6-16,0 3 6 0,0 2 5 0,0-1 3 0,0 1 1 15,0 2 3-15,0 1 1 0,-1-1 2 0,1 1-2 0,-4 0-6 0,3 2-10 16,-1 0-13-16,0 0-18 0,-1 0-22 0,0 0-29 0,0 0-31 16,0 0-38-16,-1 0-41 0,2-1-73 0,0 0-91 0,0-1-88 0,2-1-86 15,0-2-49-15,0-1-28 0,2-2-9 0</inkml:trace>
  <inkml:trace contextRef="#ctx0" brushRef="#br0" timeOffset="339384.4457">11984 15183 474 0,'-3'-3'616'0,"-1"0"-1"16,0 1-1-16,3 2-2 0,-1-3-109 0,0 3-163 0,1 0-116 15,1 0-93-15,0 0-57 0,0 0-44 0,0 0-21 0,-2 0-11 0,2 3-5 16,0-1-3-16,0 1-1 0,0 1-1 0,0-1 0 0,0 2-2 0,0 1 2 16,2-2 2-16,-1 1 2 0,-1 1 4 0,2-3 5 0,-2 1 4 15,2 1 3-15,-1-2 2 0,-1-1 3 0,3 1 2 0,-3-3 3 0,0 0 5 16,0 0 4-16,0 0 6 0,0 0-1 0,0 0-4 0,1 0-6 15,-1-3-10-15,2 2-11 0,-2-2-10 0,2 0-13 0,-1-1-14 0,-1 1-18 16,2-2-21-16,0 1-30 0,-2-1-38 0,1 1-71 0,1 1-87 16,1-2-98-16,-1 2-99 0,-1-1-52 0,2 1-25 0,-1 0-10 0,1 1-1 15</inkml:trace>
  <inkml:trace contextRef="#ctx0" brushRef="#br0" timeOffset="339715.7472">12517 14818 372 0,'-5'-10'588'0,"0"-1"7"0,-1 2-11 16,-1-1-21-16,1 2-113 0,0 1-157 0,-2-2-92 0,3 3-62 15,0 0-33-15,-1 0-21 0,0 1-11 0,3 1-9 0,-2 2-9 0,2-1-9 16,0 1-10-16,-2 2-8 0,0 0-11 0,2 0-8 0,-2 2-7 15,2 1-6-15,-2 2-4 0,0 2-1 0,-1 1 0 0,-1 1 1 0,-1 3 2 16,1 1 3-16,-1 3 3 0,2-2 3 0,0 4 3 0,1 1 3 16,0 2 1-16,0-1 3 0,-1 1-1 0,3 1 2 0,2 0 0 0,1 0 1 15,0 0 1-15,0 2 0 0,1-4 0 0,2 1 0 0,3-2 0 16,-1 1 0-16,0-2-2 0,1 0 0 0,2-1-4 0,1-2-3 0,0-2-9 16,2 1-10-16,1-2-15 0,1-3-18 0,4 1-19 0,-2-3-21 0,2-3-24 15,0 0-25-15,4-4-26 0,1 0-25 0,-3-1-39 0,5-2-45 16,-2-4-53-16,1 3-60 0,-2-6-56 0,1 3-59 0,-3-1-31 0,0-3-14 15</inkml:trace>
  <inkml:trace contextRef="#ctx0" brushRef="#br0" timeOffset="339932.1756">12822 15051 518 0,'-2'0'557'0,"1"1"9"0,-1 1-47 0,-1-2-76 15,1 1-87-15,2 1-91 0,-1-2-64 0,-1 2-46 0,2 0-29 16,-2 0-20-16,2-2-11 0,0 3-10 0,0 1-5 0,0-1-8 0,0 0-3 0,0 1-5 15,0 3-3-15,2-1-3 0,-2 1-3 0,2-1-1 0,-1 3 0 16,-1 2 0-16,2-3-1 0,-2 3-2 0,2 2-4 0,-1-1-3 16,-1-1-5-16,2 3-3 0,-1 0-4 0,-1 0-6 0,2 0-5 0,-2 1-3 15,2-2-10-15,0 2-17 0,-2 0-17 0,0 1-20 0,0-2-28 16,0 1-32-16,0 2-44 0,0-3-51 0,0 2-101 0,0-3-124 0,0 2-94 16,0-1-77-16,0-2-39 0,0 2-21 0,0-3-3 0</inkml:trace>
  <inkml:trace contextRef="#ctx0" brushRef="#br0" timeOffset="340298.2248">13449 15031 409 0,'-6'-4'638'0,"-1"2"13"0,0-3 14 0,2 1 14 0,0 1-91 0,0 1-144 15,2-1-97-15,0 0-75 0,1 3-47 0,-1-1-34 0,3 1-19 16,0 0-12-16,0 0-15 0,0 0-13 0,0 0-17 0,0 0-19 0,0 0-20 15,0 0-22-15,2 0-20 0,1 0-20 0,2 0-17 0,0 0-16 0,1 0-15 16,3 1-14-16,2-1-18 0,2 0-17 0,1 0-16 0,2 0-16 16,5 0-15-16,-1 0-18 0,3 0-16 0,0 0-18 0,4 0-23 0,-2 0-27 15,2 0-25-15,1 0-24 0,-1-1-38 0,3 1-42 0,-1-1-66 16,-3-1-76-16,0 2-47 0,-1-1-33 0,-1-1-7 0,-2-1 5 0</inkml:trace>
  <inkml:trace contextRef="#ctx0" brushRef="#br0" timeOffset="340516.9749">13663 14839 47 0,'-8'-5'581'15,"1"3"13"-15,0-3 2 0,2 2-4 0,-2 0-100 0,4 2-150 16,0-2-90-16,1 1-60 0,-1 2-37 0,3-1-27 0,0 1-24 0,0 0-20 16,0 0-19-16,0 0-16 0,0 1-14 0,2 2-12 0,-1 2-11 15,1-1-7-15,0 2-5 0,1 2-3 0,0 1 1 0,2 2 0 0,-2 0 4 16,2 1 5-16,-1 2 4 0,1 1 6 0,-2 2 2 0,2 3 4 15,-2-2-1-15,1 2 2 0,-1 4-3 0,-2-2-3 0,1 2-9 0,1 1-12 16,-2 3-22-16,1-1-27 0,-2 1-35 0,0 1-43 0,-2 2-70 0,1-2-85 16,-2 1-104-16,3-2-115 0,-2-1-65 0,2-1-40 0,-1 3-20 15,1-7-12-15</inkml:trace>
  <inkml:trace contextRef="#ctx0" brushRef="#br0" timeOffset="341532.7033">14668 14811 270 0,'0'-5'513'0,"2"1"6"0,-2 2-73 15,0-3-114-15,0 2-81 0,0-2-67 0,0 1-37 0,0 0-23 0,0 1-14 16,0-2-8-16,0 2-7 0,0 1-4 0,-2-1-6 0,2 1-10 15,0 0-7-15,0 0-6 0,0 2-8 0,0-2-9 0,0 2-7 16,0 0-7-16,0 0-6 0,-2-1-6 0,2 1-4 0,0 0-4 0,0 0-1 16,0 0-2-16,0 0-1 0,0 0-3 0,0 0 0 0,0 0-3 0,0 0-2 15,0 0-2-15,0 0 1 0,0 0 0 0,0 0 0 0,0 0-1 0,0 0 2 16,0 0 0-16,0 0 0 0,0 0 0 0,0 0 2 0,0 0-1 16,0 0 1-16,0 0 0 0,0 0 0 0,0 0-1 0,0 0 2 0,0 0-2 15,0 0 0-15,0 0 1 0,0 0-1 0,0 0 1 0,0 0-1 16,0 0 1-16,0 0 0 0,0 0 1 0,0 0-1 0,0 0 2 0,0 0-1 15,0 0 0-15,0 0 0 0,0 0 2 0,0 0-2 0,0 0 1 16,0 0 0-16,0 0 0 0,0 0 0 0,0 0 1 0,0 0-1 0,0 0 1 16,0 0 0-16,0 0 1 0,0 0 2 0,0 0 4 0,0 0 2 15,0 0 4-15,0 0 4 0,0 0 5 0,0 0 5 0,0 0 2 0,0 0 4 16,0 0 4-16,0 0 3 0,0 0 3 0,0 0 1 0,0 0 3 0,0 0 1 16,0 0 0-16,0 0-2 0,0 0-1 0,0 0-4 0,0 0-3 15,0 0-3-15,0 0-5 0,0 0-2 0,0 0-5 0,0 0-6 0,0 0-4 16,2 0-7-16,-2 0-5 0,2 0-7 0,-1 0-7 0,3 0-5 15,-3 1-2-15,2 1-1 0,0-1-3 0,0 2-1 0,0 0-1 0,2 1 1 16,-1 1 0-16,2 2 2 0,0 1 2 0,0 1 2 0,-1 0 4 0,2 2 4 16,-1 1 5-16,1 0 3 0,-2 5 0 0,0-3 1 0,0 2 2 15,-2 3 0-15,0-1 1 0,-1 0-1 0,0 1 1 0,-1 1-2 0,-1-1-2 16,-1 2-1-16,-1-3-1 0,0 1 0 0,-1 1-1 0,0-4-2 0,-2 1-1 16,2-2-2-16,-2-1 0 0,-1-1 2 0,3-4 0 0,0 3 5 15,0-6 5-15,-1 0 8 0,1 0 10 0,1-1 9 0,1-2 9 0,-1-3 5 16,-1 0 2-16,1 0 4 0,1-3 1 0,-2-3 0 0,2 0-3 15,1-3-4-15,0-2-5 0,0 0-8 0,0-3-11 0,1-1-14 0,3-2-19 16,1-1-15-16,2-3-14 0,-1 2-8 0,2-2-7 0,4-1-5 16,-2-2-2-16,2 2-1 0,0 1 0 0,1 1 0 0,1 0 0 0,-2 2 2 15,2 2 2-15,-1-1 5 0,1 1 5 0,-3 5 4 0,2-1 4 0,0 3 2 16,-2 2 0-16,1 0 2 0,-2 2 2 0,0 5 3 0,-1 0 1 16,0 0 6-16,-1 4 2 0,0 1 4 0,1 0 4 0,0 4 6 0,-3 0 5 15,0 3 6-15,0 2 5 0,-1 0 3 0,0 3 3 0,-2-1 4 16,0 3 1-16,1 0 3 0,-3 2-1 0,2-1 1 0,-3 1 1 0,2 3 0 15,-2-2 1-15,0 1-2 0,0-1-2 0,0 1-1 0,0-2-1 16,0 1 0-16,0-2 0 0,0-1-3 0,0-1-1 0,0 0-9 0,2-1-9 16,0-2-16-16,-2-2-17 0,2-1-27 0,0-1-33 0,-1-1-40 15,2 0-48-15,2-5-89 0,-2 2-109 0,2-2-88 0,0-3-74 0,3-2-38 16,-4 0-18-16,4-2-5 0</inkml:trace>
  <inkml:trace contextRef="#ctx0" brushRef="#br0" timeOffset="341818.8786">15362 15166 96 0,'-7'-3'629'0,"1"2"-3"0,0-3-5 0,3 4-4 0,0-3-2 0,1 2-129 15,1 0-189-15,-1-1-125 0,2 2-92 0,0 0-53 0,0 0-33 16,0 0-15-16,0 3-6 0,2-2-2 0,-2 2 4 0,1 1 0 0,2 0 2 15,-1 0 2-15,0 1 0 0,-1 0 0 0,3-1 2 0,-2 2 3 16,0-1 5-16,-1-1 3 0,2 1 3 0,-3-2 0 0,2-1 4 0,-2 2 2 16,0-1 4-16,0-3 3 0,0 0 2 0,0 0 5 0,0 0 7 15,0 0 4-15,0 0 4 0,0 0-2 0,0 0-4 0,0 0-10 0,0-3-10 16,0-2-15-16,0 1-15 0,0-1-19 0,2 1-22 0,-1-3-31 16,-1 2-35-16,4-1-63 0,-3-1-74 0,2-1-99 0,1 0-112 0,1 0-60 15,-1 3-36-15,0-3-12 0,1 1-2 0</inkml:trace>
  <inkml:trace contextRef="#ctx0" brushRef="#br0" timeOffset="342115.4298">15919 14793 184 0,'-9'-10'569'0,"3"0"5"0,-4 1 3 0,1 2 4 0,0-2-113 16,-3 3-170-16,-2-2-102 0,3 4-68 0,-3-1-39 0,1 0-24 16,-1 5-12-16,2-2-7 0,-3 4-3 0,-1-2-2 0,4 5-4 0,-4 0-3 15,2 2-7-15,0 4-7 0,1 2-5 0,-3 2-7 0,5 1-2 0,-1 1-1 16,2 3 2-16,0 1 3 0,2 1 4 0,1 1 4 0,4 0 2 16,-1 2 1-16,3-1 2 0,2 0 1 0,3 1 3 0,-1 1 2 0,4-2-1 15,1 0 0-15,2-1-5 0,4 2-6 0,-1-5-12 0,4 2-16 16,-1-4-20-16,1 0-21 0,3-1-26 0,0 0-33 0,0-5-34 0,1-1-36 15,1-1-64-15,0-2-78 0,-1-3-88 0,1 0-90 0,2-3-53 16,-2-4-31-16,0-1-8 0</inkml:trace>
  <inkml:trace contextRef="#ctx0" brushRef="#br0" timeOffset="342415.6399">16135 15011 212 0,'-5'-3'581'0,"2"0"8"16,0 3 10-16,1-1-59 0,1 1-93 0,1 0-103 0,0 0-114 0,0 0-69 15,0 0-50-15,0 0-25 0,1 0-15 0,2 1-10 0,1-1-9 0,2 3-8 16,-2 0-11-16,1-1-11 0,3 1-11 0,0 1-9 0,3 1-8 16,-1-3-4-16,1 2-2 0,1 2 0 0,0-1 2 0,0 1 0 0,-1 1-2 15,-1 1-2-15,2-2-1 0,-4 1-2 0,0 0-2 0,0 1-1 16,-2 1 2-16,-1 0 2 0,-2 0 0 0,0 2 3 0,-3-2 3 0,0 3 2 16,0 0 5-16,-3-2 4 0,-2 2 4 0,0-1 5 0,-2 1 7 0,1 1 4 15,-2-3 6-15,-1 3 3 0,0-1 3 0,1-2 1 0,0 1 0 16,0-2-2-16,-1 0 0 0,3-2-2 0,-1 0-2 0,2 0-3 0,0-2-3 15,1 0-4-15,1 0-5 0,2-2-4 0,1 0-5 0,-2-1 0 16,2 0-1-16,0 0 2 0,2 1 1 0,-1-2 2 0,2 1 1 0,1-1-4 16,1 1-8-16,2-2-10 0,1 1-15 0,0 1-19 0,1-2-23 15,2 0-26-15,1 0-28 0,2 0-33 0,0 0-35 0,3 0-65 0,-1-2-76 16,1 1-90-16,2-2-98 0,-1 0-47 0,2-2-25 0,1 1-4 0</inkml:trace>
  <inkml:trace contextRef="#ctx0" brushRef="#br0" timeOffset="342638.6384">16743 15066 524 0,'-9'-3'638'16,"4"3"5"-16,2 0 5 0,-2 0 7 0,4-2-100 0,-3 0-153 0,4 2-115 15,0 0-96-15,0 0-60 0,0 0-46 0,4 0-22 0,-3 0-10 0,4 0-9 16,0 0-7-16,1 0-10 0,5 0-10 0,-1 0-15 0,3 0-16 15,0 0-18-15,4 0-18 0,-2 0-18 0,5 0-16 0,-2 0-19 0,2 0-17 16,1 0-23-16,-2 0-23 0,2 0-27 0,1 0-24 0,-2 0-34 16,1-1-36-16,1 0-57 0,-3 1-66 0,1-3-57 0,-1 1-52 0,1-1-27 15,-5-1-12-15</inkml:trace>
  <inkml:trace contextRef="#ctx0" brushRef="#br0" timeOffset="342841.158">16965 14833 104 0,'-10'1'518'0,"1"-1"5"16,2 4 7-16,1-3-80 0,1 1-122 0,-1 2-90 0,1 2-75 0,1-2-46 15,0 4-33-15,1-1-14 0,2 3-7 0,1 0-1 0,-2 1-2 16,2 1 1-16,0 4-1 0,2 0-6 0,-1 1-6 0,2 3-5 0,1 1-4 16,-3 1-3-16,4 1-4 0,1 0-10 0,-3 1-12 0,2 2-19 15,-2 1-19-15,0 0-28 0,1 0-31 0,-3 1-33 0,1 0-39 0,-1 0-68 16,1-1-82-16,-2 2-84 0,2-2-82 0,-1-1-48 0,-1-1-30 15,0-1-12-15</inkml:trace>
  <inkml:trace contextRef="#ctx0" brushRef="#br0" timeOffset="343450.5545">18153 14570 309 0,'2'-15'592'0,"0"1"12"0,-2 2 12 16,0 0-75-16,0 0-119 0,0 2-89 0,0 0-73 0,0 1-45 15,0-1-30-15,0 3-20 0,-2 2-13 0,2-1-12 0,-2-1-11 0,2 5-15 16,-1-1-13-16,-1 0-19 0,2 1-18 0,-2 1-18 0,2 1-17 15,0 0-14-15,-1 1-15 0,-1 1-9 0,-1 2-8 0,0 0-4 16,-1 3-3-16,-3 3-1 0,2 2-1 0,-3 1 0 0,-1 4 1 0,1 3 3 16,-2 1 4-16,2 5 7 0,-4 0 5 0,4 4 6 0,0 2 5 15,-1 1 2-15,2 1 2 0,3 1 1 0,-3 3 1 0,6-3-3 0,1 3-4 16,0-1-8-16,3 1-10 0,3-2-14 0,1 0-16 0,2 0-20 0,0-1-22 16,4-4-26-16,3 0-27 0,0-2-33 0,4-2-33 0,1-2-48 15,1-4-54-15,3-3-88 0,2-1-103 0,2-4-55 0,-1-3-35 0,2-2-10 16,0-4 2-16</inkml:trace>
  <inkml:trace contextRef="#ctx0" brushRef="#br0" timeOffset="343848.2441">18624 14795 578 0,'-3'-8'626'0,"0"1"3"0,2 3 2 15,-3 1 1-15,4-2-131 0,-1 3-195 0,-1 0-117 0,2 1-77 16,0 1-47-16,0 0-28 0,0 0-14 0,0 1-10 0,2 1-6 0,-1 3-5 15,3 0-3-15,-3 2-2 0,2 2-3 0,0-1-1 0,0 1 2 0,1 3 0 16,-1 1 3-16,0 1 5 0,-1 0 4 0,-1 1 2 0,1 0 1 16,-2 0 1-16,0 1-1 0,-2-1 1 0,2 0-2 0,-1 0 0 0,-3 1-2 15,1-2 1-15,-2 1-1 0,2-1 1 0,-3-4 0 0,3 1 0 16,-2-1 3-16,2-2 2 0,-2 1 8 0,3-4 7 0,-1 1 10 0,0-4 13 16,0 1 9-16,2 1 9 0,-1-4 3 0,2 0 1 0,-1-4-2 15,1 1-3-15,0-2-5 0,1-2-7 0,1-3-9 0,2 1-10 0,-1-5-12 16,4 1-13-16,1-4-16 0,0 2-19 0,3-3-13 0,0 0-11 15,3 1-7-15,-1-2-2 0,1 2 1 0,3 0 3 0,-1 0 5 0,-2 3 4 16,2-2 7-16,-2 3 8 0,-1 1 4 0,1 1 5 0,-3 4 3 16,2 0 4-16,-4 0 2 0,3 2 1 0,-2 2 2 0,-2 3 1 0,0 0 1 15,1 3-1-15,0 1 2 0,-3 2-1 0,0 1 1 0,1 2 0 0,0 2 2 16,-2 1 1-16,0 1 4 0,-2 0 4 0,2 4 3 0,-2 0 3 16,-1 0 1-16,1 3 2 0,-2-2 1 0,-1 2-1 0,0 1-7 0,0-1-12 15,-1-1-10-15,1 0-15 0,-3 1-20 0,1-3-19 0,2 2-29 16,-1-1-31-16,-1-2-39 0,2-1-44 0,-2-1-62 0,2-2-71 0,0-2-93 15,2-1-106-15,0-1-48 0,1-3-23 0,1-1-6 0</inkml:trace>
  <inkml:trace contextRef="#ctx0" brushRef="#br0" timeOffset="344020.8216">19129 14984 343 0,'-4'2'660'16,"3"0"6"-16,-1-2 3 0,1 0 2 0,-1 0-82 0,2 0-121 0,0 0-122 15,0 0-125-15,0 0-80 0,2 0-58 0,-1 3-32 0,2-3-23 16,1 0-21-16,1 0-24 0,4 0-27 0,-1 0-27 0,1 0-33 0,4 0-39 16,-1-3-41-16,6 3-41 0,-2 0-72 0,4 0-87 0,-1-4-89 15,3 3-86-15,0 0-44 0,0-2-23 0,-1 0-4 0</inkml:trace>
  <inkml:trace contextRef="#ctx0" brushRef="#br0" timeOffset="344270.1816">19715 14764 252 0,'-5'-1'614'0,"2"-3"5"0,0 2 4 0,1-1-45 0,-1 1-71 16,3 1-115-16,-1 1-138 0,1 0-88 0,0 0-64 0,0 0-35 0,0 0-18 15,1 1-14-15,-1 2-12 0,3 1-8 0,-1 3-7 0,0 0-6 16,1 0-4-16,0 5 0 0,3-2-2 0,-3 3 3 0,2 1 3 0,0 2 5 15,0 1 5-15,-1-1 0 0,0 2-4 0,2 2-10 0,-3 1-9 16,2-2-14-16,-1 2-15 0,0 0-20 0,0 1-21 0,-2 0-26 0,1-1-29 16,2 3-34-16,-2-2-37 0,0 1-54 0,0-2-63 0,0-2-79 0,-1-1-87 15,1-1-44-15,2-1-26 0,1-3-6 0</inkml:trace>
  <inkml:trace contextRef="#ctx0" brushRef="#br0" timeOffset="344549.0358">20102 14604 155 0,'0'-3'621'0,"-1"0"-5"16,-1 0-5-16,2 0-4 0,0 1-92 0,0 2-135 0,0 0-118 16,0 0-112-16,0 2-70 0,3 1-48 0,1 3-23 0,-1 0-13 0,1 1-6 15,3 2-5-15,-1 4 3 0,0 1 5 0,2 1 5 0,2 4 4 16,-2 1 6-16,1 3 5 0,0 1 1 0,-1 1-2 0,0 1 1 0,1 2 1 15,0 0 2-15,-5 2 2 0,1 2 3 0,0-2 5 0,-2 2 0 0,-3 1-2 16,0 0-3-16,-1-1 0 0,-3 0-1 0,0 1-5 0,-3-1-1 16,-1-1-5-16,-3-1-6 0,0-1-8 0,-1-1-12 0,-3-3-14 0,1 0-17 15,-2-4-21-15,-1 1-25 0,1-2-30 0,-1-2-40 0,-1-3-47 0,3 2-99 16,-1-5-125-16,0-2-75 0,3-2-51 0,-2-1-22 0,3-3-9 16</inkml:trace>
  <inkml:trace contextRef="#ctx0" brushRef="#br0" timeOffset="344867.8613">20855 14838 101 0,'1'-14'610'0,"1"2"2"16,-2 0 4-16,-2 0 4 0,2 0 2 0,-1 2-129 0,-3-1-197 0,1 1-110 15,2 2-63-15,-3 1-35 0,1-1-21 0,-1 3-9 0,-1-1-8 16,2 0-4-16,-4 2-5 0,3 3-10 0,-5-1-8 0,0 2-12 16,1 2-10-16,-6 1-7 0,3 2-9 0,-3 0-3 0,-3 2-3 0,-1 3-1 15,2 2 3-15,-2 1 1 0,-2 2 3 0,1 3 4 0,3 0 4 0,-1 3 4 16,-2 2 4-16,5-1 3 0,0 2 3 0,1 0 1 0,2 1 1 16,0 0 1-16,3 0 1 0,0 2 1 0,3-1 1 0,-1-1 1 0,5-1-1 15,1 0-1-15,1 0-4 0,5 1-11 0,-1-5-11 0,5 3-19 16,-1-3-19-16,5-3-31 0,2 0-37 0,2-1-41 0,2-3-43 0,3-1-89 15,0-2-115-15,4-3-82 0,0-2-67 0,-1-4-35 0,5-1-19 0,-3-1-4 16</inkml:trace>
  <inkml:trace contextRef="#ctx0" brushRef="#br0" timeOffset="345265.8616">21024 15095 522 0,'-10'-2'598'0,"6"0"10"0,-3 2 2 16,2-1 2-16,2-1-113 0,0 2-171 0,-1-1-100 0,2 1-68 15,0 0-36-15,2 0-23 0,0 0-14 0,0 0-10 0,0 0-13 0,0 0-13 16,4 0-13-16,-3 0-18 0,3-1-17 0,0-2-16 0,1 3-14 16,-1 0-13-16,3-3-7 0,-1 3-8 0,3-1-6 0,-1 1-2 0,0-1-1 15,2-1 0-15,-2 2 0 0,0-1 1 0,0-1 4 0,-1 2 4 16,0 0 6-16,-1 0 5 0,1 0 6 0,-4 0 5 0,0 2 4 0,1-1 3 16,-2-1 3-16,-1 2 3 0,-1-1 3 0,0 0 4 0,0 2 1 0,0 1 3 15,0-3 3-15,0 4 2 0,-1-1 5 0,-1 1 3 0,2-1 1 16,-1 2 3-16,-2-1 2 0,1 2 2 0,2 1 1 0,-1-2 1 0,-1 1-2 15,2 1-1-15,0 0 1 0,0-1-1 0,0 0 0 0,3-1-1 16,2 3 0-16,-2-3-1 0,2 2 1 0,-1-3-1 0,1 2 0 0,3 0-2 16,1 0-2-16,0 0-3 0,0-3-1 0,0 3-2 0,3-2-1 0,-4 1-2 15,2 0-1-15,-2 0-3 0,2 0-1 0,-2 2-1 0,1-2-2 16,-1 1-1-16,-1-1-1 0,-2 2 2 0,0-2 0 0,0 1 2 16,0-1 2-16,-2 3 1 0,0-1 2 0,-1-1 3 0,0 1 3 0,-2-1 5 15,-2 2 2-15,0-1 4 0,-1 0 4 0,-2 0 5 0,1 0 4 0,-5-1 4 16,0 1 2-16,1 1 0 0,-4-3 2 0,1 1 1 0,0-1-1 0,-3-2 1 15,-1 1-8-15,1-2-11 0,1 1-20 0,-2-1-22 0,0-3-33 16,0 0-36-16,0 0-74 0,0-3-88 0,2-1-104 0,-1 1-114 0,1-2-62 16,2-2-35-16,2 0-21 0,1-2-13 0</inkml:trace>
  <inkml:trace contextRef="#ctx0" brushRef="#br0" timeOffset="345490.0063">21781 15061 46 0,'-9'-4'672'0,"0"1"1"0,3-2-1 0,1 1-1 16,-1 1 0-16,3-1-92 0,2 2-138 0,-3 0-131 0,4-1-130 0,0 2-79 15,0 1-52-15,4-2-33 0,-3 1-24 0,4 1-15 0,2 0-12 16,1 0-14-16,2 0-14 0,4 0-18 0,1 0-21 0,2 1-28 0,0 1-36 15,5-1-34-15,0 1-35 0,-1-1-54 0,3 2-65 0,1 0-74 16,-1-1-84-16,1-1-46 0,-3 1-28 0,4-2-9 0,-4 0 2 0</inkml:trace>
  <inkml:trace contextRef="#ctx0" brushRef="#br0" timeOffset="345707.9925">21945 14832 126 0,'-6'0'536'15,"-2"1"1"-15,5 0 3 0,-2 1 2 0,4 0-98 0,-3 1-148 0,3 1-86 16,-1 2-57-16,2 1-29 0,0 0-12 0,0 3-6 0,0-1-1 0,2 5 0 16,-1-1 1-16,3 2-1 0,-3 2 0 0,3-1-8 0,-3 4-13 15,2-1-13-15,2 1-12 0,-1 0-12 0,-2 3-10 0,0-1-7 0,-1 3-4 16,2 0-4-16,-1 0-3 0,-2 1-5 0,2-1-4 0,-1 3-10 16,-1-3-10-16,0 1-16 0,0-1-16 0,0-1-24 0,0 2-26 0,0-3-36 15,0-3-43-15,0 3-64 0,0-4-76 0,4-1-98 0,-3-1-112 0,5-4-57 16,-1 1-30-16,1-4-11 0,2-1 0 0</inkml:trace>
  <inkml:trace contextRef="#ctx0" brushRef="#br0" timeOffset="345960.444">22954 15177 369 0,'-7'0'598'15,"3"0"1"-15,0 0 1 0,1 0 4 0,2 0-87 0,-4 0-137 16,5 0-108-16,0 0-94 0,0 0-61 0,0 0-42 0,0 0-23 0,5 1-14 16,-4-1-11-16,4 0-10 0,0 0-14 0,1 0-18 0,4 0-30 15,1 2-36-15,-2-2-55 0,5 0-66 0,2-2-113 0,1 1-136 0,3 1-80 16,-1-2-50-16,1 2-27 0,-1 0-12 0,3-3-2 0</inkml:trace>
  <inkml:trace contextRef="#ctx0" brushRef="#br0" timeOffset="346131.6519">23619 15248 208 0,'-1'0'584'0,"1"0"-10"15,0 0-17-15,0 0-21 0,0 0-94 0,1 0-128 0,2-3-149 16,2 3-160-16,1 0-140 0,1-2-127 0,1 0-116 0,-2 1-110 0,5-1-50 16,0 1-26-16,-1-3-9 0</inkml:trace>
  <inkml:trace contextRef="#ctx0" brushRef="#br0" timeOffset="346298.5332">24183 15213 428 0,'4'0'610'0,"-3"0"-1"0,1 0-4 0,-1 0-2 0,3 0-113 15,-3-2-166-15,6 0-132 0,-4 2-118 0,3-1-93 0,-1 0-79 16,1-1-108-16,0 1-123 0,3-2-100 0,1 1-92 0,0 1-47 16,0-2-24-16,0 1-13 0</inkml:trace>
  <inkml:trace contextRef="#ctx0" brushRef="#br0" timeOffset="348184.1921">25255 15005 38 0,'3'-4'525'0,"-1"-2"16"15,0-1-47-15,-1 2-76 0,-1-1-82 0,0 0-82 0,0 0-45 16,0 2-27-16,-1-2-20 0,1 1-15 0,-2 0-12 0,0 0-9 0,2-2-10 16,-3 3-12-16,2 0-12 0,-1-1-16 0,-1-2-14 0,-1 3-15 15,1 0-11-15,-3 0-11 0,3-2-6 0,-2 3-4 0,-3-2-4 0,3 2-3 16,-4-1-3-16,1 1-1 0,0 1-3 0,-1-1-2 0,-4 3 0 0,2 0 0 16,-1 0 2-16,-3 0 1 0,0 3 1 0,0 0 2 0,-4 2-1 15,3 2 2-15,-2 1 0 0,-3 1 1 0,4 2 2 0,-4 4 2 0,3 2 0 16,0 0 1-16,1 4 2 0,0 3-1 0,0 0 1 0,4 3-1 15,1 1 2-15,2 1-1 0,2 2 2 0,4 1 0 0,2 1 0 0,4-1-2 16,1-3 1-16,3 2-2 0,4-3-1 0,2-1-3 0,4 0-5 16,3-4-7-16,1 0-10 0,1-4-10 0,5 1-15 0,0-7-16 0,1 1-17 15,2-3-18-15,2-3-19 0,-1 0-19 0,2-4-22 0,1-4-22 0,0 0-29 16,1-3-31-16,-3-1-41 0,3-2-49 0,-1-1-64 0,-3-2-77 16,0-3-36-16,-2 0-20 0,1-3 0 0</inkml:trace>
  <inkml:trace contextRef="#ctx0" brushRef="#br0" timeOffset="348616.1873">25654 15130 495 0,'-4'2'534'16,"3"-2"-10"-16,-2 1-19 0,-1 0-85 0,3-1-116 0,-1 2-79 16,0 0-61-16,2-2-36 0,-1 0-24 0,-2 3-18 0,3-3-14 0,0 0-11 15,0 4-10-15,0-3-11 0,0 3-9 0,0 0-10 0,-1 0-8 0,1 0-5 16,0 0-3-16,0 5-3 0,-2-4 0 0,0 2 2 0,2 2 1 15,0 2 3-15,-1-2 1 0,1 4 1 0,0-2 3 0,-2 1-2 0,1 1-1 16,-1-1 0-16,0 2-1 0,2-2-1 0,-1 0 0 0,1 0-1 16,-2-1-1-16,0 2 0 0,2-3 0 0,-1-1-1 0,-1 0 1 0,2-1 1 15,-1 0 1-15,1-3 2 0,-2 0 3 0,2-2 5 0,0 0 4 16,0-1 5-16,0 0 5 0,0-2 9 0,0 0 7 0,0 0 6 0,0 0 6 16,2 0 0-16,-1-2 0 0,1 1-1 0,1-2-3 0,0-1-4 0,2 1-4 15,0-1-5-15,1-3-5 0,0 2-5 0,1-2-6 0,-1-1-9 16,2 3-11-16,1-3-5 0,-1 2-7 0,0 0-2 0,1 2-1 0,0-1-1 15,0 1-1-15,-2 1-2 0,2 0-3 0,-3 1-2 0,1 2-1 16,1 0-1-16,-1 0-1 0,1 2-1 0,-1 1 0 0,1 0 1 0,-2 1-1 16,0 2-1-16,0 2 1 0,1-1 0 0,-2 1 2 0,0 4 2 15,-1-2 3-15,-1 4 3 0,-1-3 2 0,-1 3 2 0,-1 0 2 0,0 3 1 16,-1-2 1-16,-3-1 1 0,1 3 0 0,-3-1 2 0,0 0-1 0,-2-2 1 16,0 1 1-16,-1-1 1 0,-1-2 0 0,0 2 0 0,-2-3 0 0,2 0 1 15,1-1-1-15,0-2-6 0,-3 1-6 0,4-3-11 0,-2-3-14 16,2 3-20-16,-2-5-26 0,-1 0-30 0,2-1-33 0,1-1-65 15,-2 0-75-15,1-5-94 0,-1-1-99 0,2 0-63 0,-1-2-43 0,1-3-15 16,1-1-5-16</inkml:trace>
  <inkml:trace contextRef="#ctx0" brushRef="#br0" timeOffset="348776.2059">25671 15106 243 0,'8'-4'604'16,"-2"2"13"-16,1-3 14 0,2 3 12 0,-3-1-94 0,4 0-145 0,1-1-102 15,-2 4-78-15,1-3-46 0,2 2-32 0,1-2-18 0,0 2-9 0,2-1-19 16,2-1-19-16,-2 2-26 0,2-2-29 0,-1 0-35 0,1 3-39 16,1-2-39-16,-1 0-46 0,-1 2-59 0,2-1-71 0,-2 1-108 0,-2 0-129 15,-1 0-81-15,-4 1-52 0,-3-1-23 0,-3 2-8 0,-3-2 4 16</inkml:trace>
  <inkml:trace contextRef="#ctx0" brushRef="#br0" timeOffset="355582.1685">24081 11980 23 0,'-15'-7'54'16,"2"-2"-2"-16,-2 0-5 0,-1 0-3 0,2 0-3 0,-2 0-5 16,0-1-4-16,-1 0-4 0,1 0-3 0,-3 1-5 0,2-2-3 15,-4 1-1-15,3 0-1 0,-3-1-2 0,-1 0-1 0,-4-2 0 0,1 4-1 16,-2 0 1-16,1-2 1 0,-4 2 0 0,-2-4 2 0,0 2 1 15,1 1-2-15,-4-1 1 0,0 1-2 0,-2-1 0 0,3 0-1 0,-5-1 0 16,2-1 1-16,1 3-2 0,-1-2-1 0,2-1-1 0,-2 3-1 16,2-3-1-16,0 1-3 0,0-3 1 0,4 4-1 0,-3-1 0 0,1 0-2 15,1-1-1-15,1 1-2 0,-1-3 1 0,0 4 1 0,2-1 0 16,0 0 0-16,-1 2 0 0,1-3 2 0,-3 2-1 0,6-1 0 0,-3 1 0 16,0 1 0-16,0-1 0 0,1 1 1 0,-1 0 1 0,0 0 0 15,0 1-1-15,2 0 0 0,-1 0-2 0,3 0-1 0,-3 0 0 16,1 2-1-16,1-3 0 0,-2 3-2 0,4-3 1 0,-1 3-1 0,0 0-2 15,-1 1-2-15,0-2 0 0,0 4-1 0,0-2 0 0,2 3-1 16,-2-2 0-16,2 0 1 0,0 2 0 0,-4 2-1 0,1-2 2 16,-1 3 2-16,1 0 0 0,-2 0 1 0,1 0 3 0,-2 3 3 0,-1-2 3 15,2 2 3-15,-2 2 6 0,-1 0 4 0,2-2 7 0,-1 2 4 0,-1 0 6 16,1 2 5-16,0-3 4 0,1 4 2 0,-2-2 5 0,1 1 3 16,2 2 2-16,0-1 1 0,0 0 2 0,5 0-1 0,-4 0 1 0,2 1-2 15,2 0-2-15,0 0-2 0,1 1-3 0,3 0-2 0,0 2-1 16,0-1-2-16,3 0 0 0,0 1 2 0,2-3-1 0,0 6 1 0,2-3 0 15,0 1-1-15,1 2-1 0,0-1 0 0,4 2-1 0,-3 1 1 16,3-1-1-16,0 1 0 0,1 1 0 0,-1 2-1 0,1 0-2 16,1 0-1-16,1 0-3 0,-2 4-1 0,2-2-1 0,1-1-2 0,-2 3 1 15,4 0-1-15,0 0-2 0,1 2 0 0,1-1-2 0,1-1-1 16,1 2-1-16,3-1-1 0,-1 0-1 0,3 1-1 0,2 0-1 0,3-1-2 16,0 2-3-16,6 0-2 0,0-3-3 0,1 5-2 0,3-3-6 15,1 1-3-15,5 0 0 0,1 0 0 0,2 2-1 0,4 0-2 0,1-3 3 16,3 3 3-16,2 1 2 0,3-2 5 0,3 1 3 0,2-2 7 15,2 2 3-15,4-2 2 0,1 1 3 0,4-1 4 0,4 0-1 16,1 0 0-16,5-1-1 0,2 0-2 0,1 1-5 0,4-1-7 0,2-4-4 16,-4 2-1-16,7 1-3 0,-4-3-3 0,4-1-3 0,-1-1-3 0,1-1-5 15,1-1-5-15,0 0-6 0,1-3-4 0,0 0-5 0,3-1-4 16,-3-3-3-16,1 1-4 0,-1-1-8 0,0-3-9 0,1 1-4 0,-5-1-2 16,2-1-1-16,-4 2 1 0,-1-4 2 0,0 1 5 0,-5 0 1 15,0-1 3-15,2-1 4 0,-4 1 5 0,-1-2 5 0,1 1 6 16,-2-1 6-16,-4 0 6 0,2-1 4 0,-3-1-1 0,-2 1-1 0,0 0 0 15,-3-2-1-15,-2 0 1 0,-2 0 0 0,-1 0 1 0,-2-2 1 16,-2 0 0-16,-3 1-1 0,-2-1 3 0,0-1 3 0,-5-1 1 0,0 1 3 16,-3-2 1-16,-1 0 3 0,2 1 4 0,-4-2 3 0,-2 0 2 15,0 1 2-15,-3-3 4 0,-1 1 3 0,0-2 2 0,-2 1 0 16,0-1 2-16,-5 0 0 0,1-2-1 0,1 0 2 0,-5 1 2 0,-1 0 0 16,0-2 0-16,-1-3 0 0,-3 4-1 0,-1-2-3 0,-1-1 0 0,-1 2-2 15,-2-3 0-15,-1 0-3 0,-2 0-3 0,1 1-2 16,-2-3-3-16,-2 0-2 0,0-1-3 0,-2 1-2 0,-2-1-2 0,-1 1-1 15,2-1 0-15,-3-2-1 0,-1 0-1 0,-2 1 1 0,1-1-1 0,-2 0 0 16,-3 0-2-16,1-1 2 0,-1 0 2 0,-4 0 1 0,3-1 2 16,-7-1-2-16,1 1 0 0,-1-1 0 0,-4-1 3 0,-2 2 3 15,-3-2 2-15,-3 0 2 0,-2 0 3 0,-6-1 3 0,0 1 1 0,-5 1-2 16,-3 0-5-16,-5-3-8 0,-4 3-10 0,-4-1-13 0,-3 1-15 16,-4-1-25-16,-4 2-32 0,0 0-30 0,-4-1-32 0,1 5-48 0,-3-2-55 15,0-1-79-15,-2 3-88 0,3 0-48 0,-2 2-29 0</inkml:trace>
  <inkml:trace contextRef="#ctx0" brushRef="#br0" timeOffset="357634.011">22611 15027 465 0,'-2'-5'580'0,"0"3"10"16,-1-3 12-16,2 2-93 0,-1-1-144 0,-1 1-86 0,3 1-55 0,-1 0-34 15,-1-1-20-15,2 1-13 0,0 1-12 0,0 0-11 0,0 1-13 16,0 0-12-16,0 0-14 0,0 0-14 0,0 0-13 0,0 0-11 0,0 0-14 16,0 0-11-16,0 0-12 0,0 0-7 0,0 0-6 0,2 1-2 0,-1 0-4 15,4 1-1-15,-4 1-2 0,2 0 0 0,1 1-2 0,-1 1 1 16,0 2-1-16,0-2 2 0,2 3 1 0,-2 1 3 0,3 0 2 15,-3 3 1-15,1 0 1 0,-3 1 0 0,3 1-2 0,-1 1 2 0,-2 2-1 16,1 0 2-16,0 2 0 0,-2-1 0 0,0 2 0 0,-2 1 1 0,0 0-1 16,1-3 0-16,-2 2 0 0,-1 0-1 0,1-1 0 0,-2-1 0 15,2 0-2-15,-3-3 1 0,3-2-2 0,0 1 1 0,0-2 1 0,-1-2 1 16,3-1 0-16,-3-1 6 0,3-3 4 0,-1 0 5 0,2-1 2 0,-1-1 0 16,1-3-3-16,0 0-2 0,1-3-3 0,-1-1-3 0,3-2-2 15,1-1-3-15,-1-2-4 0,2-3-5 0,1-2-6 0,2 1-8 0,0-4-8 16,1 1-7-16,-1-4-5 0,3 3-1 0,0-5 1 0,3 3 1 15,-1-2 3-15,-2 1 0 0,3 0 4 0,1 3 1 0,-1-3 2 0,-1 4 3 16,1 1 2-16,-2 0 2 0,1 0 3 0,-2 3 1 0,0 1 1 0,0 1-1 16,-1 0 1-16,-4 3-1 0,2 0 0 0,0 4 0 0,-2-1 1 15,-1 3-1-15,0 1 2 0,0 1 1 0,-2 1 1 0,3 0 1 0,-3 5 1 16,0-1 2-16,0 4 2 0,1-1 1 0,-1 1 4 0,-2 2 2 16,3 3-1-16,-3-2 1 0,-1 4 2 0,2-2-1 0,1 0 1 0,-3 2-1 15,0 2 1-15,0-2 0 0,0 0 2 0,0 0-1 0,0 0-2 0,0 0-5 16,0 0-8-16,0-2-9 0,0 0-9 0,0-2-13 0,1 0-17 15,-1-1-17-15,2-4-19 0,-1 3-26 0,-1-2-31 0,2-2-36 0,0 1-36 16,-1-4-44-16,2 0-43 0,1 0-72 0,-1-3-81 0,0 0-53 16,0-1-40-16,2-1-14 0,-2-2 0 0</inkml:trace>
  <inkml:trace contextRef="#ctx0" brushRef="#br0" timeOffset="357819.5259">23064 15226 384 0,'-1'-1'606'16,"-1"-1"12"-16,0 2 10 0,-1-2 4 0,1 2-102 0,0 0-157 0,2 0-94 16,0 0-63-16,0 0-41 0,0 0-28 0,0 0-23 0,0 0-19 15,2 0-17-15,0 0-19 0,1-1-16 0,1 1-19 0,-1 0-22 0,2 0-22 16,1-1-22-16,2-2-21 0,1 3-24 0,1 0-24 0,1 0-24 16,2 0-26-16,-1 0-29 0,2 0-30 0,-1 0-39 0,3 0-41 0,-2 0-73 15,3-3-88-15,0 3-62 0,-2 0-50 0,0-2-17 0,0 0-4 0</inkml:trace>
  <inkml:trace contextRef="#ctx0" brushRef="#br0" timeOffset="358065.5615">23336 15036 398 0,'-1'-5'551'0,"-3"2"13"0,3 0-38 15,-2 0-60-15,1 1-89 0,-1 2-103 0,3-2-64 0,-1 0-47 16,1 2-27-16,0 0-18 0,0 2-15 0,0 0-11 0,0 0-14 0,1 3-11 15,-1-1-12-15,3 2-10 0,-1 0-8 0,1 3-6 0,0 2-4 16,0-1-1-16,0 0 0 0,1 4 0 0,-3 1 0 0,2 0-2 0,1 2-3 16,-3 1-2-16,1-2-2 0,-1 2-4 0,-1 2-2 0,0 1-5 15,0-2-8-15,0 1-8 0,0 0-13 0,-1 0-13 0,-1 1-14 0,2-1-18 16,-1-1-21-16,-1 0-23 0,0-1-31 0,2 1-32 0,-1-5-47 16,1 2-51-16,1-3-68 0,-1-2-74 0,4-2-62 0,-3 0-54 0,2-2-24 15,3-2-10-15</inkml:trace>
  <inkml:trace contextRef="#ctx0" brushRef="#br0" timeOffset="358298.5635">23640 14988 389 0,'0'-4'560'0,"0"2"9"0,0 2 12 0,0 0-76 15,0 1-117-15,1 0-93 0,2 3-83 0,2 2-47 0,-1 1-31 16,0 0-16-16,4 3-8 0,-2 0-7 0,1 2-5 0,-1 3-7 0,2 0-8 15,0 3-13-15,0 0-11 0,-2 2-12 0,1 2-10 0,0 0-9 16,0 0-8-16,-3 2-6 0,0 1-4 0,-1-1-2 0,-2 2-2 0,1-1-4 16,-2 1-4-16,-2 1-9 0,-1-1-14 0,-2-1-15 0,-1 0-15 15,-2 0-21-15,-4 0-24 0,-1-1-29 0,-4-2-30 0,-1 2-36 0,-3-1-39 16,-1-3-53-16,-1-1-63 0,-1-1-78 0,-3 0-88 0,-1-3-44 16,1-2-24-16,-3-2-4 0</inkml:trace>
  <inkml:trace contextRef="#ctx0" brushRef="#br0" timeOffset="358614.72">22822 14770 379 0,'-6'-6'532'0,"-1"3"-23"16,-2 0-37-16,0 2-91 0,-3 1-116 0,0 0-65 0,1 2-38 0,-3 3-18 16,0 2-7-16,-4 2-1 0,4 3 0 0,-5 1-1 0,5 3-2 0,-5 2-4 15,2 5-5-15,2-1-7 0,-2 3-9 0,3 4-9 0,0 0-10 0,1 4-8 16,2 0-8-16,0 0-6 0,3 4-9 0,1 1-5 0,3-1-7 16,-1 1-8-16,4 1-7 0,2 0-9 0,5-2-7 0,1-2-7 15,1 2-7-15,4-2-10 0,1 0-13 0,6-3-15 0,-2 0-17 0,7-2-26 16,1-2-29-16,3 0-36 0,4-5-39 0,3 1-68 0,1-4-79 0,4-2-98 15,2-3-105-15,1 0-53 0,5-5-28 0,-2-2-7 0,1-2 2 0</inkml:trace>
  <inkml:trace contextRef="#ctx0" brushRef="#br0" timeOffset="359065.2207">24177 15031 310 0,'0'-6'484'16,"-1"1"-4"-16,-1-3-76 0,1 1-114 0,-3 0-64 0,1 0-39 0,2 0-26 15,-3 2-19-15,0-3-12 0,0 2-8 0,-2 0-9 0,3 0-7 16,-2 3-7-16,2-2-8 0,-2 0-7 0,2 2-9 0,-2-1-5 0,-1 1-6 16,-2 2-8-16,4 0-6 0,-5 1-4 0,1 1-1 0,-1 0 0 15,1 5 0-15,-1-2 1 0,-4 3 2 0,4 1 3 0,-3 2 2 0,0 2 3 16,1 2 4-16,-2 0 3 0,2 6 3 0,-2-3 1 0,3 4 2 0,-2 3-1 15,0 0-3-15,2 1-2 0,2 1-5 0,2 0-3 0,-2 2-4 16,5 1-6-16,0-1-6 0,1 0-5 0,2-2-6 0,0 1-5 0,4-1-6 16,0-1-6-16,2-1-7 0,2 0-6 0,0-2-8 0,0-2-10 15,5 1-13-15,-2-4-13 0,1 0-16 0,3-2-21 0,-1-1-22 0,0-2-26 16,1 0-30-16,0-3-33 0,-2-1-34 0,4-3-66 0,0-2-79 16,-2-1-82-16,2 0-79 0,-2-4-40 0,2-1-16 0,-3 1-3 0</inkml:trace>
  <inkml:trace contextRef="#ctx0" brushRef="#br0" timeOffset="359497.663">24234 15376 453 0,'-3'-1'535'0,"0"-1"16"0,0-1-55 0,1 2-86 16,0-2-76-16,1 3-71 0,-1-3-46 0,2 3-31 0,0-2-19 0,0 1-13 15,0 1-10-15,0 0-7 0,0 0-11 0,0 0-11 0,0 0-14 16,0 0-12-16,0 0-12 0,0 0-12 0,0 0-9 0,0 0-10 15,0 0-6-15,0 0-8 0,0 0-6 0,0 1-4 0,0 1-6 0,0 1-2 0,0 1-5 16,0 1-3-16,0-1-3 0,0 4-2 0,0 0 0 0,0-1 1 16,2 0 2-16,-1 4-1 0,-1 1 2 0,0-3-1 0,0 5 1 0,2-1-1 15,0-1-2-15,-2 1-2 0,1 1-2 0,-1-1-3 0,2 0-3 16,-1-1-6-16,3-1-4 0,-3 0-5 0,1-1-7 0,2 1-5 16,-1-4-3-16,1 2-6 0,0-2-4 0,0-3-8 0,0 1-4 0,0-2-2 15,1-1-1-15,2-2 1 0,-1 0 4 0,-1 0 4 0,3-2 5 0,1-3 7 16,-2 0 5-16,1 0 6 0,0-2 6 0,3-3 6 0,-5 4 9 15,1-3 12-15,1 0 13 0,-3 0 13 0,2 1 13 0,-2-4 10 0,1 4 12 16,-3-1 14-16,2 1 11 0,-1 2 10 0,-2-2 6 0,0 2 8 16,-1 0 3-16,-1 2 4 0,2 1-2 0,-2 0-4 0,0 1-9 0,0 0-13 15,0-1-14-15,0 3-15 0,0 0-14 0,0 0-17 0,0 0-11 0,0 3-10 16,0-1-8-16,0 1-9 0,0 3-6 0,0 0-2 0,0 2-3 16,0 1 0-16,0 0 0 0,0 4 0 0,0-1-4 0,-2 2-4 0,2 1-8 15,-1 0-13-15,1-1-11 0,-2 3-14 0,0 0-15 0,2-2-14 16,0 3-18-16,0-4-22 0,0 4-22 0,0-4-24 0,0 3-30 0,0-2-33 15,0-3-38-15,2 2-38 0,0-4-59 0,-1 0-68 0,3-1-53 16,-3-2-45-16,2 0-21 0,1-1-6 0</inkml:trace>
  <inkml:trace contextRef="#ctx0" brushRef="#br0" timeOffset="359737.5456">24470 15204 331 0,'-8'-5'592'0,"3"1"10"0,2 1 6 15,-3-1 1-15,2 2-108 0,3 0-166 0,-1-1-95 0,1 3-60 16,1 0-35-16,0 0-22 0,0 0-18 0,1-1-15 0,2 1-15 0,1 0-17 16,-1 0-13-16,4 1-12 0,0-1-11 0,2 2-8 0,2-1-11 15,0 1-9-15,1-1-8 0,3 2-12 0,1-1-12 0,2-2-12 0,0 1-14 16,-2 1-17-16,5-2-19 0,-4 1-24 0,4 1-23 0,-2-2-25 15,-2 1-33-15,4 1-35 0,-7-2-39 0,3 1-44 0,-2-1-67 0,-1 0-80 16,-1 0-41-16,-1-1-20 0,-2 1-6 0</inkml:trace>
  <inkml:trace contextRef="#ctx0" brushRef="#br0" timeOffset="359965.4226">24587 15040 317 0,'-7'-4'525'0,"2"-1"19"0,-1 2-60 0,3 0-94 15,0 0-75-15,1 1-61 0,1-2-35 0,-2 1-22 0,1 2-18 16,0 0-16-16,2 1-13 0,0 0-15 0,0 0-11 0,0 0-13 0,0 0-11 16,2 1-10-16,0 0-8 0,1 2-6 0,-2 1-4 0,1 1-3 0,1 0 1 15,0 2 1-15,2 1 3 0,-2 1 5 0,2 0 2 0,-2 6 2 16,0-2-1-16,0 2-2 0,1 2-4 0,-1 1-7 0,-2 3-6 0,4-2-4 16,-4 4-7-16,-1 2-6 0,0-1-13 0,-1 2-15 0,-4 3-27 15,2-3-30-15,0 6-40 0,-2-3-43 0,-1 3-62 0,-2 2-69 0,-1-2-119 16,-3 4-147-16,3 0-87 0,-5 0-59 0,-1 0-33 0,0 1-16 0,-1 0-4 15</inkml:trace>
  <inkml:trace contextRef="#ctx0" brushRef="#br0" timeOffset="362280.8493">10410 16148 327 0,'-10'-3'564'0,"-1"-1"14"0,3 1-36 0,-1 1-62 16,-1-3-82-16,1 3-97 0,-1-1-56 0,1 0-37 0,3 0-19 0,-1-1-11 16,2 4-10-16,1-3-12 0,0 1-13 0,0 1-14 0,-1-1-14 15,4 0-14-15,-1 2-15 0,2 0-15 0,0 0-15 0,0 0-13 0,0 0-13 16,3 0-11-16,0 0-6 0,3 0-7 0,-1 0-1 0,3 0-3 0,0 0-2 15,5 0-2-15,1 0-4 0,2 2-5 0,1-2-8 0,4 0-9 16,1 0-10-16,2 0-12 0,3 0-15 0,-1 0-18 0,1 0-25 16,2 0-27-16,-1 0-33 0,0 0-33 0,-1 0-48 0,0 2-53 0,1-2-71 15,-5 3-82-15,-1-3-59 0,0 3-50 0,-4 1-26 0,-1 0-11 0</inkml:trace>
  <inkml:trace contextRef="#ctx0" brushRef="#br0" timeOffset="362446.4257">10496 16433 69 0,'-6'5'598'0,"-1"0"10"0,0 0 11 0,4-4-4 16,0 2-12-16,1 0-112 0,0-1-164 0,2-2-98 0,0 0-67 0,2 0-39 15,3 0-21-15,0-2-15 0,3 2-8 0,1-3-10 0,1 0-12 16,2 2-20-16,4-4-24 0,1 0-29 0,-1 3-30 0,6-3-34 0,-2 0-35 16,3-1-38-16,1 2-40 0,2-1-57 0,1-1-64 0,0 1-97 15,2 0-113-15,1 0-62 0,-3 0-35 0,3 0-11 0,3 0 0 0</inkml:trace>
  <inkml:trace contextRef="#ctx0" brushRef="#br0" timeOffset="363365.7635">12131 16054 136 0,'-2'-3'339'0,"2"1"-61"0,-1 1-53 16,-2-2-45-16,3-1-29 0,-2 1-19 0,2 1-13 0,-3-1-7 0,3 0-2 15,-1 0-1-15,-1 0-4 0,0 0-1 0,1 0-3 0,-1-2-2 16,0 2-3-16,-1 0-4 0,2-2-1 0,-1 3 0 0,0-3-2 0,-1 1-3 15,2 1-2-15,-2 2-1 0,1-3-1 0,-1 2-2 0,1-1-3 0,1-1-5 16,-2 1-5-16,-1 1-5 0,1-1-6 0,0 0-6 0,0 3-6 16,0-3-6-16,-3 1-3 0,2 0-5 0,-2 0-5 0,1 2-7 15,0-2-4-15,-4 2-4 0,1 0-2 0,0 0-3 0,0 2 1 0,-3-1-2 16,-1 0 2-16,-1 3 1 0,0-1 1 0,-4 3 3 0,3-1 3 0,-2 2 4 16,-2 0 4-16,1 3 4 0,1 0 3 0,-3 0 4 0,-1 3 1 15,2 1 5-15,-2-1 1 0,4 4 3 0,-3 1 1 0,0 0 0 0,3 2-2 16,-1-1 0-16,4 2-3 0,-2 2-1 0,3-1-4 0,1 0-2 0,2 3-2 15,3-2 0-15,2-1-2 0,1 1-1 0,3 0 0 0,3-2-1 16,4 0-1-16,2-1 0 0,1 0-1 0,3 1-1 0,5-5 1 16,1 2 0-16,2-5-1 0,4 1 0 0,4-2-1 0,-1-4-1 0,4 0-2 15,1-2-2-15,0-2-3 0,2 0-1 0,1-4-3 0,-1 0-1 0,0-4-1 16,-1 0-2-16,-2-2 1 0,0 0-1 0,-1-1-1 0,-4-2 2 16,0 0 0-16,-2 0 1 0,-4 1 6 0,-1-1 11 0,-1 0 10 0,-6 2 10 15,1-1 8-15,-3 1 3 0,-3 1 3 0,-3 2-1 0,1 1-5 16,-1-2-7-16,-4 1-17 0,1 1-21 0,-2 1-27 0,-2 0-26 0,1 2-43 15,-2 0-49-15,-2 0-69 0,1 0-80 0,-1 0-124 0,-2 2-147 0,2 0-76 16,-4 3-44-16,1 0-16 0,2 0-6 0,-1 0 6 0</inkml:trace>
  <inkml:trace contextRef="#ctx0" brushRef="#br0" timeOffset="365014.6496">12580 16336 392 0,'0'-5'563'0,"-1"0"14"0,-1 2-48 0,2-2-83 0,-2 2-80 0,2 1-82 15,-1 1-52-15,-1 0-37 0,2 0-26 0,-1 1-21 0,1 0-14 16,0 0-14-16,0 0-14 0,-2 1-15 0,2 0-12 0,0 2-12 0,0 2-9 16,2-1-10-16,-2 2-6 0,1 2-5 0,1-1-4 0,-1 4-2 0,1 1-1 15,1 2 1-15,1 0 0 0,0 1 1 0,-1 3-1 0,0 1 1 16,-1-2-4-16,-1 4-6 0,1-1-4 0,0 1-3 0,-1 0-6 0,-1 0-8 15,0 1-11-15,0-1-12 0,0 2-16 0,-1-2-13 0,-1 0-17 16,0 0-16-16,-1 0-21 0,1-2-22 0,1 1-27 0,-1-2-29 0,1 0-35 16,-1-4-36-16,2 2-55 0,0-2-67 0,0 0-78 0,0-2-86 0,3-3-36 15,-1 1-12-15,1-3 2 0</inkml:trace>
  <inkml:trace contextRef="#ctx0" brushRef="#br0" timeOffset="365236.024">12901 16406 382 0,'-5'-5'608'0,"0"0"7"16,-1 1 7-16,3-1 6 0,0 3-98 0,0-1-150 0,1-1-104 0,2 3-84 16,2-1-54-16,1 0-40 0,0-1-22 0,3 3-17 0,0 0-14 15,2-2-17-15,2 0-19 0,4 2-21 0,0-1-20 0,4-1-20 0,-1 2-19 16,4 0-18-16,1 0-19 0,0 0-20 0,0 0-24 0,0 0-25 15,3 0-32-15,-3 2-38 0,1-1-42 0,-1 1-45 0,0 0-65 0,-4 1-75 16,0-1-39-16,-1-2-20 0,-2 2-5 0</inkml:trace>
  <inkml:trace contextRef="#ctx0" brushRef="#br0" timeOffset="365481.7676">13070 16158 316 0,'-5'-5'530'0,"2"2"7"16,0 1 6-16,1-1-87 0,1-1-129 0,-2 4-83 0,1 0-58 0,2 0-34 16,-2 0-21-16,2 4-14 0,0-1-9 0,2-1-8 0,0 3-7 0,-1 1-7 15,2 1-9-15,1 2-6 0,0 2-7 0,1-1-5 0,-1 3-4 16,0 1-2-16,-1 1 0 0,2 1-5 0,-2 4-3 0,0-1-5 0,0 1-4 16,3 1-5-16,-2 1-3 0,-3 0-4 0,1 0-4 0,-1 2-11 15,-1-1-16-15,0 1-20 0,0 1-21 0,0 1-27 0,-1-2-30 0,-1 1-38 16,2 0-45-16,-1-2-58 0,1 1-68 0,0 1-92 0,0-5-103 0,0 3-58 15,1-5-33-15,1 0-12 0,1-4 1 0</inkml:trace>
  <inkml:trace contextRef="#ctx0" brushRef="#br0" timeOffset="365781.0213">13778 16196 100 0,'-14'-10'580'0,"3"0"10"0,0 1 7 0,-2 0 11 0,2 1-98 15,1 3-149-15,1-4-98 0,0 4-74 0,0 0-45 0,-1 2-32 0,2 0-16 16,0 2-7-16,1-2-7 0,-2 3-6 0,1 3-7 0,0-2-10 16,-1 3-7-16,3 3-8 0,-3 0-6 0,1 3-5 0,-4 2-4 0,4 1-3 15,-2 2 0-15,1 3-1 0,1 1 1 0,0 1 1 0,2 1-2 16,-2 1 2-16,3 1 0 0,2 1-1 0,0-1-1 0,1 1-2 0,1-2-3 15,1 2-1-15,1-3-1 0,1 1-2 0,1 1-3 0,0-4 0 0,2 1-6 16,4-2-4-16,-1-3-10 0,2 2-11 0,1-2-15 0,0-3-16 16,0-1-27-16,5-1-29 0,-2 0-34 0,2-3-33 0,0-1-45 0,4-2-52 15,1-1-90-15,-2-1-110 0,3-2-74 0,-2 0-57 0,2-2-22 16,-1-3-5-16,1 0 6 0</inkml:trace>
  <inkml:trace contextRef="#ctx0" brushRef="#br0" timeOffset="366198.2193">13896 16511 111 0,'-9'-3'604'15,"3"3"13"-15,0 0 10 0,-1-2 12 0,2 0-71 0,0-1-113 0,1 3-103 16,1-2-99-16,1 1-64 0,1 1-45 0,1 0-28 0,1-3-19 0,-1 2-23 16,4-2-22-16,1 3-20 0,0-3-16 0,0 1-18 0,3 1-15 0,0-3-12 15,1 3-13-15,1 0-10 0,0-2-6 0,0 1-4 0,0 1-1 16,1 1 1-16,2-2 1 0,-5 2 9 0,0 0 8 0,1 0 4 0,-1 2 3 15,-2-1 2-15,-1 1 4 0,0 1 2 0,-1-1 3 0,-1 2 3 16,-1-1 3-16,1 0 3 0,-3 2 2 0,0 0 3 0,0 2 1 0,0-2 2 16,-3 2 0-16,1 0 2 0,-1 1 1 0,1-1 2 0,-3 0-1 15,1 0 1-15,0 3-1 0,0-3 3 0,-2 1 2 0,3-1 0 0,-1 0-1 16,0 0 0-16,1 1-1 0,1-3-1 0,-1 1 0 0,3-1 1 16,0 0 1-16,0 0 0 0,0 0 1 0,3-1-2 0,-1-1 1 0,3 2-1 15,1-2 0-15,-1 2-2 0,1-3 1 0,2 1 1 0,1 1 0 0,-1 0-1 16,0-1 2-16,2 2-2 0,-1-2-2 0,1 0 1 0,-2 2-2 15,1-2 2-15,0 2-1 0,0 0 0 0,-3 0 0 0,1 0 1 0,0-1-1 16,-2 2 1-16,0-1-2 0,-1 0 0 0,0 0 2 0,-3-1-1 16,3 1 3-16,-4 0 0 0,0 0 3 0,0 0 1 0,-1 0 2 0,-2-1 0 15,-2 1 2-15,1 1 2 0,-1-2 2 0,-2 1-2 0,-2-3-4 0,1 3-10 16,0-2-13-16,-3 1-25 0,-1-1-30 0,0-3-41 0,2 4-42 16,-5-4-104-16,4 0-131 0,-2 0-86 0,-1 0-62 0,2-4-32 0,0 4-20 15,1-3-7-15</inkml:trace>
  <inkml:trace contextRef="#ctx0" brushRef="#br0" timeOffset="366498.3049">14361 16461 288 0,'-3'1'380'0,"-2"-1"-87"0,2 1-123 0,0 1-111 0,-3-2-109 16,1 2-105-16,2-1-106 0,1 2-64 0,-2-1-44 0</inkml:trace>
  <inkml:trace contextRef="#ctx0" brushRef="#br0" timeOffset="367864.0092">14491 16416 292 0,'-1'-5'573'15,"1"0"11"-15,-2 3 12 0,2-4-63 0,0 1-101 0,2 0-85 16,-1 2-79-16,2-2-50 0,2 0-41 0,-1 0-25 0,3 0-20 0,-1 1-16 16,5-1-16-16,-3 0-12 0,3 0-12 0,3 3-13 0,-1-3-15 0,3 1-14 15,-2 0-15-15,5 2-19 0,-3 0-20 0,4 1-17 0,-2-2-18 16,3 3-17-16,0-2-19 0,0 2-21 0,0 0-23 0,1 0-24 0,1 2-29 15,-2-2-34-15,1 1-37 0,0 1-44 0,0-1-50 0,-2 1-68 16,-2 0-81-16,0 0-39 0,-2 0-18 0,-2-1-4 0</inkml:trace>
  <inkml:trace contextRef="#ctx0" brushRef="#br0" timeOffset="368097.5349">14760 16167 81 0,'-3'-2'520'0,"-2"0"9"0,1 1-26 16,1 1-42-16,-2 0-88 0,1 0-113 0,3 1-68 0,-1 1-46 0,0 0-25 16,2-1-16-16,0 2-7 0,0 2-6 0,0-1-4 0,2 2-5 15,1 2-5-15,0-1-6 0,0 0-4 0,0 5-5 0,0-2-5 0,1 3-2 16,1 0-4-16,-4 1-4 0,2 2-5 0,1 0-7 0,0 2-4 16,-1 0-4-16,0 2-6 0,1-1-8 0,-3 2-15 0,2 0-20 0,-1 0-24 15,1 1-27-15,0 1-33 0,-1-2-36 0,0 3-43 0,-1-3-47 16,2 1-75-16,-2 0-91 0,-1 0-75 0,2-1-65 0,-2-1-36 0,2-1-20 15,-1-1-1-15</inkml:trace>
  <inkml:trace contextRef="#ctx0" brushRef="#br0" timeOffset="368414.2153">15684 16246 21 0,'-3'-11'573'16,"-5"-1"7"-16,4 0 7 0,-3 0 7 0,-1 2-83 0,-1 0-131 15,1 2-98-15,-3-1-84 0,0 2-53 0,0 0-38 0,-1 0-20 0,-1 2-10 16,-2 2-7-16,1-1-6 0,0 1-9 0,-2 3-9 0,3 0-9 16,-4 2-7-16,4 1-5 0,-2 2-5 0,0 0-2 0,0 4-2 0,2-1 0 15,-3 2 0-15,5 3 2 0,0 1 1 0,-2 2 2 0,4 1 2 16,1 3 1-16,0 1 3 0,2-2 2 0,3 3 0 0,-1-1 0 0,3 4-2 15,1-3 0-15,1 1-2 0,3-1 0 0,0 0-3 0,4 0-1 0,0-1 0 16,2-3-4-16,2 0-4 0,-1 0-7 0,2-2-10 0,4-1-10 16,-2-2-13-16,2 0-18 0,2-1-19 0,-2-2-24 0,4-2-26 0,-2 1-29 15,3-3-31-15,-2-2-38 0,4-1-40 0,-3-1-72 0,2-2-85 16,1-2-75-16,0-1-66 0,-4 0-32 0,2-1-10 0,0-4 1 0</inkml:trace>
  <inkml:trace contextRef="#ctx0" brushRef="#br0" timeOffset="368814.5559">15857 16404 182 0,'-7'0'583'0,"1"1"11"16,1 0 9-16,0-1 9 0,-1 2-84 0,3 0-128 0,2-2-93 16,-3 1-75-16,3 1-51 0,-1-2-37 0,1 1-23 0,1 1-15 0,0-2-13 15,0 3-9-15,0-2-10 0,0 2-10 0,0 2-8 0,1-2-9 16,-1 2-8-16,2 0-10 0,-1 2-7 0,3 0-5 0,-3 0-3 0,1 2-3 15,-1-1 1-15,1 2 3 0,2 0 1 0,-2 2-2 0,-1 0 1 0,1-2-3 16,1 2-3-16,-1-1-3 0,1 2-4 0,-1-1-4 0,1-2-5 0,0 2-5 16,0 0-8-16,2-1-8 0,-2 1-11 0,0-4-10 0,0 2-11 15,2-3-10-15,0 0-9 0,0 0-13 0,1-1-10 0,0-2-12 0,2 1-8 16,-1-2-10-16,2-2-2 0,0-1 2 0,-1-1 3 0,5-1 8 16,-4-3 9-16,1 2 11 0,2-4 15 0,0 2 12 0,-3-5 18 0,2 3 18 15,0-3 20-15,-1 2 24 0,-1-3 23 0,-1 2 25 0,-1-1 22 16,-1 1 22-16,-1 0 19 0,1 0 20 0,-1 1 15 0,-4 1 15 0,2 1 7 15,-3 0 8-15,2 1 3 0,-2 2-1 0,0 0-4 0,0 0-6 0,0 0-12 16,0 3-15-16,0 0-16 0,0 0-19 0,0 0-17 0,0 0-20 16,0 3-15-16,0 0-15 0,0 0-13 0,0 2-10 0,0 0-10 0,0 3-8 15,0 1-5-15,0 1-2 0,0 2-3 0,0 0-4 0,0 2-11 16,-2 1-19-16,2 2-23 0,-1 0-27 0,-1 3-37 0,2 0-43 0,-1 1-55 16,-3 1-60-16,3 1-111 0,-3 2-134 0,0-2-89 0,-1 2-67 15,2-1-31-15,-2-2-11 0,2 1 5 0</inkml:trace>
  <inkml:trace contextRef="#ctx0" brushRef="#br0" timeOffset="370631.0555">12884 16330 54 0,'-2'-3'496'15,"-1"0"9"-15,-2 0-43 0,3 0-69 0,-1 2-71 0,0-1-74 16,0-1-45-16,-1 2-32 0,0 0-19 0,1-1-12 0,1-1-9 0,-1 1-11 16,2 1-11-16,-1 1-11 0,0-2-12 0,1 2-13 0,-1 0-10 15,2-2-10-15,-1 2-11 0,1 0-7 0,0 0-7 0,0 0-7 0,0 0-7 16,0 0-5-16,0 0-3 0,0 0-4 0,0 0-2 0,0 0-1 15,0 0-1-15,0 0-2 0,0 0 0 0,0 0-3 0,0 0-3 0,0 0-2 16,0 0-5-16,1 0-5 0,2 0 0 0,-1 0-1 0,3 0 1 16,0 0 0-16,2 0 0 0,1 0-1 0,3 0 0 0,0 0-3 0,2 0-1 15,3 0 0-15,0 0 0 0,2 0 1 0,0 0 1 0,2 0 3 0,1-3-2 16,-2 3-1-16,3 0-2 0,0-2-1 0,-3 0-2 0,3 2-2 16,-3-1 1-16,1-1 1 0,-2 2 0 0,1-2 1 0,-3 2 2 0,0 0 2 15,-2-3 3-15,-2 3 2 0,-4 0 4 0,1 0 5 0,-3 0 0 16,-1 0 4-16,-1-2-1 0,-4 2 1 0,0 0 0 0,-3-2 0 0,-1 2 2 15,-1-1 0-15,-2-1 3 0,-2 0 2 0,-4 1 2 0,0-2 2 16,-2 2 0-16,0-2 1 0,-2 3 1 0,0-3 6 0,-2 3 2 0,-2-3 4 16,2 3 5-16,-1-2 4 0,-1 0 3 0,2 2 2 0,0-1 1 15,0 0 1-15,0 1-1 0,2-2-1 0,1 1 0 0,2 1-1 0,1-2-1 16,-1 1-3-16,5 1-4 0,1 0-1 0,1 0-5 0,1 0-5 0,1 0-4 16,2 0-5-16,0 0-4 0,3 0-2 0,0 0-3 0,3 0-1 0,2 0-3 15,1 0-3-15,0 0-5 0,2 0-6 0,2 0-5 0,4 0-4 16,0 0-3-16,0 0-2 0,4 0-1 0,-1 0-1 0,-1 0 0 0,5 0-3 15,-3 0-2-15,3 0-2 0,-2 0 1 0,2 0 1 0,-4 0 3 16,2 0 4-16,-3 0 3 0,1 0 4 0,0 0 4 0,-4 0 4 0,-3 0 4 16,1 1 5-16,-2 1 4 0,-4-2 3 0,0 1 3 0,-2 1 2 15,-1-2 3-15,-2 0 1 0,-2 0 1 0,-1 1 2 0,-2 0 2 0,-3-1 2 16,0 2 2-16,-1 0 1 0,-2-2 3 0,-3 3-1 0,-1-2 1 0,-2 1 1 16,1 1 1-16,-3-2 1 0,2 0 1 0,-4 1 2 0,1 1 2 15,-1-1-1-15,1-1 3 0,-4 1 1 0,5 0 0 0,-2-2 1 16,1 0 1-16,1 3 0 0,1-3 2 0,1 0 3 0,3 0 2 0,2 0 0 15,0 0 0-15,3 0-2 0,0-3-1 0,2 3-3 0,2 0-5 0,2-2-7 16,1 2-13-16,2 0-13 0,2-2-9 0,1-1-8 0,2 1-9 16,4 1-6-16,1-2-9 0,1-1-6 0,1 2-7 0,4-1-5 0,0 0-2 15,0 0-6-15,3 0 2 0,-2 2 1 0,2-2 8 0,0 3 9 0,-1-2 7 16,1 2 4-16,-2 0 3 0,-1 0 4 0,-2 0 4 0,-3 2 4 16,0-2 3-16,2 3 4 0,-7-2 5 0,0 1 5 0,-1 0 3 0,-3 0 3 15,-2 1 4-15,-2 0 2 0,-3-1 2 0,1 2 2 0,-4-1 2 16,-3 2 0-16,0-2 2 0,-2 2 0 0,-3 0 1 0,-1-1-1 0,1 3-1 15,-3-1-7-15,1-2-13 0,1 2-14 0,0 0-31 0,-1 0-39 0,1-1-55 16,4 1-63-16,1-2-76 0,-4 0-82 0,6 1-47 0,1-1-28 16</inkml:trace>
  <inkml:trace contextRef="#ctx0" brushRef="#br0" timeOffset="371630.4902">14595 16358 451 0,'-1'-4'525'0,"-3"1"-20"0,1 0-35 0,0 0-85 0,0 2-113 16,-2-2-65-16,2 0-45 0,-2 0-29 0,-1-1-23 0,-2 2-15 0,2-1-13 16,0 0-10-16,-3 0-9 0,0 0-8 0,-2-1-6 0,3 2-6 15,-3-1-2-15,2 2-5 0,-3-1-3 0,3-1-4 0,0 1-1 0,-1 2-2 16,4-2-3-16,-3 2 0 0,0-3-2 0,3 3 0 0,1 0-1 15,2 0-2-15,-3 0-4 0,4 0-2 0,-1 0-6 0,3 0-2 0,0 0-5 16,0 0-3-16,0 0-1 0,3 0-1 0,-1 0 0 0,4 0 1 16,0 0 0-16,2 0-1 0,2 3-3 0,4-3-3 0,1 0-3 0,3 0-5 15,3 0-3-15,1 0-5 0,2 0-3 0,3 0-2 0,-1 0-7 16,4 0-3-16,0-3-4 0,-1 3-2 0,2 0-2 0,-1-4-1 0,1 3 2 0,-1-1 1 16,0 0 4-16,-2-1 5 0,0 3 4 0,-1-2 4 0,-4 0 5 15,0-1 6-15,-4 1 5 0,-1 1 5 0,-3 1 6 0,-2-2 3 0,-2 1 3 16,-3 1 2-16,-2-1 0 0,-2 1 3 0,-3 0-1 0,-1 0 2 15,-3 0 1-15,-2 0 0 0,-4 0 2 0,-2 0 0 0,0 0 1 0,-7 0-1 16,1 1 0-16,-4-1 1 0,-1 1 1 0,1 1 3 0,-4-2 0 16,-2 3 3-16,2-1 3 0,-2-1 0 0,2 1 3 0,-1 0-1 0,1-2 1 15,-2 3-2-15,2-3 1 0,3 0-3 0,1 2-1 0,1-2-2 16,3 2 0-16,1-1-4 0,2-1-1 0,3 2-4 0,1-2-4 0,2 0-6 16,2 0-8-16,4 0-6 0,-1 0-4 0,3 0-5 0,3 0-3 0,1 0-5 15,3 0-5-15,1 0-5 0,2 0-4 0,2 0-4 0,-1 0 0 0,5 0-2 16,0 0 1-16,-1-2 4 0,3 2 5 0,-1-1 3 0,0-1 4 15,0 2 4-15,-1-2 3 0,2 2 3 0,-3 0 4 0,1-3 7 16,-2 3 3-16,2 0 4 0,-5-2 4 0,0 2 5 0,-2-2 4 0,-1 2 4 16,-1-1 5-16,-1-1 6 0,-2 2 6 0,-2 0 2 0,-2 0 2 15,0 0-1-15,0 0-1 0,-3 0 0 0,0 0 1 0,-5 0 0 0,2 0-2 16,-2 0-2-16,-5 0-1 0,2 0-5 0,-2 0-3 0,-1 0-5 0,-2 2-4 16,-1-1-1-16,-2-1-2 0,3 2 2 0,-1 0 0 0,-1-2 2 15,1 0 1-15,1 3 0 0,2-3 1 0,1 0 1 0,-1 2-1 0,3-2 0 16,1 2-1-16,1-1 0 0,4-1-1 0,1 0-2 0,0 0 0 0,1 0-6 15,3 0-7-15,0 0-4 0,3 0-6 0,2-1-4 0,0-1-5 16,4 0-6-16,2-1-4 0,1 1-5 0,2-3-6 0,0 2-5 0,5-1-3 16,-1-1-4-16,0 1 0 0,1-2 1 0,0 0 4 0,0 0 5 15,0 0 4-15,-3 2 4 0,3-1 6 0,-5 1 7 0,0-3 8 0,-3 4 12 16,-1-2 14-16,-1 3 9 0,-2 0 11 0,-3-1 5 0,1 0 4 0,-5 1 3 16,0 1 1-16,-5 1 1 0,2 0-1 0,-5 0 0 0,-1 0 1 15,-1 1-3-15,-2 1-3 0,-4 1-6 0,0 0-7 0,-3 1-5 0,0-1-6 16,-2 2-1-16,1-1-1 0,1 3-4 0,-2-1-1 0,3-2-11 15,1 2-10-15,0 0-15 0,3 0-15 0,2 0-20 0,2-1-20 0,1 2-22 16,2-2-24-16,4 0-27 0,2-2-29 0,1 2-31 0,0-1-32 0,3 1-42 16,2-3-47-16,2-1-44 0,1 1-40 0</inkml:trace>
  <inkml:trace contextRef="#ctx0" brushRef="#br0" timeOffset="372657.334">16641 16373 61 0,'-3'0'634'0,"-1"0"15"0,1 0 16 0,1 0 18 0,-1 0 18 15,2 0-107-15,-1 0-168 0,2 0-100 0,0 0-64 0,0 0-42 16,0 0-31-16,0 0-22 0,0 0-17 0,2 0-16 0,1 0-16 0,0 0-17 15,4 0-19-15,1 0-22 0,2-3-25 0,2 3-27 0,0 0-31 16,4 0-25-16,3 0-26 0,0 0-23 0,3-2-21 0,2 2-21 0,1 0-18 16,-1 0-24-16,3 0-25 0,1 0-28 0,1 0-29 0,-1 2-40 15,0-2-42-15,1 0-49 0,-1 3-51 0,-1-3-59 0,-2 0-64 0,-2 0-26 16,-3 0-5-16,-1 0 7 0</inkml:trace>
  <inkml:trace contextRef="#ctx0" brushRef="#br0" timeOffset="372880.7186">16824 16198 86 0,'-8'-4'551'16,"0"-2"15"-16,1 1 13 0,0 1 8 0,2 1-96 0,0 0-147 15,2 1-90-15,0-1-58 0,1 3-37 0,2 0-23 0,0 0-12 0,0 0-8 16,0 2-9-16,4 1-11 0,-3 0-12 0,2 2-13 0,2 2-10 0,0 0-10 16,2 2-6-16,-2 2-5 0,2 1-3 0,-1 3 0 0,2-1-1 15,0 4 1-15,-2 1-3 0,-1 0-3 0,2 4-3 0,-3 0-2 0,0 1-2 16,1-1-3-16,-3 3-3 0,1 0-3 0,-3 0-8 0,2 2-11 0,-2-2-15 15,-2 1-17-15,2 0-22 0,-3 0-23 0,1 0-28 0,-2 1-32 16,3-3-41-16,-3 0-49 0,3 1-66 0,-1-2-78 0,2-2-91 0,2-1-104 16,-1 0-45-16,3-3-20 0,1-2 0 0,0-1 7 0</inkml:trace>
  <inkml:trace contextRef="#ctx0" brushRef="#br0" timeOffset="373215.3854">17782 16208 533 0,'-4'-13'550'0,"-3"1"6"0,2 2 6 15,-1-1-105-15,-1 4-160 0,1-3-91 0,-3 3-55 0,1 0-32 0,-2 2-21 16,-1-1-9-16,0 2-5 0,0 1-3 0,-3 3-5 0,1 0-4 15,-3 0-3-15,0 3-5 0,-1 2-3 0,1 3-3 0,-1-1 0 0,-2 2-1 16,3 4 3-16,-3 0-1 0,3 1 2 0,-2 2 0 0,1 3-1 16,2-1-4-16,0 4-2 0,1 1-6 0,3-1-4 0,-1 2-3 0,2 1-5 15,4 1-3-15,1-1-1 0,0 1-5 0,2 0-2 0,3-2-4 0,3 1-2 16,2-1-3-16,1-2-4 0,2 0-3 0,3-1-5 0,2-1-9 16,0-2-10-16,4 0-14 0,-1-3-18 0,3-1-19 0,1-1-22 0,1-1-26 15,1-1-24-15,2-3-28 0,1-1-24 0,0-2-28 0,-1 0-28 16,3-1-47-16,0-4-57 0,0 0-69 0,-2 0-77 0,0-4-40 0,0-1-22 15,-2 0-2-15</inkml:trace>
  <inkml:trace contextRef="#ctx0" brushRef="#br0" timeOffset="373581.158">17981 16491 270 0,'-5'-3'561'0,"1"0"8"0,-1 1 6 0,1 0 7 0,0 1-99 16,-1 0-148-16,2 1-98 0,2 0-69 0,-1 0-47 0,0 0-33 15,2 0-20-15,-1 1-14 0,1 0-11 0,0 3-9 0,0-1-9 0,0 0-8 16,0 2-6-16,0 0-6 0,0 2-3 0,1-2-4 0,-1 5 0 15,2-3 0-15,0 0 3 0,-2 2 1 0,1-1 2 0,-1 1-1 0,2-1-1 16,-1 2 1-16,-1-3-2 0,0 0 0 0,3 1 0 0,-3-1-1 16,0-2-1-16,0 1 1 0,0-1 1 0,0-1 1 0,0 1 2 0,0-2 1 15,0 0 3-15,0-3 3 0,0 3 4 0,2-2 3 0,-2-1 4 16,0 0 5-16,1 0 6 0,-1 0 4 0,2 0 4 0,-1 0 1 0,3 0 0 16,-1-1-4-16,0 1-3 0,2-3-3 0,0 3-5 0,2-3-4 0,-2 1-4 15,3 1-4-15,0-1-6 0,1 0-6 0,1 2-5 0,-2-1-6 16,3 1-4-16,-2 0-4 0,1 1 0 0,2-1 2 0,-2 4 1 15,-2-1 2-15,3 0 0 0,-2 1 0 0,1 2-2 0,-2 1 1 0,3-2 0 0,-3 5-2 16,2-3 2-16,-3 3-2 0,0-1 2 0,-3 2-1 0,0-1 1 16,-1 3 0-16,-2-1-1 0,1-2 2 0,-2 2 1 0,-2 0 0 0,-1 0 2 15,-2-2 2-15,-1 2 3 0,-2-1 1 0,-3 1 2 0,1-2 1 0,-2 0 1 16,-1 0 1-16,0 0 3 0,-1-3 1 0,2 0-4 0,-4-2-6 16,3 0-13-16,-1-2-15 0,0-1-23 0,0 0-25 0,1-4-31 15,0 0-37-15,-1-3-53 0,3 2-63 0,-1-4-92 0,0-2-104 0,3-1-67 16,-4-3-50-16,5 0-21 0,0-2-8 0</inkml:trace>
  <inkml:trace contextRef="#ctx0" brushRef="#br0" timeOffset="373731.1894">18071 16331 306 0,'16'-5'576'0,"-2"2"12"0,2-2 0 16,0 2-4-16,1 0-107 0,-1 1-158 0,1 0-93 0,0-1-59 15,1 1-34-15,-1 1-23 0,-1-1-22 0,2 2-25 0,-6-2-33 0,4 2-37 16,-5 0-49-16,2 0-49 0,-2 0-63 0,0 0-67 0,-2 2-97 0,-1-2-110 15,-1 2-71-15,-2 1-52 0,-4 0-25 0,1 0-15 0,-4-1 1 16</inkml:trace>
  <inkml:trace contextRef="#ctx0" brushRef="#br0" timeOffset="374581.0016">11873 16795 208 0,'-4'-1'261'0,"0"-2"-25"0,0 0-18 0,0 1-12 0,0 1-11 0,2 1-10 15,-1-2-5-15,3 0-10 0,0 2-10 0,0 0-13 0,0 0-12 16,0 0-12-16,0 0-12 0,0 0-11 0,0 0-7 0,-1 2-10 0,-1 0-5 16,2-2-4-16,0 3 0 0,0-2-2 0,2 1-1 0,-1 1-1 15,1-1-2-15,-1 3 0 0,4-2-4 0,-2 1 0 0,2 3 0 0,0-2 1 16,-1 0 0-16,3 3-2 0,0-1-3 0,1 1-5 0,2 0-5 0,2 2-6 16,0 0-5-16,1 0-4 0,4 2-5 0,0 0-4 0,2-1-3 15,3 3-3-15,3-1-1 0,2 2-1 0,3-1-1 0,2 1-1 0,1-1-3 16,5 0 0-16,3 2-1 0,5-4 3 0,0 2-1 0,6 0 2 0,3-2 1 15,5-1 0-15,2 1 0 0,6-3-2 0,6 1-1 0,2-3-3 16,6 1-3-16,4-1-5 0,1-3-5 0,7 3 0 0,3-4 1 16,3 0-1-16,5-1-1 0,3 0-1 0,6 1-2 0,1-3-2 0,-1 2-2 0,3-2-3 15,0 0-5-15,1-2 1 0,-1 2 3 0,0-2 6 0,0 1 7 16,1 1 1-16,-3 0-3 0,0 0-4 0,0 0-3 0,-1 0-3 0,0 0-4 16,-2 1-4-16,0 1-2 0,-4-2 0 0,1 2 4 0,-4-1 0 15,-6-1-1-15,-1 2-3 0,-2-2-3 0,1 2-2 0,-4-2-1 0,1 0 0 16,-4 0 1-16,-2 0 1 0,1-2 2 0,-6 0 4 0,1-1 4 0,-5 0 0 15,-2 0-1-15,-4-1-1 0,-3-1-2 0,-2 0 2 0,-7 1 4 16,-2-2 1-16,-5 0 3 0,-4 1 4 0,-3-3 5 0,-4 1 6 0,-3 2 9 16,-4-2 6-16,-4 0 8 0,-5 0 7 0,-2 1 7 0,-3-2 10 15,-2 2 8-15,-3-1 8 0,-4 0 1 0,-3 2 4 0,1-2 5 0,-3 4 1 16,-2-2-2-16,-1-2-4 0,-2 5-8 0,1-3-6 0,-3 2-8 0,1-1-10 16,-1 1-16-16,-1 0-20 0,0 0-27 0,-1-1-33 0,-1 3-36 15,1 0-51-15,-1-2-59 0,-1 3-99 0,0-2-123 0,-2 2-91 0,0-1-75 16,-1-1-39-16,1 2-18 0,0-1-7 0</inkml:trace>
  <inkml:trace contextRef="#ctx0" brushRef="#br0" timeOffset="375849.619">18893 16548 259 0,'-8'0'597'15,"3"0"11"-15,-1 0 12 0,-1 0 11 0,3 0-104 0,-1 0-162 16,2 0-93-16,2 0-60 0,-3 0-36 0,3 0-28 0,-1 0-13 0,2 0-9 16,0 0-10-16,0 0-11 0,0 0-12 0,0 0-12 0,3 0-15 15,2 0-13-15,0 0-10 0,2 0-10 0,3 0-7 0,1 0-6 0,3 0-3 16,4 0-3-16,1-2-1 0,1 2-1 0,4-1-1 0,2-1-1 0,0 1-3 16,4-1-5-16,0-1-8 0,2 2-11 0,1 0-14 0,2-1-16 15,1-1-18-15,-1 1-19 0,1 1-26 0,-1-2-23 0,0 2-34 0,0 1-35 16,-3-3-46-16,-1 3-50 0,1 0-70 0,-4 0-80 0,-1 0-65 15,-3 0-57-15,-2-2-26 0,-5 2-8 0,0-2 3 0</inkml:trace>
  <inkml:trace contextRef="#ctx0" brushRef="#br0" timeOffset="376097.1792">19329 16223 493 0,'-5'-8'574'0,"1"1"10"0,-1 2 10 0,0 0-81 0,2 1-128 0,2 1-92 16,-3 0-74-16,3 0-45 0,-1 3-30 0,1-2-18 0,1 2-15 16,-2 2-9-16,0-1-10 0,2 2-11 0,-1 2-10 0,-2-1-10 15,3 4-10-15,-2-1-7 0,2 5-4 0,0 0-4 0,0 2-2 0,0 4 1 16,0-1 1-16,0 5 3 0,0-1 0 0,0 4-2 0,0-1-4 0,2 3-4 16,-2 1-4-16,4 1-8 0,-2 0-11 0,0 3-14 0,-1-3-15 15,2 2-20-15,1 1-20 0,-3-1-27 0,2 1-27 0,1 0-36 0,0-2-37 16,2 1-55-16,-1-1-62 0,3-1-91 0,-1-3-101 0,-1 1-66 0,3 0-47 15,-1-2-17-15,-1-2 0 0</inkml:trace>
  <inkml:trace contextRef="#ctx0" brushRef="#br0" timeOffset="376647.8606">20326 16104 306 0,'0'-6'504'0,"0"-2"7"0,0 3-71 0,0-2-111 16,0 2-72-16,0-2-48 0,-1 3-28 0,-2 0-18 0,3 0-11 16,-1-1-7-16,-1 2-7 0,0 1-6 0,-1-1-7 0,2 3-9 0,-1-3-11 15,0 3-9-15,-1 0-11 0,0 0-10 0,-2 0-10 0,-1 3-10 0,-2 0-5 16,0 1-5-16,-2 2-2 0,-2 2 0 0,-1 3 1 0,-2-1 1 16,-1 3 1-16,-3 4 1 0,1-1 1 0,-2 5-1 0,-1 0 0 0,2 3 0 15,-1 4 1-15,-1 0-1 0,4 2-1 0,-2 2-3 0,0 3-4 16,5 2-3-16,1-1-4 0,0 3-5 0,5 2-6 0,2 0-6 0,3 0-9 15,3 2-8-15,1-1-11 0,6 1-13 0,2 1-16 0,5-3-15 0,2 1-16 16,3 1-16-16,6-4-24 0,1-1-26 0,3 0-37 0,4-3-37 0,3-3-69 16,2 0-83-16,2-4-88 0,3-3-87 0,0-3-42 0,0-2-18 15,4-5-3-15,-2-2 6 0</inkml:trace>
  <inkml:trace contextRef="#ctx0" brushRef="#br0" timeOffset="377047.6154">20602 16420 151 0,'1'-6'468'0,"2"-2"9"0,1 3-49 0,-1-1-80 15,0-1-76-15,0 2-73 0,2 0-42 0,-1 2-24 0,1-2-12 0,-2-2-6 16,1 5 1-16,-3-3 0 0,2 2 2 0,1-1 2 0,-1 1-1 16,-1 1-2-16,-1-1-4 0,-1 1-3 0,0 1-5 0,0-2-2 0,0 3-5 15,0 0-5-15,-1-2-5 0,1 0-5 0,-4 2-5 0,1 0-6 16,1 0-8-16,1 0-8 0,-1 0-7 0,-1 0-7 0,0 0-7 0,0 0-7 16,-5 0-5-16,3 2-9 0,-3 0-4 0,-1 1-3 0,-4 0-2 15,2 2-3-15,-3 3-2 0,0-1 0 0,-4 2-1 0,2 1 1 0,-1 2-1 16,1 1-1-16,-1 2 4 0,2 1-1 0,0 0 2 0,2 0 3 0,1 4 0 15,2-2 2-15,0 0 0 0,4 1 2 0,-2 1 0 0,5 0 2 16,2-1 0-16,1 0 0 0,1 1 0 0,2 0-3 0,7-3-5 0,-2 1-6 16,1 0-8-16,4-1-12 0,1-3-14 0,2 1-15 0,1-1-21 15,4-2-24-15,-4 0-29 0,5-2-31 0,0-2-42 0,4 0-46 0,-4-2-80 16,3-1-99-16,0-3-75 0,2 1-61 0,-2-3-28 0,-1-2-11 16,0 1 1-16</inkml:trace>
  <inkml:trace contextRef="#ctx0" brushRef="#br0" timeOffset="377347.8706">20908 16714 294 0,'-6'-1'613'0,"-2"-1"15"15,4 1 15-15,-1-3-11 0,0 3-24 0,2 0-104 0,-1-2-146 16,0 1-88-16,3 1-58 0,-1-1-39 0,2-1-26 0,2 2-24 0,-1-1-24 16,5-1-25-16,-1 3-25 0,1-2-25 0,2 2-21 0,1-2-20 15,1 2-18-15,3-1-12 0,-1-1-12 0,1 2-6 0,4 0-4 0,-4 0 1 16,1 2 0-16,1-1 4 0,-1 2 7 0,-2 1 6 0,-2-1 7 0,2 3 7 15,-2-1 3-15,-3 2 4 0,-1 1 2 0,-2-1 2 0,-1 0 3 16,-1 5 3-16,-2-4 3 0,-2 2 3 0,-1 3 2 0,-3-1 6 0,2-2 1 16,-5 3 6-16,1-1 5 0,-1 0 3 0,0-1 2 0,1-1 5 15,0 0 3-15,-2 0 3 0,2 0 2 0,2-3 2 0,-1-2 1 0,2 2 0 16,1-2 0-16,1 0-1 0,2-2-1 0,1 0-2 0,0 0 0 16,1-1-1-16,2-2 0 0,2 1-8 0,3-1-9 0,1 0-15 0,1-1-16 15,2 1-20-15,1-2-22 0,4-1-26 0,0 0-31 0,3 0-34 16,0 0-36-16,0-1-55 0,3-1-68 0,-1 0-87 0,3-2-98 0,-1 2-58 15,0-3-39-15,0 0-9 0,-1-1 1 0</inkml:trace>
  <inkml:trace contextRef="#ctx0" brushRef="#br0" timeOffset="377577.9621">21389 16543 357 0,'-6'0'544'0,"3"0"8"0,-1 0-20 16,1 0-32-16,3 2-100 0,0-2-130 0,0 0-76 0,0 0-53 16,2 1-26-16,1-1-16 0,0 2-11 0,5-2-7 0,-2 1-8 0,4-1-9 15,-1 0-9-15,2 0-7 0,2 0-9 0,1 0-5 0,-1 0-5 16,2 0-4-16,1 0-7 0,0 0-10 0,-1 0-15 0,2-1-18 0,-3 1-20 16,3-2-24-16,-1 2-27 0,0-1-31 0,-2-1-48 0,4 2-55 15,-2-1-81-15,-1-1-93 0,0 2-69 0,-1-3-60 0,-1 2-28 0,0 0-14 16,-1-1 1-16</inkml:trace>
  <inkml:trace contextRef="#ctx0" brushRef="#br0" timeOffset="378913.9174">21417 16317 258 0,'-3'-6'554'0,"2"0"15"0,-1 1-29 0,1 0-48 0,-3 1-87 0,3 1-106 16,-1 1-61-16,1-1-38 0,1 1-27 0,-2 0-18 0,0-1-14 15,2 3-14-15,0 0-18 0,0 0-18 0,0 0-17 0,0 0-14 0,2 3-12 16,0-1-9-16,2 3-8 0,0-1-8 0,-1 4-5 0,1-1-4 15,3 1 0-15,-3 5-1 0,3 0 2 0,-1 2 1 0,3 1 2 0,-1 2 1 16,-1 4 1-16,-1-1-1 0,-1 0-1 0,3 3-4 0,-4-1-4 16,3 2-6-16,-4 0-11 0,2 2-13 0,-2-1-20 0,0 1-24 0,-2 0-30 15,-1 2-33-15,0-1-45 0,-1-1-51 0,-2 1-67 0,2-1-77 0,-1 1-88 16,0-2-97-16,1-2-48 0,-1 1-29 0,2-3-6 0</inkml:trace>
  <inkml:trace contextRef="#ctx0" brushRef="#br0" timeOffset="379214.433">22379 16370 420 0,'-7'-12'580'16,"-1"0"8"-16,-3 2 7 0,2 0 5 0,-6 2-115 0,3 0-176 0,-1 1-97 15,-4 4-59-15,2-2-33 0,-2 1-19 0,-1 3-10 0,-2 1-5 16,0 1-9-16,0 3-7 0,0 1-9 0,0 2-10 0,0 1-9 0,0 3-7 16,1 1-4-16,2 1-6 0,-1 2-1 0,2 2-3 0,1 1 1 0,3 2 0 15,0 2 0-15,3 0-2 0,0 1 0 0,5 0-1 0,-1 1-1 16,5-1 0-16,5 2 0 0,-2-1-2 0,3-1-4 0,2 1-4 0,5-1-9 16,0-1-10-16,-1-1-15 0,7-1-14 0,0 0-21 0,0-1-22 15,3-2-28-15,0 0-29 0,2-2-37 0,0 0-39 0,1-3-53 0,2-1-58 16,0-3-85-16,0-1-98 0,-2-2-52 0,-1 0-30 0,1-3-6 0,-1 0 1 15</inkml:trace>
  <inkml:trace contextRef="#ctx0" brushRef="#br0" timeOffset="379630.6417">22530 16696 348 0,'-8'-3'594'15,"2"0"16"-15,-3 0 16 0,2 1-41 0,2 0-69 0,1 1-95 16,0-1-109-16,0-1-60 0,-1 1-39 0,4 1-24 0,-1 0-16 0,0-2-19 15,2 1-19-15,0 2-20 0,2-2-23 0,0 2-24 0,-1-1-25 0,5-1-20 16,-3 0-15-16,2 2-12 0,2-3-9 0,1 1-6 0,1 0-7 16,-1 2-3-16,1-1-5 0,1-1-2 0,-1 2-1 0,1-2 1 15,1 1 0-15,-3 1 6 0,0 0 6 0,-2 1 4 0,2 1 0 0,-2-2-1 16,-1 3 1-16,0-1-1 0,0 0 1 0,-2 1-1 0,1 1 2 0,-1 1 0 16,-1-2 1-16,-1 1 1 0,3 2 1 0,-3-2 2 0,1 2-1 15,0 2 3-15,-2-3 1 0,1 3 0 0,1-1 2 0,-1 1 2 0,-1-1-1 16,2 2 1-16,0-2 1 0,-2 1 1 0,1 0-1 0,1 0 0 15,-1-1 2-15,4 1-1 0,-4-3 1 0,1 3-2 0,-1-4 2 0,1 3-2 16,1-2 2-16,-1 0-1 0,1 0 1 0,0 0-1 0,1 0 1 0,-3 0-2 16,2-1 0-16,3 1 0 0,-1-3 0 0,-2 5 0 0,2-4 1 15,-2 1-1-15,2 2 1 0,0-1 0 0,1 0-1 0,-1-1 1 0,0 1-2 16,-1-2 0-16,0 4-1 0,1-1 1 0,-1 0-4 0,-1 0 0 0,0 0-1 16,-1 0-2-16,-1 0 1 0,-1-1 0 0,0 3 1 0,0-1 1 15,-3-2 1-15,2 2 1 0,-3-2 3 0,-1 2 3 0,0-2 2 0,-2 3 3 16,-2-2 5-16,-1 0 3 0,2 0 3 0,-3-2 1 0,-1 2-1 0,1 1-7 15,-2-4-13-15,0 2-21 0,-1-1-24 0,0-1-34 0,1 1-42 0,-2-1-62 16,2-3-74-16,0-2-105 0,0 1-120 0,2-3-68 0,-1 1-42 16,2-2-21-16,1-2-10 0</inkml:trace>
  <inkml:trace contextRef="#ctx0" brushRef="#br0" timeOffset="379831.4536">23145 16554 104 0,'0'-3'621'0,"-1"3"6"0,-3-2 7 0,3 1 5 0,-1 1 6 0,2-2-108 15,-1 2-165-15,1 0-116 0,0 0-90 0,1-1-55 0,1 1-37 0,1 0-18 16,0 0-11-16,3 0-13 0,2 1-10 0,0-1-20 0,5 2-24 16,-1-2-24-16,6 1-26 0,-2 1-28 0,2 1-30 0,3-3-26 0,1 1-24 15,2 0-36-15,1-1-42 0,0 2-63 0,0-2-72 0,1 0-71 16,-1-2-73-16,1 1-30 0,-3-2-10 0,1 0 4 0</inkml:trace>
  <inkml:trace contextRef="#ctx0" brushRef="#br0" timeOffset="380040.597">23368 16358 362 0,'-8'0'529'0,"-1"0"0"15,2 0 2-15,2 3-59 0,2-3-93 0,-2 4-89 0,4 1-91 0,-4 0-52 16,5 0-36-16,-1 2-22 0,1 4-14 0,1 1-8 0,-1-1-8 15,5 4-4-15,-4 1-4 0,3 0-3 0,-3 4 0 0,4-2-8 0,-2 3-6 16,2 0-7-16,-2 1-6 0,2-1-4 0,-1 3-5 0,0-1-5 16,-1 0-8-16,-2 1-12 0,3 1-17 0,-4-2-18 0,1 2-22 0,-1-3-24 15,0 2-28-15,2-3-31 0,-1 0-31 0,1-1-47 0,1 0-52 16,5-4-65-16,-3-1-69 0,4-2-60 0,1-2-54 0,2-3-20 0,3-1-2 16</inkml:trace>
  <inkml:trace contextRef="#ctx0" brushRef="#br0" timeOffset="380313.9476">24233 16341 55 0,'-15'-12'569'0,"0"3"10"0,-3 0 10 0,-1 1-29 0,0 3-47 16,2-2-104-16,-4 2-127 0,4 2-71 0,-4 1-39 0,-1 0-23 15,5 2-16-15,-4 2-14 0,2 3-12 0,2 0-12 0,0 4-11 0,0-1-11 16,0 5-9-16,4 1-10 0,0 2-8 0,1 3-7 0,3 1-5 0,0 1-4 15,2 1-3-15,2 3-1 0,2 0 0 0,1 0-1 0,4 0 0 16,1 2-3-16,2-4 0 0,2 4-6 0,2-4-2 0,0 2-7 0,3-3-8 16,1 0-11-16,0-1-11 0,3 1-14 0,-2-5-16 0,4 0-18 15,-1-1-20-15,2 0-22 0,-1-3-22 0,0-2-25 0,0 0-24 0,-1-3-30 16,2 1-32-16,-1-3-49 0,1-2-56 0,-2-1-72 0,0-3-80 0,1 0-41 16,-1-3-23-16,-1-1-1 0,-2-2 7 0</inkml:trace>
  <inkml:trace contextRef="#ctx0" brushRef="#br0" timeOffset="380630.5086">24283 16658 261 0,'-5'-2'582'0,"0"-1"12"0,0-1 10 0,1 3 10 0,1-2-95 16,0 3-141-16,1-1-100 0,1 1-76 0,1 0-46 0,0 0-29 15,-2 0-20-15,2 1-16 0,0 2-16 0,0 2-15 0,0 0-14 0,2 0-12 16,-1 2-9-16,1 0-11 0,-1 2-4 0,3 1-2 0,-1 0-1 16,1 0 2-16,1 3 1 0,-2-2 1 0,2 1-2 0,-2 1-4 0,4-1-6 15,-2 2-7-15,0-1-4 0,0-1-8 0,-2 0-4 0,2 0-7 0,0-1-6 16,0-1-7-16,1-1-6 0,-1-1-8 0,-1 0-4 0,1-3-4 15,0-1-5-15,2-1-6 0,-2 1-3 0,0-3-1 0,2-1 2 0,-1-1 4 16,1-3 6-16,-2 1 7 0,2-2 10 0,-1-2 12 0,-1-2 12 16,2 1 12-16,0-2 13 0,-2 0 13 0,-2 1 17 0,2-1 21 0,-2 1 18 15,0-1 21-15,1 3 12 0,-3 0 10 0,1-1 6 0,1 2 3 0,-3 2-2 16,1-1-4-16,-1 2-7 0,0 2-10 0,0-1-10 0,0 2-8 0,0 0-11 16,2 2-12-16,-1-1-11 0,-1 2-14 0,2 2-9 0,0-1-7 15,-2 4-7-15,1-1-3 0,2 2-3 0,1 0-2 0,-3 1-2 16,2 0-5-16,1 2-12 0,-1-1-18 0,1 3-20 0,1-1-26 0,-2 2-31 15,2 0-34-15,-2 1-48 0,2 0-51 0,-2 0-64 0,3 1-69 0,-1 0-84 16,0-2-91-16,0-1-47 0,0-2-26 0,-1 0-3 0,4-3 7 16</inkml:trace>
  <inkml:trace contextRef="#ctx0" brushRef="#br0" timeOffset="380882.2635">24770 16143 5 0,'-3'-2'584'16,"-1"2"3"-16,1 4 4 0,2-1 4 0,-1 1 5 0,2 2-124 15,2 3-187-15,-1 3-109 0,2 0-70 0,1 5-35 0,1 2-16 0,1 2-7 16,3 1-1-16,-3 3-1 0,3 3-3 0,-1 2-4 0,1 0-7 0,0 3-8 16,-1-1-7-16,-1 1-5 0,0 2-4 0,-2 0-4 0,2 0-2 15,-4 0-4-15,2 2-1 0,-4 0-3 0,-1-1 0 0,-1 1 0 0,-3 1 0 16,1-1-2-16,-2 1-6 0,-3-1-8 0,-1 1-10 0,0-1-13 0,-4 1-13 15,-3-4-17-15,2 0-18 0,-7-1-20 0,3-2-20 0,-2-4-33 16,1-2-38-16,-1 1-82 0,-1-6-102 0,2-1-80 0,1-4-63 16,-2-4-31-16,2 0-11 0,1-5 1 0</inkml:trace>
  <inkml:trace contextRef="#ctx0" brushRef="#br0" timeOffset="381613.7251">25168 16441 277 0,'0'-5'598'0,"0"0"14"15,0 0 12-15,0 2 12 0,0-1-91 0,0 1-141 0,2 0-99 16,0 0-75-16,-2-1-47 0,1 4-31 0,2 0-20 0,3 0-14 15,-3 0-14-15,2 4-11 0,2-1-17 0,-1 0-14 0,3 1-16 0,-1 4-13 0,4 0-11 16,-4 1-9-16,2-1-6 0,2 4-1 0,-2 0-1 0,0 2-1 16,0 1-1-16,-2 2 0 0,1 0-1 0,0-1 0 0,-2 4-1 0,-1-1 0 15,0 1-2-15,-3 0-1 0,1 1-2 0,-3-2-2 0,1 1-2 16,-2-1-1-16,-2 0-3 0,2-3-2 0,-1 0-2 0,-3 0 1 0,1-2-2 16,-3-1 1-16,3-1 1 0,-2-4 3 0,2 1 5 0,-2-1 8 15,4-2 11-15,-4-2 12 0,2 1 11 0,-2-4 8 0,4 1 8 0,-3-2 6 16,1-2 5-16,0-1 4 0,0-1 3 0,0-2 0 0,-1-2-3 0,3-2-4 15,1 0-10-15,0-2-13 0,0-2-18 0,1-4-22 0,4 0-18 16,0-2-16-16,1-2-13 0,5-1-14 0,0 0-8 0,2-3-6 0,1 0-4 16,2-1-3-16,1 2 0 0,1-1 2 0,1 1 5 0,1 1 6 0,1 3 9 15,0 0 10-15,1 3 10 0,-2 3 12 0,1 1 10 0,-1 2 10 0,2 5 7 16,-1 1 6-16,0 2 4 0,-1 4 4 0,-2 2 5 0,2 0 3 16,-1 6 4-16,-3 0 3 0,-1 3 0 0,1 4-1 0,-2-1 0 0,-1 3-1 15,0 3-2-15,-4 1 0 0,1 1-3 0,-4 2 0 0,2 2-4 16,-3-1-5-16,-4 0-14 0,-1 3-19 0,0 1-30 0,-5-1-41 0,0 0-57 15,-2 3-70-15,-1-2-129 0,-5 1-159 0,-1 0-84 0,0 0-45 0,-3 1-24 16,-2-3-16-16,0 0-11 0</inkml:trace>
  <inkml:trace contextRef="#ctx0" brushRef="#br0" timeOffset="385180.5553">10436 17451 96 0,'-1'-3'585'0,"1"-2"12"0,0 2 10 0,0-1-8 0,0 0-21 16,1-1-110-16,1 1-154 0,0-3-89 0,-1 2-54 0,3 0-30 15,0 0-16-15,0-1-10 0,0 2-9 0,4-2-11 0,-2 0-12 0,4 1-14 16,-1 1-14-16,2-1-12 0,-1 2-12 0,4-1-12 0,-3 1-9 16,3 0-6-16,1 1-4 0,2 0-9 0,-1 2-11 0,1 0-13 0,1 0-15 15,0 0-15-15,0 0-18 0,-1 4-20 0,2-1-22 0,-1 0-26 16,-1 0-30-16,2 1-43 0,-2 2-50 0,2 0-75 0,-3 0-87 0,0 2-70 16,-2-1-62-16,0 1-24 0,-3-1-6 0,-1 0 6 0</inkml:trace>
  <inkml:trace contextRef="#ctx0" brushRef="#br0" timeOffset="385366.3654">10585 17694 52 0,'-16'4'607'0,"2"2"9"0,0-4 12 0,4 3 10 16,1-3 9-16,1 0-111 0,2-1-171 0,1 1-102 0,3 0-66 16,-1-2-42-16,3 0-30 0,0 0-19 0,3 0-14 0,2 0-11 0,3-4-11 15,3 3-14-15,2-3-14 0,2 1-20 0,5 1-21 0,2-3-23 0,4 0-24 16,1 1-25-16,3 0-26 0,2-3-30 0,0 2-32 0,2 0-36 15,1-1-42-15,0 2-64 0,0 0-79 0,2-1-91 0,-2 1-94 0,2 1-46 16,-2-1-22-16,0 3 0 0,-2-3 6 0</inkml:trace>
  <inkml:trace contextRef="#ctx0" brushRef="#br0" timeOffset="385932.4584">12000 17324 291 0,'-5'-10'566'16,"0"0"9"-16,1 2 11 0,0-1 9 0,-1 4-96 0,1-2-149 0,1 2-97 15,1 1-70-15,-1 3-45 0,2-3-29 0,-1 1-17 0,0 3-11 16,-1 0-7-16,1 0-9 0,1 3-9 0,-1-1-10 0,-1 1-10 0,-3 4-9 15,1 0-7-15,1 3-6 0,-3 2-3 0,1 2-2 0,-3 1 0 16,0 2 2-16,-2 5 3 0,-1 0 2 0,-1 2 2 0,-1 0 1 0,1 5-1 16,0-3 0-16,-1 3-2 0,-2 1-2 0,2 1-1 0,0 0-1 15,-2 1 0-15,2-3 0 0,-2 0-1 0,2 1-2 0,0-2-1 0,1-1 0 16,1-3-3-16,2 0 0 0,0-2-2 0,2-3-1 0,1-3 1 16,0 1-1-16,1-4 2 0,3-3 4 0,1 2 6 0,1-5 5 0,1-2 3 15,1 0 3-15,1-5 2 0,1 0 1 0,0 0 1 0,4-5 1 16,1 0-2-16,1-5-3 0,0 1-4 0,1-4-6 0,4-4-9 0,-1 1-10 15,2-4-13-15,0-2-13 0,0-2-10 0,0-2-8 0,2-3-5 0,-2-3-4 16,0 1-3-16,1-1 0 0,1-2 1 0,-2-1 0 0,0 0 5 16,0 3 5-16,-1-1 6 0,0 1 7 0,-1 2 11 0,-2 2 14 0,-1 4 13 15,0 0 13-15,-2 5 7 0,-1 0 6 0,-2 3 3 0,0 4 0 0,-1 1 1 16,-1 3-2-16,0 1 2 0,-1 5 1 0,1-1 3 0,0 3 4 16,0 3-1-16,1 2-1 0,1 3-3 0,0 2-4 0,0 4-1 0,3 0 3 15,-1 5 2-15,3 0 2 0,-2 4 3 0,2 0 3 0,2 4 1 16,0 1-1-16,-1 0-4 0,3 2-2 0,-3 0-3 0,5-1-4 0,-3 1-2 15,0 0-2-15,2 0-2 0,-1-2-3 0,-1 1-2 0,2-2-3 0,-2-2-2 16,-2 1-3-16,3-2-4 0,-1-2-6 0,0 0-11 0,-2-2-13 16,0 0-13-16,1-2-13 0,-4-1-16 0,2-3-16 0,-1 1-18 15,-1-1-18-15,0-4-20 0,-1 0-21 0,0-1-21 0,-2-2-20 0,0-1-23 16,-2-4-24-16,2 3-42 0,-2-5-49 0,-3 0-62 0,2-3-71 0,-2 1-43 16,-2-3-30-16,1-2-11 0,-3-1-3 0</inkml:trace>
  <inkml:trace contextRef="#ctx0" brushRef="#br0" timeOffset="386096.8056">11902 17720 580 0,'-16'-4'594'0,"2"1"9"15,3 1-1-15,0-1-7 0,3 1-100 0,1 2-146 0,3-2-90 0,0 2-60 0,4-1-40 16,0 1-27-16,2-2-23 0,1 2-18 0,4 0-13 0,2 0-12 16,4 0-12-16,1 0-12 0,3 0-16 0,3 0-17 0,2 0-22 0,3 0-18 15,2-2-23-15,-1 1-24 0,4 1-31 0,-1-2-38 0,2 1-44 16,-1 1-48-16,2-1-79 0,0-2-99 0,-1 1-82 0,1-1-74 0,-2 0-32 15,0 0-14-15,-2-1 2 0</inkml:trace>
  <inkml:trace contextRef="#ctx0" brushRef="#br0" timeOffset="386483.2681">12616 17544 489 0,'-9'-2'605'15,"4"1"11"-15,0-1 9 0,0 1 10 0,2 1-101 0,0-2-154 0,-1 2-103 16,2 0-78-16,-1 0-49 0,3 0-36 0,0 0-19 0,0 2-15 0,2 1-14 15,-1 1-11-15,1-1-11 0,2 3-13 0,-1 1-12 0,0 0-10 16,2 2-7-16,-1 0-3 0,0 1 0 0,0 2 2 0,1 0 1 0,0-1 1 16,-2 3 1-16,1 1-1 0,-1-1 1 0,-1 3-1 0,-1-2 0 15,-1-1 1-15,0 2-2 0,-1-1 1 0,-1 0 0 0,-1-2-1 0,-1 1-1 16,1-2 0-16,0 0-1 0,-3 0 1 0,1-2 0 0,2-1 2 0,0-1 1 16,0-3 4-16,-1 2 4 0,3-2 7 0,-1-1 5 0,1-1 3 0,-1-3 2 15,2 0 1-15,0 0-1 0,0-2 0 0,2-3-1 0,-1 2 0 16,2-4-2-16,2 0-3 0,0-4-5 0,0 1-5 0,4-4-6 0,-1 1-8 15,2 0-6-15,2-3-4 0,1 0-4 0,-2 1 1 0,5-1-2 16,-2-1 1-16,3 0 1 0,-2 2 0 0,2 0 2 0,0 0 3 0,-2 2 2 16,2 1 1-16,-3 0 3 0,0 1 2 0,1 2 1 0,-4 3 1 0,1 1 1 15,-2 2 0-15,1 1 1 0,0 2 0 0,-3 2 2 0,0 1-1 16,0 2-1-16,-2 1 1 0,0 2 0 0,-1 1 1 0,0 1 0 0,-2 3 1 16,2-1 0-16,-2 2 0 0,-2 3 0 0,1-1-1 0,0 0-9 15,-1 1-9-15,-1 1-13 0,0-1-12 0,0 1-15 0,0-1-14 0,2 0-14 16,-1-2-18-16,1 0-21 0,1 1-26 0,1-4-34 0,0 1-37 0,2-1-58 15,2-4-69-15,2 2-81 0,2-3-90 0,1-1-46 0,3-4-27 16,1 0-7-16,0 1 3 0</inkml:trace>
  <inkml:trace contextRef="#ctx0" brushRef="#br0" timeOffset="386689.5503">13441 17711 487 0,'-10'0'622'0,"2"0"9"0,-1 0 9 15,1 0-10-15,1 0-20 0,2 0-128 0,0 0-180 0,2 0-109 16,1 0-70-16,2 0-35 0,0 0-18 0,0 0-11 0,2 0-6 0,4 0-9 16,1 0-9-16,2 2-13 0,4-2-14 0,1 0-16 0,0 0-15 0,5 0-16 15,0 0-13-15,5 0-17 0,-2-2-17 0,3 2-17 0,-1 0-20 16,2-3-18-16,0 1-18 0,1 0-17 0,0 1-17 0,-2-3-23 0,2 1-26 16,-3 1-32-16,1-1-37 0,0 0-46 0,-1 0-51 0,-2-1-45 15,-3 0-42-15,0 1-14 0,-3-1 4 0</inkml:trace>
  <inkml:trace contextRef="#ctx0" brushRef="#br0" timeOffset="386916.6176">13724 17490 127 0,'-11'-9'539'0,"0"4"15"0,3-1-8 0,0 2-24 16,-1-1-76-16,1 0-100 0,2 3-65 0,-1-1-45 0,2 0-31 0,2 1-24 16,-3 1-18-16,3-1-15 0,2 2-14 0,-3 2-13 0,4-1-11 15,-3 2-10-15,3 2-11 0,0-1-10 0,0 4-8 0,0-1-6 16,0 1-3-16,3 6-1 0,-3-2 0 0,2 2 2 0,0 1 1 0,-1 2 1 15,2 0-3-15,-1 0-6 0,1 2-5 0,-2 3-7 0,2-2-5 0,-3 0-5 16,2 3-5-16,-2-3-3 0,2 4-6 0,-1-3-6 0,-1 2-12 16,2 0-15-16,-2-1-18 0,0 0-20 0,0 2-23 0,0-4-25 15,2 3-28-15,-2-5-31 0,1 3-36 0,-1-2-42 0,3-1-52 0,-1-1-59 16,3-3-88-16,-2 1-106 0,4-2-66 0,0-3-44 0,-1-1-13 0,2-3 4 16</inkml:trace>
  <inkml:trace contextRef="#ctx0" brushRef="#br0" timeOffset="387174.5134">14636 17365 375 0,'2'-5'629'0,"-2"0"9"0,0 2 8 0,0-1 5 0,0 1-95 15,-2 3-147-15,2-2-108 0,0 2-89 0,-1 2-54 0,-1 1-39 16,2-1-22-16,-1 5-14 0,1-2-9 0,0 4-8 0,0 1-11 0,0 4-11 15,1-1-11-15,-1 4-7 0,3 1-3 0,-1 3-1 0,1 1-1 0,1 0-2 16,0 0-4-16,-1 2-3 0,3-1-11 0,-2 2-11 0,0-1-14 0,1-2-13 16,0 3-11-16,-1-3-12 0,1 1-13 0,-2-1-14 0,2-2-14 15,-1-2-18-15,0-1-21 0,0-2-23 0,-3-1-26 0,3 0-25 0,-2-4-20 16,1-2-15-16,-1 1-41 0,-1-4-47 0,-1-2-66 0,0-3-70 16,0 0-39-16,0 0-23 0,0 0-2 0</inkml:trace>
  <inkml:trace contextRef="#ctx0" brushRef="#br0" timeOffset="387580.4266">14682 17454 300 0,'0'-17'560'0,"-2"3"15"16,2 2 13-16,-1-1-49 0,1 1-82 0,0 2-86 0,1-1-88 15,-1 4-58-15,2-3-42 0,1 3-28 0,2-1-21 0,0 1-17 0,1 1-14 16,3 0-18-16,-1 2-17 0,1-2-17 0,0 3-15 0,5 0-13 16,-3 1-14-16,2-1-8 0,-2 3-6 0,4 0-1 0,-2 3-3 0,-1 0 1 15,2 0 0-15,-2 1 0 0,-1 3 0 0,0 0 1 0,-1 1 2 0,1 0 0 16,-3 1 3-16,-2 3 1 0,-1-1 2 0,-2 1 1 0,-1 2 2 15,2-2 0-15,-4 2 2 0,-4 1 1 0,-1 1 0 0,0-1 1 0,0 0 1 16,-3 2 0-16,-2-3 0 0,-2 1 1 0,3 0-1 0,-4-1 2 16,2 0-2-16,-1-1 0 0,1-3 0 0,1 2-2 0,-1-3 0 0,0 0 0 15,5-1 1-15,-3-3 0 0,2 2 1 0,2-2-1 0,2-1-2 0,0-1 0 16,1-1-3-16,0-1-4 0,2-1-3 0,2 0-9 0,1 0-8 16,2 0-7-16,0-3-6 0,2 0-4 0,2-1-4 0,0 4-3 0,3-5-1 15,-2 2-2-15,3-1 0 0,1-1 1 0,0 2-1 0,0-1 2 16,3 1 3-16,-4 2 6 0,2 0 8 0,0 1 6 0,0 1 5 0,0 0 2 15,0 2 3-15,0 2 0 0,-2-1 1 0,3 4 1 0,-3-1 1 0,-2 3 1 16,3-1 1-16,-3 1 2 0,2 2 3 0,-4 0 1 0,-1 2 0 16,0-2 4-16,-2 1-1 0,-3 2 1 0,-1 0 4 0,-2-2 3 0,-2 2 5 15,-4-1 6-15,-1 1 6 0,-5 0 6 0,1-1 4 0,-5-2 3 0,-4 0 4 16,2 0 2-16,-7-2 2 0,0-1 3 0,-2-1 1 0,-3-1-3 16,-1-2-11-16,-3 0-23 0,-2-1-30 0,-2-3-59 0,-3-1-69 0,0-1-136 15,-2-3-169-15,-3-1-92 0,-3 0-55 0,0-2-34 0,-3-6-21 16,-2 2-18-16,-4-4-14 0</inkml:trace>
  <inkml:trace contextRef="#ctx0" brushRef="#br0" timeOffset="399828.2223">11965 18178 19 0,'-5'0'20'0,"0"0"-5"0,-1 0-6 0,0 0-6 15,1 2-2-15,2-2-2 0,-2 0-2 0,2 0-3 0,-2 2-1 0,2-1-2 16,-3-1-5-16,3 2-7 0</inkml:trace>
  <inkml:trace contextRef="#ctx0" brushRef="#br0" timeOffset="402229.4557">11407 18135 275 0,'0'-2'261'0,"0"2"-65"0,0 0-37 0,0 0-24 0,0-2-13 0,0 1-6 16,0 1-2-16,2 0-1 0,-1-1 1 0,-1 1 1 0,0-2-4 16,0 2-5-16,3 0-7 0,-3 0-8 0,0-1-7 0,0 1-6 0,2-2-5 15,-2 2-5-15,0 0-4 0,2 0-2 0,-1 0-3 0,-1 0-1 0,2 0-2 16,-1-1-1-16,-1 1-1 0,2 0-2 0,-2 0-4 0,0 0-2 16,0 0-4-16,0 0-4 0,0 0-3 0,0 0-2 0,0 0-4 0,0 0-3 15,0 0-3-15,0 0-2 0,0 0-3 0,0 0-3 0,0 0-2 16,0 0-3-16,0 0-2 0,0 0-2 0,0 1 0 0,0 2-1 0,0-3-1 15,0 2 1-15,0-1 0 0,0 2 3 0,0-1 1 0,0 1 2 16,0 0 2-16,0 0-1 0,0 0 3 0,2-1 2 0,-2 3 4 0,1-3 4 16,-1 3 4-16,0 0 2 0,2-1 3 0,-2 3 2 0,3-1 1 0,-3 1 0 15,1-1 1-15,-1 3-1 0,2-1 1 0,-1 1 1 0,-1 0 0 0,2 0-1 16,-2 1-3-16,2 0-3 0,-1 1-2 0,-1 1-3 0,3 0-2 0,-1-1-1 16,0 2-1-16,-1 0-2 0,2-2-1 0,-1 3-1 0,0-2 0 15,1 0-2-15,0 1-1 0,-2 0-1 0,2-2-2 0,-1 1 0 0,1 0-2 16,0-1 0-16,-1-1 1 0,1 0 2 0,1 0 2 0,-1-3 4 0,0 2 4 15,1-1 0-15,1-2 3 0,0 0 4 0,-2-1 2 0,2 0 5 16,1-1 1-16,0-1 3 0,-1 1 0 0,3-1 4 0,0-2 1 0,1 0-1 0,1 2-4 16,1-3-2-16,3 0-3 0,1-3-2 0,0 2-4 0,4-2-3 0,0 2-3 15,3-4-3-15,2 1-4 0,2 1-4 0,0-2-3 0,4 1-3 16,2-2-2-16,0 1-3 0,1 1-2 0,4-1-1 0,1-1-1 0,2 3-2 16,0-2-2-16,2 0 0 0,1-2-3 0,3 4-2 0,1-1 1 0,1 3 3 15,-1-3 2-15,5 1 0 0,0 1 2 0,2 2 3 0,0 0 0 16,3 0-1-16,1 0 1 0,1 0 1 0,3 0 0 0,-1 2 1 0,4 0 1 15,-2-1-1-15,5 3-1 0,-3-3-5 0,1 2-4 0,1 1-3 0,-1-1-6 16,2-1-4-16,-2 2-1 0,-1-1 0 0,0-1 1 0,0 1 0 0,-2-1 1 16,0-1 1-16,-1 2 1 0,0-1 1 0,-2-1 3 0,-2 2 1 15,1-1 3-15,-2-1 3 0,-4-1 2 0,2 0 5 0,-4 0 0 0,1 0-2 16,-3 0 0-16,-1 0 0 0,-3-1 0 0,0-1-1 0,-3 1-1 0,0-1 0 16,-4-1 0-16,-2 0-2 0,0 0 1 0,-3 0-2 0,0 1 0 0,-2 0 0 15,-1-1-1-15,-4 0 0 0,1-1 0 0,-3 1 1 0,2 1-1 0,-3-1 1 16,-1-1 0-16,-1 1 0 0,-1 1 0 0,2 0 1 0,-4-1 0 0,2 0 3 15,-1 0 1-15,-1 2 0 0,1-2 1 0,-2 1 1 0,2 1 1 16,-2-1 3-16,-1 1-1 0,1 1 1 0,0-2-1 0,1 2 3 0,-2 0 0 16,0 0-1-16,0 0 1 0,0 0 1 0,-2 0-1 0,2 0 1 0,-2 2-2 15,0-2 1-15,-1 0-1 0,1 1-2 0,-3-1 2 0,1 0-2 16,0 0 2-16,-3 0 0 0,0 0-1 0,0 0 2 0,-1 0 1 0,-2 0 2 16,-1 0 1-16,1 0 2 0,-1 0 2 0,-2 0 3 0,0 0 3 0,0-1-2 15,-1 1 1-15,-1-2 0 0,1 1 0 0,1-1 1 0,-1-1-1 0,2 0-1 16,-2 0 0-16,-1 0-1 0,1 0-2 0,1-2-3 0,-1 3-1 0,-1-3-4 15,1 0-3-15,1 1 1 0,-1 0-1 0,-1-3 1 0,1 3-1 0,1-2-2 16,-1 0-2-16,1 0-1 0,-2 0-1 0,2 0 0 0,-1-1-1 16,-2 0-2-16,2 0 1 0,-1-1-1 0,-1 1 0 0,2 0-1 0,-1-2 0 15,-1 0-2-15,2 1-1 0,0-2 1 0,-1 0 1 0,-1-2 0 0,0 0 2 16,0 2 0-16,0-3 2 0,0-1 1 0,0 0 1 0,0 2 1 16,0-5 0-16,-1 2 0 0,-1-2 0 0,0 1 0 0,2-1-2 0,-1-1-2 15,-1 0-5-15,2-2-3 0,-1 0-6 0,1 0-4 0,0-1-4 0,0 0-2 16,0-1-1-16,1 2-3 0,-1-1 1 0,2-3-2 0,-1 3 2 15,-1 0 1-15,2 0 2 0,0-1 2 0,-1 2 5 0,-1-1 2 0,2 1 4 16,0-1 4-16,-2 2 3 0,0 0 3 0,0 1 1 0,0 1 1 16,0 1 1-16,0-1 0 0,0 2 1 0,0 2 1 0,-2 1 0 15,0 0 1-15,2 0 0 0,-1 1 0 0,-1 3 1 0,0-2 1 0,2 3-1 16,-3 0 1-16,3 2-2 0,-1 0 0 0,-1 0 0 0,2 3 1 0,-2-1-1 16,2 0-1-16,-1 0 0 0,-1 1 0 0,2 0-1 0,-1 1-1 15,1 0 0-15,0 1 0 0,0 0 0 0,0 0-2 0,0 0 1 0,-3 0 0 16,3 0-1-16,0 0 0 0,0 0 0 0,0 0 1 0,0 0-2 0,0 0 1 15,-2 0 0-15,2 0-2 0,0 0 2 0,0 0-2 0,-1 0 1 16,1 0 0-16,0 0 1 0,0 0-2 0,-2 0 2 0,0 0 0 0,2 0 0 16,-3 0 2-16,3 0 0 0,-1 0 0 0,1 0 1 0,-2 0 1 15,2 0 0-15,-2 0 2 0,2 0-1 0,-1 0 0 0,1 0 0 16,-2 0 2-16,-1 0-2 0,1 0 0 0,1 0 0 0,-1 0 1 0,-2-2-2 0,1 2 0 16,-1-1 0-16,1-1-2 0,0 2 0 0,-2-1-1 0,2-1-1 15,-2-1 1-15,-1 2-1 0,1-1 0 0,-1-1 0 0,0 1 0 0,-1 0-2 16,0-1 1-16,0 0-1 0,-1-1 0 0,0 1 0 0,-1 1 1 15,-1-1-2-15,2-1-1 0,-4 1 0 0,2 1 1 0,-1 0-1 0,-1-3 0 16,0 2-1-16,-1 1 0 0,1-3-1 0,-1 1 0 0,-1 0 0 16,2 0 0-16,-4 1 2 0,2-1-1 0,-2-1 1 0,3 2 1 0,-4-1 2 15,4 1 0-15,-2 0 2 0,0-1 1 0,0 1 1 0,0-1 1 0,0 1 1 16,-2 1 2-16,2-3 0 0,-1 3 2 0,-1-1 0 0,1 0-2 16,-2 0 1-16,0 2-1 0,0-2 1 0,-1 0-1 0,1 0 1 0,-4-1-1 15,2 2-1-15,-2 0 1 0,-2-1-1 0,0 0 1 0,-1 0-2 16,-2 0 0-16,-3 0-1 0,2 1 0 0,-4-1-1 0,1-2-1 0,-3 1 0 15,1 1-2-15,-2-1-1 0,-1-1 0 0,-2 2-1 0,2-2-1 0,-1 0-1 16,1-1-2-16,-1 0 0 0,0 0-1 0,2 0-2 0,2 0 0 0,-2 0 0 16,3-1-2-16,-1 0 1 0,3 0-2 0,0 2 2 0,2-2 0 15,1-1 3-15,0 3 1 0,2-1 2 0,1 0 2 0,0 1 0 16,2-1 2-16,0 0 1 0,4 1 2 0,0 0 2 0,0 1 1 0,2-3 1 16,2 4 1-16,-2-2 1 0,4 3-2 0,-2-3 0 0,2 2-1 15,0 0-1-15,2-1-1 0,-1 2 2 0,0 1-1 0,0-2 0 0,1 1 0 16,0 0 1-16,-2 1-1 0,3 0 0 0,-3 1 2 0,0-2-1 0,1 2 0 15,-3 0 1-15,3 0-1 0,-2 0 2 0,-1 0 0 0,0 0 0 16,1 0-1-16,-4 0 1 0,4 0-1 0,-4 0 0 0,1 0-1 0,-1 0-1 16,-1-1 0-16,-1 1 1 0,-1-2-1 0,-1 2 0 0,1-1-1 15,-4-1 0-15,3 2-1 0,-3-1-1 0,3-1 0 0,-5 2-1 0,3-1 0 16,-1-1-1-16,-2-1 1 0,3 2 0 0,-2 0-1 0,-1-1-1 0,2-1 0 16,-1 0-2-16,-2-1 0 0,2 4 1 0,0-3-2 0,-2-1 0 15,5 1 1-15,-4 1-1 0,3-1 0 0,-2-1-1 0,1 1 0 0,0 0 0 16,-1 1 2-16,1 0 0 0,0-1 0 0,2 1 3 0,0-1 2 15,0 2 1-15,0-3 1 0,1 2 0 0,-1-1 1 0,3 1 2 0,0-1 0 16,-1 2 2-16,1-1 1 0,0-1 1 0,1 1-1 0,-2 1 1 0,4-1-1 16,-1 0-1-16,-1 2-2 0,1-1 1 0,2-1-2 0,-3 2 2 15,2-2-2-15,-2 1 0 0,4 1 0 0,-2 0-1 0,-1 0-1 0,1 0 0 16,-1 0-1-16,3 0 0 0,-4 0 1 0,1 0 0 0,0 0-1 16,0 0 0-16,0 0 0 0,1 0 0 0,-1 0 0 0,-2-2-1 0,2 0 0 15,-2 2 0-15,1 0 0 0,-1 0 0 0,-1-3 0 0,2 1-2 16,0 0 1-16,-3 1 0 0,2-3-2 0,-2 4 1 0,1-3-1 0,1 1-1 15,-2 2-1-15,2-2 1 0,0 2-1 0,-1-1-1 0,2-1 1 0,-2 2-2 16,1-2 1-16,1 2-1 0,-2 0 0 0,4 0 0 0,-3 0 1 16,2 0-1-16,3 0 0 0,-2 0 0 0,2 0 0 0,1 2 1 0,-1-2 1 15,2 2-1-15,2-1 1 0,0-1 1 0,0 2-1 0,1-2 0 0,1 0 2 16,0 2-1-16,3-2 1 0,-2 0 0 0,2 0 1 0,0 0 1 16,2 0 1-16,0 0 0 0,0 0-1 0,1 0 1 0,0 0 0 15,-1 0 1-15,3 0 0 0,-1 0 1 0,1 0 0 0,0 0 1 0,0 0-2 16,-3 0 0-16,3 0 0 0,0 0 0 0,-2 0-2 0,2 0 1 15,0 0 0-15,0 0-1 0,-1 0 1 0,-1 0-1 0,2 0-2 0,-2 3 1 16,2-3-2-16,-1 0 1 0,-1 0-1 0,1 0 0 0,-1 2-1 0,0 0 0 16,2-2 1-16,-3 0-1 0,3 1-1 0,-1-1 1 0,-1 2-1 0,2-2 0 15,-2 2 0-15,2-2 1 0,-1 0-1 0,1 0 0 0,-2 3 0 16,2-3 1-16,-2 0-1 0,2 0-1 0,-2 2 1 0,0 0-1 0,2 1 1 16,-1-1 0-16,-1 1 0 0,2-1 1 0,-2 1 1 0,2 0-1 15,-1 2 1-15,-1-2-1 0,2 2 1 0,-1 0 2 0,-1 0 1 0,2 2 1 16,-2-1 2-16,2 1 1 0,-1 2 1 0,-1-1 2 0,2 1 1 0,-1 2 1 15,-1-1 1-15,2 2 2 0,-2 1 3 0,2-1 0 0,-1 1 2 16,-1 2 0-16,0 0-1 0,1 1 2 0,-3 3 2 0,2-2-1 16,0 3 1-16,-1 1 0 0,2 0 1 0,-1 3 2 0,0 1 1 0,-1 1 0 15,2 1 2-15,-1 2-1 0,0 0 2 0,-1 3 0 0,1-1 0 0,1 2-1 16,-2 0 0-16,3 3 0 0,-1-2-3 0,-1 1-1 0,2 0-2 0,-2-1-2 16,2 0-2-16,-1 2-4 0,1-2-2 0,0 0-3 0,0 1-3 15,0-3 2-15,0 0 0 0,0-1 2 0,0 1 2 0,1-3 1 0,-1 0 1 16,2-1 1-16,-2-3 2 0,2 1 1 0,-1-2 1 0,3-2 2 15,-2 0 1-15,0 0 2 0,-1-1 2 0,3-3-1 0,-3-1-3 0,1 0-1 16,-1 1-3-16,1-3 0 0,1-2-3 0,-1 2-1 0,-1-4 0 0,1 1-1 16,1-1-1-16,1-1 0 0,-2-1-2 0,0-2-1 0,-1 1 0 0,1-1-1 15,1-1 1-15,-1-3-2 0,-1 2 0 0,1 0 1 0,-2-1 0 0,2-1 2 16,-1 0 0-16,-1-1-1 0,0-1 2 0,0 1 1 0,0-2 1 16,0 0 0-16,0 0-1 0,0 0 0 0,0 0-2 0,0 0-3 0,0 0-7 15,0 0-7-15,0 0-9 0,0 0-13 0,0 0-13 0,0 0-20 0,0 0-24 16,0 0-34-16,0 0-39 0,-1-2-54 0,1 1-62 0,0 1-102 0,0-5-118 15,0 2-67-15,0-1-39 0,1-1-17 0,-1 0-5 0,3-2 4 16</inkml:trace>
  <inkml:trace contextRef="#ctx0" brushRef="#br0" timeOffset="404396.4864">12812 18210 220 0,'-1'0'244'0,"-1"-2"-41"0,-1 2-38 0,0-2-24 0,1 1-22 15,0 1-12-15,-1-1-9 0,-1-1-8 0,2 2-10 0,-1-1-3 0,2 1 1 16,-3-2-2-16,3 2 0 0,-1 0 0 0,0 0 1 0,-1 0-3 16,0 0-3-16,1 0-4 0,1-1-1 0,-1 1-3 0,-2 0-4 0,2 0 3 15,1-2 2-15,-1 2 1 0,1 0 1 0,-3 0 1 0,3 0 2 0,-1 0-1 16,0 0 1-16,-1 0-3 0,0 0-3 0,1 0-1 0,1 0-1 0,-2 0 0 15,0 0 0-15,0 0-1 0,1 0 0 0,0 0-2 0,-1 0-1 16,2 0-4-16,-1 0-4 0,0 0-3 0,-1 0-4 0,2 0-2 0,-1 0-1 16,0 0-3-16,2 0-3 0,-3 0-2 0,3 0-4 0,0 0-3 0,0 0-3 15,-1 0-3-15,1 0-5 0,0 0-2 0,0 0-3 0,0 0-1 0,0 0-1 16,0 0-2-16,0 0 0 0,0 0-2 0,0 0-1 0,0 0 0 0,0 0 0 16,0 0 0-16,0 0 0 0,0 0-2 0,1 0-2 0,2 0-2 15,-1 0 1-15,1 0-1 0,0 0 2 0,2 0 1 0,0-1 1 0,0-1 1 16,2 2 2-16,1-1 0 0,1-1 0 0,1 2 1 0,1 0-1 0,2-3 0 15,0 3 0-15,0-2 1 0,2 2 0 0,1-2-2 0,0-1-3 16,0 1-4-16,-1 1-3 0,1-1-3 0,0 0-5 0,0 2-2 0,0 0-2 16,-2 0-1-16,2-3 0 0,-3 2 0 0,0 1 1 0,-1-1-2 15,-3 1 0-15,2 0-2 0,-1 0 1 0,-4 0 2 0,2 0 2 0,-4 0 2 16,1 0 4-16,-3 0 3 0,1 0 0 0,-3 0-1 0,0 0 2 0,0 0 1 16,-3 1 3-16,1-1 0 0,-1 4 3 0,-2-4 0 0,-1 2 2 15,0 0 2-15,-4 1 0 0,2-1 1 0,-1-1-2 0,0 1 1 0,-4 0 0 0,0 1 1 16,0 0-1-16,0 0 0 0,-4 0 0 0,2 0 1 0,0 0-4 0,-3 0 2 15,2 0 0-15,-3-1-1 0,0 1 0 0,1 0-1 0,-2 0 0 16,2-1-2-16,-4 2 1 0,4-1-2 0,-6-1 2 0,5 1 1 0,-3-1 0 16,1 0 0-16,2 1 4 0,-1-2 0 0,-1 3 1 0,3-4 2 0,-2 2 1 15,2 0 3-15,1 1 3 0,0-1 1 0,4-1 3 0,0 1 2 0,-1-2 0 16,3 0 1-16,0 2 1 0,3-2 1 0,2 3-1 0,1-3-1 16,0 0-1-16,1 0-2 0,1 0-4 0,1 0-4 0,2 0-4 0,0 0-2 15,0 0-5-15,0 0-1 0,3 0-3 0,-1 0-1 0,6 0-1 0,-4 0-1 16,1 0 0-16,3 0-1 0,1-3-1 0,-1 3 1 0,4 0 2 0,0 0 1 15,1-2 4-15,2 2 0 0,0 0 2 0,0 0 1 0,3-2 1 0,-1 2 0 16,1-1 0-16,2-1-1 0,-1 2 0 0,0-2 0 0,0 1-2 16,3 1 1-16,-3-2 0 0,2 0-1 0,-1 2-1 0,0 0 1 0,1 0-1 15,-2-3 0-15,2 2-2 0,-2 0 1 0,3-1-2 0,-4 1 1 0,2 1 0 16,-4-2 0-16,1 0 1 0,-1 2 1 0,0-1-2 0,-5-1 2 0,3 2-1 16,-4-2 2-16,-2 2 1 0,-1 0 3 0,0 0 2 0,-2 0 3 15,-2 0 4-15,-2 0 3 0,-1 0 3 0,0 0 0 0,0 0-1 0,0 0-1 16,-3 0 0-16,-2 0-1 0,0 0 1 0,-2 0-3 0,-1 0-1 0,0 0-2 15,-3 0-2-15,-2 0-4 0,2 0-3 0,-3 2-4 0,-2-2-2 0,0 2 0 16,2-1 1-16,-5-1 0 0,3 4 1 0,-4-3-2 0,1 1 0 0,-2-1 0 16,1 3 1-16,-1-4-1 0,-1 0 0 0,0 4 0 0,-2-3 2 0,-1 1 0 15,4 1 3-15,-2-1 0 0,-1-2 2 0,0 2 1 0,1 1 1 16,0-3 3-16,1 2-1 0,0-1 3 0,1-1 1 0,1 2 1 0,1-1 0 16,2-1 0-16,-1 2 0 0,2-1-1 0,2-1 0 0,1 2-1 0,1-2 0 15,2 0 0-15,2 0-1 0,-1 0-2 0,5 0 2 0,-1 0-3 16,1 0-1-16,3 0-2 0,-1-2-2 0,2 2-1 0,0 0-2 0,2 0-2 15,-1-1 0-15,1-1-2 0,1 1-3 0,2-1 1 0,1-1 0 0,0 3-2 16,2-3 0-16,-1 1-1 0,4 0 2 0,-2 1 1 0,4-1 0 0,-1-1-1 16,1 3 1-16,1-2 1 0,1 0 1 0,0 2 1 0,1 0 2 15,0 0 1-15,0-3 0 0,1 2 2 0,1 1 2 0,-1 0 1 0,3 0 1 0,-2 0 1 16,2 0 2-16,-2 0 0 0,3 0 2 0,-3 0 0 0,0 0 2 16,2 0 0-16,-1 0-1 0,-3 1 0 0,1 2-1 0,0-3 1 0,-2 0-1 15,-2 0-2-15,-1 0 1 0,0 2-2 0,-3-2 2 0,-1 2 0 0,-2-2 1 16,-1 0 2-16,0 1 2 0,-2-1 1 0,-1 2 0 0,-2-2 1 0,0 0-2 15,-2 0 0-15,-1 0-2 0,-2 0 0 0,0 0-2 0,-4 0 0 16,1 0-3-16,-2 0-1 0,-4 0-4 0,1-2-1 0,-2 1-4 0,-1 1-2 16,-3-2-1-16,1 0-1 0,0 2 1 0,-3 0 1 0,2 0 1 0,-3-3 1 15,0 2 3-15,3-2 0 0,-5 2 2 0,4-1 1 0,-1 0 2 0,0-1 1 16,-1 1 1-16,2 2 1 0,-1-2 2 0,2 1-1 0,3-1 1 16,-1 2-2-16,3-2 1 0,-2 1-1 0,5 1 0 0,-1-1-1 0,3 1-1 15,1-2 0-15,-1 1-1 0,3 1-2 0,1-2-3 0,0 1-1 0,2 1-4 16,1-2-4-16,2 2 0 0,0 0-3 0,0 0-1 0,0 0-1 0,2 0-1 15,0 0 0-15,1 0 0 0,0 0 0 0,2 2 1 0,0-2 1 16,2 1 2-16,0 1 4 0,-1-2 2 0,2 1 2 0,3 1 3 0,-1-1 0 16,-1 0 2-16,3 1 0 0,0 0 1 0,-1-1-2 0,5-1 1 0,-4 2 0 15,4-2 0-15,-2 2-1 0,2-2 0 0,-1 2 0 0,0-1-1 0,1-1 0 16,0 2-1-16,-2 0 1 0,2-2-1 0,-2 1 1 0,0-1-2 0,-1 2 0 16,1-1 2-16,-3-1-3 0,0 0-2 0,-1 1-2 0,-2-1-1 15,-2 3-1-15,3-3 0 0,-4 0 0 0,-2 0 2 0,0 0 1 0,-1 2 2 0,-2-2 1 16,0 0 2-16,0 2 0 0,-2-2 1 0,-1 1 0 0,-2 1 3 15,1-2 0-15,-4 2 2 0,0-1 0 0,0-1-1 0,-1 2 0 0,-1-2 0 16,-3 0-1-16,1 2 0 0,-1-2-1 0,-1 3 1 0,0-3 0 0,-2 0 1 16,0 2 1-16,1-1 0 0,-2-1 1 0,0 0 1 0,1 0 2 15,-3 0 2-15,2 0-1 0,-2 0 1 0,0 0 0 0,3 0 0 0,-1 0-1 16,2 0 0-16,0 0 0 0,2 0-1 0,-1 0 0 0,3 0-1 0,1 0-1 16,1 0-3-16,1 0-4 0,3 0-1 0,2 0-4 0,0-1-4 0,1 1-3 15,2 0 0-15,0 0-2 0,2-2-2 0,1 2 1 0,0 0-1 0,4-3 0 16,1 3 0-16,2-2-1 0,0 2 2 0,1 0 1 0,5-2 0 15,-2 2 2-15,2-1 2 0,1-1 0 0,1 2 0 0,2-2 1 0,-1 1 2 16,2 1 0-16,-1-2 1 0,0 0 1 0,1 2 0 0,1 0 1 0,0 0 0 16,-4-3 1-16,4 3 3 0,-4 0 1 0,1 0 2 0,-2 0 2 0,-3 0 2 15,3 0-1-15,-4 0-3 0,-3 0 0 0,2 0-2 0,-2 0 2 0,-4 0 0 16,2 0 2-16,-3 0 3 0,-1 3 0 0,-2-3 2 0,0 0 1 0,-2 0 0 16,0 0 0-16,-2 0-1 0,-1 2-1 0,-2 0 1 0,0-2 0 15,-1 0-2-15,-2 1 0 0,0 1-1 0,-1-2-2 0,-4 2-3 0,2-1-3 16,-3-1-1-16,1 2-1 0,-1-2-1 0,1 0 1 0,-4 0 0 0,4 0 1 15,-2 0-1-15,0 0-2 0,2 0-2 0,0 0-6 0,-2-2-7 0,4 2-6 16,0-1-10-16,3-1-9 0,-1 0-13 0,2 1-20 0,3-3-24 0,0 4-33 16,3-4-37-16,1 4-43 0,1-3-47 0,1 2-62 0,3-4-73 0,1 1-36 15,3 1-19-15</inkml:trace>
  <inkml:trace contextRef="#ctx0" brushRef="#br0" timeOffset="410795.4008">9441 15348 31 0,'-2'-3'394'0,"1"-2"-68"0,-1 2-98 0,0 0-52 0,-1 0-31 16,1 2-18-16,1-2-12 0,-1 1-12 0,-2 0-10 0,2-1-11 0,1 1-12 15,-1 0-11-15,2 1-9 0,-1-1-8 0,-1 2-4 0,2 0-9 0,0 0-9 16,0 0-8-16,0 0-6 0,0 0-4 0,0 0-3 0,0 0-1 16,0 0-1-16,0 0-2 0,0 0-1 0,0 0 1 0,0 0-1 0,0 0 2 15,0 0-1-15,0 0 1 0,0 0 0 0,0 0 1 0,0 0 1 0,0 0 1 16,0 0 2-16,0 0 0 0,0 0 2 0,0 0 1 0,0 0 0 15,0 0 2-15,0 0-1 0,0 0 1 0,0 0 0 0,0 0-1 16,0 0 3-16,0 0 0 0,3 0-1 0,-1 0 2 0,1 0 1 0,1 2 1 16,-1-2 1-16,2 1 2 0,2-1 1 0,-1 0-1 0,2 0 1 0,3 0-1 15,0 0 2-15,0 0-1 0,0 0-2 0,2 0 1 0,1 0-1 16,-3 0-1-16,3 2-3 0,-1 0-3 0,-2-2-1 0,0 0-2 0,0 3 1 16,-1-3-2-16,1 2-1 0,-2-2 0 0,-1 0 0 0,0 2 0 15,0-2-1-15,-2 1 0 0,-1 1-1 0,-2-2 1 0,3 1 1 0,-4-1 0 16,1 2 1-16,0-1-1 0,-1-1-1 0,-2 0 1 0,-2 2 0 15,-1-1 0-15,0-1 1 0,-3 3 2 0,1-1-2 0,-3-1 0 0,-2 1 2 16,-2 1-1-16,-1 0 0 0,-1 0 1 0,-2 0-1 0,-1 0 0 0,1 0 1 16,-3 0-2-16,3 0-1 0,-3-2 0 0,1 2 0 0,2-1 1 15,-2-1-1-15,2 2 1 0,-1-3 0 0,3 1-1 0,0-1 0 0,1 3 2 16,1-3 0-16,2 0 2 0,2 0 0 0,0 0 2 0,0 0 0 0,2 0-1 16,1 0 1-16,2 0-1 0,0 0-2 0,1 0 0 0,0 0-2 15,2 0-1-15,0 0 0 0,0 0-2 0,0 0-1 0,0 0-2 0,0 0 1 16,2 0-1-16,0 0-2 0,1 0 1 0,0 0 1 0,2 0 1 15,1-3 1-15,0 3 1 0,2-1 0 0,-1 1 0 0,1-1 1 0,1-1 0 16,-1 2 1-16,2-1 0 0,0 1 0 0,-2-2 1 0,2 2-1 0,2 0 1 16,-2 0-1-16,0-2 0 0,-1 1-1 0,4 1 0 0,-4 0 1 15,-1 0-1-15,3-1 1 0,-3-2 1 0,0 3-1 0,1 0 0 16,-2 0-1-16,-1 0 0 0,-1 0 0 0,-2 0 1 0,0 0-1 0,3 0 1 16,-4 0-1-16,-1 0 1 0,-1 0 0 0,0 0 3 0,0 0 0 0,0 0 3 15,0 0 2-15,-1 0 1 0,-2 0 0 0,-3 3 1 0,1-2 1 16,-2-1-1-16,1 1 0 0,-2 1 0 0,-3 0 1 0,0-1-1 0,0 2 1 15,0-2-2-15,0 2-1 0,-2-3-1 0,2 4-1 0,1-4 0 16,0 1 0-16,0-1 0 0,2 2 2 0,-1-1 2 0,4-1-1 0,0 0 1 16,-1 0 0-16,3 0 0 0,-1 0 1 0,1 0-2 0,-1 0-2 0,4 0-9 15,0 0-13-15,0 0-20 0,0 0-24 0,4-1-38 0,1-1-43 0,0 2-64 16,1-1-70-16,2 1-78 0,1-1-81 0,1-2-40 0,0 3-19 16</inkml:trace>
  <inkml:trace contextRef="#ctx0" brushRef="#br0" timeOffset="418795.3799">27065 16458 4 0,'14'-18'442'0,"3"-2"14"0,-2 1-50 15,0 1-81-15,-2-4-56 0,0 2-44 0,1 0-28 0,-1 1-19 0,-1-2-14 16,0 1-12-16,-3-1-8 0,2 1-7 0,-1-2-7 0,-2 3-7 0,-1-2-9 16,0 1-10-16,-3 1-6 0,0-2-8 0,1 3-5 0,-4 0-4 15,1 1-7-15,-2 1-7 0,-2-1-4 0,1 5-5 0,-4-2-8 0,1 1-6 0,0 1-4 16,-1 2-6-16,-3 1-3 0,0 1-6 0,0 1-5 0,-1 3-4 16,-4 1-4-16,2-1-4 0,-3 4-3 0,-2 4 1 0,-3 1 0 15,1 0-1-15,-4 5 4 0,-1 2 4 0,-1 5 2 0,-2 2 6 0,1 4 2 16,-1 4 5-16,-3 5 5 0,2 0 4 0,1 6 4 0,-1 3 0 15,2 3 2-15,0 4 1 0,2 0 1 0,-1 6 1 0,5-3 0 0,2 4-1 16,0 1-1-16,2 0-2 0,1 0 0 0,5 1 5 0,0-1 1 16,0 2 1-16,5-2 3 0,0-1 1 0,1 1 2 0,1-2 1 0,2 0 0 15,0 0-2-15,2-1-2 0,0-1-1 0,1-2 0 0,2-1-1 0,-2-1-4 16,1-1-6-16,1-2-6 0,-2-2-6 0,2-2-5 0,-2-1-4 16,1-2-4-16,-3-2-5 0,1-4-4 0,-1 0-4 0,-1-1-6 0,-1-5-8 15,-1 0-8-15,-3-3-9 0,1-1-12 0,-3-3-12 0,1-2-13 0,-3-5-14 16,-1 2-12-16,-1-4-12 0,-3-3-9 0,1-1-11 0,-4-1-13 15,1-4-14-15,-2-4-14 0,-2-1-15 0,1-3-15 0,-3-5-14 0,0 0-17 16,-1-5-17-16,1-3-19 0,-1-2-20 0,1-4-8 0,-1-2-1 0,3-4 6 16,-2 1 14-16,6-6 16 0,-1 3 18 0,0-3 31 0,4 1 38 15,1-3 36-15,0 3 39 0,4-2 42 0,1 2 44 0,1 1 48 0,3 1 48 16,-3 1 34-16,4 1 28 0,1 1 19 0,-1 2 15 0,2 1 13 16,2 3 12-16,-2 0 4 0,1 1-1 0,3 2 0 0,0 1-1 0,1 1-3 15,-1 3-3-15,1 0-7 0,2 1-7 0,-1-1-10 0,3 4-9 16,3-1-13-16,-3 1-10 0,5 2-14 0,1 1-13 0,0 0-16 0,1-2-15 15,5 5-14-15,-3-3-15 0,3 4-13 0,1-3-9 0,3 3-9 16,-1-1-6-16,1 2-4 0,3 0-4 0,-2 0-5 0,1 2-6 0,2-1-12 16,1 3-12-16,0-3-15 0,-2 4-17 0,2-3-19 0,0 3-23 0,-1 0-29 15,1 0-30-15,0 0-40 0,0 3-46 0,0-3-58 0,0 4-67 0,-3-3-86 16,3 3-95-16,-4-4-46 0,1 3-20 0,-3-3-3 0,2 2 9 16</inkml:trace>
  <inkml:trace contextRef="#ctx0" brushRef="#br0" timeOffset="419078.3208">27217 16785 303 0,'-2'-8'487'0,"-1"1"13"0,2-1-57 0,-1 1-88 15,0 0-69-15,2 0-56 0,-1-1-32 0,-1 4-19 0,2-2-12 0,0 2-8 16,0-2-7-16,0 3-8 0,0-2-8 0,-1 2-9 0,1 0-9 0,-2 2-10 16,0-1-11-16,2 2-13 0,-1-1-9 0,-1 1-11 0,1 0-8 0,-3 1-4 15,3 1-3-15,-2 1 1 0,-2 0 0 0,0 3 6 0,1 0 1 16,0 1 3-16,0 1 3 0,-1 2 3 0,-3 2 5 0,3 2 3 15,-1 0 4-15,0 3 0 0,-3 1-1 0,2 1-5 0,1 1-5 0,1 1-4 16,-2 1-5-16,1 3-6 0,0-2-6 0,0 4-4 0,2-4-3 16,-1 4-7-16,4-2-4 0,-1 1-4 0,2 1-5 0,0-3-3 0,3 2-10 15,1-3-15-15,-1 1-18 0,3-1-20 0,3 0-20 0,-1-2-24 0,2-3-23 16,2 1-23-16,1-2-28 0,0 0-32 0,4-5-34 0,1 2-34 16,-1-2-50-16,4-1-59 0,1-4-61 0,-1-1-67 0,-1-3-46 0,2-1-36 15,-1-4-10-15,1-1 5 0,0-3 10 0</inkml:trace>
  <inkml:trace contextRef="#ctx0" brushRef="#br0" timeOffset="419462.2191">27479 16958 424 0,'-5'-17'586'0,"-1"3"12"0,0 2 14 15,0 0-40-15,1 2-67 0,2 0-101 0,-1 3-120 0,0 1-70 0,2 0-45 16,0 2-31-16,2-1-22 0,0 2-16 0,0 2-11 0,2-1-13 16,0 2-15-16,2 2-13 0,0-1-16 0,1 3-13 0,0 1-13 0,0 0-9 15,2 3-6-15,-1 1-4 0,1 1 1 0,2 0 2 0,-1 2 1 0,-2 0 2 16,1 2 3-16,-3-1-1 0,2 3 3 0,-1-3 1 0,0 2 1 15,-2 0 1-15,-1-2 2 0,-1 2 2 0,-1-1 1 0,0-1 2 0,0 0 1 16,-1 1 1-16,-1-3 2 0,1 1 0 0,-4-2 2 0,1-1 0 16,1 0 2-16,-3-1 1 0,3-2 0 0,-2 0 1 0,0-3 1 0,1 1 1 15,-3-1 3-15,2-3 0 0,0 0 1 0,0 0-1 0,-2-2 0 0,4-1-3 16,0 1-4-16,0-4-6 0,-1-1-4 0,4 0-10 0,0-4-7 16,0 1-8-16,4-2-7 0,0 0-7 0,1-3-6 0,3 0-6 0,1-1-6 15,3-1-3-15,-3 2-2 0,5-1 1 0,1-1 1 0,-1 1 2 16,0 2 3-16,3 0 4 0,-2 3 4 0,0-1 6 0,1 1 4 0,2 1 4 15,-6 3 4-15,6 0 5 0,-6 2 6 0,1 0 4 0,0 3 5 0,0-1 2 16,-3 3 2-16,2 2 1 0,-3 1 3 0,2-1 0 0,-3 5 4 16,0-2 1-16,-1 3 2 0,2 1-1 0,-5 2-1 0,1 1 1 0,-2-1-1 15,1 4 0-15,-3-3-1 0,2 5 0 0,-2-1 2 0,-1 1 0 0,0 0 1 16,-1 1-1-16,-2-2 0 0,2 1-7 0,-3 0-8 0,1 2-11 16,0-3-12-16,0 1-18 0,-2-1-20 0,0-1-24 0,-1 1-26 0,3-3-35 15,0-2-41-15,0 3-62 0,-1-3-72 0,3-2-91 0,-2-1-102 0,-1-1-49 16,3-2-22-16,-3-3-8 0,4-2 6 0</inkml:trace>
  <inkml:trace contextRef="#ctx0" brushRef="#br0" timeOffset="419700.76">28157 16738 205 0,'2'-5'603'0,"-1"-2"7"15,2 2 3-15,-3 0-3 0,2 2-7 0,0 0-121 0,-2 3-178 16,1 0-93-16,1 0-55 0,0 3-32 0,1 0-21 0,-2 1-14 0,3 4-10 15,-1 0-10-15,1 1-11 0,-1 4-5 0,0 0-6 0,1 1-3 16,1 2-2-16,-2 3-6 0,-2-2-5 0,-1 2-5 0,2 3-4 0,-2-2-3 16,-2 3-2-16,1 1-1 0,-1 1 0 0,-1-2-1 0,-2 3-1 0,0 0 0 15,-1-1-3-15,2 0-3 0,-1 0-6 0,-2 1-7 0,1-2-10 16,-2 1-12-16,2-2-15 0,-1 0-14 0,3-3-14 0,-3 1-17 0,1-4-19 16,3 1-21-16,-2-4-23 0,2 3-31 0,-2-5-36 0,4-1-47 15,1-2-55-15,0-1-80 0,0-2-95 0,0-2-52 0,0-4-27 0,0 0-11 16,4-3 1-16</inkml:trace>
  <inkml:trace contextRef="#ctx0" brushRef="#br0" timeOffset="419849.3656">28396 16980 414 0,'9'-7'527'16,"-1"-1"5"-16,4-1-31 0,-3 1-50 0,0 1-106 0,3 1-132 0,0-2-72 15,-1 2-41-15,3 2-24 0,-3-1-15 0,2 1-25 0,1 1-29 16,-1 0-38-16,3-1-37 0,-3 4-55 0,0 0-59 0,0 0-73 0,1 0-80 15,-2 0-67-15,-1 0-67 0,1 0-33 0,-2 4-19 0</inkml:trace>
  <inkml:trace contextRef="#ctx0" brushRef="#br0" timeOffset="420011.4265">28369 17169 190 0,'-12'7'636'0,"0"0"25"0,2-2 24 15,1 0 20-15,6 0 20 0,2-5-97 0,1 4-155 0,1-3-104 0,6 1-79 16,2-2-44-16,0 0-31 0,4 0-20 0,4-2-15 0,1 1-19 15,4-3-22-15,3 4-37 0,4-3-40 0,-1-1-55 0,4-1-64 16,1 2-66-16,0-1-71 0,2-1-109 0,2 1-129 0,0 0-123 0,0-2-123 16,1 0-62-16,-2-2-35 0,2 0-18 0,-2 2-10 0,-1-3 2 0</inkml:trace>
  <inkml:trace contextRef="#ctx0" brushRef="#br0" timeOffset="421245.3394">29664 16465 268 0,'-3'-3'436'0,"-1"1"-19"0,1 0-64 0,0-1-88 0,0 0-49 15,-3 0-29-15,3-1-18 0,-2 2-10 0,1-1-8 0,0-1-7 0,-3 1-8 16,2 1-9-16,0 0-8 0,0 1-7 0,-2-1-9 0,2-1-7 0,1 1-11 16,-1 1-8-16,-4 1-11 0,4-1-8 0,-3 1-8 0,1 0-5 0,-2 0-3 15,3 1-4-15,-4 0-1 0,1 2-1 0,-1 2 0 0,1-1-1 0,-2 1 1 16,0 2 1-16,-1 0 3 0,2 2 1 0,-3 1 3 0,0 0 1 16,1 4 2-16,-1-1 4 0,-1 2 2 0,3-1 2 0,-3 4 3 0,2 0 3 15,0 2 2-15,-2-1 1 0,2 4-1 0,-2-2-1 0,5 3-2 0,-3 0-2 16,3 1 0-16,0 1-3 0,1 0-1 0,-1 1-2 0,4 2 0 0,-2 0 2 15,4 3 0-15,0-3 0 0,1 2 0 0,2 1 0 0,2 1 0 16,1 1-1-16,0-2 0 0,4 2 0 0,-2-3 0 0,4 1 1 0,0 2 0 16,3-3 1-16,0 1-2 0,1-1-4 0,2 0-2 0,1-3-4 0,2-2-1 15,-1 0-1-15,2 0-2 0,1-4-1 0,1 0-1 0,3-2-1 0,0 0 0 16,1-2-1-16,-2-3-1 0,6 0-1 0,-3-3-2 0,0-1-1 16,3-1-1-16,-1-3-2 0,2 1-3 0,0-3-1 0,-1-3-4 0,2 0-4 15,-1-2-4-15,2-2-4 0,-2 0-6 0,2-3-8 0,-2-2-8 0,-2 0-8 16,2-2-9-16,0 0-6 0,-2-3-7 0,1-2-5 0,-1 2-6 0,-3-3-6 15,2 0-4-15,-3-3-4 0,2 0-2 0,-3-1-2 0,1-1-3 0,-5 1 0 16,2-2 0-16,-3-1 3 0,2-1 4 0,-3 0 4 0,-3-2 4 16,3 0 2-16,-4 0 8 0,0-3 4 0,-1 1 8 0,-1 0 7 0,-1 2 6 15,-4-4 6-15,1 3 6 0,-2-2 8 0,0 2 5 0,-1-2 4 0,-4 1 3 16,0 0 1-16,-4 0 0 0,-1 2 2 0,0 0 0 0,-2-3-1 0,-1 4-3 16,-2-2 0-16,-3 1-3 0,1 1-2 0,-3 1-2 0,0-2 1 0,-3 1-3 15,0 0-3-15,-3 0-6 0,1 0-8 0,-2 2-10 0,1-2-8 16,-2 3-11-16,-3-2-9 0,1 2-13 0,-2 1-13 0,2 3-17 0,-4 0-16 15,2 3-25-15,-3-1-29 0,-1 5-45 0,1 0-55 0,-2 3-96 0,-1 2-118 16,-1 4-63-16,0 1-35 0,-1 1-16 0,1 3-4 0,-3 2 3 0</inkml:trace>
  <inkml:trace contextRef="#ctx0" brushRef="#br0" timeOffset="421861.6976">31296 16390 363 0,'-1'-7'514'0,"-2"-1"15"0,-1 1-39 16,1 0-64-16,-3 0-80 0,3 1-86 0,0-1-50 0,-2 2-30 0,2-1-18 16,-4 2-11-16,3-1-9 0,-2 1-9 0,1-1-10 0,-2 3-10 0,3-1-11 15,-1-1-11-15,0 3-10 0,-3-1-11 0,4 2-6 0,-1 0-2 16,-2 0-1-16,1 0 2 0,-2 2 2 0,0 1 4 0,-1 2 3 0,-4 0 3 15,2 3 5-15,-4 2 4 0,2 2 3 0,0 1 3 0,-4 2 1 0,0-1 2 16,0 5 1-16,-1 1-3 0,0 3-2 0,1-1-4 0,-4 3-5 0,5 2-6 16,-1-1-6-16,1 4-8 0,1-1-9 0,-2 2-6 0,4 0-5 15,1 3-8-15,-1-2-4 0,4 3-3 0,1 0-2 0,2 1-2 0,-1 1-2 0,3-1-2 16,2 0-1-16,1 0-2 0,1 1 0 0,1 0-1 0,5-2 0 16,-1 1-2-16,2-2 0 0,1-2-2 0,2 1-3 0,5-1-8 0,-2-2-11 15,2-2-11-15,2-1-18 0,3 1-20 0,2-3-21 0,0-3-23 0,0 1-23 16,2-2-25-16,3-2-29 0,-2-2-32 0,2-2-33 0,-1-2-37 15,0 1-57-15,1-3-67 0,-2-2-86 0,0-4-94 0,-3 0-42 0,1-2-17 16,-3-1 2-16,1-5 12 0,-4-1 15 0</inkml:trace>
  <inkml:trace contextRef="#ctx0" brushRef="#br0" timeOffset="422412.1235">31265 16794 268 0,'-3'-9'551'0,"3"1"10"0,-2 1 9 15,2-1 5-15,0 1-99 0,0 0-153 0,2 0-79 0,-2 2-44 0,3-2-22 16,-2 1-15-16,1 2-12 0,0-1-13 0,1 1-12 0,0 0-12 16,0 2-13-16,3-1-14 0,-1 1-11 0,0 2-10 0,1 0-9 0,2 0-9 15,0 0-6-15,0 2-6 0,0 1-3 0,0 1-4 0,3 1-1 0,-2-2-1 16,-1 4-2-16,1-1-4 0,0 1-1 0,-1 2-2 0,1 1-1 0,-3 0-1 15,1 1-1-15,-3 1-2 0,3-2-2 0,-4 3-1 0,1-1-1 0,0 0-2 16,-1 2-1-16,-2 0-1 0,-1-1 0 0,0 2-1 0,0-1 0 0,-1 1-1 16,-2-2-1-16,-1 0 1 0,0 2-1 0,1-3 1 0,-2 0 1 15,2-1 1-15,-2-1 1 0,2 0 2 0,-2-2 2 0,2 1 1 0,-3-2 3 16,3-2 3-16,-1-2 4 0,3 2 5 0,-2 0 6 0,1-3 8 0,0 0 1 16,1-2 3-16,1 0 1 0,0 0 0 0,-2-2-1 0,2-1-1 0,0-2-1 15,0-2-3-15,2 2-2 0,-2-4-4 0,1-2-6 0,3 1-6 16,-1-1-6-16,0-2-9 0,3 0-4 0,0-2-5 0,1 1-1 0,-1-1-3 15,2-2 0-15,1 3-1 0,3-3-1 0,-3 2-1 0,2 0 0 0,0-1-1 16,0 1 0-16,2 1 1 0,-2 2-1 0,0-2 1 0,2 2 0 0,-2 1 0 16,1-1 1-16,-2 3 0 0,1 1 1 0,0 0 0 0,-1 1 2 0,-1-1 0 15,2 2 1-15,-1 2 1 0,-2-1 1 0,1 1 0 0,-1 1 1 0,1 2 1 16,-1-1 1-16,0 2 1 0,-2 2 0 0,2-1-2 0,-1 2 0 16,0 1 1-16,0 1 0 0,-1 1-1 0,1-1 2 0,-2 5-1 0,0-3 0 0,2 3-1 15,-2 2 1-15,-1 1-1 0,1-1 0 0,-1 1-2 0,1 2 2 0,-1 0 0 16,-1 0 0-16,-2 0 0 0,1 2 0 0,0-1-2 0,-2-1 0 15,1 1 0-15,-1-2 0 0,0 3 1 0,-1-2 0 0,1-2-1 0,-2 3-3 0,0-3-4 16,1-2-8-16,-1 3-9 0,1-3-13 0,-3-1-14 0,3 1-15 0,-2-3-17 16,2 0-17-16,-1 1-20 0,0-3-21 0,1 0-21 0,-3 0-28 0,3-2-27 15,-1 1-40-15,1-3-46 0,1-2-82 0,0 0-103 0,0 0-63 0,0 0-48 16,-2-2-15-16,0-4 1 0,2-1 9 0</inkml:trace>
  <inkml:trace contextRef="#ctx0" brushRef="#br0" timeOffset="422712.124">32006 16400 90 0,'-3'-10'514'0,"0"2"12"0,0-1 12 0,1-1-52 0,0 3-82 16,1-1-85-16,1 1-82 0,-2 1-45 0,2 0-23 0,0 1-16 0,2 1-10 0,-2-1-13 15,1 2-14-15,1 1-14 0,0-1-13 0,1 1-11 0,0 0-11 0,0 1-7 16,3 1-6-16,-1 1-5 0,2 1-4 0,1 0-3 0,0 1-1 15,1-1 0-15,0 3 3 0,3-1 3 0,0 4 5 0,1-1 3 0,1 1 4 0,-3 2 1 16,3-1 3-16,-1 3-1 0,1 0 0 0,0 3 0 0,-1 2 1 16,3-3 0-16,-3 5 0 0,0 0-2 0,2 1-2 0,-1 0-2 0,-1 4-4 15,1-3-4-15,-5 4-4 0,3 1-3 0,-2-2-5 0,-2 3-3 0,0 2-4 0,-1 0-3 16,-1 3-5-16,-5-1 0 0,-1 1-1 0,-1 0-2 0,-5 4 0 0,-1-2-10 16,-2 2-12-16,-4 1-21 0,1 0-25 0,-7 1-30 0,-1-1-31 15,-3 1-40-15,-2-1-44 0,-4 0-74 0,-1-2-90 0,-3 2-109 0,-2-3-119 16,-1-2-64-16,-5 1-37 0,0-3-13 0,-2-1-1 0,-1 0 14 0</inkml:trace>
  <inkml:trace contextRef="#ctx0" brushRef="#br0" timeOffset="445993.8631">26411 15604 207 0,'-4'0'316'16,"1"-1"-110"-16,2-1-62 0,-3 2-38 0,1 0-20 0,-1 0-12 15,1 2-6-15,-1-1-4 0,1 0-2 0,-2 2-4 0,1 0-4 0,0-1-5 16,0 1-6-16,-2 4-3 0,-1-3-4 0,1 2-2 0,-1-1 0 16,0 2 4-16,0 0 1 0,3 1 6 0,-3 1 2 0,1-2 3 0,-2 0 1 15,3 1 2-15,1 1 1 0,-3-1-1 0,2 1 1 0,0 0 0 0,0 3-1 16,0-2 0-16,-2 0 0 0,2 5 0 0,1-4 0 0,-4 6 2 16,3-2 2-16,-1 2 0 0,-1 3 2 0,3 0 1 0,-4 2 0 0,2 3 2 15,-1-2 0-15,-1 4-1 0,2 3-2 0,-2 1 0 0,0 3-2 16,2 2-2-16,-2 3-5 0,0 2-6 0,0 3-5 0,0 2-4 0,-1 4-2 15,1 2-3-15,-2 1-2 0,2 4 0 0,-1 3 2 0,3 2 2 0,-2 3 2 16,-3 3 0-16,3 5-1 0,0-1 2 0,1 6 0 0,-2 2 0 16,5 2 0-16,-5 0 1 0,5 1-2 0,-1 3-3 0,2-2-2 0,-3 0-2 15,3-2-2-15,1 0-3 0,0-5-2 0,1 1-1 0,-1-3 0 16,0-3 0-16,2-2 0 0,-1-4-1 0,-1-2-2 0,2-4 0 0,-1-1-2 0,-1-3 0 16,-1-3-3-16,1-4-1 0,1-1-4 0,-4-4-4 0,2-2-4 15,-2-3-5-15,2-4-4 0,-2-2-5 0,-1-3-5 0,-2-1-6 0,0-3-10 16,2-3-11-16,-2-2-11 0,-1 0-13 0,1-3-15 0,0-2-16 0,-1 0-20 15,0-5-19-15,1 1-26 0,0-3-29 0,2-1-51 0,-2-2-60 16,4-2-72-16,-1-2-79 0,1-2-35 0,3-4-12 0,1-1 0 0</inkml:trace>
  <inkml:trace contextRef="#ctx0" brushRef="#br0" timeOffset="447293.8576">26401 15920 47 0,'0'-7'291'0,"0"2"-103"0,2 0-54 0,-2 0-29 0,1 1-15 0,-1-2-6 16,3 1-6-16,-1 1-5 0,1 1-8 0,1-2-7 0,0 2-7 15,4-2-7-15,-2 1-6 0,2 2-5 0,2-3-1 0,2 3 2 0,3-3 3 16,0 1 3-16,5 0 2 0,2 0 3 0,3 0 5 0,3 1 3 16,5-2 3-16,4 3 1 0,5-4 4 0,3 1 2 0,7 1 1 0,3-2-1 15,7 0-2-15,4 0-4 0,5 0-6 0,5-1-8 0,5 0-2 16,8-1 2-16,7 1-1 0,6 0-4 0,5-2-3 0,8 0-4 0,2 0-6 15,5 0-6-15,2 1-3 0,5-1-1 0,0 1-2 0,4 1 0 0,0 0 1 16,1-1 3-16,0 1-5 0,4-1-6 0,-4 2-4 0,2-1-3 0,-2 1 1 16,-1 2 2-16,-2-3 1 0,1 3-1 0,-4 0-1 0,-6 0-2 0,-6-1-1 15,1 1-1-15,-5 0 1 0,-2 4-1 0,-6-3-2 0,-5 1 1 16,-2 1 0-16,-2-1 2 0,-3 1-1 0,-6 1-2 0,-4-2 2 0,-5 1 0 16,-3 1 0-16,-6 0 1 0,-3 0 1 0,-5 0 2 0,-3 0 0 0,-4 0 1 15,-5 0 2-15,-3 0-1 0,-2 0 2 0,0-2-1 0,-8 2 0 0,-1 0-1 16,0 0 0-16,-3 0 1 0,-2 0-1 0,-3 0-1 0,-2 0 1 0,-1 0-1 15,-1 0 0-15,-2 0 1 0,-2 0 0 0,-1 0 0 0,-3 0-1 0,2 0 1 16,-2 0-2-16,-1 2 0 0,-2-2-1 0,1 1 0 0,-2 1 1 0,-4-2-1 16,2 1-1-16,0 1 0 0,-3-2 0 0,1 1-1 0,-3 1 1 0,1-2 0 15,-1 0 1-15,-2 0 0 0,2 0 0 0,-3 0 0 0,0 0 0 0,0 0 0 16,0 0-1-16,0 0 1 0,0 0 0 0,0 0 1 0,0 0-1 0,0 0-1 16,0 0 0-16,0 0-1 0,0 0 1 0,0 0-2 0,0 0 2 0,0 3 0 15,2-3 2-15,-2 3 0 0,1-2 2 0,1 2 0 0,-2 0 1 0,1 0 2 16,3-2 2-16,-3 5 3 0,1-4 3 0,1 5 4 0,0-2 3 0,1 0 4 15,-1-1 3-15,3 4 2 0,-3-2 2 0,2 2 2 0,0-1 3 0,-1 3 2 16,3 0 4-16,-1 0 2 0,2 0 0 0,0 2 0 0,-2 0-2 0,3 2-4 16,-1 1-3-16,2-1-3 0,1 2-1 0,-2 0 0 0,-1 2-1 0,2 0 2 15,1 2-2-15,-1-1 0 0,-1 2-2 0,2 1-1 0,-3 1-1 0,2 3 0 16,0-2 1-16,-2 1 1 0,0 2 2 0,1 3-2 0,-2-3-1 0,1 4-1 16,-2-1-2-16,1 3-3 0,-1 1-1 0,-1 2-2 0,-1-2-1 0,0 4-1 15,0-1-2-15,0 1 0 0,-1 1-1 0,0 0-1 0,0 0-2 0,-3 1-1 16,1 1-2-16,-1 1-3 0,0 0-1 0,0 1 3 0,0 0 1 0,0 1 2 15,0 1 1-15,-1 0 2 0,1 1-1 0,-2 3 2 0,1-2-2 0,1 0 1 16,-3 1 2-16,1-2 1 0,2 4 1 0,-1-2 3 0,-3-1-1 0,3 1-1 16,-2-3-3-16,1 0-3 0,0 0-1 0,1-1-2 0,-2-3-1 0,-1 0 0 15,1-1-1-15,-1-2 0 0,1-1-1 0,-2-2 0 0,2 1 0 0,-2-4-2 16,-2 0-1-16,2-1 0 0,0-2-1 0,0 1 2 0,-2-2 1 0,3-2-1 16,-3 1 2-16,0-2-1 0,0-2-1 0,1 0 1 0,-2-2-1 0,0-1 1 15,0 0-1-15,-2-2 2 0,2-1-1 0,-1 0 2 0,3-1 0 0,-2-1-3 16,0 0 1-16,-3-2-2 0,3-1 1 0,2 0-2 0,-3-1 1 0,2-2 1 0,-1 1-1 15,0-1 1-15,0-2 1 0,0 1 1 0,2-1-2 0,-2 0 2 0,-1-3-1 16,1 2 1-16,0 0 0 0,0 0-1 0,-1-1 1 0,1-1 1 0,-1 1 0 16,0-2 0-16,0 1 0 0,1-1 0 0,-5-1-1 0,2 2 1 0,0-1 0 15,-1 0 0-15,-3 0-2 0,-1-2 1 0,0 2 0 0,-2-3-2 0,0 4 1 0,-2-3-2 16,-2 1-1-16,-4-2 0 0,4 2 1 0,-7-1-2 0,-1-1 0 0,0 2 0 16,-1-2 1-16,-4 0-1 0,-4 2 2 0,1-2-2 0,-2 3 0 0,-2-3 0 15,-3 0-1-15,-2 2 0 0,1-1 0 0,-6-1-1 0,1 2 0 16,0-1 0-16,-2 2-2 0,-1-1 0 0,-3-1 0 0,5 2-1 0,-3-1 1 0,-1-1 0 15,0 1-1-15,2 1 2 0,1 0 0 0,0 0-1 0,-2 0 1 0,-1-1 2 16,3 2 1-16,0-1 0 0,-2 1 1 0,0 1-1 0,-2-2 1 16,0 2-1-16,-1-2 0 0,-2 1 0 0,0-1 0 0,-2 1 1 0,-3-1-1 0,0 0 0 15,-3 0-1-15,0 2-1 0,-6-2 1 0,-1 0-1 0,0 0 2 16,-1 0 0-16,-5 0 1 0,-1 0-1 0,0 0 0 0,-4 1 2 0,-2-1-2 16,-2-1 0-16,-2 0 0 0,-1 1 0 0,-5 2-2 0,-2-2-1 0,-1 1 1 0,0-1 2 15,-3 1 0-15,1-1 0 0,-1 1-1 0,-1-1 0 0,1 2 0 16,-2-1 0-16,1-1 0 0,1 2 1 0,1-1-2 0,0 1-1 0,3 1 1 15,0-2 3-15,3 1 0 0,4-1 0 0,3 1-1 0,3-1 1 0,4 0-1 16,2 3 0-16,7-2 1 0,4-3-1 0,4 3-5 0,4-1-9 16,7-1-10-16,3 1-16 0,4 0-22 0,7-1-28 0,5 0-41 0,2-2-47 15,8 1-79-15,2-1-95 0,5 1-88 0,6-2-85 0,5-2-44 0,2 1-25 0,5-2-9 16,4-2-2-16</inkml:trace>
  <inkml:trace contextRef="#ctx0" brushRef="#br0" timeOffset="469959.1334">7735 8782 87 0,'-1'-2'136'0,"-1"-1"-15"0,0 1-11 0,-1-1-6 0,0 1-7 15,0 2-5-15,2-5-6 0,-1 5-4 0,0-4-1 0,-1 3 0 16,2-3-2-16,-1 4-5 0,0-3-3 0,-1 3-4 0,1-4-4 0,1 3-5 16,-1-1-5-16,2 0-6 0,-1-1-3 0,-1 2-2 0,2 0-3 15,-3-2-3-15,2 1-4 0,-1 1-4 0,2-1-2 0,-3-1-2 16,3 1-1-16,-2 1-3 0,-1 0 0 0,0-2-2 0,1 1 0 16,1 1-1-16,-1-1-2 0,-1-1-2 0,0 2-3 0,-2-1-1 0,2-1-2 15,-2 2 0-15,0 0-1 0,1-2-3 0,-3 1-1 0,0-1 0 0,0 1 1 16,-1 2-3-16,0-5-3 0,-3 3 0 0,0 0 1 0,2 1-2 15,-4-3 2-15,2 4 1 0,-3-3 0 0,3 3 1 0,-2-4 1 0,1 4 1 16,-1-1 2-16,0-1 0 0,0 2 3 0,1-2 1 0,-1 2 1 16,0-1 2-16,1 1 0 0,-2 0 1 0,0 0-1 0,1 0 1 15,-3 1 2-15,3-1-1 0,-1 2 1 0,-2-2-1 0,2 3 2 0,-2-1 2 16,-1 0 0-16,1 1-1 0,-3 1 1 0,3-1 0 0,-3 2 1 16,0-1 0-16,0 1 1 0,-1-1 2 0,2 0-1 0,-4 2 0 0,2-1 0 15,-1 0 1-15,-1 2-1 0,-2-1 0 0,3-1 1 0,-2 4 1 16,1-4-2-16,0 2 0 0,0 0-1 0,-1 1-1 0,3-3-1 0,-2 3 0 15,3-2-1-15,-2 1 0 0,1-2-1 0,4 3 0 0,-3-1-1 16,3-2-3-16,-1 4-1 0,1-2-2 0,0-1-1 0,2 1-1 16,-2-1 0-16,3 2-2 0,0-2 0 0,0 0-1 0,0 2-1 0,2 1 1 15,0-2-2-15,-3 2 0 0,4 0 1 0,0-2 0 0,0 2 3 16,0 0-1-16,1 2 2 0,-2-1 1 0,3 1 1 0,-2-1 2 0,-1 2 1 16,3 0 1-16,-1 0 2 0,0 0 1 0,-1 1-1 0,2 0 2 15,-1 0 0-15,2 1-1 0,-1-1 1 0,0 1 2 0,-1-2 1 0,3 3 2 16,-1-2-1-16,1 0 0 0,1 0-1 0,-2-1 1 0,2 0 0 15,-2 0-1-15,4 0-1 0,-2 0 1 0,2-2 0 0,0 0 1 16,-1 2-1-16,0-3-1 0,3 1-1 0,-1-2-1 0,0 3-1 0,1-2-1 16,1-1 0-16,0 0 0 0,0 1 1 0,0 1 0 0,0-1 0 15,0 1 0-15,1-1 1 0,1 1-2 0,0 0 1 0,-1-2 0 0,1 4-1 16,1-3 0-16,1 4 0 0,0-3 1 0,-1 1 0 0,0 1-1 16,0 0 1-16,2-2-2 0,0 2 1 0,-2 0-2 0,3 0 1 15,-3-1-1-15,2 0 0 0,0 1 0 0,0 0-1 0,0 0-1 0,0-1 0 16,2 1 0-16,-1 0-1 0,-1-1 0 0,2 1 0 0,0 0 1 15,-1-2-1-15,1 2 0 0,3-1-1 0,-1-1 0 0,-1 1 0 0,1-2 0 16,-1 1 0-16,5 1 1 0,-4-4 0 0,4 2 1 0,-2 0 0 16,2-1 0-16,1-1 0 0,-1 0 0 0,2 1-1 0,0-1 0 15,0 0 0-15,1 0-1 0,2-1 0 0,-1 0 0 0,0-1-1 16,-1 1-1-16,3-2-1 0,-2 1-2 0,3 0 1 0,-2 0-2 0,1-1 0 16,1 1 0-16,0 0 0 0,0-3-1 0,0 3 0 0,0 0 0 0,2-2-1 15,-1 1-1-15,-1-1 0 0,2 2 0 0,-2-1-1 0,0-1 0 16,2 0 0-16,-3 0 0 0,2 0-2 0,-1 0 1 0,-1 0-2 15,3-1 1-15,-1 0-1 0,-2 1 0 0,1 1-1 0,1-1-1 0,-2-1 1 16,1 1-2-16,1-1 0 0,-2 0 0 0,1 1 0 0,2-1-1 16,-4-2 1-16,4 3 2 0,-3-1 0 0,0 0 1 0,0 1 2 15,0-3 2-15,0 2 2 0,0-1 1 0,0-1 2 0,0 2 0 0,1-1 3 16,-2-1 1-16,1 1 1 0,1-1 1 0,-2 0 1 0,2 0-1 16,-2 0 0-16,2 0 1 0,-1 0-1 0,0 0-1 0,2-1 0 0,-1 1 0 15,1-1 0-15,-1-1-1 0,4 2-1 0,-2-1 0 0,0-1 1 16,0 0-1-16,2 1 0 0,-1-3-2 0,0 4 1 0,2-3-1 0,0 1 0 15,-1 2-2-15,1-3 1 0,-1 3-2 0,-2-2 0 0,2 2-1 16,-1-2 0-16,0 2-2 0,-1 0 0 0,2-3-1 0,-2 1 0 16,-1 2-1-16,-1 0 0 0,3 0 0 0,-5 0-2 0,4 0 1 0,-3 0-2 15,0 0 0-15,2 2 1 0,-3 1-1 0,2-3 1 0,-2 0-2 16,0 2 0-16,1-2 0 0,-2 2 1 0,2 1-1 0,-3-1-1 0,2-2 1 16,-1 3 0-16,-1-1 0 0,1 0-1 0,0 1 0 0,-2-1 1 15,2-1 0-15,-3 2 2 0,3-2 0 0,-2 2 2 0,2-3 1 16,-1 3 0-16,0-1 2 0,-2-1 2 0,3 2 0 0,-1-1 1 0,0-1 2 15,0 1 0-15,0 0 1 0,-2 0 1 0,3-2-1 0,-1 2 1 16,0-1 0-16,1-1 0 0,-2 2-2 0,3-1 1 0,-2-1 0 0,0 2-1 16,3-1 1-16,-2-1-1 0,1 0 1 0,2 0-1 0,-1 2 0 15,-1-2 0-15,2 0-1 0,2 0 0 0,-4 0-1 0,4 0-1 0,-2 1 2 16,1 0-2-16,0-1 0 0,1 2-1 0,-3-1 0 0,3-1 0 16,0 2-1-16,-2 0 0 0,1-2-1 0,1 1 0 0,-2 1 0 15,0 0 0-15,0 1-1 0,1-1-1 0,-2 0 1 0,1-1-1 0,2 1-1 16,-4 0 0-16,2 1-1 0,2-3 0 0,-4 2-1 0,4 0-1 15,-2-1 1-15,-2 1-1 0,2 0 0 0,-2-1-1 0,2-1 0 0,-1 2-1 16,-1-1 0-16,2-1-1 0,-1 1 1 0,-3 2-1 0,3-3 1 16,-1 0-1-16,0 2 0 0,1-1 1 0,-3-1 2 0,1 2 2 15,1-1 0-15,-1-1 2 0,1 2 0 0,1-1 2 0,-1-1 2 0,0 0 1 16,-1 0-1-16,3 0 0 0,-2 0 1 0,3 0 1 0,-4 0 2 16,2 0-2-16,2 0 0 0,-4 0-2 0,4 0-4 0,-2 0 1 0,1 0-2 15,1 0-2-15,-2 0-1 0,1 0-1 0,1 0 1 0,-2 0-1 16,1 0-1-16,2 0 0 0,-4 0 0 0,4 0 0 0,0 2 1 15,0-2 0-15,-3 0 0 0,3 0 1 0,0 0 2 0,1 0-1 0,-1 1 2 16,1-1 0-16,-1 2 1 0,-1-2-1 0,1 0 1 0,2 0 0 16,-2 0-1-16,0 0 1 0,0 0 0 0,2 0-1 0,-3 0 1 15,1 0-1-15,1 0 1 0,-1 0 0 0,-1 0-2 0,3 0 1 0,-2 0-1 16,0 0 0-16,0 0-2 0,0 0 0 0,2 0 0 0,0 0-1 0,-2 0-1 16,2 0 0-16,-1 0 0 0,3 0 0 0,-3 0 0 0,1 0 0 15,1 0 2-15,-1 0-1 0,1 0 0 0,0 0 0 0,-2 0 0 0,2 0 1 16,0 0 1-16,-1 0 0 0,1 0 1 0,-2 0 1 0,2 0 1 15,-2 0-1-15,1 0 1 0,0 0-1 0,-2 1 2 0,0 0 0 16,0-1 0-16,1 2 1 0,-1-2-1 0,1 2 1 0,-2-1 0 0,1-1 0 16,-1 2-1-16,0-1 0 0,0-1-3 0,1 2 1 0,0-1-2 15,-1-1-1-15,0 2 0 0,-1-2 0 0,2 1-1 0,-1 0 0 0,1-1-1 16,-2 0 0-16,1 2 1 0,1-2 0 0,0 1-1 0,-1-1 1 16,-1 0 0-16,2 2 2 0,0 0-2 0,-2-2 0 0,2 1-1 0,-2-1-1 15,1 2 1-15,1-2 0 0,0 0 1 0,-3 2-1 0,3 1 0 16,0-3 0-16,-1 0-1 0,-2 2 0 0,1-2-1 0,2 2 2 15,-4-2 2-15,4 3 1 0,-2-1 3 0,1-2 0 0,-2 3 2 16,3-1 1-16,-3 0 0 0,2 1 1 0,-1-1 3 0,-1-1 0 0,3 2 3 16,-1-2 1-16,0 2 2 0,-1-3 0 0,2 3 1 0,-1-1-1 15,1-1 1-15,-2 2-1 0,2-1-1 0,-1-1 0 0,3 1 0 0,-1 0-1 16,1-2-1-16,-2 2 0 0,2-2 0 0,1 2 0 0,2-1-2 16,0-1 0-16,-3 2-2 0,4-2-1 0,-1 0 1 0,3 0-2 0,-1 0 0 15,-1 0 0-15,1 0 0 0,1 0-1 0,-4 0-1 0,1 0 0 16,2 0-2-16,-3 0-1 0,1 0 1 0,-3 0 1 0,3 0-2 0,-2 0 1 15,1 0-1-15,-3 0 1 0,0-2-1 0,0 2-1 0,-1 0 1 16,2-1-2-16,-5-1 0 0,3 2 1 0,0-2-1 0,-3 2 0 16,3-1 1-16,-3 0 0 0,2 1 2 0,-1-3 1 0,1 1 1 0,-2 1 1 15,1-1 2-15,1-1 0 0,-2 2 1 0,2-1 2 0,0-2 1 16,0 1 0-16,0 0 3 0,1 0 0 0,-2-1 3 0,1 1-1 0,1 1-1 16,0-1-1-16,-3 1-1 0,3 0 0 0,-3-3-2 0,2 3 1 15,-1-3 0-15,1 2 0 0,-2 1-1 0,1-1 1 0,1 0-1 16,-3 0-1-16,2-1 1 0,-1 2-1 0,0-3-1 0,-2 2 2 0,1 0-1 15,1 0 1-15,-1-1 0 0,-2 0-1 0,2-1 1 0,-2 1-2 16,2 1 1-16,-1-2-1 0,-2 1 1 0,1-1-1 0,0 3 1 0,0-3-1 16,-1 2 0-16,0-1-1 0,0-2 0 0,0 1 1 0,0 1-1 15,0 0 1-15,0-2-1 0,-2 0 0 0,3 0 0 0,-3-1 0 0,1 2 0 16,-1 0 0-16,0-2-1 0,0 0 0 0,-1 2 0 0,1-3 2 16,-1 2-2-16,0 0 1 0,-1-3 0 0,-1 2-1 0,2-1 0 15,-2 1 0-15,-2 0 1 0,4-1-1 0,-4-1 0 0,0 1-1 16,2 1 0-16,-2-1 2 0,0 0-2 0,-2 2 0 0,3-3 0 0,-4 1 0 15,1-1 1-15,1-1-1 0,-2 3 1 0,2-2-1 0,-2 0 0 0,-2 1 1 16,2-2 0-16,-2 0 1 0,1 0-1 0,-1 1 1 0,0-1 2 16,0 0-1-16,-2-1 2 0,2 1-1 0,-1-3 2 0,-2 4 0 15,2-3 1-15,-2 2 1 0,0 0-1 0,0-2 1 0,0 0 0 0,-2 0 1 16,2 2-1-16,-2-3 0 0,1 1-1 0,-1 0 0 0,-2-1-1 16,2 0 1-16,-1 1 0 0,0-2-1 0,0 0-1 0,-1 1-1 0,0 1 1 15,0-3-1-15,-3 3 1 0,4 0-1 0,-2 0 0 0,0-2 1 16,0 4-1-16,0-2 1 0,1 0-1 0,-4 1-2 0,3 1-1 15,0 1 2-15,-1-2-2 0,0 4 1 0,-2-3-1 0,3 2 1 16,-1 1-1-16,-1-2-1 0,-2 1-1 0,1 3-1 0,0-2 0 0,-2 2 0 16,1-1 2-16,-2 0-2 0,0 2 1 0,-1-1-1 0,-1 0 1 15,-3 2-2-15,3-1 2 0,-2-1 0 0,-1 2 2 0,-2-1-2 0,2 3 0 16,-1-3 1-16,-2 1-1 0,2 1 0 0,-2-1 0 0,0-2 0 16,0 2 0-16,-3 0 0 0,4-1 0 0,-2 1-1 0,0-2-2 0,0 2 1 15,-2-1-1-15,3 1-2 0,0-2 2 0,0 1-2 0,-1-2 1 16,2 1-2-16,0 0 1 0,-2 1-1 0,1-1-1 0,-1 0-1 15,2 0 0-15,-2-1 1 0,1 0-1 0,0 0-1 0,-3 0 0 0,3 1 0 16,-2 0-3-16,3-1 1 0,-4 0 0 0,4-1 0 0,-3 2-1 0,4-2 0 16,-2 2 0-16,-1 0 0 0,4 1 2 0,-5-1 1 0,5 1 1 15,1-1 2-15,-4-1 0 0,3 2 2 0,-3 0 0 0,4-1 3 16,-2 2 2-16,0-1 1 0,-1-1 2 0,2 1 0 0,-1 1 3 0,0-1 0 16,-1-1 0-16,1 2-1 0,-1-2 2 0,0 3 0 0,-1-2 0 15,0 0 0-15,-2 0 0 0,2 1 0 0,-3-1-1 0,0-1 1 0,0 2-1 16,-1 1 0-16,-2-3-2 0,0 2 1 0,2 0 0 0,-6-1-1 15,4 2 0-15,-2-1-1 0,-2-1 0 0,2 1-2 0,-1 1 0 0,-1-1 0 16,3-1 0-16,-3 1-1 0,2 1 0 0,1-1-1 0,-1-2-1 16,3 2 0-16,-2 1-1 0,1 0 0 0,0-1-1 0,2 0-1 0,-3 0 1 15,5 0-1-15,-2-1-1 0,1 2 1 0,-2-1-1 0,3 0-1 16,-1 0 0-16,0 0-1 0,0-1 0 0,0 2 0 0,-2-1 1 0,2-1 1 16,1 1 2-16,-1 1 1 0,-1-1 0 0,1-1 2 0,-1 1 2 15,1 1 0-15,0-1 1 0,1 1 2 0,-2-1 1 0,1 0 2 16,0 0 1-16,3 0 1 0,-5 0-1 0,4 0 0 0,-1 0-1 0,0 0 0 15,-1 1-1-15,3 1 0 0,-1-1-2 0,1 0 1 0,0 1 0 0,0-1-2 16,0-1-1-16,0 1 1 0,0 2-2 0,1 0-1 16,1-2 0-16,-2-1 0 0,2 3 1 0,-2 0-1 0,1 0 0 0,-1 0-1 15,-1 0 1-15,2 0-1 0,0 0-1 0,0 0 0 0,-1 0 0 16,-1 0 1-16,2 0 0 0,-2 3-2 0,1-3 1 0,1 2 0 0,-2-2-1 16,1 0 0-16,0 0-2 0,0 0 1 0,0 0 0 0,0 0-1 15,0 0 0-15,1 0-1 0,0 0 1 0,0 0-1 0,1 0 0 0,0 0-1 16,1 0 0-16,0 2 1 0,2-2-1 0,-2 0 0 0,3 0 1 15,2 0-2-15,-3 1 0 0,1 1 2 0,1-2-2 0,0 0 1 16,1 0 1-16,-1 2-2 0,1-2 1 0,-2 0 1 0,2 1-1 0,0-1-1 16,-2 2 1-16,2-2 0 0,-1 0 0 0,1 1 2 0,-1 0 0 15,-2-1 2-15,2 0 1 0,-1 1 0 0,-1 1 2 0,1-2 1 0,-3 0 1 16,2 2 0-16,-2-2 1 0,2 0 2 0,-3 0 2 0,0 0 0 16,0 0 0-16,0 0-2 0,0 0 1 0,-2 0 0 0,1 0 1 15,1 0-1-15,-2 0-1 0,1 0 1 0,0 0-1 0,0 0-1 0,1 0 0 16,-2 0-1-16,1 0 0 0,0 0 0 0,1 0 0 0,0 0-1 15,1-2-1-15,-1 2 0 0,0 0 1 0,-1-2-2 0,1 2-1 0,1-1 1 16,-1 1-1-16,-1 0 1 0,-1-1 0 0,2 1-1 0,-2-1 0 16,-1 1-1-16,-2 0 0 0,2 0-1 0,-3 0-1 0,-1 0 1 15,-3 0 0-15,3 0-1 0,-6 0-3 0,0 0-1 0,-3 0-1 0,0 0-2 16,-2 0-1-16,-1 0-1 0,-2 1-1 0,1 0 1 0,-3-1 1 16,1 1 0-16,0 1 2 0,0-2 2 0,1 2 0 0,1-1 2 0,4-1 2 15,-2 2 2-15,3-1 2 0,1-1 2 0,2 2 3 0,-1-1 0 16,4-1 0-16,-1 2 1 0,0-2-1 0,3 1-1 0,2 1 1 0,0-2-2 15,-2 1 0-15,4 0-1 0,-1-1 1 0,1 2-1 0,-1-2-1 16,3 2-1-16,-2-1 0 0,1-1 1 0,0 3-1 0,0-1-1 16,0-2 1-16,-3 3-1 0,2-2-1 0,-2 0 0 0,1 2-1 0,-3-1 1 15,2 0-1-15,-3-1 0 0,2 1 0 0,-2 0-2 0,-2-2 0 0,1 3-2 16,-3-3 0-16,2 0 0 0,-3 2-2 0,-1 0-1 0,-1-2 0 16,0 1-2-16,-1 1-2 0,2-2 3 0,-3 2 1 0,1-2 1 15,1 0 3-15,-1 3 0 0,0-3 3 0,1 0 1 0,-2 1 1 0,4-1 2 16,-2 0 1-16,-1 0 2 0,3 0 3 0,0 0 1 0,-2 0 2 15,2 0 0-15,0 0-1 0,-1 0 0 0,-1 0-1 0,2 0 0 16,0 0-1-16,0-1 0 0,2-2 0 0,-2 3 1 0,0-2 0 0,1 0 1 16,1 1 0-16,0-3-1 0,0 1 0 0,1 1 0 0,0-1 0 15,0-1 0-15,1 0 0 0,-1 0-1 0,2-1-1 0,1 0 0 0,-3 1-3 16,0 0 0-16,0-1-3 0,-3-1-4 0,0 2-1 0,-2-1-7 16,-4 2-8-16,-3-2-17 0,-1 3-23 0,-6-1-35 0,-4 3-46 0,-6 1-77 15,-5 3-92-15,-6 1-96 0,-7 0-96 0,-7 2-51 0,-6 2-28 16,-7 1-14-16</inkml:trace>
  <inkml:trace contextRef="#ctx0" brushRef="#br0" timeOffset="472459.3136">9207 10230 12 0,'-2'-4'93'0,"-1"0"0"0,0 1-5 0,1-1-2 0,-1-1-2 0,1 2 0 16,-1-1-1-16,2 1-1 0,-3 0-3 0,0-1-3 0,3 1-5 16,-3 1-6-16,1-1-4 0,0-1-4 0,1 1-1 0,-1 1-2 15,0 0-4-15,0 1-3 0,-1-1-3 0,-1 0-5 0,0-1-2 16,0 2 0-16,0 0 1 0,-1-1 0 0,-2-1-1 0,2 2 1 0,-1-1-2 16,-2 2-4-16,0-1-1 0,0-1-3 0,1 2-1 0,-1-2 0 0,-2 2 1 15,1-1 1-15,1 0 0 0,-2 1-1 0,1 0-1 0,2-2-2 16,-1 2-1-16,1 0-1 0,0 0 0 0,0 0-2 0,-1 0 1 0,4 0-2 15,-1 0-1-15,1 0-1 0,0 0-1 0,-1 2-2 0,1-2-2 16,0 1-2-16,1 0-2 0,0 1-1 0,-2 1-1 0,2 0-1 16,-1 0-2-16,0 0 2 0,0 1 0 0,0 1 5 0,1 2 1 0,-4-3 5 15,3 4 3-15,0-1 4 0,1 3 3 0,0-1 2 0,0 0 5 16,-1 2 3-16,0 1 3 0,2 0 3 0,-2 3 2 0,1-2 2 0,0 2 2 16,1 2 0-16,1 0 2 0,1 3-1 0,-1-2 1 0,0 2 0 15,0 0-1-15,2 2 0 0,0 0-2 0,2 1-1 0,0 2 1 16,0-2-2-16,-1 2 0 0,1 2 0 0,1-3-1 0,-1 3-2 0,1 0-3 15,0 0-3-15,2 1-2 0,-3-2-2 0,-1 1-2 0,1 0 0 16,1-1-2-16,0-1 0 0,-1 4-2 0,-1-2-1 0,-1-2-3 16,2 5-3-16,-1-6-2 0,-1 3-2 0,0 2-1 0,-1-2 1 0,-1 2 1 15,1-2 1-15,-1 1 0 0,-1 1 2 0,0-1 1 0,0 0 0 16,0 2 1-16,-2-2 2 0,0 1 2 0,2 0 1 0,-2-1 2 0,3 2 2 16,-4-3 0-16,3 1 1 0,0 1-1 0,1-2-1 0,-1 0-1 15,0 0-2-15,1-1-2 0,-1 1-1 0,0-3 0 0,3 0-1 0,-2 0 0 16,2-1-1-16,0-1 1 0,2-2-1 0,-2 2 0 0,3-4-1 15,-1-2 2-15,-1 1-1 0,3-2 2 0,-1 1 0 0,0-2 3 0,0-2 2 16,2 1-1-16,1 0 2 0,-1-4 0 0,1 1 2 0,1-2-1 16,-1 2 2-16,3-3 1 0,1 1 0 0,-2-1 0 0,6-1 1 15,-3 1 0-15,3-3-1 0,2 2-3 0,1-4 1 0,1 3-3 0,4-2-2 16,1 1-3-16,4-2-5 0,3 0-10 0,0-1-12 0,4 0-19 16,2-1-21-16,2 2-30 0,2 0-31 0,2 1-52 0,3-2-56 0,0 1-117 15,3 1-144-15,1 0-95 0,0-1-71 0,0 2-38 0,1-1-19 16,2-3-5-16</inkml:trace>
  <inkml:trace contextRef="#ctx0" brushRef="#br0" timeOffset="480141.6676">29937 17998 313 0,'-19'-2'468'0,"0"1"-2"0,-1 0-1 15,4-2-92-15,-3 1-138 0,3 1-78 0,-1-2-49 0,1 3-22 0,-2-2-8 16,6 0-5-16,-4 2-2 0,5-1 2 0,-2 1 4 0,4-1 4 0,-1 1 2 16,3-2 2-16,0 2 1 0,2 0-4 0,0 0-4 0,4-1-10 0,1 1-9 15,0 0-12-15,1-2-11 0,3 2-6 0,1 0-3 0,1 0-2 16,5 0-2-16,2 0-2 0,4 0-1 0,4 0-1 0,2 0 1 0,6 0-1 0,4-1 0 15,3-1 1-15,7 2 0 0,1-1 2 0,7 1 0 0,4-2 0 16,2 2-2-16,4 0-2 0,6 0-5 0,3 0-1 0,2 0-2 0,6 0-2 16,2 0-2-16,-1 2 1 0,7-1-1 0,-1-1-2 0,2 2-3 15,0-1 0-15,-1 1 2 0,0-1 0 0,1 2 0 0,-2-2 1 0,-1 1-2 0,-1 0-1 16,-1 1-2-16,-3-2-3 0,-3 2-5 0,1 0-5 0,-6 0-4 0,-1 0-6 16,-3 0-4-16,-2-1-7 0,-5 0-10 0,-1 1-9 0,-7 1-6 0,-3-3-9 15,-3 1-7-15,-5 0-5 0,-4 1-5 0,-7-3-1 0,-2 0 3 0,-4 2-3 16,-5 0-5-16,-5-2-7 0,-5 0-8 0,1 0-5 0,-10-2-5 0,-5 0-6 15,-3 2-7-15,-5-3-6 0,-5 3-6 0,-9-4-7 0,-3 1-8 0,-7 0-13 16,-2-1-15-16,-9 2-10 0,-4-1-9 0,-3-2-1 0,-5 3 2 0,-4-3 9 16,-3 2 13-16,-5 0 19 0,0 0 20 0,-6 0 25 0</inkml:trace>
  <inkml:trace contextRef="#ctx0" brushRef="#br0" timeOffset="480375.0604">31140 17957 103 0,'-87'-2'126'0,"2"0"14"0,0 1 9 0,4 1 4 0,2 0 2 0,3 0-4 16,-2 1-8-16,5 1-7 0,4-2-6 0,1 2-8 0,3-1-4 15,4 1-3-15,1 0-1 0,3 1-3 0,0-1-1 0,6 1-3 0,1 0-6 16,2 0-3-16,4 0-2 0,2-1-2 0,3 2 0 0,3-1-2 15,4 0-2-15,2 0-4 0,4-2-4 0,2 2-6 0,5 0-4 0,1 0-3 16,6-1-3-16,-1 0-1 0,7 1 2 0,1 1-1 0,3-3 1 0,6 3-1 16,0-1 0-16,6-1 0 0,4 3-2 0,5-2-1 0,3 1 1 0,7-1 0 15,4 2-1-15,8-1-2 0,3-1-6 0,8 0-3 0,7 0-5 0,2-1-4 16,11 1-6-16,2-3-5 0,7 1-5 0,4-1-4 0,7 0-3 0,1 0-3 16,7 0-2-16,7 0-5 0,2-1-6 0,0 1 2 0,2 0 5 15,0 0 1-15,1 0 0 0,0 0-2 0,-5 0-2 0,5 0-2 0,-4 0-1 16,-4 0-4-16,-4 0-7 0,-1 0-7 0,-4 0-7 0,-6 0-11 0,-10 1-8 15,-2 1-21-15,-7-2-23 0,-4 1-33 0,-7 1-36 0,-2 0-74 0,-5 0-92 16,-5 1-96-16,-1 0-99 0,-10-1-47 0,-4-2-22 0,-8 2-9 16,-11-2-3-16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31:08.235"/>
    </inkml:context>
    <inkml:brush xml:id="br0">
      <inkml:brushProperty name="width" value="0.05292" units="cm"/>
      <inkml:brushProperty name="height" value="0.05292" units="cm"/>
      <inkml:brushProperty name="color" value="#FF0000"/>
    </inkml:brush>
  </inkml:definitions>
  <inkml:trace contextRef="#ctx0" brushRef="#br0">18880 5410 88 0,'-1'-1'129'0,"-1"-1"-16"0,1-1-8 0,1 2-4 0,-2-1-2 16,0 1-2-16,1-1-3 0,1 2-2 0,0 0-6 0,0 0-5 15,0 0-7-15,0 0-6 0,0 0-6 0,0 0-5 0,0 0-3 0,0 0-4 16,0 0-4-16,1-1-2 0,1-1-4 0,-2 2-3 0,0 0-2 16,2 0 0-16,-2 0-1 0,1 0 0 0,-1 0-1 0,2 0-1 0,-1 0-3 15,-1 0-4-15,2 0-2 0,-2 0 0 0,2 0-1 16,-1 0 3-16,2 0 1 0,-1 0 2 0,1 0 3 0,3 0 0 0,-3 0 2 0,2-2 2 16,2 1 1-16,-1 1 2 0,3-1 1 0,-1 0 3 0,0 1-1 15,5-2 0-15,-2 1-3 0,0-1-3 0,3-1-1 0,2 1-3 0,1 0 0 16,-1 2-3-16,3-3-1 0,2-1-2 0,1 1-2 0,0 1 1 15,5-1-2-15,0-1 1 0,3 1-2 0,1-2 1 0,3 3-2 16,-1-3-1-16,3 1-2 0,5 0-1 0,0 0-2 0,2 1 0 0,1-1-2 16,2-1-2-16,3 2-3 0,1-1-4 0,0 1-2 15,3-2-4-15,1 3 0 0,1-3 3 0,-1 2 2 0,7-1 1 0,-3 1 2 16,4 1-1-16,-1 0 2 0,5-1 1 0,-1 0 1 0,2 0 1 0,1 2 0 16,0-2 2-16,3 0 0 0,-3 1 0 0,0 1-2 0,0-3-5 15,1 3-5-15,-3 0-4 0,-1-2-1 0,0 1 1 0,-1 2-2 0,-3-1 0 16,2-1-1-16,-2 2 1 0,-3-1-1 0,0-1 1 0,-1 2 0 15,0-1 0-15,-2-1 1 0,2 2 0 0,-3-2-1 0,2 1-1 0,-3 1-2 16,1 0-2-16,-3-1-4 0,-1 0-1 0,0 1-2 0,-2 0-1 16,1-2-1-16,-4 2-3 0,0 0-1 0,-2-1-1 0,-1 1 0 0,-4-2 1 15,0 2 0-15,-1 0 0 0,-3 0 3 0,-1 0 0 0,-1 0 2 16,-3 0 1-16,1 0 1 0,-5 0 1 0,1 0 2 0,-3 0 2 0,-1 0 2 16,-3 0 2-16,0 0 1 0,2 2 1 0,-5-1 1 0,-1-1 0 15,0 2-1-15,-1-2-1 0,-3 0-3 0,0 1-5 0,1 0-3 16,-4-1-5-16,1 0-6 0,0 1-6 0,-5-1-8 0,5 2-9 0,-5-2-11 15,1 0-13-15,1 0-14 0,-1 2-16 0,0-2-24 0,1 0-30 16,1 0-43-16,2 0-49 0,-3 0-53 0,4 0-57 0,0 0-34 0</inkml:trace>
  <inkml:trace contextRef="#ctx0" brushRef="#br0" timeOffset="631.506">24798 5323 133 0,'0'0'162'0,"-1"2"3"0,-3-1 2 0,3-1 2 16,-2 2 2-16,-2-1 0 0,2-1 0 0,0 2-3 0,0-2-4 15,0 1-5-15,-2-1-9 0,1 0-6 0,1 0-8 0,2 0-10 0,-4 2-12 16,2-2-10-16,2 0-13 0,1 0-11 0,0 0-12 0,0 0-10 16,0 0-12-16,0 0-8 0,1 0-5 0,1 1-8 0,-1 0-4 0,4-1-6 15,-2 0-1-15,2 2-3 0,-2 0-1 0,2-2-1 0,3 1 0 16,1 1 0-16,1-2 0 0,1 1 0 0,4 1 0 0,1-2-2 0,5 3-1 16,2-2-3-16,3 0-1 0,2 1-1 0,4-2-3 0,3 1 0 15,3 1 3-15,0-2 0 0,6 2 1 0,-1-1 2 0,4-1 0 0,2 2 1 16,1-2-1-16,2 2 2 0,4-2 1 0,-1 0-2 0,4 3 0 15,1-3-2-15,2 0-1 0,-1 2-5 0,4 0-7 0,-1-2-7 16,1 1-7-16,2 3-6 0,-2-4-8 0,1 3-4 0,-1-3 1 0,1 4-1 16,-3-3-1-16,1 1 2 0,0 1 0 0,-2 0 3 0,1-1 3 0,-3 2 3 15,2-1 7-15,0-2 2 0,-4 2 5 0,2 0 7 0,-1 0 5 16,-2 0 2-16,-1 0-1 0,-1 0 0 0,-3-1-2 0,-2 1 0 16,-2-1 0-16,-3 0 1 0,-3-1-2 0,-2 1 0 0,-2 1 0 0,-4-1 1 15,-3 0 0-15,-1-2 1 0,-5 3-1 0,1-1 1 0,-7 0 1 0,1-2 1 16,-5 1 2-16,-1-1 1 0,-1 2 2 0,-3 0 1 15,-2-2 2-15,-3 0 2 0,2 0 5 0,-4 0-1 0,-1 0-1 0,-2 0-3 16,0 0-3-16,-2-2-10 0,-3 0-11 0,0 2-17 0,-1-1-21 16,-4 1-36-16,-4-4-45 0,0 4-79 0,-3-3-97 0,-5-1-72 0,-1 1-56 15,-5-2-32-15</inkml:trace>
  <inkml:trace contextRef="#ctx0" brushRef="#br0" timeOffset="1497.9992">8334 6733 205 0,'10'2'402'0,"3"-2"-98"0,0 2-148 16,4-1-77-16,3 1-43 0,0 0-17 0,3 1-4 0,4-3 3 15,1 0 9-15,5 2 6 0,1-2 7 0,3 0 4 0,4 0 3 0,2 0-1 16,6-2-2-16,3 2-5 0,5 0-5 0,0-3-10 0,9 3-13 15,-1-2-14-15,6 2-17 0,-1 0-14 0,7 0-17 0,-2 2-23 0,4 1-29 16,1-3-19-16,-2 3-20 0,4 0-19 0,0 2-19 0,-1-1-38 16,3 1-50-16</inkml:trace>
  <inkml:trace contextRef="#ctx0" brushRef="#br0" timeOffset="3215.6377">15433 6597 24 0,'-5'-2'44'0,"-1"2"-7"0,0 0-3 0,-1 0-2 0,0 0-4 16,0-3-1-16,1 3 0 0,-1 0-1 0,1 0-1 0,-2 0 1 16,0 0 1-16,2 0-2 0,-1 0-4 0,0 0-3 0,1 0-4 0,-1 0-6 15,2 0-5-15,-4 0 1 0,4 0 1 0,0 0 2 0,-1-2 3 16,1 2 6-16,0 0 5 0,1 0 7 0,-1 0 6 0,0-2 7 16,2 2 7-16,0 0 6 0,0-1 6 0,0-1 6 0,1 2 8 0,0 0 4 15,-2-2 1-15,2 1 3 0,2 1 4 0,-1 0 2 0,-1 0 0 0,2 0-2 16,0-2 0-16,0 2-4 0,0 0-3 0,0 0-4 0,0 0-2 15,0 0-4-15,0 0-4 0,0 0-4 0,0 0-4 0,0 0-6 16,0 0-7-16,2 0-7 0,-1 0-7 0,1 0-6 0,2 0-5 16,-2 0-3-16,1 2-5 0,0-2-1 0,1 1-1 0,0 1-2 0,3-2 0 15,0 3-2-15,0-1 1 0,1-2 1 0,2 5-1 0,3-3 2 16,-1 1 2-16,2 0 1 0,0 0 1 0,3 1 1 0,-1-1 1 0,3 0-1 16,-3 0-1-16,5 2-1 0,-1-3-1 0,-1 0-1 0,5 1 1 15,-2 0-1-15,1-1 0 0,0 2 0 0,2-3 1 0,0 3 0 0,1-4-1 16,-1 1 2-16,2-1-1 0,-2 0 1 0,2 0 0 0,-2-1-1 15,4-1-1-15,-2-1 0 0,3-1 0 0,-2 2 3 0,0-3 0 0,4 1 1 16,-2 0 2-16,0-2 1 0,3 0 1 0,-1-2-2 0,1 2 0 16,0-1 1-16,2 1 3 0,1-2 1 0,-1 2 3 0,-2-1 0 15,4 2 2-15,-1 0 0 0,1 1 0 0,0 0-1 0,1-1 0 0,0 2-2 16,1 0 1-16,1 0-1 0,0 0 2 0,1 3-3 0,2-1-1 16,-2-1-5-16,1 2 0 0,1 0-3 0,0 2-3 0,1-1-2 0,-1 1-1 15,1-1-4-15,-1 2-1 0,-2 0-3 0,3 0-3 0,-3 2 0 16,2-2-2-16,-4 1-1 0,3-1-1 0,-2 2 0 0,-2-2 2 0,2 1 3 15,-2 1 0-15,1-2 3 0,-1-1 2 0,-1 1 3 0,-1 1 1 16,3-3 3-16,-2 1 4 0,-1 0 1 0,2-2 3 0,-2 0 2 0,2-2 2 16,0 0 1-16,2 1 1 0,-1-3-3 0,1 0 0 0,0 1-2 15,0-2-1-15,2 0-3 0,-1 0 0 0,0-1-3 0,0 0-1 16,0 0-4-16,0-1-1 0,-1-1-2 0,-1 2-3 0,1 1-1 0,-2-2-2 16,-2 2-1-16,-1 0-2 0,0-2-1 0,-1 3-1 0,1 1 0 0,-3 0 1 15,1 0 1-15,-2 2 1 0,1-1 0 0,-2 2 3 0,2 0-1 16,-1 2 2-16,-2-1 1 0,1 2 3 0,0 0 0 0,-2 2 2 15,4-1 0-15,0 2 2 0,-2 1 1 0,0 0-1 0,1-2 0 16,2 3 0-16,-1 1-1 0,1-1 1 0,2 1-1 0,0-2 2 0,3 0 1 16,-2 1 0-16,1 1 1 0,1-1 0 0,1-1 0 0,0-2-1 15,0-1 0-15,-1 2-2 0,2-3 1 0,-2 0 0 0,2-1-1 16,1-1-2-16,-2-1-2 0,1-1-3 0,-1 1 0 0,1-3 0 0,-2 1 1 16,0-2 1-16,3-1 0 0,-1 2 1 0,-2-3 2 0,2 1 0 0,-2 2 1 15,2-2 0-15,-2 1 1 0,1-3 1 0,1 2 1 0,-2 0 2 16,3 0 0-16,-1 0-1 0,-2 3-2 0,2-3-1 0,-2 2-1 15,-1 0-1-15,-1 1 0 0,2 1-1 0,-2 1-1 0,1 0 1 16,-2 0-2-16,-2 0 0 0,0 1-1 0,0 1-1 0,-1 1 0 0,0 0-3 16,-1 2 0-16,-1-3-2 0,0 3 1 0,0 0-2 0,0 0-1 15,-3 2 0-15,3-2-1 0,-1 2 0 0,-3 0 0 0,3-1 1 0,-2 2 1 16,1-1 3-16,-1-2 1 0,0 1 4 0,-2-1 2 0,1 2 2 0,0-3 2 16,1 1 2-16,0-1 3 0,0 0 0 0,0 0 3 0,-1 1 0 15,-1-2 2-15,1-3 0 0,1 2 0 0,2 1 0 0,-3-3 0 0,4 0-3 16,-3 0 0-16,3 0-3 0,0 0 0 0,0-3 0 0,2 1-2 0,0 2-2 15,-1-2-1-15,1-1 0 0,1 1-2 0,0-1 0 0,-1 1-3 16,1-1-2-16,1 2-1 0,-3-2 0 0,3 2-1 0,-2-1-2 16,0 0 1-16,-1 1-2 0,-1-1-2 0,2 2 0 0,-2 0-1 0,2 0-1 15,-2 0-1-15,0 0 0 0,-2 2 1 0,2-1 2 0,0 3 2 16,-1-3 2-16,1 1 1 0,-5-1 2 0,4 3 1 0,-1-2 3 0,-1 1 0 16,1 1 3-16,-1-1 1 0,2-1 4 0,-2 1 0 0,-1 0 2 15,3 0 1-15,-1 0-1 0,-2 0 0 0,2 0-1 0,-1 0 0 0,2-1 1 16,1 1-1-16,-4 0 1 0,4 0-2 0,-1 0 0 0,-1-2-1 15,1 0-1-15,-3 1 0 0,1 0-1 0,-1-1 0 0,-1-1-1 16,-1 2-1-16,-2-2-1 0,-1 0-2 0,-1 0 0 0,-1 0-3 0,-5-2-2 16,2 2 1-16,-2-1 1 0,-1-1-2 0,-4-1-1 0,-1 2-3 15,3-2-2-15,-4 0-1 0,-3 0-2 0,1-2-1 0,-2 2-1 16,1-1 0-16,-3-1-4 0,2-1-5 0,-3 1-5 0,0 2-6 0,0-2-10 16,0 1-10-16,0 0-11 0,-3 0-10 0,2 0-12 0,-1-1-11 15,-1 3-11-15,0-1-12 0,-1 0-16 0,1 1-13 0,-2 0-11 0,2 0-14 16,-3 1-9-16,0-2-14 0,-1 3-12 0,3-2-15 0,-6 1-16 15,2 1-18-15,0 0-25 0,-3 0-45 0,-3 0-57 0</inkml:trace>
  <inkml:trace contextRef="#ctx0" brushRef="#br0" timeOffset="5657.4167">23881 6491 285 0,'0'0'273'0,"0"0"-62"16,0 0-41-16,0 0-33 0,0 0-22 0,0 0-19 0,0 0-12 0,0 0-8 16,0 0-4-16,0 0-4 0,0 0-4 0,0 0-3 0,0 0-5 15,0 2-3-15,0-2-6 0,0 2-5 0,0-2-5 0,0 0-4 0,0 1-4 16,0-1-1-16,0 0-1 0,0 0 1 0,0 4 0 0,0-4 3 15,0 0 0-15,0 0 2 0,0 0 0 0,0 3 1 0,0-3 1 16,0 0 1-16,0 0 0 0,0 0-1 0,0 0-1 0,0 0-1 0,2 2-1 16,-2-2-3-16,0 0-1 0,0 0-2 0,0 0-1 0,2 0-1 15,-2 0-3-15,0 0-1 0,0 0-2 0,0 0-1 0,0 2-2 0,0-2-3 16,0 0-1-16,1 0-3 0,-1 0 0 0,2 0 0 0,-1 0 0 16,3 0 1-16,-1 0 1 0,0 0 1 0,0 0 0 0,3 0 2 0,1 0-1 15,-1 0 1-15,2 0-1 0,1 0 0 0,3 0 2 0,-3-2-1 16,4 2 1-16,-1 0 0 0,2 0 1 0,2-2-1 0,2 2-1 0,-2 0 1 15,1 0-2-15,2 0 1 0,2 0 1 0,0 0 1 0,0 0-1 16,3 2 2-16,0-2 0 0,2 2-1 0,0-2 1 0,0 1-1 16,0 1-3-16,3 1 1 0,1-1-2 0,1-2-1 0,-1 2-1 0,5 1 0 15,-1 0-2-15,1 0-2 0,2 0 0 0,-2 0-2 0,1 0-2 16,2 0 0-16,0-1-2 0,0 1-1 0,-2 0-2 0,3 0-2 0,-1-1-2 16,0 1-1-16,1 2-2 0,1-3-3 0,-2 2 2 0,2 1 3 15,1-2 1-15,-5 2 4 0,4-3 0 0,0 3 2 0,0-2 3 0,2 1 1 16,0-1 3-16,-1 2 2 0,1-1 0 0,2-1 4 0,-2 0 0 15,2 0 1-15,-1-1-1 0,0 1 0 0,3 0-5 0,-2 0 0 16,0-1-3-16,1 1-2 0,0 1-1 0,-2-1-2 0,3-1-1 0,-3 1-3 16,-1 1-2-16,-1-3-1 0,-1 2-1 0,-2-2 0 0,1 2-1 15,-2-1-2-15,1 0 1 0,-3-1 1 0,-1 1 1 0,2 1 1 0,-1-1 2 16,-2-2 0-16,1 2 3 0,-3 1 1 0,3-3 2 0,-4 2 4 16,0-1 0-16,1-1 1 0,-1 2 3 0,-1-1 1 0,-1-1 1 0,1 2-1 15,-3-1 0-15,1-1 0 0,0 2 0 0,-3-1-2 0,1-1 1 16,1 2 0-16,-1-2-2 0,-3 0 1 0,0 1-1 0,0-1-2 0,0 0 0 15,-2 0 1-15,1 0-2 0,-2 0 0 0,1 0 0 0,-3 0 1 16,0 0-1-16,1 0 0 0,-3 0 0 0,0 0 0 0,2 0-1 16,-4 0 0-16,1 0 0 0,0 0 0 0,-3 0-1 0,3 0 0 0,-2 0 1 15,0 0-1-15,-3-1 1 0,3-1-2 0,-3 2 1 0,1-1-1 0,-1-1 1 16,0 2 0-16,-1-1 1 0,-1-1-1 0,1 2 1 0,-1-1 2 16,-2-1-1-16,0 2 1 0,0 0 1 0,-2 0-1 0,0-1 1 15,0 1 1-15,2 0-1 0,-2 0 1 0,-1 0 1 0,-1-2-2 16,1 2 1-16,-2 0-1 0,0 0-1 0,0 0 1 0,0 0-2 0,0 0-1 15,0 0 0-15,0 0-1 0,0 0 0 0,0 0-1 0,0 0 0 16,0 0-1-16,0 0-2 0,0 0 1 0,0 0 0 0,0 0-1 16,0 0 0-16,0 0-1 0,0 0-4 0,0 0-5 0,0 0-12 0,0 0-15 15,0 0-18-15,0 0-23 0,0 0-30 0,0 0-32 0,0 0-76 16,0 0-98-16,0 0-83 0,0 0-77 0,-3 0-41 0,-1-3-23 0</inkml:trace>
  <inkml:trace contextRef="#ctx0" brushRef="#br0" timeOffset="14564.6138">20478 7149 66 0,'0'-3'157'0,"0"1"-18"0,-1 1-12 0,1-1-8 0,0-1-2 16,-3 0 0-16,3 0-5 0,-2 0-8 0,2 0 0 0,0 0 1 0,0 0 0 15,0-2-3-15,-3 2-6 0,3-2-7 0,0 1-6 0,0 0-4 16,-1 1-3-16,1-2-1 0,0 2-3 0,-2-1-4 0,0-1-1 16,2 1-2-16,0 0 0 0,-1-1-1 0,-1 1 0 0,2-1 1 0,-2 1 0 15,2-1 2-15,-1 2 2 0,-1-2 0 0,2 0-4 0,-1 2-3 16,1-1-3-16,-2-3 0 0,0 2-2 0,2 0 1 0,-3 2-3 0,2-2-4 16,-2-1-1-16,1 0-1 0,-1 0-5 0,2 0-5 0,-1-1-7 15,0 0-4-15,-1-1-2 0,0 0-2 0,0 0-1 0,-1 1 0 16,1 0-3-16,-3-2-2 0,3 1-1 0,-2-1 0 0,2 0-2 0,-2 2-3 15,0 0 0-15,1-1 1 0,-4-1-2 0,3 1-1 0,-1 1-2 16,-1-1-2-16,1 2-3 0,-2-1-4 0,0-1-1 0,0 4-2 0,-1-2-1 16,1 2-3-16,0-3-4 0,-2 4-1 0,0-2-3 0,0 3-3 15,0-1-1-15,0-1 0 0,-2 3-1 0,1 0 1 0,0 1 1 16,0 0 1-16,-3 0 1 0,1 0 2 0,2 0 1 0,-3 1 1 0,1 0 2 16,1 1 3-16,-1 1 2 0,-1 1 1 0,3-1 2 0,0 2 2 15,-5-1-1-15,5 1 1 0,-1 0 0 0,-1 0 1 0,-1 2 0 0,2 0 0 16,0-1 0-16,-1 2 1 0,2-2 0 0,0 1-1 0,-2 0 2 15,2 1-1-15,0 1 0 0,0 1 0 0,1-2 0 0,-2 3 0 16,3-2 1-16,-3 1 0 0,2 0 0 0,-2 2 0 0,0 1 1 0,2-1 0 16,1 1 0-16,-4 1 0 0,2-1 1 0,1 3-2 0,0-2 1 15,0 1 0-15,-1 0-1 0,0 0-1 0,3 1 1 0,-2-2-1 0,1 3 1 16,1-2-1-16,0-1-1 0,0 2 0 0,1 0-1 0,-1-1-1 16,1 0 1-16,1 2-1 0,-1-4 0 0,1 2 0 0,2 0-2 15,-1-1 1-15,0-1-1 0,2 0 0 0,-4 1-2 0,3 0 1 0,1-1 0 16,0-1 1-16,-1 2-2 0,1-2 2 0,1 1-1 0,1-1 2 15,-1 2-1-15,1-2 1 0,1 1-2 0,-2-1 2 0,0 2 0 16,2-1 0-16,0 1 1 0,0-2-1 0,0 2 1 0,0 1-2 0,0-2 2 16,2 0-1-16,0 0-1 0,-2 1 1 0,1 0-2 0,-1-1 2 15,3 0-2-15,-1 1 1 0,0 0-1 0,-1-2 1 0,3 0 1 0,-3 1-1 16,2-1 2-16,1-1 1 0,1 1 2 0,-1-1 0 0,-3 1 1 0,2-3 2 16,1 2 0-16,1 1 1 0,-2-3 1 0,2 0 3 0,-1 1 0 15,-1-1 2-15,2 1-1 0,-2 0 1 0,4-4-1 0,-4 3 1 16,2-1 1-16,-1 1-2 0,-1-3 1 0,2 2 0 0,-2-1 0 0,2 1 1 15,-2-3-1-15,2 2-1 0,1-2 0 0,-3 1 0 0,2-2 2 16,-2 1-1-16,4 0 0 0,-3 1 0 0,1-2 2 0,1-1-2 0,1 2 0 16,-1-2 0-16,0 1 0 0,-1-1-1 0,3 1 0 0,-2 2 0 15,2-4-1-15,-1 1 0 0,2 1-1 0,-3-1-3 0,2-1 0 16,0 1-2-16,1-1-2 0,1 0-1 0,-2 0-1 0,1 0-1 0,-1-1-1 16,0 2-2-16,0-3-2 0,1 2 1 0,0-1-3 0,-1-1-1 15,1 2-2-15,-1-1 1 0,0-1 0 0,0 2 0 0,-1-2-2 16,1 1 1-16,-1 1-1 0,1-2-1 0,-1 0-1 0,1 0-1 0,0 0 0 15,-1 0-4-15,2-2 1 0,1 1-2 0,-4 1 0 0,2-2-3 16,1 2 0-16,-1-1 0 0,2-1-1 0,-1-1 0 0,-1 1-1 0,0 1 0 16,0-2 2-16,1 2-1 0,-1-2 1 0,0 0 2 0,0 1 1 15,2-3 3-15,-2 3 3 0,1-1 0 0,0 0 3 0,-2 2 0 0,-1-2 2 16,2-1-1-16,1 1 1 0,-2 0 2 0,-1 0 1 0,2-1 1 0,0 1 1 16,-2 1 2-16,1-1 0 0,-1 2 1 0,1-2 0 0,0-2 1 15,-1 2 0-15,-1-1 0 0,0-1 2 0,0 2 2 0,2-1 2 16,-2 1-1-16,0-1 1 0,-2-1 0 0,2 2 1 0,-2-1-1 0,2 1 1 15,-1-2 0-15,1 1-2 0,-1-1 1 0,0-1-1 0,1 3 0 16,-2-2-1-16,1 1 0 0,0-1 1 0,-1-1-1 0,0 0 0 16,1 0 0-16,0 1-1 0,0-2 1 0,-1 2 0 0,0-2 0 0,0-1 0 15,2 3 3-15,-2-3 1 0,0 2-1 0,0 0 2 0,0-2 1 0,1 1 0 16,-1 1 0-16,0-1 0 0,0 1 0 0,2-2 0 0,-1 0 0 16,0 0 1-16,0 2 1 0,0-2-1 0,1 1-1 0,-2-1-1 15,3-1-2-15,-3 2 1 0,2 0 0 0,-2-1 0 0,0-1 2 0,0 1 0 16,1-1 0-16,0 0 0 0,1 0 1 0,-2 0-1 0,0 2 1 15,0-3-1-15,1 3 0 0,-3-3 0 0,2 2 1 0,1 1 0 16,-1-1-1-16,-2-1 0 0,4 0-1 0,-4 2 0 0,1-3-1 0,-1 2-1 16,1-1 2-16,1 1 0 0,1 1 0 0,-3-2 0 0,1 0 1 0,-1 1-1 15,3-2 1-15,-4 3 0 0,1-3 2 0,1 0 1 0,-1 4 3 16,-1-3 1-16,2-1 3 0,1 2 1 0,-3-2 1 0,1 3 2 16,-1-2-1-16,2 1 3 0,-1 0 2 0,-1 2 0 0,0-3 1 15,0 1 0-15,0-1 2 0,0 3-2 0,0-4 0 0,0 3-1 0,0-3-1 16,0 0-1-16,0 4 0 0,0-3 0 0,0-1 0 0,0 2-3 0,0-2-1 15,0 2-2-15,-1 0 0 0,-1-3-1 0,2 2 0 0,-1 1 0 16,1-3 0-16,-3 1 0 0,1 0 0 0,2-2-2 0,-1 0-3 16,-1 2-2-16,1-2 1 0,-1 0-3 0,0 0-1 0,-1-1-2 0,2 1-2 15,-3-2-7-15,1-1-4 0,0 0-11 0,0 1-11 0,-3-2-14 16,3 1-18-16,-2 0-20 0,0-3-24 0,0 2-31 0,-1 0-35 0,-2 0-60 16,0 0-71-16,2-1-87 0,-5 3-96 0,1-3-59 0,-3 3-40 15,1-1-16-15</inkml:trace>
  <inkml:trace contextRef="#ctx0" brushRef="#br0" timeOffset="18064.6093">22192 7968 122 0,'-2'-2'546'16,"2"2"10"-16,0 0 9 0,0 0-76 0,0 0-121 0,0 0-92 16,0 0-75-16,0 0-44 0,0 0-28 0,0 0-16 0,0 0-13 0,0 0-8 15,0 0-7-15,0 0-9 0,0 0-9 0,0 0-12 0,0 0-15 16,0 0-11-16,0 0-11 0,2 0-9 0,1 0-6 0,0 0-7 0,1 0-2 16,5 0-3-16,-3-1-2 0,2-1 1 0,4 2-1 0,3-1 1 15,0-1 0-15,3 2 1 0,4-2 0 0,2 1 1 0,3 1 0 0,-2-3-1 16,2 2-3-16,3-1-4 0,2-1-4 0,-1 2-3 0,1-1-2 15,1 2-3-15,0-5-3 0,-1 5-5 0,-1 0-4 0,1-2-2 16,-4 2-6-16,2-2-2 0,-5 1-3 0,1 1-1 0,0 0 0 0,-5 0 0 16,1 0 0-16,-4 0-1 0,-1 0-3 0,-1 0-1 0,-2 1-3 15,-2-1 0-15,-3 2 0 0,0-2 0 0,-4 0 0 0,0 0-1 0,-2 0 0 16,-3 0-1-16,0 0-2 0,-3 0-2 0,-2 0 0 0,-3 2 0 16,-3-2 1-16,0 0 3 0,-3 0 2 0,0 3 3 0,-5-1 4 0,0-2 6 15,-3 0 5-15,-3 2 4 0,-1-2 7 0,0 1 6 0,-3-1 6 16,2 2 9-16,-2-2 10 0,-1 0 10 0,0 0 10 0,2 0 8 0,-2 0 7 15,0 0 9-15,1-2 6 0,1 2 5 0,0-1 5 0,2 1 2 16,0-2 3-16,5 2 3 0,-3 0-1 0,4-2-2 0,-1-1-2 0,5 3-3 16,-1 0-1-16,3 0 0 0,1 0 0 0,2 0-1 0,0 0-1 15,2 0-1-15,2 0 0 0,1 0-1 0,1 0 0 0,2 0 2 16,-1 0 2-16,0 0 0 0,3 0 0 0,1 0 0 0,0 0-1 16,0 0-4-16,0 0-6 0,0 0-6 0,0 0-5 0,1 0-6 0,3 0-5 15,-2 0-6-15,1 0-5 0,0 0-2 0,-1 0-6 0,3 0-3 16,-2 3-2-16,4-1-2 0,2-2-1 0,-1 0-1 0,1 2 1 0,4-2 2 15,0 1 0-15,4-1 2 0,0 2 2 0,4-1 1 0,1-1 0 16,0 0 1-16,4 0-3 0,-1 0-2 0,2 0-3 0,-1 0-3 0,3-1-3 16,-2-1-1-16,3 2-1 0,-5-1-1 0,2 1-1 0,2-2-2 0,-6 2-2 15,2 0 0-15,-1-2-1 0,-1-1 0 0,-5 3-1 0,3 0-1 16,-7-2-1-16,2 2-3 0,-3 0-3 0,-2 0-7 0,-1 0-8 0,-3 0-14 16,-2 0-12-16,0 0-20 0,-4 0-22 0,-1 0-35 15,0 0-41-15,-3 0-92 0,-3 0-117 0,-3 2-69 0,-3-2-48 0,-2 0-23 16</inkml:trace>
  <inkml:trace contextRef="#ctx0" brushRef="#br0" timeOffset="24113.5881">9379 10677 11 0,'-3'0'493'0,"1"0"5"0,-1 0-13 16,1 0-25-16,1 0-94 0,1 0-131 0,0 0-73 0,0 0-44 16,0 0-21-16,0 0-11 0,0 0-5 0,0 0-1 0,0 0-1 0,0 0-2 15,0 0-5-15,0 0-5 0,0 0-10 0,0 0-7 0,0 0-8 16,0 0-7-16,0 0-5 0,0 0-6 0,0 0-1 0,0 0-4 0,0 0 0 16,0 0-1-16,0 0-1 0,0 0-1 0,1 1-2 0,-1-1 0 15,2 2-2-15,-2-2-2 0,0 0-3 0,0 1-2 0,0 1-7 16,0-1-3-16,2 1-4 0,-1-1-4 0,-1 1-1 0,2 1-2 0,-2-1-1 15,3 2-1-15,0-1 1 0,-1 1 0 0,3 2 2 0,-2-2-1 16,4 4 2-16,-2-1 2 0,3 3 3 0,0-1 3 0,1 0 3 0,1 1 3 16,-2 0 2-16,4 1 2 0,-2 0 0 0,1-1 3 0,2 1 0 15,-2-1 1-15,3 1 1 0,-3-2 2 0,2 1 1 0,1 0 3 16,-3-3 1-16,3 0 2 0,1 1 1 0,-1-2 2 0,0-2 2 0,2-1 0 16,-2 0 1-16,3 0 2 0,-1-3 0 0,3-1-1 0,-3-1 1 15,5-2-1-15,-1-1-1 0,1-1-3 0,-1-1-2 0,4-2-2 0,-3-1-1 16,2 0-3-16,-1 0 0 0,0-2-2 0,-1 0-1 0,3 1-1 15,-4 0-1-15,2-2-2 0,-2 2-2 0,0 1-2 0,-1 1 1 0,0 0-2 16,-2 2 0-16,-2-1-1 0,0 1-1 0,0 2-3 0,-1 0-2 16,-2 2-5-16,1 2-1 0,0 0-3 0,-2 1 1 0,1 1-1 0,-1 0 1 15,1 2 0-15,0 2 2 0,1 0 0 0,-1 2 2 0,1-1 2 16,0 2 3-16,1-1 1 0,0 2 4 0,4 0 4 0,-4 0 1 16,3 1 3-16,2 0 1 0,-3-1 3 0,3 0-1 0,0 0 0 0,0-2 1 15,1 0 0-15,0 0-2 0,2 0-1 0,-2-1-2 0,3-2-2 16,-2 0-3-16,3-1-3 0,0-1-3 0,-2-2-3 0,2 0-3 0,-1-2-6 15,1-1-3-15,0-1-2 0,-2 1-2 0,2-1-2 0,-2-2 0 16,1 0-1-16,-2-1-1 0,1-1 0 0,-2 1 1 0,1-1 1 0,-2 1 1 16,2 0 2-16,-4-1 2 0,0 0 2 0,-2 2 2 0,2-1 0 15,-2 0 2-15,-2 2-1 0,0 0-1 0,0 2-1 0,-2-1-1 16,0 1 0-16,0 1 0 0,-3 1 0 0,3-1 0 0,-2 2 1 0,-1 2 1 16,2-1 0-16,-1 2 0 0,2 0 1 0,-3 0 2 0,3 3-2 15,-1-1 3-15,1 1 4 0,0-3 2 0,0 6 4 0,0-4 1 0,2 3 3 16,-2-1 1-16,3 1 1 0,-3-2 2 0,4 2 0 0,-1-2 2 15,-2 0 2-15,4-1 3 0,-3 2 1 0,2-3 1 0,0 1 0 16,0-1-1-16,-2-3 1 0,4 2-2 0,-4 0 0 0,3-2-3 16,-2-1-1-16,2 0-2 0,-2-1-3 0,2-2-3 0,-2 3-2 0,0-3-1 15,2 1-1-15,-2-1-2 0,1-2-2 0,0 1-1 0,0 1-1 0,-1-1-1 16,2-1-1-16,-2 0 0 0,0 1 0 0,2 1 0 0,-2-2 2 16,1 2 2-16,0-1-1 0,-2-1 0 0,1 2-1 0,-1-1-1 15,1 1 0-15,-3 0-1 0,2 2 2 0,1-2 2 0,-3 3-1 0,0-3 1 16,2 3 0-16,-2 0 0 0,1 0 2 0,0 3-1 0,2-3 1 15,-3 0 1-15,3 3 2 0,-3-2 1 0,2 2 1 0,1-1 0 16,-1-1 1-16,2 1 0 0,-2-2 1 0,0 0 1 0,1 2-1 0,-1 1 0 16,-1-3 0-16,1 0 1 0,1 0-1 0,-3 0 0 0,3 0 0 15,-1 0-1-15,-2-3 2 0,3 1-2 0,-2 2 0 0,1-2-1 0,-1 1 0 16,-1-1 0-16,1-1 0 0,-2 2 0 0,-2-2 0 0,3 0 0 16,-3 1 1-16,2 0 0 0,-3-1 1 0,1 0 4 0,-2 1 3 0,-1 0 3 15,0 0 6-15,1 1 4 0,0-1 5 0,-2 0 2 0,-1 0 3 16,0 0 1-16,-1 1 2 0,-1-1 0 0,1-1 1 0,0 3-6 0,-1-1-7 15,-1-1-17-15,0 2-23 0,0-1-38 0,0 1-46 0,0 0-122 16,0 0-163-16,-1-2-94 0,-3 1-60 0,1-2-33 0,-3 0-21 16,-2 1-15-16</inkml:trace>
  <inkml:trace contextRef="#ctx0" brushRef="#br0" timeOffset="46036.1608">26486 12695 149 0,'-2'-2'436'0,"2"1"-58"16,-2-3-85-16,0 3-67 0,2-1-58 0,-1 1-34 0,1-3-22 15,0 4-13-15,0-2-9 0,0 0-4 0,0 2-3 0,0 0-3 16,0 0-2-16,0 0-5 0,0-1-5 0,0 1-6 0,0 0-6 0,0 0-4 16,0 0-5-16,0 0 0 0,0 0-2 0,0-2 0 0,0 2 1 15,0 0 1-15,0 0 0 0,0 0-1 0,0 0 0 0,0 0 1 16,0 0-2-16,0 0-3 0,0 0 0 0,0 0-3 0,0 0-2 0,0 0-1 15,0 0-1-15,0 0-2 0,0 0-3 0,0 0 0 0,0 0-3 16,0 0-3-16,0 0-1 0,0 0-4 0,0 0-2 0,0 0-3 0,0 0-1 16,0 0-2-16,0 0-2 0,0 0-2 0,0 0-2 0,0 0 0 15,0 0-2-15,0 0 0 0,0 0-1 0,0 0-1 0,0 0-2 0,0 0 1 16,0 0-1-16,0 0 0 0,0 0-1 0,0 0 1 16,0 0 0-16,0 0 0 0,0 0 0 0,0 0 0 0,0 0-1 0,0 0-2 15,0 0 1-15,0 0-1 0,0 0 1 0,0 0 0 0,0 0-1 0,0 0 1 16,0 0 0-16,0 0-1 0,0 0 1 0,0 0-1 0,0 0 0 15,0 0 1-15,0 0-1 0,0 0 0 0,0 0 0 0,0 0 0 16,0 2-1-16,0-2 1 0,0 0-3 0,0 3-2 0,0-3 0 0,0 0-1 16,0 2 0-16,0-2-1 0,0 0-3 0,0 4 2 0,0-3-1 15,0 1 1-15,0-1 0 0,0 3 0 0,0-1 3 0,0-2 1 16,0 1 3-16,0 3 0 0,0-2 2 0,0 2 0 0,0-1 0 0,1 1 2 16,-1-1 2-16,0 1 0 0,0-1 1 0,0 2-1 0,0-2 1 15,0 1-1-15,2-2 0 0,-2 1-1 0,0 0 0 0,0 0 1 0,2 0 0 16,-2-1 1-16,0-1-2 0,0 1 1 0,0-1-1 0,0 1 1 15,0-2 0-15,0 1 0 0,0-1-1 0,0-1 1 0,0 0-1 0,0 0 1 16,0 0 2-16,0 0-1 0,0 0 1 0,0 0 1 0,0 0 0 16,0 0 1-16,0 0 0 0,0 0 1 0,0 0-1 0,0 0 1 0,0 0 0 15,0 0-1-15,0 0 0 0,0 0-1 0,0 0 1 0,0 0-2 16,0 0-1-16,0 0 1 0,0 0-1 0,0 0 0 0,0 0-1 16,0 0-2-16,0 0 1 0,0 0-1 0,0 0 0 0,0 0 0 0,0 0 0 15,0 0-2-15,0 0 1 0,0 0 0 0,0 0 0 0,0 0-2 16,0 0-1-16,0 0-1 0,0 0-2 0,0 2-1 0,0-2-1 15,0 1 2-15,0 1 3 0,0-1 1 0,2 0 2 0,-2 3 1 16,0-1 1-16,0 0 1 0,0 1 0 0,2-1 1 0,-2 2 3 0,1 0-1 16,-1 0 3-16,0 0 1 0,0 0 1 0,2-1-1 0,0 1-3 0,-2-1 0 15,0 2-3-15,0-2 0 0,1 1 1 0,-1 0-1 0,0 0 0 16,2 0 0-16,0 0 1 0,-2 0-2 0,0 2 0 0,0-4-1 0,1 2 1 16,1-1 0-16,-2 3 0 0,0-2 0 0,0-1-1 0,1 0-1 15,-1 1 0-15,0-1-1 0,0-1 1 0,2 1 0 0,-2 0 0 16,0 0 2-16,0-2 0 0,0 3 0 0,2-2-1 0,-2 1-1 0,0-1 0 15,0-1 0-15,0 1 2 0,0-1 0 0,1 0 1 0,-1-1 0 16,0 1-1-16,0-2 2 0,0 2-2 0,0-2 1 0,0 0 0 0,2 0 1 16,-2 0 1-16,0 0 1 0,0 0 0 0,0 0 1 0,0 0 1 15,0 0-1-15,1 0 1 0,-1 0 0 0,0 0-2 0,2 0 3 16,0 0 2-16,-1 0 2 0,3 0 1 0,-2 0 2 0,0 0-1 0,1 0 2 16,0 3 1-16,0-2 2 0,2-1 1 0,2 0 2 0,-1 1 1 0,2-1 2 15,0 0 2-15,1 0 0 0,2 0 0 0,0 0-1 0,5-1-1 16,-3 1 0-16,2-1-1 0,5-2 0 0,-2 1-2 0,4 0 0 15,-1-1-2-15,3 1-1 0,1-1-2 0,2-1-2 0,0 1-2 16,-1 0-2-16,4 0 0 0,-2-1-2 0,2 4-3 0,0-3-1 0,3 0-3 16,-4-1-1-16,1 3-3 0,1-2-1 0,2 0-2 0,-2 2-2 15,3-1-1-15,-4 1-2 0,1-2-2 0,-1 1-3 0,2 0-3 0,-2 0-3 16,2 1-2-16,-2-1 0 0,0 1-2 0,0-3 0 0,-2 4-1 0,1-1-1 16,1 1-1-16,-5-2 0 0,2 1 1 0,2 1 0 0,-3-1 1 15,1-2 4-15,-2 3 3 0,1 0 4 0,-1-2 4 0,-3 2 3 16,4-2 2-16,-4 2 3 0,1-1 2 0,-2-1 2 0,3 2 1 0,-4 0 0 15,1 0 3-15,-1-2 1 0,1 2 1 0,-4 0 1 0,4 0-1 0,-2 0-1 16,-2 0-2-16,4 0 0 0,-5 0-1 0,2 0-1 0,1 0-1 16,-3 0 2-16,1 0 1 0,0 0 1 0,0 2-2 0,0-2 0 15,-1 2 0-15,1-1-1 0,-2-1 0 0,2 2-1 0,-3-2 1 0,2 2 0 16,-3-2-4-16,1 0 2 0,0 3 2 0,-3-2-4 0,3-1 1 16,-1 1-1-16,-1 1-1 0,0-2-1 0,1 1 1 0,-3-1 0 0,0 2-1 15,0 0 1-15,-1-2-2 0,0 1 1 0,-1 1-1 16,2-2 1-16,-4 1-1 0,0-1 1 0,1 1-1 0,-2 0 2 0,1-1 0 15,-2 2-1-15,0 0 1 0,0-2-1 0,0 1 1 0,-1-1 1 16,0 0 0-16,0 2-1 0,-1-2 2 0,1 0 1 0,0 0 0 0,-2 0 0 16,-1 0 0-16,2 0-1 0,-2 0 0 0,2 0 0 0,-2 0 1 15,0 0 0-15,0 0-1 0,0 0 0 0,0 0-1 0,0 0 0 0,0 0 0 16,0 0-1-16,0 0-1 0,0 0 1 0,0 0-2 0,0 1 1 16,0-1-2-16,0 0 2 0,1 0-1 0,-1 0 3 0,2 0 1 0,-1 0 0 15,1 0 2-15,0 0 0 0,-1 0 1 0,3 0 0 0,-3 0 2 16,2 2-1-16,2-2 2 0,-2 0-1 0,-2 0 0 0,3 0 0 0,-1 0-1 15,0 0 1-15,0 0-2 0,1 0 0 0,-1 0-1 0,0 0 1 16,1 0-2-16,-1 1 0 0,1-1-2 0,-3 0 1 0,3 0 0 16,-1 0 1-16,0 0 0 0,0 0-1 0,-1 0 0 0,-1 0 0 0,3 0 0 15,-2 0-2-15,1 0 1 0,-1 0 1 0,0 0 0 0,-1 0 0 16,3 0 1-16,-3 0 0 0,1 0 0 0,1 0 0 0,0 0 1 0,0 0-1 16,1 0 0-16,-2 0 1 0,2 0 0 0,-1 0 0 0,0 0 2 15,2 0 0-15,0 0-1 0,-2 0 0 0,2 0 0 0,-1 0-4 16,1 0 0-16,0 0-1 0,-1-1-1 0,1-1 1 0,0 2-1 0,3 0-1 15,-4-1-1-15,1 1 0 0,0-2-4 0,0 2-1 0,0-1 0 16,1 1 0-16,-2-2 0 0,1 2-2 0,0-2 1 0,-2 2 0 16,2 0 0-16,-2-1 2 0,3 0 0 0,-3 1 1 0,2 0 1 0,-1-1 0 15,0 1 2-15,0 0-1 0,-1-2-1 0,1 2 2 0,-1 0 3 16,0-1 1-16,1 1 1 0,-3 0 1 0,3 0-3 0,-1 0 1 0,0 0-1 16,0 0-1-16,-1 0 1 0,2-2 1 0,-1 0-2 0,1 2 2 15,-3 0 0-15,2 0 0 0,1 0-2 0,-1 0 0 0,-2 0 0 0,3-1 1 16,-1 1-2-16,0 0 2 0,0 0 1 0,0 0 0 0,0 0-2 15,0 0 0-15,1 0 0 0,-3 0 1 0,2 0 0 0,-1 0-1 16,0 0 1-16,2 0-1 0,-2 0 2 0,1 0 0 0,-2 0 0 0,3 0 1 16,-3 0-2-16,1 0 2 0,-1 0 0 0,3 0 1 0,-3 0-1 15,-1 0 2-15,3 0 0 0,-3 0 0 0,2 0 0 0,0 0 1 0,-2-2-2 16,1 2 1-16,-1 0 0 0,0 0 0 0,0 0 0 0,0 0 0 16,0 0 0-16,0 0-2 0,0 0 1 0,0 0 0 0,0 0 0 15,0 0-1-15,0 0 2 0,0 0-1 0,0 0-1 0,0 0 0 0,0 0 0 16,0 0 0-16,0 0 0 0,0 0-1 0,0 0 2 0,0 0 0 15,0 0 0-15,0 0-1 0,0 0 0 0,0 0 0 0,0 0 0 0,0 0 0 16,0 0 0-16,0 0 0 0,0 0-2 0,0 0 2 0,0 0-1 16,0 0 0-16,0 0 1 0,0 0-2 0,0 0 1 0,0 0 1 0,0 0 0 15,0 0 0-15,0 0 0 0,0 0-1 0,0 0 2 0,0 0 2 16,0 0-1-16,0 0 0 0,0 0 1 0,0 0 0 0,0 0 1 16,0 0-1-16,0 0 1 0,0 0 1 0,0 0-1 0,0 0 0 0,0 0 2 15,0 0-1-15,0 0 0 0,0 0-1 0,0 0 0 0,0 0 1 16,0 0-1-16,0 0 1 0,0 0-1 0,0 0-1 0,0 0 2 15,0 0-2-15,0 0-1 0,0 0 1 0,0 0 0 0,0 0 1 0,0 0-2 16,0 0 1-16,0 0-1 0,0 0-2 0,0 0-3 0,0 0-5 16,0 0-6-16,0 0-8 0,0 0-8 0,0 0-13 0,0 0-16 0,0 0-15 15,0 0-15-15,0 0-21 0,0 0-24 0,0 0-34 0,0 0-39 16,0 0-46-16,0 0-50 0,0 0-55 0,0 0-57 0,0 0-39 16,0 0-27-16</inkml:trace>
  <inkml:trace contextRef="#ctx0" brushRef="#br0" timeOffset="48546.0335">8160 13624 391 0,'2'-4'466'16,"-2"-1"-65"-16,2 2-99 0,-1 0-78 0,-1 0-64 0,0 2-40 16,0-2-24-16,0 3-18 0,0 0-9 0,0 0-7 0,0 0-7 0,0 0-4 15,0 0-5-15,0 0-7 0,0 0-7 0,0 0-9 0,0 0-7 16,0 0-8-16,0 0-9 0,0 0-5 0,0 0-4 0,0 0-1 16,0 0-3-16,0 0 1 0,0 1-2 0,0 1-1 0,0-2 1 0,0 1-1 15,0 1 1-15,0-1 3 0,2 2 1 0,-1-1 2 0,-1 0 2 16,2 2 2-16,0 0 2 0,-1 1 1 0,-1-1 2 0,2 2 3 0,-1 1 3 15,1 2 2-15,0-1 1 0,0 1 1 0,0 0 1 0,1 0 0 16,0 2-1-16,1-1-1 0,0 2 0 0,0 0 0 0,-1 0 1 16,2 0 1-16,2 0-1 0,-2 0 0 0,1 1 0 0,-1-1 0 0,3 2 0 15,0-3 1-15,0 1 2 0,0-1 0 0,1-1 3 0,1 4 1 16,-1-4 1-16,4 0 1 0,-2-1 0 0,0 2 3 0,3-2 0 0,-1-2 3 16,2 0 2-16,0 1 0 0,5-4 0 0,-2 3 0 0,2-4 0 15,2 0-2-15,0-1-3 0,1-1-2 0,4 0-3 0,-2-1-1 0,2-1 0 16,1 0-2-16,-1 1-1 0,3-3-2 0,-2 1-2 0,2 0-1 15,2 1-3-15,-2-3 0 0,0 4-2 0,2-3 1 0,-1 3-1 16,-1 0 2-16,0 0 0 0,2 0-1 0,-2 0-2 0,0 0-2 0,2 0-1 16,-4 0 0-16,2 3-1 0,0-3 2 0,0 4 0 0,0-3 0 15,0 3 0-15,-1-1-1 0,1-1 1 0,-2 1-1 0,0-1-1 0,0 1 2 16,0 0 2-16,-1 0 0 0,0 0 0 0,0-1-1 0,-2 2 0 16,0-3 0-16,-2 1 0 0,0 1 0 0,-2-2 1 0,-2 1 0 15,-2 0 0-15,0 0 1 0,-1-1 2 0,-2 1 0 0,-1-2 2 0,-3 2 3 16,1-1 6-16,-3-1 12 0,-2 0 15 0,-1 0 15 0,-2 0 19 0,1-1 9 15,0-1 8-15,-3 0 5 0,2-1 3 0,-1 1 4 0,-2-4 2 16,0-2 2-16,0-1 0 0,0 0 0 0,0-1-5 0,0-4-10 16,0-1-16-16,0-2-18 0,0 1-17 0,-2-1-14 0,1-3-15 0,-1-2-14 15,-1 3-16-15,1-3-28 0,1-1-32 0,-2 1-47 0,3-3-53 16,0 3-129-16,0 0-165 0,-3 1-95 0,1 2-58 0,-3-1-31 0,1 0-17 16,-3 4-8-16</inkml:trace>
  <inkml:trace contextRef="#ctx0" brushRef="#br0" timeOffset="108028.2136">24079 6621 168 0,'0'0'556'16,"0"0"1"-16,0 0-18 0,0 0-27 0,0 0-111 0,2 1-150 0,-2-1-81 15,0 0-47-15,0 0-28 0,0 0-14 0,2 2-4 0,-2-2 0 16,0 0 1-16,0 0 1 0,0 0-3 0,1 1-5 0,-1 0-8 16,0-1-10-16,2 0-11 0,0 2-10 0,-2-2-8 0,0 1-8 0,2 1-7 15,0 0-8-15,-2-1-6 0,1 1-5 0,-1 0-4 0,2 0-3 0,-1 1-2 16,1 0-1-16,0 4 2 0,-1-3 3 0,3 4 0 0,0-1 4 16,1 2 3-16,1 1 3 0,0 2 4 0,-1 1 6 0,3 1 4 0,0 1 3 15,2 3 5-15,-1-2 2 0,1 3 4 0,1 0-1 0,0 0 3 16,3 1 0-16,-1-2 2 0,2 3 2 0,1-3 2 0,1 0 3 15,3-1 3-15,0 0 4 0,4-3 2 0,2 0 3 0,4-3 1 0,5-2 0 16,3-1-4-16,7-5-7 0,7-2-16 0,6-3-22 0,11-5-19 0,8-5-20 16,8-4-26-16,11-5-32 0,12-8-34 0,12-3-36 0,14-8-56 15,13-6-69-15,7-3-91 0,7-6-106 0,5-1-65 0,3-3-44 0,3 1-15 16,-2-4 3-16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32:22.097"/>
    </inkml:context>
    <inkml:brush xml:id="br0">
      <inkml:brushProperty name="width" value="0.05292" units="cm"/>
      <inkml:brushProperty name="height" value="0.05292" units="cm"/>
      <inkml:brushProperty name="color" value="#FF0000"/>
    </inkml:brush>
  </inkml:definitions>
  <inkml:trace contextRef="#ctx0" brushRef="#br0">21939 14151 106 0,'-17'-6'335'0,"1"1"-67"0,-5-1-67 16,4 2-72-16,-1-1-38 0,0 0-23 0,0 0-12 0,-2 0-4 0,1 0-3 16,1 1 1-16,-1 1 0 0,3-4 3 0,-3 5 2 0,1-3 0 0,0 2-2 15,-1-1-3-15,3 0-4 0,-1 1-3 0,1-2-4 0,-3 2-4 16,4-1-2-16,-2 1-3 0,-3-2-1 0,4 2-1 0,-3 1 0 16,1-1 1-16,0 1-2 0,-3 0-3 0,2 1 0 0,-3-3-3 0,0 4 1 15,-1 0-1-15,0 0-1 0,-2 0 1 0,0 0-3 0,-2 0-3 0,-2 0 0 16,3 0-3-16,-4 2 0 0,-2 0-1 0,0-1 0 0,1 3-1 15,-3-1 1-15,0 2 1 0,0-3-1 0,-1 2-1 0,0 1-1 16,-2 0-1-16,4 2 1 0,-2-1 1 0,0 1 0 0,0 0 1 16,0 1 0-16,1-1 0 0,-1 3 0 0,4-1-1 0,-3 1 0 0,3-1-1 15,-1 1 1-15,0 0 1 0,2 4 1 0,0-2 3 0,0-2 0 16,4 2 2-16,-3 0 1 0,2 1 1 0,1-1-1 0,1 2 0 0,0-1 0 16,2 0 1-16,-1 1 2 0,0-1 0 0,4 2 0 0,-2-1 2 15,0 1-2-15,1-1-2 0,0 1-2 0,1-1-1 0,1 1-1 0,-2 1-3 16,2-1-1-16,0 0 1 0,0 2-2 0,2 0 0 0,-4-2-1 15,3 3-1-15,-2 0-3 0,3-1 0 0,-2 1 0 0,2 0 2 0,-1 1 0 16,-1 0 2-16,4 0 1 0,-1 0 2 0,-3 1 1 0,3 0 0 16,0-3 2-16,1 3 0 0,2 1-1 0,-2-2 2 0,3 1 0 0,1-1 2 15,-2 0-1-15,2 1-2 0,3-3 1 0,-1 2 0 0,1-1-2 16,1 0 1-16,1-2 0 0,0 3 0 0,1-3 1 0,0-1 1 0,2 2 1 16,2-1 0-16,-1 1 1 0,0-2 0 0,2 0 0 0,0 1 1 0,2-1-1 15,0 2 0-15,-1 0-1 0,1 0-1 0,1-2-2 0,0 2 1 16,3-1-1-16,1-1-2 0,-3 3 0 0,3-1-1 0,-1 1-2 0,3-1 0 15,-1 0-1-15,2-2-1 0,2 3-1 0,-2-1-1 0,1-1-1 16,2-1 1-16,-2 2-2 0,1 1 0 0,1-4-2 0,0 4-1 0,-1-3-1 16,1 1-1-16,1 0 0 0,-3 0-1 0,2-2-2 0,0 1 1 0,-1 0-1 15,2 0 1-15,-2-2 0 0,2 2-1 0,-2-2 0 0,1-1-1 16,1 1 1-16,-1-1-1 0,3 1 1 0,-2-1-1 0,5-2 1 0,-3 0-1 16,4 1 0-16,-1-2-1 0,2 1-1 0,1 0-1 0,2-2 2 0,-1 1 1 15,4-1 3-15,-3-1 2 0,5 1 1 0,1-2 1 0,-2 1 2 16,5-2 0-16,1 2 3 0,1-1 1 0,2-2 1 0,1 0 1 0,2 0 1 15,4 0 3-15,-1-1-2 0,2-1-1 0,3 0-2 0,1-2-2 16,3 1-1-16,-1-1-3 0,2 0-2 0,1-1-4 0,-1-1-3 0,2 2-3 16,1-2-2-16,0-1-3 0,-1-1 0 0,0 0-1 0,4 0-1 0,-5 0-2 15,3-2 0-15,-1 2-1 0,1-2-1 0,2-2-1 0,-1 1-2 16,2-1 1-16,0 1-1 0,0-3 1 0,0 0-1 0,2 0 1 0,0-2-3 16,-2 0-1-16,0-2-2 0,1 1-1 0,-2-2-2 0,-1-1 0 0,2 0 0 15,-3-2 3-15,-3 1 5 0,3 0 4 0,-2-3 3 0,1-1 3 16,-4 0 4-16,-1 0 4 0,1-3 3 0,-2 1 3 0,-2-2 7 0,1 0 6 15,-5 0 6-15,2-3 6 0,-5 0 4 0,1-1 3 0,-4 1 3 16,0-2 3-16,-3-2 1 0,0 1 4 0,-3 1 2 0,-2-3 4 0,-2 1 1 16,1-2 1-16,-6 2 0 0,2-1 0 0,-4-3-1 0,-2 2 4 0,-2-2-1 15,-1-1 0-15,-2 0-1 0,-2-1-1 0,-3 1-2 0,0-1-4 16,-2 1-4-16,-4-1-2 0,-1 0-4 0,-6-1-2 0,-1 1-7 16,-3 1-9-16,-5-1-9 0,-4 1-11 0,-5 0-8 0,-3 1-11 15,-6 1-11-15,-6 2-11 0,-4-2-15 0,-5 3-14 0,-6 1-12 0,-5 1-13 16,-7 1-13-16,-6 3-14 0,-11 2-14 0,-5-1-15 0,-8 6-33 15,-7-1-41-15,-10 6-80 0,-5 0-102 0,-11 6-55 0,-8 1-35 0,-10 5-15 16,-7 2-8-16</inkml:trace>
  <inkml:trace contextRef="#ctx0" brushRef="#br0" timeOffset="2466.8045">18669 8496 176 0,'-21'-2'208'0,"2"-1"-46"16,-1 2-27-16,-2-1-14 0,1-1-10 0,-1 1-7 0,1 1-5 16,-1-1-6-16,1 0-4 0,-1 1-8 0,2-1-7 0,-1-1-6 15,-1 3-8-15,0-2-5 0,3 2-4 0,-3 0-7 0,2-2-6 0,-1 2-6 16,-1 0-5-16,0 0-5 0,1 2-4 0,0-2-3 0,-1 2-3 15,2-1-2-15,-1 3-1 0,-1-1-1 0,-2-1-1 0,4 3-3 0,-2-1 0 16,0 1-1-16,-2 0 1 0,3 0-1 0,-1 3 1 0,0-3 1 0,-1 4 2 16,2-2-1-16,-3 3 1 0,2-2 1 0,0 2 1 0,1-1 1 15,-2 0 4-15,2 1 1 0,0 2 5 0,-1-2 0 0,0 2 1 16,2-2 1-16,1 2-1 0,-2 0 0 0,1-2 1 0,2 2-1 16,-1 2 2-16,2-3-2 0,0 2 0 0,0-1 0 0,0 0-3 0,0 1-3 15,1 1-1-15,2-2-2 0,0 2-2 0,-1 1-1 0,1-2-1 0,3 3-1 16,-3-1 0-16,3-1-1 0,1 1 1 0,-1 0-1 0,0 1 1 15,3-1-1-15,-1 1 1 0,1-1 0 0,1 0 2 0,-2 2 0 0,3-2 1 16,1 2 2-16,0-1 2 0,0 1-1 0,2 2 2 0,0-2 0 16,0 0-2-16,2 3 2 0,-1-3-1 0,2 1 2 0,0 0 1 0,2 1-1 15,-1 0-2-15,2-1 0 0,0 0 0 0,2 0 1 16,-2-1-1-16,2 3-1 0,2-2 1 0,0 0-1 0,-1 1 1 0,1-2-1 16,1 1-1-16,1 2 0 0,-1-3-2 0,3 1 0 0,0 0 0 0,0-1-1 15,2 0-1-15,1 1 0 0,1-2-1 0,0-1-1 0,3 0-1 16,-1 1-1-16,3 0 0 0,0-3 0 0,2 1 2 0,0-1 1 15,0-1 2-15,3 2 1 0,2-4 1 0,0 2 1 0,3-1 2 0,0-1 0 16,2 1 2-16,1-2 0 0,0-1 2 0,2 2 1 0,4-1 0 16,-2-2-1-16,2 0-2 0,2 1-1 0,0-2-3 0,-1 0-2 0,4-1-2 15,-1 2-1-15,0-2-4 0,1 0-1 0,-1-1-1 0,1 1-3 16,-1-1-1-16,1-2-3 0,-2 3-1 0,1-2-2 0,0 0-1 0,0-1 0 16,-1 1 2-16,-1-1 3 0,1 2 0 0,-2-1 2 0,2-2 1 15,-3 2 0-15,2-1 2 0,-1-1 3 0,-1 0 2 0,2 2 2 16,-3-1 2-16,2 0 2 0,1-2 2 0,-5 1-1 0,2-1-1 0,0 2-1 15,1-2 1-15,-1 0-4 0,0 2 0 0,-1 1 0 0,0-3 0 16,0 0-2-16,-1 0-1 0,-1 0-2 0,0 0-1 0,0 0 0 0,-1-3-2 16,-1 1-1-16,1 2 0 0,-3 0-2 0,-1-2 1 0,0 1-1 15,0-3 0-15,-1 3-1 0,-1-1 1 0,-2 0-2 0,1-1 1 0,-2 0-2 16,2 0-1-16,0-1 2 0,-4 2 3 0,2-1 1 0,-4 0 3 16,5-2 0-16,-4 2 0 0,0-1 1 0,-2 1 2 0,2-2 0 15,0 0 2-15,-2 2 1 0,0-1 2 0,0-1 1 0,-2 0 0 0,1 2 0 16,-1-4 0-16,0 3-2 0,0 0 0 0,-2-1 0 0,1 1 0 15,1-1 0-15,-1-1-1 0,-3 1 1 0,3 0 0 0,-2-1 0 16,2-1-1-16,-3 2-2 0,4 1 0 0,-4-3-1 0,3 1 1 0,0 0-1 16,-1 0-1-16,2 1-2 0,-4-2-2 0,3 1-3 0,-1-1-1 15,3 1-3-15,-3-1-2 0,1-1 0 0,-1 1-2 0,2 2-1 0,-3-3-5 16,3 2-2-16,-1-2-3 0,-1 1 1 0,0-2 0 0,-2 2 1 16,3-1 2-16,-1 1 2 0,0 0 2 0,-2-1 3 0,2-1 1 0,-3 1 0 15,2 1 2-15,-3-2 3 0,1 0 3 0,-1 0 5 0,-1 2 0 16,1-2 0-16,-2 1 0 0,1-1 1 0,-2 0-1 0,1 0-1 15,-2 1-2-15,3 0 0 0,-2-2-2 0,1 1 0 0,-1 1 0 0,1-1-2 16,0-1 0-16,0 1-1 0,-2 0 1 0,2-1 0 0,-2 1-1 16,1 0-1-16,-1-1 1 0,0 1-1 0,1 1 1 0,-1-2 1 0,0 2 0 15,2-2 1-15,-1 2-1 0,-2-2 1 0,1 1-1 0,-2 2 1 16,2-2 0-16,0 0 1 0,-4 2 0 0,3-2 0 0,-1 0 1 16,0 0 0-16,-1 0 1 0,0 2-2 0,1-3 0 0,-2 0 1 15,0 0 0-15,1 2-1 0,-1-3 0 0,0 2 1 0,1-1-1 0,-2 0 1 16,2 1-1-16,-2-1-2 0,1 0 2 0,-1-1 0 0,0 1-1 0,1 0 3 15,-1-2 2-15,0 0 1 0,0 1 3 0,1-1 2 0,-3 1 3 16,1-1 2-16,-1-1 3 0,4 1 2 0,-4 0 3 0,1 0 4 16,0 0 0-16,-2 0 3 0,1 0 3 0,-1 0 0 0,0 0 3 0,0-1-1 15,0 3 2-15,0-1-1 0,-1-1-1 0,-1 0 1 0,0 0-3 16,-1 1-1-16,-3-1 0 0,3 1-4 0,-2-1 0 0,-1 0-2 0,-2 2-1 16,-1-1 0-16,1 1-3 0,-4-1-1 0,2 0-1 0,-3 1-3 15,-3 0 0-15,3 0-2 0,-5 1-1 0,1-1 1 0,-5 1-2 0,2 0 0 16,-3-1 0-16,-2 1-1 0,-2-2-1 0,1 3-1 0,-4-2-1 15,0 1 0-15,-2 1 0 0,-3 0-2 0,0-2-2 0,0 2-1 16,0-2 1-16,-2 3-4 0,-1-2 0 0,0 1-2 0,-3 0-2 0,3 1-2 16,-2 0-1-16,1-2-2 0,-2 1-1 0,1 1-2 0,1-2 3 15,-4 1 1-15,0 1 2 0,-1 0 2 0,2 1 2 0,-6-1-1 16,2 2 2-16,-4 0-2 0,-4 1-3 0,2-1-3 0,-5 3-5 0,-5 2-7 16,0 0-9-16,-4 0-13 0,-6 2-17 0,-3 1-15 0,-2 3-15 15,-7 2-16-15,-6 1-16 0,-5 2-22 0,-6 5-27 0,-5 1-52 0,-5 2-67 16,-6 1-84-16,-6 7-91 0,-5 1-42 0,-3 0-20 0</inkml:trace>
  <inkml:trace contextRef="#ctx0" brushRef="#br0" timeOffset="15849.0177">28644 3918 121 0,'-11'-6'169'0,"2"0"-36"16,0 0-18-16,-1 1-5 0,-2-1-4 0,3 0 1 0,-3 1 0 0,2-2-2 16,-1 3-4-16,0-3-5 0,1 2-6 0,1-1-5 0,-4 0-4 0,4 0-4 15,-4 0-6-15,4 0-7 0,-3 1-7 0,0-1-5 0,1 0-7 16,1 0-7-16,-2 0-3 0,1 2-5 0,-2-3-2 0,4 2-1 0,-1 0-3 16,-2 1-3-16,2-3-1 0,0 3-5 0,0 0-1 0,-2-2-2 15,3 1-2-15,0 2-1 0,-1-1-2 0,0 1 0 0,-1-2-2 0,2 2 0 16,1 1-2-16,-5-2 0 0,4 3-2 0,-2-2 0 0,0-1-1 15,1 4 0-15,-1-3 0 0,0 2 0 0,2-2 1 0,-3 2 0 0,2-1 0 16,-2-1 1-16,3 2 2 0,-4-2-1 0,2 3 1 0,-1 0 0 16,0 0 2-16,0-3-2 0,-2 3 0 0,1 0-2 0,-1-2 0 0,-1 0 1 15,1 2 0-15,0-1-3 0,-3 0-1 0,2 1-2 0,0 0 1 0,-1 0 0 16,-1 0 0-16,2 0-1 0,-2 0 2 0,2 0 1 0,-2 0 1 16,4 0 2-16,-2 0 0 0,2 1-1 0,-3 0 2 0,4-1 1 0,-1 2 1 15,0 0-1-15,2-2 2 0,-1 0-1 0,0 3-1 0,3-3 0 0,-4 0-2 16,4 0 1-16,1 3-1 0,-5-2-1 0,5-1 2 0,-1 1-1 15,0 1 0-15,-1-2 2 0,0 3 1 0,0-1-1 0,2-1 2 0,-2 0 0 16,-1 2-1-16,2 0 1 0,0-2 1 0,-3 2 0 0,3 0 0 16,-3-1 1-16,2 3 1 0,-2-3 0 0,1 1 1 0,-1 0 2 0,-1-2-1 15,1 2 2-15,-1 0-1 0,-1 0 2 0,2 2-1 0,0-2 2 0,-2 0 1 16,1 1 0-16,-3-1 0 0,3 2 0 0,-1-2 1 0,0 1-2 16,-2-1 0-16,2 1-1 0,-2-1-2 0,2 2-1 0,-2-2-1 0,3 1 0 15,-4 1-1-15,4-2-1 0,1 0 0 0,-2 0-1 0,1 1 0 16,-1 0-1-16,3 0-2 0,-3 1 1 0,1-2 0 0,1 0-1 0,0 0 0 15,1 0-1-15,-1 0 1 0,0 2-2 0,3 0 0 0,-4-2 2 0,4 1-2 16,-1 0 1-16,-2-1-2 0,2 2-1 0,0-2-1 0,0 1 0 16,-2-1-1-16,3 1 0 0,-4 0 0 0,4 1-2 0,-3 0 1 0,2 1 1 15,-2-2-1-15,0 1 1 0,3 1-2 0,-3-2 1 0,2 2 0 16,0-2 1-16,0 1-1 0,-2 0 0 0,2 0 0 0,1-1 0 0,-2 2 1 16,1-2-1-16,1 1-1 0,-1-1 0 0,1 1 0 0,1 1-1 0,-3-2 1 15,3 1-1-15,0-1 1 0,0 2-1 0,-1-3-1 0,1 1 2 16,0 0-2-16,0 0 2 0,0 0-1 0,2 1 1 0,-2-3 1 15,0 2 0-15,2-1-1 0,-1 1 1 0,1 1-1 0,-1-3 0 0,3 1 1 16,-4 0 0-16,2 1 1 0,1-1 0 0,0 2 0 0,0-2-1 0,-1 0 1 16,1 1 0-16,1-1 0 0,-3 1 1 0,2-1 0 0,1 2 1 15,-2-2 0-15,-1 1 0 0,2 1 1 0,1-2-2 0,-1 2 0 0,0-1 0 16,-3 1 0-16,2-1 0 0,1 2 1 0,-1 0-1 0,-1-1 0 16,1 2-1-16,0-1 1 0,-1 1 0 0,1 0 0 0,-1 1-2 0,2-3 2 15,-2 1 0-15,2 2-1 0,1-2 0 0,-3 1-1 0,0 1 1 0,2-1-1 16,0 1-1-16,0-3 1 0,0 3 0 0,1 1 0 0,-2-1-2 15,1-1 1-15,2 1-1 0,-4-1 1 0,4 1-1 0,0-1 0 0,-3 2 3 16,3-1 1-16,-1 0 0 0,1 0 1 0,0 1 0 0,0-1 2 0,0 2 0 16,-1 1 1-16,3-3 2 0,-4 1 0 0,2 3 0 0,2-4 2 15,-1 2 0-15,0 1 0 0,-1 0-1 0,2-1 0 0,-1 1 0 16,0-1 0-16,1 1 0 0,-2-1 0 0,1 2-2 0,0 0 1 16,2 0 0-16,-1-2-2 0,1 2 2 0,-2 1-2 0,0-3 1 0,2 2-1 15,-2-1 2-15,0 2-2 0,2-2 1 0,-1 1-1 0,1-2 1 16,0 2-1-16,0 0 1 0,0 0-1 0,0-2 2 0,0 2 0 0,0 1-2 15,0-3 2-15,1 2-1 0,-1-1 1 0,2 2 0 0,0-2 0 16,2 1 1-16,-3-2-1 0,1 4-1 0,0-2 1 0,1-1-2 16,-2 1 1-16,3 0-2 0,-1 0 1 0,0-1-1 0,0-1 0 0,0 3 1 15,2-1-1-15,0-2 1 0,-2 2-2 0,2 0 1 0,-2-1-1 0,2-1 1 16,-2 0 0-16,3 2 2 0,-1-2 0 0,-1 0 1 0,1-1-2 16,2 2 1-16,-1-3-1 0,0 2 1 0,0 0-1 0,-1 0 0 15,3-1-1-15,1 1 0 0,-2-3 1 0,-1 2-1 0,2 0 1 0,0 0-1 16,0 0-1-16,2-1-2 0,-2 1 0 0,1-1 1 0,-1-1 0 15,-2 0 1-15,5 1 0 0,-1-1 1 0,-2 1 1 0,1-2-1 0,0 1 0 16,3 1 1-16,-4-3 0 0,2 4 0 0,0-4 0 0,1 3 2 16,-2-3-1-16,3 2 2 0,-4-1-1 0,4-1-1 0,-2 2 1 15,-1-1 0-15,2-2-1 0,-1 2 1 0,1 1-1 0,0-2 1 0,-2-1 0 16,4 1-1-16,0 2 1 0,-2-3 0 0,3 2 0 0,-1-2 1 16,1 1 0-16,-2 0 0 0,4 2-1 0,-2-4 1 0,2 2-1 0,0 0 0 15,0 0 1-15,0 0-1 0,2 0-1 0,-1-1 1 0,0 1-1 16,0 0-1-16,1 0-1 0,0-3 1 0,2 3-1 0,-2-1 1 15,3-1-2-15,-3 2 1 0,3-3-1 0,-3 3 0 0,4 0-1 0,-1-2 0 16,-1 1-1-16,-1-1 1 0,2 2-1 0,-1-3-1 0,-2 3 0 16,2-2-2-16,-2 1 1 0,2-1-1 0,-1-1-1 0,-1 1 0 0,0 1 1 15,0-1-1-15,1-1 1 0,0 1-1 0,-2 0 1 0,4 0 0 16,-5-1-2-16,4-1 1 0,-1 2-1 0,-1-1 1 0,0-1-1 16,1 0 2-16,-1 3-1 0,-1-3 1 0,1 1 0 0,-1 1-1 0,1-3 0 15,-1 0-1-15,0 3 2 0,1-3 1 0,-1 1 3 0,-1 0 2 16,3-1 3-16,-3 2-1 0,2-2 2 0,-1 1 1 0,0-1 0 0,0 0 0 15,-1 0 1-15,3 0 0 0,-3 0 1 0,-1 0 1 0,1 0-1 0,-2 0-2 16,1-1 0-16,0 1-2 0,-2-2-1 0,3 2 2 0,-3-1-1 16,1 0-1-16,-2 1 1 0,4-3 0 0,-3 3-1 0,0 0 1 15,1-2-1-15,0 1 1 0,0 1-1 0,-1-2 0 0,2 1 1 0,-2-3-1 16,1 3 1-16,2 0 0 0,-2-1-1 0,1-1 1 0,0 2-2 16,0-1 1-16,0-1-2 0,0 0 1 0,0 0 0 0,1 1 2 0,2-1-1 15,-4-1 1-15,2 1 0 0,0 1-2 0,1-3 1 0,-1 2-2 16,1-1-1-16,-2-1-1 0,2 2 2 0,-3-2-1 0,3 2 0 15,1-1 0-15,-4-2-2 0,2 1 0 0,-2 1-1 0,-1-1 2 0,1-1-1 16,0 2 2-16,-1 0-1 0,0-3 0 0,0 2 1 0,-1 0-1 16,-3-2 1-16,4 3 1 0,-4-2 0 0,3 2 2 0,-3-2 0 0,0-1 0 15,-1 2-1-15,2-1 0 0,-2-1-1 0,0 2 1 0,0-1 0 16,1 2-1-16,-3-3 1 0,2-1-1 0,-1 3-2 0,0-2-2 16,1 0-1-16,0-1-1 0,0 3 0 0,0-3 1 0,-2 2-2 0,2-1 0 15,-1 1-2-15,0-2 0 0,1 3-2 0,0-2 1 0,-1-1-1 16,0 3 0-16,1-3-3 0,-1 1-5 0,1 1-2 0,-1-2-2 15,1 1 1-15,-1 0 0 0,-1-1 1 0,3-1 2 0,-1 1 1 0,-3-1 3 16,2 0 0-16,-1 0 0 0,2 0 1 0,-4 2 1 0,3-3 3 16,-1 1 8-16,2-1 3 0,-3 0 1 0,-1 0 0 0,1 2-3 0,-1-3-1 15,0 2 0-15,0 1 0 0,1-4-2 0,-1 2 0 0,0 0-1 16,0-2-1-16,-3 1-2 0,3 1 1 0,-1 0-2 0,0-2 1 0,-1-1 1 16,-1 3 1-16,3-2 1 0,-2 0 0 0,0 1-1 0,-1-1 1 15,3 0-1-15,-4 0 1 0,1-1 0 0,1 0 1 0,-2 2 0 16,1-1 2-16,-1-2 1 0,2 1 0 0,-2 1 2 0,0-1 0 15,0 2 2-15,0-1 0 0,0 0 1 0,0 0 0 0,0 0 0 0,0 0-2 16,0 0 1-16,0-2-2 0,-2 4 1 0,2-2-2 0,-1-2-2 16,1 2-1-16,-2-1-2 0,1 1-1 0,-3-2-3 0,3 1-1 0,-1-1-2 15,-2-1 0-15,1 3 0 0,-1-5 3 0,0 3 0 0,-1-3 3 0,-2 1-1 16,1 0 1-16,-2-1-2 0,0-1-2 0,0 0-7 0,-2 1-3 16,-2-4-4-16,1 2-7 0,-3-1-7 0,0 0-10 0,-4-2-13 0,2 0-18 15,-6 1-23-15,2-4-42 0,-4 2-50 0,-1-1-86 0,-5-4-104 16,-5 3-63-16,-1 0-44 0,-5-2-19 0</inkml:trace>
  <inkml:trace contextRef="#ctx0" brushRef="#br0" timeOffset="18848.2923">24278 5248 320 0,'-3'-1'252'0,"-2"-1"-64"0,1 2-54 15,1-2-26-15,-1 1-10 0,1 1-9 0,2-1-7 0,-1 0-2 16,0 1-2-16,1-2 1 0,1 2-2 0,0 0-4 0,0 0-5 16,0 0-1-16,0 0-4 0,0 0-5 0,0 0-5 0,0 0-4 0,0 0-6 15,0 0-3-15,0 0-4 0,0 0-4 0,0 0-3 0,0 0-4 16,1 0-3-16,-1 0-4 0,2 0-5 0,0 0-4 0,-2 0-4 0,1 2-5 15,-1-2-5-15,3 0 0 0,-1 0-2 0,0 0 2 0,1 1 3 16,1 0 7-16,-1-1 6 0,2 0 6 0,2 0 6 0,1 0 6 16,2 0 4-16,0 0 4 0,1 0 6 0,5 0 3 0,-2 0 6 0,5-1 2 15,1 0 2-15,0-1 1 0,3 1-2 0,3-3-5 0,0 1-6 16,3 1-6-16,-1-3-4 0,4 2-6 0,0-1-4 0,-2-1-5 0,1 2-4 16,2-2-5-16,-3 1-3 0,2 1-5 0,0-2-3 0,-2 0-3 15,-3 3-2-15,1-3-5 0,-4 2-1 0,3 0-4 0,-3 0-2 16,-3 1-1-16,1 1-2 0,-2-1-3 0,-1 0-2 0,-3 2-3 0,-1-1-5 15,-2-1-4-15,1 2-5 0,-4 0-2 0,-1 0-2 0,-1 0-1 16,-2 0-1-16,1 0 0 0,-4 0-2 0,0 0-1 0,0 0 1 0,-1 2-1 16,-2-2 1-16,0 0 5 0,0 0 6 0,-2 1 5 0,1-1 4 0,-2 0 4 15,-1 2 4-15,-4-2 3 0,2 1 2 0,-3 0-2 0,-1 0 1 16,-1 1-1-16,-5 1 0 0,3-1 1 0,-4-1 1 0,1 2-1 16,-3 0-2-16,1-1 1 0,-2 0 0 0,0 2 1 0,0-1 2 15,0 0 0-15,-2 0 1 0,2-2 3 0,-1 2 3 0,1-2 1 0,-2 3 2 16,1-1 2-16,-1-1 4 0,1 1 1 0,-1 1-1 0,5-3 3 15,-4 3 2-15,4-1 0 0,-2-1 1 0,0 0-1 0,3 1 0 0,-1 0 1 16,2-1 2-16,3-1 2 0,1 0 1 0,-1 2-1 0,2-1-3 16,2-1-1-16,1 2 1 0,1-3-2 0,-2 2-1 0,5-1-2 15,-2-1-1-15,4 2 1 0,-3-2 0 0,4 1 0 0,-1 1-1 0,1-2-1 16,0 0-2-16,0 0-2 0,0 0 0 0,0 0-1 0,1 0 1 16,1 1 3-16,0-1 1 0,1 0 2 0,0 0 4 0,0 0-1 0,6 0 3 15,-2 0-1-15,1 0-1 0,3 0 2 0,-2 0 0 0,4 0 1 16,3-1 1-16,-2 1-3 0,5-2-1 0,-1 1-3 0,0 1-4 15,1-2-3-15,2 1-1 0,-1-1-5 0,-1 1 0 0,1-1 0 0,-2 2 0 16,3-1 1-16,-4-1-1 0,2 2 2 0,-3-2 2 0,1 1-1 16,0 1 2-16,-4-1 0 0,0 0 1 0,1 1 0 0,-3 0 0 0,2 0-1 15,-4 0 2-15,0 0-1 0,-1 0-1 0,1 0 1 0,-5 0-2 16,1 0 0-16,0 0 2 0,-2 0-1 0,1 0 2 0,-3 0-1 16,2 0 1-16,-2 1-1 0,-1-1 1 0,0 0-1 0,2 1 1 0,-2-1-7 15,0 0-7-15,0 0-12 0,0 0-15 0,0 0-12 0,2 0-12 0,-2 0-12 16,0 1-13-16,0-1-23 0,0 0-27 0,0 0-60 0,1 2-75 15,-1-2-52-15</inkml:trace>
  <inkml:trace contextRef="#ctx0" brushRef="#br0" timeOffset="23748.276">28133 5271 308 0,'-4'0'484'0,"-1"-3"-5"15,4 1-85-15,-2 1-127 0,1-3-70 0,0 3-43 0,1 0-23 0,1 1-14 16,-2-2-8-16,0 1-2 0,2 1-4 0,0 0-5 0,0 0-6 16,0 0-5-16,0 0-6 0,0 0-6 0,0 0-4 0,2 0-4 15,-2 0-5-15,0 0-5 0,0 0-4 0,0 0-4 0,0 0-4 0,0 0-3 16,0 0-5-16,0 0-3 0,0 0-5 0,0 0-4 0,0 0-7 16,0 0-7-16,0 0-8 0,0 0-7 0,0 1-7 0,0 1-8 0,0 0-6 15,0 0-6-15,2 1-2 0,-2 2-3 0,1-2 0 0,3 2-1 16,-1 2 1-16,1 2 0 0,1 0 1 0,1 2 1 0,1 3 2 0,1 3 4 15,2 0 8-15,2 3 9 0,-3 3 7 0,5 0 9 0,-1 3 4 16,1 3 7-16,1 0 3 0,0 3 3 0,0 2 3 0,2 2 2 16,-1 0 1-16,1 3 0 0,2-1 0 0,-3 1-1 0,3 0-3 0,-2 0-7 15,1 2-6-15,-1-4-5 0,0 1-8 0,0-1-7 0,0-1-8 16,0-2-7-16,-4 1-7 0,2-3-8 0,-2-2-6 0,-2-2-4 0,3-1-5 16,-4-1-5-16,1-2-3 0,-3-2-4 0,-2-1-5 0,1-1-5 15,-3-3-6-15,2 0-7 0,-1-2-6 0,-2 0-4 0,-1-3-4 0,0 0-5 16,-2-1-7-16,0-3-11 0,0 0-10 0,-4-2-13 0,3 0-12 15,-3-1-13-15,1-1-32 0,-3-1-38 0,0-1-48 0,-2-1-53 16,1-2-23-16</inkml:trace>
  <inkml:trace contextRef="#ctx0" brushRef="#br0" timeOffset="24151.3771">28260 6278 6 0,'-5'-3'431'0,"0"-1"-15"0,4 3-63 16,-4-1-90-16,2 0-55 0,2 2-37 0,-1 0-28 0,2 0-25 0,0 0-16 15,0 0-12-15,0 0-10 0,0 0-12 0,0 0-13 0,2 0-14 16,-2 0-12-16,3 4-13 0,-2-3-9 0,4 3-7 0,0-1-3 0,-2 1-1 16,2 1 1-16,1-1 0 0,0 2 2 0,4 0 2 0,-2 1 2 15,0-1 3-15,2 2 0 0,-2-3 2 0,4 2 1 0,-2 2 1 0,2-1-1 16,-1-3 0-16,1 2 0 0,1 0 2 0,-1 0-4 0,1-1-2 16,3 0-5-16,-3 0-5 0,1-2-4 0,2 1-4 0,-2-2-6 15,2-1-7-15,-2 3-7 0,2-5-5 0,-2 2-7 0,2-2-6 0,-2-2-4 16,0 2-4-16,1-3-2 0,-1 1-1 0,-1-3 1 0,-1 0 4 15,-2 0 1-15,-1-1-1 0,2-2 3 0,-3-1 4 0,0-1 5 16,-2 0 8-16,0-2 7 0,-2 2 11 0,-1-2 10 0,-2 0 10 0,3 0 11 16,-4 2 10-16,1 0 7 0,-1-2 5 0,0 2 8 0,0 3 10 15,0-3 7-15,-1 5 9 0,1-3 3 0,0 2-1 0,-2 2 0 0,2 1-2 16,-2 0-6-16,2-1-7 0,0 4-7 0,0-3-7 0,0 3-7 16,0 0-4-16,0 0-8 0,0 0-7 0,0 0-7 0,0 0-7 0,0 0-6 15,0 0-4-15,0 0-2 0,0 0-1 0,0 3-1 0,0-1 0 16,0 0 0-16,-1 3 1 0,1-1 1 0,-2 2 0 0,1 1 3 15,1 0 3-15,-2 3 3 0,0-2 2 0,0 4 2 0,0 0 2 16,0 0-7-16,-1 1-6 0,2 2-14 0,-3 0-19 0,0 2-24 0,0-1-25 16,3 3-43-16,-2-1-51 0,-3 4-81 0,2-2-98 0,0 3-59 15,0-3-40-15</inkml:trace>
  <inkml:trace contextRef="#ctx0" brushRef="#br0" timeOffset="24848.8558">28930 7033 237 0,'2'-9'321'0,"-1"-2"-29"0,-1 2-35 15,0 1-40-15,0-3-25 0,0 1-16 0,-1 0-13 0,-1 1-9 16,1-1-8-16,-3 0-6 0,1 1-9 0,-2 0-8 0,1 0-8 16,-1 0-7-16,0-1-8 0,1 3-9 0,-1-1-9 0,-2 1-11 0,1 0-9 15,0 0-11-15,0 2-4 0,-1-1-8 0,1 1-5 0,-3 1-7 0,2-1-7 16,1 2-4-16,-2 0-7 0,0 0-5 0,2 3-6 0,-2-3-5 16,1 3-3-16,0 0-1 0,-1 3-2 0,0-3 1 0,0 3 1 0,-1 2 0 15,0-1 0-15,0 4 4 0,-4-1 1 0,4 2 4 0,-2 1 4 16,-2 4 4-16,0 1 3 0,-1 0 5 0,2 2 4 0,-6 2 4 15,6 2 1-15,-4 2 2 0,1 0 2 0,0 2 2 0,0 3 0 0,3-1 0 16,-2 2-1-16,1 1-1 0,0 0-1 0,2 3-2 0,2-2-1 16,-1 1-3-16,2-2-2 0,4 2-2 0,-1 2-2 0,1-5-1 0,4 3-2 15,0-3-1-15,4 2-2 0,2-4-1 0,1 0 0 0,1 0-1 16,2-1 1-16,2-4-1 0,3 2-1 0,0-3 2 0,3-1-1 0,-1-2-2 16,3 0 0-16,0-2-3 0,1-2-4 0,3-3-3 0,-2 1-3 15,1-2-4-15,-2-3-1 0,4 1-5 0,1-4-3 0,-1-1-3 0,2-1-2 16,-3-2-3-16,1-2-5 0,0-2-3 0,0-2 1 0,1-1 3 15,0-3 5-15,-1 0 3 0,-2-2 6 0,1-2 4 0,-1-1 2 0,-2-2 1 16,1-2 1-16,-1 1 1 0,-4-3 4 0,0-1 2 0,-2-2 5 0,-1 1 6 16,-3-2 3-16,0-2 2 0,-5 1 0 0,1-2 0 0,-6-1 0 15,1-1-5-15,-4 2 3 0,1-2 4 0,-6 0 2 0,1-1 5 0,-3 3 1 16,-3-2 3-16,3 3 0 0,-5-2 1 0,-1 2-4 0,-2 4-4 16,3-2-2-16,-3 1 0 0,0 2-5 0,-1 1-6 0,1 1-11 0,0 1-11 15,-1 1-16-15,2 2-20 0,-1 1-26 0,0 1-27 0,0 2-37 16,0 0-42-16,3 3-62 0,1 0-76 0,-1 3-77 0,3 3-78 0,-2 0-41 15,4 3-24-15</inkml:trace>
  <inkml:trace contextRef="#ctx0" brushRef="#br0" timeOffset="25248.8775">29639 6892 201 0,'-5'-10'494'16,"1"2"-7"-16,0-1-12 0,0 2-91 0,0-1-127 0,-1 1-76 0,1 2-49 15,-1-1-27-15,1 0-12 0,1 3-8 0,0 0-4 0,0-2-7 16,0 3-9-16,1 1-13 0,0-1-10 0,1 2-12 0,-3 0-9 0,2 0-9 15,-1 3-4-15,-1-1-4 0,0 3-1 0,0 1-2 0,0 2 1 16,-4 2 3-16,2 2 4 0,-2 3 5 0,-2 4 8 0,1 1 6 0,1 3 4 16,-2 2 7-16,-1 5 2 0,0 2 2 0,1 1 0 0,1 2-3 15,0 3-2-15,1 1-3 0,0 3-2 0,-1 0-4 0,4 0-3 0,1 2-2 16,1-1-3-16,2-1-2 0,1 2-2 0,1-1 0 0,2-1 1 0,2 0-1 16,2-1-3-16,2-2-1 0,2 0-3 0,0-3-4 0,3-1-6 15,2-3-7-15,2-2-9 0,0-1-11 0,3-4-11 0,0-3-16 0,2-1-16 16,1-3-21-16,-2-2-25 0,2-4-30 0,1-2-34 0,0 0-49 0,-1-6-55 15,2-1-82-15,-3-3-94 0,2-3-51 0,-3-1-25 0,1-6-10 16</inkml:trace>
  <inkml:trace contextRef="#ctx0" brushRef="#br0" timeOffset="25716.034">29932 7275 121 0,'-8'-2'546'16,"3"2"0"-16,0 0 3 0,1-1 3 0,0 1-100 0,0 0-149 16,3 0-105-16,-1 0-84 0,1 1-47 0,1-1-34 0,0 0-15 0,0 3-6 15,0 0-3-15,1 0 0 0,1 2-3 0,-1-1-1 0,3 4-6 0,-1-1-5 16,2 0-2-16,-1 4-2 0,1 0 1 0,-2-1 1 0,2 3 3 16,0 1 0-16,-1 0 2 0,0-1 1 0,1 3-1 0,-1 0 1 0,-1-1-1 15,-1 0-1-15,1 2 1 0,-3-3 0 0,1 1-1 0,-1 2 1 16,0-5 1-16,-1 5 2 0,-1-5 1 0,1 1 1 0,-3-1 4 0,1 0 3 15,0-3 3-15,-1 1 4 0,0-3 4 0,0 1 5 0,0-1 6 16,1-2 7-16,0 0 10 0,0-1 10 0,-1-1 10 0,0-1 7 0,3-2 5 16,-1 0 3-16,0-2-2 0,1-1-4 0,-2-1-8 0,1-2-8 0,0-1-8 15,2-1-8-15,0-3-11 0,0-2-12 0,4 1-14 0,-1-5-18 16,2 1-12-16,0-1-10 0,4-1-7 0,-1-2-5 0,1 2-1 0,2-2 0 16,0 2 3-16,3-2 4 0,-3 1 4 0,2 1 3 0,3 1 5 15,-5 2 4-15,1-1 7 0,1 2 5 0,1 2 3 0,-2-1 2 0,0 4 2 16,1 1 1-16,-2-1 1 0,0 3-1 0,-2 2 1 0,3-1 1 0,-2 3 0 15,-2 2 0-15,2 2 0 0,1 1 0 0,-2 0 0 0,-1 3-1 16,2 3 1-16,-1-1 0 0,-1 2 1 0,0 2-1 0,1 1 1 0,-1 1 1 16,0 1-1-16,1 2 1 0,-2 1 0 0,-1 0 0 0,1 0 1 15,-2 1-1-15,0 1-1 0,0-2 1 0,-1 1 1 0,-1 1-2 0,0-1-4 16,-1 0-2-16,-1 1-8 0,-1-2-6 0,2 0-12 0,-2-1-14 0,0 1-14 16,0-2-15-16,0-2-17 0,-2 3-19 0,2-5-23 0,0 1-23 15,0-1-29-15,0-2-30 0,0-2-39 0,0-1-43 0,2-3-66 16,0 1-78-16,-1-4-45 0,-1-1-30 0,3-1-7 0</inkml:trace>
  <inkml:trace contextRef="#ctx0" brushRef="#br0" timeOffset="25965.1392">30555 6970 123 0,'0'-7'582'0,"-4"2"1"0,4 3 1 0,-2-1-39 15,2-1-57-15,0 4-111 0,0 0-139 0,2 1-80 0,-2 2-46 16,4 1-30-16,-1 2-19 0,0 3-9 0,4 1-6 0,-2 4-4 0,1 1-3 16,1 2-2-16,2 3-2 0,2 3 0 0,-2 1 1 0,1 1 0 15,-2 2-5-15,1 1-2 0,0 3-5 0,-1-1-5 0,1 1-4 0,-5 4-5 16,1-2-3-16,-2 3-5 0,-2-1-10 0,-2 2-14 0,-2 1-16 0,-3-1-19 16,-4 2-21-16,-1 3-28 0,-6-1-37 0,-4 2-55 0,-1 3-66 0,-3-1-105 15,-7 3-123-15,-3 0-68 0,-6 3-38 0,-2 2-19 0,-4 0-3 16</inkml:trace>
  <inkml:trace contextRef="#ctx0" brushRef="#br0" timeOffset="29515.0749">27765 4957 369 0,'-2'-1'412'0,"2"1"-74"0,-1-2-76 0,-2 2-77 0,3 0-44 16,0-1-27-16,0 1-18 0,0 0-14 0,0 0-10 0,0 0-8 15,0 0-8-15,0 0-9 0,0 0-7 0,0 0-9 0,0 0-6 0,0 0-5 16,0 0-4-16,0 0-3 0,0 0 0 0,0 0-1 0,0 0 2 15,0 0 1-15,0 0 2 0,-1 1 1 0,1-1 1 0,0 0 3 16,0 0 0-16,0 0 3 0,0 0 1 0,0 0 0 0,0 0 0 0,0 0 0 16,0 0-2-16,0 0 0 0,0 0-2 0,0 0 0 0,0 0-3 15,0 0-1-15,0 0-2 0,0 0-3 0,0 0 0 0,0 2-3 16,1-2 0-16,3 1-1 0,0 1-1 0,1-2 0 0,-1 1 1 0,3 0 0 16,-1-1 1-16,5 0 1 0,-1 2 1 0,2-2 2 0,1 2 0 0,0-2 2 15,2 0 0-15,0 0 0 0,3 0 1 0,0 0 1 0,3 0 1 16,-1 0 0-16,3 0-1 0,3 0-1 0,-1 0 0 0,2-2-2 15,2 0-1-15,2 2-5 0,-1-2-4 0,4 0-2 0,0 1-7 0,2-1-4 16,-1-1-4-16,2 2-5 0,-2-2-4 0,1 1-5 0,0-1-4 16,-3 2-5-16,0 0-4 0,1-1-1 0,-4-1-2 0,0 1 1 0,-2 1 0 15,-1-1 3-15,-5 2 2 0,4 0 2 0,-6-2 3 0,-1 2 3 16,0-3 3-16,-3 3 2 0,0 0 5 0,-4 0 3 0,-2 0 2 16,-1 0 4-16,-1 0 0 0,0 0 1 0,-3 0 2 0,0 0 0 0,-2 0 0 15,-2 0 1-15,-1 0-2 0,0 0 0 0,0 0-2 0,0 0-4 16,-1 0-5-16,-2 0-7 0,-2 3-9 0,0-3-7 0,-3 2-10 0,-1-2-6 15,1 0-12-15,0 2-11 0,-5-1-11 0,2 1-11 0,-1 1-14 16,0-1-15-16,0-1-14 0,-2 1-16 0,1 2-15 0,-1-1-16 16,-1 0-19-16,0 0-24 0,0 0-38 0</inkml:trace>
  <inkml:trace contextRef="#ctx0" brushRef="#br0" timeOffset="29931.8818">27848 5070 90 0,'-12'1'219'0,"3"3"-50"0,-2-4-30 0,3 3-16 15,2-3-11-15,-3 1-5 0,4-1-4 0,0 1-2 0,0 1-3 16,2-2-4-16,0 1-5 0,1 1-7 0,0-2-9 0,1 0-7 0,1 0-11 16,0 0-9-16,0 0-8 0,0 0-6 0,0 0-7 0,0 0-3 15,0 0-4-15,0 0-2 0,0 0-3 0,0 0-2 0,0 0-2 0,0 0 0 16,0 0-1-16,0 0-1 0,0 3 2 0,0-3 3 0,1 2 5 15,-1-2 3-15,4 1 5 0,-3 0 3 0,2-1 5 0,1 1 2 16,0 1 3-16,5-2 5 0,0 2 3 0,0-1 1 0,3-1 3 0,0 2 3 16,2-1-1-16,3-1 2 0,4 2-2 0,-2-2-3 0,3 0-4 15,3 0-6-15,0 0-3 0,2 0-3 0,3-2-3 0,0 2-3 16,2-1-1-16,1-1-3 0,0 2-1 0,1-1-2 0,1-1-3 0,-1 0-2 16,1 1-4-16,3 0-3 0,-7 0-3 0,4-1-1 0,-1 2-4 15,-3-3-4-15,-1 3-2 0,0-3-3 0,-1 1-2 0,-3 1 0 0,1 0-1 16,-4-2-1-16,0 3 0 0,-1-4-1 0,-2 4 1 0,-2-1 2 15,0-1 1-15,-4 0 1 0,0 2 2 0,-3 0 3 0,1-3 4 0,-3 3 3 16,-3 0 0-16,-1-2 0 0,0 2 0 0,-4 0-4 0,3 0-3 16,-1 0 0-16,-3 0-5 0,0 0-6 0,0 0-6 0,0 0-11 15,0 0-13-15,-3 0-14 0,1 0-19 0,-1 0-20 0,0 2-23 0,-2-2-26 16,0 0-27-16,0 3-31 0,-2-3-51 0,2 2-65 0,-3 0-50 16,0-1-44-16,-1 3-23 0</inkml:trace>
  <inkml:trace contextRef="#ctx0" brushRef="#br0" timeOffset="30348.8537">27969 5133 59 0,'-4'1'74'0,"-1"-1"4"0,0 2 3 0,2-2 1 0,-2 2-2 16,2-2-2-16,-2 0-4 0,2 0-1 0,0 0 0 0,0 0-2 16,1 0-3-16,0 0-2 0,-1 0-1 0,3 0 0 0,0 0 1 0,-1 3-2 15,1-3-1-15,0 0 0 0,0 0 0 0,0 0-1 0,0 0 0 16,0 0-2-16,0 0 0 0,0 0-3 0,0 0 0 0,0 0-2 15,0 0-2-15,0 0-4 0,0 0-3 0,0 0-3 0,0 0-4 16,0 0-4-16,0 0-3 0,0 0-5 0,1 0-3 0,2 0-2 0,-1 0-6 16,1 0-3-16,2 0-1 0,-2 0 0 0,3-3-1 0,1 3-1 15,1 0 1-15,0-2 1 0,4 2-1 0,-1-2 0 0,2 2 1 0,1-1 1 16,3-1 0-16,-1-1 2 0,3 1 1 0,1 1-1 0,1 0 1 16,1-2-2-16,2 1-3 0,-1 1-4 0,3-2-7 0,0 1-10 0,2 0-12 15,2 0-13-15,0-1-12 0,2 0-17 0,-1 0-16 0,1-2-19 16,3 2-21-16,-2-1-30 0,0 1-34 0,3-3-48 0,-3 2-53 0,2-1-58 15,-1 1-59-15</inkml:trace>
  <inkml:trace contextRef="#ctx0" brushRef="#br0" timeOffset="38330.874">26785 4267 171 0,'0'-3'408'0,"-1"-1"-59"0,-1-1-71 0,2 3-79 0,-1-3-40 0,1 2-19 15,-2-4-17-15,0 4-14 0,1-1-8 0,-1-1-4 0,2 3-6 16,-1-4-6-16,-1 3-5 0,0-1-6 0,1 0-6 0,-1 0-6 0,1 1-6 15,-3-2-6-15,3 2-7 0,-2-1-4 0,1 1-4 0,-1 0-3 0,2 1-1 16,-1 0-3-16,0-1-2 0,1-1-4 0,-2 1-2 0,-1 1-2 16,3-1-2-16,-2-1-4 0,-2 1-1 0,0 0-4 0,2 0-1 0,-2 2-3 15,2-2 0-15,-2 0-4 0,0 0-4 0,1 0-2 0,-2 0-2 16,-1 0 0-16,1 0-1 0,-1 0-2 0,-2 1-2 0,3 1-1 0,-2-1-3 16,-2-1 0-16,3 2 0 0,-1-1 1 0,-2 1 1 0,-1-1 4 15,2 1 0-15,1 1 3 0,-5-2 0 0,4 1 1 0,-3 1 1 0,2 0 0 16,2 0 2-16,-2 0 3 0,-1 0 3 0,2 0 1 0,1 0 3 0,-2 0-1 15,1 0 2-15,-1 0 0 0,0 1-1 0,1 1 1 0,1-2 1 16,0 1-1-16,0 1 1 0,-1-2 1 0,3 1-1 0,-2-1-2 0,1 2 0 16,0-1-2-16,0 2 1 0,1-1-2 0,-1-1-1 0,3 1 0 0,-2 1-2 15,-1 0 0-15,2 0-1 0,-1 1-2 0,-2 1 1 0,2-2-2 16,0 2 1-16,1 2-1 0,-2-2 1 0,0 2-1 0,0 1 0 0,-1-1-1 16,0 0 1-16,1 1-1 0,0 1-1 0,-1 0 0 0,2-1 1 15,-3 1 0-15,1 2-1 0,1 0 2 0,-1-1-1 0,2 2 0 0,-2 0 2 16,0 0 1-16,0-2-1 0,2 2 2 0,-2 1 0 0,3-1 1 15,-1-1 2-15,0 3 0 0,1-1 1 0,-3-1 0 0,3 0 3 0,2-1 0 16,-2 1 1-16,2 2-1 0,-2-4-1 0,1 2 1 0,1 2 0 16,0-2 1-16,-1 0-1 0,1 0 0 0,0 1 1 0,1-1-1 0,1 2 1 15,-2-2-2-15,1 0 2 0,0 0 0 0,1 1-2 0,1-1 1 16,-3 2 0-16,1-2 1 0,2 0-1 0,-1 0 2 0,-1 1 0 16,2-1 0-16,-1 2-2 0,1-2 0 0,0 0 0 0,0 0 2 0,0 1 0 15,0-1-1-15,0 2-1 0,0-2 2 0,0 0-1 0,0 0-2 16,1 0 1-16,-1 0-2 0,2-2 1 0,-1 2 1 0,-1 0-1 15,2-1 1-15,1 0 1 0,-2 1-2 0,3 0 1 0,-3-2-1 0,1 0 2 16,-1 1-1-16,3-2 1 0,-3 1 0 0,4-1 0 0,-2 2 1 16,0-2 0-16,2 0 0 0,-4 1-1 0,4-2 2 0,-2 1-1 0,2 0-1 15,-2 0-2-15,2-1 1 0,-2 1-1 0,3-2 1 0,-1 1-1 16,-2-1 1-16,2 0-1 0,-2 0 1 0,2 0-1 0,0 0-1 0,1-1 1 16,-1 1-1-16,0-2 2 0,1 2-1 0,-1-3 2 0,1 2-1 15,-1 0 2-15,1-2-1 0,1 2-1 0,-3-1 1 0,3-1 0 16,0 1 0-16,0-2 1 0,-1 0-1 0,1 2 1 0,-2-2 0 0,2 2 1 15,-1-3 0-15,2 0-1 0,-1 1-1 0,0 1-1 0,1-1 2 16,-1-1 0-16,-1 1-1 0,3-2 0 0,-1 0 0 0,0 1-1 16,2 1 2-16,-2-3-1 0,0 2-1 0,0-1 1 0,1-1 1 0,-1 2-1 15,-2-2 1-15,2 0 0 0,1 0-1 0,-1 0-1 0,1 0 0 0,-3 0 0 16,1 0 1-16,1-2 0 0,1 2-2 0,-3-1 2 0,3-1-2 16,-2 2 1-16,1-2-1 0,0 1 2 0,1-2-1 0,-1 2 2 15,0-2 1-15,1 3 0 0,1-4 1 0,-2 3 0 0,0-1 0 0,1 0 0 16,-3-1 1-16,2-1 0 0,3 1 1 0,-3 0 0 0,0 1 0 15,0 0-1-15,0-1-1 0,0 0-1 0,0-2-1 0,-2 1-1 0,2 1 2 16,0-2 0-16,-2 2-1 0,1-2 0 0,-1 2-1 0,1 0 1 16,-2-2 1-16,2 1 0 0,-1-1 1 0,2 0 0 0,-3 0 1 0,-1 1 0 15,3-2 0-15,-2-1 0 0,-1 2 0 0,2-1 1 0,-2 0-2 16,0 0 1-16,0 0 1 0,0 1-1 0,1-3-1 0,0 2-1 0,-1-1-1 16,3-1-1-16,-4 0 1 0,2-1 0 0,0 0 0 0,0 0-2 15,-1-1 2-15,1 1-1 0,-1-2 0 0,0 1 0 0,0-2 0 16,0 0 0-16,1 1 3 0,-2 0 3 0,3-1 3 0,-5 0 3 15,2-1 2-15,1-1 1 0,1 3 1 0,-2-1 4 0,-2-1 1 0,1-1 3 16,0-1 1-16,-1 1 2 0,3-1 2 0,-2 3-1 0,0-5-1 16,-1 3-3-16,2-4-3 0,-1 2-3 0,0-1-3 0,-1 0-3 0,3-3-2 15,-1 1-5-15,-2 0-3 0,3-3-8 0,-1 0-10 0,3 0-9 16,-5-2-10-16,2-2-9 0,1 1-9 0,-1-3-10 0,0 0-14 0,-1 0-15 16,-1-2-19-16,-1 0-26 0,0 0-31 0,-1-2-66 0,-2 2-88 15,-2 0-91-15,-3 0-96 0,-5 0-48 0,0 2-27 0,-5 0-11 0</inkml:trace>
  <inkml:trace contextRef="#ctx0" brushRef="#br0" timeOffset="50313.757">19087 11661 68 0,'0'-2'88'0,"0"1"0"0,0 1 1 16,0 0-3-16,0 0-6 0,0 0-5 0,0-2-5 0,0 2-5 16,0-1-5-16,0 1-4 0,0-2-3 0,-1 1-1 0,-1 1 0 15,2 0-2-15,0-2 0 0,-1 0-3 0,1 2-3 0,0 0 1 16,0 0 4-16,0 0 2 0,0 0 1 0,0 0-2 0,0 0 0 0,0 0-3 15,0 0-1-15,0 0-1 0,0 0-1 0,-2-1-2 0,2 1-1 16,0 0 0-16,0 0-1 0,0 0 1 0,0 0-1 0,0 0 0 0,0 0-2 16,0 0-1-16,0 0-1 0,0 0-1 0,0 0-1 0,-3-1-2 15,3 1 1-15,0 0 0 0,0 0-2 0,0 0 2 0,0 0-1 0,0 0 2 16,0 0 0-16,0 0 0 0,0 0-1 0,0 0 2 0,0 0 0 16,0 0-1-16,0 0-1 0,0 0-2 0,0 0-2 0,0 0 1 0,0 0-3 15,0 0-2-15,0 0 0 0,0 0-1 0,0 0-2 0,0 0-1 16,0 0-2-16,0 0-2 0,0 0-3 0,0 0 1 0,0 0-3 15,0 0-1-15,0 0 0 0,0 0-2 0,0 0-2 0,0 0-1 0,0 0-3 16,0 0-1-16,0 0-4 0,0 0-2 0,0 0-3 0,0 0-3 16,0 0-3-16,0 0-4 0,0 0-5 0,-1 0-2 0,1 0-3 0,0 0-4 15,0 0-1-15,-2 1-2 0,2-1-3 0,0 1-4 0,0-1-4 16,0 0-2-16,0 4-4 0,0-4 1 0,0 3 1 0,0-2 4 16,0 1 4-16,0 1 4 0,0 0 3 0,0 0 2 0,2 0 5 0,-1 0 3 15,-1 3 2-15,3-1 5 0,-1 1 6 0,-2 1 5 0,1 1 8 16,-1-1 1-16,2 0 3 0,-1 1 0 0,-1-1 0 0,2 1-2 15,0-2 0-15,-2 4-1 0,1 0 1 0,-1-3-1 0,2 1 0 0,-1-1 1 16,1 0-1-16,0 1 0 0,-2-1 1 0,1 1-1 0,-1-2-1 0,0-1 1 16,2 2-1-16,-2-2 0 0,1-1 3 0,-1-1-1 0,0 2 2 15,0-2-1-15,0-1 3 0,0 0 2 0,0-1 2 0,0-1 2 16,0 0 3-16,0 0 3 0,0 0 5 0,0 0 4 0,0 0 6 0,0 0 5 16,0 0 5-16,0 0 3 0,0 0 4 0,0 0-5 0,0-1-8 15,-1-1-5-15,-1-3-6 0,2 3-5 0,-1-4-6 0,1 2-6 16,-4-3-4-16,1 0-7 0,2-1-7 0,-1-1-8 0,0 0-9 0,-1-1-8 15,2-3-5-15,-1 4 0 0,-1-4 2 0,0 0 1 0,1 1 3 16,1 0 4-16,-1 1 5 0,2-3 3 0,-1 1-2 0,1 1 1 16,-2 0 0-16,0 1 6 0,2 1 4 0,-1 0 3 0,-1 0 2 0,2 1 7 15,-1 1 2-15,1 2 3 0,-2-2 1 0,0 2-3 0,2 2-4 16,-1 0 1-16,-1 0-1 0,2 1-2 0,-2 0-5 0,2 2-4 0,0-1-5 16,0 2-5-16,0 0-8 0,0 0-8 0,0 0-9 0,0 0-9 15,0 0-8-15,0 0-6 0,0 0-2 0,0 0-4 0,0 2 0 0,0-1 2 16,0 2 4-16,0 2 2 0,0-3 6 0,0 5 6 0,0-3 5 15,0 4 10-15,0-2 7 0,0 1 11 0,0 2 9 0,0 0 6 0,0 3 5 16,0-4 4-16,2 2 2 0,-2 1 0 0,2-2 1 0,-1 4 1 16,-1-1 2-16,2 0 0 0,0-1 0 0,-1 2 0 0,2-1-1 15,-1 0-2-15,0 2 0 0,-1-1 0 0,2-2 0 0,-1 2 2 0,0-1-1 16,-1 0 0-16,4 1 1 0,-4-4-3 0,1 4-1 0,-1-3-2 16,3-1 1-16,-3 2 1 0,1-4-1 0,1 2 0 0,-1-1 1 15,-1 0-2-15,2-1-1 0,-3-2 0 0,2-1 3 0,-2 2-1 0,2-3 0 16,-1 0 2-16,-1 0 3 0,0-2 3 0,0 1 2 0,0-1 5 15,0 0 5-15,0-1 6 0,0 0 8 0,0 0 7 0,0 0 7 0,0 0 3 16,0 0 2-16,0 0-4 0,0 0-8 0,0-1-9 0,-1 0-8 16,-1-2-8-16,0 0-8 0,1 0-9 0,-1-4-12 0,1 3-12 0,-3-2-14 15,1-2-14-15,2 1-14 0,-1-2-15 0,0 0-12 0,-1-1-6 16,2-1 1-16,-1 0 0 0,-1 0 1 0,3-1 2 0,-1 0 1 16,-1-3 3-16,2 4 5 0,-2-1 4 0,2 0 5 0,-1-1 8 0,-1 1 8 15,2 0 11-15,-1 0 11 0,1 1 10 0,-2 1 9 0,0 0 6 16,2-1 5-16,0 2 7 0,0 0 8 0,0 0 3 0,0 1 4 0,0 1 1 15,0-1 2-15,0 2 5 0,0 0 4 0,0-1 1 0,0 1 1 16,0 2 1-16,0-1 0 0,0 0 3 0,-1 1 4 0,-1-2 0 0,2 6 1 16,0-3 1-16,0 0 3 0,-1 0 1 0,1 1 2 0,0 2-1 15,0-1-4-15,0 1-3 0,0 0-1 0,0 0-5 0,0 0-8 16,0 0-9-16,0 0-13 0,0 0-11 0,0 0-9 0,0 0-5 0,0 0-4 16,0 0-1-16,0 1-2 0,0 1 2 0,0 1 2 0,1 0 2 15,-1 0 4-15,2 0 5 0,-1 4 6 0,-1-1 8 0,2 1 11 0,0 0 8 16,-2 0 7-16,1 2 6 0,-1-1 3 0,2 2 0 0,-1 1-1 15,-1-1-3-15,2 0-1 0,-2 2-1 0,3-1-2 0,0 3-2 16,-1-2 1-16,-1 0-2 0,-1 2 0 0,3-2-4 0,-3 1-2 0,4 0-4 16,-4-1-1-16,1 0-2 0,-1 1 0 0,2-1-1 0,-1 1 0 15,1-1-1-15,0-2-3 0,-2 1 1 0,1-1-1 0,1 1 2 0,-1-3-1 16,-1 2 2-16,2-2 0 0,0 0 0 0,-1 0-2 0,-1-2 1 16,3 0 0-16,-1 1-1 0,-2-2 1 0,1 0-1 0,-1-1 2 15,2-1 1-15,-1 0 1 0,-1-1 0 0,2 3 1 0,-2-5 3 0,0 2 3 16,0-1 7-16,0-1 7 0,0 0 9 0,0 0 8 0,0 0 5 15,0 0 4-15,0 0-3 0,0-1-7 0,0-1-10 0,0 0-10 16,0-3-7-16,0 2-3 0,0-4-5 0,0 0-7 0,0 0-10 0,0-2-14 16,0 0-11-16,0-2-13 0,0-1-11 0,0 0-10 0,0-1 2 15,0-2 9-15,0 1 5 0,0-1 5 0,0 1 1 0,0-2-5 0,0 0 3 16,0 2 6-16,0 1 4 0,0-3 4 0,0 4 1 0,0-2 3 0,-2 2 4 16,2 0 2-16,0-2 5 0,0 3 0 0,-1-1 5 0,1 2 4 15,0 0 6-15,-2 2 7 0,2-1 1 0,0 1-2 0,0 3 1 16,0-1 3-16,0-1 3 0,-1 2 1 0,1 2 2 0,0-1 2 15,0 0-5-15,0 3-6 0,0-1-6 0,0-1-5 0,0 3-6 0,0 0-9 16,0 0-11-16,0 0-10 0,0 0-7 0,0 0-2 0,0 0 1 16,0 3 7-16,0-1 3 0,0 0 7 0,0 1 6 0,0 2 7 0,0 0 5 15,0 2 8-15,0-1 7 0,0 1 8 0,0 1 10 0,0 1 11 16,0-1 7-16,0 5 5 0,0-2-2 0,0 2-4 0,1-4-4 16,-1 3-5-16,0 2-2 0,0-3-3 0,0 4-2 0,2-1 0 0,-2-2-4 15,0 2 0-15,1-2-1 0,-1 3-2 0,0-3-1 0,0 1-2 0,0-3-2 16,0 3-2-16,0-1 0 0,0-2 0 0,0 0-2 0,0-2-2 15,0 1 1-15,0-1-2 0,0-3 1 0,0 3 0 0,0-2 2 16,0-2-1-16,0 1 1 0,0-3 3 0,0 1 3 0,0 1 4 16,0-1 4-16,0-2 3 0,0 1 8 0,0-2 11 0,0 0 10 0,0 0 12 15,0 0 6-15,0 0 3 0,0 0-4 0,0-3-5 0,0 1-6 16,0 0-5-16,-1-4-8 0,-1 3-8 0,2-3-8 0,-1-2-9 0,1 0-14 16,-5-2-16-16,4 0-15 0,-1-4-16 0,0 1-11 0,1-1-9 15,-1-2-2-15,1 0 1 0,-1 0 4 0,0 0 5 0,1-1 6 0,-1 2 9 16,2-1 6-16,-1 0 7 0,1 2 8 0,-2 0 7 0,0 1 5 15,2 0 7-15,-1 1 7 0,-1 2 8 0,2 0 8 0,-1 1 5 0,1 1 4 16,-2 2-1-16,-1 0-2 0,3 2-5 0,0-1-6 0,0 0-5 16,0 3-7-16,0-1-8 0,0 1-8 0,0 1-9 0,0 1-10 15,0 0-8-15,0 0-11 0,0 0-12 0,0 0-7 0,0 0-6 0,0 0 3 16,0 1 6-16,0 1 6 0,3 1 8 0,-1-1 7 0,-2 3 10 16,1-3 10-16,-1 2 9 0,2 1 11 0,-1-1 12 0,-1 2 11 15,0 0 12-15,0 2 8 0,0-2 5 0,0 4 0 0,0-3-2 0,0 5-4 16,0-4-3-16,0 2-1 0,0 1-2 0,-1 0-2 0,-1-1-1 15,2 3-3-15,-1-3-5 0,1 2-3 0,-2 0-3 0,-1-2-1 0,3 1-3 16,-1-1-1-16,-1 0-2 0,2 2 0 0,-2-4-1 0,2 2-1 16,-1-2-2-16,-1 0 0 0,2 1-2 0,0-3 0 0,0 1 0 15,0 0 0-15,0-3 1 0,0 0 0 0,0 0 0 0,0 1-1 0,0-3 0 16,0 1 1-16,0-1 0 0,0 0 2 0,0-2 2 0,0 0 2 16,0 0 3-16,0 0 5 0,0 0 6 0,0 0 5 0,0 0 7 0,0 0 7 15,0 0 6-15,0 0 0 0,0 0-4 0,0-2-6 0,0-2-7 16,0 1-6-16,0-2-5 0,0 1-3 0,0-1-3 0,0-2-8 15,0-2-8-15,0-1-9 0,0 1-10 0,0-2-9 0,0-1-8 0,2 0-1 16,-1 0 4-16,-1-4 3 0,0 5 8 0,2-3 3 0,-2 1 5 16,0-1 2-16,0-1 3 0,0 2 3 0,0 1 5 0,0 0 6 0,0 3 5 15,0-4 4-15,0 4 4 0,0-3 3 0,0 6 5 0,0-2 3 16,0 2 2-16,0 0 0 0,0 2-4 0,0-1-3 0,0 2-4 16,0 0-6-16,0 3-9 0,0-5-9 0,0 5-10 0,0 0-11 0,0 0-12 15,0 0-12-15,0 0-8 0,0 0-6 0,0 0-4 0,0 0 0 16,0 3 0-16,0-1 5 0,2 1 5 0,-1 0 6 0,-1 2 9 0,3-1 9 15,-1 2 10-15,-2 0 10 0,1 2 14 0,-1 1 11 0,0 1 10 16,0-1 4-16,0 3 6 0,0-1 1 0,0-1 2 0,0 4-1 0,0-1-2 16,0 1 0-16,0 1-4 0,0-2-3 0,0 1 0 0,0 1-4 15,-1-1-3-15,1 3-3 0,0-6-2 0,-2 2-3 0,2 1-2 0,0-3-2 16,0 2 0-16,0 0-2 0,0-4 0 0,0 2-1 0,0-2 1 16,0 0-1-16,0-2 1 0,0 1-1 0,0 0-1 0,0-4 0 0,0 1 1 15,0 0 1-15,0-2-1 0,0 2 1 0,0-2 2 0,0-1 2 16,0 0 2-16,0 0 2 0,0-1 2 0,0-1 5 0,0 0 6 15,0 0 6-15,0 0 9 0,0 0 7 0,0 0 8 0,2-1-1 16,-2-1-4-16,0 0-7 0,0 0-9 0,1-2-4 0,-1-1-6 0,0-2-7 16,0 2-7-16,0-2-12 0,0-3-14 0,0 0-17 0,0-1-18 15,0-3-21-15,0 3-23 0,0-4-14 0,0 1-11 0,0-3-8 0,0 3-6 16,0-1-12-16,0 0-15 0,0 1-11 0,-1 1-12 0,1-1-14 16,-2 4-16-16,-1 1-42 0</inkml:trace>
  <inkml:trace contextRef="#ctx0" brushRef="#br0" timeOffset="53763.5867">16709 17554 38 0,'-5'0'493'0,"2"0"4"15,0 0 3-15,-1 0-72 0,1 0-111 0,2 0-72 0,-3 0-52 16,3 0-33-16,-1 0-23 0,2 0-16 0,0 0-10 0,-3 0-11 16,2 0-10-16,-1 0-10 0,2 2-11 0,0-2-9 0,-1 0-12 0,1 0-9 15,-2 2-11-15,0-2-8 0,2 3-7 0,-1-3-6 0,-1 4-5 0,2-3-3 16,-1 3-1-16,1-1-1 0,-4 1-1 0,3 4 1 0,-3-1 0 16,1 2 0-16,-2 1 2 0,1 2 0 0,-1 1 0 0,2-1 2 0,-2 2 2 15,2 3 1-15,-2-2 0 0,2-1 2 0,-1 1 0 0,1 2-1 16,1-2 1-16,0 0-2 0,1 1 1 0,-1 0-1 0,2-3 1 0,0 2-1 15,2-1 1-15,-1-2-2 0,3 2 1 0,-3-2-1 0,3-2-1 0,0 0-1 16,0-2 0-16,0 1 1 0,1-4-1 0,-1 2 1 0,1-5 1 16,4 1 1-16,-4 1-1 0,3-4 2 0,0-4-1 0,1 1 2 15,-1-1-1-15,2-4 1 0,1 0 0 0,-2-3 0 0,-1-1 2 0,3-1 0 16,-3-3 0-16,0 0-1 0,-1-2-2 0,-2-1 1 0,0-3-2 0,-1 2 1 16,-3-1-3-16,-1-1 2 0,0 0 1 0,0 0 1 0,-1 0-1 0,-3-2 0 15,-1 4 1-15,0 0-2 0,0 0-2 0,-2 3-3 0,3 2-3 16,-6 0-4-16,2 1-5 0,0 2-5 0,0 2-6 0,-1 1-15 0,1 2-15 15,0 3-18-15,0 1-16 0,-3 2-25 0,3 2-23 0,0 2-34 16,-2 1-38-16,3 3-81 0,-1 3-103 0,3 2-67 0,-2 2-48 0,0 0-23 16,2 3-8-16</inkml:trace>
  <inkml:trace contextRef="#ctx0" brushRef="#br0" timeOffset="54730.9636">17524 17583 189 0,'4'-6'507'16,"-3"-1"10"-16,-1 2-35 0,3 1-58 0,-3-1-80 0,0 0-91 0,0 2-53 15,0 0-38-15,0 0-24 0,0 0-18 0,0 2-11 0,0-2-7 16,-3 3-10-16,3 0-8 0,0 0-9 0,0 0-11 0,0 0-10 0,0 0-13 15,0 0-10-15,0 0-11 0,0 0-10 0,0 0-9 0,0 0-5 16,0 0-5-16,0 0-4 0,0 0-4 0,0 0-1 0,0 1-2 0,0 1 1 16,0 1 0-16,0 0 2 0,0 1 2 0,3 1 4 0,-2 0 1 0,-1 2 3 15,2 1 3-15,-2 1 3 0,2-1 4 0,-1 4 3 0,-1-1 2 16,4 2 2-16,-3 1 2 0,-1-2 0 0,2 1 1 0,-1 2-2 0,-1 0-2 16,2-2-1-16,0 2 0 0,-2-1-7 0,1 1-9 0,-1 0-10 15,2-1-10-15,-1 0-17 0,-1 1-19 0,2-2-24 0,0 0-26 0,-1-1-35 16,2 1-41-16,-2-1-60 0,1-2-68 0,0-1-80 0,-1 0-82 0,3-2-44 15,-3 1-25-15,1-4-6 0</inkml:trace>
  <inkml:trace contextRef="#ctx0" brushRef="#br0" timeOffset="55230.9268">18041 17671 383 0,'-5'0'551'0,"2"-1"7"0,0-1 4 0,-2 2-78 16,4-1-118-16,-3-1-87 0,1 2-72 0,0 0-45 0,3 0-30 15,-1-3-23-15,1 3-19 0,0 0-17 0,0 0-15 0,0 0-20 0,0 0-20 16,1 0-20-16,2-1-20 0,-1 0-12 0,1 1-9 0,0-2-8 16,4 2-5-16,-3 0-4 0,1 0-2 0,0 0-1 0,4 0 1 0,-2 0 2 15,-1 0 0-15,2 0 5 0,1 2 4 0,-2-1 5 0,-1 3 4 16,2-2 3-16,0 2 0 0,-4 1 2 0,1 0 2 0,0 2 3 0,-2-1 4 0,1 1 2 15,-3 3 3-15,2-1 1 0,-3-1 3 0,-3 4 1 0,3-3 2 16,-1 2 4-16,-3 0 1 0,0 1 3 0,0 0 4 0,-1 0 6 0,1-2 3 16,-4 0 4-16,3 1 2 0,0-1 4 0,1-2 2 0,-1 1 2 15,0-1 2-15,-1-1 2 0,1 0 1 0,2-1-1 0,0-1 2 0,1-1-1 16,-1 0-1-16,1 0-4 0,2-1-4 0,0 0-4 0,0-2-1 16,0 1-1-16,2-1 0 0,1-1-2 0,0 0-6 0,2 0-10 0,4 0-12 15,-1-1-19-15,2-1-19 0,4-1-29 0,1 0-32 0,2-2-50 0,2 1-57 16,1-2-79-16,6 0-89 0,-3-1-55 0,3-1-39 0,-1-1-17 15</inkml:trace>
  <inkml:trace contextRef="#ctx0" brushRef="#br0" timeOffset="55963.7192">18869 17526 112 0,'0'-5'470'0,"0"-1"7"0,2 2-56 0,-1 0-87 15,1-1-66-15,0 1-58 0,-2 1-35 0,1-2-28 0,-1 1-20 0,2 1-17 16,-1 1-13-16,-1 2-10 0,4-2-10 0,-3 2-5 0,1 0-10 16,-1 2-13-16,1-2-12 0,1 2-11 0,2 1-8 0,-2 1-8 0,2-1-5 15,-2 2 0-15,2-1-2 0,-1 2 1 0,0 1 0 0,2 1 3 0,-2 0-1 16,0 2-1-16,0 0 0 0,0 0 0 0,1 2 2 0,-2 1 0 16,3 0 2-16,-5 1 1 0,4-1-1 0,-2 1 0 0,-1-2 0 0,-1 1-1 15,1 2 0-15,-2-1-2 0,0-2-1 0,0 0-2 0,0 0 0 16,0-2-3-16,0-1-2 0,0 0 1 0,0-1 0 0,-2-1 1 0,2-1 1 15,-1-2 4-15,1 3 0 0,-2-4 2 0,2-1 0 0,-1 1-3 0,1-3-1 16,0 0-2-16,-2 0-1 0,0-3-2 0,-1 1-2 0,2-1-3 16,-2-4-2-16,1 0-2 0,1 0-6 0,-1-2-7 0,2-2-7 0,-1-1-1 15,1-2-3-15,0-1 0 0,1 2 0 0,-1-2 2 0,3-3 4 16,-1 4 2-16,2-3 3 0,-1 0 3 0,2 1 4 0,-2 1 4 0,2-2 4 16,-1 4 6-16,0-1 5 0,0 2 2 0,1 0 3 0,-1 2 3 15,0 3 1-15,0-1 2 0,1-1 0 0,-2 4 1 0,2 2 0 0,-1 0 1 16,-1 2-1-16,2-1-1 0,-2 2 0 0,2 2 1 0,0-1 0 15,0 2 1-15,2 3 1 0,0-2 1 0,-3 4 2 0,3 1 1 0,-1 2 0 16,0 1 2-16,1 0-1 0,1 1-1 0,-4 2 1 0,4 0-2 0,-2 0-1 16,-1 2 0-16,2-1-1 0,-2 1-2 0,2 0 0 0,-2-1-2 0,0 0-1 15,-1 0-2-15,0-1 0 0,1 2-1 0,-4-3-1 0,2-1 0 16,2 1-6-16,-4-2-7 0,2 0-8 0,-3-2-13 0,2-1-14 0,-2 2-17 16,2-2-21-16,-1-2-26 0,-1-2-26 0,0 2-27 0,3-2-35 15,-3 0-41-15,2-5-65 0,0 4-78 0,-1-4-53 0,-1 0-41 0,4 0-20 16,-1-2-10-16</inkml:trace>
  <inkml:trace contextRef="#ctx0" brushRef="#br0" timeOffset="56313.8577">19358 17698 124 0,'-2'-2'533'0,"0"1"12"0,-2 1 13 15,3 0-50-15,-1 0-85 0,0 0-83 0,2 0-82 0,0 0-54 0,0 0-41 16,-3 0-27-16,3 0-20 0,0 0-17 0,-2 1-16 0,2 1-15 15,0-2-17-15,-1 0-14 0,1 0-15 0,-2 1-12 0,2 1-8 0,-1 1-6 16,1-1-4-16,-2 0-1 0,0 1 0 0,1 1 1 0,-1 1 0 0,1-2 1 16,-3 4 2-16,0 0 0 0,2 1 2 0,-2-1 2 0,0 1 3 0,1 1 2 15,2 1 0-15,-3-1-1 0,1 1 1 0,2 0-1 0,-1 0-2 16,0 1 0-16,2-1 0 0,-1 0 0 0,1 2 1 0,0-3-2 16,1 1-2-16,1 0 0 0,0-1-2 0,1 0-3 0,2 0-4 0,-2 0-5 15,2-2-7-15,1 1-4 0,2-1-5 0,-2-2-5 0,0 0-5 0,3-1-4 16,0-1-5-16,0 0-2 0,3-3-1 0,-2 0 0 0,2 0 3 15,-1-3 6-15,1-2 6 0,1 0 11 0,1-2 10 0,-3-1 12 0,1-1 12 16,-2-2 11-16,-2-3 9 0,0 1 10 0,0 0 9 0,-3-2 9 16,-2-1 7-16,-2 0 3 0,-1 0 1 0,-3-1-3 0,0 0-5 0,-5 1-7 15,2 0-11-15,-4 0-17 0,-1 1-23 0,-1-1-35 0,-1 3-40 0,-3 1-63 16,0 0-75-16,-1 2-113 0,1 1-134 0,-3 2-70 0,1 2-41 16,-2 0-24-16,0 3-14 0,-1 2-7 0</inkml:trace>
  <inkml:trace contextRef="#ctx0" brushRef="#br0" timeOffset="57128.2668">20256 17746 144 0,'-3'3'615'0,"-1"0"0"0,1-1 2 0,1-1-1 0,-1 0 1 0,2-1-120 15,-1 2-180-15,0 0-112 0,2-2-79 0,0 0-51 0,0 0-35 16,0 0-28-16,0 0-23 0,0 0-21 0,4 0-17 0,-3 0-20 0,4 0-17 15,2-2-25-15,1 0-24 0,1 2-30 0,0-1-34 0,3 0-43 16,3-1-48-16,0-1-76 0,3 0-88 0,0 0-48 0,-1 0-26 0,5 0-6 16,-1-1 5-16</inkml:trace>
  <inkml:trace contextRef="#ctx0" brushRef="#br0" timeOffset="57322.1893">21368 17708 397 0,'8'0'584'0,"0"3"12"0,-2-3 11 0,-2 0-51 0,0 2-85 0,0 0-95 16,-1-2-99-16,-2 0-64 0,3 0-46 0,-3 0-32 0,1 0-27 15,-1 0-26-15,2 0-27 0,0-2-29 0,1 0-31 0,-1 2-30 0,2-3-29 16,-1 1-27-16,1 2-25 0,6-2-27 0,-1-1-27 0,-1 0-31 16,4 0-35-16,1-1-46 0,3 1-55 0,-1 0-64 0,5-2-67 0,-1 2-37 15,1-1-20-15,1-1-4 0,2 2 3 0</inkml:trace>
  <inkml:trace contextRef="#ctx0" brushRef="#br0" timeOffset="57508.9786">22582 17545 81 0,'3'-1'558'0,"1"-1"7"0,-3 1 7 0,3 1 3 15,-4-2-80-15,1 1-122 0,-1 1-98 0,2-2-90 0,-1 1-54 16,-1 1-42-16,5-2-32 0,-4 0-28 0,2 2-25 0,1-2-24 0,1 0-23 0,-1 1-24 15,1-1-25-15,4-1-27 0,-1 2-27 0,4-1-28 0,-2 1-31 16,3-1-36-16,0 2-37 0,3-2-39 0,1 1-51 0,-1 1-56 0,3 0-32 16,-2 0-21-16,4 0-7 0</inkml:trace>
  <inkml:trace contextRef="#ctx0" brushRef="#br0" timeOffset="57693.7665">23940 17454 51 0,'6'0'500'0,"1"0"8"16,-2 0-31-16,-1 0-53 0,1 0-82 0,-4 0-96 0,3 0-65 0,-3 0-46 15,1 0-29-15,-1 0-22 0,3 0-14 0,-3 0-14 0,2 1-18 16,-1 0-21-16,1-1-25 0,0 2-24 0,2 0-33 0,0-2-32 0,1 1-43 16,2 1-44-16,2-2-65 0,0 1-71 0,2 1-63 0,2-2-59 15,-2 1-34-15,6 1-23 0</inkml:trace>
  <inkml:trace contextRef="#ctx0" brushRef="#br0" timeOffset="57823.1048">24905 17463 430 0,'17'0'516'0,"-4"0"3"0,-1 0 1 16,-2-2-91-16,-2 1-138 0,1 1-91 0,-5-2-68 0,1 0-51 0,-1 0-40 16,0 0-44-16,0 1-44 0,-3-2-105 0,3 0-134 0,-2 0-96 0,0-2-79 15,-2 3-44-15,-4-3-30 0,0 0-16 0</inkml:trace>
  <inkml:trace contextRef="#ctx0" brushRef="#br0" timeOffset="59330.8337">19062 11689 267 0,'0'-3'385'0,"0"3"-58"0,0-2-66 0,0 1-42 16,0 1-34-16,0-3-22 0,0 3-16 0,0 0-16 0,0-1-11 15,0-2-12-15,0 3-9 0,0 0-8 0,0 0-7 0,0-3-5 16,2 3-6-16,-2 0-3 0,1 0-4 0,-1 0-2 0,0 0 1 0,0 0 1 16,0 0 0-16,0 0 2 0,0 0-1 0,0 0-1 0,0-2-1 15,0 1-2-15,0 1 0 0,0-2 1 0,0 1 1 0,0-1 1 16,0 1 1-16,0-1-1 0,0 2-1 0,0-1-1 0,0 1-1 0,0-2-3 15,0 2-3-15,0 0-1 0,0 0-4 0,0 0-2 0,0 0-6 16,0 0-7-16,0 0-7 0,0 0-7 0,0 0-10 0,0 0-8 0,0 0-11 16,0 0-8-16,0 0-10 0,0 0-9 0,0 0-8 0,0 3-4 15,0-1-1-15,0 1-1 0,0 3 1 0,2 0 1 0,0 1 0 16,-2 4-3-16,1 2-6 0,2 2-11 0,-1 5-14 0,0 3-22 0,-1 0-25 16,4 6-37-16,-4 1-44 0,2 4-98 0,1 3-127 0,-1 0-78 15,2 2-55-15,-4 3-26 0,2 2-15 0</inkml:trace>
  <inkml:trace contextRef="#ctx0" brushRef="#br0" timeOffset="63879.9807">22835 9220 29 0,'-3'-2'562'0,"-2"-1"8"15,2 3-2-15,0-2-82 0,0-1-123 0,-1 1-74 0,0 0-48 0,3 2-32 16,-3-3-23-16,3 3-16 0,-1-2-13 0,0 0-12 0,2 2-11 16,-1-1-16-16,1 1-18 0,0 0-13 0,0 0-14 0,0 0-11 0,0 0-10 15,0 0-9-15,0 0-9 0,0 0-5 0,1 0-9 0,-1 0-8 16,0 0-5-16,0 0-6 0,0 0-5 0,2 0-4 0,-2 0-2 15,2 0-3-15,-1 0 1 0,3 0-1 0,-3 1 2 0,2 1 0 0,0 0 0 16,0 1 2-16,0-3 1 0,2 5 2 0,0-1 2 0,0 1 1 16,0 2 5-16,2-2 0 0,0 1 2 0,-2 2 1 0,3-1 0 15,1 1 1-15,-3 2 0 0,1 0-1 0,1-1 1 0,-3 3 0 0,2-2-2 16,-1 0-1-16,1 2-3 0,-2-2-2 0,1 2-3 0,-2-3-3 16,0 4-1-16,0-3-1 0,0-1-1 0,-3 0 1 0,2-1 0 0,-1 1 0 15,0-4 1-15,-1 2 2 0,-1-2 4 0,2-2 4 0,-2 2 5 16,0-1 4-16,0-3 2 0,0-1 1 0,0 0-4 0,-2 0-4 0,1-3-4 15,-3-2-2-15,1 0-2 0,2-2-4 0,-3 0-4 0,0-3-5 16,0-1-5-16,1-1-7 0,-1-1-6 0,1-2-4 0,1-1-4 16,0 0 1-16,1-1 3 0,-1-1 3 0,2 1 3 0,2 0 0 0,-1-1 2 15,1 2 2-15,0-1 0 0,1 2 2 0,1-2 2 0,-1 5 3 16,1-1 2-16,-3 1-1 0,2 1 0 0,1 2 0 0,-1 1-1 0,0 1 0 16,2 1 1-16,-1 2 0 0,1 1 0 0,-2 0 0 0,2 1 1 15,-2 1 1-15,4 1 1 0,-2 1 2 0,0 2 0 0,3 0 5 16,-3 1 3-16,3 3 4 0,0 0 2 0,-2 2 3 0,1 0 1 0,-1 2 3 15,1 1 2-15,0 1 1 0,0-1 2 0,-3 3 1 0,1-1 2 16,0 1-1-16,-2 0 1 0,3-2-2 0,-1 2 0 0,-2-2-2 16,0-1 0-16,1 2-1 0,-3-2 0 0,1-3 1 0,-1-1 2 0,3 0 3 15,-4-1 2-15,1-2 4 0,-1-1 6 0,3-1 8 0,-2-1 8 16,-1-2 4-16,0 0 4 0,2 0-2 0,0-2 1 0,-2-3-3 0,1 0-2 16,-1-4-2-16,2 1-4 0,0-4-4 0,-1-2-7 0,2-1-5 15,-1-2-9-15,1 0-8 0,0 0-11 0,1-2-5 0,-3 0-3 0,4-1-1 16,-2 0 1-16,0 2-1 0,0 1 1 0,0 0-1 0,1 2 2 15,-3 1 1-15,2 1 0 0,1 1 1 0,0 3-1 0,-2 1-1 16,1 1-3-16,-2 2-2 0,3 0 0 0,-3 3-1 0,1 0 1 0,1 1 1 16,0 1 0-16,1 1 1 0,0 2 2 0,2 0 0 0,1 3 2 15,-3-1 2-15,5 4 2 0,0-1 5 0,-1 1 4 0,0 1 3 16,0 2 2-16,2 0 2 0,-1 0 0 0,-1 0 1 0,1 1 1 0,-1 1 0 16,1-1 2-16,-1 0-1 0,2 0 0 0,-2 1-3 0,-2-2-3 15,0 0-8-15,4-2-7 0,-4 0-12 0,0-1-11 0,-1 0-17 0,3-1-16 16,-3 0-19-16,-1-4-22 0,1 1-23 0,-2-2-25 0,2 1-29 15,-1-3-28-15,1-1-42 0,-1-1-47 0,0-3-52 0,0-1-54 0,0-2-52 16,0-1-50-16,1-4-20 0</inkml:trace>
  <inkml:trace contextRef="#ctx0" brushRef="#br0" timeOffset="64229.8562">23504 8903 448 0,'-3'-5'570'0,"0"0"10"0,-1 1-65 0,3 1-104 16,-4 1-79-16,3 1-67 0,1-1-46 0,-3 2-38 0,2-1-26 15,0-1-20-15,2 2-22 0,0 0-26 0,0 0-19 0,0 2-22 0,-1-1-17 16,1 2-15-16,0-1-13 0,0 2-10 0,-2 2-5 0,0 1-1 16,2 0-1-16,0 3 0 0,0 1 3 0,0 1 2 0,0 0 6 15,0 1 6-15,0 0 3 0,0 3 4 0,0 0 2 0,4-3 2 0,-3 2 1 16,1 0 2-16,2-1-1 0,-1-1 1 0,0 0-1 0,2 0-2 16,0-3-1-16,2 2-1 0,-3-3-1 0,2 1-1 0,-1-3-2 15,2-1-3-15,-1 0-1 0,3-1 1 0,-2-3-4 0,1 0-4 0,-2 0-2 16,3-4-2-16,-1 0-4 0,0 0-3 0,2-4-2 0,1-2-3 15,-3 0-2-15,1-4-2 0,0 0-2 0,-1 0 0 0,1-3 0 0,-3 1 0 16,0-3 4-16,-1 0 1 0,-2 0 6 0,-2 2 2 0,1-3 5 0,-2 1 6 16,-2 0 5-16,-1 3 4 0,-2 0 3 0,0 1 1 0,-2 0 1 15,1 1 2-15,-2 0 0 0,-3 4-3 0,0 0-2 0,-1 2-4 16,2 0-3-16,-3 1-2 0,-1 3-7 0,3 1-6 0,-2-1-11 0,-1 2-12 16,3 2-13-16,-2 0-13 0,4 3-14 0,-3-1-15 0,3 2-18 15,1 0-16-15,0 2-19 0,2 0-21 0,-2 1-22 0,3-1-22 0,2 1-22 16,1 1-24-16,1-2-18 0,1 0-16 0,1-1-19 0,3 1-18 15,1-1-31-15,0-1-33 0</inkml:trace>
  <inkml:trace contextRef="#ctx0" brushRef="#br0" timeOffset="64663.1628">23629 8894 493 0,'4'-8'484'0,"1"-2"-28"0,-2 3-55 0,0-2-66 16,1 1-46-16,-1-1-34 0,0 1-24 0,0 1-22 0,1-2-18 15,-2 1-13-15,0 2-14 0,-1 0-12 0,3 0-15 0,-3 1-14 0,2-1-16 16,-1 4-17-16,0-3-16 0,-2 2-13 0,1 1-13 0,-1 2-12 15,2-2-12-15,0-1-12 0,-2 3-8 0,1 0-8 0,1 3-5 16,-1-1-5-16,3 0-4 0,-3 1-3 0,3 0 0 0,1 1-2 0,-2 2 1 16,2 0-1-16,0 1 3 0,2 1 2 0,-2-1 4 0,0 3 1 15,0-1 2-15,0 1 1 0,0 1 0 0,0-1 0 0,0 0 1 0,2 0 0 16,-4 2 1-16,2-4 1 0,-2 1 1 0,2 1 2 0,-2-3-1 16,2-1 2-16,-4 2 2 0,2-3 2 0,-1 0 3 0,0-2 5 0,-1-1 4 15,1 1 4-15,-1-1 3 0,-1-2 6 0,0 0 3 0,2 0 4 16,0-2-1-16,-1-1 1 0,-1 0-2 0,2-4-1 0,-1 2-3 0,-1-3-3 15,4-2-2-15,-3-3-6 0,2 1-4 0,-1-1-5 0,-1-2-5 16,2 0-5-16,-1-1-4 0,0 0-2 0,-1-1-1 0,2 3 1 0,-1-1 0 16,0 3 2-16,-1-2 1 0,3 2 3 0,-3 2 2 0,1 1 2 15,-1 0 2-15,-1 3 1 0,2 1-1 0,1 0 0 0,-2 0-1 16,-1 0-5-16,2 3-2 0,-2 0-7 0,1 1-2 0,-1 1-2 0,0 0-2 16,2 1-1-16,0 1-2 0,-1 0-2 0,2 3 1 0,1 0-2 15,-1 0 0-15,0 0 1 0,2 1 1 0,-1 2 3 0,1-1 3 0,0 2 5 16,1 0 2-16,-1-2 1 0,0 5 2 0,1-3 1 0,-1 1 1 15,0-1-1-15,-1-2-3 0,1 1-6 0,-2 2-8 0,3-3-7 16,-1 1-8-16,-2 0-10 0,2 0-14 0,-2-3-15 0,2 1-18 16,-2-1-23-16,2-2-24 0,-4 1-26 0,3-1-31 0,-1-1-34 0,0-1-43 15,-3-1-46-15,5-1-70 0,0-1-80 0,-2-2-41 0,3-1-22 0</inkml:trace>
  <inkml:trace contextRef="#ctx0" brushRef="#br0" timeOffset="65029.8527">24096 8531 491 0,'-3'-3'592'0,"-2"3"5"15,1-4 2-15,-1 3-88 0,4-1-132 0,-3 2-92 0,1-2-71 0,2 2-48 16,-3-1-32-16,4 1-25 0,0 0-22 0,0 0-21 0,0 0-19 16,0 1-20-16,-1-1-17 0,-1 2-13 0,2 1-11 0,-1 1-7 15,1-1-5-15,-2 4-2 0,0 0 0 0,2 0 0 0,-2 1 2 0,0 3 1 16,2-1 5-16,-1 0 3 0,1 2 6 0,0 0 3 0,0 3 1 15,0-4 2-15,0 3 1 0,0-3 0 0,0 4 1 0,1-3 1 0,1 0 1 16,0-1-1-16,2 1 0 0,-3-1 0 0,2-1 2 0,1-1-1 16,-1 1 0-16,2-3 1 0,-2 0 1 0,0 1 0 0,3-2-1 0,-3-2-1 15,4-1 0-15,-2 0-2 0,-1 0 0 0,3-3-1 0,0 0-2 16,0-1 0-16,-2-2-2 0,3-1 1 0,-1-1-2 0,0-3 0 16,1 1 0-16,0-2 2 0,-4 0 0 0,4-1 3 0,-3-3 0 0,0 1 2 15,-1 0 1-15,0 1 2 0,-3-4 3 0,1 3 1 0,-2-2 0 16,-2 0 1-16,1 1 0 0,-3 1-2 0,0-2-3 0,-1 2-4 15,-2 2-3-15,1-1-7 0,-2 1-3 0,2-1-9 0,-4 2-7 0,1 1-13 16,1-1-13-16,2 2-18 0,-2-1-19 0,0 3-19 0,0 0-22 0,2 0-20 16,-1 0-20-16,2 0-35 0,0 2-39 0,0-2-42 0,1 2-42 15,3 0-55-15,-1-2-63 0,2-2-34 0,2 2-19 0</inkml:trace>
  <inkml:trace contextRef="#ctx0" brushRef="#br0" timeOffset="65263.3702">24196 8188 81 0,'-1'-9'570'0,"-1"3"15"0,0-2 13 0,-1 3-58 0,2 1-94 0,1 1-79 16,-2-2-71-16,0 1-49 0,2 1-38 0,-1 2-29 0,1 0-27 16,0 1-27-16,0 0-27 0,0 0-23 0,0 0-23 0,1 0-20 15,1 2-15-15,1 3-12 0,0 0-11 0,1 1-6 0,0 2-5 0,4 0-2 16,-2 2 0-16,2 3 3 0,0-1 1 0,1 3 5 0,1 0 6 0,1 1 5 16,0 2 5-16,-1 0 2 0,1 0 2 0,0 2-1 0,-2-1 1 15,1 0-5-15,2 0-9 0,-2 1-4 0,-2-4-3 0,0 2-7 16,1-1-10-16,-1-3-10 0,0 1-12 0,-3-1-15 0,3-2-17 0,-3-2-21 15,-2 0-23-15,2 2-25 0,-4-3-26 0,2-4-20 0,-1 1-13 16,0 0-40-16,-1-4-52 0,-1-2-66 0,0 0-71 0,0 0-48 16,3-3-35-16,-1-2-13 0</inkml:trace>
  <inkml:trace contextRef="#ctx0" brushRef="#br0" timeOffset="65729.8131">24270 8400 189 0,'-4'2'514'0,"1"-2"5"0,-1 1-38 0,1 1-63 15,2-2-95-15,1 1-110 0,0-1-69 0,0 0-49 0,0 0-26 0,0 0-17 16,0 0-9-16,0 1-5 0,1-1-3 0,2 0-3 0,1 0-2 16,-3-1-3-16,5 0-4 0,-1-1-1 0,1-1-4 0,1 0-3 15,3-4-1-15,-1 2-4 0,0-2-2 0,3 0-3 0,1-3-1 0,0 2-2 16,1-2-3-16,-1-1-4 0,3-1-2 0,-3 0-5 0,1 0-1 16,-2 2-1-16,1-2 4 0,0 1 5 0,-1 0 7 0,1-1 8 0,-2 4 7 15,-1-3 6-15,0 4 7 0,-2-1 6 0,1 1 3 0,-5-1 4 16,4 2 3-16,-3 2 2 0,0 0 3 0,-2 0 1 0,0 3-3 15,-1-1-4-15,-1 2-4 0,1 0-8 0,-2 0-6 0,0 0-6 0,0 0-9 16,0 0-7-16,0 0-8 0,1 0-2 0,-1 2-4 0,0-1-1 16,0 3-1-16,2-2 0 0,-2 1 2 0,0 3 4 0,0-1 1 0,0 2 3 15,0 1 4-15,0 0 5 0,0 2 6 0,3 0 3 0,-3 2 3 16,0 0 2-16,1 0 1 0,-1 2-1 0,2-1 1 0,-1 3-2 0,-1-1-2 16,2-1-2-16,0 0-1 0,-1-1-2 0,3 2-2 0,-3-1-2 15,2-1-2-15,2 0 0 0,-2-3 0 0,3 3-2 0,-1-2 1 16,-2-1-1-16,2-2-1 0,0-1 1 0,0 1 0 0,0-2-1 0,1-2 2 15,-2-1 0-15,3-1 1 0,-2 1 1 0,1-3-1 0,2-3-2 16,-4 3 0-16,3-3-2 0,-1-1 1 0,1-1-2 0,0-3 0 0,0 0-5 16,-3-2-1-16,3-2-4 0,-2 0-2 0,1-1-3 0,-5-1-4 15,2 0-2-15,-3-3 0 0,0 2-1 0,0 0 2 0,-3 0 1 0,0-1 1 16,-3 2-1-16,0 0 0 0,-2 1 0 0,0 2 2 0,-5 1 1 16,2-1 1-16,-1 4 0 0,-1-2-3 0,-2 3-3 0,1 0-11 15,2 1-15-15,-2 3-19 0,1-1-24 0,-1 3-27 0,1 0-32 0,2 0-36 16,0 3-41-16,3-1-74 0,0 3-92 0,0 0-65 0,4-3-55 15,-1 3-27-15,1 2-18 0</inkml:trace>
  <inkml:trace contextRef="#ctx0" brushRef="#br0" timeOffset="66412.9781">24738 8153 540 0,'0'-7'589'0,"0"1"6"0,0-1 6 0,0 0-91 0,0 2-139 0,0-3-102 16,2 2-83-16,0 1-51 0,1 0-38 0,0 1-25 0,0-1-19 0,0 2-16 15,3-1-13-15,-3 1-14 0,2 0-11 0,0 2-9 0,2 1-6 16,0 0-4-16,-1 1-2 0,-1 2 1 0,2 1 0 0,-1-1 0 16,0 2 3-16,-1 2 3 0,1-1 1 0,-1 1 3 0,-2 2 3 0,2 0 2 15,-2 2 4-15,2-1 1 0,-2 1 1 0,-1 1 1 0,-1-2 1 16,1 2 1-16,-1-1-1 0,-1-1 0 0,2-1 0 0,-2 2 2 0,0-1-1 15,0-3 2-15,0-2 0 0,0 1 2 0,0 0 3 0,0-1 2 16,0-1 3-16,0-1 4 0,2-1 4 0,-2-2 3 0,0 0 1 16,0-2-3-16,1 1-2 0,-1-3-7 0,2 0-2 0,-1-2-5 15,3-2-4-15,-3 0-3 0,3-2-4 0,-3-2-5 0,3-1-4 0,0-1-6 16,-3 1-5-16,2-3-3 0,1 1-3 0,-1-1 2 0,0 1 6 16,0-1 6-16,1 3 6 0,-3-2 6 0,3 2 6 0,0 2 5 0,-3 2 5 15,2-2 4-15,-1 4 4 0,0-1 0 0,-2 5 1 0,1-4-1 16,-1 4-4-16,2 0-5 0,-1 2-5 0,-1-2-6 0,0 3-6 0,0 0-4 15,0 3-3-15,2-3-5 0,0 1-3 0,-1 2-3 0,1 2 0 16,0 0-1-16,-1 0 2 0,3 2 2 0,0 1 5 0,-1-1 5 0,0 2 4 16,0 0 5-16,1 0 2 0,-1 2 2 0,0-1 3 0,0-1 0 15,3 0 0-15,-3 2 2 0,0-4 0 0,2 2-1 0,-1 0-2 16,-1-1-2-16,2-2-6 0,-4 1-4 0,5 0-7 0,-3-3-6 0,1 0-7 16,0-1-7-16,0-1-9 0,0-1-12 0,0-1-16 0,1-1-14 15,-1-2-16-15,1-2-14 0,-1 1-12 0,3-2-8 0,-1-3-7 0,2-1-2 16,-3 0 1-16,1-2-2 0,-1-1-4 0,0-2 2 0,2 0 2 15,-4-2 11-15,2-1 18 0,-2 0 22 0,1 1 24 0,-3-2 25 16,2 1 27-16,-3 0 28 0,0 0 27 0,0 1 24 0,0 3 22 0,-1-1 25 16,-1 1 26-16,1 2 22 0,-1 2 21 0,0 0 13 0,-1 1 8 15,2 1 1-15,-1 3-2 0,0-1-8 0,1 2-13 0,1-1-17 0,-2 2-17 16,1 2-19-16,-2-1-21 0,3 2-19 0,0 0-21 0,0 0-18 16,0 0-18-16,0 0-14 0,3 2-10 0,-2 1-9 0,1 0-7 0,-1 1 0 15,1 1-2-15,0 1 0 0,-1 1 3 0,2 1 3 0,1 1 2 16,-1-1 5-16,2 3 7 0,-2-2 3 0,1 2 2 0,1-1 2 15,-2 0 0-15,4 2 0 0,-2-2 1 0,-1 0-5 0,2-1-3 0,-1 2-9 16,0-2-9-16,0-3-13 0,0 2-14 0,-1 0-20 0,4 0-22 16,-3-2-27-16,0 1-30 0,-1-4-29 0,1 1-33 0,2 0-50 0,-2-2-59 15,0 0-80-15,2-2-85 0,-4 0-49 0,0-3-33 0,0-2-10 16</inkml:trace>
  <inkml:trace contextRef="#ctx0" brushRef="#br0" timeOffset="66570.0034">25110 7608 325 0,'-7'-8'624'16,"3"1"13"-16,-1 2-3 0,-3-1-8 0,5 0-114 0,0 3-165 16,1 0-98-16,1 0-65 0,-1 1-43 0,0 0-34 0,2 0-28 0,0 2-26 15,0 0-30-15,0 0-28 0,0 0-27 0,4 0-24 0,-3 2-24 16,2-2-21-16,1 2-22 0,2 3-20 0,-2-5-23 0,1 5-28 16,2-1-30-16,1 0-34 0,-1 1-51 0,0 0-55 0,2 1-63 15,-1-2-64-15,1 1-40 0,-1-2-26 0</inkml:trace>
  <inkml:trace contextRef="#ctx0" brushRef="#br0" timeOffset="66863.1419">25396 7658 144 0,'-5'-4'614'0,"1"1"11"15,0-1 0-15,-1 0-9 0,2-1-105 0,0-1-157 0,0 2-94 16,0-1-65-16,-2 0-41 0,4 1-27 0,-4 1-21 0,2-2-18 15,1 2-16-15,0 0-17 0,-1 0-17 0,2 2-14 0,-1-2-13 0,0 3-10 16,1-2-10-16,1 2-8 0,-2 0-7 0,1 2-5 0,-4-1-3 0,4 2-6 16,-2 2 0-16,-1-1-1 0,-1 1-1 0,2 2 1 0,-2 3 2 15,1-2 2-15,-2 3 1 0,-1 2 4 0,2 1 2 0,2-2 3 0,-2 5 4 16,4 0 3-16,-2-4 2 0,-1 4 2 0,4-1 3 0,0 0 1 16,0 0 1-16,4-1 1 0,-1 0-1 0,0-2-2 0,2 2-6 15,1-1-5-15,2-5-12 0,5 2-11 0,-4-2-20 0,4-3-25 0,-1-3-36 16,6 0-40-16,-2 0-89 0,2-6-113 0,2 0-84 0,0-3-70 0,4-5-35 15,-2-1-17-15,-1-2-4 0</inkml:trace>
  <inkml:trace contextRef="#ctx0" brushRef="#br0" timeOffset="82112.0889">17074 12706 141 0,'-2'2'381'0,"2"-1"-59"0,-1-1-64 0,-1 2-67 0,2-2-43 15,0 1-30-15,0-1-19 0,-1 0-11 0,1 0-6 0,0 0-5 0,0 0 1 16,0 0 1-16,0 0-2 0,0 0 0 0,0 0-3 0,0 0-2 16,0 0-1-16,0 0-1 0,0 0-1 0,0 0 1 0,0 0 1 0,0 0 0 15,0 0 1-15,0 0 1 0,0 0 1 0,0 0-1 0,0 0 1 16,0 0-4-16,0 2-3 0,0-2-4 0,0 0-6 0,0 0-5 15,0 0-5-15,0 0-5 0,0 0-5 0,0 0-3 0,0 0-5 0,0 0-4 16,0 0-3-16,0 0-2 0,0 0-5 0,0 0-7 0,0-2-7 16,1-1-7-16,1 0-6 0,-1-1-7 0,4-1-7 0,-1 0-5 0,0-2-9 15,1 0-8-15,3 0-8 0,-2-3-9 0,3 0-5 0,-1 0-10 16,0 0-2-16,3 0-1 0,-1-2 1 0,-1 1 2 0,4-1 4 0,-4 0 3 16,2 0 4-16,0 2 4 0,-1 0 4 0,0-2 7 0,2 3 6 15,-3-3 4-15,1 2 7 0,-1 2 4 0,-1 0 5 0,0 0 3 0,0 3 3 16,-2-2 3-16,-1 4 0 0,0-2 1 0,-2 0 1 0,0 3 0 15,-1 0 1-15,0 2 0 0,-1-3 1 0,-1 3-2 0,0 0-1 16,0 0-3-16,0 0 0 0,0 0-1 0,0 3-1 0,-1-3 2 0,1 2 2 16,-4 1 2-16,3 1 2 0,-2 1 3 0,-1 2 3 0,-1-2 2 15,-1 3 4-15,0-1 1 0,-2 2 6 0,0 0 3 0,0 4 4 16,-3-3 2-16,3 2 2 0,-1 0 0 0,-2-2-2 0,1 2 1 0,2 0-2 16,-3-2-1-16,3-1-1 0,0 3-2 0,0-6-1 0,1 2-1 15,0 0-2-15,3-2-2 0,-1 0 1 0,0-2-1 0,-1 0 1 0,4 1 3 16,-1-1 1-16,2-1-1 0,-1-3 3 0,0 2 0 0,2 0 1 15,0-2-1-15,0 0 2 0,0 0-1 0,0 0-1 0,0 0 0 0,0 0-5 16,2-2-3-16,0 2-4 0,1-2-5 0,0-1-3 0,1-1-5 16,1 1-4-16,2-2-4 0,-3 0-2 0,4 0-1 0,0-1-2 15,0-1-2-15,2-1-1 0,0 1 1 0,-2-1 2 0,2 1 4 0,-2-3 2 16,4 3 2-16,-4-3 2 0,1 4 3 0,0 0 0 0,-3 0 1 0,2 1 1 16,-3 0-2-16,0 2 1 0,-1 0 2 0,-1 1-2 0,0 0-2 15,-1 1-3-15,-2 1-2 0,0 0-1 0,0 0 3 0,-2 1 3 16,2 1 5-16,-3 1 4 0,0 0 4 0,-1 1 4 0,-1 1 5 15,-1 1 2-15,-3-1 2 0,1 3 5 0,-1 1 7 0,1-1 7 0,-1 1 8 16,-2 0 6-16,1-1 6 0,2-2 2 0,-1 1 3 0,1 0 1 16,2-3 2-16,-1 3 2 0,2-4 3 0,-1 1 2 0,3-1 3 0,0-2 0 15,1 1 0-15,-1-2-2 0,3 0 0 0,0 0-10 0,0 0-15 16,2-2-15-16,-1-1-17 0,3-2-14 0,0 2-11 0,2-4-10 16,-1 2-11-16,3-4-9 0,2 0-9 0,1 0-10 0,-2-2-8 0,3-1-11 15,1 0-9-15,0 0-6 0,0 2-2 0,-2-2 0 0,0 2-1 0,1 1-8 16,-2-1-15-16,0 0-19 0,0 4-19 0,-3 1-17 0,-1-1-15 15,-1 3-27-15,1 2-35 0</inkml:trace>
  <inkml:trace contextRef="#ctx0" brushRef="#br0" timeOffset="83711.789">17618 13161 158 0,'0'0'159'0,"0"0"-34"0,0 0-29 0,0 0-19 15,0 0-19-15,0 0-11 0,0 0-13 0,0 0-10 0,0 1-9 0,0-1-7 16,0 3-6-16,0-2-4 0,0-1-3 0,1 4-2 0,-1-4 1 15,2 3-1-15,1-2 3 0,-2 1 3 0,1 1 5 0,3-2 4 0,-4 2 4 16,2 0 5-16,2 0 4 0,-2 1 4 0,2-1 3 0,0 2 0 16,-1 2-2-16,1-2 0 0,0 2-1 0,3 0-3 0,0 0-2 15,-4 0 0-15,3 1-4 0,-2 1-1 0,0 1-4 0,-1-2-1 0,2 3-1 16,1-2-1-16,-2 0-2 0,-1 1-2 0,0-2 0 0,0 0-3 16,-2 0-2-16,2 1 0 0,-1-2-2 0,-1-2 1 0,1 2 0 0,-1-3 1 15,0-2 3-15,-2 2 5 0,1-1 7 0,-1-2 6 0,0-1 3 16,0 0 1-16,0 0-2 0,0 0 0 0,0-1-1 0,0-1 0 15,-1-1 1-15,1-1-1 0,-2 0-1 0,0-1-3 0,-1-2-3 0,1 0-9 16,-1-2-12-16,-1 0-11 0,2 2-11 0,-1-4-2 0,-2 1-2 0,2 0 1 16,-2-2 0-16,0 3 1 0,1-4-1 0,-4 3 4 0,3-1 4 15,2 1 5-15,-2 0 6 0,2-2 7 0,-2 5 12 0,1-2 11 16,1 0 10-16,0 3 6 0,-1 0 8 0,1 2 3 0,1-1 1 0,1 2 1 16,-1 2-1-16,2-2-7 0,-1 1-6 0,1 2-9 0,0 0-6 15,0 0-7-15,0 0-5 0,0 0-4 0,0 0-1 0,1 2-1 16,-1-1 1-16,2 2 1 0,-1 0 2 0,1 0 3 0,1 1 3 0,1 3 6 15,-1-1 6-15,0-1 5 0,1 4 5 0,-1-2 3 0,2 1 2 0,-2-1-2 16,2 0-3-16,-1 1-1 0,0-1-3 0,1 1-3 0,-2 1 0 16,0-2-3-16,0 0-2 0,1 1-2 0,-1-1-2 0,0 2-4 15,0-4-2-15,0 1-2 0,-1-1-1 0,1-1-1 0,-2 0 0 0,2 0 0 16,-1-1 2-16,-2 0 2 0,2 0 3 0,-1-2 4 0,-1-1 3 16,0 0 5-16,0 0 4 0,0 0 8 0,0 0 9 0,0 0 3 15,0 0 3-15,0 0 0 0,0-1-2 0,-1-2 0 0,-1-2-3 16,0 0-2-16,-1 1-3 0,-1-2-3 0,1-2-3 0,0 2-5 0,-2-6-7 15,0 3-6-15,0-4-7 0,-1 3-3 0,0-2-3 0,1-1 4 0,0 2 4 16,0-1 6-16,0 0 7 0,1 0 6 0,-1 2 3 0,1 2-1 16,0 0 1-16,1 3-4 0,1-2-1 0,-1 2-6 0,2 2-5 0,1-1-5 15,-2 1-8-15,2 1-5 0,0 2-7 0,0 0-5 0,2 2-9 16,-2 1-6-16,1 1-6 0,1 1-9 0,-1 3-9 0,3 1-15 0,-1 1-13 16,2 4-22-16,1-1-25 0,-3 3-23 0,0 1-23 0,3 1-39 15,-1 1-46-15,-1 2-63 0,0 1-70 0,2-1-48 0,-1 2-37 0</inkml:trace>
  <inkml:trace contextRef="#ctx0" brushRef="#br0" timeOffset="86993.5853">17254 12465 30 0,'0'0'31'0,"0"0"-4"16,0 0-3-16,0 0-5 0,-1 2-4 0,1-2-4 0,0 0-2 15,0 0-2-15,0 0-5 0,0 0-4 0,0 0-3 0,0 0 1 0,0 0-1 16,0 0 1-16,0 0-1 0,0 0 1 0,0 0-1 0,0 0 2 0,0 0 1 16,0 0 1-16,0 0 1 0,0 0 1 0,0 0 0 0,0 0 2 15,0 0 2-15,0 0-1 0,0 0 2 0,0 0-1 0,0 0 1 16,0 0 1-16,0 0-2 0,0 0 0 0,0 0 1 0,0 0 0 0,0 0 1 16,0 0 0-16,0 0 0 0,0 0-1 0,0 0 0 0,0 0 0 15,0 0-1-15,0 0 2 0,0 0-1 0,0 0 0 0,0 0 1 16,0 0 1-16,0 0-1 0,0 0-2 0,0 0 0 0,0 0-2 0,0 0-1 15,0 0 0-15,0 0-7 0,0 0-6 0,0 0-9 0,0 0-12 16,0 0-12-16,0 0-12 0,0 0-12 0</inkml:trace>
  <inkml:trace contextRef="#ctx0" brushRef="#br0" timeOffset="89295.7227">19122 11618 122 0,'0'0'232'0,"-1"-4"-51"0,1 1-38 0,-2 0-22 0,0 0-14 0,2 2-11 15,-1-2-9-15,1 0-6 0,0 3-3 0,0-2 0 16,0 1-3-16,0 1-6 0,0-2-11 0,0 2-6 0,0 0-5 0,0 0-3 15,0 0-2-15,0 0-4 0,0 0-3 0,0 0-3 0,0 0-4 0,0 0-2 16,0 0-2-16,0 0 0 0,0 0 0 0,0 0-4 0,0 0-2 16,0 0-5-16,0 0-3 0,0 0-4 0,0 0-5 0,0 0-4 15,0 0-5-15,0 0-6 0,0 0-5 0,0 0-5 0,0 0-7 0,-2 2-6 16,2-2-7-16,0 0-3 0,0 1-4 0,0 1-2 0,0-2 1 16,0 3 0-16,0-3 1 0,0 4 6 0,0-3 6 0,0 2 5 15,2 1 8-15,-1 1 6 0,-1-2 5 0,2 1 7 0,0 1 6 0,-2 3 6 16,1-2 3-16,2 2 5 0,-1-1 2 0,0 2 2 0,-1-1 0 15,3 4-2-15,-3-2-1 0,2 2-4 0,2-1-1 0,-4 1-3 0,2 0 1 16,1-1-2-16,-3 4 1 0,2-3-1 0,-1-1 2 0,0 1 0 0,-1 0-1 16,3 0 1-16,-3 1-2 0,1-3 2 0,-1 0 0 0,4 0 0 15,-4 1 0-15,1-2 1 0,-1-1 0 0,-1 0-1 0,2 1 2 16,-2-2-1-16,2-2-1 0,-1 0-1 0,-1 0 2 0,0-1 1 16,0-1 0-16,0 0 2 0,0-1 2 0,0 1 5 0,0-3 6 0,0 0 6 15,0 0 6-15,0 0 5 0,0 0 7 0,0 0 5 0,0 0 3 16,0 0-1-16,0 0-3 0,0 0-4 0,-1-3-3 0,-1-1-5 15,2 2-3-15,-2-1-6 0,-1-2-8 0,2 0-11 0,-1-3-12 0,-1 1-10 16,0-3-10-16,0 0-10 0,1 1-8 0,-1-2-4 0,1 0-1 0,1-1 0 16,-1 0 2-16,1-5 0 0,-3 5 0 0,3 0 3 0,-1-2 4 15,2 1 6-15,-1 1 6 0,1 0 8 0,-2 1 6 0,-1 2 6 16,2 0 8-16,-1 2 3 0,2 2 1 0,0-2-1 0,0 1-2 16,0 2-2-16,0 0-6 0,0 1-7 0,0 0-9 0,0 1-11 0,0 2-11 15,0 0-7-15,0 0-5 0,0 0 0 0,0 2 4 0,2-1 3 16,-1 3 5-16,2 1 7 0,-1-1 3 0,-2 2 8 0,1 1 6 0,-1-1 9 15,2 3 11-15,-1 0 9 0,-1 3 12 0,2 0 4 0,0 1 4 0,-2 1-3 16,0-2-3-16,0 3-4 0,0-1-4 0,0 0-2 0,0 1-3 16,0-1-1-16,0-2-2 0,0 2-2 0,0-3-2 0,0 1-2 15,0 0 0-15,0-4-1 0,0 1 0 0,0 0 0 0,0-1 3 0,0-2 2 16,0-3 3-16,0 3 6 0,0-2 8 0,0-1 8 0,0-1 9 16,0-1 9-16,0 1 9 0,0-2 8 0,0 0 5 0,0 0 2 15,0 0-3-15,0-2-2 0,0-1-3 0,0-2-4 0,0 0-5 0,0 0-8 16,0-2-9-16,1-2-9 0,-1 0-9 0,2-2-11 0,-1-1-10 15,-1 0-7-15,2-1-8 0,-2 4 0 0,2-3 6 0,-1 2 3 0,-1 1 2 16,2-1 2-16,-2 2 2 0,0 1-2 0,0 0-5 0,0 4-2 16,0 0-6-16,0-1-5 0,0 2-6 0,0 2-6 0,0 0-6 15,0 0-14-15,0 0-16 0,0 2-23 0,0 2-24 0,0-1-39 0,-2 3-46 16,2 1-74-16,-1 3-87 0,-1-1-52 0,0 1-37 0</inkml:trace>
  <inkml:trace contextRef="#ctx0" brushRef="#br0" timeOffset="91078.5339">12942 10363 163 0,'-10'-8'318'0,"-1"-4"-99"0,-3 4-71 16,3-3-58-16,-3 3-32 0,-2 0-15 0,0-1-11 0,0 1-8 16,-2 2-5-16,0-4-4 0,-3 3 0 0,0-1-2 0,-3-1 0 15,3 2-6-15,-3 2 1 0,1-3 1 0,-4 2 1 0,4 0 2 0,-5-3 1 16,1 4 3-16,0-3 4 0,-1-1 7 0,1 2 6 0,0-1 6 15,-1 0 4-15,0 1 4 0,-1-1 4 0,-1 1 2 0,3-1 1 0,-3 1 0 16,3-3 1-16,-2 3 2 0,-1 2 1 0,-1-3-2 0,1 1-3 16,-2 3-6-16,1-2-4 0,0 3-6 0,-3-1-5 0,1 1-6 0,1 1-4 15,-1 2-8-15,1 0-1 0,-1 0-4 0,0 2-5 0,1 1-4 16,-1 1-2-16,1 1-3 0,2 1 1 0,-3-1 1 0,2 2-1 0,0 3 1 16,1 1 2-16,-1 2 3 0,1-4 4 0,1 3 4 0,1 1 2 15,0 3 4-15,1-1 4 0,0 0 5 0,2 1 2 0,0 1 2 0,2 0 3 16,-1 3 1-16,2 0 1 0,1-1 2 0,1 0 0 0,-2 4-2 15,3-2-2-15,2 0-2 0,0 1-3 0,0 3-1 0,0-4-3 0,4 5-3 16,-2-3-2-16,2 1-2 0,-1 0-1 0,4 0-3 0,-1 0-2 16,0 0-2-16,3 0-1 0,0 0-1 0,0-2-1 0,2 3 0 0,0-3-1 15,1-1-2-15,2 1 1 0,1 0 0 0,2-1 0 16,0-1 1-16,0 3-2 0,2-2 1 0,1 0 0 0,0 1-1 0,1-2-1 16,2 1-1-16,0 1-1 0,0-2-1 0,-1 1-1 0,3 0 0 0,1 2 0 15,-1-3-2-15,0 1 2 0,2 0 1 0,-1 1 0 0,2-1 4 16,-1-3 0-16,2 4 2 0,0-1 2 0,0-1 1 0,-1-1 1 15,2 3 1-15,-1-4 1 0,1 1 1 0,1 0 1 0,-1 0 1 0,1-2-2 16,1 0-2-16,0-1 1 0,-2 1 0 0,3-1 1 0,1-1 2 16,0-1 0-16,0 0 2 0,0 1 1 0,0-1 1 0,2-3 1 15,3-1 1-15,-3 2 0 0,3 0 1 0,0-2 0 0,1 1 2 0,1 0-2 16,2-4-1-16,0 2-2 0,2-1-2 0,0-1-4 0,2-2-4 0,2 3-7 16,1-1-7-16,0-2-4 0,2 0-6 0,2 0-6 0,0-3-4 15,1 3-7-15,0-3-4 0,-1-1-5 0,4 2-4 0,-2-3-5 16,-1 0-2-16,3 0-3 0,-3 0-3 0,2-1 0 0,-2-1-1 0,1 1 0 15,-1-1-1-15,-1-3 4 0,-1 1 5 0,0 0 5 0,-1 0 5 16,-2-1 3-16,0 0 6 0,-1-2 2 0,-2 2 5 0,2-2 6 0,-2 1 4 16,-2 0 6-16,-1-2 4 0,1 2 5 0,-1-2 5 0,-1 0 1 15,-1 0 0-15,0 0-2 0,1 0-2 0,-3-1-1 0,1 1 2 0,-2-1 0 16,3 0-1-16,-3 1-2 0,2-1-3 0,-3-1-1 0,3 0-2 16,-3 1 0-16,0-2-1 0,1 2 0 0,0 0-1 0,-1-1 1 15,0 0 2-15,-1-3-1 0,0 3-2 0,0-1 0 0,-2 0 1 0,2 1 4 16,-3 0 5-16,3-3 3 0,-4 2 0 0,0-1 4 0,-2 1 4 15,0-1 6-15,-1-2 4 0,1 2 4 0,-3-2 1 0,-1 0 3 16,1 1 3-16,-2-1 3 0,-2-1 2 0,-1 0 1 0,2 1 0 0,-3 0 3 16,-1 0 4-16,0-1 0 0,-1 0-1 0,-1 2-3 0,1-2 1 15,-2 1-1-15,-1 0 3 0,0-1 0 0,0 1 1 0,0 2-1 0,0-4-1 16,-1 3 1-16,-1 0 1 0,1-3 0 0,-1 3-1 0,0 0-2 16,-1-2 0-16,1 0 0 0,-1 1-1 0,0-1 0 0,0 0-2 0,-3 2-2 15,3-2 0-15,0 1 2 0,-4-1-1 0,2 0-1 0,-1 0-1 16,-2-1-2-16,3 1-1 0,-3-2 0 0,2 1-1 0,-3-1-3 15,-1 1-2-15,2-1-1 0,-1 1 1 0,-4-2-3 0,0 2 0 0,-1-3-3 16,2 2-3-16,-4 3-3 0,0-3-3 0,-3 1-3 0,1-1-4 0,-2 1-4 16,-4-1-4-16,3 2-3 0,-4-2-3 0,-1 3-3 0,-3-1-6 15,-1 0-7-15,0 1-7 0,-2 0-9 0,-1 1-14 0,-3-1-13 16,0 3-13-16,-2 0-16 0,-2 2-16 0,-1-3-20 0,0 4-19 16,-2-1-36-16,-1 2-45 0,1-1-78 0,-4 4-99 0,1-2-60 0,-1 1-43 15,-1 0-17-15</inkml:trace>
  <inkml:trace contextRef="#ctx0" brushRef="#br0" timeOffset="95128.3189">7144 11305 85 0,'0'0'266'0,"0"0"-72"0,0 0-46 0,0 0-37 0,0 0-18 15,0 0-11-15,0 0-4 0,0 0 0 0,0 0-1 0,0 0-1 0,0 0-1 16,0 0 2-16,0 0-2 0,0 0-2 0,-1 1-1 0,1-1-2 15,-2 2-2-15,2-2 0 0,0 0 1 0,-2 2 0 0,2-2 2 16,-1 1 0-16,1-1-2 0,0 0-4 0,0 0-3 0,0 0-6 0,0 0-6 16,0 0-7-16,0 0-4 0,0 0-8 0,0 0-5 0,0 0-6 15,0 0-3-15,0 0-6 0,0 0-2 0,0 2-3 0,0-1-3 0,0-1 0 16,1 1-4-16,1 2-2 0,-2-3 1 0,3 0 0 0,-1 0 2 16,5 0 2-16,-2 0 3 0,0 0 0 0,3 0 3 0,3 0 1 15,0 0 1-15,4 0 1 0,2 0 3 0,3 0 3 0,1 0 2 0,4 0 3 16,0 0 3-16,5-4 2 0,0 3 0 0,4-1-2 0,1-1-1 0,4 0-2 15,0-1 1-15,1 1-1 0,4 1 1 0,0-1-1 0,4 0 1 16,-1 0-1-16,2 0-3 0,-1 0-5 0,4 2-5 0,0-2-5 0,-1-1-4 16,3 2-3-16,-1-1-5 0,-1 0-3 0,-1 0-5 0,1 1-4 15,-2-3-4-15,-2 3-3 0,1-1-2 0,-3 0-2 0,-2-1 3 16,-1 4 2-16,-2-4 2 0,-3 1-1 0,-3 0 0 0,-1 0 0 0,-2-1 2 16,-2 1 1-16,-3 1 2 0,-2-1 1 0,-3 0 1 0,-3 2 0 15,-1-1 0-15,-4-1-1 0,0 2-1 0,-4-1-1 0,-2 2 2 16,-1-1 5-16,-2 1 0 0,-2-2 2 0,0 1-4 0,-1 1-4 0,-2 0-11 15,0 0-8-15,-3-2-26 0,0 0-33 0,-1 2-29 0,-2 0-30 16,0 0-28-16,-2 0-29 0,0 0-76 0,-3 0-101 0,2 0-47 0</inkml:trace>
  <inkml:trace contextRef="#ctx0" brushRef="#br0" timeOffset="95628.2831">7171 11289 184 0,'-8'0'176'0,"0"0"-22"0,-1 0-13 0,2 0-7 15,3 0-5-15,-1 0-7 0,0 0-7 0,3 0-1 0,-1 0 0 0,-1 0-1 16,4 0-3-16,0 0-10 0,0 0-12 0,0 0-13 0,0 0-9 16,0 0-11-16,0 0-7 0,1 0-5 0,2 1-6 0,-3 1-3 0,2-2-4 15,-1 1-4-15,1 0-5 0,0-1-4 0,-1 2-3 0,2 0-4 16,-1-2-3-16,1 0-2 0,2 3 0 0,0-3 0 0,2 4 3 16,1-3 2-16,-1 1 4 0,5 1 2 0,-1 0 4 0,4 1 3 0,2-4 3 15,3 4 1-15,0-3-1 0,3 1 1 0,4 1 0 0,2-3 1 16,2 2 0-16,2-2 1 0,4 0-1 0,1 0 0 0,1 0 0 0,2 0-2 15,3 0-1-15,1 0-1 0,-1 0-1 0,4 0-1 0,0 0 2 16,-2 0-3-16,3 0-3 0,-1 0-3 0,2 0-4 0,-1 2-6 16,-3 1-8-16,3-3-3 0,-3 0-7 0,0 0-5 0,-3 2-8 0,-1-1-5 15,-2 1-6-15,-1-1-6 0,-2 2-5 0,0-1-6 0,-3-1-5 0,-3 0-3 16,1 3-3-16,-2-3-1 0,-3 1 2 0,0-1 1 0,-3 2 0 16,-2-1 3-16,0-1 3 0,-5-1 0 0,0 2 2 0,-2-2 2 15,-1 1 5-15,-3 1 4 0,0-2 7 0,-3 0 5 0,0 0 8 16,-3 0 3-16,-2 0 3 0,1 0-7 0,-4 0-14 0,0 0-15 0,0 0-18 15,-2-2-13-15,-2 1-13 0,0 1-16 0,-3-2-15 0,-1 2-24 16,-3 0-29-16,0 0-58 0,0 0-73 0</inkml:trace>
  <inkml:trace contextRef="#ctx0" brushRef="#br0" timeOffset="96011.4887">7272 11367 67 0,'-14'-3'353'0,"3"-2"-84"0,-2 2-60 0,5 2-44 0,0-2-24 0,-1-1-8 16,1 2-8-16,3-1-5 0,0 1-1 0,1-1-2 0,0 2-3 16,3-1-2-16,-1 2-10 0,0 0-11 0,2 0-13 0,0 0-15 0,0 0-15 15,0 0-14-15,0 0-14 0,0 0-12 0,0 0-10 0,0 0-9 16,0 0-5-16,2 0-3 0,1 0 0 0,-1 0-1 0,1 2 5 15,0-1 5-15,4 1 5 0,-1-1 7 0,3 2 5 0,1-1 7 0,1-1 4 16,3 2 4-16,2-1 4 0,5 1 3 0,-1-2 4 0,4 1 4 0,3-1 2 16,3 1 3-16,2-1 0 0,1-1-2 0,6 0-1 0,2 0-1 15,1 0-4-15,3-1-1 0,1-1-3 0,3 2-3 0,3-1-1 16,2-1-1-16,-2 1-4 0,4-2-4 0,0 1-4 0,1 0-4 16,-2 0-7-16,0 0-7 0,-2 1-6 0,1-1-6 0,-1-1-5 0,-3 2-7 15,-1-1-4-15,-1 2-2 0,-3 0-2 0,-1-3-1 0,-3 1-1 16,0 2 1-16,-4 0-1 0,0-2-2 0,-3 2 2 0,-3 0 1 0,1 0-2 15,-5 0 1-15,0 0-4 0,-5 0-5 0,2 0-10 0,-4 0-10 16,-2 0-18-16,-1 0-17 0,0 2-31 0,-4-2-36 0,1 0-68 16,-1 2-84-16,-2 1-63 0,1-3-50 0</inkml:trace>
  <inkml:trace contextRef="#ctx0" brushRef="#br0" timeOffset="97695.2417">21820 9152 52 0,'0'0'479'0,"0"0"-53"0,0 0-78 0,0 0-81 0,0 0-77 16,-1 0-48-16,1 0-34 0,-2 1-23 0,2-1-19 0,0 0-13 0,0 0-12 15,0 0-10-15,0 2-12 0,0-2-10 0,0 1-11 0,0 0-10 16,0-1-6-16,0 3-2 0,0-1-1 0,0-2 2 0,0 1 2 0,0 2 3 16,0 0 5-16,0-1 4 0,0 1 4 0,2 1 6 0,-1-1 5 15,-1 2 7-15,2-1 6 0,0 0 4 0,-2 3 2 0,1-2 2 16,-1 2 3-16,2 2 0 0,-1-1 1 0,-1 0 0 0,2 1 1 0,-2 0-1 16,2 1-2-16,-2 2-1 0,0 0-2 0,1 1-3 0,-1 0-3 15,2 1-1-15,-1 0 0 0,-1 0-2 0,2 3-2 0,0-2-2 16,-2 0-3-16,2-1-2 0,-2 2-1 0,2 1 1 0,0-3-2 0,1 0-1 15,-2-1 1-15,3 0-1 0,-3-1 1 0,1 1 0 0,-1-3 0 16,1 0 0-16,0-2 2 0,-1-1 1 0,-1 1 3 0,2-1 2 0,-1-3 3 16,-1-1 3-16,2-1 3 0,0 1 4 0,-2-1 4 0,0-2 4 15,0 0 0-15,0 0 0 0,0 0-2 0,0 0-10 0,0-2-15 0,0-1-25 16,0-1-27-16,-2-1-32 0,0 0-34 0,2-3-47 0,-3-1-54 16,2-1-56-16,-1-4-57 0,-1 1-66 0,0-3-70 0,-1 0-45 15,1-2-30-15</inkml:trace>
  <inkml:trace contextRef="#ctx0" brushRef="#br0" timeOffset="98161.6672">21733 9085 243 0,'-1'0'446'15,"-1"0"-42"-15,1 0-78 0,-1 0-95 0,0 0-63 0,2 2-46 0,-1-1-31 16,-1-1-22-16,2 2-17 0,-1-1-15 0,1-1-12 0,-3 2-11 15,1-1-6-15,2 1-3 0,-3 1-3 0,2-1 0 0,-1 0 1 0,0 3 2 16,-1-2 2-16,0 4 3 0,0-1 1 0,-2 1 3 0,2 0 2 16,-5 2 5-16,3 1 2 0,0 1 4 0,1-1 1 0,-3 1 1 15,0-1-4-15,2 2-3 0,0 0-4 0,0 0-2 0,0-1-4 0,0-1-2 16,-2 0-1-16,2 2-1 0,2-4 0 0,-2 1-1 0,4-1-1 16,-3-1 2-16,1-1 1 0,1 0 1 0,-2-2 3 0,4 1 2 0,-1-2 5 15,1-1 2-15,0 1 6 0,0-2 5 0,0-1 4 0,0 0 6 16,0 0 6-16,0 0 5 0,0-1 0 0,1-2-3 0,3 1-4 15,0-1-4-15,-3-2-5 0,4-2-4 0,0 0-7 0,0-2-6 0,1-4-7 16,3 4-8-16,-2-6-7 0,-1 0-7 0,2 2-6 0,1-3-9 16,1 0 0-16,-2 0 1 0,1 0 3 0,-2 0 1 0,1 2 2 0,-2-2 5 15,2 2 4-15,-2 1 7 0,-1 0 6 0,0 3 5 0,-2-3 6 16,0 4 3-16,0 2 3 0,2 1 2 0,-2-1-2 0,-2 4 1 0,3-2-4 16,-4 2-3-16,1 0-6 0,1 2-6 0,-1-1-6 0,-1 2-5 15,2 0-3-15,1 2-4 0,-1-1-3 0,0 2-2 0,1 0 0 16,0 3-1-16,1-1 2 0,1 2 2 0,0 0 4 0,0 0 5 0,1 2 9 15,1 2 4-15,0-1 5 0,0 1 0 0,1-1 2 0,-2 3 0 16,3-2-1-16,-1 1-6 0,2-1-10 0,1 2-14 0,-3-3-20 0,3 0-24 16,0 2-34-16,0-2-43 0,0-1-52 0,5-1-57 0,-3 0-90 15,0-2-104-15,2-1-56 0,0-3-30 0,-2 0-13 0</inkml:trace>
  <inkml:trace contextRef="#ctx0" brushRef="#br0" timeOffset="109579.4526">27291 4900 356 0,'-2'1'475'0,"-1"1"3"0,2 1-83 15,1-3-126-15,-2 2-76 0,0-1-50 0,2-1-29 0,0 0-20 16,0 0-7-16,0 0-3 0,0 0 0 0,0 0 0 0,0 0-3 0,0 0-2 16,0 0-6-16,0 0-6 0,0 0-5 0,0 0-4 0,0 0-7 15,0 0-2-15,0 0-5 0,0 0-3 0,0 0-3 0,0 0-3 0,0 0-3 16,0 0-6-16,0 0-11 0,0 0-12 0,0 0-19 0,0 0-18 16,0 0-24-16,0 0-28 0,0 0-43 0,0 0-51 0,0 0-51 0,4 0-50 15,-3 2-79-15,2 0-95 0,2-2-52 0,-1 3-36 0,0-1-13 16</inkml:trace>
  <inkml:trace contextRef="#ctx0" brushRef="#br0" timeOffset="110961.5709">31390 7103 358 0,'-5'-12'425'0,"2"4"-47"0,-2-1-74 0,-3-2-86 16,4 2-47-16,-3-3-29 0,-1 2-14 0,2-1-14 0,-3 1-3 0,0-1-1 15,1-1-3-15,-1 0-6 0,0 1-5 0,-3-1-9 0,2-3-6 16,-2 2-6-16,0 0-7 0,-2-1-3 0,-1-1-5 0,-2 2-5 0,2-3-5 15,-2 3-5-15,-3-3-5 0,1 1-5 0,-3 0-5 0,0-2-1 0,-1 2-2 16,0-1 0-16,-4-1-2 0,0 0 0 0,2 3-2 0,-4-3-4 0,1 0-2 16,-2 1-3-16,-2 0 0 0,2 1-3 0,-3-2 0 0,0 3-1 15,-4-2-1-15,2 1-2 0,1-1-1 0,-4 1-2 0,2 0 1 0,-2 1-2 16,-2 1 3-16,1-1 1 0,-1 2 0 0,0 0 2 0,0-1 2 16,-2 2 0-16,1 1 0 0,-1-1 1 0,-1 1 1 0,-1 1-1 0,-1 0-1 15,0 2-2-15,0-1-2 0,0 1-2 0,-1 2-3 0,-2-2-4 16,1 3-3-16,-1 1-2 0,1 0 0 0,0 0-4 0,0 2-1 0,0-1-4 15,0 2-2-15,3 0-2 0,-4 2 1 0,5-1 2 0,1 2 1 16,-2 0 2-16,1 0 1 0,0 1 2 0,2 3 3 0,1-2 1 0,1 0 3 16,0 3 1-16,0-1 1 0,3 1 4 0,-1 0 1 0,2 2 1 0,1 0 0 15,0 0-2-15,0 2-3 0,1 0 0 0,1 1-4 16,1 0-1-16,-1 2-3 0,2 0-3 0,-2 2 1 0,2-1-1 0,0 4 0 16,0-3 2-16,0 5 1 0,4-1 1 0,-3 1 3 0,1 0-1 15,3 3 3-15,-2 0 1 0,3 0 2 0,0 3 2 0,0 0 2 16,2 1 2-16,0 1 1 0,3-2 1 0,-1 4-2 0,-1-1 1 0,5 0-1 15,-2 1-1-15,3-1 0 0,0 3-2 0,2-1-1 0,-1-2 0 0,2 1-4 16,3 0 1-16,0-1-1 0,1-2-1 0,0 2-2 0,3-1 0 0,-2-1-2 16,3-1 0-16,1 0-1 0,1-1-1 0,1 2 0 0,1-3 1 15,0 0 0-15,0-1 2 0,3 2-1 0,2-1 0 0,1 0 3 16,-2-1 3-16,4 2 3 0,0-1 2 0,5-1 4 0,-2 2 3 0,3-1 3 16,2 0 3-16,1 0 3 0,1 1 1 0,4 0 4 0,1 0 2 15,4 0 2-15,2 0 3 0,1 0-2 0,3 1-2 0,3-1-2 16,3 1-2-16,0-1-3 0,4 1-2 0,-1-3-3 0,2 4-3 0,3-3-6 15,1-1-2-15,0 2-3 0,2-1-1 0,1-4-1 0,0 4 1 16,2-4 2-16,1-2 1 0,1 1 2 0,0-1 1 0,1-3 0 0,4 0 2 16,-1-3 2-16,2 3 0 0,3-5 1 0,-3 0 3 0,5 0-3 15,-1-3-4-15,2 0-3 0,-2-2-7 0,-1 0-5 0,1 0-8 0,3-2-3 16,-5-2-1-16,0-1 1 0,1-1 0 0,-1-1 0 0,0-1 0 0,-1-1 2 16,0-1 1-16,1 0 4 0,-2-4 3 0,3 0 4 0,-4 0 3 15,1-3 4-15,1 2 6 0,-2-3-1 0,2-1-1 0,-4 0-2 0,1-3 0 16,-4 1-1-16,2-2 1 0,-4 0-2 0,-2-1-1 0,0-4 1 15,-2 0 0-15,-3 0 3 0,-1-1 2 0,-2-2 3 0,-2 1 3 0,0-2 6 16,-3 1 4-16,-1-3 6 0,-2-2 3 0,-2 1 3 0,-2-4 0 0,2 0 5 16,-5 1 4-16,0-4 5 0,-1 1 6 0,-4-4 2 0,2 1 3 0,-4-1 1 15,-2-3 2-15,-2-2-1 0,-4 2-4 0,0-4-5 0,-5 0-7 0,-5-3-10 16,-3-3-10-16,-3 0-15 0,-8-4-16 0,-5 0-18 0,-6-5-18 0,-8-2-26 16,-8-4-28-16,-9 1-34 0,-9-3-37 0,-15-1-73 0,-7 2-93 15,-15-1-109-15,-13 1-115 0,-12 2-54 0,-14 1-21 0,-14 2-10 0,-18 2-5 16</inkml:trace>
  <inkml:trace contextRef="#ctx0" brushRef="#br0" timeOffset="136446.6427">27987 4118 28 0,'12'-11'154'16,"4"0"-66"-16,-2-1-49 0,4-1-38 0,-2-2-26 0,1 1-17 15,2 0-19-15,-2-1-17 0,2-2-14 0</inkml:trace>
  <inkml:trace contextRef="#ctx0" brushRef="#br0" timeOffset="137243.5893">28696 3466 415 0,'-1'0'458'0,"-1"2"-38"0,2-2-56 16,0 0-63-16,0 0-66 0,0 0-40 0,0 0-30 0,0 0-17 15,0 0-12-15,0 0-8 0,0 0-5 0,0 0-5 0,0 0-3 16,0 0-7-16,0 0-9 0,0 0-9 0,0 0-11 0,0 0-9 0,0-4-9 16,0 2-8-16,0-1-8 0,2 0-7 0,-1 0-5 0,-1-3-6 15,4 1-8-15,-2 1-7 0,2-4-5 0,-1 3-8 0,2-3-8 0,-1-1-5 16,1-3-5-16,3 3-4 0,1-3-7 0,3 1-3 0,-3-3-6 0,5-1-5 15,1 1-4-15,-1-3-4 0,2 1-3 0,1-4-4 0,2 2-4 16,-2-4-4-16,2 1-1 0,0-2-3 0,3-2-1 0,0 1 1 0,0-2 2 16,3-1 3-16,-2 0 1 0,2 0 0 0,1-3 5 0,-1 0 2 0,-1 0 5 15,3-1 6-15,-1-1 6 0,1-1 7 0,0 0 7 0,-2-1 8 0,4 1 5 16,-2-2 5-16,-3 3 4 0,2-4 2 0,1 4 7 0,-2 1 2 0,1-1 5 16,-1 1 1-16,-1 2 1 0,0 0 0 0,1 0-1 0,-3 3-2 0,0 1-1 15,-1 1-1-15,1-1-1 0,0 4-1 0,-3-1-1 0,1 0 1 16,-1 3 2-16,0 0 0 0,-1 1-1 0,-1-1 0 0,0 3 0 0,1-1 1 15,-1 2 2-15,-1 3 1 0,0-3 2 0,-1 0-1 0,0 4 1 0,0 1 1 16,-2-2 1-16,0 0 0 0,1 2 0 0,-1 0 0 0,-1 0-1 0,1 2 1 16,0-2 1-16,-2 4-1 0,-2-3 3 0,4 2 0 0,-4-1 3 0,0-1 0 15,0 4 4-15,-1-3 2 0,0 2 3 0,-2 0 4 0,2 0 3 0,-2 1 2 16,-1 2 2-16,0-4 0 0,-2 4 2 0,0-2 1 0,0 3 0 0,-1-1-1 16,1-1-1-16,-2 1-2 0,1 3-3 0,-1-4-4 0,-1 3-6 15,0-1-6-15,0 2-5 0,0 0-6 0,0 0-7 0,0-2-8 0,0 1-10 0,-1 1-11 16,-1-2-12-16,2 1-15 0,-1 1-17 0,1-1-16 0,-3 1-20 0,1-3-24 15,1 3-24-15,-1 0-25 0,1 0-25 0,1 0-48 0,0 0-60 0,0 0-59 16,-5 0-60-16,2 0-34 0,-1 0-20 0</inkml:trace>
  <inkml:trace contextRef="#ctx0" brushRef="#br0" timeOffset="137627.1257">30044 1778 54 0,'-1'-1'532'0,"-1"-1"16"15,1-1-17-15,-4-1-34 0,5 3-81 0,-1-1-104 0,1 0-65 16,-2 2-45-16,1-3-28 0,1 3-15 0,0 0-14 0,0 0-10 0,0 0-12 0,0 0-9 16,0 0-14-16,0 0-13 0,0 0-15 0,0 0-14 0,0 0-10 0,0 0-12 15,0 0-8-15,0 0-7 0,0 0-4 0,0 0-5 0,0 0-3 16,0 0-2-16,0 0-2 0,0 0-3 0,0 0-2 0,0 0-1 0,1 0-2 16,1 0 1-16,-1 0 1 0,4 0 2 0,-4 0 3 0,2 0 0 0,1-2 2 15,-1 0 2-15,2 1 1 0,3-1 0 0,1 0 1 0,1-3-1 0,-1 0 0 16,3 0-1-16,1 0-2 0,1 0 1 0,1-1-1 0,2 0-3 0,-3 0-2 15,4 0-2-15,-4-1-1 0,2 0-3 0,-4 4 1 0,4-4-2 0,-5 2-1 16,1-2 0-16,0 2-1 0,-2 3 0 0,-2-3 0 0,1 2-1 0,-5 0 0 16,1 1-1-16,0 1-1 0,0 0-4 0,-2-1-2 0,-1 2-3 0,-1 0-3 15,-1 0-1-15,3 2-1 0,-1-1 2 0,-2 0 2 0,0 4 1 0,0 0 2 0,0-1 1 16,-2 4 2-16,-1 0 2 0,2 1 3 0,-1 1 4 0,1 2 4 16,-3 0 5-16,0 0 3 0,0 3 2 0,3-1 1 0,-3 1-2 0,1-1 0 15,0 3-3-15,-1-2-6 0,1-1-2 0,-1 1-5 0,3-1-7 0,-2 0-6 16,-1-1-9-16,3-1-10 0,-3 0-11 0,4 0-13 0,-1-3-16 0,1 1-21 15,0 0-21-15,0-3-29 0,0-1-29 0,0 1-43 0,1-2-47 0,3-1-77 16,-1-1-90-16,2-3-60 0,-2 2-48 0,2-2-19 0,1-2-8 0</inkml:trace>
  <inkml:trace contextRef="#ctx0" brushRef="#br0" timeOffset="138376.7722">31459 1144 463 0,'0'0'515'0,"0"0"-22"0,0 0-37 0,0 0-96 0,0 0-125 0,0 0-77 16,0 0-51-16,-1 2-30 0,-1 0-20 0,1-2-8 0,-3 3-6 0,0 1-2 15,-1-1-4-15,-2 3-4 0,0-2-4 0,-1 4-4 0,-2-1-3 0,-1 1-2 16,-1 1 2-16,0-3 0 0,-2 6 3 0,0-2 1 0,-2 0 0 0,2-1 1 16,-3 1-1-16,1-1 1 0,-2 0 2 0,1 0 1 0,1 0 2 0,-3-1 2 15,3 1 3-15,1-2 3 0,-1-1 4 0,0-1 3 0,3 0 5 0,-1-2 3 16,1 2 4-16,4-2 4 0,-4-2 3 0,4 0 3 0,1-1 2 0,0-1 1 15,2 1-2-15,1-3 0 0,0 0-3 0,0 0-4 0,-1-1-5 0,3-2-4 16,2-2-7-16,1 0-6 0,0 1-7 0,0-3-10 0,0-2-6 0,1 1-6 16,2 1-7-16,3-3-3 0,1 1-2 0,-2 0 0 0,-1-2 2 0,3 1 1 15,0 2 3-15,1 1 3 0,0-1 1 0,-1 0 1 0,0 2 1 0,0 0 2 16,-1 2-1-16,1 0 0 0,-2 2-3 0,4 0-2 0,-5 1-3 0,3-1-1 16,-1 3-5-16,2 0-5 0,-3 1-5 0,3-1-3 0,0 2-2 0,1 2 1 15,-3-1-1-15,4 2 1 0,0-1 3 0,0 3 1 0,2 1 2 0,0 0 2 16,1 0 1-16,0 2 0 0,1 1-2 0,-2-1-4 0,2 1-1 0,1 1-4 15,0-2-3-15,0 3-3 0,0-4-4 0,2 3-3 0,0-2-4 0,-3 1-4 16,3-1-4-16,-1-1-3 0,2-2-3 0,-2 0 1 0,1-1 1 0,0-3 3 16,1 3 6-16,-1-4 3 0,-1 0 6 0,1 0 4 0,-1-4 4 0,1 3 4 15,-1-3 6-15,2-2 6 0,-1-1 7 0,-4 0 9 0,4-2 9 0,-4 0 6 16,-2-1 7-16,3-1 7 0,-3 0 3 0,0 0 3 0,-2 0 5 0,0-2 3 0,-3 1 3 16,1-2 4-16,-2 2 2 0,-2 0 1 0,1 2-2 0,-4-2-5 15,0 0-6-15,-2-1-8 0,-1 3-9 0,0 1-10 0,-5-1-8 0,-1-1-11 0,0 3-12 16,-3-1-14-16,-1 1-17 0,-1 3-18 0,-3 0-22 0,-4 3-27 0,2 0-31 15,-5 5-34-15,-1 0-34 0,-2 5-56 0,-1 0-71 0,-2 6-90 0,-2 1-98 16,2 3-56-16,-3 5-31 0,0 3-10 0,-2 2 3 0</inkml:trace>
  <inkml:trace contextRef="#ctx0" brushRef="#br0" timeOffset="161325.3103">18096 11918 93 0,'0'0'94'16,"0"0"-2"-16,0 0-6 0,0 0-5 0,0 0-3 0,0 3-5 0,0-3-3 15,0 0-5-15,0 0-3 0,0 0-5 0,0 0-4 0,0 0-5 16,0 0-4-16,0 0-4 0,0 1-5 0,0-1-4 0,0 0-3 15,0 0-2-15,0 0-1 0,0 0-2 0,0 0 1 0,0 0-1 0,2 1-1 16,-2-1 1-16,0 0-2 0,0 0-1 0,0 0 0 0,0 0 1 16,0 0 0-16,0 0 2 0,0 0 1 0,0 0 3 0,0 0 1 0,0 0 4 15,0 0 2-15,0 0 3 0,0 0 1 0,0 0 3 0,0 0 0 16,0 0 3-16,0 0 1 0,0 0-1 0,0 0-1 0,0 0-2 16,0 0-1-16,0 0-3 0,0 0-2 0,0 0-3 0,-2 2-2 0,2-2-6 15,0 0-2-15,0 0-5 0,0 0-4 0,-1 0-3 0,-1 0-2 16,-1-2-2-16,1 1-3 0,1 1-2 0,-1-1-2 0,1-2-2 0,-3 1-1 15,0-1 0-15,-1-1-1 0,2 1 1 0,0-2 0 0,-2 2 2 16,2 0 1-16,0-2 1 0,-5 1 1 0,3-1 1 0,0 1 2 16,1-2 0-16,-3 2 1 0,1-3 0 0,-2 2 2 0,3 0 1 0,-1-2 2 15,0 3 1-15,-1-2 2 0,0 2 0 0,0-2 1 0,-1 3-1 16,3-3 0-16,-4 1-1 0,4 1 0 0,-3 1 1 0,0-2 0 0,2 2 4 16,0-1-1-16,0 1-1 0,-3-1-2 0,3 1-1 0,-3-1 1 15,2 1-1-15,-1 2-1 0,2 0 1 0,-1-2-3 0,-3 0 0 0,2 2 0 16,-1 1-3-16,1-1-1 0,0-1-4 0,-4 2-3 0,3 0 0 15,0 0-1-15,0 0 0 0,-3 0 0 0,3 0-1 0,-3 2 1 16,2-1 1-16,0 0 0 0,-1 2 4 0,-2 0 0 0,2-2 0 0,0 2 3 16,-2 0 1-16,2 2 2 0,0-1 1 0,0-1 1 0,-3 1 2 15,3-1 0-15,1 2 0 0,-2-2 1 0,-1 1-1 0,3 1 0 0,0-1 0 16,0 1-1-16,-1-2-1 0,0 1-1 0,1 0-1 0,-2 1-1 16,3-1 1-16,-1 0-2 0,-1 0 1 0,3 0-1 0,-2 1-2 0,1-2 1 15,-2 2-1-15,3-1 1 0,-2 1-2 0,0-1 0 0,2 2 1 16,-2-2-2-16,-1 1 1 0,3 0 0 0,-1-1-2 0,-2 2-1 15,1-1 0-15,2 0-1 0,-3-1 1 0,2 1 0 0,-1 0-1 0,2 0 1 16,-3 1 0-16,2 0-2 0,1-2 2 0,-3 2-1 0,1 0 1 16,1-1 1-16,-4 2 1 0,4-1-1 0,-1 1-1 0,-1 0 1 0,0-2 0 15,0 3 0-15,-2-2-1 0,2 2 0 0,-1-2-1 0,1 0 0 16,-1 1 0-16,2-2-2 0,-3 3 1 0,0 1 0 0,2-4-1 0,0 2-1 16,-1-2 2-16,0 2 0 0,3-3-3 0,-4 2 0 0,4 1-1 15,-1-2 0-15,-1 2 2 0,2-2-1 0,-4 3 1 0,2 1-1 16,1-4 0-16,-2 2 0 0,-1 0 2 0,3 1 1 0,-2-3-2 0,-1 1 2 15,3 2 0-15,-2-1 1 0,1 1-1 0,-1-1 1 0,2 3-1 16,0-3 1-16,-2 2-1 0,2-1-1 0,-1 0 0 0,0 1 0 16,2-1-2-16,-1 2 0 0,-1-1-2 0,3 2-1 0,-1-1 0 0,-2 0 0 15,3-2 1-15,0 1 1 0,-1 2-2 0,2-3 1 0,-1 4 0 0,2-5 2 16,-1 3-1-16,0 0 2 0,1-3 0 0,1 2 2 0,0 0 1 16,0-3 1-16,-1 4 0 0,1 0 1 0,0-1 0 0,1-1 0 0,0 0 3 15,0-1-2-15,0 1 0 0,-1-1 0 0,1 1 2 0,-1-1-2 16,2-1 0-16,-2 1-1 0,2 0 2 0,-2 0-1 0,0 0 1 15,1-1 1-15,-1 1-1 0,2 0 0 0,-2-1 2 0,2 0-1 16,-2 1 0-16,1 1-1 0,-1-1-1 0,0 0 1 0,2 0 0 0,-2 0 0 16,2-1 1-16,-2 1-1 0,1 0 0 0,-1-1 0 0,2 0-3 0,-2 0-1 15,2 0-1-15,0 1 1 0,-1-2 1 0,1 2 0 0,-1-3 1 16,1 0-1-16,1 3-1 0,1-4-1 0,-3 1-1 0,3 0-2 16,-1-1 0-16,2 0-2 0,-1 0 1 0,1 0-1 0,-2-1 0 0,2 1 1 15,0-2 1-15,0 1 2 0,0-2 1 0,0 4 0 0,0-1-1 16,0 0 2-16,0 0 2 0,0 1 0 0,0-1 1 0,0 2 0 0,0-1 2 15,0 1 1-15,0 0 0 0,0 1 0 0,0 0-2 0,0-2 0 16,0 2-2-16,0 2 1 0,0-2-1 0,0 1 0 0,2-1 0 16,-2 1 2-16,1 0-1 0,-1 0-1 0,2 1 1 0,-1-1 0 0,-1 1 1 15,2-1-1-15,0 1 0 0,-2-1 0 0,1 2 2 0,2-2-1 16,-1 2 2-16,1-2-2 0,-2 1 0 0,2-1 1 0,-1 0 0 0,1 0 1 16,-1 0-1-16,0 0 2 0,-1-1 0 0,2 1-1 0,-1-2 1 15,0 0 1-15,-1 1-2 0,2-2 1 0,-1 1 1 0,1-2-1 0,-2 1 2 16,3 1 0-16,-3-2 0 0,1 1-1 0,-1-1 1 0,3-2-2 15,-3 3 0-15,1-1-2 0,-1 0 2 0,3 0 0 0,-3-1-2 16,2 1 1-16,-1-1-1 0,1 1 0 0,-2 1-1 0,3-4-1 16,-3 3 2-16,2 1-2 0,1-1 0 0,-3-1 1 0,2 1 1 0,1 1-1 15,-1-3-1-15,0 3 2 0,1-1-1 0,0-1 1 0,-1 1-1 16,0 0 0-16,0 0 2 0,0 0-1 0,-1 0 1 0,3 0 0 0,-2 2 0 16,3-2 1-16,-3 0-1 0,2 1 1 0,-2-1 1 0,2 0-2 15,2 0 1-15,-2 1-2 0,0-1 2 0,0-1 0 0,0 1 0 0,0 1 0 16,0-1-2-16,0-1 0 0,2 1 0 0,-4-1 1 0,2 0-1 15,-2 1 0-15,2-2-1 0,-2 0 0 0,3 0 1 0,-3 3-2 16,2-3 1-16,-2 1 0 0,2-1-1 0,0-1 0 0,-2 2 2 0,3-1-1 16,-3-1 0-16,1 2 0 0,-3-1-1 0,2-1 1 0,1 2 2 15,-1-1-1-15,0-1 2 0,0 1-1 0,3-1 1 0,-1 0 1 16,-2 0 1-16,2 0 1 0,1 0 1 0,-1 0 0 0,1 0-1 0,1-1 1 16,1 1 0-16,-2-1 1 0,3-1 0 0,-1 2-1 0,0-3 0 15,2 2 0-15,1-1 0 0,-2 1-1 0,3-2-2 0,-2 1 0 16,2 0-3-16,0 0 1 0,-1-1 0 0,0 0 1 0,3 0-3 0,-2-1 1 15,2 1 0-15,-3 1-1 0,0 0-1 0,1-1-1 0,-2 1 0 0,4-1 0 16,-3 3 0-16,-1-4 0 0,1 1 0 0,0 1 0 0,-1 1 1 16,0-2-1-16,-2 2 1 0,4-2 0 0,-3 1-1 0,-1-1 2 0,0 2-1 15,0-3 1-15,1 3 1 0,1-2-2 0,-4 0 0 0,2 0 0 16,1 0-1-16,1 0 2 0,-1 0-2 0,1 1 0 0,-1-1-1 16,-1-1 0-16,5 3 0 0,-5-3-1 0,1 1 0 0,4-1-2 15,-4-1 1-15,3 2-1 0,-2-1-4 0,0-1-1 0,0 1-2 0,2 0-1 16,-2 1 0-16,-1 0-2 0,4-2 1 0,-4 2-2 0,2-1 1 0,0 1-2 15,-1-2 2-15,2 1-1 0,-2 1 1 0,-1-2 0 0,2 2 2 16,-1-2 2-16,0 3 1 0,-2-1 1 0,1-1 2 0,-1 1-1 16,-2 1 2-16,2-1 0 0,1-1 2 0,-2 3 0 0,-1-2 0 0,1 2-1 15,-2-2 0-15,0 3 1 0,2-3-1 0,-2 1 2 0,-1 1 0 16,1-3 0-16,1 3 0 0,1 0 0 0,-3-2 0 0,1 0-2 0,0 0 1 16,3 0 0-16,-4-1 0 0,1 2-2 0,2 1 2 0,-1-2-1 15,2-1-2-15,0 0 1 0,-2 0-2 0,2 0 0 0,0 1 0 16,0-2-1-16,0 1-1 0,1 1 0 0,0-2 1 0,-1 0 1 0,1 3-1 15,0-2 0-15,0 0 2 0,1 0-1 0,-2 1 1 0,1-1 1 16,-1 1 1-16,0-2-1 0,1 3 1 0,-1-3 1 0,0 2 0 0,0 0 1 16,3-1 0-16,-4 2 0 0,-1-1 0 0,2-1 0 0,0 1 0 15,-4 1 0-15,3-1-1 0,-1 1 1 0,-1-1 0 0,1 1 1 16,-1 1 0-16,0-3 0 0,-1 4-1 0,1-3 1 0,0 1 1 0,1 1 0 16,-1-3 0-16,0 3 1 0,0-2 0 0,-1 0-1 0,1 0 1 15,3 0-1-15,-4 0 2 0,5 0-2 0,-5 1-2 0,3-1-1 0,0-1 1 16,0 3 0-16,-1-3-1 0,2-1 0 0,1 2-3 0,-2-1 1 15,-1 1-3-15,2-2 0 0,0 0 0 0,-2 2 1 0,2-1-2 16,0 1 0-16,0 0 0 0,-2-2 0 0,2 2 0 0,-1 0 2 0,2 0-1 16,-3 0 1-16,-1 0 1 0,1 0 1 0,1 1 2 0,-1-1 0 15,-1-1 1-15,1 3-1 0,-1-2 2 0,0-1 2 0,0 2-1 0,-1-1 1 16,-1-1 1-16,2 1 2 0,0 1-1 0,0-1 1 0,-1-1 0 16,1 1 1-16,1 1 0 0,1-1-1 0,-3 0 1 0,1 0 0 0,0-2 0 15,1 2 0-15,-1-1-2 0,1 1 1 0,-1-2-2 0,0 1 0 16,0 1-2-16,1-2-1 0,-2 2-1 0,3-2-2 0,-1 3 1 15,1-3 0-15,0 3-2 0,0-3 1 0,-3 0 0 0,3-1-1 0,-1 2 1 16,0-1 0-16,2 0-1 0,-3 1 0 0,2 0 0 0,-1-1 1 16,1 0 0-16,-2 3 0 0,0-2 2 0,2-1 0 0,-3 3 0 0,2-3 0 15,-1 0 1-15,0 1 0 0,0 1 0 0,0-1 0 0,-1-1 0 16,2 1 1-16,-1 0 1 0,-2 1 0 0,2 0 2 0,-2-1-1 16,2 2 1-16,-2-1-1 0,3 0 0 0,-3 0 1 0,1 0-1 0,-1-1 0 15,0 2 1-15,0 1-1 0,1-2 1 0,-1-1-2 0,0 1 0 16,1 1-1-16,0-1 0 0,-3-1 0 0,2 1 1 0,1 1-1 0,0-1 1 15,0-1 0-15,0 1 2 0,0 0 0 0,2-1 2 0,-2-1-1 16,0 2 2-16,0-2 0 0,0 3 0 0,1-3-1 0,-2 2 1 16,3-1 0-16,-3 0 0 0,2 2-3 0,-2-2 1 0,2 0-2 0,0 3 0 15,-2-3 0-15,3 1-1 0,-3-1 0 0,0 1-1 0,2 1 1 16,-2-1 0-16,2-1 0 0,-2 1 0 0,5 0-1 0,-7 0 1 0,4-1 1 16,-2 1 0-16,1 3-1 0,-1-3 1 0,2-1-1 0,-4 2 0 15,2-3-1-15,3 2 0 0,-3 0 0 0,1-2 2 0,1 3-1 16,-2-2 0-16,2 0 2 0,-4 1-1 0,5-2 1 0,-3 1 3 0,1 1 0 15,0-2 0-15,0 1-1 0,-1-1 2 0,0 1 0 0,0-3 0 16,2 4 0-16,-1-2 1 0,1 1 0 0,-2-1-1 0,1-1 1 0,-1 1 0 16,0-2-1-16,0 4-2 0,1-4 2 0,1 1 0 0,-1 0 1 15,-1-1-2-15,2 2 0 0,-2-1-1 0,0-1 1 0,0 3-1 0,2-2-1 16,-1 0 0-16,0 1-2 0,0-2 0 0,-2 4-2 0,3-4 0 16,-2 1 0-16,0 0-2 0,2 1 0 0,-1-1-2 0,0 2 2 15,-3-1 0-15,2 0 1 0,1 1-1 0,-1 1 1 0,0-1 0 0,0 1 0 16,1-2 0-16,-3 2 1 0,3-1 1 0,0 1 1 0,0-1 0 15,-2-1 2-15,1 2 1 0,1 0 1 0,-3-1 0 0,2 0-2 16,1 1 1-16,-3-2 0 0,3 0-1 0,-2 2 1 0,1 0 0 0,1-1-2 16,-1 0-1-16,0 0 2 0,0-1-2 0,0 0 1 0,1 1-1 15,-1-2 0-15,1 3 1 0,-2-2-1 0,1 0 1 0,-1 1-1 0,1-3 0 16,-2 2 2-16,3 1-2 0,-3-3 1 0,2 4-1 0,-1-3-1 16,1 1-1-16,-1 1 0 0,0-3 1 0,0 2-1 0,1 0 1 0,1 2 0 15,-3-4 0-15,1 1 1 0,-1 2-1 0,3-1 0 0,-3 0-1 16,1-2 2-16,-1 4-1 0,1-4 0 0,0 3 1 0,-1-2 0 15,1 2-1-15,1-2 0 0,-3 0-1 0,1 1-1 0,-1 0-1 0,2-2 0 16,-1 2 0-16,1-2 0 0,0 1 1 0,-1 2 0 0,-1-2-1 0,3 0 0 16,-3 1 1-16,2 1 0 0,0-3-2 0,-2 2 2 0,1 0 0 15,2 0 0-15,-3-2 0 0,2 2 0 0,-2-2 2 0,2 1-1 16,-1-1-1-16,-1 4 1 0,2-3 0 0,1 1 1 0,-3-1-1 16,0 2 0-16,0-1 2 0,0 1-2 0,0-1-1 0,0 2 1 0,0-4 0 15,0 2 0-15,0 0-2 0,0 1 1 0,0 1 1 0,0-2 0 16,0 0 2-16,0 2-1 0,-3 0 0 0,1 0 0 0,2-2 1 15,-1 2 0-15,-1-1 0 0,2 1 1 0,-2-2-1 0,2 2 2 0,-3-1-1 16,3 1 2-16,-1-1-2 0,1-1 1 0,-2 2-2 0,0-1-1 16,1 1 1-16,-1-2-1 0,1 0-1 0,-3-2 0 0,3 4 1 0,-1-2 1 15,1 1-1-15,-4-1 0 0,4 1 0 0,-1-3-1 0,0 3-2 0,-1 0 0 16,2-1 0-16,-3 0 0 0,3 0 0 0,-2 1 0 0,-1-2 2 16,1 2 0-16,1-2-1 0,-2 2 0 0,1-1-1 0,1 1 2 15,-1 1 1-15,2-2 0 0,-1 2 3 0,-1-1 1 0,1 0-1 0,1 0 1 16,-3 1 1-16,3 0-1 0,-1 0 0 0,0 3 1 0,-2-5-1 15,3 3 1-15,-1 0-1 0,-1 1-1 0,1-2 0 0,1 2-2 16,-3-2 1-16,1 3-2 0,2-3 0 0,-1 2 0 0,0 1 0 0,-1-1-4 16,1-1 1-16,-2 1 0 0,1-1 0 0,0 0 0 0,0 1-1 15,-1 0-1-15,1-2 0 0,-2 0 0 0,2 3-1 0,-3-2 2 16,3 1-1-16,-2-2-1 0,2 1 2 0,-2 1 0 0,0-1 0 0,0-1-1 16,0 2 2-16,-2-1 1 0,1 1-1 0,-1-1 1 0,2 1 0 15,-2-3 0-15,0 3 0 0,3 0-1 0,-4-1 1 0,3 2 0 0,-3-3 1 16,3 3-1-16,-1-1-1 0,0-1 1 0,-2 2-1 0,2-1 0 15,-1-1 1-15,2 2-1 0,-1 0-1 0,-2 0 1 0,4-3 1 16,-3 1-1-16,-1 2 1 0,3 0-1 0,-2-2 0 0,0 2 0 0,3-2 0 16,-3 1 0-16,1 1-1 0,-2 0 1 0,2 0-1 0,-1 0 1 15,1 0 0-15,-2 0 0 0,0 0-2 0,0 0 2 0,0 0 0 0,-1 0 0 16,1 0 0-16,0 0 0 0,-3 0 0 0,2 1-2 0,-1 1 2 16,0-2-1-16,-2 2 1 0,-1-2-1 0,2 2-1 0,0 1 1 15,-2-3 1-15,-1 3-1 0,3-1 0 0,-3-1-2 0,1 2 1 0,1-1 1 16,-1 0-1-16,2 2 0 0,-2-1 0 0,2 0 0 0,2 0 1 0,-4 0 0 15,4 0 1-15,-4 0-2 0,5 0 2 0,-1-3 0 0,-1 3 0 16,1 1 0-16,1-1 0 0,0 0 0 0,-1-1 0 0,1 0 1 16,1 1 0-16,-1-3 0 0,1 4 0 0,0-1 1 0,1-2-1 0,-1 3 1 15,1-4-1-15,-2 5 1 0,2-5 0 0,-1 3 0 0,1 0-1 16,-1-1 1-16,-2-1 0 0,3 2 1 0,0-2-2 0,-3 3 0 16,2-1-2-16,1-2 1 0,-2 2 0 0,-2 0 0 0,4 0 0 0,-2 0 1 15,0 0-1-15,-3-1 0 0,3 1 0 0,0 1-2 0,0-1 1 16,-1 0 0-16,-1 0 0 0,1 1-1 0,0-1 1 0,-1 1 0 0,0-1 0 15,-2 2-1-15,2-1 1 0,1-1-1 0,-4 1-1 0,0 0 0 16,1 3-1-16,-1-3 1 0,-2 2 0 0,0 0 1 0,1-1 1 0,-3 3 1 16,-1 1 2-16,1-2-2 0,-4 3-3 0,4-2-4 0,-5 1-4 15,-2 1-8-15,2 1-8 0,0 0-8 0,-2 2-10 0,0 0-11 16,-2-2-11-16,0 2-16 0,0 1-16 0,0 1-22 0,1 0-26 0,-4 0-34 16,6 0-38-16,-4 0-70 0,2 1-82 0,-1 0-51 0,2-2-36 15,2 1-15-15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36:22.318"/>
    </inkml:context>
    <inkml:brush xml:id="br0">
      <inkml:brushProperty name="width" value="0.05292" units="cm"/>
      <inkml:brushProperty name="height" value="0.05292" units="cm"/>
      <inkml:brushProperty name="color" value="#FF0000"/>
    </inkml:brush>
  </inkml:definitions>
  <inkml:trace contextRef="#ctx0" brushRef="#br0">14448 5943 311 0,'-1'1'406'0,"1"-1"-15"0,0 0-72 15,0 0-99-15,-2 2-62 0,2-2-40 0,0 0-22 0,0 0-13 0,0 0-6 16,0 0-4-16,0 0-2 0,0 0-2 0,0 0-1 0,0 0-3 0,0 0-6 16,0 0-8-16,0 0-4 0,0 0-6 0,0 0-1 0,0 0-1 15,0 0 0-15,0 0 2 0,0 0 0 0,0 0 1 0,0 0 0 16,0 0-1-16,0 0 1 0,0 0 0 0,0 0-1 0,0 0 1 15,2 0-4-15,-2 0-2 0,0 0-3 0,1 0-4 0,-1 0-3 0,3 0-5 16,-1 0-2-16,0 0-3 0,1 0-1 0,0 0-3 0,0 0-2 16,3 0-1-16,2 0-1 0,-1 0-2 0,1 0-3 0,2 0 0 0,2 0 1 15,2 0-1-15,0 0 2 0,3 1-1 0,1-1 0 0,1 2-2 16,3-2 0-16,0 0-1 0,3 0 0 0,1 0-2 0,2 1-1 16,4-1-1-16,-1 1-2 0,3-1-2 0,0 0 1 0,3 2-1 0,2-2 1 15,-1 1 3-15,2 1 2 0,2-2 2 0,1 2 1 0,1-1 1 16,1-1 2-16,0 2 1 0,1-2 1 0,1 2 2 0,1-2 3 0,3 3 1 15,-4-1 1-15,4 0-2 0,-1-2-2 0,-1 1-3 0,0 1-4 16,0 0-2-16,-3-2-2 0,1 0-1 0,-1 3-1 0,-2-3-2 0,-1 0 0 16,0 2-2-16,-2-2-1 0,-1 2-2 0,-4-1 0 0,3 1 1 15,-4 0 1-15,0-1 1 0,-2-1 3 0,0 2 0 0,-1-2 3 16,-2 1 0-16,0 0 2 0,-2-1 2 0,1 1 2 0,-1 1 1 0,-1-2 0 16,0 2 3-16,0-2 0 0,-1 0-1 0,-1 0 0 0,0 0 1 15,0 0-1-15,2 0-1 0,-2 0-2 0,-1 0 1 0,0 0-2 16,1 0 0-16,-1-2-2 0,-1 2-1 0,0 0-1 0,0 0-1 0,-1 0 0 15,-1 0 0-15,1 0-1 0,0 0-1 0,-1 0 0 0,-1 0 0 16,-1 2-1-16,3-1 0 0,-2-1-1 0,0 2 2 0,0-1-2 0,0-1 1 16,-2 2-1-16,0-1 1 0,2-1-1 0,-2 2 1 0,-1-1 0 15,2-1 0-15,-3 2-1 0,1-1 1 0,0-1 1 0,0 1-1 0,-2-1 0 16,0 2-1-16,0 0 0 0,0-2 0 0,0 1 1 0,0 1-1 16,-3-2 1-16,2 1 0 0,-2 1 1 0,2-2-1 0,-2 0 1 15,1 1 0-15,0-1-2 0,-2 0 1 0,1 0-1 0,0 0 2 0,-3 0-1 16,3 0 1-16,-2 0 0 0,-2 0-1 0,3 0 0 0,-1 0-1 0,-2 0 1 15,1 0-1-15,-1 0 2 0,-2 0 0 0,2 0-1 16,1 0 3-16,-4 0 0 0,2 0-1 0,-3 0-1 0,1 0 1 0,1 0 1 16,1 0 1-16,-3-1 1 0,1 1 1 0,0-2 2 0,0 1-2 0,1 1 0 15,-1-2 2-15,-1 1-2 0,1 1 0 0,2-2 0 0,-1 0 1 16,-2 2 0-16,1-1 0 0,0 1 0 0,2-1 0 0,-3-1-1 16,2 2-1-16,-1-1 1 0,2-1-2 0,-3 2 1 0,1 0-1 0,0-1 1 15,1-1 0-15,-1 2 0 0,0 0 0 0,1-1 0 0,-1 1 0 16,-2-2 1-16,3 2-2 0,-3 0 0 0,2 0 0 0,-2 0 1 0,2 0 0 15,-2 0 0-15,2 0 0 0,-1 0 0 0,0 0-2 0,-1 0 1 16,0 0-1-16,-1 0 0 0,-1 0 0 0,2 0 1 0,-1 0-1 0,-2 0-1 16,0 0 1-16,0 0 0 0,0 0 0 0,0 0 0 0,0 0 0 15,0 0 0-15,0 0 0 0,0 0 1 0,0 0 1 0,0 0 0 0,0 0 0 16,0 0 1-16,0 0 0 0,0 0 1 0,0 0 0 0,0 0-1 16,0 0-1-16,0 0 1 0,0 0-1 0,0 0 0 0,0 0-2 15,0 0 0-15,0 0-2 0,0 0 1 0,0 0 0 0,0 0-2 16,0 0 0-16,0 0-2 0,0 0 1 0,0 0 0 0,0 0 0 0,0 0 0 15,0 0 1-15,0 0-1 0,0 0 1 0,0 0 0 0,-2-1 2 0,2-1 0 16,-1 2-1-16,-1 0 1 0,1-2 0 0,-3 1-3 0,3 1-1 16,-2-1-4-16,-1 0-2 0,0 1-1 0,-1-2-2 0,2-1-1 15,-2 1-2-15,0 1-1 0,-1-1-1 0,-2 0-1 0,0-1-1 0,0-1 0 16,0 3-1-16,-1-3 3 0,1 4 2 0,-2-5 3 0,0 5 2 16,0-2 3-16,2-1 1 0,2 1 2 0,-5 1 1 0,3-1 2 0,1 0 1 15,-2 0-1-15,4 1 3 0,-1 1 0 0,1-2 2 0,-1 1 0 16,3 1 0-16,-3-2 0 0,2 1 1 0,1 1-2 0,0-2 1 15,0 2-2-15,1-2 1 0,1 2-2 0,-3 0 1 0,3 0 0 0,-1 0 0 0,2 0 0 16,-1 0 0-16,1 0-1 0,0 0-1 0,-2 0 1 0,2 0 0 16,-3 0-2-16,3 0 1 0,0 0 0 0,0 0-1 0,0 0 2 15,0 0-1-15,0 0-1 0,0 0 2 0,0 0-1 0,0 0 0 16,0 0-1-16,0 0-4 0,0 0-3 0,0 0-4 0,0 0-3 0,3 0-3 16,-1 2-4-16,-1-2-3 0,2 2-2 0,1-2-3 0,-1 1-2 15,0 1-3-15,3-2-3 0,-1 1-1 0,4 1-2 0,1-2-1 16,1 1 1-16,2 1 1 0,-2-2 1 0,4 1 2 0,-2 0 2 0,4-1 2 15,0 2 2-15,-2-2 1 0,1 1 3 0,0 1 4 0,-2-2 2 16,3 2 3-16,-4-1 3 0,1-1 5 0,-1 0 1 0,-1 2 2 16,0-2 2-16,-3 0 3 0,2 0 0 0,-3 0 2 0,-1 2 3 0,-1-2 3 15,-1 0 6-15,1 0 5 0,-5 0 4 0,2 0 3 0,-1 0 6 16,-2 0 3-16,0 0 6 0,0 0 6 0,0 0 3 0,0 0 2 0,0 0 1 16,-2 0-3-16,-1 0-8 0,-3 0-13 0,2 0-16 0,-4 0-20 15,-1 0-26-15,-3 0-31 0,2 0-49 0,-2 0-60 0,-4 0-92 16,0 0-110-16,-1 0-64 0,-2 0-41 0,5 0-19 0</inkml:trace>
  <inkml:trace contextRef="#ctx0" brushRef="#br0" timeOffset="1533.119">20701 6031 45 0,'-1'0'500'16,"-1"0"1"-16,0-2-3 0,-1 1-83 0,2 1-124 0,-1 0-73 16,0 0-47-16,2 0-28 0,-2-2-17 0,2 2-12 0,-2 0-9 0,2 0-6 15,0 0-4-15,0-1-7 0,0 1-4 0,0 0-9 0,-1-1-7 16,1 1-10-16,0 0-8 0,0 0-7 0,0 0-5 0,0 0-5 15,0 0 0-15,0 0-3 0,0 0-2 0,0 0-2 0,0 0-1 0,0 0-2 16,0 0-3-16,0 0-1 0,0 0-2 0,0 0-3 0,0 0 0 16,0 0-2-16,0 0-2 0,0 0-1 0,0 0-2 0,0 0-1 0,0 0-2 15,0 0 1-15,0 0-2 0,0 0-1 0,0 0 0 0,0 0-1 16,0 0-1-16,1 0-1 0,-1 0-2 0,4 0 1 0,-2 0 0 0,1 0 1 16,2 0 1-16,-2 0 0 0,4 0-1 0,-1 0 1 0,5-2-2 15,0 1 1-15,3 1 1 0,1-2-1 0,0 1 1 0,4-2 0 16,0 1 1-16,3 0-1 0,-1 1-1 0,4-2-1 0,-1 2-1 0,3-1-2 15,-1-1-1-15,-1 3 0 0,1-1-1 0,1-1-1 0,3 2-1 0,-1-1 0 16,-1-1-1-16,2 2 0 0,2-2-1 0,-2 1-1 0,1 1 2 16,3-1 2-16,-3 1 2 0,3 0 0 0,-3 0 3 0,5 0 0 0,-3 0 1 15,1 0 1-15,0 0-1 0,1 0-1 0,0 0 1 0,2 0-1 16,-1 0-2-16,0 0-1 0,0 0-5 0,-1 0-2 0,3 0-5 16,-2 0-2-16,-1 0-5 0,2 0-1 0,-1 0-2 0,-1-1-1 15,-2 1 1-15,3-2-1 0,-3 2 1 0,-1-1 0 0,-2-1 0 0,2 2 1 16,-2-2 0-16,-4 1 1 0,0 1 3 0,1-2 1 0,-2 0 1 0,0 2 2 15,-1-3 1-15,0 1 0 0,-5 0 0 0,1 1 1 0,0-3 0 16,-2 4 1-16,1-3 3 0,-3 1 0 0,1 2 2 0,-1-2 1 16,-2 1-1-16,1-1 1 0,-3 2 1 0,-1-2 0 0,1 1 1 0,0 1 0 15,-4-2 0-15,2 2 1 0,-1-1 2 0,-1 0-1 0,2 1 0 16,-1-2 2-16,-3 1 2 0,1 1 0 0,1 0 2 0,-2 0 2 0,3 0-1 16,-2 0 0-16,1 0 0 0,-2-2 1 0,2 2 2 0,0 0-1 15,0 0 1-15,-2 0 1 0,2 0 1 0,0 0-1 0,-2 0 1 0,1-1-2 16,2 1 1-16,-5 0-1 0,3 0 1 0,-1 0-1 0,-1 0 2 15,3 0 0-15,-2 0-2 0,1-2 1 0,-3 2-1 0,1 0 1 16,1 0-2-16,-3-1 0 0,2 1 1 0,-2 0 0 0,1 0 1 0,-1 0-1 16,-2 0 1-16,3 0 3 0,-3 0 2 0,3 0 3 0,-4 0 5 15,0 0 2-15,0 0 4 0,0 0 3 0,0 0 2 0,0 0 2 0,0 0 1 16,0 0 3-16,0 0 1 0,0 0 1 0,0 0 2 0,0 0-3 16,0 0-4-16,0 0-1 0,0 0-4 0,0 0-4 0,0 0-3 15,0 0-3-15,0 0-4 0,0 0-5 0,0 0-8 0,-2-2-8 0,2 2-8 16,0 0-9-16,-2-2-10 0,2 2-11 0,-1-1-12 0,-1 1-15 15,0-1-16-15,2-1-19 0,-3 2-21 0,2-1-30 0,-1-1-40 0,-1 2-53 16,-1-1-62-16,1-1-73 0,-2 2-79 0,-2-1-43 0,1-1-23 16,-3-1-7-16</inkml:trace>
  <inkml:trace contextRef="#ctx0" brushRef="#br0" timeOffset="4483.1368">23878 5995 180 0,'-1'3'465'0,"-4"-1"-32"0,2-1-48 0,2 1-54 0,-1-1-59 0,0-1-57 16,2 2-36-16,-1-1-24 0,1-1-15 0,0 0-13 0,0 0-7 15,0 0-5-15,0 0-6 0,0 0-7 0,0 0-7 0,0 2-8 16,0-1-10-16,0-1-8 0,1 1-10 0,-1-1-8 0,0 0-7 15,2 2-7-15,0 0-5 0,-2-2-8 0,0 0-2 0,1 0-4 0,-1 0-4 16,2 0-1-16,-1 0-3 0,-1 0-3 0,5 0-2 0,-4 1 1 0,1-1-2 16,1 2 0-16,0-2-2 0,0 0 1 0,4 1 0 0,-1 1 0 15,2-2-1-15,0 1 0 0,2 1 2 0,0-2-1 0,2 1 2 16,0 0-1-16,2-1 2 0,1 2-1 0,0-2 1 0,0 1 0 0,4 1 0 16,-5-2 1-16,6 2 1 0,-2-1 0 0,-1 1 1 0,5-2 1 0,-1 2 0 15,0 1 1-15,1-1 1 0,0 0-2 0,-1-1 0 0,4 3 0 16,-3-4-3-16,3 3-4 0,2-1-1 0,-5 0-2 0,5-1-2 15,-2 1-1-15,4 1-2 0,-4-1 0 0,3-1-3 0,1 0-2 0,-3 2-2 16,1-1-1-16,2-1-3 0,-4 1-1 0,2-1 0 0,0-1 2 16,0 2-1-16,0-1-1 0,-4-1 1 0,1 2 1 0,2-2-1 0,-3 0 0 15,-1 0 0-15,2 0 1 0,-3 0-1 0,1 0 0 0,-2 0 0 16,-1 0 2-16,2 0-2 0,-3-2 0 0,0 2 2 0,-1-1-1 0,3-1 0 16,-5 2 2-16,1-1-1 0,3-1 1 0,-2 1 0 0,-1-1 1 15,0-1 1-15,-2 2 1 0,3 0 1 0,0-1 2 0,-2-1 1 16,1 1 2-16,0 1 0 0,-2-1 0 0,2 0 1 0,-2-1 0 15,0-1 1-15,2 1 0 0,-2 1 1 0,-1-3 2 0,3 3 0 0,-5-1 0 16,0 0 0-16,5 1-2 0,-5 0 1 0,1-1 0 0,1 0 1 16,1-2 0-16,-3 2 0 0,1-1 2 0,-2 1 0 0,3-2-1 0,-1 2 1 15,-2-1-1-15,3 1 1 0,-1-2-1 0,0 2 2 0,-3-2 0 16,5 1 1-16,-2 1-2 0,-3-2 1 0,2 3 0 0,0-3-1 0,0 2 1 16,-1-1 0-16,-1 1 1 0,1-2-1 0,1 0 2 0,-2 3 0 15,-1-3 0-15,1 2 1 0,-1-1 1 0,2-1 0 0,-2 1 1 16,0-1 1-16,-2 0 0 0,0 2 1 0,-1-2 1 0,4-2 0 0,-4 2 0 15,0-2 0-15,0 2-1 0,0-1 0 0,1-2-1 0,-2 2 0 16,0-3-1-16,0 2 0 0,1 0-2 0,-1-1-1 0,-1-1-2 0,0 1-2 16,1-1 0-16,-1-1-4 0,1 1-1 0,-3-1-1 0,2 0-2 15,1 0 0-15,-1-1 1 0,-1 1-3 0,-1-1-2 0,2 1-2 0,1-1 1 16,-2 1 0-16,0-1 0 0,-1 1-1 0,1-2 2 0,0 1 1 16,-2 1 1-16,1-2 1 0,-1 1 0 0,2 1 0 0,0-1 1 15,-2 1 3-15,0-1 3 0,0 1 2 0,0-1 1 0,0 1 1 0,0-1 4 16,0 1 1-16,0 0 1 0,-2 0 2 0,0 1 2 0,2-1 1 15,-1 1 0-15,1-1 1 0,-4 0 0 0,3 0 0 0,-1 1-2 16,0-4 1-16,-3 3-2 0,2 1 0 0,-1-1-2 0,3-1-1 0,-3 1 0 16,0 0-2-16,0-1-1 0,-1 0-2 0,1 0 0 0,0 1-2 15,-1 0 0-15,-2 0-2 0,2-2 0 0,-2 4 0 0,1-4 0 0,1 3-1 16,-2 0-1-16,-1-1-2 0,1 0-1 0,-1 1 0 0,1-1-1 16,1 1 1-16,-3-2-1 0,1 2 2 0,-2 1-2 0,1-1 2 0,1 1-2 15,0-1 1-15,-2-1 1 0,-1 2 0 0,2 0 2 0,1 1 1 16,-5-1 0-16,4 1 0 0,-3-2-1 0,2 1 0 0,0 0 0 15,-1 1 0-15,0-3 0 0,1 4-1 0,1-3 1 0,-5 0 0 0,3 0-1 16,-2 0-1-16,4 1-3 0,-4 0 0 0,0-2 0 0,4 3-1 16,-4-3 0-16,1 2 0 0,0-2-1 0,-2 2 1 0,3 1-1 0,-3-1 0 15,1 1 0-15,2-2 1 0,-3 1 0 0,1 2 1 0,1-3 0 16,1 1 0-16,-3 2 2 0,1-1-1 0,2 2 3 0,-3-4 0 16,1 4 1-16,0 0 0 0,4-2 2 0,-6 3-2 0,5 0 0 0,-3-2-1 15,-1 1 1-15,2 1 0 0,0 1 1 0,-1-2-1 0,0 2 1 16,-1-1 0-16,3 1-1 0,-3 0 0 0,1 0 1 0,1 1-1 15,-2-3 1-15,-1 3 0 0,0-1 1 0,2-1 0 0,-4 1 0 0,2 3 0 16,-2-2 0-16,2 0 0 0,-2-1 1 0,0 1 0 0,3 1-1 16,-3-2 0-16,-1 3 0 0,1-1 0 0,-1 1 0 0,-1-3-1 0,3 3-1 15,-4 0 0-15,1 0 1 0,0 0-1 0,0 0 0 0,0 3-1 16,-2-3-2-16,2 1 1 0,-1 2-2 0,2-2 1 0,-2 3-2 0,2-1 1 16,0-1-1-16,-1 1 0 0,3 2 0 0,-1-1 0 0,0 1 0 15,0 0 0-15,0 0 0 0,1 0 0 0,0 1 1 0,0-1 0 16,-1 2 1-16,3 1-1 0,-3-3 1 0,4 3-1 0,-4-1 1 0,4-2-1 15,-3 4 2-15,2-4-2 0,-1 2 2 0,0-1-1 0,0 2-1 16,0-3-1-16,2 3 2 0,-4-2-2 0,4 0 1 0,-3-1-1 0,0 0 0 16,1 2 2-16,-3 0 1 0,2-2 0 0,1 0 2 0,0 0 1 15,-2 0 1-15,3-1 0 0,-4 1 1 0,6 1 1 0,-1-3 0 0,-3 0 2 16,3 2 0-16,-1-2 1 0,3 2 1 0,-3-1 0 0,5-1-2 16,-3 1 0-16,2-1-2 0,-2 2 0 0,4-4 1 0,-2 3-1 15,1 0-1-15,1-1 1 0,-2-1-1 0,2 3 0 0,0-1 0 0,1-1 0 16,0 0-1-16,-1 1 0 0,0 0-1 0,1 0 0 0,0 1-1 0,0-3 1 15,1 3 0-15,-1-2 0 0,1 1 1 0,-2-1-1 0,2 2 0 16,0-1 0-16,-3 0 0 0,2-1 1 0,-1 2-1 0,1-2 0 16,-1 0 1-16,3 2 0 0,-3-2 0 0,1 2 2 0,1-2-2 0,-3 1 1 15,2 1-1-15,2-2 0 0,-1 1 1 0,-1-1 1 0,2 2-2 16,-4-2 0-16,5 2 1 0,-3-1-1 0,1-1-1 0,-2 2 0 16,3-3-1-16,1 3 0 0,-1 0 0 0,-2 0-1 0,4 0 1 0,-3-1-1 15,3 2 0-15,-2 0 0 0,2-1-1 0,-2 2-1 0,2-1 1 16,0 1-1-16,-3 0 1 0,3 0 0 0,-1 1-2 0,1-1 2 0,0 2-2 15,0-2 1-15,0 1-1 0,1 1 0 0,0-1 0 0,1 1 0 16,-4 0 0-16,4 0-1 0,-1-2 1 0,1 2 0 0,1 0 0 0,-2-1 0 16,0 2 0-16,2 0 0 0,-1-1 1 0,-1-1-1 0,2 1 1 15,0 0-1-15,0 1 1 0,0 0-1 0,0-2 1 0,0 1 0 0,0 1 3 16,0-1 2-16,2 0 1 0,-1 1 2 0,-1-1 0 0,2 2 1 16,0-3-1-16,-1 1 2 0,1 1 1 0,-1-1 1 0,4 1 1 15,-4-1 0-15,3 0 1 0,-3 0 0 0,2 0-1 0,1 1 0 16,-1-2 1-16,2 3 0 0,-1-2 0 0,1 1 0 0,0-1 2 0,-1 2-1 15,1-3-1-15,2 4 0 0,-3-3-1 0,4 3 0 0,-2-2-1 0,1 0 0 16,-1 1 0-16,3-1-2 0,-2 0 1 0,-1 2-1 0,2-2-2 16,1-2 2-16,-2 3-2 0,-1-2 1 0,2 2 1 0,1-2-1 15,-1-1 1-15,1 4-1 0,-3-5 0 0,3 1 1 0,-3 2-1 0,3-2 2 16,-1 2 0-16,1-3-1 0,-3 1 1 0,2 1 0 0,0-1 0 16,1-1-2-16,-1 0 1 0,0 1 0 0,2-1-2 0,-2 1 2 0,1-1-2 15,2-1 1-15,-1 2-1 0,-2-3 0 0,1 4-1 0,4-2 0 16,-4-1 0-16,4 1-1 0,-2-1-1 0,0 2-1 0,1-1 0 15,1 1 0-15,1-1 1 0,-2-2 1 0,0 4 1 0,2-1-1 0,1-3 1 16,0 3 1-16,-2-1 1 0,4 1 1 0,-4-3 1 0,4 3 0 16,0-1 2-16,-2 0 3 0,1-2-1 0,1 3-1 0,-1-1-2 15,3-2-2-15,-2 2-4 0,3-2-4 0,0 0-5 0,0-1-7 0,1 1-6 16,1-3-9-16,3 2-9 0,1-1-14 0,-1 0-18 0,1-2-22 16,2 1-26-16,2-2-38 0,2 0-40 0,-2 0-80 0,3-3-98 0,1 1-77 15,3-1-66-15,-2-2-33 0,-1 1-15 0,3-2-3 0</inkml:trace>
  <inkml:trace contextRef="#ctx0" brushRef="#br0" timeOffset="13648.5074">22078 8700 147 0,'-1'-12'485'16,"-1"2"8"-16,0-2-72 0,-1 2-108 0,2 1-70 0,-1 0-47 0,0 1-31 15,1 0-22-15,-1 1-13 0,2-2-9 0,-1 6-4 0,1-4-1 0,-2 2-5 16,0 0-5-16,2 3-9 0,-1-1-13 0,1 0-12 0,-2 1-12 16,-1 0-12-16,3 2-11 0,0 0-9 0,0 0-8 0,0 0-9 15,0 0-6-15,0 0-7 0,0 0-8 0,0 1-6 0,-3 0-5 0,2 1-3 16,-1 0-2-16,-1 1 2 0,0 0 0 0,-1 2 2 0,0 3 2 15,-6-1 2-15,4 5 3 0,-2 0 0 0,-2-1 3 0,0 4 2 0,-2 0 3 16,1 2 2-16,-1 2 2 0,0-1 0 0,-1 1-2 16,1 2-2-16,3-1-2 0,-4 1 0 0,2 1 0 0,1 0 3 0,0 0 1 0,2 0 4 15,0 2 2-15,-2-1 4 0,6-3 1 0,-3 4 2 0,4-2 3 16,0-1 3-16,1 2 3 0,2-2 2 0,2 1 2 0,-1-2 2 16,4-1-1-16,0 1 1 0,1-1-1 0,2-1 1 0,2 0-2 0,-1 1 1 15,4-3-1-15,-1 0-1 0,4-1-1 0,-2-1-2 0,4 1-2 16,-1-3-4-16,4-2-1 0,1-1-3 0,-1 0-4 0,2-3-2 0,1 1-4 15,1-3-3-15,-1-3 0 0,1 1-3 0,2-5-1 0,0-1-1 16,0-1 1-16,0-3 1 0,-2-1 0 0,2-3 0 0,-5-3 0 16,2-2 3-16,-1 0 1 0,-1-5 2 0,-2 1-1 0,0-6 3 0,-2 0 3 15,-3 1 5-15,0-5 7 0,-1 2 5 0,-5-3 7 0,2 0 6 16,-3 1 8-16,-3 0 5 0,-4 0 5 0,-1 1 2 0,-1 2-1 0,-2 0 0 16,-5 0 2-16,-5 5-1 0,2-1-5 0,-5 0-5 0,-1 2-8 15,-5 3-10-15,-3 0-8 0,-2 0-14 0,-3 5-15 0,-2 0-17 0,-3 3-18 16,0 1-19-16,-3 3-21 0,-2 0-23 0,0 4-24 0,-1 1-31 15,-2 2-32-15,4 2-40 0,0 1-43 0,0 4-84 0,3 0-102 16,-1 3-62-16,4 1-40 0,0-1-15 0</inkml:trace>
  <inkml:trace contextRef="#ctx0" brushRef="#br0" timeOffset="14067.4157">22960 8620 470 0,'2'-9'533'0,"-2"1"-10"16,0 1-77-16,0 2-114 0,0 0-71 0,-2 2-48 0,2-2-35 0,-1 3-31 16,-1 0-22-16,0 0-20 0,2 1-20 0,-1 1-19 0,1 0-18 15,-2 0-16-15,1 1-16 0,-3 2-11 0,1 0-13 0,0 3-8 0,-2 0-5 16,-2 3-4-16,0 0-2 0,-1 5-1 0,0-1 0 0,-3 3 2 16,3 2 5-16,-1 3 4 0,-2-1 4 0,1 4 3 0,2-2 4 15,-1 5 2-15,3 1 5 0,-1-1 5 0,2 3 2 0,1 0 3 16,0 0 3-16,4-2 2 0,0 2 5 0,0 0 2 0,4 0 3 0,-3-1 3 15,4-1 0-15,2 0-1 0,1-2-7 0,1 1-10 0,-1-5-11 0,1 3-13 16,5-3-14-16,-2-2-15 0,3-3-17 0,0 1-21 0,0-2-26 16,1-4-28-16,5 1-45 0,-4-4-53 0,4-2-68 0,-1-2-77 0,-1-3-60 15,2-2-52-15,-1-4-23 0,-1-3-8 0</inkml:trace>
  <inkml:trace contextRef="#ctx0" brushRef="#br0" timeOffset="14465.8998">23142 8831 551 0,'-5'-10'597'0,"0"3"6"16,2 1-47-16,2 1-72 0,-1 1-112 0,0 1-130 0,2 0-77 16,0 1-48-16,0 2-31 0,0 0-25 0,2 0-21 0,1 3-17 0,0 2-18 15,2-1-13-15,2 2-11 0,-1 0-8 0,-2 2-3 0,3 0-2 16,-1 5 3-16,1-2 3 0,-1 0 4 0,2 1 4 0,-4 1 2 16,1 2 1-16,-1-2 2 0,-1 1 2 0,1 2 0 0,-2-4 2 0,-1 3 3 15,-1-1 0-15,0-1 2 0,-1-1 1 0,1-1 3 0,-5-1 3 16,4 0 2-16,-1 0 2 0,1-3 4 0,-3-1 6 0,3 0 8 15,-1-1 9-15,0-2 12 0,-1 1 12 0,2-1 12 0,-1-2 11 0,0 1 7 16,-1-2 5-16,2-2 5 0,-4 1 3 0,4-2 2 0,-3-2-1 16,1 1-4-16,2-4-5 0,-1-1-10 0,0 1-9 0,1-5-14 0,-1 1-12 15,2-1-15-15,3-2-11 0,1-2-11 0,-1 0-7 0,2 2-6 16,4-1-7-16,-1 0-4 0,2 0-5 0,2-1-3 0,1 2 0 16,1 1-3-16,-2 1 0 0,1 0-2 0,5 3-2 0,-6 0-2 0,4 2 0 15,-2 2-3-15,0 2 0 0,-1-1-2 0,3 4-1 0,-3 1-1 16,1 1-3-16,0 2-1 0,-2 0-2 0,1 3-1 0,-1 2 0 0,0 0 0 15,-2 4 2-15,-1 0 1 0,0 3 4 0,-1 1 4 0,-3-1 5 16,2 2 5-16,-4 2 3 0,1 0 6 0,-2 1 5 0,-1 0 4 0,-1-1 4 16,0 0 0-16,-1 1-3 0,1-3-7 0,-5 2-5 0,4-1-11 15,-1-2-13-15,1-1-17 0,-3-1-21 0,1-2-23 0,2 0-26 0,-1-2-30 16,0-1-29-16,1-1-40 0,-3-1-44 0,4-2-30 0,-1 0-18 16,1-5-43-16,0 0-54 0,0 0-48 0,0-7-44 0</inkml:trace>
  <inkml:trace contextRef="#ctx0" brushRef="#br0" timeOffset="14666.1541">23717 8603 160 0,'5'0'544'0,"-1"0"7"16,1 3 9-16,0 1-65 0,2 1-102 0,-1 2-105 0,1 1-104 16,3 3-54-16,-2-1-32 0,0 4-16 0,1 2-9 0,-1 0-4 15,0 3-4-15,2-1-10 0,-2 4-12 0,0-1-10 0,-2 2-7 0,2 1-2 16,-4 2-2-16,1-1 2 0,-2 3 3 0,-3-1 2 0,0 2 2 15,-1 2-5-15,-2 0-6 0,-4 1-13 0,-3 0-16 0,-2 1-29 0,-2 2-32 16,-2-2-59-16,-4-1-70 0,-4 0-114 0,2-1-135 0,-8 1-78 16,0-4-48-16,-4 1-25 0,-1-3-19 0</inkml:trace>
  <inkml:trace contextRef="#ctx0" brushRef="#br0" timeOffset="16568.166">25477 7614 480 0,'1'-8'475'0,"-1"1"-53"0,2-2-64 0,-2 0-66 0,0 1-42 15,0 0-29-15,-2 0-18 0,2 0-15 0,-1 0-13 0,1 0-10 0,-4 2-6 16,3-3-8-16,-1 1-13 0,1 2-15 0,-3 0-16 0,3 0-15 16,-1 2-13-16,1-2-13 0,1 2-12 0,-2 0-11 0,0 1-14 15,2 2-12-15,-1-1-13 0,1 0-10 0,-2 2-12 0,2 0-12 0,-3 0-7 16,0 0-7-16,2 4-4 0,-3-3-3 0,0 3-1 0,0 3-4 16,-2-1 2-16,-2 3 2 0,0 1 1 0,-1 4 4 0,-4-2 4 0,0 5 6 15,1 3 4-15,-4 0 5 0,2 1 6 0,-4 1 2 0,1 2 6 16,3 2 3-16,-1 1 3 0,-2 1 4 0,2 0 4 0,2 1 4 0,-2 3 1 15,3-3 4-15,1 0 3 0,3 0-1 0,-3 2 1 0,4-4 3 16,1 0-2-16,1 1 0 0,4-2-2 0,-4-1-2 0,5-1 0 0,2-2-1 16,1-2-1-16,0 1-2 0,2-3 1 0,-1-1-1 0,3-2 3 15,4-2 1-15,-3-1 0 0,1 0 1 0,3-4 2 0,3-2 0 0,0-1-1 16,0-2 1-16,6-2-1 0,-2-2-1 0,3-2 0 0,1-3 1 16,3-2-1-16,-4-2-3 0,5-4-3 0,-2-1-6 0,4-2-2 15,-3-2-3-15,0-3-3 0,-1 1-1 0,-3-3 0 0,2-3-1 16,-4 0 3-16,0-1 0 0,-3 1 1 0,-3-4 2 0,2 1 1 0,-7-1 6 15,0 0 4-15,-4 1 3 0,-1 1 1 0,-4 0-1 0,-4-1-2 16,-1 3-2-16,-2-1-5 0,-3 1-5 0,1 4-6 0,-7 1-8 0,2-1-11 16,-7 4-15-16,3-1-17 0,-3 4-18 0,-1 1-22 0,-2 1-23 0,1 4-25 15,-2 2-29-15,0 1-30 0,0 2-30 0,1 4-60 0,-1 1-70 16,3 1-62-16,-2 4-58 0,4 1-26 0</inkml:trace>
  <inkml:trace contextRef="#ctx0" brushRef="#br0" timeOffset="16881.9375">26302 7570 25 0,'4'-13'615'15,"-2"2"9"-15,-1 1 9 0,1-1 10 0,-2 2-81 0,0 0-124 0,-2 0-116 16,2 1-112-16,-1 3-64 0,1-2-41 0,-2 3-27 0,0 0-20 15,2 0-15-15,-2 2-14 0,0-1-15 0,2 3-19 0,0 0-15 16,-1 0-15-16,-3 3-10 0,1 1-7 0,-2 2-3 0,-1 2-2 0,-1 0-1 16,-2 6 3-16,0 1 5 0,-5 2 5 0,3 5 4 0,-4 2 5 15,-1 2 8-15,0 2 10 0,1 4 6 0,-1-1 3 0,0 3 3 0,3 2 4 16,1-1 1-16,1 2 1 0,-2 1 0 0,5-1-2 0,2 0-2 16,1-1-4-16,0 2-4 0,4-4-6 0,1 2-14 0,1-3-16 0,6 0-16 15,-2-3-17-15,3 0-19 0,1-1-20 0,2-5-24 0,2 1-28 16,2-3-38-16,1-1-46 0,3-4-66 0,2-4-77 0,0-1-57 15,1-3-51-15,1-2-18 0</inkml:trace>
  <inkml:trace contextRef="#ctx0" brushRef="#br0" timeOffset="17299.758">26498 7715 75 0,'-5'-5'585'0,"-2"1"4"0,3 1 0 0,1-1-3 15,1 1-126-15,1 2-188 0,-1 1-107 0,2 0-70 0,0 0-42 16,0 0-28-16,0 1-15 0,2 2-10 0,-2 1-8 0,1 0-5 0,1 2-9 16,-1 1-7-16,1 2-4 0,0 3 2 0,0-1 3 0,1 1 4 15,-1 2 6-15,0 1 7 0,-1-1 3 0,1 3 5 0,0-2 0 0,-2 2 3 16,0 0 3-16,-2 1 0 0,0-1 3 0,1-1 0 0,-3 3 0 16,1-2 0-16,-3 0-1 0,3-3 1 0,-2 2-2 0,-1-1 0 15,1-4 0-15,0 2 2 0,-1-3 2 0,3-1 3 0,-2-1 9 0,2 0 9 16,0-4 14-16,0 1 13 0,-1 0 15 0,3-3 14 0,-1-2 9 15,0 0 6-15,2 0 5 0,-4-2 2 0,4-3-1 0,0 1-5 16,0-1-8-16,4-5-10 0,-4 0-14 0,2 0-21 0,1-3-17 0,2-2-20 16,0-1-19-16,2-1-19 0,-3 1-11 0,5-4-8 0,-1 2-6 0,2 1-3 15,-1 0 0-15,3 0 1 0,-3 2 4 0,3 1 5 0,-2-1 7 16,0 2 5-16,1 3 4 0,-2-1 3 0,1 2 0 0,1 1-1 0,-3 3-1 16,0 1-2-16,0-2-3 0,1 5-3 0,-3 1-2 0,1 0-2 0,1 4-1 15,-1 0 1-15,1 2 1 0,-1 1 3 0,-1 2 4 0,2 0 4 16,-4 3 4-16,3-1 6 0,-2 6 6 0,1-2 4 0,-1-1 7 15,-1 4 6-15,1-2 4 0,-2 3 2 0,1 0-5 0,-1 1-10 16,-2-1-13-16,1 1-16 0,0-2-21 0,-2 0-22 0,1-1-30 0,-1-1-34 16,2 0-45-16,-1-1-52 0,4-2-81 0,-4-3-95 0,3 2-65 15,-1-3-47-15,-2-3-21 0</inkml:trace>
  <inkml:trace contextRef="#ctx0" brushRef="#br0" timeOffset="17630.9535">26970 7518 589 0,'0'-6'615'0,"-1"-2"9"15,1 2-13-15,0 3-22 0,0-2-130 0,0 1-184 0,0 1-104 16,1 2-66-16,-1 0-37 0,3 1-27 0,-1 0-17 0,-1 0-13 16,3 1-12-16,-1 2-13 0,2 2-17 0,-2 0-15 0,2 0-11 0,1 2-10 15,-3 1-2-15,2 1-2 0,-2 0 1 0,2 4 2 0,-4-1 3 16,2 0 1-16,-1 3 0 0,0-1 1 0,-2 1 2 0,-2-1 3 15,0 1 4-15,1-1 5 0,-2 0 5 0,-1-2 6 0,1 3 3 0,0-3 3 16,0 0 2-16,-5-2 5 0,5 1 1 0,0-2 4 0,0-3 3 16,-1 2 3-16,3-1 4 0,-2-2 3 0,1 0 6 0,0 0 5 0,2-3 5 15,-1 3 8-15,1-5 5 0,0 3 7 0,0-3 7 0,1 2 7 0,-1-1 4 16,2-1 4-16,0 0 3 0,1 0 3 0,2 0 3 0,-1-1 1 16,6-1-3-16,-2 2-4 0,3-3-10 0,3 3-16 0,2-5-20 15,3 3-26-15,2-1-28 0,1-1-29 0,4-3-48 0,1 2-54 16,3-3-97-16,0 0-117 0,0-2-79 0,3-1-59 0,-1-1-30 0,0-1-13 15</inkml:trace>
  <inkml:trace contextRef="#ctx0" brushRef="#br0" timeOffset="17865.1046">27583 7345 163 0,'-3'0'582'16,"0"-5"8"-16,0 3 4 0,2 0-56 0,1 1-88 0,0 1-108 0,0 0-120 15,1 0-67-15,2 0-45 0,3 1-30 0,-1 1-25 0,2 0-17 16,1 3-13-16,1 0-13 0,2 2-13 0,0 1-10 0,5 1-8 0,-3 3-6 16,4 0-4-16,-3 3-1 0,5 1 2 0,-3 1 0 0,0 2 0 15,1 2 0-15,-3 3 0 0,-1-1 0 0,3 4 0 0,-7 1 3 0,2 2 3 16,-4 2 6-16,-3 1 2 0,0 4 1 0,-4 1-2 0,-4 2-9 16,-2 1-11-16,-5 2-13 0,-2 3-17 0,-5-2-20 0,-5 4-21 0,-5-3-32 15,-4 2-35-15,-3-2-50 0,-6 1-58 0,-3-1-79 0,-3-2-90 16,-5-1-51-16,-1-2-30 0</inkml:trace>
  <inkml:trace contextRef="#ctx0" brushRef="#br0" timeOffset="19548.2775">28497 4780 20 0,'-2'-5'514'0,"1"0"11"0,-2-2-13 0,0 3-26 16,1 1-104-16,1-2-143 0,-1 3-79 0,0-1-46 0,2 0-27 15,-1 3-12-15,-1-2-10 0,2 1-7 0,-1 1-6 0,1 0-7 0,-4 0-12 16,4 0-16-16,-1 0-14 0,-1 0-12 0,1 1-9 0,-4 1-6 16,1-2-4-16,0 3-1 0,-1 1-1 0,-1 2-1 0,0-1 2 15,-3 2 2-15,-1 0 3 0,-1 3 4 0,-3 2 3 0,2 1 4 0,-2 2 3 16,-2 1 2-16,3 3 1 0,-4 0 1 0,3 1 3 0,-2 1 1 16,2 1-1-16,-2 2 1 0,3 1 0 0,-1-1 0 0,3-1-1 15,0 2 0-15,2-1 1 0,1-1 1 0,1 1 0 0,1 0 1 0,2 0 0 16,0 0 1-16,3-1 0 0,1-1 1 0,1 1 1 0,1-2 2 15,1-1 1-15,0-1 1 0,3-2 1 0,1 2 0 0,1-4 1 0,-2-2 0 16,3 0 1-16,-1 0 3 0,4-3 1 0,0-1 1 0,-1-2 1 16,5-4-2-16,-2 2 2 0,2-3 1 0,0-2 0 0,3-2 0 15,-2-3 2-15,5 0 3 0,-1-5 1 0,1 0 0 0,0-2 1 0,2-3 2 16,-4-1 1-16,1-3-1 0,-1-3 0 0,-1-2 1 0,-3 0-3 0,1-3 0 16,-4-1 0-16,1-2-1 0,-4 0 0 0,-2-1-1 0,-2-3 1 15,-2 1-1-15,-2 1-4 0,-4-2-8 0,0 3-4 0,-1-1-4 16,-4 1-6-16,-1 2-5 0,-1 1-6 0,-2 3-4 0,0 0-11 15,-2 2-13-15,4 5-19 0,-4-1-21 0,-1 3-31 0,3 2-32 0,-2 3-35 16,2 1-35-16,1 5-54 0,0 1-64 0,0 3-66 0,0 2-67 16,1 3-37-16,3 1-23 0</inkml:trace>
  <inkml:trace contextRef="#ctx0" brushRef="#br0" timeOffset="19831.7469">29303 4553 402 0,'4'-12'600'0,"-4"2"5"0,0 0 3 16,0 4-3-16,0-2-129 0,0 2-195 0,-2 2-111 0,0-1-70 16,2 2-40-16,-1 2-25 0,-2 1-15 0,-1 1-8 0,1 2-6 0,-3 2-7 15,-1 1-8-15,-3 2-9 0,-2 5-5 0,0 1-4 0,-1 3 1 16,-4 1 4-16,1 5 4 0,-1 1 7 0,-1 4 4 0,-1 2 5 0,-1 4 3 15,2 0 2-15,-1 2 2 0,2 3 0 0,0-2 0 0,0 4-1 16,2-2 0-16,2-1-3 0,-1 2-6 0,3-2-4 0,0 0-5 16,3 1-9-16,2-3-8 0,-2 0-11 0,4-1-11 0,0-2-10 0,3 0-12 15,1-2-16-15,4 0-16 0,-3-4-15 0,6 1-18 0,-1-3-20 0,4-1-31 16,2-3-37-16,0-1-42 0,5-3-45 0,0-3-66 0,4-2-77 16,1-5-35-16,0 0-16 0</inkml:trace>
  <inkml:trace contextRef="#ctx0" brushRef="#br0" timeOffset="20282.231">29434 4890 266 0,'-3'-4'562'0,"-1"2"2"0,2-1 0 0,1 1-4 0,-1 2-121 15,2 0-183-15,0 0-106 0,0 0-69 0,0 0-39 0,0 2-23 0,2 1-14 16,-2-1-6-16,3 5-4 0,-2-1-5 0,2 1-6 0,0 0-4 15,0 5-3-15,1-2 1 0,-1 0 1 0,0 4 4 0,-1-2 4 0,-1 3 4 16,3 2 2-16,-4-3 2 0,0 1 0 0,0 2 2 0,-2-3 0 16,0 2 1-16,-1 0 0 0,0-1-1 0,-2 0-1 0,2-2 1 0,-2 2 1 15,1-3 0-15,-1-1 1 0,2-2 4 0,-2 0 1 0,2-2 5 0,-2 1 8 16,2-4 10-16,-2 3 11 0,4-4 13 0,-2-1 13 0,1 1 14 16,0-2 8-16,2-1 9 0,0-1 4 0,-1-2 2 0,1 1-1 0,0-1-3 15,0-4-5-15,0 2-6 0,0-3-13 0,1-2-14 0,3-1-16 0,-1-1-18 16,3-1-18-16,-2 0-20 0,4-3-14 0,1 0-12 0,0-1-7 15,2 3-5-15,0-5-2 0,1 3-2 0,1-1 2 0,1 1 3 0,1 1 3 16,-1-1 4-16,0 3 3 0,-1 1 5 0,1 0 4 0,1 2 4 16,-3 3 3-16,1-2 4 0,-3 4 1 0,3 0 0 0,-1 2 0 0,-2 0-1 15,0 3 1-15,0 1-2 0,0 2 0 0,-2 2-2 0,2-1-1 16,-1 4 1-16,1 1-1 0,-2-1 2 0,-2 4 0 0,2-1 2 0,-2 4 1 16,1 0 2-16,-3-1 2 0,1 1 4 0,0 1 1 0,-2 1 2 0,-2 0 3 15,1 1 2-15,-2-2 4 0,-2 1 3 0,2 0-2 0,-1-1-4 16,-2 0-7-16,-2-1-9 0,0 1-15 0,1-1-15 0,-1-2-22 15,0 0-24-15,0 1-36 0,-2-2-41 0,2-2-65 0,-2 0-77 0,3 0-77 16,-1-3-80-16,-1 1-45 0,3-4-23 0</inkml:trace>
  <inkml:trace contextRef="#ctx0" brushRef="#br0" timeOffset="20898.8226">30074 4555 336 0,'0'-5'521'0,"0"1"6"16,-1 0-71-16,1 0-112 0,0 0-70 0,0-1-50 0,0 1-31 0,0 0-17 16,0 1-11-16,0 0-5 0,0-1-7 0,0 2-8 0,1-1-11 15,-1 0-11-15,2 1-15 0,0-1-16 0,-1 0-13 0,1 0-8 0,0 0-9 16,1 1-10-16,0-2-9 0,2 1-10 0,-2 1-10 0,3-1-11 0,0-1-7 16,1 3-7-16,1-2-5 0,-1-1-4 0,1 2-5 0,0-1-3 15,0-1-3-15,2 3-2 0,-2-2-2 0,0 3-2 0,1-1-2 16,0 1 0-16,-2 0 0 0,-1 1 0 0,2 0-1 0,-2 2-2 0,1 1-1 15,-3-1 0-15,1 2-2 0,-1-1-2 0,-1 1 2 0,1 2 0 0,-2 0 3 16,-1 2 1-16,1-1 4 0,-2 2 1 0,-2-1 3 0,1 2 3 0,-3-1 4 16,-1 2 5-16,1 0 2 0,-2-1 3 0,-1 1 4 0,3-2 3 15,-5 0 2-15,2 0 2 0,1-1 3 0,-2 0 0 0,-2 0 0 0,6-2-1 16,-3 1 2-16,1-2 0 0,1-1 0 0,2 0 0 0,-3 0 1 16,3-3 2-16,-1 1 1 0,3 1 3 0,-2-3 1 0,3 3 0 0,-2-4-2 15,2 0 0-15,0 0-3 0,0 0-2 0,0 0-3 0,0 0-4 16,2 0-4-16,1 0-5 0,-2 0-3 0,3 0-5 0,0 3-3 0,1-3-3 15,0 2-3-15,-1-2-3 0,3 0-2 0,-1 2-2 0,3-1 1 0,-1 1 1 16,-1 1 1-16,1-1 1 0,-1 1 1 0,1 2 0 0,-1-2 1 16,-1 2 2-16,1 0-2 0,-1 2 0 0,-2 0 1 0,1-1 1 0,-2 1 0 15,1 1 2-15,-1 1 0 0,-1-2 1 0,-1-1 4 0,-1 4 2 16,-1-2 5-16,-1 0 2 0,-1-1 4 0,-1 1 2 0,0-1 3 0,-1 2 3 16,-2-2 1-16,0-1 4 0,-3-1 3 0,4 2 3 0,-5-3-1 15,1 1 2-15,2-3-6 0,-4 2-6 0,2-1-10 0,1-3-9 0,-4 0-14 16,4 0-17-16,-1 0-18 0,-1-3-19 0,3-1-26 0,0 0-29 0,0-2-39 15,1 0-47-15,4-1-59 0,-2-1-66 0,3-2-54 0,1-2-46 16,1 0-29-16,1-3-18 0</inkml:trace>
  <inkml:trace contextRef="#ctx0" brushRef="#br0" timeOffset="21131.7834">30516 4243 410 0,'9'0'532'0,"-3"2"-48"15,2-2-79-15,0 1-79 0,1 3-76 0,1 1-46 0,0 0-31 0,0 1-18 16,3 1-10-16,-1 2-9 0,2 2-10 0,0 0-11 0,3 3-10 0,-2 0-12 16,3 2-10-16,0 4-7 0,-1 0-8 0,2 2-5 0,-1 0-3 15,1 4-4-15,-1 1-4 0,-2 1-5 0,3 4-3 0,-4-1-3 0,-1 4-5 16,-2 2-4-16,-3 1-2 0,0 1-2 0,-6 2-4 0,-3-1-6 16,-3 4-10-16,-6-1-12 0,-3 2-14 0,-7-2-15 0,0 2-17 0,-8 0-19 15,-1-1-20-15,-5 1-21 0,-4-2-23 0,-3-1-24 0,-3 1-28 0,-5-3-49 16,2-2-61-16,-6 2-89 0,0-3-104 0,-5-1-52 0,0-2-28 15,-3-2-5-15</inkml:trace>
  <inkml:trace contextRef="#ctx0" brushRef="#br0" timeOffset="22350.6341">28739 2455 250 0,'5'-10'528'0,"-2"3"11"16,2-1-46-16,-4-1-77 0,3 2-85 0,-1 2-89 0,-3-3-49 15,1 2-26-15,-1 0-14 0,0 0-8 0,0 0-5 0,0 1-2 0,0 0-7 16,-1 1-7-16,1 1-10 0,-3-2-12 0,1 1-10 0,0-1-10 16,1 3-9-16,-3-1-10 0,3 1-10 0,-1 1-12 0,1-1-12 0,-3 2-10 15,3 0-9-15,-2 0-6 0,-3 0-8 0,1 2-5 0,-2 1-4 0,1 2-5 16,-2 0-1-16,-3 2-3 0,-2 0 1 0,-1 3-2 0,-2 1 2 0,-1 3 2 15,-1 2 2-15,-2 3 4 0,0 1 1 0,0 3 2 0,-2 0 2 16,0 3 0-16,2 1 2 0,-2 2 0 0,1-1 0 0,2 2 0 0,-1 1-2 16,2-3-2-16,4 3-3 0,-2-2 0 0,3 0-2 0,4 2-2 15,-4-3-1-15,7 0-1 0,1 1-2 0,0-3-3 0,4 1-1 0,1-3-2 16,1 0-2-16,3 0-1 0,-1-2-1 0,3-2 1 0,2 1 1 16,3-4 0-16,-1 0 0 0,3-3 2 0,2-2-1 0,0-1-1 0,3-2-1 15,3-1-2-15,-2-4 2 0,5-1 1 0,-1-3 3 0,2-3 2 16,2 1 4-16,2-6 4 0,-4 1 3 0,4-5 2 0,-2-2 4 0,1-3 0 15,-1 0 5-15,0-4 4 0,-4-2 5 0,0 1 4 0,-1-6 5 0,0 2 3 16,-6-3 3-16,3-2 2 0,-7 0-1 0,2-3 0 0,-6 1-1 16,0-3 1-16,-2 2 1 0,-2-1 0 0,-3 1 1 0,-2 1-2 0,-4 0-3 15,-3 1-1-15,0 2-6 0,-1 2-6 0,-4 3-6 0,-1-1-6 0,0 3-12 16,-2 4-12-16,-1-2-22 0,0 7-22 0,-1 1-28 0,-3 2-30 16,4 4-33-16,-4 3-38 0,4 0-54 0,-5 6-67 0,3 3-74 0,1 0-79 15,-1 4-46-15,3 3-29 0,-1 3-8 0</inkml:trace>
  <inkml:trace contextRef="#ctx0" brushRef="#br0" timeOffset="22748.3017">29482 2103 456 0,'-2'-7'528'0,"2"5"10"0,0-1-79 0,0 0-124 15,-1 1-93-15,1 1-77 0,-2-1-46 0,2 2-29 0,0 0-18 0,0 0-14 16,0 0-10-16,-1 2-8 0,-3-2-9 0,3 1-10 0,-3 2-6 0,0 2-7 15,-2-1-4-15,-2 4-2 0,0-1 0 0,-2 1 1 0,-2 6 4 0,0 1 2 16,-5-1 4-16,3 6 7 0,-3 1 3 0,-1 1 2 0,-1 4 1 0,-1 2 0 16,0 1-3-16,-1 2-4 0,2 4-1 0,-1 0-1 0,2 2-1 15,-1 1-2-15,3 1-2 0,-1 0 0 0,4 2-2 0,-1-2 1 16,4 0-4-16,2-1 0 0,2 4-5 0,2-5-5 0,0 1-7 0,4-1-8 0,4 1-10 16,1-5-12-16,2 3-17 0,2-2-18 0,4 0-25 0,0-3-29 15,4-2-39-15,4-1-47 0,1-2-79 0,1-2-95 0,4-2-66 0,1-4-49 16,3-2-22-16,-1-1-10 0</inkml:trace>
  <inkml:trace contextRef="#ctx0" brushRef="#br0" timeOffset="23251.7807">29790 2489 429 0,'5'-4'568'0,"-5"0"12"0,1 1-39 0,1-2-61 0,-1 2-97 0,-1 2-115 16,2-1-66-16,0-1-41 0,-2 3-31 0,1-1-23 0,-1 1-21 0,0 0-21 16,0 0-19-16,2 0-17 0,-1 1-15 0,3 1-15 0,-3-1-10 0,1 2-10 15,-1 2-5-15,3-1-3 0,-1 2-2 0,1 0-2 0,-1 4 2 16,1-1 0-16,-1 1 3 0,-2 2 4 0,3 1 5 0,-3 1 5 0,1 0 2 15,0 1 1-15,-2 2 1 0,-2-1 1 0,0 2 1 0,-3 1 0 0,2-2 0 16,-2 0 2-16,0 0 0 0,0-1 0 0,-2 1 2 0,1-2-1 0,-2-1 1 16,-1 0-1-16,1-3 1 0,0 2 1 0,0-2 1 0,-2-1 5 0,2-4 2 15,0 0 5-15,1 0 6 0,0-1 8 0,3-1 6 0,-1-1 7 16,-2-1 6-16,2-1 4 0,0-1 5 0,1-1 4 0,0-1 2 0,0-1-2 16,3-1-3-16,-3-1-6 0,4-1-8 0,0 0-8 0,0 0-13 0,4-6-15 15,-3 3-13-15,4-4-14 0,2 1-15 0,2-2-16 0,0 1-14 0,3-2-13 16,0-2-8-16,2 1-7 0,4-1-3 0,-4 0-1 0,5 2 2 15,-5-1 3-15,3 1 8 0,2 2 7 0,-3 2 7 0,1-1 11 0,-4 4 9 16,0-1 12-16,3 1 8 0,-3 1 9 0,-3 5 7 0,2-1 6 0,-3 1 4 16,2 2 5-16,-3 2 1 0,0 1 4 0,1-1-1 0,-2 3-2 0,1 2-1 15,0 1 1-15,-2 1 1 0,0 1 1 0,-1 1 1 0,0-1 0 0,0 4 1 16,-1-1 3-16,1 2 1 0,-2-1 0 0,-2 0 1 0,1 1 1 0,0 0 0 16,-2 2 1-16,0-3 2 0,0 1 0 0,0 2-5 0,0-5-9 15,-2 5-12-15,0-3-12 0,1-2-18 0,-1 2-20 0,1-1-34 0,-4-1-40 16,2 0-51-16,0-2-56 0,0 0-77 0,-1-1-86 0,1-2-56 15,2 1-38-15,-1-3-13 0</inkml:trace>
  <inkml:trace contextRef="#ctx0" brushRef="#br0" timeOffset="23799.2928">30568 2051 462 0,'3'-7'520'0,"-1"1"-7"0,1-1-78 0,-2 1-113 16,1 1-74-16,0-1-52 0,-2 2-32 0,1-3-20 0,-1 4-13 0,3 0-12 16,-2-2-13-16,-1 1-15 0,2 1-11 0,0 3-11 0,-2-2-15 0,0 0-16 15,0 2-15-15,0 0-14 0,0 0-12 0,0 0-10 0,0 0-12 0,0 0-9 16,0 0-6-16,0 2-5 0,0 0-3 0,-2 1-2 0,0 1-1 0,-2 1 2 15,-1 0 2-15,2 3 6 0,-3 2 4 0,-1 1 5 0,-3-1 5 0,2 5 6 16,-4-1 5-16,2 1 7 0,-3 1 3 0,0 2 3 0,-3 1 3 16,2-2 5-16,-2 1 0 0,2 0 3 0,0 1-1 0,-2-2-2 0,2 0 0 0,-1-2-1 15,1 2 1-15,5-5-1 0,-4 1 0 0,5-1 0 0,-1-4 2 16,2 2 1-16,0-3 3 0,2-1 1 0,2 1 4 0,0-2 3 0,-1-1 2 16,4-1 2-16,-1-3 3 0,1 4 1 0,1-4 2 0,1 1 1 0,1-1 2 15,0 0 0-15,4 0 0 0,0-1-2 0,1 1-4 0,4-2-5 16,-2 0-5-16,3-1-6 0,3 3-5 0,0-2-6 0,-1-1-6 0,3-1-7 15,1 4-9-15,-3-5-12 0,4 5-14 0,-1-2-13 0,0-1-17 0,-1 3-18 16,2-2-16-16,-4 2-20 0,3 0-24 0,-3 2-25 0,-1-2-37 0,1 3-42 16,0-1-66-16,-3 0-79 0,1 1-42 0,-3 1-24 0,-1-1-8 0</inkml:trace>
  <inkml:trace contextRef="#ctx0" brushRef="#br0" timeOffset="24065.8528">30547 2078 317 0,'-1'-6'539'0,"-2"-3"13"0,1 4-63 0,0-2-100 0,1 2-83 15,1 2-74-15,-2-2-40 0,1 3-29 0,1 0-20 0,-2-1-21 0,0 1-15 16,2 1-17-16,0 1-18 0,0 0-19 0,0 0-21 0,0 0-25 0,0 0-16 16,0 1-14-16,0 1-10 0,0 1-5 0,-1 1-3 0,1 1 0 0,-2 0 0 15,0 3 3-15,2-1 3 0,-1 3 5 0,-3 0 4 0,2 2 7 0,-1 0 6 16,0 2 10-16,-1 3 6 0,1-2 8 0,-2 2 2 0,2 1 4 15,0 4 3-15,-3-4 2 0,3 2 2 0,-2 1 3 0,2 2 1 0,-2-1-1 16,2 2-7-16,-2 1-13 0,-1-2-16 0,3 1-16 0,-2 1-25 0,2 0-26 16,-2-1-36-16,2 0-39 0,-2 0-59 0,1-2-70 0,-1 0-87 0,1 0-95 15,3-3-56-15,-2-1-35 0,-1-2-12 0</inkml:trace>
  <inkml:trace contextRef="#ctx0" brushRef="#br0" timeOffset="24515.192">30925 1976 128 0,'0'-3'487'0,"0"1"-35"0,-2-1-59 0,2-1-62 0,-1 1-63 16,1 1-34-16,-2-1-18 0,2 1-15 0,-2 1-15 0,2-2-6 0,0 1-3 15,0 0-7-15,0 1-8 0,0-2-12 0,0 3-15 0,0 0-9 0,0 0-9 16,0 0-9-16,0 0-9 0,0 0-13 0,0 0-12 0,0 0-11 15,0 0-12-15,2-1-12 0,-2 1-8 0,0 0-10 0,0 0-8 0,0 0-8 0,2 0-7 16,1 1-5-16,-2-1-3 0,3 3-2 0,1-2-1 0,-1 3 1 0,3-1 0 16,2 3 0-16,1-2 1 0,1 4 2 0,1-1 2 0,3 3 4 15,2 2 4-15,-3-1 4 0,7 3 1 0,-3 0 2 0,2 5 1 0,-2-1 0 16,4 1 0-16,-2 4-1 0,-2 1 0 0,0 1 1 0,-1 2 2 0,0 4 0 16,-2 0 1-16,-4 1-2 0,2 5-1 0,-5 1-4 0,-5 2-2 15,-3 2-7-15,-3 2-7 0,-5 2-11 0,-6 0-17 0,-6 4-21 0,-3-1-27 16,-9 4-27-16,-4 0-29 0,-7 3-33 0,-4 2-40 0,-10-2-60 0,-2 1-70 15,-1 0-89-15,-3-2-94 0,0 1-51 0,-2-3-25 0,2-4-5 0</inkml:trace>
  <inkml:trace contextRef="#ctx0" brushRef="#br0" timeOffset="35098.1686">24217 8818 23 0,'1'0'242'0,"1"0"-44"0,-1 0-25 0,-1 0-15 0,0 0-11 16,0 0-7-16,0 0-8 0,0 0-4 0,0 0-8 0,0-2-8 0,0 2-7 15,2 0-8-15,0-1-9 0,-2 0-9 0,1 1-4 0,-1-3-8 16,2 3-4-16,-1 0-5 0,-1-2-3 0,2 2-1 0,0-1-1 16,-2-1-2-16,0 2 2 0,0 0 3 0,0 0 1 0,0 0-2 0,0 0-1 15,0 0-1-15,0 0-3 0,0 0-2 0,0 0-3 0,0 0-5 0,0 0-3 16,0 0-2-16,0 0-3 0,0 0-3 0,-2-1-3 0,0-1-6 15,2 2-2-15,-1-2-1 0,-1 2-3 0,2-1 1 0,-1 0-1 16,1 1-2-16,-2-3 0 0,0 1 3 0,2 1 0 0,-1-1-1 0,-1-1 1 16,1 0-1-16,1 0 2 0,-4 1 0 0,3-1 2 0,-1-2 2 15,-1 3 0-15,0-3 0 0,2 0 1 0,-3 1 1 0,3-1 1 16,-1 0-2-16,1 0 0 0,-3 0-2 0,3-1-1 0,-1 0 0 0,1 1-1 16,-3-1-3-16,3-1 0 0,-4 1-2 0,2-1-1 0,2-1-3 15,-3 1-1-15,1 0-1 0,0 1-2 0,0 0-1 0,-4 0 0 16,4-1-2-16,-3 2 1 0,3-1-1 0,-2 1 0 0,2-2 0 0,0 2 1 15,-4-2-4-15,1 2 1 0,2-2 0 0,-1 2-1 0,-2 0-1 0,1-1-2 16,-1-1 1-16,2 2-1 0,-2 0-1 0,1-1 2 0,-1 2-1 16,0 0 2-16,0-3 0 0,1 2 0 0,-1 0 2 0,-1-2 0 15,-1 2 2-15,3-2 0 0,-2 2 2 0,0 0 0 0,-1-1 0 0,1 0 2 16,0-1 1-16,-3 0-1 0,1 0 0 0,2-1-1 0,-4 0 1 16,2 0-1-16,0 0 0 0,-2 0-1 0,-1 0-1 0,-1-1 0 15,3 0 1-15,-2-1-2 0,-2 1 0 0,0-1 0 0,1 0-1 0,-2 0 0 16,1 1 1-16,-2 0 0 0,0-1 0 0,3 0 2 0,-3 1-1 15,0 1 1-15,0-1 0 0,0 1 0 0,1 0 0 0,1 1 1 0,-1-1-1 16,-2-1 0-16,2 3 0 0,-1-2-1 0,3 3 0 0,-5-2-1 16,2 2-2-16,2-2 0 0,-3 2 0 0,1 0 0 0,0 0 0 15,3 1 0-15,-2 0-2 0,0-1 0 0,1 0 1 0,-1 1-2 0,-2 2 1 16,4-3 0-16,-2 3 0 0,2-3 0 0,-2 0 1 0,3 2-1 16,-4-1 1-16,4 0-1 0,-2-1-2 0,0 2 1 0,2-2-1 0,0 2 1 15,-1 1-1-15,-1-1 1 0,1 0-1 0,1 0 1 0,0 0-2 16,0 0-1-16,-2 0 1 0,1 0-2 0,1 0-1 0,-1 0 0 15,0 2 0-15,-2 0 0 0,3-3 0 0,0 3 0 0,0-1 0 0,-2 2-1 16,1 0 1-16,1-2-1 0,-1-1-1 0,0 3 2 0,0 0 0 0,1-2 2 16,-1 2-1-16,0 0 1 0,2 0 1 0,-1 0 1 0,0-2 0 15,0 2 2-15,0-1 1 0,0 1 0 0,1 0 2 0,-1-2 3 0,1 1 0 16,-1 1 0-16,-1-1 2 0,3 1-1 0,-3-3 2 0,1 3 0 16,2 0-1-16,-1-3 1 0,-1 2 0 0,-1 1-2 0,3 0 1 15,-2 0-2-15,-1 0 0 0,2 0 1 0,-1 0-2 0,0 0 0 16,0 0-1-16,0 0-1 0,1 0 0 0,-1 0 0 0,0 1 0 0,-1 2 0 15,2-3 0-15,-2 0 1 0,-1 3 1 0,2-2-1 0,-2 2 0 0,0-2 0 16,0 1 0-16,0 0 1 0,1 3 1 0,-2-3-1 0,1 1 1 16,-1-1 1-16,-2 0-2 0,1 1 1 0,1 0 1 0,-1 0-1 15,1 0-1-15,-3-1 0 0,1 1 1 0,1 0-1 0,-3-2 0 0,2 2 0 16,-2-1 0-16,1 1-2 0,0-3-2 0,0 3 1 0,0 0 0 16,-2-1 0-16,1 1-1 0,1-1 0 0,-2 1-1 0,-1 1 0 0,5-1 0 15,-4-1-2-15,2 1-1 0,2 1 0 0,-4-1 0 0,3-1 0 16,-2 1 1-16,2 1-1 0,0-2-1 0,1 2 1 0,-2 1-1 15,1-2 0-15,-1 2 0 0,2-2 2 0,0 1 0 0,0 1 1 0,0-2 0 16,0 2 1-16,4 0 1 0,-4 2 1 0,4-3 2 0,0 0 1 0,-2 0 0 16,2 3 2-16,-1-2 0 0,1-1 1 0,1 2 0 0,1 0 2 15,-4 0 0-15,3-2 0 0,1 4 0 0,-2-3 2 0,0 3-1 16,4-1 0-16,-4 0 0 0,2 2 0 0,-3-1 0 0,5 0-1 16,-3 0 0-16,0 1 0 0,1 0 0 0,-3 1 0 0,2-1-1 0,0 3 0 15,-2-2 0-15,2 1-1 0,-2-1 0 0,2 3-1 0,-2-3 1 0,1 4-1 16,-2-2 1-16,1 1-2 0,1-1 2 0,0-1-2 0,0 2-1 15,-3 1 1-15,5-2-1 0,-3 1 0 0,3-1-1 0,-1-1-2 16,-2 1 0-16,5 0 0 0,-1-2-1 0,-1 1-2 0,3-1 1 0,-1-1-1 16,1 0-1-16,0-2 0 0,2 3 1 0,-1-1-2 0,2-1 2 15,-2 1-2-15,2-1 2 0,0 1-1 0,2-2 1 0,-2 3-1 16,2-2 2-16,-3 1-1 0,3 1 1 0,0 0 0 0,0 0-1 0,-1 1 1 16,1 0-2-16,0 0 1 0,1 1-1 0,1 0 1 0,-3 0-2 0,3-1 2 15,-2 1 0-15,3-1 1 0,-1 2 0 0,1 1 0 0,0-2 3 16,0 1 1-16,0 0 2 0,0 1 0 0,0 2 2 0,1-3 0 15,2 1 3-15,-2 2 1 0,3-1 1 0,-1 2 0 0,0-3 0 0,4 1 2 16,-3 1 0-16,1-1-1 0,3 0 1 0,-2 4-1 0,2-3 0 16,0-1 0-16,1 2 2 0,1 0-1 0,0-1 0 0,2 0 2 0,-1 1-1 15,3 0 1-15,-1-1-1 0,3 0 0 0,-4 2-1 0,6-1-1 16,-4 0 0-16,3 0-1 0,-1 0-1 0,1-2-1 0,0 2-1 16,1-1-1-16,-2 0-3 0,2-1-1 0,-2 1-4 0,1 0 1 0,2-1-1 15,-2 0 0-15,0-2-2 0,1 2 1 0,1-2 0 0,0 1-1 16,-2-2 1-16,1 2 1 0,-1-2 1 0,2-1 2 0,1 1 1 0,-2 0 1 15,1-2 3-15,0 0 1 0,0 1-1 0,1-2 2 0,0-1 1 16,2 0 0-16,-4-1 1 0,3 2 1 0,1-1-1 0,0 0-1 16,0-2-1-16,2 0-1 0,-2 0 0 0,3-2 0 0,1 2-1 0,-1-1-2 15,-1-1-1-15,3 1 1 0,0-2-1 0,-1 2-1 0,1-3 0 16,-2 3-4-16,2-3-1 0,0 3-3 0,-1-2 1 0,1 1-3 0,-1-1-1 16,1-1-1-16,-2 1-1 0,2 0-2 0,-2 0 1 0,0 0-2 15,0-1-1-15,-2 1-1 0,3-1 1 0,-3 2 1 0,0-1-1 16,0-2 0-16,1 2 1 0,-1-1 0 0,0-1 2 0,1 0-1 0,-1 2 1 15,2-3 0-15,-1 2-2 0,0 0 2 0,0-2 3 0,3 0 2 16,-2 0 3-16,1 0 0 0,1 0 3 0,-3-2 2 0,3 0 3 0,2 2-1 16,-3-1 3-16,5-1 0 0,-5 0 2 0,4 0 2 0,-1-1 3 15,-1 0-1-15,2 0-1 0,0 1-2 0,-1 0-1 0,1-3-1 0,1 2 0 16,-1-1-2-16,0 0 0 0,2 1-1 0,-2-2 0 0,2 2-2 16,-2-4-2-16,0 3 0 0,-2-1-1 0,2 0 0 0,0 2-2 15,-1-4 1-15,1 3 0 0,-4-2-1 0,0 1-1 0,3 0 0 0,-3-1-2 16,1-1-1-16,-2 2-1 0,2-3-1 0,-2 1 0 0,0 0 0 15,0 0-1-15,-2-1-1 0,3 1-1 0,-3-1-2 0,1 1 1 0,2 0 0 16,-1 0 1-16,-3-3 1 0,1 1 1 0,0 1 1 0,0-1 1 16,1-1 1-16,0 1 1 0,0 0 2 0,-2-1 0 0,1-3 3 0,1 1 1 15,-2 0 3-15,0-1 0 0,2 1 1 0,-2-2 2 0,0-1 0 16,-1-1-1-16,1 1 1 0,-2 0 1 0,1-1 1 0,-2-2-1 16,-1 2 0-16,0 0 0 0,1-2 1 0,-3 1 1 0,1 0 1 0,-2 0 2 15,0-1 3-15,-2 2 3 0,1-3 3 0,-3 2 4 0,1 0 2 16,-3 0 3-16,-1 0 4 0,-2-2 4 0,1 3 4 0,0-2 3 0,-4 2 2 15,1-2 2-15,-3 1 0 0,1-1 1 0,-1 0-1 0,-1 1 1 16,-1-3-2-16,-1 2-1 0,-1-2-1 0,-2 0-3 0,-1 0-2 0,0 0-3 16,-1 0-5-16,-1-2-6 0,-1 1-7 0,1-1-8 0,-3 0-10 15,-1 0-11-15,-1-2-12 0,-3 2-14 0,0-2-17 0,1 0-18 16,-5-1-20-16,-2 1-22 0,-1-1-23 0,-2-1-25 0,-3 2-20 0,0-1-18 16,-4-1-32-16,-4 2-39 0,-2-1-73 0,0 2-90 0,-6-2-60 15,1 3-43-15,-6-1-18 0,0 3-1 0</inkml:trace>
  <inkml:trace contextRef="#ctx0" brushRef="#br0" timeOffset="41681.3618">21195 8661 45 0,'-4'0'382'0,"3"0"-44"0,-2 0-55 0,1 0-58 0,0 0-60 16,-1 0-35-16,1-2-23 0,-1 2-15 0,2-1-12 0,-2-1-7 15,1 2-4-15,-1-1-3 0,3-1 0 0,-1 2-3 0,1-2-3 16,-2 2-6-16,0-1-3 0,2 0-5 0,-1 1-2 0,1 0-4 0,-2-2-2 16,2 2-3-16,0 0-1 0,0 0-1 0,0 0-2 0,0-1 1 15,0 1-2-15,0 0-1 0,0 0-1 0,0 0-2 0,0 0-2 0,0 0-2 16,0 0-1-16,0 0-2 0,0 0-1 0,0 0 0 0,0 0-1 16,0 0-1-16,0 0 1 0,0 0-2 0,-1 0 0 0,1 0-2 15,0 0 1-15,0 0 0 0,0 0 2 0,0 0 0 0,0 0-1 0,0-2 0 16,0 2 0-16,0 0-2 0,0 0 1 0,0 0-2 0,0 0 0 15,-2 0 0-15,2 0 0 0,0 0-1 0,0 0-1 0,0 0 1 0,-2-1-2 16,2 1-2-16,0 0 1 0,0 0 1 0,0 0 0 0,0 0 0 16,0 0-1-16,0 0 1 0,0 0 0 0,0 0 1 0,0 0 0 0,0 0 1 15,0 0 0-15,0-2 0 0,0 2-1 0,0 0 1 0,-1 0 0 16,1-1-1-16,-2-1 1 0,2 2 0 0,-2 0 0 0,2-1 2 16,-1-1-1-16,-1 2-1 0,2-2 0 0,-1 1-1 0,1-1 0 0,-3 0 0 15,1 1 0-15,2-1 1 0,-1-1 2 0,-1 1 0 0,1 2 1 16,-3-5 0-16,3 3 1 0,-1-1 2 0,0-1 1 0,-1 4 2 15,2-3 1-15,-1-1 1 0,0 1 0 0,-1 0 1 0,2-1-1 0,-4 1 1 16,2-2-1-16,2 2 1 0,-3-1 0 0,1 1 1 0,0-2-1 0,0 2-2 16,-1-2-1-16,0 2-2 0,-1-2 0 0,1 0-1 0,0 0-1 15,-1 0-2-15,1-2 1 0,-1 2 0 0,-1-2-3 0,-1 2-1 16,1-1-2-16,0 0-1 0,-1-2 0 0,0 2-1 0,0-2-2 16,-1 1 2-16,0-2 0 0,-1 1 0 0,1 1-1 0,-2 0 1 0,0-2 0 15,2 0-1-15,-4 1-1 0,2 0 0 0,0-2 0 0,-1 1 0 0,-2 1-2 16,0-4 1-16,0 4-1 0,1-1-1 0,-1-2-2 0,-1 3-1 15,0-2 0-15,-2 0 0 0,4-1 0 0,-6 2-2 0,2 0 0 0,-1-1 0 16,3 1-2-16,-3-1 1 0,-2 1-1 0,3-2 1 0,-1 2-1 16,0 0 0-16,-1-2-1 0,0 1 0 0,-1 0 0 0,2 0-1 15,-1 2 0-15,0-1 1 0,0-3 1 0,-1 4 0 0,2-2 1 0,-1 0-2 16,0 1 1-16,0-1-1 0,1 1 0 0,1-1 2 0,-5 0-2 16,6 0 2-16,-3 1-1 0,-1 0 2 0,3-2 1 0,-1 2 0 0,1-1 0 15,-3-1 1-15,2 2 0 0,1 0 0 0,-3-1 2 0,1 1 0 16,0-2 1-16,0 3 2 0,1-3-1 0,-2 2 0 0,1 0 1 0,0-2-1 15,1 2 1-15,0 0-1 0,-1-1 0 0,1 0 2 0,0 2 0 16,1 0 2-16,-1-1-1 0,-1 0 1 0,1 2 0 0,3-1 1 0,-5-1 0 16,2 2 0-16,-1 0 1 0,3-1 1 0,-2 1 0 0,-1-2 0 15,3 1 1-15,0 3-2 0,-1-2-2 0,-2 1 1 0,4-2-1 0,-3 2 0 16,1 0 0-16,0 3-2 0,3-4 1 0,-2 1-2 0,0-1 0 16,0 3-1-16,0-1 0 0,1 0 1 0,1 0 0 0,-1 1 0 15,2-2 0-15,-4 1 1 0,3 1-2 0,1-2 2 0,-1 1-1 0,0-1 2 16,2 1-1-16,0 0 0 0,-3 1 0 0,5-3 0 0,-3 3-2 15,2-1 1-15,-2-2-1 0,3 3-1 0,-4-1 1 0,4 0-2 0,-3-1 0 16,2 0 0-16,0 2 0 0,0-2-2 0,-2-1 0 0,2 2-1 16,-2 1 0-16,2-3 1 0,-1 3 0 0,0-2-1 0,2 0 0 15,-1 2-2-15,-2 0 2 0,2 0-1 0,0-1 0 0,-2-1 0 0,2 2 0 16,-1-1-2-16,1-1 2 0,0 1-1 0,0 1 1 0,0 0 0 16,0 0-1-16,0-3 1 0,1 2 0 0,-1 0 0 0,1 2 1 0,0-1 0 15,1 0 0-15,0 0-2 0,-1-1 2 0,0 2 0 0,1-3-1 16,0 3 1-16,2-3 0 0,-2 3 0 0,0-2-1 0,0 1 1 15,2 0 0-15,-2 0 0 0,0 0-1 0,2 0 2 0,-2-1 0 0,0 1 0 16,0 1 1-16,2-2 0 0,-1 1 0 0,-2-1-1 0,1 2 1 16,2-3 0-16,-1 3 1 0,-2-1 0 0,1-1-1 0,0 2 0 15,0-2-1-15,-1 3 1 0,1-3 0 0,-2 3 0 0,1-4 0 0,0 2 0 16,-1 1 0-16,-1-2 0 0,2 3 1 0,-3-3 0 0,2 2 0 16,-2-1 1-16,1 1 0 0,-3-2 0 0,4 2 0 0,-2-2 2 0,1 1-2 15,0 1 1-15,-2-1 0 0,2-1 0 0,0 3 0 0,-3-3 1 16,3 2-2-16,-2-1 0 0,0 0 2 0,-1 0-2 0,3-3 0 0,-2 3-1 15,-1-1 0-15,3 1-1 0,-3 0-1 0,1-1 0 0,2-1 0 16,-3 2 0-16,1-1 0 0,-2-1-2 0,0 1 1 0,1 2-1 16,-2-2-1-16,1 1 1 0,0-3-1 0,-2 4 0 0,2-2 1 0,-2 3-1 15,1-3 1-15,1 2-1 0,-1-1-1 0,-2 1 1 0,3-2-1 16,-1 2 1-16,0 0-1 0,0 0 2 0,-1 0-1 0,4 0 1 0,-2 0-2 16,0 0 2-16,0 0 0 0,2 1-1 0,-3-1 2 0,3-1 0 15,2 2-2-15,-3-1 1 0,1-1 0 0,1 1-1 0,1 0 1 0,-4 0 0 16,3-1-2-16,1 1 1 0,-3-2 0 0,1 2 0 0,0-1-2 15,1 1 0-15,-1-2 0 0,0 2-1 0,0-1 0 0,0-1 0 16,1 2 1-16,-1 0-1 0,1-2 0 0,-1 3 0 0,-1-1 1 0,3 0-2 16,-3-1 0-16,1 0 0 0,2 1 0 0,-1 2 0 0,-3-3 2 15,3 1-1-15,1 1 1 0,-2-1 2 0,-1-1 0 0,2 2 2 0,0-1 1 16,-1 0 0-16,4 0 2 0,-4 1 0 0,0-1 1 0,-1 0 2 16,3 0 0-16,-3 0 1 0,1 0-1 0,2 2 1 0,-3-2-1 0,1 1 1 15,1-1-2-15,-1 1 0 0,2 0 2 0,-5-1-2 0,3 1 1 16,0 1-1-16,0 0-1 0,-3-2 1 0,2 0-1 0,-2 2 0 15,2-2 0-15,-2 2-1 0,0-1 1 0,-1 0-1 0,1-1 0 0,-1 1 0 16,-2 2 0-16,1-2 0 0,-1-1 0 0,2 1 0 0,-2 1-1 16,0 0 0-16,1-2 2 0,0 3-1 0,0-2-1 0,-1 1 0 0,2 1-1 15,-1-2-1-15,1 1 1 0,1 1 1 0,-1-2-1 0,2 2 0 16,-2-1-1-16,3-1 0 0,0 2-1 0,-1-1 1 0,1 1 0 0,3 0-2 16,-3 0 1-16,1 0 1 0,2 0 0 0,-3 0-2 0,1 0 1 15,1 0-1-15,1 0 1 0,-1 0 0 0,0 0 0 0,1 0 1 16,-1 0 0-16,0 0 0 0,3 0-1 0,-4 0 1 0,4 0 0 0,-1 0 0 15,-2 0-1-15,2 0 2 0,0 0 0 0,-2 0 0 0,2 0 0 0,-1 0 1 16,0 0-1-16,3-2 0 0,-1 2 0 0,-2-1-1 16,1-1 1-16,2 2 1 0,-2-1 0 0,0-1-1 0,0 2 1 0,1-1-1 15,-1-1 0-15,2 2 0 0,0-1 0 0,-1-1 0 0,1 2-2 16,0-1 1-16,-1-1 0 0,1 2 0 0,2 0-1 0,-2-3 0 0,0 3 0 16,3-2 0-16,-1 2 1 0,-1 0 0 0,2-2 0 0,-2 2-1 15,2-1 0-15,0-1 0 0,1 2 0 0,0-2 1 0,-1 1 0 0,2 1 0 16,-3-2 0-16,3 2 1 0,-2-2 0 0,0 2 1 0,2 0 0 15,-2-3 0-15,2 2 1 0,-3 1-1 0,3-1 1 0,-2-1 1 16,2 2 0-16,-2-1-1 0,0 1 1 0,2-2 0 0,-3 0 0 0,3 2 0 16,-2-1 0-16,2-1-1 0,-2 2 1 0,2-2 0 0,-2 2-1 15,2 0 0-15,-1-2 1 0,-1 2-1 0,2-1 0 0,-1 1 0 0,1-2 2 16,2 2-2-16,-3 0 0 0,1 0-1 0,0 0 0 0,0 0 1 16,0 0-2-16,1 0 1 0,1 0 0 0,-1 0 0 0,2 0-1 15,0 0 0-15,0 0 0 0,0 0 1 0,0 0-2 0,0 0 2 0,0 0 0 16,0 0-1-16,0 0 0 0,0 0-1 0,0 0 0 0,0 0-1 15,0 0 1-15,0 0 0 0,0 0-1 0,0 0-1 0,0 0 1 0,0 0-1 16,0 0 1-16,0 0 0 0,0 0-1 0,0 0 1 0,0 0 1 16,0 0 1-16,0 0-1 0,0 0 1 0,0 0 0 0,0 0 0 15,0 0 0-15,0 0 1 0,0 0 1 0,0 0-1 0,0 0-1 0,0 0 1 16,0 0 0-16,0 0 0 0,0 0-1 0,0 0 1 0,0 0-1 0,0 0 0 16,0 0-1-16,0 0 1 0,0-2 0 0,-1 2-1 0,-1 0 0 15,0 0-1-15,-1 0 1 0,2 0 0 0,-3 0 0 0,1 0-1 16,1 0 2-16,-3 0 0 0,1 0 0 0,0 0 2 0,0 0 0 15,0 0 2-15,-3 0-1 0,1-1 1 0,0 1 1 0,-1 0-1 0,3-1 3 16,-5 1-1-16,2-2 1 0,1 1-1 0,-3 1 0 0,1-2-1 16,1 1 1-16,1 1-1 0,-3-2 0 0,3 1-1 0,-3 1 1 0,2-2-1 15,-1 2 0-15,2-1 0 0,0-1 0 0,-4 2-1 0,2-2 0 16,2 1 1-16,0 1 0 0,-2-1 0 0,0-1 1 0,3 2-1 16,-1-1 1-16,-3-1-1 0,2 2 0 0,-1-1 1 0,2-1 0 0,-2 2 0 15,0-1-1-15,0-1-1 0,0 1-1 0,1-1 0 0,-1 2 1 16,-1-3-1-16,0 1-1 0,-2 2 0 0,3-2-1 0,-2 2-1 0,1-3 1 15,-2 3 0-15,3-2-1 0,-3 1 0 0,3 1-1 0,-1-2 2 16,-2 2 0-16,1-2-1 0,2 2 0 0,-1 0 1 0,1-3-2 0,0 2 2 16,0 1 0-16,-1-1 0 0,1-1 0 0,0 2 0 0,-2-1 0 15,3 1-1-15,-1-2 2 0,-1 0 0 0,0 2 0 0,0-1 2 16,2-1-2-16,-1 2 0 0,1-2 1 0,0 2-1 0,-1 0 0 0,0-2 0 16,1 2 0-16,0-1 0 0,-1-1-1 0,3 2-1 0,-1-2 0 15,-3 1 0-15,2 1 0 0,1 0-1 0,-1-1 1 0,0 1 0 16,-1 0 1-16,3-2-1 0,-3 1-1 0,-1 1 1 0,3 0-1 0,-1 0-1 15,-1-2 2-15,1 2-1 0,-1 0 0 0,1-1 0 0,-1 1 0 0,-1 0-1 16,1 0 1-16,-2 0-2 0,2 0 1 0,-1 0 1 0,3 0-1 16,-1 0 0-16,-1 0 0 0,-1 0 1 0,3 0 0 0,-1 0-1 15,-1 0 1-15,2 0-1 0,0 0 2 0,-1 0 0 0,1 0 0 0,1 0-1 16,-1 0 2-16,1 0 0 0,1 0 0 0,0 0 0 0,0 0 0 16,0 0 0-16,-1 0 0 0,0 0 1 0,1 0-2 0,0 0 1 15,0 0 0-15,-1 0 0 0,2 0 0 0,-2 0 0 0,1 0-1 0,-1 0-1 16,-1 0 0-16,1 0 1 0,0 0-2 0,0 0 1 0,0 0 1 0,-2 0-1 15,2 0 1-15,0 0 0 0,1 0 1 0,-4 0 0 0,3 0 0 16,2 0-2-16,-2 0 2 0,0 0 0 0,1 0 0 0,0 0 1 16,-1 0-1-16,0 0 0 0,-2 0 0 0,2 0-1 0,2 0 1 0,-2 0 0 15,-1 0-1-15,0 0 0 0,1 0-1 0,0 0 1 0,1 0 0 16,-3 0 0-16,3 0-1 0,-1 0 1 0,0 0 0 0,0 0 0 16,2 0-1-16,-2-2 2 0,2 2 0 0,-3-1 0 0,1 1 0 0,2 0 2 15,-2 0 0-15,2-2 0 0,0 2 2 0,0-1-2 0,-2 1 0 16,4 0 0-16,-1 0 1 0,1 0 0 0,-3 0 0 0,3 0 0 15,-1 0-1-15,1 0 0 0,1 0 1 0,0 0-1 0,0 0-1 0,0 0 0 16,0 0 0-16,0 0 0 0,0 0 0 0,0 0 0 0,0 0 0 16,0 0-1-16,-2 0 0 0,2 0 0 0,0 0 1 0,0 0-1 0,0 0 0 15,0 0 0-15,0 0 0 0,-2 0-2 0,2 0 1 0,0 0 1 16,-1 0 0-16,1 0 0 0,-2 0 0 0,0 0-2 0,1 0 2 0,-1 0-1 16,2 0 0-16,-3 0-1 0,3 0 1 0,-3 0 0 0,0 0 0 15,2 0-1-15,-1 0 2 0,0 0-1 0,-1 0 0 0,1 0 0 16,1 0-1-16,-1 0 1 0,-1 0 1 0,1 0 1 0,1 0 0 0,-2 0 0 15,-2 0 0-15,4 0 0 0,-2 0 1 0,1 0 0 0,0 0 0 0,-1 0 2 16,1 0-1-16,1 0-1 0,-1 0 1 0,-1 0-1 0,1 0 0 16,2 0 1-16,-1 0-1 0,1 0 1 0,-2 0-1 0,1 0 1 15,1 0-1-15,0 0 2 0,-5 0-2 0,5 0 0 0,-1 0 1 16,1 0 0-16,0 0 1 0,0 0-1 0,0 0 0 0,0 0 2 0,0 0-2 16,0 0 0-16,0 0 0 0,0 0 1 0,0 0 0 0,0 0-2 15,0 0-3-15,-2 0-5 0,2 0-3 0,0 0-7 0,0 0-4 0,0 0-9 16,0 0-6-16,0 0-9 0,0 0-10 0,0 0-10 0,0 0-11 15,0 0-13-15,0 0-14 0,0-2-11 0,0 0-12 0,0 1-12 0,0-2-10 16,0 2-10-16,-2-1-9 0,2-1-10 0,-1 2-7 0,-1-1-7 16,-1-1-2-16,1 3-6 0,1-3-7 0,-4 1-13 0,3 0-18 0,1 1-15 15,-1-1-15-15,1-1 7 0</inkml:trace>
  <inkml:trace contextRef="#ctx0" brushRef="#br0" timeOffset="42431.0425">15071 6682 157 0,'6'-4'173'16,"-3"-1"-3"-16,-1 2-3 0,1-2-5 0,0 3-5 0,-1-3 2 0,1 2 2 15,-1-2-3-15,0 3-4 0,-2-1-6 0,1-1-8 0,1 3-6 16,-2-1-4-16,0 0-9 0,0 2-7 0,0 0-8 0,0 0-10 0,0 0-7 16,0 0-9-16,0 0-8 0,0 0-8 0,0 0-9 0,0 0-7 15,0 0-9-15,0 0-8 0,0 0-7 0,0 0-6 0,-2 0-4 16,2 0-7-16,-1 2-2 0,1-2-3 0,0 0-1 0,0 0-3 0,0 0 0 16,0 0-2-16,0 0 0 0,0 0-1 0,0 0 0 0,0 0-1 15,0 0 1-15,0 0-1 0,-2 2 1 0,2-2 1 0,0 0-1 0,0 0 1 16,0 0-1-16,0 0 2 0,0 0 1 0,0 0 0 0,0 0 0 15,0 0 0-15,0 0 1 0,0 0 0 0,0 0-1 0,0 0-1 0,0 0 2 16,0 0-1-16,0 0 1 0,0 0 0 0,0 0 0 0,0 0-2 16,0 0 0-16,0 0 0 0,0 0-1 0,0 0 2 0,0 0 0 15,0 0 0-15,0 0-1 0,0 0 1 0,0 0 0 0,0 0 0 0,0 0-1 16,-2 1 0-16,2-1 1 0,0 0 1 0,0 0 2 0,-1 2 0 16,-1 0 1-16,2-2 0 0,-2 1 1 0,2-1-2 0,-1 2 0 0,-1-1 0 15,1-1-1-15,-1 4 1 0,0-4 1 0,-1 4 3 0,0-1 0 16,-3 0 2-16,1 1 1 0,0 2 1 0,-3 2 1 0,2-1 1 0,-3 2 3 15,1 0 1-15,-2 0 3 0,-1 0 2 0,3 2 1 0,-1-1 2 16,-2-1 0-16,3 0 0 0,0-1-2 0,0 0 1 0,0-1-2 0,0 2-1 16,3-4-1-16,-1 2-1 0,1-1-1 0,-2-2-3 0,4 1 1 15,-2-1-3-15,1-1-1 0,1 0 0 0,2 0-1 0,-1 0-1 16,0-1 0-16,2-1-1 0,-1-1-1 0,-1 2 1 0,2-2 0 0,0 0 1 16,0 0 1-16,0 0 1 0,0 0 1 0,0 0 0 0,0 0 1 15,0 0 0-15,0 0 0 0,0 0 1 0,0 0-2 0,0 0 0 0,0 0-1 16,0 0-2-16,0 0-2 0,0 0-3 0,0 0-2 0,0 0-4 15,3 0-4-15,-3 0-2 0,2 0-3 0,0 0-2 0,-1 0 0 16,2 0-1-16,-1 0 0 0,1 0 2 0,1 0 1 0,0 1 0 0,2 1 1 16,-1-2 2-16,1 3 1 0,3-2 3 0,-3 1 1 0,3 0 2 15,-1 2 1-15,2-1 2 0,0-1 0 0,0 1-1 0,0 2 0 0,2-2 0 16,-1 3-1-16,-1-1 0 0,2 0 1 0,1 0 0 0,0-2 0 16,-4 3 0-16,3 0 1 0,1-1 0 0,-3-1 1 0,0 1-1 0,0-1-1 15,0 2 0-15,0-2 0 0,0 1-1 0,-1-2 0 0,-3 1 0 16,3 2 0-16,-3-4-1 0,-1 2 1 0,0-1-1 0,-2-1 1 15,2 1 2-15,-2-3 1 0,0 3 0 0,0-1 1 0,-1-1 3 0,0-1 1 16,-2 2 2-16,0-2 1 0,0 0 2 0,0 0 2 0,0 0-1 0,0 0 3 16,0 0 1-16,0 0 1 0,0 0 1 0,0 0 2 0,0 0 2 15,0 0 0-15,0 0 2 0,0 0 2 0,0 0 2 0,0 0 4 16,0 0 4-16,0 0 5 0,0-2 4 0,0 1-1 0,0-1-5 0,0-1-3 16,-2 0-4-16,0-1-4 0,2 1-3 0,-1-1-2 0,-1-3-3 15,-1-1-4-15,2 1-7 0,-1 0-5 0,-1-4-9 0,1 2-6 16,-1-3-7-16,0 2-2 0,0-2 1 0,-1 0 0 0,1 0 0 0,0-1-2 15,0 0-4-15,0 2-5 0,0-2-7 0,1 2-3 0,-1 0-5 16,2-1-8-16,-1 1-11 0,0 2-16 0,-1 1-16 0,1-1-25 16,2 1-27-16,-1 1-45 0,1 2-57 0,0-1-90 0,0 3-107 0,-2 0-65 15,2 0-44-15,0 3-17 0</inkml:trace>
  <inkml:trace contextRef="#ctx0" brushRef="#br0" timeOffset="47847.3566">5418 7974 290 0,'0'-2'364'0,"3"1"-85"15,-1 1-72-15,-1-2-65 0,1 1-36 0,-1 1-21 0,1-2-7 16,0 2 1-16,-1-1 2 0,1-1 4 0,1 2 1 0,-1-1-1 0,-1-1-5 15,1 2-9-15,-1-2-8 0,1 1-10 0,-2 1-9 0,2-1-9 16,-1 1-6-16,-1 0-4 0,3 0-4 0,-3 0-3 0,0 0-1 16,2 0-1-16,-1 0-2 0,2 1 1 0,-1-1 1 0,0 1 0 0,1 1 1 15,0 1-1-15,0-1 0 0,-1 1-2 0,3 0 1 0,-1 0 0 16,1 1-2-16,0 1 0 0,-1-2 0 0,3 4-1 0,-1-1 2 0,2 1 1 16,0 0-1-16,0 0 1 0,1 1-1 0,-1-1 2 0,3 2 0 15,0 0 0-15,0-1-1 0,1 2 2 0,3 0 1 0,-2-1 0 0,1 1 0 16,2 0 0-16,1-1 0 0,1 0 0 0,1-1 0 0,-1 2 0 15,3 0 0-15,0-3-1 0,1 0 0 0,-1 0-1 0,2-2-2 0,-1 0 1 16,3-1-1-16,-2-2-3 0,2-2-1 0,0 0-1 0,-1 0-2 16,4-2-2-16,-3-2 0 0,1-1-1 0,3 0 1 0,-3-2 0 15,3-2 1-15,-1 1 0 0,2-2-1 0,0 0 2 0,0-2-1 0,-1 1-1 16,1-1 2-16,0 0 1 0,0 0 0 0,0-1-1 0,-2 3-1 16,1 0-1-16,-1-2-3 0,-1 3-1 0,0 0-2 0,-3 1 0 15,4 1-1-15,-2 0-2 0,-1 1 2 0,0 1 1 0,0 2 0 0,2 0-1 16,-3 2 0-16,1-1 1 0,2 2 0 0,-2 2 2 0,2-1 0 15,-2 2 1-15,4 0 0 0,-2 2 0 0,0-2 1 0,3 4 0 0,0-1-1 16,0 1-2-16,0 0-1 0,3 0 0 0,-3 0-2 0,4-2 0 16,1 3 0-16,-1-2-2 0,-1 1 2 0,2-2 3 0,0 3 2 0,-1-3 0 15,1 2 3-15,1-3 0 0,-1 0 3 0,0 0 2 0,0 1 3 16,0-3 1-16,-2-1 3 0,0-1 2 0,3 2 2 0,-3-2 0 0,-1 0-1 16,1-2-1-16,-1 2-3 0,-1-1-1 0,1-1-2 0,0-3-1 15,-1 3-2-15,-1-1-2 0,0 0-3 0,2 2-3 0,-2-2 0 16,0-1-5-16,0 1-1 0,-1 0-3 0,1 0-2 0,-2-1 0 0,0 4-2 15,1-3 0-15,-1 3-2 0,-1-2-1 0,0 2-2 0,-1 0 0 16,0 2-1-16,1-2 0 0,0 3 2 0,0 0-2 0,-2 1 1 0,3-1 0 16,0 4 3-16,-1-3 1 0,1 2 3 0,2 1 4 0,-3 0 1 0,3-2 6 15,2 3 1-15,-2-2 3 0,1 1 1 0,1-2 4 0,-1 3 1 16,3-1 3-16,0 1 1 0,1-4 4 0,-2 1-1 0,2 2-1 16,1-1-1-16,1-2-2 0,0 2-1 0,-2-1-1 0,2-1 0 15,-1 0-3-15,-1 0-1 0,3-1-1 0,-2 0-3 0,-3 2 0 0,2-2-3 16,-2 2 0-16,1-1-2 0,-3-1-2 0,-1-2 0 0,0 2-2 15,-1 0 1-15,-1-1 0 0,1 3-1 0,-3-3 0 0,1-1-1 16,-2 1-1-16,-2 0-1 0,2 0 1 0,-1 0-1 0,-1-1 1 0,-2-1 0 16,1 1 3-16,2 1 2 0,-2-2 1 0,-1 2 2 0,-1-1 1 0,2-1 2 15,-1 2 1-15,1-2 3 0,-2 0 3 0,1 0 0 0,0 0 3 16,1 0 2-16,-2 0 1 0,1 0 0 0,1 1 1 0,0-1-1 16,-1 2-1-16,2-1-1 0,-1-1-1 0,2 2 0 0,0-2-2 0,1 3-2 15,0-2 0-15,1 0-4 0,0 3 0 0,1-1-1 0,0 0-1 16,0 0 0-16,3 1-2 0,-1-1 1 0,-1 2-1 0,2 0 0 0,0-1 0 15,0 1-2-15,0 0 0 0,2 0 0 0,-2-2 1 0,0 1 2 16,2-1-1-16,-2 0 0 0,1 0 1 0,-1 0-1 0,2-1 1 16,-2-2-2-16,0 1-1 0,2-1 1 0,-2-1 0 0,1 1 2 0,-1-2 1 15,-1-1 1-15,1 0 1 0,-2 0 1 0,1-1 1 0,-1 0 0 0,2-1 1 16,-3 1 0-16,1-1 0 0,-1-1 1 0,0 0 2 0,1-1 0 16,-1 2 0-16,2-1-2 0,-4 1-1 0,2-1-2 0,0 0-1 15,-2 0-2-15,2 0 0 0,1 0-3 0,-2 3-1 0,-1-2 0 16,1 0-2-16,0 1 0 0,1-1-2 0,0 0-2 0,0 2-1 0,-2 0 1 15,3-1-2-15,-3 1-1 0,1 3-1 0,1-2 0 0,-2-1-1 0,2 3 0 16,0-2-1-16,0 2-1 0,0 0 1 0,-2 0 0 0,2 2 0 16,0-2-2-16,1 3 2 0,-1-1 0 0,0-2 0 0,1 3 0 0,1 0 1 15,-2-1 1-15,1 1 3 0,-2 1 1 0,2-1 2 0,-1-1 3 16,1 1 2-16,-1-2 2 0,0 2 2 0,0-2 2 0,0 1 3 16,-1 0 2-16,0-2 0 0,-1 0 2 0,2 0 2 0,0 0-1 0,-2 0 1 15,2 0-1-15,-2 0-1 0,-1-2-1 0,2-1 0 0,0 0-2 16,0 2-2-16,-1-2-1 0,0-1-1 0,-1-1 0 0,3 2-1 0,-2-2-2 15,2 2-1-15,0 0-2 0,-2-1-2 0,2 0-1 0,-3 0-2 16,1 1-1-16,2-2-1 0,-2 2-1 0,0 0 0 0,-1 1 0 0,3-2-3 16,-3 1 0-16,1 3-2 0,-1-5 0 0,-1 5 0 0,1-2 0 15,-2 0-2-15,0 1 1 0,-1 1 0 0,0 0-1 0,1 0 1 16,-2 0-2-16,-1 1 1 0,0 1-1 0,0-2 1 0,0 2-1 0,1 1 2 16,-2-1 1-16,-1 0 1 0,1 1 2 0,1 0 1 0,0 0 2 15,-2-1 1-15,0 2 3 0,1-1 2 0,1 0 2 0,0 0 2 0,-3-2 2 16,1 1 3-16,-1 0 1 0,1 0 1 0,1 0 2 0,-1-1 0 15,2-1 1-15,-2 0 0 0,2 0-1 0,-1 0 2 0,-1 0 0 16,2-1-2-16,0-1 1 0,0 0-1 0,0 1-2 0,0 0-1 0,1-2-1 16,-2 0-1-16,2-2-1 0,2 2-1 0,-2-1-1 0,2 0-2 15,-2-1-2-15,1 1-1 0,1-1-2 0,2-1 0 0,-2 2-2 0,0-3-1 16,0 2 0-16,0 0-2 0,0 2 1 0,1-2-2 0,-1 1-1 16,1-2-1-16,-1 1 0 0,-1 2 0 0,-1-1-1 0,2 0 0 15,-2 0-1-15,0 3-1 0,0-1-1 0,-2 0-1 0,1-1 0 0,-3 3-1 16,3 0 0-16,-2 0 0 0,-1 0 0 0,1 3 0 0,-1-1 2 15,1 0-1-15,-1-1 2 0,0 3 1 0,0-2 1 0,0 1 0 0,-2 2 2 16,3-1 1-16,-1-1 1 0,2 2 1 0,-4-3 0 0,3 3 1 0,2-3 1 16,-5 4 2-16,4-4 2 0,-2 1 3 0,-1 1 0 0,1-1 1 15,3-1 0-15,-3 1 2 0,1-2 1 0,-1 2 1 0,2-3 0 16,0 1 0-16,-2 1 0 0,2-2-1 0,-1 0 0 0,0 0-3 16,1-2 0-16,2 1-2 0,-1 1 0 0,1-2-1 0,-2 1-1 0,1 0-2 15,0-2 0-15,2 1-2 0,-1 0 1 0,-1-1 1 0,2 1 0 16,-1 1 1-16,-1-1 0 0,2 0 0 0,-1-1 0 0,1 0 0 0,1 3-1 15,-2-2 1-15,1-1-1 0,0 1 0 0,-1 1-2 0,-1 0 1 16,3-2 0-16,-3 1-2 0,2 1 1 0,-2-1-1 0,0-1-1 16,-2 2 1-16,2-1-1 0,-3 2-1 0,1-2 1 0,-1 1-1 0,0 1 2 15,-1-1-2-15,0 1 2 0,0 0 0 0,-2 0 2 0,0 0-1 0,1-2 0 16,-1 2 1-16,3 0 0 0,-2 0 0 0,2-1-1 0,-2 0 0 16,2 1 0-16,-2-2-1 0,0 0 1 0,2 2-2 0,-2-1 1 15,2 1-2-15,1-2-1 0,-2 2 1 0,0 0-1 0,3-2 0 0,-1-1-1 16,-1 3-1-16,2 0 1 0,-1-2 2 0,2 2 1 0,-2-2 2 15,2 1 1-15,0 1 2 0,2-2 1 0,-2 1 0 0,1 1 1 16,1-1 1-16,-2-2 2 0,1 3 1 0,1 0 0 0,-2-3 2 0,1 2 0 16,-2 1-1-16,2-1-2 0,-1-1 0 0,1 2-2 0,-3-2 0 0,1 2-1 15,-1 0 0-15,0 0 0 0,-1 0-1 0,-1 0 1 0,1 0-1 16,0 0 0-16,-2 0 0 0,0 0 0 0,1 0 0 0,-1 0 1 0,-1 0 2 16,2 0-2-16,-2 0-1 0,0 0 0 0,-1-1 2 0,1 1-1 15,1-2 0-15,-3 2 0 0,2 0 1 0,0 0-1 0,-2-1 0 16,1 1 0-16,-1-1 1 0,-1 1-1 0,2 0 0 0,-2-3 1 15,1 3 1-15,0 0 0 0,-1 0 1 0,-1 0-1 0,2 0 1 0,-1 0-1 16,-1 0 1-16,0 0-2 0,0 0-1 0,0 0 1 0,0 0-2 0,-1 0-1 16,0 0-1-16,0 0 0 0,0 0-2 0,0 0 1 0,-2 0 0 15,2 0 0-15,-2 0-2 0,1 0 0 0,-1 0-1 0,1 0 1 16,-1 3 0-16,2-3 1 0,-4 1 1 0,1 0 1 0,0-1-1 0,0 2 1 16,0-1 0-16,2-1 0 0,-2 2 0 0,-2-2 0 0,2 2 1 15,-2-2 1-15,2 1 1 0,-1-1 2 0,1 0 0 0,-2 0-1 16,2 0 1-16,2 0 0 0,-2 0 0 0,-1 0 0 0,2 0 1 0,-1 0-1 15,2 0 0-15,-3 0-1 0,1 0 0 0,1 0 0 0,0 0-1 16,-1 0-1-16,2 0 1 0,-1 0-1 0,0 0-1 0,1 0 0 0,1-1 0 16,-4-1-1-16,1 2 1 0,3 0-1 0,-3 0 1 0,-1 0 0 15,1-2 0-15,0 2 0 0,2 0-1 0,-2 0 0 0,-1 0 0 0,0-1 1 16,0 1 0-16,-1 0 0 0,0-2 0 0,0 2 0 0,1 0-1 16,-2 0 2-16,1 0-1 0,-1 0 1 0,0 0 1 0,-1-1 0 15,2 1 2-15,-1-1 0 0,1 1 1 0,1 0 0 0,-1-3 1 0,0 3 0 16,0 0-1-16,1 0 0 0,-2-3 0 0,3 3 1 0,-2 0-2 15,2-2 1-15,-2 2-2 0,4-1 0 0,-3 1-2 0,1-2-2 0,-1 2-1 16,1-2 0-16,0 2 0 0,2 0 0 0,-3 0-1 0,1-1 1 16,1 1 0-16,-3-1-1 0,2 1 0 0,0 0 1 0,-2 0 0 15,3 0 0-15,-3 0-1 0,2 0 2 0,-2 0 0 0,2 0 0 0,-2 0 0 16,1 0 0-16,0 0 1 0,-1 0 1 0,-1-2 0 0,-1 2 0 16,3 0 0-16,-4 0 0 0,1-1 2 0,-1 1-1 0,0 0 0 0,0 0 1 15,0 0 1-15,0 0 0 0,0 0 1 0,0 0-2 0,0 0 2 16,0 0-1-16,0 0 2 0,0 0-1 0,0 0 1 0,0 0 1 0,0 0 0 15,0 0-2-15,0 0 1 0,0 0-1 0,0 0 1 0,0 0-1 16,0 0-1-16,0 0 1 0,0 0-1 0,0 0-1 0,0 0 0 16,0 0-1-16,0 0-1 0,0 0 0 0,0 0-1 0,0 0-1 0,0 0 0 15,0 0 0-15,0 0 0 0,0 0 0 0,0 0-2 0,0 0 1 16,0 0 0-16,0 0-2 0,0 0 1 0,0 0 0 0,0 0-1 16,0 0 2-16,0 0-1 0,0 0 0 0,0 0 1 0,0 0 0 0,0 0 0 15,0 0-1-15,0 0 2 0,0 0 1 0,0 0 0 0,0 0 0 16,0 0 0-16,0 0 1 0,0 0 1 0,0 0-1 0,2-2 0 0,-2 2-1 15,1-1 1-15,-1 1 0 0,0 0 0 0,0 0 0 0,0 0 0 16,2-2 1-16,-2 2-1 0,2 0 0 0,-1-1 0 0,-1 1 0 0,3-2 1 16,-3 2 1-16,2-1-1 0,1-1 0 0,-3 2 0 0,2-2 2 15,1 1-1-15,-2 1 0 0,-1-1 1 0,2 1 0 0,-1-2 1 16,-1 2-1-16,4-1 1 0,-4 1-1 0,0-1 0 0,1 1-1 0,-1-2 0 16,2 0 1-16,-1 2-1 0,-1 0-1 0,0-1 1 0,2 1-2 15,-2 0 0-15,0-2-2 0,2 2 0 0,-2 0 0 0,1 0-2 16,-1 0 1-16,2-2-1 0,-1 2-1 0,-1 0 0 0,2-3-1 0,-2 3 1 15,2 0-2-15,-1 0 1 0,4-2-1 0,-5 2 0 0,1 0 2 16,2-2-2-16,-1 1 2 0,0 1-2 0,-1 0 2 0,2-2-1 0,-1 2 1 16,0-1-1-16,-1 1 1 0,3 0-1 0,-3 0 2 0,1-1-1 15,-1 1 1-15,1 0-2 0,1 0 1 0,-3 0 1 0,1 0-2 0,-1 0 2 16,2 0-1-16,-2 0 1 0,1 0 0 0,-1 0 0 0,2-3 2 16,-2 3 0-16,0 0 1 0,2 0 0 0,-1 0 1 0,-1 0 1 15,0 0 1-15,2 0-1 0,-1-3 1 0,-1 3 1 0,2-1 0 0,-2 1 1 16,2 0-1-16,-2 0 1 0,1 0-1 0,-1-1 0 0,0 1-1 15,2-2 0-15,-2 2 1 0,2 0-2 0,-2 0-1 0,0 0 0 0,0 0 0 16,0 0-2-16,0 0-1 0,0 0 0 0,0 0-2 0,0 0 1 16,0 0-2-16,0 0 1 0,0 0-2 0,0 0 0 0,0 0-2 15,0 0-1-15,0 0-1 0,0 0-2 0,0 0 0 0,0 0-2 0,0 2 0 16,0-1-2-16,0-1-1 0,0 1 0 0,0 2-1 0,0-3 0 0,0 0 1 16,1 3 2-16,-1-2 0 0,2 2 3 0,-1-2 2 0,-1 1 2 15,2 0 1-15,1 1 1 0,-3-1 2 0,1 0 2 0,-1 1 3 16,2-1 2-16,-1 0 2 0,1 1-1 0,-2-2 1 0,2 1-1 0,-1 1 1 15,-1-1-1-15,2-1 1 0,0 1-1 0,-2-1 1 0,1 1-1 16,-1-2 2-16,2 1-1 0,-2-1 0 0,0 0 0 0,0 0 0 16,0 0 1-16,0 0-1 0,0 0 1 0,0 0-1 0,0 0 0 15,0 0-1-15,0 0 1 0,0 0-1 0,0 0 0 0,0 0-1 0,0 0-1 16,0 0 1-16,1 0-1 0,1 0-1 0,-2 0-1 0,2 0 0 0,-2-1 0 16,1 1 0-16,1-2 0 0,-1 1 0 0,1 1 1 0,2-2-2 15,-2 2 1-15,-1-1-1 0,1-1 0 0,1-1-1 0,1 1-1 0,-1 1 0 16,2-2 0-16,-4 2-2 0,2 0 2 0,-1-3-3 0,2 4 0 15,-2-1 0-15,-1 1-1 0,1-2-1 0,0 2 1 0,-1 0-1 16,-1 0 2-16,0 0-2 0,0 0 0 0,0 0 1 0,0 0 0 0,0 0 0 16,0 0 0-16,0 0-1 0,0 0 1 0,0 0-1 0,0 0-1 15,0 0-1-15,0 0-1 0,0 0-1 0,0 0-2 0,0 0 1 16,0 2-2-16,0-2-1 0,0 1 0 0,0 3 1 0,0-4 0 0,0 1 2 16,0-1 0-16,0 1 3 0,0 2 1 0,0-2 2 0,0 1 3 15,0 1 2-15,0-1 2 0,0-1 2 0,0-1 1 0,2 2 2 0,-2-2 0 16,0 0 2-16,0 0 1 0,0 0 1 0,0 0 0 0,0 0 2 15,0 0 2-15,0 0-1 0,0 0 1 0,0 0 2 0,0 0 1 0,0 0 1 16,0 0 2-16,0 0 1 0,0 0 1 0,0 0 2 0,0 0 1 16,0 0-1-16,0 0 2 0,0 0 1 0,0 0 0 0,0 0 2 15,0 0 1-15,0-2 0 0,0-1 1 0,2 2-2 0,-2-1-2 0,1-1-3 16,-1 2-3-16,2-1 0 0,-1 0-5 0,-1 0-1 0,2 0-4 16,0-1-2-16,-2 3-3 0,0-5-1 0,0 5-4 0,0-2-2 15,0 0-2-15,0 2 1 0,0 0-1 0,0 0 1 0,0 0 0 0,0 0-2 16,0 0 0-16,0 0-1 0,0 0-1 0,0 0-1 0,0 0-2 15,0 0-2-15,0 0-2 0,0 0-1 0,0 0-5 0,0 0-1 0,0 0-1 16,0 0-1-16,0 2-1 0,0-2 1 0,0 2-1 0,0-2 2 16,0 0 0-16,0 0 3 0,0 0 3 0,0 0 2 0,0 3 3 0,0-3 3 15,0 0 3-15,0 0 2 0,0 0 1 0,0 0-1 0,0 0 0 16,-2 0-5-16,0 0-5 0,1 0-12 0,-1 0-15 0,-1 0-24 0,-2 0-28 16,0-3-47-16,-4 1-59 0,0-1-105 0,-3 0-130 0,-5-1-69 15,-2 0-38-15,-3-1-20 0</inkml:trace>
  <inkml:trace contextRef="#ctx0" brushRef="#br0" timeOffset="75887.4034">11167 10626 7 0,'-2'0'70'0,"-1"0"-5"0,3 0-4 16,0 0-6-16,0 0-7 0,-2 0-11 0,2 0-9 0,0 0-8 16,0 0-5-16,0 0-6 0,0 0-5 0,0 0-6 0,0 0-5 15,0 0-4-15,0 0-4 0,0 0-2 0,0 0-1 0,0 0-1 16,0 0-1-16,0 0-1 0,0 0-1 0,0 0-1 0,0 0-1 0,0 0 0 15,0 0 2-15,0 0 1 0,0 0 0 0,0 0 4 0,0 0 3 16,0 0 0-16,0 0 3 0,0 0 2 0,0 0 1 0,0 0 3 0,0 0 3 16,0 0 7-16,0 0 3 0,0 0 2 0,0 0 1 0,0 0 3 15,0 0 1-15,0 0 3 0,0 0 0 0,0 0 3 0,0 0 0 0,0 0 5 16,0 0 1-16,0 0 1 0,0 0-1 0,0 0-1 0,0 0 0 16,0 0 2-16,0 0 1 0,0 0 4 0,0 0 2 0,0 0 2 15,0 0 2-15,0 0 2 0,0 0 0 0,2 0 2 0,-2 0 0 0,0 2-2 16,0-2 1-16,2 0-1 0,-1 0-3 0,-1 0-3 0,3 2-5 15,-3-2-3-15,2 0-3 0,0 0-3 0,-1 0-2 0,1 0-1 16,-1 1-1-16,-1-1-1 0,2 0 1 0,-2 0 1 0,3 0 1 0,-3 0 2 16,2 0 2-16,-1 0-1 0,-1 0 1 0,3 0-1 0,-3 0 0 0,2 2-3 15,-1-2-4-15,-1 0-2 0,2 0-4 0,-2 0-5 0,2 0-3 16,-1 0-4-16,-1 2-1 0,3-1-3 0,-1-1 0 0,0 2 0 16,1-2 2-16,0 1 1 0,0 0 2 0,3-1 3 0,-1 3 4 0,3-3 5 15,0 2 3-15,3 0 3 0,0-2 3 0,0 1 5 0,6 1 1 16,-2-2 2-16,5 0 1 0,2 0 0 0,-1 0 0 0,4 0-1 0,2 0-1 15,0-2 0-15,5 1-3 0,1 1-1 0,3-2-2 0,3 0-1 16,1-1-2-16,2 2-5 0,3 0 0 0,1-1-5 0,3-1 0 0,3 1-1 16,-1 1-4-16,3-3-3 0,1 4-5 0,0-2-5 0,5 1-1 15,-2-1 2-15,3 0-1 0,-1 2 0 0,1-1-1 0,3 0-3 16,-3 1-3-16,4 0-2 0,0 0-5 0,1 0-5 0,1 0-5 0,0 0-4 16,0 0-1-16,-1 0 0 0,1 0-5 0,-1 0-7 0,0 0-4 15,-1 0-6-15,-1 0-2 0,-4 0-2 0,0 0 2 0,-2 0 2 0,0-2 7 16,-5 1 7-16,2 1 7 0,-1-2 9 0,-4 2 5 0,0-1 4 15,-2-1 6-15,-1 2 7 0,-2-1 6 0,0-1 6 0,-1 2 5 16,-3-1 5-16,-1 1 1 0,0-2-2 0,-3 0-1 0,-1 2-2 0,-2-1-1 16,0 0-2-16,-2-1 0 0,-2 1-2 0,0 1-1 0,-2-2 1 15,-2 2-3-15,-1-1-3 0,-3-1 0 0,-3 2-2 0,2 0 2 0,-4 0 0 16,-3 0-2-16,0 0 0 0,1 0-1 0,-6 0-1 0,0 0 0 16,-1 0 1-16,0 0-2 0,-1 0-1 0,-1 2 0 0,-1-2 0 0,-2 0 0 15,0 1-1-15,-1-1-2 0,-1 0 1 0,2 0 1 0,-1 0 1 16,-2 0-4-16,2 0-8 0,-1 2-7 0,1-2-9 0,-2 0-9 15,0 0-9-15,2 0-13 0,2 1-12 0,-1 1-33 0,0-2-45 16</inkml:trace>
  <inkml:trace contextRef="#ctx0" brushRef="#br0" timeOffset="76699.649">15259 10677 47 0,'-2'0'64'0,"1"0"0"0,1 0-2 16,0 0-1-16,0 0-3 0,0 0-4 0,0 0-4 0,0 0-8 15,0 0-6-15,0 0-7 0,1 0-9 0,-1 1-6 0,4 1-2 0,-3-2-3 16,1 1-4-16,-1-1-1 0,3 2-2 0,-1-1-1 0,0-1 0 16,0 2 0-16,1-1 0 0,1-1 3 0,-1 2 1 0,0-1 6 15,1 1 2-15,0 0 2 0,2 0-2 0,0 1 2 0,1-1-1 0,0 2 3 16,3-1 1-16,0 0 1 0,2-1 1 0,1 0 0 0,0 1 0 16,4 1-1-16,-4-1-1 0,5 0-1 0,1-1-1 0,-1 3-2 0,5-3 3 15,-2-1 2-15,5 2 4 0,-1-1 1 0,2-1 0 0,2 1 1 16,3-1 2-16,0 1 0 0,2-2 0 0,1 1-1 0,1 1-1 0,1-2-3 15,1 0-3-15,1 0-3 0,1 0-5 0,1 0-3 0,1 0-4 16,3 0-1-16,-2-2 0 0,3 1 1 0,1 1-2 0,4-2 1 0,-1 1 3 16,0 1 0-16,2-2 0 0,4 1 2 0,1-1 2 0,1 1 2 15,1-1 1-15,2 2-2 0,-1-1-3 0,2-1-6 0,1 2-4 16,-1 0-6-16,0 0-5 0,1 0-9 0,-3 0-7 0,3 0-2 0,-4 0 1 16,1 0 1-16,-1 2 0 0,0-1 0 0,0-1-2 0,0 3 2 15,-3-1 1-15,3-1 1 0,-3 1 2 0,0-1 5 0,0 1 5 16,-2-2 4-16,-1 1 5 0,0 1 0 0,-1-1-3 0,-1 1 0 15,-4-2 1-15,1 1-1 0,-3-1-2 0,-2 2 0 0,-1-1 4 0,-1-1 0 16,-4 2-1-16,-1-1-1 0,-1-1-3 0,-1 0-1 0,-2 0 1 0,-1 0-1 16,-2 0 0-16,0 0 1 0,-1 0 0 0,-4 0 2 0,2 0 1 15,-4 0 1-15,-1-1 2 0,-1-1-1 0,-1 2 1 0,-1-1 2 0,-3-1 1 16,1 2 5-16,-4-1 2 0,0 1 6 0,-1-2 6 0,-3 1 6 16,-1 1 7-16,-1-2 5 0,-1 1 8 0,1 1 6 0,-4-2 8 0,0 1 5 15,1 1 7-15,-2 0 4 0,-2 0 6 0,0 0 3 0,0 0 2 16,0 0-1-16,0 0-3 0,0 0-5 0,0 0-7 0,0 0-5 15,0 0-7-15,0 0-6 0,0 0-9 0,0 0-7 0,0 0-7 0,0 0-8 16,0 0-8-16,0 0-4 0,0 0-5 0,0 0-6 0,0 0-3 16,0 0-5-16,0 0-9 0,0 0-7 0,0 0-8 0,0 0-11 0,0 0-13 15,0 0-13-15,0 0-15 0,0 0-19 0,0 0-22 0,0 0-16 16,0 0-17-16,0 0-20 0,0 0-23 0,3 0-53 0,2 0-69 16</inkml:trace>
  <inkml:trace contextRef="#ctx0" brushRef="#br0" timeOffset="77353.8217">19646 10718 119 0,'-7'-3'409'0,"2"3"-77"16,2-1-115-16,-2 0-61 0,-1 1-38 0,3-2-25 0,2 2-20 0,-3-1-12 16,3-1-12-16,1 2-6 0,0 0-6 0,0 0-9 0,0 0-10 15,0 0-11-15,0 0-10 0,1 0-8 0,3 0-6 0,-3 0-6 16,1 2-3-16,1-1-1 0,1-1-1 0,1 2 3 0,-2-2 5 0,2 1 3 15,3 0 5-15,1 2 2 0,-1 0-1 0,4-1-2 0,1 2-1 16,0-1-4-16,3-1-4 0,-2 1-1 0,5-1-3 0,0 1-4 16,0-2-3-16,3 2-6 0,-1-1-3 0,4-1-6 0,-1 1-3 0,1 1-2 15,4-2 0-15,-1 1 3 0,4-1 8 0,-1-1 7 0,2 2 8 16,4-1 7-16,1-1 4 0,3 2 6 0,0-2 4 0,2 0 4 0,3 0 2 16,1 0 3-16,4 0 4 0,1-2 3 0,0 2 1 0,3-1-1 15,2-1-2-15,0 2-4 0,3-1-7 0,2-1-4 0,-1 1-6 0,1-2-5 16,1 3-4-16,2-2 1 0,0 1 7 0,-1 1 3 0,1-2 3 15,0 2 1-15,3-1 2 0,-1-1 3 0,4 2 2 0,-2 0 1 0,-1 0 0 16,5 0 4-16,-3 0 2 0,1 0 1 0,0 0-1 0,0 0-3 16,0 0-8-16,-2 2-5 0,1-1-5 0,-3-1-1 0,-3 2 4 0,0-1 2 15,-1 1 2-15,-3 1 4 0,-1-2 3 0,-1 1 2 0,-3 1 0 16,0 0 4-16,-3 0 3 0,-2 0 1 0,0-1 0 0,1 0 1 0,-5 0 0 16,-1-1-5-16,0 1-5 0,-2 2-6 0,1-3-6 0,-5 1-4 15,-1 1-3-15,1-1-2 0,-2-1-3 0,-4 0 0 0,0-1-3 16,-3 3 1-16,1-3 1 0,-5 0 2 0,0 3 0 0,-3-2 3 15,-4-1 1-15,3 0 4 0,-5 0 1 0,0 0 3 0,-2 0 1 0,-2 0 2 16,-2 0 4-16,0 0 2 0,-1 0 3 0,-2 0 4 0,-2 0 4 0,2 0 3 16,-4 0 5-16,0 0 4 0,-1 0 3 0,0 0 2 0,0 0 1 15,-1 0 1-15,-2 0 1 0,0 0 1 0,0 0-1 0,2 0 0 16,-2 0-1-16,0 0-7 0,0 0-6 0,0 0-11 0,0 0-10 0,0 0-12 16,0 0-13-16,0 0-14 0,0 0-14 0,0 0-15 0,0 0-16 15,0 0-13-15,0 0-14 0,0 0-13 0,0 0-16 0</inkml:trace>
  <inkml:trace contextRef="#ctx0" brushRef="#br0" timeOffset="79849.7095">6825 12702 5 0,'0'0'46'0,"0"0"-9"0,0 0-3 0,0 0-2 16,0 0-2-16,0 0-2 0,0 0 1 0,0 0 0 0,0 0 0 16,0 0 0-16,0 0 3 0,0 0 1 0,0 0 4 0,0 0 4 0,0 0 4 15,0 0 6-15,0 0 5 0,0 0 3 0,0 0 6 0,-2 0 3 16,2 0 4-16,0 0 1 0,0 0-1 0,0 0-1 0,-2 0-2 0,1 0-2 15,1 0-3-15,0 0-2 0,-2 0-2 0,2 0-4 0,-1 0-3 16,1 0-5-16,-3 0-4 0,3 0-5 0,0 0-8 0,0 0-5 16,0 0-5-16,0 0-4 0,0 0-4 0,0 0-4 0,0 0-4 0,0 0-3 15,0 0-3-15,0 0-1 0,0 0-2 0,0 0-2 0,0 0-3 0,0 0-3 16,0 0-6-16,0 0-6 0,0 0-10 0,0 0-11 0,0 0-18 16,0 0-21-16,0 0-24 0,0 0-24 0,0 0-19 0,0 0-14 15,0 0-28-15,0 0-35 0,0 0-43 0</inkml:trace>
  <inkml:trace contextRef="#ctx0" brushRef="#br0" timeOffset="80538.4936">7920 12789 14 0,'0'0'334'0,"0"0"-77"0,0 0-52 0,0 0-39 0,0 0-25 0,0 0-18 15,0 0-11-15,0 0-10 0,0 0-7 0,0 0-9 0,0 0-7 16,0 0-8-16,0 0-8 0,0 0-8 0,0 0-5 0,0 0-9 0,0 0-4 16,0 0-5-16,0 0-3 0,0 0-2 0,0 0-2 0,0 0-3 15,0 0-1-15,0 0-2 0,0 0-2 0,0 0-3 0,0 0-3 16,0 0-4-16,0 0-2 0,0 0-4 0,0 0-3 0,0 0-3 15,0 0-1-15,2 0-1 0,-2 0-1 0,1 0 0 0,1 0-1 0,1 0-1 16,-1 0 0-16,-1 0-1 0,1 0 1 0,1 0 0 0,0 0 0 0,-2 0 0 16,1 0 0-16,1 0-1 0,-1 0-1 0,3 0 0 0,-4 0-3 15,1 0-2-15,1 0-2 0,-1 0-2 0,-1 0-2 0,1 0 0 16,1 0-1-16,-3 0-1 0,0 0 2 0,0 0-1 0,0 0 2 0,0 0 0 16,0 0 2-16,0 0 2 0,0 0 2 0,0 0 3 0,0 0 2 15,0 0 2-15,0 0 1 0,0 0 1 0,0 0 2 0,0 0 3 16,0 0 1-16,0 0 1 0,0 0 2 0,0 0 1 0,-3 0 0 0,1 0-1 15,-1 0-3-15,0 0-3 0,0 0-3 0,-4 0-2 0,2 0-4 16,-2 0-3-16,-1 0-2 0,0 0 0 0,-3 1 3 0,0-1 6 0,0 1 3 16,-2-1 5-16,0 2 6 0,0 0 4 0,1-2 6 0,3 1 7 15,-4-1 3-15,5 0 3 0,0 0 4 0,3 0 5 0,-2 0 3 0,4 0-2 16,-1 0-3-16,1 0-7 0,2 0-7 0,1 0-4 0,0 0-5 0,0 0-9 16,0 0-9-16,0 0-6 0,0 0-7 0,1 0-7 15,2 0-4-15,1 0-4 0,-1 0-4 0,4-1-3 0,-2 1-4 0,0-2-6 16,3 0-4-16,4 2-4 0,-2-1-3 0,1 0 0 0,2-1 0 15,1-1 4-15,0 2 0 0,-1-1 2 0,2 1-5 0,-2-2-6 0,-1 1-9 16,0 0-6-16,1 2-10 0,-3-1-9 0,0 0-7 0,-3 1-6 16,-1 0-5-16,-1 0-4 0,-1 0-12 0</inkml:trace>
  <inkml:trace contextRef="#ctx0" brushRef="#br0" timeOffset="81089.3267">6768 12750 61 0,'-2'-2'436'0,"1"0"-59"16,-1-1-87-16,0 3-66 0,2-4-54 0,-1 3-36 0,-1-1-26 16,2-1-18-16,0 3-15 0,0 0-14 0,0 0-13 0,0 0-13 15,0 0-13-15,0-2-13 0,2 1-12 0,-1 1-13 0,1 0-11 0,0 0-8 16,1 0-5-16,0 0-2 0,0 0 1 0,2 0 0 0,0 0 3 0,2 0 3 16,0 0 5-16,1 0 3 0,-2 0 4 0,2 0 5 0,0 0 2 15,-2 0 4-15,2 0 2 0,0 1 0 0,-2 1 0 0,-1-2 0 16,0 1-2-16,-2 1 0 0,2-2 0 0,-1 0 0 0,-2 2 2 15,1-2 2-15,0 1 0 0,-3-1 3 0,0 0 1 0,0 0 3 0,0 0 5 0,0 0 2 16,0 0 6-16,0 0 5 0,-1 0 6 0,-3 2 6 0,3-2 5 16,-1 0 0-16,-2 0 0 0,1 0-1 0,-2 0 1 0,2 0 0 15,-2 0-3-15,0 0-1 0,0 0-6 0,-1 0-7 0,0 0-10 16,1 0-16-16,2 0-19 0,-2 0-29 0,2 0-33 0,3 0-35 0,0 0-35 16,0 0-67-16,0 0-83 0,0 0-55 0,5-2-41 0</inkml:trace>
  <inkml:trace contextRef="#ctx0" brushRef="#br0" timeOffset="86712.8233">10383 12415 202 0,'0'0'291'0,"0"0"-51"0,0-1-44 0,0-1-26 16,1 2-20-16,-1 0-10 0,0-1-6 0,0-1-7 0,0 2-6 0,0-1-6 15,2-1-7-15,-2 2-7 0,2-1-4 0,-2 1-6 0,1-3-5 16,-1 3-7-16,0-2-6 0,0 0-7 0,0 2-5 0,0-1-5 15,2 0-4-15,-2 1-3 0,0 0 0 0,0-1-2 0,0 1-1 0,0 0-3 16,0 0-4-16,0 0-4 0,0 0-6 0,0 0-3 0,0 0-4 16,0 0-6-16,0 0-1 0,0 0-4 0,0 0-2 0,0 0-3 15,0 0-4-15,0 0-4 0,0 0-3 0,0 0-2 0,0 0-4 0,0 0-1 16,0 0-3-16,0 0 0 0,0 0-3 0,0 0-1 0,0 0-3 16,0 0 0-16,0 0 0 0,0 0 1 0,0 0 1 0,2 1 1 15,-1-1 2-15,1 1 2 0,0 0 0 0,0-1 3 0,1 2 1 0,-1 0 1 16,1-2 0-16,0 3 1 0,0-2 2 0,-1 1 1 0,1-1 1 0,-1 2 0 15,1-1 1-15,1-1-3 0,-2 0-2 0,0 3 0 0,1-1 0 16,0-2-1-16,0 1 1 0,-1 2 1 0,1-1 0 0,0 0 1 0,-1 0 2 16,1 1-1-16,0-1 1 0,2 1 1 0,-2 1-1 0,0 0 3 15,0-3 3-15,-1 3 2 0,1-2 0 0,2 0 0 0,-2 1 1 16,0 0 0-16,0-1 1 0,0 2-1 0,2-3 1 0,-2 3 0 0,2-2 1 16,-2 2 1-16,2-3-1 0,-2 1 2 0,3 1 1 0,-1-1 1 15,-2-1 3-15,2 1-1 0,-2-1 2 0,2 0-1 0,-2 1 2 0,3-1 1 16,-2-2 0-16,0 3 2 0,1-1 2 0,0-2 1 15,2 0 0-15,0 0 2 0,-1 0-1 0,1 0 1 0,1 0-1 0,3 0 1 16,-2-5-1-16,1 5 0 0,2-4-2 0,1 1-1 0,1 1-1 0,2-5-3 16,1 1-3-16,1-1-2 0,4 2-1 0,0-2-2 0,3-2-3 15,-1 0-2-15,5-2-7 0,-1-1-3 0,2 0-3 0,3 0-5 0,1-1-4 16,0-2-3-16,2 2 1 0,3-2 1 0,-3-2 1 0,5 2 4 16,-2 0-1-16,1-1 1 0,-2 0 2 0,4 0 4 0,-3 2 5 0,0 1 4 15,0-3 2-15,-1 4 5 0,-1-2 6 0,-1 1 1 0,0 2 1 16,-2 1 0-16,-3 0 1 0,-1-2-2 0,0 3 0 0,-3 0-1 0,-4 2-1 15,0-1 0-15,-2 2-2 0,-4 2-2 0,-1-3 0 0,-3 5-1 16,-1-2-2-16,-1 0 0 0,-3 3-2 0,0-1-1 0,-2 0-1 0,-1-1-2 16,0 3 0-16,-2 0-4 0,0-2-3 0,-1 2-8 0,-2 0-10 15,0 0-17-15,0 0-19 0,0 0-22 0,0 0-22 0,0 0-33 16,0 0-35-16,0 0-54 0,-2 2-57 0,-1 3-77 0,0-3-81 0,-4 1-44 16,1 1-28-16</inkml:trace>
  <inkml:trace contextRef="#ctx0" brushRef="#br0" timeOffset="94094.7965">11794 13776 194 0,'-3'-3'227'0,"0"3"-52"0,0-2-32 0,1 1-21 16,1-1-13-16,-1 0-8 0,-1 2-11 0,1-1-7 0,-1 1-4 15,1-1-2-15,1-1-6 0,-2 2-9 0,1-1-11 0,-1-1-11 16,0 2-3-16,2-1-1 0,-1-1 1 0,0 2 4 0,-1 0-2 0,2 0-2 16,-1 0-2-16,0-1-3 0,-1 1-3 0,1 0-2 0,2 0-2 15,-1 0-2-15,-1 0 0 0,2 0-1 0,-1 0-1 0,1 0-3 0,-2 0-3 16,2 0-1-16,0 0-2 0,0 0-1 0,0 0 1 0,0 0 1 16,0 0 2-16,0 0-2 0,0 0 0 0,0 0-2 0,0 0-1 15,0 0-1-15,0 0-1 0,2-2-2 0,-1 1-3 0,-1 1-1 0,2-2-3 16,-1 2-2-16,1 0-3 0,1 0-4 0,-1 0-4 0,1 0-2 15,0 0-4-15,2-3-2 0,1 3-5 0,0 0-3 0,1-1-6 0,1 1-5 16,3 0-3-16,-2 0-4 0,4 0-5 0,0 0-3 0,-1 0-2 16,4 0 1-16,-3 0 1 0,1 1-2 0,-1-1 2 0,1 3 1 0,0-3 3 15,-3 0 5-15,3 2 2 0,-2-1 3 0,0 1 3 0,-2-1 2 16,-1 2 4-16,1-1 6 0,-1-1 2 0,-3 1 1 0,1-1 2 16,-2-1 4-16,2 1 4 0,-4-1 2 0,1 2 6 0,-3 0 3 0,2-2 9 15,-3 0 10-15,0 0 7 0,0 0 11 0,-3 0 3 16,2 0 2-16,-3 0 0 0,1 0 1 0,-6 0 0 0,3 0-2 0,-2 0-3 15,-1 0-1-15,-3 0-1 0,-1 0 1 0,-1-2 1 0,0 0-1 0,-2 2-5 16,0-1-6-16,1 1-2 0,-1-1 3 0,0-1 3 0,0 2 2 16,0-1 3-16,0-1 4 0,2 2 4 0,-2-3 4 0,2 3-3 0,3-1-5 15,-3 1-4-15,3-2-4 0,1 1-1 0,0 1 0 0,1-2 0 16,1 2-2-16,2 0-3 0,0-3-2 0,3 3-2 0,0-1-2 0,-1 1-3 16,3 0-6-16,-1 0-1 0,2 0-1 0,0 0-3 0,0 0-1 15,0 0-2-15,0 0-1 0,0 0-5 0,2 0-4 0,-1 0-4 16,3 0-2-16,-1 0-3 0,0 0-2 0,0 0 1 0,0 0 1 15,2 0 1-15,-2 1 2 0,3-1 0 0,-1 3 0 0,2-3 1 0,0 0 1 0,0 2 2 16,1-2 5-16,0 3 3 0,2-2 1 0,-1 1 3 0,0-1 2 16,0 2 0-16,1-1-2 0,0-1 0 0,0 0-2 0,-2 3-1 15,2-4 2-15,-2 3-2 0,1-3-3 0,-1 3-3 0,0-2-5 16,0 1-6-16,-2-1-10 0,-1 0-10 0,0 1-14 0,-2-1-15 0,0 1-14 16,-1 0-19-16,0-1-19 0,-2-1-67 0,-2 2-93 0,0 3-63 15,-4-1-51-15</inkml:trace>
  <inkml:trace contextRef="#ctx0" brushRef="#br0" timeOffset="95294.8244">1357 12499 387 0,'-1'-18'463'0,"-1"4"-17"0,2-2-100 0,-2 4-141 16,2-1-75-16,-2 7-37 0,0-2-23 0,2 1-11 0,-2 2-15 0,1 1-13 15,1 3-12-15,0-2-11 0,0-1-12 0,0 4-13 0,0 0-11 16,0 0-9-16,1 4-5 0,1 0 0 0,0 2 2 0,0 1 5 0,2 2 6 15,-1 3 7-15,0 4 10 0,0 5 8 0,2-1 10 0,-2 7 11 0,0 5 8 16,1 2 6-16,0 6 5 0,-2 3 4 0,-1 3-1 0,-1 7-2 0,0 1-4 16,0 6-5-16,0 1-8 0,-3 5-8 0,1 2-1 0,0 3 3 15,-2 0 0-15,1 4-2 0,0 0 1 0,1 4-1 0,1 0-1 0,-1 0 1 16,2 1 0-16,0-1 0 0,0 2 1 0,0-1-2 0,2-2 1 16,1 0 2-16,2 0-2 0,0-3-3 0,1-3 0 0,0 0 1 0,-1-4 0 15,3 2 3-15,-2-4 0 0,2-1 3 0,0-2 0 0,0-2 1 0,-2-1 1 16,2-3 3-16,0-2 0 0,-2-2 0 0,2-2-8 0,0-2-9 15,-2-2-16-15,-1-5-12 0,0-1-17 0,0-3-16 0,1-1-15 0,-2-3-15 16,0-3-20-16,-1-2-23 0,-1-2-39 0,-1-3-47 0,1-2-70 0,-2-2-82 16,0-2-49-16,0-3-35 0</inkml:trace>
  <inkml:trace contextRef="#ctx0" brushRef="#br0" timeOffset="95644.8615">943 15133 138 0,'-1'-1'411'0,"1"-2"-8"0,1 1-83 0,1 1-123 0,1 1-85 0,2-2-66 16,4 1-33-16,-1-2-21 0,5 1-7 0,1 1-2 0,4-1 8 0,4-1 12 15,1 0 10-15,5 0 10 0,4 0 8 0,5 0 7 0,2-2 2 0,5 1-2 16,8 1-3-16,-1-2-6 0,6 2-3 0,5-1-2 0,4 1-4 0,3-1-3 16,3 1-6-16,2 0-5 0,5-1-3 0,1 3 0 0,3 0 2 15,4-1-1-15,0 1 3 0,3 1 2 0,3 0 1 0,0 0 0 0,4 1 1 16,2 1 0-16,-2 0-1 0,-1 2-2 0,2-1 3 0,-1 1 7 0,0 1-1 16,-3-1-2-16,-1 3-3 0,-3-2-3 0,0 1-2 0,-3 2-4 0,-3-4-4 15,-2 4-6-15,-3-2-6 0,-1 0-10 0,-3-1-8 0,-7-1-10 16,-1-1-16-16,-4 2-22 0,-4-1-20 0,-6-1-21 0,-2-2-25 0,-7 0-25 15,-2 2-44-15,-5-3-54 0,-5-3-43 0,-4 3-42 0</inkml:trace>
  <inkml:trace contextRef="#ctx0" brushRef="#br0" timeOffset="96411.4337">1539 15008 66 0,'-5'0'340'16,"1"0"-52"-16,2 0-59 0,-1 0-61 0,1 0-35 0,1 0-21 0,1 0-10 15,0 0-5-15,0 0-2 0,0 0-4 0,0 0-2 0,0 0-3 16,0 0-2-16,0 0-5 0,0 0-3 0,0 0-8 0,0 0-5 0,1 0-6 16,1-3-8-16,-2 3-6 0,2-1-7 0,-1 1-7 0,1-1-5 0,-1-1-5 15,2-1-7-15,0 0-6 0,2-1-5 0,0 1-7 0,0-3-4 16,4 0-5-16,2-3-5 0,2 0 0 0,4-2-3 0,-1-3-3 0,6-1-5 16,5-2-2-16,1-3-1 0,4 1 3 0,3-5 1 0,3-2 1 0,4 1-2 15,3-5 0-15,5-2-1 0,2-2 2 0,4-1-4 0,6-5-6 0,5-1-6 16,5-5-7-16,5-3-7 0,4-1-8 0,2-4-10 0,6-4-6 15,4-2-10-15,2-1-9 0,2-2-18 0,-1-1-18 0,3-1-3 0,1-1 5 16,-2 3 5-16,-1-1 5 0,0-1 10 0,-2 2 14 0,-3 5 5 0,-4-2 3 16,-2 6 4-16,-4-2 3 0</inkml:trace>
  <inkml:trace contextRef="#ctx0" brushRef="#br0" timeOffset="96491.7971">4639 12927 37 0,'41'-34'55'0,"-3"3"3"0,-2 2 5 16,-6 0 3-16,0 3 2 0,-4 3 5 0,-3-1-5 0,-4 5-11 15,0 2-5-15,-5 0-3 0,-1 0-17 0,-2 4-26 0,-3 2-28 0,-2 1-26 16,-2 0-69-16,-3 2-91 0,-1 2-57 0</inkml:trace>
  <inkml:trace contextRef="#ctx0" brushRef="#br0" timeOffset="98694.7631">1457 14858 239 0,'0'0'234'0,"0"0"-41"0,0 0-30 0,0 0-25 0,0 0-18 0,-2 0-14 16,2 0-10-16,0 0-8 0,0 0-4 0,0 0-3 0,0 0-5 15,0 0-2-15,0 0-8 0,0 0-6 0,0 0-10 0,0 0-7 0,0 0-9 16,0 0-7-16,0 0-5 0,0 0-5 0,0 0-2 0,0 0-3 0,0 0-3 15,0 0-6-15,0 0-1 0,0 0-5 0,0 0-1 0,0 0-4 0,0 0-1 16,0 0-2-16,0 0-2 0,0 0-1 0,0 0-2 0,0 3-1 0,0-3 0 16,0 1 0-16,0 0 3 0,2-1 0 0,-2 2 3 0,1 0 1 15,1-1 1-15,1 1 2 0,-1 0 3 0,1 1 1 0,0-3 1 0,3 2 2 16,-3 1 1-16,2-2 3 0,0 1 0 0,0-1 1 0,0 2 1 0,2-2 2 16,1 1 0-16,-1 0 2 0,1 1-1 0,1-2 0 0,-1 1 0 0,3-2 1 15,-2 1 2-15,1 1 0 0,1-2 0 0,2 0 2 0,-2 0 0 16,3-2 3-16,-1 1 1 0,1-1 1 0,3 1-2 0,-1-2-2 0,0-2 0 15,3 2-1-15,-2-1 0 0,2-1-2 0,3 0-3 0,-4-3-4 0,4 0-5 16,0 0-5-16,-1 0-4 0,2-1-4 0,-1-3-5 0,2 1-3 0,0 0-1 16,0-1-3-16,1-3-2 0,0 1-2 0,0-1-2 0,-1-2 2 15,3 0 1-15,0-2 1 0,0-2-1 0,0 1-4 0,-1-2 2 0,3-3 2 16,-1 2 1-16,-1-4 1 0,3-1 0 0,-2 1 1 0,0-2 0 16,0-1-2-16,-1-1 1 0,1-1 1 0,1-1 5 0,-4 0 5 0,2-2 7 15,-2-1 7-15,0 2 4 0,-2-3 2 0,-1 1 3 0,0-2 4 0,-3 2 2 16,1-1 0-16,1 1 4 0,-5-1 8 0,3 0 1 0,-5 2-2 15,3-2 3-15,-2 1 6 0,-1-3 4 0,-1 3 6 0,1 0 3 0,-3 0 5 16,0-1 1-16,0 1-1 0,0-2-1 0,0 1 2 0,-3-1 0 0,1 1 0 16,0-2 0-16,1 1 1 0,-2-2-5 0,0 0-5 0,-1 0-7 15,0-2-7-15,0 1-6 0,-1-2-1 0,-1 1-2 0,0-1-1 0,1 1 0 16,-3-2-2-16,0 1 0 0,0-1 0 0,-1 2-3 0,0 0-1 16,-2 0-2-16,0 1 1 0,-2 1 0 0,0 1 3 0,-1 2-3 0,0 1-3 15,0-1-1-15,-3 6-2 0,1-5 0 0,0 7 1 0,-3-2-5 0,3 1-6 16,-4 4-4-16,3-2-2 0,-1 4-3 0,-1 1-6 0,-1-2-6 15,3 4-4-15,-1 1-2 0,1-1-4 0,-1 1-3 0,0 2-4 0,2 2-6 16,0-1-9-16,0 0-5 0,2 4-3 0,-2-1-7 0,1 2-10 16,2 3-10-16,1-4-9 0,-1 5-15 0,2-1-18 0,-1 2-16 0,1 0-19 15,0 3-12-15,0 1-10 0,1-1-16 0,-1 2-19 0,0 2-43 0,2-1-54 16</inkml:trace>
  <inkml:trace contextRef="#ctx0" brushRef="#br0" timeOffset="105678.0716">1457 14901 90 0,'0'0'74'16,"0"0"-10"-16,0 0-6 0,0 0-2 0,-2 0-1 0,2 0 1 0,0 0 2 16,0 0 2-16,0 1 1 0,0-1 1 0,0 0 0 0,-1 2 1 0,1-2 0 15,0 0 0-15,-2 0-2 0,2 0 2 0,0 0 2 0,-2 0-1 0,2 0 2 16,-1 0 0-16,1 1 1 0,0-1-2 0,-2 2 0 0,2-2-2 0,0 0-2 16,0 0-2-16,0 0-3 0,0 0-2 0,0 0-4 0,0 0 0 15,0 0-3-15,0 0-1 0,0 0-1 0,0 0-1 0,0 0 0 0,0 0-2 16,0 0-3-16,0 0-2 0,0 0-2 0,-1 1-3 0,1-1-2 0,0 0-2 15,0 0-2-15,0 0-1 0,0 0-2 0,0 0 0 0,0 0-3 16,0 0-1-16,0 0 0 0,0 0-1 0,0 0 1 0,0 0 1 0,0 0-1 0,0 0 0 16,0 0-1-16,0 0-1 0,0 0 0 0,0 0-3 0,0 0 0 15,0 0-2-15,0 0-1 0,0 0-2 0,0 0-1 0,0 0-2 0,0 0-3 16,0 0-1-16,0 0 0 0,0 0-4 0,0 0-1 0,0 0-1 16,0 0-1-16,0 0-1 0,0 0 1 0,0 0-1 0,0 0-1 0,1 1 0 15,-1-1-1-15,0 0 0 0,0 0 0 0,0 0 0 0,0 0 0 0,0 0 0 16,2 2 2-16,-2-2 0 0,0 0 1 0,0 0 1 0,0 0-1 0,0 0 3 15,0 0 1-15,0 0 2 0,0 0 1 0,1 0 3 0,1 0 2 0,-2-2 2 16,2 2 3-16,-1-1 3 0,-1 0 2 0,2 1 1 0,-1-2 1 0,1 1 0 16,0 1 2-16,-1-2 2 0,3 1 0 0,-3-2 1 0,1 1 1 15,2 1-2-15,-2-2 0 0,1 1-2 0,0-1-3 0,0 0-1 0,1 0-1 16,-1 0-2-16,2 0 1 0,-2-2-1 0,3 2-2 0,-2-1-2 0,1-1-2 16,-1 2-1-16,0-1-2 0,1-1 0 0,1 0-2 0,-1 2 1 0,-2-2-2 15,2 1-1-15,0-1-2 0,1 1 0 0,0-1 0 0,-1 1-1 16,0-1 0-16,1 2 0 0,-1 0 1 0,-2-2-1 0,2 2-1 0,-1-2 2 15,1 1-1-15,0 0 0 0,-2 1 1 0,2-2-1 0,-2 0 2 16,2 3 2-16,-1-3-1 0,1 3 1 0,-2-3 0 0,2 1 2 0,0 1 0 0,-2-2 2 16,2 2 0-16,-1-1 1 0,1 1 1 0,-3-2 1 0,1 2 0 15,0-1 1-15,2-1 0 0,-3 3 0 0,1-4 1 0,3 4-2 16,-3-3 1-16,2 2 0 0,-2-1-1 0,0-1-1 0,2 1 0 0,-2-1-1 16,2 1 0-16,-1-2 0 0,1 1 0 0,-2 1-2 0,2-1 0 0,0 2-2 15,-2-2 1-15,2-2-1 0,-1 2 0 0,1 1 2 0,0 0-2 16,0-1 2-16,0 1-2 0,0-1 0 0,2 1 2 0,-2-1-2 0,0 1 1 15,0-1-1-15,-2 2 2 0,3-3-1 0,-1 3 1 0,-2-1-2 16,2 2 1-16,-1-3 0 0,1 2-1 0,-2-2 1 0,2 1 0 0,0 0 2 16,-2 1-1-16,2-2 1 0,-2 0 0 0,2 3-1 0,-2-3 2 0,0 3 0 15,2-4-1-15,-1 1 1 0,1 1 0 0,-2-1 0 0,2-1-1 16,-2 2 0-16,2-3 0 0,-2 2-2 0,3-2 2 0,-3 2-1 0,2-3 0 16,0 2-2-16,-2-1 2 0,2 1-2 0,-2-2-1 0,3 2 0 15,-3-1-4-15,2-1 0 0,-1 1 1 0,-1 0 0 0,2 0-2 0,-1-3-2 16,2 5-2-16,-3-2 1 0,2-1 0 0,-1 2-1 0,-1-1 0 15,0 1 0-15,0-1 0 0,0-1 1 0,1 1 2 0,0 0 0 0,-1 0 0 16,0 0 0-16,1 2 2 0,-1-3 0 0,0 1 2 0,0-1 0 16,-1 2 0-16,1-2 0 0,0-1 1 0,2 2 0 0,-2-1 0 0,0 1 0 0,0 0-1 15,-1-2 3-15,1 1 1 0,0 1 0 0,2-1-3 0,-2 1 0 16,0-3 0-16,0 3-1 0,0-2-2 0,1 0-3 0,-1 0 1 0,0 0-1 16,0 2 1-16,-1-3 0 0,1 2 1 0,0-1-3 0,2 2-2 15,-2-3 1-15,0 1 1 0,0 2-1 0,-1-1-1 0,-1 1 3 16,1-1 2-16,1 1 1 0,-1 0 0 0,0 0 1 0,-1 2 2 0,1-2-2 15,2 1 0-15,-2 0-2 0,-1 0 3 0,1 1 0 0,-1 1 2 0,1-2-1 16,0 2 0-16,-1-1-1 0,1 0-2 0,-2 0-1 0,3-2 4 0,-3 3-2 16,3-1-1-16,-1-2 0 0,0 1 3 0,-1 0 1 0,1 0 2 15,-2 0-2-15,1 0-1 0,2 2 0 0,-1-1 0 0,-1-2 1 0,1 1 1 16,-1-1-3-16,1 2-3 0,1-4 2 0,-1 4 0 0,0-2-1 16,-1-1-1-16,1 1-3 0,1-1-2 0,-1 2-1 0,-1-2 1 0,1-1-2 15,2-1-2-15,-2 1-2 0,-1 1 0 0,2 0-1 0,-1-1 0 16,1 0 0-16,-1 1-2 0,0-1-1 0,-1 1 0 0,1 1 0 0,1-2 1 15,-1 1 1-15,-1 1 0 0,1-1 2 0,1 1 1 0,0 0 2 16,-2 0 1-16,1-1 1 0,1-1 2 0,-1 2 0 0,-1 0 1 0,1 1 1 16,0-1 3-16,-1 1 1 0,-1-2 3 0,2 2 1 0,1-2 2 0,-3 2-1 15,2-1 2-15,-1 0 1 0,-1 0 2 0,2-3-1 0,-2 3 0 0,1-1 1 16,1 1 2-16,-2-1 0 0,3 0 0 0,-2 2-1 0,-1-3 1 16,2 2-2-16,-2-3-2 0,2 2-1 0,-1 1-4 0,-1-3 2 0,2 2 2 15,-2 0 1-15,1 0 0 0,1-1-3 0,-2 2 0 0,0-1-2 16,2-2-1-16,-2 1 0 0,1 0-2 0,-1 0 3 0,0 1 3 0,0 0 2 15,2-2 3-15,-2 3-2 0,0-2-6 0,0-1-1 0,0 1 1 16,1-2 3-16,-1 2 0 0,0 1 2 0,0-4-1 0,0 3 1 0,0-1 0 16,0 0 0-16,0-1-1 0,0 1 1 0,0 0 2 0,0-2 0 0,2 0-2 15,-2-1 1-15,0 3 0 0,0-2 0 0,0-1-1 0,0 2-2 16,0-3 0-16,0 0-2 0,0 1 0 0,0-2-2 0,0 2 0 0,0-2-2 16,0-2-2-16,0 2 1 0,0 0-1 0,0-1-1 0,0-1 0 15,0 0-1-15,0 1 2 0,2-1-1 0,-2 3-2 0,1-2 1 0,-1-1 1 16,2 0-1-16,-2 1 2 0,2-1-3 0,-1 0 0 0,-1 1-1 15,3 0 1-15,-2 1 1 0,1-1-1 0,-2-4-1 0,2 6-2 0,-1-3-2 16,1 0 0-16,-1-2-3 0,1 1-1 0,1 2-3 0,-1 0-2 0,-1-4-1 16,1 4-1-16,1-2-2 0,-1 0 3 0,0 2-1 0,-1-4 2 0,3 3 1 15,-2 1 2-15,1-2 0 0,-1 1-1 0,1 0 0 0,0 1 0 0,0 1 1 16,1-2 0-16,-1-3 2 0,0 3 0 0,0 1-1 0,0-1-3 16,0-1 0-16,0 0 0 0,1 2 0 0,-1-2 1 0,0 1 1 0,-1-1 3 15,1 2 2-15,0-1 1 0,3-2 1 0,-3 1-1 0,-1 0 2 16,1 0 3-16,0-1-1 0,1-1 1 0,-1 2 1 0,0-2-2 0,0-1-1 15,-1 2 0-15,2-3-1 0,-1 2 0 0,1-3 1 0,-1 2 2 16,0-1-2-16,0-1 0 0,0 0-1 0,1 1-1 0,-1-1 0 0,1 0 1 16,-1 2 1-16,1-1 1 0,-1-2-1 0,2 2 0 0,-2 1-1 15,2 1-2-15,-1-3-1 0,2 1-1 0,-2 2 1 0,-1 0 1 0,2-1 0 16,-2 2 2-16,2-2 0 0,-2 0-1 0,3 1 1 0,-3 1 1 0,2 0 3 16,0-3 1-16,-2 3 6 0,2-1 2 0,-2-1 3 0,3 2 2 15,-3-1 2-15,2 1 3 0,0-1 2 0,-2 1 2 0,2 1 3 0,2-2 0 16,-4 0 2-16,2 1 2 0,0 1 0 0,0-1-2 0,0-1-3 0,2 1-3 15,-2-1 0-15,0 1-2 0,1-2 1 0,-1 1-2 0,0 1-3 16,1-3-1-16,-1 3-1 0,0 0 1 0,-1-3-2 0,1 0-3 0,2 1-2 16,-2 0 0-16,0 1 2 0,0-2 2 0,0 3 0 0,0-1 2 15,0-1-1-15,-1 1-3 0,1 3-3 0,0-3-1 0,-1 1-2 0,1 0-1 16,-2 1-2-16,2 2 0 0,1-1-1 0,-3-2 2 0,2 4 0 16,0-1-2-16,0 0-2 0,-2 0-2 0,3-1 0 0,-3 4 3 0,2 0 0 15,-2 0 0-15,0-2 1 0,1 3-1 0,-1 0 1 0,0 2-2 16,-1 0-2-16,2 1-5 0,-2 0-3 0,-1 1-5 0,2 1-7 0,-1-1-7 15,0 2-8-15,-1 1-10 0,-1 2-11 0,2-1-14 0,-2 1-18 0,1 0-19 16,-1 3-22-16,0 0-26 0,0 0-19 0,0 0-12 0,0 0-9 16,0 0-3-16,0 0-5 0,0 0-4 0,2 3-31 0,0 0-46 0</inkml:trace>
  <inkml:trace contextRef="#ctx0" brushRef="#br0" timeOffset="109677.2631">9072 13043 36 0,'-4'-4'77'0,"-1"1"-1"0,-1-2-2 0,1 0-2 15,0 3 0-15,0-2-6 0,1 0-7 0,-1 0-2 0,-1 1 2 0,1-1-1 16,0 1-1-16,-3-2-3 0,3 3-6 0,-2-3-7 0,0 2-4 15,1-1-3-15,-1-1-1 0,-2 0-4 0,1 0-3 0,0 1-1 0,0-2-1 16,-1 2-1-16,1-1-5 0,-2 1-3 0,1-2-6 0,0 0 1 16,-1 1 2-16,-2-1-2 0,2 1-3 0,-1 0-1 0,-2-2 0 15,2 3 1-15,0-1-1 0,-1-2 2 0,0 2 3 0,-2 0 2 0,2 0 4 16,0 1 1-16,-2-1 2 0,1-1 2 0,1 2-1 0,-1-1-1 16,1 1 2-16,-1 0-2 0,2-1 0 0,-3 1-1 0,1-1-1 0,1 2-2 15,0-1-3-15,-3 1-6 0,2-2-4 0,0 0-4 0,-4 2-2 16,4-1-1-16,-4 4-2 0,2-3 1 0,-2 0 0 0,0 1-1 0,1 0 0 15,-1 1-1-15,-1 1 0 0,1-1 2 0,-1-1 1 0,0 2 3 16,0 0 3-16,-1 0 3 0,2 0 2 0,-1 0-1 0,-1 0 2 0,2 0 2 16,-2 0 2-16,2 2 1 0,-1-1 2 0,1-1 0 0,1 1 2 15,-3-1 1-15,2 0 0 0,1 2 3 0,0-2 0 0,0 0 1 16,2 0 1-16,-2 0-1 0,2 0-1 0,1 0-1 0,1 0 0 16,-1 0 0-16,0 0 1 0,1 0 0 0,1 0-1 0,-1 0-2 0,2 0-2 15,0-2-2-15,-1 2-3 0,0 0-3 0,3-1-4 0,-2 1-2 16,0 0 1-16,0 0-2 0,2 0-2 0,-3 0-3 0,3 0 0 0,-3 0-3 15,2 0-2-15,-1 0 0 0,2 0-1 0,-1 0 0 0,1 0-1 0,0 0-2 16,0 0 1-16,-1 1-2 0,1-1 2 0,-2 2-2 0,2 0 0 16,-1-2-1-16,3 1 3 0,-1 1-2 0,-1-1-1 0,-1 1-2 15,3-2 0-15,-1 4 0 0,-1-3 1 0,1 1 3 0,0 1 3 0,-1 0-2 16,0 1-2-16,1-1-1 0,0-1 0 0,1 1 0 0,-1 1-2 16,0-1 1-16,0-1 1 0,1 1 4 0,-1 1 2 0,1-1-1 15,-2-2-2-15,0 1-2 0,2 3 0 0,1-2 0 0,-4 2 5 0,4-1 1 16,-1-1 1-16,-1 2 4 0,1-2 2 0,-2 0 0 0,2-1 1 0,1 3-1 15,-1-2 0-15,1 1 1 0,-1-1 2 0,1 1 1 16,-1-1 3-16,1 2-1 0,0-1 1 0,0-1 1 0,-1 2 1 0,0-3 0 16,1 3-2-16,0-2 0 0,0 1 0 0,-2-1-2 0,2 1 1 0,0 0-1 15,0 0 2-15,1-2-1 0,-1 5 0 0,-1-2 0 0,1 0 2 16,-1 0-1-16,1 0-2 0,0 0 1 0,0-1-1 0,-1 1 2 16,0-1 3-16,1 2 2 0,0-2 3 0,0 1-1 0,-1 0 0 15,2 2-1-15,-1-4-1 0,2 4-1 0,-1-1-1 0,0 1 0 0,0-2 0 16,-1 2 0-16,1-2 0 0,-1 2-1 0,1-4-3 0,0 4-2 15,0 0-2-15,0-3-2 0,-1 3 0 0,1-1 0 0,-1-1 0 0,2 2 0 16,-2-2 1-16,2 2 0 0,-2-2-2 0,0 0 2 0,1 2 0 0,-1-2 2 16,2 1-2-16,0-1 1 0,0-1 0 0,-1 1 0 15,1 1 1-15,0-2 2 0,1 0-1 0,-2 1 1 0,-1-1-1 0,2 1 0 0,0-2 0 16,1 1 2-16,1-1-2 0,-1 2 1 0,-1-1 0 0,1 0 0 16,1-2-1-16,-1 3 0 0,0-2 1 0,-2 2-1 0,3-1-1 15,-1-1 1-15,2 2-1 0,-2-2 1 0,2 1-1 0,-1 0 2 0,-1 1-1 16,2 2 1-16,-2-3-3 0,1 1 1 0,1-2 1 15,-2 2 0-15,2 2-1 0,-1-4-1 0,-1 4-2 0,0-3 1 0,2 2 1 16,-1 0 0-16,-1-1-1 0,2 2-1 0,-1-1 0 0,-1 1 0 16,2-2 0-16,-2-1 1 0,2 3-2 0,-1-1 1 0,-1-1 2 0,2 2 1 15,-2-3-1-15,0 2 1 0,2 0 0 0,0 0 0 0,0 0 2 0,-2 0-1 16,2 1 1-16,0-2 0 0,0-1 1 0,0 3-1 0,0-1 1 16,0-1-1-16,0 0-1 0,0 0 0 0,0-1 0 0,0 2-1 15,0-1-2-15,0 1 0 0,0-2 1 0,0 2 1 0,2 1-4 0,-2-2 2 16,2 2-1-16,0-2 0 0,-2 2 0 0,2-4 0 0,-1 4-1 15,-1-1 1-15,2-1 1 0,1 3 1 0,-1-2 1 0,-1 2 0 0,3 0 0 16,-3-3 1-16,1 2-1 0,1 0 1 0,0 0 2 0,-1 1-1 16,1-1 2-16,1 1 0 0,0 1 0 0,-1-4 1 0,0 2 0 15,0 2-2-15,-1-1 2 0,1-1-1 0,0 0 1 0,2 1-2 0,-1-2 0 16,-2 1 0-16,1 1 1 0,2-3-2 0,-2 3 1 0,2-1-1 16,-2 0 1-16,1-2 1 0,0 4-1 0,1-4 0 0,-2 3-1 0,3-2 0 15,-2-1-1-15,0 2 1 0,0-1 1 0,0-1-1 0,1 2 0 16,-2-2-1-16,2 2 2 0,0-2-1 0,-1 0 0 0,4 2-1 15,-3-2 0-15,0 1 0 0,-1 0 0 0,1-2-1 0,0 3-1 0,1-1 2 16,0-1-2-16,2 2 0 0,-3-2 0 0,2 2-1 0,0-2 1 16,-2 0-1-16,3 3-1 0,0-2 0 0,0-2 0 0,-2 4 0 0,2-2-1 15,0 0 4-15,1-1 0 0,-1 0 0 0,0 0 0 0,0 2 2 16,1 0 0-16,1-2 2 0,0 2 1 0,-1-2 2 0,1 0 0 0,-1 1 1 16,2-2 1-16,0 0 1 0,-1 3 1 0,1-3 0 0,-2 0 1 15,2 1-1-15,0 0 2 0,-1 0-1 0,1-3 1 0,1 3 0 16,0-3-2-16,0 3 0 0,-1-2-2 0,1 1 0 0,0-1 1 0,-1-1-1 15,0 1-1-15,2-1-1 0,-2 1-1 0,1-2-1 0,1 2 0 16,-2-1-1-16,2-1-1 0,-2 2 0 0,3-2 1 0,-3 1-2 0,-1 0 1 16,4 1-1-16,-3-2 1 0,1 1-1 0,0-2 1 0,-1 1-1 15,1 1-1-15,0-2 1 0,0 1 0 0,-1 0 0 0,0-1 0 0,2 2 1 16,-2-2-3-16,0 1 1 0,2 1 1 0,-2-2-2 0,1 2 0 0,-1-1 0 16,1-1 1-16,0 2-1 0,-1-2 0 0,2 0 0 15,-2 0 1-15,0 0-1 0,0 0 0 0,0 0 0 0,0 0 1 0,0 0-1 16,-1 0 1-16,1 0 1 0,0 0-1 0,-2 0 0 0,1 0 1 15,2 0-1-15,-2 0 1 0,0 0-1 0,0 0 0 0,0 0 1 0,-2 0-1 16,3 0 2-16,-3-2-2 0,2 2 0 0,0 0-3 0,-2-1 0 16,0-1 0-16,0 2 1 0,1 0-1 0,1-2 0 0,-2 1 0 15,1 1 0-15,-1 0 0 0,0 0-1 0,-1-2 0 0,4 2 0 0,-3-1 1 16,0 0 1-16,1 1 1 0,-1-2 0 0,1 1-1 0,-2 1 0 16,2-2 0-16,-1 1 0 0,0 1 0 0,3-2-1 0,-3 1-1 0,0 1 0 15,0-2 0-15,1 0 0 0,-1 2 0 0,2-1-2 0,0 0 1 16,-2-1 0-16,1-1-2 0,0 2 1 0,2-1-1 0,-3 1-1 15,0-2-1-15,3 1 0 0,-2 2-1 0,-1-3-1 0,-1 1 0 0,2 0-1 16,-1 1-1-16,2-3-1 0,-1 3 0 0,-1-3-1 0,0 1 0 16,0 1 0-16,1-1-1 0,-1-1 2 0,0 1 0 0,1 1 1 0,-1-1-1 15,0-1 1-15,0 1 0 0,1 1 1 0,-2-1-1 0,1 0 1 16,0 0 1-16,1-1 1 0,-2 3 2 0,1-2-1 0,-2 0 2 0,3 0-1 16,-2 0 0-16,1 0-1 0,-2 0-1 0,3 1-1 0,-2-1 0 15,-1-1 1-15,2 1 2 0,1-2-2 0,-2 3-1 0,-1-3-1 16,2 3 0-16,0-3-1 0,-2 0 0 0,0 2 0 0,1-1 2 15,2 1 1-15,-3-2 2 0,1 0-1 0,-1 3 1 0,1-3-1 0,2 2 0 16,-3-1 2-16,1 2 0 0,-1-3 1 0,3 2 0 0,-4-2-1 0,3 1 1 16,0-1-2-16,-3 0 0 0,4 0-1 0,-4 1 2 0,3-2 0 15,-2 2 2-15,2-1-1 0,-2 1-2 0,1-1 2 0,-1-1-1 16,-1 3 2-16,3-1 0 0,-2-1 3 0,0 0 2 0,-1 0 3 0,0 1 1 16,1-1 1-16,0 0 2 0,-1-2 1 0,0 4 1 0,0-2 1 15,2 1-1-15,-2-2-3 0,-2 1-3 0,2 1-1 0,-1-1 2 0,0 1-1 16,0-1-3-16,1 0-1 0,-1 0 0 0,0 0-5 0,1 0-2 15,0 1-3-15,0-1-2 0,0 0 1 0,1 0 1 0,-3 0 2 16,2 0 4-16,-2 0 1 0,2 0-1 0,0 1-1 0,0-2 0 0,-1 2 2 16,-1-1 2-16,2 1 2 0,-2-1 4 0,2 0 1 0,-2 0 0 15,2 2 0-15,-1-1 0 0,1-3-1 0,0 2 1 0,-2 1 0 0,2 0 0 16,-2-2-2-16,2 1-3 0,-1 1 2 0,-1-1 2 0,2-1 2 16,-2 1-1-16,2-2-1 0,0 2-1 0,-2 0-1 0,3-2 2 0,-3 2 1 15,2 0 2-15,-2-1 1 0,2 0-1 0,-1 2 1 0,0-2 0 16,0 1-2-16,1-1-5 0,0 1 1 0,-2 2-2 0,2-4 3 15,-1 2 2-15,0-2 1 0,-2 2 0 0,2-2 0 0,1 1 2 0,-2 2 0 16,-1-2 2-16,1-1 1 0,0 0 4 0,2 1 2 0,-2-1 3 0,-1-1-1 16,2 0 1-16,-1 1-1 0,1 0 2 0,-1-3 1 0,0 2 1 15,-1 0 0-15,-1-2-3 0,1 1 3 0,1 0 4 0,-3-2 3 16,2 3 1-16,-1-4 1 0,-1 4 1 0,0-3 2 0,0 1 1 16,0 0 4-16,-1-2 3 0,-1 3 1 0,1-4 1 0,-1 3 1 0,-1-1 3 15,0 1-1-15,-1 0-3 0,-1-2-1 0,0 0 0 0,0-1 0 16,-2-1-2-16,-1 3-4 0,2-2-3 0,-3-1-5 0,-1 0-6 0,0-1-6 15,-2 0-4-15,-1-1-5 0,-1-1-10 0,-2-1-10 0,-3 0-13 16,0 0-15-16,-3-1-18 0,-3-1-25 0,-2 2-28 0,-4-1-34 16,-3-1-38-16,-1 0-58 0,-3 1-71 0,-6 2-76 0,-2-2-79 0,-6 1-47 15,-3 0-29-15,-5 1-11 0</inkml:trace>
  <inkml:trace contextRef="#ctx0" brushRef="#br0" timeOffset="125326.6633">11821 14089 157 0,'0'-3'485'0,"2"1"-44"0,1-1-72 0,-2 1-59 0,1-1-51 16,1 0-48-16,0 0-48 0,1-1-29 0,0 0-21 0,0 1-8 16,0-1-6-16,1 1-5 0,0-2-5 0,-1 3-6 0,1-1-6 15,0-1-8-15,0 3-9 0,-2-3-8 0,3 1-10 0,-3 1-11 16,2 0-8-16,0 1-8 0,-2-1-6 0,0 2-5 0,1-2-8 0,0 2-3 15,-1 0-5-15,0 0-3 0,0 2-5 0,-1-2-1 0,1 3-4 16,1-1-1-16,-1 3-1 0,0-1 0 0,0 1-1 0,1 0 1 0,-2 3 3 16,-2 1 1-16,0 1 2 0,0 2 0 0,-2 0 2 0,-2 3 1 0,-1 0 0 15,1 2 0-15,-3-1 0 0,1 3 1 0,-3 1 1 0,0-4-1 16,1 2 0-16,-1 1 0 0,0-2 1 0,1 0-1 0,0 0 0 16,-2-3 1-16,2 1 0 0,2-1 1 0,0-2 1 0,-2-1 0 0,3 1 2 15,2-3 0-15,-2 0 0 0,2-1 2 0,1-3 1 0,-1 2 2 16,3-2 4-16,0 0 5 0,0-1 7 0,3-1 6 0,-1 0 5 0,4-2 6 15,1 3 4-15,2-4 5 0,1 0 4 0,2 0 4 0,2 0 2 16,1-4-1-16,2 3 0 0,3-3-4 0,0-1-4 0,3 1-9 16,-1-1-10-16,1 0-12 0,0 0-13 0,1-3-16 0,0 2-15 0,-1-1-17 15,-2 0-20-15,1 0-27 0,-2 1-36 0,-2 0-54 0,-1 2-65 16,-2-1-79-16,-5 1-88 0,-1 2-50 0,-5-3-30 0,-4 5-12 16</inkml:trace>
  <inkml:trace contextRef="#ctx0" brushRef="#br0" timeOffset="133876.8239">10158 14202 509 0,'-3'-5'519'0,"-1"0"-2"0,0-4-72 16,1 4-109-16,0-2-76 0,1 2-59 0,-1-2-34 0,0 2-23 0,0-1-15 16,1-1-10-16,-1 2-8 0,0-1-9 0,0 1-4 0,3 0-4 15,-2-2-6-15,2 2-9 0,-1 0-8 0,-1 0-8 0,2 0-7 0,0 1-8 16,0-1-6-16,0 2-5 0,0-1-5 0,0 0-4 0,2 1-3 15,-1-2-5-15,-1 2-6 0,2 0-7 0,1 0-7 0,2 2-7 0,-2-2-4 16,0 1-5-16,2-1-3 0,0 2-4 0,1 0-3 0,0-1-2 16,2 1-3-16,0 1 0 0,0 0-2 0,3 1-3 0,-2 1-1 15,0 0 1-15,3 3 0 0,-3-1 1 0,1 2 3 0,-1 0 1 0,1 2 2 16,-2 2 1-16,0 0 1 0,1 2 1 0,-4 0 1 0,-2 2 3 16,0 0 1-16,-1 2 5 0,-2 0 1 0,0 1 1 0,-3 0 2 15,-2 0 0-15,-2 0 0 0,0 2 1 0,-1-3 1 0,-3 2 1 0,0-3 1 16,0 2 0-16,-1-3 3 0,-1-2 2 0,1 2 6 0,1-3 3 15,0 0 3-15,-2-2 3 0,3 0 2 0,0-2 5 0,2 0 4 0,-3-1 3 16,5-2 2-16,-1 0 3 0,3 0 3 0,0-1 1 0,1-2-1 16,1 1-4-16,1-1-6 0,-2 1-8 0,3-2-9 0,0 0-9 0,4 0-10 15,-2 0-11-15,3 0-8 0,0 0-12 0,1-2-11 0,1 1-11 16,3 1-13-16,0-2-13 0,1 1-14 0,2-2-13 0,1 1-11 16,0 0-13-16,1 0-11 0,2-1-11 0,-3 0-16 0,3 0-18 0,1 0-20 15,-1 1-23-15,0-1-14 0,-1 1-11 0,2-1-26 0,-1-2-37 16,-1 1-22-16,-2 0-15 0</inkml:trace>
  <inkml:trace contextRef="#ctx0" brushRef="#br0" timeOffset="134144.0335">10536 14233 265 0,'-1'-10'411'0,"-1"-1"-6"15,0 1-30-15,1 3-42 0,-2-3-40 0,-1 3-38 0,1-1-32 0,-1 2-32 16,1 1-23-16,-1 2-21 0,1-1-18 0,2 1-18 0,-3 2-15 16,1-1-14-16,0 2-17 0,1 2-17 0,-1-1-14 0,-1 2-14 15,-1 1-10-15,0 3-11 0,2 0-7 0,-2 3-6 0,0-2-3 0,-1 4 0 16,0 0 1-16,3 2 4 0,-2-1 2 0,3 2 3 0,-1 1 3 15,0-3 1-15,1 2 1 0,2-2 1 0,0 2 0 0,0-1-1 0,2-1-3 16,1-1 1-16,-1 2-3 0,1-4-2 0,0 2-1 0,0-3-2 16,2 1 2-16,-2-3-1 0,3-1 2 0,-3 0 1 0,2-2 1 15,0 1 1-15,3-2 2 0,-2-3 3 0,0 0 5 0,1 0 1 0,1-3 6 16,-2 0 5-16,5-2 4 0,-4-1 5 0,-1-1 2 0,3-2 1 16,-4-1 2-16,1 0 0 0,-2-2 0 0,0-1 1 0,-2-1-2 0,-2 2-2 15,0-2-3-15,-2-3-4 0,-2 5-4 0,-1-3-7 0,-2 1-9 16,0 1-11-16,-3 1-16 0,1 0-20 0,-4 1-29 0,2 0-33 15,-2 4-55-15,-1 0-61 0,1 2-97 0,-2 1-117 0,0 3-66 0,0 1-43 16,0 3-21-16,0-1-10 0</inkml:trace>
  <inkml:trace contextRef="#ctx0" brushRef="#br0" timeOffset="135275.7053">10713 14052 183 0,'-5'-6'279'16,"0"-2"-61"-16,-2 0-51 0,2 1-48 0,0 0-25 0,0 0-15 15,-1 2-7-15,-1-3-4 0,0 2 1 0,1-1 5 0,-1 1-5 16,-2-1-3-16,3 0-10 0,-1 2-10 0,-1-2-10 0,-2 2-8 0,1-2-2 16,1 1-1-16,-1 2-1 0,-2-2 3 0,0-1-4 0,1 3-7 15,-1 0-4-15,0-1-4 0,-3 2-1 0,3-2-1 0,1-2 5 16,-4 4 4-16,1-2 0 0,1 3-2 0,-1-3-1 0,-2 3-1 0,2-3-3 15,-2 2-4-15,0-1 1 0,0 1 3 0,1 2 2 0,-2 0 0 16,-1-2 0-16,3 3 1 0,-3 0-2 0,1 0-1 0,0 0 0 0,-1 1 0 16,1 1 1-16,-3 0-1 0,4 3 2 0,-2 0 2 0,0 0 3 15,-1 2 3-15,-2 2 2 0,4-1 3 0,0-1 3 0,-1 3 4 0,0 1 4 16,0 0 4-16,0 3 1 0,1 0 4 0,-1 1 0 0,2 1 1 16,0 2-3-16,0 1-1 0,2 1-3 0,0-2-3 0,-1 5-3 0,1-1-3 15,2 1-3-15,0 0-4 0,1 1-3 0,0 2-2 0,2-1-2 16,1-1-1-16,1 1-1 0,0-1 0 0,1-1-2 0,2 2-1 0,1-3-1 15,2 1-2-15,0-3 0 0,2 1-1 0,1-1-2 0,0-1-1 16,3 1-1-16,-1-2-2 0,1 0-1 0,1 0-3 0,1 0 0 16,1-3-1-16,1 2 1 0,-1-3-2 0,4 1 1 0,-2-1 1 0,3 0 0 15,-1-1 1-15,0 1 1 0,2-4 3 0,2 0 1 0,-2 2 3 0,3-2 0 16,-3-3 2-16,5 1 1 0,-2-1 1 0,1-1-1 0,1 0 1 16,-1-2-1-16,3 1-2 0,0-2-2 0,-1-1-1 0,1-2-2 0,3 0-3 15,-3 0-3-15,1-2-1 0,2-1-2 0,0-2 0 0,-1 1 0 16,1-2 0-16,0-1 2 0,-4 1 0 0,3-2 1 0,-1 1 3 0,1-3 2 15,-1 2 2-15,0-1 3 0,-1-3 5 0,2 3 4 0,-5-3 4 16,3 1 5-16,-2-1 7 0,0 1 6 0,-2-2 3 0,-3-1 5 0,4 0 3 16,-5 0 6-16,0 0 4 0,-1-2 3 0,-1 1 3 0,-2-1 1 15,-2-1 0-15,3 1 1 0,-5-5 0 0,-1 4-3 0,-2-2-5 0,0-1-4 16,-3-1-4-16,0-2-4 0,0 2-4 0,-3-3-4 0,-2 1-5 16,1-3-3-16,-3 2-3 0,-4-3-5 0,3 1-4 0,-3 1-6 0,-3-2-6 15,1 2-6-15,-2-2-7 0,0 4-9 0,-3 0-10 0,1-1-14 16,-3 2-14-16,0 3-18 0,0-1-22 0,-2 1-30 0,0 4-35 15,0 0-48-15,3 1-56 0,-4 4-88 0,1-1-100 0,-1 3-59 16,1 4-36-16,-2-1-14 0</inkml:trace>
  <inkml:trace contextRef="#ctx0" brushRef="#br0" timeOffset="137675.6943">10176 13752 385 0,'0'-2'353'0,"-2"2"-65"15,2 0-49-15,-1-3-41 0,-1 3-29 0,2-1-22 0,-2 0-15 16,1 1-12-16,-1-2-9 0,2 2-11 0,0 0-11 0,0 0-13 16,0 0-10-16,0 0-10 0,0 0-11 0,0 0-9 0,0 0-7 15,0 0-4-15,0 0-6 0,0 0-5 0,0 0-5 0,2-1-5 0,-1 1-5 16,1 0-3-16,0 0-4 0,1 0-2 0,0-2-2 0,3 2-3 16,-1 0 1-16,1 0-2 0,2-2-1 0,2 2 1 0,2 0 2 0,0 0 2 15,1 0 3-15,0 0 3 0,3 0 1 0,-2 0 2 0,5 0-2 16,-3 0 2-16,3 0-4 0,-1 2-3 0,0 0-5 0,3-2-3 15,-3 1-5-15,0 1-5 0,1-2-7 0,-3 1-7 0,3 0-6 0,-3-1-7 16,1 3-7-16,-4-3-9 0,1 0-5 0,-3 2-2 0,1-2 2 0,-2 1 8 16,-3 1 6-16,-1-2 7 0,-3 0 5 0,1 0 5 0,-4 0 1 15,0 0-2-15,-2 0-1 0,-3 0 0 0,-3 0 3 0,0 0 6 16,-3 1 5-16,-3-1 5 0,-2 0 0 0,0 0-3 0,-3 0 0 0,0 0-1 16,-3 0 2-16,0 0 2 0,-3 0 6 0,4 0 12 0,-4-1 9 15,1 1 9-15,-1-3 6 0,-2 1 4 0,5 2 5 0,-4-3 8 0,4 1 3 16,-3 0 5-16,3 1 2 0,3-3 4 0,0 3 4 0,3-1 2 15,-1 0 3-15,4-1 0 0,1 3 3 0,2-2 1 0,2 0 2 0,1 2 1 16,2-1-4-16,2-1-6 0,1 2-10 0,2 0-8 0,0 0-10 16,0 0-8-16,2 0-6 0,2 0-4 0,1 0-4 0,1 0-6 0,2 0-2 15,2 0-2-15,0 0-3 0,3 0-4 0,0 0 2 0,4 2 0 16,-1-1 4-16,3-1 7 0,0 2 4 0,0-2 3 0,2 2 2 16,-1-2 1-16,1 0-1 0,1 3 2 0,-2-3 0 0,1 0 0 0,-2 2 1 15,1 0-1-15,-2-2 1 0,1 1 2 0,-2-1-1 0,-1 0 0 16,-2 0 1-16,-1 0-1 0,1 0 1 0,-3 0-1 0,-1 0 0 15,-2 0 0-15,1 0-2 0,-4 0-3 0,-2 0-3 0,0 0-3 0,0 0-8 16,-1 0-9-16,-2 0-15 0,0 0-16 0,0 0-31 0,0 0-36 16,-2 4-83-16,-1-1-107 0,0-1-67 0,-2 3-47 0,0-2-24 0</inkml:trace>
  <inkml:trace contextRef="#ctx0" brushRef="#br0" timeOffset="138764.6999">10290 14665 50 0,'1'-1'374'0,"1"1"-69"0,-1 0-98 16,1 0-69-16,1-2-53 0,2 2-31 0,1 0-20 0,-3 0-9 15,2 0-1-15,1 0 3 0,-1 0 5 0,0 0 3 0,3 0 2 0,-2 0-3 16,0 0-5-16,1 0-15 0,0 0-21 0,0 0-26 0,-1 0-27 15,1 0-33-15,-1 0-30 0,2 2-56 0,-2-1-67 0,2-1-54 16,-1 2-51-16</inkml:trace>
  <inkml:trace contextRef="#ctx0" brushRef="#br0" timeOffset="139693.4903">11731 13764 180 0,'-3'-2'342'0,"0"2"-68"0,-2-1-58 0,3-1-51 16,1 2-31-16,-1-1-20 0,1 1-12 0,1 0-7 0,0 0-7 16,0 0-5-16,0 0-4 0,0 0-7 0,0 0-8 0,0 0-8 0,0 0-9 15,1 0-9-15,1 1-7 0,-1-1-8 0,1 0-5 0,1 2-3 16,-1-2-5-16,1 0-4 0,-1 1-4 0,-1-1-4 0,2 2-4 15,0-1-3-15,0-1-2 0,2 1-3 0,0-1-4 0,0 2-3 0,4 0-4 16,-1-1-4-16,2 1-6 0,-1 1-6 0,4-2-6 0,0 1-3 16,1 0-6-16,0 0-6 0,2-1-7 0,-2 1-6 0,3-2-5 15,-1 2-3-15,0-1-2 0,-2-1 0 0,3 2-1 0,-2-2 2 0,1 0 3 16,-4 2 4-16,2 1 8 0,-4-3 6 0,1 0 9 0,0 0 9 16,-3 0 13-16,-2 0 14 0,1 0 16 0,-3 0 16 0,-1 0 16 0,-1 0 14 15,0 0 12-15,-2 0 12 0,0 0 7 0,-2 0 1 0,-1 0 4 16,0 0 3-16,-5 0 4 0,3 0 1 0,-1 0-2 0,-1 0 0 15,-2 0-7-15,1 0-7 0,0 0-8 0,0 0-8 0,1 0-9 0,0 0-6 16,2 0-4-16,1 0-1 0,0 0-5 0,3 0-5 0,1 0-10 0,0 0-13 16,0 0-13-16,0 0-13 0,1 0-12 0,3 2-10 0,-1-2-15 15,2 2-14-15,-1-1-23 0,3-1-24 0,0 2-36 0,1 0-39 16,2-2-60-16,2 3-69 0,-2-3-46 0</inkml:trace>
  <inkml:trace contextRef="#ctx0" brushRef="#br0" timeOffset="147660.5177">6782 14195 317 0,'-3'-3'500'0,"2"-2"2"0,-1 1-2 0,2 1-98 0,0-1-141 16,0-1-85-16,2 0-59 0,-1 3-33 0,2-3-18 0,-1 2-12 16,2-1-9-16,1 0-7 0,0 1-6 0,1-2-7 0,-1 2-8 0,3-1-7 15,-2 1-6-15,1 0-8 0,-1 1-5 0,2-1-2 0,1 1-1 16,-2 0-1-16,-1 1 1 0,0-1-2 0,2 0 0 0,-2 2-2 0,1 0 0 16,-2 0-3-16,-1 0-2 0,2 0-3 0,-1 2 0 0,-2 0 0 15,2 1-1-15,-2-1-2 0,1 1 0 0,-3 0-1 0,1 0 0 16,1 3 1-16,-3-2 0 0,3 3 2 0,-3-1 4 0,0 1 3 15,-3 2 2-15,1-1 3 0,1 2 2 0,-2-1 1 0,-1 0 3 0,0 1 2 16,0 3 0-16,-2-4 3 0,0 1 1 0,1 0 1 0,2-1 0 0,-2-1 0 16,2-2-1-16,-2 3 0 0,0-3-1 0,1 0 2 0,-1 0 2 15,2-1-2-15,1-2-2 0,-1 2 4 0,2 0-1 0,-1-3 0 16,0 0-2-16,2 1 0 0,-1-1-3 0,1-2-1 0,0 0-4 0,0 0-4 16,1 2-3-16,-1-2-2 0,2 1-3 0,0-1-4 0,-1 2-3 15,2 0-4-15,-1-2-4 0,1 1-5 0,2 1-2 0,-1-2-1 0,1 2 1 16,0 1 0-16,1-3 1 0,-1 2 3 0,3 1 1 0,-2 0 0 15,-1 0 1-15,1 1 2 0,1-1 3 0,2 2 0 0,-3 1 2 16,-1-1 1-16,2 2 1 0,-1 2 1 0,0-1 1 0,0 1 1 0,-1 1 2 16,0 0 1-16,-2 1-1 0,1 0 2 0,-1 1 1 0,-1 0 3 15,0 0 3-15,-2-1 9 0,0 0 8 0,0 1 10 0,0-2 8 0,-2 2 9 16,0-2 12-16,0-1 10 0,-1-2 11 0,0 0 11 0,-2 1 13 16,2-2 10-16,-1 0 13 0,-2-1 7 0,0-1 5 0,0-1 3 15,-1 1 0-15,-1-3-5 0,-1 1-4 0,1 0-7 0,-2-2-6 0,1 0-11 16,-2-2-12-16,0 2-15 0,-2-3-18 0,1 1-21 0,0 0-26 15,-2-1-28-15,3-1-27 0,-1 0-36 0,2 0-41 0,-1-1-57 16,0 1-66-16,3-2-78 0,2 0-85 0,-1 1-54 0,0-2-43 0,2 1-17 16</inkml:trace>
  <inkml:trace contextRef="#ctx0" brushRef="#br0" timeOffset="148060.8583">7100 14316 259 0,'0'-5'561'0,"-2"1"6"0,2-1 4 16,0 1-60-16,0 1-93 0,0-2-108 0,0 2-116 0,2 0-68 16,-1 0-45-16,1 2-27 0,1-1-18 0,2 1-14 0,-2-1-12 15,3 2-16-15,2 0-14 0,0 0-14 0,0 0-10 0,3 0-6 0,-1 2-6 16,1-1-3-16,1 2-1 0,-1 0 1 0,2 3-1 0,-2-1 4 15,0 4 3-15,0-2 4 0,-1 2 1 0,-2 1 4 0,-2 3 4 0,2-1 4 16,-5-1 4-16,2 5 5 0,-4-3 6 0,-1 4 8 0,0-2 8 0,-3-1 11 16,-2 4 7-16,-1-1 10 0,-2 2 8 0,0-3 7 0,-3 2 9 15,-1-2 5-15,-1 1 6 0,-1-1 4 0,1-1 4 0,0 1 4 16,-1-2 1-16,1 0-3 0,-2-1-2 0,4-2-5 0,-2-1-4 0,5-1-4 16,-1-1-4-16,2-1-4 0,0-1-4 0,2-2-2 0,0-1-2 15,3 2-1-15,-1-1-3 0,3-3-2 0,-2 1-2 0,2-2 0 16,0 0-5-16,2 0-1 0,1 0-2 0,1-2-3 0,0 1-5 0,3-1-9 15,2 0-10-15,-1 0-12 0,5-1-12 0,1-2-17 0,0 2-18 16,3-2-21-16,-2 1-22 0,5 1-27 0,-3-2-28 0,1 1-37 0,1 1-40 16,-3-2-74-16,1 2-91 0,-2 2-67 0,-1-1-57 0,-2 1-26 15,1-1-11-15</inkml:trace>
  <inkml:trace contextRef="#ctx0" brushRef="#br0" timeOffset="148416.9307">7550 14630 406 0,'0'-4'551'0,"0"-1"6"0,0 0 4 0,0 3-103 0,0-1-158 0,-3 1-99 16,3 1-72-16,0 0-39 0,0 1-25 0,0 0-14 0,0 0-9 15,0 0-9-15,0 0-7 0,0 0-10 0,0 0-10 0,0 1-11 0,-2 0-10 16,2 1-7-16,-1 1-5 0,-2-1-1 0,1 2-1 0,1-1 2 16,-1 2 3-16,-1-3 4 0,1 4 3 0,1-4 4 0,-1 3 6 15,-1-1 1-15,1-1 4 0,1 2 3 0,-1-4 3 0,0 2 6 16,1 0 5-16,1 0 8 0,-2-1 7 0,2-2 8 0,-1 1 8 0,1-1 7 16,0 0 8-16,0 0 6 0,0 0 9 0,0 0 3 0,0 0 4 0,0-1 0 15,0-1-3-15,0-1-4 0,1 0-6 0,-1 0-6 0,2 2-7 16,-2-4-9-16,1 2-6 0,1-1-10 0,1-1-8 0,-3 3-12 15,2-4-14-15,0 4-15 0,-1-1-16 0,-1-1-22 0,2 3-25 0,-1-3-40 16,-1 4-48-16,0 0-62 0,0 0-73 0,0 0-96 0,0 0-111 16,0 0-61-16,0 0-38 0,0 0-16 0,0 0-7 0</inkml:trace>
  <inkml:trace contextRef="#ctx0" brushRef="#br0" timeOffset="149508.6813">7819 14262 16 0,'-6'-4'542'0,"4"-1"10"16,-1 0-4-16,0 2-13 0,0-1-99 0,-1-1-146 0,1 2-84 15,2 0-54-15,-1 0-32 0,0 2-19 0,1-2-15 0,-1 1-14 16,2 1-15-16,0 1-16 0,0 0-20 0,0 0-18 0,-3 1-14 0,2 1-11 16,1 1-9-16,-2 1-7 0,2 0-4 0,-3 3 0 0,1 2 0 15,1-1 3-15,-1 4 3 0,-1 1 4 0,1 2 6 0,-1 0 5 0,2 1 4 16,-1 2 6-16,0 0 2 0,1 0 1 0,-1 2 1 0,2-1 0 16,-3-1 1-16,2 1-1 0,1 0 1 0,0 0 1 0,0-2-1 15,1 1 2-15,2-2 0 0,-3-1 1 0,3-1 1 0,-1-1 0 0,0 1 1 16,1-4 1-16,0-1-1 0,0 1 1 0,0-3 1 0,1 0 3 15,-1-2 1-15,3-1 3 0,-3-1 0 0,3-1 0 0,-1-1 2 0,0-1 1 16,3-1 2-16,1-2 0 0,-1 0 3 0,0-2 2 0,3-3 2 16,0-1 4-16,-1 2-1 0,2-3 1 0,-2-1 1 0,1-1 2 15,0 0 3-15,-1 3 7 0,-2-1 4 0,1-1 4 0,-1 1 2 0,-2 1 0 16,-1 1 1-16,-2 1-2 0,1 2-5 0,0-1-2 0,-3 3-7 16,1 0-5-16,0 3-8 0,-1-3-10 0,-1 3-9 0,0 0-9 0,0 0-6 15,0 0-7-15,0 3-4 0,0 0-2 0,-1 0-1 0,-1 3-1 16,2-1 1-16,-2 2 4 0,2 1 1 0,-1 1 5 0,1 1 2 0,0 0 3 15,0-1 1-15,0 1-2 0,0-1-3 0,1 0-4 0,-1 1-7 16,2-2-7-16,1 2-6 0,-1-3-5 0,1 2-5 0,0-1-4 0,0-3-1 16,1-1 0-16,-1 2 2 0,3-3 3 0,-3 0 4 0,2-1 2 15,0-2 4-15,-1 0 6 0,1 0 8 0,1-3 10 0,2-2 9 16,-3 2 10-16,2-3 7 0,-1 2 4 0,0-3 7 0,-1-1 7 16,-1 0 5-16,1-1 2 0,0 0 7 0,-2 2 6 0,-1-2 5 0,-2 0 3 15,3 0 3-15,-3 2 4 0,0-2-1 0,-3 1 0 0,1 0-1 16,1 1-3-16,-1 1-3 0,-1 0-8 0,1 1-7 0,-1 1-5 0,1 1-10 15,1 0-9-15,-1 1-9 0,-1-1-8 0,3 3-6 0,0 0-8 16,0 0-5-16,-2 0-5 0,2 2-6 0,-1-1-6 0,1 2-8 0,0 0-5 16,0 0-7-16,1 2-3 0,-1-1-2 0,2 1-1 0,1-1-2 15,-1 1-2-15,3 2-3 0,0-2-4 0,-1 0 0 0,4-1-1 0,-2 1 2 16,2 0 2-16,2-2 3 0,2 2 7 0,-2-4 6 0,4 2 5 16,-3 0 5-16,4-3 5 0,-1 0 8 0,0 0 10 0,2 0 7 15,-2-3 9-15,0 0 9 0,2 0 7 0,-2 0 11 0,1-2 12 0,0-2 10 16,-2-1 8-16,-1 1 9 0,1 0 6 0,-2-2 9 0,0 0 9 15,-1 1 7-15,-2-2 7 0,1 0 4 0,-1 2 3 0,-2-3 4 16,-1 1 2-16,-2 1 0 0,2 0-3 0,-4 1-2 0,1-1-3 0,-2 3-3 16,0-2-4-16,-2-1-5 0,1 2-9 0,-2 1-9 0,0 0-9 0,0 1-12 15,-1 3-9-15,-2-3-12 0,1 2-10 0,0 2-9 0,-4-1-8 16,1 2-8-16,0 2-6 0,0 1-6 0,-1 0-4 0,-1 2-3 16,-1 2 0-16,0 3-1 0,2 1 0 0,-4 2 0 0,4-1 1 0,-1 6 2 15,-1 2 0-15,3 0-1 0,-1 3-1 0,2 4 1 0,0 0 4 16,2 2 3-16,0 3 1 0,3 0 1 0,-1 1 1 0,2 3 1 0,-1 0 2 15,2 2 1-15,2-1 2 0,-1 2 3 0,-1 0 1 0,3-1 3 16,-1 1 6-16,0-2-2 0,-1 2-1 0,1-2-1 0,-1 1-1 0,1-3 0 16,-2-1-1-16,0-2 0 0,0-1 0 0,0-2 0 0,-2-1 0 0,1-2 1 15,-1-4 1-15,-1-1 3 0,-2-1 6 0,2-4 8 0,-2 1 7 16,-2-4 8-16,0-2 5 0,1-2 6 0,-1 0 4 0,-1-2 4 0,-2-2 2 16,0-2 2-16,0-2 3 0,-2-1-2 0,1-4-3 0,-3 1-13 15,1-2-19-15,2-2-25 0,-2-4-29 0,2-1-34 0,0-3-38 0,3 0-59 16,0-4-71-16,3-4-104 0,2 0-124 0,2-3-78 0,1-3-57 0,3-1-27 15,3-3-14-15,1-2 0 0</inkml:trace>
  <inkml:trace contextRef="#ctx0" brushRef="#br0" timeOffset="149953.0018">8510 14417 509 0,'0'-2'558'0,"-2"0"13"0,2 1-57 0,-1-3-91 0,-1 4-89 0,2-3-89 15,0 2-54-15,0 1-34 0,0 0-22 0,0-1-14 0,0 1-13 16,0 0-12-16,0 0-15 0,0 0-15 0,0 0-13 0,0 0-15 16,0 0-12-16,0 0-9 0,0 0-7 0,0 0-6 0,0 0-3 15,0 0-4-15,0 0 1 0,0 0-1 0,0 0 1 0,0 0-1 0,0 0 0 16,0 0 0-16,0 0-1 0,0 0 2 0,0 0 0 0,0 0-2 0,0 0 2 15,0 0 0-15,0 0 1 0,0 0 0 0,0 0-1 0,0 0 0 16,0 0 0-16,0 0-1 0,0 0-2 0,0 0-1 0,0 0-7 16,0 0-11-16,0 0-13 0,0 0-13 0,0 0-18 0,0 0-19 0,0 0-19 15,0 0-23-15,0 0-19 0,0 1-22 0,-1 0-25 0,-1 2-27 16,2-3-45-16,0 0-54 0,0 2-63 0,-2 1-73 0,2-1-42 0,-1 1-24 16</inkml:trace>
  <inkml:trace contextRef="#ctx0" brushRef="#br0" timeOffset="150951.4487">8829 14301 164 0,'0'-3'473'16,"0"0"-24"-16,0 1-36 0,0 2-97 0,0 0-128 0,0 0-79 16,0 0-54-16,0 0-29 0,0 0-18 0,0 2-10 0,-2-1-6 0,1 2-3 15,-1 2-2-15,-1-2 0 0,-1 1-1 0,0 1 1 0,-2 4 1 16,1-1 3-16,0 1 4 0,-3-1 6 0,2 0 7 0,0 0 4 16,-2 2 3-16,3-2 2 0,-2 1 3 0,0 1 3 0,1-3 1 15,1 1 3-15,0-1 3 0,0-1 1 0,1 0 2 0,-1-2-2 0,2 3 1 16,1-4-3-16,-1 1 0 0,1-1-2 0,2 0-1 0,-1-1-2 15,1-1-3-15,0 1-1 0,0-2 0 0,0 0-4 0,0 0-1 0,1 2-1 16,-1 0-1-16,2-2 1 0,1 0 0 0,-1 0 0 0,1 1-3 0,2-1-4 16,-1 2-4-16,1-2-9 0,0 2-7 0,1-1-11 0,2-1-13 15,1 2-16-15,-2-2-18 0,1 1-22 0,0 0-24 0,1-1-28 0,-1 3-31 16,2-3-34-16,-1 0-37 0,1 4-63 0,-1-4-75 0,-1 1-40 16</inkml:trace>
  <inkml:trace contextRef="#ctx0" brushRef="#br0" timeOffset="151608.4928">8787 14459 22 0,'-2'0'387'0,"2"0"-40"0,0 0-54 0,0 0-53 15,0 0-57-15,0 0-40 0,-2 0-35 0,1 0-24 0,1 0-17 16,-2 0-18-16,2 0-15 0,0 0-14 0,-1 2-12 0,-1-2-12 0,2 0-12 15,0 2-7-15,-2-1-6 0,2-1-2 0,-1 2-2 0,-1-2 3 16,1 0 3-16,-1 2 6 0,0 0 8 0,-1-2 7 0,1 1 9 16,-1 1 8-16,-1-2 9 0,1 2 9 0,-2-1 8 0,0-1 10 0,2 0 9 15,0 0 6-15,-1 0 5 0,1 0 2 0,-1 0 1 0,2-1-1 16,-1-1 1-16,0-1 0 0,1-1 1 0,-1 2-4 0,1-1-3 0,2-1-3 16,-1-2-2-16,-1 0-7 0,2-2-8 0,0 1-8 0,2-1-9 15,-1-1-6-15,1-1-6 0,1 0-5 0,-1 0-6 0,3 0-6 0,-2-1-7 16,4 1-4-16,-2 0-1 0,0 1-4 0,2-1-5 0,-1 1-4 15,1 2-3-15,-2-1-3 0,2 2-1 0,-2 2 2 0,-1-1-2 0,2 2 0 16,1 2 2-16,-2 1-1 0,-1 0 1 0,0 1 1 0,0 4-2 16,0-1 2-16,0 4 0 0,-1 1 4 0,0 0 4 0,-1 3 1 0,-2 2 4 15,0 0 3-15,-2 4 1 0,-1 1 3 0,0 3 2 0,-3 0 3 16,-2 2 3-16,0 2 2 0,-2-1 3 0,-2 2 5 0,-1 1 5 0,1-2 6 16,-3 1 8-16,1 0 7 0,1-3 7 0,-2 0 10 0,2-2 8 0,2-2 9 15,-3-2 8-15,4-2 9 0,2 0 11 0,-1-3 9 0,1-4 12 16,3-1 9-16,-1 1 9 0,0-3 8 0,1-2 5 0,3-1 1 15,-1-1-3-15,2-2-6 0,1 0-6 0,0-2-12 0,0 1-10 0,1-4-16 16,1-1-15-16,1-1-17 0,0-2-18 0,5-2-19 0,0-1-19 0,0 0-21 16,0-1-18-16,4-1-14 0,-2 1-11 0,4-1-6 0,-3 3-5 15,2-2-5-15,1 3-4 0,-3-1-2 0,3 2 1 0,-3 2-1 0,3 1-2 16,-2 1-1-16,-1 0-2 0,1 2-3 0,-2 3-6 0,-1 0-8 16,-1 3-11-16,0-1-20 0,0 3-21 0,-2 2-30 0,-1 1-34 0,1 2-53 15,-3 2-63-15,-1 0-66 0,-2 2-65 0,0 1-38 0,0 0-22 16</inkml:trace>
  <inkml:trace contextRef="#ctx0" brushRef="#br0" timeOffset="152224.9846">8423 14834 318 0,'-3'0'425'0,"0"-1"-61"0,-1 1-90 16,1-1-68-16,0 1-61 0,1-2-34 0,-2 2-22 0,0-1-9 15,-3 1-3-15,4-2 1 0,-1 1 5 0,0 1-1 0,0-2 1 0,1 1-3 16,0 1-5-16,0-2 1 0,-2 1 0 0,2-2 4 0,2 1 2 15,-1 1 2-15,0-2 2 0,-1 0 1 0,2 0 1 0,-1 0-1 0,0-2-5 16,2 3-5-16,0-5-8 0,0 2-3 0,0 0-6 0,0 0-4 16,0-2-8-16,2 2-6 0,0-1-9 0,-1-1-7 0,2 1-6 0,-1 0-6 15,1 0-8-15,3 1-8 0,-3 0-4 0,2-2-7 0,0 2-4 16,0 0-4-16,0 2-4 0,2-1-3 0,-2 1-3 0,1 1-3 16,1 2-2-16,-1 0-1 0,-1 0-3 0,1 2 2 0,0 3 0 0,-1 0 2 15,0 0 2-15,0 2 4 0,1 3 3 0,-3-2 4 0,0 4 4 16,-1 0 5-16,-1 1 5 0,-1 3 4 0,-3-2 6 0,0 3 5 0,0 0 4 15,-3 0 3-15,1 2 3 0,0-3 3 0,-3 2 3 0,2-2 4 0,-2 0 2 16,2-2 3-16,-1-2 3 0,1 0 2 0,1-2 3 0,-1 1 4 0,3-3 2 16,0-3 3-16,1 2 4 0,-1-2 3 0,3 0 4 0,0-3 0 15,0-1 0-15,3-1-12 0,0-1-14 0,2-1-23 0,4-1-25 0,1-3-38 16,1 1-43-16,6-3-57 0,5-4-64 0,1 3-104 0,4-5-121 0,1 1-80 16,2-4-59-16,3 2-30 0,-1-1-15 0</inkml:trace>
  <inkml:trace contextRef="#ctx0" brushRef="#br0" timeOffset="153624.9163">7672 14829 362 0,'-5'0'380'0,"1"0"-69"15,1 0-73-15,-1 0-73 0,1 0-43 0,1 0-28 0,1 0-11 0,-1 0-7 16,1 0-4-16,1 0-2 0,-2 1-5 0,2-1-3 0,0 0-5 16,0 0-5-16,0 0-4 0,0 0-4 0,0 0-2 0,0 0-3 0,0 0 1 15,0 0 0-15,0 0 2 0,0 0 1 0,0 0 3 0,0 0 2 0,0 0 4 16,0 0 2-16,0 0 2 0,0 0 0 0,0 0 1 0,0 0-2 16,0 0-1-16,0 0 1 0,0 0 0 0,0 0 0 0,0 0 1 0,0 0 3 15,0 0-1-15,0 0 0 0,0 0-2 0,0 0-3 0,0 0-3 16,0 0-1-16,0 0-4 0,0 0-5 0,0 0-3 0,0 0-2 0,0 0-3 15,0 0-5-15,0 0-4 0,0 0-2 0,0 0-3 0,0 0-4 0,0 0-1 16,0 0-2-16,0 0-2 0,0 0 0 0,0 0-1 0,0 0 0 16,3 0-2-16,-3 0 0 0,0 0 0 0,0 0-1 0,2 0 0 0,-2 0 0 15,0 0 1-15,0 0 0 0,0 0 0 0,0 0 0 0,0 0 1 16,0 0-2-16,0 0 2 0,0 0 0 0,0 0 1 0,0 0 0 0,0 0 1 16,0 0 1-16,0 0 0 0,0 0 1 0,1 0 2 0,-1 0 0 15,0 0 1-15,0 0 0 0,0 0 1 0,0 0 1 0,0 0-1 0,2 0 1 16,-2 0 0-16,0 0 0 0,0 0-2 0,0 0 0 0,3 0-1 15,-3 0 0-15,0 0-2 0,0 0-1 0,0 0-1 0,0 0 0 0,0 0-2 16,0 0-1-16,0 0 0 0,0 0-1 0,2 0-2 0,-2 0-1 0,0 0 0 16,0 0 1-16,3 0-2 0,-3 0 0 0,2 0-2 0,-1 0 0 15,2 0 0-15,0 0-2 0,-1 0 2 0,3-1-1 0,1 1 1 0,-1-2-1 16,4 1 0-16,1-2 1 0,1 0 0 0,3 0 0 0,2 0-1 0,1-2-2 16,5 2 0-16,1-1-3 0,2-3-2 0,5 0-3 0,0 2-4 15,6-3-3-15,2-1-6 0,2 1-5 0,1-2-8 0,6-1-9 0,-1 1-7 16,5 0-6-16,-1-3-8 0,1 0-6 0,4 1-5 0,-1 0-2 15,-1-2-1-15,0 1 0 0,1-1 0 0,-1 1-1 0,-1-1 3 16,-1 1 3-16,-2 2 7 0,-3-2 11 0,1-1 7 0,-4 2 10 0,-1 2 10 16,-3-2 10-16,-3 1 10 0,-3 3 9 0,-3-4 8 0,-1 5 8 15,-4-3 6-15,-2 5 7 0,-5-2 6 0,1 1 4 0,-4 1 4 0,-3 1 0 16,-1-1 0-16,-2 2-4 0,-2 2-3 0,-1-2-2 0,-3 1-10 16,2 2-12-16,-2 0-18 0,-1 0-21 0,-2 0-24 0,0 0-24 0,0 0-33 15,-2 0-37-15,2 2-82 0,-3 1-107 0,1 0-80 0,-4 1-68 16,1-1-36-16,-3 2-19 0</inkml:trace>
  <inkml:trace contextRef="#ctx0" brushRef="#br0" timeOffset="155458.5509">7373 14386 272 0,'0'-3'235'0,"0"0"-52"0,-1-1-41 0,1 1-17 0,-2-2-5 0,2 2-3 15,-2-1-1-15,2-1-7 0,-1 2-6 0,-1 0-7 0,2-2-3 16,-1 2-7-16,-1-1-6 0,2-1-3 0,-3 0-3 0,3 0-3 15,-1 0-3-15,-1 1-3 0,2-1-7 0,-2 0-5 0,1-1-6 0,1-1 0 16,-2 2 2-16,1-1-1 0,-1 1-2 0,0 0-3 0,-1-2-5 16,0 2-3-16,1 0-2 0,-1-2-5 0,0 2-6 0,-1-2-1 0,-1 2 0 15,0-1 2-15,2-1 4 0,-2 0-2 0,0 1 0 0,-1 0-5 16,0-3-3-16,-1 1-1 0,1 1 1 0,-2 0-1 0,0-3-4 16,0 2-1-16,0 0 2 0,-1-1-1 0,0 0 0 0,-1-1 1 0,2 1-2 15,-3-3-1-15,0 4-1 0,-1 1 0 0,0-3 0 0,1 2 2 16,-3 0 2-16,3 1-1 0,-3 1 2 0,1-1-3 0,0 0-3 0,-1 2-4 15,1 1-3-15,-4-1-4 0,3 2-4 0,-4 2-2 0,4 0-2 16,-3-1-2-16,-2 2-4 0,3 2-2 0,-1-1-4 0,-1 2-2 16,-1 0 1-16,2 2 0 0,-2 4 4 0,0-1 1 0,0 1 2 0,0 1 2 15,-1 0 0-15,2 4 4 0,-2-1 2 0,2 3 5 0,-1 1 3 16,-1 1 2-16,2 1 1 0,-1 2 2 0,1-1 2 0,0 3 1 0,2-1 0 16,0 3-1-16,-1-2 0 0,4 2 0 0,-1 2-1 0,1-2-1 15,2 0-3-15,0 2-2 0,3-1-3 0,2 2 0 0,-3-2-3 0,4 1 1 16,2-1 2-16,1 2 2 0,1-2 2 0,1 2 2 0,1-1 2 15,2 0 3-15,2-1 3 0,3-1 3 0,-2-1 1 0,2 3 3 16,2-3 4-16,2 0 4 0,3-2 3 0,0 2 2 0,1-2-2 0,3-1-1 16,0-1-1-16,2 0-2 0,1-2 0 0,1-1-2 0,2 0-1 0,1-2-1 15,3-1 1-15,-2-2 0 0,1 0-2 0,2-4-1 0,0 2-3 0,2-3 1 16,-1-2-1-16,1-2-3 0,0-2-3 0,-1 1-4 0,1-4-4 16,-1 1-5-16,2-2-1 0,0-2-4 0,-3 0-5 0,0-3-1 0,0 0-3 15,-1-1-3-15,-2-2 1 0,-2 1 0 0,2-2 2 0,0 0 4 0,-5 0 5 16,2-1 7-16,-5-3 9 0,3 2 6 0,-6-1 5 0,1-3 5 15,0-1 2-15,-4 0 5 0,0 0 5 0,-1-3 4 0,-4 0 5 0,-1-2 2 16,-2 0-1-16,-1-1-1 0,-4-2-3 0,0-1-7 0,-2 0-7 0,-2 0-6 16,-1-3-9-16,-1 0-10 0,-2-1-8 0,-3 0-18 0,1 1-21 15,-3-5-27-15,0 4-33 0,-2-4-48 0,-2 1-56 0,1 2-95 16,-3-1-113-16,-3 0-69 0,0 3-47 0,-4 2-22 0,-2 0-10 0</inkml:trace>
  <inkml:trace contextRef="#ctx0" brushRef="#br0" timeOffset="156975.0125">6606 15005 54 0,'-1'-2'303'0,"-1"-1"-52"0,2-1-61 16,-2 2-37-16,0-1-23 0,2 0-17 0,0-1-13 0,0 3-8 16,0-2-8-16,0 2-12 0,0-2-18 0,2 1-12 0,0-1-11 0,1 2-4 15,1-2-3-15,-1 1-6 0,3 0-9 0,-1 1-7 0,2-2-5 16,0 2-4-16,1-1-1 0,0 1-3 0,0-2-4 0,3 3 4 0,-1-2 5 15,-1 2 4-15,5 0 3 0,-3 0-2 0,3 0 0 0,-2 0-1 16,3 0-2-16,-2 0 0 0,3 0-1 0,-2 2 1 0,3-2 0 0,-2 1 2 16,2 1 1-16,-3-1 0 0,2 1-4 0,0-1-3 0,0 2-4 0,-2-3-8 15,2 3-9-15,-4-3-9 0,2 2-7 0,-1-1-5 0,-3 1-6 16,2-1-5-16,-4 1-2 0,2-2-4 0,-1 1-2 0,-1 1-2 0,-3-2 0 16,0 1 5-16,-2 1 7 0,0-2 10 0,0 1 10 0,-3 1 8 15,0-2 5-15,0 0 1 0,-1 0-1 0,-2 0 0 0,-1 0 1 0,-2 0 2 16,-1 1 5-16,-1-1 0 0,-1 1-2 0,-4-1 1 0,1 2 2 15,-1 0 1-15,-4-2-1 0,3 0 3 0,-4 0 3 0,2 0 9 0,-1 3 12 16,-2-3 8-16,2 0 7 0,-2 3 7 0,3-3 6 0,-1 0 10 0,2 1 12 16,-2-1 4-16,4 0 0 0,2 0 0 0,-3 0 1 0,4 0-2 15,1 0-2-15,3 0-5 0,1 1-5 0,0-1-8 0,2 0-11 0,1 0-11 16,2 0-13-16,0 0-12 0,2 2-9 0,1-2-6 0,0 0-5 16,1 2-5-16,-1-2-5 0,3 0-1 0,0 0 0 0,2 0 0 0,0 0 2 15,3 0 2-15,-1 0 4 0,1 0 4 0,1 0 5 0,-1 0 3 0,2 0 3 16,0 0 0-16,-2 0 1 0,1 0 3 0,0 0 5 0,-3 0-1 15,2 0 1-15,0 0 0 0,-3 0-1 0,1 0 2 0,-2 0 3 0,-1 0 3 16,-1 0 2-16,0 0 3 0,-2 0 1 0,1 0 2 0,-2 0 1 0,0 0 1 16,-2 0-2-16,0 0 2 0,0 0-1 0,0 0 2 0,0 0-2 15,-2 0-2-15,0 0-2 0,-2 0-7 0,-1-2-11 0,0 2-4 0,1 0 0 16,-1 0-3-16,-2-2-3 0,0 2-4 0,0-1-3 0,-1 1-1 16,0 0-1-16,-1 0 7 0,1 0 11 0,-2-1 2 0,1-2-2 0,-2 3 2 15,1 0 5-15,0-3 1 0,0 3 4 0,-1 0 2 0,0-4 7 16,0 3 6-16,1 0 6 0,-2-2 5 0,2 0 8 0,-1 0-4 0,0 1-6 15,3-1 4-15,-2 2 7 0,1-1 7 0,3-1 6 0,0 2 2 16,1-1-1-16,0-1-3 0,2 3-4 0,2-1-8 0,1 1-9 0,0 0-13 16,1 0-12-16,2 0-10 0,0 0-4 0,2 0-3 0,3 0-4 0,0 1-5 15,3-1-6-15,2 2-6 0,2-1-7 0,1-1-7 0,5 2-7 16,1-1-4-16,2 2-1 0,1-1-1 0,3-1-1 0,1 1-6 0,-1 1-9 16,4-2-14-16,-1 1-14 0,1 1-11 0,1-2-12 0,-1 1-19 0</inkml:trace>
  <inkml:trace contextRef="#ctx0" brushRef="#br0" timeOffset="157255.277">6937 15042 136 0,'-38'3'127'0,"3"-2"-12"0,2 1-10 16,1-2-8-16,2 1-8 0,4 1-6 0,2-2-15 0,3 1-20 0,2 1-24 15,5-2-28-15,2 1-20 0,4 1-19 0,3-2-9 0,1 1-4 0,4-1-6 16,2 1-7-16,3-1-4 0,3 2-3 0,2 0-4 0,2-2-1 15,1 0 5-15,4 0 11 0,2 3 16 0,2-3 18 0,2 0 14 0,-1 3 8 16,2-3 5-16,0 0 1 0,1 0 4 0,0 0 4 0,-1 0 9 16,0 0 9-16,0 0 11 0,-1 0 10 0,-2 0 11 0,-2 0 13 0,-2 0 10 15,-1 0 10-15,0 0 10 0,-5 0 9 0,1-3 11 0,-4 3 11 16,0 0 11-16,-1 0 7 0,-1 0 3 0,-3 0 0 0,0 0-5 0,0 0-6 16,-3 0-8-16,0 0-13 0,0 0-11 0,-1-3-12 0,-1 3-14 15,-1 0-15-15,1 0-23 0,-1-2-22 0,-3 0-30 0,3 2-31 0,-2-1-29 16,-1 0-30-16,1 1-30 0,0-2-30 0,-1 2-54 0,1 0-64 0,-1 0-52 15,1 0-48-15,0 0-35 0</inkml:trace>
  <inkml:trace contextRef="#ctx0" brushRef="#br0" timeOffset="161153.9713">6869 15127 109 0,'-1'-1'409'0,"-1"1"-57"0,2 0-85 15,0 0-54-15,0 0-40 0,0 0-25 0,0 0-17 0,0 0-12 0,-2 0-6 16,2 0-8-16,0 0-5 0,0 0-6 0,0 0-9 0,0 0-7 16,0 0-9-16,0 0-11 0,0 0-7 0,0 0-7 0,0 0-7 0,-1 0-6 15,1 0-5-15,-2 0-5 0,2 0-3 0,0 0-3 0,0 0-4 16,0 0-4-16,0 0-6 0,0 0-11 0,0 0-10 0,0 0-15 0,0 0-16 15,0 1-15-15,2 1-15 0,-1-1-19 0,3 1-23 0,0 0-33 16,1 0-40-16,-1 0-75 0,5 1-92 0,-1-3-58 0,2 0-39 0,2 3-17 16</inkml:trace>
  <inkml:trace contextRef="#ctx0" brushRef="#br0" timeOffset="162793.8353">10588 14674 56 0,'0'0'112'0,"0"2"-16"0,0 1-9 15,0-3-9-15,0 0-1 0,0 1-1 0,0 1 2 0,0-2 1 16,0 0 1-16,0 0-1 0,0 0 1 0,0 0-1 0,-1 1-2 0,1-1-5 16,0 0-3-16,0 0-2 0,0 0-3 0,0 0-2 0,0 0 1 15,0 0 1-15,0 0 1 0,0 0 0 0,0 0 1 0,0 0-2 16,0 0-2-16,0 0-2 0,0 0-2 0,-2 1-2 0,2-1-3 16,0 0-1-16,0 0-4 0,0 0-1 0,0 0-3 0,0 0-3 0,0 0-3 15,0 0-4-15,0 0-4 0,0 0-3 0,0 0-3 0,0 0-4 0,0 0-3 16,0 0-3-16,0 0-1 0,0 0-2 0,0 2-2 0,0-2-1 15,0 0-3-15,0 0 0 0,0 0-3 0,0 0-1 0,0 0-6 16,0 0-9-16,0 0-17 0,0 0-23 0,0 0-36 0,0 2-43 0,0-2-83 16,0 0-102-16,0 0-75 0,5-2-59 0,-2 0-32 0</inkml:trace>
  <inkml:trace contextRef="#ctx0" brushRef="#br0" timeOffset="172840.7422">5786 15316 255 0,'0'-3'452'0,"0"3"8"16,0 0-73-16,0 0-114 0,0 0-86 0,0 0-68 0,0 0-41 0,2-1-20 15,-2 1-12-15,0 0-3 0,0 0-3 0,0 0 2 0,0 0-3 16,0 0-3-16,0 0-7 0,0 0-7 0,0 0-8 0,0 0-7 0,0 0-6 16,0 0-5-16,0 0-3 0,1 0 0 0,-1 0 2 0,0 0 0 0,2 1 3 15,-2-1 3-15,0 0 2 0,0 0 3 0,0 0 1 0,1 2-1 16,1-1 2-16,-2-1-1 0,0 0 0 0,0 0 0 0,2 2-1 0,-2-2 2 15,0 2 0-15,1-2 0 0,-1 0 1 0,2 3 0 0,-2-1 0 16,2 0 1-16,-1-1 1 0,-1 1 1 0,3-1-2 0,-1 2 0 0,0 0 1 16,-1 0 0-16,3 2 2 0,1-2-1 0,-3 1 0 0,3 1 1 15,-2-1-1-15,2 1 1 0,-2 0-1 0,2 2-1 0,-1-2-1 0,1 0 0 16,1 2 1-16,-1 0 0 0,0 0 0 0,3-1 1 0,-2 2 1 0,0 1 0 16,-1-3 1-16,2 2-1 0,0 0 1 0,0 0-1 0,-1-2 0 15,-1 1 0-15,1-1 2 0,2 0 2 0,-2 2 1 0,1-2 0 0,-1 0 1 16,-1 0-1-16,2 0 0 0,-2-1 0 0,0 1 0 0,0 0-1 0,1-2 0 15,0 1-1-15,-1 0 0 0,-2 0 0 0,2-2-3 0,-2 1 0 16,2-1-3-16,-2 2 0 0,1-2-1 0,0 0-1 0,-1 0 0 0,0 0-1 16,-1 0-1-16,3-2 1 0,-2 1-1 0,-1 1 0 0,-1-3 1 15,1 3 1-15,1-2 0 0,-1 2 1 0,-1-2-1 0,2 1 1 0,0 0 0 16,-1-1 2-16,-1-1 3 0,1 1 1 0,1-1 3 0,-1 3 3 16,-1-3 1-16,1 0 3 0,1 3 0 0,-1-2-1 0,-1-1 1 0,1 0 1 15,0 0 1-15,-1 0 1 0,-1 0 0 0,0 0-1 0,0 0 0 16,0 0 0-16,0 0-1 0,0 0-1 0,0 0 0 0,0 0 0 0,0 0 2 15,0 0 0-15,0 0 3 0,0 0 0 0,3 0 3 0,-3 0 0 0,0 0 2 16,2-1 2-16,-2 1 3 0,1-3 0 0,-1 3 3 0,2 0 1 16,-2 0 1-16,1-3 2 0,-1 3 2 0,2-1-1 0,-2 1 1 0,3-1 1 15,-1-1-1-15,-1-1 1 0,3 1-2 0,-1 1-2 0,0-3-2 16,0 1-2-16,3 1-3 0,-1-1-3 0,0-1-4 0,1 1-3 0,1-2-4 0,0 1-5 16,1-1-3-16,0 1-2 0,3-1-4 0,0 0-2 0,-1-2-1 15,4 2-2-15,2-3 0 0,1-1-3 0,1 0-1 0,4-3-4 16,1 1-1-16,3-1-4 0,2-2-3 0,0-2-4 0,4-2-6 0,3 0-4 15,1-3-8-15,1-1-6 0,1 1-7 0,3-4-6 0,0 0-7 0,0 0-9 16,3 0-5-16,-1-4-4 0,1 3-5 0,-1-1-6 0,1 0-2 16,-3 0-3-16,-1 1-2 0,-1 2-4 0,-4-1-2 0,-2 4-2 0,0-1-2 15,-3 4-8-15,-3 0 0 0,-2 1 2 0,-4 2-7 0,-2 3-10 0,-3 2-17 16,1-1-24-16,-7 4-26 0,2 1-27 0,-4 1-45 0,-3 3-51 16,-2-1-61-16,-3 3-63 0,0 0-34 0,0 0-20 0</inkml:trace>
  <inkml:trace contextRef="#ctx0" brushRef="#br0" timeOffset="177090.8839">12980 13798 232 0,'-5'-2'431'0,"1"-1"-68"16,0 1-101-16,-1 0-56 0,2 1-33 0,0-1-22 0,0-1-16 16,0 1-8-16,1 2-1 0,-1-1-5 0,0 0-4 0,1 1-7 15,2-2-5-15,0 2-7 0,0 0-9 0,0 0-7 0,0 0-7 0,0 0-8 16,0 0-10-16,0 0-7 0,0 0-10 0,0 0-6 0,0 0-6 0,0 0-4 15,0 0-5-15,0 0-4 0,0 0-3 0,0 0-7 0,0 0-5 16,0 2-5-16,0 0-5 0,0-2-4 0,0 2-2 0,2-1-1 16,-2 1-1-16,3 1 2 0,0-1 1 0,0-2 1 0,2 5 4 0,1-3 4 15,3 3 3-15,1-3 4 0,3 5 5 0,3-2 3 0,3-1 5 16,5 2 2-16,4-2 6 0,4 2 0 0,4-2 2 0,4 3-3 16,5-3-2-16,4 0-3 0,4-1-7 0,5 1-1 0,4-1 1 0,3-3 1 15,7 5 3-15,1-5-2 0,7 2-1 0,4-2-2 0,6 2-4 0,2-1-4 16,4-1-3-16,4 2-2 0,9-2 1 0,-1 2 3 0,4-2 4 15,-3 3-2-15,5-3-6 0,-2 4-5 0,1-3-6 0,-1 3-6 16,0-1-5-16,-2-1-4 0,-4 1-3 0,-3-3-1 0,-5 2-1 0,-2 1 0 16,-2-2 0-16,-8 1 0 0,-2-1-2 0,-5-1-1 0,-5 2-2 15,-4-1 2-15,-7-1 1 0,-6 0 2 0,-5 0 4 0,-6 0 1 0,-3-1-1 16,-7-1-3-16,-6 2-5 0,-3-1-20 0,-6-1-27 0,-4 2-76 16,-4-1-100-16,-6 1-86 0,-3-3-76 0,-4 3-43 0,-6-2-27 0</inkml:trace>
  <inkml:trace contextRef="#ctx0" brushRef="#br0" timeOffset="183857.0795">12948 13841 113 0,'0'0'260'0,"-3"-1"-45"0,3 1-36 0,-1-1-19 15,-1-1-14-15,2 1-7 0,-2-1-4 0,2 2-3 0,-1-1-4 0,-1-1-3 16,2 2-3-16,-3-1-7 0,1 1-7 0,1-2-5 0,-1 1-6 15,-1 1-9-15,1-2-8 0,1 2-9 0,-2-3-7 0,1 1-3 16,-1 0 0-16,0 1-3 0,1-3-1 0,1 3-6 0,-1-1-5 0,-1 0-3 16,1-1-1-16,1 1-5 0,-1-1-4 0,-1-1 4 0,1-1 8 15,1 3 3-15,-1-3 0 0,1 2-5 0,-4-1-7 0,4 0-5 0,-3-3-6 16,3 3-1-16,-2 0-1 0,-1-2-4 0,1 1-2 0,2-2-3 16,-3 0-1-16,1 0-6 0,1-3-5 0,-2 3-7 0,3-1-2 15,-1-2 1-15,0 0-1 0,-1 1-1 0,2-1 0 0,-1-2 1 0,0 0 2 16,-1 0-1-16,2-2 0 0,-1 0 1 0,-1 1-2 0,1-1 0 15,0-2-2-15,1 1-1 0,-1-2-2 0,2-1-1 0,0 1 2 0,0-3-2 16,0 0-2-16,0 0-3 0,0-3-3 0,2 1-3 0,-1-3 0 16,1 0 0-16,3 0-2 0,-2-3-1 0,0 2-2 0,1-5-1 0,0 4 1 15,0-5 0-15,1 1 0 0,0-1 0 0,0-1 5 0,2-1 0 16,-1 3 2-16,2-1 0 0,-2 1 0 0,0 0-1 0,-1 1 1 16,2 3 0-16,0 0 2 0,0 0 1 0,-1 2 3 0,0 2 2 0,-1-1-1 15,1 4-2-15,-1 1-3 0,0 0 1 0,1 2 3 0,-2 2 1 16,0 0 1-16,1 3 0 0,-1-1 4 0,0 1 1 0,-1 2 1 15,0 2 0-15,0 1-2 0,-1 0-1 0,1 1-3 0,-1 2 0 0,-1-1 0 16,2 1-1-16,0 1-7 0,0-1-1 0,1 3-2 0,-1-1-4 16,0 0-7-16,2-1-5 0,0 3-3 0,2 0 0 0,1-2 2 0,2 0 1 15,2 2 5-15,1-1 6 0,4-1 4 0,-1 2 6 0,3-2 3 16,2 1 4-16,1-2 4 0,5 2 5 0,1-2 8 0,1 1 4 16,2 1 2-16,3-2 3 0,0-1-1 0,1 3-2 0,4-2-4 0,0 0-4 15,0 0-5-15,2 0-3 0,0 0 0 0,1 0 1 0,1 1-1 0,0-1 1 16,1 1-2-16,-1-1 1 0,4 1 1 0,0 2 0 0,0-5 1 15,0 3 0-15,4-1 4 0,-2 1 4 0,3 0 3 0,2-1 1 0,1-1-2 16,0 1-2-16,-1 0-1 0,2 0-3 0,0-1-1 0,1 2-1 16,0-2 0-16,0 0-1 0,0 3-3 0,-3-2 1 0,1 0-1 0,0 0 0 15,-1 0 1-15,-3 0 0 0,1 0 3 0,-2 1 2 0,0-1 1 16,-1 1 1-16,-1 0 2 0,0 1 0 0,1-1 2 0,-3 0 1 16,1-1 2-16,-1 3 1 0,0 0-2 0,-2-2-2 0,0 2-2 0,-1 0-3 15,1 0-2-15,-1 0-2 0,-2 0-1 0,2 0-3 0,-4 0-1 16,1 0-2-16,1 0-2 0,-2 0-1 0,0 2-1 0,0-2-3 0,-1 0-3 15,-2 3-1-15,-1-1 2 0,2-2-1 0,-2 2-1 0,0-2 0 0,0 1 3 16,-3 3 2-16,1-3 2 0,-1 1 2 0,-2-1 3 0,0 0 1 16,-2 0 1-16,1 1 4 0,-3 0 5 0,0-1 1 0,-4 1 1 15,3-1 0-15,-3-1 3 0,0 2 0 0,-4-1-2 0,-1-1 0 0,1 2-1 16,-3-1 1-16,-2-1-1 0,1 2 1 0,-3-1-1 0,-2-1 2 16,0 1 2-16,-1-1 3 0,-2 0 5 0,-3 0 4 0,3 0 5 15,-3 0 3-15,-1 0 5 0,0 0 0 0,-1 0 3 0,1 0 1 0,-2 0 1 16,0 0-1-16,0 0-1 0,0 0-3 0,0 0-2 0,0 0-5 15,0 0-6-15,0 0-5 0,0 0-6 0,0 0-4 0,0 0-4 0,0 0-4 16,0 0-4-16,1 2-2 0,-1-2-2 0,0 0-1 0,0 0-2 16,0 0-1-16,0 0 0 0,0 0-2 0,0 0 0 0,0 0-1 0,0 0 0 15,0 0-1-15,0 2-1 0,0-2-1 0,0 0 0 0,0 0-2 16,0 0 0-16,0 1-3 0,0 1-1 0,0-1 1 0,0 1 1 16,0-2 3-16,0 4 2 0,0-3 2 0,0 2 2 0,0 1 2 0,0 1 3 15,-1-2 2-15,-1 1 3 0,2 1 5 0,-1 3 5 0,1 0 5 16,-2-1 5-16,0 2 4 0,-1 0 1 0,1 1 3 0,0 2 0 0,-1 0 2 15,-1 3 0-15,1-1 0 0,0 1 1 0,0 4 2 0,0-3 1 16,-1 2 3-16,-1 3-1 0,1-1 0 0,-1 0-3 0,2 3 0 16,-2-1-1-16,2 4-1 0,-2-2 0 0,2 1-2 0,-3 4 0 0,1-2-1 15,2 2 0-15,0-1-1 0,0 0-2 0,0 1-2 0,-1-1-2 16,1 2-2-16,0 1 0 0,0-3-3 0,2 0-1 0,-1 1-1 0,0-1-2 16,2 2 1-16,-1-3-1 0,-1 2-3 0,2 0-2 0,-1-3-3 15,-1 3-3-15,0-2 2 0,2 1 2 0,-1 0 3 0,-1 0 3 16,2-1 0-16,-1 0 2 0,1-2 1 0,-4 1 1 0,3 0 1 0,-1-2 1 15,-1 1 2-15,0-3 1 0,2 1 3 0,-3-3 2 0,1 2-1 16,0-3-3-16,0-1-3 0,-1-2-2 0,1 1-1 0,2-3-1 0,-3-1-1 16,2-1 0-16,0-1 0 0,1-3 0 0,-3 0 1 0,4-1 1 15,-1 0 3-15,-1-2 1 0,2-1 2 0,-1-1 0 0,-3 0 5 16,1-1 2-16,1 0-1 0,-4-2-3 0,0 3-12 0,-2-3-18 0,-5 0-28 16,-1 2-32-16,-3-2-40 0,-5 1-45 0,-7 1-93 0,-1-1-122 15,-5 1-69-15,-4-1-44 0,-7 2-25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40:03.209"/>
    </inkml:context>
    <inkml:brush xml:id="br0">
      <inkml:brushProperty name="width" value="0.05292" units="cm"/>
      <inkml:brushProperty name="height" value="0.05292" units="cm"/>
      <inkml:brushProperty name="color" value="#FF0000"/>
    </inkml:brush>
  </inkml:definitions>
  <inkml:trace contextRef="#ctx0" brushRef="#br0">18160 6290 4 0,'0'-2'70'0,"1"-1"1"0,1 1 0 0,-2-1 2 0,2 1 1 0,-2 2 5 16,0-3 3-16,0-1 3 0,0 3 3 0,0-3 4 0,1 1 4 15,-1 1 3-15,0 0 1 0,0 1 4 0,0-1 1 0,0-1 4 16,0 1 3-16,0 1 0 0,0 0 2 0,0-2-3 0,0 1-2 0,0 1 1 16,0 1-2-16,0-2-2 0,0 1-1 0,0 1-3 0,0 0-4 15,0-2-2-15,0 2-4 0,0 0-1 0,0 0-1 0,0 0-2 0,0 0-2 16,0 0-3-16,0 0-1 0,0 0-1 0,0 0-2 16,0 0-2-16,0 0-1 0,0 0-3 0,0-2-2 0,0 2-3 0,0 0 0 15,0-1-4-15,0 1-2 0,0 0-4 0,0 0-1 0,0-1-5 16,0-1-3-16,-1 2-5 0,1-1-5 0,0-1-3 0,0 2-3 0,0-1-2 15,0-1-2-15,0 1 0 0,0-1-4 0,0 1 0 0,0-1-2 16,0-1-3-16,0 2-4 0,0 0-1 0,-2-1 0 0,2-1 1 0,0 1 0 16,-2 1-1-16,1-3 1 0,1 1-2 0,-2 1-2 0,2-1-2 15,0-1-2-15,0-1 0 0,-1 3 0 0,1-3 1 0,0 2 3 0,0-1 2 16,-2 0 0-16,2 1 1 0,-2-1-1 0,2 3 1 0,0-2 0 16,0 0-1-16,0 2 1 0,0-1 0 0,0-1-2 0,0 2 1 15,0-1-2-15,0 2-2 0,0 0-1 0,0 0-2 0,0 0-3 16,0 0-1-16,-1-3-2 0,1 3-4 0,0 0 0 0,0 0-1 0,0 0-3 15,0 0-2-15,0 0-4 0,0 0-1 0,0 0-4 0,0 0-2 0,0 0-4 16,0 0-2-16,0 0-3 0,0 0-4 0,0 0-3 0,0 3-2 16,-2-3-3-16,2 0 0 0,0 3-3 0,0-1-1 0,0-1 0 0,0 2 0 15,0-1 3-15,0 1 3 0,0-1 2 0,0 2 3 0,0 0 5 16,0 1 3-16,0 0 3 0,0 2 3 0,0 2 3 0,0-1 4 16,0 2 3-16,0 0 2 0,0 2 2 0,0-1 1 0,0 1 0 0,0 0-1 15,0 0 0-15,0 1-1 0,2 2-2 0,-2-1 0 0,1 0-1 16,-1 1-1-16,2 2-2 0,0-2 1 0,-2 1-2 0,1-1 2 0,-1 2-2 15,2 1 1-15,-1-1 1 0,1 1-2 0,0 1-1 0,-2-1 3 16,0 2 1-16,1-2 2 0,-1 1 2 0,0 2 3 0,0-1 2 0,0 0 4 16,0 2 1-16,0 0 1 0,0 2 3 0,0-1 2 0,0 1 1 15,0 1 3-15,-1 1 2 0,1-1 1 0,-2 2-1 0,0 1-1 16,1 0 1-16,-1-2-1 0,2 3-3 0,-1 1 0 0,1-2-2 0,-2 1 0 16,0 0-1-16,2 0-1 0,-1 0-2 0,-1-2-1 0,2 2-2 15,-2-1-1-15,2 0-2 0,-1-3 0 0,1 0-1 0,0 1-1 0,0-1 0 16,0-1 0-16,0-2-2 0,0 1-2 0,0 0 1 0,0-1-1 15,0-1-1-15,0 0 0 0,0-1-1 0,0 3-1 0,0-4 1 0,0 2-1 16,0-2-1-16,-2 1 0 0,2-1 0 0,0 1 2 0,-1-3 2 16,-1 3 2-16,2 0 1 0,-2-1 3 0,2 0 2 0,-1 0 2 0,-2 0 1 15,3-1 2-15,0 0 1 0,-1 0 2 0,1 0 1 0,-2 2 1 16,0-3 1-16,2 2 1 0,-1-1-2 0,-1 0 0 0,2 0-1 16,-1 0 0-16,1 2-1 0,-2-3 0 0,0 0 0 0,2 3-1 0,-1-3 0 15,-1 1 0-15,2-1-1 0,-3-1 0 0,1 0-1 0,1 1 0 16,1 0 0-16,-2-1-2 0,0 0-1 0,1 0 1 0,-2-1-1 0,3-1-1 15,-1 0 1-15,1-1-2 0,-2 2 0 0,0-2 0 0,2 0 0 16,-1 1 0-16,-1-1 0 0,2-1 1 0,-2 2-2 0,2-3 1 0,-1 2 0 16,-1-1-1-16,2 1 0 0,0 1 1 0,0-2 0 0,-1 1-1 15,1 1 0-15,0-2-1 0,-2 0 1 0,2 0 0 0,0 3-1 0,0-3 0 16,0 0 0-16,0 0-1 0,0 1 0 0,0 1 1 0,0 0 0 16,0-1 0-16,0 0-1 0,0 0-1 0,0 2 1 0,0-1 0 15,0-2 0-15,0 2-1 0,0-1 1 0,0-1-1 0,0 3 0 16,-2 1 0-16,2-2 1 0,0 0-2 0,-1 0 0 0,1 0-1 0,-2 1 0 15,2 0 0-15,-1 0 3 0,1-2 1 0,-2 2 2 0,0 1 1 16,2-3 1-16,-1 2-1 0,-2-1 2 0,3 0 1 0,-1 1 2 0,1-2-1 16,-4 0 3-16,4 1 0 0,-1-1 3 0,-1 1-2 0,2-2-1 15,-2 1 0-15,2-1-1 0,-1 0-1 0,-1 2 1 0,2-2 0 16,-1 0 0-16,-1 1-1 0,2-1 0 0,0 0 0 0,-2 2 0 0,2-2 0 16,0 0 0-16,0-1-1 0,-1 2 1 0,1-3-1 0,-2 2-1 15,2 1 1-15,0-4 0 0,0 4-1 0,0-1 0 0,0-2-1 0,0 1 0 16,-1-1-1-16,1 0 0 0,0 2 1 0,0-2-1 0,0-1 1 15,0 0-1-15,0 1 0 0,0-1 1 0,-2 2-1 0,2-2 0 0,-2 1 0 16,2 1-1-16,0-2 0 0,0 0-1 0,0 1 0 0,0-1 1 16,0 1-1-16,-1 0 0 0,1-1 0 0,0 1-2 0,0-1 2 15,-3 1 0-15,3 0 0 0,0-2 0 0,0 4 0 0,0-3 1 0,0 3-1 16,0-4 0-16,0 3 0 0,0-2 0 0,0 0 0 0,0 1-2 16,0-1 1-16,0 1 0 0,0 0-1 0,0 0 0 0,0-1 0 0,0 0 0 15,0 1-1-15,0 0 1 0,0-1 1 0,0 1 0 0,0 0 0 16,0-2 0-16,0 1 0 0,3 0 0 0,-3 0 0 0,1 0 0 15,-1 0-1-15,2 1 1 0,0-1-1 0,-2-1-1 0,1 1 0 0,-1 0-2 16,2 0 1-16,-1 2 1 0,-1-3-2 0,2 1 1 0,-2 1-1 16,2 0 1-16,-1-1-1 0,-1-2-1 0,2 3 2 0,-1-2-1 0,-1-1 1 15,2 3 0-15,0-1-1 0,-1-1 2 0,3-1 0 0,-4 2-1 16,1-3 1-16,-1 0 0 0,4 2 1 0,-4-3 0 0,2 0 0 16,0 2 1-16,-2-3-2 0,1 1 1 0,-1 0 0 0,2 0 2 0,-1-2 0 15,-1 1 2-15,2-1-1 0,-2 0 0 0,2 0 0 0,-1-1 1 16,-1-1-1-16,0 1 0 0,0 1 0 0,0-2 1 0,2 0-1 15,-2-1-1-15,0 2-2 0,1-2-1 0,-1 2-3 0,0-1-4 0,0-1-3 16,0 2-4-16,0-1-3 0,0 2-5 0,0-1-2 0,0-1-4 0,0 0-5 16,0 2-3-16,0-1-5 0,0 0-5 0,0-1-5 0,0 1-6 15,0 3-4-15,0-3-3 0,0 1-4 0,0 1-4 0,-1-1-5 16,-1 2-5-16,2 0-5 0,-1-2-5 0,-1 1-4 0,2 2-4 0,-2-1 0 16,1-1-3-16,-1 1 0 0,1-1-3 0,-3 1-3 0,3-3-2 15,-2 3-3-15,2-2-2 0,-3 1-5 0,1 1-4 0,1-2-9 16,1 1-11-16,-2-1-13 0,-1 2-15 0,1 0-11 0,2-2-12 0,-3 1-8 15,-1 1-8-15,1-1-8 0,-1 1-8 0</inkml:trace>
  <inkml:trace contextRef="#ctx0" brushRef="#br0" timeOffset="948.1506">17924 10326 36 0,'-1'0'137'0,"-1"-3"-21"0,2-1-13 0,-1 1-8 0,1 1-9 0,-2-3-5 16,0 1-3-16,2-1-3 0,-1 1 2 0,-1-2 0 0,1 1 3 15,-3-2 0-15,3 1 1 0,-1-1-1 0,0 2 0 0,-1-4 0 16,0 4-3-16,-3-2-2 0,5 1-3 0,-3-1 0 0,-1 0-1 0,2 1 1 16,-2-1 0-16,2 1 1 0,-2-1-1 0,1-1 0 0,-1-1-1 15,2 2-1-15,-2 0 0 0,0 0 1 0,2-1-1 0,-2 1 0 0,1-1 0 16,-1 1 1-16,2-3 1 0,-2 3 3 0,2 0 0 0,-2-1 0 16,0 2 0-16,1-1-2 0,-1-1-2 0,2 2-3 0,-2 0-3 15,2-1-3-15,-2-1-3 0,2 1-3 0,0 0-3 0,-2 0-4 0,2 1-2 16,2 0-5-16,-4 0-1 0,2 0-3 0,1 0-1 0,0 2-1 15,-1-1-1-15,1 1-1 0,1-2 1 0,-1 3 0 0,-2-1-1 0,4 1 1 16,-2-1 0-16,2 1 0 0,-1 1-1 0,-1 2-2 0,2-5 1 16,0 5-1-16,0 0-2 0,0 0-1 0,0 0-2 0,0 0-2 15,0 0-5-15,0 0-3 0,0 0-5 0,0 0-3 0,0 0-4 16,0 0-4-16,0 0-2 0,0 0-2 0,0 0-1 0,2 2 3 0,-1 1 4 16,1-3 4-16,2 4 4 0,-1-1 4 0,2-1 3 0,-1 3 3 0,2 0 5 15,-1 1 5-15,2-2 5 0,-2 2 5 0,3 2 5 0,-1-2 5 16,1 1 1-16,2 0-3 0,-2 0-1 0,0 3-5 0,2-1-2 15,-2 1-4-15,0-2-2 0,0 3-2 0,1-2-3 0,-1 1-2 0,0 0-3 16,3 2-3-16,-5-2-3 0,2 0-1 0,0 1-1 0,1-1 0 16,-1 2-1-16,2 1 0 0,-1-4 1 0,-3 3-1 0,3-2 0 0,-3 0 0 15,3 1-1-15,-2-1-1 0,1-2 0 0,-2 4-1 0,0-3 0 16,2 0-2-16,-2-2-2 0,1 1-6 0,-1 1-2 0,-1-3-4 0,3-1-4 16,-2 2-4-16,0-2-5 0,-1 0-5 0,4 0-6 0,-4 0-7 15,2-1-8-15,-1-1-6 0,1-1-9 0,-2-1-11 0,2 1-6 16,1-2-7-16,-2 0-9 0,3 0-9 0,-2 0-10 0,1-2-9 0,2 1-11 15,-3-1-9-15,1-1-12 0,0-1-9 0,0 1-9 0,1-1-6 16,3-2-6-16,-6 2-3 0,3-3-4 0,-1 2-5 0,0-1-3 0,2-2-5 16,-1 1 0-16,-1-1-2 0,0-2 1 0,1 0 7 0,-1 1 6 15,-1-3 9-15,-1 2 10 0,3 0 10 0,-4-2 12 0,1 0 15 0,3 0 16 16,-5-2 20-16,2 2 23 0,-3 0 22 0,2 0 25 0,-1-1 24 16,-1 1 21-16,0-2 20 0,-1 2 17 0,-1 0 16 0,2 0 14 15,-1-1 13-15,1 1 12 0,-3 0 10 0,1 1 7 0,-1-1 5 0,2 3 1 16,-1 0 0-16,1-3-1 0,-2 2-2 0,0 3-1 0,0-3-3 0,0 3-5 15,0-1-3-15,0 1-6 0,0 2-4 0,0-1-6 0,0 3-7 16,0-4-3-16,0 4-6 0,0-2-2 0,0 0-4 0,0 3-5 16,0-1-3-16,0 1-4 0,0 0-4 0,0 2-1 0,0 0-3 0,0 0-1 15,0 0-3-15,0 0-2 0,0 0-4 0,-2 0-5 0,2 0-4 16,0 0-4-16,0 0-4 0,0 0-4 0,0 0-3 0,0 0-2 16,0 0-3-16,0 0-3 0,0 0-1 0,0 0-1 0,0 0-1 0,0 0-2 15,0 0-1-15,-1 0-1 0,-1 0 0 0,2 0-2 0,-1 0 0 16,1 0-2-16,0 0-1 0,0 0-2 0,0 0 0 0,-3 2-2 15,3-2 0-15,-2 0 0 0,2 2 1 0,-1-2 1 0,-1 3 1 0,1-1 2 16,-1 1 0-16,0-1 2 0,-1 3 2 0,0-2 0 0,-2 1 4 0,2 1 2 16,-3 1 2-16,1 0 4 0,-1 0 1 0,-1 1 4 0,2 0 0 15,-4 2 1-15,3 1 2 0,-1-1 1 0,-2 4 2 0,0-4 0 16,-1 3 1-16,2 1 4 0,-3 1 2 0,2 0 4 0,-3 2 3 16,2-1-1-16,0 1 2 0,-1 0 1 0,0 2 2 0,1 0 0 0,-1 0 0 15,-1-1 1-15,2 2 0 0,0 0 1 0,-2-2-1 0,2-2-2 16,-2 4-5-16,4-2-4 0,-2-1-4 0,2-1-3 0,-1 0-2 0,1-1-5 15,2-1-3-15,-1-1-3 0,2 0-4 0,0-3-2 0,1-1-4 16,0 1-3-16,0-1-2 0,1-3-2 0,2 0-5 0,-3-1-8 0,3-1-9 16,-1 0-13-16,2 0-16 0,0-3-21 0,0 0-26 0,0-3-27 15,0 0-27-15,0 0-27 0,0-1-28 0,0-4-30 0,0 1-30 16,2-5-41-16,-1 2-42 0,3 0-50 0,-3-2-50 0,1-2-54 0,1-1-55 16,-1 1-25-16,-2 2-11 0</inkml:trace>
  <inkml:trace contextRef="#ctx0" brushRef="#br0" timeOffset="1297.8818">17921 10062 19 0,'-1'-2'281'0,"-1"2"-53"0,0-4-52 0,2 3-30 0,-1-1-17 16,-1-1-9-16,2 1-8 0,-1 1-3 0,1 1-1 0,0-2 4 16,-2 0 4-16,2 2 2 0,-2 0 1 0,2-3-1 0,0 3-1 0,0 0 0 15,0 0 0-15,0 0 2 0,-1-2 2 0,1 2 1 0,0 0 2 16,0 0-1-16,0 0-4 0,0 0-5 0,0 0-6 0,0 0-9 16,0 0-11-16,0 0-10 0,0 0-10 0,0 0-11 0,0 0-12 0,0 0-8 15,0 2-7-15,1 1-5 0,-1-1-6 0,4 1-4 0,-3 2-3 16,2-2-2-16,1 1-1 0,-1 2 0 0,3 2 2 0,-2-1 0 0,1 1 2 15,2 1 2-15,-1 1 3 0,2 0 1 0,-2 2 0 0,2-1 0 16,0-1 2-16,1 3-6 0,-1-3-7 0,2 4-9 0,-1-2-11 0,1 1-19 16,-1-1-20-16,1 0-30 0,-1 0-34 0,1 2-43 0,1-2-49 15,0-2-96-15,-2 1-122 0,1-2-77 0,2-2-60 0,-2-1-24 16,2-1-10-16</inkml:trace>
  <inkml:trace contextRef="#ctx0" brushRef="#br0" timeOffset="2931.6863">19015 10153 234 0,'2'-4'417'0,"0"1"-54"0,0-2-66 16,-1 2-49-16,1 0-40 0,1-4-29 0,-1 2-24 0,0 0-14 16,-1-2-7-16,2 2-6 0,-1-2-4 0,0 1-4 0,-1 0-3 0,2-1-3 15,-3 1-3-15,2-2-5 0,0 2-7 0,-2-4-6 0,2 0-2 16,-2 3-2-16,0-2-2 0,0-1-4 0,0 1-3 0,0-2-3 0,-2 2-2 16,-2-3-3-16,1 0-1 0,2 0-2 0,-4 2 2 0,0-3 0 15,0 3-1-15,-2 0-2 0,0-1-1 0,-1 1-3 0,2-1-1 0,-3 3-1 16,1 0-1-16,-1 0-1 0,1 2-1 0,-2-1-4 0,2 1-4 15,0 2-8-15,0-1-4 0,-2 1-9 0,2 1-6 0,0 1-7 0,-1 2-7 16,1 0-5-16,0 2-6 0,0 1-6 0,1 2-5 0,0 3-5 16,-1-1-3-16,2 5-3 0,-2 2-1 0,0 3-2 0,3 4 0 15,1 1 3-15,-1 3 5 0,1 6 6 0,0 0 5 0,3 3 4 0,1 4 4 16,0 1 5-16,1 3 2 0,3 1 3 0,0 1 2 0,1 4 2 16,1-2 2-16,2 2 1 0,-1 0 3 0,2 0-2 0,-1 0-3 0,0 0-2 15,1-2-4-15,0 0-1 0,-1-1-1 0,-1-3-3 0,0-1 0 16,0-2-3-16,-2-1-1 0,-1-3-2 0,0-2-1 0,-3-2-2 0,1-1 0 15,-2-1-3-15,0-5-2 0,-2 1-4 0,1-4-5 0,-3-1-7 16,1-2-7-16,-2-3-7 0,1 0-9 0,-3-3-14 0,1-2-16 0,-2-2-18 16,0-2-17-16,-2-3-28 0,0-1-30 0,0-3-39 0,-2-3-46 15,1-2-75-15,-2-4-95 0,0 0-73 0,0-6-64 0,1-1-28 0,1-4-14 16,0-1 4-16</inkml:trace>
  <inkml:trace contextRef="#ctx0" brushRef="#br0" timeOffset="3531.2175">18569 10526 460 0,'-3'-5'581'0,"-5"0"9"0,7 1 3 0,-3 2-81 16,1-3-123-16,1 2-71 0,2-1-43 0,-1 3-30 0,-1-3-20 15,2 4-19-15,0 0-18 0,0 0-16 0,0 0-17 0,2 0-18 16,-1 0-22-16,1-3-18 0,0 3-20 0,1 0-15 0,0-1-17 0,5 0-13 16,-2 1-12-16,2-2-10 0,3 2-9 0,2-3-6 0,1 1-7 15,3-1-8-15,4 1-10 0,-2-1-13 0,5-2-14 0,-1 1-15 0,4-2-15 16,-3-1-14-16,6 2-15 0,-1-3-16 0,-1 2-15 0,4-1-16 15,-1 0-16-15,-1-1-13 0,0-1-13 0,0 2-3 0,-3 0-2 0,3 0 6 16,-1-1 8-16,-4 2 11 0,0 0 13 0,-1-1 17 0,-3-1 19 16,-3 1 21-16,1 0 24 0,-4 0 27 0,-3 1 28 0,1 0 29 15,-4 0 30-15,-1 1 25 0,0 0 24 0,-5-1 21 0,0 1 20 0,-1-2 12 16,-2 1 10-16,-2-1 4 0,1 3 4 0,-2-1-1 0,-1-2-1 16,-2 2-5-16,0 0-7 0,0 0-7 0,-2 1-9 0,0 0-8 0,2 0-10 15,-2 1-10-15,-1 0-11 0,0 2-9 0,1-1-6 0,2 1-9 16,-1-1-5-16,-2 2-6 0,3 0-8 0,-1 2-5 0,1-1-3 0,0 2-7 15,-2 2-2-15,3-2-5 0,0 3-2 0,1 0-3 0,-3 1-2 16,1 1 1-16,2 2-1 0,-3 1 1 0,4 2 1 0,0-2 0 0,-2 2 2 16,2 2 1-16,-2 1-1 0,4-1 0 0,-1 1-2 0,0-1 0 15,2-2-4-15,0 2-2 0,2-1-3 0,-2-1-3 0,3 1-3 16,2-4-5-16,-4 1-5 0,2-1-5 0,1-3-7 0,0 3-5 16,0-3-5-16,1-2-4 0,-2-1-5 0,3-2-3 0,-2 1-1 0,1-3-1 15,2-2-1-15,-1-1 2 0,2 0 2 0,-2-3 3 0,2-1 5 16,-1-3 6-16,2-2 7 0,-3 0 6 0,1-1 7 0,-1-2 10 0,0-1 10 15,0-1 12-15,-1 0 12 0,0 2 11 0,-2-1 12 0,2-1 11 16,-2 4 13-16,-1-1 11 0,-1 3 11 0,1-1 7 0,-2 1 8 0,3 2 4 16,-3 1 3-16,0 1-3 0,0 0-4 0,0 5-9 0,0-3-12 15,0 2-13-15,0 2-12 0,0 1-12 0,0 0-12 0,0 0-12 16,0 3-9-16,0 2-9 0,0-2-10 0,0 4-2 0,0 0-4 0,0 3-1 16,0 0 0-16,0 2 0 0,0 0 2 0,1 2-3 0,-1-1-3 15,2 1-10-15,0-1-9 0,-1 0-12 0,1 0-13 0,3-1-12 16,-4 0-16-16,2 0-16 0,2-2-17 0,-2-1-19 0,3 0-17 0,-2-1-17 15,0-2-17-15,1 0-14 0,0-3-10 0,1 1-13 0,4-3-15 0,-4-1-18 16,2-1-18-16,0-3-24 0,4-1-24 0,-2-2-10 0,1-1-4 16,0-2-1-16,2-1 4 0,-1-2 15 0,1-1 22 0</inkml:trace>
  <inkml:trace contextRef="#ctx0" brushRef="#br0" timeOffset="3815.0087">19544 10248 151 0,'3'-12'301'16,"1"0"21"-16,-3 1 14 0,1 3-4 0,-2-4-14 0,-2 4-14 0,1-1-15 15,-1 2-17-15,-1 2-19 0,0-1-19 0,-4-1-21 0,1 3-19 16,1 1-20-16,1-1-20 0,-3 1-19 0,1 1-17 0,-2 2-17 0,0 0-16 15,0 0-17-15,0 0-12 0,1 0-13 0,-1 3-8 0,-1 2-9 16,1-1-4-16,-1 2-6 0,3 0-2 0,-1 1-3 0,3 1-2 16,0 1-2-16,-1 1 0 0,3 0-1 0,0 0 0 0,2 1-1 0,2 1-2 15,0 0-1-15,3-2-1 0,0 2-1 0,0 0-1 0,3 0-2 0,2-1-2 16,2-1 0-16,-1 1-3 0,2-1-1 0,0 1-2 0,2-3-2 16,0 2 0-16,0-3 0 0,0 1 2 0,0-1-1 0,-2 0 0 15,0 0 1-15,-1-2 1 0,0 2 0 0,-2-2 1 0,-2-1 1 16,0 2 2-16,-3-4 2 0,2 3 3 0,-3-2 2 0,-1 0 2 0,-1 0 4 15,-2-1 3-15,-2 1 4 0,0-2 3 0,-1 0 3 0,-3 3 2 16,2-1 2-16,-5 0-2 0,-2-2 0 0,1 1-8 0,-3 1-8 0,-1-2-13 16,-1 0-13-16,-2 1-17 0,3 0-20 0,-5-2-23 0,3-2-25 15,-1 0-28-15,2 1-31 0,0-3-51 0,0-1-60 0,1 1-81 0,4-4-87 16,-2-1-66-16,4-1-53 0,2-3-23 0,1-1-8 0</inkml:trace>
  <inkml:trace contextRef="#ctx0" brushRef="#br0" timeOffset="4064.6647">19721 9912 262 0,'5'-5'640'0,"-2"1"8"0,2-1 9 0,-2 2-35 0,0 1-55 15,-1-1-107-15,0 3-133 0,-1 0-85 0,4 0-62 0,-4 0-40 16,1 3-32-16,-1 1-22 0,3-1-14 0,-3 3-9 0,4 0-7 16,-2 1-8-16,0 2-6 0,2 3-6 0,0-1-6 0,-1 6 0 0,0 0 2 0,0-2 2 15,0 3 3-15,1 2 1 0,-2 2 1 0,3-4 0 0,-5 3-2 16,2 0-2-16,1 0-4 0,-3 2 1 0,1-2-1 0,-1 1-5 15,-1-1-9-15,2 0-9 0,-2-2-13 0,0 1-12 0,0-2-14 0,0 0-18 16,0-2-17-16,0-1-19 0,0 1-21 0,0-3-22 0,0-3-24 16,0 1-25-16,0-2-25 0,0-1-22 0,0 0-19 0,0-3-22 15,2-2-19-15,-1 0-43 0,-1-3-48 0,0 0-61 0,0 0-63 0,2-4-39 16,0-1-23-16,-2-2-4 0</inkml:trace>
  <inkml:trace contextRef="#ctx0" brushRef="#br0" timeOffset="4211.9812">19710 10231 403 0,'-8'-1'596'0,"0"-3"7"0,2 2-21 0,-2 0-34 16,5 1-98-16,-2 1-128 0,2-2-82 0,2 2-58 0,1 0-38 0,0 0-27 16,0 0-20-16,0 0-19 0,1 0-11 0,6 0-12 0,-3 0-11 15,4 0-12-15,0 0-16 0,2 0-18 0,4-1-22 0,-2-1-22 0,6 1-23 16,-1-1-22-16,2-1-25 0,3 3-24 0,-1-4-28 0,3 0-28 16,-3-1-29-16,5 1-30 0,-5 1-35 0,2-2-40 0,-1 1-42 15,2-1-46-15,-5 0-33 0,5 0-31 0,-6 1-5 0</inkml:trace>
  <inkml:trace contextRef="#ctx0" brushRef="#br0" timeOffset="4630.716">20197 10094 363 0,'-1'-3'433'0,"-1"1"-18"16,0-3-29-16,-1 2-47 0,2 0-56 0,-3 0-42 0,0 0-35 0,0 0-25 15,0 0-18-15,-1 0-17 0,0 0-13 0,1 3-14 0,0-3-13 16,0 2-14-16,0 0-13 0,1-1-13 0,-1 2-13 0,1 0-12 16,-1 0-12-16,1 0-8 0,2 0-6 0,-1 0-6 0,0 2-4 0,-1-1-4 15,2 3-4-15,-3-4-1 0,1 3-2 0,-1 2 0 0,1-2-2 16,-1 2 1-16,3 0 1 0,-1 1 3 0,1-2 1 0,-3 3 1 0,3-2 1 15,-1 2-2-15,0 1 2 0,2-1 2 0,-1-1 0 0,1-2 0 16,0 2 0-16,0 0-1 0,0-2-1 0,1 1-2 0,-1 1-2 16,2-3-2-16,-2 0-2 0,2 0-2 0,-1-1-1 0,3-1 0 0,-3 1-2 15,1-2-1-15,-1-2-3 0,3 2-2 0,-1-1-2 0,1-3 2 0,-1 0 1 16,1 0 1-16,-1-4 3 0,0 1 1 0,-1-1 1 0,-1 1 2 16,2-4 2-16,-3 1 6 0,0 1 8 0,0-1 10 0,0 0 8 15,-1 1 7-15,-1 0 6 0,-1 2 6 0,0-1 4 0,0 0 5 16,-4 3 3-16,1 1 5 0,1-1 4 0,1 2 2 0,-5-1 4 0,3 1-3 15,-1 3-6-15,-3 0-2 0,2 0-5 0,-1 3-2 0,1 1-4 0,0-1-2 16,-2 2-1-16,1 2-2 0,1 2-3 0,0 0 0 0,0 1-3 16,-1 2 0-16,2 1-2 0,2 2 0 0,1 1 0 0,-1-1 0 15,0 1-2-15,4 0 1 0,-1 3-1 0,2-1-1 0,2-2 0 0,-1 1-3 16,4 0-2-16,0-1-4 0,-1 0-5 0,1-3-9 0,2 2-12 16,2-3-10-16,-1 0-14 0,1 0-16 0,0-4-17 0,1 1-17 0,2-3-20 15,-1 0-22-15,1-3-23 0,1 0-22 0,-1-1-24 0,1-2-21 16,1-2-22-16,1-1-20 0,-3-1-18 0,2-2-25 0,1-2-32 15,-1 2-30-15,-1-6-33 0,1 2-38 0,-2-2-39 0,1 0-15 0,-2-2-5 16</inkml:trace>
  <inkml:trace contextRef="#ctx0" brushRef="#br0" timeOffset="4913.7004">20347 10074 114 0,'0'-9'540'0,"0"0"17"0,0 1-19 0,-1 0-41 0,-1 1-56 0,2 0-66 16,0 4-49-16,0-2-40 0,0 1-30 0,0 1-24 0,0 0-25 15,0 0-25-15,0 1-23 0,0 0-25 0,0 1-24 0,0 1-21 0,0 0-19 16,2 0-19-16,-1 1-16 0,3 1-17 0,-3 1-13 0,4 0-12 15,-1 0-9-15,0 3-6 0,0 0-4 0,1 3-2 0,0-2 2 16,3 6 3-16,-4-3 5 0,1 3 6 0,0 0 2 0,0 1 0 0,-2 1 0 16,3 2 1-16,-3-2 0 0,0 1 0 0,1 1 0 0,-4 0 1 15,1-1 1-15,-1-1 3 0,0 2-1 0,-1-2 1 0,1 0-1 0,-4-3 2 16,3-1 2-16,-1 0 5 0,1-2 6 0,-4 0 7 0,4-3 12 16,-1 1 14-16,0-3 9 0,-1-1 4 0,2-3 4 0,-1 0 2 0,0-2 3 15,-1-3 2-15,3 0 3 0,-1-3 0 0,1-1-3 0,0-3-4 16,0-1-8-16,0-2-10 0,1-3-15 0,4-1-19 0,0-1-16 15,1-1-11-15,3-4-15 0,1 2-13 0,0-1-15 0,4-1-18 0,-1 2-17 16,4 0-18-16,-3-2-22 0,5 2-23 0,0 1-32 0,-2 0-35 16,4 2-53-16,-2 0-59 0,1 2-97 0,1 1-113 0,-2 0-59 15,1 5-33-15,1-2-10 0,-3 2 1 0</inkml:trace>
  <inkml:trace contextRef="#ctx0" brushRef="#br0" timeOffset="6164.1228">18615 5838 495 0,'-5'-6'587'0,"0"2"7"16,0-1-29-16,-1 0-50 0,0 0-110 0,1 3-143 0,1-3-82 0,-3 2-52 15,1 1-29-15,-2 0-20 0,2-1-13 0,-1 1-9 0,-1 1-12 16,1 1-9-16,0 0-11 0,-2 1-9 0,1 1-8 0,-1 1-6 0,0-1-5 16,1 1-3-16,-1 2 0 0,1 2-2 0,0-2 0 0,0 2 1 15,-1 0 0-15,3 1 1 0,-2 2 0 0,1-2 0 0,2 3 2 16,-1-2 0-16,3 1 1 0,0 2 1 0,1-2-2 0,1 0 1 0,1 1 0 15,1-1-1-15,1 0 0 0,1 2-2 0,0 0-1 0,5 0 1 16,-2-2-2-16,6 0-1 0,-2 1 0 0,2-1-2 0,-1 0-2 16,4 2 0-16,2-2-2 0,-2 0-1 0,1-1-1 0,1 2 1 0,4-3-1 15,-5 0-1-15,1-1 0 0,1 2-1 0,-3-2-2 0,0 1 1 16,-1-1 0-16,-2 0 0 0,-2-1 0 0,-1-1 4 0,1 1 0 16,-4-1 1-16,-1 0 4 0,1-2 2 0,-3 1 7 0,-1-1 8 0,-2 2 9 15,-2-1 8-15,1-1 5 0,-7 1 4 0,2 1 5 0,-2-2 3 0,-5 2 3 16,-1-2 0-16,-1 3 4 0,-3-1-1 0,0-1 0 0,-1 1-2 15,0-2-9-15,2 1-12 0,-4-1-14 0,3 0-19 0,1 0-18 0,0-1-18 16,4-2-27-16,-2 0-32 0,4 0-42 0,-1-2-51 0,2-3-68 16,2 1-77-16,1-3-80 0,4-1-82 0,1-4-44 0,2 1-26 15,0-5-7-15</inkml:trace>
  <inkml:trace contextRef="#ctx0" brushRef="#br0" timeOffset="6431.324">18764 5650 124 0,'0'-4'635'0,"0"2"11"0,0 1 8 0,0-2 10 0,0 1-91 16,0 0-141-16,0 2-104 0,0 0-82 0,0 0-56 0,0 0-40 0,0 0-29 15,0 0-28-15,0 0-20 0,0 0-18 0,0 0-15 16,0 4-17-16,0-3-12 0,1 1-14 0,-1 1-7 0,2 1-7 0,-1-1-4 16,3 3-3-16,-3-2 1 0,2 4 1 0,0 1 3 0,0 1 5 15,0 1 3-15,2-1 6 0,-1 5 4 0,0 0 4 0,0-1 3 0,1 1 0 16,0 1 2-16,0 2 1 0,0 1 0 0,-2 0-1 0,4 0-6 15,-2 1-8-15,-1 2-9 0,1-2-7 0,-2 1-10 0,2 1-11 0,-2-1-13 16,0-1-13-16,2 1-15 0,-1 1-17 0,3-4-21 0,-6 2-21 16,2-2-24-16,1 1-29 0,-1-4-26 0,0 1-23 0,0-1-52 15,2-2-66-15,-4-1-74 0,4-1-77 0,-2-2-40 0,2-2-21 0,1 1-2 16</inkml:trace>
  <inkml:trace contextRef="#ctx0" brushRef="#br0" timeOffset="7814.6495">19135 5940 186 0,'-1'-2'593'16,"-1"0"11"-16,0 2 11 0,1-1-75 0,-1 1-116 0,0-1-87 15,-1-1-69-15,2 2-46 0,1 0-33 0,-4 0-26 0,4 0-24 0,-1 0-21 16,-1 0-19-16,1 2-19 0,-4-1-17 0,4 0-16 0,-3 1-15 16,1 1-13-16,2 2-10 0,-6-2-8 0,4 1-8 0,-2 2-3 15,-1 1-3-15,1 2-2 0,1-2-1 0,-3 3 1 0,2-1 0 0,0 1 2 16,-2 3 0-16,2-3 2 0,0 2 0 0,2-1 1 0,0 0-1 15,0 2 0-15,1-1-1 0,0-2-2 0,1 3 0 0,-1-4-1 16,2 3-2-16,2-4-2 0,-1 3-5 0,1-2-5 0,0-2-5 0,1 0-5 16,0 0-8-16,2-2-6 0,0 0-6 0,0-1-4 0,2-1-3 0,1-1-1 15,-1-2-3-15,1 0-1 0,1-2-1 0,-1-1 3 0,1-1 4 16,2-1 3-16,-3-2 4 0,2-1 6 0,1 0 8 0,-3-3 8 16,-2-1 7-16,1-1 7 0,0 1 10 0,-2-2 9 0,-2-1 7 15,0 0 11-15,0 2 10 0,-3-2 8 0,-3 1 10 0,2 1 4 0,-3-1 4 16,1 2 1-16,-3 2 1 0,2 0-3 0,-3 1 1 0,1 2-4 15,-1 1-4-15,-3 0-6 0,1 2-4 0,1-1-10 0,2 2-9 0,-2 2-11 16,0-1-11-16,0 2-11 0,4 2-10 0,-4-1-12 0,3 0-12 16,2 3-13-16,0-1-14 0,1 1-14 0,1 0-18 0,1 1-16 0,1 0-17 15,1 2-17-15,3 0-18 0,-1-2-17 0,4 0-17 0,0 0-11 16,3-2-9-16,2 2 1 0,-2-2 6 0,2 0 12 0,2 0 20 16,0-1 22-16,0-1 29 0,0-1 34 0,0 0 36 0,-2-1 39 0,1-1 43 15,-3-1 43-15,2 0 44 0,-2 0 41 0,-1 0 41 0,-4 0 31 16,3 1 28-16,-2 0 17 0,-3-1 12 0,1 0 6 0,0-1 6 15,-1 1-2-15,-2 1-5 0,0-1-10 0,-1 1-13 0,-1 0-18 0,2-1-16 16,-1 3-21-16,-1 0-21 0,0 0-21 0,0 0-21 0,0 0-18 16,0 0-16-16,0 0-21 0,0 0-20 0,0 0-20 0,0 0-22 0,0 0-16 15,0 0-16-15,0 3-10 0,0-1-7 0,0 1-3 0,2 1-2 16,0-1-1-16,-2 2 1 0,0 2 0 0,1-2 3 0,-1 4 4 16,0-2 5-16,2 3 9 0,-1-2 6 0,-1 1 9 0,2 3 5 0,-2-2 3 15,0-2 0-15,2 3 0 0,-1-2 1 0,-1 0-1 0,2 0-1 0,0-2 1 16,-2 0 0-16,0 1 3 0,1-4 1 0,-1 2 1 0,3-3 5 15,-2 1 2-15,-1-4 4 0,2 2 4 0,0-1 2 0,-1-1 2 0,2-1 1 16,1-1 0-16,0-1 0 0,0-1 1 0,1-1 1 0,2 0-2 16,-1-3-2-16,3-1-2 0,-1 1-3 0,1-2-4 0,-1-1-4 15,0 1-3-15,0 0-3 0,2-2-2 0,-1 3 2 0,-3-3 2 0,1 4 1 16,0-2 2-16,-1 3 2 0,-1 0-2 0,0 1 0 0,-2 2-2 16,0-1-2-16,2 1-3 0,-4 1-3 0,3 3-4 0,-3-2-5 0,-1 0-4 15,0 2-6-15,0 0-4 0,3 0-3 0,-1 2-4 16,0 0-2-16,-1-2 1 0,2 3-1 0,-1-1 2 0,1 1 2 0,3 2 1 15,-1-2 0-15,-2 1 3 0,2 1 0 0,-2-1 1 0,2 2 0 0,3-1 0 16,-4-2-2-16,1 1-3 0,0 0-2 0,2-1-4 0,-3 2-2 16,2-3-1-16,1 0-2 0,-3 1 2 0,3-3 2 0,-1 0 3 15,0 0 0-15,2 0 3 0,-3 0 2 0,2-3 3 0,-1 1 1 0,1-3 6 16,-2 0 2-16,3 0 3 0,-1-1 2 0,-1-2 3 0,0-1 3 16,1 1-1-16,-1-2 2 0,-1 1 3 0,0-1 4 0,1 0 5 0,-3 0 6 15,0 1 5-15,-1-1 6 0,-1 1 5 0,-1-1 4 0,0 2 3 16,-1-1 3-16,1 2 0 0,-4 2 1 0,1-1-1 0,2-1-2 15,-7 3-3-15,5 0-2 0,0-1-6 0,-4 2-6 0,2 0-7 0,0 2-7 16,-2 0-7-16,1 1-7 0,-2 0-5 0,1 2-3 0,0-1-4 16,-1 4-1-16,1-2-1 0,1 3 0 0,-1 2 0 0,0-1-1 0,2 0 2 15,0 2 2-15,0 1 0 0,2 0 1 0,0 2 2 0,1 0 0 16,0 0 3-16,2 0 1 0,0 2 1 0,2-1-1 0,0 1-1 16,1-1 0-16,0-1-2 0,2 0-3 0,2 0-1 0,-1-1-1 0,3 0-2 15,-1 0-2-15,0 0-3 0,1-2 0 0,3-2-3 0,-1-2-4 16,1 2-1-16,-1-4-2 0,2 1-1 0,1-1-2 0,-1-3-3 15,3-3-1-15,0 1-2 0,-1-1-2 0,1-4 1 0,1 0 1 0,1 0 2 16,-1-2 1-16,0-2 1 0,0-2 2 0,0 0 2 0,-3-2 2 0,3 1 4 16,-2-4 2-16,0 0 7 0,-2 0 9 0,1-1 10 0,-1 0 10 15,-1 0 12-15,0 1 12 0,-4-1 12 0,0 3 10 0,-1-2 12 16,-2 4 11-16,-2-3 8 0,1 3 11 0,-1 1 8 0,0 2 7 0,-1 1 3 16,-2 0 0-16,-2 2-5 0,0-1-6 0,1 2-10 0,-1 2-10 15,1 0-12-15,-3 1-13 0,3-1-13 0,-1 2-11 0,2 0-13 16,-2 2-11-16,2-1-14 0,0 2-10 0,0 0-11 0,0 0-12 0,0 0-7 15,0 0-5-15,0 0-4 0,0 2-1 0,2-1-1 0,-2 2-1 0,2 0-1 16,-1 2-2-16,-1-1 0 0,2 1 2 0,0 0 2 0,-2 2 4 16,1-2 7-16,-1 0 7 0,2 2 4 0,-1-2 4 0,1 2 3 15,0-2 2-15,-2 1 1 0,1 0 3 0,-1-2 3 0,2 1 3 0,0 0 2 16,-2 0 0-16,2 0 2 0,0 0 0 0,-2 0 0 0,1 0 0 16,-1 2 2-16,2-3-1 0,-2 2 0 0,0 1 2 0,0-1 1 15,0 3 1-15,0-1 1 0,0-1 2 0,-2 2 1 0,2 0 1 0,-1 1 0 16,1 0 1-16,0 0 2 0,0 1-1 0,0-1 1 0,0 0 1 15,0 2-1-15,0-3 1 0,1 3-1 0,1-2 2 0,1 0-1 0,0 1-2 16,2-3-3-16,3 0-3 0,1-1-6 0,3 2-6 0,-3-6-10 16,5 1-12-16,2-1-16 0,3-1-19 0,1-4-23 0,1 0-25 0,5-1-42 15,0-2-51-15,3-4-93 0,-1-1-114 0,2 0-73 0,0-2-52 16,0-4-25-16,0 1-7 0</inkml:trace>
  <inkml:trace contextRef="#ctx0" brushRef="#br0" timeOffset="9780.8345">7449 5765 121 0,'2'-2'344'0,"2"1"-61"0,-4-1-47 16,2-1-38-16,-1 1-21 0,-1 0-17 0,2-1-2 0,0 3 2 0,-2-4 3 15,0 3 2-15,0-3 2 0,0 1 0 0,0 1 1 0,0 0-4 16,-2 1-3-16,0-1-1 0,2-1-5 0,-1 1-6 0,-1 1-7 0,2 0-3 15,-1-2-5-15,-2 3-6 0,1-2-7 0,-1 1-4 0,2 1-9 16,-1-2-11-16,0 1-9 0,-1 1-9 0,1-2-10 0,1 2-9 16,-2 0-10-16,-1 0-12 0,1 0-10 0,-1 0-10 0,-1 0-10 0,0 0-9 15,0 0-7-15,1 2-7 0,-3-2-4 0,1 3-3 0,-2 0-2 16,2 0-1-16,-4 1-1 0,1 1 0 0,1 0 1 0,0 2 0 0,0 1 2 16,-1 1 3-16,1-1 2 0,0 4 2 0,0-1 1 0,0 0 0 15,3 1-1-15,-1 2 0 0,1-1 0 0,2 1-1 0,0 1-2 0,0-1-4 16,3 0-3-16,0 1-3 0,3-1-5 0,0 1-3 0,0-1-2 15,2-1-4-15,1 1-1 0,-1-2-1 0,3 0 0 0,1 0 1 16,-1-2 0-16,0-3 0 0,3 1 2 0,-1-1 0 0,-1 0 4 0,2-2 3 16,2-3 2-16,-2-1 5 0,2 1 3 0,-2-2 4 0,4-3 3 15,-3 1 2-15,2-1 3 0,0-2 2 0,-3 1 2 0,3-3 2 0,-1-1 3 16,-1 1 6-16,0 0 2 0,-1-1 4 0,1 1 2 0,-4-1 2 16,0-1 2-16,0 2 2 0,-2 0 2 0,1-1 3 0,-1-1 4 15,-3 4 3-15,1-1 5 0,-2 0 4 0,0 2 2 0,-2-1 3 0,0 2 2 16,0 0-1-16,0 0 1 0,0 0-2 0,0 2-2 0,-2-1-2 15,2 2-5-15,0 0-5 0,0 0-5 0,0 0-7 0,0 0-10 0,0 0-7 16,-4 0-8-16,2 0-6 0,1 2-6 0,1-1-3 0,-2 1-5 16,1-1-1-16,-3 2-1 0,3 0-1 0,-1 0 2 0,-1 0 0 0,1 2 3 15,1 1 3-15,-1-2 1 0,1 2 3 0,-1 1 2 0,2 0 3 16,-2 0 2-16,2 1-1 0,0-1 0 0,0 2-3 0,0-2-2 16,0 3-4-16,2-3-3 0,0 1-2 0,-1 1-2 0,2-1-4 0,1-1-4 15,0 0-4-15,1-1-2 0,0 2-4 0,1-3-3 0,0 0-3 16,1 0 1-16,-1-1 2 0,2-1 2 0,1-2 3 0,-1 1 2 0,1 0 2 15,1-2 1-15,-2-2 4 0,2 0 3 0,1-1 6 0,-2 1 4 16,-1-3 6-16,0 1 6 0,3-2 5 0,-4-2 6 0,-1 2 5 0,0-1 1 16,0-1 1-16,-1-1 4 0,-2-1 7 0,-1 2 4 0,0 1 4 15,-2-3 5-15,0 2 5 0,-2-2 5 0,0 2 6 0,-1 1 2 16,-2-1 2-16,2-1-2 0,-3 2 0 0,1 2 0 0,1-1-2 16,-1 1-5-16,-2 2-4 0,0-1-5 0,0 1-7 0,1 0-7 0,1 1-8 15,-1 1-9-15,-2-1-10 0,3 2-7 0,-1 0-5 0,1 2-8 16,0-1-10-16,-1 2-8 0,3 0-9 0,0 0-9 0,0 0-7 0,1 2-8 15,0-2-6-15,1 3-5 0,1-2-6 0,0 1-3 0,1-2-4 0,1 2-3 16,1 0-2-16,1 2 1 0,0-5 3 0,1 3 8 0,-1-2 8 16,3-1 11-16,-1-1 8 0,2 0 10 0,0-1 11 0,0 0 8 15,0-1 9-15,3 0 9 0,-2-2 10 0,1-2 9 0,1 1 11 0,-2 1 10 16,3-4 12-16,-2 0 9 0,0 2 8 0,1-1 8 0,0-1 6 16,0 0 6-16,-3 0 6 0,3 1 5 0,-1 0 5 0,-2 2 2 15,1-2 2-15,-1 2-3 0,-2-3-2 0,2 4-4 0,1-2-6 16,-4 3-6-16,2-1-6 0,-1-1-5 0,-1 3-6 0,1-1-8 0,-1 2-6 15,1-1-8-15,-3 1-8 0,2 0-6 0,-2 1-4 0,2-1-3 0,-1 2-4 16,1 1-2-16,-3-1-2 0,1 1 1 0,0-1-1 0,1 1-2 16,-1 2 1-16,0-1 0 0,0-1 2 0,2 1 3 0,-2 2 1 15,-2-3 3-15,1 1-1 0,1-1 2 0,-1 2 1 0,-1-1 0 0,-1-1 0 16,2 0 2-16,-2 0 3 0,0-1 0 0,0 1 4 0,0-2 2 16,0-1 3-16,0 0 4 0,0 0 3 0,0 0 4 0,0 0 4 15,0 0 2-15,0 0 2 0,2-1-1 0,-1-1-7 0,-1 1-4 0,2-2-5 16,1-2-6-16,-1 2-8 0,1-3-8 0,1 2-9 0,-1-2-7 15,4 0-7-15,-2-1-7 0,1-1-7 0,2-1-5 0,-2 2-5 0,2 0 1 16,2 0 2-16,-1-1 3 0,-1 2 0 0,2 0 3 0,0 1 2 0,-2 0 4 16,0 0 2-16,0 0 4 0,1 3 2 0,-2 0 3 0,1 1 1 15,-2-1 1-15,2 2 1 0,-2 0 0 0,-1 2 3 0,0-1 0 16,-2 3 1-16,2-1 1 0,-1-1 2 0,1 3 2 0,0 0 2 16,-2 0 1-16,0 3 2 0,1-1 2 0,-1 1 4 0,0 0 3 0,0 0 1 15,0 1 2-15,0 1 2 0,0 0-4 0,1-1 0 0,-1 1-6 16,0-2-6-16,0 1-9 0,-1-2-9 0,1 0-12 0,0 1-13 0,2-1-11 15,-2-3-15-15,0-1-13 0,0 0-10 0,0-1-15 0,2-1-19 16,-1-2-16-16,0-1-14 0,5-1-16 0,-2-2-16 0,-1 0-13 16,2-4-10-16,1 1-11 0,1-1-12 0,-2-4 0 0,1 2 5 0</inkml:trace>
  <inkml:trace contextRef="#ctx0" brushRef="#br0" timeOffset="10064.5136">8467 5746 182 0,'2'-8'271'0,"-1"1"16"0,1 0 10 15,-2 2 10-15,0 1-6 0,0-1-11 0,0 2-15 0,0 0-15 0,-2 2-18 16,2-1-18-16,-1-1-21 0,-1 3-20 0,2-1-24 0,0 1-22 0,0 0-24 15,-2 0-23-15,1 0-20 0,-1 1-18 0,2-1-19 16,-1 3-16-16,-1-1-12 0,2-1-12 0,-2 2-6 0,1 0-4 0,-2 2-2 16,3-1-2-16,-1 1 1 0,-1 0 2 0,2 2 3 0,-2-2 3 0,2 4 2 15,0-4 1-15,2 3 0 0,-2-1 0 0,3 2-1 0,0-2 0 16,0 1-2-16,0-1 1 0,0 1 0 0,2-1-3 0,0 2 1 16,0-2-2-16,2 1 0 0,0 0-3 0,-1 0 1 0,2-1 0 0,0 1 1 15,-2-1-1-15,2 1 1 0,-1-3 1 0,-1 4-1 0,0-4 0 16,-1 2 2-16,1-2-1 0,-2 1 1 0,0-1 2 0,0-1 1 15,-1 0-2-15,-1 3 2 0,0-4-1 0,-2 1 2 0,0-1 1 0,0 2 2 16,0-2 4-16,-2 2 1 0,-2-1 4 0,-1-1-2 0,-1 2-3 0,-2-1-5 16,1 1-6-16,-3-1-9 0,0 0-8 0,-1 2-12 15,-1-3-12-15,0 2-16 0,-2-3-16 0,1 2-17 0,1-1-20 0,-1-2-29 16,2-1-35-16,-1-1-69 0,2-1-89 0,0-3-57 0,-2 1-43 16,4-2-27-16,1-3-16 0</inkml:trace>
  <inkml:trace contextRef="#ctx0" brushRef="#br0" timeOffset="10271.6078">8587 5622 211 0,'7'-4'503'0,"-1"3"-53"0,-1 0-83 0,2 1-79 15,-2 1-73-15,0 0-48 0,1 3-33 0,-1 0-21 0,3 1-16 0,-2 0-10 16,-1 2-12-16,3 1-7 0,-3 0-8 0,2 3-8 0,0-1-4 16,-1 2-6-16,-1 3 0 0,3-1-3 0,-2 1 1 0,0 2-1 0,-1 0 2 15,0 3-2-15,0-1-1 0,2 0-1 0,-2 1-1 0,0 1-1 16,0-2-1-16,0 3-9 0,-2-3-11 0,3 2-11 0,-3-1-16 15,2-2-13-15,-2-2-14 0,2 1-20 0,-2-2-18 0,0 2-26 0,-1-5-28 16,2 1-37-16,1-1-43 0,-2-3-43 0,-1 0-46 0,1-4-58 0,0 2-66 16,2-4-38-16,-2-1-27 0</inkml:trace>
  <inkml:trace contextRef="#ctx0" brushRef="#br0" timeOffset="10455.6504">8757 5905 11 0,'-7'-2'569'0,"2"2"6"15,-1-3-14-15,3 3-20 0,-1-2-101 0,3 0-140 0,-1 2-96 0,2 0-68 16,0 0-48-16,0 0-36 0,0 0-26 0,3 0-21 0,-1 2-16 16,3 0-15-16,0-2-15 0,1 0-19 0,3 3-16 0,1-1-19 0,0 0-17 15,2-1-18-15,2 1-15 0,2-2-14 0,2 2-9 0,0-1-9 16,2-1-10-16,2 0-8 0,0 0-11 0,1 0-10 0,-2-1-3 16,1-1 3-16,0 2 8 0,-1-2 10 0,1 1 15 0,-2 1 14 0,-2-2 23 15,1 2 26-15</inkml:trace>
  <inkml:trace contextRef="#ctx0" brushRef="#br0" timeOffset="11314.6678">9169 5900 95 0,'6'0'142'0,"-1"0"33"0,-1 0 29 0,-4 0 24 0,0 0 23 15,-2-2 14-15,-1 0 10 0,-1 2 3 0,-2-1-1 0,1 1-16 16,-3-2-21-16,-1 0-27 0,-1 2-26 0,1 0-22 0,-2 0-18 0,0 0-18 16,-1 0-14-16,0 2-15 0,-1 0-13 0,1-1-11 0,1 1-6 15,-1 0-7-15,2 1-5 0,-2 1-6 0,4 1-6 0,-2-2-5 16,2 2-8-16,1 0-7 0,1-1-9 0,-2 2-8 0,3 0-8 0,2 0-6 16,0 0-8-16,1 2-4 0,-1-3-4 0,3 4-4 0,0-2-3 15,0 1-6-15,2-1-4 0,-1 0-6 0,3-1-4 0,-1 2-5 16,0-2-2-16,3-1-2 0,0 2-2 0,1-2 1 0,-1-1-1 0,1-3 1 15,-1 3 0-15,3-4 2 0,-1 0 2 0,0 0 6 0,1 0 4 0,-1-4 7 16,0 3 6-16,2-3 10 0,-1-1 7 0,-2-2 11 0,-1 2 11 16,1-1 11-16,0-1 10 0,-1 0 11 0,-1 1 7 0,0-1 9 15,-2 1 9-15,1 1 11 0,0 0 8 0,-3 0 8 0,1 1 7 0,0-1 3 16,-1 3 0-16,-1-1-4 0,0 0-7 0,0 3-8 0,0 0-10 16,0 0-9-16,0 0-10 0,0 0-12 0,0 0-13 0,0 0-14 15,0 0-14-15,0 1-12 0,2 1-9 0,-1 1-7 0,-1-1-4 0,2 0 0 16,-2 1-2-16,2 2 3 0,-1-1 0 0,1 1 6 0,1 2 2 15,-1-2 5-15,1 3 6 0,0-1 4 0,1-1 6 0,0 2 4 16,-1-3 2-16,0 3 2 0,2-1 1 0,-2-2 1 0,2-1 0 0,-2 1 0 16,3 0-1-16,-3-2-2 0,2-1 0 0,0 0-3 0,-2-2-1 0,2 0-6 15,2 0-3-15,-2-2-5 0,2-1-6 0,-1-2-4 0,2-2-5 16,1 2-4-16,-1-4-1 0,0 1-2 0,0-2-1 0,3-1-1 16,-3-1 0-16,0 2 1 0,1-2 2 0,-2 0 3 0,-1 2 3 0,2-1 8 15,-2 2 8-15,-1-2 6 0,-2 4 7 0,0-1 7 0,1 3 6 16,-3 0 3-16,1 1 2 0,0-1 3 0,-1 3-2 0,-1 1-1 0,0 1-3 15,0 0-4-15,0 0-5 0,0 0-5 0,0 0-5 0,0 1-4 16,0 1-3-16,0 3-3 0,2-1-3 0,-1 1-1 0,-1 0-1 16,2 3 2-16,0-1 2 0,0 1 4 0,1 0 4 0,-1 2 1 0,1 0 1 15,0 0-3-15,1-1-3 0,-1 3-4 0,2-4-7 0,-2 3-6 16,3-2-6-16,-1 0-4 0,0-2-4 0,-1 0-5 0,3 0-5 0,-2-2-3 16,2-2-3-16,-2 1 2 0,1-3 2 0,1 1 7 0,-1-2 7 15,2-2 8-15,-2-1 6 0,-1 1 9 0,1-5 10 0,2 2 9 16,-2-2 11-16,-1 1 10 0,3-1 8 0,-3-3 11 0,1 2 9 0,-3-3 7 15,2 2 6-15,-2 1 6 0,0-4 6 0,-1 5 6 0,0-2 7 16,-1 2 4-16,1-1 0 0,-2 1-1 0,2 0-4 0,-1 4-8 0,-1-2-8 16,2 2-10-16,-1-1-11 0,-1 4-12 0,0-3-11 0,0 3-12 15,0 0-12-15,0 0-13 0,5 0-9 0,-4 0-6 0,2 3-9 16,-1-1-2-16,1 0-2 0,0 3 1 0,2-2 1 0,-1 2 5 16,0 1 5-16,2 0 3 0,-1 0 7 0,1 2 3 0,1-3 2 0,-1 3-2 15,0-1-5-15,1 2-4 0,-1-2-6 0,1-1-4 0,2 1-6 0,-3-1-5 16,2 0-6-16,-3 0-4 0,1-1-2 0,2 1-3 0,-2-4-1 15,1 1 2-15,-1-1 3 0,-1 0 4 0,3-2 4 0,-4-2 4 16,1-1 2-16,0 0 3 0,1-1 5 0,0-4 4 0,-1 1 5 0,0-2 4 16,1-1 3-16,-1-2 2 0,-1-2 4 0,1 2 1 0,-3-5 1 15,1 2 3-15,-1-2 3 0,-1 1 4 0,-1-3 3 0,-1-1 5 0,-1 3 6 16,-1-3 11-16,1 0 9 0,-2 2 12 0,1 1 13 0,0-2 10 16,-1 4 11-16,1 0 5 0,0 3 3 0,1 0 0 0,-1 3-1 0,0 1-1 15,1 1-3-15,1 1-6 0,-2 2-9 0,1 1-14 16,1 1-17-16,-1 1-18 0,2 1-14 0,0 0-13 0,0 3-12 0,0 0-6 15,0 2-4-15,0 2 1 0,0 1-1 0,0 4 2 0,0 0 3 0,0 2 3 16,0 1 4-16,0 2 0 0,0 2 2 0,0 2-7 0,0 2-9 16,0-1-12-16,0 0-13 0,0 3-17 0,0-2-17 0,0 2-26 0,2-1-25 15,-1-3-32-15,1 3-32 0,-2-3-36 0,3-2-38 0,-2-1-47 16,-1-1-51-16,2-4-58 0,-2 0-57 0,2-2-33 0,-1-2-19 16</inkml:trace>
  <inkml:trace contextRef="#ctx0" brushRef="#br0" timeOffset="11444.2398">9692 5950 255 0,'-3'-7'583'0,"3"0"10"0,-2 3-12 0,2-2-19 0,0 2-105 0,2-1-143 0,0 3-89 16,1-3-60-16,0 2-41 0,5-1-28 0,0 1-23 15,1-2-17-15,4-2-25 0,-1 3-29 0,4-1-37 0,3 1-39 0,3-2-49 16,2 0-53-16,1 0-107 0,1 0-131 0,2 0-85 0,2 1-65 16,0 0-31-16,2-2-16 0,0 0-9 0</inkml:trace>
  <inkml:trace contextRef="#ctx0" brushRef="#br0" timeOffset="12946.6995">11250 5856 256 0,'-4'0'425'0,"3"0"-41"0,-1 0-53 16,2 0-58-16,0 0-37 0,0 0-26 0,0 0-20 0,0 0-16 0,0 0-13 15,0 0-13-15,0 0-11 0,0 0-15 0,0 0-13 0,0 0-14 16,0 0-15-16,0 1-17 0,2-1-14 0,-1 2-14 0,3-1-11 0,0 0-10 16,0 1-6-16,4 0-4 0,1 1-7 0,4-2-5 0,2 2-7 15,4-1-13-15,4 0-17 0,7 0-21 0,2-1-26 0,8 1-29 16,5-2-63-16,6-2-76 0,8 1-91 0,2-2-98 0,7-1-57 0,6-2-37 16,1-2-19-16</inkml:trace>
  <inkml:trace contextRef="#ctx0" brushRef="#br0" timeOffset="13696.7249">13800 5966 222 0,'-4'0'500'0,"1"0"-40"16,1 2-58-16,0 0-67 0,1-2-71 0,1 0-49 0,0 0-39 0,0 0-25 15,0 0-14-15,0 1-14 0,1-1-8 0,-1 2-9 0,2 0-11 16,0-2-10-16,-1 0-12 0,3 0-13 0,1 0-14 0,0 0-10 0,3 0-7 16,0 0-4-16,4 0-4 0,3 0-3 0,4-2-6 0,1 0-7 15,6 2-11-15,4-1-15 0,4-3-18 0,4 4-23 0,5-5-26 0,6 3-36 16,3-1-41-16,4 0-79 0,4-1-97 0,3 1-84 0,6-2-79 16,1 0-41-16,1 1-22 0,3 0-8 0</inkml:trace>
  <inkml:trace contextRef="#ctx0" brushRef="#br0" timeOffset="15647.1258">18240 5863 254 0,'-1'-2'307'0,"1"2"-43"16,-2-1-35-16,0 1-35 0,2-1-22 0,-1-1-16 0,-1 2-13 15,2-1-10-15,-1-1-8 0,1 2-5 0,-3-1-7 0,1-1-4 0,2 2-3 16,-1 0-4-16,-1-1-3 0,2-1-5 0,-2 2-4 0,2 0-6 16,-1-1-4-16,-1 1-5 0,2-2-1 0,-1 2-2 0,1-2 0 15,-2 1 0-15,0 1-3 0,2-1 0 0,-1 0-3 0,-1 1-3 0,2-2-3 16,-1 2-4-16,1-1-4 0,-4-1-3 0,4 2 0 0,-1-3-3 15,-1 1-2-15,2 0-4 0,-2 2-3 0,2-3-4 0,-1 1-5 0,-2 0-4 16,3 1-4-16,-1-3-4 0,-1 4-2 0,2-3 1 0,-2-1-3 16,2 1 0-16,-1 0-3 0,-1 1-3 0,2 0-1 0,-1-1-2 0,1 0 1 15,-2 0-2-15,0 1 0 0,2-1-1 0,-1 2-1 0,-1-1 0 16,2-1-1-16,-1 2 0 0,1-1 1 0,-2-1-1 0,0 3 1 16,2-1 0-16,0-1-1 0,0 2 1 0,0 0-1 0,0 0 0 0,0 0 1 15,0 0 1-15,0 0-1 0,0 0 1 0,0 0 0 0,0 0 1 16,0 0 2-16,0 0 0 0,0 0 2 0,0 0 0 0,0 0 2 0,0 0 2 15,0 0 2-15,0 0 0 0,0 0 2 0,0 0 1 0,0 0 3 16,0 0 1-16,0 0 1 0,0 0-1 0,0 0 0 0,0 0 0 0,0 0-1 16,0 0-1-16,0 0-1 0,0 0-3 0,0 0-2 0,0 0-1 15,0 0-3-15,0 0-3 0,-1 2-6 0,-1-1-3 0,2-1-5 16,0 3-5-16,0-1-2 0,0-1-1 0,-2 2 0 0,2 1 0 16,-1 1 1-16,-2 3 2 0,3-1 0 0,-1 3 3 0,1 2 1 0,-4 0 5 15,1 4 3-15,2 2 6 0,-3 3 5 0,1 0 3 0,1 3 2 0,-2 2 2 16,0 0-8-16,-1 3-13 0,1 0-19 0,0 0-24 0,0 1-37 15,-2 1-41-15,1 1-60 0,-1-1-67 0,3 1-111 0,-2-1-134 0,2 1-71 16,-2 1-42-16,3-2-24 0,-1-2-13 0</inkml:trace>
  <inkml:trace contextRef="#ctx0" brushRef="#br0" timeOffset="28497.2324">13125 10831 120 0,'-3'5'576'0,"0"-2"7"0,1 1 5 0,-1 1-54 16,0-2-86-16,0-1-91 0,1 1-94 0,1 1-57 0,-3-3-37 15,0 2-25-15,2-2-18 0,1 2-13 0,-1-3-7 0,1 3-8 0,-1-2-8 16,2-1-9-16,0 0-9 0,0 0-12 0,0 0-12 0,0 0-12 16,0 0-12-16,0 1-11 0,2 1-8 0,-1-2-8 0,2 3-1 0,3-1-3 15,-1-2-1-15,0 5 0 0,3-5 3 0,3 3 0 0,0 2 3 16,4-2 1-16,0 1 2 0,3 1 2 0,2-1 1 0,2 1-1 15,3 0-1-15,-1 0-3 0,3-1-6 0,3 1-4 0,2 0-5 0,-2-3-6 16,4 4-6-16,1-2-7 0,2-1-6 0,-3-1-5 0,3 3-7 16,1-3-3-16,1-1-5 0,1 2-4 0,-1-1-6 0,2-1-4 15,-1-1-4-15,-2 2-5 0,4-2-4 0,-2 1-5 0,-2-1-4 0,3 0-4 16,-3 0-5-16,-2 0-2 0,1 0-2 0,-4 0-3 0,0 0-4 16,-1 0-1-16,-4 0-2 0,1 0 0 0,-2 0 3 0,-5 0 4 0,-1 0 3 15,-3 0 5-15,-1 0 8 0,-1 0 9 0,-5 2 11 0,-1-2 9 16,-4 1 12-16,1 1 9 0,-3-2 7 0,-4 0 9 0,-2 1 8 15,-3 1 8-15,-2-2 3 0,-1 1 7 0,-2 1 6 0,-4-1 3 0,2 2 4 16,-6-1 1-16,2-1 0 0,-6 1-1 0,2 0-3 0,-4 0-1 16,0 0 1-16,-1 1-2 0,-2-1-1 0,0 1-1 0,-3 1 1 0,0-1-1 15,0-1 0-15,-3 1 0 0,1 1 0 0,-2-1 1 0,0 0 1 0,-2-1 2 16,0 3 6-16,-1-5 6 0,-1 3 6 0,2 0 7 16,-5 0 7-16,3 0 8 0,-2 0 9 0,1 0 6 0,0 0 6 0,-1 0 6 15,3 0 5-15,0-1 4 0,2 1 3 0,0-2 2 0,4 0-1 0,2 3 0 16,2-3-3-16,2 1-5 0,4-2-5 0,4 0-5 0,1 2-7 15,2 0-6-15,4-2-6 0,4 1-7 0,-1-1-4 0,5 0-5 16,2 0-5-16,3 0-5 0,3 0-4 0,2 0-4 0,3 0-5 0,3 2-3 16,4-2-4-16,2 0-1 0,2 0-2 0,2 0 0 0,5 0-2 15,1 0-1-15,0 0-4 0,6-2-3 0,-1 1-4 0,1 1-2 0,4-2-2 16,1 0-3-16,-2 0-3 0,4 1-3 0,-1-1-4 0,1-1-3 16,3 0-5-16,-2 0-6 0,2 0-8 0,-1 0-7 0,0 2-8 0,0-2-6 15,-1-1-8-15,0 2-13 0,-3-1-14 0,2 0-19 0,-4 1-23 16,0 1-35-16,-5-1-40 0,-2 2-60 0,-2 0-68 0,-2 2-47 0,-6-1-38 15</inkml:trace>
  <inkml:trace contextRef="#ctx0" brushRef="#br0" timeOffset="31096.6453">13109 9588 117 0,'0'-2'464'0,"0"2"-18"0,-3 0-30 0,2 0-79 15,1 0-105-15,-2 0-59 0,2 0-34 0,0 0-27 0,-2 0-19 0,2 0-12 16,0 0-8-16,0 0-5 0,0 0-4 0,0 0-3 0,0 0-3 16,0 0-8-16,0 0-6 0,0 0-7 0,0 0-8 0,0 0-5 0,0 0-5 15,0 0-4-15,0 0-4 0,2 0-3 0,0 0-4 0,1 0 1 16,0 0-2-16,0 0 2 0,2 0-1 0,1 2 1 0,2-2-1 15,0 2 2-15,3-2-2 0,0 3 1 0,0-3-1 0,4 4 0 0,0-1-2 16,2 0 1-16,1 0 1 0,2-1-1 0,4 3-1 0,-3 0 0 16,6-1-4-16,0 0 1 0,1 3-1 0,4-1-1 0,-1-1-2 0,3 4 0 15,0-2-3-15,6 1 1 0,-4 2 2 0,5-3 1 0,-1 2 1 16,2 0 0-16,1 2 2 0,3-2 2 0,-2-1 3 0,3 4 0 16,1-2 2-16,1-1-1 0,0 0 1 0,-1 1-1 0,2-1-2 0,-1 0-3 15,0-2-5-15,1 2-4 0,-2-2-2 0,-1-1-3 0,0-1-3 16,-2 0-5-16,-2 1-1 0,1-3-3 0,-4 1-3 0,-2-2-1 0,-2 1 2 15,-2 0 0-15,-2-1 3 0,-2-1 2 0,-3 1 2 0,-5-2 2 16,2 1 1-16,-4 0 3 0,-2-1 1 0,-2 0 4 0,-3 0 3 16,-1 0 3-16,-3 0 1 0,-2 2 7 0,-2-1 4 0,-2-1 3 0,1 0 2 15,-4 0 1-15,0 0-3 0,-4 2-1 0,2-2 0 0,-2 0-2 16,-1 0-3-16,-2 0-3 0,1 0-3 0,-5 0-4 0,1 0-1 0,-1 0-7 16,-3 2-7-16,1-2-7 0,-1 1-6 0,0-1-1 0,-3 2-5 15,1-2 0-15,-3 5-3 0,0-5 1 0,1 2-2 0,-2 0 0 0,1 1 0 16,-3-1 1-16,0-2 0 0,-2 3 2 0,3-3 1 0,-4 2 4 15,2 0 3-15,-3-2 1 0,1 1 2 0,-2 1 2 0,0-2 2 16,0 2 3-16,-3-1 2 0,2-1 2 0,-1 2 1 0,-1-2 0 0,0 0 1 16,2 0 0-16,-2 0 2 0,-2 0 1 0,2 0 3 0,0-2 4 15,-1 2 2-15,0-1 5 0,0-1 6 0,-1 2 3 0,1-2 4 0,1 1 4 16,0 1 4-16,-2-2 5 0,2 0 4 0,-2 2 3 0,2 0 5 16,0-3 2-16,0 3 3 0,0 0 2 0,3-2 3 0,-3 2-2 15,3 0-3-15,-1 0-1 0,1 0-3 0,2 0-3 0,2 0-4 0,-2 0-4 16,3 0-3-16,0 2-4 0,1-2-4 0,3 0-2 0,-1 3-5 15,3-3-2-15,0 0-3 0,2 2-3 0,3 0 0 0,-2-2-3 0,4 1-1 16,-1 1-2-16,4-2 0 0,0 0 0 0,2 0 0 0,0 0 0 16,0 0 0-16,3 0-3 0,-1 0-1 0,2 0-1 0,0 0-2 0,0 0 0 15,0 0 0-15,0 0 0 0,0 0-1 0,2 0-1 0,1 0 3 16,0 0 1-16,2 0 1 0,1-2 1 0,2 2 1 0,2-1 3 0,-1 1 3 16,4 0 2-16,-2-2 1 0,3 0 2 0,3 2-1 0,2 0 1 15,1-3 1-15,0 3-2 0,3 0 1 0,-2-2-2 0,5 2-1 16,-1-2-2-16,2 1-3 0,-1 1-2 0,1 0-1 0,3 0-1 0,-4 0 0 15,4 0 2-15,0 0 2 0,-2 0-1 0,3 0 2 0,-1 0 1 16,-4 0 1-16,4 0 3 0,-3 0 0 0,0 0 2 0,1 0 2 0,-2 0 2 16,0 0 2-16,-1 0 1 0,-3 0-3 0,1 0-1 0,-3 0-4 15,1 0-1-15,-3-2-2 0,-2 2-4 0,1 0-3 0,-4-2-3 16,-1 2-3-16,-1 0-6 0,-1 0-5 0,-1 0-10 0,-3 0-8 0,-1 0-10 16,-1 0-7-16,-3 0-15 0,-1 0-17 0,0 0-25 0,-1 0-29 15,-3 2-44-15,1-2-55 0,-3 2-65 0,-1-1-73 0,-4 1-43 0,0 0-29 16</inkml:trace>
  <inkml:trace contextRef="#ctx0" brushRef="#br0" timeOffset="46095.4923">11060 8402 73 0,'-2'-2'150'0,"2"2"-6"0,-2 0-2 16,1-2 0-16,-1 1 1 0,2 1 1 0,-2 0-4 0,2 0-2 0,-1-2-6 15,-1 2-3-15,2 0-7 0,-1 0-6 0,1 0-6 0,-2 0-5 16,2 0-8-16,0 0-9 0,0 0-10 0,-2 0-8 0,1 0-8 0,-1 0-9 16,2 2-7-16,-1-2-7 0,1 0-5 0,-2 1-6 0,2-1-4 15,0 2-5-15,0-2-4 0,-2 0-5 0,2 0-4 0,0 0-2 16,0 0-3-16,0 0-3 0,0 2-4 0,0-2-1 0,0 0-1 16,0 0-1-16,0 0 0 0,0 0 0 0,0 0 0 0,0 0 2 0,0 0-1 15,0 0 2-15,0 0 2 0,0 0 1 0,0 0 4 0,0 0 4 16,0 0 3-16,0 0 3 0,0 0 5 0,0 0 2 0,0 0 3 0,0 0 4 15,0 0 2-15,0 0 1 0,2 0 0 0,0-2-2 0,-1 2-2 0,-1 0-2 16,3-2-3-16,-1 1-3 0,-2 1-5 0,3 0-4 0,-1-2-4 16,-1 2-4-16,1 0-3 0,3-2-5 0,-2-1-4 0,0 3-2 15,3 0-3-15,-1-2 0 0,0 2 0 0,1-2-1 0,-1 1-2 0,3 1 0 16,0-2 0-16,-2 2-1 0,2 0 1 0,1 2-1 0,1-2 0 16,0 3-2-16,0-1 1 0,0 1-1 0,1 1 0 0,2 1 1 15,-1-1 1-15,1 2 2 0,0 1 1 0,1 0 2 0,0 3 1 0,1-2 2 16,2 4 0-16,-3 0 3 0,3 0 1 0,0 2 3 0,-2 0 2 15,2 2 1-15,-2 3 3 0,0-2 0 0,0 1 0 0,-1 2 0 16,-2 2-3-16,0-2 0 0,0 1-2 0,-1 1-1 0,-3 2 0 0,1-1-4 16,-1 0-1-16,-1 2-3 0,-2-2 2 0,-2 2 1 0,1-1 0 0,-1-2 1 15,-3 0 1-15,0-1 0 0,0 2 2 0,0-3 0 0,-3 0 1 16,-1-1 1-16,2 0-3 0,-2-2-4 0,0-1-4 0,-1 0-4 16,-1-1-11-16,1-2-9 0,-1 0-12 0,2-1-13 0,-3 1-15 0,2-4-16 15,0 3-26-15,1-4-31 0,-2 3-36 0,2-4-37 0,0 1-59 16,0 0-70-16</inkml:trace>
  <inkml:trace contextRef="#ctx0" brushRef="#br0" timeOffset="46578.982">11137 8444 196 0,'-4'-5'427'0,"0"-1"-78"0,-1 3-117 16,2-1-70-16,0 0-47 0,1 1-25 0,-1-1-12 0,2 1-5 0,-1-1 1 15,0 2 0-15,-1-1 2 0,1 2-3 0,-1-1-1 0,2-1-5 16,-1 1-5-16,-1 2-5 0,3 0-6 0,-1-2-5 0,-1 2-6 0,2 0-8 15,-1 0-6-15,-1 0-5 0,2 2-5 0,-2-2-4 0,1 0-7 16,-1 2-2-16,1-1-5 0,-1 1-2 0,0 1-3 0,-1 1-2 0,0 1-2 16,-2 1-1-16,1 0-1 0,-1 1 3 0,-2 3 2 0,1 2 1 15,-2-2 3-15,1 2 2 0,0 1 2 0,-1-1 2 0,0-1 1 16,0 2 1-16,0 1-1 0,2-2 2 0,0-2-1 0,0 1 2 0,-1-1-1 16,4-2 2-16,-2-1 0 0,2 0 2 0,1-4 3 0,-1 2 5 15,1-1 6-15,2 1 5 0,-1-5 8 0,1 2 9 0,0-2 9 0,0 0 3 16,1-2 2-16,-1 2-7 0,2-5-5 0,1 0-8 0,-1-2-6 15,3-2-6-15,-2-1-7 0,3-3-7 0,2-1-6 0,-2-3-8 16,2-2-9-16,0 1-10 0,3-3-13 0,0 2-4 0,-1-3 0 0,1 3 2 16,-2 0 6-16,4 1 2 0,-2-1 2 0,0 4 1 0,2 2 1 15,0 0-2-15,-1 3-2 0,1 1-2 0,1-1-2 0,0 5 0 16,2 0-1-16,1 5-7 0,2 0-12 0,0 3-21 0,0 1-27 0,2 4-39 16,3 1-46-16,1 4-81 0,0 2-100 0,0 3-59 0,2 0-40 15,-1 3-19-15</inkml:trace>
  <inkml:trace contextRef="#ctx0" brushRef="#br0" timeOffset="50130.8209">11365 9372 76 0,'0'0'61'0,"0"0"-25"0,0 0-17 0,1 1-8 16,2 1-6-16,-2-2-1 0,1 2 4 0,1-1 8 0,-1 1 12 16,0-1 9-16,1 0 9 0,0 2 5 0,0-3 4 0,0 3 0 15,1-1-2-15,1-1-4 0,-1 1-5 0,-1-1-3 0,3 1-3 0,-2-2 0 16,0 1 3-16,0 1-3 0,2-2-2 0,-2 1-3 0,1 0-5 15,0-1-2-15,1 2 0 0,-1-2-1 0,1 0 4 0,1 0-1 16,-1 0 1-16,-1 0 1 0,1 0 1 0,3-2 0 0,-1 2 0 0,-1-2-1 16,1 0-1-16,3-1 2 0,-2 0 0 0,4 0 3 0,-2-3 2 15,0 2 0-15,3-2-2 0,-1-1-2 0,3-2 1 0,-2 1-3 16,5-1-3-16,-3 0-2 0,3-2-3 0,-2-1-1 0,4 0-4 0,-1-2-2 16,2 2 0-16,-1-2-3 0,1-1-2 0,0 0-2 0,0-4-1 15,0 4-2-15,-1-2-4 0,1-1-5 0,-3 0-1 0,1-1-3 0,-3 0-1 16,0 0-1-16,-1-2-3 0,-1 1-2 0,-2 1-5 0,1-2-3 15,-3-1-5-15,0 2-3 0,-3-1 0 0,3-1 0 0,-4-2 6 0,2 4 0 16,-3-3 2-16,1-1-1 0,-1 1-3 0,0 2 0 0,-3-3 0 16,2-1 2-16,-2 1 3 0,-1-2 7 0,1 3 8 0,-1-3 2 0,-2 0 2 15,2 1-4-15,-2-1-4 0,0-1-1 0,-2 0-1 0,2 1 3 16,-2-3 2-16,-1 4 0 0,1-1 1 0,-2-1-4 0,0 2-1 0,0 0-4 16,-4-2-3-16,3 4-1 0,0-2 0 0,-3-2 3 15,1 4 2-15,-1 0 4 0,-2-3 1 0,2 3 2 0,-1-1 2 0,-1 0 3 16,2 0 3-16,-4 0 3 0,2 2 3 0,-1-3 4 0,-1 3 5 0,-1-2 4 15,-1 3 6-15,3-2 4 0,-5 0 2 0,3 2 3 0,0 1 1 16,-1 0 2-16,0-1 1 0,-2 2 2 0,2 1 0 0,-2-2 2 16,2 2 2-16,0 1-3 0,0 0-4 0,-4 0-3 0,4 0-6 0,-3 2-4 15,1 1-4-15,-2-1-3 0,1 0-3 0,0-1-4 0,-2 4-5 16,1-2-2-16,-1 2-6 0,-1 0-1 0,2 0-3 0,-2-1-1 16,2 4-1-16,0-2-2 0,-3 2-3 0,3 0-2 0,1 0-2 0,0 1-3 15,-2 2-1-15,2-1 0 0,-1 0 2 0,2 2 1 0,0 1 1 0,-1-2 1 16,1 2 0-16,1 1 2 0,-2-1 1 0,2 1 2 0,0 0 0 15,0 1 3-15,0-1 0 0,-2 2 2 0,1-2 1 0,1 1 1 16,-3 1 0-16,4-2-1 0,-2 3 3 0,-1-2-4 0,0 2-4 0,0-1 1 16,0-1 2-16,0 2 3 0,-2-1 3 0,0-1 3 0,1 2 4 15,-2-2 1-15,2 1 3 0,-2 1 3 0,3-1 2 0,-1-1 1 16,-1 2 1-16,3-3 4 0,-3 2 5 0,2-1-2 0,1-1-2 0,-1 3-1 16,4-3 0-16,-2 1 0 0,2 0-1 0,0 0-1 0,1 1-1 15,0-2-1-15,0 2-2 0,2-2-2 0,2 3 0 0,-4-4 0 16,4 3-2-16,0-1-1 0,0 1-3 0,0-3-1 0,0 3-4 0,2-1 0 15,-1 2-2-15,0-2 0 0,2 2-1 0,0 0-2 0,2-3 0 0,-2 3-1 16,2 0-1-16,-2-2-3 0,1 2-3 0,1 0-1 0,-1 0-3 16,3 0-1-16,-1 0 0 0,-1 0-2 0,1 0-2 0,1 0-2 0,-1 0 0 15,1 0-1-15,-1 0 0 0,2 0 0 0,-2 2-1 16,2-2 1-16,0 0 2 0,0 0 0 0,0 0 2 0,0 0 2 0,0 0 1 16,0 0 2-16,0 0 1 0,0 0 2 0,0 0-2 0,0 0 1 15,0 0 0-15,0 0 1 0,0 0 2 0,0 0 1 0,0 0 1 0,0 0 1 16,0 0 0-16,0 0 2 0,0 0-1 0,0 0 1 0,0 0-1 15,0 0 0-15,0 0 2 0,0 0 0 0,0 0 2 0,0 0 0 0,0 0 1 16,0 0-1-16,0 0-3 0,0 0-1 0,0 0 1 0,0 0-2 16,0 0 0-16,0 0 1 0,2 0-2 0,-2 0 2 0,0 0 0 0,3 0 1 15,-3 0-2-15,0 0 0 0,2 0 1 0,-2 0 0 0,0 0 1 16,1 0 2-16,-1 0 1 0,0 0 2 0,0 0 2 0,0 0 3 16,0 0 1-16,0 0 4 0,0 0 4 0,0 0 3 0,0 0 3 0,0 0 3 15,0 0 0-15,0 0 1 0,0 0 1 0,0 0-2 0,0 0 0 16,0 0-3-16,0 0-1 0,0 0-3 0,0 0-4 0,2 0-4 15,-2 0-3-15,0 0-7 0,0 0-2 0,2 3-3 0,-2-3-1 0,1 2 2 16,-1 0 0-16,2-1 4 0,-1 3 4 0,-1-1 4 0,2-1 1 0,0 4 4 16,-1-2 1-16,1 1 3 0,2 0 1 0,-2 1 4 0,1 3 0 15,-1-1 1-15,-1 1 1 0,2 0-2 0,-3 0-2 0,2 2-4 16,0-2-2-16,-1 4-3 0,1-1-1 0,1 0-3 0,-1-3 0 0,-1 4-2 16,1-2-1-16,1-1-1 0,0 2-2 0,-2-1 1 0,1-2-1 15,1 0 0-15,-1 1-1 0,-1 0 1 0,1-3 3 0,1 0 1 0,-1-1 1 16,1 0 1-16,-1 0 4 0,-1-1 5 0,1-1 5 0,0 1 7 15,-1-4 5-15,-1 2 8 0,3-1 7 0,-2-2 8 0,-1 0 10 16,0 0 6-16,0 0 6 0,0 0 3 0,0 0 1 0,0-2-4 16,0 0-3-16,0 0-5 0,0-1-5 0,2-3-7 0,-2 1-5 0,0-1-7 15,0-1-8-15,0-1-8 0,0-1-11 0,0 0-10 0,0-1-9 0,0-1-6 16,0 1-3-16,0-1 0 0,-2-1 1 0,2 2 0 0,-1-2-1 16,-2 0 0-16,3 3-1 0,-1-2-1 0,-1 1 3 0,0-1 0 15,2 2 1-15,-1 1 2 0,-1 0 3 0,2-1 2 0,-1 4-1 0,-1-1 1 16,2 0 0-16,-2 2 0 0,1-1-2 0,-1 2 1 0,2-1 0 15,0 1-3-15,0 0-1 0,0 1-2 0,2 2-1 0,-1-5-1 16,1 5-3-16,-2-2 0 0,2 2-2 0,-1-2-2 0,2 1-1 0,-1 1 0 16,1-2 0-16,1 1-1 0,1 1 4 0,-2-1-1 0,2 1 0 15,2-3 1-15,-1 0 0 0,3 2 2 0,-1-2 0 0,0 2 2 16,3-1 2-16,-3 0 1 0,3 1 1 0,2-1 0 0,-2 0 1 0,3-1 0 16,-1 3 2-16,1-2-1 0,0-1 2 0,2 0-1 0,1 0 0 0,2 0 0 15,-1 0 1-15,2-1-1 0,1-1-1 0,-2 2 0 0,3-1-1 16,0-1-1-16,-1 0-1 0,1 3-6 0,0-3-7 0,-3 3-17 15,3-4-21-15,-2 2-29 0,-2 3-32 0,1-3-41 0,0 1-45 0,-2 3-72 16,-1-2-86-16,-2 2-50 0</inkml:trace>
  <inkml:trace contextRef="#ctx0" brushRef="#br0" timeOffset="71833.3821">18764 14575 211 0,'-4'0'519'0,"3"2"0"0,-1-1 3 0,0 1-78 0,-1-2-121 16,3 1-91-16,-1-1-75 0,1 2-47 0,0-2-28 0,0 0-15 16,0 0-11-16,0 0-4 0,0 0-2 0,0 0-1 0,0 0-1 15,0 0-2-15,0 0-3 0,0 0-6 0,0 1-4 0,0-1-8 0,0 0-3 16,0 0-5-16,0 0-4 0,0 3-2 0,0-3 0 0,0 2-2 16,0-2 1-16,0 0 0 0,0 0 0 0,0 1 1 0,0 1 0 0,0-2-2 15,0 0-1-15,0 1-2 0,1 1-3 0,-1-2 0 16,2 1 0-16,-1 1 1 0,3-2 1 0,1 1 2 0,-1 1 1 0,1-2 3 15,4 1 1-15,4 1 5 0,1-1 3 0,2 1 7 0,5-2 7 0,2 1 4 16,6-1 6-16,2 0 2 0,6-1 2 0,2 1 0 0,8-3-1 16,3 0 0-16,5 0-2 0,5 0-2 0,5-2-3 0,3-1-8 15,4 2-6-15,5-1-8 0,1-2-8 0,6 1-4 0,0-1-3 0,3 3-2 16,5-2-4-16,1 0-3 0,5 0-3 0,1 0-3 0,1 0-3 16,6 0-5-16,2 2-7 0,-1-1 1 0,1 1 3 0,0-1 0 15,3 3 3-15,-3-3-2 0,0 2 0 0,0-1-2 0,1-1 0 0,-3 3-1 16,2-1 0-16,-5 0-1 0,0-1-1 0,-4 2 5 0,-1-1 7 15,-2 0 4-15,-2 0 1 0,-3 0 2 0,-2 2 2 0,-4-2 1 0,-1 1-1 16,-7 1 3-16,-1-3 0 0,-5 3 3 0,-2 0 3 0,-4-1 2 16,-3-1 3-16,-5 2 2 0,-5-1 0 0,-3 1-1 0,-4-2-1 0,-5 3 0 15,-5-2 0-15,-1 2 2 0,-6 0 4 0,-3-3 4 0,-6 3 4 16,0-2 6-16,-3 2 7 0,-5 0 6 0,-1-2 5 0,-2 1 7 0,-1 1 4 16,-2-2 6-16,-2 0 3 0,0 2 4 0,1 0 1 0,-3 0 0 15,-1 0-3-15,0 0-1 0,0 0-5 0,0 0-6 0,0 0-4 16,0 0-7-16,0 0-7 0,0 0-5 0,0 0-8 0,0 0-3 0,0 0-6 15,0 0-5-15,0 0-3 0,0 0-4 0,0 0-3 0,0 0-2 16,0 0-1-16,0 0-3 0,0 0 0 0,0 0-4 0,0 0-5 0,0 0-5 16,0 0-4-16,0 0-8 0,0 0-6 0,2 0-8 0,0 0-6 15,-1 0-7-15,-1 0-10 0,0 0-8 0,2 0-11 0,0 0-13 16,-2 0-13-16,2 0-16 0,-2 0-14 0,0 0-15 0,2 2-17 0,-2-2-21 16,0 0-27-16,0 0-43 0,0 0-51 0,0 0-71 0,0 0-81 15,0 0-46-15,1-2-32 0,2 1-8 0</inkml:trace>
  <inkml:trace contextRef="#ctx0" brushRef="#br0" timeOffset="72611.3058">23937 13236 383 0,'-5'-5'496'16,"2"2"-65"-16,0 0-101 0,0 1-76 0,0 0-62 0,-1 2-40 15,3 0-30-15,-3 0-19 0,0 0-12 0,-1 2-11 0,1 2-10 0,-1 0-10 16,-2 4-9-16,-1 1-4 0,-1 1-5 0,1 3-1 0,-2 1-1 15,0 3 4-15,-2 1 5 0,0 3 2 0,-1 1 4 0,0 4 5 16,-1 1 5-16,3 2 4 0,-3-1 2 0,1 4 0 0,4 0 0 16,-4 4-2-16,4-1-1 0,1 3-2 0,0-3-2 0,3 5-1 0,2-2-2 15,2 3 0-15,2-2-3 0,2 0-4 0,2-1-8 0,4 4-7 16,4-5-10-16,1 1-10 0,2-1-12 0,5-2-16 0,1-3-17 16,2 1-17-16,3-3-16 0,3-3-24 0,1-1-23 0,2-2-28 0,3-2-31 15,-1-3-58-15,3 0-74 0,2-6-94 0,1-1-102 0,-2-3-50 16,-1-1-27-16,5-5-5 0,-4-2 3 0</inkml:trace>
  <inkml:trace contextRef="#ctx0" brushRef="#br0" timeOffset="73061.0419">24258 13641 76 0,'-2'-5'557'0,"1"-1"14"0,-3 2 17 15,3-1-70-15,-1 0-109 0,-1 3-89 0,1-3-72 0,1 2-48 16,1 2-31-16,-2-2-18 0,0 1-12 0,2 0-11 0,-2 1-12 16,2 1-13-16,0 0-17 0,0 0-17 0,0 0-20 0,0 0-17 0,0 0-19 15,0 0-15-15,0 0-13 0,0 1-6 0,0 1-4 0,0 1-2 16,0 0 0-16,0 3 1 0,0-2 2 0,0 4 2 0,0 1 4 0,0-1 5 15,0 6 4-15,0-2 4 0,0 1 5 0,0 2 1 0,0-2 1 16,0 4-8-16,0-2-9 0,0 1-11 0,0 1-13 0,0-1-19 16,2 0-20-16,-2 1-23 0,2-2-23 0,0 2-29 0,-2-3-32 0,1 1-31 15,-1-1-30-15,4 0-43 0,-3-2-47 0,2-2-62 0,1 0-66 16,-3-2-40-16,4-1-24 0,-2-2-3 0</inkml:trace>
  <inkml:trace contextRef="#ctx0" brushRef="#br0" timeOffset="73510.317">24242 13609 537 0,'-4'-9'577'16,"0"2"11"-16,3-1 8 0,-1 1-95 0,0 2-148 0,2-2-90 15,-1 2-60-15,1 0-37 0,0 1-23 0,0 0-16 0,1 1-12 16,-1-2-15-16,4 2-16 0,-3 0-15 0,5 0-16 0,-1 0-19 0,1 0-20 16,2 0-16-16,1 1-15 0,0 0-9 0,2 1-6 0,3-3-4 15,-1 4-2-15,0 0-1 0,4 0-1 0,-4 0-1 0,2 2 4 0,0 0 1 16,-1 1 2-16,-2 0 2 0,2 1 0 0,-2 0 2 0,-3 2 3 15,2 0 2-15,-1 2 4 0,-6-1 1 0,1 1 2 0,1 1 3 16,-4-1 0-16,-1 2 3 0,-1-1 2 0,-3 1 2 0,2 1 2 0,-5-1 4 16,-1 3 4-16,-2-4 4 0,1 3 2 0,-5-2 1 0,4 0 0 15,-5 1 2-15,2-1 1 0,1-2 1 0,-1 2 0 0,1-3-1 16,-2 2 1-16,5-1-2 0,0-3 1 0,2-1 1 0,-3 2-1 0,4-3-1 16,2 0-2-16,-1 0 0 0,3-1-1 0,-3 1-3 0,4-3-4 15,0 0-6-15,0 1-2 0,4 0-5 0,-3-1-2 0,4 0-5 0,0 0-5 16,2 0-4-16,3 0-4 0,0 0-1 0,4 0-5 0,-1 0 0 15,4-1-1-15,-3 1-1 0,7 0 2 0,-4 0 2 0,5 0 2 0,-1 1 4 16,1-1 1-16,-3 2 3 0,1 1 2 0,1 0 3 0,-5 1 2 16,3 1 2-16,-5 0 1 0,0 0 2 0,-1 0-1 0,-4 3 4 15,1-2 3-15,-4 1 6 0,-1 0 6 0,-2 3 8 0,-1-3 10 0,-4 1 7 16,-1 2 10-16,-4-3 8 0,-1 3 5 0,-2-1 8 0,-5-2 5 16,0 2 5-16,-1-1 4 0,-6-1 3 0,0 1 2 0,-4-1-3 0,2 0-4 15,-3 0-6-15,1-2-6 0,0-2-10 0,0 2-12 0,-1-3-17 16,2-2-19-16,0 1-24 0,2-1-26 0,-1-1-37 0,6-1-39 15,-2-1-67-15,5 1-83 0,0-5-93 0,4 2-99 0,2-2-67 0,2-1-54 16,4-1-24-16,3 1-10 0</inkml:trace>
  <inkml:trace contextRef="#ctx0" brushRef="#br0" timeOffset="73911.6751">24836 13728 522 0,'-8'0'605'0,"-1"0"0"16,1 0-1-16,0 0 1 0,3 0-117 0,-1 0-177 0,1 0-120 16,-1 0-93-16,3 0-48 0,0 0-29 0,1 2-11 0,1-2-2 0,1 3-2 15,0-1-3-15,0 1-6 0,0 1-7 0,1 0-8 0,2 0-10 16,1 2-11-16,-1 0-8 0,3-2-7 0,-2 3-8 0,1-1-6 16,2-1-9-16,-1 0-10 0,3 2-10 0,3-5-8 0,-4 3-8 0,2-3-2 15,2-2-1-15,-1 0 2 0,1 0 4 0,-1-2 5 0,-1-1 8 16,4-1 11-16,-3-3 8 0,0-1 12 0,-1 0 10 0,-1-1 12 0,0-2 12 15,-1 0 13-15,-3-1 13 0,0-2 15 0,0 2 15 0,-2-2 15 16,1 1 17-16,-2-1 11 0,-2 2 12 0,0 0 10 0,-2 2 9 0,-2-3 5 16,3 5 6-16,-4-2 3 0,0 2-1 0,0 1-3 0,-1 0-2 15,-2 2-7-15,0-2-7 0,-2 4-11 0,2 0-12 0,-2 0-12 0,0 3-10 16,-4 0-11-16,4 0-9 0,-1 3-8 0,-1 2-6 0,1-2-4 16,-1 6-3-16,0-1-1 0,2 1-1 0,-1-1 2 0,0 4 2 15,3-1 1-15,2 2 2 0,-2 1 3 0,5-1 1 0,-2 2 2 0,4 0 0 16,-1 0-2-16,4 2-4 0,-1-2-5 0,4 0-7 0,-2-2-10 15,3 0-8-15,1 2-12 0,-1-3-13 0,2 0-15 0,3-2-14 0,0-1-16 16,0-2-16-16,2 1-24 0,1-4-22 0,0-1-27 0,2-1-27 16,1-2-31-16,1-2-34 0,1-3-33 0,1 0-30 0,0-1-49 0,0-3-60 15,0-2-31-15,0-1-16 0</inkml:trace>
  <inkml:trace contextRef="#ctx0" brushRef="#br0" timeOffset="74210.6919">25263 13512 254 0,'-1'-11'560'16,"-3"1"-11"-16,0 3-22 0,-1 2-77 0,0-1-104 0,-3-1-71 0,2 5-57 15,-2-1-37-15,1 0-27 0,-2 1-22 0,1 1-21 0,0 1-18 16,0 1-16-16,-2 1-14 0,0 1-12 0,0 0-12 0,3-1-10 16,-1 5-6-16,-2-1-5 0,4-1-5 0,-2 2-3 0,2 3-3 0,1-1-1 15,2 1 0-15,-1 0 1 0,3 0 1 0,1 1 2 0,0 1 0 16,1 0 0-16,3 0 1 0,-1-1 0 0,2 2-3 0,1-1-4 0,2 1-3 16,0-1-3-16,1 2-4 0,4-3-4 0,-4 2-4 0,3-1-7 15,0 1-3-15,-1-1-6 0,0-2-1 0,2 3-3 0,-2-3-1 16,-1 0-1-16,0 1 1 0,-2-2 2 0,-1 1-1 0,0-1 1 0,0-2 2 15,-4 1 2-15,0-1 3 0,-1-3 3 0,-2 2 5 0,-2-2 4 0,1 3 3 16,-3-3 6-16,-2 0 3 0,-3-1 4 0,-1 1 3 16,0-1 4-16,-3-3 4 0,-2 5 4 0,0-5 0 0,-2 0-3 0,-1 0-7 15,-1-5-12-15,1 3-11 0,-1-1-16 0,3-3-19 0,-2-1-19 0,2-1-29 16,-2-1-30-16,5-1-42 0,0-3-48 0,3-2-44 0,-1-1-43 0,6-2-45 16,1-3-43-16,4-1-44 0,0 1-43 0,4-3-16 0</inkml:trace>
  <inkml:trace contextRef="#ctx0" brushRef="#br0" timeOffset="74394.6589">25233 13315 238 0,'12'-10'446'0,"0"1"-34"0,-1 1-44 0,0 0-49 0,-3 4-40 0,0 1-33 16,1 1-22-16,1-1-16 0,-2 3-17 0,0 3-17 0,-1-1-19 15,1 3-17-15,0 0-12 0,5 2-11 0,-5 0-10 0,1 2-10 16,-1 1-7-16,5 3-8 0,-5 1-7 0,-2 1-8 0,3-1-7 0,-1 3-9 16,0-1-5-16,0 4-4 0,0 0-2 0,-2-1-4 0,-1 0-1 15,0 3-1-15,-2 0-4 0,0 0-1 0,2 0-7 0,-4 2-7 0,-1-4-9 16,0 1-13-16,0 1-15 0,0-2-14 0,-1 0-23 0,1-2-25 15,-5 3-34-15,4-5-34 0,-1 1-42 0,2-4-45 0,-1 2-77 16,1-5-88-16,0 2-79 0,0-4-73 0,0-2-32 0,0-1-11 0,1-4 2 16</inkml:trace>
  <inkml:trace contextRef="#ctx0" brushRef="#br0" timeOffset="74542.8152">25483 13525 259 0,'-5'-4'637'0,"2"0"10"0,0-1 9 0,1 1-37 0,1 1-62 15,-1 1-115-15,0 0-142 0,2-1-84 0,0 1-56 0,2 2-41 0,0-3-31 16,1 1-33-16,2 2-33 0,4 0-31 0,0-2-32 0,3-1-38 16,2 1-41-16,2 1-52 0,2-2-55 0,3 0-100 0,3-1-125 15,3 1-84-15,0-2-64 0,1 1-27 0,0-2-9 0,2-1 4 16</inkml:trace>
  <inkml:trace contextRef="#ctx0" brushRef="#br0" timeOffset="75744.3327">26314 13318 297 0,'-8'-9'563'0,"-1"2"12"0,3-2 12 0,-2-1-77 0,3 2-123 16,-1-1-96-16,3-1-81 0,-2 3-47 0,2-1-28 0,-1 1-13 0,1 0-4 15,0 1-8-15,1 2-10 0,1-1-14 0,-3 1-13 0,0 1-17 16,3 1-20-16,-1 0-14 0,-1 2-10 0,0 0-7 0,-1 0-8 0,-1 2-4 16,-1 0-3-16,-3 1-3 0,-1 2-1 0,1 2-1 0,-5 0 0 15,1 2 2-15,-3 1 2 0,2 2 3 0,-2 1 6 0,0 3 0 0,1-1 4 16,2-1-1-16,-3 4 1 0,3 1 0 0,4 0-1 0,-4 0 3 16,5 3 0-16,0-2 3 0,2 2 2 0,5-1 1 0,1 1 1 15,1 0-3-15,4-3-3 0,1 0-6 0,2 1-6 0,3-1-8 0,2-2-7 16,1-2-13-16,3-1-12 0,4-2-15 0,0 0-16 0,1-4-18 15,4-2-19-15,0-3-16 0,2 0-13 0,0-4-6 0,2-2-3 0,0-3 2 16,-2-1 3-16,0-3 10 0,2-2 10 0,-4-2 16 0,0 0 20 16,-2-4 21-16,-1-1 22 0,-5 0 25 0,3 0 31 0,-7-3 28 15,2 4 26-15,-7-4 22 0,2 3 17 0,-5 0 11 0,-2 0 8 0,-1 1 5 16,-2 1 0-16,-2 3 0 0,-2 0-2 0,-1 1-5 0,0 1-7 16,-6 0-9-16,2 2-14 0,0 3-15 0,-2 0-15 0,0 1-16 0,-1 3-12 15,-2 0-8-15,2 1-9 0,-2 2-5 0,1 4-5 0,-1-1-3 16,1 0-5-16,-1 5 0 0,1 1-2 0,-1 0 0 0,0 3 0 0,0 2 1 15,1-1 0-15,-1 4 1 0,2-1-4 0,1 2-2 0,0 1 0 16,0 0-3-16,2 0-2 0,1 1-2 0,2-3-2 0,0 2-3 0,2-1 0 16,-1-2-3-16,4-1-3 0,0-3 0 0,0 2 0 0,4-4 1 15,-1-1 6-15,2-1 1 0,-2-3 2 0,3 0 1 0,0-3 1 16,1 0 1-16,1-4 1 0,2 0 2 0,2-3 1 0,-1 0 4 0,1-4 5 16,3-2 4-16,-1-1 3 0,-1-2 2 0,0 2-1 0,0-5 3 15,1 0 4-15,1 1 4 0,-2-2 4 0,-3 1 6 0,2-1 5 0,0 2 6 16,-2 1 5-16,-2 1 1 0,-2-1 1 0,2 3-3 0,-4 2-6 15,1 1-4-15,-2 2-7 0,1-1-6 0,-1 4-8 0,-2-1-5 0,1 3-7 16,0 2-2-16,-2 0-7 0,0 2-4 0,0 3-7 0,0 0-2 16,-2 2-3-16,0 1 1 0,2 1 2 0,-3 2 4 0,2 0 3 0,-1 3 5 15,0 0 5-15,2-3 2 0,-1 3 3 0,-1 0-1 0,2-1 1 0,0-1 0 16,0 0 0-16,0-2 0 0,0 1 1 0,2 0-1 0,-1-2 2 16,-1-2 5-16,4-2 4 0,-3 0 3 0,1 0 3 0,-1-3 4 15,3 0 5-15,2-2 4 0,-3-2 3 0,2 0 5 0,-1-3 2 0,4 0 3 16,0-3 4-16,0-1 1 0,2-1 1 0,-1-2 0 0,4-2-3 0,-4 1-3 15,4-4-1-15,-2 0-3 0,2-1-3 0,1 0-4 0,-3-1-3 16,1-1-3-16,3 1-4 0,-1 0-1 0,-1 0-2 0,-1 1-4 16,2 4-3-16,-2-1-3 0,2 1-5 0,-5 2-5 0,3 2-2 0,-2 0-5 15,-2 3-1-15,4 1-1 0,-3 1-3 0,-1 3 0 0,0 2-2 16,-2 0-1-16,5 0-4 0,-3 2-1 0,0 5-1 0,1-3 2 16,-1 3 2-16,0 3 2 0,-1 0 2 0,2 2 2 0,-4 2 2 0,1-3-1 15,-1 5 1-15,0-1-1 0,1 2 2 0,-3-1 0 0,-2 0 0 16,3 1 0-16,-4-1 1 0,0-1-2 0,0 1 1 0,-4-2 0 0,3 0-1 15,-2-3 2-15,-3 1 1 0,-1-2 2 0,2-1 4 0,-1-1 5 16,-2-1 7-16,0-3 6 0,0 2 9 0,0-3 7 0,-2-2 7 0,2-1 5 16,-2 0 4-16,-1-1 3 0,2-2 2 0,-1 0 2 0,-1-1 0 15,3-1 0-15,-2 0-2 0,2-2-1 0,-1 2-4 0,1-2-4 16,2 2-6-16,-1-2-5 0,2 1-4 0,0 2-4 0,1 1-5 0,1-2-4 16,2 2-2-16,-3 0-6 0,4 2-5 0,-1-1-4 0,1 2-6 15,0 0-7-15,0 0-7 0,0 0-4 0,0 0-5 0,1 2 0 16,-1-1-1-16,4 0 1 0,-3 1 2 0,2 1 2 0,2 0 2 0,-1 0 1 15,3 0 4-15,-1 1 1 0,1 1 2 0,1-3 2 0,3 3 1 16,-2 0 0-16,3-1-3 0,0-1-4 0,1 1-3 0,1-3-5 16,0 3-6-16,2-4-6 0,1 0-6 0,1 0-6 0,-1-4-6 0,4 3-1 15,-1-3-4-15,1-1 2 0,-1-2 2 0,2 0 2 0,-1-1 5 16,1 0 5-16,-1-1 2 0,1-2 6 0,-5 0 5 0,4-1 7 0,-4-2 7 16,0-1 12-16,1 0 11 0,-4 0 13 0,-1-1 12 0,1 0 10 15,-3 0 10-15,-2-1 9 0,-1 3 9 0,0-2 8 0,-3 1 8 0,0 2 4 16,-1 1 6-16,-2-1 1 0,-1 3 2 0,-1 2-5 0,-1-1-5 15,-1 1-9-15,-4 0-7 0,3 4-8 0,-3-1-10 0,-2 2-8 0,0 1-10 16,-1 2-8-16,-3 0-9 0,-2 4-5 0,1-1-5 0,1 3-3 16,-4-1-2-16,2 4 1 0,0-1 1 0,1 3 1 0,-1-1 0 0,3 2 2 15,-2 0 0-15,4 1 2 0,1 3 1 0,-1-3 1 0,4 4 1 16,-2-2 2-16,6-1 0 0,-3 3 1 0,4-1 2 0,2-3 1 16,0 2-1-16,2-2 1 0,1 0-1 0,4-1-6 0,1 1-9 0,1-4-13 15,5 0-17-15,-2-2-23 0,7-1-28 0,1-3-34 0,0 0-37 16,2-3-54-16,3-2-62 0,1 0-105 0,0-4-126 0,4-2-76 15,0-1-53-15,-2-1-21 0,0-3-7 0,1-2 5 0</inkml:trace>
  <inkml:trace contextRef="#ctx0" brushRef="#br0" timeOffset="76044.7346">27544 12709 298 0,'-3'-6'560'0,"0"0"-27"0,1 2-49 15,1-1-67-15,-1 1-72 0,2 0-60 0,0 2-48 0,2-1-41 16,1 1-31-16,0 2-28 0,2 0-21 0,2 2-18 0,3 1-15 16,1-1-11-16,5 5-10 0,-2 1-7 0,5 2-4 0,1 0-2 0,0 4-1 15,3 3 3-15,2 0 2 0,1 3 1 0,0 2 0 0,-1 3-2 16,0 3-2-16,0 2-1 0,0 2-3 0,-1-1-6 0,-3 6-5 0,-3-1-8 15,0 3-7-15,-5-1-11 0,-5 6-13 0,-2-3-13 0,-2 3-13 0,-5-1-13 16,-5 2-11-16,-2 2-12 0,-7-1-14 0,-4-1-22 0,-2 2-22 16,-8-2-34-16,-3 2-37 0,-2-4-63 0,-6 0-75 0,-4-1-89 15,-4 0-93-15,-4-2-49 0,-3 0-24 0,-2-2-10 0,-3-1 0 0</inkml:trace>
  <inkml:trace contextRef="#ctx0" brushRef="#br0" timeOffset="78377.3539">23019 15240 223 0,'-2'0'462'0,"1"0"-40"0,1 0-59 0,-2 0-73 15,0 0-81-15,2 1-51 0,0-1-39 0,-1 0-22 0,1 0-18 16,0 2-10-16,0-2-7 0,0 0-8 0,-2 2-9 0,2-2-8 0,0 0-8 16,-2 0-10-16,2 0-9 0,0 0-7 0,0 0-6 0,0 0-4 0,0 0-2 15,0 0-1-15,-1 3 0 0,1-3 1 0,-2 0 1 16,2 0 2-16,0 0 5 0,0 2 3 0,0-2 3 0,0 0 1 0,-1 0 0 0,1 0 2 15,0 0 1-15,0 0 0 0,0 0 0 0,0 0 1 0,0 0 0 16,0 0 2-16,0 0-1 0,0 0 0 0,0 0 0 0,0 0 0 0,0 0-1 16,0 0-1-16,0 0 1 0,0 0-1 0,0 0 1 0,0 0 0 15,0 0-1-15,0 0 1 0,0 0 0 0,0 0 0 0,0 0 1 0,0 0 0 16,0 0 1-16,0 0 3 0,0 0 2 0,0 0 2 0,0 0 0 0,0 0 2 16,0 0 3-16,0 0 1 0,0 0 1 0,0 0 1 0,0 0 2 15,0 0 0-15,0 0 1 0,-2 0 1 0,2 0-1 0,0 0-1 0,0 0 1 16,-2 2 0-16,2-2 0 0,0 0 2 0,0 0 1 0,0 0-1 0,-1 0 3 15,1 0 1-15,-2 0 2 0,2 0 2 0,0 0 1 0,0 0 2 16,0 0 3-16,-2 0 0 0,2 0 2 0,0 0 0 0,0 0 3 16,0 0-1-16,0 0 1 0,0 0 1 0,0 0 0 0,0 0 0 0,0 0-1 15,0 0-1-15,0 0-1 0,0 0-2 0,0 0-2 0,0 0-1 0,0 0-1 16,0 0-3-16,0 0-3 0,0 0-2 0,0 0-3 0,0 0-4 16,0 0-2-16,0 0-4 0,0 0 0 0,0 0-4 0,0 0-3 0,0 0-1 15,0 0-2-15,0 0-2 0,0 0-2 0,0 0-1 0,0 0-3 0,0 0 0 16,0 0-2-16,0 0-1 0,0 0 0 0,0 0-2 0,0 0 0 15,0 0-2-15,0 0-1 0,0 0 0 0,0 0-3 0,0 0-1 16,2 0-1-16,-2 0-2 0,3 0-1 0,-1 1-1 0,1 1 3 0,0-2 2 16,1 0 1-16,1 0 2 0,3 0 0 0,1 0 3 0,0 0 0 0,5 0 0 15,1 0-2-15,3 0-1 0,3 0-4 0,1 0-3 0,5-2-2 16,2 1-7-16,1 1-6 0,1-2-9 0,3 2-10 0,0-2-8 0,3-1-9 16,2 3-9-16,-1 0-8 0,0-4-6 0,2 4-6 0,1-1-6 15,-2-1-6-15,1 1-5 0,-1 1-7 0,1-4-2 0,-4 4 0 0,2-3 0 16,-2 3 1-16,-1-1 1 0,-3-2 2 0,-1 2 3 0,-1-1 4 0,-1-1 6 15,-4 2 3-15,-3-2 10 0,0 3 12 0,-3-3 12 0,-3-1 12 0,0 2 9 16,-3-1 8-16,-4 0 6 0,0 0 4 0,-2-2 7 0,-2 2 8 16,-2-1 6-16,-1-1 2 0,-2 1 8 0,-4-1 6 0,1-1 3 0,-2 1 1 15,0-2 0-15,-4 1 0 0,1-1 5 0,-1 2 3 0,-1-1 7 0,-2 0 6 16,0 0 5-16,-1 0 3 0,1 0 4 0,-1 2 5 0,-1-1 1 16,2 1-1-16,-2-1 1 0,1 0 2 0,-1 2 0 0,3-1 1 0,-1 1 0 15,0 0-3-15,2-1-1 0,1 1 0 0,0 3-2 0,0-4-3 16,5 3-3-16,-3 0-3 0,3 1-2 0,-1-2-3 0,4 1-3 0,-3 1-5 15,3 0-2-15,-1 0-3 0,2 0-4 0,0 0-3 0,0 0-4 16,0 0-5-16,0 0-5 0,0 0-4 0,0 0-2 0,2 1 0 0,-1 1 0 16,1-2 0-16,1 2 2 0,0 0 2 0,3 0-1 0,1 1 0 0,1 1 0 15,-2-1-1-15,3 2 2 0,1 0 4 0,0-1 3 0,3 2 7 16,-1 1 2-16,2-2 2 0,0 2 0 0,2-1 1 0,-3 2 0 0,-1 0-2 16,4-1-1-16,-5 2 1 0,3-1-1 0,-3-1 0 0,-1 3 0 15,-1-4-1-15,-1 3-3 0,-1 0-1 0,-4 0-3 0,0-1-1 0,-1 4-9 16,-4-2-12-16,-1 2-18 0,-2-1-21 0,-1 1-25 0,-6 3-24 15,0-2-39-15,-2 2-47 0,-2-1-100 0,-2 1-128 0,-2 1-75 0,0 1-50 16,-4 0-25-16,3-3-14 0</inkml:trace>
  <inkml:trace contextRef="#ctx0" brushRef="#br0" timeOffset="79727.9117">17162 15960 487 0,'-3'-5'540'0,"0"1"5"0,1 1 7 15,-2-2-107-15,-1 2-159 0,-2 0-90 0,1 0-56 0,0 1-31 16,0-2-21-16,-3 1-11 0,0 3-8 0,1-2-3 0,0-1-7 0,-1 3-6 15,0-2-6-15,-1 2-7 0,0 0-9 0,0 0-8 0,1 2-9 16,0-2-6-16,-2 3-4 0,1-1-7 0,2 0-1 0,-1 3-1 0,1-1 1 16,0 0-1-16,-1 2 1 0,-1 2 0 0,2-1 2 0,0 2 1 15,2 0 2-15,-3 0 0 0,2 3 2 0,3-2 1 0,-3 1 1 0,4 3 1 16,-1-1 1-16,2 1 1 0,2-1-1 0,0 2 1 0,3 0-1 0,3 0 1 16,1 1 0-16,1 0-1 0,1 0-3 0,5 1-1 0,-1-1-4 15,4-1-3-15,-1 1-4 0,3-2-3 0,3 3-1 0,-3-2-4 0,3-2-2 16,0 3-2-16,2-2-4 0,-3 0-2 0,1-1-2 0,-2 0-1 15,-1 1-2-15,-1-3 2 0,-2 1 1 0,-1 0 1 0,-2-1 2 0,-1 1 2 16,-2-2 1-16,-3-1 5 0,-3 0 6 0,1 0 8 0,-4-2 7 16,-2 1 9-16,-4-2 6 0,1 1 6 0,-6 1 3 0,0-3 3 0,-4 0 5 0,-2 2 5 15,-3-5 3-15,1 3 2 0,-3-2 2 0,-1-1-1 0,-2 0-2 16,2-2-5-16,-4 0-7 0,4-1-9 0,-3 0-14 0,3-4-14 16,1 2-17-16,1-1-18 0,1-3-21 0,3-1-25 0,-1 1-31 0,4 0-46 15,3-2-54-15,1 0-83 0,5 0-97 0,-1 0-70 0,3-1-56 0,4 0-26 16,1 3-11-16,2-3 0 0</inkml:trace>
  <inkml:trace contextRef="#ctx0" brushRef="#br0" timeOffset="80610.6024">17633 16318 285 0,'-1'-1'411'0,"1"-1"-51"0,-4-1-55 0,4 2-58 0,-1 0-35 16,-1-1-27-16,2-1-17 0,-1 1-14 0,-2 1-10 0,1-1-8 0,-1 0-10 15,1-1-11-15,1 3-5 0,-1-4-4 0,-1 3-4 0,1-1-3 16,1 0-6-16,-1-1-8 0,1 3-7 0,-3 0-8 0,3-2-9 0,-2 2-7 16,-2 0-6-16,2 0-9 0,-2 0-4 0,0 0-5 0,1 2-5 0,-3 1-6 15,0-1-5-15,-1 3-6 0,0 2-5 0,-2-2-4 0,-1 2 0 16,1 2 1-16,1 1 1 0,-3 0 1 0,2 3 1 0,-1-1 2 0,2 2-1 16,-1-1 1-16,2 2-1 0,-1 0 0 0,2-2 0 0,1 3 1 0,1-3-2 15,0 2-1-15,-1 0-2 0,5-2-2 0,-1 2-3 0,2-3-4 16,2-1-4-16,-1-1-5 0,5 0-4 0,-3 0-4 0,2 0-5 0,0-3-3 15,1-1-7-15,3-2-6 0,0 1-7 0,-1-3-7 0,1-2-3 0,0 0-5 16,1-2 1-16,1-3-2 0,0 0 4 0,0-2 4 0,-1-1 4 16,1-2 7-16,-2-2 7 0,1-1 8 0,-1 0 9 0,-1-2 11 15,-1 1 13-15,-1-1 13 0,0 1 14 0,-3-1 15 0,0 2 11 0,1 0 10 16,-4 0 10-16,0 1 7 0,0 1 8 0,0-1 6 0,-2 4 2 0,0 1 2 16,1-3-3-16,-1 5-3 0,1 0-6 0,1 0-6 0,-2 2-11 15,-1-1-12-15,3 4-12 0,-1-3-11 0,1 3-12 0,0 0-10 0,0 0-10 16,0 0-7-16,0 3-5 0,1 0-4 0,-1-1-2 0,3 3 0 0,-1 2 1 15,-2-2 1-15,1 5 2 0,-1-3 2 0,3 3 2 0,-1 0 6 16,0 0-1-16,-1 0-2 0,2 1-4 0,1-1-7 0,-1 1-9 16,0-1-9-16,0-1-12 0,2 1-9 0,-4 0-13 0,2-3-12 0,2 1-13 15,-2-1-11-15,-1 0-10 0,1-2-10 0,0 0-1 0,1-2-1 0,-1 0-1 16,1-2-6-16,-1-1-3 0,1-1 1 0,0-2 4 0,0 0 6 16,1-3 12-16,-1-2 14 0,1 0 16 0,-1-2 19 0,1 0 18 0,0-4 20 15,2 1 14-15,-3 0 12 0,1-2 20 0,-1 1 20 0,1-1 22 0,-1 1 20 16,0 1 17-16,0-1 13 0,-3 4 14 0,2-2 12 0,-1 2 7 15,2 2 3-15,-4 0-4 0,2 3-3 0,-1 0-9 0,-1 0-9 0,0 3-12 16,0-1-12-16,0 3-13 0,0 0-12 0,0 0-9 0,0 0-8 0,0 3-11 16,0-1-13-16,2 3-8 0,-2 1-9 0,2 1-4 0,-1 1-3 15,-1 2-2-15,4 0 2 0,-3 2 1 0,1 0 4 0,1 1 1 0,-1-1 2 16,-1-1-1-16,2 3 0 0,-1-3-2 0,2 1-2 0,-1-2-1 16,1-1 0-16,-1 2-2 0,0-4 1 0,-1 1 0 0,1-2 0 0,0-2-1 15,-1 1 2-15,1-2 0 0,1-1 0 0,0-2 0 0,-1 0-3 16,2-2-1-16,-2 0-2 0,2-3-1 0,-1 0 0 0,4-1 3 0,-2-3 0 15,-1 1 2-15,3-2 1 0,-3-1-1 0,3-1 0 0,-2 2 0 0,0-2-3 16,-1 0 4-16,2 1 3 0,0 0 4 0,-2-1 4 0,-2 3 4 16,2 1-1-16,-2 0-1 0,1 1-2 0,-1 0-3 0,-2 3-5 0,4 0-4 15,-4 2-5-15,-1-1-3 0,2 3-2 0,-1 0-1 0,1 0-3 16,0 3-2-16,-1-1-2 0,3 2 0 0,-1 2 0 0,0 2-3 0,0-1-2 16,3 3-5-16,-1 2-10 0,0-2-8 0,1 3-12 0,1 0-17 0,0 1-20 15,1 2-24-15,2-3-28 0,-1 0-32 0,4 1-34 0,0-1-48 16,1-1-56-16,0-2-68 0,3-1-77 0,-1-1-41 0,3-1-23 0,0-2-5 15</inkml:trace>
  <inkml:trace contextRef="#ctx0" brushRef="#br0" timeOffset="81044.2824">18602 16195 135 0,'-6'-7'542'0,"-3"0"11"0,1 3 10 0,-1 0-72 0,-3-1-111 16,2 2-91-16,1 0-78 0,-3 1-47 0,0 2-31 0,1 0-21 0,-3 0-17 15,3 0-13-15,-3 2-13 0,1 1-11 0,-1 0-10 0,0 2-10 0,-2 1-8 16,2 1-4-16,-4 1-6 0,2 1-2 0,1-1-2 0,-1 4-1 16,0 0-3-16,2-1 1 0,-4 1-1 0,6 1 0 0,-4 2 0 0,3-1-1 15,1 1 0-15,1 0 0 0,-1 0-2 0,3 1-1 0,3 0 0 16,-1-1-1-16,3-1 0 0,0 3-2 0,1-2 1 0,1-1-2 0,2-1 0 16,2 1-3-16,1-2-3 0,1 1-4 0,0-4-3 0,3 1-5 15,2-3-2-15,1 0-6 0,-1-1-5 0,4-3-4 0,-1-1-6 0,1-2-6 16,3 0-8-16,-2-5-4 0,3-1-5 0,1-1-5 0,-1-3-3 0,2-2-3 15,-3-2 0-15,5-3 0 0,-5 0 0 0,1-5 2 0,2 0 4 0,-5-1 3 16,2-4 5-16,-4 2 4 0,-2-5 5 0,2 0 5 0,-2 0 6 16,-2-1 10-16,0-3 12 0,-4 0 17 0,1 1 19 0,-2-1 17 15,-3 0 18-15,0 1 17 0,0 2 17 0,-3 0 16 0,2 2 14 0,-3 3 17 16,1 1 14-16,-3 1 16 0,2 3 15 0,-3 3 8 0,2 0 6 16,0 5-8-16,1 1-13 0,-2 0-15 0,3 2-18 0,-1 3-21 0,1 1-22 15,0 1-19-15,1 2-19 0,1 2-17 0,-1 2-17 0,0 2-18 0,2 2-17 16,-1 4-13-16,-1 1-13 0,2 2-4 0,-1 5-3 0,1 4 0 15,0 1-3-15,0 4-4 0,1 1-1 0,1 5-7 0,-1-1-8 0,3 3-13 16,0 1-15-16,0 0-17 0,1 2-20 0,2 0-22 0,-1 1-26 0,1-1-29 16,3 0-32-16,-1-3-45 0,-1 0-49 0,1-1-75 0,4-1-88 15,-2-2-52-15,0-2-33 0,1-3-9 0,0-2 4 0</inkml:trace>
  <inkml:trace contextRef="#ctx0" brushRef="#br0" timeOffset="81649.6615">19002 16133 426 0,'-8'-5'606'0,"1"0"1"0,0 1-3 0,1 1-3 0,1 0-117 16,2 1-169-16,-4 2-114 0,6 2-89 0,-4-2-48 0,4 3-31 0,-1 2-15 16,1 3-7-16,1-1-2 0,-2 2 0 0,2 3-1 0,0-1 0 15,0 2 1-15,0 2 2 0,2 0-1 0,-2 1-2 0,1 0-2 0,2 1-4 16,-1-1-4-16,2 1-6 0,-1 0-4 0,1-3-4 0,-1 1-4 0,0 0-4 15,0-3-1-15,1 0-2 0,-3-2 1 0,2 0 2 0,1-2 2 16,-2 0 6-16,1-2 5 0,-1-2 6 0,0 0 3 0,-1-3 5 0,2-1 1 16,1-1 5-16,1-3 2 0,-4 0 3 0,4-3 3 0,-1-1 1 15,1-1 1-15,2-2 1 0,-3-1-2 0,1-3-2 0,2 2-3 0,0-2 0 16,0 0 0-16,-1 0 4 0,-1 1 3 0,0-2 4 0,1 2 4 0,-2 1 5 16,0 0 2-16,0 3 1 0,1-2-1 0,-2 3-2 0,-1 1-2 15,1 2-4-15,0 0-6 0,-1 1-6 0,-1 2-9 0,1 0-7 0,-1 0-4 16,1 3-7-16,0 0-2 0,-1 3-5 0,1 0-4 0,-1 0 1 15,1 3-1-15,1 2 2 0,-1-1 2 0,1 2 4 0,0 2 5 0,2-1 5 16,-2 2 7-16,0 0 3 0,0 2 1 0,0-3-3 0,1 1-4 16,1 2-3-16,-2-3-4 0,3 1-4 0,-3-2-2 0,0 1-3 0,3-2-1 15,-2-1 0-15,1-3 1 0,-4 2 2 0,2-3 2 0,2 1-1 0,-1-4 3 16,-2-1 3-16,3 0 4 0,-2-3 2 0,2-2 4 0,-2-2 3 16,5 0 4-16,-5-3 4 0,0 0-1 0,2-4 1 0,-2 0-3 0,2 1-5 15,-2-4 0-15,0 3-1 0,2-1 0 0,-2-2-2 0,-1 3 0 16,-1-3 0-16,2 2-2 0,1 0-1 0,-3 1-2 0,-1 2-2 0,3 0-1 15,-3 0-2-15,4 2-7 0,-3 2-6 0,1 1-10 0,-1-1-10 16,1 2-9-16,2 2-6 0,0 1-6 0,-3-2-2 0,4 3-2 0,-2-1-2 16,2 3 0-16,1 0-3 0,2 0 1 0,-2 0 1 0,1 3 6 15,-1-1 7-15,3 0 10 0,-1 1 10 0,0 2 11 0,1-3 9 0,0 4 9 16,-1-1 8-16,0 1 5 0,2 0 6 0,-2 0 6 0,1 1 4 0,-3-1 5 16,1 1 4-16,1 2 2 0,-1-2 3 0,-1 1 3 0,-1 0 0 15,1 1 0-15,1 0 1 0,-4 0-3 0,2 0-1 0,-1-2-4 0,0 2-1 16,-3 1-2-16,2-3-1 0,0 2-3 0,-1 0-4 0,-1 0-5 15,-1 0-8-15,2-1-14 0,-2-1-14 0,0 0-20 0,0 0-23 0,0 1-27 16,0-3-30-16,0 1-32 0,0-1-33 0,0-2-64 0,0-3-77 0,0 0-69 16,0 0-64-16,0 0-38 0,0 0-27 0,0-3-7 0</inkml:trace>
  <inkml:trace contextRef="#ctx0" brushRef="#br0" timeOffset="81786.3919">19483 15881 297 0,'-4'-19'610'16,"1"5"14"-16,1-3 0 0,-2 2-3 0,3 3-106 0,-3 1-155 15,3 1-99-15,-1 2-72 0,2-1-50 0,-1 4-40 0,1-2-37 0,0 4-38 16,1-2-30-16,-1 4-29 0,3 0-32 0,-1 1-33 0,1 1-36 0,1 0-39 16,1 4-52-16,0 0-55 0,3 1-89 0,0 2-104 0,1-1-64 15,-1 3-42-15,0 1-11 0,2 1 6 0</inkml:trace>
  <inkml:trace contextRef="#ctx0" brushRef="#br0" timeOffset="82781.22">19895 15793 165 0,'-3'-9'643'0,"2"2"13"0,-1 0 9 16,-1 0 6-16,1 2-89 0,1 0-136 0,-3 0-112 0,3 1-97 0,-1 1-67 15,2 0-50-15,-2 3-32 0,2 0-18 0,0 3-19 0,0 0-20 16,0 1-15-16,0 2-17 0,0 3-9 0,0 3-8 0,0 1-1 0,0 4 1 16,0 1 2-16,0 4 2 0,0-2 3 0,0 6 2 0,2-2-2 0,-2 1-5 15,0 4-7-15,0-3-9 0,0 2-8 0,0 0-9 0,0-1-9 16,0 0-11-16,0-1-11 0,0 0-11 0,0-3-11 0,-2 1-10 0,2-3-8 15,-1-3-9-15,-1 0-5 0,2-3-4 0,-1 0 5 0,-2-4 3 16,1-1 3-16,-1-2 1 0,0-2-2 0,-2-3-3 0,2-1 1 0,-4-3 3 16,0 0 7-16,-1-4 14 0,0-1 17 0,-2-1 19 0,-4-2 18 15,3 0 18-15,-3-1 16 0,0-3 16 0,-2 1 21 0,2 0 24 0,-4-1 28 16,4 3 30-16,-2-2 25 0,2-1 23 0,0 3 13 0,1 1 11 0,0-2 6 16,3 3 1-16,1 0 0 0,1 1-1 0,1 2-7 0,2-2-9 15,2 3-19-15,0-1-24 0,3 1-21 0,3 0-20 0,0 1-20 0,6-2-20 16,-1 1-17-16,5-2-16 0,4 1-19 0,-1-1-21 0,6 1-21 15,2-2-24-15,1 0-22 0,4 1-23 0,-1-2-13 0,4-1-11 0,-2 2-14 16,1-1-18-16,1-1-20 0,0 0-20 0,-1 2-18 0,-1-3-13 0,0 2-9 16,0 0-7-16,0-2 6 0,-6 1 13 0,3-2 24 0,-2 0 26 15,-3 1 34-15,-3 0 37 0,0 0 38 0,-1-2 38 0,-4 4 44 0,-2-3 45 16,-2 2 38-16,-2 0 36 0,-1 2 33 0,-2 0 31 0,-3 0 22 0,0 0 17 16,-4 2 8-16,0-1 4 0,-2 2-7 0,-1 1-13 0,1-2-15 15,-3 1-14-15,1 1-17 0,-2 1-18 0,0 1-16 0,-2-1-16 0,2 1-13 16,-2 1-14-16,0 1-14 0,0 1-15 0,-2 1-12 0,1 2-10 15,0 2-9-15,-3 0-6 0,2 2-2 0,-2 0 0 0,3 5-2 0,-3-1 1 16,3 3 0-16,0 1 0 0,0 3 2 0,0 0 1 0,3 3 4 0,-1 2 2 16,1-1 3-16,3 1 3 0,-2 2 1 0,2-2 2 0,1 4-1 15,4-4 0-15,0 2-3 0,2-1-4 0,2 0-6 0,2-3-7 0,-1 0-7 16,3-1-8-16,3-2-10 0,-1-2-7 0,3 0-12 0,-1-4-11 0,1-2-14 16,4-2-14-16,-1-4-12 0,1-2-12 0,1-2-10 0,2-4-10 15,1-3-4-15,0-3-4 0,1-3 1 0,-2-1 0 0,2-4 4 0,-3-4 4 16,2 0 8-16,1-5 4 0,-6 0 9 0,2-3 9 0,-3-4 10 0,-1-1 14 15,-1-2 14-15,-4 0 13 0,2-4 16 0,-5 1 16 0,1-1 19 16,-4 0 20-16,2 0 22 0,-2-2 20 0,-2 4 21 0,-1-1 22 16,-1 4 19-16,1 2 20 0,-5 2 16 0,2 3 13 0,2 3 7 0,-3 4 5 15,1 0-5-15,0 3-7 0,1 4-16 0,1 0-21 0,-3 5-23 0,3 0-24 16,-1 2-22-16,2 2-24 0,-1 1-17 0,1 3-18 0,-3 3-17 16,1 1-16-16,-1 3-11 0,2 4-9 0,-3 3-4 0,1 2-4 0,1 4 1 15,-1 2 3-15,2 2 5 0,-3 5 7 0,3 0 5 0,-1 3 6 0,2 3 4 16,0-2 3-16,0 3 3 0,0 1 1 0,0-1 1 0,2 0-1 15,-1 0-1-15,3 0 1 0,-1-3-2 0,0 0 1 0,0-1-3 0,1-6-1 16,-3 0-4-16,4 0-2 0,-1-6-2 0,1-1-1 0,0-4-5 16,0-3-4-16,0 0-3 0,4-5-1 0,-5-4-3 0,5-1-2 0,-1-4 0 15,1-4-3-15,2-1-3 0,0-5-4 0,1-2-1 0,1 0-4 16,1-6-1-16,-1-2-2 0,0 1 2 0,4-3 4 0,-4 1 8 0,1-2 6 16,1 3 11-16,-3 0 10 0,-1-2 14 0,1 4 13 0,-2 3 10 0,0 0 6 15,-2 2 3-15,-1 1 3 0,0 4-2 0,-2-1-6 0,-1 6-4 0,1 0-3 16,-2 0-4-16,2 5-5 0,0 0-4 0,-4 3-8 0,4 1-5 15,-2 3-9-15,2 3-3 0,-2-1-2 0,3 3 3 0,1 3 5 0,-3 2 6 16,1 0 5-16,2 1 0 0,-2 2-5 0,2 1-9 0,-1 0-12 16,2-3-16-16,1 2-19 0,0 0-20 0,-1 0-22 0,1-2-20 0,2 0-19 15,-1-3-18-15,-1-1-15 0,4-2-17 0,-2-4-15 0,0 0-17 16,3-3-16-16,-1-2-13 0,3-3-12 0,-4-2 10 0,4-2 22 0,-2-4 33 16,4 1 39-16,-4-3 43 0,2-5 46 0,-2 2 44 0,0-1 42 15,-1-2 44-15,-1 1 43 0,-1 1 47 0,-1-2 46 0,-1 1 44 0,-1 0 43 16,-3 2 18-16,2 2 8 0,-4 1-8 0,3-1-16 0,-5 4-24 15,2-2-31-15,-3 3-37 0,2 0-41 0,-2 1-43 0,0 1-45 0,-2 1-48 16,1 3-49-16,-2 0-52 0,-2 2-54 0,1 1-67 0,-4-1-74 0,-1 4-106 16,-1 2-123-16,-3 2-69 0,-3 2-40 0,0 2-13 0,-2 1-2 15,-2 1 8-15</inkml:trace>
  <inkml:trace contextRef="#ctx0" brushRef="#br0" timeOffset="83227.8271">16623 17517 491 0,'-27'4'514'0,"4"-1"7"15,2 0-65-15,5-1-102 0,2-2-70 0,3 1-58 0,5-1-39 0,1-1-33 16,2-1-19-16,7-1-14 0,1 0-7 0,3-1-6 0,8-2-8 16,1 0-10-16,7-1-12 0,4-3-13 0,6 0-10 0,5-2-8 15,7 0-6-15,5-2-4 0,6-1-5 0,6-2-3 0,6 1-7 0,9-2-5 0,7-3-6 16,7-1-5-16,4 1-7 0,12-2-6 0,3-1-9 0,10-1-9 15,8-3-9-15,5 1-11 0,8-1 0 0,6 0 3 0,10-3 4 0,9 2-1 16,0-2-1-16,2 1-7 0,5 1-2 0,1 0 2 0,1 1 2 0,2-1 2 16,-2 2 5-16,3 0 4 0,-4 1 4 0,-1-2 4 0,-10 3 1 15,-4 0 2-15,-7 0 2 0,-6 2 5 0,-8-1 3 0,-6 4 5 0,-8-3-3 16,-6 3-9-16,-11 0-9 0,-5 0-12 0,-8 2-8 0,-9 1-11 16,-4-2-10-16,-8 3-11 0,-5-1-18 0,-9 1-21 0,-7-1-23 0,-8 3-20 15,-8 1-30-15,-5 0-29 0,-10 0-54 0,-6 3-65 0,-7-2-49 0,-8 3-41 16,-4-1-21-16</inkml:trace>
  <inkml:trace contextRef="#ctx0" brushRef="#br0" timeOffset="86477.3621">1582 9498 110 0,'-3'17'124'0,"-1"0"3"0,3 4 3 0,-1 0 5 15,2 2 4-15,0 4-7 0,0 0-7 0,0 3-4 0,2 3 0 16,1 3-1-16,0 1-1 0,2 6-4 0,0 1 0 0,2 6-3 16,0 4-4-16,1 4-5 0,0 5-4 0,4 7-6 0,-1 9-5 15,2 1-5-15,0 10-3 0,0 8-2 0,2 5 1 0,1 13-3 0,1 0-2 16,0 14-2-16,0 2-2 0,1 8-5 0,0 5-6 0,-1 5 2 0,1 3 7 15,1 4 4-15,-1 4 3 0,0 1-1 0,2 2 0 0,-1-1 0 0,-1 0 1 16,2 0-3-16,-4-2 0 0,5-1-4 0,-4-6-3 0,2-1-4 0,0-1-6 16,-1-4-5-16,0-1-9 0,1-4-3 0,-1 0-5 0,-1-8-3 15,-1 1-9-15,1-1-11 0,-2-6-13 0,2-5-16 0,-1-2-15 0,0-3-11 16,-2-5-10-16,3-3-7 0,-1-5-7 0,-2-4-15 0,3-5-20 0,0-4-19 16,1-1-24-16,-2-7-19 0,2-2-22 0,-1-5-25 0,2-3-29 0,0-5-62 15,-3-2-85-15,-1-6-62 0,0-5-55 0,-1-4-22 0</inkml:trace>
  <inkml:trace contextRef="#ctx0" brushRef="#br0" timeOffset="86960.9941">657 15412 433 0,'-3'0'533'0,"-3"0"9"0,3 0-55 0,-2 0-91 0,1 0-80 0,1 0-76 0,0 0-45 16,0 1-28-16,1-1-15 0,1 2-10 0,-4-2-7 0,4 0-6 15,1 0-7-15,-2 2-9 0,2-2-9 0,0 0-12 0,0 0-14 0,0 0-15 16,0 0-14-16,0 0-15 0,2 0-10 0,4 1-11 0,-2-1-6 0,3 0-6 16,3 0-4-16,2 0-3 0,6-1-3 0,2 1-1 0,5-2-2 0,5-1-3 15,7 0 1-15,4 0 3 0,6-1 6 0,8-3 5 0,7-1 3 0,9 0 0 16,8-5 0-16,11 4-3 0,8-6-5 0,10 1-3 0,9-2 1 0,8-1 9 15,12-2 3-15,8-1 6 0,7 1 1 0,5-2-3 0,1 3-1 0,5-2-3 16,4 3 1-16,1-3-2 0,4 5 2 0,2-2 1 0,0 3 1 0,-2 2 3 16,2-1-3-16,-2 2-6 0,-1 1-8 0,1 3-5 0,-7 1-9 15,-3 1-9-15,-3 1-15 0,-4 2-17 0,-7-1-19 0,1 3-18 0,-6 0-20 16,-5 0-23-16,-8 3-30 0,-5-3-36 0,-5 2-60 0,-8 1-74 0,-5-3-86 16,-4 1-92-16,-6-1-44 0,-6-1-17 0,-4-1-1 0</inkml:trace>
  <inkml:trace contextRef="#ctx0" brushRef="#br0" timeOffset="88876.5917">2358 15165 74 0,'-8'1'463'0,"5"3"6"0,-2-4-70 0,2 0-108 0,-2 2-83 15,2-2-72-15,1 0-42 0,-1 0-29 0,1 0-13 0,1 0-8 16,1 0-3-16,0 0 0 0,0 0-2 0,0 0-1 0,0 0-4 0,0 0-5 16,0 0-6-16,0 0-6 0,0 0-4 0,0 0-3 0,0 0-1 15,0 0 0-15,0 0 0 0,0 0 0 0,0 0 4 0,0 0 1 0,0 0 4 0,0 0 3 16,0 0 3-16,0 3 7 0,0-3 5 0,0 0 4 0,0 2 5 15,0-1 4-15,0-1 3 0,0 2 5 0,0-2 3 0,0 0 3 0,0 0 3 16,-3 1 2-16,3-1 3 0,0 0 2 0,0 0 2 0,0 0 0 0,0 0 3 16,0 0 0-16,0 0 3 0,0 0 3 0,0 0-1 0,0-1 1 15,0-2-2-15,0 1-3 0,0-3-6 0,3 1-6 0,-3 0-8 0,0-3-6 16,1 2-7-16,1-4-6 0,-2 2-8 0,2-3-6 0,-1 1-8 0,-1-3-8 16,2 0-6-16,-2 0-8 0,3-1-3 0,-1 1-2 0,-1-2 0 15,1 1-1-15,1-1 1 0,-1 1 0 0,1-1-1 0,0 1 0 0,3-1 0 0,-3 2-1 16,0-2-1-16,2 4 0 0,-1-2 0 0,-1 0-1 0,2 0 0 15,0 2 0-15,0 0 1 0,0-2 1 0,2 3 1 0,-1 1 1 0,-1-3 0 16,2 1 2-16,0 1 1 0,1 1 3 0,0-4 2 0,1 3 4 0,1-2 4 16,-1 1 4-16,2 0 3 0,2-1 1 0,-1 1 5 0,1 0 1 15,0-2 3-15,1 2 1 0,0-1 4 0,4 1 1 0,-2 1 1 0,1-1 1 16,1 2-1-16,0-1-1 0,1 1-2 0,0 1-2 0,2 0-2 16,-1 0 0-16,2 3-1 0,-1 0-3 0,-1 1-2 0,2 0-2 0,-1 0-3 15,3 3-2-15,-2-2-1 0,1 2-2 0,-2 0-1 0,1 2-1 0,0-2-2 16,1 1 0-16,-1 1-1 0,1 1 1 0,-1-3 1 0,1 1 1 15,-1 1 1-15,0-2 2 0,0 0 4 0,-1 0 0 0,-1-2 4 16,0-1 2-16,0-1 4 0,0-1 0 0,-1-1 3 0,-3-3 2 0,4-1 2 16,-4-1-2-16,3-4 0 0,-3-1 0 0,1-2-1 0,1-4-2 0,-4-1-3 15,3-3-1-15,-2 0-3 0,-1 0-4 0,-1-3-1 0,-1-1-6 0,1-1-2 16,-2 0-4-16,0 0-3 0,-2 1-3 0,1-1-1 0,-2 2-3 16,1 2-3-16,1 0-1 0,-2 0-2 0,-1 4-2 0,0-2-2 15,1 4-2-15,-2 1-1 0,3-1 0 0,-2 4-2 0,1-1 1 0,0 3-1 16,1-1-1-16,-1 2 2 0,3 3 0 0,-3-1 2 0,3 2 1 0,-1 2 2 15,4-2 1-15,-3 0 1 0,2 3 2 0,-1 0 3 0,3 0 3 0,0 2 2 16,-2 0 1-16,4 1 3 0,-1-1 2 0,0 2 1 0,0 0 1 16,1 0 0-16,2 0 2 0,-3 0-1 0,1 0 2 0,-1 1-1 0,0-1 2 15,0-1 1-15,-1 1-1 0,0-2 2 0,0 1 0 0,-2-1 1 16,1-2 0-16,-1-1-1 0,3 0-1 0,-3-3-1 0,-2-1 3 0,4-1 3 16,-2-1 0-16,1-4 2 0,-1 0 0 0,1-1 1 0,-1-3-1 0,2-1 1 15,-2-2 0-15,0 0-2 0,1-2-2 0,2 1-2 0,-2-5-1 16,1 1-2-16,0 1-5 0,1-3-4 0,1 1-5 0,-2-3-3 0,0 1-4 15,1 1-3-15,2-2-3 0,-1 3-2 0,-1-1-2 0,1 3-1 16,-1-2 2-16,1 1-1 0,-2 4 1 0,2 0 1 0,-3 2-1 0,2 3 3 16,-2 0-1-16,2 1 2 0,-3 4 1 0,2 1 0 0,-2-1 1 15,1 3 1-15,-1 3 0 0,0-1 0 0,1 4 1 0,0-2 1 0,2 3-1 16,-2 0 1-16,2 2 2 0,0-1-1 0,1 1 1 0,0 1-1 16,1-1 1-16,-1 1-1 0,2 0 1 0,2 0 0 0,-1-1 2 0,1 2 2 15,1-2 1-15,-2 0 2 0,4 0 1 0,-3-2 4 0,1-2 2 0,0 2 1 16,2-3 3-16,-2-3-1 0,3-1 3 0,-1 0 0 0,1-4 1 15,-2-1 2-15,2-3 1 0,0-2 1 0,2 2 3 0,-2-6 0 16,0-2 0-16,1 0-1 0,-1-5-4 0,0 3-4 0,1-6-4 0,0 0-7 16,0-4-4-16,-2 1-4 0,1-2-3 0,0-3-3 0,2 0-3 15,-2-2-4-15,0 1-5 0,-2-1-2 0,0 1-3 0,1 1 0 0,-2 1 1 16,-1 4 2-16,-2 1 3 0,-1 4 3 0,-1 2 4 0,0 2 4 16,-3 4 1-16,2 0 0 0,-3 7 1 0,-2 1 0 0,4 0 0 0,-5 6 2 15,2 0 1-15,1 2 2 0,-3 3 1 0,2 1-1 0,-1 1 3 16,3 4 1-16,-1-1 2 0,1 3-1 0,1 0 1 0,0 0 2 15,1 3-1-15,3-1 1 0,-1 1-1 0,2 0 1 0,2 0-2 0,-1-1-1 16,1 0 2-16,3 2 0 0,-3-4 1 0,2 0 0 0,0 0 3 16,1-4 2-16,0 0 2 0,1-3 0 0,-4-2 2 0,5-1 0 15,-2-3 1-15,0-2 2 0,2-2 2 0,-2-1 0 0,-1-4 1 0,2 1-2 16,-1-3-3-16,2-1-8 0,-2-2-9 0,0 1-9 0,0-5-9 16,-1 0-12-16,0 1-9 0,1-1-11 0,-1-1-9 0,1 1-8 15,-4 1-11-15,4-1-9 0,-3 1-9 0,-1 2-13 0,-1-1-17 0,1 8-20 16,-4-2-28-16,1 2-32 0,-1 3-36 0,-3 3-62 0,3 3-73 0,-4 1-52 15,-1 3-40-15,1 1-19 0</inkml:trace>
  <inkml:trace contextRef="#ctx0" brushRef="#br0" timeOffset="91980.2817">6357 12031 577 0,'-3'0'623'0,"-2"0"8"0,0 0 9 15,2-1-69-15,1 1-109 0,1 0-103 0,-1 0-100 0,1 0-64 0,1 0-45 16,0 0-27-16,0 0-20 0,0 0-14 0,0 0-13 0,0 0-11 16,0 0-11-16,1-2-13 0,-1 1-10 0,2 1-11 0,-1-2-10 0,1 0-7 15,1 2-4-15,-1-1-1 0,3 0-1 0,-2-1 0 0,4 1 1 16,-2-2 1-16,2 0 0 0,-1-1 3 0,2-1 1 0,3-1 3 15,0 2 2-15,-1-5 2 0,4 1 2 0,-1 2 1 0,1-2-2 0,-2 1-1 16,4-2-1-16,-2 0-2 0,2 0-1 0,-2 2-2 0,2-3-1 16,-3 0-1-16,4 4-2 0,-4-2-2 0,2 1-1 0,0-1-1 15,-1 3-1-15,-3-2-1 0,2 0 1 0,-1 1-1 0,0 2 1 0,-3 0-2 16,2-1 0-16,-3 1-1 0,0 0 0 0,1 4 0 0,-4-3-1 16,1 3 0-16,-2-2 2 0,-1 1-2 0,2 1 0 0,-4 0 0 0,2 0-2 15,-3 0 1-15,0 0 1 0,0 0 0 0,0 0 0 0,0 0 0 16,0 0 1-16,0 0 2 0,0 0-1 0,0 0 1 0,0 0 2 0,0 0 0 15,0 0 3-15,0 0 4 0,0 0-1 0,0 0 3 0,0 0 3 16,0 0 2-16,-3 0 4 0,3 0 6 0,-3 0 8 0,0 0 8 0,1 0 9 16,1 0 7-16,-3 0 4 0,1 0 3 0,-2 0 0 0,1-2 0 15,-4 0-1-15,2 1 0 0,-4 0-1 0,2-2-1 0,-3 0-3 16,0 0-4-16,0-2-7 0,-2 1-7 0,0-2-8 0,1 1-6 0,-1-2-6 16,-1 0-1-16,1-3-2 0,-2 0-1 0,2 2 0 0,2-2-4 15,-3-2 0-15,1 1-3 0,1-2-3 0,0-1-5 0,1 1-2 0,0-2-3 16,0 1-3-16,3-2-2 0,-1 0-3 0,1 2-3 0,0-1-4 15,3-2-2-15,-1 2-2 0,3 0-2 0,0 2-4 0,1-1-2 16,2 1-1-16,0 0-4 0,0 1-2 0,3 0-2 0,-1 2-2 0,3 0 0 16,1 1-1-16,0 0 0 0,1 1 1 0,2-1 0 0,0 1 1 15,-1 1 1-15,2 1 2 0,4-1 4 0,-3 2 1 0,3 1 4 16,-1-1 3-16,0 2 3 0,2 0 3 0,0 2 2 0,0-1 1 0,0 2 3 16,2 2 0-16,-1-1 2 0,0 2 1 0,1 0 2 0,-3 0 0 15,2 3 2-15,0-1 1 0,1 3-1 0,-4 0 2 0,4 1 0 0,-4 3 1 16,0-3 1-16,2 2 0 0,-2 1 3 0,1 1 0 0,-4 0 1 15,4 4 0-15,-4-5 2 0,-1 3 0 0,0-1 0 0,1 3 1 0,-4 2-1 16,1-3 4-16,0 1 0 0,-2 1-1 0,0-1 0 0,0 0 0 16,-2 0-1-16,0-1-1 0,-1 1 0 0,1-1 0 0,-3-1 0 15,3-1 0-15,-2-1-1 0,-1 0 1 0,0-1 0 0,0-1 1 16,0 0-1-16,0-1 1 0,0-2 1 0,0-2 0 0,0 1 2 0,0-1 0 16,0 1 1-16,2-5 3 0,-2 1 2 0,2 1 2 0,-1-4 2 15,-1 3 0-15,2-1 2 0,-1-2 0 0,1 0 3 0,0 0 2 0,1-2 3 16,0-1 3-16,0 1 1 0,2-1 0 0,4 0 0 0,-1-1-2 15,2-3-2-15,1 0-3 0,0-1-3 0,4 1-4 0,-2-2-2 0,2 0 0 16,2-2-5-16,-3 1-3 0,2-1-6 0,1-2-2 0,-1 4-4 16,0-2-1-16,-3 1-1 0,0 1 0 0,0 0 1 0,-1-1 2 0,-2 3 3 15,-2 1 2-15,1-1 4 0,-3 4 3 0,1-3 1 0,-2 3 3 16,0 0 2-16,-2 0 2 0,-1 1-1 0,0 1 0 0,-1-1-1 0,1 0-2 16,-1 2-12-16,-1-1-15 0,0 1-23 0,0 0-26 0,0 0-34 15,0 0-39-15,0 0-45 0,0 0-51 0,0 0-78 0,0 0-92 16,0 0-89-16,0 0-87 0,0 0-46 0,2 1-24 0,-2-1-5 0</inkml:trace>
  <inkml:trace contextRef="#ctx0" brushRef="#br0" timeOffset="95144.1268">2399 14930 202 0,'0'3'249'0,"-2"1"-72"0,1-3-51 0,1 1-42 0,0-1-27 15,0 3-15-15,0-4-5 0,0 0 0 0,0 2 6 0,0-2 6 0,0 3 7 16,0-3 9-16,0 0 4 0,0 0 8 0,-2 2 2 0,2-2 3 0,0 0 0 16,0 0 1-16,0 0 0 0,0 0 2 0,0 0 0 0,0 0 3 15,0 0 2-15,0 0 1 0,0 0 2 0,0 0 3 0,0 0 1 0,0 0 0 0,-3 0-1 16,3 0 2-16,-2-2-4 0,1 2-6 0,-1-3-3 0,0 1-8 15,0 0-5-15,0-3-5 0,-1 3-8 0,1-4-7 0,1 1-8 0,-1-4-8 16,-1 2-8-16,1-3-9 0,1-1-6 0,-3 0-10 0,1-3-2 0,0 1-1 16,-1-4 0-16,1-1 1 0,-1 0 0 0,1-3 2 0,0-1 0 15,1-2 2-15,-1-2 0 0,0-2 0 0,0-1-1 0,-2-4-2 0,1 0 0 16,0-3-4-16,-1-3-2 0,1-3-5 0,-1 0-3 0,0-4-3 16,-1-2-3-16,1-3-3 0,0-3-5 0,-1 1-2 0,1-2-3 0,-4-2 0 15,4 0 3-15,-1 2 6 0,1-3 5 0,0 1 5 0,0 3 4 16,-2 0 5-16,2 2 3 0,0-1 2 0,2 3 2 0,-2 2 4 0,2-1 1 15,1 4 3-15,-2-1 3 0,2 2 7 0,1 3 1 0,1 0 1 0,0 0 2 16,0 4 2-16,0-1 3 0,0 4 4 0,1 1 2 0,1 1 2 16,1 2 1-16,-2 1 2 0,1 4-1 0,1 1 1 0,0 2-1 0,1-1-4 15,0 3-6-15,1 2-4 0,-2 0-5 0,3 2-7 0,1 1-5 16,-1 0-6-16,1 2-5 0,-1 1-3 0,5 1-1 0,-3-1-3 0,3 2-2 16,0-1-3-16,3 2 1 0,0 0 0 0,-1 0 0 0,4 1 3 15,-1 1 1-15,3 2 2 0,1-4 1 0,0 1 3 0,3 5 1 0,-1-4 2 16,1 2 1-16,2-1 3 0,0-1 0 0,1 2 3 0,-1-1 1 0,0-3 0 15,-1 2 0-15,1-3-1 0,-3 0 0 0,2 2 1 0,-3-2 0 0,1-2 1 16,-2 1 2-16,-2-1 4 0,1-3 2 0,-2 2 4 0,-1-1 2 16,-1 0 4-16,-2-3 4 0,0 0 2 0,-2 0 3 0,0 3 6 0,-3-3 3 15,1 0 2-15,-4-3 3 0,0 3 0 0,-2-1 0 0,0 1-1 16,-3-3-4-16,0 3-2 0,-1 0-4 0,-3-3-3 0,1-1-3 0,-2 3-4 16,1-2-4-16,-4 0-6 0,0 0-4 0,0 0-5 0,0 2-3 15,-1-4-4-15,-1 0-2 0,2 3-1 0,-3 0-2 0,2-3-1 0,2 3-1 16,-2-1 0-16,0 0 0 0,1 2-1 0,1 1 1 0,1 1 0 0,-2 0-1 15,3 1 0-15,1 1-1 0,0 3 1 0,1 1-2 0,0 1-1 0,1 0-2 16,2 2-1-16,-1-1-1 0,-2 0-3 0,3 2 0 0,0 2-3 16,3-2 0-16,-2 3-1 0,1 0-1 0,-1 0 0 0,1 0 0 0,1 0 0 15,2 0-1-15,0 0 2 0,0-1 3 0,1 3 1 0,0 0 2 16,1-2 3-16,-1 0 2 0,2 1 3 0,3-1 1 0,-3 1 2 0,0-1 1 16,3-1 1-16,-2 1 2 0,2-2 1 0,0 2 2 0,-1-1 0 15,1 1 2-15,1-4 1 0,0 4 1 0,0-3 1 0,-1-2 0 0,2 2 0 16,-1-1 1-16,0-1 1 0,3 0-1 0,-3-4 1 0,-1 3-1 0,3-2-1 15,-1 0 0-15,-1 1 0 0,1-4-2 0,1 1-3 0,-3-1 1 16,0 1-1-16,2-4-1 0,-2 2-1 0,1-1-2 0,-2-1 0 0,-2 1 0 16,3-3 1-16,-2 1 1 0,-1-1 1 0,-1-2 0 0,2 2 2 15,-1-2 1-15,0 0 1 0,-3 0 0 0,1 0 1 0,2-1 2 0,-2 1 3 16,-1 0 2-16,0 3 3 0,1-1 3 0,0 0 0 0,-1 2 2 16,-2 2 0-16,2-2 0 0,-2 2-1 0,2 2 1 0,-2 1-1 0,3 0-1 15,-3 1 0-15,1-1-2 0,-1 4-2 0,0-1-2 0,0 0-2 16,-1 1-3-16,1 1-3 0,0-1-2 0,3 1-1 0,-3 0-3 0,2 0-1 15,-2-1-1-15,2 1 0 0,0 0 1 0,0-1-2 0,1 1-2 0,-1-2 2 16,1 1-1-16,-1-1 0 0,3-1 1 0,1-1 0 0,-2-2 1 16,1 2 2-16,1-1-1 0,-1-1 0 0,0-2 0 0,0 1 2 0,1-3 0 15,-1 3 0-15,0-4-1 0,0-1 0 0,3 2 1 0,-3-3-1 0,0 1-1 16,1-3-1-16,-3 1-2 0,2 1 0 0,-1-2-1 0,2-4-1 16,-3 5-2-16,1-4-1 0,1 0 0 0,-1 0-2 0,0 0-1 0,-1-4-1 15,-1 4-2-15,0-1 0 0,0-1 1 0,-1 0 2 0,1-1 1 0,-2 1 1 16,2 2 3-16,-2-1 0 0,0 0 3 0,-1 3 1 0,1 0 1 15,-1-1 2-15,-1 5 0 0,2 0 3 0,0 1 0 0,-3 1 2 0,2 2-1 16,-2 2-3-16,1 1 0 0,1 1-3 0,-2 2-3 0,2 1-4 16,-2 3-3-16,0-2-3 0,1 3-5 0,-1 0-5 0,0 1-6 0,2 1-9 15,-2 0-6-15,2 1-4 0,-2 1-1 0,1 0-2 0,2 1 1 16,1 1-1-16,0 0 0 0,2 1-2 0,-1 0 0 0,0 0-1 0,3 2 2 16,1 0 1-16,-1-1 5 0,2 3 7 0,0-2 3 0,0 2 2 0,0-1 2 15,4-2 0-15,-3 1 1 0,0-1-1 0,0-1 1 0,2 0 4 16,-2-1 5-16,1-1 4 0,0-1 6 0,0-1 4 0,-1-1 4 0,1-1 5 15,0-3 4-15,-2 3 4 0,-1-7 3 0,2 0 3 0,0 1 2 16,0-6 5-16,-3 2 2 0,2-2 6 0,-2-1 1 0,1-5 3 0,-1 3 0 16,-2-5 0-16,1 1-1 0,0-4-2 0,-2 1-1 0,-2-4-2 0,0-1-2 15,2 0-2-15,-3-2-2 0,0-2 0 0,-1 0-3 0,-1-1-2 16,0 0-2-16,0 0-3 0,0-2 1 0,0 2-1 0,-1-1 2 0,-1 0 1 16,0 2 0-16,-1 0 0 0,1 1 4 0,1 1 0 0,-1 1 2 15,-1 2 2-15,1-1 0 0,1 1 0 0,-1 1 1 0,1 2 0 0,-2-2 0 16,3 3-2-16,-2 1 1 0,2-2-1 0,-1 2 2 0,-1 2 0 0,2-3 0 15,-1 0-1-15,-1 2 0 0,2-1-1 0,0 0-1 0,0 0-1 16,0 0 1-16,0-2-2 0,0 2 0 0,0-1 2 0,0-4-1 0,0 4-1 16,-2-3-1-16,2-1-1 0,0 0-2 0,-1 0-2 0,-1-1-3 15,2 1-3-15,-2-3-1 0,1 2-2 0,1-2 0 0,-2 3-3 0,-1-5-2 16,1 2-2-16,-1 3-3 0,-1-4-2 0,2 3-3 0,-1-1-1 0,0 1 0 16,-2-2 1-16,2 2 1 0,-2 0 1 0,2-1 0 0,-2 2 1 15,1-1-1-15,-1 1 0 0,0 1 1 0,2 0-1 0,-2 1 0 0,2-1 1 16,0 2 0-16,-2 2 3 0,2-2-2 0,1 2-1 0,1-1 0 15,-1 4-1-15,1-3 0 0,-1 2 0 0,2 2 1 0,0-3 0 0,0 3 1 16,0 0-2-16,2 2 0 0,-1-2 0 0,1 3 0 0,1-3-1 16,0 3-1-16,2-1 0 0,-1 2-1 0,0 0-2 0,0 2 1 0,3 0-2 15,-1-1 1-15,2 2-1 0,-2-1 2 0,2 2 0 0,0-1-1 0,3 2 2 16,-1-1 1-16,-1 1 0 0,4-1 2 0,-2 2 0 0,3-1 1 16,-1 3 1-16,1-3 0 0,0 2 1 0,3-2 1 0,-2 3 1 0,2-3-1 15,-1 1 2-15,3 1 0 0,-3-2-1 0,3-1 1 0,-2 3 0 0,2-3-1 16,0 0-1-16,-3 2 0 0,4-2-1 0,-4-2 1 15,2 1-1-15,0-1 0 0,-3 1-1 0,2-4 0 0,1 2 1 0,-1-1-2 0,-1-1 0 16,-1-2-1-16,0 1 2 0,0-2 0 0,-2 0 3 0,1 1 3 0,-1-2 3 16,-1-2 1-16,0 1 3 0,-3 0 2 0,2-2 2 0,-3 0 3 15,0 0 1-15,0 0 3 0,-2-1 1 0,-1 1 2 0,0-1 0 16,0-1 1-16,-2 2-1 0,0-1-2 0,0-1-1 0,-3 2-2 0,2-1-2 16,-2-1-2-16,0 2-1 0,-2-1-1 0,2 2-2 0,-1-4-2 15,-1 2-4-15,2 2-3 0,-2-4-5 0,1 2-5 0,1 2-8 0,-2-2-8 16,2 1-9-16,0 0-9 0,0 0-10 0,2 0-12 0,-1-1-10 0,1 2-15 15,1 0-18-15,2 2-19 0,-1-3-24 0,0 4-25 0,0 0-28 0,1-1-46 16,2 2-52-16,0-2-89 0,0 1-103 0,-1 3-58 0,-1 2-32 16,0-1-12-16,-2 1-2 0</inkml:trace>
  <inkml:trace contextRef="#ctx0" brushRef="#br0" timeOffset="98176.2885">4063 5271 217 0,'-12'-8'541'0,"2"1"10"0,-1-1 10 0,2 2-85 0,-1 2-131 16,2-2-97-16,0 3-77 0,-1-1-39 0,4 0-20 0,-1 3-14 16,1-1-10-16,0 0-15 0,-1 2-16 0,3 0-14 0,0 0-15 15,-2 4-13-15,2-3-13 0,-2 3-11 0,2 3-8 0,-2-1-5 0,1 3-5 16,-1 1-2-16,0 2-3 0,0 3-1 0,0 1 1 0,-1 1 1 16,0 4 7-16,3 2 5 0,-2 1 4 0,2 1 4 0,-2 3 4 0,2 1 5 15,-1 3 4-15,0-3 1 0,1 6 4 0,1 0 2 0,1-1 2 0,1 2 4 16,0 0 2-16,3-2 2 0,-1 1 0 0,2 1 1 0,1-3-1 0,1 0 1 15,1-1-1-15,1-3 0 0,2 1 0 0,0-4 1 0,1 1 0 16,0-5 3-16,2 0 2 0,2-3 1 0,-2-1 3 0,1-5 1 16,2 2 4-16,0-6 2 0,2-4 3 0,0 1 3 0,-2-4 2 0,5-4 0 15,-1-1 1-15,-1-4 1 0,2-3 1 0,1-2 5 0,-1-3 5 0,-1-4 2 16,0 0-2-16,0-6-1 0,-3 2-4 0,0-4-4 0,-1-3-5 16,-5-2-3-16,0-3-3 0,-3 1-1 0,-1-2-1 0,-3-1 1 0,-1-2 1 15,-3-2-1-15,-3 0-4 0,-1 3 2 0,-3-1 3 0,-2-2 3 16,-4 5 0-16,2-1 2 0,-6 3 2 0,2 0-2 0,-2 5-1 0,-2 0-3 15,0 0-4-15,-1 5-8 0,0 2-9 0,0 2-12 0,0 1-12 0,0 3-20 16,0 3-24-16,2 3-28 0,-2 1-27 0,3 4-28 0,-1 4-27 0,-1 2-29 16,2 4-31-16,-2 4-38 0,2 4-40 0,-1 6-82 0,1 1-101 15,2 9-71-15,0 1-54 0,2 4-21 0,-1 3-4 0</inkml:trace>
  <inkml:trace contextRef="#ctx0" brushRef="#br0" timeOffset="101526.5934">2394 14963 276 0,'-3'0'428'0,"0"0"-74"0,-1-1-104 16,0 1-71-16,1-1-54 0,0-1-36 0,1 1-29 0,1-1-14 0,-1 1-7 15,0-2-6-15,-1 1-2 0,1-1 0 0,1-1 4 0,1-1 0 16,-2 0-1-16,2 1-3 0,-1-2 0 0,-1-1-1 0,2 2 0 0,0-2 3 16,0-2 3-16,0 1 2 0,0-1 3 0,-2 1 2 0,2-4 4 0,0 2 0 15,0 0 0-15,0-2 1 0,0 1 0 0,0-1 0 0,0 1 2 16,0-3-2-16,0 2-2 0,0 0-1 0,0-2 0 0,0 2-1 16,0 1 1-16,0-3 1 0,0 0-1 0,0 1 1 0,0-1 2 0,0 2-1 15,0-2 0-15,0-2-1 0,0 3-1 0,0-2 0 0,0 0 3 0,0 0 0 16,0-1 1-16,0 2 0 0,0-3-3 0,0 2 0 0,0-2 0 0,2 0 1 15,-2-1 2-15,2 1-2 0,-1-1-1 0,-1 0 0 0,2-1-1 16,-1-1-2-16,1 1-2 0,1-2-2 0,-1 0-2 0,1 1-2 0,0-2 0 16,1-1-3-16,-1 1-1 0,3 1-2 0,-3-2-1 0,3 0-1 0,-1 2-1 15,0 1-1-15,0-1-2 0,2 0 0 0,-2 1-1 0,0 3 1 16,1-3-1-16,1 2 0 0,0 2-2 0,0-1-1 0,-1 0-1 0,-1 0-2 16,3 3-3-16,-2-1-1 0,0 1-1 0,1-1-1 0,-1 2 0 0,0-1-2 15,2 3-1-15,-1-4-2 0,-1 3-1 0,3 0-1 0,-2 1-1 16,-1-1 0-16,1 1-1 0,-1-1-2 0,0 2 1 0,2-1 0 0,-2 1-2 15,-1-3 1-15,2 5 0 0,0-2 0 0,-2 0-1 0,1 2 0 16,1-1 0-16,-1-3 4 0,2 4-1 0,-2-2 1 0,1 0 0 16,-1 2 2-16,3-2-1 0,-1 2 1 0,-1-1 2 0,-1 1 1 0,3-1 1 15,-2 0 0-15,-1 0 1 0,4 0 0 0,-1 2 0 0,-1-3 0 16,0 1-2-16,1-1 1 0,-1 2 0 0,2 1 0 0,-2-3 0 0,2 3-1 0,0 0-1 16,0 0 1-16,-1-1-1 0,1 1-1 0,-1-2 1 0,2 2 0 15,-1-2-2-15,-1 2 1 0,2-1-1 0,0 1 0 0,-1-1 0 0,1 1-1 16,-2-1 2-16,1 1 1 0,2 0-1 0,-2-3 1 0,1 3 1 15,0-2-1-15,0 0 1 0,-1 0 0 0,0 2 0 0,0-5-1 0,2 4 1 16,-2-3 1-16,0 1 0 0,2-1 0 0,-2 1-2 0,1-2 0 16,1 1 0-16,0-1-2 0,-1 0 0 0,1-1-2 0,-1 1 0 0,2-2 1 15,-2 0 0-15,0 2-1 0,2-4-1 0,-2 1-1 0,0-2-1 0,3 2 0 16,-3 0 0-16,3-2-2 0,-1 2 1 0,-1-1 0 0,0-1-1 16,1 0-2-16,-1 1 1 0,-1 1-1 0,2-2-1 0,-2 0 1 0,0 1-1 15,1 0-1-15,0-1 1 0,-1 0-2 0,1 1 0 0,0 0 0 16,0-1 0-16,-1 3 0 0,-1-2 0 0,2-1-1 0,-2 3 0 0,1-1 0 15,0-2 0-15,-2 2-1 0,1 0 0 0,2 0 0 0,-4 2 0 16,2-2-1-16,-1 0-1 0,1 1 1 0,0 1 0 0,0-1 0 0,-2 1-1 16,2 2 1-16,1-3 1 0,-2-1 1 0,-1 4 1 0,-1-3 1 0,2 3 3 15,1-1 3-15,-2-3 2 0,1 2 2 0,-1-1 3 0,0 1 2 16,0 0 1-16,1-1 2 0,-1 1 1 0,0-2 1 0,1 3 0 0,-1-2 2 16,0 2 0-16,0-2-1 0,0-1 0 0,0 2-2 0,-2 0-1 15,2 0-1-15,1-1 1 0,-2 0-2 0,1 1 0 0,0-1 0 0,1 0 0 16,-1 3 0-16,0-4-2 0,0 1 1 0,1 1-1 0,-1-1 0 15,2 1 0-15,-1-2-1 0,-1 1 1 0,0-2 0 0,0 2-2 0,1 1 1 16,1-3 0-16,-2 0-1 0,1 0 1 0,-1 2-2 0,0-1 1 0,0 1-2 16,1-2 1-16,-1 0-2 0,0 4 0 0,2-3 0 0,-1 2 0 15,-1-2-1-15,0-2 1 0,0 5-1 0,0 0-1 0,2-2 1 0,-1 1-1 16,-1-1 0-16,-2 1-1 0,2-1 1 0,1 1 0 0,-1 0 0 16,-1-2 0-16,1 2-1 0,1 0 1 0,-1-1-1 0,0 1 0 0,0-1 0 15,1 1-1-15,-1-2 0 0,0 3 0 0,3-2-1 0,-1 2 0 0,-1-5 0 16,0 4 0-16,1 0-2 0,1-2 1 0,0 1-2 0,-1-1-1 0,1 0 0 15,1 2 0-15,0-2-1 0,-1 1-1 0,1-1 0 0,-1 0 1 16,2 2 0-16,-2-1 1 0,0 1 2 0,2 2 0 0,-2-6 2 16,1 4 0-16,-1 0 3 0,1 1 2 0,0-2 1 0,-1 1 0 0,2-1 2 15,1 1 0-15,-3-1 2 0,3 0 1 0,-1 1-1 0,-1 0 0 16,1-3-1-16,0 2 0 0,1 0 0 0,-1-1-2 0,1-1 3 0,-1 0 1 16,2 2 1-16,-2-1 3 0,1-2 2 0,-3 4 1 0,2-3 3 0,1 2 3 15,-2 2 0-15,0-2 3 0,-1 1-1 0,0 0 3 0,0-1 0 16,0 5-1-16,-1-3-1 0,1 1-1 0,-2-1-3 0,-1 1-3 0,3 0-2 15,-1 0-3-15,-2 1-2 0,3-1-4 0,-2 1-2 0,1-3-3 0,2 1-1 16,-2 2-2-16,0-2 0 0,0 0-1 0,3 2-2 0,-2-2 1 16,0 0 0-16,0-2 2 0,3 2 1 0,-2-1 1 0,-1-1 2 0,4 2 0 15,-2-5 2-15,1 0 0 0,-1 2 2 0,1-2-1 0,0-2 1 16,2-1 1-16,-2 1 0 0,2-1-1 0,-3-3 0 0,4 3-3 16,-4-2 0-16,1 1-2 0,0-1-2 0,-1 0-1 0,1 1 0 0,-1-1-1 15,-1 2-1-15,0-2 0 0,-1 2-1 0,1 0 2 0,-4-1 1 0,2 2 1 16,-1 1 1-16,-1 0 1 0,2-1 2 0,-3 3 1 0,1 1 1 15,-1-2 2-15,-1 0 1 0,-1 3 2 0,4-2 2 0,-4 2 2 16,0 0-1-16,0-3 1 0,-1 5-1 0,2-3 0 0,-1 1-1 0,0-1-1 16,1 1 1-16,-1-1-1 0,0 0-1 0,1 1-1 0,-1-1 0 15,0-1-1-15,-1-1-1 0,1 2-2 0,0-3 1 0,3 0-2 16,-4-1 1-16,3 1-2 0,-1 0 1 0,-1-2-1 0,3 0-1 0,-2 1-1 16,0-2-2-16,1-1 1 0,2 3-1 0,-3 0 0 0,1-2-1 15,1 2-1-15,1-1 0 0,-3 2 0 0,1 0-1 0,1-1 1 0,-2 2 0 16,0 3-2-16,2-1 1 0,-3 1-1 0,2 2-1 0,0-3 1 15,-2 5-2-15,1-2 0 0,1 1 1 0,-1 1 0 0,2 0-1 0,-2 0 0 16,2 1 1-16,-1-1 0 0,-1 2-1 0,3 0 1 0,-1-3-1 16,-1 2 1-16,2-1 1 0,-1 0-1 0,0 1 0 0,0-1 2 15,1 0-1-15,-1-2 0 0,0 0-1 0,3-2 0 0,-2 1 0 0,1-1-2 16,-2-1 0-16,1-1 0 0,-1-2-1 0,2-1 0 0,-1 2 0 16,-1-1 2-16,0 0 2 0,-1-1 1 0,2 1 2 0,-3 2 2 0,-1 0 2 15,0 0 3-15,0 2 3 0,-2 0 2 0,1 2 1 0,-1 1 1 16,-3-1 0-16,2 3-4 0,-2 2-6 0,-2-1-9 0,2 1-10 0,-3 1-12 15,1 2-16-15,-2-1-17 0,1-1-22 0,0 1-23 0,1 2-28 16,-3-2-34-16,2 2-40 0,0-4-47 0,1 3-83 0,1-1-106 16,-1 2-85-16,0-4-75 0,2 1-33 0,2 0-11 0,1-2 2 0</inkml:trace>
  <inkml:trace contextRef="#ctx0" brushRef="#br0" timeOffset="102692.2548">5369 8006 4 0,'-2'-8'502'0,"-1"0"-20"0,0 1-33 0,1-1-67 0,-2 1-85 16,1 1-49-16,0 0-31 0,-1 0-17 0,1 1-11 0,0 0-8 15,1 0-6-15,-1 2-8 0,0-1-12 0,0 0-10 0,0 3-10 0,1-1-13 16,-1 0-16-16,3 2-12 0,-1-1-13 0,1 1-13 0,0 0-11 16,0 0-13-16,-2 1-12 0,2-1-8 0,0 2-8 0,0 1-6 15,0 1-5-15,0 1-1 0,0 2-2 0,0 0-1 0,0 3 1 16,0 1 2-16,2 4 1 0,-1 1 3 0,-1 3 3 0,3 1 4 0,-1 3 2 16,2 2 2-16,-1 2 1 0,2 1 2 0,0 1-1 0,0 1 0 0,1 1 1 15,2 0-2-15,-2-2 0 0,4 2-1 0,-2-2-1 0,4 1-2 16,-2-3-1-16,1-2-2 0,3 2 0 0,-3-5-3 0,3 1 0 15,-1-4-2-15,1 2 0 0,-1-4-2 0,4-3 2 0,-4 0-1 0,3-1 0 16,-2-3 0-16,2-1-1 0,-2-1 0 0,2-3 0 0,-2 0-3 16,-1-4 0-16,4-1-2 0,-4 0 1 0,3-3-4 0,-2-3 1 15,2 1-2-15,-3-2-2 0,2-5-1 0,-2 0-4 0,-1 0-4 0,1-1-4 16,1-3-4-16,-3-4-4 0,-1 0-5 0,1-1-2 0,-3-3-7 16,0-2-4-16,-2 1-5 0,0-4-5 0,-3 0-5 0,1-2-4 0,-3-1-2 15,-1 0 0-15,-3-2-2 0,1 1 2 0,-5-1 1 0,0 0 1 16,-1 1 3-16,-5 1 4 0,0 1 7 0,-2-1 8 0,-2 3 12 0,-2 0 12 15,0 0 11-15,-3 4 12 0,0-1 9 0,-1 4 7 16,0 0 7-16,-2 2 7 0,1 1 6 0,0 3 4 0,2 2 4 0,0 0 1 0,0 2-1 16,4 1-4-16,-1 3-7 0,2 0-6 0,1 4-9 0,2-1-9 15,0 1-7-15,1 4-8 0,2 0-5 0,-2 3-7 0,3-1-3 16,0 3-3-16,2 2-3 0,0 3 0 0,-3 2 3 0,3 1 6 16,2 2 6-16,-1 3 6 0,1 1 6 0,3 4 6 0,-2 0 5 0,2 2 5 15,0 2 7-15,3 0 4 0,0 3 7 0,1-3 4 0,1 1 3 16,3 3 2-16,0-4-1 0,1 3-3 0,0-2-4 0,0 0-3 0,3 0 0 15,0-4-4-15,0-1 0 0,1 3-1 0,0-6-3 0,2-2 1 0,1 2-1 16,-1-3 1-16,1-5 4 0,4 0 2 0,-1-3 3 0,3-1 3 16,3-4-2-16,2-3 0 0,3-3-12 0,3-4-13 0,0-2-24 15,5-4-25-15,4-4-34 0,-1-5-39 0,5-4-53 0,1-1-57 0,0-5-112 16,2-1-138-16,0-4-100 0,0-2-80 0,-2-4-40 0,0 2-18 0,-4-2-3 16</inkml:trace>
  <inkml:trace contextRef="#ctx0" brushRef="#br0" timeOffset="106459.3911">3616 10701 104 0,'0'0'451'0,"0"0"-45"15,-1 0-67-15,-1 2-82 0,2 0-91 0,-2 1-56 0,2-1-39 0,0-1-21 16,0 2-12-16,0 1-3 0,0-1 0 0,2 1 1 0,1-1 1 16,0 4 0-16,1-4 1 0,0 3-2 0,4 2-1 0,0-1 1 0,-2 1 1 15,2 1 4-15,3 3 3 0,-1 0 1 0,2 0-2 0,-1 1 1 0,2 1-2 16,1 0-2-16,-1 1-1 0,3 2-2 0,-2 1-2 0,3-2-2 15,-1 4 0-15,3-2-3 0,-3 2-1 0,1-3-6 0,2 4-4 0,-3-1-2 16,3 1-3-16,-3-1-3 0,1 1-3 0,-1-2-1 0,0 2-1 0,-2-3 1 16,0 2-1-16,-1-1 0 0,-1-1 0 0,1-1-1 0,-3 0-4 15,-1-3-5-15,-1 3-4 0,0-5-6 0,-3 0-8 0,4 1-7 16,-4-2-9-16,-2-1-12 0,2-4-11 0,-2 1-11 0,-1 0-9 0,-1-3-15 16,1-1-18-16,-2-3-39 0,0 0-50 0,0 0-22 0,-3 0-8 0,0-3-61 15,-1 0-88-15,-2-3-47 0,1-1-24 0</inkml:trace>
  <inkml:trace contextRef="#ctx0" brushRef="#br0" timeOffset="106809.3849">3681 10638 112 0,'-5'5'440'0,"-1"-1"3"16,-1 1-85-16,0 0-130 0,2 1-84 0,0 0-63 0,0 2-32 0,-1-1-20 15,1 2-5-15,-1-1 1 0,1 2 2 0,2 1 3 0,-2 2-2 16,2-4-2-16,-2 2-4 0,2-2-3 0,-1 1-4 0,2 1-3 0,-1-3-2 16,1 2-1-16,1-3 2 0,-1 2 1 0,2-3 5 0,-2 0 8 15,1-1 7-15,1-2 9 0,-2 0 8 0,2-1 10 0,0 0 6 16,0-2 6-16,0 0 3 0,0 0 3 0,-1-2 0 0,-1 1 0 0,2-3-2 16,-2-1-3-16,1 1-7 0,1-5-8 0,-2 0-11 0,1-1-9 0,-1-3-10 15,2 0-10-15,-2-1-8 0,2-1-7 0,-2 3-3 0,0-5 0 0,2 2 2 16,0 2 0-16,0 1 1 0,0 0 0 0,0 1 1 0,2 3-2 15,0 0 0-15,-2 2 0 0,2 1 1 0,1 3 1 0,2 0-1 0,-2 1 0 16,4 1-2-16,-1 1-3 0,5 1-2 0,0 2 1 0,3-1 0 16,1 2 3-16,2 0-4 0,2 4-8 0,3-1-16 0,3-3-22 0,2 1-33 15,1 1-43-15,2-1-76 0,4 0-91 0,-1-2-83 0,2 1-77 16,1-3-42-16,-1 0-24 0,3-2-14 0</inkml:trace>
  <inkml:trace contextRef="#ctx0" brushRef="#br0" timeOffset="107826.1532">4463 11791 396 0,'-6'-8'523'0,"1"-2"9"0,-2 2-63 16,0 1-98-16,2 0-72 0,0 1-58 0,1 0-34 0,0 1-21 16,-1 2-14-16,1-1-10 0,1 0-9 0,1 3-9 0,1 0-10 15,-1-1-10-15,1 1-14 0,-1-1-13 0,2 2-14 0,0 0-13 0,0 0-12 16,0 0-12-16,0 0-9 0,2 2-9 0,-1-1-6 0,1 1-5 0,1 0-4 15,0 3-2-15,1-2 0 0,1 3-4 0,2 0 0 0,-1 2-1 16,4 0 1-16,-1 4-1 0,2-3 2 0,-1 4 1 0,2 0 1 0,1 1 0 16,-1 2 1-16,1 1-2 0,3-1-2 0,-3 2 0 0,1 1-1 15,2 3-3-15,-2-3-2 0,0 0-4 0,2 4-7 0,-2-2-9 0,1 0-8 16,0-1-9-16,0 2-8 0,-1-1-8 0,0-1-8 0,-2 0-7 0,1 1-10 16,-3-3-8-16,4 0-8 0,-4-1-10 0,0 0-7 0,-2 0-9 15,2-4-6-15,-4-2-7 0,2-1-6 0,-2 3-6 0,-1-4-5 0,0-2-3 16,0 0 3-16,0-1 4 0,-1-3-3 0,-2-1-4 0,-1 2-6 15,-1-4-6-15,0 0-4 0,0-4-1 0,0 2 5 0,-3-1 6 0,0-2 11 16,-3 0 13-16,3-3 13 0,-2 1 12 0,-2-2 7 0,1 1 8 0,-3-2 13 16,2 3 19-16,-1 0 23 0,0 0 24 0,-1-1 24 0,0 1 21 15,-1 0 23-15,-1 2 23 0,3-2 14 0,0 4 12 0,-1-1 9 16,1 1 6-16,0 0 4 0,0 3 2 0,0-2 0 0,2 1-3 0,1 1-5 0,0 0-7 16,0 1-9-16,1 1-9 0,-1-2-12 0,4 0-14 0,-1 3-11 15,-1-3-8-15,3 4-7 0,-2-1-4 0,2 0-5 0,0 0-4 16,2 1-2-16,-2 0 0 0,2-1-1 0,-1 2 1 0,2 0-1 0,-1-2 1 15,4 4-2-15,-3-4-2 0,0 2-1 0,2 0 0 0,-2-1-2 0,2 0-2 16,0 3-3-16,1-4-1 0,0 2-2 0,-1 0-2 0,3 2-2 16,-3-3-3-16,4-1-4 0,-2 2-3 0,-1 0-4 0,2-3-5 0,1-1-5 15,-1 3-5-15,0-1-6 0,1-3-6 0,-1 1-7 0,0-1-7 0,0-1-7 16,3-1-10-16,-3-1-10 0,2 0-11 0,1-4-9 0,-2 2-9 16,-1-2-2-16,0-3 0 0,0 0 3 0,1 1 6 0,0-3 12 0,-2 2 14 15,-1-4 18-15,-1 2 17 0,0-3 25 0,-2 5 24 0,-1-1 27 16,-2 1 29-16,0 0 25 0,0 0 25 0,0 1 20 0,-2 1 21 0,-1 1 13 15,0 1 11-15,1 1 7 0,-1 2 2 0,0-1-2 0,-2 1-7 0,2 0-9 16,0 1-12-16,0 0-15 0,0 1-17 0,-1 0-14 0,3 1-14 16,-1 1-15-16,-1 0-15 0,0 3-14 0,1 0-12 0,1 2-16 15,-1 2-15-15,-1-2-17 0,0 7-16 0,2 1-23 0,-1 3-25 0,0-1-35 16,1 3-36-16,-1 4-50 0,2 1-56 0,0 0-99 0,0 3-117 0,2 0-68 16,-1 2-41-16,-1 4-18 0,2-2-9 0</inkml:trace>
  <inkml:trace contextRef="#ctx0" brushRef="#br0" timeOffset="112608.0106">5375 12574 24 0,'0'0'102'0,"0"0"-16"0,0 0-10 0,0 0-13 16,0 0-12-16,0-1-8 0,0-2-8 0,2 1-7 0,-2 0-9 15,2 1-8-15,-1-2-7 0,-1 2-10 0,2-1-8 0,-1-1-9 16,1 2-7-16,2-1-14 0,-2-1-15 0,1 1-14 0,0 0-12 0,1 1-18 15</inkml:trace>
  <inkml:trace contextRef="#ctx0" brushRef="#br0" timeOffset="137607.1187">2233 12825 69 0,'-5'-2'428'0,"2"0"-24"0,0-1-39 0,0 3-74 16,0-4-96-16,-1 4-52 0,1-3-34 0,0 1-19 0,1 1-9 0,-2-2-6 15,1 2-6-15,1-2-1 0,-1 3-2 0,1-3 1 0,1 1-2 16,-2-1-2-16,1 0-1 0,0 0-3 0,-1 0-1 0,0 0-3 16,0-1-2-16,1-1-2 0,-2 0 2 0,2 0 1 0,-1-2 3 0,0-2-1 15,0 1 0-15,-1-4-1 0,1 2-3 0,0 0-6 0,1-1-5 0,-1-4-5 16,-1-1-5-16,2 0-3 0,-1-2-3 0,1-2-4 0,-1-1-3 0,2 0-3 16,-1-1-3-16,0-1-2 0,-1-1-1 0,1-2-1 0,1 3 0 15,1-3 0-15,-2 0 1 0,2 3 2 0,0-4 3 0,0 2 0 0,0 2 2 16,2-1 0-16,-2 3 0 0,1-1-2 0,1 0 1 0,1 2-2 15,-1 1 0-15,0 2-2 0,-1-2-2 0,4 3-1 0,-2 1-1 0,-1 0-2 16,2 0 0-16,-1 1-3 0,2 1-1 0,-2 2 0 0,2-3-2 0,-2 4 1 16,2-2-1-16,-2 0 0 0,3-1 0 0,-1 3 0 0,0-1 0 15,0 0-2-15,1 0 1 0,-1-1 0 0,3-1 0 0,-2 1 0 0,0 0 2 16,1-1 2-16,0 0 0 0,0-2 2 0,1-2 2 0,-2 3 1 16,3-2 1-16,-2-2-1 0,-1-1 2 0,1 0 2 0,-1 0-1 15,0-2 1-15,0-3 0 0,1 3 0 0,-1-4 1 0,-1 1-3 0,1-1-3 16,-1-1-1-16,-2 1-2 0,2 0 0 0,-2-2 0 0,0-3 0 0,1 5 3 15,-3 0 1-15,3 0 3 0,-2-1 1 0,0 2 1 0,-1-1 2 0,-1 4 1 16,2-1 0-16,-2 0 3 0,1 1 3 0,-1 3 0 0,0-1 0 16,0 2 0-16,0-1-2 0,0 1-1 0,0 4-3 0,0-4-1 0,0 2-2 15,0 1 0-15,2 2-2 0,-2-2-1 0,0 1-1 0,2 1-3 0,-1-2 0 16,-1 2-2-16,2 2-1 0,-2-2 1 0,2 0-3 0,-1-1-2 16,1-1 0-16,1 3 0 0,0-1-1 0,-1-1-2 0,4 0 1 0,-3-3-1 15,3 3 2-15,-1-4-1 0,2 2 2 0,0-1 0 0,-2-3 0 16,3 2 0-16,-2-1 2 0,2 0 0 0,2 0 2 0,-2-2 0 0,0 1 0 15,1 1 0-15,-1-2 1 0,0 1-1 0,0 1 0 0,1 0-1 0,-1 0 0 16,0 0-1-16,1 1-1 0,-2 2 1 0,-1-2-1 0,2 0 0 16,-3 3 1-16,2-1-1 0,0 3 0 0,-1-3 0 0,-1 3-1 0,0-2 1 15,1 4 0-15,-3-2-1 0,2 0 1 0,-2 2 0 0,2-2 0 16,-2 0-2-16,0 1 1 0,1 1-1 0,0-4-1 0,-1 3 0 0,0-4-1 16,-1 1 0-16,1-3-1 0,-1 1 3 0,-1-4 0 0,1-2 2 15,1-1-1-15,-3-2-4 0,2-4 0 0,-2 1-1 0,0-5-1 0,0-2-1 16,0-3 0-16,0-1-1 0,-2-2 0 0,1-3 0 0,-1 1-2 15,-1-2-1-15,1 0-3 0,-1 0 0 0,0 3 2 0,-1-1 1 0,0 2 3 16,-1 2 1-16,1 1 1 0,-1 4 1 0,0 2 0 0,0 1 0 0,0 4 3 16,-1 1 0-16,0 1 1 0,1 4-1 0,-3 1 2 0,3 1-1 15,-4 0 1-15,3 3-1 0,-1 1 0 0,-1 0 0 0,-1 0-2 0,4 1 1 16,-3-1-1-16,2 2 1 0,-2 1-2 0,0-1-1 0,2-2 2 0,-1 1 0 16,0 1 2-16,0-1-1 0,1-1 3 0,1 1 1 0,-1-3 1 15,-2 0 2-15,2-1 1 0,-1-1 3 0,1 0 1 0,1-3 1 0,-2-2 1 16,0-2 2-16,1 1 2 0,-1-1-2 0,0-5 0 0,2-2 1 0,0-2-2 15,0 1-2-15,-1-3 0 0,1-2-2 0,-1-1-2 0,1 0-1 0,2 0-2 16,-2-1-1-16,2 2-2 0,0 0-1 0,0 1-2 0,-1 2 0 16,0 1-2-16,3 2 0 0,-1 0-1 0,0 1-1 0,-1 2 0 0,1 0 0 15,-1 3 0-15,2-1-1 0,-1 1 3 0,-1 4 1 0,1-2 3 16,1 1 3-16,-1 1 3 0,-1 0 4 0,0 2 4 0,0 1 1 16,1-3 3-16,1 4 1 0,-3-2 2 0,3 1 1 0,-2-1 3 0,1 1 0 15,-1 0 1-15,0-2-2 0,-1 0-1 0,0 0-2 0,1-1-2 16,1-1-4-16,-1 0-1 0,0-1-1 0,1 2-4 0,-1-6 0 0,1 4-1 15,1-1-1-15,-1 0 0 0,-1 0-2 0,1 1 0 0,1 0-2 0,-2 2-2 16,3-2-1-16,-2 3 0 0,1 0 0 0,1 1 0 0,0 2-2 0,0-3 0 16,0 4-1-16,0-1 0 0,0 3-2 0,0-4 0 0,0 5-1 15,0 0 0-15,1-1 1 0,1 0-1 0,1 1-1 0,-2 0 0 0,1 0-1 16,1-1-1-16,0-1 1 0,1 2 0 0,-1-3 0 0,0 0-1 16,2 1 0-16,-2-2-1 0,5 1-1 0,-4-3 0 0,1 1 2 0,0 1 1 15,2-2 1-15,0-1 2 0,-2 0 1 0,1 0 1 0,2 0 2 0,-3-1-1 16,4 2 3-16,-2-1 1 0,-1-1 2 0,2 1 2 0,0 1 0 15,-2 1 2-15,1-2-2 0,-1 0 1 0,-1 3-1 0,2-1 2 0,0-1 0 16,-1 1-1-16,1 0 1 0,-2-1 1 0,0 2-1 0,0-2 1 16,0 1 0-16,-2 0 0 0,2-1-1 0,-2 2 2 0,-1-1-1 0,2 0 0 15,-4-1 0-15,2-2-2 0,-2 2 0 0,-2 0-1 0,2-2 0 16,-4 0-1-16,1-2 0 0,-2 2 1 0,0-2-1 0,0 1 0 16,0-2 1-16,-4-1-1 0,1 0 2 0,0 1-1 0,-2-2 2 0,0-1-1 0,0 2 2 15,0-1 0-15,-2 1 1 0,1-2 1 0,-1 0 2 0,0 2 3 16,-1 1 0-16,1 0 3 0,-1-1 1 0,-1 2 1 0,3-1 1 0,-3 2 0 15,1-1 0-15,2 1 1 0,0 0 2 0,0 0-1 0,-2 2 0 0,1-1-2 16,2 0-1-16,-2 1-2 0,-1 1-1 0,3-3-3 0,0 2-2 16,0-3-2-16,-1 3-1 0,0-2-1 0,3 0-1 0,-2-2-3 15,1 1-2-15,-1-3-2 0,2 0-1 0,2 0-1 0,-3-2-1 0,2-3-2 16,1 1-3-16,1-3-1 0,0 1-2 0,-1-3-2 0,3-1-1 0,0-3-1 16,1 1 0-16,1-1 1 0,1-3 3 0,0 1 2 0,1 0 3 0,1-1 3 15,0 1 1-15,1 1 2 0,0-1 4 0,1 1 1 0,-2 4 3 0,1-2 2 16,2 3 2-16,0 0 1 0,-2 1 0 0,0 2-1 0,-1 1-2 15,1 1-1-15,0 1-1 0,2 2-3 0,-2 1-1 0,0 2 1 0,-1 1-1 16,-1 1-1-16,1 1 0 0,1 3-1 0,-1 1-2 0,-1 1-1 0,-1 2 1 16,2 1-3-16,-1 3-4 0,1 0-8 0,-2 0-10 0,2 4-11 15,-1 1-11-15,-1-1-14 0,3 2-15 0,-3 3-13 0,2-1-14 0,-1 1-12 16,-1 1-11-16,2 2-10 0,-1 0-10 0,1 0-8 0,1 0-9 0,2 2-6 16,-2-1-3-16,2 2-6 0,1 0-6 0,2 0-5 0,-3 2-6 15,1-2-6-15,1 3-10 0,2-2-13 0,-3 2-13 0,2-1-13 0,-1 4-11 0,2-1-23 16,-1-1-27-16</inkml:trace>
  <inkml:trace contextRef="#ctx0" brushRef="#br0" timeOffset="138273.7471">2499 3700 85 0,'-5'-16'245'0,"0"-1"-44"0,0 0-38 0,0 2-23 0,1 1-15 0,-2-1-4 16,1 0-1-16,0 1 3 0,0 3 4 0,2-2-2 0,-2 3-6 0,1-2-1 15,-1 3 2-15,0 0 1 0,2 1-2 0,-2-1-4 0,2 1-6 0,-2 3-5 16,1-2-2-16,2 2-9 0,-1 2-7 0,0-1-9 0,1 2-5 16,1-1-5-16,-1 0-7 0,-1 1-7 0,1 1-7 0,2 1-9 0,0 0-8 15,0 0-10-15,0 0-9 0,0 0-9 0,0 0-9 0,-1 0-7 0,-1 1-6 16,2 1-4-16,-2-2-3 0,2 3 0 0,0-2 0 0,-1 2 1 16,-1 2 1-16,2-2 2 0,-2 4 4 0,0 0 3 0,2 4 5 0,-2 0 3 15,2 0 6-15,-1 5 3 0,-1-2 3 0,2 5 3 0,-2-1 1 0,2 0 2 16,0 3-1-16,0 0 0 0,2 0-2 0,0 1-2 0,-1 0 0 0,3 0-3 15,0 0-2-15,-1 0 0 0,2 0-1 0,1-2 2 0,-1 2 2 0,0-3-1 16,2 2-1-16,0-4 1 0,1 1 0 0,0-2 0 0,1-1 2 0,-1 0 1 16,0-1-1-16,1 1 1 0,1-4 0 0,-1 1 2 0,2 0 0 15,-3-4 1-15,0 1-1 0,2-1-1 0,-1-2 1 0,-1 0 2 0,0 0 2 16,1-3 2-16,-2 0 4 0,1-2 2 0,-2 0 2 0,3-1 4 0,-2-1 2 16,-1-3 2-16,2 1 1 0,0-2 2 0,0-1-1 0,-2-1 2 15,2-2 0-15,-1-2 1 0,0 1-2 0,1-4-1 0,-3 1-1 0,1-4-2 16,2 1-2-16,-3-2-2 0,-2 0 0 0,2-3-1 0,-2 0 1 0,0-1 0 15,-1 0 0-15,0-2-2 0,-1 2-1 0,-1-2 1 0,-1-1-2 0,-1 2-1 16,-1-1 0-16,-1 0 1 0,1 0 2 0,-3 1 2 0,1-1 0 16,-4 3 1-16,1-3-3 0,-2 2-1 0,1 1-1 0,-2 0-1 0,1 0 0 15,-4 3-1-15,1-2-3 0,-2 3-1 0,2-3-2 0,-4 5-2 0,2 0-2 16,-2 1-5-16,1 0-3 0,0 1-3 0,0 2-1 0,1 0-2 0,0 2-1 16,-2 0-1-16,3 1-2 0,-2 3-4 0,3-1-3 0,-2 0-9 0,3 4-10 15,0 0-14-15,1 1-14 0,1 1-12 0,1 1-10 0,1 3-10 0,-2 3-7 16,4 1-10-16,-1 2-8 0,2 2-8 0,0 3-8 0,3 3-9 15,-1 2-9-15,3 2-6 0,2 4-5 0,-1 3-5 0,2 1-9 0,2 5-24 16,0 1-32-16,4 3-57 0,-1 3-70 0,0 1-44 0,3 1-33 0</inkml:trace>
  <inkml:trace contextRef="#ctx0" brushRef="#br0" timeOffset="140074.0648">2320 10888 241 0,'0'-6'464'16,"-3"-1"1"-16,1-3-78 0,1 0-119 0,-1-2-85 0,-1-1-73 15,1-2-41-15,-1-3-30 0,1-1-14 0,1 0-10 0,-1-2-1 0,-1-2-2 16,1 0 3-16,1 0 6 0,-2-3 2 0,0 1-1 0,1 0-1 0,1-3-2 15,-3 0 1-15,1 1 0 0,0-3 2 0,0 0 1 0,1-2 2 16,-3 3 2-16,0-3 6 0,0-1 6 0,0 2 7 0,-2-4 6 0,1 1 4 16,-3-2 4-16,-1-1 2 0,2 1 1 0,-3-3 1 0,2-1-2 15,-3 0-1-15,-1-5-1 0,1 4-3 0,-3-7-1 0,0 1-9 0,0-2-9 16,-1-3-10-16,-3-1-10 0,3-1-10 0,-5-2-11 0,3-1-6 16,-2-2-6-16,0-1-2 0,-2-3 0 0,1 0-1 0,-1-2 0 0,-1-3 0 15,2 1 0-15,-3-1 1 0,2 2 2 0,0-4-1 0,1 2 1 16,-2-2 3-16,1 1 3 0,0 0 0 0,2 0 0 0,-2 0-2 0,2 2-5 15,-1 1 1-15,2 1 5 0,-1 2 2 0,2 1 3 0,1 3 0 0,-1-1 2 16,0 3 1-16,-1 0 0 0,1 1 4 0,-1 1 0 0,3 1 1 16,-3 1 1-16,1-1 0 0,0 0 2 0,-1 0-5 0,3 0-8 0,-3-1-5 15,2 1-4-15,0-2-4 0,-2 4-5 0,4-2-3 0,-2-1-4 0,1 2 1 16,2 0 3-16,0 0 2 0,-2 1 1 0,3 1 5 0,1 1 3 16,-1 1 3-16,2 1 4 0,-2 0 4 0,4 3 2 0,-1 2 5 0,-1-1 6 15,3 4 3-15,0-1 5 0,-1 4-1 0,1-1 1 0,0 2-3 0,2 0 0 16,-2 1-1-16,2 1-1 0,-1 0 0 0,1 0 0 0,1 3 2 0,-2 0-1 15,2-1 0-15,0 3 0 0,0 1 1 0,0 0-1 0,2 0-1 0,-3 2-1 16,3 1 0-16,-2-2 0 0,0 2-1 0,2 2-3 0,0-2-1 0,1 1-3 16,-1 0-2-16,0-2-3 0,1 1 1 0,-2 1 1 0,2-2 1 15,1 1 2-15,-1-1 2 0,0-1 2 0,1 1 0 0,1-1 3 0,-2 0 2 16,2-1 3-16,-1 1 0 0,1 1 3 0,0-2 1 0,0 0 1 0,0 0 0 16,1 0-1-16,-1 0-3 0,2 0 0 0,-2 1-2 0,1-3-2 0,1 2-1 15,1-1-2-15,-1 0-1 0,-2 0-2 0,4 0-2 0,-4 1 0 0,2 1-1 16,-2-1-2-16,1 0-1 0,1 1 2 0,-2-2-1 0,2 3-1 15,-2-3 0-15,0 0-3 0,0 2 1 0,0-1-1 0,0 1 0 0,0-2 0 16,0 1 2-16,0 2-2 0,-2-4 3 0,2 0 0 0,-2 3 2 0,1-1 2 16,1 1 1-16,-2-2 3 0,2 2 1 0,-3 0 2 0,2 1 4 0,1 1 6 0,-2 1 2 15,1 0 0-15,-1 2 0 0,2 0 1 0,-2 1-1 0,1 1 1 16,1-1-2-16,-2 3-2 0,2-1-1 0,-1 2-3 0,-1-1-2 0,0 0-3 16,1 1-5-16,1 0-4 0,-2 1-2 0,2-1-2 0,-3 2 1 0,1 0 0 15,2-2-1-15,-3 2 1 0,3 0-2 0,-3-1 1 0,2 1-1 0,-1 1 1 16,1-3 1-16,-1 2 1 0,0 1 2 0,1-1-1 0,-1 1-1 0,-1-1 1 15,1-2-1-15,1 3-1 0,-1-1 0 0,1 1 0 0,-1 0-2 0,0-1 2 16,2 3-1-16,-1-5 1 0,-1 4-1 0,2 0-1 0,-3-1 1 0,2 2-1 16,1 1 1-16,-2-4-2 0,2 5 0 0,0-2 1 0,0 0-1 0,0 0 0 15,0 3 1-15,0-3-1 0,0 3-1 0,0-2 0 0,2 2-1 0,-2-1-1 16,1 1 0-16,2-1 0 0,-1 0-1 0,-1 1-2 0,3-2 0 0,-1-1 0 16,0 3 0-16,0-3 1 0,2 1-1 0,-2 0-1 0,3-1 1 0,-1 0 0 15,0 0 0-15,1 1 1 0,-1 0 0 0,0 1 1 0,1 0 1 0,-1-2 1 16,-1 2 1-16,1 1 1 0,2-1 1 0,-2 1-1 0,-1 0 2 0,1 1 0 15,-2-2 2-15,0 3 1 0,0-1 1 0,0-1 2 0,1 2 0 0,-3 0 2 16,1 0 0-16,1 2 2 0,0-1 0 0,-3 2-1 0,3-1 0 0,-3 0-2 16,2 2-1-16,-1-2-2 0,-1 1-4 0,0 1-4 0,0 2-9 0,0-2-8 15,0 2-11-15,0 1-12 0,0 0-15 0,0 0-16 0,0 0-21 16,0 0-23-16,0 0-34 0,0 0-42 0,0 0-49 0,0 0-51 0,0-4-64 0,2 1-70 16,1-1-39-16,0 1-18 0</inkml:trace>
  <inkml:trace contextRef="#ctx0" brushRef="#br0" timeOffset="140807.0333">1060 2489 184 0,'-3'-3'232'0,"1"1"-41"0,1-1-31 16,-1 0-25-16,-1 1-16 0,0 1-10 0,2-3-6 0,-1 4-4 0,0-1-3 15,1 1 0-15,1-1-4 0,-2-1-6 0,2 2-4 0,0 0-5 0,0 0-3 16,0 0-6-16,0 0-5 0,-3 0-3 0,3 2-6 0,-2-1-7 0,2-1-5 16,-1 1-6-16,-1-1-6 0,2 2-4 0,-2 0-5 0,1 1-4 15,-1 0-2-15,-1 0-3 0,0 1-1 0,0 1 1 0,2 0-2 0,-1 3-1 16,0-1 1-16,-1 2 1 0,1 1 3 0,1 0-1 0,-1 1 2 0,-1 2-1 16,1 2 1-16,1 1 1 0,-1 0-2 0,2 2-1 0,-1-1-2 0,-1 3-2 15,2 0 0-15,0 1-2 0,2 1-2 0,-1-1-1 0,1 2-2 0,-1 0-3 16,3 1-1-16,-1-1-2 0,0 1 1 0,2 0-3 0,1 0 1 0,0-2-1 15,-1 2 0-15,2-2 0 0,-1 0-1 0,3-1 0 0,-3 1 2 0,4-2 2 16,-2-1 1-16,1 0 2 0,-2-2 1 0,2-1 0 0,2 0 2 0,-1-2 0 16,-2 0 1-16,2 1 3 0,0-5 1 0,0 0 1 0,-2 1 2 0,3-3 2 15,-2-1 0-15,-1 0 2 0,3-2 1 0,-3-3 2 0,0 1 2 0,1 1 2 16,-1-4 4-16,0 0 1 0,-1-4 2 0,2 1 2 0,-1-1 1 0,0-4 3 16,0 1 4-16,1-3 0 0,-1-1 1 0,0-4 2 0,1 1-1 15,-1-6-2-15,-1 2-2 0,1-3-2 0,-1-2-4 0,0-1-2 0,1-1-1 0,-2-2-1 16,3-2-4-16,-4 0-1 0,0 0-3 0,-2 0 0 0,0 0 0 15,-1 0-2-15,0 0 0 0,-4 0 1 0,0 1-1 0,-1 3-2 0,-3-2-2 16,-1 4-4-16,-3 2-5 0,-2 0-5 0,0 1-9 0,-2 1-9 0,-5 4-10 16,1 1-11-16,-4-1-9 0,0 3-10 0,0 4-13 0,-4 0-15 0,1 2-18 15,-3 2-19-15,1 1-22 0,0 1-25 0,-1 4-33 0,1-1-39 16,0 2-62-16,3 2-75 0,-1 0-46 0,1 2-33 0,-1 1-18 0</inkml:trace>
  <inkml:trace contextRef="#ctx0" brushRef="#br0" timeOffset="144824.144">4463 4888 370 0,'0'-2'559'0,"-1"2"8"15,1 0-33-15,0 0-51 0,0 0-104 0,-2 0-132 0,2 0-76 16,-2 2-49-16,1 0-30 0,1-1-20 0,-2 1-14 0,2 1-12 16,-1 0-8-16,1 1-5 0,0 2-8 0,-2 1-3 0,2 2-5 0,0 1-5 15,0 2-2-15,0 2-2 0,0 3-1 0,0 1 0 0,0 2 2 0,0 0 2 16,2 3 2-16,-1 0 1 0,1 1-3 0,-1 1-3 0,3-1-4 15,-1 2-1-15,0-1-4 0,2-1-3 0,1 2 0 0,-1-1-1 0,1-2-2 16,1 2-2-16,-1-3-3 0,3 2-7 0,-1-2-7 0,0-1-7 0,0-1-9 16,3 0-11-16,-3 0-12 0,2-2-13 0,0-3-13 0,0 2-14 15,1-4-16-15,0 0-17 0,-3 1-18 0,3-4-18 0,0 0-23 16,-3-3-26-16,2 1-29 0,0-4-31 0,0 1-50 0,-2-2-60 0,1-3-37 16,-1 0-25-16</inkml:trace>
  <inkml:trace contextRef="#ctx0" brushRef="#br0" timeOffset="145224.0936">4620 5176 228 0,'-2'-6'517'0,"1"1"-8"16,-1 0-20-16,2-1-83 0,-2 2-114 0,1 0-69 0,1 1-46 0,0 1-26 16,0-1-18-16,0 1-15 0,0 0-12 0,0-1-14 0,1 3-13 15,1-2-16-15,-2 2-16 0,0-1-16 0,0 1-14 0,0 0-12 16,0 0-12-16,0 0-5 0,2 0-5 0,-1 1-3 0,1 1-1 0,1 0 0 15,-1-1 1-15,-1 3 1 0,4-1 1 0,-2 1 2 0,0-1 3 0,0 2 4 16,2 0 3-16,-2 2 3 0,2 0 5 0,-2 0 2 0,3 2 2 0,-1-1 0 16,-2 2 1-16,-1 0-1 0,1 2-1 0,0-2 0 0,1 0-1 15,-1 1 1-15,0 1-2 0,1-2 0 0,-2 0-1 0,1-1-1 0,-1-2-2 16,-1 1 0-16,1-1 0 0,0 0 1 0,-1-2 1 0,-1 1 2 16,3-3 3-16,-3 0 3 0,2 0 2 0,-2-2 2 0,0-1 2 0,0 0 1 15,0 0 0-15,0-1 0 0,0-4 1 0,0 1 1 0,0-2-1 16,0-2 0-16,0 0-1 0,0 0-3 0,2-2 0 0,-1-2-4 0,-1 0-4 15,2-1 1-15,-2 1 1 0,3-1 2 0,0 0 2 0,-2 1 2 16,1 0 4-16,1 1 1 0,-1 0 1 0,-1 2 1 0,1 1-2 0,1 0-2 16,-1 0-1-16,-1 3-5 0,1 2-4 0,1-1-5 0,-1 1-4 0,-1 1-3 15,1 1-3-15,4 1-2 0,-3 1-3 0,0 1-2 0,2 1 1 16,-2 1-1-16,2 1 1 0,0 2 0 0,3-2-5 0,-2 3-2 0,0-1-6 16,1 2-13-16,0 2-15 0,-2-2-19 0,0 1-23 0,0 1-25 15,0 1-23-15,0-2-32 0,2 2-32 0,-4-1-50 0,2-1-57 0,-2-1-64 16,0 0-64-16,1-2-38 0,-3 0-23 0</inkml:trace>
  <inkml:trace contextRef="#ctx0" brushRef="#br0" timeOffset="145491.0039">4745 4824 297 0,'-2'-11'537'0,"-1"2"3"0,3 2-2 0,-2 0-81 0,2 0-119 16,-1 2-80-16,1 0-62 0,0 2-39 0,0-1-27 0,0 1-21 0,0-1-16 15,1 1-14-15,-1 1-17 0,2 1-16 0,-2-1-17 0,0 2-13 0,0 0-12 16,0 0-9-16,3 2-10 0,-1-2-5 0,-1 3-4 0,1-1 0 16,4 1-1-16,-3-1 2 0,0 3 3 0,-1 0 2 0,1 2 5 0,0-2 2 15,1 2 5-15,-1 2 1 0,0 0 4 0,1 2 3 0,-2-1 3 16,1 0 2-16,0 2 0 0,1 0 2 0,-1-1 0 0,0-1-1 0,0 3-1 16,0-3-4-16,1 1-6 0,0-1-7 0,-1-2-8 0,2 1-9 15,-2-2-10-15,2 0-13 0,2 0-13 0,0-4-19 0,1 1-22 0,-2-3-28 16,3-1-28-16,1-1-32 0,0-3-35 0,1 1-37 0,0-5-35 0,0-1-56 15,0-1-68-15,0-1-40 0,0-6-24 0</inkml:trace>
  <inkml:trace contextRef="#ctx0" brushRef="#br0" timeOffset="145673.4359">4945 4538 109 0,'-5'-5'550'0,"2"0"7"0,0 1-34 16,0 1-54-16,2 0-94 0,-1 0-114 0,1 3-80 0,1 0-62 15,0 0-36-15,3 0-24 0,1 1-17 0,-1 1-11 0,0 1-10 0,4 1-7 16,-1 2-5-16,2 1-4 0,5 1 0 0,-2 3 2 0,1-1 3 0,1 4 5 15,4-2 9-15,-2 4 6 0,0 0 5 0,3 2 2 0,-2 2 1 16,0 1-2-16,-1 2-5 0,0-1-5 0,0 3-15 0,-3 1-16 16,-3 3-27-16,0 0-29 0,-2 0-38 0,-4 3-42 0,-3-1-73 15,-3 0-85-15,-2 4-83 0,-4-2-82 0,-2 1-55 0,-4-4-42 0,-2 2-18 16</inkml:trace>
  <inkml:trace contextRef="#ctx0" brushRef="#br0" timeOffset="146240.1117">2875 3079 311 0,'-8'-6'568'15,"3"0"12"-15,0 2-12 0,1-1-25 0,-1 2-109 0,0-2-153 0,-1 3-82 16,3-1-46-16,1 1-28 0,-1 1-19 0,0 1-14 0,1-2-16 0,2 2-15 15,0 0-15-15,0 2-17 0,-1-1-14 0,1 3-14 0,0 1-12 16,0 1-8-16,0 2-6 0,0 1-1 0,0 4 0 0,1 2 4 0,-1 0 1 16,2 5 7-16,1 1 4 0,0 1 4 0,-1 2 6 0,4 2 4 0,-1 2 4 15,-1 1 2-15,3 1 2 0,-1-1-1 0,2 2 0 0,0 0-3 0,0-2-5 16,1 1-6-16,2 0-9 0,0-2-10 0,2 1-8 0,0-2-13 0,0-3-12 16,0 1-15-16,2-1-16 0,0-4-16 0,0-2-15 0,2 2-14 15,-2-6-15-15,0 0-15 0,1-2-17 0,1-3-22 0,2-3-28 0,-3-3-34 16,0 1-41-16,0-5-53 0,-1-2-58 0,0-6-31 0,2 0-18 0</inkml:trace>
  <inkml:trace contextRef="#ctx0" brushRef="#br0" timeOffset="146540.8662">3191 3197 497 0,'-7'-13'525'0,"1"4"-15"0,1 0-19 0,-1 2-70 0,0 1-97 0,3 1-84 16,-2 2-77-16,0 0-46 0,2 2-30 0,1 1-23 0,-2 1-18 15,2 2-15-15,1 2-12 0,-1 1-10 0,0 2-10 0,1 1-4 0,1 3-5 16,-2 3 1-16,2-1 2 0,0 4 5 0,2 0 4 0,-2 4 3 0,3-2 4 15,-1 1 3-15,1 1 2 0,1 0 0 0,1 0-3 0,-2 0-3 0,4 0-4 16,-2-2-2-16,-1 1-5 0,4-1-3 0,-2-2-6 0,-1-3-3 16,2 2-6-16,1-5-2 0,-1 2-3 0,1-1-2 0,-1-3-3 0,-1-1 1 15,0-1 1-15,2-2 2 0,-2 0 4 0,-1-4 2 0,2 2 1 0,0-4 0 16,-2-4 2-16,1 2 4 0,1-3 4 0,-1-2 4 0,0-1 4 16,-1-2 3-16,0-2 3 0,0-2 2 0,-2-1 2 0,0-1-1 0,-1-2-2 0,-2-1 0 15,-2-1-1-15,0-1 3 0,-1-1 2 0,0 2 1 0,-3-3 1 16,-1 2 3-16,-2 1-1 0,-1-2 2 0,2 3-1 0,-4 2-3 0,2 1-2 15,-4 0-1-15,2 3-4 0,0 1-2 0,-3 3-4 0,2 2-8 0,-1-1-11 16,1 4-16-16,-2 1-17 0,3 1-21 0,-1 2-21 0,1 0-26 0,1 4-26 16,1-1-36-16,1 2-37 0,1 1-75 0,2 2-92 0,-1-1-57 15,1 2-39-15,3 0-16 0</inkml:trace>
  <inkml:trace contextRef="#ctx0" brushRef="#br0" timeOffset="147141.1379">3325 3069 346 0,'-4'-5'548'0,"0"2"-1"0,1-1-6 15,0 2-93-15,0-3-138 0,1 2-82 0,-1-2-55 0,1 1-33 0,1 0-18 16,-1 1-15-16,1-2-11 0,-1 2-12 0,2 1-17 0,0-1-12 15,0-1-13-15,2 2-11 0,-1-1-10 0,1 0-8 0,-1-2-6 0,1 0-5 0,1 3-5 16,0-3-4-16,2 2-2 0,-2-1-2 0,2 2-1 0,0-3 1 16,-1 3 0-16,1-1 1 0,-2 0 1 0,2-1 2 0,-3 4 3 0,1-3 1 15,0 2 4-15,0-2 3 0,0 3 3 0,-1-1 4 0,-2-1 3 0,1 2 3 16,1-2 4-16,-2 2 1 0,0 0 2 0,0 0 0 0,0 0 1 16,0-1 0-16,0 1-1 0,2 0-3 0,-2 0-1 0,1-2-3 0,-1 0-5 15,2 2-3-15,-2 0-3 0,3 0-4 0,-1 0-4 0,1 0-2 0,-1 0-5 16,-1 0-2-16,2 0 0 0,2 0-2 0,-2 0-1 0,0 0 0 0,0 0-2 15,-1 0-1-15,1 0 0 0,0 0 0 0,1 0-1 0,-1 2 0 0,0 0 0 16,1 1 1-16,-1-1 0 0,1 1 2 0,-3-1 1 0,1 1 1 0,1 1 0 16,-1 1 2-16,-1-2 1 0,1 2 1 0,1 0 0 0,-1-1 1 15,-1 1 2-15,1 1 2 0,2 0-1 0,-4 0 2 0,2-2 1 0,-2 1 0 16,1-1-1-16,1 2 1 0,-2-2 0 0,2-1 1 0,-1 2 2 0,-1-1 0 16,0-1 0-16,0-1 0 0,2 1-1 0,-2-1 1 0,0-2-1 0,2 1 0 15,-2-1 1-15,0 0 1 0,0 0-4 0,0 0 2 0,0 0-1 16,0 0 0-16,1 0-1 0,2-1-1 0,-1 1-2 0,1-2 1 0,-1 2 0 15,-1 0 1-15,1-3 1 0,2 3-2 0,-2-2 1 0,1 2-1 0,0 0 0 16,2-2-1-16,-2 1 1 0,2 1-1 0,-2-2 1 0,3 0-2 0,-1 2 1 16,-2 0-3-16,2 0-1 0,0 0-1 0,0 2-3 0,-2 0 1 0,3-1 0 15,-3 1-1-15,2 0 0 0,0 1 0 0,-2 0 0 0,2 2 0 16,-2-2 1-16,1 1 1 0,0-1 0 0,-1 2 2 0,-2-2 1 0,1 1 1 16,1 0 2-16,-3 0 3 0,0-1 3 0,0 2 2 0,0 0 1 15,0-2 2-15,-3 1 2 0,1 0-1 0,-1 1 1 0,0-2-3 0,-3 2-5 16,1-3-8-16,-1 2-10 0,-2-1-12 0,1 2-17 0,-3-2-18 0,0 1-20 15,-4 1-29-15,3-2-29 0,0 1-57 0,-2-1-72 0,-1 0-85 0,0-1-91 16,1-2-49-16,-3 2-31 0,3 0-10 0</inkml:trace>
  <inkml:trace contextRef="#ctx0" brushRef="#br0" timeOffset="147989.6027">3183 3364 441 0,'-3'-6'527'0,"1"3"-3"0,-1-2-62 0,1-2-94 16,0 5-67-16,0-4-51 0,2 4-33 0,-2-1-22 0,2-1-19 0,-1 3-15 15,1-3-17-15,0 4-18 0,0 0-19 0,0 0-20 0,0 0-21 0,0 0-19 16,0 0-15-16,0 0-17 0,1 0-10 0,1 0-10 0,2 0-6 0,-2 2-6 16,1 0-2-16,2 1-2 0,0 2 1 0,0-3-1 0,1 5 3 15,1-2 3-15,0 3 3 0,1-3 4 0,0 2 5 0,1 2 4 0,-1 2 3 16,0-2 0-16,0 3 3 0,1-2 0 0,-1 2 0 0,2 0 1 0,-1 2-1 15,-1-2-1-15,0 1-2 0,-1-1 0 0,0 2-2 0,1-3-1 0,-3 2 0 16,0-1 0-16,0 0 0 0,-1-1 0 0,-1-2 1 0,0-1-1 16,-1 0 1-16,1-2 2 0,-1 0 3 0,-2 0 4 0,1-1 5 0,-1-1 4 15,0-1 7-15,0-3 6 0,0 4 4 0,-1-4 4 0,1 0 1 0,-2 0 3 16,-1 0 0-16,0-4 0 0,0 4-1 0,-2-5-1 0,-1 1-5 0,1-2-5 16,0-2-7-16,-3 1-8 0,2-2-10 0,0 0-12 0,-2-4-7 15,3 1-8-15,-1-1-7 0,-2-2-5 0,2 0-4 0,1 1-4 0,0-4-2 16,0 2-2-16,2 0 0 0,-1 0 1 0,2 0 0 0,-1 0 1 0,3 1 2 15,0 1 2-15,0 2 1 0,0 2 1 0,1-1 0 0,1 1-1 0,1 3-1 16,0 2-1-16,0-1 0 0,0 1-1 0,2 2 1 0,-2 2 0 0,4-1 2 16,-1 2 1-16,0 2 2 0,2-1 3 0,0 4 4 0,0-1 4 15,3 2 4-15,-3 2 4 0,2-1 6 0,-1 2 5 0,2 0 2 0,0 3 4 16,-2-3 2-16,1 3 1 0,-2 1 2 0,3-1 2 0,-1 3-3 0,-1-1-2 16,0-2-9-16,-1 0-8 0,0 2-12 0,-1-2-11 0,2 0-18 0,-3-2-17 15,-1 1-26-15,2-2-27 0,-3 0-32 0,4-1-37 0,-3-1-63 16,0 2-72-16,-1-5-76 0,1 0-76 0,-2 0-37 0,3-4-18 0</inkml:trace>
  <inkml:trace contextRef="#ctx0" brushRef="#br0" timeOffset="148374.0005">3583 2658 192 0,'-2'-5'571'15,"-1"3"9"-15,1-3 7 0,1 5-63 0,1-2-100 0,-2 1-101 16,2-1-99-16,0 2-61 0,0 0-39 0,0 0-28 0,0 0-21 0,0 0-18 16,2 0-16-16,-1 2-14 0,3-1-12 0,-1 1-11 0,0 3-8 0,2-3-7 15,4 5-4-15,-1-4-1 0,0 6 0 0,2-1 3 0,4 1 1 16,0 2 7-16,0 0 7 0,2 3 5 0,1-1 3 0,2 4 3 0,-1-2 3 16,2 1 1-16,2 4 0 0,-3-1-2 0,2 1-5 0,-2 3-8 0,2 1-8 15,-1-2-8-15,-4 2-11 0,1 1-14 0,-2 1-17 0,-3-1-14 0,-1 3-18 16,-3 0-20-16,-2-2-22 0,-3 3-24 0,-3-1-26 0,-3 2-28 0,-3-2-30 15,-2 0-64-15,-3 1-79 0,-5 0-61 0,0-1-54 0,-4 2-23 16,-2-4-9-16</inkml:trace>
  <inkml:trace contextRef="#ctx0" brushRef="#br0" timeOffset="149307.0543">1523 2213 239 0,'-1'0'458'0,"1"-3"-18"0,-2 3-64 0,2-4-89 15,-1 3-56-15,-1-1-37 0,2 0-20 0,-2-3-11 0,2 3-4 0,-1-1-3 16,-1 0-5-16,2 1-7 0,-2 0-4 0,1-1-3 0,-1 1-3 0,2 1-6 16,-1-2-2-16,-1 1-2 0,2 0-5 0,-3 1-7 0,3-2-5 0,0 3-7 15,0 0-8-15,0 0-9 0,0 0-9 0,0 0-8 0,0 0-10 16,0 0-15-16,0 0-13 0,0 0-13 0,0 0-17 0,0 0-15 0,0 2-10 16,0-1-9-16,0 2-5 0,3 2-1 0,-3-1-1 0,2 2 2 0,-1 2 3 15,1 4 2-15,1 0 5 0,0 3 5 0,-1 1 7 0,1 4 6 0,0 2 10 16,2 2 11-16,-2 2 5 0,3 3 4 0,-3-1 1 0,2 3 1 15,0 1-3-15,0-1-5 0,1 2-4 0,2-1-5 0,-2 1-6 0,2-4-5 16,0 1-9-16,3-1-9 0,-1 0-9 0,1-3-9 0,0-3-10 0,3 0-11 16,0-1-11-16,-1-3-14 0,4-2-13 0,-2 0-13 0,2-2-20 15,-1-2-22-15,3-4-26 0,-1 0-31 0,0-3-47 0,3-1-55 0,-2-4-70 16,1-2-79-16,2-2-40 0,-4-2-24 0,2-3-5 0</inkml:trace>
  <inkml:trace contextRef="#ctx0" brushRef="#br0" timeOffset="149790.8959">1858 2358 38 0,'-8'-5'551'0,"0"3"8"15,1-3 9-15,0 3 9 0,3-1-95 0,-3 0-150 0,4 1-97 0,0 0-72 16,0 0-38-16,0 1-22 0,1-2-13 0,1 3-7 0,-1-2-11 0,2 1-8 15,0 1-11-15,0 0-12 0,0 0-12 0,0 0-11 0,0 0-10 16,0-2-10-16,0 2-7 0,2-2-6 0,-2 2-4 0,1 0-4 0,-1 0-4 16,2 0-1-16,1 0-3 0,-2 2 1 0,2 0-2 0,1-1 2 0,0 1 0 15,1 1 0-15,-2 1 3 0,2-1 4 0,1 3 4 0,1 1 3 0,-1-2 3 16,-1 2 6-16,3 3 2 0,1-1 3 0,-3 1 3 0,1 1 3 0,1-1 2 16,-1 3 1-16,0-1 1 0,-1 1 2 0,1-1 0 0,-2 0-1 15,0 1 1-15,0 0 0 0,-1-4-1 0,-1 3 0 0,0-2 0 0,0 0 1 16,-1-2 2-16,1 1 0 0,-3-4 4 0,2 2 2 0,0-2 6 0,-2-1 8 15,0-1 8-15,0-1 10 0,0-2 10 0,0 0 9 0,0 0 7 16,0 0 2-16,-2 0 2 0,0 0 0 0,2-4-2 0,-2-1-3 0,-1 0-4 16,2 0-3-16,-1-2-12 0,-1-2-13 0,1 0-16 0,1-2-16 0,-1-1-15 15,0 0-14-15,2-3-7 0,-1 0-8 0,1 0-3 0,0 1-2 0,1-2-2 16,-1-1-1-16,2 3-2 0,1 2 0 0,-1-1 2 0,-1 1 3 16,1 2 6-16,1 0 3 0,2 1 0 0,-3 1 2 0,0 2-1 0,0 0-2 15,1 2 0-15,0-1-2 0,-1 2 2 0,1 2-1 0,0 0 2 0,1 1 2 0,-1 1 1 16,2 0 3-16,0 2 1 0,2-1 4 0,-2 2-1 0,1 1-2 15,-1 0-5-15,4 2-7 0,-2 1-11 0,-1 0-12 0,2 3-17 0,1-3-17 16,-2 4-23-16,-1-2-22 0,2 1-27 0,-2 2-30 0,2-3-41 0,-3 2-45 16,1-3-67-16,1 1-80 0,0-2-47 0,-2 0-29 0,0-3-14 15</inkml:trace>
  <inkml:trace contextRef="#ctx0" brushRef="#br0" timeOffset="150107.4879">1977 1885 527 0,'-3'-4'544'16,"1"1"1"-16,-1 1-40 0,1 1-64 0,1-1-111 0,-1 0-137 0,0 2-74 16,2 0-47-16,0 0-26 0,0 0-18 0,0 0-12 0,-1 0-11 0,1 4-6 15,0-3-7-15,0 2-3 0,0 2-6 0,0-1-1 0,0 2 0 0,0 1 0 16,1 2 1-16,-1-2 1 0,2 3 3 0,-2-1 1 0,2 1 1 0,-1 3 4 15,-1-1 1-15,2 0 1 0,-2-2 2 0,2 2 1 0,-1 0 1 0,-1-1 0 16,2-3-1-16,-2 2 2 0,1 0 2 0,1-3-1 0,-2 0 1 0,2-1 1 16,-1 0 2-16,-1-2 0 0,2-1 1 0,-2 0 1 0,1 0 0 0,1-2 2 15,2 1 0-15,-2 0 2 0,1-2 2 0,0-2 0 0,2 0-2 16,-2 1-9-16,2-2-11 0,2 0-10 0,0-1-10 0,1-3-12 0,0 1-12 16,3-3-14-16,-3 1-14 0,2-3-14 0,-1-1-13 0,4 0-16 0,-4 0-20 15,-1 1-22-15,1-3-22 0,0 0-19 0,-1 1-18 0,-1-1-10 0,-2 2-6 16,-2 0 4-16,0 0 9 0,-1 2 14 0,-2-1 17 0,0 4 25 0,-2-1 29 15</inkml:trace>
  <inkml:trace contextRef="#ctx0" brushRef="#br0" timeOffset="150273.4732">2102 1843 34 0,'-10'0'146'0,"-1"0"20"0,0 0 17 0,0 2 10 0,-1 0 3 16,0 1-4-16,3-2-6 0,-2 0-9 0,3 0-9 0,0 3-7 0,0-3-6 15,2 1-13-15,1-1-17 0,0 1-15 0,2-1-13 0,2-1-15 0,-1 2-15 16,0-1-10-16,2 1-11 0,0-1-11 0,2 0-11 0,-2 3-5 0,3-3-4 16,-1 2-4-16,1-1-2 0,0 2-2 0,0 0-2 0,3 1-3 0,-1 2-2 15,2 0 0-15,-1 0 0 0,0 1 1 0,4 1 0 0,-2 0 1 0,1 1 2 16,2 2 1-16,-1 1 3 0,-1-1 2 0,4 1 2 0,-2 0-9 0,2 4-11 15,-1-2-19-15,1 2-22 0,1-2-28 0,-3 3-30 0,3 2-54 0,-1-1-65 16,0 3-81-16,-1-3-89 0,1 1-56 0,-1 1-39 0,-2-3-18 16</inkml:trace>
  <inkml:trace contextRef="#ctx0" brushRef="#br0" timeOffset="150521.5773">2092 1526 50 0,'-5'-7'553'0,"2"1"2"0,0-1 2 0,-1 4 0 0,4-2-114 0,-2 2-167 16,2 0-104-16,0 2-70 0,0-1-37 0,2 2-24 0,2 0-13 0,1 3-10 15,1 0-9-15,1 0-8 0,1 2-7 0,4 2-8 0,3 1-2 0,0 2 0 16,1 1 1-16,5 2 3 0,-1 4 4 0,4 0 5 0,0 5 5 0,1-2 0 15,2 6-8-15,-1 1-11 0,1 2-15 0,0 2-21 0,-1 5-20 0,-1 0-21 16,-1 3-36-16,-2 3-45 0,-3 3-96 0,-2 4-124 0,-2 1-70 0,-5 3-47 16,-2 3-24-16,-6 0-12 0</inkml:trace>
  <inkml:trace contextRef="#ctx0" brushRef="#br0" timeOffset="154258.3233">4117 6440 212 0,'-3'0'502'0,"-2"1"-3"0,4 0-4 0,-1-1-95 16,1 3-145-16,1-3-80 0,0 0-52 0,0 0-26 0,0 0-16 0,0 0-7 15,0 0-3-15,0 0-4 0,0 0-4 0,1 0-5 0,1-3-4 16,-1 3-8-16,4-2-9 0,-2 0-9 0,3-1-7 0,1-2-6 0,-1 0-3 16,5 0-3-16,-1-2-4 0,1 0 1 0,4-3 1 0,0-1 1 15,4-1 1-15,1 1 1 0,1-5 0 0,4 1 0 0,2-1-1 0,1-4-1 16,4 0-3-16,0-2-1 0,1 0-5 0,2-4-3 0,1 0-1 15,2 0-4-15,-2-2-5 0,2-1-3 0,0-1-4 0,3 0-4 0,-3-2-4 16,2 1-1-16,-1-1-2 0,1 1-1 0,-2-1 1 0,0 2 0 16,-2 0 1-16,-1 2 2 0,-2-2 0 0,0 3 4 0,-3 1 2 0,-2 1 5 15,-1 1 6-15,-4 1 5 0,0 3 6 0,-1 1 5 0,-4 1 5 16,-1 1 4-16,-3 4 5 0,-1 0 4 0,-2 1 4 0,-2 2 3 0,-2 1 4 16,-1 1 1-16,-1 2 1 0,0 1-3 0,-1 1-5 0,-2-1-9 15,-1 2-10-15,-1 2-15 0,0-1-16 0,-1 0-20 0,-1 2-20 16,-2 2-20-16,-1 0-21 0,0 1-20 0,-3 1-23 0,0 2-23 0,-4 2-23 15,-1 0-31-15,-3 4-34 0,2 0-53 0,-5 3-65 0,-1-1-39 0,-1 3-26 16</inkml:trace>
  <inkml:trace contextRef="#ctx0" brushRef="#br0" timeOffset="154556.4339">4476 6223 54 0,'-16'13'478'0,"-1"0"5"0,1-1-60 0,0-3-93 0,5-1-70 0,-2 1-58 16,2-4-36-16,3 1-28 0,2 0-16 0,-2-1-12 0,2-3-7 15,3 2-5-15,0-1-7 0,1 0-6 0,0-2-8 0,2 1-7 0,0-2-9 16,0 0-9-16,0 0-8 0,0 0-7 0,0 0-6 0,2-2-5 0,1 1-2 16,-1-1-3-16,3 1-2 0,2-2-1 0,0-2-1 0,1-1-1 15,1 0 0-15,4-2-3 0,1-2 1 0,2 0-1 0,1-2 1 0,2-3-2 16,0 0-1-16,3-3-2 0,2-1-1 0,1 0-3 0,0-2-3 16,2-2-3-16,3-1-3 0,-1-1-2 0,2-1-2 0,1-1-1 0,1 1-1 15,-1-3-2-15,1 2 1 0,2-1 0 0,-2 0-2 0,0 0 2 16,2 0 0-16,-3 2 1 0,1-1 1 0,-3 1 0 0,-1 2 2 0,-1 2 1 15,-3 0 1-15,-1 0 0 0,-2 3 2 0,-3 1 0 0,0 2-1 16,-3 1 1-16,-1 1-3 0,-2 4-5 0,-2-2-8 0,0 4-12 0,-3-1-14 16,0 4-14-16,-2 0-23 0,-1 1-25 0,-2 1-28 0,2 1-31 15,-2 0-47-15,-1 2-61 0,4 4-79 0,-5-1-91 0,1-1-54 16,0 3-35-16,-2 1-10 0</inkml:trace>
  <inkml:trace contextRef="#ctx0" brushRef="#br0" timeOffset="155257.7284">5023 6130 21 0,'0'-2'506'0,"-2"-1"3"15,1 3-1-15,1 0-92 0,0 0-137 0,0 0-76 0,0 0-49 16,0 0-21-16,0 0-11 0,0 0-6 0,0 0-4 0,0 0-4 0,0 0-4 16,0 0-5-16,0 0-8 0,0 0-7 0,0 0-11 0,0 0-9 15,0 0-10-15,0 0-8 0,0 0-7 0,0 0-6 0,0 0-7 0,-2 0-8 16,2 0-8-16,0 3-5 0,0-3-8 0,0 0-3 0,2 4-5 16,-2-1-2-16,1 0-3 0,1 0-2 0,2 1-1 0,0 2 0 0,-1 2 1 15,2-1 1-15,-1 2 1 0,3 2 3 0,0-1 2 0,3 4 3 16,-2 1 3-16,4 1 3 0,-2 2 1 0,3 1 3 0,-1 1 1 15,1 3 2-15,1-1 1 0,2 2-1 0,0 2 1 0,0-1 1 0,1 2 0 16,-1 2 4-16,3 0 1 0,-3-1 1 0,4 2 0 0,-3-1-2 16,1 2-2-16,1-3-3 0,-3 2-5 0,4 0-2 0,-3-2-4 15,0-2-2-15,1-1-2 0,-3 2-3 0,2-4-6 0,-3 0-6 0,2-2-6 16,-3-2-6-16,1-1-6 0,-3-1-6 0,-1-4-6 0,-1 1-4 16,1-4-5-16,-4 1-3 0,0-2-2 0,0-3-3 0,-1-1-5 0,-2 0-6 15,1-3-8-15,-3 0-12 0,-1-2-14 0,0 0-16 0,0-2-17 16,0-1-19-16,-3-2-16 0,1-1-17 0,-3 0-15 0,1-3-13 15,-4 0-12-15,0 1-6 0,-2-1-6 0,0-2 2 0,-2 2 5 0,1 0 17 16</inkml:trace>
  <inkml:trace contextRef="#ctx0" brushRef="#br0" timeOffset="155608.8889">5319 6826 96 0,'-12'-6'188'0,"-2"1"11"0,3 2 5 16,1-2 1-16,0 1-5 0,2 1-7 0,0 1-2 0,0-1-5 0,0 1-1 16,3 0-2-16,2 1-3 0,-2-1-5 0,2 2-9 0,1-2-7 15,-1 2-12-15,3 0-10 0,0 0-13 0,0 0-14 0,0 0-13 0,0 0-14 16,0 0-13-16,0 0-15 0,0 0-12 0,0 0-12 0,0 0-10 15,0 0-10-15,2 2-9 0,-1-2-6 0,-1 2-5 0,2-1-4 0,0 3 0 16,-1-3-1-16,2 2 2 0,-1 1 1 0,1-2 2 0,2 3 2 16,0 0 4-16,2 0 4 0,-2-2 3 0,3 3 6 0,-1 0 3 15,2 0 2-15,-1 0 1 0,3 0-1 0,0 0-5 0,0-2-7 16,2 3-11-16,1-3-11 0,0 2-11 0,0-3-13 0,1 2-13 0,2-3-13 16,-3 0-13-16,4-2-12 0,-2 0-13 0,1 0-11 0,0-2-7 15,-1-3-7-15,1 0 5 0,-1-1 7 0,-2 0 7 0,2-1 9 0,-2-2 10 16,-2 0 17-16,-1-2 14 0,1-1 15 0,-4 0 21 0,0 0 22 15,1 2 23-15,-2-2 22 0,-4-1 21 0,2 2 20 0,-2-1 15 0,-1 2 9 16,-1 0 16-16,-1 1 14 0,0 0 11 0,0 2 8 0,0-1 7 16,0 1 4-16,-1 1-2 0,-1 1-4 0,2 1-9 0,-2 1-13 0,1 0-13 15,1 1-16-15,-2 0-17 0,2 2-17 0,0 0-15 0,0 0-17 16,0 0-11-16,-1 4-13 0,-1-1-9 0,-1 2-8 0,-2 3-8 0,2 4-6 16,-3 0-14-16,-1 2-18 0,1 5-27 0,-2 2-31 0,-3 5-39 15,2 0-41-15,-1 3-102 0,-1 2-127 0,0 4-86 0,-2 1-63 16,2 0-34-16,0 2-19 0,-1-1-11 0</inkml:trace>
  <inkml:trace contextRef="#ctx0" brushRef="#br0" timeOffset="159056.8971">537 5056 392 0,'-5'2'564'0,"-1"-1"3"0,3-1 4 0,0 2-88 0,-1-2-138 16,1 2-92-16,2-2-69 0,-1 0-40 0,-1 3-25 0,1-3-13 0,0 0-9 15,1 2-3-15,-2 0 2 0,3-2 0 0,0 0 1 0,0 0-1 0,0 0-2 16,0 0-1-16,0 0-6 0,0 0-3 0,0 0-6 0,0 0-5 0,0 0-5 16,0 0-7-16,0 0-7 0,0 0-7 0,0 0-7 0,0 0-6 15,0 0-6-15,0 0-7 0,0 0-8 0,3 0-5 0,-2 0-7 0,1-2-7 16,0 0-5-16,1 2-3 0,2 0-3 0,0-3 0 0,1 3-1 0,3-4 2 15,2 1 3-15,2-2 2 0,6 0 2 0,1-1 3 0,7-3 1 0,2-2 1 16,4-2 1-16,5-3 1 0,5 0 0 0,4-5 3 0,2 0 4 16,7-3 1-16,5-1 2 0,7-4-2 0,3-1-3 0,4-2-4 0,8 0-3 15,3-3-4-15,2 0-5 0,2 0 0 0,2-1-3 0,1-2 3 0,2 2 6 16,0-1 0-16,1-1-1 0,2 2-1 0,0 1-2 0,0-4 0 0,0 3-2 16,3 1-1-16,-3 0-2 0,2-2-2 0,0 2-1 0,-1 1-4 0,-4-1-1 15,0 0-3-15,-4 3-3 0,-4 1 0 0,-1-1-3 0,-4 1 0 16,-3 2-1-16,-4 0 1 0,-2 1 2 0,-1 2 3 0,-6 1 3 0,-1 1 5 15,-2 0 4-15,-6 3 3 0,-1 1 2 0,-6 2-2 0,-2 2-6 0,-4-1-7 16,-5 4-7-16,-4 0-9 0,-3 4-7 0,-4-1-10 0,-4 0-8 0,-2 5-11 16,-6-1-8-16,1 2-14 0,-6-1-16 0,0 2-18 0,-5 2-21 0,-1-1-34 15,-2 0-42-15,-3 2-91 0,0 0-117 0,-6 2-62 0,-2 1-38 16,-6 2-14-16,-4-1-3 0</inkml:trace>
  <inkml:trace contextRef="#ctx0" brushRef="#br0" timeOffset="159739.6813">224 4342 294 0,'-11'0'466'0,"0"0"-5"0,0 0-97 0,1 1-146 0,-1 1-90 0,2-2-60 16,-1 2-30-16,2-1-10 0,-1 1 2 0,-1 1 8 0,2-2 9 0,2 1 11 16,-2 1 11-16,2-2 10 0,1 0 5 0,0-1 4 0,2 2 0 15,2 0-2-15,-1-2-5 0,2 0-4 0,0 0-10 0,0 0-8 0,0 0-12 16,0 0-11-16,2 0-8 0,1 0-9 0,2 0-6 0,-1-2-6 0,3 0 1 16,2 1 2-16,2 0 5 0,4-2 4 0,2-2 8 0,3 1 8 15,3-2 7-15,7-2 6 0,1 0 7 0,7-4 7 0,3-1 3 0,5-1 4 0,2-2 0 16,5-4-1-16,4 1-5 0,3-3-9 0,7-4-5 0,2-1-3 15,7-1-5-15,0 0-5 0,3-1-4 0,6-3-3 0,5-1-4 0,2 0-5 16,1 2-6-16,2-4-9 0,3 3-7 0,-1-2-8 0,2 1-3 0,-1 0 0 0,0 1-4 16,0 2-5-16,-3 1-5 0,3 0-6 0,-7 0-4 0,-1 3-6 15,-2 1-3-15,0 0-4 0,-4 1 0 0,-2 3-2 0,-4-1 1 0,-3 1 2 16,-2 0-4-16,-2 2-3 0,-4-2-5 0,-4 4-4 0,-3-3-5 16,-3 4-4-16,-6-1-5 0,-3 2-4 0,-3 0-4 0,-3 2-1 0,-5 0-3 0,-4 1-3 15,-3 2-4-15,-3 0-3 0,-5-1-13 0,-3 2-15 0,-3 0-24 16,-3 2-27-16,-3 0-48 0,-5 0-56 0,-2 2-64 0,-3 0-62 0,-5 0-35 15</inkml:trace>
  <inkml:trace contextRef="#ctx0" brushRef="#br0" timeOffset="160322.9532">1037 1922 303 0,'0'-5'336'0,"0"-2"-66"16,0 5-76-16,0-3-41 0,0 3-25 0,0-3-11 0,0 2-2 0,0-1-2 15,0 3-2-15,0-2-1 0,0 2-1 0,0-2-4 0,0 3-5 0,0 0-4 16,0 0-5-16,0 0-8 0,0 0-7 0,0 0-12 0,0 0-10 0,0 0-9 16,0 0-9-16,0 0-7 0,0 0-7 0,0 0-5 0,0 0-4 0,0 0-9 15,0 0-7-15,0 0-7 0,0 0-8 0,0 0-6 0,1 0-3 0,-1 3-1 0,2-2-1 16,-1 3-1-16,1 1 2 0,1 2 1 0,3 2 1 0,-3-1 3 16,2 2 1-16,2 4 7 0,-1 3 7 0,1 2 6 0,0 5 6 0,1 2 6 0,0 4 6 15,3 3 4-15,-3 4 2 0,0 5 1 0,2 6 3 0,0 3 0 0,1 5 0 16,0 7-1-16,0 1-3 0,1 7 1 0,2 6-1 0,-3 5 3 15,3 5 1-15,0 6 0 0,0 5-2 0,-1 3 0 0,0 2-3 0,1 5-2 16,-1-2-4-16,2 1 0 0,-2 3 0 0,1 0 6 0,-3-1 2 0,3 1 0 16,-1-4-6-16,0 1-9 0,1-1-10 0,-1-6-10 0,1-2-10 15,0-3-12-15,0-1-12 0,1-4-13 0,0-4-13 0,0-6-14 0,2-1-19 16,-1-4-18-16,1-6-18 0,1-2-27 0,1-3-29 0,-1-4-58 0,2-7-76 16,-2-2-57-16,0-5-49 0,1-6-23 0</inkml:trace>
  <inkml:trace contextRef="#ctx0" brushRef="#br0" timeOffset="160705.6983">2179 1717 237 0,'0'-14'470'0,"0"4"5"0,2 0-88 0,-2 0-133 16,0 3-84-16,1 0-62 0,-1 1-36 0,0 3-26 0,0-2-18 0,0 2-14 15,2 2-11-15,-2-1-10 0,2 2-5 0,-1 0-6 0,1 2 0 0,1 1 2 16,2-1 2-16,1 6 0 0,0 1 1 0,1 1-1 0,2 5 3 0,2 2 4 15,-1 4 5-15,1 4 5 0,3 6 10 0,-1 3 11 0,1 7 8 0,0 5 4 16,0 5-1-16,-1 6-5 0,4 9-3 0,-4 8-1 0,2 3-1 0,0 8 1 16,-2 6 3-16,1 6 6 0,0 4 4 0,0 3 5 0,-3 3-3 0,2 1-8 15,1 4-8-15,-4 0-10 0,4 1-13 0,-3-1-13 0,3 1-12 16,-1-3-9-16,2 2-11 0,0-4-9 0,2 0-18 0,-2-4-20 0,3-1-24 16,-2-3-26-16,3-3-35 0,0-6-43 0,-3-1-64 0,4-3-79 0,-2-1-47 15,2-6-33-15</inkml:trace>
  <inkml:trace contextRef="#ctx0" brushRef="#br0" timeOffset="167306.5475">5867 8995 93 0,'-3'-1'489'0,"1"1"-39"0,-1 0-65 0,1-1-78 0,2 1-84 16,0 0-49-16,0 0-31 0,0 0-17 0,0 0-10 0,0 0-8 0,0 0-4 15,0 0-5-15,0 0-7 0,0 0-7 0,0 0-6 0,0 0-9 16,0 0-7-16,0 0-6 0,0 0-5 0,0 0-5 0,0 0-4 0,0 0-4 16,0 0-3-16,0 0-1 0,0-3 0 0,2 3 1 0,-2 0 0 15,3-2 1-15,-1 2 1 0,1-2 1 0,-1 1-2 0,-1-3 0 0,4 4 0 16,-2-5-1-16,0-2 1 0,3 2-1 0,-1-4-1 0,3-2-3 15,1-1-2-15,1-1-4 0,1-3-5 0,2-3-4 0,1-2-5 0,2-2-1 16,0-1-2-16,3-1-5 0,-2-5-4 0,5 0-8 0,-1-3-9 16,2-1-12-16,-2-3-16 0,4-1-15 0,-3-1-16 0,3-3-17 15,-2-1-19-15,2 2-26 0,-3-2-32 0,2 0-54 0,-5 1-65 0,1 0-87 16,-1 3-97-16,-3 1-56 0,0 2-34 0,-5 2-9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43:14.214"/>
    </inkml:context>
    <inkml:brush xml:id="br0">
      <inkml:brushProperty name="width" value="0.05292" units="cm"/>
      <inkml:brushProperty name="height" value="0.05292" units="cm"/>
      <inkml:brushProperty name="color" value="#FF0000"/>
    </inkml:brush>
  </inkml:definitions>
  <inkml:trace contextRef="#ctx0" brushRef="#br0">13941 12848 474 0,'-2'-5'513'0,"1"-1"1"0,-1-1-78 16,-1 0-119-16,1 0-73 0,1-1-51 0,-1 1-33 0,1 2-20 16,-3-1-11-16,3 0-5 0,-1 2-2 0,-1-1-2 0,2 1-5 0,-1 1-7 15,2 0-10-15,-1 0-11 0,-1 1-8 0,2 1-9 0,0 1-8 16,0 0-11-16,0 0-10 0,0 0-13 0,0 0-12 0,0 0-9 0,0 0-10 15,0 0-7-15,0 0-6 0,0 0-5 0,0 0-5 0,0 0-5 16,0 0-4-16,0 1-5 0,0 1-2 0,0-1-2 0,0 3 1 16,0 0 3-16,0-2 2 0,0 5 6 0,0 0 3 0,0 1 4 0,0-2 3 15,0 7 7-15,0-1 2 0,0 2 4 0,0 1 5 0,0 1 5 0,0 2 2 16,0-2 4-16,-2 2 0 0,2 2 0 0,-1 0-2 16,-1 0 0-16,2-1-3 0,-1-1 0 0,1 0-1 0,-2-1 0 0,2 1-1 15,-2-1 0-15,2-1 2 0,0 1-2 0,0-2 1 0,0 2 0 16,0-4 1-16,0 2 0 0,2-2 1 0,0-1 0 0,-2 1 1 0,1-1 3 15,2 0 1-15,-1-2 1 0,1 1 1 0,0-1 1 0,2-1 2 16,0 1-1-16,-1-3 2 0,1 0-1 0,0 0 2 0,4 3-1 0,-1-3 2 16,0-1 0-16,0 1 0 0,3 0 1 0,2 0-2 0,-1 0 1 15,1-3 0-15,3 2 0 0,1-2-1 0,2 2 1 0,0-2-1 16,2 0-1-16,2 0 0 0,1 1-1 0,2-3 0 0,2 3-1 0,1-2 0 16,2 1 0-16,2-1-3 0,-1-1-1 0,6 1-2 0,-2 1-1 0,2-1-3 15,2-1-2-15,0 1-1 0,2-1-1 0,0 1-3 0,1-1 0 16,2-1-4-16,0 1-3 0,1 0 1 0,1 0 2 0,2 1 2 15,1-2 2-15,2 1 1 0,0-1 3 0,3 2 2 0,1-3 3 0,2 3 0 16,2-3 2-16,2 1 1 0,1-1-1 0,2 2 3 0,1 0 0 16,0-2-2-16,2 1-5 0,1 1-5 0,-2-2-3 0,1 3-3 0,0-2-1 15,0 1-1-15,-1-1-1 0,0 2-2 0,0-2-1 0,-1 1 2 16,2 0 1-16,2-1 0 0,-4 1 3 0,2-2 0 0,0 2 3 16,0 1 0-16,3-3 1 0,-3 2 1 0,0-2-3 0,0 2-1 0,0-1-1 15,-1 1-2-15,-3-2-1 0,1 2-1 0,0-2 2 0,-2 3 1 16,3-1 1-16,-4 0 2 0,1-1 3 0,1 1 1 0,-3 0 2 0,3-2 4 15,-3 1 0-15,1 1 1 0,1-1 2 0,0 0 1 0,1-1 0 16,-1 1-2-16,0-1-4 0,-1 2-2 0,1 0-3 0,-2-2-3 0,-1 1-3 16,-1 1-1-16,1-2-1 0,-1 1 2 0,-2-1 1 0,1 2 2 0,-3-1 5 15,2-1 2-15,0 2 2 0,-2-1 3 0,1-1 2 0,-1 2 2 16,4-1 3-16,-3-1 3 0,1 1 2 0,0-1-1 0,2 2 0 16,-1-2-2-16,0 2-2 0,0-2-3 0,0 0-2 0,-1 0-4 15,2 0-3-15,-3 0-1 0,0 0 0 0,0 0 0 0,1 0 0 0,-3 0 1 16,3 0 1-16,-1 0 1 0,0 0 1 0,1 0 3 0,-2 0 1 0,4 0 2 15,-3 0 1-15,0 0 2 0,1 0 2 0,3 0 0 0,-3 0 2 16,2 0-1-16,1 0-2 0,-2 0 0 0,1 0-4 0,1 0-3 16,-4 0-1-16,0 0-3 0,1 0-4 0,-2 0 1 0,1 1 2 0,-3-1 1 15,0 2 2-15,0-2 0 0,-2 0 1 0,-1 0-1 0,-1 0 2 16,0 0 0-16,1 0 2 0,-2 0 1 0,0 0 1 0,-1-2 2 16,0 1 0-16,0 1-2 0,-2-2-3 0,1 0-3 0,-2 2-2 0,1-1-5 15,-1-2 0-15,-3 2-3 0,0-1-2 0,0-1-2 0,-1 2 0 16,-4-1-2-16,1-1-1 0,-1 0 1 0,-5 1 0 0,2-1-2 0,1-1 1 15,-4 3 0-15,0-3 1 0,0 1-2 0,-2 1 0 0,1-1 0 16,-4-1 1-16,1 1 0 0,-3 1 2 0,1-3 1 0,-1 2 1 0,-2 0 1 16,1-1 3-16,0 1 0 0,-2-2 3 0,0 2 1 0,0-1 2 15,0-1 2-15,-2 2 3 0,3-2 1 0,-4 3-1 0,2-2 2 0,1 0 1 16,-2-1 0-16,1 2 1 0,0-1-1 0,0 1 1 0,0-2-1 16,0 1-1-16,0 1 0 0,1-2-1 0,-2 3 0 0,2-3-3 0,-2 1 1 15,1 0-1-15,1 0 0 0,-1 1-2 0,2-1 0 16,-1 1-1-16,0-2-1 0,0 3-1 0,2-1 0 0,-3-1 0 0,3 1-1 15,0 1-2-15,2-1 1 0,-3-1-1 0,2 1 0 0,-1 1-2 0,1-1 1 16,0 1-1-16,1 0-1 0,0-1 1 0,-1 1-1 0,0 1 0 16,0-2-1-16,-1 2 0 0,3-2-1 0,-4 3-1 0,1-2 0 15,0 1 0-15,2 1-1 0,-3-2-1 0,2 1 0 0,-1 1 0 0,-1-2-2 16,1 0 1-16,2 2-1 0,-4-1 2 0,1 1 1 0,1-1 2 16,-2-1 1-16,0 2 1 0,0-1 2 0,-1-1 2 0,-1 2 2 0,-1-1 2 15,-1-1 2-15,-1 2 2 0,2-1 2 0,-4 1 2 0,0-2 1 16,1 1 1-16,-2 1 0 0,-1-4 2 0,0 3-1 0,-2 0 2 0,1 0 0 15,-1-2 2-15,-1 1 1 0,-2 0 1 0,2 1 0 0,2-3 1 16,-4 4 2-16,0-3 3 0,-1 1 2 0,3-1 1 0,-2-1 1 16,1 1 0-16,-1 1 1 0,1-1 2 0,-2-1 1 0,2 1 1 0,-1 1 2 15,1-3 2-15,-1 1 2 0,0 0 2 0,-1 0 2 0,0 1 3 16,0-1 2-16,-1-3 3 0,1 4 3 0,-1-4 3 0,1 2 0 0,0-2 0 16,-2-1-1-16,1 1 0 0,-3-3 0 0,2 0 1 0,1 0-2 15,-3 0-2-15,2-1-3 0,-2-3-4 0,3-1-2 0,-3 0-2 16,-1-1-3-16,2-1-3 0,0-2 0 0,-2 0-1 0,1-3 0 0,-1 2-1 15,0-3-4-15,0-1-4 0,0 2-2 0,0-4-3 0,0-1-3 16,0 1-1-16,0 0-6 0,0-1-4 0,0 0-5 0,0-2-3 0,2 3-2 16,-2-5-4-16,1 3 0 0,-1 1 2 0,2-2 0 0,1 1 2 15,-1 1 2-15,-1 0 2 0,3 0 1 0,-3 2 1 0,2 2 2 0,-2-2 2 16,3 5 2-16,-3-3 2 0,-1 5 0 0,2 1 1 0,0 0 0 16,-2 0-3-16,1 4 0 0,-1-1-1 0,2 2-2 0,-1 2 0 15,-1 1 0-15,0-1 0 0,0 3 0 0,0 0 0 0,0 1-1 0,0 1 1 16,0 1-3-16,0-1-2 0,0 2-1 0,0 2-2 0,0-2-2 15,0 1-3-15,0 2-3 0,0 0-3 0,0 0-4 0,0 0-2 0,0 0-3 16,0 0-4-16,0 0-2 0,0 0-3 0,0 0 0 0,0 0-2 16,0 0 0-16,0 0-3 0,0 0-2 0,0 0 1 0,0 0-1 0,0 0 0 15,0 0 1-15,0 0 1 0,0 0 1 0,-1 0 2 0,1 0 2 16,-2 0 3-16,2 0 2 0,0 0 2 0,-1 0 3 0,1 0 3 16,-4 0 3-16,3 0 4 0,-1 0 0 0,0 0-2 0,-2-2-1 0,3 2-2 15,-3-1-2-15,0 0-4 0,-1 0 0 0,-2-1-3 0,-2-1 0 16,1 0 1-16,0 1-1 0,-3-3 0 0,-1 0-1 0,0 1 2 0,-2-3 1 15,1 1 3-15,-2-1 3 0,0 1 2 0,-2-2 3 0,1 1 3 16,1-2-1-16,-3 1-3 0,-1 0 0 0,0-1-2 0,2-1 2 0,-4 0-1 16,4 4 2-16,-4-3 0 0,1 0-1 0,1 1 2 0,-2-1 0 15,1 2-1-15,1 0 0 0,-2-3-3 0,-1 3 3 0,4-1 2 16,-4 1 0-16,1-1 1 0,1 0 0 0,-3 3 0 0,1-1 1 0,0-1 0 16,-3-1 1-16,4 2-1 0,-5-2 2 0,1 1-1 0,0 2 2 15,-1-1 4-15,-1 0 2 0,1 2 1 0,-3-3-1 0,-1 2-2 0,-2 0-1 16,2 2-1-16,-3-4-3 0,-2 2-3 0,-1 0-1 0,2 1-2 15,-3-2-3-15,-1 2-2 0,-3-2-3 0,2 3-3 0,-3-3-3 0,2 1-2 16,-3 1-1-16,0 1 5 0,-3-2 1 0,2 2 4 0,-2-1 2 16,0 1 4-16,-3-1 3 0,2-1 2 0,-1 2 3 0,-2 0 4 0,1-1 2 15,-2 1 4-15,-2 1 1 0,1-2 5 0,1 1-2 0,-3 1-4 16,0-1-1-16,2 0-2 0,-3 0-3 0,1 0-3 0,0 0-1 16,1 1-3-16,0-1-3 0,0 0-4 0,1 0 3 0,-2 0 3 0,3 0 2 15,-3 2 1-15,1-1 3 0,-1-1 3 0,3 2 1 0,-2-1 1 16,-1 1 2-16,-1-1 0 0,1 0 3 0,-2-1 2 0,1 1 2 15,-2 0 1-15,1 1 0 0,0-2-6 0,2 2-2 0,-3-2-3 0,4 3-3 16,-1-4-4-16,0 3-1 0,3-1-1 0,-1-1-2 0,5 1-1 16,0 1-1-16,-1-3 2 0,4 4-1 0,1-3 2 0,1 3 2 15,0 0 0-15,2-2 2 0,2 1 2 0,-1 1 2 0,1-2 2 0,-1 1 1 16,3 1 2-16,-1 0 0 0,2 0 1 0,1 0-2 0,-4 0-1 0,2 0-1 16,-1 0-1-16,2 0-2 0,-1 0 0 0,-2 0-3 0,3 1-1 15,-1 1-2-15,0-2-4 0,1 1-1 0,-2 1-4 0,1-2-1 16,1 0 0-16,2 3-1 0,2-3-1 0,-3 4-2 0,1-3 0 0,5 1-1 15,-2 1-1-15,0-1 0 0,3-1-1 0,0 3 2 0,0-4 0 16,3 3 3-16,0-1 1 0,1 0 0 0,-1 1-2 0,5-1 1 16,-3 3-2-16,2-3-1 0,0 1-2 0,2 0 1 0,-3 0 0 0,3-1 1 15,1 2 2-15,0-1 1 0,-2-2 1 0,0 2 1 0,1 0 0 16,1 0 1-16,-1 0 1 0,0 0 3 0,1-1 1 0,-3 1 3 0,2 1 3 16,-3-1-1-16,3 0 0 0,-4 0 0 0,2 1-1 0,-1 0 2 15,-1 0-2-15,-1 0 1 0,0 1 1 0,-1-2 1 0,-1 0-2 16,0 2 1-16,-2-3 2 0,1 3 1 0,-3-2 0 0,3 3 2 0,-1-3 1 15,-1 2 0-15,0-2-1 0,-1 0 0 0,2 1 0 0,-1 0 0 0,1 1-2 16,0-1 1-16,1 0 1 0,1-1 0 0,0 0-1 0,0-1-2 16,1 3 0-16,-1-3-1 0,4-1 1 0,-1 1-1 0,0 0 1 15,0 0-1-15,1 0 1 0,1-1-2 0,-2 0 2 0,3 3-2 16,-2-3-1-16,1 1-2 0,-1-2 0 0,2 1 0 0,-3-1 1 0,3 3 1 16,-1-1-1-16,-1-1 0 0,2 1-1 0,-3-1-1 0,2 0 1 0,-1 3 1 15,0-3 0-15,-1 1 0 0,2-2 1 0,-2 3-1 0,0 0 1 16,0-2-1-16,1 2-1 0,-1-2-1 0,1 1-2 0,0 1 1 15,-1-1 2-15,0 0-1 0,3-2-1 0,-3 0-1 0,2 3 1 0,-1-3 1 16,2 1 1-16,-1-1 1 0,0 1 0 0,0 1 2 0,0-2-1 16,2 0 1-16,-2 0 4 0,1 0-1 0,1 0-2 0,-2 0-1 0,1 0-1 15,1-2-1-15,1 1 0 0,-1 1 0 0,0-1 0 0,2 1 1 16,-5-3 2-16,2 3-1 0,0 0-1 0,0-2-1 0,1 0-2 16,-2 2 0-16,2-1 0 0,-3-1 1 0,3 2 1 0,-2-2-1 0,1 1-1 15,-2 1-2-15,1-2-4 0,1 2-2 0,-3 0-3 0,1 0-1 16,-1-1 1-16,1 1-2 0,0 0 0 0,0 0-2 0,0 0 1 0,-1 0 1 15,0 0-1-15,5 0 2 0,-5 0 1 0,1 0 3 0,2 0 6 16,-1 0 3-16,1 0 4 0,-1 0 3 0,2 0 1 0,-3 0 3 0,4 0 3 16,-4 0-1-16,4 0 0 0,-2 0 1 0,-2 0 4 0,4 0 3 15,-4 0 0-15,1 0 0 0,-1 0-2 0,1 0 1 0,-2 0-1 16,2 0 0-16,-3 0 0 0,1 0 1 0,-2 0 0 0,3 0 3 0,-1 1 2 16,-1-1-1-16,-1 0-1 0,2 2-3 0,-4-2-1 0,3 0 2 15,-2 1-1-15,1 1-1 0,0-2-2 0,0 0-1 0,-1 2 0 16,0-1 0-16,1-1 0 0,0 0-1 0,1 0-2 0,-1 0 1 0,2 0-2 15,-1 0-1-15,3 0-3 0,-2 0-1 0,3 0-4 0,-2 0-1 0,1 0-2 16,1 2-1-16,-2-2-2 0,3 0-3 0,-2 0 1 0,2 0-2 16,-3 0-2-16,3 0-1 0,-2 0 1 0,-2 0 0 0,4 0 0 15,-4 0-1-15,2 0-3 0,1 0 3 0,-2 0 5 0,2 0 2 0,-1 0 4 16,-1 0 2-16,2 0 0 0,-3 0 2 0,0 0 2 0,2 0 2 16,-1 0 2-16,0 0 0 0,-1 0 2 0,2-2 4 0,-2 2 3 0,1-1 2 15,0-1-2-15,-1 2-2 0,0-3-2 0,2 1 0 0,-1 1-1 16,-1-3 1-16,0 4-1 0,3-3-1 0,-3 0 1 0,1-1 0 15,0 2-1-15,1 0 1 0,1-1-2 0,-2 0 1 0,1 0-2 0,-2 0 2 16,4-1 0-16,-4 1 2 0,2 0-1 0,1 0-1 0,-2 1 0 16,1-3 0-16,2 3 2 0,-1-1-1 0,1 0-2 0,0 2 0 0,1-2-1 15,1-1-1-15,-1 1 1 0,1 1-1 0,0 1-1 0,1-2-2 16,0 3 0-16,2-1 1 0,-1-2 0 0,1 3-3 0,-1 0-1 16,3 0-1-16,1 0 4 0,-3 0 0 0,3 0 0 0,0 0-1 15,-1 3 0-15,2-2-2 0,1-1 0 0,-1 1-2 0,1 1 0 0,1 1 0 16,-1-1 0-16,1-1-1 0,0 3 1 0,2-1-2 0,1-2-1 0,-1 2 0 15,1 0 0-15,-1 2-1 0,1-1-1 0,-2-1 1 0,3 1 0 16,0 0 0-16,-2 3 1 0,1-3 1 0,-1 1-1 0,1 1 1 16,0 0 2-16,0-1 0 0,1 2 0 0,1-2 1 0,-1 2 0 0,-2-2 2 15,1 3-1-15,1-2 2 0,1 2 2 0,-2-2 1 0,0 0 0 16,1 3 1-16,-2-2 0 0,2 1 1 0,-3 1 1 0,3-1-1 0,-2 0 1 16,0 2 2-16,2 0 0 0,-2-2 0 0,2 2 2 0,-2 2 0 15,1-2 1-15,-1 2 0 0,2-3 0 0,-2 2 0 0,-1-1 0 16,1 1 1-16,-1 1 0 0,1-2 2 0,0 2 0 0,2-2 0 0,-2 0 0 15,2 0-1-15,-2-2 1 0,-1 3 1 0,1 1 0 0,1-3 2 16,-1-1-1-16,0 2 1 0,0 0-1 0,-1-2 0 0,1 2 1 0,1 0-2 16,-3 1 0-16,2-3-1 0,-1 4 2 0,0-4-2 0,1 1-1 15,0 2-2-15,0-2-1 0,1 1 0 0,-2-1 1 0,-1 3 1 0,2-2 0 16,1 1 1-16,-1 1 1 0,0 0 1 0,1 4 2 0,1-2 1 16,-2 1 2-16,1 1 1 0,-2 4 2 0,3-1 3 0,-2 3 2 15,1-1-4-15,1 4-5 0,-1-1-11 0,3 3-15 0,-1 2-21 16,0 2-24-16,1 1-35 0,1 0-42 0,0 4-100 0,0 1-127 0,0 1-81 15,0 1-61-15,-2 2-31 0,1 0-17 0</inkml:trace>
  <inkml:trace contextRef="#ctx0" brushRef="#br0" timeOffset="4849.5766">23301 12322 432 0,'-4'-4'379'0,"-1"-2"-87"0,2-1-58 16,-2 2-44-16,2 1-30 0,0-4-24 0,-2 0-11 0,-1 1-5 16,1 0-3-16,4 2-4 0,-4-1-6 0,1-2-8 0,0 3-6 15,0-2-6-15,0-2-6 0,-1 4-5 0,1-5-5 0,-1 4-7 0,-2-1-4 16,2-1-4-16,1 2-3 0,-4-1-2 0,2 1-3 0,-1-2 0 16,-1 3-4-16,-1-3-3 0,1 4-5 0,0-3-4 0,-3 1-5 0,3-1-4 15,-3 4-5-15,0-2-2 0,0 1-4 0,0 1-3 0,-3-2-2 16,3 4-5-16,-3-2-4 0,1-1-6 0,-2 4-2 0,1-1-1 0,-2 1-1 15,2 0 1-15,-2 0-1 0,1 1-1 0,-1 1 0 0,-2 0-2 16,0 1 1-16,2 1-1 0,-3-1 3 0,3 1 1 0,-3 3 4 0,0-4 0 16,1 4 3-16,0 1 3 0,2-2 2 0,-3 2 2 0,0 0 1 15,1 1 2-15,0 0 2 0,1 1 1 0,-1 0 0 0,0 3 0 16,-1-2 0-16,2 2-3 0,1 1 0 0,-1-1-1 0,1 1-3 0,0 3-2 16,0-1-1-16,1 0 2 0,2 1 0 0,0 2 1 0,1 2 2 0,0-3 1 15,2 3 2-15,0 1 1 0,0 2 1 0,3-3 3 0,0 4 3 16,2 1 2-16,2-3 2 0,0 5 2 0,1-3 2 0,1 2-2 15,1-1 0-15,1 1 1 0,3 1-2 0,-1 1-1 0,2-1-1 0,0 0-1 16,3-1-1-16,-1 0-2 0,1-1 0 0,2 0-2 0,0-2 0 16,2 1-1-16,1-3 0 0,1 1-1 0,0-3 0 0,3 2 0 0,-1-4-1 15,1 1 0-15,2-3 3 0,1 1 1 0,2-3 2 0,-1-1 2 16,2-1 1-16,1-1 2 0,2-3 2 0,1 0 2 0,0-1 1 16,3 0 2-16,0-5 1 0,2 1 2 0,1-1 1 0,0-2-1 0,0-2 0 15,2-1-1-15,3-1-5 0,-2-1-1 0,1-2-4 0,-1-1-3 16,1 0-2-16,2-3-1 0,-1 1-4 0,-2-4-3 0,2 1-1 0,-2-4-4 15,-1 0 0-15,2-1 0 0,-6 0 2 0,3-4 0 0,-4 0 4 16,-2-1 3-16,0-1 6 0,-2-1 5 0,-3-1 5 0,-2-1 4 0,-1-1 5 16,-2 0 6-16,-2-1 1 0,-3 0 3 0,-3 0 0 0,-2-2 0 0,-1-1 0 15,-2 0 1-15,-5 1-1 0,0-3-2 0,-5 3-5 0,-2-3-5 16,-2 2-10-16,-4 1-13 0,-3-1-18 0,-2 1-18 0,-6 0-22 16,-2 3-24-16,-4 0-29 0,-3 2-29 0,-5 2-40 0,0-1-44 15,-7 4-71-15,-3 2-87 0,-2 2-93 0,-6 4-101 0,1 0-52 0,-7 2-25 16,-2 1-7-16,-1 5 7 0</inkml:trace>
  <inkml:trace contextRef="#ctx0" brushRef="#br0" timeOffset="6582.0792">24324 12542 420 0,'0'-2'516'0,"0"2"4"16,0 0-83-16,0 0-129 0,0 0-95 0,0 0-80 0,-3 0-46 15,3 0-26-15,-1 0-15 0,-1 0-6 0,0 0-6 0,-1 2-2 16,0-2-5-16,0 1-2 0,-2 1-4 0,-3-1-4 0,0 0-2 0,0 2-1 16,0 0 2-16,-3 0 2 0,0 0 6 0,-3 2 6 0,1-3 5 15,-1 3 6-15,-2-2 7 0,2 2 5 0,0-3 7 0,-2 1 8 0,2 1 6 16,1-3 7-16,-1 1 5 0,1 0 5 0,3-2 2 0,-2-2 0 15,3 0 0-15,0 1-3 0,2-3-5 0,1 0-4 0,-1 0-7 0,2-2-7 16,-1 0-10-16,3-2-10 0,2-1-11 0,-1 0-11 0,2-1-11 16,2 0-12-16,1-3-8 0,2 1-4 0,1 0-4 0,2 1-7 0,0 1-3 15,0-4-3-15,2 2-2 0,3 1 1 0,1 0 0 0,-1 2-1 16,3 1 0-16,-3-2 2 0,2 3 0 0,0 0 1 0,0 2 0 0,0 0-1 16,0 2 0-16,-2 3 1 0,0 0-1 0,1 1-1 0,-1 4 1 15,-3 2 1-15,2 0 2 0,-1 2 4 0,-2 2 4 0,-3 5 4 0,1 0 3 16,-4 4 5-16,0 2 2 0,-3 4 6 0,-3 1 1 0,-2 3 3 15,-3 1 2-15,-2 4 3 0,-5 0-1 0,-2 5-1 0,-1-2-2 16,-4 1-2-16,-1 2-1 0,-3-3-1 0,1-1 0 0,-1 1-2 0,0-4 2 16,-1 0 2-16,0-6 4 0,0 0 3 0,2-2 7 0,1-5 6 0,2-1 9 15,0-1 10-15,3-4 15 0,0-2 14 0,3-2 9 0,2-3 6 16,0 1 5-16,3-6 2 0,1 1-5 0,2-3-8 0,0-2-10 16,2-3-13-16,1-1-14 0,4-3-15 0,-1-2-16 0,4-1-17 0,-1-3-17 15,4 1-20-15,1-1-12 0,4-6-12 0,-1 5-8 0,3-1-6 16,1-3-1-16,-1 1 2 0,2 1 3 0,-2 3 4 0,3 0 6 15,-1 2 5-15,-1 2 6 0,2 0 5 0,-3 3 5 0,2 1 2 0,-2 3 6 16,1 0 3-16,0 3 3 0,-1 2 3 0,4 0 1 0,-3 2 5 16,1 2 4-16,0 1 3 0,0 1 5 0,-1 2 5 0,3 1 3 0,-3-2 1 15,-1 3-5-15,2 0-7 0,-1-1-12 0,1 4-13 0,1-3-15 16,-1 0-15-16,-2-2-20 0,2 0-23 0,1 1-26 0,-1-1-30 0,-1-3-31 16,1 1-35-16,0-4-75 0,-1 1-96 0,2-2-64 0,-2-3-44 15,1 0-21-15,-1-1-7 0</inkml:trace>
  <inkml:trace contextRef="#ctx0" brushRef="#br0" timeOffset="7684.1401">24438 12235 445 0,'2'-5'401'0,"-1"3"-82"0,1-3-74 0,1 3-69 0,0-5-42 16,3 2-30-16,-1 1-17 0,0-3-13 0,1 4-5 0,1-3-4 0,0 0 3 16,1 0 5-16,-1 0 4 0,1 2 3 0,-1-3 6 0,1 2 6 15,-1 0 7-15,-2 1 7 0,-1-3 6 0,2 2 9 0,-1 1 7 16,-2 0 9-16,4 1 3 0,-6-2-1 0,3 2-1 0,-3 0 0 0,2 2-4 15,-3-1-4-15,2-1-6 0,1 2-6 0,-3 1-6 0,0 0-5 16,0 0-8-16,0 0-8 0,0 0-8 0,0 0-10 0,0 0-9 16,0 0-8-16,0 0-9 0,0 0-7 0,0 0-8 0,0 0-5 0,0 0-5 15,0 0-7-15,0 0-2 0,0 0-4 0,0 0-4 0,0 0 0 16,0 0-3-16,0 0-2 0,0 0-1 0,0 0-2 0,0 0-2 16,0 0 0-16,0 0-3 0,0 0-2 0,0 0-2 0,0 0 0 0,0 0-3 15,0 0-2-15,-3 1-2 0,3-1-1 0,0 0-1 0,-2 0-2 0,2 0 0 16,0 2-2-16,-1-1 1 0,1-1 1 0,0 0-1 0,-2 0 1 15,2 0 3-15,0 0 0 0,0 2 2 0,0-2 2 0,0 0 2 16,0 0 1-16,-1 1 3 0,1-1 2 0,0 0 3 0,0 0 2 0,0 0 2 16,0 0 3-16,0 0 3 0,0 0 2 0,0 0 1 0,0 0 2 15,0 0 3-15,0 0 3 0,0 0 1 0,0 0 1 0,0 0 1 16,0 0 1-16,0 0 2 0,0 0 0 0,0 0-1 0,0 0 1 0,0 0-1 16,0 0-1-16,0 0 1 0,0 0-2 0,0 0-1 0,0 0-2 15,0 0-1-15,0-1 0 0,0 1 0 0,0 0-1 0,0 0 1 16,0-2-1-16,0 2 1 0,0 0 0 0,0 0-1 0,0 0 1 0,0-1-2 15,0 1 1-15,0 0-2 0,0 0 1 0,0 0-2 0,0-2 0 0,0 2-1 16,0 0-1-16,0 0-1 0,0 0-2 0,0 0-2 0,0 0-1 16,0 0-2-16,0 0-2 0,0 0-1 0,0 0 0 0,0 0-1 0,0 0-2 15,0 0 0-15,0 0-2 0,0 0-1 0,0 0-1 16,0 0 0-16,0 0 0 0,0 0-1 0,0 0 0 0,0 0 0 0,0 0-2 16,0 0 0-16,0 0-3 0,0 0 0 0,0 0-3 0,0 0-1 15,0 0-4-15,0 0-2 0,0 0-3 0,0 0-3 0,-2 2-4 0,0-1 0 16,2-1 0-16,-1 3 2 0,-2-1 1 0,-1 0 1 0,3 2 3 0,-3-1 2 15,0 4 3-15,-1-1 1 0,1 1 3 0,-1 0 4 0,-2 3 1 16,1-2 4-16,-2 1 3 0,2 0 2 0,-1 0-2 0,3 1-1 0,-3-1-1 16,0 2-1-16,2-1-3 0,-2-2 1 0,3 1-1 0,0-2-1 15,0 0 1-15,-1 0-1 0,2 0 1 0,0-1-1 0,1-1 1 16,1 0 0-16,-3-3 2 0,4 1 3 0,-1 1 2 0,-1-4 4 16,2 3 6-16,0-3 2 0,0 0 4 0,0 0 4 0,0 0 2 0,0 0-2 15,2-3-2-15,-1 1-2 0,1-3-2 0,0 3-1 0,-1-5 0 16,2-1-1-16,1 0-2 0,2 0-1 0,-3-2-5 0,2 0-4 0,-1 0-6 15,4-4-2-15,-3 1-3 0,3 0 1 0,-2-1 5 0,1 3 3 16,-2-4 2-16,1 6 1 0,1-4-1 0,-2 3 2 0,0-1-1 0,-2 4 1 16,2-2 0-16,-2 1 3 0,2 3 3 0,-2-2 2 0,-2 3-1 15,3 0 1-15,-3 0-2 0,-1 1 0 0,2 1 0 0,0 1-1 16,-1-1-1-16,-1 2-1 0,0 0-1 0,0 0-2 0,0 0-3 0,0 0-1 16,0 0-1-16,0 0 0 0,0 0-2 0,0 0-2 0,0 0 1 15,0 0-2-15,0 0 1 0,0 0-1 0,0 0 1 0,0 0-1 16,0 0 2-16,0 0 1 0,0 0 1 0,0 0 1 0,0 0 1 0,0 0 1 15,0 0 1-15,0 0 2 0,0 0-1 0,0 0 2 0,0 0 1 0,0 0 0 16,0 0 0-16,0 0 1 0,0 0 1 0,0 0 1 0,0 0 1 16,0 0-1-16,0 0 0 0,0 0 1 0,0 0 0 0,0 0 1 15,0 0-1-15,0 0 0 0,0 0 0 0,0 0 1 0,0 0-2 0,0 0 0 16,0 0-1-16,0 0 0 0,0 0-1 0,0 0 0 0,0 0 1 16,0 0-2-16,0 0 0 0,0 0-1 0,0 0-2 0,0 0 1 0,0 0-2 15,0 0 1-15,0 0-3 0,0 0 0 0,0 0-1 0,0 0 0 16,0 0-1-16,0 0 0 0,0 0-2 0,0 0 2 0,0 0 0 15,0 0 0-15,0 0 0 0,0 0 1 0,0 0 1 0,0 0 1 16,0 0 0-16,0 0 2 0,0 0 0 0,0 0-3 0,0 0-4 0,0 0-7 16,0 0-9-16,0 0-10 0,0 0-13 0,0 0-13 0,0 0-14 0,0 0-11 15,0 2-9-15,0 1-19 0,-1-1-21 0,-1-1-31 0,0 3-32 16,2-1-44-16,-1-2-51 0,1 2-71 0,-2 0-81 0,0-1-46 16,-1 3-26-16,2-3-9 0</inkml:trace>
  <inkml:trace contextRef="#ctx0" brushRef="#br0" timeOffset="8282.5038">24539 11916 315 0,'-3'0'543'0,"0"0"5"0,1 0 3 0,1 2-91 0,-3-2-136 15,4 0-103-15,-1 3-86 0,-1-3-49 0,2 1-29 0,0 0-18 16,0 1-13-16,0 1-8 0,0-1-6 0,2 3-5 0,-1 0-6 0,-1-1-3 16,2 2-4-16,0 0-1 0,-1 2 2 0,-1 1 3 0,4-2 4 15,-4 2 3-15,1 2 2 0,-1-1 2 0,2-1 0 0,-1 2 1 0,-1 0-1 16,2-1 0-16,1 3-1 0,-3 1-1 0,0-2-3 0,0 0 1 16,0 0-2-16,0 0 1 0,0 3-1 0,-3-1-1 0,1-1-1 15,1-1 1-15,-1-1 0 0,1 3-1 0,-3-1 0 0,3-1 0 16,-3 0 1-16,1-2 2 0,0-1 1 0,0 0 2 0,0 0 0 0,-2-2 1 15,2 0 1-15,0 0 1 0,0-2 2 0,1 2 4 0,0-4 2 0,-1 0 7 16,2 0 7-16,-1-2 9 0,0 0 10 0,2-1 8 0,-1 0 12 16,1 0 8-16,-2 0 5 0,1-1 3 0,1 0 1 0,-5-2-1 15,4-2 0-15,-1 2-4 0,0-4-3 0,2 1-7 0,-1-2-8 0,-1-2-8 16,2-1-12-16,0-1-12 0,2 1-10 0,-1-4-10 0,3 3-7 16,2-5-5-16,-3 2-3 0,2-1-3 0,1-1 1 0,1-2-1 15,2 3 1-15,-1 0-2 0,0 1 1 0,0-1-1 0,1-1 0 0,1 2 0 16,-1 3-2-16,0-2-1 0,-1 2 0 0,0 0 0 0,0 2 0 15,2 1 0-15,-2 1-1 0,0 1 0 0,0-1-2 0,1 3 0 0,0 0 0 16,-2 3-3-16,2-3-1 0,-1 3-1 0,0-1 0 0,2 3 1 16,-3 0-2-16,1 0 0 0,0 3-2 0,0 2 1 0,1-1-1 0,3 2 1 15,-4-1 0-15,1 3 1 0,-1 2 0 0,0 0 2 16,3 3 1-16,-3-1 2 0,-2 2 1 0,1 1 0 0,0 0 2 0,0-1 0 16,-3 3 1-16,1 0 0 0,0-1 0 0,-2 1 1 0,0 3 0 0,2-4 0 15,-4-1 1-15,3 1-1 0,-3-1 0 0,-1 2-1 0,2-4 0 16,-1 1 1-16,-1-2 1 0,2-3 3 0,-2 2 0 0,0-2 2 0,0-1 3 15,0 1 3-15,0-6 2 0,0 4 3 0,0-5 3 0,0 1-6 16,0 0-7-16,0-1-12 0,0-2-17 0,0 0-27 0,0 0-35 16,2 0-57-16,-1-3-64 0,2-1-104 0,1 1-120 0,-1-4-78 0,0-1-56 15,1 0-28-15,0-3-16 0</inkml:trace>
  <inkml:trace contextRef="#ctx0" brushRef="#br0" timeOffset="15348.4893">22999 12321 342 0,'0'-1'286'0,"0"-2"-55"0,0 1-50 15,0 0-32-15,2 1-26 0,-2-1-10 0,2 0-6 0,-1-1-3 0,-1 1 1 16,2 0-4-16,-2-1-6 0,1 1-5 0,-1-1-4 0,0 1-1 16,0-1-1-16,0 1 2 0,0-1 1 0,0 1 2 0,0 1 2 0,0-3 1 15,0 4 1-15,0-3-1 0,0 3-2 0,0 0-2 0,0 0-3 16,0-2 0-16,-1 1-3 0,1 1-6 0,0 0-6 0,-2 0-7 15,2 0-7-15,0 0-7 0,0 0-6 0,0 0-9 0,-1 0-5 0,1 0-9 16,-2 0-8-16,0 0-6 0,2 1-7 0,-1 1-6 0,-1-2-5 16,2 0-4-16,-2 0-1 0,2 3-2 0,-2 0 0 0,0-1 0 15,1 1 1-15,-3 2 1 0,3-1 0 0,-2 1 2 0,-1 0 2 0,1 2 1 16,0-4 3-16,-2 5 2 0,1-2 1 0,-1 1 1 0,2 0 0 0,0 0 0 16,-1 1 1-16,1 0-1 0,0 1 1 0,0-2 0 0,0 0 1 15,-2 1 1-15,4-3 0 0,-3 1-1 0,1 0 2 0,2-2 2 0,-1 0 0 16,0 0 3-16,1-2 0 0,-1 2 2 0,1-3 1 0,1 1 1 15,0 1 2-15,0-3 1 0,0 0 1 0,0 0 3 0,0 0 1 16,0 0 3-16,0 0 2 0,0 0-1 0,0-2-2 0,1 1-4 16,1-2-4-16,-1-1-4 0,1-1-3 0,0-1-3 0,1 0-2 0,0-1-3 15,0 0 0-15,2-3-3 0,-1 0-3 0,0-1-3 0,0 1-3 16,1-1 0-16,2 1 4 0,-1-1 2 0,-2 2 4 0,0-1 2 0,0 3 2 16,0-3 2-16,0 3 0 0,0 1 0 0,-3-1-1 0,3 3 1 15,-2-2 0-15,0 3 0 0,-1 0 0 0,1 0-2 0,0 2-2 0,-1 0-4 16,-1 1-4-16,0 0-5 0,0 0-3 0,0 0 0 0,0 0 1 15,0 0 1-15,2 1 1 0,-2 1 1 0,1 2 1 0,-1-1 1 16,2 1 1-16,0 1 2 0,-2 1 5 0,0-3 3 0,0 5 9 0,0 0 3 16,0 0 3-16,0 0 0 0,0-1 1 0,0 2 0 0,0 0-3 15,0-2 0-15,0 2 0 0,0 0-1 0,0 0-1 0,0 0 0 0,0-2-1 16,0 3-2-16,0-2 1 0,0 0-1 0,0 0 0 0,0-1 0 16,0-2 1-16,0 3-1 0,0 1 2 0,0-4-1 0,1 0 2 0,-1 2 0 15,0-4 1-15,2 4-1 0,-2-5-1 0,2 3 1 0,-2-2-1 16,0-2 0-16,1 2 1 0,-1-1 0 0,0-1 0 0,0 1 1 15,0-2-1-15,0 0 4 0,0 0 1 0,0 0 1 0,0 0 3 0,0 0 1 16,0 0 0-16,0 0-1 0,0 0-3 0,0 0-3 0,2-2-4 16,-2 2-11-16,0-1-11 0,0-1-14 0,0-1-14 0,0 2-12 0,0-2-12 15,0-1-13-15,0 1-13 0,0 0-12 0,0-2-12 0,0 1-12 16,0-1-12-16,0 0-12 0,0 0-14 0,0-2-7 0,0 1-5 0,0 0-5 16,0 0-1-16,0 0-2 0,0 2-2 0,0-1-2 0,0 0 0 15,0 2 3-15,0-4 4 0,0 4 8 0,0-2 7 0,0 1 15 0,0 1 17 16</inkml:trace>
  <inkml:trace contextRef="#ctx0" brushRef="#br0" timeOffset="15822.12">23026 12340 94 0,'0'-1'118'0,"0"-1"8"0,0-1 10 16,0 2 2-16,0-1-3 0,0 1 1 0,0-2 1 0,0 1 0 15,0 0 0-15,0 0 0 0,-2 2-5 0,2-1-1 0,-2 1-3 0,0-2-1 16,2 1-2-16,-1 1-3 0,-1-2-7 0,2 2-3 0,0-2-2 16,-1 2-5-16,1 0-5 0,0-1-7 0,0 1-6 0,0 0-8 15,0 0-7-15,0 0-8 0,0 0-7 0,0 0-6 0,0 0-7 0,0 0-6 16,0 0-7-16,0 0-5 0,0 0-6 0,0 0-5 0,-2 0-5 15,0 1-5-15,2-1-4 0,0 0-3 0,-1 2-3 0,1 0 1 0,-2-1-2 16,0 1-1-16,2-1 0 0,-3 1 1 0,2 3-1 0,-3-2 0 16,3 3 2-16,-1-2-1 0,-2 3 1 0,1 0 2 0,-1 2 0 0,1-2 0 15,2 2 2-15,-3-2 0 0,1 1 1 0,0 0 0 0,0 0 0 16,0-1 1-16,-2 1-1 0,2-1 1 0,0 1 1 0,1-1 0 16,1-2 0-16,-3 2 3 0,3-4-1 0,-1 2 2 0,2-2 0 0,-1-1 1 15,1 2 1-15,-2-1 2 0,0-2 1 0,2-1 4 0,0 0 3 16,0 0 3-16,0 0 4 0,0 0 0 0,0 0-3 0,0 0-4 0,0-1-6 15,2-2-4-15,0-2-3 0,-2 1-1 0,1-2-4 0,-1-1-4 16,3-2-5-16,-1-1-4 0,0 0-5 0,-1 0-6 0,2-1-4 16,1 1 1-16,-1-2 3 0,0 0 4 0,-2-1 5 0,2 3 4 0,-1-1 2 15,0 1 1-15,-1 1 2 0,2 1 0 0,-1-1 4 0,0 4 2 16,-2-2 2-16,1 1-1 0,-1 3 0 0,2-1-3 0,-2 1-4 16,0 1-3-16,0 1-4 0,0-1-5 0,0 2-2 0,0 0-3 0,0 0-1 15,1 2 2-15,-1-1 1 0,0 1 0 0,0 1 3 0,0 2 1 16,0 0 2-16,0 2 1 0,0 0 3 0,0 1 3 0,0-1 4 0,0 0 2 15,0 2 5-15,0 0 0 0,0-1 0 0,2 2 1 0,-2 0-3 16,0-3 0-16,0 3-1 0,0-2 0 0,2 1 1 0,-2-2 0 0,1 0 2 16,-1 1 0-16,2-1 1 0,0 1 1 0,-2-1-1 0,2-3 1 15,-2 1-1-15,2 0-5 0,-1-2-8 0,-1 1-11 0,2-1-13 0,0-2-16 16,-1 1-17-16,-1 0-26 0,2 0-26 0,-1-2-30 0,3 0-33 16,-4 0-62-16,0 0-78 0,1-2-70 0,1 0-70 0,0 0-32 15,-1-2-18-15</inkml:trace>
  <inkml:trace contextRef="#ctx0" brushRef="#br0" timeOffset="26948.6124">19042 16041 72 0,'0'-10'574'0,"-2"3"10"16,2 0 11-16,-1 0-29 0,1 2-49 0,0 0-108 0,0 0-132 0,0 1-75 15,0 1-44-15,0 2-26 0,0-3-17 0,0 4-9 0,0 0-8 0,0 0-10 16,0 0-12-16,0 0-14 0,0 0-15 0,0 0-17 0,0 0-18 16,0 0-16-16,0 0-16 0,0 0-10 0,0 0-9 0,0 0-4 0,0 4 0 15,0 0 0-15,0 0 3 0,0 1 2 0,0 3 3 0,0-1 4 16,0 2 6-16,0 3 4 0,1 0 7 0,-1 3 7 0,0 0 9 0,2 2 7 15,-2 1 4-15,0 2 2 0,0-1 3 0,0 2 0 0,0 1 0 0,0 3 0 16,0-2 1-16,0 0 1 0,0 2-1 0,-2 1-1 0,2 1 0 16,-1-1-4-16,-1-1-2 0,0 0-8 0,-1 0-7 0,2 1-12 15,-1-2-12-15,-1 1-16 0,-1-3-17 0,1 0-24 0,1-3-25 0,0 3-30 16,0-4-35-16,-1 0-31 0,3-3-36 0,0-1-47 0,0-4-55 0,0 0-76 16,3-2-83-16,3-2-42 0,-3-4-20 0,2-2 0 0</inkml:trace>
  <inkml:trace contextRef="#ctx0" brushRef="#br0" timeOffset="27298.1816">19421 16131 243 0,'0'-3'532'16,"-2"1"1"-16,1 0-13 0,-3 2-21 0,0 2-104 0,-2 0-145 16,-1 1-93-16,-1-1-62 0,-1 3-34 0,-2 2-19 0,-2 1-9 0,-3 1-5 15,2 2 0-15,-5 2-1 0,0 0 1 0,-1 1 2 0,-1 3-2 16,-1-2-1-16,1 1-1 0,-1 1-1 0,0-2 1 0,3 0 0 0,-1 0-1 15,-1 0 0-15,4-2-1 0,1-1 1 0,1 0 1 0,2-4 3 16,1 1 3-16,4-1 2 0,-1-3 2 0,1 0 3 0,3-1 3 0,2 1 1 16,0-4 1-16,1 2 0 0,0-3-1 0,2 0-3 0,0 0 0 15,0 0-4-15,0 0-2 0,4 0-5 0,-1 0-3 0,0-2-5 0,2 1-3 16,3 1-4-16,-1-1-5 0,0 1-5 0,1-3-4 0,0 3-4 16,4 0-2-16,-2 0 0 0,0 0 2 0,2 3-2 0,-1 1 2 0,2 1 0 15,0 0 2-15,0 2 0 0,0 1 0 0,0 2-2 0,3 0 2 0,-2 1 0 16,2 4 2-16,-2-1 2 0,3 1 1 0,0-1 1 0,-2 3 0 15,1 0 3-15,-2 0 0 0,1 3 1 0,0-2-3 0,0 0-1 0,0-1-3 16,0 2-4-16,-1 0-7 0,-1-2-10 0,2 0-14 0,-4-1-14 0,2 0-18 16,1 0-22-16,-3-2-28 0,0-1-31 0,0 2-35 0,1-5-35 15,-2 0-72-15,-2-1-90 0,2-1-74 0,-1-2-69 0,-1-2-33 0,-1-1-15 16,-1-2 0-16</inkml:trace>
  <inkml:trace contextRef="#ctx0" brushRef="#br0" timeOffset="27715.5689">19753 16363 427 0,'0'-2'639'0,"0"-3"2"0,0 3 3 0,0-1-5 16,0 0-8-16,1 1-132 0,-1 2-193 0,0 0-120 0,0 0-84 15,0 0-50-15,2 0-34 0,0 2-16 0,-1-1-9 0,2 3-6 0,1-1-5 16,-3 2-3-16,2 0-5 0,1 4-1 0,2-2 0 0,-3 1 1 15,2 3 4-15,-2 1 4 0,2 1 5 0,0-1 5 0,-2 3 6 0,3 0 1 16,-3 0 0-16,0 0 1 0,-1 0-1 0,-1 2-2 0,-1-2 1 0,0 0-1 16,0-2-1-16,0 0 1 0,-1 0 0 0,-1-1 0 0,0-2 5 15,-1 0 1-15,2 0 4 0,-1-3 5 0,-2-1 7 0,2-2 10 0,1 1 13 16,-3-2 13-16,3 1 16 0,-1-4 8 0,0 0 4 0,2 0 1 16,-1-2-1-16,-1-3-6 0,2 0-5 0,-1 0-10 0,1-4-10 0,0-2-13 15,1-1-14-15,1-2-18 0,1-2-22 0,0-2-19 0,4-1-20 0,2 0-11 16,0-3-7-16,1 0-2 0,2-1 0 0,1 3 4 0,1-4 6 15,-1 4 6-15,3-1 10 0,-2 1 9 0,-1 3 7 0,4 1 8 0,-4 1 8 16,1 2 3-16,-1 2 4 0,-1 1 0 0,-1 2 0 0,1 1 1 0,0 4 0 16,-2 0-1-16,0 1-1 0,-2 4-2 0,2 1-2 0,0 0 1 15,0 4-1-15,-1 1 3 0,-1 2 3 0,-1 2 3 0,3 3 0 16,-4 2-2-16,2 1-5 0,-2 2-12 0,1 0-13 0,-3 3-19 0,0 2-23 16,0 1-26-16,-2 1-32 0,0-1-34 0,-2 2-37 0,0-2-47 15,-2 0-51-15,0 0-84 0,2-3-100 0,-3 1-55 0,2-4-35 0,-3 1-9 16</inkml:trace>
  <inkml:trace contextRef="#ctx0" brushRef="#br0" timeOffset="30248.6555">24884 16000 407 0,'-2'-9'624'0,"0"1"4"0,1-1 6 15,-2 1 9-15,2 2-98 0,1 0-149 0,-2 1-111 0,0 1-93 0,2 2-57 16,0-1-38-16,0 0-23 0,0 3-14 0,0 0-10 0,0 0-10 15,0 0-12-15,0 0-12 0,0 0-14 0,0 1-13 0,4 1-9 0,-3 3-10 16,2-1-2-16,-2 2-2 0,3 2 1 0,-3 2 5 0,1 0 6 16,-1 5 4-16,3-2 7 0,-3 3 7 0,-1 2 8 0,2 2 5 0,-1 0 3 15,-1 1 3-15,0 2 0 0,-1 0 2 0,-1 1 0 0,1 1 1 16,-3-1-1-16,1 2 0 0,0 1-1 0,0 0-1 0,-3-2-1 0,-1 1-5 16,3 1-6-16,-1-4-6 0,-2 4-11 0,1-3-8 0,0-2-13 0,1 0-15 15,0 0-17-15,-1-5-21 0,1 3-24 0,-1-4-28 0,5-1-29 16,-3-1-31-16,1-4-25 0,3 1-21 0,0-4-41 0,0-1-52 0,3-1-63 15,1-5-74-15,0 0-37 0,4-5-22 0,0-3-2 0</inkml:trace>
  <inkml:trace contextRef="#ctx0" brushRef="#br0" timeOffset="30565.6925">25146 16098 51 0,'0'-8'531'0,"0"1"8"15,0 1 7-15,-1 2-75 0,1 1-112 0,-3-1-93 0,-1 1-85 0,1 3-50 16,-3 0-34-16,-1 3-23 0,0 1-14 0,-1-1-13 0,-4 2-7 15,-2 3-9-15,2 1-5 0,-2 0-4 0,-4 3-1 0,-1 1-1 0,3-1 1 16,-4 2 1-16,1 1 0 0,0 0 1 0,0-1 0 0,-1 0 0 16,3 1-2-16,0-1-1 0,1-1-2 0,2-2-1 0,1 2-2 0,4-4 0 15,-2 1-2-15,5-3 1 0,-1-1-1 0,2 0 2 0,-1-2-1 16,3 1 1-16,2-2 0 0,1-1 0 0,0 0 3 0,1 0 4 0,2-2 0 16,3 0 3-16,1 0 2 0,-1 0 1 0,2 0 1 0,5 0 1 15,-1-2-1-15,2 0-1 0,-1 2-1 0,4 0-2 0,-1 0-2 0,2 0-2 16,-2 2-6-16,1 0-2 0,1 1-4 0,0 0-4 0,-1 4-1 0,1-1-3 15,-1 3-5-15,1 1-2 0,-1 2-2 0,-1-1-1 0,1 4-1 0,1 0 0 16,-1 2 2-16,-1 0 1 0,-2 2 1 0,3 0 3 0,-4 1 2 16,1-1-1-16,1 2-3 0,-2 0-7 0,-1-1-10 0,-1-1-10 0,2 2-14 15,-4-2-17-15,1 1-17 0,1 0-24 0,-2-2-24 0,-1-1-31 0,0-1-32 16,1 0-56-16,-1-2-67 0,1-2-80 0,0 1-85 0,-1-4-44 16,0-2-22-16,0 0-5 0</inkml:trace>
  <inkml:trace contextRef="#ctx0" brushRef="#br0" timeOffset="31216.5004">25723 16133 345 0,'-5'-2'575'0,"-3"-3"15"0,4 2 9 0,-1-1 4 15,-3 1-100-15,3-2-152 0,2 0-87 0,-2 3-53 0,4-3-29 16,-2 2-16-16,-1 0-6 0,3 0-2 0,-3 0-5 0,0 2-6 0,4 0-8 15,-1-1-9-15,1-1-9 0,-2 3-7 0,0-2-6 0,2 2-6 16,0 0-6-16,0 0-7 0,0 0-6 0,0 0-5 0,0 0-7 0,0 0-6 16,0 0-6-16,0 0-6 0,0 0-5 0,0 0-9 0,0 0-5 15,0 0-7-15,0 0-6 0,0 0-4 0,0 0-5 0,0 0-4 0,0 0-3 16,0 0-5-16,0 0-4 0,0 0-1 0,0 0-3 0,0 0-2 16,0 0-3-16,0 0-1 0,0 0-3 0,0 2-3 0,2-2-1 0,0 2-1 15,-2-1-2-15,1-1-1 0,-1 2-2 0,2-2 0 0,0 2 0 0,2-1 3 16,-3 1 1-16,3 1 3 0,-1 0 2 0,0 2 2 0,0-1 4 15,4 1 2-15,-2 1 3 0,4 1 1 0,0 1 4 0,-1-1 3 0,5 3 3 16,-1-3-1-16,2 3-4 0,1-1-4 0,0 2-5 0,3-1-6 0,-1 1-6 16,1-1-6-16,1 2-8 0,1 0-8 0,-1-1-8 0,2 1-5 15,1-1-6-15,-1 1-5 0,-1 0-3 0,0 0-1 0,-2-1 3 0,3-1 0 16,-4 3 4-16,0-3 3 0,-1-1 5 0,0 1 5 0,-2 0 5 16,-3-3 6-16,0 1 5 0,2 0 6 0,-4-1 3 0,0 0 4 0,-2-1 4 15,-1-1 3-15,-1 0 4 0,0-3 3 0,-2 3 2 0,-1-3 4 16,0 2 2-16,-2-3 4 0,0 1 3 0,0-2 2 0,0 1 3 0,0 1 3 15,-4-2 7-15,3 2 5 0,-3-1 3 0,0 1 3 0,-1-1 3 0,-2 0-1 16,-2 2 0-16,1 2-2 0,-1-2 0 0,-5 3-3 0,2-2-2 16,-2 2-2-16,2 0-1 0,-1 0-3 0,-3 1-3 0,2-2-6 0,-2 2-4 15,2 1-3-15,-2 0-2 0,2-1-2 0,0 1 0 0,-2 1-1 16,2-3-3-16,1 2-6 0,-3 1-11 0,5-2-12 0,-1 1-16 0,0-1-17 16,3 0-23-16,-2 1-25 0,3-2-30 0,2 1-33 0,-1 1-45 15,2-4-49-15,3 2-94 0,-2-1-118 0,1-3-75 0,3 1-52 0,0-3-21 16,0 0-4-16,0 0 8 0</inkml:trace>
  <inkml:trace contextRef="#ctx0" brushRef="#br0" timeOffset="31633.7127">26519 16240 502 0,'0'-3'651'0,"0"2"2"15,0 0 7-15,0 1-10 0,0 0-17 0,0 0-139 0,0 0-203 16,0 0-120-16,0 0-78 0,0 0-45 0,2 0-24 0,0 2-12 16,-1-1-6-16,3 3-5 0,-3 0-5 0,2 1-5 0,1 0-6 0,-3 5-4 15,4-3-1-15,-2 3 1 0,3 2 4 0,-3 0 3 0,2 1 7 0,-2 0 2 16,1 2 2-16,-3 0 2 0,2 2 1 0,-1-1-4 0,0 1 0 0,-2-1 0 16,-2 0 1-16,0 1-1 0,1-2-2 0,-1 2 1 0,-1-3-1 15,0-2 2-15,0 1 1 0,-1-1 3 0,1-3 3 0,0 0 4 0,-1-2 5 16,0 1 11-16,3-3 12 0,-1-2 17 0,1-1 18 0,-3 1 10 15,3-3 8-15,1 0 5 0,0-1 1 0,-2-3-3 0,2 1-2 0,0-4-5 16,2 0-8-16,-1-6-9 0,3 2-13 0,-1-4-18 0,2 0-20 0,4-2-24 16,-1-2-24-16,1-2-15 0,4-1-11 0,0 2-7 0,4-3-3 15,-3 3-1-15,3-2 3 0,0 2 6 0,1 1 6 0,0 2 7 16,1-2 8-16,0 4 7 0,-3 2 6 0,1 0 5 0,-1 3 4 0,1 1 4 16,-2 1 2-16,2 4 1 0,-3 1 4 0,2 3-2 0,-2 3 0 0,0 1 0 15,-1 1-2-15,1 2-1 0,-1 5-1 0,-4-1 2 0,4 4 2 0,-4 1-3 16,-1 5-6-16,0-1-9 0,-2 3-13 0,-2 2-20 0,-1 2-19 15,-2 2-32-15,-2 1-36 0,-2 2-52 0,-1 0-58 0,-2 3-108 0,-3 0-135 16,-1-1-76-16,-3 0-52 0,-2 1-23 0,-3-1-10 0,-2 1 1 16</inkml:trace>
  <inkml:trace contextRef="#ctx0" brushRef="#br0" timeOffset="33697.6564">19375 15974 114 0,'-5'-11'372'0,"1"-3"-54"0,-3 2-67 15,2 0-75-15,0-2-42 0,-2-1-25 0,1 2-15 0,-2 0-9 0,-2 0-1 16,-1-1 2-16,3 0 3 0,-3 1 2 0,0-1 0 0,-2 0 0 16,1 3-5-16,-1-3-10 0,-4 2-7 0,1 2-9 0,-3-2-10 0,-3 1-8 15,1 1-7-15,-2 2-5 0,-6 3-4 0,2-2-6 0,-4 2-2 0,-3 5-2 16,0 0-2-16,-7 0-3 0,0 5-1 0,-2 2 1 0,-4 0-1 15,-1 3-1-15,-4 4 3 0,0 4 3 0,-2 0 3 0,3 4 1 0,-2 4 3 16,-1 1 0-16,0 3 2 0,5 2 0 0,0 3-2 0,3 4 2 0,1 1-2 16,3 5-2-16,3-1 1 0,4 4-1 0,5 0-2 0,0 2-3 15,6 2-2-15,2-1-1 0,7 2-1 0,0-2-7 0,9 2-2 0,0-1-1 16,6-2-2-16,6 1-1 0,0-2 4 0,9-1 5 0,2-2 3 16,6-1 4-16,1 1 3 0,8-5 1 0,4 0 2 0,2-2 0 0,5-3 3 15,4 0 1-15,4-4 2 0,0-4 1 0,2-3-1 0,6 0-1 16,1-6-2-16,-2-1-1 0,5-5-2 0,1-3-2 0,0-5-1 0,1-2-2 15,2-4-2-15,0-6 1 0,0-2-3 0,-1-4-3 0,1-5 3 16,-2-2 5-16,-2-5 5 0,-3-5 7 0,-1-2 3 0,-6-5 0 0,-2-4 2 16,-9-2 2-16,-1-6-2 0,-8-1 0 0,-8-5-3 0,-5-4 0 0,-10-2-3 15,-8-4-2-15,-8-5-8 0,-10-3-11 0,-11-2-16 0,-9-2-17 16,-13-1-25-16,-11 1-27 0,-13 0-47 0,-14 2-56 0,-12 4-112 0,-17 5-136 16,-16 4-82-16,-16 7-55 0,-17 8-23 0,-17 7-7 0</inkml:trace>
  <inkml:trace contextRef="#ctx0" brushRef="#br0" timeOffset="37430.8145">21210 18001 553 0,'0'-3'611'0,"0"0"-2"0,0 2-1 0,0-2 3 15,0 0-97-15,0 0-144 0,0 1-109 0,0 0-90 0,0 2-54 0,0 0-37 16,0 0-20-16,0 0-12 0,0 0-7 0,0 0-5 0,0 0-6 16,0 0-4-16,0 0-8 0,0 0-10 0,0 0-12 0,0 0-10 0,0 0-8 15,0 2-5-15,0 0-2 0,0 1 0 0,0 1 0 0,0 0 1 0,-1 3 2 16,1-2 4-16,-2 3 4 0,0 1 4 0,0 1 2 0,0 1 5 16,-1-1 1-16,0 4 3 0,-1-3 3 0,1 2 2 0,-2 1 1 0,0-1 1 15,1 1 0-15,-2-1 1 0,1-1-1 0,0 1 1 0,0-3 0 0,2-1 3 16,-2 0 1-16,1-2 3 0,1 1 4 0,0-2 4 0,-1-2 4 15,3 1 3-15,-1-3 6 0,2 1 5 0,-2 1 4 0,2-4-1 0,0 0-3 16,2-4-6-16,1 1-7 0,1-2-8 0,2-3-6 0,1-2-4 0,3-1-6 16,1-3-5-16,3-3-6 0,2 0-8 0,2-3-9 0,0-1-8 15,3 1-4-15,1-1-3 0,2 1 6 0,-2-1 8 0,4 1 8 0,-3 3 9 16,1 0 4-16,-1 3 5 0,-2-1 3 0,1 1 1 0,-3 3 1 0,-1 1 2 16,-1 1-1-16,-3 1 0 0,2 2-1 0,-5 2-1 0,1 1 0 15,1 1-5-15,-3 2-1 0,1 2-2 0,-3 1-1 0,0 1-2 0,2 2 0 16,-3 3 0-16,-1 0 2 0,1 1 1 0,-1 2 3 0,0 3 1 0,-3-1 4 15,2 4-1-15,-2-2 1 0,1 3 1 0,-3-1 0 0,2 1-5 16,-3 0-2-16,2 1-5 0,-2-1-7 0,0-2-7 0,0 1-11 0,0-2-12 16,0 0-13-16,2-3-13 0,-2 1-20 0,1-2-24 0,-1-4-22 0,2 1-25 15,1-2-42-15,-2-3-49 0,2-3-83 0,2-1-98 0,-2-1-65 16,2-3-46-16,0-3-18 0,4 0-3 0</inkml:trace>
  <inkml:trace contextRef="#ctx0" brushRef="#br0" timeOffset="37730.4098">21822 17427 228 0,'-3'-9'636'0,"-1"2"14"0,3 0 14 0,-1 1 15 15,0 2 16-15,-2-1-107 0,4 1-168 0,-1 0-102 0,-1 2-71 0,1 0-43 16,1 1-34-16,0 1-21 0,0 0-15 0,0-2-19 0,1 2-18 0,1-1-24 16,-1-1-26-16,3 2-25 0,1-1-25 0,0 1-18 0,0 0-18 15,3 0-11-15,3 0-13 0,0 1-8 0,0-1-8 0,2 3-3 0,1 0-2 16,0 0 0-16,1 2 2 0,-1 1 6 0,-2 1 5 0,1 1 5 15,0 4 3-15,0 0 3 0,-4 3 4 0,-1 0 4 0,-2 3 5 0,-1-1 6 16,-2 3 6-16,-3 1 7 0,0-1 6 0,-1 4 7 0,-4-3 7 16,0-1 7-16,-2 2 8 0,1-3 7 0,-1 0 8 0,-3 1 4 0,2-5 3 15,0 2 2-15,0-4 2 0,3-1 1 0,1-1 1 0,-1-1-2 16,0-3 0-16,1 2-4 0,2-2-3 0,2-1-2 0,0-2 1 0,3-1 0 16,2 2 4-16,3-2-6 0,0-2-4 0,6 2-18 0,0-3-22 0,8 0-24 15,3 0-25-15,5-3-34 0,8-3-41 0,4 0-67 0,8-3-79 0,5-3-114 16,10 0-131-16,5-6-75 0,9-3-47 0,3-3-26 0,8-4-13 15,5-5 0-15</inkml:trace>
  <inkml:trace contextRef="#ctx0" brushRef="#br0" timeOffset="43963.7818">18278 16835 465 0,'-5'-7'558'0,"-1"2"9"0,0 0 8 0,-4 2-97 0,2-1-149 15,0-1-95-15,-1 3-69 0,1-1-39 0,-1 1-26 0,-5 1-13 0,2 1-7 16,-1 1-10-16,-4 1-12 0,3 1-14 0,-5 1-16 0,0 3-12 15,0 1-12-15,-3 1-6 0,0 1-6 0,-2 2-3 0,4 3-4 0,-6-1-2 16,4 3-1-16,-1 1 2 0,2 2 0 0,-1 0 1 0,2 2 2 0,0-1 1 16,3 1 3-16,3 0 3 0,-2 0 2 0,3 0 3 0,2 0 5 15,0 0 2-15,5 0 6 0,-1 1 1 0,1-3 2 0,3 3-1 0,2-2 0 16,1 0-4-16,0-1-7 0,0 1-11 0,1-2-12 0,2 1-15 16,3-1-16-16,-3-1-24 0,2 0-25 0,2 0-30 0,-1-1-35 0,2-1-58 15,-2-1-74-15,1 0-80 0,-3-3-83 0,1 2-49 0,-2-2-28 16,-1 0-9-16</inkml:trace>
  <inkml:trace contextRef="#ctx0" brushRef="#br0" timeOffset="44980.7143">17391 17677 483 0,'0'-9'550'0,"0"2"14"16,-1-1 14-16,-1 0-71 0,1 3-116 0,-3-4-85 0,1 4-72 0,0-1-49 15,0 2-40-15,0 1-23 0,0-2-11 0,0 2-9 0,-1 2-6 16,1-1-11-16,2 1-11 0,-3-1-15 0,1 2-20 0,-1 0-16 16,1 2-18-16,-1-1-13 0,0 2-8 0,-1 2-6 0,-2-1-3 0,0 2 0 15,0 2-2-15,-1 0 0 0,0 1-2 0,-2 4 2 0,0-1 2 0,0 1 1 16,1 2 3-16,-1-2 3 0,2 3 3 0,0 0 4 0,-1 1 3 15,3-1 2-15,-1-1 2 0,3 2-1 0,0-1 2 0,-2 2 1 0,3-2 0 16,3-1 0-16,-1 2-1 0,1-1-4 0,1 1-2 0,2 0-4 16,1-2-5-16,2-2-5 0,-2 0-5 0,3 1-6 0,-1-3-4 0,3-1-4 15,1 1-4-15,1-3-2 0,0-1-3 0,0-1-2 0,2-2-3 0,-1-1-1 16,1-3-2-16,3 0 3 0,-2-1 4 0,0-4 5 0,2 1 5 16,-2-4 7-16,-1 1 6 0,1 0 8 0,-3-5 8 0,-1 2 10 0,-1 0 10 15,-1-1 11-15,0-1 9 0,-3 1 12 0,-2-1 13 0,1 0 11 0,-3 2 9 16,-1 1 8-16,0 0 6 0,-1 0 3 0,-1 0 0 0,0 2-3 15,-1 0-5-15,0 2-5 0,0-2-6 0,-2 2-7 0,2 3-6 0,-1-1-9 16,1 0-14-16,1 0-11 0,-2 2-15 0,1 1-12 0,1 0-9 0,1 0-6 16,-1 0-3-16,-1 1-2 0,1 2-2 0,-1 2-2 0,2-2-3 15,-3 4 0-15,1 0-2 0,-3 0 2 0,3 2 1 0,1 1 3 0,1-1 4 16,-1 2-1-16,2-3-1 0,0 1 0 0,0 3-5 0,2-4 0 16,-1 1-3-16,1 0-4 0,1 0-4 0,3-1-4 0,-1-1-6 15,0-1-4-15,1 1-5 0,-1 0-4 0,4-2-2 0,-2-2-3 0,2 1-2 16,-1-1-3-16,1 0-5 0,1-3-4 0,-2 0-4 0,4 0 2 0,-2 0 2 15,0-3 3-15,0 0 3 0,0-1 9 0,-2 1 7 0,0-2 9 16,0-2 10-16,-2 3 10 0,-1-4 12 0,-2 3 7 0,2-3 8 0,-3 1 8 16,-1-1 10-16,-1 0 8 0,-1 0 6 0,-1 1 4 0,-3-2 6 0,0 4 3 15,1-3 0-15,-5 2 1 0,0 0-3 0,1 0-2 0,-3 2-2 16,0-1-1-16,0 2 2 0,1 0-1 0,-3 0-5 0,1 2-4 0,2 0-7 16,-2 1-2-16,1 0-3 0,0 1-4 0,2 0-5 0,1 2-5 15,-1-3-3-15,0 3-3 0,5 0-3 0,-3 2-1 0,2-1-2 16,-1-1 0-16,3 2 1 0,0 1 2 0,1-2 1 0,2 2 1 0,0 1 0 15,0-2 1-15,2 2 0 0,1-3 2 0,0 2-1 0,2 1 1 0,0-2-1 16,1-1 1-16,0 2 2 0,5-3 1 0,-3 2 1 0,2-2 0 16,0-2-1-16,0 1 0 0,2-2-1 0,0 0 1 0,-1-2 4 0,0 1 3 15,0-2 6-15,0-2 5 0,-1 2 10 0,1-3 7 0,-2 0 4 0,1 0 9 16,-1 1 10-16,-1-4 9 0,-1 4 5 0,-1-2 10 0,2 0 10 16,-4 1 6-16,1-1 4 0,-2 1 2 0,1 0 4 0,-3 0-3 0,2 1-6 15,-1 2-4-15,-2-2-7 0,2 3-10 0,-1-1-14 0,-1 0-13 0,0 3-11 16,0 0-12-16,0 0-11 0,0 0-14 0,0 0-13 0,0 0-10 15,0 0-9-15,2 0-6 0,1 3-5 0,-3 0-1 0,1-1 0 0,-1 3 3 16,2-2 2-16,-1 2 3 0,3 1 3 0,-3 0 4 0,2 0 6 16,-1 1 4-16,0 1 5 0,-1-1 4 0,1 0 4 0,-1 1 1 0,1-1 1 15,0 1 1-15,-1 0-1 0,1-3 2 0,1 3 0 0,-3-2 2 16,1 0 2-16,-1-1 0 0,2-3 1 0,-1 3 3 0,-1-2 1 0,2-1 3 16,0 0 3-16,-2-2 4 0,0 0 3 0,1 0 2 0,2 0-1 0,-1-4-2 15,1 3-3-15,1-3-3 0,0 1-4 0,1-1-3 0,-1-2-2 0,3-1 0 16,-1-1-2-16,1-1-2 0,0 0 0 0,1 2-3 0,0-3-2 15,-1 2 0-15,0-1 3 0,1 1 5 0,-3 1 3 0,3 1 5 16,-3 0 2-16,-1 1 2 0,1 1-1 0,-2-1-4 0,-1 2-3 0,0 2-5 16,-1 0-6-16,1 1-5 0,-2 0-3 0,0 0-4 0,1 0-3 0,-1 1-1 15,2 0-2-15,0 2-2 0,-2 0-1 0,1 0-3 0,1 2-4 16,-1-1-5-16,1 1-5 0,2 1-6 0,0-2-6 0,-3 2-11 0,1-1-11 16,-1 2-16-16,3 0-16 0,-3-4-20 0,2 4-22 0,1-2-21 0,0-3-20 15,0 3-18-15,2-2-18 0,-2-2-15 0,1 2-15 0,2-3-18 16,-1 0-17-16,2 0-7 0,-2-3-1 0,2 0 7 0,-1 0 13 0,2-2 34 15</inkml:trace>
  <inkml:trace contextRef="#ctx0" brushRef="#br0" timeOffset="45232.8012">17946 17898 19 0,'4'-8'210'0,"-3"-2"47"0,2 3 44 16,-3-1 31-16,0-1 22 0,0 2 5 0,0 2-3 0,-3-1-18 0,2-1-20 15,-1 3-24-15,-1 1-24 0,0-1-21 0,-1 1-23 0,1 1-19 16,0-1-19-16,0 1-26 0,1 2-29 0,-1-2-26 0,0 2-22 0,2 0-22 16,1 0-24-16,0 0-16 0,0 0-15 0,-2 2-13 0,0-2-9 0,2 2-7 15,-1 1-3-15,-1-3-4 0,2 3-4 0,0 0-1 0,0 2-1 16,0-1-1-16,0 1 1 0,0-1 1 0,2 1 1 0,-1-1-2 0,1 2-1 15,0 1 0-15,-1-2-1 0,2 2 0 0,2-3-1 0,-1 2 0 16,0 1 0-16,1-2 1 0,-1-1 1 0,0 2 2 0,0-1 1 0,2-1 1 16,-3 1 4-16,2-1 3 0,-1-1 2 0,-1 2 2 0,0-3 2 15,-1 1 2-15,-1 1 3 0,1-1 1 0,-1-1 3 0,-1 1 3 0,0-3 1 16,-1 0 2-16,-1 2 2 0,2 0 2 0,-1-2 1 0,-3 1-1 16,0 1-2-16,0-2-5 0,-1 2-5 0,-1-2-9 0,-1 0-8 0,-1 0-14 15,-1 0-13-15,0 0-21 0,1-2-25 0,0 2-28 0,0-3-33 0,-1-1-44 16,3 1-50-16,1-1-68 0,0-4-78 0,3 1-48 0,-1-2-33 15,3-3-19-15,0-1-14 0</inkml:trace>
  <inkml:trace contextRef="#ctx0" brushRef="#br0" timeOffset="45415.7868">18050 17538 212 0,'8'-9'530'0,"-3"0"4"0,0 1-6 16,-2 4-10-16,2 1-97 0,-1 0-135 0,0 3-87 0,-1 1-63 16,0 1-40-16,2 3-30 0,-2-2-14 0,2 5-7 0,1 0-2 0,-1 4-3 15,1-2 0-15,-1 4-2 0,0 1 0 0,0 0 2 0,-1 3-2 16,-1 0-1-16,0-1-2 0,0 3-1 0,-1 0-2 0,1-2 1 0,-3 3-3 15,2-2 0-15,0 1-3 0,-2-3-2 0,0 2-7 0,0-3-11 0,0 1-12 16,0-1-11-16,0-1-12 0,0-1-16 0,0-1-18 0,0-1-19 16,0 0-24-16,0-3-26 0,0 1-30 0,0-3-28 0,0-2-38 0,0 2-40 15,0-4-55-15,0-3-60 0,0 0-48 0,0 0-40 0,0 0-20 16,0-1-8-16</inkml:trace>
  <inkml:trace contextRef="#ctx0" brushRef="#br0" timeOffset="46380.0741">18036 17767 223 0,'-4'-3'535'0,"-1"2"3"0,2-2-12 0,-1 3-16 0,3-2-101 0,-1 0-139 16,2 2-89-16,0 0-63 0,0 0-40 0,0 2-27 0,3 0-19 16,2-1-14-16,2 1-11 0,-3 1-8 0,5 0-6 0,1-2-5 0,1 2-5 15,5 0-4-15,-2 0-4 0,2-1-3 0,0 3-7 0,3-5-8 0,0 4-11 16,0-3-13-16,0-1-10 0,0 2-7 0,0-2-5 0,1 0-3 16,-2-2 3-16,2 2 5 0,-4-1 7 0,3-1 7 0,-2 0 9 0,-1-1 12 15,-2 1 17-15,1 0 22 0,-4-1 25 0,1 1 25 0,-2 1 24 16,-4-2 23-16,2 2 13 0,-5-1 12 0,0 1 5 0,-1-1 3 0,-2 2 6 15,-2-1 3-15,1-1 3 0,-2 1-2 0,-1 1-5 0,-2-2-8 0,2 0-11 16,-3 2-14-16,-1-1-14 0,1 1-14 0,-1 0-11 0,0 0-10 16,-1 0-8-16,-1 0-8 0,0 0-8 0,2 1-8 0,-1 3-5 0,-1-3-4 15,2 2-3-15,0 0-4 0,-1 0-2 0,3 1 1 0,-1 1-2 16,-1-1-1-16,2 3-1 0,1-2 1 0,-1 2 0 0,3-1 0 0,0 1 1 16,-1-1 1-16,3 2 0 0,-1-2-1 0,2 1 1 0,0-1-2 15,0 2 0-15,0-3 0 0,3 4-2 0,1-6 1 0,-3 4-1 0,2-2 1 16,2 0 0-16,-2-2 1 0,2 2 0 0,1-2 1 0,1 0 1 0,-3-2 3 15,1 0 1-15,0-1 5 0,3 0 3 0,-4-1 4 0,3 0 5 16,-1-2 3-16,1-2 3 0,0 2 2 0,0-3 5 0,-1 2 4 0,1-2 4 16,-3-1 3-16,4 0 6 0,-2 0 5 0,-1 0 6 0,-2 2 4 0,2-1 3 15,-2-1 2-15,1 3 0 0,0-2-1 0,-3 3-2 0,1 0-3 16,1-1-5-16,-3 1-7 0,2 2-8 0,0-1-8 0,-2 0-10 0,0 2-11 16,0 0-11-16,0 0-12 0,0 0-11 0,0 0-9 0,1 2-7 15,-1-2-4-15,2 2-1 0,-1-1 0 0,1 1 3 0,0 0 3 0,-1 1 4 16,1 0 4-16,-1 0 5 0,1 0 5 0,2 0 5 0,-2 1 5 15,0 0 6-15,1 0 2 0,-2 1 1 0,3-4-4 0,-1 2-2 0,0 0-2 16,0 0-5-16,-1-1-4 0,1 0-5 0,0 1-4 0,2-3-3 16,-2 2 0-16,0 0-4 0,0-2-5 0,0 0-1 0,1-2-5 0,1 0 1 15,-2-1 1-15,3 1 1 0,-2-1 2 0,1-2 3 0,0 1 5 0,2-1 4 16,0-1 6-16,-1 0 2 0,-1 0 5 0,0 0 5 0,0-1 5 16,0-1 9-16,1 3 9 0,-2 0 5 0,0-2 9 0,-1 3 7 0,0-2 5 15,0 3 2-15,-1-1 2 0,0 1-1 0,-1 1 0 0,1 1-6 16,-1-1-3-16,-1 0-6 0,0 2-5 0,0 0-7 0,0 0-7 0,0 0-8 15,0 0-10-15,0 0-3 0,3 2-4 0,-3 0-3 0,2-2 1 0,-1 3-1 16,-1-2 3-16,2 1 2 0,-1 1 3 0,1-2 3 0,1 0 3 16,1 1 4-16,-3 1 4 0,1-1 5 0,1-1 3 0,-1 1 0 0,1 0-1 15,-2-2 1-15,2 3 0 0,0-3 1 0,-1 0 0 0,0 0 2 0,-1 0 3 16,2 0 3-16,1 0 3 0,-3-3 1 0,2 1 2 0,1 2 1 16,-3-2 1-16,2-1 1 0,-1 0 0 0,2 0 1 0,-2 2 2 15,0-2 0-15,-1 0-1 0,2 0-2 0,-1-1-4 0,0 3-3 0,-1-2-2 16,-1 3-3-16,2-1-2 0,-1-1-3 0,-1 2-5 0,0 0-5 0,0 0-3 15,0 0-5-15,0 0-8 0,0 2-2 0,2-1-3 0,-2 1 1 0,2-1 0 16,-1 0-1-16,3 3 2 0,-3-1 0 0,3 0 0 0,0 0 2 16,-1-2 4-16,2 3 4 0,-1 1 4 0,1-3 5 0,0 3 5 15,3-1-2-15,-2-1-3 0,0-1-4 0,4 1-3 0,-1 1-4 0,-1-1-5 16,2-1-7-16,1-1-6 0,2 1-9 0,-4-2-10 0,5 0-8 16,-1-2-11-16,-1 1-6 0,1-3-8 0,-1-1-3 0,1 2-3 0,0-1 3 15,0-1 6-15,-1-3 3 0,-1 0 8 0,-3-2 8 0,0-1 9 0,0-1 12 16,0 0 10-16,-2-2 11 0,-3 1 10 0,1-4 9 0,-3 1 8 0,-1-1 7 15,-1-2 6-15,-1-2 5 0,-1 0 6 0,0 2 7 0,-4-1 11 16,1-1 11-16,0 2 12 0,-1-1 12 0,3 2 8 0,-4 2 8 0,0 2 6 16,2 1 5-16,-1 1 3 0,2 3-1 0,1-1-4 0,-1 5-8 0,0-1-9 15,2 0-18-15,2 3-18 0,-1 1-21 0,0 1-18 0,-1 2-15 16,3 1-13-16,-1 1-9 0,1 4-7 0,-2 2-6 0,0 2-3 0,2 1 0 16,0 3 1-16,0 3 5 0,0 1 5 0,0 1 6 0,0 2 6 15,0 1-2-15,0 0-6 0,0 4-12 0,0-2-13 0,0-2-16 0,0 4-20 16,0-2-18-16,0-2-18 0,0 2-20 0,0-3-22 0,0-1-19 15,0-2-21-15,0 1-25 0,0-4-26 0,0 1-26 0,2-4-29 0,0-1-33 16,-2 0-33-16,1-4-27 0,1-2-25 0,-1 0-6 0</inkml:trace>
  <inkml:trace contextRef="#ctx0" brushRef="#br0" timeOffset="46496.5322">18862 17754 396 0,'-2'-12'517'0,"0"2"16"0,1-2-20 0,-1 3-40 0,2 1-75 15,0-1-91-15,2 1-64 0,-1 1-50 0,3-1-45 0,1 2-40 0,4-1-36 16,-1 1-31-16,1-1-44 0,4 0-44 0,1 0-60 0,5-1-66 0,1 1-103 15,3-1-117-15,4-1-77 0,3 0-53 0,1-1-28 0,6-2-17 16,3 0-6-16</inkml:trace>
  <inkml:trace contextRef="#ctx0" brushRef="#br0" timeOffset="47580.4855">24203 15784 297 0,'-7'9'435'16,"2"2"-31"-16,1 1-45 0,-1 3-103 0,-1 4-131 0,1 1-65 0,0 5-32 15,-1 5-10-15,-1-1 2 0,1 5 4 0,2 4 3 0,-1 2 4 16,0 4 6-16,0 3 5 0,0 0 3 0,-1 3-1 0,0 1-5 16,1 0-5-16,0-2-5 0,2 1-4 0,0-2-5 0,0-3-2 0,1 0-3 15,0-3-3-15,0-3-2 0,0-3-4 0,2-1-6 0,0-6-10 0,0 0-10 16,0-5-15-16,0-3-15 0,0-3-8 0,0-1-8 0,0-2-28 16,0-6-44-16,2-4-73 0,0 0-86 0,-2-5-61 0,4-2-48 0,-3-3-26 15</inkml:trace>
  <inkml:trace contextRef="#ctx0" brushRef="#br0" timeOffset="48114.3387">24174 15810 223 0,'0'-8'554'0,"2"1"3"0,-1 0 1 16,4 2-1-16,-4 0-124 0,4 2-182 0,0-2-101 0,1 3-57 15,7-1-33-15,0 0-18 0,4-1-9 0,2 2-6 0,5 0-3 0,6-1 0 16,5 1-5-16,4 1-9 0,5-2-6 0,7 3-8 0,1-1-4 15,7 1-4-15,4 0-7 0,3 0-7 0,7 0 1 0,3 0 5 0,4 0 2 16,6 0 2-16,7 0-2 0,8 0-3 0,5 0-4 0,3-3-1 0,8 3-2 16,6 0 0-16,2-3 1 0,5 3 5 0,-1 0 2 0,-1-2 5 15,1 1-6-15,1 1-8 0,-1-2-6 0,-8 0-3 0,-1 2-2 0,-4-1-2 16,-5 0 6-16,-6 1 9 0,-5 0 7 0,-2 0 5 0,-6 0 4 16,-5 0 2-16,-5-2 4 0,-8 1 6 0,-1 1 7 0,-8-2 7 0,-5 1 10 15,-7 1 12-15,-7-2 12 0,-2 1 14 0,-7-1 9 0,-6 2 7 0,-4-1 5 16,-4-1 6-16,-3 2 5 0,-4-2 3 0,-2 1 0 0,-3 1-2 15,-1 0-3-15,-2 0-7 0,-4 0-9 0,3 0-13 0,-1 0-13 16,-5 0-17-16,3 1-14 0,-3 1-15 0,1 0-10 0,-2 1-9 0,1 0-6 16,-1 3-5-16,2 0-3 0,-2 0-1 0,0 4-2 0,2 2 1 0,-2 2 3 15,0 2 6-15,0 4 6 0,1 0 6 0,-1 5 4 0,0 2 8 16,2 0 1-16,-1 3 1 0,-1 1-1 0,0 4 1 0,2-2 0 0,0 4 1 16,-2 1 1-16,1 1 1 0,-1 1-1 0,3 1 0 0,0 1 0 0,-1-2 1 15,1 3-3-15,0-2-1 0,0 2-1 0,2-3 1 0,-2-1 0 16,2 1 1-16,0-2-1 0,1-2-1 0,0 0 1 0,-1-2 0 0,2-1 1 15,2-1-1-15,-4-2 0 0,1-3-2 0,1-1-1 0,-3-1 1 16,4-1 1-16,-5-5-1 0,2 1 1 0,-2-6 4 0,-1 1 6 0,-1-2 8 16,-1-3 8-16,0-1 9 0,-1-1 11 0,-3-2 9 0,-4-2 10 0,-1 1 6 15,-2-2 3-15,-4-1 4 0,-6 1 0 0,-6-3-2 0,-5 0-3 0,-6 2-8 16,-7 0-5-16,-6-2-3 0,-7 1-8 0,-6-1-12 0,-9 2-15 16,-5 0-20-16,-12 1-19 0,-12-3-21 0,-4 5-13 0,-9 0-13 0,-9 0-10 15,-10 3-10-15,-8 0-14 0,-8 1-15 0,-13 1-24 0,-1 0-28 0,-9 5-19 16,2-3-16-16,-7 4-23 0,-6 2-29 0,3-1-66 0,-3 2-84 15,4 0-73-15,3 2-65 0,8 0-27 0,8-1-6 0,1 0 5 0</inkml:trace>
  <inkml:trace contextRef="#ctx0" brushRef="#br0" timeOffset="58497.9499">20561 16661 294 0,'-3'-3'535'0,"-1"1"11"15,1 0 14-15,0-1-85 0,0 0-129 0,-1 0-80 0,1 2-51 0,2-2-29 16,-4 1-20-16,2 1-11 0,2-2-13 0,-1 1-9 0,0 0-11 16,-1 1-12-16,2 0-10 0,-1 1-11 0,0-2-14 0,1 1-11 0,-1 1-8 15,2 0-10-15,0 0-8 0,0 0-5 0,0 0-8 0,0 0-3 16,0 0-5-16,0 0-3 0,0 0-1 0,0 0-4 0,0 0-1 0,0 0-4 15,0 0-2-15,0 0-1 0,0 0-3 0,0 0 0 0,0 0 0 0,0 0-1 16,0 0 0-16,0 0 0 0,0 0-2 0,0 0 1 0,0 0-3 16,0 0 0-16,0 0 0 0,0 0 0 0,0 0-1 0,0 0 0 0,0 0-2 15,0 0-2-15,0 0-2 0,0 0-2 0,0 1-3 0,0-1-1 16,0 2-2-16,0 0 0 0,0-2-2 0,0 4 1 0,2-3-1 16,-1 1 1-16,1 1 1 0,0 0 1 0,-1 1 0 0,2 1 3 0,1 0 3 15,-1 2 1-15,3 1 4 0,-2 1 1 0,1-1 3 0,0 3 3 0,3 2 2 16,1 1 1-16,-1-1 1 0,0 4 0 0,0-1 1 0,3 1 1 0,0 0 0 15,-1 5 1-15,2-3 1 0,-2 2-1 0,4 2 3 0,-3-1 0 16,1 2 0-16,0 0 1 0,-1 0-1 0,0 0 0 0,0-2 0 0,0 3 0 16,2-3-1-16,-4 1 0 0,-1-3-1 0,0 0-1 0,3 0 1 15,-4-2-2-15,1-1-1 0,-3-3 0 0,0 1 0 0,0-1-1 0,-2-4 0 16,1 0 0-16,0-1 0 0,-2-2 1 0,0 1 1 0,-1-3-1 0,-1 0 1 16,2-1 2-16,-2-1-1 0,0 0 2 0,0 0 1 0,0-1 0 15,0 1 2-15,0-3 0 0,0 0 2 0,0 0-1 0,-2 1 0 0,2 1 1 16,0-2 0-16,0 0-1 0,-1 0 1 0,-1 0 0 0,0 1 0 0,-2 1 0 15,0-2 1-15,0 1-2 0,-3 2-1 0,0 0 1 0,-3 0 1 16,-1-1 1-16,-2 3 2 0,-1 2-1 0,-5-2 2 0,3 4 1 16,-4-3 2-16,-2 4 1 0,-2-2 1 0,2 2 3 0,-7 0 1 0,2 0 3 15,-3 2 3-15,0 0 1 0,-1 1 2 0,-3-1 1 0,1 1-1 0,2 0 2 16,-4-1 1-16,2 1-1 0,0 0-1 0,1-1-2 0,2 0-1 0,2-2-3 16,4 2-1-16,-3-2-2 0,3-3-3 0,2 2 0 0,6-1-4 15,-1-2-3-15,4 0-1 0,1-2-11 0,4-1-14 0,-2 0-19 0,3 0-22 16,3-3-26-16,1 2-28 0,1-2-42 0,2 0-50 0,0 0-104 15,2-5-131-15,3 0-97 0,2 0-79 0,1-5-43 0,2 0-22 0,2-3-6 16,1 0 1-16</inkml:trace>
  <inkml:trace contextRef="#ctx0" brushRef="#br0" timeOffset="86479.2552">28518 1903 111 0,'-2'-15'629'0,"1"2"9"0,-1 1 13 15,0 0 14-15,-1-1-83 0,2 3-131 0,-3-2-98 0,3 2-79 0,-1 2-45 16,1-1-31-16,1 2-16 0,-2 1-9 0,0 0-8 0,2 1-11 0,-1 0-13 16,1 1-12-16,0 1-19 0,0 1-18 0,0-1-18 0,0 3-16 15,0 0-18-15,0 0-15 0,0 0-15 0,0 0-17 0,0 0-12 0,0 0-11 16,0 0-6-16,0 0-3 0,0 3-3 0,0 2-1 0,0-1 0 0,0 3 3 16,0 1 1-16,-2 0 0 0,1 3 4 0,1 1 5 0,-3 3 4 0,1-1 6 15,1 3 5-15,-1 1 4 0,0 1 3 0,-1 2 4 0,2 1 1 0,-1-1 3 16,0 2 2-16,1-1 1 0,-2 0 1 0,1 2 2 0,0-1 2 15,1-1 1-15,1 0 0 0,0 2 0 0,1-2 0 0,3-1 0 0,-3-3-2 16,2 3-5-16,1-2-5 0,0-2-5 0,1-1-7 0,3 0-6 16,-3-1-9-16,3-2-7 0,0-1-8 0,1-1-8 0,-3-1-4 15,4-3-5-15,1 0-4 0,0-2-4 0,0-2-3 0,1-1-4 0,0-2-1 16,3-2-1-16,-2 1 2 0,2-6 5 0,0 3 6 0,0-6 5 0,0 2 7 16,2-2 8-16,-2-2 6 0,-2-2 4 0,2 0 5 0,-2-1 5 0,-1 1 6 15,1-3 7-15,0 1 6 0,-4 0 9 0,-1-3 8 0,3 3 8 16,-5 1 7-16,-1-2 7 0,0 4 5 0,-2-1 4 0,1 1 7 0,-1 2 4 15,-3 1 7-15,0 0 3 0,0 1 2 0,0 2 1 0,0-1-2 0,-2 3-3 16,1 0-7-16,1 1-9 0,-2 1-10 0,0 0-8 0,2 0-8 0,-1 3-6 16,-2-2-9-16,1 2-6 0,-1 2-5 0,-1-1-4 0,1 2-2 15,0 2-2-15,-3-1-1 0,1 2 0 0,1 1 2 0,-1 2 0 0,-2-1 3 16,1 1 0-16,2 2 0 0,-1-1-2 0,1 1 0 0,0-1-4 0,0 2-5 16,1-1-4-16,2-1-5 0,-4-1-7 0,5 1-3 0,-1 1-6 15,1-2-4-15,0 1-5 0,0-1-2 0,0-2-3 0,1 1 0 0,-1-3 0 16,3 1 1-16,-1-1 4 0,-1-1 4 0,1-3 7 0,-1 3 5 15,3-4 8-15,-3 1 3 0,2-1 7 0,-1-1 4 0,0-1 5 0,-1-1 5 16,3 0 4-16,-3-3 2 0,1 2 4 0,-1-3 2 0,4-1 0 16,-5 1-1-16,1-2-2 0,-1-1 1 0,0 0 1 0,0 0-1 0,-1 0 1 15,1 1 1-15,-5 0 2 0,4 1 0 0,-1-1 1 0,1-1 2 16,-3 3 2-16,1-1 2 0,1 2 2 0,-1 0-1 0,2 2 2 0,-3 1-3 16,3-2-1-16,-1 3-4 0,1-1-2 0,1 1-4 0,-2 0-4 0,2 2-5 15,0 0-3-15,0 0-4 0,0 0-3 0,0 0-1 0,2 4 0 16,-2-1-2-16,3-1 0 0,-2 3-1 0,3-1-3 0,0 2-3 0,0-2-4 15,1 4-3-15,2-1-3 0,-1 0-5 0,3 1-5 0,0-3-4 0,3 2-4 16,0 0-4-16,0 0-3 0,3-2-4 0,-3-1-5 0,4 2-4 16,0-3-1-16,1 0-1 0,0-1 2 0,3-1 1 0,-2-1 5 0,3-1 4 15,-3-1 7-15,3-1 5 0,-3 0 5 0,3-1 5 0,-3-1 5 0,2-1 5 16,-2 1 8-16,0-4 10 0,-2 2 9 0,1-1 10 0,-3 1 10 16,0 0 8-16,-1-2 10 0,-2 1 10 0,0-1 7 0,-1 2 10 0,-2-1 6 0,-1 0 7 15,-2 1 6-15,-2-2 7 0,1 1 4 0,-1 3 4 0,-3-3 0 0,0 2-1 16,0-1-1-16,0 0-2 0,-3 4-6 0,-1-4-3 0,1 2-5 0,-2 2-8 15,-1-4-7-15,2 5-9 0,-4-3-7 0,1 0-8 0,0 2-7 0,-1 1-7 16,1 0-6-16,1-1-6 0,-2 1-4 0,-1 1-7 0,2 1-2 0,1 0-4 16,-1 0-3-16,0 0-3 0,2 3 1 0,-2-2-3 0,4 2 0 0,-2 0-1 15,2 0 1-15,-1 4-1 0,1-2 0 0,1 2 1 0,0-2 3 0,2 3 1 16,0 1 6-16,0 0 1 0,0 1 4 0,4 2 3 0,-3 1 2 16,5-1 1-16,-1 3 3 0,1 1 2 0,1 0 1 0,-1 2 3 0,3 1 2 15,1 0-1-15,0 1 2 0,0 4-1 0,0-2 0 0,0 2-2 0,0 3 0 16,3 0-2-16,-3-1 0 0,1 5-2 0,-2 0 0 0,3 2-2 0,-2 0-2 15,-2 4 0-15,0-3-3 0,2 2 0 0,-6 1-2 0,3 1-3 16,-2-1-2-16,-4 1-1 0,2-2-3 0,-3 1-2 0,0-1-2 0,0-2 0 0,-3 0 0 16,2-3-1-16,-3 0 3 0,0-2 3 0,-1-2 3 0,0-1 6 15,-3-4 6-15,4-1 8 0,-4-1 7 0,1-3 11 0,-2-1 11 0,1-4 9 16,0 0 10-16,-2-3 7 0,1 0 4 0,0-4 5 0,-3-2 2 0,2 1-4 16,0-4-9-16,-1-4-16 0,0-1-20 0,1-3-26 0,1-3-32 0,-1-3-37 15,1-1-40-15,2-7-48 0,3 0-50 0,-2-5-83 0,4-2-101 0,0-3-94 16,4-4-91-16,1-5-47 0,3-1-23 0,1-3-3 0,2-3 4 15</inkml:trace>
  <inkml:trace contextRef="#ctx0" brushRef="#br0" timeOffset="86862.2141">29635 1930 235 0,'-1'-3'624'0,"1"-1"13"0,-2 1 10 0,0 0 10 0,2 1-91 15,-1 0-140-15,-1-1-102 0,2 3-82 0,0 0-57 0,0 0-41 0,0 0-31 16,0 0-25-16,0 0-22 0,0 0-19 0,0 0-16 0,0 3-14 16,2-3-14-16,-1 4-12 0,1 1-8 0,0-1-4 0,-1 2-3 0,3 0-1 15,-1 1 1-15,-1 2 0 0,2 0 6 0,-1 4 7 0,0-4 3 0,-1 4 3 0,-1-1 2 16,3 1-2-16,-3 0 0 0,1 2-3 0,-1 1 0 0,-1-3-1 16,0 2 0-16,0-1-1 0,-1-2 0 0,-1 2 0 0,1 1-3 0,-3-4 0 15,3-1-1-15,-1 1 2 0,0-2 2 0,-1-2 3 0,2 1 5 16,-1-4 5-16,0 3 5 0,0-2 7 0,0-2 5 0,1-1 6 0,1-1 4 15,-2-1 4-15,0-1 2 0,2 0 1 0,-1-2 0 0,1-2 0 0,0 0-1 0,0-2-2 16,0-3-5-16,0 2-5 0,1-2-7 0,3-4-9 0,1 2-6 16,0-2-5-16,3-3-4 0,0 3-3 0,3-1-3 0,-1 0 0 0,-1-2-1 15,4 3 2-15,0 2 0 0,-1-2 0 0,2 1 3 0,-1 3 1 0,3-2 3 16,-3 3 0-16,1 2 1 0,-2-1-3 0,2 3-1 0,-1 2 0 0,-1 0 0 16,1-1-1-16,-1 4-1 0,2 2-2 0,-1 0-3 0,-1 2 0 0,1 1-8 15,-2 0-10-15,1 4-12 0,-2-1-13 0,0 1-20 0,0 2-21 0,-2 1-30 16,-1 1-35-16,-1 2-49 0,0 0-52 0,-3-1-104 0,1 1-130 0,-1 1-71 15,-2 2-43-15,-1 1-16 0,-1-2-2 0</inkml:trace>
  <inkml:trace contextRef="#ctx0" brushRef="#br0" timeOffset="88495.2134">30577 1725 119 0,'-1'-2'421'0,"-2"0"-61"0,-1 1-87 15,3-2-65-15,-2 2-53 0,1-1-29 0,0 1-19 0,1-1-9 0,-3 2-5 16,3-1-1-16,1 1-5 0,-4 0 0 0,4 0-2 0,0 0-1 0,-2 0-3 16,2 0 1-16,-2 0 2 0,2 0 3 0,0 0 2 0,-1 0 3 0,1 0 2 15,-3 0 2-15,3 0 2 0,-2 0 0 0,0 0 0 0,2 0-3 0,-1 1 1 16,1-1-3-16,0 0-3 0,0 0-3 0,-2 2-5 0,2-2-4 0,0 0-4 15,0 0-5-15,0 0-6 0,0 0-6 0,0 0-4 0,0 0-6 0,0 0-5 16,0 0-5-16,0 0-7 0,0 0-4 0,0 1-5 0,2 1-4 0,-2-1-3 16,1 2-4-16,1-2-1 0,1 1-2 0,0 1-2 0,1 0 2 0,3-1 0 15,0 2 1-15,-1 0 1 0,2 1 1 0,3-1 2 0,-2 1 3 0,3 2 2 16,2-4 1-16,-2 4 0 0,4-1 0 0,-1 0-1 0,2-2-3 0,-1 2 0 16,-1-2-4-16,3 1-2 0,-1 0-3 0,-1-1 0 0,0 0-3 0,-1 1-1 15,0-1-3-15,-1-1 0 0,-1-1-1 0,-4 1 0 0,4 1 0 0,-2-4 0 16,-5 3 2-16,3-3 2 0,-2 0 3 0,-2 2 3 0,-1 0 2 0,1-2 3 15,-1 0 4-15,-3 0 4 0,-1 0 5 0,0 0 4 0,0 0 5 0,0 0 7 16,0 0 5-16,0 0 6 0,0 0 2 0,0 0 0 0,-1-2-1 0,-1 0-1 16,0 2-3-16,-1 0-1 0,1-3-5 0,-1 3-2 0,2-4-5 0,-1 3-6 15,0-1-5-15,1 0-6 0,1 2-6 0,-2-3-7 0,1 3-2 16,1 0-2-16,-2-2-3 0,2 2 0 0,0 0-2 0,0 0 0 0,0 0-1 16,0 0-2-16,0 0-2 0,0 0-1 0,0 0-2 0,0 0-4 0,0 0-1 0,0 0-3 15,0 0-1-15,0 0-1 0,0 0-2 0,0 0 1 0,0 0-1 0,0 0 0 16,0 0 0-16,0 0 1 0,0 0 0 0,0 0 2 0,0 0 1 0,0 0 2 15,0 0 1-15,0 0 3 0,0 0 0 0,2 2 3 0,-2-2 0 16,0 0 2-16,0 0 0 0,0 0 0 0,0 0 2 0,0 0-1 0,0 0 1 16,0 0 1-16,0 0 0 0,0 0 1 0,0 0-1 0,0 0 2 0,0 0-1 0,0 0 0 15,0 0-1-15,0 0 1 0,0 0-1 0,0 0 1 0,0 0 1 16,0 0-1-16,0 0 0 0,0 0-1 0,0 0 1 0,0 0-2 0,1 0 0 16,-1 0 1-16,0 0-1 0,0 0-1 0,0 0 2 0,0 0 0 0,0 0 1 15,0 0 0-15,0 0 1 0,0 0 0 0,0 0 0 0,0 0 2 0,0 0 1 16,0 0 1-16,0 0 3 0,0 0-1 0,0 0 2 0,0 0 0 0,0 0 3 15,0 0 0-15,0 0 1 0,0 0 1 0,0 0 3 0,0 0 0 0,0 0 3 0,0 0 2 16,0 0 1-16,0 0 2 0,0 0 2 0,0 0 2 0,0 0 2 0,0 0 2 16,0 0 1-16,0 0 2 0,0 0 0 0,0 0 2 0,0 0 0 15,0 0-2-15,0 0 1 0,0 0-3 0,0 0 1 0,0 0-3 0,0 0-1 16,0 0-3-16,0 0-3 0,0 0-2 0,0 0-2 0,0 0-2 0,0 0-3 16,0 0-2-16,0 0-2 0,0 0-1 0,0 0-3 0,0 0 1 0,0 0-3 15,0 0 0-15,0 0-1 0,0 0-2 0,0 0 0 0,0 0 0 0,0 0-1 16,0 0-2-16,0 0 0 0,0 0-1 0,0 0 0 0,0 0-1 0,0 0 0 0,0 0 1 15,0 0-1-15,0 0 1 0,0 0-2 0,0 0 1 0,0 0-1 16,0 0 2-16,0 0-1 0,0 0 1 0,0 0 0 0,0 0 1 0,0 0-1 16,0 0 2-16,0 0-1 0,0 0 1 0,0 0 0 0,0 0 0 0,0 0 2 15,0 3 0-15,0-3 0 0,0 0 0 0,0 0 1 0,0 0-1 0,0 0 0 16,0 0 2-16,0 0-1 0,0 0 0 0,-1 0-1 0,1 0-1 0,0 0 0 16,0 0 0-16,0 0-3 0,0 0 0 0,0 0-2 0,0 0-1 0,-2 2-1 15,2-2-1-15,-2 0-1 0,2 2-2 0,-2-1 1 0,2 3 0 0,-3-4 0 16,-1 3 1-16,3 2 1 0,-4-1 1 0,2 1 0 0,-2 0 0 0,-4 2 1 15,2 0 1-15,1 3 2 0,-2-3-1 0,-3 3 1 0,1 2-1 0,1 0-1 16,-4 1 2-16,2-2-1 0,-2 4 0 0,-1 2 3 0,1-2 0 0,-2 2 1 16,0-2 2-16,2 1 3 0,-2 3-1 0,1-3 1 0,1 0 2 0,-1 1 0 15,1 0 2-15,1-3 0 0,1 1 0 0,0 0-1 0,-2-1 1 16,5-2-1-16,0 2-1 0,2-2 1 0,-3-2-1 0,4 0-2 0,-2-2 0 16,4 1-4-16,-2-4-4 0,4 2-10 0,-3-2-12 0,3-1-18 0,1 1-19 15,-3-5-25-15,3 3-26 0,0-1-31 0,3 0-32 0,-2-2-47 0,3-2-55 16,1 0-114-16,-1-1-143 0,3-1-79 0,2-1-41 0,-1-2-14 0,2-2-3 15,-1-1 9-15</inkml:trace>
  <inkml:trace contextRef="#ctx0" brushRef="#br0" timeOffset="88995.335">31211 1714 264 0,'3'-3'593'0,"1"-1"8"0,0 0 6 16,-1 2 4-16,-1-1-105 0,-1 2-159 0,3-3-102 0,-3 3-71 0,1 1-43 16,-2-2-30-16,1 2-18 0,1 0-13 0,0 2-13 0,1-2-12 15,-2 1-12-15,1 3-13 0,1-1-10 0,2 0-8 0,-2 2-8 0,2 1-4 16,-1 0-3-16,0 2 0 0,0-1-1 0,0 2 1 0,2 0 2 0,-3 1 1 0,2 2 1 15,-2-1 1-15,2-1 1 0,-2 4 0 0,0-1 0 0,0-1 1 0,2 3-1 16,-2-2 0-16,-2 0 0 0,1 0 1 0,0 1 0 0,-2 0 0 16,0-3 1-16,0 2 0 0,0-1 0 0,0-2-2 0,0 3 1 0,0-4 2 15,-2-1 0-15,0 0 2 0,2-2 4 0,-1 0 4 0,1-2 8 0,-2 0 9 16,1 0 13-16,1-3 15 0,0 1 16 0,0-2 18 0,0 0 16 0,0 0 16 16,-3 0 8-16,1-3 4 0,2-1 2 0,-1 2-1 0,-1-3-2 0,2 1-2 15,0-4-6-15,0 1-10 0,0-3-13 0,0 1-15 0,2-3-17 0,-1 1-20 16,1-3-17-16,1 2-18 0,0-2-11 0,2-1-8 0,-2-2-7 0,2-1-4 15,0 2-5-15,1-3-4 0,1 1-2 0,3 0-4 0,-2 2-2 0,1 0-2 16,-1-3 0-16,2 4-1 0,1 0-1 0,-2 4-2 0,-1-4 2 0,2 6-1 16,2-3 0-16,-2 4 3 0,0 0 0 0,2 2 0 0,-1 0 1 0,2 3 0 15,-1 2 0-15,0-1 2 0,3 4 2 0,-2-1 4 0,3 2 1 0,-2 2 5 16,2 0 1-16,-2 3 2 0,3 1 3 0,-2 1 3 0,-1 2 3 0,2 0 1 16,-2 1 2-16,-1 0 1 0,1 2 0 0,-3 0-1 0,-1 2-2 0,-1-1-3 15,0 2-8-15,-1 1-12 0,0 0-12 0,-3-1-15 0,-2 0-18 0,0 2-19 0,-1-1-30 16,-2-1-35-16,0 0-51 0,-4 0-58 0,3-1-112 0,-4 0-138 0,-2-1-71 15,0-1-38-15,-3 2-14 0,2-3-3 0</inkml:trace>
  <inkml:trace contextRef="#ctx0" brushRef="#br0" timeOffset="91246.0673">28047 3514 167 0,'0'0'472'0,"-2"2"-21"0,2-2-65 16,-2 0-89-16,2 1-58 0,-1-1-41 0,1 0-30 0,-2 0-23 16,1 0-17-16,1 0-11 0,0 0-8 0,-2 0-7 0,2 0-7 0,-2 0-4 15,2 0-4-15,0 0-4 0,0 0-3 0,0 0-1 0,0 0-2 16,-2 0-1-16,2 0-1 0,0 0 1 0,0 0-1 0,0 0 1 0,0 0 1 16,0 0-2-16,0 0 0 0,0 0-3 0,0 0-4 0,0 0-4 15,0 0-4-15,0 0-5 0,0 0-5 0,0 0-4 0,0 0-5 0,0 0-2 16,0 0-5-16,0 0-2 0,0 0-5 0,0 0-5 0,0 0-2 15,0 0-5-15,0 0-2 0,0 0-4 0,2 0-3 0,2 0-1 0,-3 0-2 16,1 0 0-16,-1 0-3 0,3 0-2 0,-1 0 1 0,0 0-1 0,0 0 0 16,2 0 0-16,1 0-2 0,-1 0 2 0,0 0 0 0,-1 1 1 15,3 1-2-15,0 0 0 0,0 1-2 0,-1 0 0 0,2 0-1 0,0 3 1 16,1-2-2-16,-1 1-2 0,1 2-1 0,0 0 1 0,-1 1 0 16,0 1-1-16,0 2-1 0,1-2 1 0,1 1 0 0,-4 1 2 0,0 2 2 15,2-1 0-15,-3 0 0 0,0 1 0 0,-1 1 0 0,0 0 3 0,0-1-1 16,-1 1 1-16,-1-1-1 0,-2 1 0 0,0-2 1 0,-2 1-1 15,-1-3 1-15,3 3 1 0,-3-3-1 0,2-1 1 0,-3 0 1 0,3-1 2 16,-1-1 5-16,1-2 3 0,-3 0 4 0,3 0 7 0,-1-2 6 16,1-2 6-16,1-1 3 0,0 0 2 0,-4 0 1 0,3-1 0 0,-1-2 2 15,-1-2-1-15,0 0-2 0,2-1-2 0,-1-3-3 0,0 0-5 0,2-2-7 16,-1 0-8-16,1-4-6 0,1 1-10 0,-1 0-6 0,4-1-4 16,-3-2-3-16,2 1-3 0,3 0-3 0,-1-2-2 0,0 3-1 0,1-2 1 15,2 2-1-15,0-1-1 0,0 1 1 0,0 3 0 0,1-2 2 16,-1 2 2-16,2-1 0 0,0 4 1 0,-1 0 2 0,0-1 1 0,3 3 0 15,-2 1-1-15,0 1 0 0,0-2 1 0,2 2 1 0,-2 2 0 0,-1 1 1 16,4 0 2-16,-4 1 1 0,3 1 2 0,-2 1 2 0,0 1 2 16,0 0 3-16,2 1 0 0,-3 2 3 0,2 2 3 0,-1 1 2 15,-1 0 0-15,1 1 2 0,-1 3 0 0,-1-3 0 0,0 5 2 0,3 1 0 16,-5-2 1-16,3 2 1 0,-5 0 0 0,4 1 2 0,-3 0-2 0,-1 0 0 16,1 2 1-16,0-2 0 0,-2 1 1 0,2-1 0 0,-2 1 1 15,-2-3 0-15,3 3-2 0,-3-3-10 0,1-1-14 0,0-1-21 0,-1 0-23 16,1-1-36-16,-2-1-36 0,1 0-54 0,1-3-63 0,0-2-105 15,1 0-128-15,-2 0-77 0,3-2-50 0,1-2-26 0,-1-1-14 0,1-1 0 16</inkml:trace>
  <inkml:trace contextRef="#ctx0" brushRef="#br0" timeOffset="94127.673">28818 3164 127 0,'-1'-5'562'0,"-3"-1"16"0,3 0-35 15,-1 1-63-15,1 1-84 0,1-1-94 0,-2 2-59 0,0 0-39 0,2 1-24 16,0-1-20-16,0 1-15 0,0 2-15 0,0 0-17 0,0 0-16 16,0 0-18-16,0 0-20 0,0 0-14 0,0 0-13 0,0 2-10 0,2 1-6 15,0 2-6-15,-2 0-3 0,1 1 0 0,1 3 2 0,-1 0 2 0,1 3 2 16,0 1 3-16,1 3 2 0,-2-2 4 0,4 4 0 0,-4 0 3 15,-1 2 0-15,3-1-1 0,-3 4 0 0,2-2-2 0,0 1 2 0,-1-1-1 16,1 3-3-16,0-1 0 0,1-1-1 0,-2 1-1 0,1-3 0 16,0 2-1-16,1-1-1 0,-2-2-2 0,4 1-1 0,-4-2-3 0,3-3-2 15,-1 0-4-15,2 1-3 0,-1-4-5 0,0 2-7 0,0-4-8 16,2-1-10-16,1-1-7 0,1-2-7 0,-2 1-8 0,3-4-9 0,1 0-6 16,0-3-7-16,0 0-6 0,2-3-4 0,1-1-3 0,-1-2-1 0,2 0 0 15,0-3 3-15,-1-2 3 0,1 1 4 0,1-2 7 0,-2-2 7 0,-1 1 8 16,1-2 9-16,1 0 7 0,-5-2 7 0,4 2 12 0,-4-2 10 15,-1 0 12-15,0 2 12 0,1 0 10 0,-2-2 11 0,-2 4 10 0,-1-2 11 16,0 3 10-16,-3 2 7 0,1-2 4 0,1 2 7 0,-3 1 1 0,0 3 2 16,0 0-4-16,0 2-5 0,-3-1-9 0,1 2-9 0,2 0-9 0,-1 0-9 15,-1 3-9-15,0 0-8 0,-2 0-8 0,0 3-9 0,1 0-6 16,-2 2-6-16,1 1-2 0,-4 1-2 0,2 1 0 0,-2 2 1 0,0 2 2 16,0 0 1-16,2 0 3 0,-2 2 0 0,3 1 2 0,-3-2 0 0,3 3-1 15,1-3-1-15,-1 2 0 0,2 0-1 0,1-2-3 0,0 1-3 0,2-2-3 16,0-1-4-16,0 2-3 0,2-5-2 0,0 2-3 0,1-3-2 15,-2 0-1-15,3 0-1 0,0-2 1 0,1-3 0 0,1 1 0 0,-1-3 0 16,0 0 3-16,1 0 4 0,1-3 3 0,-1-1 4 0,2-1 3 0,-2 0 4 16,0-2 4-16,-1-3 3 0,3 3 0 0,-3-3 2 0,-1 1 0 15,1-1 1-15,0 0 0 0,-2-2 1 0,2 2 0 0,-4 0-1 0,1-2 1 16,-2 3-2-16,0 0 0 0,0 1-1 0,-2-2-1 0,1 3 0 0,-2 0-1 16,1-1 0-16,1 3-2 0,-3-1 0 0,0 1-2 0,0 1 0 0,3 1-3 15,-2 0 1-15,-1-1-3 0,3 3-1 0,-1-2-2 0,1 2-2 0,-4 1 0 16,5-2-2-16,-1 2 0 0,1 0 0 0,0 0-1 0,0 0 1 15,0 0 1-15,0 0-1 0,0 0 2 0,0 0-1 0,0 2 2 0,0-1-1 16,0 2 3-16,1-2 1 0,-1 3 0 0,2-1 1 0,1 0-1 0,-2 0-1 16,1 0-1-16,1 1-3 0,2 1 0 0,-2-2-4 0,3 1-1 15,-1-1-3-15,3 2-1 0,-2-3-2 0,2 4-3 0,0-4-4 0,5 3-4 16,-2-1-3-16,1-1-5 0,1-1-3 0,2 1-3 0,-1-2-3 0,0 1-2 16,3-2-1-16,-2 0-2 0,2 0-3 0,-3 0 1 0,3-3 3 0,1 1 3 15,-4-1 3-15,2 0 8 0,0-1 10 0,-1-1 8 0,-2 0 10 0,3-2 13 16,-5 1 13-16,0-1 13 0,0-1 10 0,-1-1 11 0,-4 0 12 15,0 2 9-15,0-3 10 0,-2 1 7 0,-1-1 8 0,-2 0 5 0,1 1 5 16,-2-2 1-16,-2 2 2 0,1-1-2 0,-2 3-2 0,-1-2-2 0,0 1-2 16,-1 0-4-16,2 1-3 0,-2 1-8 0,0 0-8 0,-1 0-8 0,0 1-7 15,1 1-11-15,0 1-10 0,2 0-9 0,-2 1-6 0,2 1-9 16,0 1-7-16,0 1-7 0,-2 1-5 0,2 1-4 0,0 1-4 0,1 4 0 16,1-1-1-16,-2 4 2 0,3 2 0 0,0 3 3 0,0 0 2 0,3 3 3 15,-2 4 2-15,4 2 5 0,3 1 2 0,-4 2 3 0,5 2 1 0,-3 2 0 16,2 4-1-16,1 0 1 0,1 1-1 0,-1 1-4 0,1 2-4 0,-2 1-4 15,0-1-8-15,1 1-5 0,-4-1-4 0,1 3-6 0,-1-3-4 16,0 0-2-16,-4 1 1 0,-1-2-1 0,0 0 2 0,0-1 2 0,-1-2 1 16,-3 1 2-16,0-4 3 0,-1-1 7 0,-2-3 6 0,0 0 7 15,-1-4 5-15,1-4 8 0,-1 0 9 0,-1-3 10 0,1-4 12 0,-1-2 8 16,-1-2 3-16,2-2 3 0,-1-4 1 0,-4-2-2 0,2-2-4 0,0-3-9 16,-1-2-9-16,-1-4-15 0,0 0-14 0,2-5-18 0,0-3-17 15,-1-3-24-15,3-1-30 0,3-3-25 0,0-1-24 0,1-4-23 0,4 0-20 16,1-2-19-16,1-1-20 0,4 0-26 0,1-3-31 0,2 1-42 0,3 0-50 15,2-1-59-15,0-1-65 0,2 0-28 0,3 3-14 0,-3-2 4 0</inkml:trace>
  <inkml:trace contextRef="#ctx0" brushRef="#br0" timeOffset="94611.2567">29757 3352 289 0,'0'-2'473'0,"0"-1"-29"0,0-1-53 0,0 2-71 16,2-1-83-16,-2-1-47 0,1 1-32 0,1 0-17 0,1 0-9 0,0-1-5 16,-2 2-2-16,1 1-1 0,1-3-1 0,0 2-3 0,1-1-8 15,-3 0-5-15,2 1-6 0,1 1-5 0,-1-2-6 0,0 1-7 0,0 1-6 16,-2 1-8-16,3 0-6 0,-3 0-5 0,1 0-8 0,-1 0-6 15,3 1-5-15,-3 1-7 0,1 1-4 0,-1 0-6 0,3 0-7 0,-1 2-3 16,1 0-4-16,-1 2-3 0,2 1 0 0,-2 0-1 0,2 2 1 0,0 1 0 16,-2-1 1-16,1 4 0 0,0-1-1 0,-1 0 1 0,0 4-1 0,-1-2 2 15,-1 2 1-15,1 1 0 0,0-2 0 0,-2 2 0 0,0-1 0 0,0-2 1 16,0 2-2-16,0 0 2 0,-2-4 0 0,0 0 0 0,2-1 2 16,-1-2 1-16,-1 0 5 0,2-3 5 0,-1 0 9 0,1-2 10 0,-2-2 17 15,0 0 13-15,2-2 11 0,0-1 7 0,0 0 2 0,0-1 0 0,0-2-2 16,0-2-3-16,0 0-4 0,4-3-5 0,-3-1-10 0,2-3-10 0,1 0-16 15,1-4-19-15,-1 3-25 0,5-7-20 0,0 3-20 0,-1-3-12 0,0 2-7 16,2-3-4-16,3 1-4 0,-1 1 0 0,0 1 0 0,1 0 2 16,1 0 0-16,-3 2 4 0,3 1 5 0,-1 0 3 0,-4 3 8 0,4 0 6 15,-4 1 5-15,4 2 5 0,-5 2 1 0,0 1 4 0,0 1 1 0,-1 2 3 16,1 0 0-16,-1 3 2 0,-1 0 1 0,-1 3-1 0,1-1 0 0,-1 2 2 16,0 2 0-16,-2 2 3 0,0 1 4 0,2 1-4 0,-4 4-5 15,1 0-11-15,1-1-15 0,-3 3-23 0,0 2-27 0,0 1-34 0,0 0-41 16,0-1-67-16,-3 3-78 0,1 0-89 0,2-3-94 0,0 1-58 0,0-2-39 15,0 3-16-15,0-6-4 0</inkml:trace>
  <inkml:trace contextRef="#ctx0" brushRef="#br0" timeOffset="95294.231">30535 3103 75 0,'-9'-7'588'0,"4"4"18"16,-2-3-11-16,2 0-24 0,0 0-72 0,1 1-100 0,0 2-73 0,3-1-63 15,-3 1-36-15,0-2-25 0,3 2-11 0,1 1-5 0,-2 0-9 16,1 1-11-16,1-3-13 0,0 4-16 0,0 0-19 0,0 0-17 0,0 0-19 15,0 0-17-15,0 0-12 0,0 0-12 0,0 0-10 0,0 0-12 0,0 0-10 16,1 0-10-16,1 0-8 0,-1 2-7 0,3 0-4 0,-2-2-3 16,0 1 1-16,1 1 2 0,0 0 0 0,2 1 4 0,2-1 1 0,-3 2 4 15,5-1 3-15,0 3 4 0,2-1 7 0,1 1 2 0,-1 0 5 0,2 0 4 16,4 1-1-16,-1-1 0 0,-2 1-3 0,5 0-4 0,-3 0-3 16,1 1 0-16,3-2-2 0,-2 0-4 0,3 1-4 0,-3 1-2 0,0-2-2 15,3 1-2-15,-4-1-2 0,2 1-1 0,-3-2 0 0,3 2 2 0,-3-2 0 16,0-2 3-16,0 2 0 0,-2-1 0 0,-3-1-2 0,3 2 1 0,-4-2-1 15,-2 1 0-15,1-1-2 0,-1 0 0 0,-3 0-2 0,1 0 0 0,-1-1-1 16,-4-2-1-16,4 4 0 0,-4-3-1 0,3 1 1 0,-4 1 1 0,1-3 0 16,-1 3 3-16,0-3 1 0,0 1 2 0,0 2 3 0,-1-3 2 15,1 4 4-15,-2-1 3 0,0 2 2 0,1-3 3 0,-4 3 2 0,1 1 2 16,0 1 1-16,-2-1 3 0,0 2 1 0,-1 1 3 0,-2 1 1 16,-1 0 1-16,1 2 2 0,-4-1 1 0,0 1 1 0,0 2 1 0,-2-1 2 15,0 0 2-15,-2 1 2 0,0 1 2 0,0-1 2 0,-2 1 0 0,3-1 1 16,-3 1-2-16,0-2 0 0,1-1 0 0,1 1-3 0,1-1-1 0,1 1-2 15,-1-3-2-15,2 0-1 0,2-1-3 0,-2 0-4 0,5-1-4 0,1 1-7 16,-1-3-12-16,1 0-15 0,1-2-20 0,1 0-24 0,1 1-26 16,1-2-30-16,0-1-36 0,3 0-40 0,1-2-45 0,0 0-102 0,0 0-131 15,1-2-99-15,4-1-85 0,3 0-37 0,-2-4-16 0,4 0 1 0,1 0 9 16</inkml:trace>
  <inkml:trace contextRef="#ctx0" brushRef="#br0" timeOffset="95895.4674">31375 3147 144 0,'0'-2'636'0,"0"-1"18"0,0 0 20 0,0 0-10 0,0 0-27 15,0 0-101-15,0 3-139 0,0-3-84 0,0 1-57 0,0 0-34 0,0 2-26 16,0 0-15-16,0 0-12 0,0 0-16 0,0 0-21 0,0 0-21 0,0 0-27 16,2 2-26-16,-2-2-24 0,1 2-19 0,1 1-17 0,0-1-12 15,-1 1-7-15,3 1-5 0,0 1-1 0,0 1 0 0,0 3 2 0,4 0 4 0,-3-1 2 16,0 4 5-16,1 0 5 0,0 2 5 0,0 0 4 0,1 2 2 15,-2-1 1-15,-1 1 3 0,0 1 1 0,-1 3-1 0,0-2 0 0,-1 0 0 16,0 0-1-16,-2 0 0 0,0 1-2 0,0-2-1 0,-2 1 1 0,0-3-2 16,0 0 0-16,1 1 0 0,-2-4 0 0,-1-1 1 0,3-1 3 0,-2-1 2 15,1-1 2-15,0-1 5 0,1-2 5 0,-2-1 7 0,-1 1 8 16,4-4 8-16,-1 1 7 0,1-2 4 0,0 0 1 0,0-2 0 0,0-1-1 16,0-4-3-16,0 4-2 0,0-6-4 0,0 0-5 0,1-2-8 0,3-1-7 15,0-2-12-15,0-3-13 0,0 2-13 0,3-3-16 0,0-3-9 0,1 0-8 16,2-2-4-16,2 0-1 0,0 1 1 0,-1-3-1 0,3 2 1 0,-1 1 3 15,1-2 3-15,-1 3 3 0,-1 1 5 0,1 0 5 0,0 3 5 16,0 0 6-16,-1 3 8 0,-3-1 5 0,2 3 2 0,-1 2 1 0,-2 1-1 0,-1 2 0 16,1-1 0-16,-1 4-1 0,-2 1-1 0,0 1 0 0,2-1 0 0,-2 3 0 15,0 0 1-15,1 3 0 0,1-1-1 0,-2 2 0 0,2 2 1 16,1 0-1-16,-2 2 2 0,3 2-1 0,-2 0 2 0,-1 2 2 0,1 0 0 16,-1 2 2-16,2 1-1 0,-4 0 4 0,1 1 0 0,2 4 2 0,-2-3 2 15,-1 0 1-15,1 3 2 0,-4 1 2 0,3-4 0 0,0 2 2 0,-2-1-6 16,0 0-4-16,1 0-12 0,-3-1-13 0,1-1-15 0,-1-1-16 0,0 0-18 0,0-1-16 15,0-1-20-15,0-2-19 0,-1 2-24 0,1-4-24 0,-3 0-31 16,1 0-31-16,0-2-41 0,1 0-44 0,1-3-88 0,-3 1-110 0,3-4-63 16,0-1-43-16,0 0-10 0,0 0 1 0,-2-4 11 0</inkml:trace>
  <inkml:trace contextRef="#ctx0" brushRef="#br0" timeOffset="96295.2356">32006 2830 40 0,'-6'-8'605'0,"-1"1"10"0,3 0 11 15,0-1 12-15,0-1 10 0,-1 2-101 0,4 1-160 0,-2-2-101 0,-1 2-74 0,4-1-40 16,-1 0-24-16,1 0-12 0,0 2-3 0,0-2-5 0,1 1-3 16,-1 0-8-16,4 0-9 0,-1 0-12 0,-2 2-11 0,4-3-11 0,-2 3-8 15,2 0-8-15,-2-1-9 0,2 2-7 0,-2-2-5 0,2 2-5 0,1-1-7 16,-2-1-3-16,1 2-4 0,2 3-5 0,-2-4-5 0,1 1-3 0,1 1-3 15,-2 2-4-15,2-3-4 0,1 1-2 0,-3 2-2 0,2 2-2 0,0 1-2 16,-3-3-2-16,3 4 1 0,0 1-4 0,0-2-3 0,-2 2 0 0,-1 2-2 16,3 1-1-16,-2 1 1 0,-1 0 0 0,1 3 1 0,-4 0 2 0,3 1 1 15,-4 1 1-15,0 0 1 0,0 1 1 0,-4 0 0 0,3 2 3 0,-2 0 4 16,-2-2 1-16,0 2 1 0,-1-1 2 0,0-1 0 0,1-1-1 0,-4 0 2 16,1 0-1-16,3-3 2 0,-2 2-1 0,1-2 1 0,0-1-1 0,1-2 2 15,0-1 0-15,1 1 3 0,0-2 3 0,3-2 1 0,-3 1 3 0,3-2 4 16,1-1 5-16,-2 0 4 0,2 1 5 0,0-1 4 0,0-2 5 0,2 1 4 15,-1-1 5-15,3 0 4 0,-1 0 3 0,2-1-1 0,4-1-3 0,2-1-7 16,2-1-18-16,6-1-21 0,0-1-34 0,6-1-38 0,5-1-47 0,4-2-52 16,5 0-69-16,0-5-76 0,4 1-130 0,3-1-159 0,0-2-84 15,3 0-50-15,1-2-24 0,1-3-10 0,4-1 2 0</inkml:trace>
  <inkml:trace contextRef="#ctx0" brushRef="#br0" timeOffset="100577.9647">31146 4831 16 0,'0'-3'529'0,"0"0"8"0,0 2-33 15,0-2-53-15,0 0-70 0,0 1-75 0,0 1-55 0,0-3-44 16,0 4-29-16,0 0-21 0,0-1-10 0,2 0-7 0,-2 1-6 0,0 0-7 16,0 0-5-16,0 0-6 0,0 0-9 0,2 0-11 0,-2 0-8 15,1 0-8-15,1 0-9 0,-1 1-7 0,3 0-7 0,-3-1-5 0,3 4-5 16,0-3-4-16,-3 2-4 0,2 2-4 0,2-3-3 0,0 3-5 0,-2 2-4 15,5-2-2-15,-3 2-4 0,0 1-5 0,-1 1-2 0,1 3-3 0,0-1-3 16,2 2-1-16,-2 0-2 0,-1 1-1 0,0 1-1 0,0 0 1 16,-1 1-2-16,0 3 1 0,-1-2 1 0,-1 0 0 0,-1 3 0 0,0-3-1 15,0 2 1-15,0-1 1 0,-1 0 0 0,-3-1 1 0,3 0-1 16,-1 0 0-16,-1-3 0 0,0 1 1 0,0-3 2 0,-1 0 0 0,3 0 3 16,-1-4 2-16,0 1 3 0,-2-2 5 0,3 0 6 0,-3-1 5 0,4-4 9 15,-1 3 10-15,1-2 13 0,-2-1 12 0,1-2 8 0,1 0 5 16,0 0 2-16,0-2-1 0,0-1-1 0,0 0-4 0,0-4-6 0,0 1-6 15,1-3-9-15,1-2-8 0,1-2-15 0,3 1-15 0,-1-5-22 0,0 0-23 16,1-2-15-16,2 0-14 0,3-3-10 0,-2 0-9 0,3 0-4 16,-2-2-4-16,3 0-1 0,3 0-2 0,-3 0 0 0,1-1 2 15,-2 4 3-15,1 1 4 0,1-1 5 0,1 1 8 0,-1 4 9 0,-3-1 5 16,1 4 7-16,1 1 8 0,-3 0 4 0,1 3 4 0,0 1 4 16,-2 3 6-16,1 0 3 0,-1 3 4 0,-1 0 3 0,3 2 1 0,-1 2 5 15,-1 0 1-15,-1 4 3 0,3 1 2 0,-1 2 2 0,-1 3 3 0,0 0 3 16,1 5 4-16,0-2 3 0,0 4 1 0,-1 1 4 0,-1 1 0 0,-1 1 3 15,0 1 2-15,-1 0 1 0,0 2 1 0,1 0-1 0,-3 0 0 0,-1 0-3 16,1-2 0-16,-1 2-4 0,0-1-3 0,-1 0-3 0,1-2-1 16,-3 0-5-16,1-2-2 0,-1 0-4 0,2 0-1 0,-2-3-3 0,0 1-5 15,2-1-7-15,-2-3-8 0,1 0-15 0,-1-2-17 0,2 0-20 0,0-1-24 16,-2-3-27-16,4 2-26 0,-3-3-34 0,1-1-36 0,0-2-39 16,1-1-40-16,0 1-97 0,0-4-126 0,0 0-78 0,1-2-52 0,-3-3-17 15,3 1-1-15,0-2 13 0</inkml:trace>
  <inkml:trace contextRef="#ctx0" brushRef="#br0" timeOffset="106178.1329">30938 1823 434 0,'0'0'459'0,"0"0"-64"0,-2 0-99 15,2 0-74-15,0 0-59 0,0 0-35 0,0 0-25 0,0 0-12 0,0 0-8 0,0 0-6 16,0 0-5-16,0 0-7 0,0 0-4 0,0 0-6 0,0 0-4 0,0 0-5 16,0 0-5-16,0 0-1 0,-1 0-3 0,1 0-1 0,0 0 0 15,-2 0 1-15,0 3 1 0,2-3 2 0,-1 0 0 0,-1 0 1 0,0 0-2 0,1 2-2 16,-2-2-2-16,1 2-2 0,0-1-3 0,0-1-4 0,-1 2-4 15,1 0-4-15,0-2-4 0,-3 0-3 0,2 3-4 0,2-3-1 0,-3 4-2 0,0-3 2 16,0 4 0-16,-1-1 1 0,0 1 0 0,-2-1 1 0,1 5 0 0,-7-1 0 16,4 2 1-16,-2 0 1 0,-2 2 0 0,-1 3 2 0,0-1 4 15,-2 1 1-15,-1 2 0 0,-1 0 0 0,-3 2-2 0,3-1 1 0,-2 0 1 16,2 2 0-16,0-1 1 0,-1-1 1 0,0 0 2 0,3-1 2 0,1 1 2 16,0-1-2-16,0-1 1 0,2 1-2 0,1-3 1 0,0-1-3 0,3-1 0 15,0 0-1-15,2-3 1 0,1-1-1 0,1 2 0 0,2-3 1 16,-2-2 1-16,1 0 1 0,0-1 1 0,4-1 2 0,0 0 2 0,0-1 2 15,0 1 2-15,4-3 1 0,0 1 3 0,-1-1 2 0,2 0 3 0,0 0-1 16,0 0 1-16,3-1-1 0,-1 1-1 0,1-2-2 0,2 1-2 16,0 1-4-16,2-2-2 0,-1 1-3 0,3 1-2 0,-1 0-4 0,1 0-3 15,-1 0-4-15,2 0-2 0,0 1-2 0,0 1-1 0,0 1-2 0,2-2 0 16,-1 2-1-16,1 1 1 0,1 0-1 0,-1 2 2 0,2-1-2 0,-2 0 1 16,2 2-1-16,0 1 2 0,0-1-1 0,0 0-1 0,0 0 1 0,2 1-2 15,-3-1 0-15,2 1 0 0,-2 1-2 0,0-2-2 0,-1 3-3 0,2-3-3 16,-4 0-3-16,0 1-4 0,0-1-4 0,-4-1-5 0,1 0-3 15,-1-2-2-15,-2 3-4 0,0-3-4 0,-1 0-4 0,-3-1-5 0,-2 1-5 16,2-1-7-16,-1-3-5 0,-3 5-5 0,1-5-7 0,-2 0-7 0,-2 0-14 16,1 0-16-16,-3 0-22 0,-1 0-27 0,2-3-39 0,-2 1-46 0,-2 0-77 15,1-3-91-15,-3 2-60 0,-3-2-48 0,4 0-23 0,-2-1-9 16</inkml:trace>
  <inkml:trace contextRef="#ctx0" brushRef="#br0" timeOffset="106627.1315">30852 1871 194 0,'-1'-7'549'0,"-1"0"11"0,1 0 11 0,-3-1-84 0,3 1-130 15,-1 0-83-15,1 2-59 0,-1-2-33 0,0 2-22 0,2 0-14 0,-1 2-9 16,1 0-11-16,-2-2-12 0,1 2-13 0,1 0-14 0,-2 2-14 0,0-1-12 15,2 1-11-15,0 1-9 0,0 0-10 0,-1 0-7 0,1 0-7 0,-3 0-7 16,1 1-4-16,-1-1-5 0,-2 3-1 0,1 0-1 0,-3 0 0 0,1 2-2 16,-3 1 1-16,-3 1-1 0,0 1-1 0,1 1 1 0,-2-1-2 0,-4 4 2 15,1-1-1-15,-2 1-2 0,0 1-1 0,2 2-1 0,-5 1-1 0,4-1 0 16,-4-1 1-16,2 3 2 0,2 1-1 0,-4-1 2 0,3-1 3 16,-2 2 1-16,5-2 3 0,-1 1 2 0,-2 0 0 0,4-3 4 0,0 1 1 0,1 0 2 15,1-1 2-15,4-2-1 0,0 0 0 0,-2-1 1 0,3-2-1 0,2 0 1 16,0-1-1-16,2 1 0 0,0-4 1 0,-1 2 0 0,4-3 2 0,0-2-1 15,0 3 1-15,4-2 2 0,-1 0 3 0,0 0 4 0,2-1 2 16,1-1 2-16,3 0 1 0,-1 3 1 0,4-3 2 0,-2 1-1 0,5-2 1 16,0 1-2-16,0 1 0 0,4 1-2 0,-3-2-1 0,2 0-3 0,3 1-2 15,-2 1-4-15,3 0-1 0,-2-1-4 0,3 3 0 0,-1-3-2 16,2 3-2-16,-2 0 0 0,-1-1-1 0,2 2-2 0,1 1-1 0,-2-2-6 16,0 1-7-16,0-1-8 0,2 3-10 0,-5-1-10 0,3 1-11 0,-2 1-11 15,0-2-14-15,-3 1-16 0,0 0-18 0,-1-1-18 0,0 1-20 16,-3-1-22-16,-2 1-25 0,0-3-28 0,-2 3-27 0,-2-1-27 0,0 0-40 15,-2-2-43-15,-2 0-66 0,-1 2-75 0,-2-2-35 0,-2-2-15 0,-1 2 1 16</inkml:trace>
  <inkml:trace contextRef="#ctx0" brushRef="#br0" timeOffset="107044.2571">30868 1847 3 0,'0'-5'553'0,"0"1"13"0,-2 1 9 0,2 1-65 0,-1 0-103 0,-2-1-86 16,1 3-82-16,0-2-49 0,0 2-33 0,-2 0-23 0,3 0-17 0,-1 0-16 16,1 0-17-16,-3 0-15 0,3 0-16 0,-2 2-12 0,-1 1-10 0,1 1-8 15,-2-4-3-15,-1 5-5 0,-2 0-1 0,0 1-2 0,-1 0-1 0,-4 1 1 16,0 2-1-16,0 2-1 0,0-1 0 0,-4 1-2 0,0 1 0 0,0-2-2 15,0 2-4-15,-1-1-2 0,1 2-2 0,0 0-1 0,-1-1 1 0,2 0 1 16,1-2 0-16,0 1 2 0,0 2 0 0,0-3 2 0,3 2 1 0,1-1 0 16,-1-1 2-16,3-1 1 0,1 1 1 0,0 0 1 0,0 0 0 0,1 0-2 15,3-1 1-15,0-1 0 0,0 1 1 0,3-1 0 0,1-1 1 0,0 1 0 16,0 1 2-16,1-2 1 0,3 0 3 0,0 1 1 0,1-1 1 16,3 3 1-16,0-1 2 0,0-2 1 0,2 2 0 0,2 0 1 0,1 0 0 15,1 1 0-15,0-1 0 0,3-1 0 0,-1 4-1 0,2-4 0 0,2 0-3 16,-1 5-1-16,3-3-1 0,0 1-1 0,1-1-3 0,0 1-1 15,3-1 0-15,-3 0-3 0,2 3-3 0,1-3-4 0,-1 1-8 0,0-1-8 16,1 1-10-16,-1-1-12 0,-4 0-13 0,2 0-14 0,-1 0-18 0,0 0-22 16,-2-1-24-16,-2-1-35 0,-1 0-40 0,-4-1-52 0,2-1-61 15,-1 0-81-15,-4-1-90 0,-2 1-52 0,-1-2-32 0,-4 0-14 0,-1 1-1 16</inkml:trace>
  <inkml:trace contextRef="#ctx0" brushRef="#br0" timeOffset="107811.0018">30973 2980 112 0,'1'-5'547'0,"1"0"13"15,-1-2-14-15,4 3-29 0,-4-2-86 0,1-1-117 0,0 2-70 16,-1 1-45-16,1-2-28 0,-2 1-18 0,1 0-12 0,-1 1-11 0,2 0-9 15,0 1-12-15,-2-2-12 0,0 2-11 0,0 1-10 0,0 0-11 0,0 1-9 16,-2-3-6-16,0 4-8 0,2-1-5 0,-1 1-5 0,1-2-5 0,-3 2-6 16,1 0-3-16,0 0-5 0,1 0-5 0,-4 0-5 0,4 0-5 15,-1 0-4-15,1 2-2 0,-3-2-2 0,3 1-2 0,-2 1-1 0,-2 0 0 16,0 1-1-16,-4 2 0 0,1-2-1 0,0 3 0 0,-4 0 1 0,-2 2 0 16,2-1 2-16,-6 2 2 0,2 0 0 0,-2 1 1 0,0 2-1 0,-1 1-1 15,0-1 1-15,-1 0 0 0,2 1-1 0,-2 0 0 0,4 1-1 0,-3 0 1 16,0-1 0-16,5 1 0 0,-2-2 1 0,2 0 1 0,-2 1 2 0,5-2 0 15,-2 1 1-15,1-1 2 0,2 0 1 0,0-1 0 0,1 0 2 16,1 0 1-16,4-2 2 0,-3-1 1 0,1 1 1 0,1-1 2 0,4 1-1 16,-2-5 2-16,1 4 1 0,0-1 0 0,2-2 1 0,0 0 2 0,2 1 2 15,0-2 0-15,1 2 2 0,2-3 2 0,-1 2 1 0,1-1 2 16,1 2 1-16,1-2 2 0,5 1 0 0,-2 1 2 0,1-1 0 0,3 0 1 16,0 1 0-16,3 1-3 0,-1-1 1 0,6 0-1 0,-1 2 0 0,1-2-2 15,0 3-2-15,4-3-1 0,0 2-2 0,0-1-2 0,0 2-3 0,2-1-2 16,-1 1-2-16,1-1-3 0,-1 0-2 0,1 1-2 0,-3 1-2 15,4-1-2-15,-6-1-4 0,0-1-5 0,0 2-2 0,-2-2-4 0,-3 0-4 16,-1-1-3-16,0 2-4 0,-3-3-4 0,-2 0-4 0,-2 1-5 0,0-2-5 16,-2 1-6-16,-1-2-6 0,-2 1-6 0,0-1-10 0,-2-1-7 0,-1 1-9 15,0-1-11-15,-2-1-10 0,-2 2-13 0,0-2-17 0,-1 0-18 0,-2 0-23 16,2 0-29-16,-3 0-48 0,0 0-57 0,-2 0-72 0,0-2-77 16,-1 1-40-16,-3-2-24 0,3 1-7 0</inkml:trace>
  <inkml:trace contextRef="#ctx0" brushRef="#br0" timeOffset="108211.4974">31007 3021 345 0,'0'-3'615'0,"0"-2"15"0,-1 1 7 0,1 1 5 0,-3 0-107 16,1 0-163-16,0-1-93 0,1 3-61 0,-2 1-36 0,-1-1-28 0,3-1-22 15,-1 2-17-15,1 0-18 0,-3 0-18 0,3 2-16 0,-4-1-17 0,1 0-14 16,0 3-10-16,0-1-9 0,-5 1-6 0,0 2-4 0,0 0-1 16,-3 3-1-16,0-2-1 0,-2 1 1 0,-3 4 0 0,0-3-1 0,-1 2-1 15,0 1 0-15,-2 1 0 0,-2 0-1 0,1-1 1 0,-1 2 2 0,0 0 3 16,0-1 3-16,1 1 2 0,-1-1 2 0,1-1 0 0,2 0 3 0,0 2 0 16,1-2 1-16,3-2 1 0,0 0 0 0,2 2 1 0,1-4-1 15,3 1-2-15,1-1-2 0,0 1-3 0,3-2-1 0,4 0-1 0,-3 1-1 16,4-1 3-16,2 2 3 0,1-4 0 0,2 3 4 0,3-1 4 0,0-1 1 0,3 2 4 15,0-2 0-15,6 1 1 0,0-1 0 0,1 2-2 0,2-3 0 16,2 4-4-16,3-4-4 0,-2 0-5 0,3 1-7 0,-2-2-10 0,1 1-10 16,2-2-11-16,-4 1-11 0,1 1-12 0,-3-2-10 0,1-1-11 0,-2 2-9 15,-2-1-10-15,-1-3-9 0,-2 2-10 0,-2 0-8 0,-1 1-9 0,-4-1-9 16,1-1-9-16,-3 2-13 0,-2-2-11 0,0 2-12 0,-2-3-10 16,-2 4-17-16,-2-3-20 0,1 2-36 0,-6 1-46 0,4-2-70 0,-3 1-81 15,-2 0-47-15,0 0-28 0,-2 0-9 0</inkml:trace>
  <inkml:trace contextRef="#ctx0" brushRef="#br0" timeOffset="108627.9134">31064 3030 177 0,'-3'-9'612'15,"0"2"16"-15,0 2 14 0,-1-1 14 0,0-1-92 0,0 2-144 0,-2 0-99 16,3 1-74-16,2 2-45 0,-3-3-30 0,1 2-21 0,0-1-15 0,0 3-17 16,0-1-16-16,-1 0-20 0,1 2-17 0,-3 0-17 0,0 2-17 15,-2 0-10-15,0-1-10 0,-5 4-6 0,0-1-7 0,-4 1-4 0,1 2-2 16,-4 0-2-16,0 3 0 0,-3-2 0 0,-1 4 0 0,1 0 0 16,-2 0 2-16,-2 2-1 0,4 0 0 0,-2 1 1 0,1-2 3 0,3 3 1 0,0 0 2 15,-1-1 2-15,3 0 2 0,1 0 0 0,1-1 1 0,2 0 2 16,2 0 1-16,1-1 1 0,2 0 1 0,2-1 2 0,1 2 1 0,2-3 1 15,2 1-1-15,1 0 2 0,2-3 1 0,4 4 4 0,-1-4 3 16,3 3 3-16,1-4 0 0,3 1 5 0,2 0 1 0,1-1 2 0,4-1 1 16,0 3-2-16,4-3 1 0,-1-2-2 0,4 2 0 0,-2-2-3 0,5 0-3 15,-2-2-5-15,4 1-7 0,-1-1-4 0,1-1-4 0,-3 1-7 0,3-2-6 16,-2 1-6-16,-1 1-7 0,-1-3-8 0,0 3-9 0,-3-3-8 0,0 3-9 16,-3-2-10-16,0 0-10 0,-3 3-9 0,-1-4-7 0,-2 3-9 0,0-3-8 15,-4 4-9-15,-1-3-11 0,1 1-12 0,-2 1-13 0,-2 0-13 16,-4 1-15-16,3 0-16 0,-4-1-16 0,0 2-23 0,0-3-27 0,-4 3-49 15,-1 1-60-15,2-3-64 0,-2 1-61 0,-4-1-34 0,5 2-19 0,-5-2 0 16</inkml:trace>
  <inkml:trace contextRef="#ctx0" brushRef="#br0" timeOffset="109010.4954">31171 3110 54 0,'-6'-5'601'0,"-1"-2"14"16,2 2 9-16,-2-1 11 0,2 1-92 0,1 1-138 0,-1-1-97 0,-3 2-74 15,4-1-46-15,-1 1-33 0,0 0-23 0,-2 0-17 0,2 1-15 0,-2-1-15 16,-1 1-14-16,0 2-15 0,-3 0-12 0,2 0-10 0,-4 2-10 0,-1 1-7 16,-2 2-7-16,-1 1-7 0,-2 0-3 0,-1 3-3 0,-1-1-3 15,-1 3-1-15,-1 2 1 0,-1-1 1 0,2 1 1 0,0 2 0 0,0 0 2 16,2 0 1-16,-2 0 0 0,4 1 0 0,-3 1 1 0,4-2 1 0,3 2 1 15,-2-3 1-15,3 1 3 0,4 2 2 0,-4-3 0 0,5 1 0 16,4-1-1-16,-1 1 1 0,3-1 1 0,1-1 0 0,2-1 1 0,2 0 2 16,4 0 0-16,-1 0 0 0,7-1 1 0,-1-2-2 0,3 0-1 0,5 1-1 15,1-3-2-15,4 0-4 0,2-2-2 0,0 2-5 0,6-3-3 16,-4-1-2-16,7 0-3 0,-3 0-4 0,2-1-2 0,0 1-1 0,-2-3-2 16,0 1-1-16,-1 1 0 0,-2-2-1 0,0 1 0 0,-3 1 0 0,-4-2 1 15,-1 1 0-15,-4 1 1 0,-1-2-3 0,-3 1-2 0,0 1-4 0,-4-2-7 16,-2 1-10-16,0 0-14 0,-4 3-16 0,0-4-16 0,-3 3-18 0,-1-1-26 15,-1 1-27-15,-1 1-43 0,-1-1-49 0,-5-1-99 0,2 4-121 0,-2-2-67 16,0 1-40-16,-5 0-14 0,4 1-4 0</inkml:trace>
  <inkml:trace contextRef="#ctx0" brushRef="#br0" timeOffset="110427.0693">31990 4153 367 0,'-3'-3'545'0,"1"2"13"0,1-2-46 0,-2 0-72 0,0 0-85 16,1 0-87-16,1 0-49 0,-2 0-27 0,3 0-19 0,-2 0-12 0,0 1-7 15,2-1-5-15,-1 0-3 0,1 0-6 0,0 0-4 0,0 0-5 0,0 0-5 16,0 1-5-16,0-1-6 0,0-2-6 0,0 2-4 0,1-1-5 0,-1 0-7 16,4-1-5-16,-1 1-8 0,-2 0-7 0,4 1-9 0,-1 0-8 0,0-3-8 15,0 1-10-15,3 1-8 0,-1-1-8 0,2-1-7 0,2 2-4 0,-2-1-5 16,2 0-5-16,0 1-3 0,3 0-1 0,-1-3-2 0,-1 5-1 0,3-3-1 15,1 2-1-15,-2 2-1 0,1-2-1 0,-1 0-1 0,0 3-1 0,0-2-1 16,1 2-2-16,-2 2 1 0,-1-2-2 0,1 3-1 0,-1 0-1 0,-3-2-1 16,1 3 1-16,0 1-1 0,-1-1-3 0,-4 3 1 0,2 1-2 0,-1-1 1 15,-3 0-1-15,-1 1 1 0,-1 1-1 0,-1 0 1 0,-2 2-1 0,-1 1 2 16,-3 0 1-16,-1-2 0 0,0 2 0 0,0 0 1 0,-5 1 1 16,0 0 1-16,0-1 3 0,0-1 0 0,-1 1 2 0,-1-1 1 0,0 1 1 15,2-2-1-15,-3 1 4 0,3 0 0 0,1-4 0 0,1 1 1 0,0 0 1 0,1 0 1 16,-1-2 3-16,2 0 2 0,2-2 2 0,0-1 1 0,2 0 4 0,2 0 1 15,-1-1 1-15,1 0 3 0,2-2-1 0,-1 3 1 0,2-3 1 16,0 0-1-16,0 0 0 0,2-3-5 0,1 3-5 0,2-2-6 0,-2 0-6 16,2 1-6-16,2-1-5 0,1-1-3 0,2 0-1 0,-1-1-3 0,2 1-4 0,0 1 0 15,3-1-2-15,1 0 0 0,-1 2 1 0,2-2 0 0,-1 3 5 16,2-2 3-16,1 2 3 0,-2 0 2 0,2 2 1 0,-1-1 0 0,-3 1 1 16,3 0 0-16,-2 3 2 0,-1 0-1 0,0 0 0 0,-2 3 3 0,1-1 0 0,-1 0 2 15,-2 2 1-15,0 0 0 0,-2 0 1 0,-1 2 2 0,-2-1 1 16,-1 2 2-16,-1 0 2 0,-3-2 1 0,0 2 3 0,-3-1 1 0,-1-1 3 15,-3 1 1-15,-1-1-1 0,-3-1 2 0,-3 1 1 0,-2-1 2 0,-2-1 2 16,-4 0-1-16,0-1 2 0,-3 1-2 0,-4-2-3 0,3-2-13 0,-5-1-20 16,0 2-31-16,-2-3-39 0,-1-2-53 0,-1 0-62 0,1-2-124 0,-1 0-154 15,-1-3-87-15,-1 0-52 0,1-1-27 0,-1-3-15 0,0 0-10 16</inkml:trace>
  <inkml:trace contextRef="#ctx0" brushRef="#br0" timeOffset="111261.1969">30304 4759 384 0,'5'-6'544'0,"-3"2"10"0,2-2-65 0,-1 3-107 0,-2-1-70 15,3 2-55-15,-4-1-36 0,1 0-28 0,-1 3-18 0,0 0-17 16,0 0-15-16,0 0-13 0,0 0-17 0,-1 0-14 0,-1 0-14 16,-1 1-16-16,0 1-10 0,-1 1-11 0,-1-1-7 0,0 2-8 0,-2 2-2 15,1-1-3-15,-3 3-2 0,-1 1 0 0,-1 3 0 0,-1-2 1 0,-5 3 0 16,0 2 0-16,0 1 0 0,-2 3-2 0,-3-2 0 0,-1 1 0 16,1 2-4-16,-3 0-2 0,0-3-2 0,1 3-3 0,0-2-2 0,1-1-1 15,-3-1 1-15,4-1-2 0,3 0 0 0,0-2 0 0,1-1 0 0,3 0 0 16,2-2-1-16,-1 0 0 0,5-3 0 0,0 1 1 0,2-2-1 15,2-2 2-15,4-1-2 0,-1 0-2 0,2 1 0 0,2-4 0 0,-1 3-1 16,4-1-1-16,0 0 2 0,2-1 1 0,1 3 0 0,4-4 1 16,-2 3 0-16,3-2 0 0,3 2 0 0,-2-2 0 0,3 1 0 0,1 1 0 15,1-1-1-15,0 0-2 0,2 1 0 0,1 2-3 0,0-1-2 16,-1-1-3-16,1 1-2 0,-1 3-2 0,0-1-2 0,1-2-1 0,0 4 0 16,-1-3-1-16,-2 4-1 0,0-2-2 0,-1 1-1 0,-1-1-3 0,-1 0-4 15,-1 0-4-15,-3 3-6 0,0-5-5 0,-2 3-7 0,1-1-8 16,-4-2-10-16,1 2-12 0,-1-3-16 0,-2 1-17 0,-1-1-25 0,2 0-29 15,-2-1-31-15,-1 0-33 0,-3 0-55 0,0-3-66 0,0 3-75 16,-2-1-80-16,1-1-49 0,-3 0-33 0,-2-1-11 0</inkml:trace>
  <inkml:trace contextRef="#ctx0" brushRef="#br0" timeOffset="111760.4051">30716 4828 496 0,'5'-7'588'16,"0"-1"11"-16,1 1 9 0,0 1-62 0,-1-1-100 0,0 2-100 0,0-1-104 16,0 2-61-16,1-1-42 0,1 2-22 0,0-1-11 0,-1-1-10 15,-1 3-9-15,0-1-8 0,1 0-11 0,-1 1-12 0,0 1-11 0,-1 1-9 16,1 0-8-16,-2 0-5 0,2 0-4 0,-2 1-1 0,-1 1-3 0,-1-1 1 15,1 1 1-15,-2 1 0 0,0-1 1 0,-2 0 2 0,1 3 3 16,-3-2 3-16,0 4 3 0,1-3 2 0,-4 2 3 0,3-1 1 0,-3 3 2 16,1 0 1-16,-3 1 2 0,-1-1-2 0,-1 4-1 0,-3 0-1 15,1 0-2-15,-4 1-3 0,1 2-3 0,-2-2-4 0,-2 4-5 0,1-2-4 16,-2 0-4-16,-1 0-3 0,1 1-2 0,1-1-3 0,0-1-2 16,0-1 0-16,3 0-1 0,-1 0 1 0,3-1 3 0,0-3 0 15,2 0 3-15,1-1 2 0,3-2 3 0,0 2 3 0,4-3 3 0,-2 0 3 16,4-1 2-16,-1-1 3 0,2 0 1 0,1 0 0 0,1-2 0 0,0-1-3 15,1 1-3-15,1-1-3 0,-1 2-3 0,4-2-1 0,0 0-2 0,-2 1 0 16,2 1 0-16,3-2-1 0,-1 2 0 0,1-1 0 0,2 1-1 16,2 0-1-16,1 1 0 0,2 1 2 0,0-1 1 0,4 2 3 0,-1-3 1 15,4 3-2-15,-2 0 1 0,2 0-3 0,0 3-2 0,4-2-1 16,-1 1-1-16,-1 1-1 0,3-1-2 0,-4 3-3 0,4-1-2 16,-2-2-5-16,1 3-4 0,-2-1-6 0,-1 1-9 0,1 0-9 0,-1-3-8 0,-3 3-11 15,-1-2-9-15,-2 0-10 0,-1 0-11 0,-2-3-11 0,-5 1-14 16,1 0-15-16,-1-1-16 0,-2 1-22 0,-3-3-24 0,0 0-36 0,-3 1-38 15,-1-4-91-15,-1 1-115 0,-4 1-81 0,-2-2-68 0,-3 0-30 16,-2 0-10-16,1-2-1 0</inkml:trace>
  <inkml:trace contextRef="#ctx0" brushRef="#br0" timeOffset="113060.6474">31583 6137 504 0,'-7'-9'622'0,"1"1"1"0,-1-1 8 0,3 1 9 0,-4 1-104 0,2-3-165 15,1 3-94-15,-2 1-59 0,-2-1-35 0,5 1-23 0,-1 1-10 0,0 0-4 16,-2 0-1-16,4 1 0 0,-2-1 1 0,1 3 0 0,1-1-8 16,1 0-9-16,-1 1-7 0,1 0-10 0,2 0-9 0,2 1-12 0,1-1-10 15,0 1-10-15,1 1-8 0,2-3-8 0,2 1-7 0,1 0-5 0,7 1-4 16,-2-2-3-16,7-1-2 0,4-1-4 0,3 0-4 0,4 0-7 16,4-1-7-16,7-1-9 0,3-2-6 0,3 2-5 0,5-2-6 0,3-1-4 15,-1-1-4-15,5 0-3 0,-1 1-5 0,0 0-6 0,0-2-4 0,0 2-4 16,-3 0-2-16,-1 0-2 0,-6-1 1 0,-5 4 2 0,0-3 2 0,-7 3 5 15,-1-1 2-15,-2 1 2 0,-5 2-1 0,-1 0-4 0,-2-1-11 16,-7 1-13-16,2 1-16 0,-3-1-16 0,-4 2-17 0,-3 0-15 0,-6 0-19 16,-2 1-19-16,-4 2-21 0,-5-2-20 0,-7 2-21 0,-3 2-23 15,-4 0-18-15,-4 3-16 0,-6-1-24 0,-2 4-27 0,-4-1-43 0,-5 2-52 16,-1 0-44-16,-6 2-37 0,-2 1-20 0,-1-1-12 0</inkml:trace>
  <inkml:trace contextRef="#ctx0" brushRef="#br0" timeOffset="113227.5019">31516 6169 444 0,'-9'7'526'0,"1"-2"12"0,0 0-73 16,3-3-113-16,5 1-76 0,0-3-58 0,3 0-35 0,5 0-25 0,0-3-15 16,3 1-10-16,5-1-5 0,-2-2-9 0,7 1-7 0,1-2-8 15,2-2-11-15,3 1-7 0,1-1-11 0,0 0-9 0,6-1-7 0,-1 1-7 16,3-1-7-16,-1-1-5 0,3 2-7 0,0-1-8 0,-2 0-14 0,5 0-13 16,-1 0-22-16,-2 2-23 0,1-2-30 0,-1 2-33 0,-2 1-48 15,3-1-52-15,-5 1-96 0,1 1-117 0,-5-1-78 0,-3 2-58 0,-2-1-27 16,-1 0-12-16,-5 2-3 0</inkml:trace>
  <inkml:trace contextRef="#ctx0" brushRef="#br0" timeOffset="121477.7621">29640 1438 163 0,'0'-3'341'0,"-1"-1"-58"0,1 2-76 0,0-2-52 16,-2 0-39-16,0 0-20 0,2 1-13 0,-1-1-4 0,1-1 1 0,-2 1 1 15,0 0 0-15,2-1-1 0,-3-2-5 0,2 2-3 0,-1-2-5 0,0 2-2 16,-1-2-4-16,0 2 2 0,0-3 4 0,-1 2 1 0,0-1 3 0,-1 0-2 16,2 1-6-16,-2-2-2 0,1 0-3 0,-1 0-2 0,-4-2-5 0,4 3-4 15,-3-3-3-15,1 2-4 0,-2-2-6 0,1 4-4 0,-1-3-7 0,-1-1-6 16,1 1-6-16,-3 0-4 0,0 2-3 0,1-1-4 0,0 1-5 0,-3-1-2 16,1 3-1-16,-1-3-2 0,-1 1-1 0,0 2-2 0,0-2-2 15,-2 3-1-15,1-2-1 0,-1 3 0 0,1-1 1 0,-3 1-2 0,0 0 0 0,0 1 1 16,-1 0 2-16,-1 1 3 0,0 1 0 0,-1 0 3 0,0 0 3 0,2 0 0 15,-4 1 4-15,0 1 1 0,1 1 2 0,-2 0 2 0,2-1 2 16,-2 2 1-16,1 0 2 0,-1 1 1 0,1 2 0 0,-1-3 0 0,0 1-1 16,1 2 0-16,-1-1 1 0,1-1 1 0,0 3-1 0,0 1 0 0,1-1 0 15,-1-1-1-15,1 2 0 0,2 0 0 0,-1 1 1 0,0-1 0 16,-1 1 1-16,1 0 0 0,-1 2 1 0,1 0 1 0,1 0-2 0,-1 2-1 16,-2-3 0-16,2 3 0 0,0 0 0 0,0 3 0 0,0-2 0 0,2 0-1 15,-2 2-2-15,0-1 1 0,3 3-1 0,-1-2-2 0,-1 0 0 0,4 3-2 16,-4-3-1-16,3 2 0 0,0-1-1 0,-1 0-1 0,3 2-1 0,-3-3-1 15,4 1 1-15,0 0-1 0,0 1-2 0,0 0 0 0,2-1-2 16,-2 0-1-16,3 0-1 0,-1-1 0 0,1 2-1 0,0-1 0 0,2 1-1 16,1 0-1-16,-2-2 1 0,3 1-1 0,-2 0-2 0,4 1 2 0,-3-2 3 15,2 1 1-15,-1 0 2 0,2 2 2 0,-2-2 0 0,3 0 3 0,-1-1 4 16,0 3 0-16,1-1 4 0,-3-2 1 0,3 2 3 0,-1 1 2 16,1-1 4-16,-1 0 0 0,-2 0 0 0,3 1 0 0,-1-1 0 0,0 0 0 15,-1 3 1-15,0-2 0 0,0 2 0 0,1-1 0 0,-2 1 0 0,0 0-3 16,0-1 1-16,2 4-2 0,-2-3-3 0,0 2-1 0,2-2-1 15,-2 2-2-15,1-1-2 0,1 0 0 0,-2-1-2 0,3-1-2 0,1-2 0 16,-3 3-2-16,2-2 0 0,0-1-1 0,0-1 0 0,1 1-1 16,0-3 0-16,0 4 0 0,1-5-2 0,0 1 2 0,0 1-1 0,-1-2 1 15,2 0 1-15,0 0 0 0,1 1-3 0,-1 0 1 0,0-3-1 16,2 2-1-16,-1-2 2 0,1 3-1 0,0-2 1 0,0 2-2 0,0-3 1 16,0 2-2-16,0-1 1 0,0 0 0 0,1 1-2 0,-1-1 0 0,2 1 1 15,0 0 0-15,-2-1 3 0,1 3-1 0,-1-3 2 0,2 1 1 0,0 2 2 16,-2-3 1-16,2 1 1 0,0 2 1 0,-2-5 1 0,1 3 0 15,-1-1 2-15,2 0 1 0,0 1 1 0,-2-1-1 0,1 1 1 0,1-1-1 16,-2-1 0-16,1 1-2 0,-1-1 1 0,2 1-1 0,0-1-1 16,-2-2-1-16,1 3 1 0,-1-1-2 0,2-1 1 0,-1 0 1 0,-1 0-1 15,2 0 1-15,0-2-1 0,-2 2 1 0,1 0 0 0,1-1 0 16,0 1 1-16,-2-1 0 0,2 0 0 0,0 2 1 0,-2-1-2 16,1-2 2-16,-1 0-1 0,2 1 1 0,0-1 0 0,-2 0-1 0,1 2 1 0,-1-2-2 15,2 0 1-15,-1 0-1 0,-1 1 1 0,2-1-2 0,0 1 1 16,-2-1-1-16,1 1 0 0,-1 0 0 0,2-1-1 0,-1 1-1 0,-1 0 0 15,2 0-1-15,0-1 1 0,-2 1-1 0,1 0 1 0,-1-2-1 16,2 0-1-16,0 1 0 0,-2 1 0 0,1-2 1 0,2-1 0 0,-3 4-1 16,1-4 1-16,-1 1-1 0,2 2 0 0,0-2-1 0,-2 0 0 15,1 1 0-15,2 1 0 0,-3-3-1 0,2 2 2 0,0 0 0 0,-2-1 0 16,1 2 1-16,-1-2-1 0,2 1 0 0,0-1 0 0,-2 3 0 16,1-3-2-16,1 2 1 0,-2-1-1 0,1 1 0 0,1-1 1 0,0 1-1 15,-2 0-1-15,1-1 1 0,2 0 0 0,-3 1-2 0,1 1 0 0,-1-2-1 16,2 1 1-16,0 0 0 0,-2-1 0 0,1 0 1 0,-1 1 0 15,2-2 1-15,-1 2 0 0,-1 1-2 0,0-3 1 0,0 3-1 0,2-4 0 16,-2 3 1-16,0-1 2 0,0-1 1 0,0 2 0 0,0-2 0 16,0 1 2-16,0-1 1 0,0 0 0 0,0 2 0 0,0-2 1 0,0 1 0 15,0 0 2-15,0-2 0 0,0 3 1 0,0-2 1 0,0 1-2 16,0-1 1-16,0 2-1 0,0-3 1 0,0 1 1 0,0 3 0 16,0-4-1-16,0 1 1 0,0 2 0 0,0-3 0 0,0 2-1 0,0 0 1 15,0 1 1-15,2-3-1 0,-2 2-1 0,1 0 0 0,-1-1 0 0,0 2-2 16,2-2 1-16,0 1 0 0,-2-1 0 0,1 1 0 0,1 0 0 15,-2-1-1-15,1 0 1 0,1 3-1 0,0-2 2 0,-2 0 0 16,1 0-2-16,-1 0 1 0,3 0 0 0,-2 0 1 0,-1 2 0 0,2-2-2 16,0 1 2-16,-1-2-2 0,-1 1 0 0,4 1-1 0,-3-1-1 15,1 0 0-15,-1 3 0 0,3-3-1 0,-3 1 0 0,1-1 0 16,-1 0 0-16,3 1 0 0,-3-1-1 0,2 0-1 0,-2 0 0 0,3 0 0 16,-1-1 1-16,0 1-1 0,0 0 1 0,1-1 1 0,-3 2 0 0,2-2 1 15,1 1 0-15,0-1 1 0,-1 1 0 0,0 0 0 0,1-1 2 16,-1 0-1-16,0 3 1 0,0-4 1 0,4 2 0 0,-3 0 1 15,1 1 0-15,-2-1 1 0,2-1-2 0,0 1 1 0,-1 0 1 0,1 2-1 16,3-2 1-16,-2 1 0 0,1 0-1 0,1-1 1 0,-1 0 0 16,0 1-1-16,1-1 0 0,0 0-1 0,1 2 1 0,-1-2-1 15,0 0-1-15,0 1 0 0,3 1-1 0,-3-2 1 0,0 0-2 0,2 2 0 16,-1-2-1-16,0 0 0 0,2 1-1 0,-3-1 0 0,2-1 0 16,-2 1 1-16,1 0-4 0,-1-1 2 0,0 1 2 0,1-1-4 0,-1 1 1 15,2 0 0-15,-2-3 0 0,-1 3 1 0,1-2 1 0,0-1 3 16,-1 3-1-16,2-3 1 0,-3 2 2 0,2-2 1 0,-1 1 0 0,2-1 0 15,-1 1 2-15,0-1 2 0,1 2 0 0,-1-2 0 0,0 1 3 16,0 0-2-16,1 0-1 0,-1-1 0 0,0 1 1 0,3-1-1 16,-1 1-1-16,-1-1 0 0,0 0 0 0,1 0-1 0,-2-1-1 0,4 1-1 15,-3-1-1-15,0 2-1 0,-1-2 2 0,3 0-1 0,-1 1-1 16,-1 1 2-16,0-3 0 0,0 0-2 0,-1 2 1 0,1-2 0 0,0 2 0 16,-1-2 1-16,0 1 1 0,1 0 1 0,1-2 1 0,-2 1 1 15,0 0 1-15,1 0 0 0,-1-2 0 0,0 2 2 0,3-1-1 16,-3-1 1-16,2 1 0 0,1-3 1 0,-2 3 0 0,-1-1-1 0,2-1 1 15,1 0 0-15,-3-1-1 0,3 1 0 0,0 1-2 0,-2-3-1 16,3 2-1-16,-2-2-1 0,2 1 0 0,-2 0-1 0,2-1 0 0,-1 0-1 16,0 0-1-16,0 0-2 0,-2 0-1 0,4 0 1 0,-4 0-3 15,3 0 0-15,-2 0 0 0,2 0 0 0,-3-1 0 0,0 0 1 0,1 1-2 16,0-2 0-16,-1 2 1 0,-1-1 0 0,0-1 0 16,1 2 0-16,-1-2 0 0,0 1 0 0,-1 1 2 0,2-2 0 0,-3 0 0 15,1-1 2-15,1 3-1 0,1-4 2 0,-1 3 0 0,-2-3-1 16,2 1 2-16,1 1 1 0,-1-3 1 0,0 2 1 0,1-1 0 0,0 1-1 15,-1-3-1-15,0 1 0 0,1 1-3 0,-1-2 1 0,0-1-1 0,0 2-2 16,1-1 0-16,1 2 0 0,-2-4-2 0,-2 1-2 0,3 0-2 16,-1 1 1-16,2-1 0 0,-1 0 0 0,-1 0-1 0,0 1 1 0,0 0 1 15,1 1 0-15,-1-2 1 0,0 2 0 0,2-4 0 0,-2 4-1 16,0-2 1-16,1 2 0 0,0-1 1 0,-1-2-1 0,1 2 1 0,0-1 0 0,-1 0 1 16,0 0 1-16,0 2 0 0,1-3 1 0,-1 1 2 0,2-2 1 15,-2 1 0-15,1 2 0 0,-1-2 1 0,0-1 1 0,1 2 0 0,-1-1 1 16,0 0 1-16,0-1-2 0,3 1 1 0,-2-1-1 0,-1 0 0 15,3 1 0-15,-3-1 0 0,2 1-1 0,1-2-1 0,-2 1 1 0,-1-1 0 16,3 0 0-16,-1 2 1 0,-1-3 0 0,-1 2-1 0,3-1 0 16,-1 1 0-16,-1 0 0 0,0-2-1 0,1 2 1 0,-2-1 0 0,1 1 0 15,-1-2 0-15,0 3 0 0,0-1 1 0,2-1-1 0,-2 1 0 0,-2 0-1 16,2-1 1-16,0 1 0 0,0-2 0 0,-2 3-1 0,1-1 0 16,2-3-1-16,-1 4 0 0,-2-4 0 0,1 2-2 0,2 0 1 0,-1-1-2 15,0 0-1-15,0-2 0 0,1 3 1 0,-1-2-2 0,0 0 0 16,1 0-2-16,1-1 0 0,-2 1-2 0,-2 0 1 0,3 0 0 0,1-2 0 15,0 2-1-15,0-1 1 0,-2-1-1 0,2 2-1 0,-1-1 0 16,1 1 1-16,-2-2-1 0,2 2 1 0,-1 0-1 0,-1 0 2 0,0 2 0 16,1-2 0-16,-1 0-1 0,0 0 1 0,0 2 0 0,3-2-1 15,-3-1-1-15,0 3 1 0,-2-2-1 0,2 1 2 0,0 1 0 0,0-1 0 16,-2 1-1-16,2-1 0 0,0 1 0 0,-3-1-1 0,1 0 1 0,2 3 0 16,-2-2-2-16,0 1 1 0,-1-1 0 0,2 0 0 0,-1 0-2 0,-2 0 0 15,4 1 1-15,-3-1-2 0,0 1 0 0,1-1 1 0,-1 0-1 16,0 0 0-16,-1 1 0 0,1 0 1 0,2-2-2 0,-1 4 0 15,-2-2 0-15,1-1 0 0,2 3-1 0,-2-3 0 0,-1 2 0 0,2-1 0 16,-1 0 1-16,2 1 0 0,-3-1 0 0,1-1 2 0,0 1-1 0,1-1 2 16,0 1 1-16,1 0 1 0,-2 0 0 0,4 0 2 0,-4 1 1 0,1-2-1 15,0 1 1-15,-1-1-1 0,3 2 0 0,-2-1 0 0,1 0-2 0,1-2 2 16,-3 4-1-16,4-4 0 0,-5 3 0 0,3-1-1 0,-1 1 1 16,1-2 0-16,0 2 1 0,0 0 2 0,-3-1 1 0,1 1 0 0,0 0 3 15,1-2-1-15,-1 1 1 0,0 1 0 0,-2 2 1 0,2-3 1 0,-4 1 0 16,3 1-1-16,-1 1 2 0,-1-1 0 0,2 0 0 0,-3-1 0 0,1 2 0 15,-1 1 0-15,1-3-1 0,0 1 1 0,-2 1 2 0,1 1 2 16,-1-1 0-16,2 0 0 0,0 0 0 0,-2 1 0 0,1 0 0 0,1-2 1 16,-1 2-2-16,-1-2 0 0,2 2 1 0,0-3-2 0,-2 1 0 0,1 1-1 15,1-2-2-15,-1 2-2 0,2 0 1 0,-1-3-2 0,-1 1 1 0,1 1-2 16,0 0 1-16,1-2-1 0,-3 0 0 0,1 0 1 0,3 0-1 0,-4 1 0 16,3-2 2-16,-3 0-1 0,1 0 1 0,-1 1 1 0,2-1-1 0,0 1 2 15,-2 0 0-15,1 1-1 0,-1-2 3 0,2 0 0 0,-1 1 2 16,-1 1 0-16,3-1 0 0,-3 0 1 0,0 1 1 0,0-1-1 0,0 1 3 15,0 0-1-15,0-1 2 0,0 0-1 0,0 1-1 0,0 1 0 0,-3-2-2 16,3 1 0-16,-1 1-2 0,-1-3 1 0,2 3 0 0,-1-1-1 0,1 1 0 16,-2 0-1-16,0-2-2 0,1 1-1 0,-2 1-2 0,1-1 1 0,0 1-1 15,1 0 1-15,-2-1-1 0,-1 0 0 0,3 0-1 0,-4 3-1 16,2-3 1-16,0 1-2 0,0 1 1 0,0-2 0 0,-1 1 0 0,-1 2 1 16,2-4 0-16,-2 4 2 0,1-2 0 0,-1-1 3 0,2 3 0 0,-2-4 2 15,4 3 1-15,-4-2 3 0,0 1-1 0,1 1 1 0,1-2-1 0,-1-1 1 16,-1 1-1-16,2 1 1 0,2 0-1 0,-3-1 0 0,1 1-3 15,0-2 0-15,-1 1-1 0,1-1-1 0,-1 1-3 0,1-1 0 0,0 2-2 16,0-1 1-16,-1 1-1 0,3 0 0 0,-2-2 0 0,-1 1-1 0,3 1-1 16,-2-1-1-16,2 1 0 0,-3 0-1 0,3 0 0 0,-3 1 0 0,3-1 0 15,-1 1-1-15,-1-2 2 0,1 1 2 0,-1 1-2 0,0 0 1 16,0-2 0-16,0 3 1 0,0-4 0 0,0 4 1 0,-1-3-1 0,3 2 0 16,-2 0 1-16,-1 0 1 0,1-1-2 0,-2 2 0 0,1-1-2 0,1 0-1 15,-4 0-2-15,3 1-2 0,-1-4-1 0,-2 5-1 0,1-4-1 16,-2 1-1-16,2 1 0 0,-4-1-1 0,3 1 0 0,-3-2 0 0,0 2-2 15,0 0 0-15,-2 1-2 0,0-3 2 0,-1 1-1 0,0 3 0 0,-1-2 2 16,2 0 0-16,-4 0-2 0,2 0 0 0,0 0-1 0,-2 1 1 0,2 1-2 16,-1 0 1-16,0-2-1 0,-2 1 0 0,2 3 1 0,-1-3 0 0,0 2 1 15,2-1-2-15,-3 0 0 0,1 0 1 0,0 0 0 0,0 1 1 16,0 1-1-16,-1-1 1 0,0-1-1 0,0 3 0 0,0 0-1 0,0-2-1 16,1 1-1-16,-3 1 1 0,2 1-1 0,-2-2 0 0,3 1-1 0,-5 1 0 15,3 0-1-15,-2 0 0 0,-2 0-2 0,4 0 1 0,-3 0 0 0,0 0 0 16,1 0 0-16,1 0 1 0,-3 0-1 0,1 0-1 0,2 0-2 0,-1 0 1 15,-1 0-1-15,0 0 1 0,2 0 1 0,-2 0 2 0,3 0 2 16,-4 0 2-16,1 0 1 0,4 0 3 0,-4 0 1 0,3 0 2 0,-2 0 3 16,3 0 3-16,-1 0 2 0,0 0 2 0,1 0 3 0,0 0-1 15,0 0 0-15,0 0-1 0,1 0-1 0,2 0 2 0,-5 1-2 0,4 1 0 16,-2-2 1-16,-2 1-2 0,3 1-1 0,-1-1-1 0,1 1-1 0,-3 0 1 16,2 0 1-16,-1 0 0 0,-2-1-1 0,2 1 1 0,0 0-1 15,-4 0 0-15,2 1 0 0,0 0 0 0,1 0 0 0,-3 1-1 16,0-2 0-16,-3 1 1 0,4 1-1 0,-5-1-2 0,3-1 1 0,-4 1-1 0,0-1-2 15,0 1 0-15,1 0 0 0,0 0-3 0,-3 0 0 0,3-1-2 16,-1 2 1-16,-2-1-1 0,3 0 0 0,-3 0 1 0,2 1-2 0,1 1 2 16,-1-2-1-16,3 1 0 0,-2 1-2 0,1-1 2 0,2 0-1 0,-3 3 1 15,5-2 0-15,-2 2 2 0,1 0 0 0,-2 1 2 0,3-1-1 16,-1 2 0-16,2-1 0 0,-1 5-2 0,1-2-4 0,-2 1-8 0,2 3-11 16,2 1-13-16,-3 2-16 0,5 1-19 0,1 3-21 0,0 2-25 15,1 2-25-15,3 2-34 0,1 5-37 0,4 1-87 0,2 4-112 0,0 0-72 16,3 4-53-16,1 4-21 0,0 0-5 0</inkml:trace>
  <inkml:trace contextRef="#ctx0" brushRef="#br0" timeOffset="122510.0497">32845 4231 466 0,'-4'-16'492'0,"0"-1"-41"0,0 1-62 0,-2 0-101 0,1-1-123 0,-2 0-64 15,3 1-35-15,-1 0-14 0,-3 0-5 0,2 0 3 0,-2-2 6 16,1 1 7-16,-3 1 7 0,2-1 5 0,0 1 5 0,0-1 3 0,-2 3 4 0,1-1 1 15,-1-2-1-15,-1 3-2 0,2 0-5 0,-4 1-7 0,1 1-7 0,0 0-7 16,-2 2-8-16,0-2-6 0,-2 1-5 0,2 2-6 0,-5 0-4 16,1 2-4-16,-4 0-4 0,2 0-3 0,-3 1-2 0,2-1-1 0,-6 4-1 0,2 1-2 15,-4-1 0-15,1 2-2 0,-2 1-1 0,-4 0-1 0,3 1-1 0,-4 2-3 16,2 2-2-16,-2-2-2 0,0 3 0 0,-3-1-3 0,4 5-2 16,-3-3 0-16,1 4-2 0,-2 1 2 0,0 0 0 0,0 1 3 0,0 4 3 15,1-2 2-15,0 3 3 0,0 3 2 0,-1-1 2 0,4 0 2 0,-3 3 3 16,3 2 1-16,-1-1 2 0,2 2 1 0,1 0 2 0,2 3 0 0,0 0 2 15,2 3 1-15,2-1 0 0,2 1 1 0,1 0 1 0,1 1 1 16,1 2 2-16,4 1 0 0,1 0 0 0,2 3 1 0,1-3 0 0,2 3 2 16,1 0 1-16,4 1-2 0,-2-1-1 0,5 3-3 0,0-3-3 15,1 1-3-15,2 1-2 0,0 0-1 0,4-1-3 0,-1 0-1 0,2 0-3 16,2-2-2-16,0 0 0 0,1 0-1 0,4-2-1 0,-1-1 0 16,0 0-1-16,3 0 0 0,2-4-3 0,0 2 3 0,0-2 3 0,3-2 1 15,0 0 3-15,0-1 2 0,1-3 0 0,2 2 2 0,-1-5 2 0,3-1 0 16,-1-1 5-16,3-1 2 0,-4-3 3 0,3-2 4 0,1-1 3 0,0-3 0 15,3-2-1-15,-2-1-2 0,-1-3-3 0,4-1 0 0,-1-3-3 16,1-3-2-16,0-1-2 0,0 1-3 0,0-6-6 0,2 2-2 0,-2-3-4 16,3-4-3-16,-2-1-1 0,-1-2-4 0,4 0-2 0,-3-3-1 0,3-3-3 15,-1 0-3-15,-2-1-2 0,3-5-2 0,-1 0-3 0,-1-3-1 0,1-3-2 16,-1 0-2-16,2-1-2 0,-4-5-2 0,1-2-2 0,-1-1-1 0,0-2 0 16,-2-2 0-16,0-2-1 0,-3-2 1 0,2 1 1 0,-3-4 6 15,-2 0 5-15,-4-1 5 0,-1 0 6 0,-3-2 3 0,-2-1 3 0,-3 2 0 16,-3-1 1-16,-1 0-6 0,-5 1-8 0,-7 0-13 0,-1-1-15 0,-6-1-25 15,-3 2-31-15,-10 0-41 0,-6-1-47 0,-8 1-109 0,-8-3-137 0,-8 4-101 16,-11-3-82-16,-10 2-40 0,-8 3-19 0,-9 1-7 0</inkml:trace>
  <inkml:trace contextRef="#ctx0" brushRef="#br0" timeOffset="138725.2379">314 5632 195 0,'0'-4'550'0,"2"-1"15"0,-2 2-44 0,0-1-73 0,0 1-86 16,0-2-92-16,0 2-53 0,0 1-35 0,0-1-18 0,0-1-15 0,0 3-6 15,0-1-2-15,0 0-10 0,0 2-10 0,0 0-12 0,0 0-15 0,0 0-12 16,0 0-14-16,0 0-12 0,0 0-9 0,0 0-8 0,0 0-9 0,0 0-7 16,0 0-8-16,0 0-5 0,0 0-6 0,0 0-9 0,0 0-6 0,0 0-6 15,0 0-6-15,0 0-7 0,0 0-5 0,0 0-2 0,0 4 0 0,1-3 0 16,2 1 1-16,-3 0 2 0,2 3 2 0,-2-2 2 0,3 4 3 16,-1-2 6-16,-1 1 5 0,1 2 6 0,1 1 7 0,-1 1 5 0,-1 0 6 15,1 2 2-15,1 0 2 0,-3-1 1 0,2 2-1 0,-1 1 1 0,-1-1-1 16,0 2 0-16,0-1 0 0,0 0-2 0,0-1-1 0,-1 1-3 0,-1-1 0 15,2-1 0-15,-2 0-2 0,1 0 1 0,1-1-1 0,-2-3 0 0,1 2-1 16,-1-3 1-16,2 0 2 0,-2-2 3 0,1 0 5 0,1 0 5 16,-2-3 5-16,2 1 8 0,-1 0 7 0,1-3 4 0,0 0 0 0,0 0 0 15,-2-3-1-15,2 0 0 0,0-1-4 0,0-2-3 0,0-1-3 0,0-2-7 16,0-1-4-16,2-3-9 0,-1-1-9 0,1 0-9 0,1-3-11 0,0 0-5 16,2-3-2-16,0 2-2 0,1 0 0 0,0-1 0 0,1-1 1 15,-1 2 1-15,1 3 0 0,0-2 0 0,1 0 2 0,0 2 0 0,-1 1 2 16,0 2 2-16,-1 0 1 0,1 2 0 0,-2 0 1 0,1 4-2 0,3-2-2 15,-4 2-1-15,0 2 0 0,0-1-2 0,1 4 1 0,2 0-1 0,-2 1 2 16,1 1 1-16,-1 0 0 0,3 2 2 0,-2 2 2 0,1 1 1 0,0-1 4 16,1 5 2-16,-1-3 3 0,0 3 4 0,0 2 4 0,1-2 3 0,1 2 0 15,-4 0 3-15,3 3 1 0,-2-3 1 0,-1 2 0 0,-1 1 2 16,0-1 1-16,2 1 1 0,-2 0-1 0,-2-1 1 0,2 1-1 0,-3-2-3 16,1 1-4-16,0-3-10 0,-1 1-10 0,-1 0-18 0,1 1-18 0,-2-3-28 15,0 1-32-15,0-2-41 0,0-1-44 0,0 2-87 0,0-3-109 0,0 0-85 16,0 0-73-16,0-1-37 0,0-2-21 0,0-1-5 0</inkml:trace>
  <inkml:trace contextRef="#ctx0" brushRef="#br0" timeOffset="139875.8584">787 5366 88 0,'1'-10'515'0,"-1"0"3"16,2 0-55-16,-2 2-89 0,1-2-63 0,1 2-50 0,0 1-31 0,-1-1-19 15,1-1-13-15,0 1-7 0,-1 1-3 0,-1 1-1 0,2 0-5 16,-2 1-7-16,2 1-6 0,0-1-8 0,-2 2-10 0,0 1-13 0,0 0-12 15,0 1-11-15,0 1-16 0,0 0-18 0,0 0-17 0,0 0-18 0,0 0-17 16,0 0-17-16,2 1-14 0,-1 2-8 0,-1 1-8 0,2 1-6 0,-2 1-6 16,1 3-1-16,1 0-1 0,-2 3 0 0,2 2 2 0,-1 1 5 15,-1 1 4-15,0 2 9 0,0 3 6 0,0-1 9 0,0 1 3 0,0 4 4 0,0-1 3 16,0 0 1-16,0 0 1 0,0 0 0 0,0 0-4 0,2-1-5 16,-2 1-4-16,3-2-3 0,-1-1-7 0,1-1-9 0,0 1-9 0,0-4-11 15,3 1-9-15,-1-2-9 0,0-1-9 0,0-1-6 0,0-2-6 0,-1 0-3 16,2-2-1-16,-1-2 2 0,2-1 2 0,-1-3-2 0,0 1 1 15,2-5 5-15,-3 3 4 0,1-6 3 0,2 1 4 0,0-1 7 0,0-4 4 16,-2 0 5-16,1 0 4 0,0-4 4 0,-2 1 3 0,1-2 3 0,-1-1 6 16,2 1 3-16,-2-3 5 0,-1 0 5 0,1-1 9 0,-2 1 9 15,0 1 10-15,-1-1 9 0,-1 2 10 0,1 1 11 0,-2 1 11 0,1-1 10 16,-1 4 6-16,0-1 5 0,0 1 3 0,0 1 0 0,0 2-1 0,0 0-3 16,0 3-6-16,0-1-9 0,0 1-12 0,0 2-12 0,0 0-14 15,0 0-16-15,0 0-13 0,0 0-10 0,0 0-8 0,0 2-4 0,0 1-2 0,0-1 0 16,0 5 1-16,0-1 2 0,0-1 2 0,0 4 5 0,2-1 5 15,-2 1 7-15,2 1 2 0,-1-2 3 0,-1 3-2 0,2-1-2 0,0-1-4 16,-1 1-4-16,2 0-5 0,0-1-6 0,0-1-3 0,-1 0-3 0,1 0-4 16,0-3-2-16,-1 2-1 0,0-1 0 0,-1-2 2 0,1-1 5 0,1 0 4 15,-1-1 5-15,-1 0 5 0,2-2 5 0,0-2 5 0,-1 2 5 0,-1-2 5 16,1-1 4-16,1-2 4 0,0 1 5 0,-1-2 4 0,1-1 4 16,-1 1 2-16,-1-2 3 0,1 1 4 0,0-1 2 0,-1-1 3 0,-1 1 5 15,0 1 1-15,0 0 2 0,0-1 1 0,0 1 1 0,0 2 0 0,0-1-5 16,-1 0-2-16,-1 2-4 0,2 1-5 0,0-2-5 0,0 3-7 0,0-1-7 15,0 1-7-15,0 0-9 0,0 1-10 0,0 1-7 0,0 0-9 16,0 0-12-16,0 0-5 0,0 0-6 0,0 0-2 0,3 0-2 0,0 0-2 16,0 0-2-16,0 1-2 0,0 1-3 0,1 0 0 0,2 1-1 0,-1-3 3 15,4 2 3-15,-1 0 3 0,0 1 8 0,0-1 2 0,3-1 0 0,0 1 1 16,-1-2 0-16,2 1 0 0,1-1 2 0,1 0 3 0,-3-1 2 16,3 1 6-16,-1-2 2 0,-2-1 5 0,3 0 4 0,-2-1 3 0,1 1 3 15,-1-2 6-15,-1-2 5 0,0 3 11 0,-2-2 9 0,1-1 8 16,-1 1 9-16,-2 0 9 0,-1-2 10 0,0-1 7 0,0 2 9 0,-1 0 7 15,-3-1 8-15,1 1 7 0,-3-3 6 0,2 3 6 0,-2-1 5 0,-2 1 0 16,0-1-1-16,1 0-3 0,-2 0-1 0,-1 1-7 0,0 2-4 16,-1-2-7-16,-1 2-8 0,1 0-10 0,0 1-10 0,-2-1-10 0,0 1-11 15,1 0-12-15,-1 3-12 0,1 0-11 0,-2 1-9 0,2 0-8 16,0 2-8-16,-1 2-5 0,2-1-8 0,-4 3-2 0,4 1-3 0,-1 3-1 16,3 2-1-16,-2 2 1 0,3 3 2 0,-2 2 5 0,4 3 4 0,0 0 4 15,0 5 3-15,4-1 2 0,1 5 2 0,0 1 3 0,3 3 2 16,0 1 1-16,4 2 0 0,-2 1 1 0,2 1-4 0,1 2-2 0,-2 1-5 15,2 1-6-15,-2 0-5 0,1-2-5 0,-4 1-4 0,0-1-4 16,-1 0-3-16,-2-1-2 0,-1-2 1 0,-1-1-1 0,-3-1 0 0,-1-3 4 16,-4 0 5-16,2-5 9 0,-3 1 14 0,-1-2 14 0,-1-5 14 15,-3 0 15-15,0-4 16 0,0-2 13 0,-1-1 14 0,-3-4 10 0,1-1 9 16,1-4 9-16,-4-2 8 0,4-5 6 0,-2 0 4 0,0-2 1 0,0-4-3 16,2-1-5-16,-3-5-8 0,5-2-11 0,0-3-13 0,0-5-17 15,3 0-19-15,0-5-20 0,3-4-23 0,2 0-22 0,3-6-20 0,3-4-23 16,2 0-24-16,3-3-26 0,0-3-29 0,6-2-32 0,0 1-33 0,5 0-39 15,2-1-41-15,1 0-55 0,2 3-62 0,3 0-61 0,-1 3-60 0,3 2-30 16,1 3-16-16</inkml:trace>
  <inkml:trace contextRef="#ctx0" brushRef="#br0" timeOffset="140644.9539">1605 5623 204 0,'-1'-5'593'0,"-1"3"12"0,-1-1 12 0,1 0-64 0,2 0-99 16,-1 1-87-16,-2 0-81 0,3-1-48 0,0 3-36 0,0 0-22 15,0 0-19-15,0 0-18 0,0 0-19 0,0 0-18 0,0 0-19 0,0 0-16 16,0 0-16-16,0 0-14 0,0 0-15 0,0 0-14 0,0 0-13 0,0 0-9 16,0 0-10-16,0 0-6 0,3 0-6 0,-2 0-3 0,1 0 0 15,1 3 1-15,-3-3 0 0,2 2 2 0,1 1 2 0,-1 2 3 0,-1-2 3 16,1 1 4-16,1 2 4 0,-1 0 6 0,-1 0 3 0,1 2 5 16,0-1 3-16,-1 1 3 0,-1 1 0 0,3-1 1 0,-3 1 0 15,0-1 1-15,0 1 2 0,-3-2 0 0,3 1 0 0,-1-1 2 0,-1 1 1 0,2-1 1 16,-2-2 2-16,1-1 2 0,-1 1 3 0,0 0 4 0,1-2 8 15,1-1 7-15,-2 0 9 0,2-2 8 0,-1 1 7 0,1-1 5 16,-2-1 2-16,2 0 1 0,-2-2 0 0,1 0-2 0,1-2-1 0,-2 0-6 16,2-4-5-16,0 1-8 0,2-1-8 0,-2-4-12 0,3 0-14 0,0 0-11 15,0-1-12-15,2-1-11 0,3-1-7 0,0-1-4 0,0 1-3 16,2 0-2-16,0 0-2 0,0 0-1 0,1 2-2 0,3 1 1 0,-4 1-1 16,2 0-2-16,1 0-1 0,-2 4 1 0,0 1 0 0,0 1 2 15,3 1 3-15,-4 2 0 0,1 2-2 0,1 1 1 0,1 1 1 0,-3 4 1 16,2-1 3-16,-2 4 4 0,1-1 3 0,-2 3-3 0,-1 2-3 0,-1 0-9 15,2 3-11-15,-4 2-20 0,-1 1-25 0,0 2-36 0,-3 1-41 0,-1 3-111 16,-3-1-145-16,-2 4-91 0,0-2-65 0,-2 1-33 0,-1 1-17 16,-2 1-4-16</inkml:trace>
  <inkml:trace contextRef="#ctx0" brushRef="#br0" timeOffset="144558.9447">2576 5441 444 0,'2'-3'462'0,"-1"1"-52"0,-1-1-57 16,2-1-59-16,-2 1-41 0,0 1-34 0,0-1-20 0,0 1-14 15,0 1-14-15,0-2-14 0,0 3-12 0,0 0-12 0,0 0-15 0,0 0-16 16,0 0-15-16,0 0-12 0,0 0-15 0,0 0-12 0,0 0-14 0,0 0-12 15,0 0-10-15,1 0-7 0,-1 0-6 0,2 1-5 0,-2 1-3 16,3 1-2-16,-1 0-3 0,-1-1 0 0,1 3-2 0,2 2 1 0,-2-2 3 16,-1 2 1-16,1 0 4 0,1 2 5 0,-1 1 4 0,1 0 3 0,-1 3 3 15,-1-3 2-15,1 2 3 0,-2 2-1 0,2-1 2 0,-2 0-1 16,0 2 1-16,0 0-1 0,0-1 1 0,-2-2-1 0,2 3 0 0,-2-3-2 16,1 0-2-16,-1 0 0 0,1 0-2 0,-1-2-1 0,0 0 1 15,-1-1 0-15,3-2 1 0,-2 1 2 0,1-4 4 0,1 2 6 0,-2-2 3 16,2-1 8-16,-2-1 5 0,0 0 5 0,2-2 4 0,0 0 1 0,0 0 0 15,0-4-1-15,0 1-1 0,0-1-2 0,2-4-4 0,0 0-3 16,0-1-7-16,-1-3-6 0,3 0-10 0,-1-3-10 0,0-1-9 0,2 0-7 16,3-2-5-16,-2 1-3 0,2 0 1 0,0 0-2 0,0-1 1 0,1 2-1 15,-1-1 1-15,2 2-1 0,-1 0 1 0,-1 2-1 0,0 1 2 16,2 2 0-16,-1 0-3 0,-1 3-1 0,0-1-2 0,-2 4 0 0,3-1 0 16,-2 2-2-16,1 2-1 0,0 1-2 0,1 0 0 0,-1 3-2 15,2 0 1-15,-1 4 1 0,-1-1 3 0,0 1 6 0,0 2 4 0,1 3 4 16,-1-1 4-16,0 0 2 0,1 1 2 0,-2 3 3 0,1-1 4 0,-2-1 4 15,2 2 4-15,-3 0 2 0,-1-2 2 0,1 2 3 0,0-1 1 16,-2-1-2-16,2 0 1 0,-1 0-1 0,0-1-3 0,-1-2-2 0,0 1-7 16,-1-1-6-16,-1-1-12 0,1-1-13 0,1-1-16 0,-1 1-18 0,-1-4-23 15,1 2-23-15,-2-2-27 0,2-1-30 0,-1 1-41 0,1-4-49 16,-2 0-75-16,4 0-86 0,-1-2-61 0,0 0-49 0,1-3-20 0,1 0-5 16</inkml:trace>
  <inkml:trace contextRef="#ctx0" brushRef="#br0" timeOffset="145008.9309">3009 5056 525 0,'-3'-10'586'0,"1"0"11"0,-1 0 11 0,1 1-94 15,1 0-144-15,1 1-92 0,-2-1-64 0,2 2-35 0,0-1-21 16,2 0-13-16,-2 1-11 0,1 0-13 0,1 1-17 0,0 1-15 0,-1 2-15 15,1-2-15-15,1 2-14 0,-1-1-12 0,1 1-12 0,0-1-9 0,3 3-7 16,-3 1-7-16,2-2-5 0,0 0-7 0,0 2-4 0,1 2-5 16,3 0-5-16,-2-1-3 0,1 3-1 0,-2-1-1 0,3-1-1 0,-2 3 2 15,-1 1 0-15,1 1 1 0,0 1 0 0,-2-1 2 0,0 1 0 16,-2 2 2-16,0 0 2 0,-1 3 1 0,-1-1 2 0,-1 1 0 0,0 1 2 16,-1-1 0-16,-1 1 0 0,-1 1-1 0,0-2 1 0,-2 2 0 15,2-2 0-15,-3 2-2 0,-1-2 1 0,4-1-3 0,-2 0 1 0,2 0-2 16,-2-2-1-16,2-1 0 0,-1 2 0 0,2-3 0 0,2-1-1 0,-1 0 0 15,1-1 0-15,1 0 0 0,-1-1 2 0,2-1-1 0,2 1 1 16,1-2 0-16,0 0 0 0,1-2 1 0,1 0 0 0,3 1 2 0,-3-1-1 16,2 1 2-16,2-2 2 0,0 2-1 0,1-1 2 0,0-1-1 0,-2 2 0 15,1-2 0-15,0 2 0 0,-2-2 0 0,-1 3-1 0,1 1 0 16,0-3 2-16,-3 3 3 0,0 0 0 0,-1-1 2 0,1 2 0 0,-3-1 3 16,1 0 3-16,-3 2 3 0,-1 0 4 0,0 0 3 0,0 0 3 15,-3 1 4-15,-2 0 3 0,-1-2 3 0,0 3 1 0,-1-1 1 0,-1 0 1 16,-2-1 1-16,0 1 1 0,-1-1-10 0,-3-1-11 0,1 1-20 15,-3 0-25-15,0-1-33 0,1 0-39 0,-1 0-72 0,-3 0-89 0,1-3-92 16,-2 0-96-16,-1-1-51 0,2-1-31 0,0-1-16 0</inkml:trace>
  <inkml:trace contextRef="#ctx0" brushRef="#br0" timeOffset="145675.033">2266 4885 120 0,'0'-6'488'0,"-2"0"-1"0,1 0-66 0,-2 2-99 16,3 1-72-16,-1-2-59 0,-1 3-33 0,2-1-17 0,-2 1-13 16,2 0-10-16,0 2-16 0,0 0-21 0,0 0-18 0,0 0-19 0,0 0-15 15,0 4-11-15,0-1-13 0,2-1-9 0,-2 3-7 0,2 2-6 16,-1 2-1-16,3 1 0 0,-2 3 2 0,1 1 3 0,-1 5 4 0,1 2 5 16,0 2 5-16,-1 4 6 0,1 2 2 0,-1 5 0 0,-1 3 0 15,1 3-2-15,-2 3 3 0,0 6 7 0,0 4 3 0,0 2 5 0,-2 5 0 16,-1 3 0-16,0 4 1 0,0 3-1 0,-2 5-1 0,0 0-2 0,-4 4 0 15,4 2-3-15,-3 1 4 0,0 4 7 0,-1-1-1 0,1 2-3 16,-2 1-3-16,1 1-1 0,-2 1-3 0,1 0-1 0,-2 2-1 0,2-1-2 16,0 1-1-16,0-1-2 0,-1-1 3 0,1 0 4 0,-1 0 1 15,3-1-2-15,0-2-2 0,2 1-2 0,0-2-3 0,1 1-1 0,3-1 1 16,1 1 0-16,1-3 3 0,1 3 2 0,3-4 2 0,-1 3 1 0,4-4 2 16,0 1 2-16,-1-1 0 0,2-1 2 0,1-2 2 0,-1-1 2 15,-1-3 2-15,1 2 1 0,-1-2 0 0,-2-2-1 0,0 2 1 0,-2-5-2 16,0-2 2-16,-1 2 0 0,0-6-1 0,-2 1-4 0,-2-5-5 0,0-3-5 15,-1-2-3-15,0-2-4 0,0-6-4 0,-2 0-2 0,2-3-5 0,-3-6-4 16,3-1-6-16,-2-3-9 0,0-2-13 0,2-4-12 0,-1-2-16 16,1-2-17-16,0-5-20 0,0-1-22 0,2-2-25 0,-1-1-28 0,1-3-49 15,-1-4-58-15,2 0-72 0,-2-3-80 0,2 0-52 0,0-5-40 16,0 0-18-16,0 0-9 0</inkml:trace>
  <inkml:trace contextRef="#ctx0" brushRef="#br0" timeOffset="146783.6763">0 6420 132 0,'0'-4'430'0,"0"1"-69"16,0 1-101-16,0 0-65 0,0-1-49 0,0 0-20 0,0 1-6 0,0 1 4 15,0 0 10-15,0-2 8 0,0 1 5 0,0 1 5 0,0-2 1 0,0 1 0 16,0 0-3-16,0 1-6 0,0-2-8 0,0 2-8 0,0-1-9 0,0 1-10 15,0-1-10-15,0 2-11 0,0 0-13 0,0 0-9 0,0 0-10 16,0-1-9-16,0 1-7 0,0 0-9 0,0 0-5 0,0 0-7 0,0 0-5 16,0-2-7-16,0 2-3 0,0 0-4 0,0 0-1 0,0 0-2 0,0 0 2 15,0 0 1-15,0 0 3 0,0 0 0 0,0 2 3 0,0-1 1 0,0-1 4 16,11 2 1-16,11-1 5 0,5-1 3 0,1 2 4 0,4-1 2 16,4-1 2-16,2 0 0 0,6 0 0 0,4 0-2 0,2 0-3 0,4 0-2 15,4 0-3-15,4-1-5 0,1-1-4 0,4 1 0 0,4-1 1 0,0-1 0 16,5 2-1-16,3-1-2 0,0-1-3 0,5 1-4 0,3 0-3 0,1-1-3 15,4 0-6-15,1 1-3 0,2 0-6 0,0-1 0 0,1 3 2 16,2-4-4-16,-1 4-5 0,-1-1-6 0,2 1-5 0,-3-2-5 0,3 2-4 16,-3 0-5-16,-2 0-3 0,-1 2-2 0,-1-2 1 0,-4 1 0 15,0-1-2-15,-6 2-1 0,-1 0-3 0,-2-2-2 0,-7 3 1 0,-3-3 1 16,-3 0 3-16,-3 2 5 0,-4-2 5 0,-3 2 5 0,-3-2 4 0,-4 1 5 16,-1-1 6-16,-4 0 5 0,-1 0 6 0,-5 0 3 0,-1-1 4 15,-1 1 2-15,-5-2 1 0,-1 2 0 0,-3-2 1 0,-2 2-1 0,0-3-2 16,-5 1-3-16,1 0 1 0,-4 1-2 0,0-3-2 0,0 4-2 0,-2-3-2 15,-3 1-3-15,3 0-2 0,-4 1-3 0,-2-1-3 0,1 2-4 16,-1-2-4-16,-2 1-6 0,-1 1-5 0,0-2-5 0,-1 2-4 0,-2-1-12 16,0 0-17-16,-1 1-21 0,-1 0-26 0,0 0-34 0,0 0-39 15,-3-2-68-15,-3 1-80 0,3 1-42 0,-2-3-25 0</inkml:trace>
  <inkml:trace contextRef="#ctx0" brushRef="#br0" timeOffset="147542.6476">3666 4596 132 0,'4'-21'134'0,"-1"1"-13"0,-1 1-6 0,-1 1 6 0,1 0 8 15,1 1 7-15,-3 2 7 0,2 0 2 0,-1 2-2 0,1-1 0 0,-2 2 0 16,0 3-1-16,0-3-2 0,0 3-2 0,0 0-8 0,0 2-4 0,0-1-4 15,0 1-7-15,-2 2-5 0,1-1-9 0,-1 2-9 0,2 1-5 0,-2-2-7 16,2 3-11-16,-1-1-10 0,1 1-13 0,0 0-13 0,0 1-13 16,0 1-11-16,0 0-14 0,0 0-12 0,0 0-7 0,0 1-9 0,0 3-4 15,0 1-5-15,-2 0 1 0,2 2 0 0,0 4 3 0,0 4 3 16,-1 1 7-16,-1 5 8 0,2 2 7 0,-2 5 10 0,1 5 7 0,-1 6 8 0,-1 3 3 16,0 5 5-16,-3 4 0 0,3 7-2 0,-2 4-4 0,0 5-3 15,-3 3 0-15,3 3 5 0,-4 4 2 0,3 5 1 0,-1 3-1 16,-1 7-1-16,-1 2-3 0,2 3-3 0,1 1-2 0,0 4-3 0,-2 1 2 15,3 0 5-15,0 2 9 0,1 1 9 0,0 3 2 0,1 0-3 0,2-1 1 16,-1 2 0-16,0 0 1 0,1-2-2 0,-2 3 5 0,3-2 7 0,-2 0 8 16,1-1 11-16,-1-1 4 0,1-1 4 0,-1 1-3 0,0-3-2 15,1 0-4-15,-1 0-4 0,-1-1-4 0,3 0-4 0,-2-1 0 0,2-1 2 0,-1-4 1 16,-1-3 1-16,2-2-3 0,0 0-3 0,0-5-4 16,0 3-6-16,0-3-2 0,0 0-2 0,0-2 0 0,0-1-2 0,0-2 0 15,0 0 1-15,0-1-6 0,0-4-6 0,0 1-4 0,-1-3 0 0,-1-3-1 16,2 1-1-16,-3-4 1 0,0-2-1 0,0-1 1 0,1-2-1 0,-1-4-1 15,0 1 1-15,-2-1-4 0,2-3-5 0,-2-3-1 0,2 0-7 16,-3-4-7-16,3 1-12 0,-2-5-13 0,0 0-13 0,3-4-15 0,-1-3-17 16,0-3-22-16,0-1-21 0,-2-5-27 0,2-1-26 0,2-3-38 15,-1-6-46-15,2 0-89 0,0-6-110 0,2-2-65 0,-1-3-45 0,-1-4-18 16,2-4-3-16</inkml:trace>
  <inkml:trace contextRef="#ctx0" brushRef="#br0" timeOffset="148975.4833">2162 9843 313 0,'-2'-3'470'0,"1"0"-38"15,-1-1-58-15,1 2-69 0,-1-1-77 0,2 2-44 0,-2-1-28 0,2-1-14 16,-1 1-7-16,-1 0-3 0,2-1-1 0,-2 3 1 0,1-2-2 16,1 2-4-16,0-2-4 0,0 2-7 0,0 0-7 0,0 0-9 0,0 0-9 15,0 0-11-15,0 0-10 0,0 0-8 0,0 0-7 0,0 0-7 16,0 0-6-16,0 0-7 0,0 0-4 0,0 0-6 0,1 2-1 0,1 0-3 15,-2 1-1-15,2-1-1 0,-1 3 1 0,-1 1 1 0,2 0-1 0,0 1 2 16,-1 2 0-16,1 3 2 0,-2-1 1 0,1 6 0 0,1 0 2 0,-2-2-1 16,0 4-3-16,0 2 1 0,0-1 1 0,0 3 0 0,-2 0 0 15,1 1 1-15,1-1-2 0,-2 0-1 0,1 4-5 0,-1-4-6 0,2 2-7 16,-2 1-9-16,2-3-12 0,-1 0-15 0,-1-1-15 0,2-1-25 16,0-1-29-16,2-3-34 0,-1 0-37 0,3-2-58 0,-1-4-69 15,3-1-98-15,0-4-113 0,2-2-62 0,2-2-40 0,-1-4-14 0,4 0-3 16</inkml:trace>
  <inkml:trace contextRef="#ctx0" brushRef="#br0" timeOffset="150791.9389">3948 6795 40 0,'0'-4'240'0,"-2"1"-15"0,1 1-9 0,1 0-5 0,-2-1-2 16,2 0-4-16,-1 0-7 0,-1 0-7 0,2 2-5 0,-2-2-7 15,2 1-7-15,-1 1-5 0,-1-1-7 0,2-1-3 0,-1 2-5 0,-1-1-4 16,2-1-2-16,-3 2-3 0,3-1-2 0,-1-1-3 0,-1 2-2 15,2-1 1-15,-2 2-1 0,1 0 0 0,1-3-1 0,-2 3-4 0,2-2-2 16,0 2-4-16,0 0-6 0,0 0-6 0,0-2-5 0,0 1-6 16,0-1-9-16,2 0-9 0,-2 1-7 0,1-1-10 0,1 0-8 15,0 2-11-15,-1-4-8 0,2 3-11 0,0-1-9 0,0 1-9 0,1-3-8 16,-1 3-8-16,2-3-4 0,1 2-4 0,0-1-4 0,-1 0-5 0,1 2-3 16,-1-2-5-16,1 0-2 0,1 0-4 0,2 1-3 0,-4 1-1 0,1 1-3 15,1 0-2-15,0 1-2 0,-2 1-1 0,0 1-2 0,1 0 2 16,-1 0 0-16,-2 1 5 0,3 3 1 0,-4 1 5 0,1 1 2 0,0 1 5 15,-3 0 4-15,0 1 5 0,0 2 6 0,-3-1 6 0,-2 5 5 16,-1-3 5-16,0 1 4 0,-2 2 1 0,0-3 0 0,-1 1 2 0,-1 2-1 16,0-3 0-16,-2 1-1 0,2-3 1 0,1 1 0 0,-2-2 0 0,1-1-1 15,2 1 1-15,-1-2 2 0,3-2 4 0,-1-1 3 0,3-1 9 16,-1-2 7-16,0 1 7 0,2-1 7 0,0-1 6 0,1-1 6 0,1 1 5 16,1-2 3-16,0 0 1 0,0 0 2 0,0 0-1 0,0 0-1 15,0 0-8-15,0 0-8 0,3 0-10 0,-1 0-12 0,-1 0-11 0,3 0-10 16,0 0-11-16,1 0-6 0,-2-2-5 0,3 2-5 0,-1-1-4 15,4 1-2-15,-2 0-2 0,1 0-1 0,1-2-3 0,2 2-6 0,0 0-8 16,2 0-8-16,-1 0-12 0,1 0-16 0,1-2-23 0,-1 2-25 0,1 0-40 16,-1 0-45-16,4 0-87 0,-4 0-110 0,1-1-100 0,-1-1-96 15,-2 2-46-15,1-2-18 0,-5 2-7 0,-1-2 3 0</inkml:trace>
  <inkml:trace contextRef="#ctx0" brushRef="#br0" timeOffset="152358.7919">439 6859 118 0,'-1'0'489'0,"-1"-1"-30"16,-1-1-47-16,1 0-67 0,1 1-76 0,-1 0-53 0,0 1-39 15,2-3-22-15,-1 3-12 0,-1-3-7 0,2 3-8 0,-2-2-5 0,1 1-8 16,1-1-7-16,-2 1-7 0,2-1-4 0,0 0-5 0,0 1-4 0,0 1-4 15,0-1-2-15,0-1 1 0,0 2-2 0,0-1-2 0,0-1 0 16,0 2-2-16,0 0 2 0,-1 0 1 0,1 0 0 0,0 0 1 0,0 0 0 16,0 0-2-16,0 0-2 0,0 0-1 0,0 0-4 0,0 0-1 0,0 0-3 15,0 0-3-15,0 0-5 0,0 0-6 0,0-3-9 0,0 2-8 0,1-1-9 16,-1-1-9-16,2 3-7 0,1-3-10 0,-1 1-8 0,1 0-7 16,0-1-9-16,0 0-7 0,2-1-6 0,3 0-6 0,-2 0-4 0,-1 0-3 15,3-1 0-15,-1 3 1 0,2-3 0 0,0 3 0 0,-1-1 1 0,0 0 2 16,0 0 1-16,0 0 1 0,3 1-1 0,-5 2-1 0,2 0-1 15,-2 0 0-15,1 0 0 0,-1 2 0 0,0 1-1 0,-1 0 1 0,0 0 0 0,-2 1 1 16,2 2 3-16,-1 1 1 0,-2 1 4 0,-1 0 4 0,1 0 4 0,-2 3 5 16,-2 1 4-16,1 0 4 0,-2 1 4 0,-3 2 2 0,1-3 1 15,0 5 0-15,-3-2-1 0,-1 1 0 0,1 2 0 0,0-4 0 0,0 1-1 16,-1 2-1-16,1-4 0 0,0 3-1 0,-1-5 0 0,0 3 0 0,1-4 0 16,2 1 1-16,1-4 4 0,-1 0 4 0,0 1 5 0,3-1 3 15,-1-3 4-15,1-1 5 0,2-1 4 0,-1 3 5 0,0-5 5 0,2 2 4 16,-1-1 4-16,1-1 3 0,0 0 4 0,0 0 3 0,0 0-1 0,0 0-1 15,1-1-4-15,-1-1-3 0,2-1-3 0,1 1-5 0,-1 2-5 0,-1-2-6 16,1-1-7-16,1 1-5 0,0 1-7 0,1-3-5 0,0 4-4 0,-1-4-6 16,0 3-2-16,2-1-2 0,-2 1-1 0,4-1 0 0,-2 0 1 15,0 2 0-15,0-1 0 0,2 1 2 0,-1 0 2 0,-1 0 1 0,4 0 2 16,-4 0-1-16,3 1-2 0,-2-1-4 0,1 2-6 0,-1 0-6 0,2-2-9 16,-2 1-8-16,1-1-12 0,0 3-13 0,-2-2-16 0,1 2-18 0,1 0-18 15,-2-2-21-15,2-1-19 0,-2 1-23 0,0 1-24 0,0-2-24 0,0 2-33 16,-1-1-39-16,2-1-60 0,-3 0-70 0,2 0-37 0,0-1-21 15</inkml:trace>
  <inkml:trace contextRef="#ctx0" brushRef="#br0" timeOffset="153109.1522">826 6732 336 0,'0'-2'553'0,"0"0"-9"15,0-2-21-15,0 3-85 0,0-1-119 0,0 2-73 0,0 0-51 0,0 0-33 16,0 0-24-16,0 0-15 0,0 0-15 0,0 0-15 0,0 0-17 0,0 0-17 16,0 0-15-16,0 0-14 0,0 0-17 0,0 0-12 0,0 0-11 0,0 0-7 15,0 0-5-15,0 0-5 0,0 0-3 0,0 2 1 0,0-1-1 16,0 3 2-16,0-4 1 0,0 4 2 0,2-1 2 0,-2 0 3 0,2 1 3 16,-1 2 5-16,-1 0 3 0,2 0 3 0,-2 2 4 0,0 1 3 15,1-2 3-15,2 4 1 0,-3-1 2 0,2 0 1 0,-2 1 0 0,1 1 2 0,-1 2 1 16,2-3 1-16,-1 4 1 0,1-3 0 0,-2 2 2 0,2 0 0 0,-1-1 0 15,-1 1-1-15,2-1-2 0,1 1-2 0,-1-1-2 0,-1 1-2 16,1-4-4-16,1 2-3 0,-1-1-2 0,-1-3-3 0,2 0-2 0,0 1-1 16,-1-3-1-16,-1 0-1 0,1-1-1 0,1-2 3 0,-1-1 3 0,0 0 3 15,-1 0 7-15,1-2 1 0,1 0 4 0,0-2 3 0,-1 0 2 0,-1 0 2 16,4-1 2-16,-2-3 2 0,0 1 1 0,-1-1 1 0,1 0 3 0,0 0 3 16,-1-2 2-16,1-1 2 0,-1 2 0 0,-1-1 2 0,1 1 2 15,2 1 1-15,-4 0 2 0,2 0 0 0,-1 2 0 0,-1-1 0 0,2 1-2 16,-2-1-4-16,0 2-2 0,0 1-6 0,2 0-9 0,-2 1-5 0,0-1-8 15,1 2-6-15,-1 0-8 0,0 0-5 0,0 0-8 0,0 0-4 16,0 0-5-16,0 0-3 0,0 0-2 0,0 0-3 0,2 0 1 0,-1 2-2 16,1-1 0-16,1-1-3 0,-1 2-2 0,-1 0 1 0,1 1 0 0,1-3-1 15,0 3 1-15,2 0-1 0,-2 0-1 0,0 0-1 0,0 0-2 0,2 0-1 16,0 0 1-16,-2-1-2 0,2-1 0 0,1 1 0 0,-1 1-1 0,1-2 0 16,1 1 0-16,-1-1 1 0,2-1 1 0,-2 1 3 0,-1-1 2 15,3 0 3-15,-1 0 2 0,0 0 3 0,-1-1 2 0,1 1 3 0,-1-1 4 16,0-2 5-16,0 1 7 0,1 1 5 0,-2-2 8 0,0 0 8 0,0 0 10 15,0-2 7-15,-1 2 7 0,-1-1 9 0,0-1 9 0,-1 2 9 0,-1-1 8 16,1-2 6-16,-2 2 5 0,0-3 6 0,0 2 4 0,0 0 3 16,0-3 3-16,-2 2 0 0,1 0-2 0,-1-1 0 0,-1-1 0 0,0 2-4 15,-1-1-4-15,1 1-6 0,-3-2-6 0,1 4-5 0,2-3-6 0,-2 2-5 16,2 0-7-16,-2 1-7 0,2-1-5 0,-3 2-9 0,3 0-7 16,0 0-9-16,0 0-10 0,-1 2-6 0,1-1-5 0,0 2-4 0,1 0-4 15,1 2-1-15,-1-1-3 0,0 2-1 0,1 2-1 0,1-1 0 0,-3 4-2 16,3-1-1-16,-1 0-1 0,-1 5 0 0,2 0 0 0,0 1 1 0,0 2-1 15,2 1 1-15,-1 0-1 0,2 4 2 0,-2 1 1 0,3-1 1 0,-1 4 2 16,0 0 1-16,0 1 2 0,2 3 4 0,-2 0 2 0,1 0 3 16,0 2-1-16,-1 0 2 0,0 0 0 0,-1 0 1 0,1 0 0 0,-1 0-3 15,-1-1-2-15,1 0-1 0,-2-3-2 0,2 0-2 0,-1-2 1 0,-1-2-1 16,0 1 0-16,0-4 2 0,0 0 2 0,0-1 2 0,0-2 3 0,0-1-1 16,0-4 0-16,0 2-2 0,0-4-1 0,0 0 0 0,0-2 1 15,0-2-4-15,0-1-7 0,0-1-11 0,0-1-15 0,0-2-18 0,-1 0-21 0,-1-3-26 16,2-2-27-16,0-1-41 0,0-1-46 0,2-4-66 0,-1 1-79 15,-1-2-58-15,2-3-49 0,-1 0-21 0</inkml:trace>
  <inkml:trace contextRef="#ctx0" brushRef="#br0" timeOffset="153575.1685">1202 6946 298 0,'-4'-1'543'0,"1"-1"-4"16,1-1-13-16,-1-1-87 0,1 2-125 0,2-1-78 0,-1 0-53 0,-1 2-32 16,2-2-17-16,0 0-12 0,0 0-10 0,2 0-10 0,-1 0-14 15,-1 0-13-15,2 0-17 0,-1 0-13 0,1 0-12 0,1 1-12 0,-1-1-8 16,2 3-8-16,-2-3-6 0,-1 1-3 0,1 2-4 0,1-2-6 15,-1 2-5-15,1 0-5 0,0 0-4 0,-1 0-3 0,1 2-1 0,-1 0 1 16,1 1 0-16,1 0 3 0,-2 3 2 0,-1 0 3 0,1 0 3 0,1 2 2 16,-3-1 2-16,0 0 2 0,0 4 4 0,0 0 3 0,0-1 4 15,-3 2 2-15,1 2 2 0,-1-2 0 0,-1 1 0 0,1 1 0 0,-2-2 1 16,2 1-2-16,-2-1-2 0,2 0 1 0,-2-1-1 0,3-3 0 16,-4 2 0-16,3-3-1 0,1 2 1 0,1-3 1 0,-1 0 1 15,2-1 2-15,-1-1 3 0,1-1 3 0,0 0 2 0,0-1 2 0,0-1 3 16,0-1 0-16,1 0 2 0,-1 0 0 0,2 0 2 0,1-1 0 0,0-1 2 15,3 0-1-15,-3 1-1 0,2-2-1 0,2 0-2 0,-1-1-3 16,2 1-3-16,-2-2-2 0,2 2-3 0,0-1-4 0,1-1-6 0,-2 2-4 16,-1-2-6-16,2 2-8 0,0-2-7 0,-4 4-6 0,1-2-6 15,0-1-6-15,-3 3-8 0,1-1-10 0,-1 2-9 0,-1-1-13 0,-1 1-13 16,0 0-13-16,0 0-13 0,0 0-19 0,-3 0-22 0,3 0-39 16,-3 1-46-16,1 2-74 0,-1-2-87 0,0 2-51 0,1 0-32 0,-1-2-12 15</inkml:trace>
  <inkml:trace contextRef="#ctx0" brushRef="#br0" timeOffset="153890.8929">1438 6934 238 0,'-3'-6'564'0,"1"3"17"0,1-1-33 0,-1 1-60 0,-1 0-85 16,1 0-98-16,2 1-60 0,-1-1-40 0,-1 2-25 0,2-1-17 0,-3 2-17 16,3 0-15-16,0 0-17 0,0 0-19 0,0 0-18 0,0 0-21 15,0 0-17-15,0 0-14 0,0 0-14 0,3-1-11 0,-3-1-12 16,2 2-14-16,-1 0-11 0,1 0-13 0,1-1-10 0,0 1-13 0,-1 0-14 15,3-2-14-15,-1 2-17 0,1 0-19 0,0 0-20 0,-1 0-23 0,3 0-28 16,-1 0-32-16,2 0-32 0,-2 0-35 0,-1 2-43 0,2-1-48 0,-3 1-39 16,2-1-34-16,-1 2-19 0</inkml:trace>
  <inkml:trace contextRef="#ctx0" brushRef="#br0" timeOffset="154058.1592">1414 7060 11 0,'-3'3'462'0,"2"-1"-35"0,-1-1-58 0,2 1-59 0,0-2-60 0,0 0-40 15,0 0-28-15,0 0-17 0,0 0-15 0,0 1-11 0,2-1-11 16,-1 0-14-16,2 0-16 0,0-1-14 0,2 1-14 0,-2-2-17 0,2 1-20 16,0-1-19-16,0-1-23 0,2 0-24 0,1 0-24 0,-1-1-34 15,1-1-39-15,1 2-63 0,-1-1-78 0,2 1-81 0,0-1-83 16,0 1-50-16,-2-2-32 0,3 0-12 0</inkml:trace>
  <inkml:trace contextRef="#ctx0" brushRef="#br0" timeOffset="154685.6232">1675 6924 509 0,'-3'-3'608'0,"0"-2"12"0,-1 2 13 0,3-1-75 0,-1-1-119 15,-1 2-97-15,1 0-84 0,1 0-47 0,1 0-33 0,-3 1-20 16,3-1-10-16,0-1-16 0,0 1-14 0,0 1-14 0,0-2-14 0,0 3-12 15,0-1-13-15,0 1-9 0,0-3-8 0,0 4-5 0,3-1-6 16,-3 1-4-16,0-2-6 0,0 2-5 0,0 0-5 0,0 0-3 16,0 0-3-16,0 0-3 0,0 0-4 0,1 0-4 0,-1 0-4 0,0 0-3 15,2 0-2-15,0 0-2 0,-2 0-3 0,1 0 0 0,1 0-2 0,1 0 1 16,-1 0 1-16,-1 0-1 0,1 0 1 0,1 0-1 0,-1 0 1 16,1 0 1-16,0 0 2 0,1 0 1 0,-2 2 1 0,1-1 0 0,-1-1 0 15,-1 0-2-15,1 2 0 0,1 0 0 0,-1-2-1 0,0 0-1 0,-1 1 1 16,1-1-1-16,-2 0 1 0,3 2 0 0,-3-1 0 0,3-1 0 15,0 1-1-15,-2 2-2 0,1-3 1 0,1 0 1 0,-1 2-1 0,-1 0 1 16,1 1-2-16,1-1 1 0,1 1-1 0,-1-1 0 0,0 1 0 0,0 0-2 16,0 2 0-16,-2-1 1 0,3 2 2 0,-3-1-1 0,1 2 0 15,1-1 0-15,-3 1-2 0,2 3-1 0,-2-1-1 0,0-1-1 0,-2 3 0 16,2 1 0-16,-3-1 0 0,1 1-1 0,-3 0 0 0,0 0 0 16,0 1-1-16,-2-1 2 0,-1 2 1 0,2-2 3 0,-3-2 3 0,1 2 3 15,0 0 2-15,-3-1 3 0,4-1 4 0,1-1 3 0,-2 0 4 16,1-2 3-16,0 0 4 0,2 1 5 0,-1-4 5 0,3 1 5 0,-2 0 5 15,2-2 4-15,0 0 3 0,1-1 3 0,-1-1 3 0,3 1 3 16,-2-1 0-16,2-1 2 0,0 0 0 0,0 0 0 0,0 0-3 0,0 0-3 16,0 0-3-16,2 0-7 0,1 0-8 0,-1-1-6 0,0-1-5 0,2 2-6 15,-1-1-4-15,0-1-6 0,0 2-5 0,2-3-4 0,3 2-5 16,-3-1-7-16,4-1-3 0,-1 1-4 0,0 2-4 0,5-2-1 0,-4-1 1 16,3 1-2-16,0 1 1 0,1 0 1 0,-1-2-2 0,1 0 1 15,-2 2 1-15,3-2 0 0,-3 2 3 0,2 1 2 0,-2-2 3 0,0 0 5 16,0 2 2-16,-3-1 5 0,2-1 2 0,-1 2 3 0,-1-2 4 0,-2 2 4 15,-1 0 5-15,0-2 4 0,-1 2 5 0,-1 0 6 0,1-1 3 16,-3 1 6-16,1 0 1 0,-2 0 4 0,0 0 2 0,0 0 1 0,0 0 2 16,0 0-5-16,0 0-8 0,1-2-15 0,-1 2-16 0,0 0-27 0,0 0-27 15,0 0-36-15,0-2-37 0,0 1-49 0,2 1-55 0,-2 0-79 16,0 0-92-16,0 0-91 0,0-1-91 0,2-2-44 0,-2 3-23 16,1-2-3-16,1 1 5 0</inkml:trace>
  <inkml:trace contextRef="#ctx0" brushRef="#br0" timeOffset="157176.2562">2856 6956 95 0,'-2'-3'503'0,"2"0"-16"15,-1 2-24-15,-1-2-66 0,2 3-86 0,-2-1-55 0,1 1-41 0,-1-2-26 16,1 0-20-16,-1 2-12 0,0 0-11 0,1 0-12 0,1 0-13 16,0 0-13-16,-3 0-12 0,0 0-13 0,3 2-12 0,-2 0-12 0,2-2-12 15,-1 1-11-15,-1-1-10 0,2 2-8 0,-2-1-7 0,1-1-5 16,1 4-4-16,-2-4-3 0,-1 4-1 0,1-1-3 0,-1 2-1 0,0 0 1 16,0 0-2-16,-3 2 1 0,1 1 2 0,0-1 1 0,0 2-1 0,-1 0 3 15,0 1 1-15,1 2 1 0,0-1 1 0,-1 1 1 0,1-1 0 16,0 1 0-16,-1 0 1 0,3-1-1 0,-2 0 1 0,2 1-2 0,1 0-1 15,1-1 0-15,-1-2-2 0,2 3-2 0,0-3-3 0,0 1-3 16,0-1-3-16,2 0-4 0,1-1-6 0,0-2-5 0,-1 1-4 0,3-2-6 16,1 0-5-16,0-1-5 0,2-1-7 0,0-1-6 0,1 1-5 0,-1-3-4 15,4 0-3-15,0 0 0 0,-1-4 0 0,-1 1 4 0,5 0 4 16,-5-2 5-16,2 1 7 0,0-2 6 0,-1-1 5 0,0 1 9 0,-2-2 10 16,-1-1 10-16,1 1 10 0,-2 1 12 0,-1-1 12 0,-3 1 8 0,2 0 9 15,-3-1 6-15,-2 1 6 0,0-1 4 0,0-1 5 0,-2 0 3 16,-1 2 2-16,-2-3 1 0,-1 3 0 0,-2-3-1 0,-1 2 0 0,-1 1-2 15,0-1-3-15,-2-1-4 0,-1 2-3 0,-1 0-2 0,1-1-3 16,-2 0 3-16,0 0 3 0,0 1 3 0,0 0 3 0,0-2 1 0,0 1 4 16,0 1-2-16,2-1-2 0,2 1 0 0,-2 0 1 0,2-3 1 15,3 2-1-15,-1 1 1 0,1-2-1 0,0 0-5 0,0 0-6 0,3 0-7 16,2-1-9-16,0-1-7 0,0 0-7 0,3 1-5 0,-2 0-6 16,2-2-6-16,2 1-5 0,1-2-9 0,0 1-9 0,0-2-8 0,2 4-8 15,3-2-4-15,0 0-5 0,0 0-2 0,1 1 0 0,-1 0 1 16,3 2 0-16,0 1 0 0,0 0 1 0,-1 2 0 0,1 0 0 0,0 0 2 0,-3 3 4 15,3 1 1-15,-2 0 2 0,-1 2 4 0,0 2 0 0,1 0 3 16,-2 1 2-16,1 3 2 0,-3 3 1 0,2 0 4 0,-2 3 4 0,-2 2 3 16,-1 3 2-16,-2 0-4 0,-2 6-7 0,-1-1-15 0,-2 4-20 15,-4 2-28-15,1 1-33 0,-3 4-50 0,-3-2-59 0,-1 4-110 0,-2 0-132 16,0 2-75-16,-2-2-44 0,0 3-24 0,0-3-11 0</inkml:trace>
  <inkml:trace contextRef="#ctx0" brushRef="#br0" timeOffset="161791.4488">3932 7850 321 0,'-3'-1'519'0,"3"1"-30"0,0 0-48 15,0 0-92-15,0 0-112 0,0 0-64 0,0 0-43 0,0 0-21 16,0 0-11-16,0 0-6 0,0 0-4 0,0 0-7 0,0 0-7 0,0 0-7 15,0 0-10-15,0 0-9 0,0 0-9 0,0 0-6 0,0 0-3 0,0 0-3 16,0 0-1-16,0 0-2 0,0 0 1 0,0 0-2 0,0 0-3 16,0 0-2-16,0 0-2 0,0 0-3 0,0 0-2 0,0 0-3 15,0 0-2-15,0 0-3 0,0 0-4 0,0 0-5 0,-1 1-3 0,-1 2-2 16,0-3-2-16,1 0-1 0,-1 3 0 0,-1-2 0 0,1 2 1 0,-1 2-1 16,0 0 3-16,-2-2 1 0,2 3 1 0,-3 0 2 0,0 2 4 15,-1 1 1-15,1 0 6 0,-2-1 1 0,0 4 2 0,0 0 0 0,0-1 1 16,-1 1-1-16,1 0-1 0,0 0 1 0,-3 1-1 0,3-1-2 15,0 0 1-15,0-1-1 0,1 0 0 0,0-2-2 0,1-1 0 0,1 1-1 16,0-1-2-16,0-1 0 0,1 0 0 0,1-1-1 0,-1-2-1 0,3 1 1 16,-1-1 0-16,1-2 0 0,-1 1-1 0,2-2 1 0,0 1 0 15,0-2 0-15,0 0-2 0,0 0 0 0,0 0-1 0,2 0 1 0,-1 0-1 16,1 0 2-16,1 0-1 0,0 0 2 0,-1-2 0 0,4 1 0 16,-3 1-1-16,2-2 1 0,1 1 0 0,-1 1 1 0,4-2 0 0,-2 2 1 15,-1-1 1-15,2-1-2 0,0 2 0 0,3 0-4 0,-3 0-3 0,0 0-5 16,3 0-8-16,-2 0-6 0,1 0-7 0,-1 0-10 0,2 0-8 15,-1 2-9-15,-1-1-9 0,1-1-9 0,1 2-13 0,-2 1-10 0,1-2-10 16,-1 1-12-16,2 0-9 0,-3-2-10 0,2 2-8 0,-2 0-8 16,3-1-9-16,-3-1-9 0,0 2-6 0,-1-2-8 0,1 0-6 0,-3 3-3 15,2-3-4-15,-3 0-2 0,2 0-3 0,-3 0-3 0</inkml:trace>
  <inkml:trace contextRef="#ctx0" brushRef="#br0" timeOffset="162107.3014">3981 7940 356 0,'-1'-4'332'16,"-1"0"-44"-16,-1 0-39 0,3 1-38 0,-2 1-21 0,2 0-15 15,-1 0-7-15,-1 1-2 0,2-1-6 0,-2 2-6 0,2 0-6 0,0 0-5 16,0 0-9-16,0 0-13 0,0 0-10 0,0 0-11 0,0 0-10 16,0 0-10-16,0 0-9 0,0 0-8 0,0 0-7 0,0 0-7 0,0 0-6 15,0 0-7-15,0 0-8 0,0 0-6 0,0 0-7 0,0 0-3 0,0 2-5 16,0-1-2-16,0 3-3 0,2-2 0 0,-2 4 0 0,2-4 0 15,-1 3 0-15,-1 2 1 0,2-1 3 0,-2 1 2 0,0 3 4 0,0-1 4 16,1 3 2-16,-1-1 1 0,0 4 1 0,0-1 1 0,0 1-1 16,0 2-1-16,0 0 1 0,0 2-1 0,0 0 2 0,0 1-2 0,0 0 0 15,0 1 0-15,0 1-1 0,0 0-1 0,0 2-1 0,2-3-2 0,-2-1 1 16,0 2 0-16,0 0-1 0,0-2 1 0,0-1 1 0,2 0 0 16,-1-2 0-16,-1-1 0 0,0-1-5 0,2 0-5 0,-2-3-12 0,0 0-12 15,0-2-21-15,1 1-26 0,-1-4-38 0,0 1-40 0,0-1-72 16,0-1-87-16,0-2-102 0,0-1-106 0,0-3-57 0,0 0-31 0,0 0-14 15,-1-3-5-15</inkml:trace>
  <inkml:trace contextRef="#ctx0" brushRef="#br0" timeOffset="164241.0973">973 8073 34 0,'0'0'499'0,"-1"-2"1"0,1 2-53 0,0 0-80 0,0 0-71 16,-2 0-67-16,2 0-40 0,0 0-29 0,0 0-15 0,0 0-10 0,0-2-8 15,0 2-6-15,0 0-8 0,0 0-5 0,0 0-9 0,0 0-8 16,-2 0-7-16,2 0-10 0,0 0-8 0,0 0-5 0,0 0-6 0,0 0-3 16,0 0-5-16,0 0-3 0,0 0-4 0,0 0-4 0,0 0-3 0,0 0-4 15,0 0-4-15,0 0-5 0,-1 0-3 0,-1 0-4 0,2 0-6 0,-3 2-2 16,1-2-4-16,1 2-4 0,-1-1-3 0,-2 0-1 0,1 2-1 16,-2 0-1-16,2 1 2 0,-2-1-1 0,-2 4 0 0,0-4 1 0,-1 3 0 15,1 2 2-15,1-1-1 0,-3 0 2 0,1 3 0 0,1-2 1 0,-1 1-1 16,1 1 2-16,-1 0-1 0,3 2 1 0,-2-1-2 0,1-1 0 15,0 0-2-15,3 2-1 0,-2 0-1 0,2 0-1 0,1-2-1 0,-1 0-1 16,3 1-1-16,0-1-2 0,0 0 0 0,0 2-4 0,3-2-3 0,-1-2-2 16,1 3-3-16,2-4-3 0,0 3-3 0,1-3-3 0,0 1-2 0,2-1-2 15,-1 0-3-15,2 0-2 0,-1-2-2 0,0 0-2 0,1-2-3 0,2 2 0 16,-3-2 0-16,2-2-1 0,1 1 2 0,-2-1 2 0,-1-1 2 0,3 0 2 16,-3-1 4-16,3-1 1 0,-2 1 4 0,-1-2 4 0,0 0 5 15,1-2 4-15,0 3 5 0,-3-3 4 0,1 0 7 0,-1 0 7 0,0-2 7 16,-1 2 5-16,-2-2 6 0,0 0 7 0,0 1 9 0,1-1 9 0,-3 0 6 15,1-2 6-15,-2 2 4 0,0-1 7 0,0 1 2 0,-2-3 3 0,1 1 2 16,-3 1-4-16,1 0 1 0,-2-1-2 0,0 0-3 0,0 2-2 16,-2-1-4-16,1-1-5 0,-1 1-3 0,-3-1-4 0,1 1-2 0,1 0-3 15,-1 1 0-15,0-1 1 0,-3-1 0 0,3 2 1 0,-2 0 0 0,0-1 1 16,1 0 0-16,-2 0 1 0,4 0-1 0,-2 1-1 0,1-1 0 16,-1 0 0-16,2 1-1 0,1 1-2 0,0-1-3 0,1-1-1 0,1 1-2 15,0 1-2-15,-1-2-3 0,3 3-6 0,0 0-2 0,1 0-4 0,1-1-2 16,-1-1-4-16,2 2-5 0,0-1-4 0,0-1-8 0,0 2-6 0,0 1-9 15,2-3-10-15,1-1-7 0,0 3-8 0,-1-3-3 0,4 2-4 0,-2 0-3 16,1 0-2-16,0 0-2 0,0 0 1 0,0 3 0 0,2-4 0 0,0 1 3 16,-1 2 3-16,1 0 6 0,0-1 5 0,0 2 5 0,-1 1 5 0,-1-1 1 15,1 3 1-15,2 0 1 0,-2 0-1 0,1 0 1 0,-1 0-2 16,-1 3 2-16,2-1 2 0,0 1 1 0,-1 2 3 0,1 2 0 0,-2-2 2 16,0 4 2-16,0-1 3 0,0 2 1 0,0 2 4 0,-2 2 1 15,0 0-1-15,-1 3-5 0,0 0-9 0,-2 2-13 0,-2 0-17 0,0 3-23 16,-1 2-28-16,-2-1-33 0,-1 3-35 0,-2 0-81 0,0-1-103 0,-3 2-82 15,1-1-75-15,-2-1-40 0,1 1-23 0,-3-1-5 0</inkml:trace>
  <inkml:trace contextRef="#ctx0" brushRef="#br0" timeOffset="170041.0453">2534 7957 366 0,'-2'0'510'0,"-1"0"-33"0,1 1-54 15,-1 1-91-15,1-2-111 0,1 2-63 0,-3-1-43 0,3-1-23 16,-2 2-13-16,-1-1-8 0,1 1-6 0,-1-1-4 0,2 2-6 0,-3 0-5 16,2 0-6-16,-2 2-7 0,1-2-7 0,-1 4-7 0,-1-1-3 15,1 1-3-15,-1 0-1 0,-1 2-1 0,2 1-1 0,-2 1 1 0,0-1 0 16,3 1-2-16,-1 3-1 0,0-2 0 0,0 1-2 0,-1 2 0 16,3-2-1-16,-2 2 0 0,2 0 0 0,0 1 2 0,1 0 2 0,-1-1-1 15,3 0 1-15,-2 0 1 0,2 1-1 0,0-1-1 0,2-1-3 0,0-1-4 16,-1 1-4-16,4-1-3 0,-2-1-3 0,2 0-7 0,0-1-5 15,1-1-6-15,0 0-8 0,1-2-8 0,-1 1-9 0,5-2-6 0,-3-2-6 16,0 0-3-16,0-1-2 0,1-1 1 0,2-1 1 0,-3-2 3 0,3 0 3 16,-3 0 2-16,2-2 3 0,-1-1 7 0,-1-1 8 0,0-1 9 15,0 1 10-15,-1-2 9 0,0-1 10 0,-1-1 9 0,-2 0 10 0,-1-1 9 16,0 0 7-16,1-1 7 0,-4 1 5 0,0-1 8 0,0 1 4 0,-4-2 7 16,2 2 2-16,-1 0 3 0,0 0 2 0,-2 0-4 0,0 1-2 15,-1 2-6-15,-2-1-6 0,2 2-5 0,-2 0-7 0,1 0-7 0,-2 1-7 16,1 1-5-16,0 1-7 0,0 0-7 0,-3 2-6 0,2 2-5 15,-1 0-4-15,1-2 0 0,1 4-1 0,0 0-3 0,-1 0-3 0,-1 3-8 16,4 0-11-16,-1 1-14 0,0-1-14 0,2 2-17 0,0-1-21 16,0 2-22-16,2 1-21 0,0 2-30 0,3-3-31 0,0 0-51 15,0 0-60-15,3-2-68 0,0 3-72 0,2-2-38 0,0-2-22 0</inkml:trace>
  <inkml:trace contextRef="#ctx0" brushRef="#br0" timeOffset="170423.9162">2841 8075 298 0,'0'-6'573'16,"0"2"12"-16,-1 0-24 0,-2 1-43 0,3 0-94 0,-2-1-119 0,1 3-79 16,1 0-57-16,0-1-37 0,0 2-26 0,0 0-21 0,0 0-16 0,0 0-21 15,0 0-19-15,0 0-17 0,0 0-17 0,-2 2-10 0,2-1-7 16,-1 0-4-16,-1 3-1 0,2-1 0 0,-3 3 2 0,1-1 3 0,-1 1 3 15,1 2 3-15,-1-1 4 0,-2 3 3 0,1 0 5 0,-1 1 5 16,-1-1 3-16,-1 0 1 0,1 2 2 0,0 0 0 0,0 0 0 16,-1-1-2-16,2 1 1 0,-3-1-2 0,1-1 1 0,2 0 2 0,0-1 3 15,0-1 2-15,-1 1 2 0,3-3 1 0,-2 2 3 0,1-3 3 16,0 0 0-16,1-3 0 0,0 4 2 0,1-4 0 0,2 1 2 0,-1-1 1 16,-1 0 0-16,2-1-2 0,0-1-3 0,0 0-3 0,0 0-3 0,0 0-4 15,2 0-4-15,-1 0-3 0,1 0-2 0,1 0-2 0,0 0 0 0,2 0-2 16,-2 0-2-16,3 0-4 0,2 0-6 0,0 0-6 0,0 0-8 15,5 0-7-15,-2 0-7 0,1 0-8 0,1 0-11 0,4 0-11 0,-4 0-11 16,4 0-16-16,-2 2-16 0,2 0-20 0,1-2-20 0,-1 0-21 16,-3 3-21-16,3-3-19 0,-2 1-19 0,0 2-19 0,0-3-22 0,-1 3-14 15,-1-1-9-15,-1-2-12 0,-1 3-12 0,-1-1-11 0,-1-2-11 16</inkml:trace>
  <inkml:trace contextRef="#ctx0" brushRef="#br0" timeOffset="170824.4839">3055 8299 236 0,'-6'-5'272'16,"1"1"-15"-16,0 0-19 0,0-1-26 0,-1-1-35 0,1 0-26 15,-1 0-25-15,1 0-10 0,2-1-2 0,-2 2-5 0,2-4-6 0,0 4-4 16,0-3-2-16,-1 1-3 0,2 2 1 0,0 0-1 0,-1-1 4 16,1 2-1-16,1-1 0 0,-1 1 0 0,2-1-2 0,-1 2 2 0,-1-1 0 15,2 1 1-15,-2 1 1 0,1 0 0 0,-1-1 0 0,2 1-2 16,-2 2-1-16,1-2-3 0,1 1-4 0,0 1-1 0,0 0-1 0,0 0-2 16,0 0 0-16,0 0-2 0,0 0-1 0,0 0 0 0,0 0-1 0,0 0 2 15,0 0 2-15,0 0 0 0,0 0 4 0,0 0 3 0,0 0 3 16,0 0 2-16,0 0 3 0,0 0 2 0,0 0 3 0,0 0-1 0,0 0 0 15,0 0-1-15,0 0-1 0,0 0-2 0,0 0-2 0,0 0-4 0,0 0-3 16,0 0-4-16,0 0-5 0,0 0-6 0,0 0-5 0,0-2-4 16,0 2-7-16,0-1-2 0,0 1-4 0,0 0-5 0,0 0-4 0,0-1-3 15,0 1-4-15,0 0-4 0,0 0-4 0,0 0-3 0,0 0-3 0,0 0-4 16,0 0-3-16,0 0-3 0,0 0-3 0,0 0-3 0,0 0-4 16,0 0-2-16,0 0 0 0,0 0-4 0,0 0-1 0,0 0-1 15,0 0-1-15,0 0-1 0,0 0 0 0,0 0-3 0,0 0 0 0,0 0-1 16,0 0-1-16,0 0 0 0,0 0-1 0,0 0-2 0,0 1 0 0,1-1-3 15,1 1-3-15,-2 1-3 0,0-1-3 0,2 1 0 0,-1 0 2 16,1 3-1-16,-2-3 1 0,2 3 2 0,-1 0 0 0,-1 3 4 0,2 1 1 16,-1 0 3-16,-1 4 1 0,0 1 3 0,0 3 1 0,0 2-8 15,0 0-12-15,0 4-20 0,0 1-26 0,-1 0-29 0,-1 3-36 0,1 1-41 16,-1 0-44-16,-1 3-54 0,1-1-57 0,2 0-121 0,-2 1-152 16,1-1-87-16,-1 2-58 0,1-2-20 0,-1-2-2 0,0 1 11 0</inkml:trace>
  <inkml:trace contextRef="#ctx0" brushRef="#br0" timeOffset="176907.5951">4115 7853 33 0,'0'0'41'0,"0"0"4"0,0 0 8 0,0 0 9 16,0 0 5-16,0 0 5 0,0 0-1 0,0 0-2 0,0 0-5 0,0 0-5 15,0 0-4-15,0 0-3 0,0 0-3 0,0 0-6 0,0 0 0 0,0 0-1 16,0 0 1-16,0 0 2 0,0 0 2 0,0 0 5 0,0 0 3 15,0 0 4-15,0 0 4 0,0 0 3 0,0 0 0 0,0 0 3 0,0 0-1 16,0 0 1-16,-1-3-2 0,-2 2 0 0,3 1-5 0,-2-1-4 16,1 1-6-16,-1-2-6 0,1 2-7 0,-1-2-4 0,0 2-6 0,-1-1-4 15,2-1-5-15,-1 2-6 0,0-1-5 0,-1 0-3 0,1-2-5 0,1 3-4 16,-2-3-1-16,0 3-2 0,0-2 1 0,1 1-1 0,-1-1 2 16,1 1 0-16,-1-2 1 0,0 3-2 0,0-3 2 0,-1 1 1 0,1 1-1 15,-1-1 1-15,1-1 1 0,-2 2 0 0,0-1 3 0,2-1 2 0,-2 2 1 16,2-1 4-16,-3-1 2 0,3 0 3 0,-2 0 3 0,0 3 2 15,0-5 1-15,0 3 2 0,-2-1-1 0,2 0 1 0,0 2 0 0,0-2-1 16,1-1-2-16,-1 1-1 0,0 1-2 0,-1 1 0 0,0-2-4 16,1 2-3-16,0-2-2 0,0 0-3 0,-1 3 0 0,0-2-1 0,1-1-2 15,0 2-2-15,0-1-1 0,-1 1 1 0,0 1 0 0,1-2 0 16,0 1-2-16,1 1 0 0,-1-2-2 0,0 2-1 0,1 0-1 0,-1 0 0 16,0 0-1-16,2 0 2 0,-2 0-2 0,2 0 1 0,-2 0 0 15,1 0-1-15,0 2 0 0,1-2 1 0,-2 1-1 0,2 1 1 0,-2-2 0 16,0 1 2-16,1 1-1 0,-1-1 1 0,2 2 1 0,-2-1-1 0,2-2 2 15,-2 3 0-15,2 1 2 0,-2-1-1 0,1 0 4 0,-1 0-1 0,0 1 1 16,0-1 2-16,2-1 3 0,-2 3 2 0,2-3 1 0,-3 3 2 16,1-2 0-16,1 2 1 0,-3-1 2 0,2 1 0 0,-1-1 0 0,2 1 3 15,-1 1 3-15,0-2 0 0,0 1 0 0,-1 2 2 0,-2-1-1 16,2 1 1-16,-1-2-1 0,1 4 2 0,1-4 0 0,-2 2-1 0,0-1 0 16,1 2-1-16,-1-2 1 0,0 0-3 0,2 1-1 0,-1-1-2 0,-1 1-1 15,2 0-3-15,0 1 1 0,-2-3-2 0,2 3-1 0,0-1 0 16,0-1-1-16,2 2-1 0,-2-2 0 0,1 0 0 0,-1-1 0 0,2 0-1 15,-2 2-1-15,2-2 2 0,0 2-1 0,0-3 1 0,-1 1-1 16,3 0-1-16,-2 0 0 0,0-1-1 0,1 1 1 0,1 0-1 0,-1 2 1 16,-1-1 0-16,3-1 2 0,-2 0 0 0,-1 2 0 0,3 0 3 15,-2 0-1-15,-1 0 0 0,2-1 0 0,-1 2 1 0,-1 0-1 0,0-1 0 16,0 2 0-16,1 0 2 0,1 0-2 0,-1 3 0 0,-1-4-1 0,1 2-1 16,1 1 0-16,-1 1 0 0,-1-2-1 0,0 4-1 0,1-2-1 15,0 1 0-15,-2-1 1 0,2 2 0 0,1-1 0 0,-1-1-2 0,-1 2 2 16,3-2-1-16,-2 0-1 0,1 0 1 0,1 1 0 0,0-1-1 0,0 2 2 15,1-4 1-15,1 2 1 0,-2-1 0 0,3 0-1 0,-1 2 1 16,-1 0 0-16,4-3 0 0,-2 0 0 0,0 0 1 0,2 1 0 16,-2-3-1-16,2 4 0 0,0-3 0 0,4 1 0 0,-3-2-1 0,-1 3-1 15,3-2-2-15,0-1 1 0,-2 2-1 0,4 0 1 0,-2-1-1 16,1 3-1-16,-1-4-1 0,0 1 0 0,0-2 0 0,3 3 0 0,-1-2 1 16,-1 1-1-16,0-2 1 0,3 3-1 0,-3-3 1 0,2-1 1 0,0 2 1 15,-1 0 0-15,2-2 1 0,-2 0 1 0,-1-1 0 0,2 2 1 16,0-2 2-16,2 0 0 0,-2 0-1 0,0 2 2 0,2-4-1 0,-2 1 1 15,0 0 2-15,3 0-1 0,-3-1 1 0,3 0-1 0,-2 0 1 0,3-1-1 16,-2-1 1-16,1 1-1 0,0-1-1 0,2 0-1 0,-2-1 0 16,4 0-1-16,-4 0-1 0,3-1-1 0,-1 0-1 0,0 1-3 0,2-3 0 15,-1 1-3-15,-1 1 0 0,1-2-2 0,-3 0 0 0,2-1 0 16,0 2 1-16,1-1 0 0,0 0-2 0,-4-2 1 0,2 0 0 0,-1 3-1 16,0-3 0-16,0 3 1 0,-3-5-1 0,3 2 1 0,-1 1-1 0,-2-2 0 15,3 0 0-15,-4 2-2 0,2-2 1 0,-2 0-1 0,-2-1 1 16,4 0 1-16,-4-1-2 0,-1 3 1 0,1-2 0 0,1 0-1 0,-1 0 0 15,-3-1-1-15,1 1 1 0,2-1 0 0,-3 0 0 0,-1 2-1 16,1-1 1-16,0-3-1 0,0 3 1 0,1-2-1 0,-3 1 1 0,2-2 1 16,-2 2-1-16,0-3 2 0,-1 1 1 0,1-1 1 0,-1-1 0 15,-1 2 1-15,-1-3 1 0,0 0 2 0,0 0 0 0,0-2 2 0,0 1-1 16,-1-1 3-16,-1 0 2 0,-1-1 2 0,0-2 1 0,-2 1 3 16,2 1 0-16,-2-2 2 0,-1 0 2 0,1 1 1 0,-1-1 2 0,-1 0 0 15,1 1 1-15,-2-2 1 0,0 1-1 0,0 2 0 0,0-2-1 0,-3 2-3 16,3-4-2-16,-3 5-2 0,-1-3-3 0,2 0-4 0,-2-1-6 15,-1 3-10-15,0-2-13 0,-1-1-16 0,1 2-19 0,-4-1-22 0,1 2-26 16,-1-1-25-16,-2 0-27 0,0-3-42 0,-3 5-48 0,0-3-87 0,-1 0-106 16,-2 2-67-16,-2 0-48 0,-3 1-21 0,2 0-4 0</inkml:trace>
  <inkml:trace contextRef="#ctx0" brushRef="#br0" timeOffset="178843.2371">2569 8765 38 0,'-5'0'37'0,"-2"0"-2"0,2 0 0 0,0 0 0 0,1 0 4 0,-1-2 7 15,-1 2 2-15,1 0 2 0,2 0 4 0,-2-2 6 0,2 2 4 0,0-1 3 16,-1 1 3-16,1 0 1 0,-1-2 0 0,2 2 0 0,-1-2 1 16,1 2 1-16,1 0-1 0,-1 0 0 0,-1 0 1 0,1-3 2 15,-1 3-1-15,2 0 0 0,-1 0-4 0,-1 0 0 0,1 0-3 0,1 0-3 16,-2-2-5-16,1 2-2 0,2 0-3 0,-1 0-3 0,-1 0 0 16,2 0 0-16,0 0-3 0,-2 0-1 0,2 0-1 0,0 0-3 0,0 0-4 15,0 0-3-15,0 0-4 0,0 0-6 0,0 0-4 0,0 0-4 0,0 0-4 16,0 0-4-16,0 0-4 0,0 0-5 0,2 2-2 0,-2-2-2 15,3 0 0-15,-1 3 1 0,2-3 2 0,1 0 3 0,0 2 2 0,1 0 2 16,2 1 2-16,1-1 3 0,1-2 0 0,3 3 3 0,-1-1 0 16,1-2 1-16,3 2 1 0,0-2-1 0,1 1-2 0,1 1-1 0,0-2-4 15,3 2-4-15,-2-2-6 0,3 1-4 0,0 1-7 0,0-2-3 0,-1 0-7 16,1 0-5-16,1 0-5 0,-2 0-5 0,3 0-6 0,-4 0-3 0,2 1-5 16,-2 0-4-16,0-1-4 0,-2 1 0 0,2 1-1 0,-3-2 3 15,-2 2 2-15,0-1 2 0,-2-1 4 0,1 2 4 0,-3-1 4 0,-1-1 5 16,-1 0 5-16,-1 2 7 0,-3-2 7 0,0 0 8 0,0 0 8 15,-2 0 7-15,1 0 6 0,-4 0 1 0,0 0 3 0,0 0 1 0,0 0 1 16,-4 0-1-16,1-2-3 0,-1 2-1 0,1-1-2 0,-3-1-3 16,1 2-4-16,0-1-3 0,-4-1-5 0,1 2-5 0,0-2-3 0,-3 1-3 15,3 1-3-15,-3 0-2 0,-1 0-2 0,0 0 0 0,-1 0-2 16,0 0 1-16,-2 1-3 0,-2 1-1 0,1-2-1 0,-3 2-1 0,2-1 0 16,-2 1 0-16,-2-1 2 0,1 2 2 0,-1-1 3 0,-1-1 4 0,2 1 4 15,-3 0 6-15,3 0 6 0,-2 0 7 0,1-1 6 0,0 2 7 0,1-1 5 16,0-2 7-16,0 3 5 0,2-1 4 0,0 0 5 0,-1-1 3 15,2 1 3-15,1 1 0 0,2-3 3 0,-1 4 1 0,0-4 1 16,4 0 0-16,-1 3 2 0,-2-3-1 0,5 0 1 0,-1 0 2 0,1 2 0 16,1 0 1-16,0-2 1 0,3 1 2 0,-1-1 0 0,0 0 0 0,3 0-1 15,-1 0-3-15,1 0 0 0,1 0-4 0,1 2-3 0,1-2-4 16,0 0-4-16,0 0-6 0,0 0-4 0,0 0-5 0,0 0-5 0,0 0-5 16,1 0-3-16,3 0-4 0,-1 0-2 0,2 0-2 0,1 0 0 15,3-2-1-15,1 1-2 0,1 1-1 0,0-2 0 0,2 0 1 0,2 2 0 16,-2 0 2-16,3 0 1 0,0-3 0 0,1 3 0 0,1 0 1 0,0-2 0 15,1 0 0-15,1 2-2 0,0-1-2 0,-1-1-3 0,2 2-3 16,1-2-2-16,-2 2-3 0,-1-1-3 0,2-1-2 0,-1 2-4 0,-1-1-1 16,0 0-2-16,-1 1-2 0,1 0-2 0,-2 0-3 0,-1 0-1 15,-1 0 0-15,-2 0 1 0,0 0 2 0,-2 0 1 0,-3 0 2 0,0 0 2 16,1 0 1-16,-3 0 3 0,-1 0 1 0,0 0 3 0,-2 1 2 16,-1-1 2-16,-2 1 0 0,0-1 0 0,0 0 3 0,0 0 0 0,0 0 1 15,-2 0 1-15,1 0 1 0,-3 0 0 0,1 2 0 0,-3-2-1 0,1 1 0 16,-4-1 0-16,1 2-1 0,0-2-1 0,-3 2 1 0,1-1 0 0,-1-1 0 15,-1 2-1-15,-1 0 0 0,-1-2 0 0,1 0-1 0,0 3 0 16,-2-3-1-16,0 0 0 0,0 0-1 0,-1 2 0 0,0 0 1 0,0-2-1 16,-3 1 1-16,4 1-2 0,0-2 0 0,-2 0 0 0,3 0 2 15,-2 0-1-15,3 0 0 0,0 0 3 0,1 0 4 0,-1 0 3 0,2 0 1 16,3 0 3-16,0 0 2 0,2 0 3 0,-2 2 0 0,2-2 1 16,3 0 1-16,-1 0 2 0,3 0 0 0,-1 0-1 0,2 0 0 0,0 0-4 15,0 0-3-15,0 0-3 0,0 0-2 0,2 0-2 0,-1 0 1 0,3 0-1 16,-1 0-1-16,3 0 1 0,2 0 0 0,-2 0 2 0,2 0-1 15,2 0 2-15,1 0 0 0,0 0 3 0,1 0 2 0,1 0-1 0,0 0 0 16,-1 3-2-16,1-3 0 0,0 0-4 0,-1 0-1 0,1 0-4 16,-2 0-2-16,2 0-3 0,-1 1-2 0,-2-1-2 0,-2 0-3 15,3 0 0-15,-2 0-2 0,-2 1 0 0,-1-1 0 0,2 0-1 0,-4 2-1 16,1-2-1-16,-1 0-1 0,-1 0-1 0,0 0-3 0,-1 0-4 0,-1 0-6 16,-1 0-4-16,0 0-7 0,0 0-9 0,0 0-9 0,0 0-14 15,0 0-16-15,0 0-26 0,0 0-29 0,0 0-34 0,0 0-41 0,0 0-57 16,0 0-66-16,0 0-45 0,0 0-32 0</inkml:trace>
  <inkml:trace contextRef="#ctx0" brushRef="#br0" timeOffset="180106.7195">2802 8998 214 0,'-3'-1'483'0,"1"1"-5"0,-1-2-66 16,3 2-97-16,-1 0-82 0,1 0-75 0,0 0-46 0,0 0-35 16,-2 0-18-16,2 0-13 0,0 0-9 0,-2 0-6 0,2 2-7 0,0-2-3 15,0 0-6-15,-1 0-2 0,1 0-5 0,0 0-5 0,-2 1-4 16,2 1-4-16,0-2-1 0,0 0-2 0,0 2 0 0,0-1 0 0,-2 1 1 16,2 0 3-16,-1 1 1 0,1 0 6 0,0 0 2 0,-2 2 3 0,2-1 3 15,-1 2 5-15,-2-1 4 0,3 3 6 0,-2 1 6 0,1 1 3 16,1 2 5-16,-2 1 5 0,1 0 2 0,-1 2 4 0,0 4 1 0,-1 1 2 15,1-1 4-15,1 3 5 0,-1 2 3 0,-1 2 1 0,1 2-1 0,-1 4 0 16,3-2-2-16,-1 4 0 0,-1 2-1 0,2 1-1 0,0 1-4 16,0 3-1-16,0 1-5 0,0 0-2 0,0 0-7 0,2 1-7 0,-1 1-5 15,2 2 0-15,-1 1-2 0,1-2-1 0,-1 3-1 0,1-1-1 0,0 0-3 16,-1 1 0-16,1 0-1 0,-1 0 2 0,1 3 0 0,1-5 0 16,-2 3 2-16,-1-1 1 0,1-2-1 0,1 1-2 0,-1-3-3 0,0 0-3 15,-1 0-1-15,2-3-3 0,-1 0-3 0,1-5-2 0,-1 0-4 16,-2-3-1-16,1-1-2 0,1-2-3 0,-2-6-2 0,3 3-3 0,-3-3-2 15,0-5-3-15,0-1-4 0,0-2-4 0,0 0-6 0,0-4-5 16,0-2-6-16,-3-2-6 0,3 1-6 0,-2-4-7 0,1 1-9 0,-1-2-9 16,-1-2-11-16,0-1-8 0,0-1-8 0,-1-1-7 0,-1-1-5 15,1-1-5-15,-2-1-4 0,-1-1-1 0,1 0-3 0,-1-2-1 0,-2 0 0 16,3 0 0-16,-2 0 4 0,1-4 7 0,1 2 7 0,-3-3 9 0,1 0 9 16,1 0 9-16,1 0 9 0,-3-1 11 0,2-1 7 0,1 1 9 15,0-3 11-15,-2 2 10 0,3-1 13 0,-1-2 11 0,1 3 12 0,0-2 13 16,-1 1 12-16,0 2 13 0,1-1 12 0,2 1 12 0,-2-1 11 15,2 2 11-15,-2 2 11 0,1-1 11 0,-1 2 9 0,3 0 8 0,-1 2 7 16,0-3 6-16,0 5 4 0,-1-2 1 0,1 2 0 0,1 0 0 16,1 1-4-16,-1-1-6 0,0 2-6 0,0 0-8 0,2 2-10 0,0-3-9 15,0 4-13-15,0 0-11 0,0 0-13 0,0 0-11 0,0 0-11 16,0 0-12-16,0 0-10 0,0 0-9 0,0 2-6 0,2 0-6 0,0 1-5 16,0 1-2-16,1-1-1 0,-1 1 0 0,1 3 1 0,0 0 3 0,2 0 0 15,-2 3 2-15,2 0 2 0,-1 1 1 0,1-1 1 0,0 1 0 16,0 0 1-16,1 1-1 0,-1 1 1 0,2-3-2 0,0 2-3 0,-2 0-3 15,1-1-7-15,2 1-7 0,0-1-7 0,0-2-8 0,0 1-9 0,1-1-9 16,-1-2-7-16,0 1-10 0,3-1-9 0,0-2-9 0,-1 0-8 16,2 0-10-16,-1-2-9 0,2-2-6 0,1-1-5 0,-1 0-2 15,1 0-2-15,0-1-2 0,2-2 2 0,-2-2 0 0,2 0 7 0,-2 0 6 16,2-2 9-16,-3 1 10 0,4-2 10 0,-4-1 8 0,0 3 9 0,-1-4 11 16,1-1 11-16,-1 2 12 0,-2-2 15 0,1 1 16 0,0 0 18 15,-3-1 19-15,0 3 11 0,-2-4 12 0,2 4 12 0,-3-1 9 0,0 0 14 16,-2 1 12-16,-2 2 13 0,1-1 12 0,-2 2 10 0,0-1 7 0,0 3 3 15,0-1 4-15,-2 1-1 0,1 0-1 0,-1 1-3 0,-1 0-1 16,1 2-7-16,-1-3-8 0,3 3-8 0,-1 0-11 0,1 0-12 0,-2 0-13 16,0 3-11-16,1-3-14 0,-1 0-10 0,-2 4-13 0,2-1-9 15,-3 0-10-15,2 4-9 0,-2-1-8 0,-1 2-6 0,-3 1-8 0,1 2-5 16,0 1-4-16,-2 4-9 0,-1-1-8 0,0 3-12 0,-1 0-13 0,2-1-18 16,-1 5-19-16,-3-1-23 0,3 1-22 0,-1 3-31 0,-2-2-33 15,2 0-32-15,-2 4-33 0,2 0-45 0,-3-2-53 0,4 0-79 0,-1 1-93 16,-2 1-55-16,1 0-33 0,1-3-9 0,-1 3 7 0</inkml:trace>
  <inkml:trace contextRef="#ctx0" brushRef="#br0" timeOffset="180774.6165">2736 11659 46 0,'0'-3'605'0,"0"-1"10"0,-2 0 13 0,2 0 12 0,-2 1-71 15,1 0-112-15,1 2-93 0,-2-1-84 0,1 2-59 0,-1 0-43 0,2 0-29 16,-3 0-22-16,3 0-16 0,0 0-12 0,-2 0-13 0,2 0-16 15,-3 2-14-15,0-2-16 0,2 1-14 0,-2 2-14 0,-1 0-9 0,-1 1-8 16,1 1-4-16,-3 1-2 0,0 0 0 0,-3 2-1 0,0 2 3 16,-2 0 1-16,-1 2 4 0,-1 2 2 0,0-2 2 0,-1 2 1 0,0-1 1 15,-2 0 0-15,2 1 2 0,-2-3 1 0,2-1 2 0,0 0 2 0,2 0 3 16,0 0 3-16,-1-3 3 0,3 0 3 0,0-2 2 0,0 0-1 16,3-2-2-16,-1-3-6 0,1 0-5 0,0-1-4 0,1-1-8 0,0-5-6 15,2 0-5-15,0-3-8 0,2 0-6 0,1-2-8 0,2 0-5 16,0-3-7-16,0 0-2 0,2-2-3 0,1 1 1 0,2 0 5 0,0 1 3 15,2 0 6-15,0-2 5 0,1 2 6 0,0 0 6 0,1 4 4 0,-1-3 5 16,0 1 4-16,1 3 3 0,1 2 3 0,-2 1 3 0,0 1 2 16,1 0 3-16,-1 1 3 0,2 1 2 0,-1 2 4 0,-1 2 3 0,2 0 4 15,0 2 3-15,0-1 2 0,1 5 4 0,0-2 3 0,2 4 2 16,-2 1 4-16,1 2-1 0,1 1 2 0,1 0-1 0,-3 3 1 0,2 0-2 16,1 1-2-16,-3 1-3 0,2 0-5 0,0 1-2 0,1 1-1 0,-3-2-3 15,2 2-3-15,1-1-2 0,-1 0-1 0,-1-1-3 0,1 0 0 16,1-2-3-16,-1 0-3 0,-2-2-2 0,4-3-3 0,-2 3-4 0,1-5-5 15,-1 0-4-15,1-1-6 0,-1-4-5 0,4 0-6 0,-4-2-3 16,2-2-4-16,2-2-1 0,-2 0-1 0,1-4-1 0,1-1 0 0,-1 0 2 16,2-5 2-16,-2 3 3 0,-1-3 3 0,1-2 4 0,0 2 5 0,-3-4 6 15,-1 0 5-15,1 3 7 0,-3-3 7 0,0 0 6 0,-2 0 8 16,-1 2 8-16,-1-2 9 0,-2 1 5 0,-2 1 4 0,0 0 4 0,-2-2 2 16,-2 2 3-16,-4 2 4 0,0-2-1 0,-1 0 1 0,-2 4-4 15,-4-3-3-15,0 4-7 0,-4 0-7 0,0 0-8 0,-5 2-9 0,-2-1-12 16,-1 6-13-16,-1 0-19 0,-4 3-23 0,0 1-27 0,-2 1-30 0,-2 6-33 15,-1 4-33-15,0 0-44 0,1 4-47 0,0 2-96 0,-2 6-122 16,1 1-97-16,-1 4-84 0,3 2-36 0,1 2-12 0,-1 4 6 0,3 0 11 16</inkml:trace>
  <inkml:trace contextRef="#ctx0" brushRef="#br0" timeOffset="209638.6765">55 6384 164 0,'0'0'117'0,"0"0"-29"15,0 0-13-15,0 0-4 0,0 0 3 0,0 0 7 0,0 0 5 16,0 0 4-16,0 0 1 0,0 0 0 0,0 0-3 0,0 0-7 0,0 0-7 16,0 0-7-16,0 0-5 0,0 0-7 0,0 0-2 0,0 0-3 0,0 0-2 15,0 0 0-15,-2 1 1 0,2-1 0 0,0 0 2 0,0 0 1 0,0 0 1 16,0 0-1-16,0 0 1 0,0 0-2 0,0 0 0 0,0 0-2 16,0 0 2-16,0 0-1 0,0 0 3 0,0 0 1 0,0 0 1 0,0 0 2 0,0 0 0 15,0 0 0-15,0 0-3 0,-3 0-3 0,3 0-6 0,-2-1-3 0,1-1-6 16,-2-1-5-16,0 0-3 0,1 0-5 0,1 0-5 0,-1-2-6 15,-1 0-5-15,1-2-5 0,1 0-5 0,-1-1-4 0,0 1-1 0,-1-3 0 16,1 0 1-16,1 0 1 0,-1-1-1 0,1-1 0 0,-2-3 0 16,3 1 1-16,-2-1-1 0,1-2 0 0,1 0 2 0,-2-2-1 0,2 1-1 15,0 0-1-15,0-2-1 0,0-2-2 0,0 3 0 0,0-2 1 0,2-1-2 16,-2 2 1-16,1-3 0 0,1 3 1 0,2-2-1 0,-2 1-2 0,-1 1 1 16,3 0 1-16,-1 0-1 0,0-1 0 0,-1 2 1 0,3 0-1 0,-2 2 2 15,4-3 0-15,-4 3 0 0,1-2 1 0,1 2 0 0,-1 0 1 16,1-1 0-16,0 2 0 0,1 0 1 0,-1 0 0 0,1-1 0 0,-1 3 3 0,0-2 0 15,1 1 2-15,0 0 1 0,-1 0 0 0,0 2 2 0,0 0 0 16,1-1 1-16,0 2 2 0,-1-2 0 0,0 2 2 0,-1 1 0 0,1-1 1 16,0 0 0-16,-1 0-1 0,1 2-1 0,0 0 1 0,0-1-1 15,-2 1 1-15,2 0-1 0,-2 1 0 0,3-1 0 0,-3 3-1 0,2-2 0 16,-2 0 0-16,2 0 1 0,-2 2-2 0,2-1 0 0,1 1 2 0,-3-2-2 16,2 2 1-16,-2 1-2 0,2-1 1 0,-2 1 1 0,2-2-2 0,-2 2 0 15,3 0-1-15,-1 1 1 0,-2 0 0 0,2-1-1 0,-2 0-1 0,2-1 1 16,-2 4-1-16,3-2 1 0,-2 0 0 0,-1 1 0 0,2-2 0 0,-2 1 0 15,3 1 1-15,-3-1-1 0,2-1 0 0,0 3 0 0,-2-1 0 0,2 1 0 16,-2-2 0-16,0 1-1 0,0 0 1 0,1 0-2 0,0 1-1 16,1 1 0-16,-2-1 1 0,2-1 0 0,-2 1-1 0,2 0 1 0,-2 1-1 15,3 0 0-15,-3-1-2 0,2 0 2 0,-2 0 0 0,2-1 0 16,0 2 1-16,0 0-1 0,0 1 1 0,0-1 0 0,0-1-1 0,2 2 0 16,-1-1-1-16,3-1 1 0,-1 1 0 0,0 1 0 0,3-1 1 0,0 0 1 15,2 1 0-15,1-1 0 0,-1-1 0 0,6 0 0 0,-3 2 0 0,4-2 0 16,2 1 1-16,-1 0 0 0,1 1 0 0,3-3 0 0,-1 1-1 0,1 3 0 15,-1-4-1-15,1 1-1 0,2 0-2 0,0 1 0 0,0 0-1 16,-2-1 0-16,3 0-2 0,-4 0-1 0,3-1-2 0,0 2 1 0,-2-1 1 16,2 1 2-16,-2-1 3 0,0 0 1 0,0 0 1 0,0 0 2 0,0 1 2 15,-1-1 2-15,-1-1 1 0,0 0 2 0,0 0 1 0,1 0 3 16,-2 1 1-16,-1-2 1 0,2 3-2 0,-2-3-1 0,2 0-1 0,-5 0 0 16,4 0-1-16,-4 0-1 0,2 0-1 0,-1 0-1 0,-1 1-2 0,0-1 0 15,-2 3-2-15,2-3-1 0,-1 2-1 0,-3-1-1 0,2 1 0 0,-2-1-2 16,-1 1-1-16,1 1-1 0,-1-1 1 0,1 1-1 0,-3 0 1 15,3-1-1-15,-1 1 0 0,-2 1 0 0,0 1 2 0,2-2 0 0,-1 2-1 16,-2 0 1-16,1 0 1 0,1 0 0 0,-2 0 1 0,1 0 0 16,0 0 0-16,0 0 1 0,-1 0 0 0,-1 2-1 0,1-2 1 15,-2 1-1-15,1 1 0 0,-1-2 0 0,0 2-1 0,-2-1 1 0,2-1-1 16,-2 2 0-16,1-2 0 0,-2 2-1 0,-1-2 1 0,2 0 0 16,-3 0 0-16,1 3-1 0,-1-3 1 0,0 0 0 0,-1 0 0 0,-1 0-2 15,1 0 1-15,1 0-1 0,-3 0 1 0,0 0 0 0,2 0-1 0,-2 0 2 16,0 0 0-16,0 0 0 0,0 0-2 0,1 2 0 0,-1-2 0 15,0 0 1-15,0 0 0 0,0 0-1 0,0 0 0 0,2 2-2 0,-2-2 0 16,0 0 1-16,0 0-2 0,2 1 0 0,0-1 1 0,-2 2 0 0,2 0 0 16,-2-2 2-16,1 3-2 0,1-1 1 0,-2-2 0 0,2 2 1 15,-1 1 1-15,1 0 2 0,0-1 1 0,-1 0 0 0,1 3 1 0,1-1-1 16,-1-1-1-16,-1 2 0 0,1-1 1 0,1 1 0 0,1 1 1 16,-1-2 0-16,1 2 0 0,-1-2 1 0,2 3-2 0,-2 1 0 0,2-3 0 15,-2 2 0-15,3 0 1 0,-3 0-1 0,2-1-1 0,-2 2-1 16,2 0 1-16,-2 0 0 0,2-1 0 0,1 0 0 0,-3 0-1 0,2 1-1 15,-2-1 0-15,2 2 0 0,-2-2-1 0,2 1 1 0,-2-1-2 0,3 1 1 16,-1-1 1-16,-2 0-1 0,-1-1 1 0,1 2-1 0,0-3 0 16,1 3-2-16,-3-2 1 0,1 1-1 0,2 1 2 0,-2-3-2 0,-1 3 1 15,1-1 1-15,1 0-1 0,-3 0 0 0,2 1-1 0,-1-1 1 16,1 1-1-16,-2-1-1 0,2 1 2 0,-1 0-2 0,1 0 1 0,1-1 1 16,-3 2-1-16,3-2 1 0,-1 1 0 0,-1-1-1 0,2 0 1 0,0 2-1 15,-1-1 0-15,-1 2 0 0,1-3 0 0,1 3 0 0,1-1 0 16,-1-1-1-16,0 2 0 0,0-1-1 0,-1 1 1 0,2-1 1 0,-1 1-1 15,2 0 1-15,-2 0 2 0,-1 0-1 0,1 1 2 0,0 0 1 16,1 0 1-16,-1-1 2 0,0 0 0 0,1 1 1 0,-2-1 3 0,1 2-1 16,-1-1 2-16,1-2-1 0,-1 1 2 0,-1-1 0 0,2 1 1 0,-1 0 1 15,1-1 0-15,-1 1 1 0,-2-1 0 0,1 1 1 0,1 0 0 16,-2-1 1-16,3 1 0 0,-2-2 0 0,-1 1 1 0,2 0-1 0,-2 0 2 16,0 0-2-16,0-2-1 0,0 3 2 0,0-1-1 0,0-2 0 0,0 2 1 15,0 0 0-15,0 0 1 0,0 0-2 0,0-1 1 0,0 0-1 16,0 1-1-16,0 1 0 0,0-1 1 0,0-1-1 0,0 3 0 0,0-2 0 15,0 1-2-15,0-1 0 0,0 2-1 0,0-3-1 0,0 2-1 0,0 0-1 16,-2 1 1-16,2-1 0 0,0 0-2 0,0 2 1 0,-1-3-1 16,1 3 1-16,-3-2-2 0,3 0 1 0,-2 1 1 0,1-1-1 15,1 0 1-15,-2 2-1 0,2 0 1 0,-1-1-2 0,-1 1 1 0,2-1 0 16,-2 1 0-16,1 0-1 0,-1-2 0 0,-1 2 1 0,3 0-1 0,-3-1-1 16,3 0 1-16,-2-1-1 0,-1 0-1 0,1 1 0 0,1-1-1 15,-2 2 1-15,1-1 0 0,1-2 0 0,-1 1-1 0,1-1 0 16,-1 1 0-16,0 0 0 0,1-1-1 0,1 0 0 0,-2 0 1 0,2 0 0 15,-1-2-1-15,-1 0 1 0,2 1 0 0,-2 1-1 0,2-2 0 0,-1-2 1 16,-1 1 1-16,2 0-1 0,-2 0 1 0,1-1 0 0,1 1 1 0,0-3 1 16,-2 1-2-16,2-1 1 0,0 0 0 0,0-1 1 0,0 0-1 15,0 1 0-15,0-1 0 0,0 0 1 0,0-1-1 0,0-1 0 0,0 0-1 16,0 0 1-16,0 0 0 0,0 0-1 0,-1 2 0 0,1-2 1 16,0 0-1-16,0 2 0 0,-2-2 2 0,2 0-1 0,0 0 0 0,0 3 0 15,0-3 1-15,0 0 0 0,0 0 0 0,-3 2 1 0,3-2-1 16,0 0 0-16,-1 2 1 0,1-2-1 0,0 0 1 0,0 0 0 0,0 0 1 15,-2 1 0-15,2-1 2 0,0 0 1 0,0 0 1 0,0 0 2 0,0 2 3 16,0-2 1-16,0 0 2 0,0 0 3 0,0 0 2 0,0 0 1 16,0 0 3-16,0 0 0 0,0 0 1 0,0 0 1 0,0 0-1 0,0 0 0 15,0 0 0-15,0 0-1 0,0 0-1 0,0 0-1 0,0 0-2 0,0 0 1 16,0 0-3-16,0 0-1 0,0 0 0 0,0 0-1 0,0 0-1 16,0 0-1-16,0 0-1 0,0 0 1 0,0 0-1 0,0 0-2 0,0 0 1 15,0 0-2-15,0 0-1 0,0 0 1 0,-3 0-1 0,3 0-2 16,0 0-3-16,-2 0-9 0,1-2-8 0,-1 1-13 0,1 1-14 0,-1-2-18 15,0 2-19-15,-1-2-35 0,0 2-40 0,1 0-53 0,-4-3-56 16,3 3-86-16,-3-4-102 0,1 3-54 0,-2-3-33 0,1 1-11 0</inkml:trace>
  <inkml:trace contextRef="#ctx0" brushRef="#br0" timeOffset="211449.543">2287 5385 136 0,'-2'0'164'0,"2"0"-27"0,0 0-13 16,-1-2-10-16,-1 1-6 0,2 1-7 0,-2-2-4 0,2 2-6 0,0 0-2 15,-1-2-3-15,1 2 0 0,0 0-4 0,0 0-5 0,0 0-3 0,0 0-8 16,0 0-8-16,-2 0-5 0,2 0-2 0,0 0-4 0,0 0-2 15,-1-3-2-15,1 3-3 0,0 0-2 0,0-2-5 0,0 0 0 0,-2 1 0 16,2-3-1-16,0 4 1 0,0-3-2 0,0 1-3 0,0-1-2 16,0-1-1-16,0 1-2 0,0 1-3 0,0-3-1 0,2 1-2 0,-1-1 0 15,-1 1-2-15,2-2-2 0,-2-1-4 0,1 2-2 0,1-1-2 16,1-1 1-16,-1-2-2 0,0 2 1 0,-1-1-1 0,2 0 1 0,-2-1 0 16,1 1 1-16,1-2 1 0,-1 1-2 0,-1-2 1 0,1 1-1 0,1 0-1 15,-1-1-1-15,1-1 0 0,-1 0-2 0,-1 0 0 0,1-1 0 16,1 1 0-16,0 1 1 0,-2-3 0 0,1 1 0 0,1 1 1 0,-1-1 3 15,-2 0 1-15,1 1-1 0,1 0 1 0,-2-1 0 0,2 1 1 16,-1 1 0-16,-1-1-2 0,2 2 1 0,-2-1 1 0,2 1-1 0,-1 0-1 16,-1 0 0-16,2 0 0 0,-2-1-3 0,3 2-1 0,-3-1-1 0,3 1 2 15,-1 0-1-15,2 0-3 0,-2 1 2 0,-1-1 1 0,1 1-1 16,1 1 0-16,-1 0-2 0,-1-2 1 0,1 1-1 0,1 2-1 0,-1-2-1 16,-1 3-1-16,1-1 0 0,1-1-1 0,-1 2 1 0,0-2 0 15,0 3 0-15,1-1-2 0,-1 1-1 0,1 0 1 0,2-2-1 0,-2 2-1 16,0 0 0-16,2 0 1 0,1 1 1 0,-1-2-1 0,0 2 0 0,3-1 2 15,0 1-1-15,1-2 0 0,-1 3 2 0,2-3 2 0,0 2 0 16,3-1 1-16,0-1 2 0,-1 2 2 0,3-2 0 0,2 2 0 0,0 2 2 16,1-2-1-16,1 0 2 0,0 0 1 0,1-2 0 0,2 2-1 15,-1 0 0-15,3 0 0 0,1 0-1 0,0 0 0 0,2-1 0 16,0 1 0-16,0 0-2 0,0 0 2 0,1 1-3 0,1-3-1 0,-1 3-1 16,1-1 0-16,-2 0-1 0,-1-1-1 0,1 2-1 0,-2 0 0 0,2-1 0 15,-4 0-1-15,0 0 0 0,-1-1-2 0,-1 1 1 0,0 1-1 0,-1 1 0 16,-4-3 1-16,1 3-1 0,-1 0 0 0,0-2 2 0,-3 1 1 15,1 1-2-15,-3-1 1 0,1-1-1 0,-2 2 2 0,1-1-1 0,-2 0 1 16,-2 1 1-16,-1 1-1 0,-1-1 1 0,0 0 0 0,2 1 0 16,-2-2-1-16,-2 2 2 0,1 0-1 0,-1 0 1 0,-2 0-1 0,1 0-1 15,1-1 1-15,-1 1-1 0,-1 0-2 0,1 0 1 0,-2 0-2 16,0 0 2-16,3 0-2 0,-3 0 0 0,0 0 0 0,1 0-2 0,-1 0 0 16,0 0 0-16,2 0-1 0,-2 0 0 0,3 0 0 0,-1 0 0 0,-1 0 1 15,1 0 0-15,-2 1 2 0,2-1-1 0,-1 2 1 0,1-2 1 16,-1 0 0-16,1 1 1 0,-2 0-1 0,2-1 2 0,-1 0 0 0,-1 0 1 15,0 1 0-15,0-1 1 0,2 2 0 0,-2-2-2 0,0 0 2 16,0 0-1-16,1 2 0 0,-1-2 0 0,2 1-1 0,-2-1 1 0,0 0 1 16,3 2 0-16,-2-1 1 0,-1-1-1 0,2 2 0 0,-2-2 1 15,2 1-2-15,-1 1 1 0,1-2 1 0,-1 1 0 0,1 1-1 0,1-2 0 16,-1 2 1-16,-1 0-1 0,1 0 0 0,1 1 0 0,-1-3 0 16,-1 3-1-16,1 0 1 0,2-1 0 0,-2 1 0 0,1 1 0 0,-1-1 1 15,-1-1-1-15,1 2 1 0,1-1-1 0,-1-2 0 0,-1 3-1 16,1-1 1-16,1-1 0 0,-1 1 0 0,-1 1 1 0,1-1 1 0,2-1 0 15,-2 1 0-15,0 0-1 0,-1-1 0 0,1-1 0 0,1 1 0 0,-3 1 0 16,2-3 2-16,-1 1-1 0,1 1 1 0,-2-2 0 0,0 0 3 0,0 0 1 16,0 0 3-16,0 0 2 0,0 0 1 0,0 0 3 0,0 0-1 15,0 0 1-15,0 0-2 0,0 0 0 0,0 1-1 0,0 0-1 0,0-1-1 16,1 0-1-16,-1 4-1 0,2-3-1 0,-2 1-2 0,0 1-3 16,2 0-1-16,-1-2-2 0,-1 3 1 0,2 1 0 0,-2-1 1 0,2 1 1 15,-1 2 0-15,-1-2 2 0,2 3-1 0,0-3 2 0,0 3-1 0,1 1 1 16,-1-1-1-16,-1 2 1 0,1 0 0 0,1 2 2 0,-1-2 0 15,-2 0 1-15,3 2 0 0,-1 2 1 0,-1-1 0 0,1-1 1 0,-2 2-1 16,3-1 0-16,-3 2 0 0,2 0-1 0,0-2-2 0,0 3 1 16,-2-3-1-16,2 2-1 0,-1 0 0 0,-1-2-1 0,2 3 0 0,-2-3-2 15,0 2 0-15,0-1-1 0,0 1 0 0,0-1 1 0,0 1-2 16,0-1 0-16,0 1-2 0,0-1 0 0,0-1 0 0,0 1 0 0,0 1-1 16,0-2 0-16,0 0 0 0,0 2-1 0,0-2 0 0,0 0-1 0,0 2 0 15,1-1-1-15,-1-1 0 0,0 1 0 0,0 0-2 0,2-1 0 16,-2 0 0-16,0 0 0 0,0 2 0 0,0-3-1 0,2 1 1 0,-2 0 1 15,1-1 0-15,-1 0 1 0,0 1 1 0,0-1 1 0,0 0 2 0,0-1 1 16,0-1 1-16,0 0 1 0,0 2 1 0,0-4 0 0,0 4 2 16,0-3 0-16,0-1 2 0,0 1 0 0,0-2 0 0,0 1 1 0,0-1 0 15,0 1-2-15,0-1 2 0,0 2 0 0,0-4 1 0,0 3 0 16,0-3 0-16,0 3-1 0,0-2 1 0,0 2-1 0,0-2 0 0,0-1-2 16,0 2 1-16,0-2 0 0,0 3-1 0,0-1 2 0,-1-2 1 15,-1 2 0-15,2 0 0 0,0 0-2 0,0-1 1 0,-2 2 1 0,1-1 0 16,1 1 1-16,0 0 0 0,-2-1 0 0,2 0-1 0,-1 1 0 0,1-1 1 15,-2 2-3-15,2-2 1 0,-2 1-1 0,2-1-1 0,-2 1 1 16,0-1 0-16,2-2-2 0,0 2 1 0,-1 0-1 0,1 0 0 0,-2-1-1 16,2 2 0-16,-2-3 1 0,2 2-1 0,0-1 0 0,-1-1 0 15,1 2-1-15,-2-2-1 0,2-1 0 0,0 1 0 0,0 0 0 0,0-2 1 16,0 2 0-16,0-2-1 0,-2 1 0 0,2-1 0 0,0 0-1 0,0 0 1 16,0 0 0-16,0 0-1 0,-1-2 2 0,1 3-2 0,0-1 1 15,0 0 0-15,0-2-1 0,-2 1 0 0,2 0 0 0,0 0-1 0,0-1 2 16,0 1-1-16,0 1 0 0,-1-1 1 0,1-2 0 0,-2 2 0 0,2 1 0 15,0-1 0-15,0 0 1 0,0-1 0 0,-2-1 0 0,2 2 0 16,0-2 2-16,0 2 0 0,0-2 2 0,0 0-1 0,0 0 1 0,0 0 1 16,0 0 0-16,0 0 0 0,0 0 2 0,0 0 2 0,0 0 0 15,0 0 0-15,0 0 0 0,0 0 2 0,0 0-3 0,0 0-3 0,0 0-13 16,0 0-14-16,0 0-20 0,0 0-20 0,0 0-29 0,-1 0-29 16,1 0-40-16,0 0-42 0,0 0-81 0,0 3-100 0,-2 1-63 0,1-1-45 15,-3 2-23-15</inkml:trace>
  <inkml:trace contextRef="#ctx0" brushRef="#br0" timeOffset="213538.6549">858 4684 39 0,'0'-6'94'0,"0"2"7"0,0-2 4 0,0 3 2 0,0-3 0 15,0 1 3-15,0 1 4 0,0-1 1 0,0 2 1 0,0-1-3 0,0 1-4 16,0 0-3-16,0 1-5 0,0 0-3 0,-2-1-6 0,2 1-7 0,0 0-10 15,-1 1-7-15,1 1-9 0,0 0-6 0,0 0-7 0,0 0-7 16,0 0-8-16,0 0-5 0,0 0-6 0,0 0-4 0,0 0-5 0,0 0-4 16,0 0-4-16,0 0-2 0,0 0 1 0,0 0-4 0,0 0 0 15,0 0 0-15,0 0-1 0,0 0 0 0,0 0 2 0,0 0 0 0,0 0 2 16,0 0 0-16,0 0 2 0,0 0 1 0,0 0 3 0,0 0 3 0,0 0 3 16,0 0 5-16,0 0 4 0,0 0 3 0,0 0 3 0,0 0 2 0,0 0 4 15,0 0 2-15,0 0 3 0,0 0 3 0,0 0 2 0,0 0 0 0,0 0-1 16,0 0 0-16,0 0-2 0,0 0-3 0,0 0-2 0,0 0-2 0,0 0-4 15,0 0-2-15,0 0-3 0,0 0-4 0,0 0-4 0,0 0-2 16,0 0-4-16,0 0-2 0,0 0-2 0,0 0-3 0,0 0-1 0,0 0-2 16,0 0-1-16,0 0-1 0,0 0-2 0,0 0 1 0,0 0-1 0,0 0-1 15,0 0 0-15,0 0-2 0,0 0-1 0,0 0 1 0,0 0-2 16,0 0 0-16,0 0-1 0,1 1-1 0,1-1-1 0,-2 2-1 0,2 0 1 16,-1-2 0-16,-1 0 0 0,2 3 0 0,-2-1 2 0,1 0 2 0,2 1-1 15,0 0 1-15,-1 1 2 0,-1-1 3 0,1 3 1 0,1-1 3 0,-1-1 4 16,1 2 1-16,-1 2 1 0,3-3 1 0,-2 2 1 0,1 2 0 0,-1-1 1 15,-1-1 1-15,1 1 1 0,2 2-2 0,-2 0 0 0,2 1 1 0,-2-1-2 16,3 2 0-16,-3-1-2 0,2 0 0 0,0 2-2 0,-2 0 1 16,2-1-1-16,-2 2-2 0,3-1 1 0,-1 1-1 0,0-1 1 0,1 1-2 15,-1-2 0-15,0 2 1 0,1-2-2 0,0-1 0 0,-1 1 1 0,0-1-1 16,0 2-1-16,-2-2 0 0,3-2 1 0,0 0-1 0,-3 0 2 0,2 0-1 16,-1-2 0-16,-1 1 2 0,2-1-1 0,-1-1 1 0,1 1 1 0,-2-2-1 15,2 2 2-15,0-3 0 0,-2 2 0 0,2-3 1 0,-1 1 0 16,-1-1 0-16,0 0 1 0,-1 0-2 0,1 0 0 0,-1 0 0 0,-1-2-1 15,1 3 1-15,0-3-1 0,-1 1 1 0,-1-2-1 0,2 1 0 16,-2 1 2-16,0-2 0 0,0 0-1 0,0 0 2 0,0 0 1 0,0 0 1 16,0 0 2-16,0 0 2 0,0 0 2 0,0 0 5 0,0 0 6 0,0 0 7 15,0 0 6-15,1-2 6 0,-1 2 4 0,2-1 7 0,-2 1 3 16,2-2 4-16,-1 1 5 0,-1 1 2 0,3-2-1 0,-2 0-2 0,1 0 0 0,0-1-7 16,-1 1-7-16,3-2-8 0,-1-1-7 0,3 0-6 0,-1-3-6 0,4 1-6 15,1-2-4-15,1-1-5 0,1 0-4 0,3-4-2 0,2-1-2 16,-1 1 1-16,6-3-1 0,0-3 1 0,3-1 2 0,1 1-1 15,4-5 2-15,4-2-2 0,1 0-2 0,5-1-1 0,1-3-5 0,5-3-3 16,0 1-6-16,3-1-5 0,1-2-2 0,1-1-1 0,-1 0-2 0,1 2 0 16,-2-3 0-16,0 3-2 0,-3-1 2 0,-2 4-2 0,-1-2 2 0,-2 3 1 15,-2-1 2-15,-4 4 4 0,0-1 6 0,-2 4 5 0,-3-1 4 16,0 2 1-16,-4 2 2 0,-1 1 0 0,-2 0 2 0,-2 2 1 0,-2 2-1 16,1-1 2-16,-5 1 1 0,0 2 1 0,0 2 0 0,-3 1-1 0,-1 0-1 15,-1 0-1-15,1 3 0 0,-3 1-3 0,0-1 1 0,-3 1-2 0,2 1-1 16,-4 1 0-16,2 2-2 0,-1 1-3 0,-1-2-1 0,-2 2-9 15,1 0-9-15,1 2-14 0,-3-2-16 0,2 3-13 0,-2-2-14 0,0 2-12 0,1 0-12 16,1 2-19-16,-2-1-17 0,2 1-26 0,0 1-25 0,-2 1-31 16,2 1-36-16,-2 1-32 0,-2-2-29 0,0 3-64 0,-2 1-76 0,1-1-39 15,-2 3-20-15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47:31.786"/>
    </inkml:context>
    <inkml:brush xml:id="br0">
      <inkml:brushProperty name="width" value="0.05292" units="cm"/>
      <inkml:brushProperty name="height" value="0.05292" units="cm"/>
      <inkml:brushProperty name="color" value="#FF0000"/>
    </inkml:brush>
  </inkml:definitions>
  <inkml:trace contextRef="#ctx0" brushRef="#br0">4011 5680 64 0,'-1'0'210'0,"-1"0"-30"0,-1 0-30 0,0 0-28 16,-1 0-25-16,1-2-17 0,-1 2-10 0,1 0-11 0,-1-3-8 15,1 3-6-15,0 0-5 0,-2-4-2 0,2 3-4 0,-2 1-1 0,2-4-4 16,-3 4-2-16,3-3-1 0,-2 3-1 0,0 0-1 0,2-2-3 0,-2 2-2 15,2-2-1-15,-3 2-1 0,1-1 0 0,-1-1 0 0,1 2-2 16,0 0 2-16,-2 0 0 0,0 0 0 0,2 0 1 0,-3 2-1 0,2-1 0 16,-3-1 1-16,1 2 0 0,0 0 1 0,-1-2 1 0,1 3 2 0,-2-1-1 15,-1 0-1-15,3 1 2 0,-2-1-1 0,2 1 0 0,-4 1 1 16,4-1-1-16,-2 0 3 0,1-1 2 0,0 0 2 0,-1 1 1 0,1 0 2 16,1-1 1-16,1-1 2 0,1 2 1 0,-2-1 2 0,2-1 1 15,0 1 0-15,1 0 2 0,0 0 0 0,0 0 1 0,-1-2-1 0,3 1 2 16,-2 1-1-16,2-2 2 0,-2 1 2 0,2 1 2 0,0-2 2 0,-2 0-1 15,2 0 2-15,0 0 0 0,1 0 1 0,-1 0-1 0,2 0 1 16,-1 0 1-16,0 0 1 0,-1 0-2 0,1 0 1 0,1 0-1 0,-1 0-2 16,-1 0 0-16,1 0-1 0,-2 0 0 0,3 0 1 0,-1 0-1 15,0 0-1-15,2-2 0 0,-1 2-1 0,-1-1-2 0,2 1-3 16,0 0-1-16,0 0-3 0,0 0-4 0,0 0-1 0,0 0-4 0,0 0-3 16,0 0-4-16,0 0-4 0,0 0-3 0,0 0-5 0,0 0-6 0,0 0-5 15,0 0-5-15,0 0-5 0,2 0-5 0,-1 0-2 0,3 0-2 16,-1 0 0-16,3 0 0 0,-2 0-1 0,1 1 1 0,2 1 1 0,-1-2 0 15,3 1 6-15,1 1 3 0,0-2 3 0,0 1 3 0,2 0 6 0,0 1 3 16,2-1 1-16,-1 1 1 0,1 0 1 0,-1-1 1 0,3 1-1 16,-2-2 1-16,2 2-1 0,-2-2-2 0,0 0-3 0,2 3-4 0,-2-3-3 15,-1 0-3-15,1 2-3 0,0 0-5 0,-2-2-2 0,2 0-3 16,-3 0-3-16,0 0-1 0,-2 0 1 0,-1 0 0 0,0 1 3 0,-2-1 2 16,-1 0 2-16,0 0 3 0,-2 0 5 0,-1 0 5 0,-1 0 3 0,-1 0 3 15,0 0 3-15,0 0 2 0,0 0 1 0,0 0 1 0,-1 0-1 16,-1 0-2-16,-1 0-2 0,0 0-1 0,-1 0-3 0,0 0-3 0,-2 0-3 15,1 0-1-15,-3 0-2 0,3 0-3 0,-3 0 0 0,0 0-2 0,0 0 0 16,0 0-2-16,-2 0-2 0,0 0-1 0,0 0-1 0,0 0-2 16,-2 2 0-16,1 0 0 0,-3-2 0 0,3 0 1 0,-5 3-1 0,3-3 2 15,-2 2 1-15,0 0 2 0,0 1 2 0,-1-1 4 0,0-1 2 16,0 1 3-16,-3 0 4 0,5-1 4 0,-2 1 6 0,0 1 5 0,-1-1 4 16,4-1 3-16,-2 1 5 0,2-1 2 0,-1-1 1 0,3 2 3 0,1-1 2 15,-1-1 4-15,3 0 3 0,0 0 5 0,-1 0 4 0,3 0 0 16,-1 0 0-16,2 0-3 0,2 0 0 0,-2 0-2 0,1 0-1 0,1 0-3 15,1-1-2-15,-1 1-2 0,3 0-1 0,-2-2-6 0,2 2-4 0,0 0-7 16,0 0-4-16,0 0-6 0,0 0-6 0,0 0-4 16,2 0-5-16,-2-1-3 0,3 1-4 0,-1-2 0 0,1 2-3 0,1 0 0 15,1 0 0-15,0-1-1 0,3 1 0 0,0-2 1 0,3 2 1 0,-2 0 2 16,4-1 1-16,-2-1 2 0,4 2 1 0,0-2 2 0,0 1 4 16,3 1 1-16,-3-1 2 0,5 0 0 0,-1 1-1 0,-1-2-2 0,2 2 0 0,0-1-2 15,0-1 0-15,0 2-2 0,0-2 0 0,0 1 0 0,0 1 1 16,-1-2-1-16,-1 0-1 0,0-1-1 0,-2 3-1 0,2-4 1 0,-4 3 0 15,0 1 2-15,-1-4 3 0,-1 4 3 0,-2 0 3 0,-2-3 3 16,0 3 2-16,-1 0 4 0,-2-2 3 0,0 2 1 0,-2 0 3 0,-1 0 2 16,0 0 3-16,-2 0 1 0,0 0 1 0,0 0-1 0,0 0-3 0,-2-2-4 15,0 2-7-15,1-1-12 0,-3-1-11 0,1 2-16 0,0-2-16 16,0 1-20-16,0-1-22 0,-2 2-23 0,2-1-25 0,0 0-42 0,1-1-50 16,2 2-75-16,0 0-87 0,0 0-69 0,0 0-61 0,0 0-26 15,0 0-8-15</inkml:trace>
  <inkml:trace contextRef="#ctx0" brushRef="#br0" timeOffset="29446.0089">24643 10422 418 0,'-8'-7'501'0,"-1"3"9"0,3-1-82 0,-1 0-130 15,3 2-74-15,-1-1-46 0,-3 0-24 0,3 1-12 0,2 0-3 16,0 0 2-16,0 2 2 0,1-3 3 0,0 3-1 0,1 0-3 16,-1 1-7-16,2-2-10 0,0 2-10 0,0 0-10 0,0 0-10 15,0 0-11-15,0 0-10 0,0 0-10 0,0 0-9 0,0 0-10 0,0 0-7 16,0 0-9-16,0 0-6 0,2 2-5 0,-1-2-4 0,3 1-2 16,-3 0 0-16,3 3-2 0,-1-3 0 0,2 2 0 0,-1 2 0 0,4-3 0 15,-2 5 1-15,2-4 3 0,0 4 2 0,3 0 1 0,2 0 1 0,-1 1 0 16,1 0-2-16,3 0 0 0,1-1-1 0,1 2-4 0,3-2-1 15,-1 2-1-15,3 1-1 0,3-1-1 0,-1-1-3 0,2 0 1 16,2 0-3-16,2-1-2 0,1 1-2 0,0-1-3 0,3 1 2 0,0-1 0 16,0-1 1-16,3 2 4 0,0-2 0 0,5 1 1 0,-4-2 2 15,4 1-1-15,3-1 3 0,1 0 0 0,-1 0-1 0,6-1 2 0,-1 0 0 16,3 0 0-16,-1-1-1 0,4-1-5 0,2 1-3 0,1-1-4 16,0 1-2-16,3-3-6 0,0 2 0 0,2-2-2 0,0 0 2 0,3 0 0 15,1 0 3-15,3 0 3 0,1 0 2 0,1-2 1 0,3 2 3 16,2-1 1-16,2-1 1 0,0 2 0 0,4-3 1 0,2 1-1 0,-1 0 1 15,1 0 1-15,3 1 2 0,-1-1-2 0,-1 0 1 0,1 0-1 16,0 0 1-16,-1 1 0 0,1-1 0 0,-1-1 0 0,1 2 0 16,-2-1 1-16,-2-1 0 0,-3 0 2 0,2 0-1 0,-4 0-4 15,-2-1-5-15,-2-1-4 0,-3 0-3 0,-6 2-2 0,0-4 0 0,-6 0-1 0,0 0-3 16,-6 0-1-16,-4 0 1 0,-3-2 3 0,-5 0 0 0,-4-2 3 16,-2 1 1-16,-5-3 4 0,-4-1 0 0,-4 3 3 0,-3-3 1 15,-3 1-2-15,-3 0 0 0,-3-2 0 0,-2-1-2 0,-5 2 0 0,-1-1-4 16,-2 0-7-16,-2 0-10 0,-2-1-12 0,1 3-16 0,-6 0-17 0,1 0-27 15,-4-2-31-15,0 6-36 0,-3-3-37 0,-3 2-60 0,2 2-70 0,-5 1-91 16,3 0-104-16,-5 1-57 0,1 3-34 0,1 0-11 0,-3 0 0 16</inkml:trace>
  <inkml:trace contextRef="#ctx0" brushRef="#br0" timeOffset="30713.2649">25065 10542 282 0,'-3'-11'431'0,"-3"2"-31"0,1 0-94 0,-3 1-126 0,2 3-64 15,-2-2-34-15,-3 4-18 0,2 1-10 0,-4 0-4 0,0 2-2 16,0 0 0-16,0 3-1 0,-2 1 0 0,-1 3 0 0,0 3 2 15,-1-1 1-15,0 3 0 0,-1 1-2 0,1 6-2 0,0 3-3 0,-4-2-1 16,2 5-3-16,2 2-2 0,-4 3-1 0,-1 1-2 0,5 4-3 16,-5 1 0-16,2 5-2 0,0 0 0 0,0 2 2 0,0 3 0 0,2 2 3 15,-3 2 2-15,3 2 2 0,0 3 2 0,2 3-2 0,-2 2 0 16,1 1-1-16,3 5-1 0,0-3-2 0,1 4 0 0,2 1-2 16,-3 0-2-16,4 4-7 0,0-2-5 0,1 1-4 0,0-1-2 0,2 1 2 15,1-3-1-15,-2 4 3 0,4-4 0 0,0 2 0 0,-1-3 4 16,2 1 0-16,2 0 1 0,-3 0 1 0,0-2 0 0,4 0 2 0,-1-2 0 15,1-1 2-15,0-3-3 0,0-2-7 0,0 0-6 0,0-4-6 16,0-4-3-16,-2-2-3 0,0-1-2 0,-1-2-3 0,2-5-1 16,-3 1 1-16,3-5 0 0,-4-2 0 0,2-1-5 0,-5-4-2 0,3-2-5 15,1-2-7-15,-3-3-8 0,1-1-10 0,-1-4-10 0,1-2-13 0,-2-2-11 16,2-3-10-16,-2-2-14 0,-1-3-17 0,-1 0-19 0,0-3-18 16,0-2-18-16,-2-3-18 0,1-2-8 0,-3-2-8 0,1-3-1 0,-1 2 2 15,1-3 6-15,-4-3 12 0,4 2 12 0,-4-4 10 0,1 1 16 16,1 0 21-16,-1-2 25 0,-5 0 31 0,4 2 30 0,-1-2 31 15,0 3 27-15,-2-3 26 0,2 2 22 0,-3 0 20 0,2-2 18 0,0 3 15 16,-1 0 12-16,2-1 11 0,-1 1 8 0,2 2 6 0,-1-2 3 16,1 4 3-16,1 0-2 0,2 0 1 0,0 0-5 0,2 1-5 0,0 1-6 15,4 1-10-15,-2 3-7 0,3-3-10 0,1 5-9 0,2-2-8 16,1 0-11-16,1 3-12 0,1-1-11 0,1 2-9 0,0 0-7 16,1 2-4-16,3-1-5 0,1 3-4 0,-1-1-4 0,2 0-3 0,2 4-3 15,0 0-4-15,2 1-2 0,1 1-3 0,0 1-2 0,3 1 3 0,-1 1-1 16,1-2-3-16,3 2-3 0,1-1-7 0,-1 0-3 0,4 1-2 15,-2 0-2-15,5 0-2 0,-3-2 0 0,5 0-4 0,-1 1-2 16,2-4-4-16,-2 2-7 0,2 0-6 0,2-2-8 0,1-2-9 0,0-2-13 16,1 1-13-16,1-1-12 0,0-3-11 0,-1-2-10 0,1 1-9 15,0-4-1-15,-1 1 0 0,-1-3 5 0,3-1 6 0,-6-2 11 16,3 1 12-16,-1 0 17 0,-6-1 17 0,2-2 24 0,-3-1 21 0,-1 4 26 16,-3-4 24-16,-1 3 23 0,-6-1 21 0,-1 1 17 0,-2 0 15 15,-2 1 9-15,-3 1 9 0,-3 1 4 0,-2-3 4 0,-3 3 1 0,-4 2 0 16,1 0-2-16,-5 1 0 0,-2 1-5 0,-1 3-8 0,-5 0-10 15,-1 0-12-15,-1 3-14 0,-1 1-14 0,-5 4-13 0,1-1-12 0,-2 5-11 16,0-2-16-16,0 4-20 0,-2 0-27 0,0 4-33 0,2 1-38 16,0 3-48-16,0 0-51 0,0 2-86 0,3 2-102 0,1-1-96 15,2 2-92-15,1 2-45 0,2-2-23 0,-1 1-9 0</inkml:trace>
  <inkml:trace contextRef="#ctx0" brushRef="#br0" timeOffset="32814.3444">19846 14139 59 0,'-3'-12'575'0,"0"-2"9"15,-5 2 9-15,3 0 9 0,-3 0-81 0,0 0-128 0,-1 2-92 16,-1-2-77-16,2 2-48 0,-4-2-30 0,2 2-15 0,-1 1-11 0,0 0-6 16,0 2-8-16,2-1-10 0,-5 2-8 0,2 1-10 0,-2 0-11 15,2 1-8-15,-4 4-9 0,1 0-6 0,-3 0-5 0,2 5-5 16,-5 2-2-16,-1 0-3 0,1 3-1 0,-1 2 0 0,-3 3 2 0,3 4 1 16,-2 0 2-16,0 3 1 0,-1 2 0 0,3 3 0 0,0 0-1 15,1 1-4-15,1 4-3 0,2-1-4 0,3 3-1 0,0-2-4 0,5 2-3 16,2-1-3-16,1-1 0 0,4 1-4 0,3 1 0 0,3-3 0 15,4 1 0-15,1 0-2 0,6-4 0 0,2 0-4 0,2-1-4 0,6-1-9 16,0-4-9-16,6-1-13 0,4-1-14 0,0-3-14 0,2-3-15 16,4 0-13-16,1-6-13 0,1-1-15 0,0-3-15 0,0-1-10 0,1-3-9 15,-2-3-4-15,2 0-3 0,-4-3 6 0,-1-3 10 0,0-1 13 0,-5-2 16 16,0 0 16-16,-3-3 17 0,-4 1 20 0,-2-3 18 0,-4-2 21 16,1 3 24-16,-7-2 21 0,-2 0 23 0,-2-3 24 0,-2 4 21 15,-5-1 18-15,2 0 15 0,-5 0 11 0,-5 2 7 0,0-1 6 0,-1 2 6 16,-2 1 2-16,-3 1-1 0,2 0-3 0,-3 1-5 0,-2 3-8 15,3 0-11-15,-3 2-15 0,0 0-16 0,0 2-16 0,-1 1-14 0,2 1-13 16,-1 3-11-16,2 0-8 0,-4 0-9 0,5 3-7 0,-2 1-7 16,2 1-6-16,0 2-6 0,0 3-3 0,3-1-3 0,0 3 0 15,2 0-1-15,-2 1-2 0,5 3-1 0,0-2-3 0,1 3-2 0,2-1-3 16,3 3-4-16,1-2-3 0,0 1-4 0,4 0-3 0,0-1-4 16,2 0-5-16,0 0-6 0,2-2-6 0,0-1-7 0,1 0-4 0,0-1-4 15,2-1-3-15,-2-3-1 0,3 0 0 0,-2-2 1 0,2-1 2 0,-3-1 4 16,0-3 4-16,0 0 4 0,-1-2 6 0,2 0 6 0,-5-4 8 15,-1 1 9-15,3-3 10 0,-3-2 8 0,0-1 8 0,-3 0 7 0,-1-2 5 16,-1-1 5-16,1-3 3 0,-4 1 3 0,-2 0 1 0,0-1 0 16,-1-2 2-16,-3 2-1 0,1 1 0 0,-1-1-3 0,0 1-4 15,-4 1-5-15,2-1-7 0,0 0-10 0,0 3-13 0,-1 0-15 0,3 2-14 16,-1 1-15-16,1 0-17 0,-1 1-17 0,2 2-21 0,0 0-23 16,2 1-20-16,1 1-20 0,0 1-17 0,2 0-15 0,0 2-16 0,0 0-13 15,4 2-11-15,-3 0-10 0,6-1-4 0,-2 1 2 0,0 2 7 16,3-1 13-16,-1 0 23 0,1-1 30 0,3 0 36 0,-3 1 37 15,1-3 42-15,0 0 40 0,1 2 42 0,0-2 45 0,-1 0 44 0,-1-2 46 16,-2 2 36-16,1 0 34 0,-2-3 25 0,2 2 21 0,-4 0 13 16,2-1 10-16,-2-1-1 0,0 1-7 0,-1 1-10 0,1-3-14 0,1 4-18 15,-2 0-17-15,0-2-21 0,1 2-21 0,0-1-21 0,0-1-18 16,1 2-19-16,1 0-16 0,-1 0-17 0,1 0-17 0,3 2-15 16,-4-1-12-16,5 1-11 0,-3 3-8 0,3 0-7 0,-1-1-4 0,0 3-3 15,0 1-1-15,1-1-2 0,-1 2 0 0,0 0-1 0,-3 3-2 16,3-3 1-16,-3 5-2 0,-1 1 1 0,0-4-2 0,-1 4 1 0,-2 0-1 15,1 0 0-15,-2-1 2 0,0-1 0 0,-2 1 1 0,2-2 0 16,-1 0 2-16,-1-2 2 0,1 1 4 0,-3-3 8 0,3-1 7 0,-1-3 8 16,1 1 7-16,-1-2 4 0,0-2 4 0,2-2 1 0,-1-2-1 15,-1-2-1-15,2 1 1 0,2-3-1 0,-1-5-2 0,1 0-1 16,1-1-6-16,4-3-8 0,-3 1-11 0,6-4-16 0,-1 2-14 0,1-1-14 16,2 0-10-16,1 0-14 0,-2-3-13 0,3 6-14 0,-1-3-15 0,4 3-16 15,-4 0-14-15,1 1-15 0,1 2-18 0,-2 1-13 0,0 1-13 16,1 4-10-16,-1 1-12 0,-2-2-13 0,3 6-13 0,-4-3-12 15,0 4-11-15,0 2-12 0,-2 0-10 0,1 1-13 0,-2 2-18 0,-1 0-20 16,-1 1-23-16,-2 0-22 0,2 2-17 0,-1-1-1 0</inkml:trace>
  <inkml:trace contextRef="#ctx0" brushRef="#br0" timeOffset="33146.1155">20706 14527 351 0,'-1'2'454'0,"1"1"1"0,-4-3-13 0,3 1-31 16,-1 0-39-16,0-1-38 0,-1 0-36 0,2 0-33 0,-3 0-33 15,2-1-28-15,0 1-26 0,1-1-25 0,1 1-25 0,0 0-20 16,0 0-19-16,0 0-18 0,0 0-17 0,0 0-16 0,0 0-13 0,0 0-12 15,0 0-8-15,1 1-9 0,3 0-5 0,-2-1-3 0,1 2-4 16,0 1-3-16,2-1-5 0,-1 0-3 0,0 1-2 0,1 1-4 16,3-3-3-16,-2 1-4 0,1 0-6 0,-1 1-6 0,0-3-4 0,4 0-4 15,-4 0-4-15,0 0 0 0,2 0-1 0,2-3 2 0,-4 1 4 0,0-3 5 16,1 2 4-16,0-3 6 0,-2 1 7 0,0-2 10 0,0 0 11 16,-2-1 11-16,-1 1 11 0,-1-1 11 0,-1 1 10 0,-1 0 10 15,-1-1 10-15,-1-1 8 0,-2 2 6 0,0 0 7 0,0 0 5 0,0 2 4 16,-4-1 4-16,3 2 3 0,-2-1 1 0,-3 2-1 0,3 1 0 15,-1-1-4-15,-2 3-5 0,0 0-5 0,-1 0-6 0,-2 3-3 16,3 2-3-16,-3-2-4 0,1 3-4 0,4 1-5 0,-5 3-4 0,4-2-4 16,0 3-3-16,0 2-5 0,2 1-3 0,0 0-3 0,3 1-3 15,0 0-2-15,2-1-2 0,2 3-4 0,1 0-4 0,1-1-5 0,2 0-5 16,3 1-11-16,2-2-16 0,0 0-17 0,2 0-20 0,2-2-24 16,1-1-26-16,3 0-27 0,0-1-28 0,3-2-35 0,1-1-37 0,3-2-63 15,-1-2-77-15,3-1-92 0,0-1-99 0,2-4-43 0,-1-1-17 0,0-1 4 16,3-4 11-16</inkml:trace>
  <inkml:trace contextRef="#ctx0" brushRef="#br0" timeOffset="34462.9975">21390 14415 488 0,'-15'2'585'0,"0"1"4"0,1-3 8 0,5 2-59 0,-4-2-85 15,5 3-116-15,0-3-128 0,3 0-71 0,1 2-44 0,-1-2-20 0,4 1-8 16,1-1-6-16,1 2-1 0,2-1-4 0,0 1-3 0,0-1-7 16,2 2-6-16,0 0-7 0,2-2-8 0,2 3-3 0,-3-1-6 0,1 1 0 15,1 1 0-15,1-3-3 0,-3 3-2 0,2 1-3 0,-1 0-1 16,0-2-3-16,0 4 0 0,-3-1 0 0,0 0-2 0,0 0 0 16,0 2 0-16,-3 2 0 0,2-2 1 0,-3 1 2 0,0 0-1 0,0 2-1 15,0-2 1-15,-3 0-2 0,2 1 0 0,-3-1 1 0,1 2 1 0,0-2 3 16,0-1 1-16,0-1 4 0,-1-2 6 0,3 2 8 0,-4-2 6 15,4-2 11-15,-1 1 10 0,1-2 8 0,-1-3 7 0,2 0 2 16,-2 0 2-16,2-3-1 0,0 0-1 0,0-3-3 0,2-2-1 0,0 1-5 16,-1-3-8-16,2-2-8 0,3-3-8 0,-1 1-12 0,2-1-11 15,1 1-9-15,-1-3-5 0,1 0-2 0,2 0-2 0,-1 1 1 16,2 0-2-16,0 0 0 0,-1 1 1 0,-1 0-1 0,2 3 2 0,-2 0-2 16,0 2-2-16,-1 1 0 0,0 1 0 0,1 2 2 0,-3 1-1 15,-1 3 0-15,2 0-1 0,-3 2 2 0,1 2-1 0,-1 0 1 16,1 3 1-16,-2 1 0 0,2 2 3 0,-1 1 1 0,-3 1 2 0,1 1 0 15,-1 1 0-15,-1 2-2 0,0 0-1 0,0 0-2 0,-1 1 1 16,-1 0-2-16,2 1 1 0,-1-1-2 0,-3 0 0 0,1-1-1 0,3-1 0 16,-2-2 1-16,2-1 3 0,-1 0 4 0,1-1 7 0,0-1 8 15,0-1 7-15,1-5 4 0,-1 1 3 0,2-1-3 0,1-2-4 16,1-2-1-16,0-3-2 0,0 0-2 0,1-2 0 0,2-3-2 0,-1-2-3 16,2-1-5-16,3-2-7 0,-3 0-9 0,2-2-6 0,1-1-5 15,0 0-1-15,-2 0 4 0,2-1 2 0,0 0 3 0,-1 1 3 0,1 4 1 16,-2-1 2-16,0-1 0 0,0 3 3 0,-1 1 0 0,-2 2-2 0,1 1 2 15,-3 2 1-15,2 2 2 0,-3 2 0 0,2-1 1 0,-1 4 2 16,-3 0 0-16,2 4 1 0,1 1-1 0,0 0 0 0,0 1 0 16,-2 2 1-16,1 1-1 0,2 3 3 0,-1-3-2 0,0 5 1 15,0-1-4-15,0 0-4 0,0 1-10 0,2 0-12 0,-2 2-12 0,1-3-12 16,2 2-10-16,-1-1-7 0,2 1-10 0,0-2-13 0,1 0-14 16,4 1-15-16,-1-3-20 0,1-1-19 0,3-1-18 0,1-2-18 0,1 0-10 15,0-2-10-15,2-1-6 0,3-3-7 0,-1-1-8 0,2 0-9 16,-1-3-2-16,2-4 1 0,0 2 7 0,0-2 10 0,0-2 16 15,-2 0 16-15,0-2 23 0,-1-1 21 0,0 0 28 0,-2-1 27 0,-2-2 32 16,0 0 33-16,-4 0 34 0,-1 0 37 0,-2-2 32 0,-3 2 32 16,-2 0 27-16,-3 1 27 0,1-2 22 0,-4 1 22 0,-2 0 16 15,-1 2 13-15,0 0 7 0,-4 1 7 0,1 0 0 0,-2 2-1 0,-5 0-4 16,4 0-6-16,-4 3-9 0,4 1-10 0,-6 0-12 0,3 4-15 16,-1-1-14-16,-3-1-13 0,4 4-12 0,-4 0-14 0,2 4-11 0,-4-1-12 15,4 2-13-15,-3 1-13 0,1 2-10 0,-1 1-13 0,0 1-10 16,2 2-10-16,0 1-7 0,-2 1-7 0,4 1-5 0,-1 0-5 0,2 1-4 15,1 3-2-15,1-3-3 0,2 1-3 0,2 1-1 0,-2-1-2 16,3 0-1-16,2 1-3 0,2-1-2 0,1-3-4 0,1 2-2 16,1-1-2-16,3-3-1 0,-1 0 0 0,4-2 0 0,-2-1 0 0,2-1-1 15,3-3-1-15,-1-1 1 0,3-1-1 0,-1-1-2 0,1-4 1 0,2 0 1 16,-2-3 5-16,3 0 1 0,0-2 4 0,-1-1 2 0,-2-1 1 16,4-3 1-16,-4 1 1 0,0 0 2 0,0-1-1 0,-1-1 5 15,-1 0 4-15,-3 1 8 0,0 0 10 0,0 1 8 0,0 1 10 0,-3 1 8 16,-1 1 5-16,0 1 1 0,-3 1 0 0,1 1-2 0,-1 1-1 15,-1 1-3-15,0-1-3 0,0 3-4 0,0 1-5 0,0 0-7 16,0 0-7-16,0 1-11 0,0 3-10 0,0 0-9 0,0 1-7 0,0-1-1 16,0 2-2-16,0 1-2 0,0 1 1 0,0 1-7 0,0 0-7 15,0 0-17-15,0 2-17 0,2 1-24 0,0-2-24 0,-1-1-24 0,1 1-23 16,1 0-21-16,0-1-23 0,0-2-22 0,0 1-24 0,0 1-20 16,1-3-19-16,-1 0-11 0,0-3-10 0,0 1-4 0,3-3-1 15,-3 1 3-15,2-4 8 0,-2-1 12 0,2-1 15 0,2-1 24 0,-1 0 25 16,-2-4 33-16,3 0 35 0,-2-2 39 0,1-1 35 0,-1 2 40 15,1-4 40-15,0 2 41 0,-1-1 44 0,0-1 38 0,0 2 37 0,0 0 32 16,0-1 29-16,0 1 20 0,-1 1 14 0,0 1 8 0,0 0 5 16,0 2-2-16,0-1-5 0,-3 2-11 0,4 2-15 0,-4 0-19 15,2 1-20-15,-1 1-19 0,1 0-18 0,0 1-20 0,1 1-19 0,-1 1-19 16,2 1-18-16,1 1-16 0,-2 1-17 0,3 1-15 0,-1 1-13 16,-1 0-8-16,3 3-7 0,-2-1-2 0,0 2 0 0,1-1-1 0,-1 1-4 15,0 2-2-15,-1 1-2 0,0-3 0 0,0 4 0 0,-4 0-2 16,3 0 1-16,-3-1-1 0,1 0 2 0,-1 0 0 0,-1 0 1 15,0-2 2-15,-1-1 1 0,-1 0 4 0,2-1 3 0,-1-2 5 0,1 0 7 16,-2 0 10-16,0-4 8 0,2 2 5 0,-1-3 4 0,1-1 1 16,0 0 2-16,0-3-2 0,0-1 1 0,1-1-3 0,-1-2-1 15,4-1-6-15,-3-2-6 0,2 0-13 0,3-4-14 0,-1-1-17 0,2 0-13 16,1-2-10-16,2-1-5 0,0 1-4 0,1 0-2 0,3 0 0 0,-1 0-1 16,3 0 1-16,-2 2 0 0,2 0 3 0,0 1 3 0,-1 5 7 15,1-3 9-15,1 2 6 0,-2 2 7 0,0 2 4 0,0 1 5 16,0 3 2-16,-2 2 1 0,1 0 0 0,-2 2 2 0,-1 2 0 0,0 1 1 15,-2 3 0-15,-1 1 0 0,1 1-1 0,-2 1 0 0,-2 3-6 16,-1 0-5-16,0 3-17 0,-3 2-24 0,-1-2-32 0,0 3-35 0,-5 1-52 16,2 1-63-16,-3 1-121 0,-2 0-151 0,-1 1-95 0,-3-2-70 15,-1 2-35-15,0-2-19 0,0-1-8 0,-3-1-3 0</inkml:trace>
  <inkml:trace contextRef="#ctx0" brushRef="#br0" timeOffset="35212.187">19290 15226 477 0,'-22'0'514'0,"0"0"8"0,0 0-57 0,2 0-85 0,3 0-83 0,1 0-77 15,0 0-43-15,5-1-27 0,-1-1-11 0,4 2-9 0,1-2 0 16,4 1-2-16,2 1-1 0,1-4-1 0,1 4-7 0,2-3-7 0,5 1-12 15,1-1-15-15,4 0-13 0,4 0-12 0,4-1-13 0,3 1-11 16,4-2-9-16,4 2-7 0,6-1-5 0,5-1-4 0,4 2-2 0,7-2-2 16,3-2-2-16,4 2-4 0,4 1 0 0,7 0 1 0,3-1 1 0,5 1 1 15,3-3-2-15,7 2 1 0,8-1-1 0,3 0-4 0,5 1-1 16,3-1-3-16,5 0 1 0,7 1 1 0,2-2 6 0,4 2 2 0,0 0-1 16,1-2-3-16,0 2-4 0,3-2-5 0,-1 2-6 0,0-3-5 0,-1 2 1 15,2 0 4-15,-4-1 5 0,-2 2 5 0,0-1 1 0,-5-2 1 0,-3 4-3 16,-5-2-1-16,-5-1 0 0,-3 2-2 0,-4 1-4 0,-5-2-1 15,-3 0-7-15,-4 1-6 0,-6 1-13 0,-6-1-18 0,-3 1-17 0,-7-1-17 16,-6 1-17-16,-9-1-15 0,-3 3-21 0,-9-4-25 0,-4 5-30 16,-8-2-33-16,-4 0-55 0,-5 0-67 0,-9-1-65 0,-1 1-69 0,-8-2-34 15,-5 1-20-15,-3-1-2 0</inkml:trace>
  <inkml:trace contextRef="#ctx0" brushRef="#br0" timeOffset="37463.9695">23763 14403 479 0,'-17'-2'647'0,"2"2"-3"0,3-3 0 16,1 1-6-16,-1 1-8 0,3-3-141 0,3 4-209 0,1-2-114 0,0 2-71 15,4-1-37-15,1-1-24 0,1 2-10 0,2-2-5 0,2 2-6 16,3-1-8-16,5 0-10 0,1 1-13 0,5-2-17 0,0 1-22 16,6 1-17-16,4-2-16 0,1 1-16 0,3 1-16 0,2-3-15 0,2 1-16 15,0 1-18-15,1-3-21 0,0 3-18 0,1 0-18 0,-1-1-17 16,0-1-14-16,-3 2-16 0,1-1-12 0,-3-1-5 0,-3 0-1 0,-4 0 16 15,1 1 25-15,-5-1 43 0,-2-1 52 0,-5 1 50 0,-1-2 53 16,-5 3 47-16,-4-3 48 0,-3 2 46 0,-4-3 49 0,-1 1 47 0,-3 1 44 16,-7 0 34-16,2-2 29 0,-4 1 12 0,-2-1 4 0,-1 0-15 15,0 0-22-15,-2 1-24 0,-1 0-24 0,2 1-19 0,0-1-15 16,1 0-17-16,1 0-18 0,3 1-18 0,0 1-17 0,3 0-18 0,1 0-17 16,2 2-18-16,4-2-16 0,0 3-11 0,4 0-7 0,2 0-8 15,1 0-6-15,4 3-6 0,2-1-7 0,0 1-7 0,4 4-9 0,4 0-5 16,0 0-5-16,1 1-6 0,3 4-4 0,0-3-2 0,1 2-4 15,-1 1-7-15,-3 1-10 0,3 0-10 0,-3 1-10 0,-3 1-12 16,0 0-12-16,-5-1-13 0,-2 3-13 0,-3 0-12 0,-2-2-13 0,-3 2-12 16,-6-1-13-16,-1 1-18 0,-2-1-22 0,-5 1-35 0,1-2-40 15,-3 0-65-15,0-1-75 0,-1-3-46 0,1 1-32 0,-3-1-10 0</inkml:trace>
  <inkml:trace contextRef="#ctx0" brushRef="#br0" timeOffset="37945.9629">25584 13908 328 0,'-17'-11'630'0,"1"2"-4"16,-5 1-5-16,4 1-4 0,-1 2-3 0,0 1-148 0,2 4-218 15,-5 0-118-15,7 2-67 0,-3 5-29 0,-2 3-12 0,4 2-1 16,0 1 1-16,-1 5 3 0,2 2 1 0,-1 4 3 0,1 1 3 16,1 3 0-16,4 4 2 0,-5 2 0 0,4 2-2 0,0-2 0 0,0 4-4 15,2 1-6-15,-4 0-8 0,3 0-7 0,1 0-6 0,0-1-5 16,0 1-2-16,-1-3-2 0,3 0-1 0,-1-4 0 0,2 1 0 0,1-5 2 16,-2 0 3-16,3-4 6 0,-1-4 7 0,3-3 4 0,1-3 4 0,0-1 0 15,0-6 0-15,0-3-2 0,1-4-1 0,3-2-1 0,0-6-3 16,2-3-1-16,2-2 0 0,0-7-4 0,0-1-6 0,6-5-8 15,-2-2-11-15,1-3-5 0,0-2-3 0,3-3 0 0,-2-2 2 0,4 0 2 16,-2-2 4-16,-1 1 3 0,1-1 4 0,0 2 5 0,-2 1 8 16,3 2 7-16,-4 2 8 0,1 3 7 0,1 3 5 0,-6 2 1 0,4 4-1 15,-5 2 1-15,1 4 0 0,1 3 4 0,-2 4 3 0,0 3 3 16,1 3 3-16,-1 4 1 0,1 3-4 0,0 3-2 0,1 4-3 16,1 3-3-16,2 4 1 0,-2 2 0 0,0 4 3 0,3 2 0 0,-1-1-2 15,-1 3-1-15,1 3-4 0,0-1-7 0,0 3-8 0,-2-2-9 16,3 1-15-16,-5-1-12 0,3 2-16 0,0-3-16 0,-1 0-17 0,2-1-18 15,-4-1-20-15,-1-3-21 0,2 0-25 0,1 0-29 0,-3-4-33 16,-2-1-33-16,2-3-33 0,-2-2-53 0,-1 0-60 0,0-4-72 0,-2-4-77 16,-1-3-35-16,-1-2-13 0,-1-3 3 0</inkml:trace>
  <inkml:trace contextRef="#ctx0" brushRef="#br0" timeOffset="38130.2035">25262 14431 37 0,'-24'0'580'0,"1"-1"5"15,5 1 7-15,2 1-9 0,2 1-19 0,2-1-114 0,2 2-159 0,3 1-94 16,4 0-59-16,1 2-31 0,6-2-19 0,1 0-11 0,5 3-4 16,1-2-4-16,8 0-4 0,1-1-10 0,5 3-12 0,3-4-18 15,4 2-22-15,3-3-23 0,3 1-24 0,-1-3-26 0,6 0-25 0,0-3-27 16,3 1-26-16,-2-1-26 0,2-4-25 0,-2 0-31 0,3-1-37 16,-4-3-42-16,1 0-45 0,-2-1-53 0,-4-2-57 0,-1-3-27 15,-4-2-12-15,-1-1 6 0</inkml:trace>
  <inkml:trace contextRef="#ctx0" brushRef="#br0" timeOffset="38345.2495">26118 14037 446 0,'-4'-23'511'0,"-6"4"23"16,0 1-9-16,0 3-28 0,0-1-62 0,-1 1-80 0,-2 4-52 16,4 0-36-16,-1 2-29 0,-1 1-24 0,3 1-23 0,0 2-20 0,2 1-12 15,2 3-7-15,-1 1-9 0,0 1-7 0,2 3-9 0,-1 3-9 16,1 2-9-16,2 1-10 0,1 5-9 0,0 3-10 0,0 1-7 0,0 4-2 16,0 1-1-16,1 1 1 0,2 4-7 0,1 1-8 0,-3 1-7 15,2 0-10-15,1 1-5 0,-1 1-5 0,0 2-7 0,0-2-7 0,2-1-6 16,-4 4-7-16,2-4-11 0,1 1-13 0,-3-2-16 0,2 0-19 15,1-1-17-15,1-1-16 0,-4 0-19 0,2-4-20 0,3-1-22 0,-3 0-24 16,2-3-24-16,2-2-28 0,-2-1-26 0,4-3-25 0,-1-3-26 16,0-1-26-16,1-2-33 0,4-3-34 0,0-3-40 0,2-2-46 0,0-2-36 15,3-2-30-15,-1-5-11 0,1-1-1 0</inkml:trace>
  <inkml:trace contextRef="#ctx0" brushRef="#br0" timeOffset="39546.0768">26491 14401 157 0,'3'-19'565'16,"1"1"15"-16,-4 1-8 0,-4 0-23 0,3 1-78 0,-6 3-104 15,0-1-66-15,-1 2-44 0,-4 0-29 0,2 2-21 0,-3-2-15 16,-3 5-14-16,0 2-13 0,1 2-16 0,-3 0-14 0,-1 3-15 0,3 0-15 16,-3 4-12-16,1 2-14 0,-2 2-11 0,3 2-11 0,1 1-11 0,-1 2-10 15,2 1-9-15,1 2-9 0,2 2-9 0,1 1-7 16,1 0-10-16,4 2-8 0,-1 0-9 0,3 1-7 0,2-2-10 0,2 1-10 16,2 0-11-16,2 0-13 0,3 0-13 0,-1-2-12 0,2-2-12 15,3-1-8-15,-1-1-8 0,3-2-3 0,-1-1-5 0,1-3 4 0,2-1 3 16,0-3 8-16,0-3 7 0,1-2 11 0,-2 0 12 0,1-5 16 15,0-2 16-15,0 0 18 0,-1-5 19 0,-1 2 16 0,-2-4 16 0,1-1 17 16,-4-2 15-16,0 0 17 0,1-1 14 0,-2 0 17 0,-2 0 14 16,0-1 18-16,-4 2 16 0,1 0 12 0,-2 3 11 0,0-3 6 15,-2 3 1-15,1 2-1 0,-3 1-6 0,3 1-7 0,-1 4-11 0,0-1-16 16,-1 1-17-16,2 2-16 0,-1 1-17 0,0 3-16 0,2 0-18 16,-1 5-15-16,-1 2-14 0,2 1-11 0,-2 1-10 0,2 5-5 0,0 2-3 15,0 5 0-15,0 0 0 0,2 6 5 0,1 2 6 0,2 1 2 16,2 4 4-16,1 2 2 0,2 3 0 0,2 2 3 0,1 4 3 0,1 1 2 15,0 2 1-15,2 1 3 0,-4 4 1 0,6 0-1 0,-6 2 1 16,1-1-3-16,-2 2-7 0,-1-2-7 0,-1-1-9 0,-4 2-6 0,-2-6-5 16,-2 1-5-16,-2-4-4 0,-2-2-3 0,-2-5-1 0,-3-3 2 15,-1-3 1-15,-3-5 5 0,0-3 4 0,-2-3 3 0,-4-6 5 0,2-4 4 16,-6-2 5-16,2-6 0 0,-3-4 2 0,-2-4-2 0,-2-6 0 0,2-2-6 16,-3-4-2-16,-1-4-7 0,1-4-7 0,0-1-10 0,1-4-10 15,3-3-9-15,0-3-11 0,2-2-11 0,3-1-10 0,2-2-7 0,4 0-9 16,2 0-8-16,3-4-11 0,5 4-9 0,1-4-9 0,4 1-10 15,3 1-10-15,4 0-3 0,4 1-3 0,-1-1 0 0,7 3 0 0,1 0 1 16,1 1 1-16,5 1 2 0,0 3 0 0,1-1 6 0,5 3 7 16,0 1 11-16,-1 1 9 0,6 1 14 0,-2 1 17 0,-1 3 17 15,4-1 17-15,-3 2 20 0,1 4 21 0,-1-2 27 0,-2 1 25 0,1 3 27 16,-4 1 28-16,-2 1 26 0,-3 1 26 0,-1 3 20 0,-5 0 21 0,-2 2 16 16,-2 3 16-16,-5-1 11 0,0 0 8 0,-3 2-2 0,-4 1-8 15,-1 1-13-15,-2 1-15 0,-4 0-17 0,1 0-17 0,-2 2-18 0,-3-1-17 16,-2 2-17-16,0 0-16 0,-2 2-19 0,-1 1-17 0,-2-1-16 15,-1 3-17-15,0 1-8 0,1 2-3 0,0 1-3 0,-2 1 0 16,3 2-2-16,-2 0-1 0,2 1-2 0,0 4-1 0,2-1-3 0,1-2 1 16,1 4-3-16,3-1-1 0,2 4-2 0,0-3-3 0,4 0-1 15,1 0-3-15,1-1-2 0,4 2-4 0,0-3-4 0,2 0-6 0,2 1-8 16,2-3-7-16,2-1-9 0,1-1-9 0,0-1-8 0,2-3-8 16,0-1-7-16,3 0-7 0,-2-2-4 0,0-3-5 0,4 1-1 0,-3-6-1 15,0 1 3-15,3-3 5 0,-4-2 7 0,0-2 6 0,0-3 8 16,0-2 6-16,-3 0 9 0,0-2 8 0,-1-3 10 0,-2-1 9 0,-2 0 12 15,-2-4 14-15,-1 1 12 0,0 0 12 0,-4 1 8 0,-2-2 11 16,0 3 8-16,-3-1 11 0,-3 0 9 0,-1 2 10 0,1 4 5 16,-2-4 5-16,-3 6 1 0,0-1 3 0,1 3-4 0,-2 1-6 0,0 3-5 15,0 0-8-15,1 1-8 0,0 3-8 0,-2 1-8 0,4 3-8 16,-3 0-6-16,3 3-8 0,1 1-5 0,0 3-2 0,-1 1-3 0,3-1-2 16,1 3 0-16,2 2-3 0,-1 0-1 0,3 3-3 0,1-3-1 15,1 3-3-15,1-2-6 0,1 3-8 0,4-2-8 0,-1 2-8 16,3-3-10-16,1-1-11 0,1 0-8 0,1 0-9 0,3-3-7 0,0 0-8 15,2-1-4-15,1-2-1 0,1-2-2 0,0-1 0 0,3-1 5 16,0-2 6-16,-1-2 11 0,3-3 10 0,-1 2 14 0,1-6 17 0,-1 2 17 16,-1-3 19-16,0 1 16 0,0-3 16 0,-2-2 17 0,-1 3 14 15,0-4 15-15,-3 1 15 0,1-1 12 0,-2 1 12 0,-1-1 10 0,-3 1 11 16,-1 1 7-16,0 1 6 0,-3 0 2 0,-1 2-1 0,1 1-5 16,-4 0-8-16,0 1-12 0,1 2-13 0,-2 2-16 0,-1-1-18 15,3 1-14-15,-3 4-14 0,1 0-14 0,0 0-12 0,1 4-12 16,0-1-13-16,0 3-9 0,2 2-10 0,3 0-4 0,-4 2-3 0,3 1 2 15,-1 3 2-15,3 1 4 0,-1 0 7 0,2 2 2 0,0-1 1 16,-1 2-3-16,0 0-1 0,0 0-5 0,1 0-4 0,-2 0-5 0,0 0-6 16,0-1-6-16,1-1-5 0,0-1-2 0,-1 0-6 0,-1 0-3 15,-1-2-6-15,-1-2-3 0,2 0-7 0,-2-2-4 0,-1 0-4 0,2-3-4 16,1-1-3-16,-2 0-3 0,-1-3-3 0,1-1-1 0,3-2 0 16,-3-1-1-16,3-3 0 0,0 0 0 0,2-1 2 0,0-3 2 15,1-2 0-15,3-1 3 0,-1 0 1 0,3-3 5 0,0 1 8 0,-1-2 7 16,1 0 10-16,2 1 7 0,-2-2 7 0,2 1 8 0,-2 1 15 15,-2 1 11-15,4 1 17 0,-6-1 16 0,0 2 18 0,0 2 20 0,-2 0 18 16,-2 2 14-16,-2 0 10 0,-2 3 6 0,1 0 6 0,-2 2 2 16,-3-1-1-16,2 1 0 0,-2 3 1 0,0 0-3 0,-2 3-3 0,-1-3-8 15,0 5-10-15,0 0-12 0,-3 2-14 0,1-1-11 0,0 3-8 16,0 0-7-16,1 1-5 0,-3 2-3 0,1 0-1 0,1 2-6 16,2 1-10-16,0-1-14 0,1 1-19 0,1-1-19 0,1 1-21 0,1-2-20 15,1 0-22-15,0 0-29 0,1-2-28 0,2 2-34 0,1-3-33 16,0-1-57-16,0-2-68 0,3-1-95 0,0-3-106 0,-1 0-56 0,1-1-29 15,4-2-5-15,-4-3 6 0</inkml:trace>
  <inkml:trace contextRef="#ctx0" brushRef="#br0" timeOffset="39697.5608">28039 13868 558 0,'-13'-13'561'0,"0"-1"1"16,1 4 3-16,2 0 2 0,1 1-121 0,1 2-186 0,-1 0-110 15,4 0-70-15,2 2-45 0,-1 2-30 0,4 0-28 0,0 2-23 0,4-1-28 16,-1 2-32-16,2 2-53 0,4-1-66 0,-1 2-99 0,1 0-117 0,-1 2-65 16,5 0-41-16,-2 0-19 0,1 2-6 0</inkml:trace>
  <inkml:trace contextRef="#ctx0" brushRef="#br0" timeOffset="39908.8504">28443 13849 18 0,'-6'-1'592'0,"-1"-1"8"16,-2 1 9-16,1 1 5 0,0 0 6 0,2 0-122 0,-2 0-184 16,0 3-101-16,2 0-59 0,-1 0-30 0,0 2-18 0,2 2-5 15,0 5-4-15,4 0-2 0,-3 3-4 0,4 1-9 0,0 4-13 0,0 2-14 16,4 4-15-16,-1 1-16 0,2 2-18 0,0-1-24 0,0 4-24 16,3-1-27-16,-3-1-28 0,0 4-29 0,0-3-30 0,-2 0-27 15,1-2-29-15,0 1-23 0,-3-1-22 0,-1-3-21 0,0-1-21 0,0-1-22 16,0-4-21-16,-1-1-18 0,-1-3-16 0,-1-1-25 0,-1-4-31 0,0-2-6 15,0-1 8-15</inkml:trace>
  <inkml:trace contextRef="#ctx0" brushRef="#br0" timeOffset="40395.9185">28141 14379 15 0,'-21'-14'495'0,"-2"1"18"0,3-1 12 0,-2 4-46 16,6-2-72-16,-2 4-60 0,4 1-57 0,2-1-36 0,0 2-27 16,4 2-24-16,1-1-22 0,4 2-24 0,-1 0-22 0,4 1-20 15,4 2-17-15,0-2-16 0,7 2-14 0,-1 0-15 0,4 2-15 0,2-2-16 16,6 2-15-16,3 1-16 0,1-3-15 0,5 2-14 0,4-1-16 15,-2 1-12-15,3-2-14 0,2 0-15 0,2-2-15 0,1 1-14 0,-1-1-12 16,-1-3-8-16,2-2-4 0,-5 2 0 0,3-5 3 0,-5 0 2 16,2-2 5-16,-4-3 6 0,-4-1 10 0,0-3 13 0,-5-1 14 15,-1-3 20-15,-1-2 20 0,-5 0 24 0,-2-2 26 0,-3-1 26 0,-3-1 26 16,-2 2 25-16,0-2 23 0,-4 2 20 0,-2 3 18 0,-2-2 18 16,-1 1 15-16,-3 6 11 0,1 0 10 0,1 0 2 0,-3 5-1 0,1-1-8 15,0 3-11-15,-1 2-17 0,2 0-20 0,1 3-14 0,-1 5-13 16,0-1-9-16,1 5-7 0,-1 1-8 0,2 4-8 0,-2 0-7 15,2 8-7-15,-1-1-5 0,3 4-4 0,-1 3 0 0,1 3-1 0,1 2 2 16,1 2 1-16,1 2-3 0,1 2-4 0,0 1-6 0,2 0-6 16,0 1-7-16,0-1-7 0,2 1-5 0,0-2-8 0,-1 1-6 0,1-3-8 15,-3-1-5-15,2 0-6 0,1-4-4 0,-2-1-4 0,-1-3-3 16,1-2-3-16,3-4-3 0,-4 0-1 0,1-3-4 0,0-1-7 16,0-3-3-16,0-4-7 0,1-1 1 0,0-3 1 0,1-3 2 0,1-1 3 15,-2-3 3-15,3-3 1 0,-1-2 2 0,2-2 0 0,1-1 2 16,-2-2-1-16,1-2 4 0,1 0 7 0,-2 1 6 0,1-1 7 0,1 0 8 15,-3 1 6-15,1 2 5 0,0 3 5 0,-2-1 0 0,-1 2 1 16,-1 2 0-16,0 2 3 0,1 1 3 0,-3 5 6 0,2 0 2 16,0 2 3-16,-2 2 0 0,2 0 2 0,-2 5-3 0,0 1-2 0,3 2-2 15,-3 2-2-15,2 0-2 0,-2 1 2 0,1 0-4 0,0 4-5 0,0 0-13 16,-3 0-15-16,3 0-21 0,0 0-22 0,-3 0-24 0,3 2-26 16,-3-3-27-16,1 1-30 0,-1-1-28 0,3-1-28 0,-3 1-39 0,2-5-41 15,1 1-74-15,-3-3-88 0,5-1-56 0,-1-2-43 0,0-3-10 16,0-1 4-16</inkml:trace>
  <inkml:trace contextRef="#ctx0" brushRef="#br0" timeOffset="41130.9424">29294 14231 382 0,'1'-8'573'0,"3"0"9"0,-3 1 10 0,1 1-64 0,-2 1-101 16,1 3-95-16,-1-1-90 0,2-1-55 0,0 4-38 0,-2 0-24 16,1 0-17-16,4 4-14 0,-2-1-17 0,-2-1-11 0,3 3-12 0,-1 1-13 15,0 1-9-15,0 1-9 0,0 0-4 0,1 2-3 0,-3 0-1 0,2 1-2 16,-1-1-3-16,-2 2-2 0,0-1-3 0,0 1-2 0,0-1-1 15,-2 1 1-15,-1 0-2 0,0-1 0 0,-2 1-1 0,2-1 1 0,0-1-1 16,-4-1 1-16,3 0 1 0,-2-1 2 0,1 0 1 0,0-3 4 16,2 0 4-16,0-1 0 0,-1-1 2 0,3-1-2 0,-1-1 0 0,2-1-3 15,0-3-2-15,2 0-4 0,-1-1-4 0,3-1-5 0,-1-3-5 0,2-1-7 16,1-1-7-16,3-2-5 0,1-1-5 0,-1-1-3 0,4 2 0 16,-2-2 0-16,0-3 0 0,3 5 3 0,-1-2 3 0,3 1 6 0,-5-1 5 15,3 4 7-15,-3-2 6 0,0 4 7 0,0 1 6 0,-1-1 5 16,-2 4 6-16,-1-1 3 0,0 4 5 0,-1-1 1 0,-1 4 2 0,-2-1 0 15,2 4 1-15,-1-1-1 0,0 2-1 0,-3 1-1 0,2 3-1 16,-3 0-1-16,2 1-3 0,-2-1-2 0,0 2-4 0,0 2-4 0,-2-1-2 16,2 2-2-16,-1-3-3 0,-2 2 0 0,1-1-2 0,0-1-1 15,2 0 0-15,-1-1 0 0,1-3 2 0,-3 2 3 0,3-3 4 0,0-1 5 16,0 0 4-16,3-3 3 0,-3 0-1 0,1-1-1 0,3-4-1 0,-1 0 0 16,0-2 1-16,2 0 0 0,0-2 0 0,-1-3-2 0,2-1-1 15,2-2-5-15,-1 0-4 0,3-2-4 0,-1 0-6 0,-1 0-1 0,1-2 0 16,2-1-2-16,0-1 1 0,-1 4-2 0,1-3-1 0,-2 2-2 15,3 0-2-15,-2 1-4 0,-2 3-1 0,0 1-4 0,1-2-1 0,1 5 0 16,-3 1-2-16,1 2 2 0,-4 2 1 0,4 2 2 0,-3 2 1 0,0 0 1 16,1 3 1-16,-3 2 3 0,3 1 2 0,-3 1 3 0,1 2 3 15,-1 1 1-15,-2-1 2 0,3 3 2 0,-3 1-1 0,1 0-4 0,-1 0-5 16,3 2-9-16,-3-3-9 0,1 2-11 0,2-1-12 0,-1-1-11 16,1 2-10-16,0-3-8 0,0 0-8 0,0-1-5 0,1-4-5 0,3 1-2 15,0-3-1-15,-2 0 1 0,2-1 1 0,3-4 6 0,-1-1 6 16,-1-1 11-16,5-2 11 0,-2-3 11 0,1 0 12 0,0-3 10 0,0-1 7 15,1-2 7-15,-1-5 6 0,1 3 4 0,-3-4 5 0,3 1 9 0,-3-2 9 16,1-2 9-16,-3 0 11 0,-1-2 11 0,0 1 9 0,1 0 12 16,-4 0 13-16,0 0 16 0,-4 0 17 0,3 2 10 0,-4 2 8 0,0-1 10 15,0 5 9-15,-2-1 3 0,0 3-2 0,1 2-5 0,-3 0-8 16,3 3-12-16,-1 0-14 0,1 2-16 0,1 0-17 0,-2 3-17 0,-1 2-17 16,3 0-11-16,-1 2-9 0,-1 1-12 0,1 4-9 0,1 0-7 0,0 3-4 15,1 3 0-15,1 0 0 0,-1 4-1 0,4-2 1 0,-1 6-2 16,1-3-5-16,2 3-8 0,-1-1-10 0,2 2-9 0,1 0-12 0,-1-1-9 15,2 1-9-15,1-2-7 0,-3 1-5 0,1 0-5 0,2-3-1 0,-3 2 2 16,0-2 1-16,0-3 8 0,-2 2 7 0,1-3 9 0,-4-2 9 16,-2-1 11-16,1 1 9 0,-2-5 12 0,-2 2 9 0,1-3 7 0,-2 0 6 15,-4-3 2-15,1 2 3 0,-3-3-2 0,1-2-3 0,-4 0-9 16,-2 0-9-16,1-2-15 0,-2 1-18 0,-1-3-22 0,0-1-27 0,2 1-37 16,-2 0-42-16,3-3-70 0,3 2-83 0,0-1-90 0,2 0-92 15,3-2-46-15,4 2-24 0,1-1-6 0</inkml:trace>
  <inkml:trace contextRef="#ctx0" brushRef="#br0" timeOffset="41280.3832">30588 14401 70 0,'15'2'610'0,"-3"0"13"0,-2 1 16 16,-2 1 15-16,-4-3 15 0,4-1-113 0,-3 2-178 0,-4 0-100 0,3-2-61 16,-4 0-38-16,0 0-26 0,0 0-30 0,0 0-33 0,0 0-36 0,0 0-41 15,0 0-54-15,-4 0-64 0,4 0-94 0,-1 0-111 0,-2-2-125 16,-3 0-133-16,1 2-74 0,0-1-42 0,0 1-20 0,0-2-7 0,1 0 8 15</inkml:trace>
  <inkml:trace contextRef="#ctx0" brushRef="#br0" timeOffset="41478.4384">29436 14988 28 0,'-9'3'617'0,"6"1"-4"0,3-4-4 16,3 0-4-16,6-1-33 0,4-2-48 0,4 0-148 0,5-1-200 0,7 2-111 16,7-4-70-16,2 1-42 0,6-1-31 0,7 2-30 0,4-1-29 0,7 1-40 15,4-1-42-15,5-1-90 0,7 3-114 0,1-2-74 0,6 2-50 0,4-1-25 16,6 1-7-16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49:04.663"/>
    </inkml:context>
    <inkml:brush xml:id="br0">
      <inkml:brushProperty name="width" value="0.05292" units="cm"/>
      <inkml:brushProperty name="height" value="0.05292" units="cm"/>
      <inkml:brushProperty name="color" value="#FF0000"/>
    </inkml:brush>
  </inkml:definitions>
  <inkml:trace contextRef="#ctx0" brushRef="#br0">6908 3120 121 0,'-1'-2'500'0,"-2"2"-11"16,0-1-67-16,1 1-95 0,1-1-62 0,-1 1-46 0,0-3-32 15,1 3-24-15,-1 0-18 0,2 0-15 0,0 0-10 0,0 0-13 0,0 0-10 16,0 0-8-16,0 0-8 0,0 0-10 0,0 0-7 0,0 0-7 16,0 0-8-16,0 0-5 0,0 0-5 0,0 0-2 0,0 0-2 0,0 0-2 15,0 0-2-15,0 0 0 0,0 0-2 0,0 0-2 0,0 0-1 0,0 0-4 16,0 0-1-16,0 0-3 0,0 0-4 0,0 0-4 0,0 0-2 16,0 0-3-16,0 0-5 0,0 0-5 0,0 0-4 0,0 0-5 0,0 0-3 15,0 3-2-15,0-2-3 0,2 0 0 0,-1 3-2 0,-1-3 1 0,2 1-2 16,0 3-1-16,-1-3 0 0,1 2 0 0,1 1 3 0,0 1 0 15,-2 0 4-15,1 0 3 0,1 3 4 0,-1-2 3 0,-1 2 2 0,1-1 1 16,1 2 2-16,-3-1 2 0,2 0 3 0,-1 2 2 0,-1 1 1 16,0-2 1-16,0 0 2 0,-1 2 1 0,-1-4 1 0,2 1 0 15,-3 2-1-15,1-2 0 0,1-2-1 0,-1 0 0 0,-1 1 1 0,1-4-1 16,2 3 1-16,-1-2 2 0,-2 0 3 0,3-3 3 0,-2 1 4 0,1 0 4 16,1-3 7-16,-2 1 11 0,2-1 9 0,0 0 9 0,0 0 7 15,0 0 4-15,0-1 0 0,0-2-2 0,0 0-2 0,0-2-5 0,0 0-6 16,2-1-6-16,-2-2-7 0,3-4-8 0,0 3-9 0,0-3-11 0,0-2-10 15,0 0-9-15,2 0-8 0,0-1-4 0,1-2-2 0,2 1 0 0,-2-1 1 16,1 2 1-16,1 0 2 0,1 0 3 0,1 2 2 0,-2 0 2 16,2 0 0-16,-2 0-2 0,2 2-2 0,-2 1 1 0,1-1-2 0,-1 4-2 15,0 0 0-15,0-1-3 0,3 1-1 0,-3 3-2 0,-1 1-2 16,0 0-1-16,1-1-3 0,0 4-1 0,-3 0 0 0,1 0 0 0,2 0-1 16,-2 4-2-16,-1-1 1 0,0 0 0 0,0 0 1 0,2 1 0 15,-3 3 1-15,0-2 1 0,0 2 1 0,-1 0 1 0,0 1 2 0,0 1 2 16,-1 1-1-16,0-1 2 0,0 1 1 0,0 2 0 0,-1-2 3 15,-1 0 2-15,0 1 3 0,0-1 2 0,0 2 3 0,0-2 0 0,0 3 2 16,0-3 2-16,0 1 2 0,0-1 2 0,0 0 2 0,0 1 0 16,0-1 2-16,-1 0 1 0,1 0 1 0,0-2-1 0,0-1 0 0,0 1-1 15,0-2 1-15,0 1 0 0,0-2-1 0,0 2-1 0,0-2-6 16,1 0-8-16,-1-1-14 0,2-1-17 0,-2 2-26 0,2-3-30 0,-1 1-47 0,2 0-54 16,2 0-94-16,-3-1-110 0,1-1-82 0,2 1-65 0,-2-2-34 15,-3 0-16-15</inkml:trace>
  <inkml:trace contextRef="#ctx0" brushRef="#br0" timeOffset="1457.788">7778 3047 64 0,'0'-2'251'0,"-2"0"-37"0,2 1-19 0,-1-3-13 16,-1 4-8-16,2-3-8 0,-1 2-6 0,-1 0-6 0,0-1-7 0,2-1-4 15,-1 1-6-15,-1 1-3 0,1-3-5 0,-1 4-9 0,0-2-5 16,1 1-6-16,-1-3-7 0,-2 3-6 0,2 0-8 0,1-1-11 0,-1 1-5 16,0-1-7-16,-1 1-5 0,2 1-6 0,-1-2-6 0,0 1-5 15,-1 1-6-15,0-2-5 0,0 1-6 0,-2 1-6 0,2 0-3 0,0 0-4 16,0 0-1-16,0 0-2 0,-1 0-6 0,1 0-4 0,0 0-5 0,1 0-7 16,-4 1-1-16,3 1-2 0,-2 1-1 0,-1 0 1 0,1 0-2 15,-1-1 0-15,-2 3-1 0,0 1 0 0,2 2 0 0,-2-3 0 0,-3 4 1 16,3-1 2-16,1 0 3 0,1 1 1 0,-2 1 0 0,2 1 0 15,1-1 1-15,0 0 1 0,1 2 1 0,0 1 4 0,2-3 1 0,0 2 1 16,2-1 2-16,0 2 3 0,0-2 0 0,4 1 2 0,-2-2 1 16,3 2 2-16,0-2 1 0,1 1 1 0,0-1 2 0,2 0-1 0,0 0-1 15,0-2-2-15,2-1 0 0,2-1 0 0,-2 2-1 0,-1-3 0 0,4 0 0 16,-2-3-1-16,1 3 0 0,0-1 0 0,-1-3 0 0,1 2-1 16,-1-3 2-16,2 0 0 0,-2 0-1 0,0 0 1 0,0 0 1 0,-3-1 0 15,2-1 1-15,0 2 2 0,-3-1 0 0,-1-1 2 0,1 2 0 0,-2-2 2 16,0 1 2-16,-3 1 1 0,1-2 1 0,-1 0 2 0,-1 2 1 15,-1 0 0-15,0 0 1 0,0 0-1 0,0 0-4 0,0 0-4 0,0 0-11 16,0 0-13-16,0 0-19 0,0 0-23 0,0 0-25 0,0 0-27 0,0 0-36 16,0 0-39-16,0 0-52 0,0 0-61 0,0 0-76 0,-1 4-84 15,-1-3-54-15,2 1-41 0,-1 1-12 0</inkml:trace>
  <inkml:trace contextRef="#ctx0" brushRef="#br0" timeOffset="1949.563">7957 3181 324 0,'-2'-3'399'0,"2"1"-59"0,-2 1-71 0,2-3-50 16,-1 4-37-16,-1-2-22 0,2 1-17 0,0-3-13 0,-3 4-9 0,3-1-8 15,0 0-5-15,0 1-6 0,0 0-9 0,-2-2-5 0,2 2-6 16,0 0-7-16,0 0-6 0,0 0-5 0,0 0-4 0,0 0-5 0,0 0-5 16,0 0-2-16,0 0-5 0,0 0-1 0,0 0-4 0,0 0-3 15,0 0-4-15,0 0-7 0,0 0-3 0,0 0-6 0,0 0-5 0,0 0-4 16,0 2-5-16,-1-2-5 0,1 0-4 0,-2 1-5 0,2 0-3 0,0-1-6 15,-2 2-6-15,2 0-2 0,0-1-2 0,0 1 0 0,0 0-2 16,-1 1 1-16,1 2 4 0,0-2 1 0,-3 1 3 0,3 1 3 0,0 2 2 16,-1 0 5-16,-1 0 2 0,2 1 7 0,0 1 2 0,0-1 5 0,-2 3 3 15,2-1 1-15,0 2 3 0,0-1-1 0,0 1 0 0,-1 0-1 16,1 0 0-16,0 3 1 0,0-2-2 0,0 0 2 0,0 0 0 0,0 1 0 16,0-1-2-16,0 0 1 0,0 1-2 0,0-2 1 0,0 2-2 15,0-3 1-15,0 0-1 0,0-1 2 0,1 1-1 0,-1-2 1 0,0 0-1 16,2-1 2-16,-2-1-1 0,0 1 2 0,2-2 2 0,-2-3 0 15,1 1-1-15,-1 1-5 0,0-2-9 0,3-1-17 0,-3 1-20 0,0-3-35 16,0 3-44-16,0-3-66 0,0 0-77 0,0 0-90 0,0 0-95 16,0 0-53-16,0-3-32 0,-3-1-17 0</inkml:trace>
  <inkml:trace contextRef="#ctx0" brushRef="#br0" timeOffset="3749.4573">6175 4229 180 0,'0'0'159'0,"0"0"-32"0,0 0-22 0,0 0-17 16,0 0-13-16,0 0-8 0,0 0-8 0,0 0-5 0,0 0-7 0,0 0-7 15,-1 0-5-15,1 0-6 0,-2 0-4 0,2 0-3 0,-1 2-2 0,1-2 0 16,0 0-1-16,-2 0 0 0,2 0 1 0,0 0 1 0,0 0 2 16,0 2 1-16,-2-1 0 0,2-1 3 0,0 0 1 0,0 0 1 0,0 0-1 15,-1 1 0-15,-1-1-1 0,2 0-2 0,0 3-3 0,0-3 1 16,0 0-1-16,0 0-1 0,0 0 0 0,-2 0-2 0,2 0-2 15,0 0-2-15,0 0-1 0,0 0-3 0,0 0-1 0,0 0-2 0,0 0 0 16,-1 0 0-16,1 0-1 0,0 0-3 0,0 0 0 0,0 0-1 16,0 0 0-16,0 0 2 0,0 0-1 0,0 0 2 0,0 0-2 0,0 0 1 15,0 0-1-15,0 0 1 0,0 0-1 0,0 0 1 0,0 0-2 0,0 0 1 16,0 0-5-16,0 0-6 0,0 0-12 0,0 0-16 0,0 0-21 0,0 0-27 16,0 0-30-16,0 0-33 0,3 0-34 0,0 0-33 0,-1-3-62 15,4 3-73-15</inkml:trace>
  <inkml:trace contextRef="#ctx0" brushRef="#br0" timeOffset="4736.2021">6624 3921 33 0,'0'-3'466'0,"0"3"-36"16,0 0-56-16,0-2-61 0,0 1-63 0,0 1-41 0,0 0-29 0,0 0-16 15,0 0-9-15,0 0-8 0,0 0-6 0,0 0-8 0,0 0-7 16,0 0-9-16,0 0-7 0,0 0-11 0,0 0-9 0,0 0-12 0,0 0-10 16,0 0-11-16,0 0-8 0,0 0-9 0,0 0-7 0,0 0-7 15,0 0-7-15,0 0-6 0,0 0-5 0,0 0-6 0,0 0-6 0,0 0-6 16,0 0-6-16,0 0-5 0,0 0-4 0,0 0-3 0,0 0-2 16,0 3 0-16,0-3 0 0,2 3 0 0,-1 0 2 0,-1-1 1 0,2 2 3 15,0 0 0-15,-1 0 3 0,2 0 1 0,0 0 4 0,-1 0 0 0,-1 3 2 16,1-1 3-16,1-2 1 0,-1 4-1 0,-1-2-1 0,1 1 1 15,-2 1 0-15,2-1 1 0,-1 0 1 0,-1 1 1 0,0-1 0 0,0 1 0 16,0 0 3-16,0-1-1 0,0 1 1 0,0-2 1 0,0 0 1 16,0 1 0-16,-1-1 2 0,-1 1 0 0,2-3-2 0,-2 0-1 15,2 0 1-15,0 1 0 0,0-3 1 0,-1 1 1 0,1 0 2 0,0-2 3 0,0 2 1 16,0-3 4-16,0 0 3 0,0 0 3 0,0 0 5 0,0 0 3 16,0 0 8-16,0 0 6 0,0 0 5 0,0 0 2 0,0 0-1 15,0-3-1-15,0 0-3 0,1-1-3 0,-1 0-4 0,2-3-5 0,-2 2-6 16,3-3-4-16,-1 0-6 0,1-1-6 0,0-1-9 0,1-1-8 0,1 1-8 15,-1-2-5-15,0-1-2 0,1 3-1 0,2-2 0 0,0 0 1 16,-2 0 1-16,3 3 1 0,-3-3 0 0,1 3 2 0,2-1-1 0,-2 1 1 16,-1 1 3-16,1 1 0 0,2 0 0 0,-3 2-1 0,-2 0 0 15,2 2-3-15,-2 1 0 0,2-1-3 0,-2 3-3 0,0-2 1 0,-1 2 0 16,2 2-1-16,-1-2-1 0,2 3 1 0,0-1-1 0,-2 0 2 16,2 2 2-16,-2-1 2 0,3 3 4 0,-3-1 1 0,2 1 2 0,-1 1 2 15,0 1 3-15,1-1 0 0,-2 0 2 0,-1 3 1 0,2 0 1 0,-1-2 2 16,1 1 0-16,-1 0 2 0,-1 1 0 0,-1-1 2 0,2 1-1 0,-1 0 1 15,0 0 1-15,-1-2 0 0,-1-1-2 0,2 2 2 0,-1-1 0 16,-1 1-1-16,2-2 2 0,-2-1 0 0,3 2 0 0,-3-4 2 16,0 3 0-16,0-3 2 0,0 2 0 0,0-3 0 0,0 1 0 0,0-1-6 15,0 0-7-15,1 0-12 0,-1 0-15 0,0-1-21 0,0 1-22 0,0-2-30 16,0 1-34-16,0-2-48 0,0 0-56 0,0 0-77 0,0 0-89 0,0 0-51 16,0 0-31-16</inkml:trace>
  <inkml:trace contextRef="#ctx0" brushRef="#br0" timeOffset="5183.5676">6921 3979 309 0,'-3'0'496'0,"1"0"-37"16,1 2-56-16,-1-2-71 0,-1 0-79 0,3 1-52 0,-2 1-39 15,2-2-26-15,-1 0-19 0,1 0-13 0,0 0-13 0,0 0-9 0,-3 1-9 16,3-1-6-16,0 0-9 0,0 0-8 0,0 0-9 0,0 0-6 16,0 0-7-16,0 0-3 0,0 0-3 0,0 0-1 0,0 0-2 0,0 0-1 15,0 0 0-15,0 0-1 0,0 0 0 0,0 0-2 0,0 0 0 16,3 2-2-16,-3-2-2 0,1 0-4 0,-1 1-1 0,0-1-4 0,2 0-3 16,0 0-2-16,-1 0-1 0,2 0 1 0,1 0 0 0,0 0-3 0,1 0-2 15,0 0-3-15,1 0-3 0,2-1-5 0,-2 1-5 0,3-2-7 16,1 1-6-16,0 1-9 0,0-2-10 0,0 1-14 0,0-2-13 0,1 1-19 15,0 1-19-15,0 1-19 0,-1-2-18 0,2 2-26 0,-2-1-27 0,-2-1-28 16,3 2-26-16,-2-2-39 0,-1 1-46 0,1 1-37 0,-2 0-31 16</inkml:trace>
  <inkml:trace contextRef="#ctx0" brushRef="#br0" timeOffset="5501.036">7166 3882 195 0,'-1'-2'475'16,"-1"0"-45"-16,0-1-67 0,2 3-62 0,-1-4-60 0,-1 4-37 15,2-1-30-15,-1 1-17 0,-1-2-14 0,2 2-11 0,0 0-10 16,0 0-12-16,0 0-10 0,0 0-11 0,-2 0-12 0,2 2-11 0,0-2-12 16,-1 0-9-16,-1 1-11 0,-1-1-7 0,2 2-8 0,1 0-6 0,0-2-5 15,0 0-4-15,0 3-5 0,0-1-3 0,0 0 0 0,0-1-2 0,0 2 0 16,0 0 0-16,0 0-1 0,0 2 0 0,0-1 0 0,0 1 2 15,0 1-1-15,0 0 2 0,0 0 0 0,0 0 2 0,0-1 2 0,0 3 1 16,0-1 0-16,0 0 0 0,0 0 1 0,1 2-1 0,2-1 1 16,-1-1 0-16,-1 1 2 0,-1-1-1 0,2-1 0 0,-2 2 1 0,2-2-1 15,-1 1-7-15,-1-2-10 0,2 1-7 0,-1 0-6 0,-1 0-12 16,2-2-13-16,-2 1-19 0,2-1-20 0,-1 1-30 0,1-2-32 0,-2 1-38 16,3-1-43-16,-3 0-56 0,2 1-64 0,-1-4-51 0,-1 0-48 15,0 0-32-15,0 0-26 0</inkml:trace>
  <inkml:trace contextRef="#ctx0" brushRef="#br0" timeOffset="5833.6234">7308 3764 141 0,'0'0'466'0,"0"0"-11"0,0 0-80 0,0 0-110 0,-1 0-76 16,-1 2-60-16,2 0-37 0,0-2-25 0,-2 0-17 0,2 0-10 0,0 0-9 15,0 3-4-15,2-3-4 0,-2 4-4 0,2-1-2 0,-1 2-5 16,1-3-2-16,0 4-2 0,1-2 0 0,0 1 0 0,0 2 1 16,0-1 1-16,2 1 1 0,-1 1 0 0,1-1 1 0,-1 1-2 0,0 0-2 15,0 1-2-15,-1 1-1 0,3 0-1 0,-1-1 0 0,-1 2-2 16,1 1 0-16,-2 0-1 0,2-1 2 0,-2 2 0 0,2-1-1 0,0 1 1 15,-2 1-2-15,0-1-2 0,-1 0-2 0,-1 2 0 0,1-2-6 0,-2 0-8 16,0 1-11-16,-2-1-13 0,1 1-15 0,-3-1-18 0,1 1-21 0,-3-1-19 16,0 1-27-16,-1 0-27 0,-2-2-46 0,-2 2-58 0,3 0-58 15,-2-2-60-15,-4 1-39 0</inkml:trace>
  <inkml:trace contextRef="#ctx0" brushRef="#br0" timeOffset="6566.6028">6575 3817 399 0,'-2'0'433'0,"2"0"-49"15,0 0-63-15,-4 0-70 0,4 0-44 0,0 0-32 0,0 0-21 0,-2 0-11 16,2 0-9-16,0 0-7 0,-3 0-8 0,1 0-7 0,2 0-6 15,0 0-7-15,-1 0-7 0,-1 0-8 0,2 0-8 0,0 0-5 0,-1 0-6 16,-1 1-5-16,2 1-6 0,-2-2-5 0,1 0-4 0,1 2-5 16,-2-2-6-16,2 1-5 0,-1 1-4 0,-1-2-6 0,2 1-6 15,0-1-4-15,-2 2-3 0,2-2-5 0,-1 1-3 0,-1 1-3 0,0-1 0 16,0 1-2-16,0 1-1 0,-1 0-1 0,0 0 0 0,1 0-2 0,-3 2-1 16,2 2 0-16,-2-2 0 0,2 3 0 0,-3 1 1 0,3 2 1 0,-2-1 1 15,2 2 0-15,1 1 0 0,-1 2 0 0,2-1 1 0,-1 1-1 16,2 2-3-16,0 0-5 0,0 2-4 0,3-1-4 0,0 1-9 0,2 0-10 15,0 2-18-15,4-1-20 0,2 0-26 0,1 0-30 0,3 0-38 16,1-2-42-16,3 2-81 0,3-3-102 0,-1 3-67 0,4-5-53 0,0 1-24 16,2-2-13-16</inkml:trace>
  <inkml:trace contextRef="#ctx0" brushRef="#br0" timeOffset="9316.9491">7800 3918 315 0,'-5'-3'489'0,"2"0"-4"0,1 0-80 0,-1 0-117 0,-1 1-78 16,1 1-59-16,-1-2-32 0,1 1-20 0,2 1-9 0,-3-1-5 0,3-1-7 15,-1 2-5-15,-1-1-3 0,1 1-3 0,1 1-7 0,-1-2-5 0,-2 1-6 16,4 1-6-16,-2 0-4 0,1 0-4 0,1 0-4 0,-2 0-3 15,0 0-3-15,1 0-3 0,-1 1-6 0,1 1-2 0,-1-2-4 0,0 1-3 16,1-1-5-16,-1 3-4 0,-1 0-3 0,0-1-1 0,-3 2-2 16,1 1-2-16,0 1-2 0,0 0 0 0,-1 2 0 0,1 1-1 0,-4 1 1 15,1 0 2-15,1 2 1 0,1 0 0 0,0 2 2 0,1-3 1 16,-1 2 1-16,3 0-1 0,-1-1 0 0,1 2 1 0,0-2-1 0,0 1 1 16,3-2-1-16,0 2 0 0,3-4 1 0,0 2-2 0,-1-1-1 0,1 1-2 15,0-4-2-15,2 0-3 0,0 3-1 0,0-5-1 0,2 2-1 16,-2-3 0-16,3-1-1 0,0 1-1 0,1 0-5 0,1-3-5 0,0 1-7 15,2-2-8-15,1-2-9 0,1 1-12 0,0-3-9 0,0 0-10 16,1 1-19-16,-1-1-20 0,2 0-25 0,-2-3-30 0,2 2-45 0,-3-2-53 16,-1 2-63-16,-1 1-68 0,1 0-39 0</inkml:trace>
  <inkml:trace contextRef="#ctx0" brushRef="#br0" timeOffset="10953.7791">8021 4143 110 0,'-1'0'289'0,"1"0"-29"0,-2 0-25 0,-1 0-22 0,1 0-19 0,2 0-14 16,-1 0-14-16,-1 0-15 0,2 3-10 0,-1-3-10 0,-1 0-10 16,2 0-7-16,0 0-7 0,-2 3-6 0,2-3-6 0,0 0-5 0,0 0-4 15,0 0-4-15,0 0-2 0,0 0-1 0,0 0-2 0,-1 0 0 0,1 0-2 16,0 0-1-16,-2 0 0 0,2 0-2 0,0 0-2 0,0 0-1 16,0 0-1-16,0 0-4 0,0 0-2 0,-1 0-3 0,1 0-3 0,-3 0-2 15,1 0-1-15,2 0-3 0,0 0-3 0,-1 0-2 0,-1 0-3 16,2 0-5-16,-2-3-2 0,2 3-4 0,0 0-3 0,0 0-2 0,0 0-3 15,0 0-5-15,0 0-3 0,0 0-2 0,0 0-5 0,0 0-4 16,0 0-3-16,0 0-2 0,0 0-2 0,0 0-3 0,0 0-3 0,0 0-2 16,0 0-4-16,2-3-3 0,0 3-2 0,-1 0-2 0,-1-2-3 15,2 1-1-15,-2 1-1 0,4 0-1 0,-4-2-1 0,2 2-1 0,-1 0 0 16,1-1 0-16,-2 1-1 0,2 0 2 0,-1 0 0 0,1 0 1 0,-1 0-2 16,1 0 0-16,1 0-2 0,-1 0-2 0,-1 0-4 0,1 0-2 15,1 0-3-15,2 0-2 0,-2 0-3 0,0 1-3 0,0 1-1 0,2-1 1 16,-2 1-2-16,2 1-3 0,-2 0-2 0,2-1 2 0,-2 3 1 0,0-2 3 15,0 1 1-15,-1 3 4 0,1-2 2 0,0 0 2 0,1 3 3 16,-3-3 1-16,2 2 1 0,-3 0 1 0,2 1 4 0,-2-2 3 0,0 1 6 16,0-1 1-16,-2 2 4 0,2-2 2 0,-3 1 2 0,2-2 3 15,-3-1 3-15,3 2 2 0,-1-1 3 0,-1 1 3 0,1-2 2 0,1 1 1 16,-3-2 3-16,3 0 1 0,-1 1 1 0,-2-1 1 0,2 0 0 0,1 0 0 16,-1 1 1-16,-1-4 0 0,1 4 1 0,1-3 0 0,-1 1 0 15,2-2 0-15,-2 1 0 0,2-1 2 0,-1 2-1 0,1-2 0 16,0 0 0-16,0 0 2 0,0 0-1 0,0 0 0 0,0 0 1 0,0 0 0 15,0 0 1-15,0 0-2 0,0 0 1 0,0 0-2 0,0 0-1 0,0 0-2 16,0 0-3-16,0 0-2 0,0 0-4 0,0 0-4 0,1 0-3 16,1 0-4-16,1 0-4 0,-1 0-2 0,0 0-2 0,-1 0-3 0,2 0 2 15,2 0 0-15,-2 0-1 0,0 0 3 0,2 0 1 0,-2 0 2 16,4 0 4-16,-3 0 1 0,2 0 3 0,1 0 4 0,-1 0 3 0,-1 0 4 16,1 0 0-16,2 0 0 0,-2 0 1 0,1 0-2 0,-1 0 0 0,-1 0 2 15,1 0-2-15,0 0 0 0,-1 0 0 0,-2 0 1 0,2 0-1 16,-2 0-1-16,1 0 0 0,0 0 1 0,-2 0 2 0,-1 0 0 0,-1 0 1 15,0 0 1-15,0 0 1 0,0 0 0 0,0 0 0 0,0 0-1 16,0 0-1-16,0 0-4 0,0 0-10 0,0 0-15 0,0 0-27 0,0 0-37 16,0 0-48-16,3-2-54 0,-1 2-84 0,1-1-97 0,0 1-63 15,-1-2-45-15,1 1-24 0</inkml:trace>
  <inkml:trace contextRef="#ctx0" brushRef="#br0" timeOffset="14799.6183">5367 1703 23 0,'-3'-1'418'0,"1"1"-33"0,1-1-55 0,-1 0-70 16,-2 1-41-16,2-2-26 0,1 1-14 0,-1 1-10 0,-1-2-4 0,1 2-7 15,1 0-6-15,-1 0-9 0,2 0-7 0,0 0-8 0,0 0-7 0,0 0-10 16,0 0-10-16,0 0-8 0,0 0-11 0,0 0-9 0,0 0-10 0,0 0-10 15,0 0-9-15,0 0-8 0,0 0-8 0,0 0-7 0,0 0-6 16,0 0-6-16,0 0-5 0,2 2-3 0,-1-1-4 0,1 1-3 0,0 0-1 16,1-1-2-16,0 1-2 0,3 0 1 0,0 1 1 0,4-2 1 0,-2 1 3 15,4 1 0-15,1 0 3 0,1-1 3 0,2 2 0 0,1-1 2 0,1 0-5 16,1 0-1-16,3-2-5 0,-1 0-4 0,2 1-7 0,-1 1-7 16,2-1-9-16,-3-1-10 0,4 1-10 0,-3 0-9 0,2-2-13 0,-3 0-12 15,1 3-12-15,-2-3-13 0,-2 0-14 0,-1 0-16 0,-3 0-13 0,3 0-13 16,-5 0-16-16,0 0-14 0,-4 2-10 0,0-2-10 0,-3 0-9 0,-1 2-13 15,-4-2-8-15,0 0-6 0,-4 1-9 0,-3-1-7 0</inkml:trace>
  <inkml:trace contextRef="#ctx0" brushRef="#br0" timeOffset="15066.3807">5598 1772 45 0,'-6'0'145'0,"3"0"-16"0,-2 0-12 0,3 0-9 16,-1 0-4-16,1 0-4 0,2 0-2 0,0 0-1 0,0 0 1 0,0 0 0 15,0 0 0-15,0 0-1 0,0 0-2 0,0 0 0 0,0 0-3 16,0 0-1-16,0 0-1 0,0 0 3 0,0 0 2 0,0 0 5 0,0 0 5 15,0 0 2-15,-1 0 2 0,1 1 1 0,0-1 0 0,-2 2 0 0,2-2-6 16,0 0-4-16,-1 1-4 0,-1 0-8 0,2-1-7 0,0 0-9 0,0 0-8 16,0 1-9-16,0-1-8 0,0 2-7 0,0 0-9 0,0-1-6 0,0 1-6 15,0-1-6-15,0 2-4 0,0 0-4 0,0 0-3 0,0 0-1 16,0 2 0-16,2 1-1 0,-1-1 0 0,-1 4 2 0,2-2-2 0,-2 1 1 16,1 2 1-16,1-1 0 0,-2 1 0 0,2 2 1 0,-1 0-1 0,-1 0 0 15,0 2-1-15,2-3 2 0,-2 3 1 0,0 0 1 0,0 1 1 16,0-1 2-16,0 1 2 0,0-1-3 0,2 3-7 0,-2-2-10 0,0-1-11 15,1 1-17-15,-1-1-18 0,2 0-27 0,-1-1-33 0,-1 2-41 16,2-3-49-16,3-2-85 0,-2 3-101 0,1-3-74 0,0 0-58 0,0-2-26 16,0 1-11-16</inkml:trace>
  <inkml:trace contextRef="#ctx0" brushRef="#br0" timeOffset="15382.88">6009 1738 43 0,'-6'-3'551'16,"1"-1"9"-16,-3 2 1 0,4-1 1 0,-1 0-111 0,0 0-164 0,2 0-96 15,-2 2-60-15,3-1-29 0,-2-1-17 0,2 3-9 0,-1-1-9 0,2 1-8 16,1 0-10-16,0 0-12 0,-2 0-12 0,2 1-12 0,-2 1-10 0,-1 1-11 15,0 1-8-15,1 1-4 0,1 1-3 0,-3-1-1 0,1 3-2 16,-1 3 2-16,2-1 3 0,-3 2 3 0,2 0 4 0,0 2 3 0,0-1 2 16,1 2 0-16,-1 1-1 0,1-2-3 0,2 3-2 0,-1-1-6 0,1 0-4 15,0 1-8-15,1 0-9 0,-1-1-9 0,2 0-12 0,1 1-14 0,-1-2-14 16,1 0-17-16,2 0-17 0,-2 0-21 0,2-1-22 0,2-3-26 16,-2 0-29-16,3 0-46 0,0-1-54 0,0-1-61 0,0-2-64 0,2 0-33 15</inkml:trace>
  <inkml:trace contextRef="#ctx0" brushRef="#br0" timeOffset="15766.3732">6052 1910 294 0,'-3'0'504'16,"0"0"-23"-16,1 0-35 0,0 0-105 0,-1 0-142 0,3 0-85 0,0 0-57 15,-1 0-34-15,1 0-24 0,0 0-14 0,-2 3-9 0,2-3-4 16,0 0-3-16,0 4-1 0,0-3 0 0,2 3 0 0,-1-1 1 0,1-1 1 15,-1 3 3-15,-1-2 2 0,2 1 1 0,0 1 5 0,-1-1 3 16,-1 1 3-16,2 1 0 0,-2-2 2 0,1 1 0 0,1 0 1 0,-2 0-1 16,0 0 1-16,0 0 1 0,0-1 1 0,0 1 3 0,0-2 1 0,-2 0 6 15,1 1 3-15,1-1 4 0,-2-2 5 0,2 2 5 0,0-1 4 0,0-1 7 16,0 1 2-16,0-2 5 0,0 0 5 0,0 0 5 0,0 0 6 0,0 0 7 16,0 0 5-16,0 0 5 0,0 0 0 0,0-2-3 0,2 2-6 0,-1-3-9 15,1 2-9-15,1-2-8 0,0 0-8 0,0-2-8 0,0 1-11 0,2-1-11 16,-2 0-11-16,2 0-8 0,0-2-8 0,1 2-9 0,0-2-5 15,-1 3-2-15,0 0 2 0,0-1 5 0,0 0 3 0,1 3 3 0,-2-1 4 16,1 1 3-16,-3-1 5 0,1 3 5 0,0-1 3 0,-1 1 1 16,1 0 1-16,-1 1 0 0,-1-1 0 0,2 3 2 0,0-1 0 0,-1 1 1 15,-1-1 0-15,1 3 0 0,1 0 0 0,-1-1 1 0,-1 0 3 0,3 3 1 16,-1-2-1-16,-1 2 1 0,2-2 1 0,-1 4-2 0,-1-4-7 0,-1 3-14 16,1-1-14-16,1 1-15 0,-1-1-20 0,-1-1-23 0,1 2-31 15,1-1-34-15,-1 0-41 0,-1-2-43 0,1 2-60 0,1-3-69 0,-1 0-42 16</inkml:trace>
  <inkml:trace contextRef="#ctx0" brushRef="#br0" timeOffset="16032.1273">6221 1804 142 0,'-2'-1'516'0,"2"1"5"0,0 0-58 0,0 0-91 16,-1 1-93-16,-1 1-97 0,0-2-60 0,2 0-40 0,0 3-22 0,0-2-13 15,0 0-9-15,2 2-3 0,0 1-4 0,-1-1-5 0,1 2-4 0,1-3-4 16,0 5-3-16,-1-4-3 0,3 6-2 0,-2-4-1 0,3 3-1 0,-3-1 0 16,2 2-2-16,-2 0-1 0,2 0 0 0,0 3-2 0,-2-1-1 15,3-1 1-15,-3 2-1 0,0 0 1 0,1 0 3 0,-1 3 1 0,-2-1 0 16,1-3 4-16,0 3 0 0,-1 0 0 0,-1-1 0 0,0 3 1 0,0-4-3 16,0 1-5-16,-1-2-10 0,-1 2-10 0,-1-1-16 0,1 0-15 15,-1-2-24-15,1-1-27 0,-1 0-39 0,0 0-47 0,1 0-57 0,-2-2-69 16,2 1-67-16,1-1-67 0,1-3-42 0,0 1-30 0</inkml:trace>
  <inkml:trace contextRef="#ctx0" brushRef="#br0" timeOffset="16257.754">6496 1978 408 0,'-3'-2'592'0,"0"2"6"0,-1 0 6 0,3-3-90 0,-4 3-138 16,4-2-100-16,1 0-83 0,0 1-50 0,0-1-33 0,0-1-23 0,0 1-18 15,4 1-19-15,-1 0-16 0,1-2-18 0,0 0-18 0,1 0-21 16,0-1-19-16,3 3-21 0,-2-2-20 0,4 0-21 0,-2 0-24 0,1 0-19 16,-1 2-22-16,0-3-26 0,0 3-30 0,3 1-33 0,-3 0-36 0,0 0-44 15,-1 0-50-15,0 1-41 0,-3 1-36 0,1 1-18 0</inkml:trace>
  <inkml:trace contextRef="#ctx0" brushRef="#br0" timeOffset="16432.5236">6447 2119 357 0,'-1'2'512'16,"-1"0"-11"-16,2 1-69 0,0-1-97 0,0-2-65 0,0 0-51 0,0 0-30 16,2 2-20-16,-1-1-16 0,1-1-12 0,-1 0-15 0,4 0-15 0,-2-1-16 15,2-1-18-15,0 2-15 0,1-2-17 0,-1-1-19 0,4 1-20 0,-1 0-24 16,0-1-26-16,3 0-32 0,-2 1-34 0,4 0-55 0,-2-3-66 15,2 1-93-15,1 0-107 0,-1 0-69 0,0 1-54 0,0 0-25 16,2 2-13-16</inkml:trace>
  <inkml:trace contextRef="#ctx0" brushRef="#br0" timeOffset="18198.851">7106 1768 302 0,'0'-1'479'0,"-3"1"-48"0,3 0-72 0,0 0-69 16,0 0-68-16,0-2-40 0,0 2-25 0,0 0-18 0,0 0-11 16,0 0-8-16,0 0-9 0,0 0-9 0,0 0-8 0,0 0-12 15,0 0-10-15,0 0-11 0,0 0-12 0,0 0-9 0,0 0-11 0,0 0-8 16,0 0-8-16,0 0-7 0,0 0-3 0,0 0-6 0,0 0-1 0,0 0-2 0,0 0-1 16,0 0 0-16,0 0-2 0,0 0-2 0,0 0 0 0,0 0-1 0,0 0-2 15,0 0 1-15,0 0-1 0,0 0 1 0,0 0-1 0,0 0 1 16,0 0-1-16,0 0-1 0,0 0-2 0,0 0-1 0,0 0-3 0,0 0 0 15,0 0-3-15,0 0 0 0,0 0-2 0,0 0-1 0,0 0-1 0,0 0 0 16,0 0-2-16,0 0 2 0,0 0 1 0,0 0 2 0,0 0 2 16,0 0 3-16,0 0 2 0,0 0 2 0,0 0 5 0,0 0 2 0,0 0 2 15,0 0 2-15,0 0 2 0,0 0 1 0,0 0 1 0,0 0 1 0,0 0-2 16,0 0 2-16,0 0-1 0,0 0 0 0,0 0-1 0,0 0-5 16,0 0-4-16,0 0-4 0,0 0-3 0,0 0-3 0,0 0-4 0,0 0-4 0,3 0-5 15,-1 0-4-15,-1 0-6 0,1 0-4 0,1 0-4 0,-1 0-3 16,-1 0-1-16,2 0-1 0,0 0 4 0,-1 2 2 0,0-2 1 0,-1 0 3 15,2 0 2-15,-1 0 3 0,0 0 4 0,-1 0 4 0,1 0 5 0,1 0 4 16,-1 0 4-16,-1 0 3 0,1 0 3 0,2 0 3 0,-1 0 2 0,-1 0 3 16,0 0 4-16,-1 0 4 0,2-2 2 0,-1 0 4 0,0 2 2 15,-1 0 2-15,1-3 3 0,1 3 3 0,-1 0 3 0,-1 0 3 0,1-2 3 16,-2 0 6-16,2 1 4 0,0-1 4 0,-2 0 3 0,2 2 3 0,-1 0 3 16,-1-3 1-16,2 3 3 0,-2-2 3 0,0 2 5 0,0 0 4 0,0-2 2 15,-2 2 2-15,2-1 3 0,-1-1 0 0,-1 2-2 0,0-2-3 16,0 1-3-16,0 1-4 0,-1 0-2 0,0 0-6 0,1 0-5 0,-1 0-6 15,-2 0-6-15,2 0-7 0,-5 0-5 0,2 0-6 0,1 1-7 0,-3 1-4 16,2 0-5-16,-3 1-4 0,-1-1-1 0,2 3-2 0,-3 0 0 16,3 0-2-16,-3 0 0 0,0 2 1 0,0 0 0 0,1 0 2 0,0 2-1 15,-2 2 0-15,4-1 1 0,-2 1 0 0,0-1 1 0,3 2-1 0,-3-1 1 16,3 1-1-16,-1-1 1 0,3 4 0 0,-1-3 2 0,3 0 0 0,-2-1 0 16,4 3-1-16,-1-3 2 0,2 1 0 0,0 0 0 0,0 0 2 0,2-1 0 15,1 0 2-15,3-1-1 0,-3-1 0 0,2-1 0 0,1 2-1 16,1-3-2-16,2 2-1 0,2-4-4 0,-1-2-5 0,2 0-8 0,1-1-11 15,1-1-12-15,2-1-13 0,1-1-15 0,-1-2-13 0,0-2-14 0,3 1-16 16,-2-2-20-16,2-1-22 0,-1 2-24 0,-1-4-28 0,-1 1-32 16,1 1-31-16,-4-1-30 0,3 1-41 0,-5-1-46 0,0 1-17 0</inkml:trace>
  <inkml:trace contextRef="#ctx0" brushRef="#br0" timeOffset="18432.4764">7305 1920 294 0,'0'0'332'0,"0"0"-47"0,0 0-53 16,0 0-43-16,0 0-36 0,0 0-26 0,0 0-19 0,0 0-14 0,0 0-7 15,0 2-7-15,0-2-6 0,0 0-3 0,0 3-4 0,0-2 0 16,0 0-2-16,0 0 1 0,0 3 2 0,0-3-1 0,0 2 2 0,0 0 2 16,0 0 1-16,0 0 0 0,0 0-1 0,0 2-2 0,0-2 0 0,0 1-5 15,0-1-4-15,0 2-5 0,0 0-7 0,0 0-5 0,0 0-6 0,0 0-4 16,0-1-5-16,0 2-2 0,0-1-4 0,-2 2 0 0,2-3-1 0,-1 3-1 16,1 0-1-16,0 0 1 0,-3-1 0 0,3 4 0 0,0-3 0 15,0 0 2-15,0 1 0 0,0-1-3 0,0 1-5 0,0-1-13 0,0 1-18 16,0 0-23-16,0 0-28 0,0-1-35 0,3 2-43 0,-3-2-53 15,1-2-61-15,1 0-85 0,1 1-98 0,-1 0-65 0,0 0-46 0,-1-1-21 16</inkml:trace>
  <inkml:trace contextRef="#ctx0" brushRef="#br0" timeOffset="18865.4629">7493 1913 155 0,'-3'-3'606'0,"0"-2"5"0,1 1 3 16,-2 1-65-16,2 1-99 0,2 0-110 0,-1-1-116 0,-1 3-74 15,2-2-53-15,0 2-31 0,0 0-26 0,0 0-17 0,0 0-18 0,0 0-9 16,0 2-10-16,3-2-6 0,-1 3-6 0,1 1-3 0,-2-1-3 0,2 1 0 16,1 1-1-16,-1 0 2 0,0 2-1 0,0-1 4 0,1 2 3 0,-1 0 4 15,0 1 3-15,1-1 2 0,-2 4 3 0,-1-2 0 0,1 0 3 0,-2 0 2 16,2 1 2-16,-2 0 0 0,0-1 3 0,-2 1 0 0,2-1 4 15,-3 1 3-15,1-2 1 0,1 0 2 0,-4-2 2 0,2 1 2 0,0-1 3 16,0-1 1-16,0-1 1 0,1-2 5 0,0 2 2 0,-1-1 4 16,1-3 5-16,1 1 4 0,-1 0 3 0,2-2 4 0,-4-2 1 0,2 0 0 15,1-1-3-15,-1-2-1 0,2 1-4 0,-1-2-6 0,-1 0-4 0,2-1-8 16,0-2-8-16,2 0-9 0,-1-1-10 0,1-2-8 0,1 0-9 0,1 0-6 16,1 1-4-16,0 0-2 0,1-1-2 0,2 2 1 0,0-1 1 15,0-1 0-15,-2 3 2 0,2 0 3 0,0 2 0 0,0-1 4 0,0 4 2 16,-2-1 2-16,2 1 4 0,-2-1-1 0,1 4 1 0,-1-3-2 0,1 4 1 15,0 0-1-15,-2 0 2 0,0 4 1 0,0-3 1 0,0 3 1 16,-1-1 2-16,4 0 1 0,-3 4 4 0,-1-3 1 0,1 3 1 0,0 1 2 16,-2-1 3-16,3 1 1 0,-3 1 6 0,1 1 0 0,-1 0 4 0,0-1-3 15,0 1-3-15,1 1-11 0,-1-1-12 0,-2-2-20 0,2 4-19 0,0-3-29 16,-1 1-33-16,1-1-52 0,0 0-59 0,1-1-85 0,-1-1-100 16,0 1-60-16,2 0-44 0,1-3-19 0</inkml:trace>
  <inkml:trace contextRef="#ctx0" brushRef="#br0" timeOffset="19112.3704">7827 2000 484 0,'-3'-3'619'0,"1"-1"3"0,0 1-1 0,1 1-4 15,-2-1-127-15,3 3-189 0,3-4-112 0,-2 3-72 0,1-3-41 0,1 4-24 16,0-3-16-16,2-1-9 0,3 1-8 0,1 0-7 0,-1 1-12 16,4 1-14-16,0 0-15 0,-1-2-15 0,5 1-15 0,-2 1-14 0,-1-2-14 15,4 1-13-15,-1 0-17 0,0 2-18 0,1-1-20 0,-2 1-23 0,0 0-29 16,1 0-33-16,-2 0-37 0,-1 0-36 0,0 0-55 0,1 0-65 0,-3 0-34 16,0 0-20-16,-1 0-10 0</inkml:trace>
  <inkml:trace contextRef="#ctx0" brushRef="#br0" timeOffset="19326.219">7979 1833 113 0,'-5'0'541'16,"0"0"0"-16,1 0-5 0,0 0-83 0,1 2-121 0,2-2-91 0,-1 0-76 16,0 3-45-16,2-3-30 0,-1 4-22 0,-1-3-15 0,2 3-12 0,0 0-10 15,0 0-7-15,0 1-5 0,0 1-3 0,2-1-4 0,-1 5-1 16,-1-3-1-16,2 3 0 0,-2-2 2 0,2 3 0 0,-1-1 0 0,2 2 1 15,-1-1 0-15,0 2 3 0,-1 0 2 0,2-1-4 0,0 2-9 16,-1 1-14-16,-1-1-14 0,3 1-27 0,-3-1-28 0,2 3-48 0,1-2-58 0,-1 0-100 16,0-1-121-16,0 3-73 0,-1-3-49 0,1 1-29 0,-2-1-16 15</inkml:trace>
  <inkml:trace contextRef="#ctx0" brushRef="#br0" timeOffset="19700.7513">8625 1852 192 0,'-1'-5'471'15,"-1"0"-47"-15,2-2-69 0,0 3-83 0,-2-1-85 0,2 2-47 16,-1-1-25-16,-1-1-12 0,-1 1-6 0,1 0-1 0,-1 2-1 0,-1-1-2 16,1 0-3-16,-1 0-3 0,-2 2-4 0,1-1-8 0,-1 1-10 0,-2-1-5 15,-1 2-7-15,-1 0-6 0,-2 0-4 0,0 2-5 0,-1-1-4 16,0 2-1-16,0-2-2 0,-3 4-1 0,2 0 1 0,-2-1-1 0,2 0 1 16,-2 3-3-16,3 0-1 0,-1 0-5 0,1 0-4 0,2 1-5 0,-1 0-7 15,0 1-2-15,2 0-4 0,0 0-3 0,2 4 0 0,3-3-1 0,-2 0 0 16,2 2 0-16,3 0-1 0,-1 0 2 0,3 0 3 0,2 2 1 0,-1-2 0 15,4-1-2-15,1 3-1 0,2-2-8 0,0 0-10 0,0 0-12 16,4 0-18-16,1-1-19 0,1-2-26 0,1 0-31 0,2-2-35 0,-1 1-65 16,3-4-82-16,0 2-85 0,0-4-84 0,3 3-47 0,-3-5-26 15</inkml:trace>
  <inkml:trace contextRef="#ctx0" brushRef="#br0" timeOffset="20065.6517">8642 2068 55 0,'-4'0'595'0,"-1"0"10"0,0-1 12 0,2 1-65 0,2-2-102 16,-1 0-92-16,0 2-86 0,1 0-53 0,1 0-34 0,0 0-29 15,0-3-22-15,1 3-21 0,-1-4-19 0,2 3-17 0,1-1-18 0,0 0-17 16,-1-1-19-16,3 1-16 0,-1 0-15 0,1 1-12 0,1-1-13 0,-1-1-8 16,0 3-9-16,3-2-4 0,-4 2-3 0,1 0-2 0,0 0 2 0,0 0 0 15,1 2-1-15,-1-1 3 0,-1 3 1 0,0-1 4 0,-1 2 2 0,-2-1 6 16,1 1 2-16,0 0 5 0,-2 2 5 0,-2-1 5 0,0 4 5 15,-1-2 4-15,-2 3 3 0,2 0 4 0,-3-1 4 0,0 2 5 0,-1 0 5 16,-1-1 0-16,-1 1 2 0,1-2 0 0,0 1 0 0,0-1-2 16,-1-3 0-16,3 3-1 0,-1-3 0 0,1-1-1 0,0 0-1 15,1-2 0-15,3 3 1 0,-1-4 0 0,0 0 3 0,1-1 0 0,2 0 5 16,-1 1 2-16,1-3 3 0,0 0 2 0,1 0 1 0,-1 2 1 0,2-2 0 16,0 0 1-16,1 0 0 0,0 0 0 0,0 0 0 0,3-2-2 0,2 2-1 15,-1-2-4-15,1 1-2 0,2 1-4 0,-2-2-4 0,4 2-7 16,0-1-7-16,-1 0-12 0,2 1-13 0,-1-2-18 0,1 2-20 0,0 0-28 15,0 0-33-15,0 0-42 0,-1 0-48 0,-1 2-85 0,3-2-101 16,-3 1-73-16,0 0-56 0,-1-1-27 0,-1 2-12 0</inkml:trace>
  <inkml:trace contextRef="#ctx0" brushRef="#br0" timeOffset="20665.164">8930 1885 119 0,'-3'-1'594'0,"1"-2"8"16,-1 0 9-16,2 0-61 0,-1 1-96 0,2 0-103 0,-2 1-109 0,2 0-66 16,0-1-46-16,0 2-30 0,0 0-22 0,0 0-21 0,0 0-17 15,0 0-18-15,0 0-14 0,0 0-14 0,2 2-12 0,1-1-8 0,-1 0-5 16,1 3-5-16,-1-1-2 0,1 0-1 0,0 4 1 0,0-1 1 0,2 3 3 15,-1-2 4-15,0 5 3 0,-1-2 4 0,0 0 7 0,0 2 2 0,-1 0 4 16,1 3 1-16,-1-3 0 0,-1 3 1 0,2-2 1 0,-3 2 2 16,0 0 0-16,0-3 1 0,-3 2 0 0,2-2 1 0,-1-1 2 15,1 0 0-15,-1-1 0 0,0-1 2 0,1-1 1 0,-1-3 2 0,2 0 5 16,-1-1 5-16,-1-1 4 0,2 0 6 0,-2-1 7 0,2-1 4 0,0-1 1 16,0 0 0-16,0-1-1 0,0-2-3 0,0-2 0 0,2 1-6 0,0-2-5 15,-1-1-6-15,2-2-7 0,2-1-9 0,1 0-10 0,0-1-9 16,1-1-9-16,-1 1-6 0,2-1-2 0,3-2 0 0,-1 2 0 0,-1-2 1 0,2 4 1 15,0-2 3-15,2 2 4 0,-4 0 3 0,1 0 3 0,2 2 3 16,-2 1 4-16,0-1 4 0,0 2 3 0,-2 3 2 0,-1-1 1 0,1 0-1 16,1 3-1-16,-3 1 0 0,1 0-1 0,-1 0-1 0,-1 1-3 0,3 3 1 15,-2 0 0-15,-1 1 0 0,1 0-1 0,-1 2 1 0,1 1 0 16,-1 0 1-16,0 3 0 0,0-1 4 0,1 1 4 0,-1-1 4 0,-1 2 4 16,1 1 3-16,-2-1 3 0,2 0-2 0,-2 3-4 0,0-4-12 15,1 1-14-15,-1 1-21 0,1-3-22 0,-1 4-32 0,1-4-38 0,-1-2-50 16,0 2-58-16,-1-3-84 0,1 1-100 0,0-1-65 0,-1-1-43 0,-1-1-19 15</inkml:trace>
  <inkml:trace contextRef="#ctx0" brushRef="#br0" timeOffset="20887.4903">9386 2011 553 0,'-4'-1'612'16,"1"-1"7"-16,1 1-17 0,1-3-30 0,-1 3-117 0,2 1-164 0,0 0-95 16,2-2-59-16,-2 2-36 0,3-3-23 0,0 1-16 0,1 0-10 0,0 1-8 15,5-3-6-15,-2 4-10 0,4-3-10 0,1 3-12 0,0-4-15 16,1 1-14-16,4 1-15 0,0-1-16 0,-1-1-15 0,3 1-13 0,-1 0-16 16,2 0-19-16,0 0-21 0,0 0-24 0,0 0-27 0,0 0-35 0,0 1-38 15,0 1-52-15,-1-2-57 0,-2 2-61 0,2-1-62 0,-3-1-35 0,3 3-20 16</inkml:trace>
  <inkml:trace contextRef="#ctx0" brushRef="#br0" timeOffset="21432.4971">10191 1753 232 0,'0'-5'476'0,"0"3"-47"0,0-1-72 0,0-1-78 15,-1 1-79-15,-1 1-44 0,2-1-24 0,-1 0-13 0,-1 0-6 0,2-1-5 16,-3 3-5-16,3-2-1 0,-1 0 1 0,-1 0-2 0,-1 0-2 15,1 0-9-15,1 0-13 0,-1 1-10 0,-3 0-8 0,2 1-10 0,0-3-10 16,-2 3-7-16,1 1-7 0,-1-2-6 0,-2 0-6 0,1 2-5 0,0 0-4 16,-4 2-7-16,2 0-5 0,0-1-4 0,-1 3-1 0,1 0-3 0,-3 0-1 15,3 2-1-15,-3 0-1 0,3 2 1 0,0-2 0 0,-1 4 0 0,1 0 2 16,0 2 1-16,1 0 3 0,-2-1 1 0,3 3 2 0,1-1 2 0,0 2 3 16,2-1 0-16,1 1 2 0,1-1 1 0,1 1 2 0,1 2 1 15,1-2 2-15,1 0-1 0,2-2-2 0,3 2-7 0,1 0-5 0,-1-1-12 16,2-1-16-16,1 0-20 0,3-1-25 0,1-2-30 0,0-2-35 0,4 2-59 15,-3-3-74-15,3 2-88 0,-2-5-95 0,1-2-47 0,-1 2-25 16</inkml:trace>
  <inkml:trace contextRef="#ctx0" brushRef="#br0" timeOffset="21749.4044">10313 2007 354 0,'-5'-4'602'15,"-1"3"11"-15,2 0 10 0,0 0-75 0,1-2-119 0,2-1-95 16,-1 1-82-16,2 1-47 0,0-1-31 0,0-1-21 0,0 1-18 0,3-2-15 16,0 1-14-16,-1 1-15 0,3-2-14 0,2 3-14 0,-2-3-14 0,3 1-14 15,-1 0-14-15,2 3-14 0,0-2-14 0,1 0-11 0,-2 0-10 0,4 2-8 16,-2-2-5-16,0 3-3 0,0-2-1 0,-2 2-4 0,1 2-3 16,0-2-5-16,-1 3-2 0,-2-2-2 0,1 4-2 0,-3-1 2 0,2 2 3 15,-1 0 3-15,-2 1 3 0,-1 2 5 0,-2-1 3 0,0 3 4 0,0-1 3 16,-3-1 6-16,-1 3 6 0,-2 0 6 0,0-1 3 0,-2 3 5 15,0-1 4-15,0-1 1 0,-1-1 2 0,1 3 1 0,0-3 0 0,-1 3 1 16,1-6-1-16,1 2-1 0,2-2 1 0,-1 1-2 0,2-3 0 16,0 0 0-16,3 0 2 0,-1-1 1 0,1-2 1 0,1 2 4 0,1-3 6 15,1 0 6-15,1-1 5 0,1-1 3 0,3 0 6 0,2 0-5 16,3-1-5-16,2-1-12 0,2 0-19 0,4-3-29 0,4 0-34 0,2-2-49 16,6-1-57-16,0-1-110 0,4-1-139 0,1 0-85 0,3-2-58 0,0-4-31 15,1 1-19-15</inkml:trace>
  <inkml:trace contextRef="#ctx0" brushRef="#br0" timeOffset="24081.3242">7915 2665 348 0,'-5'0'580'0,"-2"-2"9"16,2 2 10-16,2 0-77 0,0-3-122 0,-1 3-92 0,3-4-77 0,-1 3-45 16,1-1-28-16,-1 0-18 0,2-1-15 0,0 1-13 0,0 2-11 0,0-2-13 15,0 1-12-15,2-1-15 0,-1 2-12 0,1-2-13 0,1-1-11 16,2 2-12-16,0 0-12 0,1-2-13 0,3 1-13 0,-1 1-12 0,2-2-13 15,2-1-11-15,1 2-13 0,1-1-11 0,2 0-15 0,1 0-15 16,-1 1-15-16,3 1-21 0,-1-1-21 0,-1 2-25 0,2-3-25 0,-3 3-32 16,1 0-35-16,-1 3-37 0,-2-3-38 0,1 2-50 0,-3 1-55 15,-2 0-26-15,-2 1-11 0</inkml:trace>
  <inkml:trace contextRef="#ctx0" brushRef="#br0" timeOffset="24237.7256">7988 2781 129 0,'-5'1'498'0,"2"1"10"0,0 0-43 0,1-2-66 0,1 2-76 0,1-2-78 16,0 0-49-16,0 0-37 0,0 0-23 0,3 0-16 0,0-2-13 0,0 2-11 16,4-2-10-16,1 0-11 0,1-1-16 0,1 0-20 0,1-2-21 15,4 3-21-15,0-3-24 0,0 2-24 0,4-1-24 0,-1-1-27 0,2 3-34 16,-2-3-39-16,4 0-65 0,0 0-75 0,2 3-83 0,-4-3-86 16,4 2-42-16,-2-1-21 0,0-1-7 0</inkml:trace>
  <inkml:trace contextRef="#ctx0" brushRef="#br0" timeOffset="27342.3691">8662 2559 216 0,'0'-3'543'0,"0"1"-11"0,0 1-20 0,0 1-85 16,0 0-113-16,0 0-70 0,0 0-49 0,0 0-33 0,0 0-24 15,0 0-15-15,0 0-13 0,0 0-12 0,0 0-12 0,0 0-13 16,0 0-14-16,0 0-11 0,0 0-13 0,-2 0-11 0,2 1-9 0,-3 1-9 16,3-2-10-16,-2 1-4 0,2 1-5 0,-1-1-3 0,-1 0-3 0,2 2 0 15,-2-1-1-15,2 1 0 0,-1 1 1 0,-1 1 2 0,1 2 2 16,-1 0 1-16,0 1 3 0,-1-1 2 0,-1 2 2 0,-1 0 4 0,2 2 2 15,-2-1 3-15,0 4 1 0,0-1 2 0,-2-1 0 0,0 1 1 16,1 0 1-16,1 1 0 0,-1-1-2 0,-2 1 2 0,2-2-1 0,-1 0 0 16,1 0 1-16,1-2-1 0,-1 1-1 0,3-3 2 0,-2 0 0 0,2-1 0 15,0-1-1-15,-2-2 2 0,3 0 1 0,1 1 0 0,-1-2 0 16,2-1 1-16,-2 1 2 0,2-3 0 0,0 0 3 0,0 0 0 0,0 0 3 16,0 0-1-16,0 0-2 0,2-3-6 0,1 0-5 0,-1 0-7 15,4-2-6-15,-2-1-6 0,0-1-5 0,1-2-4 0,3-1-4 0,-2 0-8 16,2-2-8-16,0-1-5 0,1-1-3 0,-1 0 0 0,0-1 2 0,3-1 1 15,-1 0 3-15,-1 1 5 0,-2 0 4 0,2 2 5 0,-1-3 4 16,2 3 4-16,-3-1 5 0,1 4 8 0,-3 0 8 0,1 1 5 16,-1 1 3-16,1-1 3 0,-3 4 1 0,2 0 3 0,-2 1 1 0,1 0 1 15,-3 1-2-15,1 1-2 0,1 0 0 0,-1 2-1 0,-1 0-1 0,1 0-1 16,2 4-2-16,-2-1-1 0,1 0-4 0,0 2-4 0,0 0-1 0,2 2-3 16,0 1-1-16,0 3 1 0,2-1 2 0,-2 1 2 0,2 1 1 15,-2 2-1-15,1 0 1 0,0 0-1 0,0 1 2 0,-1-1 1 0,0 3 1 16,0 0 2-16,-2 0 3 0,3-1 0 0,-3-1 3 0,2 0 1 15,-2 1 0-15,0-2 0 0,1-1-2 0,-1 1-2 0,0-2-4 0,-1-1-8 16,-1 0-9-16,2-2-11 0,0 0-13 0,-1-1-15 0,-1-1-14 16,1 1-17-16,-2-2-17 0,2-2-19 0,-1 0-17 0,-1 0-21 0,2-3-21 15,-2-1-44-15,0 0-53 0,0 0-65 0,0 0-71 0,1-1-40 16,1-3-28-16</inkml:trace>
  <inkml:trace contextRef="#ctx0" brushRef="#br0" timeOffset="27547.8174">8592 2786 166 0,'-5'3'586'0,"0"-1"7"16,2 0 6-16,-1-1-55 0,2-1-85 0,-1 2-102 0,1-2-110 0,2 0-68 16,0 0-50-16,0 0-31 0,0 0-22 0,4 0-14 0,-1 0-11 15,1 0-9-15,3-2-12 0,-1 2-14 0,4-3-17 0,2 1-19 0,1-1-21 0,2 1-21 16,0-1-22-16,5-2-29 0,-2 0-32 0,4 3-44 15,1-3-51-15,3 1-96 0,-1-1-117 0,-1 0-70 0,3 2-45 0,-4-2-18 16,3 1-8-16</inkml:trace>
  <inkml:trace contextRef="#ctx0" brushRef="#br0" timeOffset="28343.9366">9214 2506 74 0,'-2'0'116'0,"0"0"-43"0,2 0-36 0,-1 2-24 15,1-2-16-15,0 0-13 0,0 0-10 0,0 0-4 0,0 0-3 0,0 0-1 16,0 0-4-16,-2 2 5 0,2-2 6 0,0 0 8 0,0 0 8 16,0 0 15-16,0 0 12 0,0 0 14 0,0 0 16 0,0 0 17 15,0 0 16-15,0 0 14 0,0 0 14 0,-2 3 13 0,2-3 13 0,0 0 8 16,0 0 5-16,-1 0 5 0,1 0 2 0,0 0-1 0,0 0-4 0,-2 2-5 16,2-2-7-16,0 0-6 0,0 0-9 0,0 0-7 0,0 0-9 15,-1 2-7-15,1-2-7 0,0 0-6 0,0 0-8 0,-2 0-3 0,2 0-6 16,0 0-1-16,0 0-4 0,0 0-3 0,0 0-2 0,0 0-4 15,0 0-3-15,0 0-2 0,0 0-4 0,0 0-5 0,0 0-3 0,0 0-4 16,0 0-5-16,0 0-6 0,0 0-9 0,0 0-12 0,0 0-17 0,0 0-17 16,0 0-20-16,0 0-25 0,0 0-25 0,-2 0-29 0,1 0-29 15,1 0-41-15,0 0-47 0,0 0-69 0,0 0-83 0,-2 1-51 0,-1 1-35 16,1 1-18-16</inkml:trace>
  <inkml:trace contextRef="#ctx0" brushRef="#br0" timeOffset="28898.5071">8994 2704 13 0,'-2'-1'522'0,"2"1"2"0,-2-2-4 0,2 1-81 0,0 1-119 0,0-2-68 16,0 0-46-16,0 2-29 0,0 0-22 0,0 0-15 0,0 0-14 15,0-1-14-15,0 1-14 0,2-1-12 0,-2 1-14 0,0 0-15 0,0-2-12 16,0 2-11-16,2 0-11 0,-1 0-6 0,2 0-7 0,-1 0-4 16,1 0-5-16,-2 2-3 0,1-1-3 0,1-1 0 0,0 1-2 0,2-1-1 15,-2 4-1-15,-1-3 0 0,1 2 0 0,2 0 0 0,-1 1 0 16,1-1 0-16,-2 2 0 0,2-1 0 0,-2 3 0 0,1-2 0 0,-1 2 0 16,0-1 1-16,1 1 0 0,0 1-1 0,-3-1 1 0,2 1 1 15,-3 0-1-15,2 0-1 0,-2 1 1 0,0-2-1 0,0 1 1 0,0-1-1 16,0 1 0-16,-2-2 0 0,2 0 0 0,-3 0 2 0,3-1 3 0,-3 1 1 15,1-4 5-15,2 3 1 0,-1-3 4 0,-2 2 4 0,3-3 5 16,-2 1 6-16,1-2 9 0,-1 2 7 0,2-2 9 0,0 0 7 0,0 0 8 16,0 0 2-16,0-2 0 0,0-1 0 0,0-1-2 0,0 2-6 15,0-3-5-15,2 1-7 0,1-2-8 0,0-2-10 0,0 1-10 0,0 0-13 16,0-3-13-16,2-2-12 0,0 2-9 0,2-1-7 0,0 0-4 0,1-1-2 16,0 1-1-16,0-2 1 0,1 2 3 0,-1-1 2 0,0 2 3 15,1-1 3-15,-1 2 1 0,-3 2 4 0,2 0 4 0,-2 2 3 0,0 0 1 16,0 0 0-16,-2 3-2 0,1-1 1 0,-1 1-1 0,-1 0 1 15,-1 2 1-15,2 0 0 0,-1 2-1 0,0 0 0 0,-1 1-4 0,3-1-1 16,-2 3 2-16,1 0 0 0,1 0 3 0,-1 2 0 0,0 0 4 16,-1 0 2-16,-1 3 1 0,2-2 2 0,1 3-1 0,-3-1 2 0,3 0 1 15,-2 0 4-15,0 1 5 0,-1-1 4 0,1 0 1 0,1 0 2 0,-1 3-1 16,-1-4 2-16,1 0 1 0,1 2-2 0,-3-4-4 0,2 1-10 16,-1 1-10-16,-1-2-16 0,2-1-16 0,-2 2-22 0,2-3-22 0,-1 0-28 15,-1 0-37-15,2-1-45 0,-1-1-49 0,2 0-72 0,0-1-82 0,-1 1-53 16,-2-3-39-16,0 0-18 0</inkml:trace>
  <inkml:trace contextRef="#ctx0" brushRef="#br0" timeOffset="29138.6014">9406 2773 7 0,'-2'-2'598'0,"-1"2"12"0,1-1 12 15,1 1-29-15,-1-1-51 0,0-1-97 0,0 2-122 0,2-1-74 16,0 1-51-16,0 0-33 0,0 0-22 0,0-2-19 0,2 2-15 0,0-1-16 16,0 1-15-16,1-2-14 0,0 1-13 0,1 1-13 0,2-2-10 0,2 1-16 15,1 1-16-15,-1-2-17 0,3 2-18 0,3-3-15 0,-1 1-14 16,4 2-16-16,-1-3-13 0,2 3-17 0,-1-2-17 0,2 0-23 16,-2 2-25-16,1-1-28 0,1 1-29 0,-2 0-38 0,1 0-46 0,-1 0-56 15,-1 0-63-15,-1 0-49 0,-2 0-39 0,0-2-22 0,-2 2-11 16</inkml:trace>
  <inkml:trace contextRef="#ctx0" brushRef="#br0" timeOffset="29448.3907">9518 2638 466 0,'0'-3'539'16,"-3"2"-29"-16,3-2-50 0,0 1-73 0,0 1-85 0,0-2-54 0,0 3-35 15,-1-2-24-15,1 2-18 0,0 0-15 0,0 0-13 0,0 0-12 16,0 0-12-16,0 0-12 0,0 0-16 0,0 0-15 0,0 0-15 0,0 0-14 16,0 0-13-16,0 0-13 0,0 0-9 0,0 0-9 0,0 2-7 15,0-1-7-15,0 1-4 0,0 1-4 0,0-2-3 0,0 2 1 0,0 0-2 16,0 0 1-16,0 2-1 0,1 0 2 0,-1 2 2 0,3-2 1 0,-3 4 2 16,2-1 3-16,-1 0 2 0,-1-1 5 0,2 4 2 0,-1-3 4 15,-1 3 3-15,2-1 0 0,-2 2 3 0,2-1 0 0,-1 1 3 0,-1-1 0 16,2 1 1-16,-1 0-6 0,-1 0-13 0,2-2-10 0,-2 2-13 15,2-1-17-15,-1 1-24 0,-1-1-30 0,2 1-33 0,-2 0-46 0,2-1-54 16,-1 0-92-16,-1-2-112 0,2 1-74 0,-2-2-55 0,0 1-24 0,1-4-7 16</inkml:trace>
  <inkml:trace contextRef="#ctx0" brushRef="#br0" timeOffset="29752.278">9855 2576 537 0,'-2'-7'603'0,"2"2"12"0,-2 2 8 0,2-1-90 16,-2 1-139-16,0 0-101 0,2 2-80 0,-1-3-46 0,1 3-28 0,0 1-22 15,0 0-17-15,0 0-17 0,0 0-16 0,0 0-20 0,0 0-20 0,0 0-17 16,0 1-14-16,0 3-12 0,0 0-10 0,1 1-4 0,-1 0-4 16,2 2-1-16,0 0 0 0,-2 0 3 0,2 3 1 0,-2 0 1 15,3-1-3-15,-3 3-3 0,2 0-3 0,0 1-10 0,-1-1-12 0,-1 2-18 16,2-2-19-16,-1 2-22 0,-1-1-26 0,0 2-28 0,0-3-33 0,0 2-34 16,0-1-35-16,0-1-53 0,0 0-58 0,-1-1-48 0,-1-3-46 15,2 2-26-15,0-3-20 0</inkml:trace>
  <inkml:trace contextRef="#ctx0" brushRef="#br0" timeOffset="30197.8627">9877 2553 7 0,'-5'-7'594'0,"1"3"9"0,0 0 9 0,1-2 8 15,0 1-95-15,1 3-151 0,1-3-98 0,-1 2-75 0,2-1-47 16,0 1-33-16,0-1-22 0,0 1-17 0,0 1-16 0,2-1-13 0,-1 1-16 15,1 0-13-15,1 1-16 0,0-1-16 0,1 2-12 0,0-2-10 0,1 2-7 16,1-1-7-16,-1 1-4 0,3 0-3 0,0 0-2 0,-2 1-1 16,4-1 0-16,-2 2 0 0,-2 1 0 0,3-1 0 0,-1 0 3 0,-3 3 0 15,1-2 4-15,-1 1 2 0,1 1 2 0,-1 2 1 0,-2-2 3 16,2 1 3-16,-2 0 1 0,-1 1 3 0,1 1 0 0,-3-1 4 0,2 3 3 16,-2-1 6-16,-2-1 4 0,2 1 4 0,-3-1 1 0,0 1 2 0,-1-2 3 15,1 3 1-15,-2-2 2 0,2 1 1 0,-3-1 2 0,3-1 1 0,-2 2 2 16,2-4 0-16,-2 1 1 0,2 0-1 0,-2-1 1 0,1-3-1 15,1 3 2-15,1-2-1 0,0 0 2 0,1-1 0 0,-1 0-2 16,2-2 0-16,0 0-3 0,0 0-2 0,2 2-2 0,-1-1-4 0,1-1 0 16,1 0-3-16,1 0-4 0,1 0-3 0,0 0-4 0,2-1-6 15,-1-1-3-15,3 2-2 0,1-1-2 0,0 0 0 0,0 1 1 0,1 0-1 16,-1 0 0-16,2 0 2 0,-2 0 1 0,1 1-1 0,0 0 2 16,-1 2 2-16,-1 1 3 0,2-1 5 0,-3 1 1 0,0 2 0 0,-1-2 0 15,0 3 0-15,-2-1 4 0,0 1 2 0,-2-1 6 0,0 0 3 0,-3 2 8 16,0-2 5-16,-1 1 6 0,-3-1 4 0,0 0 2 0,-3 0 3 15,-4 1 3-15,2-2 3 0,-3 2-1 0,0-2-1 0,-4 0-10 0,1-1-13 16,-2 1-26-16,-1-1-32 0,-1 1-56 0,-2-2-67 0,1 0-104 16,-2-2-120-16,1 1-65 0,-3-2-41 0,2-2-23 0</inkml:trace>
  <inkml:trace contextRef="#ctx0" brushRef="#br0" timeOffset="36917.155">10286 2668 91 0,'-5'4'595'0,"2"-3"12"0,-3 1 13 0,3-2-53 16,0 0-85-16,0 2-87 0,1-2-88 0,-1 0-56 0,1 0-41 0,2 0-27 15,0 0-16-15,0 0-14 0,0 0-11 0,0 0-13 0,0 0-12 16,0 0-16-16,0 0-16 0,0 0-18 0,0 0-16 0,2 0-21 0,1 0-19 16,-1 0-20-16,1-2-18 0,0 2-14 0,0 0-14 0,3-2-14 15,1 1-12-15,-1 1-15 0,2-2-15 0,3 0-18 0,0 2-21 0,0-1-24 16,0 1-29-16,2-2-25 0,1 0-25 0,-1 2-47 0,2 0-54 0,-2 0-72 15,0 2-80-15,1 0-45 0,-1-2-28 0,-1 1-6 0</inkml:trace>
  <inkml:trace contextRef="#ctx0" brushRef="#br0" timeOffset="37114.7725">10304 2839 132 0,'-5'3'568'0,"2"0"7"0,1-2 7 0,-1 3-61 0,2-3-97 15,-1 1-91-15,2-2-89 0,0 0-56 0,0 0-40 0,0 0-27 16,0 0-21-16,2 0-18 0,1 0-16 0,0 0-16 0,3-2-16 0,2 1-19 16,-2-1-19-16,2 0-23 0,2 1-23 0,2-2-25 0,1 0-26 0,1 0-31 15,1 0-33-15,3 0-46 0,0-2-51 0,4 2-86 0,0-2-105 16,2 1-60-16,-2-1-41 0,3 0-17 0,-1-2-2 0</inkml:trace>
  <inkml:trace contextRef="#ctx0" brushRef="#br0" timeOffset="37614.3468">11165 2356 220 0,'-3'-5'584'0,"-2"0"10"0,1 3 0 0,1-3-6 16,-1 2-107-16,1 1-160 0,0-1-92 0,0 0-59 0,1 1-34 15,0 1-20-15,-1-1-16 0,2 0-11 0,-1 2-14 0,-1 0-13 0,0 0-15 16,3 0-14-16,-3 0-14 0,1 2-12 0,1 0-12 0,-1 1-7 16,-1 1-5-16,-2 0-3 0,0 1-2 0,-1 2 0 0,0 1 2 0,0 3 3 15,-1-1 3-15,-1 2 6 0,-1 3 4 0,-1 0 3 0,2 1 2 0,-1 4 2 16,1-4 2-16,0 6-1 0,-2-2 1 0,1 2 0 0,3-1 1 15,-1 1 1-15,1 2-2 0,0-1 0 0,1-2-2 0,2 3-1 0,0-2-3 16,1 0-4-16,1-1-5 0,1 1-5 0,0-3-6 0,1 1-8 16,1-1-7-16,1-2-7 0,0 1-11 0,4-4-9 0,0 2-9 0,-2-3-9 15,3-1-8-15,0 0-7 0,1-3-4 0,1 0-5 0,0-1-3 16,2-5-4-16,-1 2-3 0,3-1-1 0,-1-3 0 0,0-1 2 0,2-3 4 16,0 0 7-16,0-1 8 0,1-3 12 0,0 0 9 0,1-2 10 0,-1 0 10 15,-2 0 11-15,-1-4 12 0,2 1 9 0,-2-2 14 0,-3-1 15 0,2 0 13 16,-2-3 15-16,-2 0 10 0,-1-1 8 0,0-1 4 0,-4-1 4 15,0-1 3-15,-1-1 3 0,0 0 0 0,-2-3 2 0,-2 1 1 0,-1 1 0 16,-2-2-1-16,-1 3-3 0,1 1-5 0,-3-1-6 0,0 2-5 16,-1 2-6-16,-1-1-8 0,2 3-10 0,-4 0-16 0,2 0-17 0,-1 5-22 15,-1-1-25-15,1 2-28 0,-1 1-30 0,0 2-45 0,4 1-55 0,-2 2-86 16,1 2-105-16,-2 1-66 0,4 4-45 0,-2 1-20 0</inkml:trace>
  <inkml:trace contextRef="#ctx0" brushRef="#br0" timeOffset="37914.9524">11620 2421 85 0,'-1'-8'601'0,"-1"1"9"0,1-1 7 15,-1 2 8-15,0 0-98 0,-2 0-147 0,2 2-103 0,1 0-84 16,-1 0-52-16,-1 1-35 0,3 1-24 0,-2-1-19 0,-1 3-16 0,2 0-13 16,-1 0-15-16,-1 3-12 0,-1 1-10 0,1-1-10 0,-1 2-6 0,-1 2-4 15,2 0-6-15,-2 2-1 0,0 3 1 0,0-1 2 0,-2 6 4 16,2-3 6-16,0 4 6 0,1 0 4 0,0 0 4 0,-1 2 1 0,2-1 0 16,2 2-3-16,-2-2-5 0,3 3-8 0,0-3-11 0,0 1-13 15,0 1-16-15,3-3-20 0,-2 0-19 0,2 0-21 0,-1-1-24 0,1 0-26 16,2-2-33-16,-2 0-34 0,2-2-52 0,3-1-58 0,-2 0-71 0,1-4-78 15,1 0-36-15,0-4-16 0</inkml:trace>
  <inkml:trace contextRef="#ctx0" brushRef="#br0" timeOffset="38364.4955">11725 2533 442 0,'-5'-1'635'0,"3"-1"10"0,1 2 3 0,-1-3 0 0,1 3-114 16,-1-1-170-16,2 0-104 0,0 1-71 0,0 0-47 0,0 0-32 16,0 0-27-16,0 0-22 0,0 0-20 0,0 0-17 0,0 1-16 0,2 0-15 15,-1 2-10-15,2-1-9 0,-1 2-5 0,0 1-5 0,1-1-1 16,0 4-2-16,0-2 2 0,0 1 2 0,-1 3 4 0,-1-1 4 0,2 3 5 16,-1-2 7-16,-2 2 1 0,2 0 4 0,-2 0 0 0,0 1 0 0,-2-1 0 15,0 0 1-15,1-1 0 0,-2 1 1 0,-2-2 0 0,2 0 1 0,0 2 0 16,-2-5 2-16,0 1 0 0,2 0 2 0,-2-2 2 0,2 0 4 15,-1-1 4-15,1-1 3 0,-1 1 6 0,3-3 5 0,-1 0 4 16,0-1 1-16,1-1-1 0,1 0-3 0,-2-1-3 0,2-1-2 0,0-2-3 16,0 0-4-16,2-3-5 0,-1 0-4 0,1 0-8 0,1 0-10 15,2-5-13-15,1 0-12 0,0 0-9 0,1-2-5 0,1 2-2 0,3-3 1 16,-2 2 2-16,3-3 3 0,1 1 4 0,-1 0 3 0,0 3 4 0,-1-2 4 16,2 4 7-16,-2-2 7 0,0 5 8 0,-1-2 8 0,1 3 6 15,-3 0 6-15,0 3 3 0,1 0 1 0,-3 1-1 0,2 2-1 0,0 0-4 16,0 0-2-16,-2 2-2 0,-1 2-1 0,2 1-1 0,-1 0-1 15,1 2 2-15,0 1 0 0,-1 0-1 0,-1 1 1 0,0 1 0 0,1 2 0 16,-3-2-2-16,2 1-1 0,-2 2-5 0,2-1-7 0,-3 2-9 16,-1-2-10-16,1 1-14 0,-1-3-14 0,-1 2-17 0,0 0-17 0,-1-1-20 15,-1-3-21-15,1 4-24 0,-1-5-25 0,-3 0-34 0,4 0-36 16,-4 0-41-16,1-3-45 0,-1 0-58 0,1-1-62 0,-2-3-29 0</inkml:trace>
  <inkml:trace contextRef="#ctx0" brushRef="#br0" timeOffset="38580.4783">12142 2343 155 0,'2'-5'616'0,"-1"2"8"16,-1 0 3-16,2 2 7 0,-2-2-90 0,2 3-132 0,-1-2-109 0,-1 2-95 16,0 0-60-16,2 0-40 0,-1 2-27 0,1-2-19 0,2 3-11 15,1 0-11-15,0-1-7 0,0 3-8 0,1 2-6 0,1 1-7 0,2 3-5 16,-1-1-6-16,1 2-2 0,2 2 0 0,0 1 1 0,-1 2 1 15,2 3 0-15,-2-2 0 0,-2 3-4 0,3 3-6 0,-3 0-12 0,0 0-12 16,-2 3-17-16,-1 0-16 0,-2-1-26 0,-2 5-32 0,-4-2-40 16,0 0-43-16,-4 0-97 0,-5 1-124 0,-2 1-87 0,-2-2-72 0,-6 1-34 15,-3-3-15-15,-1 1-1 0</inkml:trace>
  <inkml:trace contextRef="#ctx0" brushRef="#br0" timeOffset="43482.3023">7991 5584 378 0,'-3'2'564'16,"-2"-2"6"-16,2 0-51 0,0 0-75 0,0 0-92 0,-1 0-99 0,0 0-62 15,1-2-44-15,1 2-22 0,1 0-9 0,-1 0-7 0,1 0-2 16,-1 0-4-16,2 0-4 0,0 0-4 0,0 0-5 0,0 0-8 16,0 0-9-16,0 0-10 0,0 0-9 0,0 0-10 0,0 0-10 0,0 0-9 15,0 0-8-15,0 0-9 0,0 0-7 0,3 0-7 0,-1 0-5 16,-1 0-5-16,3 0-3 0,0 0-2 0,-1 0-2 0,2 0 2 0,1 0-1 16,2 0 2-16,2 0 1 0,-1 0 1 0,4 0 2 0,4 2 0 15,1-2 2-15,2 0-2 0,2 0 0 0,3 0-2 0,2 0-3 16,-1 0-4-16,2 0-4 0,2 0-6 0,2 0-5 0,-2 0-8 0,2 0-5 15,-1 0-6-15,2 0-6 0,-1 0-5 0,-1 0-4 0,1 0-4 16,0 0-2-16,-1 0 1 0,-1 0 4 0,0 0 3 0,0 0 3 0,0 0 5 16,-3 0 5-16,-1 0 3 0,2 0 6 0,-4 0 6 0,0 2 7 15,-3-2 5-15,0 0 8 0,0 3 6 0,-2-3 6 0,-3 0 6 0,-1 2 1 16,-2-2 4-16,1 0 2 0,-4 2 2 0,-1-2 2 0,-2 0 3 16,0 0 1-16,-2 0 2 0,0 0 3 0,-2 0 0 0,-1 0 2 15,-2 0 2-15,0 0 1 0,0 0-1 0,0 0-2 0,-2 0-3 0,-1 0-3 16,-2 0-4-16,0-2-5 0,-2 0-6 0,0 2-7 0,-1 0-6 15,-1 0-5-15,-4 0-8 0,0 0-7 0,0 0-6 0,-2 0-5 0,-2 0-4 16,2 0-1-16,-3 4 0 0,-2-3 1 0,2 1 2 0,-3 0 5 16,2 1 3-16,-3 1 6 0,2-1 4 0,0 0 4 0,0-1 6 15,-2 0 6-15,4 1 3 0,-2 0 5 0,-1-1 4 0,2-1 4 0,-1 2 3 16,1-3 1-16,0 2 2 0,0-1-1 0,0-1 1 0,0 2-1 0,0-2 1 16,0 1-2-16,0-1 2 0,-1 0 1 0,2 0 2 0,-1 0 4 15,0 0 0-15,0 0 0 0,0 0 2 0,3 0 2 0,-4 0 0 16,3 0 2-16,-1 0 4 0,1 0 1 0,1 0 4 0,0 0 4 15,0 0 1-15,1 0 4 0,2 0 2 0,-1 0 0 0,2 0 1 0,4 0 3 16,-1 0-1-16,1 0 2 0,2 0 0 0,-1 0 0 0,3 0-3 16,-1 0 0-16,2 0-3 0,0 0-4 0,1 0-2 0,1 0-4 0,1 0-4 15,0 0-2-15,0 0-4 0,0 0-4 0,0 0-4 0,0 0-2 16,0 0-5-16,0 0-3 0,0 0-4 0,1 0-1 0,1 0-3 16,1 0 0-16,0 0 0 0,3 0-1 0,-1 1 1 0,1-1-2 0,4 2 4 15,1 0-1-15,0-1 2 0,2 1 3 0,4 1 2 0,2-3 3 0,0 3 0 16,3-2 1-16,3 0 1 0,-1 1-2 0,3-2-1 0,0 1-2 15,2 1-3-15,1-2-3 0,0 2-3 0,1-1-6 0,1-1-4 16,0 2-5-16,-1-2-4 0,2 2-5 0,-2-2-3 0,-1 0-4 0,2 3-3 16,-2-3-4-16,0 0-5 0,-1 2-4 0,-2-2-5 0,1 2-3 15,-1-2-6-15,-2 1-6 0,-1-1-13 0,-2 2-15 0,-1 0-30 0,-1-2-35 16,-1 0-72-16,-3 3-89 0,1-3-65 0,-5 0-52 0,-3 2-24 16</inkml:trace>
  <inkml:trace contextRef="#ctx0" brushRef="#br0" timeOffset="73113.0821">14453 3589 346 0,'0'-3'547'0,"0"0"11"16,0 0-38-16,0 0-66 0,0 1-85 0,0-2-98 0,0 1-58 0,0 2-40 15,0 0-27-15,0-2-21 0,0 3-16 0,0 0-13 0,0 0-13 16,0 0-14-16,0 0-14 0,0 0-13 0,0 0-12 0,0 0-11 0,0 0-8 16,0 0-6-16,0 0-7 0,0 0-5 0,0 0-3 0,0 0-2 0,0 0-1 15,0 0-2-15,0 0 0 0,0 0-1 0,2 0 0 0,-2 0 0 16,0 0 2-16,0 3 1 0,0-2 3 0,0-1 2 0,0 1 4 0,0-1 3 16,0 3 4-16,0-1 3 0,0 0 3 0,0 0 2 0,0-2 2 15,0 3 3-15,0-3 1 0,0 0 1 0,0 0 0 0,0 0 0 0,0 0 0 16,0 0-1-16,0 0-1 0,0 0-2 0,0 0 0 0,0 0-1 15,0 0 0-15,0 0-1 0,0 0 0 0,0 0 2 0,0 0-1 0,0 0 2 16,0 0 1-16,0 0 0 0,0 0 0 0,0 0 1 0,0 0 0 16,0 0 0-16,0 0 0 0,0 0-1 0,0 0-1 0,0 0 0 0,0 0 0 15,0 0-3-15,0 0 0 0,0 0-1 0,0 0-2 0,0 0-2 16,0 0 0-16,0 0 0 0,0 0 0 0,0 0-2 0,0 0 0 0,0 0-1 16,0 0 1-16,0 0-1 0,0 0 0 0,0 0-2 0,0 0 0 0,0 0 0 15,0 0-2-15,0 0-1 0,0 0-1 0,0 0-2 0,0 0-3 16,0 0 0-16,0 0-2 0,0 0 0 0,0 0-1 0,0 0-1 0,0 0-2 15,0 0 1-15,0 0 0 0,0 0 0 0,0 0 1 0,0 0 1 16,0 0 1-16,0 0 2 0,0 0 2 0,0 0 0 0,0 0 2 0,0 0 0 16,0 0 2-16,0 0 0 0,1 0 0 0,-1 0 0 0,0 0 0 0,0 0 0 15,2-3 0-15,-2 3-2 0,2 0 1 0,-2-2-2 0,0 2-1 16,1 0-1-16,-1 0 1 0,0 0-1 0,0 0-1 0,2-2 2 0,-2 2-1 16,0 0 1-16,1-2 0 0,-1 2 1 0,0 0 0 0,0 0 2 15,0 0 0-15,0 0 2 0,0 0 0 0,0 0 1 0,0 0 0 0,0 0 0 16,0 0 1-16,0 0-1 0,0 0 1 0,0 0-1 0,0 0-2 0,0 0-1 15,0 0 0-15,0 0-1 0,0 0-2 0,0 0 0 0,0 0-3 16,0 0-1-16,0 0-1 0,0 0-3 0,0 0 0 0,0 0-3 0,0 0-2 16,0 0-1-16,0 0 0 0,0 2-1 0,3 0-1 0,-1-2 2 15,-1 2-1-15,1 1 0 0,-1-3 1 0,1 3-1 0,1 2 4 0,-1-2 0 16,-1 1 2-16,-1 1 4 0,2 1 3 0,-2 0 3 0,2 3 3 0,-2-2 2 16,0 3 2-16,-2 2 3 0,2-2 2 0,-2 2 2 0,-1 0 2 15,0 0 2-15,0 2 0 0,0 1 1 0,-2-1-1 0,2 1-1 0,2-1-1 16,-3 2-1-16,1-2-4 0,0-1-1 0,1-1-1 0,-1 2-2 0,1-5-1 15,2 4-2-15,0-2-1 0,0-1 0 0,0-2-1 0,0-1-1 16,2 1 0-16,0-1-1 0,1-1-5 0,0-1-4 0,0-1-6 0,2-1-9 16,1 0-13-16,0-1-11 0,2-2-19 0,1 0-22 0,-2-2-20 15,3-1-24-15,-1-1-29 0,5-2-31 0,-2 0-41 0,-1-3-47 16,3-2-65-16,-3-1-75 0,3-1-51 0,-3-3-36 0,0-1-18 0</inkml:trace>
  <inkml:trace contextRef="#ctx0" brushRef="#br0" timeOffset="73358.2857">14532 3283 383 0,'-5'-3'554'0,"-1"3"6"0,1-3-64 15,2 1-98-15,2 0-85 0,-3 1-79 0,3 1-49 0,-1-2-35 16,2 2-23-16,0 0-17 0,0 0-17 0,0 0-15 0,0 0-15 0,2-2-15 16,-1 2-13-16,-1 0-13 0,0 0-9 0,2 0-9 0,-2 0-5 15,0 0-5-15,2 0-1 0,-2 0-4 0,0 0 0 0,1 0-1 0,-1 0 1 16,0 0 0-16,3 0 2 0,-3 0 3 0,2 0 1 0,-2 0 4 15,0 0 4-15,3 0 3 0,-3-1 2 0,0 1 3 0,2 0 3 0,-2 0 1 16,1-1 1-16,-1 1-2 0,0-3-4 0,3 3-3 0,-3 0-6 16,0-3-8-16,2 3-9 0,-1-1-10 0,-1 1-14 0,0-1-16 0,0 1-21 15,0 0-22-15,0 0-25 0,0 0-25 0,0 0-23 0,2 1-21 16,-2-1-25-16,1 1-30 0,1 2-70 0,1 1-90 0,-1 1-55 0,0 0-34 16,-2 0-16-16</inkml:trace>
  <inkml:trace contextRef="#ctx0" brushRef="#br0" timeOffset="73672.0249">14688 3670 378 0,'-4'0'492'0,"-1"0"-37"0,-1 0-61 0,1 0-90 15,0 0-100-15,2 0-58 0,0 0-35 0,-2 0-20 0,3 0-13 0,1 0-6 16,-2 0-3-16,3 0-6 0,0 0-8 0,0 0-4 0,0 0-6 16,0 0-5-16,0 0-4 0,0 0-3 0,3 0-2 0,-3 0 0 0,1 2-2 15,-1-2-2-15,2 0-1 0,-2 0-2 0,3 0-3 0,-3 0-3 16,3 0-2-16,-3 0-4 0,2 0-4 0,0 0-2 0,-1 0-2 0,2 0-1 16,-1 0 0-16,0 0-3 0,1 0-3 0,0 0-3 0,1 0-7 15,1 0-6-15,0 0-8 0,0 0-10 0,1 0-11 0,2-2-14 16,-2 2-14-16,2-2-16 0,-1 1-17 0,-1 1-21 0,3-1-26 0,-1-1-26 15,-1 2-28-15,-1-1-40 0,0 1-44 0,1 0-52 0,-4 0-58 0,0 0-24 16,2 1-6-16</inkml:trace>
  <inkml:trace contextRef="#ctx0" brushRef="#br0" timeOffset="73862.661">14715 3756 25 0,'0'3'372'0,"0"-2"-57"0,0 1-48 0,0 0-45 0,2 0-27 16,-1 0-21-16,-1-2-12 0,0 3-11 0,0-3-8 0,0 0-8 0,0 0-12 15,0 0-10-15,2 0-13 0,-2 0-12 0,0 0-13 0,0 0-8 0,0 0-10 16,0 0-8-16,0 0-5 0,2 3-4 0,-1-3-8 0,1 0-6 16,0 0-11-16,1 0-16 0,0 0-17 0,0 0-19 0,3-3-23 0,0 3-23 15,-1 0-34-15,3-3-40 0,0-1-56 0,0 2-69 0,0-4-71 16,3 1-74-16,-2-1-45 0,1-1-27 0</inkml:trace>
  <inkml:trace contextRef="#ctx0" brushRef="#br0" timeOffset="74129.6657">14968 3523 420 0,'-1'0'593'0,"-1"-1"6"15,1 1-1-15,-1 0-86 0,2 0-128 0,0 0-85 0,0 0-59 16,0 0-42-16,0 0-32 0,0 0-22 0,0 0-20 0,0 0-20 0,-2 1-17 16,2 1-19-16,0-2-19 0,0 0-14 0,0 1-13 0,0 1-9 15,0 1-9-15,0-2-6 0,0 2-5 0,0 1-2 0,0 0-2 0,0-1-1 16,0 6-2-16,0-4 3 0,0 3 2 0,0 1 2 0,0 2 4 0,0-2 3 15,0 3 2-15,0 0 1 0,0 1 2 0,0-1-1 0,0 0 2 16,0 0 0-16,0 2 0 0,0-2 0 0,0 2 0 0,0-1-3 0,0-1-3 16,0 0-4-16,0 1-4 0,0-2-8 0,0 2-9 0,0-1-12 15,0-1-11-15,0-1-19 0,0-1-18 0,0 0-25 0,0-1-27 0,0 0-30 16,0 0-35-16,0 0-39 0,0-4-44 0,2 3-78 0,0-5-95 0,-2 3-59 16,3-2-42-16,-2-2-18 0,-1-1-5 0</inkml:trace>
  <inkml:trace contextRef="#ctx0" brushRef="#br0" timeOffset="74596.1806">15210 3760 73 0,'-1'0'593'0,"-3"-1"12"0,1 1 5 16,1-2 2-16,-1 1-101 0,2 1-148 0,-1-2-94 0,2 1-68 0,-3 1-42 15,3 0-32-15,0 0-22 0,0 0-15 0,0 0-15 0,3-2-16 16,-3 1-15-16,2 1-17 0,-1-2-13 0,2 2-12 0,-1 0-8 0,1 0-6 16,2 0-3-16,0 0-3 0,1-1-2 0,4 1-4 0,-1-2-3 15,2 2-3-15,3-2-4 0,1 1-3 0,0 0-4 0,2-1-4 0,1 1-5 16,1-2-4-16,2 1-9 0,-1 1-10 0,2-1-9 0,-1-1-9 16,1 1-7-16,-1 0-7 0,1 0-3 0,-2 1-2 0,-1-2 1 0,2 2 0 0,-4-2 4 15,2 0 5-15,-3 2 5 0,-2 0 9 0,1-1 7 0,-2-1 12 16,-3 1 10-16,-2 1 15 0,3 1 16 0,-5-1 18 0,-1-2 17 0,-2 3 14 15,-1 0 15-15,0 0 11 0,-2 0 11 0,-2-3 7 0,0 3 7 16,-1 0 4-16,0-4 3 0,-2 4 0 0,-2-1-1 0,-1 0-2 16,0 1-5-16,-1-2-6 0,0 1-6 0,0 1-6 0,-1 0-7 0,-1 0-6 15,3 0-7-15,0 0-6 0,0 0-4 0,-1 0-6 0,4 0-4 0,0 0-3 16,2 1-5-16,0-1-5 0,1 2-4 0,2-2-5 0,0 0-4 0,0 0-3 16,0 2 0-16,2 0-3 0,1 0 0 0,0 1-1 0,1 0 0 15,1-1 1-15,-1 3 0 0,4-2 0 0,-2 1 3 0,-1 1 1 0,3 0 1 16,-1-1 0-16,0 1-1 0,0 1 1 0,-1-2-2 0,0 1 1 15,0 1-2-15,-1 0 1 0,-2-1-1 0,2 2 0 0,-2-2 1 0,-1 2 1 16,1-2 0-16,-3 2-1 0,0-2-4 0,0 0-6 0,0 3-16 16,-3-3-15-16,1 2-21 0,-1 0-26 0,-2 1-37 0,2-2-47 0,1 1-92 15,-3-1-114-15,1 2-67 0,0-2-44 0,0 1-23 0,1-2-11 16</inkml:trace>
  <inkml:trace contextRef="#ctx0" brushRef="#br0" timeOffset="75413.0809">15939 3667 372 0,'-2'-1'582'0,"2"-1"0"0,0 2-5 0,0 0-77 0,0-1-114 15,0 1-81-15,0 0-65 0,0 0-40 0,0 0-33 0,0 0-24 16,0 0-21-16,0 0-20 0,0 0-18 0,0 0-18 0,0 0-19 0,0 0-17 15,2 0-16-15,-2 0-12 0,1 1-11 0,3-1-7 0,-3 3-4 0,3-2-3 16,-3 3 0-16,3-1-1 0,0 0-1 0,0 3 1 0,0-1 1 16,0 2 3-16,0 0 2 0,1 0 2 0,-1 3 5 0,1-3 0 0,-1 4-2 15,-2-2-1-15,1 0-2 0,1 3-1 0,-3-2-2 0,2 0 0 16,-3 0 0-16,2-1 0 0,-2 1 1 0,0-2 1 0,0 1 1 0,0 0 2 16,-2-2 2-16,2-1 3 0,-1 1 2 0,-1-2 4 0,2 0 4 15,-1 0 5-15,-1-3 4 0,0 1 4 0,2-1 7 0,-1-1 5 0,-1 1 3 16,2-2 2-16,0 0 2 0,0-2 1 0,0 1-2 0,0-2 0 0,0-1-4 15,2-3-3-15,-1 2-5 0,3-3-7 0,-3-1-6 0,4 0-9 16,0-3-7-16,2-2-8 0,0 2-4 0,2-2-5 0,0 0-3 0,1-1-3 16,0 1-1-16,0-1 2 0,3 2 1 0,-3-1 0 0,2 2 2 0,1 0 2 15,-3 3 3-15,1 0 1 0,-2 3 3 0,-1-3 2 0,3 5 2 16,-3 0-1-16,0 0 0 0,1 3 0 0,-2 1 2 0,1 1 0 0,-2 0 3 16,-1 2 2-16,2 4 1 0,0-2 2 0,-2 2 4 0,0 2 0 15,-1 0 1-15,1 3-7 0,-1-3-10 0,-2 5-20 0,-2 1-25 0,2 1-42 16,-1-1-49-16,-1 0-107 0,-1 2-134 0,-1 2-84 0,-1-3-61 0,-3 1-32 15,1-1-16-15,0-1-11 0</inkml:trace>
  <inkml:trace contextRef="#ctx0" brushRef="#br0" timeOffset="76262.5947">14395 4203 119 0,'0'-3'431'0,"0"-2"-40"0,0 2-56 16,0-1-54-16,0 1-55 0,0 0-29 0,0 1-16 0,0-3-8 0,0 3-7 15,0-1-2-15,0 1-5 0,0 1-3 0,0-3-7 0,0 4-8 16,1 0-10-16,-1 0-10 0,0 0-12 0,0 0-12 0,0 0-13 0,0 0-12 16,0 0-13-16,0 0-16 0,0 0-12 0,2 0-12 0,-1 3-10 15,-1-2-7-15,2 2-6 0,-2-2-3 0,2 3 1 0,-2 1 1 0,2 0 1 16,-2-1 2-16,2 4 2 0,-2-1 2 0,0 2 2 0,0 2 2 15,0-1 6-15,0 1 1 0,0-1 3 0,0 2 1 0,0-1 1 0,0 1-1 16,0-1-3-16,0 1 0 0,0 0-2 0,0 0 1 0,0-1-2 0,0 0-2 16,0-2-5-16,2 1-4 0,-2 0-3 0,1-2-6 0,1 1-5 15,-1-4-7-15,1 2-9 0,1-1-11 0,0-1-11 0,-1-2-13 16,1 0-15-16,2-1-18 0,1 0-20 0,-1 0-20 0,1-4-20 0,1 0-25 16,1 0-27-16,1-3-42 0,0 1-49 0,0-4-63 0,1 1-72 15,0-3-42-15,-2 1-27 0,4-4-12 0</inkml:trace>
  <inkml:trace contextRef="#ctx0" brushRef="#br0" timeOffset="76414.6021">14523 4020 166 0,'-5'0'537'16,"0"-2"4"-16,4 2 3 0,-3 0-82 0,1 0-128 0,3 0-94 16,0 0-78-16,0 0-48 0,0 0-34 0,0 0-27 0,0 0-23 0,0 0-15 15,3 0-14-15,-1 0-19 0,1 2-19 0,0-2-22 0,2 1-21 0,-2-1-23 16,3 2-24-16,-1 0-24 0,2 1-24 0,-1-1-40 0,3 0-46 0,-1 1-63 15,0 0-72-15,0-2-41 0,1 2-24 0</inkml:trace>
  <inkml:trace contextRef="#ctx0" brushRef="#br0" timeOffset="76679.2256">14736 4211 34 0,'-1'4'527'16,"-1"-3"-7"-16,0 1-17 0,-1 1-71 0,2-3-99 0,-1 3-65 16,0-2-48-16,1-1-32 0,-1 1-23 0,2 1-16 0,0-2-16 0,0 0-11 15,0 0-11-15,0 0-12 0,0 0-11 0,0 0-10 0,2 1-11 16,-1 1-8-16,-1-2-9 0,4 0-6 0,-3 0-7 0,1 0-7 0,-1 0-7 16,1 0-6-16,1 0-7 0,0 0-8 0,-2 0-7 0,3 0-10 0,-3 0-11 15,2 0-12-15,-1 0-14 0,1-2-15 0,1 1-16 0,-1 1-19 16,2-2-18-16,0 1-23 0,4 0-26 0,-3-2-34 0,5 0-43 0,0 1-76 15,0-1-98-15,2 0-65 0,-1-1-50 0,0 1-21 0,0-2-6 16</inkml:trace>
  <inkml:trace contextRef="#ctx0" brushRef="#br0" timeOffset="77097.6361">14705 4357 126 0,'-4'0'519'0,"1"0"-18"0,2 0-36 0,1 0-80 15,0 0-97-15,0 0-58 0,0 0-38 0,0 0-23 0,0 0-14 16,0 0-11-16,0 0-9 0,0-1-12 0,0 1-14 0,1 0-14 0,1 0-18 15,-1 0-14-15,1-2-13 0,0 2-12 0,-1-1-10 0,3 1-7 16,-2 0-5-16,0-2-5 0,-1 1-3 0,2 1-5 0,1-2-9 0,1 2-11 16,-2-3-11-16,2 1-17 0,2 1-18 0,1-2-21 0,-1 2-26 0,1 0-25 15,1-3-27-15,0 1-47 0,1 1-57 0,2-1-87 0,1-1-98 16,0 1-61-16,-1-2-42 0,1 3-15 0</inkml:trace>
  <inkml:trace contextRef="#ctx0" brushRef="#br0" timeOffset="77529.3477">14992 4193 513 0,'-5'-1'588'0,"2"-2"-1"15,-3 2-7-15,4-2-98 0,-1 1-139 0,0 1-83 0,1-1-54 0,2 0-34 16,-1-1-23-16,1 3-18 0,0-4-13 0,0 3-12 0,1-1-14 15,-1 1-14-15,2 1-17 0,-2-1-15 0,2-2-16 0,-1 3-14 0,2 0-15 16,-1-3-10-16,2 3-10 0,-1-1-6 0,1 1-4 0,1-1-4 16,-1-1-3-16,1 2-2 0,4-2-2 0,-2 1-4 0,-1 1-3 0,2 0-2 15,-1 0 1-15,0 1-1 0,1 1 1 0,-3 1 1 0,1-2-2 0,-1 2 1 16,1 2-1-16,-1 0-1 0,0 0-2 0,-2 0 2 0,0 1 0 16,1 3 3-16,-1-1 2 0,-2 1 3 0,-1 0 3 0,-1 1 3 0,-1 1 3 15,1-1 4-15,-3-1 3 0,-1 3 4 0,1 0 3 0,-3 0 3 16,1-1 3-16,0-1 7 0,-1 1 7 0,-1-1 4 0,0-1 6 0,1 0 2 15,0-1 4-15,3-1 2 0,-3 1 2 0,2-3 3 0,-1 0 0 16,3 0 0-16,0 0 0 0,1-3 1 0,-1 1-2 0,3-1 0 0,-1 1-4 16,1-3-3-16,0 0-4 0,1 1-2 0,-1-1-2 0,3 0-1 15,-1 0-1-15,1 0-2 0,0 0 1 0,3 0-2 0,-1 0 0 16,2-1 0-16,-1 1-5 0,2-3-3 0,1 1-5 0,2 1-7 0,-1-1-8 16,2-3-10-16,0 3-11 0,0-1-17 0,-1 0-19 0,1-1-23 15,0 2-23-15,-1 0-26 0,-1 1-28 0,0-1-48 0,-1 0-57 0,0 1-70 16,0 1-81-16,-1-2-48 0,0 2-35 0</inkml:trace>
  <inkml:trace contextRef="#ctx0" brushRef="#br0" timeOffset="77865.0021">15332 4290 358 0,'-7'0'558'15,"-1"-2"9"-15,1 0-52 0,0 2-85 0,3-1-95 0,0 0-105 16,0 1-58-16,0-2-36 0,3 2-23 0,-2 0-19 0,3 0-10 0,0 0-11 15,0 0-9-15,0 0-11 0,0 0-13 0,4 0-13 0,0 0-10 0,-3 0-8 16,4 0-5-16,0 0-8 0,1 0-5 0,2 0-5 0,1 0-8 16,1 0-6-16,2 0-10 0,1 0-11 0,4-1-9 0,0 1-12 0,1-2-11 15,2 1-13-15,2-1-17 0,0 1-16 0,1-1-17 0,0-1-19 16,0 1-21-16,2 1-21 0,-1-2-28 0,-3 2-29 0,4 0-27 0,-3-1-26 16,0-1-36-16,-3 1-43 0,2 2-15 0</inkml:trace>
  <inkml:trace contextRef="#ctx0" brushRef="#br0" timeOffset="78096.3864">15794 4209 147 0,'-10'-3'362'0,"0"1"-27"0,-2 1-48 0,2-2-61 0,1 1-37 16,-4 1-23-16,4-1-17 0,-1 2-12 0,-1-2-9 0,3 1-7 15,2 1-7-15,-2 0-8 0,0 0-10 0,3 0-8 0,2 0-10 16,0 0-11-16,1 0-10 0,2 0-12 0,0 0-11 0,0 0-7 0,0 0-7 16,0 1-6-16,2 1-4 0,0-2-3 0,-1 2-1 0,2-1-4 15,1 1 0-15,0 1-1 0,1 0 0 0,1 0-1 0,-1-1 2 0,1 2-1 16,-1-1 0-16,2 0 0 0,0 1 1 0,0 0-1 0,-1 1 0 0,1-1-2 15,-3 3-2-15,4-2 0 0,-3 0-3 0,-1-2 0 0,0 3 0 16,-1 0-1-16,0-1-1 0,0 1 1 0,-3 1-1 0,0 1 0 0,-3-3-4 16,0 3-7-16,-2-1-13 0,0 0-13 0,0 0-18 0,-4 1-21 15,3-1-37-15,-1 1-45 0,-1 0-87 0,-1-1-113 0,1 0-69 0,2-1-49 16,-1 1-25-16</inkml:trace>
  <inkml:trace contextRef="#ctx0" brushRef="#br0" timeOffset="78579.3036">16084 4171 254 0,'-3'-3'552'0,"-2"-2"1"0,1 2 0 0,1-1-85 16,1 1-128-16,0 0-111 0,1 2-100 0,-1-2-56 0,2 3-33 0,0 0-21 16,0 0-13-16,0 0-9 0,0 0-4 0,2 3-2 0,-1-3-2 15,1 1-3-15,1 2-3 0,-1 2-1 0,0 0-1 0,2 0 0 0,-3 2-1 16,3 0 2-16,-3 0 1 0,-1 2 3 0,2 2 5 0,-1-2 3 16,-1 1 0-16,0 0 1 0,0 2 1 0,-1-2-1 0,-1 0 2 0,2 1-1 15,-1 1-1-15,-1-2 2 0,0 0-1 0,-1-2 2 0,1 1 1 0,0-1 1 16,0-3 2-16,1 2 3 0,-1-3 0 0,2 1 5 0,-2-1 6 15,2-1 6-15,-1-1 3 0,-1-2 4 0,2 0 1 0,0 0 1 0,0 0 3 16,0-2 2-16,0-1 0 0,0-1-1 0,0-1 0 0,2-1-2 16,-1-3-4-16,1 2-3 0,1 0-5 0,3-5-5 0,-1 2-7 15,0 0-4-15,0-2-1 0,1 1-3 0,2-1-3 0,0 0-2 0,-2 1 0 16,2 1-1-16,1 1 2 0,-2 0 2 0,-1 0 3 0,2 2 3 0,1 1 0 16,-2 1 3-16,-1-2 0 0,1 2 1 0,-1 0-1 0,1 2 0 0,-2 2 0 15,3-2-2-15,-3 3 0 0,2 0-2 0,0 0 0 0,0 0-3 16,-3 3-3-16,4-2-3 0,1 5 0 0,-2-2-1 0,-1 1 1 15,1 2 2-15,-1 0 1 0,0 1-2 0,2 1-1 0,-3 0-11 0,1 1-12 16,-1 0-18-16,1 3-23 0,-1-1-26 0,-2 0-34 0,0 0-65 16,-1 3-84-16,-2-3-90 0,0 2-92 0,0-1-54 0,0-1-35 0,-2 1-16 15</inkml:trace>
  <inkml:trace contextRef="#ctx0" brushRef="#br0" timeOffset="79709.6232">14580 4928 23 0,'-4'-8'566'0,"3"-1"15"16,-1-1 9-16,1 2 9 0,-3 0-103 0,4 2-156 0,-1-1-91 0,1 1-53 15,0 0-34-15,0 1-22 0,0 3-20 0,0-3-15 0,0 2-13 16,0-1-12-16,1 4-16 0,-1-3-17 0,0 3-18 0,0 0-19 15,0 0-19-15,0 0-19 0,0 0-17 0,2 0-15 0,0 0-18 0,-1 3-18 16,1 1-17-16,-1-1-21 0,1 2-21 0,1 2-25 0,-1 0-27 16,-1 2-30-16,2 1-47 0,0 4-58 0,-3-1-61 0,0 4-61 15,0-4-36-15,0 4-28 0,-3 1-6 0</inkml:trace>
  <inkml:trace contextRef="#ctx0" brushRef="#br0" timeOffset="79878.0395">14568 5313 301 0,'0'3'546'0,"0"1"-25"0,0-1-42 0,0-1-65 0,0-1-79 16,0-1-64-16,0 0-56 0,0 0-36 0,0 0-27 0,0 0-23 16,0 2-19-16,0-1-15 0,0-1-14 0,0 0-16 0,0 0-14 15,2 0-21-15,0 0-23 0,-1 0-23 0,2 0-21 0,-1 0-21 16,0 0-22-16,-1 0-23 0,2 0-22 0,0 0-24 0,0 0-24 0,1 2-32 16,-1-2-34-16,0 1-59 0,0 1-73 0,-1-2-59 0,-1 2-52 0,-1-2-29 15,0 0-18-15</inkml:trace>
  <inkml:trace contextRef="#ctx0" brushRef="#br0" timeOffset="80296.2595">14410 5692 328 0,'0'-9'422'0,"-1"1"-72"0,1-4-104 0,-2 2-68 0,0 0-52 15,2-1-29-15,0 1-19 0,0 1-7 0,0-1-3 0,0 2 0 0,0-1 2 16,0 1 3-16,0 1 4 0,0 1 2 0,0 0 3 0,0 1 2 16,0 1 3-16,0-1 0 0,0 2 2 0,0 1 0 0,0 0 0 0,0 1-1 15,0-1-3-15,0 2-3 0,0 0-4 0,0 0-5 0,0 0-6 16,0 0-9-16,0 0-7 0,0 0-10 0,0 0-8 0,0 0-9 15,-2 3-8-15,2-1-3 0,0 0-5 0,0 1-2 0,0 0-1 16,0 3-2-16,0-1 2 0,2 2 0 0,-2 1 2 0,2-1 2 0,0 3 2 16,-2-1 3-16,1 4 2 0,-1-3 1 0,2 3-1 0,-1 1 1 15,-1-1 0-15,0 2 0 0,2-1-2 0,-2 3-1 0,2-2 0 0,-1 2-1 16,-1-3 0-16,2 1-1 0,-1 1 0 0,1-1 0 0,0 0-1 16,1 1-2-16,0-3-1 0,3 1-5 0,-3-2-5 0,2 0-9 15,1 0-10-15,-1-2-12 0,2 0-18 0,0-2-20 0,3 0-23 0,-2-1-28 16,1-1-25-16,2-1-49 0,-1-1-58 0,5-3-79 0,-3 1-90 15,0-2-63-15,1-3-50 0,-2 1-19 0,2-2-7 0</inkml:trace>
  <inkml:trace contextRef="#ctx0" brushRef="#br0" timeOffset="80514.1663">14460 5428 507 0,'-13'-2'543'0,"3"0"-6"0,-1-1-11 0,3 3-107 0,0-3-157 16,3 3-97-16,1-2-64 0,1 1-38 0,1 1-23 0,1-2-14 16,1 2-11-16,0 0-8 0,0 0-3 0,0 0-5 0,1 0-5 15,1 0-5-15,-1 0-7 0,3 0-5 0,0-2-5 0,-1 2-4 0,0 0-6 16,1-1-3-16,0 0-5 0,0 1-3 0,1-2-2 0,0 2-9 16,-1-1-10-16,-1-1-15 0,0 2-20 0,0-3-29 0,0 2-32 0,2-1-55 15,-1 2-63-15,-3-1-60 0,2-1-53 0,2 2-38 0,-2 0-32 0</inkml:trace>
  <inkml:trace contextRef="#ctx0" brushRef="#br0" timeOffset="80745.6255">14676 5670 469 0,'-1'-4'554'0,"-3"4"-4"0,4-3-6 0,-1 1-103 0,1 2-149 16,0 0-100-16,1-2-79 0,-1-1-45 0,4 1-33 0,-3 1-26 16,5-1-25-16,-1 1-21 0,1 0-20 0,2-2-18 0,1 3-18 0,-1 0-20 15,1-2-18-15,-1 1-24 0,2 1-22 0,-2 0-25 16,0 0-25-16,0 0-25 0,-2 0-26 0,-1 0-19 0,-2 1-14 0,2 1-8 0,-3 1-1 16</inkml:trace>
  <inkml:trace contextRef="#ctx0" brushRef="#br0" timeOffset="80951.9197">14715 5701 157 0,'-5'2'251'0,"1"-1"-14"0,3 1-26 16,-1-1-31-16,0-1-23 0,2 2-17 0,0-2-13 0,0 0-11 0,0 0-12 16,0 0-8-16,2 1-8 0,0 0-8 0,-1-1-10 0,2 2-8 15,-2 0-9-15,1-2-8 0,0 1-9 0,-1 1-8 0,2-2-6 16,-3 1-7-16,2 1-4 0,0 1-6 0,-1-2-1 0,1 0-1 0,0 1 3 16,-2 1 3-16,1-1 3 0,-1-1 3 0,2 1 1 0,-1 0 2 0,-1-2 0 15,2 3-1-15,-2-3 1 0,2 0 0 0,-1 2 1 0,-1-2 4 16,0 0 3-16,0 0 4 0,0 0 5 0,0 0 4 0,0 0 0 15,0 0-2-15,0-2-7 0,0 2-10 0,0-3-11 0,3 1-13 16,-2-3-15-16,-1 2-16 0,2-1-21 0,0-1-23 0,-1 1-32 0,-1-2-39 16,2 0-51-16,-1 1-60 0,-1-1-66 0,2 2-64 0,-2-1-45 15,2 0-30-15</inkml:trace>
  <inkml:trace contextRef="#ctx0" brushRef="#br0" timeOffset="81164.0693">14676 5818 490 0,'-1'2'547'15,"-1"-1"7"-15,0-1-64 0,2 0-103 0,0 0-88 0,0 0-82 0,0 0-50 16,0 0-37-16,0 0-24 0,0 0-17 0,4 0-15 0,-3 0-13 16,3-1-14-16,0 1-12 0,0-4-15 0,1 4-16 0,3-3-21 0,1 1-19 15,-1-1-21-15,1-1-19 0,0 1-21 0,5 1-20 0,-3-3-25 16,3 1-26-16,-1 0-46 0,1 0-54 0,-1 0-74 0,0-1-83 15,2 2-54-15,-3-1-41 0,0 1-13 0</inkml:trace>
  <inkml:trace contextRef="#ctx0" brushRef="#br0" timeOffset="81612.628">14937 5651 478 0,'-2'-1'517'0,"2"-3"-3"0,-2 4-85 16,2-3-125-16,0 1-80 0,0 1-57 0,0-3-33 0,2 3-20 0,-2 0-18 15,2 1-12-15,-1-2-11 0,3 2-10 0,-3 0-10 0,2 0-12 16,-1 0-9-16,2 0-11 0,-1 0-7 0,1 2-8 0,1 0-3 16,-2 2-4-16,0-1-2 0,0 0 1 0,0 2 1 0,-1 0 2 0,2 2 1 15,-1 0 1-15,-1 1 1 0,-2-1 3 0,2 1 1 0,-2 3 1 0,0 0 1 16,-2 0 1-16,2 1 1 0,-2 0 0 0,-1-2-1 0,-1 2 0 15,2 0 0-15,-1 0 0 0,-2-2-1 0,2 0-1 0,0 2 0 16,0-3 0-16,-1-1 1 0,1 0 1 0,2-1 4 0,-2-2 2 0,1-1 3 16,1 1 5-16,-1-3 2 0,2-2 2 0,0 0-1 0,0 0-2 15,0-1-3-15,2-2 0 0,-1-1-4 0,4-3-2 0,-1 2-6 0,0-3-4 16,1-2-8-16,1 0-6 0,2-2-8 0,1-1-7 0,-1 1-5 16,0-1-3-16,5 0-1 0,-4-2 0 0,2 3 1 0,0 0 1 15,-1 1 2-15,-1 0 4 0,1 0 2 0,-2 3 4 0,0 1 4 16,0-1 4-16,-1 1 3 0,0 2 3 0,-3 0 1 0,1 1 3 0,0 1 1 15,-2 3 3-15,3-2 1 0,-3 2 2 0,2 2 0 0,-1 1 2 0,-3 1 1 16,2 1 1-16,1 0 0 0,-1 2 0 0,-2 1 3 16,2-1 0-16,0 1-3 0,-1 3-5 0,-1 0-11 0,1 0-11 0,1 1-16 15,-3 0-14-15,2 1-20 0,0 0-23 0,-1 1-26 0,1-1-29 16,-1 0-46-16,1-1-52 0,3 1-84 0,-1-1-98 0,-1-2-62 0,0 1-43 16,-1-2-15-16</inkml:trace>
  <inkml:trace contextRef="#ctx0" brushRef="#br0" timeOffset="81884.6148">15305 5779 425 0,'-6'-3'544'0,"1"2"-7"15,2-1-15-15,-1-1-98 0,0 1-140 0,4 1-89 0,0 0-61 16,0 1-33-16,0-1-18 0,4 1-15 0,0-2-9 0,-1 2-8 16,0 0-4-16,3 0-8 0,1 0-5 0,0 0-10 0,3 0-9 0,-2 0-6 15,4 0-3-15,-2 0-1 0,3 0 1 0,-1 0-4 0,0 0-3 16,-1 0-9-16,3 0-11 0,-3 0-17 0,3 0-18 0,-1 0-23 0,-1 0-24 16,1 0-29-16,-2 0-29 0,3 0-51 0,-1 0-65 0,-1-1-77 15,1-1-87-15,0 2-52 0,-2-3-36 0,0 1-12 0</inkml:trace>
  <inkml:trace contextRef="#ctx0" brushRef="#br0" timeOffset="82196.0892">15493 5650 160 0,'-3'-1'517'0,"1"-2"-19"0,-1 3-32 16,0-2-82-16,1 1-108 0,2 1-57 0,-1-2-36 16,-1 1-21-16,2 1-14 0,0 0-13 0,0 0-11 0,0 0-12 0,2 0-15 15,-2 0-13-15,1-2-18 0,-1 2-14 0,2 0-15 0,0 0-11 16,-1 2-10-16,2-2-7 0,-1 3-8 0,1 0-5 0,3 0-1 0,-1-1-2 16,-2 3 0-16,2 0 3 0,0 0 1 0,0 0 5 0,1 2 1 15,-2 2 3-15,1-3 0 0,0 4 1 0,0-2 1 0,-2 5 0 0,0-3-1 16,2 2-5-16,-5 0-6 0,0 0-8 0,0 2-9 0,-5 1-14 15,2-1-16-15,0 1-16 0,-4-2-20 0,1 2-21 0,0-2-24 0,-2 1-34 16,0-2-42-16,2 0-89 0,-1-1-115 0,-2 0-71 0,4 0-49 16,0-4-19-16,1-1-6 0</inkml:trace>
  <inkml:trace contextRef="#ctx0" brushRef="#br0" timeOffset="82711.9071">15824 5641 433 0,'1'-1'560'0,"-1"-3"-16"16,2 3-27-16,-1 0-99 0,-1 1-132 0,0 0-81 0,0 0-54 16,0 0-32-16,0 0-20 0,2 0-17 0,1 1-16 0,-2 0-11 15,2 3-7-15,-1 0-9 0,0 1-7 0,-1-1-7 0,3 2-3 0,-3 1-3 16,1 0 0-16,-1 0 1 0,3 3 2 0,-3-2-1 0,1 3 0 16,-1 1 1-16,-1-2-2 0,0 2-1 0,0 0-1 0,-1 0 0 15,-1 2-1-15,-1-1-1 0,0-1-2 0,0 2 1 0,-2-2-1 0,1-2 2 16,-3 2 5-16,2-1 2 0,0-1 7 0,2-1 4 0,-2-2 7 0,0 0 6 15,2-2 7-15,0 0 6 0,-1 0 5 0,2-3 4 0,1 0 0 16,-1-2 0-16,2 0-1 0,-2-1-7 0,2-2-5 0,2 0-10 16,0-4-9-16,-1 0-10 0,2-1-13 0,2-2-11 0,-1 0-12 15,5-1-10-15,-3-3-10 0,2 1-3 0,1-1-4 0,1 1-1 0,1 0 0 16,0-1-1-16,-2 3 0 0,4-1 2 0,-2 0 1 0,-1 2 3 16,0 1 2-16,0 2 6 0,0-1 3 0,-1 2 5 0,-1 2 1 0,-2-1 1 15,2 3 2-15,-3 0 0 0,4 2 2 0,-4 0 3 0,2 2 2 16,-3 0 4-16,1 3 2 0,1 1 4 0,-1 0 2 0,0 3 0 0,1-1 1 15,-1 2-4-15,0 0-9 0,1 2-12 0,-1 0-15 0,-1 2-22 16,1 1-26-16,-2-1-30 0,1 3-33 0,-1-2-44 0,1 1-48 16,-1 1-98-16,-1 0-122 0,0-2-76 0,-2 1-54 0,0-2-21 0,-2 0-8 15</inkml:trace>
  <inkml:trace contextRef="#ctx0" brushRef="#br0" timeOffset="84746.3404">15239 6358 553 0,'1'-5'558'0,"-1"2"0"16,0-1-75-16,0-1-113 0,0 2-73 0,0-1-52 0,2 1-31 0,-1 0-20 16,-1 0-14-16,2 0-12 0,-2 2-13 0,2-2-13 0,-1 1-11 15,-1 1-14-15,0 1-16 0,0 0-16 0,2 0-15 0,-2 0-15 0,0 0-14 16,0 0-15-16,0 0-13 0,0 0-11 0,0 0-7 0,1 0-7 15,-1 1-1-15,2 1-3 0,1 1 0 0,-2 0 0 0,3-1 0 0,-3 1 1 16,1 2 3-16,1 2 2 0,0-2 2 0,0 4 4 0,1-1 6 16,-1-1 1-16,-1 4 3 0,-1-1-1 0,3 2 1 0,-2-2-1 15,0 2 0-15,-1 1-2 0,-1 0 0 0,2-1-2 0,-2 1-1 16,0-1 0-16,0 0-1 0,0 1-2 0,-2-1 0 0,2-1 0 0,-1 0 0 16,1-2 1-16,-2 0 0 0,0-1 1 0,2-1 2 0,-1-2 1 0,-2 0 4 15,3 0 4-15,0-3 3 0,0-1 5 0,0-1 4 0,0 0 0 16,0 0 1-16,0 0-3 0,0-1-1 0,0-4-2 0,3 1-2 15,-2-2-3-15,-1-1-1 0,4 0-3 0,-3-2-2 0,2-1-4 0,1-3-4 16,0 2-5-16,1-1-2 0,0-1-2 0,3-1 1 0,-2 0 1 16,2 1 2-16,-1-1 1 0,0 1 1 0,1 1 0 0,0 1 1 15,-1 1-1-15,0-1-1 0,1 1 0 0,-1 2-2 0,-1 0-2 0,1 1-3 16,-2 2 0-16,0 0-4 0,2 1-2 0,-3-1-1 0,0 5-2 16,1-2 0-16,-1 2-2 0,1 0 2 0,-2 0-1 0,2 2 2 15,-1 0-1-15,1 3 3 0,1 0 3 0,1 0 3 0,-3 2 4 0,1 0 2 16,0 2 4-16,0 1 3 0,2 1 2 0,-2 1 3 0,-2 0 1 0,2 0 3 15,-2 2 1-15,2-1 1 0,0 2 0 0,-2-2 1 0,0 2-1 16,0-1 0-16,0 3-1 0,-1-2 0 0,1-3 1 0,-1 5 0 16,0-5 2-16,-1 2-3 0,-1-2-5 0,2 0-8 0,-1 0-9 0,-1-2-12 15,2 0-13-15,1 0-17 0,-3-1-20 0,1-2-26 0,-1 0-29 16,3-1-30-16,-1-2-36 0,0 2-62 0,-1-4-77 0,2 2-91 0,1-3-96 16,1 1-53-16,-2-2-29 0,4-2-9 0</inkml:trace>
  <inkml:trace contextRef="#ctx0" brushRef="#br0" timeOffset="85033.4858">15777 6355 250 0,'-3'-5'617'0,"2"-2"8"0,-1 2 10 15,-1 1-43-15,2-1-70 0,-1 2-113 0,2 1-132 0,0-1-79 16,0 1-52-16,0 2-34 0,0-1-26 0,0 1-18 0,0 0-17 0,2 0-10 16,-1 0-10-16,4 1-9 0,-2 1-11 0,0 1-8 0,4 1-6 15,-3-1-4-15,1 2-1 0,4 0 2 0,-1 4-1 0,2-4 4 16,1 3 4-16,-2-1 3 0,4 2 4 0,0 0-1 0,-4 0-5 0,2 0-6 16,3-2-9-16,-4 5-10 0,2-4-13 0,0 1-16 0,1 0-16 0,-3 0-21 15,1 0-21-15,-1 0-26 0,2-1-28 0,-2 1-32 0,-2-1-31 16,3-1-54-16,-3 0-67 0,0-1-75 0,1 0-82 0,-1 0-46 15,-1-3-30-15,-1 0-6 0</inkml:trace>
  <inkml:trace contextRef="#ctx0" brushRef="#br0" timeOffset="85219.588">16035 6338 410 0,'-11'0'583'15,"1"3"11"-15,-2-1-33 0,1 1-53 0,-1 1-103 0,-1 1-126 16,1 0-75-16,-2 2-47 0,2 1-31 0,-1 1-23 0,0 0-15 15,-1 1-13-15,2 0-9 0,0 2-11 0,-2 1-11 0,1 0-13 0,1 2-12 16,-1 0-13-16,-1 0-16 0,3 2-17 0,1-2-18 0,-2 0-19 16,2 1-23-16,1-1-24 0,0-1-29 0,2 1-30 0,1-3-40 0,1-1-45 15,2-1-78-15,1 0-93 0,2-1-71 0,2-4-60 0,1 0-24 16,2-5-8-16</inkml:trace>
  <inkml:trace contextRef="#ctx0" brushRef="#br0" timeOffset="85679.2904">16169 6333 315 0,'0'0'661'0,"0"0"4"0,0 1 3 16,0 1 5-16,0-2-87 0,2 0-131 0,-2 2-122 0,2-2-117 15,-1 3-75-15,-1-3-50 0,2 0-32 0,-1 2-23 0,1 0-14 16,1-1-6-16,-1 3-5 0,1-1-5 0,0 1-5 0,1-1-4 0,0 2-3 15,-1 0-2-15,2 1 2 0,0 2 0 0,0-2 3 0,-2 3 4 16,0-2 2-16,1 0 0 0,-1 3 2 0,-1-1-2 0,0 1 1 0,-1-1-2 16,-1 3 0-16,0-1 0 0,-1-1 0 0,-1 1-2 0,-1-1 0 15,-1 0 1-15,0 1 0 0,0-1 0 0,0 0 2 0,-2 0 1 16,1-3 2-16,0 1 2 0,-1-1 4 0,3 0 2 0,-2-2 4 0,2-3 1 16,-2 1 2-16,2 0-1 0,1-3-2 0,-1 0-2 0,1 0-6 15,-2-3-6-15,4-2-5 0,-1 2-6 0,1-4-6 0,1-2-5 0,-1 1-7 16,4-2-5-16,0 0-4 0,-1-1-3 0,3-1-1 0,-1-1-3 15,3 1 2-15,0 0 0 0,0 0 6 0,2 1 2 0,-4-1 4 16,3 2 4-16,-1 0 4 0,2-2 3 0,0 5 2 0,0-2 2 0,-2 2 1 16,0-1-1-16,3 2 2 0,-3 2 1 0,2-1 1 0,-1 2 2 15,-1 2 1-15,1 0 2 0,1 1 2 0,-2 0 2 0,1 2 2 0,-1 1 2 16,1 0 0-16,-1 2 3 0,1 1 1 0,0 0 2 0,-1 3 1 16,0-2 0-16,0 3-1 0,-1 2-2 0,0 0-8 0,-2 1-8 0,-1 2-14 15,0 0-15-15,-1 0-17 0,-2 2-19 0,-1 0-23 0,0 1-27 16,-3 0-28-16,2 2-34 0,-4-2-45 0,2 0-55 0,-4-1-81 0,2 2-99 15,-1-1-64-15,-2-2-49 0,3-1-20 0,-1 0-7 0</inkml:trace>
  <inkml:trace contextRef="#ctx0" brushRef="#br0" timeOffset="88862.7564">15417 2332 30 0,'2'-1'163'0,"-2"1"-10"0,0 0-3 0,1 0-3 15,-1 0-2-15,0 0-1 0,0 0-3 0,0 0-2 0,0 0-4 0,0-2-5 16,0 2-9-16,0-1-7 0,0 1-8 0,0-3-9 0,0 3-7 16,0-2-10-16,0 0-5 0,0 2-7 0,0-1-4 0,0 1-5 0,0 0-5 15,0-3-4-15,0 2 0 0,0 1-2 0,0-2-2 0,0 1-1 0,0 1-2 16,-1-2-5-16,-1 1-3 0,2 1-3 0,-1-2-4 0,1 1-4 16,-2 1-4-16,0-2-6 0,2 2-5 0,-3 0-5 0,1-3-5 0,-2 3-5 15,1-1-4-15,-2 0-5 0,2 1-3 0,-2-2-3 0,0 2-4 16,-1 0-1-16,-2 0-2 0,-1 0-1 0,1 0 1 0,-1 2 1 0,-3-2 2 15,3 2 1-15,-4 1 2 0,2-1-1 0,-3 1 2 0,1 0 1 0,2 0 1 16,-3 1 1-16,3-1 1 0,-3 2 0 0,3-1 2 0,-1 0 2 0,0 1 0 16,2 0 1-16,-1 2 1 0,2 0 2 0,-1-2 1 0,2 2 1 15,-1-2 2-15,1 0 0 0,0 1 1 0,2 1 0 0,-2-1 1 16,2 2 1-16,1-3-1 0,0 2 1 0,0 0 1 0,-1 0 2 0,1 0 0 16,2 1-1-16,-2-1-1 0,2 0-1 0,-2 0-2 0,2 3 1 0,2-3-1 15,-3 1-1-15,0 2-1 0,1-3 0 0,0 3-2 0,-1-1-1 16,3 1 0-16,-1-1 0 0,1 1-1 0,-3 0 0 0,3 4-1 0,-1-2 4 15,1-2-1-15,-1 2 1 0,0 0 2 0,2 1 2 0,-2 1 3 16,2 0 2-16,0 0 2 0,0 1 0 0,0 0 2 0,2 2 1 0,-2-2-1 16,4 1 0-16,-3 1 0 0,1-2 0 0,1 2 0 0,0 2-2 0,0-3 0 15,2 2-2-15,-2 0-2 0,3-2-1 0,-1 1-1 0,3 0-1 16,-3-1 1-16,3 1-1 0,0-1-1 0,-2 1 2 0,2-1 0 0,-1-1-1 16,3 1-1-16,-2 0 3 0,-1-1-1 0,1 0 0 0,-1-2-1 15,1 1 3-15,0-1 1 0,-1-1 2 0,0 2 0 0,1-4 0 0,-3 2 1 16,3 0 0-16,-2 0 1 0,0-3-1 0,1 2 2 0,-2-2 0 15,0 1-1-15,-1-1 3 0,2 1 0 0,-1-1-1 0,0-1 1 0,-2-2 1 16,2 2 1-16,-2-1 1 0,2 1 0 0,-1-3 0 0,0 2 2 0,-3-2 0 16,2 2 1-16,1-2 0 0,-1-1 2 0,0 1 1 0,0-2 1 15,1 2 0-15,0-2 1 0,1 2 0 0,-2-2 0 0,0 0 2 0,2 0 0 16,-2 0 2-16,4 0-1 0,-2 0 3 0,0 0 1 0,2 0 0 0,-1-1-1 16,1 2 4-16,0-1-1 0,1-1 1 0,2 1 1 0,0 1 0 15,0-1-2-15,1-1-1 0,2 1 0 0,0 1-1 0,0 1-2 0,0-2-1 16,5-1-2-16,-4 3 1 0,3-2-3 0,1 0 0 0,1 1-2 15,0-1-2-15,1 2 0 0,2-2-1 0,0 1-2 0,1 1 0 0,0-3 0 16,3 2-1-16,-1-1-1 0,2 1 0 0,-3 1-1 0,3-1 0 0,-1-3-2 16,0 5-2-16,0-4 0 0,1 1-3 0,-2 1-1 0,0 1-2 15,0-2-1-15,2 0-3 0,-4 0 0 0,4 0-2 0,-2 0-1 0,-1 2-1 16,3-2-2-16,-3 0-3 0,1 0 0 0,-2 0-4 0,2-1-1 16,0 2-3-16,2-1 1 0,-2-3-2 0,0 2-1 0,0 0-1 0,-1 1 0 15,3-3 0-15,-2 2 2 0,1-1 0 0,-3-1 2 0,2 2 1 0,-1-1 3 16,0-1 1-16,0 1 3 0,-1-1 0 0,0 3 2 0,-1-3 1 15,1 0 1-15,-1 3 1 0,-1-2 1 0,1-1 0 0,0 1 0 0,0-1-1 16,-1 3-1-16,-1-1-1 0,2 0-1 0,-1 0 1 0,1 1-1 16,-3-3 1-16,2 2-1 0,-1 1-1 0,-1 0 1 0,2-2 0 0,-2 2 0 15,1 0 1-15,-2 0-1 0,1 0 1 0,-2 0 1 0,1 0 1 16,-1 0 2-16,-3 0-1 0,3 0 0 0,-2-1 0 0,0 1 2 0,-2 1 0 16,0-3 1-16,-1 1-1 0,1 1 2 0,0 0 0 0,-2-2-1 15,-1 2 1-15,0-3-1 0,2 4 1 0,-3-1 0 0,2-2-1 0,-1 1 1 16,-2 0 0-16,2 0 0 0,0 1 1 0,-2-1-1 0,1 1-1 0,1 0 1 15,-1-2 0-15,2 2-1 0,-3 0 0 0,2-1 0 0,0 1 1 16,0 0 0-16,1 0 0 0,0 0 1 0,-1 0-1 0,1-1 0 0,0 2 1 16,0-1-3-16,0-3-6 0,2 4-5 0,-2-1-9 0,0-1-10 0,2-1-10 15,-2 2-15-15,1-2-13 0,-1 2-19 0,2-3-21 0,1 4-29 16,-3-4-37-16,3 1-56 0,1 1-66 0,-1-2-55 0,-1 0-52 0</inkml:trace>
  <inkml:trace contextRef="#ctx0" brushRef="#br0" timeOffset="90616.5792">16841 2546 192 0,'-3'-2'273'16,"1"-1"-63"-16,1 0-69 0,-1 0-37 0,2 0-23 0,-2 1-16 16,0-1-13-16,0-1-9 0,2-1-9 0,-1 4-5 0,-1-3-8 15,2 1-9-15,-1-2-11 0,1 1-8 0,0-1-8 0,0 2-11 0,0-1-10 16,0 0-7-16,0 0-1 0,0 1-2 0,0-2 0 0,0 2 2 0,0 0 2 15,0 0 4-15,0 0 8 0,0 0 9 0,0 0 9 0,0 3 14 0,0-3 10 16,0 1 10-16,0 0 10 0,0 1 7 0,0-3 6 0,0 4 5 16,-2-1 5-16,2 1 6 0,-2 0 3 0,2 0 4 0,0 0 6 0,0-2 0 15,0 2 1-15,0 0 1 0,0 0-2 0,0 0-3 0,0 0-3 16,0 0-2-16,0 0-6 0,0 0-3 0,0 0-6 0,0 0-5 0,0 0-5 16,0 0-7-16,0 0-7 0,0 0-8 0,0-2-7 0,0 2-6 15,4 0-8-15,-3 0-6 0,1 0-5 0,1 0 0 0,3 0-2 0,-1 0 2 16,1 2 0-16,2 0 2 0,0-2 1 0,6 1 3 0,-3-1 3 0,5 4 0 15,0-3 2-15,3 1 3 0,1 0 1 0,1 1 4 0,1-3 2 16,3 2 0-16,0 1-1 0,2-2-1 0,-1 1 1 0,2-1-1 16,1 2-2-16,2-1 1 0,0-1-2 0,0-1-1 0,2 1-1 0,2-1-2 15,0 2-2-15,-1 0 0 0,4-2 0 0,-1 0 2 0,2 0 0 0,-1 0-1 16,-1 0-3-16,2 0-1 0,0-2-2 0,-1 0-2 0,1 2-2 16,0-1 0-16,0 1 1 0,-2-1-1 0,3-1 1 0,-1-1-3 0,0 2-6 15,-1-1-4-15,2 1-6 0,-1-2-1 0,1 1-3 0,-2 2-2 16,-1-3-1-16,2 1-2 0,-3 2-4 0,2-2-2 0,0 1-2 0,-5 1-3 15,2-2 0-15,0 2-2 0,-4 0-1 0,2 0 0 0,-1 0 0 0,-2 0-2 16,2 0-2-16,-4 2-2 0,2-2-3 0,0 1 2 0,-3 1-1 0,3-2 0 16,-2 1 1-16,-1 0 2 0,2-1 1 0,-3 3 1 0,2-3 4 15,-1 0 2-15,0 0 3 0,-1 0 4 0,-1 0 4 0,2 0 3 16,0 0 4-16,-3 0 6 0,1 0 5 0,1 0 3 0,-1-3 2 0,-2 3 4 16,3-1 3-16,-4 0 3 0,3 1 2 0,-1-2 3 0,0 1 4 0,-2 1 3 15,0-2 1-15,2 0 4 0,-2 2 1 0,-1-1 1 0,1 1 2 16,-1-2 2-16,-1 0 2 0,0 2 2 0,1 0 2 0,-4 0 1 0,2 0 0 15,-2 0 2-15,-2 0 2 0,0 0 0 0,-2 0 2 0,0 0 0 16,1 0 2-16,-3 0 1 0,-2 0 3 0,-1 0 3 0,2 0 2 0,-4 0 4 16,2 0 5-16,-3 0 5 0,0 0 3 0,-2 0 5 0,0 0 4 15,-1 0 2-15,-1 0 5 0,-1 0 1 0,0 0 1 0,0 0 2 0,0 0 1 16,3 0-2-16,-3 0 0 0,0 0-5 0,0 0-6 0,0 0-6 0,2 0-7 16,0 0-6-16,2 0-6 0,-2 0-8 0,-1-3-5 0,2 3-5 15,1 0-6-15,-3 0-5 0,4-2-5 0,-2 0-5 0,2 2-4 0,-2-1-4 16,3-1-2-16,1 2-1 0,-3 0-1 0,0 0 0 0,0 0-2 0,0 0 1 15,2 0-1-15,-3 0 2 0,2 0 0 0,-4 0 0 0,2 0 1 16,1 2 0-16,-1-1 1 0,0-1 1 0,-1 2 1 0,2 0 0 0,-2-2 3 16,-1 0 0-16,2 0 2 0,-1 3 2 0,0-1 2 0,-1 0 0 15,1-1 1-15,-1 3 2 0,1-1 0 0,-2-1 0 0,3 1 2 0,-3-1 1 16,2 1 1-16,0 1-1 0,-1-1 0 0,2 1 0 0,-1 0-1 0,1 0 0 16,-2 1-1-16,2 0 0 0,-1 0-1 0,1 2 1 0,1-2 0 15,-1-1-1-15,0 4-1 0,0-1 0 0,0 0-1 0,2 0 1 16,-1 0-1-16,0 1 1 0,1 1-1 0,-2-1 1 0,2 2 0 0,1 1 1 15,0-2 0-15,-1 1-1 0,0 0 1 0,-1 1-2 0,1 0 1 0,3 1-1 16,-2 0 1-16,1-2-1 0,-1 2 0 0,0-1-1 0,0 0 2 16,1-1-1-16,-1 2-1 0,-1-2 1 0,2 2-1 0,0-3 1 0,-2 2-2 15,1-2 1-15,-1 1 1 0,2-1-1 0,-2 1-1 0,0 0 0 16,2-1 1-16,-2 1-2 0,1-2-1 0,-1 1-1 0,1 1 0 0,-2-1-2 16,1-2 1-16,2 5 0 0,-1-4-2 0,2 1 1 0,-4 2-1 0,1-2-1 15,0 1 1-15,2-1-1 0,-3 1 1 0,6 0-2 0,-6-1 0 16,3 1 1-16,-1 1-1 0,0-1 0 0,1 0 1 0,-1 1 0 0,0 0 1 15,1 1-1-15,0-2 1 0,-2 2 0 0,2 0 1 0,-1 0 0 0,1-2-1 16,0 2 3-16,-1-2 2 0,-1 0 0 0,0 1 2 0,2 1-1 16,-2-2 1-16,0 0 1 0,-2-1 0 0,2 1 1 0,0-3 0 0,-2 2 1 15,2 0 0-15,-1-2 0 0,0 0 1 0,-1 3 0 0,0-3-2 16,0 0 2-16,1 0 0 0,-3-1-1 0,2 0-1 0,1 0 0 0,1 0-1 16,-3 0 1-16,0 0-3 0,-1 0-1 0,3 0-1 0,-3 0-1 0,1-2 0 15,-1 3-1-15,-1-2-1 0,2 0 1 0,0 0 0 0,-2 1 0 16,1 0 0-16,-1 0 1 0,2 0 0 0,-2 0 2 0,0 0 0 15,0-3 2-15,0 4 0 0,0-1 0 0,0 1 2 0,0-1-2 0,0-1 1 16,0 0 0-16,0 1 1 0,0-1-2 0,-2 2 0 0,2-1 0 16,0 0-1-16,-1 0 0 0,1-3 0 0,-2 4 1 0,0-1-1 0,2 1 1 15,0-2 0-15,-1-1 0 0,-1 3 1 0,2-3 1 0,0 1-1 0,-1 1 1 16,1-2-1-16,0 1 1 0,0 1-1 0,0 0 2 0,0-3 0 16,0 2-2-16,0 0 1 0,0-1 0 0,0 3 0 0,0-3-1 0,0 0 0 15,0 1-1-15,0 0 0 0,0-1 0 0,0 2-1 0,0-1 0 0,0-1 0 16,0 1 1-16,0 0-2 0,0-1 1 0,0-1 0 0,0 1-1 15,0 1 1-15,0-1 0 0,0 0-1 0,0 0 1 0,-2-1-1 0,0 0 0 16,2-1 1-16,-1 3-2 0,-1-5-2 0,2 2 1 0,-2 1 0 16,2-2 2-16,-1 1 4 0,-2-2 4 0,2 1 5 0,-3-1 4 0,1 2 6 15,0-1 3-15,-2-1 3 0,0 1 4 0,0 1 1 0,-4-2 2 16,1 2 3-16,0-2 1 0,-2 0 3 0,0 1-2 0,-1 1-4 0,-2-2-2 16,0 0-3-16,2 1-4 0,-4 1-4 0,2-2-5 0,-1 1-2 0,1 1-2 15,-3-2-1-15,3 1-1 0,0 1-2 0,-4-2 1 0,4 3-2 0,-2-2-1 16,0 0 0-16,0 3-1 0,0-1-1 0,-2-3-1 0,2 4-1 15,-1-1 1-15,-1 0 0 0,0 0 0 0,-1 1 1 0,-1-1-2 16,0-1 1-16,-2 1 0 0,-2 1 0 0,0-2-2 0,-4 1 2 0,1-1 0 16,-4 1-1-16,-4 0-4 0,-1 0-9 0,-5-2-9 0,-2 2-11 0,-5-3-10 15,-1 2-11-15,-3-2-12 0,-6 0-9 0,-2 0-8 0,-4 0-11 16,-4-2-17-16,-4 2-18 0,-4-3-25 0,-6 2-25 0,-5-1-39 0,-2 1-42 16,-7-2-72-16,-7 0-87 0,-1 1-39 0,-5-1-17 0</inkml:trace>
  <inkml:trace contextRef="#ctx0" brushRef="#br0" timeOffset="95161.7689">22249 4986 219 0,'-3'-5'366'0,"1"2"-36"0,0-1-62 0,1 1-56 0,-3-3-56 16,0 1-28-16,3 1-14 0,-3-1-11 0,3-1-7 0,-2 2-6 0,1 0-3 15,-1-1-5-15,-1 1-4 0,1-3-6 0,2 2-6 0,-3 2-8 16,-1-2-5-16,1 0-5 0,1 1-1 0,2-2-4 0,-3-1-1 15,-1 2-4-15,2 0-3 0,-2-3-3 0,1 3-4 0,-1-3-2 0,1 3 0 16,-3-4-2-16,2 4 1 0,-1-3-2 0,-2 1-3 0,2-1-2 16,-1 1-4-16,-1-1 0 0,-1 0-1 0,1 0 1 0,-1 1-1 15,-1-2 0-15,1 2-1 0,-2-1-1 0,0 0 1 0,1 1-1 0,-1-1 0 16,-1 2-1-16,0-1-1 0,1 0 0 0,-1 2 0 0,0-3-1 16,-1 1-2-16,1 3-1 0,-2-2 2 0,1-1 0 0,2 2 2 0,-3-1 0 15,1 2-1-15,1-1-1 0,-1-1-2 0,0 2 1 0,1 0-1 16,-1-1 2-16,1 1 1 0,-1 1 0 0,2-2 0 0,-3 2-1 0,1-1-1 15,1 0 0-15,-1 1-3 0,0 0 1 0,0 0-2 0,1 2 0 16,-1-2 0-16,0 0 1 0,-1 0-1 0,3 1-1 0,-3 0-2 16,1 0 0-16,2 0-1 0,-3 1-1 0,3-1 0 0,-1 1 0 0,0 1 0 15,3-2 1-15,-5 2 0 0,4 0 0 0,0 0-1 0,-2 0 2 0,2 0-1 16,-2 0 1-16,4 0 0 0,-2 2 0 0,2-2 2 0,-2 1 1 16,2 1 0-16,0-2 0 0,-2 1 2 0,2 1-1 0,-1 0 2 0,1 0-1 15,0 0 0-15,0 1 0 0,2-3 1 0,-2 3-1 0,0 0 2 16,0-2-1-16,2 0 0 0,-1 1-1 0,-2 1 1 0,1-1-2 15,2-1 1-15,-1 3-1 0,-2-1-1 0,3-1 0 0,-1 1 1 16,-1 1 0-16,-1-1-1 0,1-1 1 0,0 3 0 0,0-2 0 0,-1 1 1 16,-1 1-1-16,2-1 0 0,1 1 1 0,-1 0 0 0,0 0 1 15,-2 0-1-15,1-1 2 0,1 2 0 0,0 1 0 0,0-2 0 0,-1 2 1 16,0-2-2-16,1 2 1 0,-1-2 0 0,1 3-1 0,-1-2 1 16,1 1-1-16,-1-2 1 0,0 2-1 0,1-1-1 0,1 1-1 15,-1-2 0-15,1 2-1 0,-1-2 0 0,2 0 0 0,-2 1 0 0,4 0-2 16,-4 0 1-16,1 0-2 0,1 0-1 0,1 0 1 0,1-2 1 0,-3 2-1 15,2-1-1-15,2 0 1 0,-3 0 0 0,1 2 0 0,2-2-1 16,-2 2 1-16,2-2 1 0,-2 1-1 0,2-1 0 0,-3 0 1 16,3 2 1-16,-2-1-1 0,2-1 0 0,-2 2 1 0,0 0 0 0,0 0 1 15,0 0-1-15,0-1 0 0,0 1 0 0,0 1 1 0,0-1 0 16,0 1 2-16,0 0 0 0,-2 0 0 0,4-1-1 0,0 2-1 16,-2-4 2-16,2 3-2 0,-2-3 0 0,1 3 0 0,-1-2 1 0,1 2-2 15,0-2 0-15,-1-1 0 0,2 2-2 0,-2-2 0 0,1 2 1 16,0-2 1-16,3 0 1 0,-3 2 0 0,1-2 2 0,0 1-2 0,1 2 0 15,-1-3 2-15,2 3-2 0,-3-1 1 0,1 0 1 0,0-2-1 16,0 3 0-16,2-1 0 0,-1 0-2 0,0 0-1 0,-1 2-1 0,2-1 1 16,-1-1 0-16,0 2 0 0,-1 0 0 0,2-2 0 0,-1 5 0 15,0-3 0-15,1-1-1 0,-4 3 1 0,4-2 0 0,-1 1 1 16,1-1-1-16,1 2 0 0,-2-2 0 0,2 0-1 0,0 1-1 0,0-2 1 16,0 1-1-16,0 0 0 0,2 0 0 0,-2-1-2 0,1 1 2 15,-1-1-1-15,2 1-1 0,-1 0 1 0,2-1-2 0,-1 1 1 0,-1-1 0 16,3 0 1-16,-3-1 0 0,2 2 2 0,1-2-1 0,-3 1 4 15,2-1-1-15,1 0 1 0,0 0 1 0,1 3 2 0,0-3-1 0,-1 1 2 16,0-1 1-16,0 0 1 0,1 1 1 0,1 0 1 0,1-1 1 16,-1 2 0-16,2-1 0 0,-1 1 2 0,2 0-1 0,-1-1 1 15,-2 1-1-15,2-1 0 0,4 0 2 0,-3 1-1 0,0-2 1 0,3 1-2 16,-2 1 1-16,2-2-1 0,0 0 0 0,-1 1 0 0,1-1-2 16,0 2-1-16,1-4 0 0,0 3-1 0,-1-1-2 0,2-3 0 15,-3 3-2-15,3-1 0 0,-1-2-1 0,-4 2-1 0,5-2 0 0,-1 1-1 16,-1-2-2-16,0 1-2 0,2 1 1 0,-1-2 0 0,-2 2-2 0,1-3 1 15,3 0 0-15,-3 1-1 0,-1 0 0 0,2 0-1 0,1 0 0 16,-3 0-1-16,3-1 0 0,-1-1 1 0,-2 0-1 0,3 3 1 16,-1-3-2-16,-1 1 0 0,1 1 0 0,3-2 1 0,-3 1 0 0,1 0 0 15,-1 0 3-15,2 1 0 0,-2 0 0 0,0-1 2 0,2 0 2 16,-2-2 0-16,1 3 1 0,-1-1 0 0,3 0 1 0,-3-1 2 0,0 3 0 16,0-4 2-16,0 3 1 0,1-3 0 0,1 2 0 0,-1-2-2 15,-2 2 1-15,2-2-1 0,-2 0-2 0,2 0-1 0,-2 0-2 0,0 0-1 16,0 0-1-16,-1 0-2 0,2-2 0 0,-2 2 0 0,0-2-2 15,1-1-1-15,-2 3 1 0,1-4-2 0,2 3 0 0,-4-3 1 0,3 1-1 16,-2 1 1-16,0-1 2 0,2-2-1 0,0 2 1 0,-3-1-1 16,4 1 1-16,-4-2-1 0,4 1 1 0,-1 1-2 0,0-2 0 15,-3 2 1-15,5-2-2 0,-2 2 0 0,-2-2-1 0,2 0 1 0,0 0-2 16,-1 0 0-16,0 1 1 0,0-1 0 0,0 0 1 0,-1 0 1 16,1 0 3-16,-2-1 1 0,3 0 1 0,-2 1 3 0,-2-1 1 0,2 0 4 15,-2 1 4-15,1-2 5 0,-1 0 7 0,0 0 4 0,1 0 5 16,-2-1 6-16,-1 0 6 0,1-1 5 0,-1 0 4 0,2-1 5 0,-4 0 6 15,1 0 5-15,0-1 4 0,2 1 3 0,-2-3 3 0,0 3 2 16,0-3 0-16,2 0-1 0,-3-1 0 0,1-1-1 0,-1 1-2 16,1-1 0-16,2 1-4 0,-2-3-2 0,-1-1-5 0,1 1-2 0,1-1-3 15,-3 1-6-15,2-3-4 0,-2 3-5 0,2-2-7 0,-2 0-4 16,2-1-6-16,0 0-5 0,-4-1-6 0,1 2-10 0,-1-2-13 0,-1-1-14 16,-1 2-16-16,-1-2-19 0,-4-1-19 0,0-1-23 0,-4 1-25 15,-2-2-32-15,-3 1-37 0,-7-2-50 0,1-2-54 0,-9 0-112 16,-4-1-137-16,-2 1-77 0,-6 1-46 0,-5-1-19 0,-4 0-7 0,-2 1 7 15</inkml:trace>
  <inkml:trace contextRef="#ctx0" brushRef="#br0" timeOffset="99811.5693">26994 2752 487 0,'-5'-2'551'15,"4"2"-12"-15,-3 0-24 0,1 0-92 0,2-2-124 0,-3 2-73 16,3-1-44-16,1 1-28 0,0 0-18 0,0 0-12 0,0 0-9 0,0 0-5 16,0 0-9-16,0 0-10 0,0 0-10 0,0 0-11 0,0 0-11 15,0 0-8-15,0 0-8 0,0 0-7 0,0 0-6 0,1 0-4 0,1 0-5 16,0 0-3-16,1 0-4 0,2-2-3 0,-1 0-2 0,6 2-3 16,-2-1-2-16,1 1-2 0,7-2 1 0,0 0-2 0,4-1-1 0,4 3-2 15,2-4-3-15,4 1-3 0,1 0-4 0,5-1-7 0,1 2-7 0,2-1-10 16,4 0-9-16,-2-1-10 0,0 1-12 0,5-2-7 0,-3 2-8 15,1 0-8-15,-1 0-8 0,0 0-8 0,0 2-7 0,0-2-8 0,1 0-6 16,-2 1-2-16,-4-3-3 0,1 3 1 0,-3-1 2 0,-1 1 4 16,-2 1 6-16,-3-3 4 0,-1 4 4 0,-4-3 9 0,-1 3 9 0,-5-4 16 15,-2 4 16-15,-2-1 17 0,-2-1 18 0,-4 0 17 0,-1 2 16 0,-4-5 13 16,1 5 12-16,-5-2 8 0,0-1 8 0,-5 1 6 0,1-1 7 16,-4 1 6-16,-1-3 3 0,-1 1-1 0,-2 0 0 0,0 0-3 0,-2 1-3 15,-1-1-1-15,0 1-1 0,-1-2 1 0,-2 3 0 0,4-1 2 16,-2-1 3-16,3 1 1 0,0 1-3 0,1-1-3 0,3 3-4 0,0 0-4 15,4-2-4-15,-2 0-5 0,4 2-5 0,0 0-5 0,3 0-8 0,0 0-9 16,0 0-8-16,1 2-6 0,1 0-5 0,0-2-3 0,1 3-1 16,2-3-2-16,0 4 0 0,1-1 0 0,5 2 1 0,-3-3-1 0,1 3 0 15,4 1 2-15,-2-2 0 0,1 2 4 0,1 0 3 0,-2 0 0 0,3 0 0 16,-2-1-5-16,0 2 0 0,-2 0-3 0,-1-2 0 0,-1 2-3 16,1-2-3-16,-4 0 0 0,2 1-2 0,-4-2 1 0,0 0-2 15,-1 3 3-15,-1-3 1 0,-1 0 2 0,0 1 3 0,-1 0 4 0,-2 0 3 16,-1 2 2-16,-1-2 2 0,1 0 0 0,-3 2 3 0,0-2-7 0,0 1-12 15,-2 0-19-15,1 2-23 0,-1-2-27 0,0 1-31 0,1-1-50 16,2 0-60-16,-2 0-88 0,4 1-105 0,-1-2-65 0,2 2-47 0,1-2-22 16</inkml:trace>
  <inkml:trace contextRef="#ctx0" brushRef="#br0" timeOffset="100344.9587">28503 2553 30 0,'2'-3'602'0,"0"-2"9"0,-2 2 9 0,1 0-13 15,1 0-25-15,-1 2-115 0,-1-2-161 0,0 3-94 0,2-2-61 0,-2 2-37 16,0 0-23-16,0 0-18 0,0 0-15 0,0 0-15 0,0 0-16 15,2 2-18-15,-2-2-18 0,1 3-12 0,-1-2-9 0,2 2-6 0,1 0-3 16,-3 1 0-16,3 1-1 0,-2 1 3 0,1 1 3 0,0 0 4 0,-1 3 5 16,2-1 7-16,-1 2 6 0,0 1 7 0,-1-2 8 0,-1 2 2 15,2-1 2-15,0 3 1 0,-2-1 1 0,0-1 0 0,0 1 0 0,0 0 0 16,-2-1 0-16,0 0 0 0,1 3-1 0,-1-4-1 0,0-1-1 16,-1 3 1-16,2-3-1 0,-3 1 0 0,1-3 1 0,-1 2 0 0,1-3 0 15,-2 1-1-15,2-1 3 0,-1-2 2 0,1 1 2 0,0-3 5 0,0 0 6 16,0-1 5-16,0 0 8 0,1 0 4 0,1-2 2 0,-3 0 4 15,3-2 0-15,-1 0 2 0,1 0 1 0,-3-1-1 0,4-3-1 16,-1-1-5-16,1 0-2 0,-2-2-8 0,2 1-9 0,0-5-8 0,2 0-8 16,-1 2-7-16,3-3-5 0,-1 0-4 0,2-1-4 0,1-1-1 15,-2 1-3-15,4-1-2 0,0 1 0 0,2 0 0 0,-1 1 0 0,-1-1 2 16,5 2 4-16,-4 1 1 0,3 1 1 0,-2-1 1 0,1 4 0 0,1-1 1 16,0 1 1-16,-1 1 0 0,1 1 1 0,0 1-1 0,-1 2 1 0,2 0-1 15,-2 2 0-15,0 1-2 0,1 0 0 0,0 1-2 0,2 2 2 16,-5 0-1-16,3 2 1 0,0 1 0 0,1 2 1 0,-4-1 3 15,4 5 0-15,-4-2 1 0,4 2 0 0,-4 0 3 0,-1 3 2 0,0-1-2 16,0 3-4-16,-2 0-9 0,1-2-11 0,-4 1-16 0,0 3-21 0,-3-2-30 16,0 0-37-16,0 3-57 0,-3-4-69 0,0 2-108 0,-5-1-130 0,1-1-73 15,-3 1-46-15,0-1-21 0,0-2-8 0</inkml:trace>
  <inkml:trace contextRef="#ctx0" brushRef="#br0" timeOffset="101427.6073">27048 3525 166 0,'-2'0'516'15,"0"0"0"-15,1-2-38 0,1 2-55 0,0 0-79 0,0 0-87 16,1-1-57-16,3-1-39 0,-3 0-25 0,2 1-17 0,1-2-10 0,1 2-6 16,0-1-7-16,3 1-2 0,1-2-9 0,0 1-9 0,2 2-10 15,0-3-9-15,1 1-11 0,3 0-8 0,0 0-8 0,0-1-3 0,4 2-5 16,-2 0-1-16,5-2-4 0,0 3-4 0,4 0-3 0,-2 0-3 16,6 0-6-16,0 0-8 0,1 0-6 0,5 0-10 0,2 0-6 0,0 3-7 15,2-2-7-15,3 0-6 0,-1 2-9 0,2 1-7 0,-1-2-8 0,3 1-10 16,-2-1-11-16,2 1-10 0,-2 0-8 0,-1 0-6 0,3-1-2 0,-3 2-2 15,1-1 1-15,-5 0 2 0,0 0 2 0,0 0 5 0,-3-2 7 16,-3 1 6-16,-1-1 11 0,-4 0 11 0,-1-1 15 0,-3 0 19 0,-5 0 18 16,-2 0 21-16,-1 0 16 0,-3 0 9 0,-4-1 13 0,-1 0 11 15,-3-1 9-15,-1 1 7 0,-4-2 5 0,0 0 5 0,-2 0 1 0,-1 0 0 16,-4-2-5-16,-1 2-5 0,-2-1-9 0,-2 1-11 0,-1-2-5 16,-1 3-1-16,1-2-5 0,-4 1-4 0,1 1-5 0,-3-1-5 0,3-1-4 15,-1 1-2-15,1 0-2 0,-1 1 0 0,1 1 0 0,0-3 0 16,5 4-1-16,-1 0 1 0,0 0-1 0,3-3-1 0,1 3-3 0,4 0 1 15,-1 0-3-15,0 0-3 0,2 0-1 0,1 0-2 0,2 0 0 16,0 0-1-16,2 3 1 0,-1-3 0 0,4 2 2 0,0 0 2 0,1 1 0 16,1-1 1-16,2 1 0 0,1-1-1 0,-1 1 2 0,4 1 0 0,-1-3 1 15,2 2 1-15,-2 1-1 0,0 1-1 0,2-2 0 0,-2 2 1 16,0-2-2-16,-1 1 0 0,1-1 1 0,-3 2 0 0,-1-2 1 0,0 1-1 16,1 0 1-16,-4 0 3 0,1-1 1 0,-3 4 2 0,2-2 1 0,-2 0 2 15,-1-1-1-15,0 0 0 0,-1 2-6 0,-1 0-7 0,-1 0-14 16,1 2-16-16,-4-2-20 0,3 3-21 0,-4-3-34 0,2 2-41 0,-2 1-86 15,-2 1-109-15,2-3-75 0,0 4-61 0,0-2-32 0,0 0-17 16</inkml:trace>
  <inkml:trace contextRef="#ctx0" brushRef="#br0" timeOffset="102227.7361">28797 3507 461 0,'0'-2'590'0,"2"-3"10"0,-1 3 9 0,-1-1-85 0,2 0-129 0,0 2-86 15,-1-2-61-15,1 0-42 0,0 2-32 0,-1 1-22 0,1-1-21 16,-1-1-14-16,1 2-12 0,0 0-15 0,1 0-13 0,-2 0-16 0,4 0-12 16,-4 2-14-16,2-1-14 0,2 3-10 0,-1-1-8 0,0-1-8 15,3 5-4-15,-1-2-2 0,0 0 1 0,1 2 1 0,-1 1 2 0,0 1 2 16,0 0 3-16,1 1 1 0,-1 0 0 0,-1 2 0 0,0-1-1 15,1 1 0-15,-5 2 1 0,3-2 2 0,-4 2 1 0,0-2 0 0,0 2 0 16,0-2 1-16,-4 1 1 0,3-1-1 0,-4 0-1 0,1 0 3 0,0-2 2 16,0 0 2-16,0-2 2 0,0 1 2 0,-1-3 3 0,-3 0 3 15,3-2 3-15,1 1 1 0,-1-3 5 0,-2 1 4 0,1 1 2 0,3-4 3 16,-2 0 3-16,2 0 2 0,-2-4 1 0,4 1-2 0,-3 1-1 16,1-3-3-16,2 1-3 0,-1-2-5 0,-1 0-4 0,3-3-7 0,3 1-7 15,-1-2-8-15,-1 0-7 0,2-2-10 0,2 0-8 0,2 0-8 0,-2 1-4 16,4-3-6-16,-1 2-3 0,1 1-2 0,-1-2-2 0,5 3-1 15,-4-2-2-15,4 1 1 0,-4 2 0 0,3 0 2 0,-2 2 1 0,2 0 2 16,-3 2 3-16,2 0 1 0,-1 0 2 0,-1 3 1 0,0-1 1 16,-1 3 1-16,-1 0 0 0,-1 0 1 0,2 0 2 0,-2 3-1 0,1-1 2 15,-2 3 1-15,-1 0 2 0,1 0 2 0,-1 0 2 0,1 2 2 0,-1 0 4 16,-1 0 2-16,-2 1 2 0,1-1 3 0,0 2 2 0,-2-1 1 16,0 2 2-16,0-3 3 0,-2 5 0 0,0-4 2 0,1 1 2 0,-1-1 2 15,-1 1 0-15,0 0 0 0,-1-2 1 0,0 2 0 0,3-2 2 0,-3-2 1 16,1 1 1-16,0-1 2 0,0 1 3 0,-1-3 3 0,1-1 4 15,2 0 4-15,-3 0 2 0,3-1 1 0,-2-1 2 0,2 0 2 0,-1-1 3 16,0-1 1-16,2-1-1 0,-1 0-3 0,1-1-1 0,0-1-5 16,0 0-2-16,0-2-6 0,1-1-6 0,1 1-4 0,1 0-8 0,1-2-6 15,0-2-7-15,2 2-5 0,1-1-5 0,-1-1-5 0,3 0-2 16,-1 1-2-16,2-1-2 0,0 1 1 0,2 1-1 0,-3-1-1 0,2 2 1 0,0-1 0 16,1 1 2-16,-2 3 4 0,2-2 2 0,-3 2 2 0,4 1 3 15,-4 2 0-15,-1 0 2 0,5 1 2 0,-5 1 0 0,1 1 1 0,0 1 3 16,0 0 0-16,-1 2 2 0,0-1 2 0,1 1 2 0,-3 2 1 0,1 1 3 15,1-2 1-15,-1 4 3 0,0-1 3 0,-3-1 0 0,1 2 3 0,2 2 0 16,-3-2 3-16,1 1 3 0,-4 1 0 0,3-1 4 0,0 2 1 16,-2-1-1-16,0 1-4 0,-1-3-9 0,-1 4-14 0,0-2-20 0,-1-1-29 15,-1-1-35-15,-1 2-56 0,0-1-69 0,-2-2-109 0,0 2-125 0,-3-3-75 16,2 0-48-16,0-1-26 0,-2-2-16 0</inkml:trace>
  <inkml:trace contextRef="#ctx0" brushRef="#br0" timeOffset="103178.1559">28350 4332 9 0,'2'-4'423'0,"-2"-3"-51"0,0 3-73 15,0-2-69-15,0 1-67 0,0 2-29 0,0-1-12 0,0 1-4 0,0 0-2 16,0 0 0-16,0-1 1 0,0 3 1 0,0 0 3 0,0 1-1 16,0 0-1-16,0 0-4 0,0 0-4 0,0-2-1 0,0 2-4 0,-2-1-1 15,2 1-5-15,-2 0-4 0,2 0-4 0,-3 0-4 0,2 0-4 0,-1 0-4 16,0 0-6-16,1 0-5 0,-3 0-7 0,2 0-7 0,-1 0-8 16,1 0-7-16,-1 0-7 0,0 0-7 0,-1 1-7 0,0 1-6 0,-1-2-7 15,-1 1-3-15,-1 0-7 0,3 3-1 0,-4-1-4 0,-2 0-4 16,2 1-1-16,0 0-3 0,0 3 1 0,-2-1 0 0,0 0 1 0,0 1 0 15,1 2 3-15,0 2 1 0,-1 0 2 0,1 3 2 0,-1-1 0 0,0 2 2 16,0-1 2-16,2 3 2 0,0 0 3 0,1 2 1 0,0 0 2 16,0 1 1-16,2-1 0 0,-1 3 1 0,3-2 1 0,0 1 1 15,-1 1 1-15,2 0 0 0,0 0-1 0,2 0-1 0,2 2-1 0,-2-4-4 16,2 3-2-16,2-3-4 0,0 2-5 0,0-1-4 0,2-2-6 16,1 1-5-16,-3-2-6 0,5 0-7 0,-1-3-8 0,1-1-7 15,1 1-5-15,2-5-6 0,-1 0-5 0,3-1-5 0,0-1-4 0,3-4-3 16,-1 1-6-16,3-4 1 0,2-1 3 0,0-1 2 0,0-4 3 15,1-1 4-15,2-1 6 0,-1-4 8 0,0 1 6 0,1-2 7 16,-2-2 5-16,0-2 5 0,-1-2 5 0,1-2 9 0,-5 1 10 0,2-2 10 16,-3-2 9-16,-2 1 7 0,-1-2 8 0,-2 1 6 0,-2 0 5 15,-2-2 6-15,-2 1 9 0,0 3 6 0,-5-3 9 0,0 2 6 0,-5 0 6 16,1 1 3-16,-2-2 2 0,0 3-3 0,-4 2-4 0,-1-1-6 0,-2 1-5 16,1 3-5-16,-1 0-6 0,-1-2-10 0,-4 5-8 0,3-1-13 15,-1 1-14-15,0 0-18 0,2 3-19 0,-3 1-23 0,1-1-24 0,0 1-29 16,2 4-30-16,-2-1-36 0,5 2-40 0,-2 2-89 0,1 1-112 0,2 0-72 15,2 3-51-15,-1 2-23 0,2 0-8 0</inkml:trace>
  <inkml:trace contextRef="#ctx0" brushRef="#br0" timeOffset="103564.2091">29140 4270 105 0,'2'-7'565'0,"-2"-1"7"0,0 1 2 0,0 1-75 15,0-1-119-15,-2 1-83 0,2 2-64 0,-1 0-42 0,1-2-28 0,-2 2-18 16,1 0-11-16,1 1-10 0,-2 0-9 0,0 2-14 0,2-1-15 0,-1 1-17 15,1 1-16-15,0 0-16 0,0 0-16 0,0 0-15 0,0 0-11 16,-2 1-9-16,1 1-7 0,-4 1-4 0,4 0-3 0,-3 2-1 0,0 2-2 16,0 1 2-16,0 1 0 0,-3 4 2 0,0 1 4 0,-1 0 5 0,0 3 6 15,-1 3 5-15,-1 2 7 0,2 0 5 0,-4 2 4 0,3 2 3 16,0 2 3-16,1 0 3 0,-1 4 2 0,-1-1 2 0,3 3 4 0,1-1-1 16,0 2 0-16,1-2-3 0,4 4 0 0,-3-1-5 0,4-2-6 15,2 1-8-15,1-2-10 0,2-1-12 0,3 0-16 0,0 0-17 0,3-3-20 16,1-2-23-16,3 0-21 0,3-2-24 0,-1-2-28 0,3-1-39 15,4-3-46-15,-1-2-80 0,1-2-95 0,5-3-66 0,-2-2-53 16,3-1-20-16,0-3-4 0</inkml:trace>
  <inkml:trace contextRef="#ctx0" brushRef="#br0" timeOffset="105811.0157">29188 4558 96 0,'1'-3'620'0,"1"1"10"16,-2-1 15-16,1 3 14 0,-1-4-85 0,2 3-138 0,0-1-98 16,-2 1-79-16,0 0-55 0,1-2-39 0,-1 3-27 0,0 0-15 15,0 0-15-15,0 0-12 0,0 0-15 0,0 0-18 0,0 0-21 0,0 3-25 16,2-2-19-16,-1 0-16 0,-1 1-11 0,4 1-5 0,-3-1-4 0,1 3 0 16,0 0 2-16,1 0 2 0,-2 0 4 0,4 3 3 0,-2 0 5 15,0 2 5-15,0-2 7 0,0 4 6 0,1 0 6 0,-3-2 4 0,3 3 1 16,-1-1 0-16,-2 1-1 0,3 2-1 0,-4-1-2 0,2-2-2 0,-2 2-3 15,0-2 0-15,0 1-2 0,0 1-1 0,0-4-2 0,0 1 0 16,0-1 1-16,-2-2 0 0,2 1 1 0,-2-3 3 0,0-1 3 0,2 0 4 16,0-1 5-16,-1-1 5 0,1 1 6 0,0-3 7 0,0 1 7 15,0-2 5-15,0 0 3 0,0 0 1 0,-2-2 1 0,2-1 0 0,0-2-1 16,0 1-2-16,0-2-5 0,0-1-5 0,2 1-5 0,-2-5-4 16,1 2-9-16,3-1-8 0,-2-2-8 0,1 0-7 0,2 0-4 0,-1-2-1 15,2 2-2-15,0-1-1 0,0 1-1 0,1 0 1 0,1 0-1 0,-2-1 1 16,1 3-1-16,2-1 0 0,-1 1-1 0,-2 1 0 0,1 1-1 15,2 1-1-15,-3 0-3 0,2 1-1 0,-1 1-1 0,2 1-1 16,-3-1-1-16,1 2-1 0,-1 2 0 0,3-1-2 0,-2 1 1 0,1 1 0 16,-2 0-1-16,2 1 2 0,0 1 1 0,0 1 1 0,-2 0 2 0,2 1 3 15,0 1 1-15,-3 1 2 0,1 1 2 0,0 1 3 0,2-1 1 0,-2 3 3 16,-1-1 2-16,0-1 3 0,0 3 1 0,1 1 3 0,-3-1 2 16,0 1 3-16,0 0 0 0,1 0 1 0,-3-1 0 0,1 1 3 15,-2 0 1-15,1-1 0 0,-1-1 1 0,0 1 0 0,0-1 1 0,0-1-1 16,-1 0 0-16,1-1 0 0,-2-1 0 0,1-1 0 0,1 1 0 0,-2-4 2 15,0 2 1-15,2-1 3 0,0-1 2 0,0-1 3 0,0 0 4 0,0-2 4 16,0 0 4-16,0 0 4 0,0 0 3 0,0 0 4 0,0 0 0 16,2-2-3-16,0 2-4 0,-2-2-6 0,1-1-5 0,1-2-7 0,-1 1-7 15,3-3-10-15,-3 1-10 0,2-1-10 0,2-3-9 0,0 0-9 16,-2 1-6-16,2-1-5 0,-2-1-4 0,2 1 1 0,1-1 1 0,0 1 3 16,-1 1 1-16,0 0 0 0,-1 0 3 0,1 1 1 0,-1 3 3 15,1-4 4-15,-1 4 3 0,0 0 0 0,1 0 2 0,-2 3-1 0,2-1-5 16,-1 0-6-16,-1 0-7 0,-1 1-11 0,2 0-12 0,-3 2-13 15,2 0-19-15,-1 0-23 0,0 2-29 0,-1 0-29 0,-1 1-74 0,2 0-94 16,0 1-85-16,-2 0-82 0,0 1-42 0,-2-1-24 0,0 3-6 16</inkml:trace>
  <inkml:trace contextRef="#ctx0" brushRef="#br0" timeOffset="106367.5581">29854 4738 619 0,'0'-4'643'16,"-2"1"14"-16,2 0 13 0,0 0-63 0,0 0-104 0,0-1-106 16,0 2-107-16,0 1-68 0,2-1-50 0,-2 1-33 0,2-1-24 0,0 2-19 15,-2 0-19-15,0 0-19 0,0 0-22 0,1 0-23 0,-1 0-21 0,2 0-14 16,0 2-12-16,-2-1-7 0,1 1-4 0,-1 0-1 0,2 1 0 15,-1 0 2-15,-1 0 3 0,2 2 4 0,0-1 4 0,-2 1 5 0,0 1 6 16,0-2 8-16,0 2 5 0,0 1 4 0,-2-2 3 0,0 2 2 16,2-2 2-16,-1 0 3 0,-1 0 0 0,2 0 3 0,-1-2 2 0,1 2 3 15,-2-2 3-15,0 0 5 0,2-2 5 0,-1 0 6 0,1-1 8 0,0 0 10 16,0 0 15-16,0 0 8 0,-2 0 8 0,0-2 2 0,2 0 1 16,0-1 0-16,0 0-2 0,0-1-2 0,0-1-4 0,2 1-4 0,0-2-6 15,-2-1-7-15,1 2-10 0,3-2-13 0,-3 0-14 0,1 1-10 16,-1 2-8-16,3-2-6 0,-3 0-2 0,1 1-4 0,0 2-3 0,1-1-4 15,-2 0-4-15,1 3-5 0,0-1-4 0,-2 2-4 0,4-2-4 16,-4 2-5-16,0 0-3 0,0 0-4 0,0 0-4 0,0 0-1 0,0 2 0 16,0 0-3-16,0-1-3 0,0 3-4 0,0-1-5 0,0 0-5 0,-4 1-7 15,4 0-7-15,-2 1-8 0,0 0-14 0,1-1-15 0,-2 2-21 16,-1-1-25-16,3 0-38 0,-3-1-46 0,1 1-76 0,0 0-91 16,0-2-76-16,-1 2-67 0,0-3-31 0,3 0-13 0,1-2-1 0</inkml:trace>
  <inkml:trace contextRef="#ctx0" brushRef="#br0" timeOffset="107112.2154">30255 4548 193 0,'1'-7'622'0,"1"-1"15"0,-1 0 17 0,3 1 16 0,-3-1-88 16,1 1-141-16,-1 2-104 0,3-1-81 0,-3 2-58 0,1 1-44 15,0-2-29-15,1 3-22 0,-1-1-20 0,0 3-17 0,0-2-20 0,1 2-19 16,-2 2-18-16,3-2-21 0,-1 3-11 0,2-1-11 0,-2 1-5 16,2 2-6-16,1 0-3 0,-2 3 2 0,1 0 1 0,0 1 4 0,2-1 0 15,-4 4 3-15,3 0 0 0,-5 0-3 0,3 1 0 0,-1 0-3 0,-3 2-1 16,1 0-3-16,-1 0 2 0,-1 0 4 0,1 2 2 0,-3-3 4 15,-1 2 4-15,1-1 2 0,-1-2 6 0,-1 0 3 0,-1 0 6 0,1-1 3 16,0-2 6-16,0-1 2 0,-2-1 8 0,2-1 5 0,0-1 7 16,0-1 11-16,-1-2 7 0,2-1 6 0,-1 2 2 0,1-4 4 0,-1 0 4 15,2 0 4-15,2-4 4 0,-3 2 3 0,1-1 1 0,2-3 1 0,-3-2-2 16,4 1-5-16,-2 0-6 0,2-5-10 0,0 2-7 0,2 0-6 16,-2-2-6-16,4 0-5 0,-1-2-6 0,-2 1-8 0,4-3-6 0,0 2-5 15,2-1-6-15,-2 0-4 0,3 0-1 0,1 1-3 0,-1-1 0 16,1 2-1-16,-1 0 0 0,0 3 0 0,0-3-1 0,1 4-1 0,-1 0-1 15,0 1 0-15,1 1 0 0,-1 1-1 0,-1 1 1 0,1 2-1 0,-1 0 0 16,0 0-1-16,-3 3 0 0,4 0 0 0,-3 0 0 0,3 3-2 16,-2 0 3-16,-1 2 1 0,0-1 1 0,0 2 3 0,0 2 1 0,0-1 3 15,0 2 2-15,-2 0 4 0,1 3 2 0,-1-2 0 0,-1 1 4 16,1-1 1-16,-3 4 1 0,1-1 2 0,-1-1 1 0,0 1 1 0,-1 0 0 16,1-1 1-16,-2 0 0 0,1 1 0 0,-3-1-2 0,3-2 1 15,-1 0 0-15,-1-1 1 0,0 0 1 0,-1-1 2 0,3-1 2 0,-3-1 5 16,2-2 7-16,0-1 9 0,1 1 9 0,-3-3 10 0,3 3 7 0,-1-4 6 15,2 0 4-15,-1 0 3 0,1-2 3 0,-2 0 2 0,0-1-1 16,2-2 0-16,-1 1-4 0,1-2-5 0,0-1-10 0,0 1-10 0,1-3-13 16,1-2-14-16,0-1-12 0,1 0-10 0,2 0-9 0,0-4-9 0,2 2-6 15,-1 0-9-15,3-3-4 0,1 0-5 0,0 1-2 0,3-1 1 16,-3 1-1-16,3 0 1 0,-1 0 4 0,2 1 3 0,-2 2 4 0,1 1 4 16,0 0 5-16,1 2 7 0,-3 1 2 0,-2 4 4 0,4-1 2 15,-4-1 2-15,1 5 3 0,1 0 1 0,-2 2 0 0,0 2-1 0,0-1 2 16,-1 4 0-16,0-2 1 0,0 4 0 0,-1 2 1 0,0-1 3 15,-1 3 1-15,1-1 3 0,-3 2 4 0,2 1 4 0,-1 0 2 0,0 3 2 16,0-1 3-16,-4 1 3 0,3 1 2 0,-1-1 2 0,-2 3-2 16,-1-3-3-16,2 0-7 0,-2 1-8 0,0 0-12 0,0-3-14 0,0 1-17 15,0-1-24-15,0 1-24 0,-2-3-28 0,2-2-31 0,-1 1-35 0,1-2-50 16,0-2-59-16,0-2-83 0,0 1-93 0,0-4-59 0,0-2-39 16,0 0-13-16,0 0-1 0</inkml:trace>
  <inkml:trace contextRef="#ctx0" brushRef="#br0" timeOffset="107411.6095">30977 4218 292 0,'-3'-5'658'0,"0"1"15"0,1-2 15 0,1 3 18 16,-1-2-65-16,1 2-103 0,1 0-112 0,0 0-113 0,0 2-73 0,0-2-54 15,0 3-32-15,1-2-21 0,-1 2-19 0,2 0-19 0,-1 0-17 0,3 2-18 16,-1-1-20-16,3 2-18 0,-1 0-17 0,-1 1-14 0,6 3-7 16,1-1-6-16,-2 3-3 0,4 1 0 0,4 3 3 0,-2 2 3 0,2-1 3 15,2 3 6-15,-1 3 3 0,2 1 4 0,-2 2 2 0,2 3 3 0,-1 0 1 16,-3 2 3-16,1 2-4 0,-3 0-3 0,-1 3-8 0,0 1-8 16,-5-1-11-16,-2 4-14 0,-3-2-15 0,-3 3-16 0,-3 0-19 0,-7 1-21 15,-2-1-26-15,-6 2-30 0,-3-3-31 0,-7 1-32 0,-4-1-43 16,-5-2-46-16,-1-1-89 0,-5-2-110 0,-4-1-67 0,-4-2-48 0,0-1-20 15,-1-3-4-15,-3-3 7 0</inkml:trace>
  <inkml:trace contextRef="#ctx0" brushRef="#br0" timeOffset="148526.6531">8530 7824 257 0,'-3'-3'542'0,"0"0"9"0,0 1-60 16,-1-1-90-16,0 0-95 0,3 0-97 0,-1 0-56 0,0 0-35 15,-1 0-19-15,2 2-11 0,-1-1-7 0,2 2-6 0,-2-5-6 16,2 5-10-16,-1-2-8 0,1-1-12 0,0 3-9 0,0 0-12 16,0 0-9-16,0 0-8 0,0 0-7 0,0 0-4 0,1 0-2 0,-1 0-4 15,0 0-1-15,0 0-1 0,0 0-1 0,0 0-1 0,0 0 1 0,0 0 1 16,0 0 3-16,0 0 4 0,0 0 2 0,0 0 3 0,0 0 2 16,0 0 0-16,0 0 3 0,0 0 2 0,0 0 1 0,0 0 2 15,0 0 0-15,0 0 3 0,0 0 1 0,0 0 0 0,0 0 1 0,0 0 0 16,0 0 0-16,0 0 0 0,0 0 0 0,0 0 0 0,0 0-1 15,0 0-3-15,0 0 0 0,0 0-3 0,0 0-1 0,0 0-3 0,2 0 0 16,0 0-1-16,-1 0 1 0,2 0 0 0,1 0 0 0,1 1-1 16,0 1 2-16,3-2 0 0,0 2 0 0,3-2 1 0,2 0 1 15,2 3-1-15,3-1 2 0,3-2 2 0,1 0 0 0,2 0 3 0,2 0 0 16,5 0 1-16,0 0 1 0,4 0 0 0,2 0 1 0,3 0 0 16,0 0 1-16,5 0 0 0,2 0 1 0,1 0 0 0,4 0 0 0,-1 0 0 15,3 0-2-15,1 0-3 0,2 0-3 0,0-2-4 0,1-1-6 16,0 3-5-16,0 0-5 0,2-2-3 0,-1 0-1 0,-1 1-1 15,2-2-2-15,0 2 0 0,0-2-1 0,0-1 0 0,-1 1 0 0,-1 0 0 16,2-1 1-16,-3 1 2 0,1-2 3 0,-1 2 6 0,-4-1 2 16,0 1 2-16,-2-2 0 0,-2 2-1 0,-2-2-1 0,-2 1 0 0,0 1-2 15,-5-1 0-15,-2 2-2 0,-2-3-1 0,-1 3-2 0,-5-1-1 0,-2 0-4 16,-1 2-1-16,-4-2-3 0,-1 3-4 0,-4 0-4 0,-3-3-2 16,1 3-5-16,-5 0-5 0,-2 0-8 0,-1 0-9 0,-2 0-11 15,-1 3-14-15,-2-3-12 0,-1 0-10 0,-2 3-22 0,0-3-26 16,0 0-60-16,0 0-72 0,-2 1-73 0,-1 0-71 0,0 1-37 0</inkml:trace>
  <inkml:trace contextRef="#ctx0" brushRef="#br0" timeOffset="150093.1746">6488 12909 16 0,'-2'0'447'16,"-4"-1"-34"-16,3-2-49 0,2 3-55 0,-3 0-62 0,1 0-40 0,0-2-32 16,1 2-21-16,-1 0-16 0,0-2-7 0,0 2-7 0,1-1-3 15,-2-1-4-15,1 2-6 0,1 0-4 0,-1-2-7 0,0 2-4 16,1 0-6-16,0 0-7 0,-1 0-4 0,1-3-6 0,1 3-6 16,-1 0-4-16,-1 0-5 0,1 0-5 0,0 0-5 0,0 0-3 0,2 0-3 15,0 0-3-15,0 0-4 0,0 0-4 0,0 0-2 0,0 0-4 0,0 0-2 16,0 0-3-16,0 0-2 0,0 0-1 0,0 0-1 0,0 0-2 15,0 0 0-15,0 0-3 0,0 0 0 0,0 0 0 0,0 0-2 16,0 0 0-16,0 0 1 0,0 0-1 0,0 0 0 0,0 0 0 0,0 0-1 16,0 0-3-16,0 0 0 0,0 0-3 0,0 0-1 0,2 0-2 15,0 0 0-15,0-2 0 0,1 0 0 0,0 2-2 0,2-1 1 0,0-1 1 16,2 2 0-16,0-2 2 0,1 1 0 0,2 1 1 0,-1-3 2 16,5 2 0-16,-2-2 0 0,2 3-2 0,0-3-4 0,3 1-3 15,-2 1-4-15,2-1-4 0,-3 0-7 0,2 2-4 0,0-1-7 16,1 1-5-16,-2 0-6 0,0 0-7 0,-2 0-4 0,-1 0-5 0,1 1-3 15,0-1-1-15,-4 2-2 0,1 0 0 0,-1 1 0 0,-1-2 2 16,-3 1 2-16,1-2 4 0,-2 4 4 0,-1-3 4 0,-2 1 5 0,1 1 6 16,-2-3 6-16,0 2 6 0,-2-1 6 0,1 1 4 0,-2 0 5 15,-1-2 4-15,-2 3 4 0,-1-3 3 0,-2 2 3 0,0-2 2 0,-1 2 2 16,-2-1 2-16,0-1 2 0,-1 2-1 0,0-2 0 0,0 0 0 16,-3 0 3-16,2 0 2 0,-2 0 2 0,0 0 2 0,-1-2 2 0,1 2 2 15,-3-1 2-15,2-1 0 0,1 0 0 0,-1-1-1 0,2 3 1 16,-2-4 1-16,1 3 0 0,2-1 0 0,-2-1-2 0,2 3-2 15,3-2-3-15,-3 1-2 0,3 1-2 0,1-1-3 0,-1-2-2 0,3 3-1 16,0 0-1-16,3 0 2 0,0 0-2 0,0 0 0 0,1 0-3 16,1 0-1-16,0 0-2 0,1 0-2 0,2 0-2 0,0 0-1 0,0 0-3 15,0 0 0-15,0 0-1 0,0 0 2 0,3 0-1 0,1 0 1 16,-1 0 0-16,4 3 1 0,-2-2 2 0,3-1 2 0,2 1 1 16,1 1 3-16,0-1 1 0,0 1 5 0,5 0 1 0,-2-1 4 0,0-1-1 15,2 2 2-15,1 0-1 0,2-2-2 0,-1 0-4 0,1 0-2 16,0 0-6-16,1 0-6 0,-1 0-5 0,0 0-5 0,0-2-6 0,0 0-7 15,-3 2-8-15,3-1-7 0,-5-1-9 0,0 2-7 0,-1-2-8 16,-2 2-9-16,-2 0-7 0,-1 0-9 0,-1 0-8 0,-1 0-8 0,-1 0-9 16,-4 0-11-16,1 2-19 0,-2-2-25 0,0 0-52 15,-3 2-64-15,-2-1-69 0,-1 3-73 0,-1-1-39 0,-1-1-25 0</inkml:trace>
  <inkml:trace contextRef="#ctx0" brushRef="#br0" timeOffset="152491.8594">6866 7870 304 0,'-5'-7'504'0,"2"0"0"0,-2-3-96 0,2 3-145 0,1-1-79 0,-2 1-45 16,2 1-23-16,1-2-12 0,-1 2-9 0,2-1-10 0,0 0-8 15,0 2-10-15,0 1-10 0,0-2-11 0,2 2-10 0,-1 1-9 16,4-1-9-16,-2 1-8 0,0 0-7 0,4 1-5 0,-1-1-5 16,2 2-3-16,4-1-2 0,-2 1-2 0,4 1 1 0,0-2-2 0,2 2 0 15,0 0 1-15,4 2 0 0,-2-1 2 0,1 1 1 0,3 1-1 0,-3 0 0 16,3 0 0-16,-1 2-1 0,-2 0 0 0,1 2-1 0,-1 0 1 16,-1 1-1-16,-1-1 2 0,-1 1 0 0,-2 2-1 0,-3-1 1 15,3 0 1-15,-6 1 2 0,0 1 1 0,-3 2 2 0,1-2 4 0,-5 1 4 16,-1 1 3-16,-1 2 4 0,-5-1 4 0,1 2 4 0,-3 1 3 15,-2-2 4-15,-5 2 2 0,2 3 3 0,-1-5 2 0,-2 3 1 0,-1-2 1 16,1 3-1-16,-3-3 1 0,2 2-3 0,1-1-2 0,-1 0-3 16,2-3-4-16,-2 1-4 0,4 1-2 0,1-1-3 0,-1 0-2 15,3-1-1-15,1 1-1 0,1-1-1 0,3-2 0 0,0 3-3 0,2-1 1 16,3 1-1-16,0-1 0 0,2 0 0 0,1 1 1 0,2 0-1 16,3-1 2-16,1 0-3 0,-1 1-1 0,5-2-3 0,-1 0-2 0,1 2-4 15,4-2-2-15,-2 1-2 0,0-2-4 0,3 1 0 0,-1 1-5 16,-1-2 0-16,1 0-2 0,-2 0-2 0,0-2 0 0,0 0 2 15,-3-1 1-15,1 1 1 0,-1-3 5 0,-4 0 2 0,1-1 5 0,-3 1 7 16,1-3 7-16,-2 1 9 0,0-3 9 0,-3 2 9 0,-1-1 7 16,1-2 9-16,-2 1 5 0,-2 1 4 0,2-3 4 0,-3 1 0 0,0 0 0 15,1-1-1-15,-1 2-3 0,-3-1-3 0,3-1-5 0,-2 2-9 16,0 0-8-16,-1-1-9 0,-1 3-9 0,-2-1-6 0,1 1-6 16,2 1-6-16,-1 0-2 0,-2 2-3 0,3 1-2 0,1 3-3 15,0-1 0-15,0 3-2 0,4-1-2 0,-1 5-2 0,4 0-1 0,-1 1-2 16,4 2-2-16,0-1-3 0,3 3-2 0,0-1-3 0,1 2 1 0,1 1-3 15,4 0 0-15,-3 0-2 0,2-1-3 0,1 2-1 0,0-2 1 16,-1 1 1-16,-2-1 1 0,3-2 1 0,-4 2 1 0,-1-4 2 0,-2 1 3 16,-1 0 3-16,-3-1 2 0,-2-1 5 0,-4-2 5 0,-3 3 5 15,-2-4 7-15,-3 4-1 0,-8-3-2 0,0 2-14 0,-6 1-16 16,-4-2-38-16,-2 2-48 0,-6 1-101 0,-4-1-125 0,-3 3-79 0,-5-3-57 16,-3 3-34-16,-4-3-19 0</inkml:trace>
  <inkml:trace contextRef="#ctx0" brushRef="#br0" timeOffset="157925.6691">10117 8515 274 0,'0'-1'402'0,"0"1"-92"0,-1-3-65 0,1 3-53 0,0 0-31 15,0-3-20-15,0 3-10 0,0 0-9 0,0 0-6 0,0 0-7 0,0 0-7 16,0 0-11-16,0 0-11 0,0 0-11 0,0 0-9 0,0 0-9 15,0 0-9-15,0 0-3 0,0 0-4 0,1 0-1 0,1 0 2 16,1 0 3-16,3 0 1 0,-1 0 1 0,3 3 0 0,0-3 3 0,4 0 1 16,3 3 2-16,2-1 3 0,1 0 1 0,5-1 0 0,4 1 1 15,2 1-2-15,5 1-4 0,3-1-6 0,5-1-4 0,1 1-5 0,6 1-6 16,3-4-3-16,2 5-6 0,3-3-6 0,1-1-7 0,2 1-6 16,0 1-9-16,1-1-8 0,-1 0-10 0,1-1-12 0,-1 1-12 15,-1 1-12-15,-1-1-14 0,-1-1-17 0,0 2-20 0,-3-1-19 0,1-1-21 16,-3 1-23-16,0 0-22 0,-1 0-24 0,-2 0-28 0,-3-1-36 15,-2 2-42-15,-3-1-46 0,-3 2-46 0,-2-1-26 0</inkml:trace>
  <inkml:trace contextRef="#ctx0" brushRef="#br0" timeOffset="159281.4124">7568 12852 185 0,'0'1'191'0,"0"1"-40"16,0-2-28-16,0 0-17 0,0 0-11 0,0 0-5 0,0 1-3 0,0-1-3 15,0 0-3-15,0 0-3 0,0 0-5 0,0 0-6 0,0 0-6 16,0 2-8-16,0-2-9 0,0 0-8 0,0 0-7 0,0 1-6 0,0-1-5 16,0 0-4-16,0 0-1 0,0 0-3 0,0 0-1 0,0 0-6 15,1 2-8-15,1-1-12 0,0-1-13 0,0 2-17 0,2-1-18 16,-1-1-22-16,0 1-21 0,2-1-21 0,1 2-23 0,-1 0-44 0,4-2-53 15,-2 0-53-15</inkml:trace>
  <inkml:trace contextRef="#ctx0" brushRef="#br0" timeOffset="160923.7069">8154 12889 5 0,'-2'0'78'16,"-2"-1"-1"-16,2-1 2 0,1 2 2 0,-1 0 2 0,-1-2 2 15,1 2-1-15,1-1 1 0,-1 1 0 0,1 0 2 0,-1 0 3 16,2 0 4-16,0 0 1 0,0 0-2 0,0 0-2 0,0 0-1 0,0 0-4 16,0 0-5-16,0 0-4 0,0 0-2 0,0 0-5 0,0 0-1 15,0 0-3-15,-2 0-1 0,2 0-4 0,0 0-3 0,-1 0-5 16,1 0-5-16,0 0-4 0,0 0-4 0,0 0-5 0,0 0-4 0,0 0-7 16,0 0-4-16,0 0-7 0,0 0-4 0,1 1-4 0,-1 1-4 15,2-2-4-15,0 0-1 0,-1 0-1 0,2 0 1 0,1 2-2 0,0-2 0 16,2 0-2-16,-1 0-2 0,0 1-4 0,1-1-2 0,2 0 1 15,0 0-2-15,0 0-1 0,0 2 0 0,0-2-3 0,3 0-1 0,-3 0-3 16,0 0-3-16,1 0-2 0,-1 0-1 0,2 0 2 16,-2 0 2-16,1 0 3 0,-1 0 5 0,0 0 2 0,-2 0 3 0,3 0 1 15,-2 0 2-15,-1 0 2 0,-1 0 2 0,-2 0 5 0,3 0 6 0,-4 0 2 16,1 0 4-16,0 0 5 0,-3 0 4 0,0 0 6 0,0 0 3 16,0 0 4-16,0 0 2 0,0 0 4 0,-1 0 1 0,-1 0 0 0,-1 0-3 15,1 0-3-15,-1 2-5 0,-3-2-4 0,1 0-5 0,1 0-5 16,-3 0-6-16,-1 3-3 0,-1-3-4 0,-1 0-3 0,-1 2-4 15,0-2-2-15,-2 2-2 0,-2-1 0 0,2-1 2 0,-4 2 2 0,1-2 4 16,-3 2 4-16,1-2 5 0,0 0 4 0,-3 3 4 0,2-2 3 16,-3-1 2-16,0 1 4 0,0 1 3 0,3-2 2 0,-3 1 4 0,1-1 3 15,2 2 2-15,0-2 3 0,1 0 0 0,-2 0 0 0,3 0-3 16,2 0-1-16,-2-2-1 0,4 2-2 0,-2-1-3 0,2 1 0 16,3-2 0-16,-2 1 0 0,2 1-2 0,2 0-1 0,1 0-2 0,0-1-3 15,1 1-1-15,1 0-3 0,2-3 0 0,-2 3-1 0,1 0-2 16,2 0-2-16,-1 0-1 0,1 0-4 0,2 0-4 0,0 0-3 0,0 0-5 15,0 0 0-15,0 0-3 0,0 0 0 0,0 0-2 0,0 0 0 16,0 0-1-16,0 0 0 0,0 0 0 0,0 0 1 0,0 0 0 0,0 0 1 16,0 0 2-16,0 0-1 0,0 0 2 0,0 0 0 0,0 0 1 15,0 0 1-15,0 0 0 0,0 0 2 0,0 0 0 0,0 0 0 16,0 0 0-16,0 0 2 0,0 0-1 0,0 0 1 0,0 0-1 0,0 0 1 16,0 0 1-16,0 0 0 0,0 0-1 0,0 0 0 0,0 0 1 0,0 0-1 15,0 0-1-15,0 0 1 0,0 0-1 0,0 0 1 16,0 0-1-16,0 0 0 0,0 0-2 0,0 0 0 0,0 0-1 0,0 0 1 15,0 0-1-15,0 0 0 0,0 0 0 0,-1 0-1 0,1 0 2 16,-2 0 0-16,-1 0 0 0,1 0-1 0,1 0-1 0,-1 0 2 0,0 0 0 16,1 0 1-16,-1 0 0 0,-1 0 1 0,0 3 0 0,2-3 1 15,-1 0-1-15,2 0 0 0,-1 0 0 0,-1 0 0 0,2 0 1 16,-2 0 1-16,2 0-1 0,-1 0 1 0,-1 0-1 0,2 0 2 0,-3 0-2 16,3 0 0-16,-2 0 1 0,2 0 0 0,-1 0 0 0,1 0 1 15,-2 0-1-15,2 0-1 0,0 0 1 0,0 0-1 0,-2 0 0 0,2 0 0 16,0 0 1-16,0 0 0 0,0 0 1 0,0 0 2 0,0 0 1 15,0 0 1-15,-1 0 1 0,1 0 1 0,0 0 2 0,0 0 2 16,0 0 0-16,0 0 3 0,0 0 1 0,-2 0 4 0,2 0 1 0,0 0 3 16,0 0 2-16,0 0 1 0,-1 0 2 0,-1 0 0 0,2 0 2 15,0 0 1-15,0 0 1 0,-3 0 1 0,3 0 1 0,0 0-1 0,-1 0 0 16,-1 0-3-16,2 0-1 0,-3 0-4 0,1 0-3 0,1 0-4 16,-1 0-2-16,-1 0-3 0,1 0-2 0,-1 0-3 0,0 0-3 0,0 0-3 15,-2 0-1-15,1 0-2 0,0 0-3 0,-1 0 0 0,2 0-2 16,-2 0 0-16,1 0 1 0,-2 0-2 0,1 0 1 0,-2 0 0 15,1 0-1-15,1 0 0 0,-2 0-1 0,0 0 1 0,-1 1-1 0,2-1 2 16,-2 1 0-16,0 1 0 0,0-2 2 0,2 1 1 0,-1-1 0 16,1 2 0-16,-2 0 1 0,4-2 0 0,-1 1 2 0,0-1-1 0,-1 0 1 15,3 0 1-15,-2 2-1 0,2-2 0 0,-2 0 1 0,3 0-1 16,-3 0-1-16,2 0 2 0,-1 0-1 0,2 0 1 0,1 0-1 0,-1 0 0 16,-1 0 2-16,1 0-2 0,2 0 1 0,-1 0 0 0,1 0 1 15,0 0-1-15,-2 0 2 0,-1 0-1 0,1 0 1 0,1 0 0 0,-1 0-2 16,0 0 1-16,-1 0-1 0,2 0 1 0,-2-2-2 0,1 2 1 15,-1-1 0-15,0 1-1 0,1 0-1 0,1-2 1 0,-1 2-2 16,-1-2 0-16,1 2 0 0,1 0-1 0,-1 0 1 0,0 0 0 16,-1 0 0-16,3 0 1 0,-1 0-4 0,1 0 2 0,0 0 0 0,0 0 0 15,0 0 0-15,0 0-1 0,0 0 1 0,0 0-1 0,0 0-1 0,0 0 0 16,0 0-3-16,0 0-2 0,0 0 0 0,0 0-4 0,0 0 0 16,0 0-3-16,0 0-3 0,0 0-2 0,0 0-3 0,0 0-1 15,0 0-4-15,1 0-3 0,2 0 0 0,-1 0 0 0,0 0-1 16,-1 0 3-16,1 0 1 0,1 2 2 0,0 0 2 0,2-2 0 0,0 1 2 15,-1 1 2-15,1-1 1 0,0-1 1 0,1 2 2 0,1-2 3 0,0 2 2 16,1 0 0-16,0-2 1 0,2 1 1 0,-1 1 0 0,2-2 0 0,-1 1 1 16,2-1 0-16,1 0 2 0,1 0-1 0,-3 0 2 0,3 0 0 15,-1 0 1-15,4-1 0 0,-4 1-2 0,2-2-1 0,0 1 1 16,0 1-3-16,0-2-1 0,0 0-2 0,-1 2-2 0,-1-1 1 16,2 0 1-16,-2 1-2 0,-1-1 1 0,1 1 0 0,-2-2-1 0,2 1 2 15,-4 1 1-15,1 0 0 0,1 0-2 0,-3 0 1 0,0 0 1 16,-1 0 0-16,0 0 1 0,-1 0 0 0,1 0 0 0,-2 0 0 0,0 0 0 15,0 0 0-15,-2 0 0 0,1 0 0 0,-1 0 0 0,0 0 1 16,-1 0 0-16,-1 0 1 0,3 0 1 0,-4 0-1 0,0 0 1 0,0 0 2 16,0 0-1-16,0 0 1 0,0 0 0 0,0 0 1 0,0 0 0 15,0 0 0-15,0 0 2 0,0 0 0 0,0 0 0 0,0 0 1 0,-2 0 1 16,0 1-1-16,2 1-1 0,-3-2 0 0,2 0 0 0,-1 0-1 16,0 0-1-16,-1 1 1 0,0-1-1 0,0 0-1 0,-1 0 0 15,-1 0-1-15,1 1 2 0,-2 0-2 0,1-1 1 0,0 0-4 16,0 2-4-16,-2-2-11 0,2 0-9 0,0 0-18 0,2 0-19 0,-2 0-28 15,2 0-34-15,0 0-55 0,-3 0-67 0,4-2-80 0,1 2-86 0,-1-2-50 16,2 1-32-16</inkml:trace>
  <inkml:trace contextRef="#ctx0" brushRef="#br0" timeOffset="163142.3053">7727 9878 376 0,'-6'-4'504'0,"3"-1"-46"0,0 0-70 0,0 0-91 15,-1 2-103-15,3-2-57 0,-1 3-32 0,-1-3-20 0,1 2-9 16,2 0-11-16,-1 2-11 0,1-1-9 0,0 0-8 0,1 1-7 0,1 0-6 16,1 1-7-16,0 0-8 0,2 0-8 0,2 1-7 0,3 0-3 15,-2-1-3-15,2 2-1 0,4 1 0 0,0-1 3 0,0 1 4 0,1 0 4 16,4 0 4-16,-3-1 1 0,2 3 0 0,0-2 0 0,1 2 2 16,3-1-2-16,-3 1 0 0,0-2-1 0,1 4-1 0,-2-2-2 0,1 0-1 15,-3-1-1-15,3 2 0 0,-4 1-2 0,0-2-1 0,-1 1-1 16,-3-1 0-16,-1 0-1 0,0 1 2 0,-2 0 1 0,-3 0 4 15,0 1 3-15,-2 0 4 0,-1-2 3 0,-2 5 3 0,-2-3 3 16,-1 1 2-16,0 0 2 0,-4 2 2 0,-1-2 1 0,-1 4 0 0,-2 0 2 16,1 0 0-16,-4-1 0 0,1 3-1 0,0 0-3 0,0 0-2 0,-3 3-2 15,3-2-3-15,-1 1-1 0,1 1 1 0,2 0-1 0,-1 0 2 16,2 1 0-16,-1 0 2 0,3 2 0 0,2-1-2 0,1 0 2 0,0-1 1 16,4 3 1-16,-1-1 0 0,4 1 1 0,-1-1 0 0,4 1 0 15,0 0 1-15,1-2-1 0,2 2 0 0,3 1-2 0,-1-3-2 16,2 1-2-16,-1 0-5 0,4 1-4 0,0-3-5 0,-2 2-3 15,4-3-2-15,-2 3-3 0,2-6-2 0,0 1-2 0,-4 1-1 0,3-3-2 16,-2 1-1-16,-3-2 0 0,3-1-1 0,-4-1 0 0,0-1 0 0,-1 0 2 16,-3-2 2-16,1 0 1 0,-3-1 2 0,2 1 0 0,-2-4 1 15,-1 0 1-15,-2 2 1 0,1-2 2 0,-2 0 3 0,-2 0 4 16,2 0 4-16,-3 1 2 0,-2-1 5 0,1 1 1 0,-2 3 2 0,-1-2-1 16,-1 3 1-16,-1 0 0 0,-1 0-1 0,2 0 1 0,-2 1 0 15,0 0-4-15,2 2-4 0,-2 0-3 0,1 1-3 0,1 1-3 0,0 0-1 16,3 1-3-16,-1 0-1 0,2 2-1 0,0-1 0 0,3 1-1 15,1 2-2-15,0-1 0 0,1 3-1 0,4-1 0 0,-2 0 2 16,3-2 2-16,-1 5 2 0,0-1 1 0,1-1 2 0,-1-1 2 0,4 3 2 16,-2-4 1-16,-1 3 0 0,-1-1 3 0,1 1 1 0,0-4 2 15,-1 0 2-15,-2 3 1 0,1-2-1 0,-3-2 0 0,-1 3 0 0,-3-3 0 16,1-1-1-16,-4 0-2 0,-2 2-4 0,-1-2-7 0,-4-2-10 16,-3 2-15-16,-1 0-17 0,-5 0-26 0,-2 0-31 0,-3 0-46 0,-3-1-58 15,-1 1-98-15,-4 0-119 0,-3-2-67 0,-5 2-37 0,0-2-20 16</inkml:trace>
  <inkml:trace contextRef="#ctx0" brushRef="#br0" timeOffset="165840.8743">11829 10297 193 0,'-6'2'494'0,"3"-2"7"0,0 1-78 16,-1-1-121-16,1 1-78 0,2-1-60 0,-1 0-34 0,2 0-21 15,0 0-12-15,0 0-6 0,0 0-5 0,0 0-2 0,0 0-6 16,0 0-3-16,0 0-8 0,0 0-10 0,0 0-9 0,0 0-11 0,0 0-7 16,3 0-6-16,2 0-5 0,0-1-4 0,2 0-4 0,1 1-2 15,2-3-1-15,4 1 0 0,-1 1-2 0,2-2 0 0,3 0 0 0,1 1-1 16,0-2 1-16,3 0-3 0,0-1-1 0,3 1-3 0,0 1-3 15,-2-1-4-15,2-1-2 0,-1 0-5 0,1 2-5 0,-4-2-5 0,4 1-7 16,-3 1-8-16,0-2-9 0,-3 2-10 0,0 0-15 0,0 0-19 16,-3 2-23-16,0-1-26 0,-4 1-31 0,-2-1-34 0,2 2-16 15,-5 0-8-15,-2 0-20 0,-2 2-24 0,-3-2-56 0,-2 3-67 0,-3 0-41 16</inkml:trace>
  <inkml:trace contextRef="#ctx0" brushRef="#br0" timeOffset="166431.4021">10615 11038 130 0,'0'-3'509'15,"0"3"-13"-15,0 0-22 0,2 0-82 0,-2 0-113 0,1-3-71 0,-1 1-48 16,2 2-31-16,-1 0-21 0,1 0-13 0,1 0-11 0,2 0-7 15,0 0-8-15,2 0-8 0,0 0-8 0,1 0-9 0,2 0-10 16,2 0-10-16,-1 0-7 0,5 0-6 0,-2 2-3 0,3 1-2 16,3-3-2-16,0 0 0 0,2 0-2 0,-1 0-1 0,3 0-1 0,-1 0-2 15,4 0-3-15,-2 0-5 0,3-3-7 0,-1 1-5 0,-1 2-8 16,1 0-6-16,1-2-7 0,-1-1-6 0,2 1-3 0,-3 1-6 0,1-3-4 16,0 4-1-16,-4-3-1 0,0 2 1 0,-1-2 2 0,0 2 5 15,-4-1 8-15,-1-1 6 0,-3 1 7 0,0 0 8 0,-4 2 7 0,-2-2 4 16,1 2 4-16,-2-1 3 0,-3 1 3 0,-2-2-3 0,1 0-8 15,-1 2-15-15,-2 0-21 0,0 0-31 0,0 0-40 0,0 0-52 16,0 0-58-16,0 0-71 0,0 0-79 0,0 0-52 0,0 0-36 0</inkml:trace>
  <inkml:trace contextRef="#ctx0" brushRef="#br0" timeOffset="168107.2099">9589 12876 247 0,'-1'0'245'0,"-1"3"-38"0,2-2-31 0,-2 0-18 0,2 1-10 16,-1-2-5-16,-1 1-3 0,2 1 3 0,-1-2 3 0,-1 2 2 0,2-1-1 16,-3-1-1-16,3 2-2 0,-1-2-5 0,-1 0-6 0,2 0-6 15,0 0-7-15,0 0-4 0,-1 2-4 0,-1-2-2 0,2 0-4 0,0 0-1 16,0 0-5-16,0 0-3 0,0 0-4 0,-2 0-4 0,2 0-3 16,0 0-5-16,0 0-5 0,0 0-3 0,0 0-3 0,0 0-4 0,0 0-3 15,0 0-3-15,0 0-4 0,0 0-2 0,0 0-2 0,-1 0-2 16,1 0-4-16,0 0-4 0,0 0-1 0,0 0-4 0,0 0-3 15,0 0-4-15,0 0-3 0,0 0-3 0,0 0-3 0,0 0-4 0,0 0-2 16,0 0-4-16,0 0-3 0,1 3-3 0,1-3-1 0,1 0-2 16,3 0 0-16,-1 0-1 0,1 0-2 0,2-3 0 0,2 3-1 15,2 0-1-15,1-4-1 0,4 3 1 0,1-1-2 0,2-1 1 16,2 0-1-16,0-1 0 0,1 2-3 0,4-1-1 0,-2-2-2 0,3 4-2 16,1-2 3-16,-1 0 0 0,1 0 0 0,1 0 0 0,-2 0-2 0,2 0 1 15,0 1 0-15,0-1-1 0,-2 1-1 0,1 0 1 0,-2 1-1 16,0-2 2-16,-2 2 1 0,2-2 0 0,-5 1-1 0,2 0-2 0,-5 2 1 15,1-1 0-15,-4-1 0 0,2 2 2 0,-6-2 1 0,1 2 1 16,-4 0 2-16,-2 0-1 0,0 0-2 0,-2 0-4 0,0 0-2 0,-2 0-7 16,-1 0-9-16,-2 0-14 0,0 0-15 0,0 0-24 15,0 0-29-15,-2 0-32 0,-1 0-37 0,1 0-63 0,-2 0-78 0,-2 2-92 16,-1-2-102-16,1 0-52 0,-1 0-31 0,-1 0-10 0</inkml:trace>
  <inkml:trace contextRef="#ctx0" brushRef="#br0" timeOffset="171207.8614">10631 12455 213 0,'0'-2'211'0,"-1"-1"-30"0,-1 1-24 15,2 0-12-15,0 2-7 0,-2-3-8 0,2 1-5 0,0 0-1 16,0-1 2-16,-1 0-7 0,1 0-8 0,-2-1-5 0,2 2-2 0,0 1-9 16,0-2-11-16,-2-1-7 0,2 2-1 0,0-1-6 0,-1 0-4 0,-1 0-4 15,2 0-5-15,-1-1-4 0,-1 2-4 0,2-2-4 0,-2 0-4 16,1 1-2-16,-1-2-2 0,2 1 0 0,-4 1-1 0,2-2-2 15,1 1-5-15,-1 1-3 0,0-3-2 0,-1 2-6 0,0-1-6 16,0 0-3-16,-2 1-2 0,2-2-1 0,-3 2 0 0,1-2-1 0,0 2-2 16,-1-1 0-16,-1-2-5 0,0 2 0 0,0 1-1 0,-1-3-1 15,0 1-1-15,-1 2-1 0,0-2 2 0,-1 3-1 0,1-2 1 0,-1-1-1 16,0 2 1-16,-2-1-1 0,3 1 2 0,-3 0-1 0,2 0 1 16,-2 1 0-16,1-2 2 0,-1 1-1 0,0 1 1 0,0-2 0 0,2 1 0 15,-2 1 0-15,-1-2 1 0,2 0 0 0,-3 2-1 0,1 3 0 16,2-3 0-16,-3-1-2 0,1 2 1 0,-1-1 0 0,1 0-2 15,-1 1 0-15,1 1-2 0,-1-2 1 0,-2 1-1 0,2 0 0 0,-2 1 2 16,4 0 1-16,-4 1 1 0,3-1 5 0,-1 1 0 0,1-2 3 16,-1 1 0-16,3 1 3 0,-3-2 3 0,1 0 0 0,2 2 3 0,0 0 0 15,-2 0 3-15,4 0 0 0,-2 0 0 0,1 0-1 0,-1 0-1 0,0 0-2 16,3 2-2-16,-1 0-1 0,-2-2-1 0,1 3-1 0,2-2-1 16,-2 0-1-16,0 0-3 0,0 3 1 0,1-1-2 0,0 0 1 15,0 0-2-15,1 1-1 0,-1-1 1 0,1 2 1 0,0-2-1 0,-1 1 0 16,1-1 1-16,0 3 1 0,0-2-1 0,1 1 2 0,0 0-1 15,-1 2 1-15,3-4-1 0,-1 2 2 0,-2-1-1 0,2 1 1 16,-1-1 1-16,3 2-2 0,-1-2 1 0,-1 1 0 0,1 0-1 16,0-1 0-16,-1 2-1 0,1-1 2 0,-1 0 0 0,1-1-1 0,0 1 1 15,-1 0 1-15,1 0-2 0,2 1 1 0,-3 0 1 0,1-2-2 0,0 2 2 16,1 0-1-16,0-1 0 0,-1 2 0 0,1-1 0 0,-1 1-1 16,1-2 0-16,0 0 0 0,-1 2 1 0,1 0 1 0,0-1 1 0,0 1-1 15,-1 0 1-15,1-1 0 0,0 0 1 0,-1 3 0 0,2-1 0 16,-2-1 0-16,2 0 1 0,-3 1 2 0,2 0-1 0,0 1 0 15,1 0 0-15,0 0-1 0,0-2 1 0,-1 2-1 0,1 0-1 0,0 3 0 16,0-4 0-16,0 1 1 0,1 0 0 0,1 0-1 0,-1-3 0 16,-1 4 0-16,3 0-1 0,-2-1 0 0,1-1 0 0,-1 0-1 15,2 1 1-15,-1 0 1 0,-1 0-1 0,2-2 1 0,0 2 0 0,0 0-1 16,0-2 1-16,0 1 1 0,0 0 1 0,0 1 1 0,0-2 0 0,0 1 2 16,0-2 0-16,0 4 2 0,0 0 0 0,0-3 1 15,0 2 1-15,0 0 0 0,0 0 0 0,0-2 0 0,2 2-2 0,-1 0 1 16,-1 0-1-16,2 0-1 0,-1-2-1 0,1 3 0 0,1-2-2 0,-1 0-1 15,-1 2-2-15,1 0 0 0,1-2-1 0,0 4 1 0,0-3 0 16,0-1 0-16,1 2 0 0,-1 0 0 0,0-2 1 0,2 2 1 16,-2 0-2-16,3 0 0 0,0-1 0 0,-1-1 0 0,0 0 0 0,2 1 0 15,0 0 1-15,-1 0-1 0,2-2 1 0,-1 2-1 0,1 0 0 16,1-2 0-16,-1 1 0 0,0 0 0 0,3-1 0 0,-3-1 1 0,3 1 0 16,0 0 0-16,0 0 0 0,0-1 0 0,3 1-1 0,-2-2-1 15,2 0 0-15,-2 0-1 0,2-1 0 0,1 1-1 0,0-2 0 16,-2 0-1-16,4 1-1 0,-2-1-1 0,0-2 0 0,2 1-2 0,-2-1 0 15,1 1 0-15,3-1 1 0,-3-1 1 0,1 0 1 0,1 0 1 16,-1-1 0-16,3-1 2 0,-3 2 1 0,1-3 0 0,0 2 2 0,-1-2 0 16,-1-1 2-16,1 2 1 0,2-1 1 0,-4-2 1 0,0 2-2 15,1-2 1-15,0 1 1 0,-2-1-1 0,2 2 1 0,-2-4-1 0,0 1 0 16,-1 0-1-16,0 0 1 0,-1 0 1 0,1-1-1 0,1 0 1 16,-3 1 1-16,-1-3 0 0,4 2 2 0,-4-1 0 0,0 1 0 15,0-3 2-15,1 4 0 0,0-3 0 0,-1 0 3 0,-1-1 0 0,0 1 1 16,1-3-1-16,0 2 1 0,-2 0 0 0,1-2-1 0,-1 0 1 15,0 0 0-15,1 0-2 0,-1-2 1 0,0 1-1 0,0-1-1 0,3 0 1 16,-3 0 0-16,0 1 2 0,-2-3 1 0,2 1-1 0,0 2 1 16,0-2 1-16,-3 1 2 0,2-1 3 0,0 2 2 0,-2-1 2 15,-1 1 2-15,1 0 3 0,1-1 0 0,-1-1 2 0,-2 4-2 0,0-1 1 16,1 1-1-16,-3-3 1 0,1 0-2 0,0 1-1 0,-1-1-3 16,-1 0-2-16,0 3-3 0,-1-5-2 0,-1 1-3 0,0 0-2 0,-1 1-3 15,0-3-2-15,-2 0-1 0,-4 0-3 0,2 0-1 0,-1 0-5 16,0-2-3-16,-2-3-9 0,-2 5-12 0,-2-2-14 0,2 0-18 15,-3-4-19-15,-2 5-22 0,0-2-25 0,-3-1-24 0,0 2-32 16,-2-1-35-16,-2 3-36 0,-3-2-41 0,-1 3-51 0,-1 1-59 0,-4 1-85 16,-2 0-99-16,-2 2-53 0,-1 2-32 0,-4 0-2 0,-3 2 9 0</inkml:trace>
  <inkml:trace contextRef="#ctx0" brushRef="#br0" timeOffset="173557.8523">12659 12467 429 0,'-2'-7'496'0,"-2"0"-61"16,0 0-97-16,3 0-81 0,-3 1-76 0,0-1-45 0,1 1-28 0,1-2-13 15,1 2-7-15,-1-2-2 0,-1 2-2 0,1-1-2 0,1-2-1 16,-1 1-4-16,0 1-6 0,-1 0-6 0,3-1-5 0,-1 1-4 15,-1-1-1-15,2 0-5 0,-2 2-8 0,-2-1-5 0,1-3-4 0,1 3-3 16,1-2 1-16,-1 1-1 0,-1 0 1 0,0-1-1 0,-1 2 0 0,0-2 0 16,0 1-2-16,-3-2-4 0,2 3-4 0,-1-3-4 0,-1 0 0 15,-2 2 0-15,1-1 1 0,0 0 1 0,0 0-1 0,-3 1-2 16,0-1 1-16,1-3-2 0,-2 4-3 0,1-2-1 0,-2 2 0 0,1-2 1 16,-4 2 0-16,3-2-1 0,0 2 0 0,-1 0-1 0,-2-1-1 15,2 0-2-15,0 0 1 0,-2 2 0 0,0-1-1 0,-1 1-1 0,3 0 0 16,-2-1-1-16,2 1 1 0,-2 0-2 0,3 1-1 0,-4-1 2 15,4 4-2-15,-2-3 0 0,0 1 2 0,0 2-2 0,0-1 0 16,0 0-1-16,0 2 0 0,1-1 0 0,-2 2 1 0,0-3-1 16,2 3 0-16,-3 1 0 0,2-2 0 0,-2 2-1 0,1 0 0 0,1 0 0 15,0 0 0-15,-2 0-1 0,1 0 1 0,-3 0-1 0,2 2 0 16,2-2 0-16,-3 1-2 0,2-1 1 0,-2 2 0 0,2 0 0 0,-1 0-1 16,-2 0 1-16,3-1 0 0,-1 0 0 0,-1 3 0 0,1-1 0 15,0 0 1-15,-1 0 0 0,2 0 1 0,-2 1-1 0,0 1 1 0,2-2 1 16,-1 1-1-16,1-1 1 0,-1 2 0 0,4 0 1 0,-2-1 1 15,0 0-1-15,3 0 0 0,0 1 0 0,1-2 1 0,0 1-1 16,2 0 0-16,-1-2-1 0,1 3 0 0,1-2 1 0,0 2-2 0,1-2 0 16,0 1-2-16,2 1 1 0,0-2 0 0,-1 1-1 0,3-1 0 15,-1 3-2-15,-3-2 1 0,4 0 0 0,-2 2 0 0,2-1 0 0,0-1 1 16,-1 1-1-16,1-1 0 0,0 2 1 0,-1-2 1 0,0 2 0 16,1-2-1-16,0 3 0 0,-2-1 1 0,3-1 0 0,-1 2 2 0,0-1-1 15,0 0 0-15,-1 1 0 0,0-4 1 0,1 4 0 0,0 0-1 16,1-1 0-16,-1 1-1 0,0-1 0 0,0-1 0 0,-1 3 1 0,0 1 0 15,1-4 0-15,0 2-1 0,-1 0 1 0,1 1 1 0,0-1 0 16,1 0 0-16,-1 0 1 0,0 0 2 0,0 3 0 0,-1-2 2 16,0-1 1-16,1 0-1 0,1 1 1 0,-1 0 1 0,0 1-1 0,1-2 0 15,1 1-1-15,-1-2 0 0,-1 2 0 0,1 1-2 0,1-2 1 16,-1 1-2-16,0-1 0 0,-2 0 1 0,3 1-1 0,-1-1 0 0,2 1 2 16,-2-2-1-16,2 4 1 0,-1-3 2 0,-1 3 1 0,2-1 1 15,0-1 1-15,0 0 1 0,0 1 0 0,0-1 0 0,2 2 1 0,-1-1-1 16,-1 2 0-16,2-1 0 0,-2 0 0 0,2-2 0 0,-1 1-1 15,1 2 0-15,0-3-1 0,0 4-2 0,1-4 0 0,-1 3-1 16,0-2 0-16,-1 0-2 0,2 1 1 0,-1-2-2 0,0 0 1 0,-1 2-1 16,2-1 0-16,-1 0 0 0,1-1-1 0,-1 0 0 0,0 1-1 15,-1-2 0-15,3 3 2 0,-2-2-1 0,1 1 0 0,0-1 2 0,1 0-1 16,-1 0 0-16,0-2 1 0,0 2-1 0,-1 1 2 0,4-1-2 16,-1-1 1-16,-1 1 0 0,0 0 0 0,-1-1 2 0,2 2-2 15,0-1 2-15,0-1 0 0,0 0 0 0,0 0 2 0,2 0 0 0,-1 0 1 16,1-1 0-16,-2 1 0 0,2 1 0 0,-1-1 2 0,-1-2 1 15,4 3-1-15,-2-2 0 0,-1 0-1 0,2 0 0 0,-1 0 1 16,0 0-2-16,1-2 0 0,0 2 0 0,0-1 0 0,-2 0-2 0,2 0 1 16,-2-1 0-16,4 0 0 0,-4-1-1 0,2 2 1 0,0-2 0 15,1 0-1-15,-1 1 1 0,0 0-1 0,0-1 1 0,1 0-1 0,1 0-1 16,-2 0 1-16,4 0 0 0,-2 0 0 0,0-1-1 0,0 2 1 16,2-1 0-16,-1 0-1 0,1 2-1 0,-2-3 1 0,4 1-1 0,-1 2 1 15,-2-3 0-15,5 3-2 0,-3-3 0 0,0 1-1 0,2 1 0 16,0-1 1-16,0 0-2 0,0 1 0 0,0-1-1 0,2-2 0 15,-1 2-1-15,0 0-1 0,-2 0-1 0,3 0-1 0,-4 0-2 0,3-1 1 16,-2 1-2-16,2-3 0 0,-3 3 0 0,2-2-2 0,-2-1-1 16,-1 1 0-16,1-1-2 0,0 0-1 0,0 0 0 0,-1 0-2 15,2 0 1-15,-2-1-3 0,2 1-1 0,-2-1-1 0,0-2-2 0,0 3 0 16,-1 0 0-16,2-3-1 0,-2 1 1 0,0 1 0 0,1-3 1 16,0 3 0-16,-1 0-1 0,1-2 0 0,-2 0 1 0,4 0 0 0,-4 0 2 15,-1-1 1-15,4 2-1 0,-4 1-2 0,2-4-2 0,0 2-2 16,-1-1 0-16,1-1-2 0,-2 2-1 0,1-1-1 0,0-1-1 0,0 0 0 15,0-1 0-15,0 0 0 0,0 0 1 0,2 0 1 0,-3-1 2 16,3-2 4-16,-2 1 2 0,0 0 2 0,2-1 2 0,-2-3 0 16,-1 2 3-16,2 0 1 0,0-2 3 0,-3 2 1 0,3-4 2 0,-3 2 2 15,2-3-1-15,-1 4 4 0,-1-2 2 0,0-1 1 0,0 2 3 0,0-3 1 16,-2 2 3-16,1-1 1 0,-3 1 3 0,1 0 2 0,1-2 1 16,-3-2 2-16,2 3 2 0,-2-2 0 0,-1 0 1 0,0-1-3 15,-1-1-2-15,-1 0-7 0,-1 0-8 0,-1-2-9 0,-3 1-12 0,0-3-17 16,-2 2-20-16,-1-3-29 0,-4 2-33 0,-3-1-75 0,0-4-98 15,-5 2-104-15,-2-1-107 0,-2-4-53 0,-4 1-29 0,-6-4-12 16,-5 0-6-16</inkml:trace>
  <inkml:trace contextRef="#ctx0" brushRef="#br0" timeOffset="251554.3529">19225 13350 364 0,'2'-2'397'0,"-1"2"-63"16,2-2-83-16,-1 2-92 0,-1-3-51 0,2 1-31 0,-1 0-14 16,0-1-7-16,-1 0-5 0,3 0-1 0,-1-1-3 0,0 1-5 15,0 0-4-15,0-2-3 0,-1 2-4 0,2 0-3 0,0 0-2 16,-1 0-2-16,2 0-2 0,-4-1 1 0,1 3 1 0,-1-4 0 0,3 2 2 15,-3-1 0-15,1-1 0 0,-1 2 1 0,1-1-1 0,2-1-3 16,-4 0 0-16,2-1-3 0,0 2 0 0,-2-2 1 0,1 0-2 16,-1-2-1-16,0 0-2 0,0 2-3 0,0-3-2 0,0 2-1 0,0-3-2 15,-1-1-1-15,1 1 0 0,-2-1 1 0,0-2-2 0,2 0 0 0,-1-2-1 16,-2-2-3-16,3 3-1 0,-2-3 0 0,2-2-2 0,-1-1 0 16,-1 1 0-16,2-1-2 0,0-1 1 0,0-2-1 0,-1-2 1 15,1 3 0-15,0-3 4 0,-2 4 1 0,0-1-1 0,2-2 0 0,-1 2 1 16,-1 2 0-16,1-1 0 0,-4-1 2 0,2 3-1 0,-1-1 2 15,-2 3 0-15,2-3-1 0,-1 3-1 0,-2 1-3 0,1-1-2 16,-3 2-2-16,2 0 1 0,-1 2 1 0,0 0-1 0,-2-1 0 0,1 2-2 16,-2 0 1-16,1 1-1 0,0 2 1 0,0 0 0 0,-4 2-1 0,5 1 2 15,-4-1 1-15,0 2 0 0,1 1 1 0,-1 1-2 0,0-1-3 16,-1 4 2-16,2 0 0 0,-2 0 2 0,-1 4 4 0,2-1-1 16,-2-1 2-16,0 3 2 0,0 2 3 0,0 1 2 0,-2 1 0 0,3 1 3 15,-4 2 3-15,1 2 3 0,4 1 6 0,-2 0 3 0,0 1 2 16,1 1 1-16,-2 3 2 0,3 1 1 0,0-1 1 0,0 2 0 15,-3 3-1-15,5-1-2 0,-1 1 1 0,0 1-1 0,-1 1-3 0,3 0-2 16,2 2-3-16,-2-3-4 0,-1 2-1 0,5-1-5 0,-1 1-2 0,1 1-4 16,1-3-3-16,-1 1 0 0,5-2-3 0,-3 1 0 0,4-2-2 15,-1 1-2-15,1-2 0 0,1 1-1 0,3-1 1 0,-3-1 0 16,5-1-1-16,-1 1-1 0,1-2-1 0,1 0 1 0,2-2 1 0,1 2-1 16,-1-3 1-16,3 0 0 0,-2-1 0 0,3-1 0 0,3 2 1 15,-4-3 0-15,4-1 0 0,-1-2 0 0,2 2 0 0,0-3 2 0,2 1 2 16,1-3 3-16,-2 1 1 0,4-4 2 0,-1 0 1 0,-1-2 2 15,2 0 1-15,2-2 1 0,-3-1 2 0,3-1 2 0,-2-2 0 16,1 0 2-16,0-2 2 0,0 0 0 0,-1-4-1 0,2 2 0 0,-3-3-1 16,2 0 0-16,-1-1 0 0,0-1 1 0,-1-1-1 0,1-2 0 15,-1-1 0-15,-4-2 0 0,4 0-1 0,-3-2 0 0,0-2-1 0,-1 1-1 16,-2-2 0-16,0-5-1 0,-2 1-1 0,-1 0-3 0,-2-3-1 16,-2-2-4-16,-1 2-2 0,-4-4-4 0,-1 1-2 0,-4-2-4 0,-1 3-2 15,-4-4-4-15,-1 3-2 0,-4-2-3 0,-1 3-4 0,-2 2-7 16,-5-4-8-16,1 5-14 0,-3 0-19 0,-2 1-21 0,-1 1-20 0,-2 2-35 15,0 1-39-15,1 2-58 0,0 2-66 0,1 2-82 0,-1 2-92 16,1 0-48-16,2 4-30 0</inkml:trace>
  <inkml:trace contextRef="#ctx0" brushRef="#br0" timeOffset="252336.8588">20314 12612 156 0,'-1'-7'135'0,"1"3"-18"16,-2-1-12-16,0 2-4 0,2-4 1 0,-3 1-4 0,2 0-7 16,-1 2-4-16,0-1-2 0,-1-1-5 0,1 2-7 0,1-3-7 0,-3 4-10 15,0-4-7-15,1 2-5 0,0 0-3 0,-2-2-4 0,2 2-5 16,-2 0-5-16,-1-1-3 0,0 0-1 0,-1 2-2 0,-1-1 1 0,0 1-1 15,-1-1-4-15,1 1-2 0,-2 0 0 0,-2 1 0 0,2 0-3 16,-2-1-1-16,-2 3-1 0,1-1-1 0,-3 2-1 0,2 0 2 16,-2 0 2-16,0 0 0 0,-3 0-1 0,2 2 3 0,-1 1 3 0,-2 2 3 15,2-3 2-15,0 3 3 0,-3 1 2 0,0 1 1 0,3 1 1 16,-3-1 3-16,3 2 1 0,0 0 0 0,-3 3-1 0,5-2-2 16,-2 1 1-16,1 1-3 0,0 1-4 0,0 2 0 0,1 1-3 0,2 0 0 15,0 1-2-15,-1 2 0 0,3 1 1 0,1-1 0 0,-1 2 1 16,3 1-2-16,1 2 0 0,2-1 0 0,-3 2-1 0,4 2 0 0,2-1-1 15,-1 1 0-15,4 2-1 0,0-1-1 0,0 1 1 0,4-1-1 16,-1 3-3-16,2-3-1 0,4 0-2 0,-3 1-1 0,2-2-1 16,4-1-1-16,-2 1-2 0,5-2-1 0,-1-2 1 0,-2 1-1 0,6-2 1 15,-4-1-1-15,3-1 0 0,-1-1 0 0,3-1-3 0,1-3-3 16,-2-2-2-16,3 0-3 0,-1-4-5 0,-1 1-2 0,2-3-4 0,1-1-3 16,-2-3-4-16,1 0-3 0,1-3-5 0,-3-3-2 0,3 0-2 15,0-2-1-15,0-1 0 0,-3-3 3 0,3-1 4 0,0-4 4 0,-1 0 5 16,0-1 6-16,-3-3 6 0,0-3 4 0,1-2 4 0,-1 0 4 15,-5-4 4-15,0-2 1 0,1-2 2 0,-6-1-1 0,0-2 0 16,-3-4-3-16,-2 1-5 0,-6-4-6 0,0 5-7 0,-3-3-16 16,-6 1-16-16,-2 1-27 0,-2-1-30 0,-6 1-50 0,-3 6-58 0,-2-5-77 15,-3 5-90-15,-5 1-49 0,1 2-32 0</inkml:trace>
  <inkml:trace contextRef="#ctx0" brushRef="#br0" timeOffset="255728.3942">16402 8330 61 0,'-1'-3'90'0,"1"-1"0"0,-2 1 3 0,2-2-1 0,0 3 1 0,0-1 1 15,0 0-1-15,2 2-4 0,-2-2-7 0,1 1-8 0,1 0-5 16,-1-1-9-16,4 1-12 0,-1 2-9 0,1-1-6 0,2-1-5 0,2 2-4 16,4-1-5-16,0 0-3 0,5 1-2 0,0-3 0 0,7 3-4 15,2 0-3-15,6 0-12 0,6 0-14 0,3 0-22 0,5 0-24 0,5 0-35 16,7 0-41-16,4 0-73 0,2 0-92 0,7 0-56 0</inkml:trace>
  <inkml:trace contextRef="#ctx0" brushRef="#br0" timeOffset="257237.6922">17685 12031 65 0,'0'0'93'0,"0"0"-14"0,0 0-9 0,0 0-8 16,0 0-7-16,0 0-5 0,0 0-5 0,2 0-8 0,-1 0-7 0,1 0-8 15,1 0-7-15,-1 0-7 0,-1 0-5 0,3 0-3 0,-1 2-3 16,0-1-2-16,5-1 0 0,-2 2 1 0,1-1 6 0,1-1 7 16,2 2 7-16,2 0 7 0,2 0 7 0,2 0 4 0,-2 1 3 0,8-3 1 15,0 3 2-15,3-3-3 0,5 4-2 0,2-3-2 0,4 1 0 16,6 1-3-16,5-1-3 0,2-1-3 0,8-1-4 0,3 2-4 0,5 0-5 15,6-2 0-15,3 0 2 0,3 3 0 0,7-3 1 0,2 0 0 16,6 0 1-16,3 0-1 0,7 0-4 0,4 0-4 0,6 0-2 0,0 0-1 16,7 0 2-16,-1 0-1 0,4 0-2 0,4 0-8 0,3 0-12 0,2 0-17 15,1 0-18-15,1 1-20 0,-3-1-21 0,3 3-11 0,-4-2-12 16,1 1-14-16,-3 0-14 0,0 3-52 0,-2-2-68 0</inkml:trace>
  <inkml:trace contextRef="#ctx0" brushRef="#br0" timeOffset="264169.7149">16465 8770 184 0,'-4'-5'165'0,"-3"5"-12"16,2-2-9-16,0-1-3 0,-2 3-3 0,4-2-3 0,-2 0-5 16,0 2-6-16,3 0-6 0,-1 0-8 0,0-3-11 0,1 3-11 0,2 0-13 15,0 0-11-15,0 0-13 0,0 0-13 0,0 0-11 0,0 0-9 16,0 0-9-16,0 0-6 0,0 0-5 0,0 0-3 0,2 0-6 0,0 0-2 16,-1 0-3-16,-1 0-2 0,3 0-1 0,-3 0-1 0,2 0 0 15,0 0 2-15,-1 0 2 0,3 0 2 0,-3 0 3 0,2 0 2 16,-1 0 1-16,1 3 3 0,-2-3 2 0,2 0 3 0,1 0 3 0,1 4 2 15,-2-3 2-15,2 1 2 0,-1 0 3 0,4 1 2 0,0-1 0 16,0 0 3-16,0 1 1 0,4 0 0 0,0 0 0 0,2-1 1 0,-2 2 1 16,6-1-1-16,-1 1 0 0,2-1-1 0,3 1 0 0,-1 0-1 15,4 0 0-15,0-2-2 0,4 3 0 0,1-2-3 0,0 2 0 16,3-1-2-16,0 1-2 0,2 0-2 0,3 1 0 0,0 0-3 0,1-1 0 16,1 0-2-16,2 1-4 0,0 0-2 0,2 0-5 0,0 0-4 15,1-1-4-15,2 0-3 0,0 2-3 0,-1-2 1 0,5 2-2 0,-4-1 0 16,4 0 0-16,-1 0 2 0,1 0-1 0,1 0 0 0,2 0 0 15,-1-2 0-15,3 2 2 0,-1 0 2 0,2-2 5 0,0 1 1 0,-2 2 1 16,2-3-1-16,-3-1 1 0,1 2-3 0,-1-1-3 0,-2-1-3 16,-3 0-2-16,0-1-2 0,0 0-1 0,-3-1-1 0,-2 1-3 0,1-2 2 15,-4 0 0-15,1 0 0 0,-4 0-2 0,0 0 2 0,1-3 1 16,-4 2 3-16,0 0 4 0,-2-2 3 0,-1-1 2 0,-4 0 5 0,3 0 4 16,-5 0 5-16,1-1 5 0,-3 2 2 0,2-4-2 0,-3 1 4 15,-1 0 2-15,0 0 1 0,-3-1 1 0,0-1 1 0,-1 1 1 0,1-1-1 16,-2 0 3-16,-1-1-2 0,1 1 1 0,-3-1-2 0,0 1-1 15,1-1 1-15,-1 0 0 0,-3 2-1 0,4-1-2 0,-5 0-1 16,2-1 0-16,-3 2-1 0,2 1 1 0,-1-1-2 0,-2 1 2 0,-1 0 1 16,0 1 1-16,-1-1 3 0,0 0 4 0,-1 1 2 0,-2 0 2 15,2-2 2-15,-2 3 3 0,-1-1 2 0,-1 0 2 0,-1-2 3 16,0 2 0-16,-1 0 2 0,-1-1 1 0,0-1-1 0,-1 1-1 0,-3-2-3 16,1 1-1-16,-1 0-3 0,0-3-3 0,-3 1-1 0,-1 0-2 15,0 0 0-15,-4-1-3 0,1-1-2 0,0 1-1 0,-4-2-3 0,0 0-1 16,-1 0-4-16,-2-1-2 0,2 0-3 0,-4 2-1 0,0-3-3 15,-1 0-1-15,0 1-2 0,-2 1-2 0,1-2-2 0,-1 1-2 0,-1-2-1 16,0 2-2-16,2 0 3 0,-1 1 1 0,-2-1 1 0,4 2 2 16,-4-2 2-16,3 0 0 0,0 2 2 0,-1 2-1 0,1-2 3 15,1 1 2-15,2 2 2 0,-3-2 1 0,2 3 1 0,0-2-1 0,1 1 1 16,-2 2-3-16,1 0 0 0,-2-2 1 0,3 2 1 0,-1 0-1 16,-1 0 1-16,-3 3 0 0,2-2-1 0,-1 0 0 0,-2 1-3 15,-1-1-4-15,-2 0-1 0,-2 2-5 0,2-1-2 0,-3 1-1 0,-2-2-3 16,0 2-2-16,-1 0-1 0,0 0-2 0,-2 0-3 0,-2 0-1 0,-1 0-2 15,2 0-1-15,-3 1 0 0,2 1 3 0,-2-2 4 0,4 2 4 16,-2 0 3-16,0-3 3 0,0 4 2 0,4-1 2 0,-2 1 3 16,3-2 2-16,2 2 1 0,1 0 3 0,-1 0 1 0,3 0 2 0,0 0 0 15,2 0 1-15,-1 0 0 0,2 0-2 0,-1 0 1 0,3 2-1 16,-1-1-1-16,2 1 1 0,-1 0-2 0,0 0-2 0,2 1 1 0,-2 0 0 16,0 0 2-16,2 0-1 0,-3 0-1 0,1 2 0 0,0-3 0 15,-1 3 0-15,1-3 0 0,0 4-2 0,-2-2 0 0,0 1 1 16,0 0-1-16,2-1-1 0,-1 2-3 0,-2-1-1 0,1-1-5 15,-3 2-1-15,2-1-3 0,-1 2-3 0,1-1-2 0,-2-1-1 0,2 2-2 16,-2-1 1-16,1 1 0 0,-1 0 1 0,2 0 1 0,1-2 3 0,-2 3 1 16,4 0 3-16,-1-1 3 0,0 1 2 0,2-1 2 0,-1 1 4 15,1 0 1-15,2 1 3 0,0-2-1 0,0 1 0 0,2-1-2 16,-1 0-2-16,2 2-2 0,-1-1 0 0,3-1-1 0,1 1 0 0,-3-1 1 16,4 3-2-16,0-3 0 0,3 2 0 0,-2 0-2 0,2 0-1 15,0 0 0-15,4 0 0 0,0-1 1 0,1 4 2 0,0-4 2 0,2 3-1 16,-1-1 2-16,2 1 0 0,1-1 2 0,0 1 0 0,3-1-1 15,0 1 2-15,0 1 2 0,3-2 2 0,0 2-1 0,1 0-1 0,1-2-1 16,1 2 0-16,1 0-1 0,2 0 0 0,0-1-3 0,3 1-2 16,1-1-3-16,2 2-3 0,0 1-2 0,4-2-4 0,0 1-4 15,2-2-1-15,1 1-2 0,0-2 0 0,4 2-1 0,-1 0-2 0,3 0 0 16,1 0 0-16,-1-1 1 0,5-1 1 0,-1 1 0 0,1-1 0 0,4 1 2 16,-1-3 0-16,5 0 2 0,-2 0-1 0,3-1 1 0,3-1-3 15,1 0-1-15,3-2-2 0,0 1-5 0,2-1-6 0,3-4-10 0,-1 3-10 16,4-3-13-16,-2 0-11 0,1 0-13 0,1 0-12 0,1 0-11 15,-2-3-13-15</inkml:trace>
  <inkml:trace contextRef="#ctx0" brushRef="#br0" timeOffset="268586.1092">15395 9481 63 0,'-1'-1'59'0,"-3"-1"-1"0,3 2-3 0,-1-2-2 0,0 2-5 0,2-1-5 15,0 1-6-15,0 0-6 0,0 0-4 0,0 0-6 0,0 0-9 16,0 0-8-16,0 0-6 0,0 0-5 0,0 0-2 0,0 0-3 15,0 0-3-15,0 0-1 0,0 0-2 0,0 0 0 0,0 1 1 0,2-1 4 16,0 2 5-16,-1-2 6 0,3 0 7 0,-3 2 4 0,2-1 5 16,2-1 5-16,1 2 4 0,1-1 4 0,-1-1 3 0,2 2 3 0,1 1 3 15,1-2 1-15,1 0 2 0,5 2-1 0,-4-1-6 0,7 0-3 16,-3-2-2-16,6 1-3 0,0-1-4 0,2 2-2 0,-2-2-2 16,5 0-2-16,-2 0-3 0,4 0-1 0,-1 0-1 0,1 0-2 0,-1 0-2 15,0 2-1-15,2-2-2 0,-1 0-2 0,-1 0-2 0,-2 3-2 16,3-3-2-16,-3 0-2 0,0 0-2 0,-3 2-3 0,2 0-1 0,-4-1-6 15,1 1-2-15,-1 0-5 0,-2 1-5 0,-2-3-4 0,2 4-4 16,-5-3-3-16,0 1-1 0,-1 1-2 0,-3-1-2 0,0-1-5 0,-1-1-6 16,-5 1 0-16,1-1-2 0,0 1-1 0,-2 1 0 0,-3-2 2 15,0 0 1-15</inkml:trace>
  <inkml:trace contextRef="#ctx0" brushRef="#br0" timeOffset="269005.35">15735 9585 7 0,'27'-2'7'0,"0"2"-1"0,0-2-2 16,-1 2 0-16,1 0-1 0,-2 0-1 0,1 0-1 0,1 0 1 0,-2 0-1 15,0 0 0-15,-3 0-2 0,1 0-2 0,-1 0 0 0,-2 0 0 16,1 0-1-16,-4 0 1 0,-1 0 0 0,-2 0-1 0,0 0 2 0,-3 0 3 15,-2 0 4-15,-1 0 6 0,-1 0 8 0,-2 0 10 0,0 0 12 16,-4-3 1-16,-1 3-1 0,0 0-7 0,-1 0-7 0,-3 0-4 16,0-2-1-16,-1 0-3 0,-3 2-1 0,2-1-5 0,-1 1-4 0,-1-2-6 15,-2 0-8-15,0 2-7 0,2-1-11 0,-3-1 2 0,3 2 5 16,-1-1 7-16,1 0 8 0,-2 1 3 0,2-2 2 0,0 2-2 0,-1-1-2 16,4-1-6-16,1 2-5 0,-3-1-10 0,4-1-12 0,-2 2-10 15,3 0-11-15,2 0-11 0</inkml:trace>
  <inkml:trace contextRef="#ctx0" brushRef="#br0" timeOffset="276519.73">16642 9474 52 0,'0'-2'65'0,"-3"1"-2"0,2-2 2 0,-1 0 5 0,0 0 2 0,-1-1 0 15,1 2-5-15,1 1-10 0,-1-2-3 0,-1-1-2 0,1 1-2 16,0 1-3-16,-1-1-2 0,-1 1-5 0,1 0-5 0,0 1-4 16,0-3-9-16,-1 4-8 0,1-3-9 0,-2 3-7 0,1-4-2 15,-1 3-1-15,2-1-2 0,-2 0-3 0,2 2-3 0,-2-1-6 0,-1-1-3 16,0 2 0-16,1-1-1 0,-1 1 2 0,-1 0 1 0,2 0 2 16,-2 0 3-16,0 0 5 0,-1 0 2 0,2 0 3 0,-2 1 2 0,0-1 2 15,2 2 2-15,-2-1 1 0,0-1 2 0,0 2 0 0,2 0 1 0,-1-1 0 16,-2 3 2-16,1-4 0 0,2 3 0 0,-1-3 0 0,-2 4 1 15,3-1 1-15,-1-1 0 0,-1 3-1 0,-1 0 1 0,3-2 0 16,-1 1 0-16,-1 2-1 0,-1 0 2 0,0 0 3 0,1 0-1 0,1 2 1 16,-2 1 0-16,3-1 0 0,-1-1 0 0,-1 2-2 0,-1 0 0 15,3 1 0-15,-1-1 1 0,1 0-1 0,-2 1 0 0,2 2 2 0,1-3 0 16,0 3 1-16,0-2-2 0,0 0-2 0,2 1 0 0,-3-1 1 16,3 0 0-16,2 2-4 0,-3-2 0 0,1 0-1 0,1 1-1 0,-1 1 0 15,2-1-2-15,-1 1 1 0,0 0-2 0,2 0-1 0,-3-1 0 16,1 1 0-16,2 1 0 0,-4-1 2 0,3 3 1 0,-1-2 2 15,1 0 2-15,-3 2 2 0,3-1 0 0,-1 1 1 0,-1 0 2 0,0 1 0 16,-1-1 1-16,1 0-1 0,-1 1-1 0,1 1 1 0,-1 0-1 16,1-2-1-16,0 2 0 0,0-1-2 0,0 0 1 0,-1-1 0 0,1 0 1 15,-1 0 3-15,1 2-2 0,-1-2 0 0,1 0 2 0,0-1 3 16,0 2 0-16,0-1 1 0,-1-2 0 0,1 2 0 0,2-2 0 0,-4 2 0 16,2-3 0-16,1 2-2 0,-1 0 0 0,2-1-2 0,-3 1-1 15,3-1 0-15,-1 1-1 0,1-1 0 0,-3 0 1 0,1 0-1 16,-1-1 0-16,2 5 1 0,-1-3-3 0,1 0 0 0,-1 1-1 0,2 0 0 15,-3-1 1-15,1 3 1 0,0-2 1 0,1 0-2 0,-1-1-1 16,1 3-2-16,-2 0-1 0,1-3 1 0,1 1 0 0,1 1 0 16,-1-3-1-16,-1 4 1 0,1-3 0 0,-1-1-2 0,1-1 0 0,1 2-2 15,-1-2 1-15,1-2-1 0,-1 1 2 0,2-1-1 0,-2 1 1 16,2-2-1-16,-2 0-1 0,0-1 1 0,2-1-2 0,0 3 0 0,0-5-1 16,0 1 1-16,0 1 0 0,0-1 0 0,0-1-1 0,0 0 0 15,0 2-2-15,0-2 0 0,0 0 0 0,0 2 2 0,0-2 0 0,0 2-2 16,0-2 1-16,0 1 0 0,0-1-1 0,0 1 0 0,0 0-1 15,0 0-1-15,0-1 1 0,0 2 0 0,0 0 0 0,0-1-1 16,0 2 1-16,0-2 0 0,0 1 0 0,0 1-2 0,0-1 1 0,0 1-1 16,0-1 1-16,0 1 0 0,0-1 0 0,0 2 1 0,0-1 0 15,0 0 1-15,2-1-1 0,0 0-1 0,-2 1 0 0,2-1-3 16,-2 1 2-16,2-1-1 0,-1-1 2 0,-1 2 1 0,2-3-1 0,-1 2 1 16,-1-2 0-16,2 2-1 0,-2-1-2 0,2-2 1 0,-1 1-1 15,-1-1 3-15,2 2 0 0,0-3-1 0,-1 1 2 0,-1 0-1 0,2-1-1 16,-1 1-1-16,-1-1 1 0,2 0 1 0,-2 0-1 0,2 1 1 15,-2-1 0-15,1-1 0 0,-1 0-2 0,2 1 1 0,0-1-1 16,-2-2 2-16,0 5 1 0,2-5 0 0,-2 2 0 0,2-1-1 0,-1 2-1 16,-1 0 1-16,2-1 0 0,0 0 1 0,-2 2 0 0,1-1-1 0,-1-2 0 15,2 2 1-15,-1 0-1 0,3 2 0 0,-3-3-2 0,1 2 1 16,-1-1-2-16,1 2 1 0,1 0 0 0,-1 2 3 0,0-3 0 16,3 2 0-16,-1 1 0 0,-3-4 0 0,2 3 0 0,1 2-2 0,-1-2 2 15,0 0 2-15,0 1 2 0,2-2-1 0,-4 4 1 0,2-1 2 16,1-3-1-16,-1 2 0 0,-2 0-2 0,3-1 0 0,-3-1 0 0,2 2 2 15,-1-3-1-15,0 1 2 0,-1 0-2 0,4-1 0 0,-4-1 0 16,1 1 0-16,-1 1-1 0,-1-2-1 0,2-1 1 0,0 1-1 0,-2 1 0 16,1-1-1-16,-1-2 0 0,2 1 1 0,-1 0 0 0,-1 0 0 15,2 1-1-15,-2-3 0 0,2 3 0 0,-1-1-1 0,2-1 1 0,-3 2 1 16,2-1 1-16,1 0 1 0,-1 2-1 0,2-1 1 0,-2 0 2 16,-1 1-1-16,1-1 1 0,1 2-1 0,0-2 2 0,1 0 0 15,-1 2-1-15,0 0 1 0,0 2 1 0,1-3-2 0,0 2 1 0,-1 1 1 16,2-2-2-16,0 1 0 0,0 0-1 0,-2 1 1 0,0-1-2 15,3 2-1-15,-3-2 1 0,2 1-1 0,-2 0 1 0,2 0 1 16,-2-2-2-16,2 3 1 0,1-2-1 0,-1 2 2 0,0-2-1 0,-1 0 1 16,1 1-1-16,0-2 1 0,2 3 1 0,-2 1 2 0,3-2 1 15,-1 1-2-15,-1-1 1 0,3 0 1 0,-1 1 0 0,2 1 0 0,1 0 0 16,0-2-2-16,0 3-3 0,5 0-8 0,-2 2-10 0,3-3-10 16,4 1-17-16,-2 2-19 0,6 0-23 0,1 1-25 0,0-1-27 0,6-1-30 15,0 3-42-15,4-3-51 0,2 2-49 0,5 1-47 0</inkml:trace>
  <inkml:trace contextRef="#ctx0" brushRef="#br0" timeOffset="284485.4986">22464 12545 37 0,'-2'-3'77'0,"1"1"-4"0,-1 0 1 15,0 1-6-15,1-1-5 0,1 0-5 0,-4-1-7 0,4 1-1 16,-3 0-2-16,3 1-3 0,-2-1-4 0,0 0-6 0,0-1-5 15,2 3-1-15,-1-4 4 0,-1 3-4 0,1-1-5 0,1 0-4 0,-2 1-2 16,0-1-1-16,2 1-1 0,-1 0-3 0,-1-2-3 0,1 3 0 16,-3-2 0-16,3 1-2 0,-3-2-3 0,3 1-4 0,-1 0-3 0,0 1-3 15,-2-2 1-15,3 2-1 0,-1-1 4 0,1-1-1 0,-3 2-4 16,3-2-2-16,-3-1-3 0,1 2 2 0,-2 1 6 0,2-2 3 0,-3-2 3 16,2 3 2-16,0-3 0 0,-1 0 0 0,1 1-3 0,-3 1 0 15,0-1 2-15,0-2 6 0,2 2 9 0,-3-1 8 0,-1 1 9 16,3-1 0-16,-2-1-5 0,0 2 0 0,0-1-1 0,-1 1-1 15,1 0 1-15,-1-1-1 0,0-2 1 0,1 3-2 0,0-1-2 0,-1 2-6 16,1-4-7-16,0 2-4 0,0 0-4 0,-3 2 2 0,3-4 1 16,-1 3-2-16,0 0-6 0,-1 1-1 0,0-2-1 0,0 1 4 0,0 1 1 15,0-2 1-15,-2 2 0 0,2-2-1 0,1 3 1 0,-4-1-2 16,0 1-3-16,4 0-3 0,-5-1-1 0,3-1-1 0,-3 1 2 0,1 1-2 16,0 1-4-16,-1-2-3 0,1 2-1 0,-1-2-4 0,0 0-7 15,-2 3 1-15,2 0 3 0,-2 0 2 0,2-2 2 0,0 1 1 16,-2 1 1-16,2-2-1 0,-1 0 1 0,0 2-1 0,2-1 0 0,-1 1 0 15,2-1 1-15,0 1 4 0,-2-2 6 0,2 2 1 0,-1 0-2 16,0 0-2-16,0 0-1 0,0 0 0 0,2 0 0 0,-1 0-1 0,1 0 0 16,-3 0 0-16,2 0 1 0,-1 0 1 0,1 0 0 0,-1 0 0 15,1 0-1-15,-1 2 0 0,2-1-1 0,-3-1-2 0,3 1-3 0,-3-1-2 16,-1 2 1-16,1 0 0 0,1-2 2 0,-1 3 4 0,2-3 2 0,-3 3 3 16,1-3-1-16,1 4 3 0,-1-3 2 0,1 1-1 15,-2 1 0-15,4-1 3 0,-3-1 4 0,1 3 0 0,2-4 0 0,-2 3-1 16,2-1 3-16,-3 0-2 0,4-1-3 0,-1 1 1 0,-1 0 3 15,1 1-2-15,-1-1-2 0,2 0-1 0,0-1 1 0,-1 1 0 16,0 0 0-16,1 1 3 0,1-2 2 0,-4 1-1 0,4 2 0 0,-4-1 0 16,4-2-2-16,-1 2-2 0,-1 0-3 0,2 0 0 0,1 0 0 0,-3 2-1 15,1-5-2-15,1 6 1 0,1-2-3 0,-3-1-1 0,1 2-5 16,0 0-1-16,1-3-1 0,0 3 0 0,1-3-2 0,-1 3 0 16,1-2 0-16,0 2 2 0,-1-2 3 0,0 1 0 0,3 1 2 0,-2-2-1 15,1 1-2-15,0-1-2 0,1 2 2 0,1-2 1 0,-2 0 3 16,2 1 0-16,0 0 0 0,-2 1 0 0,2-1 0 0,0-1 1 0,1 1 0 15,-1 1 1-15,-1 0 3 0,-1 0 1 0,1 0 3 0,0-2 5 16,-1 4 8-16,1-3-2 0,-2 2-3 0,2-1-2 0,-2 1 1 0,0-1 2 16,0 2 4-16,2-2-2 0,-1 2-4 0,-2-2-3 0,1 2 2 15,2-2-1-15,-1 0-1 0,-2 1-3 0,3 0-8 0,-1 0 0 16,-1-1 4-16,-1 1 2 0,3-1 2 0,-1 3 1 0,2-1-1 16,-1-2 0-16,-1 2 1 0,0-2 0 0,1 3-4 0,-1-2 2 0,2 0 2 15,0 1 2-15,0-2 1 0,-2 1 1 0,2 1 0 0,1-1-3 16,-4 1 0-16,3-3-3 0,2 1-2 0,-2 2 0 0,2-1-1 0,-2-1 4 15,2 2-1-15,-3-3-1 0,4 2-1 0,-2 0-1 0,0-1 1 16,1 0 1-16,2 0-1 0,-3 2 1 0,1-4-1 0,1 2 2 0,1-1 0 16,-1 3 0-16,1-2-2 0,-4-1 4 0,4-2 1 0,-1 3 4 15,2-2 3-15,-1 2 2 0,1-1 1 0,-2-1 2 0,0 2 0 0,2-2 1 16,-1 1 1-16,-1-1 1 0,2 2 0 0,0 0 1 0,0-2 1 16,-1 2 0-16,1-1-3 0,0 1-4 0,-2 0-2 0,0 0-2 15,2-2-2-15,-1 4-2 0,-1-3 1 0,2 2-1 0,0 0-2 0,-2-1 0 16,2 2-1-16,0-1-1 0,-1 1 2 0,1 0-2 0,-2 0 0 15,2 0 0-15,0-1-1 0,-1 2 1 0,1 1 0 0,0-1 0 16,-3-1-1-16,1 1 0 0,2 0 3 0,0 1-1 0,0-2 0 0,0 1 0 16,0-1-3-16,0 0 0 0,0 0-1 0,0 3-1 0,0-3 0 0,0-1 0 15,2 1 0-15,1 0 1 0,-3 0-1 0,1 0 1 0,-1-3-1 16,2 2 0-16,-1 0 1 0,-1 0 0 0,2 0 2 0,1 0 0 16,1-2 0-16,-3 2 1 0,1 1 2 0,-1-2 0 0,3 0 2 0,-3 0-2 15,1 0 0-15,-1 2-1 0,4-4 0 0,-2 4 1 0,0-3-1 16,0 2 0-16,1 0 3 0,-3-1 1 0,2 2 0 0,2-1-2 15,0 1 2-15,-1-2-1 0,1-1-1 0,-2 3 1 0,2-1 1 16,0-1 2-16,0 2 0 0,1-3 0 0,-1 3-2 0,1 0 1 0,-1-1-1 16,1-2 0-16,-1 2 1 0,3 1-2 0,-2-2 2 0,0 2 0 0,3-2-1 15,0 2 0-15,-3-4-2 0,2 4 1 0,0-1 0 0,1-1 0 16,-1 0 1-16,2 0 0 0,1-1 0 0,-3 2-1 0,1-1 1 0,4 0 0 16,-4 0-2-16,1-1 2 0,2 1 0 0,0 0 0 0,-1 0-2 15,1-3 1-15,-1 3-2 0,2-2 0 0,-2 1-1 0,0-1-1 16,2 1 0-16,-2 0-1 0,0 0 1 0,1 1 0 0,0-3-1 0,0 3 0 15,-1-2 1-15,-1 1-2 0,2 1-2 0,-2-2 1 0,0 1 1 16,2-1 0-16,-1 1 0 0,0-1 0 0,-1 0 1 0,-1 0-1 16,5-1-2-16,-3 2 1 0,-1-1 1 0,2-2-1 0,1 2-1 0,0 0 1 15,-2 0 2-15,2 0 0 0,1 0 0 0,-3 0 0 0,1 0 0 0,1 0 0 16,0 0-2-16,1 0-1 0,0-1 0 0,0-1-2 0,-1 1-1 16,1 0-2-16,1 1-2 0,-1-1-1 0,-2 0-3 0,1-1-1 15,1 1-2-15,-1 0-2 0,1-2-2 0,-1 3 0 0,-1-3 0 0,1 2 2 16,1 0 2-16,-1-2 0 0,-2 1 1 0,3-1 3 0,-1 2 2 15,1 0 2-15,-1-2 1 0,-2 1 3 0,3 1 0 0,-1-2 3 16,1 1 3-16,-1-1 2 0,1 0-1 0,0 0 0 0,0 0 1 16,-3 0-2-16,4 0 0 0,-1 0-1 0,-1 0 2 0,1 0-2 0,-2 0 0 15,2 0 0-15,-1 0 0 0,1 0-1 0,-3 0-2 0,2 0 0 16,1 0 1-16,-1-1-2 0,1 1 1 0,-1 0-1 0,2-2-1 0,-2 2 1 16,1 0-3-16,-1 0 0 0,2 0-1 0,-1-1 0 0,0 1-1 15,2 0 0-15,-2 0-1 0,2 0 0 0,-2 0 0 0,2 0 0 0,0-2-1 16,-1 0 1-16,1 2 1 0,2 0 0 0,-3 0 1 0,0-1 0 15,2 1 0-15,-3 0 0 0,3 0 2 0,-2 0-1 0,0 0 0 0,-2-2 0 16,0 2-1-16,1 0 0 0,-3 0 2 0,3 0-1 0,-2 0 0 16,-1 0 2-16,0 0 0 0,0-2 1 0,-1 2 0 0,-1 0-1 0,0 0 0 15,-1 0 0-15,1 0 3 0,-1 0 1 0,0-3 1 0,2 3 1 16,-4 0-1-16,2-2 0 0,-2 2 0 0,4-2 1 0,-4 2 0 16,0-1 2-16,3-1-1 0,0 0 2 0,-1 2 0 0,0-5 1 0,0 3 0 15,2-1 1-15,0 0 5 0,-2 0 0 0,3 0 2 0,-1-1 1 16,1 1 2-16,0-2 1 0,-2 2 0 0,2-3 0 0,0 2-1 15,0-1 0-15,-1 1 2 0,1-1 0 0,-2 0 0 0,1 2-1 16,1-2-3-16,-2 1-2 0,0-1 1 0,1 0-2 0,0 2 1 0,0-1-2 16,-1 1 0-16,-1-2 2 0,1 0 0 0,-1 3 3 0,1-3 1 0,-2 2 2 15,-1-1 2-15,2 0 4 0,0 1 2 0,-2 0 1 0,-1-2 0 16,2 1 3-16,-3 1 6 0,2-1 0 0,-1-1 0 0,-2 2 1 16,2-1 3-16,0-1 0 0,-2 1 2 0,2 0-1 0,-1-1-2 0,0 0 0 15,-3 1-2-15,2-2-1 0,1 0-1 0,-3 1-2 0,1-2-4 16,-1 2-1-16,3 0 1 0,-3-2-2 0,1 0-2 0,0 1-3 15,2-1-3-15,-3 1-2 0,-1-2 0 0,2 2-2 0,0-2-1 0,-2 3 1 16,1-1 2-16,-1-1 0 0,2-2 0 0,-1 2-2 0,-1-2 0 0,2 2 0 16,0-1-1-16,-2 1-3 0,0-1-2 0,0 1-1 0,0-1 2 15,0-1 1-15,0 1-1 0,0-2 1 0,1 3 2 0,-1-3-3 16,0 0-3-16,0 1 0 0,0 0 0 0,0-1-2 0,0 0-2 0,0-2 0 16,0 2 3-16,0-2 0 0,0 1-3 0,0 0 1 0,0-1-2 15,0-2-2-15,0 2-5 0,0-1-1 0,0-1 1 0,0 1-2 16,0 0-2-16,0-3 3 0,-1 1 3 0,1 0 1 0,-2 0-1 0,0 1 0 15,-1-3-2-15,2 2-1 0,-3-1-3 0,0 1-4 0,-1-2-5 16,0 0-1-16,1 1 1 0,-3 0 0 0,1-1-2 0,-3 0-8 0,-1 0-10 16,0 3-9-16,-4-3-8 0,2 0-9 0,-6-2-11 0,2 3-11 0,-2 0-13 15,-4-3-22-15,-1 1-30 0,-4 2-50 0,-1-2-62 0,-2 2-62 16,-3-1-62-16,-5 0-35 0</inkml:trace>
  <inkml:trace contextRef="#ctx0" brushRef="#br0" timeOffset="328100.2651">4024 15978 29 0,'-8'1'62'0,"3"-1"0"0,-1 2 1 0,-1-2-3 15,0 0-1-15,0 0-4 0,3 0-3 0,-1 0-4 0,0 0-2 0,0 0-5 16,-1 0-6-16,3 0-5 0,-2 0-2 0,2 0-4 0,0 0-6 0,0 0-5 16,-1 0-5-16,1 0-5 0,0 2-1 0,0-2-6 0,0 0-1 15,0 3-3-15,0-2-4 0,-1-1 1 0,1 1 0 0,-2-1 1 0,0 2 0 16,1-1 1-16,-2 3 1 0,1-4 2 0,0 3 2 0,0-1-1 0,-1 0 2 15,0 1 1-15,-2 0-1 0,3-1 1 0,-3 0 1 0,1 1-1 0,0 0 1 16,-1-1-1-16,0 1 4 0,1 0-1 0,0-2 0 0,1 1 0 16,-1 0 0-16,2 0 1 0,-2 0 3 0,-1 1 0 0,3-3 1 0,-1 3 2 15,-1 0 2-15,1-2-1 0,0-1-1 0,1 3-1 0,0-3-1 0,0 1 1 16,-2 1-1-16,4 0-2 0,-2-1 2 0,2-1 0 0,-1 2-1 0,0-2-1 16,0 2-2-16,-2-2-1 0,3 0 0 0,-2 3 0 0,2-2 3 0,0-1-1 15,0 1 0-15,-2 1 0 0,2-1-2 0,-3 1 0 0,3 0 1 16,-1 1-1-16,0-1 0 0,-1-2 0 0,0 2 1 0,0 1 1 0,-1-1 0 15,1-1 1-15,-1 2-2 0,1-1 0 0,0 2 3 0,0-1-1 0,-2 0 1 16,2 0 0-16,0-2 0 0,0 2-1 0,1 0 1 0,-4 0 2 0,3-1 0 16,-1 1 1-16,1 0 1 0,-1-1 1 0,1 1 3 0,-1 1-1 15,1-1 1-15,0-1 0 0,0 1 1 0,-1-1-1 0,0 1 1 0,1 1-1 16,2-1 1-16,-2-1-1 0,2 1-1 0,-2 2 1 0,2-2-1 0,-3 1-1 16,3-1 0-16,-2 2-1 0,0 1 0 0,2-2 0 0,0 1 0 0,-1 1 1 15,1-2 2-15,-1 2 0 0,1 1 0 0,1-2-1 0,-1 2-1 16,0-3-1-16,0 2-1 0,-1-1 0 0,1 2-1 0,1-1 0 0,1-1 0 15,-2 0 0-15,0 0 1 0,0-1 0 0,1 2 1 0,1-1 0 0,-1 0 1 16,2-1 1-16,-2 1-1 0,2 0 1 0,-1 0 1 0,-1 0 0 0,2 0 2 16,-2 1 0-16,1-1 2 0,1 0-1 0,0 2 0 0,0-1 0 0,0-1 0 15,0 2 1-15,0-2 1 0,0 2 3 0,0 0 0 0,0 0 1 16,0-2 1-16,0 4-1 0,0-1 2 0,0-1 0 0,0 1 0 0,1-1 1 16,1 0 0-16,-2 1 0 0,2 0-2 0,-1 1 0 0,-1-2-3 0,2 1-1 15,1 0-1-15,-1 0-1 0,-1-1-1 0,1 1-2 0,2-1 0 0,-1 2-2 16,1-2-2-16,-1 1-1 0,0 0-1 0,0 0-1 0,-1-1 0 15,1 1-2-15,0-1 1 0,2-1 0 0,-2 1-1 0,2 0 1 0,-2-1 0 16,2 2-2-16,0-3 1 0,-2 3-2 0,3-2 0 0,-3-1 1 0,2 2-1 16,-2-1 0-16,2-2 0 0,-2 2-1 0,2 1 0 0,-2-2-1 0,3 2 0 15,-1-3 1-15,0 2-1 0,-1-1 0 0,1 0 1 0,0 1 0 16,1-1 2-16,0 1-1 0,1 0 0 0,-1-2 1 0,1 2-1 0,0-1 1 16,1 0 0-16,-1 0 1 0,-1 2-2 0,3-3 0 0,-1 2 0 0,0-2-1 15,0 1-2-15,1-1 1 0,1 1 0 0,-2 0 0 0,1 0-1 0,1 0 1 16,-2-1 2-16,4 2 0 0,-4-1 0 0,2 0 2 0,-1-1-1 0,1 1 2 15,1-1 1-15,0-1-1 0,-2 2 2 0,1-2 0 0,2 0 0 0,-2 2 0 16,1-2 0-16,0 2 1 0,2-2-1 0,-2 1-2 0,0 1 1 16,0-2-1-16,3 1-1 0,-1-1 1 0,-2 2 0 0,3-2-1 0,-1 2 1 15,1-1-2-15,0-1 1 0,2 2-2 0,-3-3 2 0,4 3-2 0,-4-2-1 16,4 1 2-16,-1-1-1 0,0 2 1 0,-2-1-2 0,3-1 1 0,-2 1 1 16,0 0-1-16,0 0-1 0,0 1 0 0,0-3 2 0,0 1-1 0,0 1 1 15,-1-1-1-15,2-1 0 0,-2 1 1 0,0 1-1 0,2-3 0 16,-2 1 1-16,0 0-2 0,1 1 1 0,0-3 0 0,-2 0 0 0,1 2-1 15,-1 0-1-15,0-2 1 0,2 1-1 0,-2-1 0 0,1 0-1 0,-1 0 1 16,3 0-2-16,-3 0 1 0,0 0 0 0,2 0-1 0,-1 0 0 16,-1-1 1-16,1 1-2 0,-1-2 1 0,-2 0 0 0,4 2-1 0,-3 0 0 0,-1 0-1 15,1-3 0-15,1 3 0 0,-1 0-1 0,-2-4 1 0,1 3-2 16,3-1 2-16,-4 0-1 0,1-1-1 0,-2 3 2 0,3-2-1 0,-2 0 1 16,0-1 1-16,-2 1 1 0,2 1 1 0,0-2 1 0,0-1 0 15,-2 2 0-15,1-1 1 0,-1 0 0 0,0 0 1 0,1 0 0 0,-1 0 2 16,0 0-1-16,1-1 1 0,1-1-1 0,-2 3-1 0,0-3 0 0,0 2-1 15,1-1-1-15,1-3-1 0,0 2-1 0,-1 2 0 0,1-2 0 0,-1 0 0 16,2 1 1-16,-3-2-2 0,2-1 1 0,0 2 0 0,0-1-1 0,-2-1 0 16,3 2-3-16,-2-1 0 0,1 2-1 0,2-3 0 0,-4 2 0 15,2-2-1-15,-2 1-1 0,3 2-1 0,-2-2-2 0,1-1-2 0,-1 2 2 16,-1-1 0-16,0-1 0 0,1 2 0 0,-2-1 5 0,1 2 1 16,-2-3 2-16,-1 2 1 0,4-2 0 0,-4 2 1 0,0 1 2 0,-2-2 3 15,2 0 0-15,-2 2 2 0,3-2-2 0,-3 0 2 0,-1 0 1 0,1 2-2 16,0-3 0-16,-1 2-2 0,0-2 0 0,1 2-1 0,-2 0 1 15,1-2-1-15,-2 2 1 0,2-1-2 0,-1 0-2 0,-1 1 0 0,0-2 1 16,0 0-2-16,0 0-1 0,0 2 1 0,0-3 0 0,0 1-1 16,0-2 1-16,0 1 1 0,0 2 0 0,0-3-1 0,0 1-1 0,-1 0 1 15,-1-2 1-15,2 1 0 0,-2 1 0 0,1-1-2 0,1 1 1 16,-3-3 0-16,1 2-1 0,0-1 0 0,-1 1 1 0,2-2 0 0,-3 3-2 16,1-2 0-16,-1 0 1 0,2 1-2 0,-1-2 1 0,0 3 0 15,-2-2 2-15,2 0 0 0,-2 1 1 0,0-2-1 0,2 2 1 0,-3-1 0 16,3 1-1-16,-2 0 1 0,0-1 0 0,0 0 1 0,0 1 0 0,0 0 1 15,0 2-1-15,-2-2-1 0,2 0-2 0,1 0 1 0,-4 0-1 16,3 2-2-16,-1-2 1 0,-1 2-2 0,-1-1-1 0,1 1 1 0,-1-1-2 16,1 0-1-16,1 2-1 0,-3-1 0 0,1 0 2 0,1 2 0 15,1-3 2-15,0 1 1 0,0 2 0 0,-1-2 2 0,2 2 0 0,-3-1 1 16,1 1 1-16,2 1 1 0,0-2 1 0,0 1 0 0,0 2 2 0,1-1-2 0,-2 1-2 16,-1-2-2-16,3 3 1 0,-1-1-1 0,0-1-1 0,0 1 1 15,-1 1-2-15,1-1 1 0,-1 1-1 0,1 0 1 0,0-1-2 0,-1 1 1 16,0 1-2-16,1-2 1 0,0 2 0 0,0-2 0 0,-1 3 0 0,-1 0 0 15,0-3-1-15,2 3 1 0,-1 0 1 0,-1-2-1 0,0 2 1 16,2 0 1-16,-3 0 1 0,0 0-1 0,0 0 2 0,2 0 1 0,-2 0 0 16,1 0 2-16,-3-1 0 0,3 1 1 0,-1 0 2 0,0-2-1 0,-1 0 0 15,0 2 2-15,0-1-1 0,0 0 1 0,1 1-1 0,0-2 1 0,0 1-2 16,-1-1 2-16,1 1-1 0,0-1 0 0,-1 1 0 0,1-1-1 0,-2-1 0 16,2 1-1-16,-1 1-1 0,1-1 0 0,0 0 0 0,-1 1-1 15,-1-1 0-15,2-1-1 0,-2 1 0 0,0 2-1 0,0-2-2 0,2-1 1 16,-3 1-1-16,2 0 0 0,-3-1 1 0,2 2 1 0,-2 0 0 0,0-2 0 15,1 1 1-15,0 0-1 0,-2 1 0 0,0-1-1 0,0-1 2 0,0 1 0 16,0 1-1-16,-3 0 0 0,0-2-1 0,-1 3 1 0,0-3-1 16,-1 3-3-16,-1 0-4 0,-3 0-5 0,0 0-7 0,0 3-10 0,-5-3-9 15,0 4-17-15,-3-1-19 0,0 3-28 0,-3-2-32 0,-4 4-34 0,-1 1-34 16,-4 1-50-16,-1 1-59 0,-4 3-41 0</inkml:trace>
  <inkml:trace contextRef="#ctx0" brushRef="#br0" timeOffset="353465.7821">9811 16685 217 0,'0'-2'461'0,"0"-1"-9"15,0 3-69-15,-2-2-100 0,2 1-59 0,0 1-41 0,0 0-24 16,-1-2-21-16,1 2-9 0,0 0-9 0,0 0-5 0,-2-1-4 16,2 1-6-16,0 0-10 0,0 0-8 0,0 0-10 0,0 0-10 0,0 0-8 0,0 0-8 15,0 0-7-15,0 0-4 0,0 0-6 0,0 0-2 0,0 0-3 16,0 0-4-16,0 0-5 0,0 0-4 0,0 0-5 0,0 0-5 0,0 1-8 16,-2 1-6-16,2-2-8 0,0 1-5 0,0 1-8 0,0 1-3 15,0-1-5-15,0 1-3 0,-1 2 0 0,1 0 0 0,-2 1 2 0,2 3 0 16,-2-2 0-16,2 4 2 0,-1 1 3 0,-1 0 4 0,2 3 3 15,-1 0 5-15,-1 1 4 0,2 1 3 0,-2 0 5 0,2 0 1 0,-2 1 0 16,2 2 2-16,0-2 1 0,0 0 4 0,0 0 2 0,2-1 3 0,-2 0 0 16,2 1 2-16,0-1 2 0,-1-2 2 0,2 0 2 0,-1 0 2 15,1-2-2-15,1-1 1 0,-1 0 1 0,0-1-3 0,2-2-4 0,-1-1-4 16,1-3-3-16,-2 2-2 0,2-4 0 0,-2 2 0 0,2-3-1 16,2-1-2-16,-2-1-5 0,0-1-3 0,0-1-1 0,1-3-3 0,1 2-2 15,0-4 1-15,-2 2 2 0,2-3 2 0,-1-1 5 0,-1-1 4 0,1 2 1 16,-3-3 2-16,2-1 0 0,-2 2 4 0,0 0 8 0,0-2 7 15,-1 3 7-15,1 1 4 0,-1-2 2 0,-2 3 3 0,2-2 4 0,-2 4 1 16,0-2-1-16,0 2-2 0,0 2-3 0,0-1-4 0,0 1-2 16,-2 1-7-16,2-1-7 0,0 3-8 0,0 0-12 0,0 0-7 0,0 0-5 15,0 0-8-15,0 0-8 0,-2 0-5 0,2 3-3 0,-1-3 0 0,-1 4 1 16,2-1 0-16,-2 2 3 0,-1-1 4 0,2 2 3 0,-1-2 3 16,-1 4 8-16,0-1 6 0,-1 1 6 0,3 1 4 0,-1-2 8 0,-2 0 0 15,2 1 1-15,1-1-1 0,-1 3 2 0,2-3-3 0,-2-1-1 16,1 0-1-16,1 0 0 0,0-1-3 0,0 1-2 0,0-4-2 0,0 3-2 15,0-2-1-15,0-1 0 0,1 0-1 0,-1 1-3 0,2-3 1 0,-2 0 0 16,0 0 2-16,0 0 2 0,0 0 3 0,0 0 5 0,0 0-1 16,3-3-1-16,-1 3-1 0,-1-2 0 0,2-1-3 0,0-1-3 0,-1 0-3 15,0 0-1-15,1-1 0 0,0 0 0 0,0 0-2 0,0-1-1 16,1-1-4-16,-1 2-5 0,3-1-4 0,-1 2 1 0,-1-1-2 0,0 0-1 16,0 0-2-16,0 3-2 0,-1-3-2 0,4 2-1 0,-2 0-2 0,0-1-4 15,0 2-1-15,1 1-1 0,2-2 1 0,-2 1 5 0,-1 0 2 0,2 2 4 16,-1-1 4-16,1 0 1 0,0 1 7 0,1 0 4 0,-2 0 6 15,3 0 3-15,-2 0 2 0,3 0 3 0,-2 0 0 0,1 0 0 0,-1 0-1 16,0 0-1-16,1 0 0 0,-1 0 1 0,0 0-2 0,0-2-3 16,1 1 3-16,-1 1 6 0,2-2 5 0,-1-1 3 0,-3 2 9 0,2-2 10 15,-1-1 8-15,-1 1 9 0,2 0 6 0,-3-2 6 0,-1 1 4 0,1-1 5 16,-1-2 10-16,-1 2 10 0,0 0 6 0,0-2 1 0,-2 1 4 16,-1-2 5-16,0 2-2 0,0-1-6 0,0 0-3 0,-4 0-1 0,2 2 1 15,1-3 0-15,-2 1 3 0,-1 3 0 0,1-2-4 0,0 2-6 16,-2-1-7-16,2 1-8 0,0 0-9 0,-2 2-10 0,2-1-8 15,0 1-9-15,1 2-9 0,-1-1-9 0,1 1-12 0,1 0-10 0,-1 1-10 0,2 1-9 16,-3 1-3-16,3 1-5 0,-2 4-1 0,-1-1-1 0,2 3-2 16,-1 2 0-16,-1 4 5 0,3 2 8 0,-1 1 5 0,-1 6 7 0,2 0 6 15,2 3 3-15,-1 3 5 0,2 1 4 0,0 2 2 0,2 3 4 16,0 1 2-16,1 3 2 0,1 0 3 0,2 0 3 0,-1 1-1 0,0 1-5 16,0-1-1-16,1-2-2 0,-1-1-1 0,0 0-2 0,1-3 0 0,-1-2-3 15,-1-2-3-15,-1-2-1 0,-1-5-2 0,1 1 1 0,-1-2-1 16,-2-4 1-16,-1-2 5 0,-1-2 7 0,-1-2 12 0,0-4 12 0,0 0 10 15,-1-1 7-15,-1-6 5 0,-1 4 2 0,-2-4 2 0,-1-3-1 16,-2 0-6-16,0-1-11 0,1-4-12 0,-3 1-14 0,0-3-24 16,-3-3-30-16,1 0-45 0,2-1-56 0,-2-4-82 0,1-3-97 0,1-1-92 15,2-3-89-15,1-3-53 0,0-3-32 0,2 0-11 0,0-4 0 0</inkml:trace>
  <inkml:trace contextRef="#ctx0" brushRef="#br0" timeOffset="366881.1874">11342 15833 146 0,'-11'-4'297'0,"0"-1"-94"0,3 1-51 0,-3 0-28 16,3-1-20-16,-1 0-16 0,-2 3 0 0,3-3 6 0,0 1-4 16,0 1-11-16,-1-1-5 0,-1 2-5 0,2-1-5 0,1 0-4 0,-2 0-8 15,1 1-9-15,-1 2-9 0,0-2-8 0,1-1-5 0,0 1-6 16,-2 0-1-16,2-1-3 0,-1 2-2 0,-1 0-3 0,1-2-2 0,-1 1 0 15,-1 2-3-15,-1-2-2 0,0 2-1 0,0-1 2 0,1-1-1 0,-2 2-1 16,1 0-1-16,-3 0-3 0,1 0-1 0,1 0-1 0,-1 0 2 16,-2 0-1-16,1 2-1 0,-1-1-2 0,-1-1-1 0,0 2-2 0,0 0 1 15,0-2 0-15,-1 4-2 0,-2-3 1 0,2 1 0 0,-2 1 2 0,1-1 2 16,0 3 1-16,-1-3-2 0,-1 1-2 0,3 1-1 0,-2-1 1 16,1 2 1-16,0-2-1 0,-1 1 1 0,2 1 0 0,-2-3 0 0,1 5 0 15,1-4 1-15,-2 2-2 0,2 0 0 0,-1 0-1 0,2 1 2 16,-1-2 1-16,1 0 2 0,1 1 1 0,-3 0 3 0,3 1 1 0,1 0 2 15,-1 0-1-15,0 0 0 0,3 0 1 0,-4 0 2 0,4-2 1 0,-1 2 3 16,1 1 0-16,0-2 3 0,1 2 1 0,-2-2 1 0,3 0 0 16,0 1-1-16,0 0-2 0,0 0-1 0,1 0-1 0,-1 0 1 0,3 0 1 15,-1-2-1-15,-2 2 2 0,3 1 0 0,0-2-1 0,1 2 0 0,0-2-1 16,-1 0 0-16,0 1 1 0,3 0 0 0,-2 0-1 0,0 0 3 16,2 1 1-16,0 1 1 0,1-3-1 0,-4 2-1 0,5 0-3 0,-2 0 2 15,2 0 1-15,-2 1 1 0,2 0 2 0,-2 0-1 0,3 1-1 16,-1 0 0-16,-1 1 0 0,1-1 0 0,0 3 1 0,-1-2 0 0,1 0 0 15,1 0 0-15,1 1 2 0,-1 2-2 0,1-2 1 0,-1 1 0 16,2-2-3-16,0 2 0 0,0 0 0 0,0 0 1 0,0-2 0 0,0 2 0 16,2 1-1-16,-1-3 1 0,2 2 0 0,-1-1-1 0,1 2-1 0,1-2 0 15,-1 1-1-15,0-2-1 0,3 3 2 0,-3-2 0 0,2 1-1 0,0-2 1 16,0 2 0-16,1 1 1 0,1-3 0 0,0 2 0 0,1-1 1 16,-2 2 0-16,3-2 2 0,0 1 2 0,0-2-1 0,-1 2 1 0,3-1 0 15,-3-1 0-15,3 1 1 0,0-1-1 0,0 1 1 0,2-1-1 16,-2-1 0-16,2 1 1 0,-1 0-2 0,1-3 2 0,2 3-2 15,-2-3 1-15,1 1-1 0,2-1 1 0,0-1-2 0,-2 0 0 0,5 0 2 0,-3 0-1 16,3-2 0-16,1 1-1 0,-2-2 1 0,4 1-2 16,0-1-1-16,1 0-1 0,0 0 1 0,2-1-1 0,-1 0-1 0,1-2-1 0,1 3-3 15,-1-3 0-15,2 0-3 0,0 2-5 0,-1-2-1 0,1 0-4 16,0 0-4-16,0 0-1 0,-3 0-4 0,4 0-3 0,-2 0-3 0,-1 0-3 16,0 0-3-16,0 0-2 0,-1 0-4 0,-2 0-1 0,2 0-2 15,-2 0 0-15,1-2-1 0,-2 2-2 0,1 0 0 0,-1-3 0 0,1 3-2 16,-3-2 0-16,3 0 0 0,-3-1-2 0,0 0-3 0,1 0 2 15,-2 2 1-15,1-2 0 0,-3-2 1 0,4 0 3 0,-3 3 5 0,1-3 2 16,1 2 4-16,-3-3 3 0,3 2 2 0,-3 0 2 0,1-3 2 0,1 2 4 16,-1-2 4-16,0 2 5 0,-1-2 5 0,1 1 3 0,-2-1 4 15,2 0 1-15,-4 0 4 0,2 1 5 0,-2-2 7 0,1 0 5 0,-1 1 3 16,-2-2 3-16,0 2 4 0,0-1 2 0,-1 1 3 0,-1-1 1 16,-1 0 4-16,-1 0 4 0,-1 1 4 0,2-1 2 0,-2 1 2 0,-1-3-1 15,-2 3-4-15,2-3-1 0,-2 2-1 0,0-1 0 0,0 0-2 16,-1-1 1-16,-1 0-1 0,1 1-1 0,-1-1 0 0,-1 0-4 0,0-2-5 15,0 1-4-15,0 1-5 0,0 0-3 0,0-2-3 0,0-1-1 16,0 3 0-16,0-2-1 0,0-1-2 0,0 2-1 0,0-3-2 0,0 2-4 0,0 0-7 16,0-1-3-16,-1-1 0 0,-1 2 1 0,2-2 0 0,-1 1-2 15,-1-2-4-15,-1 0-3 0,0 2-3 0,0-2-3 0,-2 1-6 0,2-2-7 16,-2 1-10-16,-3 0-7 0,1-2-6 0,-2 2-17 0,1 0-23 0,-4 0-23 16,-1-1-25-16,-2 1-28 0,0 1-25 0,-4-1-43 0,2 0-53 15,-5 2-59-15,-2 1-61 0,-1 0-35 0</inkml:trace>
  <inkml:trace contextRef="#ctx0" brushRef="#br0" timeOffset="369913.9992">7972 18049 39 0,'-3'-1'526'0,"0"-1"14"0,0 1-16 15,0-1-37-15,0 2-81 0,-1-1-104 0,3-1-59 0,-1 2-37 0,-1 0-23 16,1-3-18-16,2 3-11 0,0 0-8 0,0 0-10 0,0 0-8 16,0 0-13-16,0 0-13 0,0 0-16 0,0 0-13 0,0 0-12 15,0 0-12-15,0 0-11 0,0 0-7 0,2 0-4 0,-2 0-3 0,0-2-3 16,3 2 1-16,-3 0-1 0,3-2 0 0,-1 2 0 0,0-1-3 0,1-1-5 16,0 0-6-16,4-1-7 0,2 1-5 0,2-3-7 0,4-2-9 0,3 2-13 15,6-5-14-15,2 0-18 0,6-2-17 0,6-2-25 0,3-1-28 16,5-1-33-16,6-3-33 0,5-4-46 0,6 1-50 0,7-5-87 0,10-1-104 15,6-3-59-15,8-5-36 0,6-1-15 0,12-4-7 0</inkml:trace>
  <inkml:trace contextRef="#ctx0" brushRef="#br0" timeOffset="376841.4819">16329 15949 5 0,'3'0'40'16,"-1"0"5"-16,1 0 4 0,0 0 5 0,2 0 3 0,0 0 5 15,-1 0 5-15,1 0 1 0,2 0 4 0,-1 0 0 0,2 0 0 0,1 0-2 16,-1 0-6-16,0 2-4 0,3-2-6 0,-1 1-6 0,1 1-6 16,3-2-3-16,-1 2-1 0,2 0-11 0,1 0-14 0,2 1-23 0,0 0-26 15,0 0-28-15,4-2-29 0,0 2-41 0,1 0-48 0,0 0-57 16,6 1-62-16</inkml:trace>
  <inkml:trace contextRef="#ctx0" brushRef="#br0" timeOffset="377797.3479">18953 15463 428 0,'-3'-5'532'0,"2"-2"-21"0,-1 2-37 16,0 0-87-16,1 2-113 0,-1 0-66 0,2-2-42 0,-2 2-30 0,2 0-21 16,0 2-18-16,0-2-16 0,0 3-16 0,0 0-16 0,0 0-15 0,0 0-15 15,0 0-13-15,0 0-14 0,0 0-14 0,0 0-10 0,0 0-9 16,0 3-4-16,0-2-1 0,0 2 0 0,2 0 3 0,-2 2 5 0,2-2 4 16,-1 0 5-16,1 4 4 0,0 0 3 0,-1 1 4 0,1-1 4 15,-1 3 5-15,1-2 5 0,1 2 0 0,-3 0 1 0,1-2 1 0,-1 4-1 16,0-3 1-16,0 2 0 0,0-3-1 0,0 1-2 0,0-1 1 15,0 1 0-15,0 0 1 0,-1-2-1 0,1-1 1 0,-3 1 0 0,1-2 2 16,2-1 2-16,-1 1 1 0,1 0 2 0,0-2 4 0,0-2 4 0,0 2 4 16,0-2 7-16,0 1 6 0,0-2 11 0,0 0 9 0,0 0 12 15,0 0 9-15,0 0 6 0,0 0 3 0,0-3-4 0,0 0-4 0,0 1-6 16,0-3-5-16,0-2-5 0,1 0-9 0,-1-1-10 0,2-1-12 0,1-1-13 16,-2-2-13-16,4 0-14 0,-2 0-14 0,2-1-13 0,0-1-2 15,1 1 1-15,0-2-1 0,2 3-1 0,-1-1 1 0,2-2 3 0,0 5 5 16,0-2 6-16,-1 2 3 0,0-1 2 0,-1 4 2 0,1 0 0 0,-1-3 3 15,-1 5 1-15,2 0-2 0,-2 0-3 0,0 2-1 0,1 2 4 16,-1-2 1-16,0 3-4 0,1 3-1 0,-1-2 0 0,1 4 2 0,2-1-2 16,-1 3 2-16,-2-2 3 0,1 4 2 0,0-1 3 0,-1 1 4 15,-1 3 4-15,3 0 3 0,-3 0 2 0,3 0 2 0,-4 0 3 0,0 1-1 16,1 1 0-16,-2-2 1 0,2 1 1 0,-4-1 0 0,5 0 2 16,-3 0-1-16,0-1 2 0,-1 1-2 0,0-2 2 0,-1 0-3 0,3-2-3 15,-3 1-7-15,1-1-8 0,-1-1-16 0,3 1-17 0,-4-2-27 16,1 0-32-16,2-3-40 0,-1 3-43 0,2-4-62 0,0 1-72 0,-3 1-62 15,4-3-58-15,-3 0-34 0,-1 2-23 0</inkml:trace>
  <inkml:trace contextRef="#ctx0" brushRef="#br0" timeOffset="378097.9842">18809 15888 455 0,'-6'0'584'0,"1"0"10"0,2 0 8 15,0 0-97-15,0 0-149 0,1 0-98 0,0 0-66 0,2 0-39 0,0 0-22 16,0 0-13-16,0 0-11 0,0 0-12 0,0 0-15 0,0 0-15 16,0 0-16-16,0 0-15 0,0 0-15 0,0 0-12 0,0 0-12 0,2 0-8 15,0 0-7-15,1 0-5 0,0 0-2 0,2 0-2 0,2 0-1 0,0-2 1 16,3 1 0-16,-1 1 2 0,5-2 2 0,-1 0 4 0,4 2 1 15,-1-1 2-15,5 0 1 0,1 1-2 0,0-3-4 0,0 1-4 0,2 1-7 16,3-2-6-16,-1 1-9 0,0 1-6 0,2-1-8 0,-2-1-11 16,2 2-15-16,1-1-15 0,-3 1-19 0,3-2-19 0,-2 1-22 0,-2 1-22 15,0-1-22-15,-2 2-27 0,-2-2-28 0,-2 2-50 0,-3 0-60 0,1 2-37 16,-5-2-25-16,-2 2-19 0</inkml:trace>
  <inkml:trace contextRef="#ctx0" brushRef="#br0" timeOffset="378564.2764">18910 16129 366 0,'-3'0'558'0,"0"0"8"16,0 0 6-16,1 0-96 0,1 0-143 0,-4 0-88 0,5 0-60 0,0 0-32 16,0 0-20-16,0 0-16 0,0 0-11 0,0 0-17 0,0 0-17 15,0 0-18-15,2-1-18 0,1-1-19 0,-2 2-21 0,1-2-13 0,1 1-11 16,0 1-7-16,2-2-5 0,1 1-3 0,-1 1-2 0,3-1 1 16,-2 1 2-16,2-3 0 0,0 3 1 0,1 0 1 0,-1 0 1 0,1 3 4 15,-1-2 4-15,-1 2 4 0,-1 0 4 0,3 0 1 0,-3 1 2 16,0 3 0-16,-1 1 1 0,0-1 0 0,-4 0 1 0,2 4 0 0,-1-1 2 15,-2 2 1-15,-2 1 1 0,1-1 0 0,-2 3 2 0,-1-1 0 16,-1 1 1-16,-2 0 2 0,1 1 1 0,-4-3 3 0,2 2 1 0,-1-2 4 16,-1-1 4-16,4 1 4 0,-7-1 4 0,5-2 5 0,0 0 5 0,2-2 8 15,-2 1 6-15,0-3 6 0,3-1 7 0,1 0 4 0,0 0 4 16,0-3 3-16,-1 1 3 0,4-1 1 0,-1 1 1 0,2-3 0 16,0 0-1-16,0 0-3 0,0 0-2 0,0 0-8 0,0 0-6 0,3 0-9 15,-1-1-10-15,2-1-15 0,-1 0-16 0,1-1-14 0,0 1-14 0,4 0-14 16,-1-3-16-16,2 1-15 0,-1 0-16 0,3-1-17 0,3 0-15 15,-1 0-20-15,1 0-25 0,2 1-29 0,1-1-34 0,1 1-50 0,2-2-56 16,-1 2-58-16,0-1-57 0,2 0-31 0,-1 3-18 0</inkml:trace>
  <inkml:trace contextRef="#ctx0" brushRef="#br0" timeOffset="378866.9539">19603 15838 74 0,'0'-5'534'0,"0"3"7"0,0 0-16 15,0 1-30-15,0 1-97 0,0 0-133 0,0 0-80 0,0 0-55 0,0 0-35 16,0 0-28-16,0 0-17 0,0 0-16 0,0 0-13 0,0 0-12 0,0 1-9 16,1 1-9-16,-1 0-7 0,2 3-5 0,-1-2-3 0,-1 4-1 15,2-3 1-15,-2 3-1 0,2 1-3 0,-1 1-6 0,-1 0-14 0,2 2-19 16,-2 1-33-16,2 3-42 0,-2-1-92 0,0 1-117 0,-2 2-70 0,0 1-50 16,-1-2-28-16,-2 2-20 0</inkml:trace>
  <inkml:trace contextRef="#ctx0" brushRef="#br0" timeOffset="380580.8446">20158 15438 151 0,'0'0'506'0,"0"0"5"15,0 0-56-15,0 0-87 0,0 0-82 0,0 0-77 0,0 0-51 16,0 0-36-16,0 0-26 0,0 0-20 0,0 0-15 0,0 0-14 0,0 0-12 15,0 0-15-15,0 0-13 0,0 0-14 0,0 0-11 0,0 3-11 0,0-3-7 16,0 3-6-16,0-2 0 0,0 2 0 0,1 0 1 0,1 1 4 16,-1 2 2-16,-1-2 5 0,2 1 4 0,0 2 5 0,-1 0 4 15,4 1 3-15,-5 1 4 0,1 0 4 0,-1 0 1 0,2 1 2 0,-1-1-1 16,-1 1 1-16,2 0-2 0,0-1 0 0,-2 1-1 0,0 1 2 0,0-3-1 16,0 1 1-16,0-1 0 0,-2 2 1 0,0-3 2 0,2-1 1 15,-1 0 2-15,1-2 3 0,-2 1 5 0,2-2 7 0,-1-1 10 0,1 2 11 16,-3-3 14-16,1 1 14 0,2-2 14 0,0 0 14 0,0 0 5 0,0-2 1 15,-1 1 1-15,-1-3-1 0,0 0-2 0,-1 0-2 0,2-2-5 16,-1-2-8-16,0 1-14 0,1-4-12 0,-1 0-19 0,2 1-20 0,0-3-20 16,0-1-19-16,3 1-10 0,1-2-6 0,0-1-5 0,1 2-2 0,1-3-4 15,1 2-4-15,1 0-1 0,-2 0 1 0,3 2 3 0,2-2 3 16,-1 3 2-16,1 2 1 0,-2-1 4 0,4 0 3 0,0 1 2 0,-4 4 4 16,3 0 0-16,2 1 1 0,-2 1 1 0,1 1 0 0,0 3 0 15,1 0 0-15,-3 1-2 0,0 2 1 0,5 2 1 0,-5 1 4 0,1 0 3 16,-1 1 2-16,-1 2 1 0,2 2 2 0,-4-1 4 0,2 2 3 15,-1 0 2-15,-1 2 3 0,-3 1-1 0,2-2-3 0,-3 4-4 0,2-2-8 16,-3 0-12-16,-1 1-13 0,0 0-19 0,-1-2-23 0,-1 1-26 0,0 2-30 16,-1-4-42-16,-1 3-45 0,2-3-67 0,-2-1-73 0,-1-1-50 15,2 2-36-15</inkml:trace>
  <inkml:trace contextRef="#ctx0" brushRef="#br0" timeOffset="380811.6592">20175 15845 28 0,'-9'3'555'0,"-1"-1"3"0,4 1 6 16,-1-1 5-16,3 1-100 0,1-2-150 0,-1 1-102 0,1-1-74 16,3-1-49-16,0 1-35 0,0-1-19 0,0 0-10 0,0 2-8 0,3-2-2 15,1 2-3-15,-1-1-4 0,4-1-8 0,1 2-7 0,4-2-10 0,0 0-12 16,2 0-11-16,7 0-11 0,-1 0-11 0,4 0-14 0,3-2-17 15,5 1-20-15,3-1-24 0,1-1-23 0,2 2-32 0,0-1-35 0,3 1-38 16,1-2-37-16,1 1-59 0,0 1-67 0,-1 1-41 0,-2 0-26 16</inkml:trace>
  <inkml:trace contextRef="#ctx0" brushRef="#br0" timeOffset="381247.1726">20493 16096 340 0,'0'0'481'0,"0"0"-24"0,0 0-40 0,0 0-85 0,0 0-111 16,0 0-73-16,-2 0-56 0,1 2-32 0,-3-2-21 0,3 3-9 16,-3 0-3-16,0-1-3 0,-1 5-4 0,-1-1-4 0,-1-1-4 0,1 4-4 15,-3-1-4-15,-1 3-1 0,1 0 0 0,-4 2 3 0,0 0 3 0,2 1 2 16,-3-1 2-16,1 1-1 0,1-1 0 0,-1 0 2 0,2 0 1 16,0-1-1-16,2-2 1 0,-1-1 1 0,-1 1 0 0,5-3 4 0,-1-1-1 15,2 0 2-15,1 0 3 0,-1-3 2 0,2 0 1 0,2 0 2 16,-1-2 3-16,0 2 2 0,1-3 1 0,1 0 1 0,0 0-1 0,0 0 0 15,0 0-3-15,0 0-2 0,0 0-3 0,3 0-4 0,-1 0-2 16,1 0-7-16,0 0-6 0,0-2-6 0,5 1-6 0,-4 1-10 0,5-1-9 16,-1-2-10-16,2 1-7 0,2 1-11 0,0-2-10 0,2-1-11 0,-1 2-12 15,4-1-12-15,2 0-12 0,-3 0-12 0,5 0-14 0,-2-1-19 16,1 2-21-16,2-1-21 0,-1 0-20 0,0 0-21 0,1 1-24 0,-2 2-40 16,-1-2-50-16,2-1-25 0</inkml:trace>
  <inkml:trace contextRef="#ctx0" brushRef="#br0" timeOffset="381482.8566">20481 16105 471 0,'-3'-4'471'0,"-1"1"-12"0,2 0-81 16,-1 1-114-16,2 1-73 0,-1-1-51 0,2 2-33 15,0 0-25-15,0 0-21 0,0 0-19 0,0 0-15 0,0 2-13 0,2-1-8 0,-2 2-8 16,1 2-6-16,2-2-3 0,2 3-1 0,-4 0 0 0,2-1 3 15,1 3 5-15,-1 1 5 0,0 3 3 0,0-1 6 0,1 1 7 0,-3 3 3 16,2-2 2-16,2 2-1 0,-4 2 2 0,2 1-2 0,-1 0-1 16,-2 1-5-16,2 1-9 0,-1-1-18 0,-1 2-19 0,0 1-27 0,0-2-29 15,0 1-54-15,-1-1-64 0,-1 1-78 0,2-2-85 0,-2-1-56 16,2-1-42-16,0 0-22 0</inkml:trace>
  <inkml:trace contextRef="#ctx0" brushRef="#br0" timeOffset="381785.0934">20988 15811 388 0,'0'0'499'15,"0"0"5"-15,0 0-63 0,0 0-98 0,0 0-95 0,0 0-99 16,0 0-57-16,0 0-41 0,0 2-18 0,1-2-9 0,-1 3-5 0,3 0-4 16,-2 1-2-16,1-1-4 0,1 2-4 0,1 1-1 0,0 2-3 15,1 0-2-15,-2 1-5 0,2 2-6 0,0 1-14 0,-1 1-17 0,0 1-27 16,-1 1-30-16,-2 1-50 0,1 2-63 0,-2 0-74 0,-2 3-82 0,1-3-54 15,-2 2-40-15,-2 0-21 0</inkml:trace>
  <inkml:trace contextRef="#ctx0" brushRef="#br0" timeOffset="382346.6838">21395 15333 256 0,'0'-3'482'0,"0"1"-2"0,0 1-56 0,0 1-84 0,0 0-101 16,0 0-107-16,0 0-63 0,0 0-42 0,0 0-21 0,2 1-10 15,-1 1-4-15,1 1-2 0,0 1 0 0,1 1-1 0,0 1-1 0,0 0 2 16,0 1 0-16,0 1 0 0,0 1 2 0,1 0 4 0,-1 2 0 16,-2-3 3-16,3 4 0 0,-4 0 2 0,1-1 1 0,-1 2 1 0,0-2 1 15,0 1 2-15,-1-2 2 0,1 2 2 0,-4-1 1 0,3-1 1 0,-1 0 3 16,1-2 1-16,-3 2 2 0,3-3 1 0,-1-1 3 0,-1 0 3 15,0-2 7-15,3 1 7 0,-1-2 9 0,1 0 11 0,-2-2 9 0,2 1 13 16,0-2 12-16,0 0 12 0,0 0 2 0,0 0-3 0,2-3-5 16,-2 0-6-16,1-3-5 0,1 0-6 0,-1-2-10 0,4-1-13 0,0-1-14 15,-2-2-14-15,2-3-14 0,1 1-15 0,0-1-16 0,5 1-18 0,-3-3-3 16,2 0 4-16,1 1 4 0,0 1 6 0,0-2 5 0,1 4 1 0,-2-1 5 16,2 1 4-16,-2 2 3 0,1 1 1 0,-2-1-2 0,1 3 2 15,0 3-1-15,-1-2-3 0,-1 2-2 0,-2 5-3 0,2-3-4 0,1 3-5 16,-2 3-3-16,-1-3 0 0,2 5-1 0,-1 2 1 0,0-2 1 15,0 5 4-15,-1-1 2 0,-1 2 4 0,3 2 3 0,-4 2 3 0,1-1-3 16,0 1-7-16,-2 2-14 0,1 3-17 0,-3-3-25 0,2 4-30 16,-3-3-34-16,0 4-37 0,0-3-47 0,0 2-55 0,-3-1-68 0,0 1-75 15,0-4-49-15,-1 2-37 0,0-1-14 0</inkml:trace>
  <inkml:trace contextRef="#ctx0" brushRef="#br0" timeOffset="382534.4867">21424 15798 489 0,'-7'0'618'0,"3"0"7"0,1 0 5 0,-1 0 2 15,3 0-115-15,-1-2-174 0,2 2-107 0,0 0-73 0,0 0-46 16,0 0-32-16,2-1-20 0,1 1-15 0,0-2-12 0,3 2-14 0,2-1-14 16,0-1-14-16,3 2-16 0,5-3-15 0,0 2-17 0,4-1-18 0,1 0-16 15,2-2-20-15,2 1-22 0,1 1-24 0,1-1-29 0,3-1-31 16,0 1-41-16,0 2-48 0,2-3-65 0,0 2-73 0,-2 0-49 15,1 2-39-15,-2-1-15 0,-3 1-5 0</inkml:trace>
  <inkml:trace contextRef="#ctx0" brushRef="#br0" timeOffset="383046.9008">21824 16044 59 0,'-9'2'544'0,"0"0"8"0,1 1 8 0,2-3 7 0,-1 2-92 15,3-1-142-15,-2-1-93 0,3 2-69 0,-2-2-43 0,1 0-26 0,1 0-15 16,0 0-10-16,0 2-9 0,1-2-13 0,-2 0-11 0,1 3-13 16,0-2-10-16,-2 0-13 0,0 2-11 0,0 1-7 0,-1-1-3 0,-3 1-3 15,2 1 0-15,-1 0 0 0,-1 1 3 0,-1 2 1 0,1-1 1 0,1 1 2 16,-2 2 2-16,2 0 0 0,0-1 1 0,-1 1 2 0,1-2 0 16,3 2 1-16,-1 0-2 0,1 1-1 0,-1-2-6 0,5-1-4 0,-3 4-7 15,3-5-7-15,-1 1-6 0,2 2-7 0,2-2-8 0,-1 0-8 16,4-1-11-16,-1 1-9 0,3-1-10 0,-1-2-7 0,2-1-9 0,5 1-6 15,-2-3-5-15,0 1-4 0,5 0-1 0,-2-3-2 0,0 0 4 16,2 0 7-16,-2-3 8 0,1 1 13 0,-1-1 14 0,-1 1 17 0,-1-3 15 16,-2 0 15-16,-1 3 18 0,0-3 17 0,-2 0 16 0,-2-1 19 0,-1 2 20 15,-2-2 17-15,0-2 10 0,-2 2 11 0,-4-2 8 0,1 2 5 16,0-1 5-16,-4-3 1 0,0 1 1 0,-3 1-2 0,2-2-2 0,-1 1-4 16,-4-2-5-16,0 3-9 0,0-2-6 0,0 0-6 0,-3 1-7 15,3-2-6-15,-1 2-7 0,1-1-9 0,1 1-6 0,-1 0-8 0,4-1-3 16,-4 0-5-16,4 1-7 0,2 0-10 0,1 2-9 0,1-2-6 15,1 0-10-15,0 0-9 0,1 0-14 0,3 2-16 0,0-2-15 0,2-1-15 16,1 3-12-16,0-1-11 0,5 1-8 0,-2-2-5 0,2 1 1 16,2 3 5-16,1-2 1 0,-2 2 2 0,1-2 3 0,1 2 3 0,0 1 10 15,0 1 12-15,-3 1 14 0,0 1 14 0,1 1 10 0,0 1 9 0,-2 3 8 16,-1-1 5-16,-1-1 5 0,3 5 4 0,-5 1 5 0,2-1 9 16,-2 0 5-16,0 4 6 0,-1-1 7 0,-1 2 5 0,-1 1 4 0,-1 2 3 15,-3-1 2-15,1 3 4 0,-2-1 0 0,1 2 2 0,-4 1-4 16,3 0-9-16,-1 0-15 0,-1-1-22 0,0 2-28 0,1-1-30 0,1 0-55 15,0 1-68-15,2-1-84 0,-1-3-96 0,3 2-59 0,1-4-43 0,1 1-24 16</inkml:trace>
  <inkml:trace contextRef="#ctx0" brushRef="#br0" timeOffset="383396.8602">22350 15813 123 0,'-2'0'586'0,"-1"-2"14"0,3 1 14 16,-1 1-47-16,1-2-77 0,-2 2-95 0,0 0-103 0,2 0-65 15,0-2-46-15,0 2-30 0,0 0-20 0,0 0-19 0,0 0-17 0,0 0-20 16,0 0-19-16,0 0-21 0,0 0-22 0,0 0-27 0,0 0-25 16,2 0-32-16,0 0-33 0,-1 0-31 0,2 0-31 0,2 0-39 0,1 0-40 15,1 0-62-15,-1 0-71 0,2 0-77 0,4 0-78 0,0-1-42 16,-1 0-23-16,3 1-4 0</inkml:trace>
  <inkml:trace contextRef="#ctx0" brushRef="#br0" timeOffset="383563.2126">22829 15786 73 0,'0'0'564'0,"0"0"2"0,0 0-1 0,0 0 0 0,0 0-96 16,0 0-143-16,0 0-112 0,0 0-98 0,0 0-61 0,2 1-43 15,-1-1-27-15,2 0-21 0,1 0-21 0,-1 0-19 0,4 0-31 0,0 1-34 16,1 1-49-16,2-2-56 0,-1 2-80 0,0-1-93 0,3-1-56 16,1 2-40-16,0-2-17 0</inkml:trace>
  <inkml:trace contextRef="#ctx0" brushRef="#br0" timeOffset="383740.626">23493 15746 6 0,'5'0'474'0,"-2"0"-2"0,2 0 1 0,-2 0-87 15,3 0-131-15,-1 0-96 0,-1 0-80 0,1 0-55 0,3 0-43 16,1 0-38-16,-1 0-35 0,0 0-41 0,3 0-44 0,0 0-57 0,1 0-66 16,0 0-49-16,-1 0-39 0,5 2-27 0</inkml:trace>
  <inkml:trace contextRef="#ctx0" brushRef="#br0" timeOffset="383848.2566">23988 15748 273 0,'1'0'450'0,"-1"0"-24"0,0 0-80 0,0 0-110 0,0 0-97 15,0 0-87-15,0 0-108 0,0 0-115 0,0 0-93 0,-3 0-83 16,0 0-53-16,0 0-39 0</inkml:trace>
  <inkml:trace contextRef="#ctx0" brushRef="#br0" timeOffset="385747.05">19237 15991 28 0,'-6'-3'45'0,"-3"2"2"0,1 0-1 0,0-2 0 0,-3 1-1 16,1 0 1-16,-1 1 4 0,1-1-3 0,-3-1-4 0,-1 1-4 0,1 1-1 16,-3 1 1-16,0-1-1 0,1 1-2 0,-1-3-5 0,-2 3 0 15,2 0-2-15,-2 0 0 0,0 0 1 0,-1 0-1 0,-1 3 0 0,2-3 1 16,-2 1 3-16,-1 2 3 0,4-2 3 0,-5 3 1 0,1-1-2 0,2-1 0 15,-1 2-1-15,-1 0 2 0,3 0-1 0,-2 1 4 0,2-3 4 16,1 3 3-16,-1-2 2 0,1 0 1 0,0 2 0 0,4-2-2 0,-1 2-5 16,2-2-3-16,-3 3-3 0,3-3-1 0,0 3-2 0,0-2-2 15,2 2-5-15,2 1-4 0,-2-2-4 0,2 2-4 0,0 0-6 0,0 0-3 16,-1 2-1-16,0 0 0 0,3 2 0 0,0-1-1 0,-4 0 2 16,4 2 0-16,1 0-1 0,0 1 0 0,1 0-1 0,-4 2 2 0,5-1 0 15,0 1 0-15,-4 1 2 0,6 1 0 0,-3 1 0 0,1 1-1 16,3-2 0-16,-2 1-2 0,2 1-1 0,0 2-2 0,2-3 1 0,0 2-2 15,1-2-1-15,0 1 1 0,4 1-2 0,-3-1 1 0,4 0-1 0,0-2 0 16,0 1-1-16,3-1-1 0,2-1-1 0,0-1 0 0,2 1-1 16,1-2 0-16,3 0-2 0,1-1 0 0,1 0-3 0,3-1-3 0,-1-2-5 15,4 0-7-15,2 1-6 0,2-2-6 0,1-1-3 0,1 0 0 0,4-1-2 16,-1-2 1-16,5 2-3 0,0-3 1 0,2 1-2 0,3-2-4 0,-2-1-5 16,5-1-3-16,1 1-5 0,0 0 0 0,2-1-2 0,0-1 0 15,-1 0-1-15,2 0 1 0,-1-1 1 0,2-1 0 0,-2 2 1 0,0-2-2 16,0 1 0-16,-1-1 6 0,0 0 7 0,-1-1 8 0,4 0 6 0,-5 0 9 15,1 2 9-15,2-2 8 0,-2-1 7 0,0-1 2 0,2 2-1 16,-1-1 2-16,1 1 3 0,0-2 2 0,-1 3 1 0,3-4-3 0,1 1-5 16,-1 1-3-16,0-1-3 0,1-1-6 0,0 1-6 0,2 2-8 0,-2-2-8 15,2-1-5-15,0 2-5 0,-1-1-2 0,-1 1-1 0,0-1 2 16,0-2 1-16,1 2 5 0,-2 0 5 0,1-1 0 0,-1 0-1 16,1 0 0-16,-2 0 3 0</inkml:trace>
  <inkml:trace contextRef="#ctx0" brushRef="#br0" timeOffset="386231.3144">23295 16223 5 0,'18'-5'38'16,"0"0"-4"-16,-2 0-6 0,2 1-5 0,-4-2-4 0,2 2-3 0,0-1-3 15,-2 1-4-15,0-2-2 0,2 3-4 0,-3-2 0 0,-2 2-1 16,3-2-1-16,-1 2 0 0,-3 0 2 0,2-2 3 0,0 3 2 0,-1-3 2 16,0 1 2-16,2-1 4 0,-4 2 3 0,3-1 3 0,-2 1 2 0,-2-2 3 15,4 3 5-15,-3-4 6 0,0 3 5 0,0-1 5 0,-1 0 3 16,1 0 1-16,-1 1-1 0,-2-2 0 0,1 2-1 0,0-1-2 0,-1 1 1 16,-1-2 3-16,2 3 3 0,-2-3 5 0,0 0-2 0,-1 3-2 0,1-3-2 15,-4 2 0-15,2-2 0 0,1 2 0 0,-3-1 0 0,1 1-2 16,-1 0 1-16,-1-1 1 0,2 0-2 0,-2 0-5 0,0 1-7 15,0-2-9-15,0 2-4 0,-2-1-2 0,2 1-6 0,-1-2-5 0,-1 3-5 16,1-5-5-16,-3 3-4 0,1 0-3 0,0-1-3 0,0-2-1 0,-2 2-4 16,-1 0-6-16,1-1-1 0,-1 0-1 0,-2 0 0 0,-1 0 0 15,1 2 1-15,-1-4 3 0,-2 3-2 0,-1-3-5 0,1 2-3 0,-7-2-2 16,4 1-1-16,-3 1-2 0,-4 0-2 0,2-2-1 0,-3 2 3 16,-1-1 3-16,-4 1 0 0,1-1-2 0,-2 0-6 0,-2 0-8 0,-2 0 6 15,-1 2 12-15,-2-3 5 0,2 1 2 0,-2 1 2 0,0-2 1 0,-3 2 4 16,2-1 7-16,-3 0 1 0,1 0-1 0,0 2 4 0,0 0 7 15,-5-2 5-15,4 2 7 0,-4 0-5 0,2 0-11 0,0 0-3 0,-3 0 1 16,-1 2-4-16,0-2-5 0,0 1-3 0,-2 2-3 0,-1-2-2 16,-1 1-8-16,2 1-5 0,-5-1-7 0,0 3-9 0,0 0-12 0,1-2-1 15,-1 2-1-15,0 0-7 0,-4 2-9 0,5-2-6 0,-2 3-5 0,-1-1-6 16,3 0-10-16,-4 3-9 0,1-1-7 0</inkml:trace>
  <inkml:trace contextRef="#ctx0" brushRef="#br0" timeOffset="393596.7569">16683 16636 58 0,'-3'0'376'0,"3"0"-49"0,0 0-59 0,0 0-66 0,0 0-44 15,0 0-34-15,0 0-24 0,0 0-19 0,0 0-13 0,0 0-6 0,0 0-4 16,0 0-4-16,0 0-3 0,0 0-1 0,0 0-3 0,0 0 0 15,0 0 1-15,0 0-1 0,0 0 4 0,0 0 3 0,0 0 3 0,0 0 5 16,0 0 3-16,0 0 3 0,0 0-2 0,0 0-1 0,0 0-3 16,0 0-6-16,0 0-3 0,3 0-3 0,-1 0-4 0,1 0-6 0,0-1-1 15,4 1-5-15,-1-2-2 0,0 0-3 0,4 2-2 0,-1-2-3 0,1 0-4 16,4 1-2-16,-3-1-1 0,5-1-1 0,-2 0-3 0,2 2-2 16,-2-1-3-16,3-1-2 0,-1 2-3 0,0 0-3 0,0-1-4 0,0 1-5 15,-2-1-7-15,2 2-8 0,-4-2-9 0,2 2-10 0,-1 0-12 16,0 0-12-16,-4 2-11 0,-1-2-13 0,0 2-8 0,-2-1-8 0,-1 1-7 15,-2 0-6-15,0 1-4 0,-3 2-2 0,-3-1-1 0,0 1-4 16,-2-1-5-16,-4 2-9 0,-1 0-5 0,-1 0 0 0,-3 1 2 0,0 1 7 16,-2 0 9-16,0-2 12 0,-3 1 12 0,2-1 13 0,1 2 16 0,-3-3 16 15,3 0 22-15,-1 0 22 0,4-1 30 0,-2-1 33 0,0 0 23 16,3 0 19-16,1-1 17 0,1 0 18 0,-1 1 15 0,3-3 13 0,0 0 11 16,3 2 9-16,-1-2 3 0,0 2 1 0,3-1-1 0,0-1-2 15,-1 0-2-15,1 0-4 0,3 0 1 0,0 0 4 0,0 0-2 0,0 0-4 16,0 0-10-16,0 0-14 0,0 0-12 0,0 0-12 0,0 0-12 15,3 0-12-15,-1 0-11 0,1 0-12 0,-1 0-9 0,-1 0-11 0,1 0-9 16,1 0-8-16,-1 0-12 0,2-1-12 0,-1-1-13 0,4 2-11 0,-1-2-18 16,4-1-21-16,4 1-24 0,0-1-26 0,3-2-35 0,7 1-42 15,1-2-74-15,3-1-94 0,3 2-83 0,5-3-82 0,2 0-38 0,2 0-22 16,2-3-7-16</inkml:trace>
  <inkml:trace contextRef="#ctx0" brushRef="#br0" timeOffset="410696.204">7299 14736 47 0,'0'-2'304'0,"-1"1"-46"16,-1-1-38-16,2 2-29 0,-2-1-21 0,2 1-16 0,-1-2-13 0,-1 1-10 16,2 1-7-16,-1-2-6 0,-1 2-3 0,2 0-8 0,0 0-11 15,0 0-9-15,0 0-9 0,-2-3-9 0,2 3-8 0,0 0-7 0,0 0-5 16,0 0-6-16,0 0-1 0,0 0-1 0,0 0-1 15,0 0-1-15,0 0 1 0,0 0-3 0,0 0-1 0,-1 0-1 0,1 0-4 16,-2 0-1-16,2 0-3 0,0 0-2 0,0 0-1 0,0 0-1 16,0 0-3-16,0 0-1 0,-3 0-2 0,3 0-1 0,0 0-3 0,0 0-2 15,0 0-2-15,-2 0 0 0,2 0 1 0,0 0 1 0,-1 0 0 0,-1 0 2 16,2 0 3-16,-2 0 2 0,1 0 1 0,1-2 3 0,-3 2 1 16,3 0 2-16,-1-2-1 0,-1 1-1 0,2-1 1 0,-2 0 2 15,2 1 3-15,-1-3 0 0,-1 4 0 0,-1-4 2 0,3 1 0 0,-2 0 0 16,2 0-3-16,-1-1-1 0,-1 2-1 0,2 1 1 0,-2-4 2 15,2 2 0-15,0-1-1 0,0 1-6 0,2-2-10 0,-2 2-5 0,3-1-5 16,-1-1-9-16,1 2-8 0,0 0-8 0,2-2-4 0,1 2-4 16,2-1-7-16,-1-1-4 0,1 2-7 0,1-1-1 0,0 1-2 15,1 0 2-15,2 1 3 0,-2 0 2 0,0 2 0 0,0-2 2 0,2 2 5 16,-3 2 0-16,2-2 0 0,-1 2 1 0,-1 1-1 0,0 2 1 16,-1-1 0-16,-1 3 1 0,-1 1 1 0,0 0 3 0,-1 1 0 0,-2 3 4 15,-3 2 3-15,0-1 3 0,-5 3 2 0,1-2 2 0,-4 4 1 16,0-1 2-16,-3 4 3 0,-3-3 2 0,-1 1 4 0,0 0 3 15,-3 1 0-15,1-2 1 0,1-1-1 0,-3 1-1 0,0-1 2 0,0-3 2 16,2 1 5-16,-2-3 4 0,3 0 5 0,-1-2 6 0,2-1 6 0,0 1 6 16,4-3 5-16,-1 1 6 0,0-4 6 0,4 2 9 0,0-3 5 15,0 0 5-15,4-1 4 0,0 1-1 0,1-3 0 0,0 1-5 0,3-1-3 16,0 0-8-16,0 0-10 0,3-1-9 0,0-1-9 0,1 1-9 0,3-2-10 16,0 0-10-16,1-1-8 0,1 2-8 0,2-1-8 0,0 0-4 15,1 0-4-15,1 1-3 0,0-1-1 0,0 3 2 0,0-2 2 0,2 2 3 16,-2 2 3-16,-2-2-2 0,5 3-3 0,-5-1-8 0,3 2-13 0,-3 1-18 15,3 1-21-15,-1 0-27 0,-2 1-32 0,2 1-42 0,-4 2-51 16,1 0-73-16,1 0-86 0,-3 0-55 0,1 0-39 0,-3 1-17 0</inkml:trace>
  <inkml:trace contextRef="#ctx0" brushRef="#br0" timeOffset="410897.9034">7645 15011 327 0,'-2'1'566'0,"2"-1"-3"0,-1 1-2 0,-1-1-4 0,2 2-125 15,-1-1-183-15,-1 3-110 0,2-2-74 0,-3 1-38 0,3 0-21 0,0 2-9 16,-1 0 0-16,1 2 1 0,-2 2 3 0,2-2-1 0,-1 2-1 16,1 1-4-16,-2 1-5 0,2 0-11 0,0 2-13 0,-2-1-21 0,2 2-27 15,0-1-33-15,0-1-36 0,-1 2-52 0,1-1-63 0,0 1-76 16,-2-2-83-16,2-1-54 0,0 0-40 0,0 0-15 0</inkml:trace>
  <inkml:trace contextRef="#ctx0" brushRef="#br0" timeOffset="411328.783">7858 14770 480 0,'-4'-11'643'16,"0"3"13"-16,-1-1 9 0,1 1 6 0,1 1-120 0,1 2-183 0,1 0-109 16,-1 1-72-16,2 2-46 0,-1-1-35 0,-1 0-25 0,2 3-19 0,0 0-23 15,0 0-23-15,0 0-21 0,0 0-16 0,0 3-11 0,0 1-7 16,0-1-3-16,2 2 2 0,-1 2 1 0,-1 0 0 0,2 4 7 0,-2 1 5 16,1-1 4-16,1 4 3 0,-2-1 3 0,2 1 4 0,-1 0-2 15,1 1-2-15,0 2-7 0,-1-2-7 0,3-1-10 0,-2 1-8 0,0-1-11 16,-1 0-11-16,2-1-8 0,1-3-13 0,-1 2-4 0,0-3-4 0,0-1-2 15,-1 0 1-15,1-1 4 0,1-4 5 0,0 0 5 0,-1 1 5 16,2-5 7-16,-2 0 7 0,2 0 11 0,1-3 10 0,0-1 13 0,-1-2 15 16,0-1 17-16,1-2 17 0,-1 1 15 0,2-4 11 0,-2 1 10 15,2-1 9-15,-2 0 10 0,-1 1 14 0,1-1 11 0,-1 2 13 0,0 0 8 16,-1-1 7-16,-1 4 1 0,-1-1-1 0,2 3-6 0,-3 0-10 0,2 1-10 16,-2 0-10-16,2 1-13 0,-2 0-13 0,0 3-16 0,0 0-16 15,0 0-15-15,0 0-14 0,0 3-10 0,0 0-9 0,1 1-4 0,-1 0-4 16,2 2 0-16,-2 1 1 0,1 1 1 0,-1 1 1 0,0 3-2 15,0 0-5-15,0 2-11 0,0 3-13 0,-1-2-21 0,-1 3-26 0,1 0-33 16,-1 2-39-16,0-1-50 0,-1 1-55 0,2-1-86 0,-1 0-106 0,0-2-61 16,-1 1-40-16,1-2-16 0,1 0-1 0</inkml:trace>
  <inkml:trace contextRef="#ctx0" brushRef="#br0" timeOffset="411489.2109">8235 15070 191 0,'0'0'579'0,"0"0"-1"0,0 0-3 16,1 1-34-16,1 1-49 0,-2 0-123 0,0-1-157 0,0 2-94 0,0 1-62 16,0 0-30-16,0 0-16 0,0 2-7 0,-2 0 0 0,1 2-7 15,1 1-6-15,-2 0-11 0,2 3-16 0,-3-2-23 0,1 2-27 0,1 2-34 16,-1-1-38-16,1 1-70 0,-1-2-90 0,2 2-77 0,0-3-73 16,0 0-43-16,0-1-30 0,2-2-13 0</inkml:trace>
  <inkml:trace contextRef="#ctx0" brushRef="#br0" timeOffset="411897.6363">8600 14751 482 0,'-2'-6'628'0,"-1"1"5"0,0-1 4 16,1 3 2-16,1 0-126 0,-1 0-190 0,-1 3-113 0,1-3-75 15,1 1-41-15,-1 2-26 0,0 0-16 0,-2 2-13 0,-1 1-10 0,2-1-11 16,-2 1-7-16,0 3-6 0,-1 1-3 0,-1 2-6 0,-1 2 0 0,-2 1-1 16,2 1 2-16,-3 2 4 0,1 2 0 0,-2 1 1 0,1-1-3 15,3 3-2-15,-3 0-8 0,3 1-10 0,-2 0-9 0,4 0-11 0,-2 0-11 16,4 1-15-16,0-1-14 0,1-1-14 0,0 1-16 0,3-1-12 16,0-1-15-16,2-1-12 0,1 0-10 0,0-3-9 0,2-2-4 0,2 1-2 15,1-2 1-15,0-2 2 0,1-1 7 0,1-4 9 0,0 2 13 0,1-2 15 16,1-4 18-16,-2 0 20 0,2-2 20 0,1 0 22 0,-3-4 22 15,1 1 24-15,-2-2 20 0,-1-3 20 0,3 1 19 0,-3-1 22 0,-1 0 19 16,-1-1 18-16,-1 0 13 0,-1-2 14 0,-1 2 7 0,1 0 5 0,-3-1 1 16,-1 1 0-16,-1 2-7 0,-3-1-6 0,1 1-9 0,-1 1-9 15,-1 0-12-15,0 4-14 0,0-1-14 0,-3 2-17 0,-1-1-14 0,0 3-13 16,-1 0-12-16,-2 3-11 0,0-1-12 0,1 2-13 0,-1 3-17 16,0-1-17-16,0 4-28 0,-1-1-31 0,4 1-35 0,-2 2-38 0,4 0-59 15,-1 0-66-15,4 1-78 0,0-1-81 0,4-1-52 0,0 0-40 0,4 0-16 16</inkml:trace>
  <inkml:trace contextRef="#ctx0" brushRef="#br0" timeOffset="412055.96">8892 15100 259 0,'2'0'594'0,"-1"-3"0"0,-1 3-2 0,0 0-39 0,0 0-62 15,0 0-122-15,0 0-153 0,0 3-91 0,0-1-60 0,0 1-31 0,-1-2-18 16,-1 4-12-16,2-1-9 0,-3 4-12 0,1-1-15 0,1 1-22 0,-2 2-27 15,-2 0-35-15,2 2-39 0,0-1-62 0,0 0-72 0,-1 2-85 16,1-2-89-16,0 3-55 0,1-3-34 0,1 1-18 0</inkml:trace>
  <inkml:trace contextRef="#ctx0" brushRef="#br0" timeOffset="412595.4947">9161 14913 115 0,'-2'-4'600'0,"2"-1"4"0,-1 2 3 0,-1-2 2 16,0 2-82-16,1 2-124 0,-2-1-117 0,2 0-109 0,-3 1-68 16,3 1-46-16,-1 1-22 0,-1 1-13 0,1 0-8 0,-1 1-4 15,-2 1-5-15,2 2-5 0,-3 2-5 0,1-1-5 0,0 2-1 0,-1 0-2 16,-2 3 0-16,2-1 1 0,1 1 0 0,0 1-1 0,2 1 0 15,-2-1-2-15,2 1-3 0,0-1-4 0,1-1-5 0,-2-1-4 0,4 2-5 16,-2-1-5-16,2 0-6 0,0-3-4 0,2 0-4 0,1 0-4 0,-2-2 0 16,3 0 0-16,-1 0 2 0,0-2-1 0,0-3 0 0,2 1-1 15,0 1 3-15,1-4 2 0,-1-1 7 0,1-2 6 0,0 0 7 0,1-1 9 16,0-1 6-16,-2 0 5 0,2-4 3 0,-1 0 1 0,1-1 3 16,-2 0 3-16,0-2 5 0,-2 0 6 0,1-4 1 0,-3 4 2 0,1-5 1 15,0 3-1-15,-2-2-1 0,-2 0 2 0,0-2 2 0,-1 3 5 0,0 0 3 16,-2 0 2-16,-1-1 5 0,0 2 3 0,-1 0 2 0,1 1 3 15,-1-1 2-15,-2 1 4 0,3 2 3 0,-2-1 1 0,1 0-2 0,0 3-2 16,2-1-5-16,0 1-2 0,0-1-6 0,1 1-5 0,0 2-7 16,0 0-11-16,1-1-10 0,1 2-10 0,1 0-10 0,-1 1-11 0,2-2-14 15,0 2-14-15,2 1-15 0,-1 0-13 0,4-1-12 0,-1 1-10 16,0 1-6-16,0-2-1 0,3 2-1 0,-1 0 2 0,2 0 3 0,-2 2 4 16,2-2 3-16,0 3 3 0,1 0 8 0,-2 0 8 0,-1 1 11 15,2 1 12-15,0 2 13 0,-2 1 12 0,-1 1 10 0,0-1 9 16,1 3 8-16,-2 2 9 0,1-1 9 0,-3 1 7 0,1 2 8 0,-1 0 5 15,-1 0 6-15,-1 1 5 0,0 3 4 0,-1-3 3 0,-1 2 2 16,1 1-1-16,-3 0-1 0,0 1-3 0,1-2-12 0,-2 3-18 0,2 0-24 16,-2-1-30-16,0-1-40 0,0 1-47 0,1-2-76 0,-1 2-90 0,0-2-72 15,2-1-59-15,2 0-38 0,-1-1-29 0</inkml:trace>
  <inkml:trace contextRef="#ctx0" brushRef="#br0" timeOffset="412759.7545">9422 15000 499 0,'0'0'563'0,"0"0"-4"0,0 0-15 0,0 0-21 15,0 1-124-15,0 2-178 0,0-2-104 0,0 2-67 0,0 2-33 0,0-2-15 16,0 3-8-16,0 2-3 0,0-1-8 0,-2 1-9 0,2 2-16 16,-1 1-21-16,-1 1-28 0,-1 0-30 0,1 0-49 0,-1 1-58 0,0 2-81 15,0-1-93-15,-1 0-60 0,1-2-47 0,1-1-20 0</inkml:trace>
  <inkml:trace contextRef="#ctx0" brushRef="#br0" timeOffset="413030.1076">9741 14748 445 0,'0'-3'633'0,"0"-2"8"0,0 2 1 0,0 0 3 0,2 0-120 16,-2 2-181-16,0 1-111 0,0 0-79 0,0 0-53 0,0 0-40 0,0 0-26 16,1 1-18-16,-1 1-13 0,2 1-10 0,-1 1-8 0,-1 1-5 0,2 1-3 15,-2 0-3-15,2 3 0 0,-1 1 1 0,-1 1 4 0,2 2 3 16,-2-1 9-16,2 2 10 0,-1 1 2 0,-1 2 1 0,3 0-11 16,-3 1-13-16,0 2-22 0,0-3-25 0,-3 5-32 0,3-3-36 0,-1 1-46 15,1 1-53-15,-2-2-88 0,2 2-110 0,-2 0-71 0,1-3-52 0,-1 0-26 16,0-1-14-16</inkml:trace>
  <inkml:trace contextRef="#ctx0" brushRef="#br0" timeOffset="413346.4565">10087 14854 195 0,'-3'-6'595'0,"2"3"3"16,-1-1-1-16,-1 1-39 0,1-1-58 0,-1 2-128 0,3 0-163 15,-2 1-93-15,2 1-61 0,-1 0-28 0,-1 1-14 0,0 1-9 0,-2 2-2 16,3 1-3-16,-3 0-2 0,1 3 0 0,0 1-2 0,0 0-1 16,-2 3 1-16,2 0-2 0,-2 1 0 0,-1 1-1 0,4 1-1 0,-1-1-3 15,0 1-5-15,1 1-6 0,1-1-10 0,-1 0-6 0,2-1-8 16,0 1-7-16,2-2-7 0,-1-2-8 0,1 2-5 0,1-1-4 0,0-1-2 16,2-2-1-16,1-2 0 0,-1 1 1 0,0-2 3 0,1-2 5 0,-1-2 9 15,4 1 5-15,-2-3 7 0,1 0 7 0,0-3 8 0,1-2 9 16,-1 1 9-16,0-4 9 0,1 0 11 0,-1 0 7 0,0-2 7 15,0-2 6-15,0-1 6 0,-2 0 6 0,0-2 7 0,-1 0 6 0,0 0 7 16,-2-1 3-16,0 2 3 0,-3-1-2 0,0 0-3 0,0 1-7 0,-3 2-9 16,0-1-14-16,-2 4-17 0,0 0-22 0,-1 1-22 0,-2 1-32 15,0 2-38-15,-3 2-51 0,2-1-59 0,-4 3-92 0,0-1-107 0,1 4-64 16,-1-1-41-16,-1 3-18 0</inkml:trace>
  <inkml:trace contextRef="#ctx0" brushRef="#br0" timeOffset="413512.5952">10533 15172 177 0,'3'3'566'0,"0"-3"-24"0,-3 0-26 0,0 0-46 16,0 0-56-16,0 0-227 0,0 0-313 0,-1 2-202 0,-2-1-142 15,-1 1-74-15,1-2-38 0,-3 1-14 0</inkml:trace>
  <inkml:trace contextRef="#ctx0" brushRef="#br0" timeOffset="415861.7009">7101 15762 214 0,'0'0'430'0,"-1"0"-47"0,-1 1-71 16,2-1-51-16,0 0-42 0,-1 2-28 0,-1-1-18 0,2-1-10 0,0 0-3 15,0 0-5-15,0 0-5 0,-2 0-5 0,2 0-7 0,0 0-6 16,0 0-8-16,0 0-7 0,0 0-8 0,0 0-7 0,0 0-5 16,0 0-6-16,0 0-4 0,0 0-6 0,0 0-5 0,0 0-7 0,0 0-8 15,0 0-8-15,0 0-10 0,0-3-7 0,0 3-6 0,0-1-9 0,0 0-6 16,0-2-6-16,2 1-6 0,-2 0-4 0,2 1-5 0,-1-1-4 0,2-1-3 16,-1 1-4-16,-2 1-1 0,3 0-2 0,0-2-3 0,-1 3-3 15,0 0-2-15,-1-3-1 0,1 3-2 0,2 0-1 0,-2 0-5 16,-1 0-5-16,3 3-4 0,-1-3-5 0,0 3-5 0,0-1-2 0,-1 1-2 15,1 2-1-15,0-1 2 0,-1 1-1 0,-1 2 0 0,2-2 1 0,-1 3-1 16,-2 1 2-16,-2 0 1 0,-1 1 4 0,2 0 6 0,-2 2 6 16,-2 0 6-16,2 0 4 0,-2-1 4 0,-2 0 5 0,0-2 2 0,2 2 3 15,-3-2 2-15,3 1 4 0,-3-3 3 0,2 1 7 0,-2-1 8 0,3-2 4 16,-1 1 6-16,-2-2 5 0,2 1 6 0,0-2 8 0,-1 0 8 16,2 0 7-16,0-2 7 0,0 2 8 0,1-3 6 0,-2 1 3 0,4-1 3 15,-1 0-1-15,1 0-3 0,-1 0-2 0,3-1-1 0,-1 1-3 16,1 0-4-16,0 0-8 0,0 0-7 0,0-3-10 0,1 2-10 0,-1-2-10 15,3 3-9-15,-1-3-8 0,1 3-10 0,0-3-6 0,4 3-3 0,0-4-4 16,-2 4-6-16,3-1-6 0,0 0-3 0,0 1-5 0,5-2-5 16,-2 1-6-16,1 1-7 0,-2 0-9 0,3 0-14 0,1 1-20 0,-3 1-19 15,3-1-31-15,-1 2-36 0,-1 0-44 0,1 2-49 0,0-1-76 16,-1 0-87-16,-2 1-53 0,1-1-35 0,0 1-14 0</inkml:trace>
  <inkml:trace contextRef="#ctx0" brushRef="#br0" timeOffset="416079.9471">7460 15885 28 0,'-2'0'573'0,"2"0"6"0,-3 0 5 0,3 0-48 0,-1 0-72 15,-2 1-116-15,3 1-135 0,-2-2-82 0,2 0-58 0,0 3-29 0,0-3-19 16,0 3-7-16,0-2-3 0,0 2-4 0,0 0-3 0,0 2-4 15,0-3-6-15,0 3 1 0,-1 2 0 0,-1-2-2 0,2 3-3 0,-1-1-3 16,-1 1-3-16,2 0-15 0,-2 2-20 0,1 2-31 0,-1-2-35 0,-1 2-56 16,1-1-69-16,-1 1-93 0,-2 1-107 0,1-1-63 0,-1 2-39 15,0-1-18-15,0-3-8 0</inkml:trace>
  <inkml:trace contextRef="#ctx0" brushRef="#br0" timeOffset="416495.6606">7626 15758 516 0,'-1'-7'633'0,"-1"0"12"0,-1 1 6 0,1-1 6 0,1 3-120 16,-1 0-185-16,2 1-113 0,-2 0-80 0,2-1-44 0,0 3-28 15,0-2-20-15,0 3-13 0,0 0-17 0,0 0-18 0,0 0-17 0,0 0-19 16,0 0-13-16,0 3-8 0,0-2-5 0,0 3-2 0,0-1 0 15,0 0 3-15,0 3 0 0,0 0 0 0,0 0 1 0,0-1-1 0,0 3-2 16,0 0-1-16,2 0-1 0,-2 2-1 0,2-3-7 0,-1 2-8 0,-1 0-9 16,2-1-10-16,1 0-10 0,-1 0-10 0,1 0-6 0,0 0-2 15,0-3-4-15,3 0-3 0,-3-1 2 0,2 0 1 0,-2 1 4 0,2-3 2 16,-1 1 8-16,0-3 9 0,2 0 14 0,-1 0 13 0,0-3 13 0,1 1 13 16,-1-1 19-16,1-1 24 0,-1 0 14 0,1-1 13 0,-1-2 15 15,-2 2 19-15,2-2 16 0,-2 3 11 0,3-2 8 0,-2-1 8 0,-3 2 4 16,2-1 8-16,-1 2 5 0,-2-2 6 0,2 3-6 0,-1-2-11 0,-1 2-5 15,2 2-2-15,-2-2-9 0,0 1-13 0,0 2-13 0,0 0-11 16,0 0-11-16,0 0-10 0,0 0-14 0,0 0-16 0,0 0-13 0,0 0-10 16,0 0-7-16,0 2-6 0,0 1-2 0,0 0-1 0,0 1-1 15,0 1 1-15,0-1-6 0,0 2-8 0,0 2-12 0,-2-1-13 0,2 2-21 16,-1 0-22-16,-1 3-35 0,0-3-42 0,1 3-67 0,-1 2-80 16,-1-3-82-16,0 4-82 0,-2-1-49 0,2-3-29 0,2 1-8 0</inkml:trace>
  <inkml:trace contextRef="#ctx0" brushRef="#br0" timeOffset="416678.3336">7940 15888 298 0,'-1'-5'645'0,"1"1"10"0,0 1 9 0,-3 0-27 0,3 0-44 16,0 1-125-16,0-1-164 0,0 3-98 0,0 0-67 0,0 0-39 15,0 0-26-15,0 0-23 0,0 0-23 0,0 0-25 0,0 0-24 0,0 0-23 16,3 3-20-16,-3-1-21 0,0 1-19 0,0 0-26 0,0 1-27 15,0 1-37-15,0 1-38 0,0 1-55 0,0 1-61 0,0-1-75 0,0 3-80 16,0-1-47-16,0-1-29 0,1 0-10 0</inkml:trace>
  <inkml:trace contextRef="#ctx0" brushRef="#br0" timeOffset="417145.6006">8176 15796 247 0,'-1'-3'585'0,"-1"0"8"0,2 1 7 16,-1 1-62-16,-1 0-92 0,0-1-106 0,2 2-112 0,0 0-67 16,0 0-45-16,0 0-32 0,-1 0-23 0,-1 2-19 0,2-1-19 0,-3-1-13 15,1 3-14-15,1 0-10 0,-1-1-7 0,-1 2-5 0,1 1-2 16,-2-1 0-16,1 1 0 0,0 2 2 0,-1 1 2 0,1 0 5 0,0-1 6 16,1 0-2-16,-1 2-3 0,1 0-6 0,1-1-6 0,1-1-7 15,0 1-8-15,1-1-9 0,1 1-8 0,0-2-8 0,-1 0-4 0,3 1-5 16,0-4-4-16,0 2-4 0,0-2-2 0,2-1 2 0,-1 2 2 0,0-3 7 15,0 1 4-15,1-2 9 0,-1 0 9 0,1 0 11 0,0 0 13 16,-1-2 11-16,-2 1 10 0,2-1 11 0,-3-1 12 0,1 0 8 0,1-1 7 16,-4 1 8-16,0-1 8 0,0-1 5 0,0 0 8 0,-4 0 3 15,2 0 3-15,-1-2-2 0,0 2-4 0,-2-1-2 0,0-2 0 0,-1 1-3 16,-2 0-4-16,0 1-1 0,0-1 1 0,-2-2 0 0,0 1 0 16,0 1 1-16,-2 0 1 0,4-1 2 0,-2 1 1 0,2-2 2 0,-1 1 2 15,-1 1-1-15,4 0-2 0,0-1-6 0,0 1-5 0,1-2-6 16,0 1-6-16,3 0-5 0,1-1-6 0,1 0-11 0,0 2-15 0,1-1-12 15,3-1-15-15,-1 1-8 0,0 1-9 0,2 0-4 0,2 1-2 0,0-2-2 16,-1 2 1-16,2 2-3 0,1-1-1 0,-2 2-2 0,-1 0-1 0,1 2 3 16,0 0 4-16,0 1 8 0,-1 0 7 0,-1 1 5 0,1 0 3 15,0 2 2-15,-1 0 4 0,0 2 3 0,0 1 2 0,0 1 4 16,-1 1 3-16,-2 0 5 0,2 1 3 0,-2 3-2 0,-2-2-4 0,0 2-12 16,0 0-13-16,0 0-26 0,-2 3-26 0,-2-1-42 0,2-1-49 0,-1 2-78 15,-2 0-90-15,2-2-61 0,-2 2-45 0,2-1-26 0</inkml:trace>
  <inkml:trace contextRef="#ctx0" brushRef="#br0" timeOffset="417302.8941">8390 15841 142 0,'0'0'554'0,"0"0"-2"15,0 0-5-15,0 4-7 0,0-4-116 0,0 3-172 0,0-1-104 0,0 0-73 16,0 1-39-16,-2 1-23 0,2 0-22 0,-1 3-19 0,-1-1-29 0,2 3-34 15,-2 0-54-15,-1-2-63 0,2 4-92 0,-1 0-102 0,0-1-62 16,-1 0-37-16,1 2-21 0,1-1-12 0</inkml:trace>
  <inkml:trace contextRef="#ctx0" brushRef="#br0" timeOffset="417864.6265">8540 15608 402 0,'0'-3'564'0,"0"-1"12"15,0 1-57-15,0 1-91 0,0 1-79 0,0 1-72 0,0 0-53 0,0 0-41 16,0 0-32-16,0 0-29 0,0 0-23 0,0 0-21 0,0 0-20 15,0 1-15-15,0 2-16 0,0 2-14 0,0-1-12 0,2 0-9 0,-1 2-7 16,2 1-4-16,-2 1-2 0,1-1-1 0,1 4 3 0,-1-1 3 16,-1 2 5-16,1-2 4 0,1 5 3 0,-1-4 2 0,0 3-3 0,-1 1-6 15,2 0-13-15,-1 0-14 0,0 0-18 0,-1 0-22 0,-1 0-26 16,2 1-31-16,0 0-44 0,0-3-51 0,0 2-85 0,-1-2-101 0,1-1-69 16,1 1-54-16,-1-1-24 0,1-3-11 0</inkml:trace>
  <inkml:trace contextRef="#ctx0" brushRef="#br0" timeOffset="418246.3706">8851 15649 421 0,'-4'-3'576'0,"2"2"4"0,0-1 3 0,-1 1-81 0,2-1-117 0,-3 2-108 15,3 0-102-15,-1 0-60 0,-1 0-42 0,1 0-23 0,1 0-16 16,-3 3-12-16,1-1-8 0,-1 1-9 0,1 0-6 0,-2 1-6 0,0 1-4 15,0 1-4-15,-1 1 0 0,-2-1-1 0,2 2 0 0,1 0 2 16,-1 2 0-16,-1 0 2 0,1 1 0 0,2 1 1 0,-3-1 1 0,4 2 0 16,-2 0 1-16,2 0 1 0,0 3 0 0,0-1 1 0,1-1 0 0,1 1-4 15,-1-2-3-15,2 0-5 0,0 1-5 0,2-1-4 0,-1-1-5 16,1 2-5-16,1-4-5 0,-2 1-4 0,2 1-5 0,1-3-3 0,-1-2-4 16,0 0-3-16,0 0 0 0,2-2 3 0,0 0 4 0,-1-3 5 15,1-1 1-15,0 1 6 0,0-2 5 0,0-2 7 0,-1 1 8 0,4-1 7 16,-2-3 7-16,-1 0 7 0,0-2 7 0,0 2 6 0,0-3 6 0,-1 1 8 15,1-2 5-15,-2 0 9 0,-1 0 10 0,-1 0 9 0,1 2 12 0,-2-2 3 16,0 1 0-16,-2 0-1 0,1 1-1 0,-1 0-3 0,-1 2-4 16,-1 0-9-16,1 2-9 0,-1-2-10 0,-1 3-9 0,0 0-10 0,1 1-10 15,-3 1-21-15,0 0-23 0,0 1-24 0,-1 2-23 0,2 2-31 16,-3-2-33-16,2 3-50 0,-1 1-57 0,0 1-82 0,3 0-97 0,-1 1-58 16,2 1-38-16,0-1-17 0</inkml:trace>
  <inkml:trace contextRef="#ctx0" brushRef="#br0" timeOffset="418436.3933">9050 15908 201 0,'0'0'582'16,"0"0"1"-16,0 0-4 0,0 0-9 0,0 0-115 0,-1 3-169 15,1-3-104-15,0 1-76 0,0 0-44 0,0 1-27 0,0 1-16 0,0-1-9 16,0 3-6-16,0 0-6 0,0-1-5 0,0 4-7 0,0-1-8 15,-2 2-10-15,2 2-15 0,-1-2-17 0,-1 1-27 0,0 2-32 0,-1 0-51 16,0 0-62-16,1 2-90 0,-2-1-102 0,1-1-63 0,0 2-41 0,-1-4-17 16</inkml:trace>
  <inkml:trace contextRef="#ctx0" brushRef="#br0" timeOffset="418712.0934">9287 15808 147 0,'-3'-2'585'15,"0"2"11"-15,0-1 0 0,1 0-6 0,-2 1-101 0,4-2-146 16,0 2-93-16,0 0-68 0,0 0-40 0,0 0-28 0,0 0-23 0,0 0-18 15,0-1-21-15,1 1-23 0,2-2-26 0,-1 1-27 0,-1 1-31 16,3 0-31-16,-1-2-33 0,0 1-33 0,0 1-40 0,2-2-45 0,3 2-66 16,-2-1-79-16,2-1-69 0,3 2-65 0,-2-2-34 0,1 1-19 0,1 1 0 15</inkml:trace>
  <inkml:trace contextRef="#ctx0" brushRef="#br0" timeOffset="418861.7086">9651 15762 484 0,'0'0'493'0,"0"0"-25"0,0 0-36 0,0 0-100 0,0 0-134 15,0 0-90-15,3 0-70 0,-1 0-47 0,-1 0-35 0,3 0-32 16,-1 0-34-16,0 0-40 0,1 1-42 0,1-1-63 0,0 2-69 0,1-1-54 16,1-1-47-16,0 0-29 0</inkml:trace>
  <inkml:trace contextRef="#ctx0" brushRef="#br0" timeOffset="419031.9078">10079 15731 132 0,'4'0'442'0,"-1"-1"-58"0,0 1-89 15,0-1-86-15,3 1-82 0,-3-2-58 0,2 1-46 0,-2 1-41 0,2-2-38 16,2 1-48-16,0 1-54 0,1-2-70 0,-1 1-79 0,-1 1-53 15,3-2-41-15</inkml:trace>
  <inkml:trace contextRef="#ctx0" brushRef="#br0" timeOffset="419145.7558">10486 15708 380 0,'0'0'431'0,"0"0"-36"0,0 0-142 0,0 0-197 0,0 0-174 16,0 0-165-16,0 0-91 0,0 0-58 0</inkml:trace>
  <inkml:trace contextRef="#ctx0" brushRef="#br0" timeOffset="422222.5606">10343 15008 95 0,'-1'-3'553'0,"-1"3"9"0,2-1-5 0,-2 1-11 0,2 0-100 16,0 0-142-16,0 0-87 0,0 0-59 0,0 0-36 0,0 0-21 15,0 0-15-15,0 0-14 0,0 0-12 0,0 0-15 0,0 0-14 0,0 1-15 16,0 2-13-16,0-3-11 0,0 4-6 0,0-3-7 0,0 2-2 15,0 1-2-15,2 1 1 0,-2 0 2 0,2-1 3 0,-1 2 4 0,-1 2 5 16,2-1 6-16,-1 1 0 0,1 2-1 0,-2 0-8 0,0-2-9 0,0 3-14 16,0-1-14-16,0 2-17 0,0 0-20 0,0 0-27 0,-2-2-30 0,1 2-33 15,-1-1-38-15,2 1-59 0,-1 0-68 0,-1-1-65 0,0-1-64 16,-2 0-33-16,2-3-18 0</inkml:trace>
  <inkml:trace contextRef="#ctx0" brushRef="#br0" timeOffset="422545.7717">10539 14832 351 0,'0'-6'570'0,"2"0"7"0,-2 1 2 0,2-1-85 0,-1 0-127 16,-1 3-78-16,2-2-50 0,-1 0-33 0,-1 2-24 0,0-1-17 0,0 0-13 15,0 3-16-15,0-1-19 0,0-1-17 0,0 3-18 0,0 0-17 16,0 0-20-16,0 0-17 0,0 0-17 0,0 0-16 0,0 0-13 0,3 2-10 16,-3-1-5-16,0 1-5 0,2 0 0 0,-1 1 0 0,-1 2 1 0,2 0 2 15,-2 2 0-15,2-2 4 0,-1 2 1 0,-1 4 6 0,2-2 3 16,-1 2 8-16,-1 1 7 0,2 1 8 0,-2 0 5 0,2 1-1 0,-2 0-6 16,0 0-8-16,0 1-10 0,0 2-14 0,0-2-14 0,0 1-16 15,-2 1-15-15,2 0-20 0,-2-3-21 0,2 3-26 0,-3-2-28 0,3-1-41 16,-1 1-43-16,1-1-69 0,0 0-80 0,0-1-59 0,0-1-47 15,1-2-21-15,-1-2-9 0</inkml:trace>
  <inkml:trace contextRef="#ctx0" brushRef="#br0" timeOffset="422845.6226">10691 14899 392 0,'2'-7'536'0,"-1"1"-9"0,3 0-17 15,1 1-88-15,-3 0-123 0,1-2-82 0,2 2-62 0,-2 1-36 0,2 0-26 16,0-1-15-16,1 1-14 0,-1 1-13 0,0-1-10 0,1 2-13 16,0 0-13-16,2 1-14 0,-2 1-14 0,-1 0-8 0,0 0-8 0,1 0-3 15,-1 3-1-15,1-2 0 0,-3 2 1 0,2 0 2 0,-2 1 1 16,-1 1 2-16,1 1 2 0,-1 2 4 0,-1 0 3 0,-1-1 3 0,-1 0 4 16,-1 4 3-16,-1-2 3 0,1 0 4 0,-2 4 2 0,-1-2 4 15,0 2 2-15,-3-4 2 0,2 2 3 0,0 1 0 0,-1-3 1 0,1 1-1 16,0 1-1-16,-1-3 1 0,1-1-2 0,1 0 0 0,2 1 1 0,-3-2 2 15,4 0-2-15,-1-1 0 0,0-1-1 0,3 3 0 0,-2-2-1 16,2-1 0-16,0 0 1 0,2 0 2 0,-2-1 1 0,3 2-3 0,0-3-3 16,1 1-14-16,1-1-14 0,0 1-23 0,2 0-26 0,2 0-39 15,1-1-44-15,1 2-56 0,0-1-61 0,5-2-78 0,-2 1-85 0,2-1-52 16,1 1-34-16,0-2-17 0</inkml:trace>
  <inkml:trace contextRef="#ctx0" brushRef="#br0" timeOffset="423036.0214">11103 15063 360 0,'0'0'577'16,"-3"3"8"-16,3-3-25 0,0 0-41 0,-1 0-100 0,1 0-129 0,0 0-85 15,0 3-65-15,0-2-44 0,0 0-28 0,0 1-20 0,0 1-14 16,0-1-11-16,0-1-11 0,0 3-9 0,0-1-6 0,0-1-5 0,0 5-3 16,1-2 0-16,-1 0-1 0,3 1 1 0,-3 0-2 0,0 3-5 15,0-1-5-15,0-1-13 0,0 3-16 0,0 1-21 0,0-3-25 0,0 2-33 16,0 0-38-16,0-1-50 0,0 1-58 0,0 0-80 0,0-1-92 0,0-1-54 15,2-1-34-15,-2 0-13 0</inkml:trace>
  <inkml:trace contextRef="#ctx0" brushRef="#br0" timeOffset="423279.1584">11206 14862 498 0,'-1'-4'618'0,"1"0"15"0,0 1-26 0,0 0-45 16,0 0-100-16,0-1-125 0,0 4-81 0,0 0-57 0,0 0-37 16,0 0-27-16,0 0-22 0,0 0-22 0,0 0-23 0,0 0-23 0,0 0-22 15,0 0-23-15,0 0-17 0,0 0-13 0,0 4-9 0,0-1-4 16,0 0-4-16,0 0 1 0,0 1 0 0,0 3-2 0,0 0-3 0,0 1-5 16,0-1-5-16,0 4-4 0,0-1-8 0,-2 2-8 0,2 1-16 15,-3-1-19-15,1 1-27 0,-1 2-29 0,0 0-38 0,0-2-43 0,-2 2-49 16,4-1-51-16,-1 1-59 0,1-2-64 0,-1-1-36 0,2 1-24 0</inkml:trace>
  <inkml:trace contextRef="#ctx0" brushRef="#br0" timeOffset="423628.74">11333 14930 93 0,'3'-9'618'0,"-3"1"16"0,3 0 20 0,-2 1-46 15,-1 1-78-15,2 1-87 0,-2 2-93 0,0-1-63 0,0 1-48 16,0 1-39-16,0-1-32 0,0 3-31 0,0 0-28 0,0 0-26 0,0 0-24 15,0 0-28-15,0 0-29 0,0 0-22 0,2 0-18 0,-1 3-10 16,-1-1-9-16,0 2-5 0,2-1-7 0,0 3-7 0,-2 2-4 0,0-1-4 16,0 1-7-16,0 2-4 0,0 0 0 0,0 2-3 0,0 1-2 0,0 0-5 15,0 0-8-15,0 1-11 0,0 0-11 0,0-1-8 0,0-1-7 16,0 2-2-16,0-2-3 0,1-2 1 0,1 0 1 0,-1-3 5 0,3 0 6 16,-1-2 9-16,0-1 9 0,4-1 15 0,-2-1 17 0,0-2 21 15,0-2 22-15,1-1 23 0,-1 0 23 0,3 0 24 0,-2-4 21 0,1 1 24 16,-1-2 20-16,-1-1 22 0,2 2 19 0,-2-2 20 0,0 1 18 0,0 0 13 15,-2 1 7-15,2 1 6 0,-1-1 0 0,-1 1-3 0,1 2-6 16,-3 0-9-16,2 1-10 0,-1 0-14 0,-2 0-15 0,2 3-21 0,-1-1-20 16,-1 1-26-16,0 0-24 0,0 0-22 0,0 0-17 0,0 1-16 0,0 2-10 15,0 0-7-15,0 0-6 0,0 1-6 0,0 4-8 0,0 1-13 16,0-3-14-16,-3 5-18 0,1 1-21 0,-1 0-29 0,0 5-31 16,-2-3-53-16,-1 2-62 0,1 1-93 0,-1 1-111 0,0 0-64 0,-1-1-41 15,1 1-15-15,1-3-4 0</inkml:trace>
  <inkml:trace contextRef="#ctx0" brushRef="#br0" timeOffset="425761.911">11757 14872 307 0,'0'-5'490'0,"0"0"-16"0,0-2-66 16,0 2-87-16,-2-4-64 0,2 4-50 0,-2-2-32 0,-1 1-24 16,0-2-20-16,1-1-14 0,-1 3-14 0,-2-2-15 0,2-1-10 0,-3 2-10 15,0-1-13-15,-1 1-11 0,1 0-10 0,-2-2-7 0,0 0-6 16,-1 0-8-16,-1 2-7 0,-1-2-10 0,0-1-2 0,-3 0-3 0,1 3-4 15,0-1-5-15,-2-1-3 0,-2 0-2 0,2 1-2 0,-2 0-4 16,-1-1 0-16,0 1-2 0,-2-1-1 0,1 1 1 0,-3 1 1 0,3-2 5 16,-3 1 2-16,2 1 4 0,-1 0 3 0,-3-1 5 0,2 0 3 15,0 0 4-15,0 1 5 0,0 0 3 0,-2-2 4 0,2 1 2 16,0 2 1-16,-2-1 2 0,1 0-2 0,-1 0-4 0,0 2-3 0,3 0-1 16,-4 0-2-16,2-2-1 0,-3 5-4 0,2-3-1 0,-1 3-5 15,0-3-5-15,-2 2-3 0,0 0-3 0,1 0-2 0,-3 1-1 0,2 1 1 16,0-2 0-16,-2 2 1 0,3-1-1 0,-3 2 1 0,2-1-1 15,-1-1 1-15,1 2 3 0,2-1 1 0,-2 1 1 0,3-2 2 16,0 1 3-16,1 1-1 0,1-2 1 0,-1 2 2 0,3 0 1 0,-2 0 2 16,2 0 2-16,0 0 0 0,0 0-1 0,2 0 1 0,0 0-2 15,0 0-1-15,-1 0 1 0,2 2 1 0,2-2-2 0,-3 1 0 0,2 1-1 16,-2-1 0-16,1 2-1 0,3-1-1 0,-3 1-1 0,2-1 2 16,0 2 2-16,0-1 0 0,0 0 2 0,2 0 0 0,-3 0 3 0,3-1 2 15,0 0 2-15,1 1 1 0,-1-1 2 0,-1 0 2 0,3 0 0 16,-2 1 0-16,2-1 3 0,0-1-1 0,0 1 0 0,2 0 0 15,-1 1 2-15,2-3-1 0,-1 0-3 0,1 2-2 0,2 0 1 0,-3-2-2 16,2 1 1-16,2-1-2 0,-1 2 0 0,1-2-2 0,0 2-2 16,-1-2 1-16,0 0 0 0,1 1-1 0,0 1-1 0,-1-2 1 15,-2 0 2-15,3 2-1 0,-1-2-2 0,-1 3 1 0,1-3 0 0,-1 0 1 16,0 2 1-16,-1-2 0 0,2 1-1 0,-4 1 0 0,2-1 1 16,0 1 0-16,0-1 0 0,-1 2-2 0,1-1 1 0,-1-1 0 0,-1 1 0 15,2 1 0-15,0 0 0 0,0 0 0 0,-1 0 0 0,1 0-1 16,0-2 1-16,2 2-1 0,-2 0-1 0,2-1 0 0,-1 0 1 15,1 1 0-15,-2-1 0 0,4 1 1 0,-1 0-1 0,0-2 0 0,0 2 1 16,0 1-1-16,-1-3 1 0,2 3 0 0,0-3-1 0,-1 1 4 16,2 0-1-16,-2 1-1 0,2-1 0 0,-3-1 0 0,1 1 1 0,1 1 0 15,-3-2-1-15,2 2 1 0,1-1-1 0,-2-1 0 0,1 1 1 16,0 1 0-16,0-2 0 0,0 1-1 0,-1 1 0 0,0-2 0 0,3 1 2 16,-2 1-2-16,0-2 1 0,2 0-1 0,-2 1 0 0,2-2 0 15,-3 2 0-15,3-1-1 0,-2-1-1 0,2 2 1 0,0-2-1 16,-1 0 0-16,1 2 0 0,1 0-1 0,1-2 0 0,-1 1-2 0,-2 1 0 15,4-2-1-15,-2 0 1 0,2 2-2 0,0-2 0 0,-1 1-1 16,-1-1-1-16,2 2-1 0,-1-2-1 0,-1 1 0 0,2 0-2 0,-2-1 1 16,1 3-1-16,-1-3 1 0,-1 4 1 0,1-4 0 0,1 1-1 15,-1 1 1-15,-1 0 1 0,1-2 1 0,0 1 1 0,0 1 2 0,0-2 2 16,1 0-1-16,-1 2 1 0,1-2 1 0,-1 3-1 0,0-3 2 16,2 0 0-16,-3 2 1 0,3-2-1 0,-2 1 2 0,1 1-1 15,-1-2 0-15,1 1 1 0,-1-1-1 0,0 2-1 0,2-1 0 0,-1 1 0 16,-1-1 1-16,2-1-1 0,-1 2 0 0,-2-1 0 0,3 1-2 15,-2-2 0-15,2 1-1 0,-1 1 1 0,-1-1-1 0,2 1 1 16,-2-2 0-16,1 1 1 0,-1 1 0 0,2-2 0 0,-1 1 0 0,-1 1 0 16,2-2-1-16,-2 1 2 0,2 1 0 0,-1-2-1 0,-1 1 1 15,2 0 0-15,-1-1 1 0,-1 2-1 0,2 0-1 0,-2-1 1 0,2-1-1 16,-1 2 0-16,-1 0 1 0,2 0 0 0,-1 1-1 0,-2-1-1 16,3-1 2-16,-2 1 1 0,2 0-1 0,-3 1-2 0,3-3 2 0,-2 4-1 15,1-3-1-15,-1 1 1 0,1 0-1 0,-1 1 1 0,2-3 0 16,-2 5 0-16,2-5 1 0,-1 3-1 0,-1-1-1 0,2-1 2 0,-1 2 0 15,-1-1 0-15,0-1-1 0,2 2 2 0,-1-1 0 0,-1-1 0 16,2 1 1-16,0 1 0 0,-3-2-1 0,3 1 0 0,0-1 2 0,-1 1 0 16,1-2 0-16,0 1 0 0,0 1 0 0,0-2 1 0,0 1-1 15,0 0 0-15,0-1 0 0,0 0 0 0,0 0 0 0,-2 2 0 0,2-2 2 16,0 0-1-16,0 2-1 0,0-2-1 0,0 0 0 0,0 1 0 0,0-1 1 16,-1 0 0-16,1 2 0 0,-2-2 2 0,2 2-1 0,0 0 0 15,-2-1 0-15,2 1-1 0,0 0 1 0,-1-1-1 0,1-1 1 0,-2 2 0 16,2-1-1-16,0 0 2 0,0 2-1 0,-1-3 0 0,1 0-1 15,0 4 0-15,-2-4-2 0,2 1 1 0,0-1 0 0,0 2 0 0,0 0 1 16,0-2-1-16,0 1 1 0,-2 1 1 0,2-2-1 0,0 0 0 0,0 2 0 16,0-2 0-16,0 3 0 0,0-3 0 0,0 0 0 0,0 2 1 0,-1-2-1 15,1 1 0-15,0 1-1 0,0-2 0 0,0 1 1 16,0-1-1-16,-2 2-1 0,2-1 1 0,0-1 0 0,0 2 0 0,0-1 1 0,-1 1-1 16,1-1 1-16,-2-1 1 0,2 2 1 0,0-1-2 0,0 1 0 15,0-2 0-15,0 3 1 0,0-3 0 0,0 3 1 0,0-2-1 16,0 1 0-16,0-1 2 0,0 1-1 0,0-2-1 0,0 2 2 0,0 0 0 15,0 0 1-15,0-1-1 0,2 1 2 0,-1 0-1 0,-1 0 0 0,2 1-1 16,-1 0 1-16,-1 0-1 0,2 1 0 0,-2-1-1 0,2-1-1 16,-1 2 1-16,-1-1-1 0,2-1-1 0,-1 1 0 0,-1-1-1 0,2 1-1 15,-2 1 0-15,3-1 1 0,-1 2 1 0,-1-2 0 0,2 1 0 0,0 1 0 16,-1-2 0-16,1 1 1 0,-1-2 0 0,1 3 1 0,0 0 1 16,0 1 0-16,-1-2 1 0,1 1 0 0,3 0 2 0,-3-1 0 0,2 1 1 15,-2-1 1-15,2 2 0 0,2-1 1 0,-1 1 2 0,0 0 2 16,0-1 0-16,1 2 1 0,-1-2 1 0,5 2-1 0,-3-2 3 0,0 0 1 15,1 2 1-15,1 0-1 0,1 0-1 0,1-1 1 0,-2 2 0 16,3-2 0-16,1 1 0 0,-3-2 0 0,3 4-1 0,1-4 0 0,-1 3 0 16,-2-1-1-16,1 0-2 0,4-1-2 0,-4 1 1 0,3-1-2 15,-2 2 1-15,0-3-1 0,-1 2-1 0,4-2 0 0,-4 2 1 0,1-2-1 16,2 0 1-16,-2 2 1 0,1-2-2 0,0 0 1 0,0-1 1 0,0 2 0 16,0-1 2-16,0-1-1 0,0 1 0 0,2 0-1 0,-3-1 1 15,4-1-2-15,-2 2 1 0,1 0-1 0,-1-2 0 0,3 1 2 0,-1 0 1 16,0 0 0-16,2 0 1 0,-1 1 0 0,1-3 0 0,0 2-1 0,-1 1 2 15,3-1 0-15,0-1 0 0,0 2 0 0,-1-2-1 0,3 1-2 16,-2 1 0-16,1-2-2 0,0 0-2 0,0 1-1 0,1 1 0 0,0-1-1 16,-4 0-1-16,4 0-2 0,-2-1 0 0,0 2-1 0,-1-2 1 15,3-1-2-15,-3 0 0 0,3 1-2 0,-3 0-1 0,1 0 0 0,0-1 1 16,-1 2-2-16,-1-1 0 0,2 0-2 0,-2 0 2 0,0 0 0 0,0 0 0 16,0 0 0-16,0-2-1 0,-1 1-1 0,0 1 2 0,0-3 0 15,1 3 0-15,-2-2 0 0,1 2-1 0,0-1-3 0,0-1 1 16,1 2-3-16,-2-2-2 0,2-1-2 0,-1 3-2 0,-1-3-1 0,2 0-2 15,0 3-1-15,0-2-1 0,0-1-1 0,-1 0-1 0,2 0-2 16,1 0 1-16,-2 0 1 0,1 0-1 0,1-1 2 0,0-2 1 0,-3 3 2 16,2 0 3-16,-1-3 1 0,-1 2 0 0,3-2 3 0,-3 2 1 0,0-1 4 15,0-1 1-15,0-1 1 0,-3 4 4 0,3-3 0 0,-2 0 2 0,-1 0 3 16,0 0 1-16,1-2 1 0,-1 1 0 0,0 1 0 0,-2-2 0 16,0 2 1-16,2-1 1 0,-2 1 1 0,-1-1-1 0,1-1 1 0,1 0 2 15,-1 0-2-15,-2 1-1 0,4-2-1 0,-3-1 1 0,0 2-1 16,1-1 1-16,-3 0 1 0,3-1 2 0,-3 1 2 0,3 0 2 0,-1-1 2 15,-2-3 5-15,1 2 2 0,0 1 3 0,-3-3 3 0,2 1 1 0,0 0 4 16,-3-2 0-16,2 2 0 0,-2-4 0 0,-2 1 1 0,0 0-1 16,2-3-2-16,-2 1-4 0,-2 0-2 0,0-2-6 0,-2 0-3 0,1-1-7 15,-3 1-5-15,-1-2-6 0,-1-3-9 0,-3 3-5 0,0-3-13 16,-4 2-14-16,-2-3-15 0,-2 1-12 0,-4 1-19 0,-4-4-17 0,-4 4-20 16,-5-1-20-16,-5-1-28 0,-2 2-30 0,-8 0-46 0,-4 2-53 15,-3-2-75-15,-8 4-84 0,-8 0-44 0,-3-1-22 0,-10 4-8 16</inkml:trace>
  <inkml:trace contextRef="#ctx0" brushRef="#br0" timeOffset="433511.7094">7123 14373 56 0,'0'-2'149'0,"0"1"-29"15,0-1-20-15,0 0-9 0,0 1-3 0,0 0 1 0,0-1 1 16,0 1 0-16,0-1-2 0,0 2-4 0,0-1-11 0,0-1-5 16,0 2 0-16,0-1-1 0,0 1 2 0,0 0 1 0,0 0 2 15,0 0-2-15,0 0-4 0,0 0-4 0,-1 0-7 0,1 0-7 0,0 0-7 16,0 0-6-16,0 0-8 0,0 0-8 0,0 0-10 0,0 0-8 15,0 0-10-15,0 0-7 0,-2 0-7 0,2 0-8 0,-3 1-5 16,2 1-2-16,-1-1 1 0,1 2 2 0,-1 0 2 0,-1 2 5 0,-2-1 3 16,3 2 5-16,-2 0 7 0,0 3 5 0,-3-1 6 0,2 1 6 15,0-1 5-15,0 3 6 0,-1-1 6 0,-2 3 3 0,2-3 0 0,1 2 0 16,0 0 0-16,-1 0-2 0,1 0 2 0,-1 0-1 0,1 0 1 0,-1 2 0 16,1-2 0-16,0 1 1 0,0-4-1 0,0 5-2 15,1-3-3-15,-1 1-1 0,2 0-2 0,-2 0-2 0,2-1-1 0,-2 0 0 16,1 1-1-16,1 0 0 0,1 0 3 0,-1-2 0 0,0 2-2 0,1-3 2 15,1 2-1-15,-1 1 1 0,0-3 1 0,2 3 1 0,-1-2 1 0,-1 2 0 16,2-3 0-16,-1 0-2 0,1 2-1 0,0-2-1 0,0 1-1 16,0 0-1-16,0-1 1 0,0-1-2 0,1 1-1 0,-1-1-2 0,2 1 0 15,-1-2-2-15,-1 1-3 0,2-1 0 0,-2 0 1 0,2 0-1 0,-1 1 2 16,1-3-1-16,-1 0 1 0,1-1-1 0,1 2 1 0,-1-1 1 16,0-2 3-16,-1 1 1 0,3 1 1 0,-2-3 1 0,3 2 3 0,-2-1 1 15,0 2 1-15,2 0 0 0,0-2 1 0,0 1 0 0,2 0 0 16,-2 0 0-16,3 0-1 0,0 1-1 0,1-2-2 0,-1 2 0 15,0-1-2-15,0 1 1 0,3 1-1 0,0-2 0 0,0 1 0 0,0 1-1 16,1-3-1-16,0 4-1 0,1-1 0 0,1-2-1 0,-3 3 0 0,2-2-1 16,1 2-1-16,0-3 1 0,0 2-1 0,-2 0-1 0,3 0 1 15,-4 0-2-15,2 0 1 0,1-1-1 0,-1 2 1 0,1-1-1 0,-3-2 1 16,5 3 1-16,-3-2-2 0,1 2 1 0,0-3-1 0,-1 1 2 0,1-1 0 16,2 1 1-16,-1 1 1 0,0-2 1 0,4 0 0 0,-2 3 1 15,1-4 0-15,0 1 0 0,0-1 1 0,2 1 0 0,2-1 1 0,0 2 1 16,-1-2-1-16,3 1-1 0,1 1-1 0,0-2 0 0,-1 0-1 15,3 0-1-15,0 0-2 0,0 0-2 0,1-1 1 0,2 1-2 0,-3 0 1 16,3 0-2-16,-3-2 0 0,3 1-1 0,0 1-2 0,0-2 1 0,-2 1-1 16,2 1 1-16,-3-3-1 0,1 3 0 0,0 0 0 0,-3-2 0 15,2 2 1-15,-2 0 0 0,0 0-2 0,-4-2 2 0,3 2 0 0,-2 0 0 16,0-2 2-16,-3 2-1 0,3-2-1 0,-3 3 0 0,0-4 1 0,0 3 0 16,1-1 0-16,-3 0 1 0,1-1 1 0,-2 1-1 0,1-1-1 15,1 2 0-15,-1-1 0 0,-2-1-1 0,2 2 0 0,0-1 1 0,-2-1 0 16,3 1 2-16,-3-1-1 0,2 1 0 0,-1-1-1 0,1 1 0 15,1-1 1-15,-1 1-1 0,0 1 1 0,-1-3 0 0,1 3-1 0,1-3 2 16,-1 1-1-16,-2 1 0 0,4-2-1 0,-3 3 0 0,2-3 0 16,1 0 1-16,-3 0-1 0,3 3 0 0,0-2 1 0,0-1-1 0,2 1 0 15,-2 1 0-15,1-2 1 0,2 2-1 0,-1-1 0 0,1-1 0 16,0 2-2-16,0-2-1 0,1 0-1 0,0 1 0 0,1-1 0 0,-1 0-2 16,0 0-1-16,0 0 1 0,1 1-1 0,0-1 1 0,-1 0-2 0,0 0-1 15,0 0 0-15,1 3-1 0,-2-3-2 0,0 0-2 0,0 0 1 16,2 0 0-16,-2 0-1 0,-1 0 0 0,1 0 0 0,0 0 1 0,-3 0 1 15,3 0 1-15,0 0 0 0,-3 3-1 0,2-3 2 0,-1 0 2 16,0 1 0-16,-2-1 1 0,3 0 2 0,-4 1-2 0,4-1 0 0,-4 0 0 16,2 2 0-16,2-1-1 0,-4-1-1 0,4 2 1 0,-3 0-1 0,3-2 1 15,-2 0 1-15,3 3 2 0,-3-3 0 0,0 2 2 0,3-2 1 16,-3 2 2-16,3-1 0 0,0 1 0 0,-1-1 1 0,0 2 0 0,2-3 1 16,-1 3 1-16,-1-2-1 0,1 1 0 0,2 0 0 0,-2-2-1 15,0 1 0-15,0 1-1 0,0-2-1 0,-1 1 1 0,4 1 0 0,-3-2-1 16,2 1 2-16,-2 1-2 0,2-2-2 0,0 1 1 0,-1 1-1 0,1-2 0 15,-2 1 0-15,2-1-2 0,-1 0 1 0,1 0-1 0,-1 0 0 16,0 0-3-16,-1 0-3 0,2 0-2 0,-3 0-2 0,2 0-2 0,-2 0-2 16,1 0-2-16,-3 0-2 0,3 0-3 0,0-1-3 0,-3 1-1 15,2-2-2-15,-1 1-1 0,-1 1-4 0,2 0 0 0,-1-2 2 0,-1 1 0 16,3 1 1-16,-3 0 1 0,0-2 0 0,0 1 3 0,0 1 3 0,0 0 4 16,0-2 3-16,0 1 2 0,0 1 1 0,1-2 4 0,-2 2 4 15,2-2 1-15,-2 1 1 0,1 1 3 0,1-1 1 0,0-1 3 0,0-1 1 16,0 2 1-16,0-1 0 0,0 1-1 0,0-1-1 0,1 0 0 15,1-1 1-15,0 3 0 0,-2-4-1 0,2 3 0 0,-2-1 0 0,2 1 0 16,1-3 0-16,-2 4-1 0,1-3-1 0,-1 2 0 0,1-2-1 0,0 2-1 16,0-1 0-16,-1-1 0 0,0 2-2 0,-1-2 0 0,-1 3-2 15,2-3-2-15,-1 1-1 0,-4 1-3 0,4-2 1 0,-5 1-2 0,2 1 0 16,-2-1-3-16,0 1-1 0,-4-1-3 0,3 1-5 0,-4-1-7 0,0 1-9 16,-1 1-17-16,-3-3-20 0,2 3-33 0,-3-2-41 0,-2-1-35 15,2 2-35-15,-5 1-55 0,0 0-67 0,-3-5-39 0</inkml:trace>
  <inkml:trace contextRef="#ctx0" brushRef="#br0" timeOffset="435194.5907">7174 14412 5 0,'13'-2'68'0,"-1"0"3"0,2 2 2 0,1 0 0 0,2-3-3 16,1 3-4-16,2-1-3 0,-1 0-2 0,3 1-3 0,2-2 0 15,1 1-2-15,0-1-1 0,2-1-1 0,-1 1 0 0,2 0-1 0,2 0-1 16,0 1-3-16,2-1-2 0,2 0-1 0,1 0-4 0,-2-1-5 0,4 0-3 16,-1 0-4-16,2 1-2 0,3-1-4 0,-1 0-4 0,1 2-2 15,0-1-3-15,3-1-4 0,0 2-3 0,1-1-2 0,0 1-3 16,-2-2-3-16,5 1-3 0,-4 2-3 0,0 0-2 0,1-3-3 15,0 3-1-15,-2 0-1 0,2 0 2 0,0 0 0 0,1 0 2 0,0 3 2 16,-2-3 1-16,3 0 2 0,-2 2 0 0,1-1 2 0,-2 1 2 16,3-1 1-16,-1 2 3 0,0-1 1 0,3-1 1 0,-2 2 0 15,1-2-2-15,-1 1 1 0,2 0-2 0,-3 1-2 0,3-2-1 0,0 1-2 16,-1 1 0-16,0-2-2 0,-3 1 1 0,2 0-2 0,-1 0-1 0,0 0-5 16,-2-1 2-16,0-1 3 0,-1 2 0 0,1-2 3 0,-1 0 2 15,-2 2 3-15,2 0 1 0,-4-2 1 0,1 1-1 0,-1-1 0 16,-1 0 0-16,0 0-2 0,-3 0 0 0,3 0 0 0,-4 0-3 0,0 0-3 15,-1-1-4-15,0 1-4 0,-1-2-3 0,-1 0-3 0,1 2-1 16,-2 0-2-16,0-2 1 0,-1 2-1 0,-1-1 2 0,0-1 1 16,-1 2 1-16,0-2 2 0,0 2 2 0,-3-1 0 0,1 0 1 0,0 1-1 15,-1-2 1-15,1 1-2 0,-4 1-1 0,4 0 2 0,-3 0-2 0,3 0 0 16,-4 0 0-16,3 0 2 0,-2-2-1 0,2 2 1 0,-2 0 0 16,2-1 1-16,-1 1-1 0,1 0-2 0,-2 0 2 0,2 0 0 15,0 0 3-15,1 0 2 0,0-2 1 0,-2 2 1 0,3-1 3 0,-1 1 3 16,1 0 2-16,-1-2 0 0,0 1 1 0,2 1 2 0,-5-2 0 15,4 0 3-15,-3 2 0 0,2-1-2 0,-2 1-3 0,2-1-5 16,-1-1-1-16,-1 2-1 0,1-1-3 0,-2-1-5 0,0 1-1 0,0-1 1 16,-1 1-3-16,1-1-4 0,-1 1-4 0,-1-1-2 0,-1 2 1 15,2-3 2-15,-4 1 0 0,2 2 2 0,2-2-3 0,-4 1-3 16,2-1-2-16,-3 0 0 0,4 1 0 0,-2 1-1 0,-1-2 3 0,2 0 4 16,-3 2 1-16,3-3 4 0,-2 3 0 0,-1-1-1 0,1 0 2 15,-1 1 3-15,2-2 2 0,-1 2 7 0,-1-1 5 0,0-1 5 0,-1 2 2 16,0-2 1-16,0 1 1 0,0 1 2 0,1-2 4 0,-4 0 2 15,2 2 1-15,-1 0 1 0,1-2 1 0,1 2 2 0,-3-1 0 0,1-1 1 16,0 2-3-16,-1-2-1 0,-1 2-1 0,2 0 0 0,-2 0-1 16,-1 0-1-16,0 0-2 0,0 0 0 0,0 0-3 0,-1 0-1 0,-1 0-1 15,0 0-2-15,-2 0 0 0,3 0-1 0,-2 0 2 0,-1 0 0 16,-1 0-1-16,1 2 0 0,0-2-3 0,-2 2-2 0,0-1-3 0,0-1-1 16,0 2 0-16,-2-2 1 0,1 0-2 0,-1 2-1 0,-1 0-4 15,1-2-3-15,-2 1-3 0,3 1 1 0,-3-2-2 0,1 0-1 16,-1 2 1-16,0-1 0 0,0 1 1 0,2 0 2 0,-2 1 1 15,2-3 0-15,-1 4 2 0,-1-3 1 0,2 1 1 0,-1 0 4 0,-1 1 0 16,2-3 4-16,-2 2 2 0,2 1-2 0,-1-1 1 0,-1 1-1 16,2-2 1-16,-1 2 1 0,-1 0-1 0,2-1 0 0,-2 0 0 0,2 2 1 15,-1-1-1-15,-1 0 0 0,2 0-2 0,0 0-1 0,-2-1 1 16,1 0 1-16,-1 1 3 0,0 1 1 0,0 1 2 0,0-2-1 0,0 1-1 16,0 1 0-16,0 0-1 0,0 0 1 0,0 0-1 0,0 1 3 15,0 0 1-15,4 0 1 0,-4 2 0 0,0-2 0 0,2 1 0 0,-2 0 1 16,0 1 2-16,2 0 2 0,-2 0 2 0,1-1 0 0,-1 2 2 15,0 0 0-15,0 0 0 0,0 0 2 0,0 1-2 0,0 0-3 16,0-1 2-16,0 1 1 0,0 0 0 0,0 1-1 0,0 0-1 0,0 0 1 16,0 2 1-16,0-1 1 0,0-2 2 0,0 2 2 0,0 0 0 0,-1 0 1 15,-1 1 1-15,2 0 2 0,-2 0 0 0,2-1 1 0,-4 1 1 16,4 0 0-16,-1 2-1 0,-1-3-1 0,0 2-2 0,1 0 0 0,-1-1-1 16,0 1-2-16,2-1-1 0,-1 1 1 0,-1-1-1 0,1 1-2 0,-1-2-1 15,0 2 0-15,2 1-1 0,-3-4 0 0,2 3 0 0,-1 0-1 16,0 0-2-16,-2-1 0 0,2-2-1 0,1 1 0 0,-1 0-2 15,-1 0-1-15,1 0-1 0,1-2 0 0,-2 1 0 0,1-2-1 0,0 0 0 16,-1 2 0-16,2-2-2 0,-1 0 0 0,0-2 0 0,-2 1-1 16,4 0 1-16,-2-3 0 0,2 4-1 0,-1-4 2 0,-1-1 0 0,2 2-2 15,-1-1 2-15,1-1 0 0,0 1 0 0,0-2-1 0,0 1 2 0,0-2 0 16,0 1 0-16,0 1-1 0,0-3-2 0,0 1 0 0,0 1 0 16,0-3 0-16,0 0-1 0,0 0 1 0,0 0-2 0,0 0 0 0,0 0-2 15,0 2-2-15,-2-1-1 0,2-1 0 0,0 0 1 0,-2 1 0 0,2-1 2 16,-1 3 2-16,-1-3 2 0,1 0 2 0,-1 3 1 0,-1-2 1 15,0 0-7-15,-7 1-11 0,4-1-18 0,-4 3-20 0,-1-1-43 0,-4-1-52 16,-4 3-76-16,-1-2-90 0,-6 1-53 0,-4-1-37 0</inkml:trace>
  <inkml:trace contextRef="#ctx0" brushRef="#br0" timeOffset="440657.8108">8013 16150 243 0,'0'0'223'16,"0"0"-41"-16,0 0-32 0,0 0-19 0,0 0-18 0,0 0-10 0,0 0-9 16,0 0-3-16,0 0-3 0,0 0-2 0,0 0-4 0,0 0-3 15,0 0-6-15,0 0-5 0,0 0-4 0,0 0-6 0,0 0-8 0,0 0-2 16,0-2-3-16,0 2-1 0,0 0-2 0,0 0 2 0,0 0 0 0,0 0 0 15,0 0-1-15,0 0-2 0,0 0-1 0,0 0-4 0,0 0-4 16,0 0 0-16,0 0-1 0,0 0-1 0,0 0-1 0,0 0-2 0,0 0-1 16,0 0-2-16,0 0-1 0,0 0-3 0,0 0-3 0,0 0-3 15,0 0-3-15,0 0-2 0,0 0-2 0,0 0-2 0,0 0-1 0,0 0-2 16,0 0 0-16,0 0-2 0,0 0-1 0,0 0 0 0,0 0-1 0,0 0-2 16,0 0 2-16,0 0-1 0,0 0-1 0,0 0 1 0,0 0-1 15,0 0 0-15,0 0-1 0,0 0 0 0,0 0-1 0,0 0-1 0,0 0 1 16,0 0-2-16,0 0-2 0,0 0 0 0,0 0-1 0,0 0 1 15,0 0-1-15,0 0-1 0,0 0-1 0,0 0 1 0,0 0 0 0,-1 0-1 16,1 0 1-16,0 0-1 0,-2 2 1 0,2-2 0 0,0 0 0 0,0 0 1 16,0 0 1-16,0 0 1 0,-1 0 0 0,1 0 1 0,0 0 1 15,0 0 2-15,0 0 0 0,0 0 2 0,0 0 0 0,-2 2 0 0,2-2 2 16,0 0 0-16,0 0 2 0,0 0-1 0,0 0 0 0,0 0-1 16,0 0-1-16,0 0-4 0,0 0-3 0,0 0-4 0,0 0-5 0,0 0-7 15,0 0-9-15,0 0-11 0,0 0-13 0,0 0-18 0,0 0-17 16,0 0-22-16,0 0-22 0,0 0-28 0,0 0-33 0,0 0-54 0,0 0-67 15,0 0-40-15,0 0-27 0</inkml:trace>
  <inkml:trace contextRef="#ctx0" brushRef="#br0" timeOffset="442913.6063">8413 14636 126 0,'0'0'163'0,"0"0"-33"0,0 0-17 0,0 0-13 0,0 0-6 0,0 0-1 16,0 0 0-16,0 0 4 0,0 0-1 0,0 0 0 0,0 0-4 15,0 0-5-15,0 0-4 0,0 0-2 0,0 0-2 0,0 0-1 0,0 0-2 16,0 0 2-16,-1 0 2 0,-1 0 2 0,-1 0-1 0,1 0-4 15,2-3-2-15,-3 3-3 0,2 0-6 0,-1-3-8 0,0 3-6 16,-1-1-6-16,-1 0-5 0,2-1-6 0,1-1-5 0,-1 1-4 16,0 1-5-16,-1-3-4 0,2 4-1 0,-1-2 0 0,0-1-2 0,-1 1-1 15,1 2 0-15,1-2 3 0,1 2 0 0,-2-2-2 0,2 1 2 16,-1-1 1-16,-1 1 1 0,2-1 1 0,0 1 0 0,0-2 1 0,0 1 2 16,0 1 0-16,0-1 0 0,0-1 0 0,0 0-3 0,0 0-5 15,0 2-4-15,0-4-3 0,2 2-5 0,-1-1-3 0,1-1-4 0,1 0-1 16,0 0-6-16,2-3-3 0,0 2-5 0,0-1-3 0,4-2-5 15,-1 1-4-15,2-1 1 0,2 0 0 0,1-1 1 0,1 1-2 0,0-3 0 16,3 3-3-16,1-3-4 0,1 0-4 0,3 1-4 0,-1-1-4 16,4 0-1-16,0-2 0 0,2 3-2 0,1-3-3 0,-1 0-7 15,3 2-7-15,2-3-4 0,-2 2-2 0,0-2-2 0,3 2 1 0,-1-1-2 16,-1 1-3-16,-1-1-1 0,2 1 4 0,-2-1-2 0,0 0-4 0,-1 2-3 16,-3 0-3-16,0 0 2 0,-1 2 3 0,-3 1 4 0,0 0 2 15,-4 0 0-15,-1 2-3 0,-4 0 3 0,-1 2 4 0,-2 0 3 16,-4 0 2-16,-1 3 4 0,-2-1 5 0,-3 3 7 0,0 0 7 0,-1-2 4 15,-4 0 2-15,0 2 2 0,-3 0 5 0</inkml:trace>
  <inkml:trace contextRef="#ctx0" brushRef="#br0" timeOffset="443160.6306">9169 14086 22 0,'-13'0'38'16,"-3"0"12"-16,5 0 11 0,-3 0 11 0,3 0 10 0,1-2 5 15,0 1 7-15,2 1 3 0,1-2 4 0,-2 1 2 0,3 0 4 16,1-1 2-16,0 1 2 0,2-1-3 0,0 1-5 0,1-1-3 0,0 1-4 16,-2 1-2-16,4-2 0 0,-2 0-2 0,2 2-1 0,0-1-3 15,0 1-4-15,0 0-6 0,0 0-7 0,0 0-7 0,0 0-9 0,0 0-9 16,0 0-10-16,0 0-10 0,0 0-10 0,0 0-11 0,0 0-10 15,0 0-11-15,2 0-10 0,2 0-5 0,-2 0-5 0,1 0-5 16,0 0-2-16,2 0 2 0,0 1 0 0,1-1 5 0,2 2 4 0,0 0 3 16,2 1 6-16,0-2 5 0,0 2 4 0,1 0 8 0,2 0 6 0,-2 0 4 15,0 2 4-15,3 0 4 0,-3-1 4 0,0 1 2 0,2-2-1 16,-2 4 0-16,0-2-1 0,-1 2-3 0,-1-3 1 0,0 2-3 16,-1 0-1-16,0 2-3 0,-3-3-3 0,-2 3 0 0,2-2-2 15,-4 2-6-15,-2-1-5 0,-4 3-24 0,1-2-36 0,-4 3-69 0,-4 1-87 16,-2 0-82-16,-2 1-83 0,-4 3-43 0,-4-3-25 0</inkml:trace>
  <inkml:trace contextRef="#ctx0" brushRef="#br0" timeOffset="445593.9874">9796 13614 11 0,'-1'-3'300'16,"-1"0"-68"-16,0 1-78 0,-2 1-48 0,3-2-34 0,-1 3-20 15,2-2-12-15,-2 0-5 0,2 2-2 0,0 0-4 0,0 0-4 16,0 0-6-16,0 0-5 0,0 0-5 0,0 0-4 0,0 0-3 0,0 0-2 15,0 0 1-15,0 0 1 0,0 0 4 0,0 0 3 0,-1 0 5 16,-1 2 5-16,2 0 5 0,-2-2 9 0,1 1 6 0,-1 1 8 0,1-2 3 16,-1 1 5-16,-3 2 4 0,2 0-1 0,0 0 3 0,-3 0 1 15,1 2 2-15,0-1 2 0,-1 2 2 0,-1 0-1 0,-2 1 1 16,3 0-3-16,-1 2-3 0,-1 1-5 0,-1-1-3 0,1 1-5 0,0 3-5 16,2-1-4-16,-2 2-3 0,0 1-2 0,3-2-3 0,-1 2-3 15,0 1-3-15,1 0-1 0,0 1-3 0,2-2-3 0,2 2-1 0,-1 0-1 16,2-1 0-16,2 0-1 0,-1 1-2 0,2-3 1 0,2 3 1 15,0-1-1-15,2-3 1 0,0 2-1 0,1-2-3 0,3 0-2 16,-2-1-3-16,1 0-4 0,2-2-4 0,0-1-3 0,0 0-4 0,2-3-3 16,-1-1-4-16,1 0-3 0,-1-1-2 0,3-1-4 0,-2-1-3 15,2-2-2-15,-2-2-1 0,0 2 0 0,1-5 3 0,-3 2 4 0,2-4 2 16,1 2 7-16,-3-5 3 0,1 3 3 0,-1-2 4 0,0-3 9 16,-3 2 5-16,2-4 3 0,-3 1 5 0,-1-1 5 0,-3-1 4 0,2-2 3 15,-3 1 4-15,-1 0 1 0,-2-1 2 0,0-1 1 0,-2 1 2 16,-1-2 1-16,-1 1 0 0,-1 1-3 0,-3-2-2 0,2 0-1 15,-3 1-4-15,0 2-1 0,1-3-6 0,-3 2-2 0,0 3-4 0,0-1-5 16,0 2-7-16,0 1-12 0,2-2-14 0,-2 4-18 0,1 2-25 16,-1 0-26-16,0 1-30 0,0 1-32 0,1 2-40 0,0 3-48 15,-2 1-74-15,3 0-86 0,-2 3-58 0,1 2-43 0,-1-1-17 0</inkml:trace>
  <inkml:trace contextRef="#ctx0" brushRef="#br0" timeOffset="445965.4786">10242 13667 297 0,'0'-9'515'0,"2"-1"-31"0,-2 3-52 16,0-1-78-16,0 1-91 0,0 1-52 0,0 1-37 0,0 1-22 16,-2-1-16-16,2 2-13 0,0 0-12 0,-1 1-13 0,-1 1-15 0,2 1-13 15,0 0-14-15,0 0-17 0,0 0-17 0,0 0-15 0,0 0-15 16,-1 1-8-16,-1 3-4 0,0 0-2 0,1 1 3 0,-1 0 2 16,-1 3 3-16,0 1 2 0,-1 1 6 0,1 2 1 0,-1 4 5 0,1-1 6 15,0 1 4-15,-1 3 5 0,3 0 4 0,-1 0 2 0,0 2 2 16,2 0-1-16,0 3-1 0,0-4 1 0,2 3-2 0,0 1-2 0,1-1-3 15,0 0-5-15,2-1-6 0,1-1-7 0,-1 2-9 0,1-2-12 16,-1-1-14-16,3-1-17 0,-1-2-16 0,3 2-17 0,-2-4-17 16,1 0-21-16,1-4-22 0,1 2-30 0,3-4-32 0,-3-2-34 0,3 1-34 15,-1-3-56-15,2-3-69 0,0 0-38 0,2-4-25 0,-1-3-9 16</inkml:trace>
  <inkml:trace contextRef="#ctx0" brushRef="#br0" timeOffset="446393.4244">10421 13784 230 0,'-3'-4'536'0,"-1"0"14"0,1 1-43 16,0 0-71-16,1 1-88 0,2 0-92 0,-1 1-57 0,-1 1-38 15,2 0-25-15,0 0-17 0,0 0-17 0,0 0-15 0,0 0-16 16,2 0-16-16,-1 0-14 0,1 1-17 0,1-1-11 0,0 4-14 0,1-3-8 16,-1 2-5-16,2 0-2 0,-1 0 1 0,2 0 0 0,-1 3 1 15,0-2 2-15,0 3 2 0,0-2 1 0,-1 2 0 0,1 1 1 16,-2-1 1-16,0 0 2 0,1 0 1 0,-1 3 3 0,0-2 0 0,-1 1 1 15,-1 1 0-15,-1-3 0 0,2 1 0 0,-2-1 0 0,0-1 1 16,0 2 0-16,0-2 2 0,-2-2 0 0,2 1 3 0,0-1 0 16,-1-1 2-16,-1 0 2 0,2-1 5 0,0-2 5 0,0 0 5 0,0 0 6 15,0 0 10-15,0 0 5 0,0 0 6 0,0 0 1 0,0-2 0 16,0-1-2-16,-2 0-2 0,2-1-4 0,0-2-6 0,0-2-6 0,0 1-10 16,2-1-9-16,-2-4-10 0,3 2-10 0,-1-2-11 0,2 0-8 15,-1-1-5-15,2 2-5 0,0-2-1 0,1 1-1 0,1-2-1 0,2 4 1 16,-3-1 2-16,2 2 3 0,0 0 3 0,0 2 2 0,0-1 2 15,2 1 1-15,-1 3-1 0,-1-1 1 0,0 0-2 0,0 3 0 16,1 2-1-16,-1 0 2 0,0 0 2 0,-1 2 0 0,0 3 2 0,1-3 2 16,0 3 2-16,-1 2 3 0,0 1 3 0,-1-1 4 0,1 2 4 15,-2 0 2-15,0 2 3 0,0-1 1 0,0 2 2 0,-3 0-2 0,1 0-5 16,0-1-8-16,-1 1-12 0,-2-2-12 0,0 3-18 0,0-4-19 16,0 3-21-16,0-2-26 0,-2-3-31 0,2 2-38 0,-1-1-40 0,-1-1-61 15,2-1-72-15,-1-2-57 0,-1 1-49 0,2-2-28 0,-2-1-17 16</inkml:trace>
  <inkml:trace contextRef="#ctx0" brushRef="#br0" timeOffset="446593.422">10849 13598 185 0,'5'-3'527'0,"-2"0"7"0,0 1-51 0,2 0-81 0,-2 2-83 0,2 2-87 16,0 0-55-16,2 1-37 0,0 0-23 0,-1 2-15 0,2 1-11 15,0 0-9-15,0 2-7 0,1 0-10 0,-1 2-8 0,1 4-6 0,-2-2-8 16,1 1-8-16,0 2-6 0,-2 1-6 0,0 3 0 0,-1 1-3 0,0 0-12 16,-3 1-18-16,-1 5-32 0,-2-2-36 0,-3 6-68 0,-2-1-79 15,-2 1-105-15,-4 2-118 0,-3 1-65 0,-2 0-38 0,-5 1-24 16,1 0-15-16</inkml:trace>
  <inkml:trace contextRef="#ctx0" brushRef="#br0" timeOffset="453510.1849">10863 13812 338 0,'0'-4'400'0,"0"4"-64"16,0-3-60-16,0 1-58 0,0 0-35 0,0 1-23 0,0-1-18 15,0 0-14-15,0-1-10 0,0 3-9 0,0 0-9 0,0 0-7 16,0 0-8-16,0 0-5 0,0 0-9 0,0 0-12 0,0 0-6 16,0 0-5-16,0 0-7 0,0 0-5 0,0 0-4 0,0 0-3 0,0 0-4 15,0 0-3-15,0 0-3 0,0 0-2 0,0 0-3 0,0 0-3 0,0 3-3 16,0-3-4-16,0 0-1 0,0 0-3 0,0 0-2 0,0 0 0 16,2 0 2-16,-1 2 2 0,1 0 2 0,0-1 0 0,1 1 2 15,0-2 0-15,5 2 0 0,-2-2 2 0,1 3 1 0,1-3 0 16,2 0 1-16,0 2 0 0,1 0 1 0,1-2-2 0,0 1-2 0,3-1-1 15,-2 0-3-15,0 0-1 0,4 0-4 0,-4 0-2 0,4-1-4 16,-1 1-5-16,0-2-5 0,-2 0-5 0,4 2-3 0,-3-3-2 0,1 3-3 16,0-2-4-16,-3 0-1 0,-1-1-1 0,2 1 1 0,-2 2 1 15,-2-3 1-15,-2 1 2 0,0 2 5 0,-3 0 6 0,0-2 3 0,1 2 3 16,-3-1 5-16,-1 1 4 0,-1 0 1 0,-1 0 2 0,0 0-1 16,0 0-1-16,-3 0-3 0,2 0-3 0,-3 0-2 0,-3 0 1 15,2 0-1-15,-3 0 0 0,0 1 1 0,-3-1-1 0,0 2 2 0,-2-2-1 16,-1 0 0-16,1 2 2 0,-1 1 3 0,1-1 4 0,-2 0 3 15,2-1 3-15,-1 1 1 0,1 0 0 0,2 1 1 0,-3-3-2 0,3 4-1 16,-1-3 1-16,2 1-2 0,0 0 0 0,1-1 0 0,1 1 0 16,0-2 0-16,3 1-1 0,0 0 0 0,-1-1 1 0,2 3 1 15,0-3-1-15,3 0 0 0,-1 2 1 0,-1-2 3 0,3 0 0 0,0 0 3 16,0 0 2-16,0 0 3 0,0 0 1 0,0 0 3 0,0 0 1 0,0 0 1 16,0 0 0-16,0 0 0 0,0 0 1 0,0 0-2 0,0 0-2 15,0 0-1-15,3 0 0 0,0 0-4 0,-1 0-1 0,4-2-3 16,-2 2-3-16,2 0-1 0,-2-3-2 0,3 3-4 0,-1-1-1 15,3 0-2-15,1 1-3 0,0-3-2 0,0 3-4 0,0-4-3 0,1 3-3 16,0 1-3-16,0-4-1 0,-1 4-4 0,2-3 0 0,-2 3 0 16,0-2-1-16,0 2-1 0,-2-2 3 0,-1 2 2 0,-1-1 4 0,0-1 4 15,-1 2 2-15,-2-2 4 0,-1 2 1 0,-1 0 1 0,-1 0-1 16,0 0-2-16,-3 0-3 0,0 0-2 0,0 0-1 0,-5 0-2 0,0 0 0 16,0 0-1-16,-3 0-2 0,0 0-1 0,-2 0 2 0,-1 0 0 15,1 2 3-15,-4 0 5 0,1-1 7 0,2 1 7 0,-2 0 8 16,2 1 3-16,1-3 4 0,-1 4 1 0,3-4 2 0,3 1 0 0,-1-1 1 15,1 2 0-15,3 0 0 0,-1-2-2 0,2 1-3 0,1 1-4 16,2-2-3-16,1 0-2 0,0 0 1 0,1 0 1 0,2 0-1 16,4 0 1-16,-1 0-2 0,2 0-1 0,1 0-5 0,3 0-1 0,1-2-4 15,1 1-4-15,0 1-5 0,3-2-4 0,0 0-6 0,-1 1-10 16,3-3-12-16,-3 4-15 0,1-3-14 0,0 3-14 0,-2-2-17 0,1 2-22 16,-2-2-26-16,-1 2-26 0,1 0-27 0,-3 2-49 0,-3-2-59 15,1 2-34-15,-1-2-24 0</inkml:trace>
  <inkml:trace contextRef="#ctx0" brushRef="#br0" timeOffset="453860.37">11396 13600 491 0,'4'-5'495'16,"1"-3"-65"-16,-3 1-99 0,1 3-60 0,2-1-39 0,-2 0-28 0,0 0-17 15,-1 2-14-15,0 0-10 0,-1 2-11 0,1-2-11 0,-2 1-13 16,3 1-12-16,-3 1-14 0,0 0-12 0,0 0-14 0,0 0-17 0,0 0-12 16,0 0-13-16,0 0-9 0,0 0-8 0,0 0-8 0,0 0-4 15,0 3-7-15,0 0-3 0,0-2-2 0,1 3-2 0,-1 1 1 16,0 2 0-16,2 0 3 0,-1 2 1 0,-1 0 2 0,0 1 3 0,0 0 4 15,0 4 3-15,0-1 2 0,0 2 2 0,0-1 3 0,0 1 2 16,0 2-1-16,0 0 2 0,0 0-3 0,-1 0-4 0,-1 1-10 16,2-2-11-16,-1 3-11 0,-2-2-12 0,3-2-14 0,-2 1-16 0,2-1-18 15,-1 1-19-15,-1-1-24 0,2-2-28 0,-2-1-36 0,2 0-42 16,0 0-40-16,0-1-40 0,0-2-42 0,0-2-43 0,2-1-43 0,1-1-47 16,3-3-20-16</inkml:trace>
  <inkml:trace contextRef="#ctx0" brushRef="#br0" timeOffset="454193.6226">11617 13597 464 0,'-1'-5'522'0,"-1"1"-38"0,2 1-58 0,-2 1-93 0,2 2-110 16,0 0-74-16,0 0-56 0,0 0-32 0,-2 0-22 0,0 0-13 0,0 4-9 16,1-3-6-16,-1 3-4 0,-1 0-3 0,1 0-3 0,-1 2-1 15,0 0-1-15,0 0 0 0,-1 2 3 0,-1-3 3 0,1 3 3 16,-2 1 3-16,1-2 1 0,0 1 3 0,-1-1 2 0,-2 0 1 0,-1-1 1 15,1 1 2-15,-3-1 1 0,3 2 0 0,-2-3 1 0,1 2-1 16,-2-2 1-16,4 0-2 0,-1-1-1 0,-1 3-3 0,1-4-1 0,3 2-4 16,-1-3 0-16,3 1-4 0,0-1-4 0,-2-1-3 0,4 1-4 15,-1-1 1-15,2 2-1 0,0-1 3 0,2-1 1 0,-1 2 3 16,4-2 0-16,-1 3 3 0,1-1 2 0,0 0 1 0,3 0 1 0,1 1 2 16,1-1-1-16,0 2 3 0,2 0 3 0,1 0-2 0,1-1-5 15,-1 1-4-15,1 0-6 0,0 0-7 0,0 0-5 0,2 1-8 0,-2 0-9 16,0-2-8-16,-1 4-9 0,1-1-12 0,-1 0-11 0,-2 1-16 15,3-3-13-15,-4 2-23 0,1 0-24 0,-2 0-27 0,-1-1-30 16,0 0-30-16,1 0-27 0,-4-1-46 0,0 1-54 0,0-1-35 0,0-2-24 16</inkml:trace>
  <inkml:trace contextRef="#ctx0" brushRef="#br0" timeOffset="454440.5552">11935 13462 250 0,'0'0'513'15,"0"0"0"-15,2 0-1 0,-1 0-92 0,3 3-138 0,1-2-90 16,0 4-70-16,3 0-35 0,0 2-21 0,1 1-10 0,1 1-5 16,1 1-4-16,0 2-3 0,2 0-2 0,0 2-4 0,-1 2-5 15,1 0-7-15,-1 1-5 0,0 1-5 0,-3 1-4 0,2 2 0 0,-3 1 1 16,-1-1 0-16,-1 2-4 0,0 2-5 0,-5-1-11 0,-1 2-12 15,-3 0-15-15,-6 0-18 0,1 2-23 0,-2-2-27 0,-5 2-35 0,-3 0-34 16,-2-2-47-16,-4 1-53 0,-1 0-68 0,-2 0-76 0,-3-3-50 16,3 0-42-16,-6-1-12 0</inkml:trace>
  <inkml:trace contextRef="#ctx0" brushRef="#br0" timeOffset="455360.7465">11516 13318 13 0,'-11'0'42'0,"-2"0"5"0,1 0 5 0,1 2 5 0,-2-2 6 0,2 1 2 15,0 1 1-15,-2-1-2 0,2 1-4 0,-1 1-1 0,1-2-3 16,-1 0-3-16,0 2-2 0,2 1-3 0,-1-1-1 0,0 2-2 16,0-3-1-16,1 3-2 0,0 0-2 0,0-1 1 0,-1 2-1 0,0-1 1 15,1 2 0-15,-2 0 1 0,2 1 1 0,-1-1 0 0,-1 2 0 16,2 1-1-16,-1-1-1 0,-1 3-2 0,2-2-3 0,0 2-3 0,-2 0-4 16,2 1-2-16,-1 3-1 0,0-1-2 0,3-1 1 0,-3 1-1 15,2 2-1-15,1 0 0 0,0 0-2 0,-1 1 2 0,1 0 0 16,1 1 1-16,1-1 2 0,1 2 1 0,-1 0 3 0,1 0 1 0,2 0-3 15,1 0-1-15,1 0 0 0,-1 0-2 0,2 1-2 0,2-1 0 16,-1 1-1-16,3-1 0 0,-1 0-3 0,4-1 0 0,-2 2-1 0,2-1 0 16,1 0-1-16,1-1-2 0,2 0 0 0,0 0-3 0,2-1 0 15,1 0-2-15,0-1-2 0,2-2-3 0,1-1-4 0,1 0-2 0,2-1-1 16,-1-1-4-16,2-2-5 0,1 0-5 0,2-1-4 0,-2-3-5 16,2 0-3-16,-1-2-3 0,3 1-2 0,-3-4 1 0,1 1-1 0,1-2 1 15,-1-3 2-15,1 0 0 0,0-1-1 0,-2 0 3 0,2-2 3 16,-1 0 6-16,-1-2 6 0,-1-4 5 0,-1 2 6 0,1-1 6 15,-1-2 6-15,-2-2 3 0,-2 1-1 0,-1-2 4 0,1-4 2 0,-2 1 1 16,-3-1 0-16,1-1-1 0,-5-5-1 0,1 2-5 0,-2-1-3 16,-3-5-6-16,0 2-9 0,-3-2-6 0,-1-1-8 0,-3 0-5 0,-2-3-7 15,-1 2-7-15,-5-2-11 0,1 1-13 0,-6 0-14 0,-1 0-26 16,-2 2-28-16,-2-1-47 0,-2 3-55 0,-4 0-58 0,-1 1-64 0,-4 3-35 16</inkml:trace>
  <inkml:trace contextRef="#ctx0" brushRef="#br0" timeOffset="456875.9141">10578 14158 298 0,'-4'0'473'0,"3"0"-4"0,-1 0-69 0,0-2-105 0,-1 2-70 16,0-1-54-16,3 1-32 0,-2-1-21 0,2 1-14 0,0 0-10 0,0 0-5 15,0 0-5-15,0 0-3 0,0 0-4 0,0 0-5 0,0 0-5 16,0 0-5-16,0 0-4 0,0 0-4 0,0 0-4 0,0 0 1 15,0 0 1-15,0 0 2 0,0 0 1 0,0 0-1 0,2-2-2 0,1 1-5 16,2-1-6-16,4 1-3 0,-1-2-6 0,5-2-5 0,4 1-3 16,1-2-4-16,6 1-4 0,2-3-5 0,6-1-4 0,6-1-7 15,4-2-8-15,6 0-6 0,4 0-5 0,5 0-10 0,8-5-14 0,5 0-22 16,8 2-27-16,6-3-41 0,8-2-47 0,4 0-73 0,6 0-83 0,3-3-87 16,6-1-88-16,4-1-46 0,4-1-25 0,-1-3-7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57:18.855"/>
    </inkml:context>
    <inkml:brush xml:id="br0">
      <inkml:brushProperty name="width" value="0.05292" units="cm"/>
      <inkml:brushProperty name="height" value="0.05292" units="cm"/>
      <inkml:brushProperty name="color" value="#FF0000"/>
    </inkml:brush>
  </inkml:definitions>
  <inkml:trace contextRef="#ctx0" brushRef="#br0">12464 2131 7 0,'0'0'113'0,"-1"0"5"0,-2-1 5 15,3 1 3-15,0 0 1 0,0 0 1 0,0-2 0 0,-2 2-1 0,2 0-1 16,0 0-1-16,0 0-1 0,-1 0 0 0,1 0-2 0,0 0 0 16,0 0-2-16,0 0-3 0,0 0-3 0,0 0-5 0,0 0-5 0,0 0-7 15,0 0-5-15,0 0-7 0,0 0-6 0,0 0-7 0,0 0-8 0,0 0-8 16,0 0-7-16,0 0-9 0,0 0-6 0,0 0-7 0,0 0-7 16,0 0-5-16,0 0-5 0,0 0-5 0,0 0-2 0,0 0-4 0,0 0-3 15,1 0 0-15,1 0-2 0,2 0-1 0,0 0 1 0,0 0-2 16,1 0-1-16,2 0-1 0,2-2-2 0,0 2 2 0,1 0 3 0,4-3 2 15,0 1 0-15,2 0 3 0,3 1 2 0,0-1 1 0,3-1 1 16,-1 1 2-16,3 1-1 0,1 0 2 0,2-2-2 0,-1 1-1 0,4 1 1 16,0-2-7-16,2 1-5 0,1 0-5 0,1 0-6 0,0-1-4 0,3 0-6 15,-1 0-3-15,3 0-4 0,0-1-4 0,0 3-3 0,0-1-2 0,1-1-2 16,-2-1-3-16,0 1 0 0,1 1 2 0,-2-1 2 0,-1-1 3 0,-1 1 1 16,0 1 3-16,-3-3 2 0,-1 5 2 0,2-2 3 0,-3-1-1 15,-3 1 1-15,2 1 2 0,-4-1 2 0,2 0 3 0,-4 0 4 0,3 1 3 16,-6-2 2-16,2 3 2 0,-3-2 1 0,1 1 3 0,-2 1 1 0,-1-2 2 15,0 0 1-15,-5 2 3 0,2-1 2 0,-2 1 4 0,-2-1 0 0,0-1 0 16,1 2-1-16,-2-1-1 0,-2 1 1 0,-1 0 0 0,-1 0-1 16,-2 0 2-16,3 0 0 0,-3 0 1 0,-1 0 2 0,0 0 1 0,1 0 3 15,-3 0 3-15,0 0 2 0,0 0 3 0,0 0 3 0,0 0 3 0,0 0 3 16,0 0 2-16,0 0 1 0,0 0 0 0,-2 0 1 0,-1 0-3 0,1-2-4 16,-1 2-2-16,1-1-5 0,-3-1-4 0,1 2-6 0,0-1-3 0,-1 1-6 15,-2-2-4-15,0 1-7 0,-1 1-5 0,0 0-5 0,0-2-3 16,-3 2-2-16,3 0-1 0,-3-2-2 0,0 2 0 0,0 0-3 0,-1 0-1 15,-2 0-1-15,3 0-3 0,-3 0-3 0,-2 0 1 0,2 0-2 0,-2 0 0 16,-1 0 2-16,-1 0 1 0,0 0-2 0,-1 0 0 0,-1 0-1 0,-1 0 2 16,0 0 1-16,-1 0 1 0,-2 2 0 0,0 0 3 0,1-2 2 15,-4 1 4-15,3 1 1 0,-1-2 5 0,-2 1 1 0,0-1 6 0,0 2 7 16,0-1 7-16,2-1 9 0,-2 2 5 0,3-2 5 0,-1 0 6 0,3 0 7 16,-1 0 5-16,2 0 4 0,-1 0 4 0,3 0 7 0,1 0 2 15,1 0 5-15,3 0 2 0,-4 0-1 0,5 0-1 0,1 0-1 0,-1 0 0 16,4 0 1-16,-2 0-1 0,5 0-2 0,-3-2 2 0,0 2 2 0,3 0 2 15,1 0 1-15,0 0 0 0,0 0-1 0,2 0 0 0,0 0-1 0,0 0 0 16,0 0 1-16,3 0-2 0,0 0-3 0,0 0-4 0,0 0-3 0,0 0-5 16,0 0-7-16,3 0-8 0,0 0-8 0,0 0-6 0,0 0-5 0,-1 0-5 15,3 0-4-15,0 0-4 0,1 2-3 0,3-1-1 0,1-1-1 16,1 2-2-16,3-1 2 0,4-1 1 0,2 1 0 0,2 1 1 0,3 0 2 16,1 1 1-16,3-2 1 0,2 1 0 0,3 1 2 0,0-2-2 0,1 0-1 15,1 1-1-15,0 1-1 0,3 0-1 0,0-1-1 0,0 3-1 0,-1-3-3 16,2 1 1-16,-1 1 1 0,1-1 1 0,2-1 0 0,-2 0 0 15,-2-1-2-15,4 3 1 0,-4-3 0 0,2 1 0 0,-2-1 0 0,1 0 1 16,-1-1-1-16,-1 0 3 0,-1 0 3 0,2 0-1 0,-3 0-1 16,-2 0 0-16,0 0 0 0,-1-1 2 0,-2 0 1 0,0 1 1 0,-2-3 0 15,-1 1 3-15,-2 0 2 0,0 1 4 0,-4-1 1 0,1 0 3 0,-2 2 4 16,-1-3 3-16,-2 3 4 0,-3 0 5 0,0 0 3 0,-3-2 3 16,-1 0 3-16,-1 2 2 0,-1 0 2 0,-1 0 0 0,-3 0 1 0,1 0-2 15,1 0-1-15,-3 0-2 0,1 0-3 0,-3 0-3 0,-1 0-3 0,0 0-4 16,0 0-3-16,0 0-3 0,0 0-4 0,0 0-10 0,0 0-12 15,0 0-19-15,0 0-22 0,0 0-32 0,0 0-37 0,0 0-50 0,0 0-61 16,0 0-86-16,0 0-100 0,-1 2-58 0,-3 0-38 0,3-2-20 16</inkml:trace>
  <inkml:trace contextRef="#ctx0" brushRef="#br0" timeOffset="3349.5315">25021 2032 75 0,'-3'-1'114'0,"-2"-1"0"15,4 1 0-15,-2 1 0 0,-1-2-3 0,3 1-2 0,-1 1-5 16,0-2-7-16,1 0-4 0,-2 2-6 0,3-1-3 0,0 1-7 0,0 0-5 16,0 0-4-16,0 0-3 0,0 0-2 0,0 0-3 0,0 0-3 0,0 0-2 15,0 0-2-15,0 0 0 0,0 0 1 0,0 0-1 0,0 0 1 16,0 1-2-16,3-1-2 0,0 2-1 0,-1 0-4 0,-1-2-3 0,1 0-2 16,0 1-3-16,1-1-3 0,-3 2-5 0,1-2-4 0,1 0-6 0,0 0-5 15,-1 0-5-15,2 0-5 0,-1 1-5 0,1 1-3 0,1-2-1 0,0 0-3 16,1 1 0-16,3 1 0 0,0-2-1 0,2 1 0 0,3 0-1 0,4 1 0 15,-1 1 0-15,5-1 2 0,2-1 3 0,3 1 3 0,-1 3 3 16,5-3 0-16,4 1 3 0,0 1-1 0,2-4 0 0,2 3 0 0,4 1-5 16,2-1-2-16,0 0-4 0,3 0-3 0,1-1-7 0,3 2-8 0,1-1-8 15,1-2-9-15,1 2-7 0,0 0-8 0,1-1-9 0,0-1-11 16,1 0-8-16,-4 3-7 0,0-3-1 0,0 1-1 0,-1 1 2 0,1-3 2 16,-3 1 5-16,-1 1 7 0,-3-2 3 0,0 0 5 0,-3 0 6 15,-2 0 7-15,-1 0 8 0,-4 0 10 0,3 0 9 0,-3-2 10 0,-4 1 5 16,-1 1 6-16,0-3 5 0,-1 1 7 0,-2 1 3 0,-3-3 6 15,-1 3 9-15,-1 0 8 0,0-1 7 0,-2-1 4 0,-3 2 5 0,2-1 4 16,-7 1 4-16,1-2 2 0,1 1 3 0,-3 0 4 0,0 1 1 0,-3-1 0 16,0 2-1-16,-1-2-2 0,-1 1-4 0,2 1-5 0,-5-2-4 15,0 0-1-15,0 2-3 0,-1-1-3 0,0 1-3 0,-2 0-3 0,0 0-5 16,0 0-5-16,0 0-4 0,0 0-5 0,0 0-7 0,-2-2-11 0,0 0-8 16,1 2-9-16,-3 0-13 0,1-3-12 0,2 3-11 0,-4 0-6 0,1 0-7 15,-3 0-10-15,1 0-14 0,-1 0-14 0,1 0-18 0,-3 0-17 16,1 3-19-16,-2-3-16 0,-1 2-27 0,0 0-28 0,0-1-42 0</inkml:trace>
  <inkml:trace contextRef="#ctx0" brushRef="#br0" timeOffset="3882.375">25489 2067 140 0,'-24'0'123'0,"2"0"-31"0,0 0-15 0,5-2-9 0,-4 2 0 15,4-2 0-15,-1 2 3 0,6 0 2 0,-2 0-3 0,2 0-6 16,2 0-2-16,2 0-1 0,0 0-4 0,3 0-2 0,-2 0-3 0,3 0-7 16,-1 0-4-16,2 0-5 0,1 0-4 0,-1 0-3 0,3 0-2 15,0 0-2-15,0 0-1 0,0 0 1 0,0 0-1 0,0 0 2 0,0 0 0 16,0 0 1-16,2 0 0 0,-1 0 0 0,-1 2-1 0,4 0-1 15,-3-2-2-15,1 1-1 0,1-1-2 0,-1 0-1 0,0 0-2 16,2 2-1-16,-3-2-2 0,2 2 0 0,1-2-2 0,0 0 2 0,1 1 0 0,3 1 2 16,1-2 3-16,4 1 4 0,1 0 4 0,1-1 3 0,5 0 4 15,-1 0 1-15,7 0 2 0,0 0 1 0,4 0 0 0,4 0 1 0,1 1-2 16,4-1-1-16,-1 0-4 0,5 0-2 0,2 0-7 0,1 0-4 16,5 0-5-16,-1 0-6 0,-1 0-6 0,3 0-4 0,0 0-5 0,-1 0-3 15,5 0-4-15,-4 0-1 0,0 0-2 0,-1 0-1 0,1 0 0 16,-2 0-1-16,-1 0-2 0,2-1 2 0,-3 1-1 0,0-1-1 0,-1 0-1 15,0-2 1-15,-2 1-1 0,0 0 2 0,-1 1 0 0,-3-3 0 0,0 1-1 16,0 1 2-16,-1-1 0 0,-4-1 1 0,1 1 2 0,0-1 2 16,-2 1 4-16,-2 0 3 0,-1 0 4 0,-2-1 5 0,-2 1 3 0,1 0 4 15,-4-1 3-15,-3 3 2 0,2-2 3 0,-4 0 1 0,2 0 1 0,-4 0 2 16,1 2-1-16,-5-3 0 0,2 3-1 0,-3 0-2 0,1 0-2 0,-5-2-3 16,3 3-1-16,0-2-1 0,-3 0-1 0,0 2-2 0,-2-1-2 0,-1 1-1 15,1-2 0-15,-2 0-2 0,0 2-1 0,-2 0-1 0,1 0-1 16,-2 0 0-16,-1 0-2 0,1 0-1 0,-2 0-5 0,0 0-6 0,0 0-8 15,0 0-11-15,0 0-12 0,-2 0-17 0,1 0-15 0,-4 0-14 16,1 0-15-16,-1 0-12 0,0 0-23 0,-2 0-27 0,-2 0-44 0,1 2-55 0,0 0-55 16,-1-1-56-16</inkml:trace>
  <inkml:trace contextRef="#ctx0" brushRef="#br0" timeOffset="4499.2755">25646 2055 115 0,'1'-2'114'0,"1"2"-6"0,-2-2-7 0,1 2-6 0,-1 0-7 15,2 0-11-15,0 0-8 0,-1 0-11 0,1 0-10 0,-1 0-10 16,3-3-8-16,-1 3-4 0,3 0-1 0,-3-2-3 0,2 2-1 0,1 0-3 15,1 0 0-15,0 0-2 0,1 0 2 0,2 0-1 0,1 0 0 16,1 0-1-16,1 0 0 0,3 0 1 0,-2 0 2 0,5 0-1 0,-2 2 0 16,3 1 0-16,2-3-1 0,-1 0-1 0,2 2 2 0,1-2-1 0,2 2 0 15,1-1 0-15,-2-1-1 0,4 2 0 0,-1-2-2 0,2 2-1 0,0-2-2 16,0 0-2-16,2 0-1 0,0 0-3 0,-1 0 1 0,1 0 0 16,0 0 0-16,1 0 2 0,0 3 0 0,-1-3 1 0,1 0 2 0,0 0 3 15,0 2-1-15,1 0 3 0,2-2 1 0,-2 0 1 0,3 0 0 16,-2 0 1-16,1 0 0 0,3 0-1 0,-1 0-3 0,0 0-2 0,1 0-1 15,0 0-2-15,-3 0-2 0,1 0-2 0,1 0-1 0,-3 0-2 16,0 0-2-16,-1 0 0 0,-1 0-2 0,-1 0 0 0,-2 0-1 0,-4 0 1 16,3 0 1-16,-5 0 0 0,1 0 0 0,-1 0-1 0,-2 0 0 0,-5 0-1 15,4 0 0-15,-2 0 0 0,-3 0-1 0,-1-2 0 0,-2 2 3 16,3-2 0-16,-5 2-1 0,0 0 1 0,-2 0 0 0,3-3-1 0,-4 3 1 16,-1 0 1-16,-1 0 1 0,-1 0 2 0,-1 0 0 0,0 0 2 15,0 0 1-15,-3 0-1 0,2 0 0 0,2 0 1 0,-5 0 0 0,1 0-1 16,-1 0 1-16,0 0 0 0,0 0 1 0,0 0-2 0,0 0 0 15,0 0-3-15,0 0-1 0,0 0-7 0,0 0-6 0,0 0-9 0,0 0-11 16,0 0-16-16,0 0-21 0,0 0-28 0,0 0-35 0,0 0-41 0,0 0-45 16,0 0-63-16,0 0-72 0</inkml:trace>
  <inkml:trace contextRef="#ctx0" brushRef="#br0" timeOffset="20164.5504">14660 2859 1 0,'2'1'19'0,"-1"1"-3"15,2-1-1-15,-1 0 3 0,0 1 3 0,-1-2 1 0,3 3 2 0,-3-3 0 16,2 2 2-16,-2 0 2 0,1 0 1 0,1-1 0 0,-1 1 1 16,-1 1 1-16,3-1 0 0,-1-1 2 0,0 0-2 0,0 2 1 0,1-3-2 15,0 4 0-15,-1-4-1 0,0 1-1 0,2 3-1 0,-2-3-1 16,2 1-2-16,-2-2-1 0,2 2-2 0,-1 1 1 0,1-3-2 0,0 2-2 16,-2-2-1-16,2 3 0 0,-2-3-1 0,1 1 0 0,1 1-1 15,-3-1-4-15,1-1-1 0,1 2 0 0,-1-1 0 0,0-1-1 0,0 2-1 16,0-1-2-16,1-1 0 0,0 1-1 0,-1-1 0 0,-1 2-3 15,-1 0-1-15,3-2-2 0,-3 1 0 0,1 1 1 0,-1-2-1 0,1 1-3 16,1 1 1-16,-1-2 1 0,-1 1 1 0,1 1-1 0,1-2 2 0,-1 1-1 16,1 1 0-16,0-2 1 0,-2 1 1 0,3 0 0 0,-1-1-1 15,0 2-1-15,0 0 2 0,0-2 1 0,-1 1-1 0,3-1-1 0,-1 2-1 16,1-2-1-16,-2 4 2 0,2-3 2 0,2 1-1 0,-3 1 0 0,2-1-2 16,-1-1-2-16,1 0 2 0,-1 2 0 0,2-1 1 0,0 0-1 15,0-1 1-15,-1 3 1 0,1-3-1 0,-1 1 0 0,1 0 0 0,2 1-1 16,-3-3 0-16,2 2 2 0,-1-1 0 0,2 1 0 0,-3-2 0 15,0 1 1-15,4 1 0 0,-2-2 0 0,-4 1 0 0,4-1 3 0,-2 2-1 16,2-1 1-16,-1-1-1 0,-1 2 2 0,-1-2 0 0,3 0-1 16,-2 0 2-16,0 0 1 0,-1 0 1 0,3 0 0 0,-2 0 1 0,1 0 2 15,-1 0 1-15,1 0-1 0,-3 0 2 0,4 0-1 0,-2 0 2 0,1 0-1 16,-1 0 1-16,0 0 1 0,2 0 1 0,-1 0-2 0,-1 0 0 16,3 0 1-16,-1 0-2 0,0-2 0 0,0 2-2 0,1 0-1 0,-1 0 1 15,0 0-2-15,0-1-2 0,2 1-2 0,-2 0 0 0,1 0 1 0,0 0-2 16,-1 0-1-16,0 0-1 0,1 0-1 0,0 0 1 0,-1 0-2 15,-2 0-1-15,2 1 1 0,0-1-1 0,-2 0-1 0,1 2 1 16,-1-1 1-16,1-1 0 0,-2 0-2 0,0 0 1 0,0 1 1 0,-2-1 0 16,2 0 0-16,-2 0 0 0,3 0 1 0,-3 0-1 0,1 2 0 0,-1-2 1 15,0 0 0-15,0 0 1 0,-1 0-1 0,-1 2 0 0,1-2 0 16,1 0 1-16,-1 0-1 0,0 0-1 0,0 0 0 0,1 0 1 0,-1 0 1 16,0 0-1-16,-1 0 0 0,2 0 0 0,-1 0 1 0,1 0-1 15,-3 0 0-15,2 0 0 0,-1 0 2 0,1 0-2 0,-2 0 1 0,2 0 1 16,-1 1 0-16,-1-1 0 0,0 0-2 0,0 0 0 0,0 0 0 0,0 0 1 15,0 0 0-15,0 0 0 0,0 0 1 0,0 0-1 0,0 0-1 16,0 0 1-16,0 0-1 0,0 0 0 0,0 0 0 0,0 0 1 0,0 0-1 16,0 0 0-16,0 0 0 0,0 0 1 0,0 0-1 0,0 0 1 15,0 0-1-15,0 0 1 0,0 0-1 0,0 0 0 0,0 0 0 0,0 0 0 16,0 0 0-16,0 0 0 0,0 0 0 0,0 0-1 0,0 0 1 0,0 0-2 16,0 0-2-16,0 0 2 0,2 0 2 0,-2 0-2 0,0 0-2 0,0 0 4 15,0 0-1-15,0 0 0 0,0 0 0 0,0 0 0 0,0 0 0 16,0 0 0-16,3 0 0 0,-3 0 1 0,0 0-1 0,0 0 0 0,0 0-1 15,1 0 1-15,-1 0 0 0,0 0 0 0,3 0-1 0,-1 0 0 16,0 0 1-16,-1 0-1 0,2 0-1 0,-1 0 1 0,1 0 0 0,0 0 1 16,-1 0 0-16,1-1 1 0,3 1-2 0,-1 0 0 0,-2 0 1 15,2 0 0-15,-2 0 0 0,2-2 0 0,-2 2 0 0,3 0 0 0,-1 0 2 16,0-2-2-16,1 2 0 0,-2 0 0 0,0 0 0 0,1 0 1 16,-1 0 1-16,0 0-1 0,0 0-1 0,0 0-2 0,-1 0 2 0,0 0-2 15,0 0 0-15,1 0 0 0,-2 0-1 0,1 0 1 0,-1 0 2 0,0 0-1 16,-1 0-1-16,-1 0 0 0,0 0 1 0,0 0 1 0,0 0 0 15,0 0 2-15,0 0-1 0,0 0 1 0,0 0 3 0,0 0 0 0,0 0-1 16,0 0 2-16,0 0 0 0,0 0 1 0,0 0-1 0,0 0 2 16,0 0 0-16,0 0 2 0,0 0-1 0,0 0 1 0,0 0 0 0,0 0-1 15,0 0 0-15,2 0 2 0,-2 0 0 0,0 0 0 0,0 0 1 16,0 0-2-16,0 0 1 0,0 0 1 0,0 0-2 0,0 0 0 0,0 0 1 16,0 0-2-16,2-1 1 0,-2 1-1 0,0 0-1 0,0 0 0 0,0 0-1 15,0 0-1-15,0 0-2 0,0 0-1 0,0 0-3 0,0 0 0 0,0 0-2 16,0 0-1-16,0 0-3 0,0 0-1 0,0 0 0 0,0 0-1 15,0 0-1-15,0 0 0 0,0 0 0 0,0 0 0 0,-4 0 1 16,3 0-2-16,-1 0-2 0,0 0-3 0,-1 0-5 0,1 0-6 0,-2 0-4 16,1 0-11-16,2 0-13 0,-4 0-15 0,1 0-17 0,-2 0-14 15,1 0-13-15,-1 0-15 0,-2 0-13 0,0 0-15 0,-1 1-15 0,-2-1-37 16,1 2-47-16</inkml:trace>
  <inkml:trace contextRef="#ctx0" brushRef="#br0" timeOffset="24074.2271">14685 2963 7 0,'3'0'38'16,"-1"0"-1"-16,1 2-2 0,1-2-3 0,0 2 0 0,0-2-2 0,-3 0 2 15,5 0-1-15,-3 0 1 0,0 0-2 0,2 0 0 0,-1 0 0 16,0 0-1-16,0 0 2 0,1 0 1 0,0 0 0 0,-2 0 2 0,2 0 1 16,-1 0 1-16,0 0 2 0,1 0 2 0,1 0 1 0,1 0 1 0,-1 0 1 15,0-2 1-15,3 0 1 0,-2 2-3 0,-1 0-2 0,2-3-3 16,2 3-2-16,-1-1-2 0,-1-2 0 0,0 2-3 0,1-1-3 0,-1 0-2 15,1 1-2-15,0-1-4 0,-1 0-3 0,0 2-4 0,0-2-1 16,2 2-1-16,-2-1-2 0,1 1-1 0,-3-2 0 0,1 0-3 0,2 2-2 16,-3-1 0-16,0 0-5 0,0 1 0 0,1-2 0 0,-2 2-1 15,-1 0 2-15,1 0-1 0,2 0-2 0,-1 0 2 0,-2 0 0 0,1 0 1 16,0 0 0-16,1 0 0 0,0 0-1 0,-1 0 2 0,0 0 0 0,3 0 1 16,-2 0 0-16,-1 0 1 0,3 0 0 0,-2 0 1 0,2 0-1 15,0 0 0-15,0 0-2 0,0 0 0 0,0 0-1 0,1 0 4 0,-1 0 0 16,0 0 1-16,2 0 1 0,0 0-1 0,-1 0 0 0,0 0 1 15,2 0-1-15,-1 0 0 0,-2 0 1 0,2 0 0 0,0 0 1 0,-2 0 0 16,3 0 1-16,-2 0 0 0,-1 0-2 0,1 0 0 0,0 0-2 0,-1 0 0 16,-2 2-1-16,2-2 0 0,1 0 0 0,-2 1 2 0,-1 0-2 15,1-1 0-15,-2 0 0 0,0 0-1 0,0 2 0 0,2-2-1 0,-3 2 0 16,0-2 1-16,1 0 1 0,-1 0 0 0,0 0 1 0,0 0 1 16,1 1-2-16,-2-1 1 0,0 0 0 0,2 0 2 0,1 2 0 0,-1-2 3 15,-2 0 1-15,2 0 1 0,-2 0 0 0,0 0 0 0,2 0 1 16,-1 0 1-16,1 0 0 0,0 0 3 0,1 0 2 0,-1 0 0 0,3 0 2 15,-4 0 2-15,3 0 0 0,-1 0 0 0,2 0-1 0,1 0 1 16,-2 0 2-16,1 0-1 0,0 0 1 0,1 0-2 0,-1 0 0 0,0 0-1 16,1 0-1-16,-1-2-3 0,0 2-2 0,0 0-1 0,3-1-2 0,-3 1-1 15,0 0-1-15,1 0-1 0,-1-2-1 0,0 2 0 0,0 0-2 16,1-2 0-16,0 2-1 0,-1 0-1 0,0 0 0 0,-1 0 1 16,1 0-1-16,-1 0 0 0,-1-1 0 0,3 1 0 0,-1 0-2 0,-1 0 0 15,-1 0 1-15,3 0-2 0,-1 0 1 0,0 0 0 0,3 0 1 0,-3 0 0 16,0 0 0-16,0 0 0 0,1 0 1 0,1 0 1 0,0 0-2 0,0 0 0 15,0 0 1-15,1 0-1 0,0 1 0 0,0-1-1 0,0 0 0 16,2 2-1-16,-2 0 0 0,3-2 0 0,-3 1-1 0,2-1-1 0,1 2 0 16,1-2 0-16,-2 0-1 0,0 2 1 0,1 0-2 0,1-2 2 15,-1 1 0-15,-1 1-1 0,0-2 1 0,2 2 0 0,-2-1-2 0,-1-1 1 16,1 2-1-16,1-1-1 0,-3 0 1 0,3 2-1 0,-3-3 2 0,1 4-2 16,0-4 0-16,-1 1 1 0,-1 1-1 0,1 0 2 0,-2-1-1 15,-1 1 2-15,3-2-1 0,-1 0 2 0,-1 2 0 0,0-2 0 16,1 3-2-16,-2-3 2 0,0 0 0 0,3 2 1 0,-3-2 2 0,3 1 0 15,0 1 0-15,-1-2 1 0,-1 0 1 0,5 0 0 0,-2 0 1 0,0 0 1 16,-1 0 1-16,5 0-1 0,-3 0 2 0,1 0 1 0,2 0 0 16,-2 0 0-16,2-2-1 0,1 1 1 0,-3 1 0 0,3 0 0 0,-1 0 0 15,2-2 0-15,-1 2 0 0,0 0 0 0,0 0-1 0,0-3 1 0,-1 3 1 16,1-2 0-16,0 2-1 0,-1 0 0 0,3-2-1 0,-3 1 0 16,1 1-1-16,-1-2 1 0,0 0 0 0,-2 2-2 0,3-1 1 0,-4 1-1 15,1-2-2-15,-1 0 0 0,-1 2 0 0,1 0-1 0,-1 0 0 16,-2 0 0-16,2-3 1 0,-4 3-2 0,2 0 0 0,-2 0 0 0,0-1-1 15,2 1-1-15,-2 0 1 0,-2 0 0 0,2 0 1 0,1 0-1 16,-2 0 0-16,-1-1 0 0,2 1 0 0,1 0 0 0,1-2 0 0,-2 2 0 16,0 0 0-16,1-1 1 0,1 1-2 0,1-2 1 0,0 2-1 0,-2 0 0 15,4 0 0-15,0-2-1 0,-4 1 1 0,4 1 0 0,-1 0 0 16,2 0 0-16,-2-2 0 0,1 2 0 0,0 0 0 0,-1-2-1 0,2 2 1 16,-3 0-1-16,2 0 0 0,-1 0 1 0,1 0 0 0,-1 0-2 15,0-2 1-15,-1 2-1 0,1 0 0 0,-1 0 0 0,0-1 1 0,-1 1-2 16,-1 0 1-16,2 0 1 0,-3-2-2 0,0 2 1 0,0 0 0 0,1-2-1 15,1 2 2-15,-3 0 0 0,1 0 0 0,-1-1-2 0,-1 1 1 16,3-1-1-16,-1 1 1 0,-1 0 0 0,1 0 0 0,0-2 0 16,0 1 0-16,1 1-1 0,-1 0 2 0,0 0-1 0,1-2-2 0,1 2 0 15,-2-1 0-15,5 1 1 0,-5 0-1 0,1 0 2 0,1-2-1 0,2 2 2 16,-2 0 0-16,1 0 1 0,-2 0 0 0,1 0-1 0,2 0 2 0,-4 0 2 16,2 0 0-16,1 0 0 0,-2 0 1 0,1 0 1 0,-2 0-1 0,3 0 1 15,-2 0-1-15,1 0 0 0,-1 0 1 0,1 0-1 0,-1 0 0 16,2 0 2-16,-3 0-1 0,0 0 0 0,1-1-1 0,-1 1 1 0,0 0 0 15,1 0 1-15,0 0-2 0,-3 0 1 0,2 0 1 0,-1 0-2 16,2-2 0-16,-3 2-1 0,2-1 0 0,-1 1 0 0,2 0 2 0,-3 0-1 16,2 0 0-16,0-2 2 0,1 2-2 0,1-2 1 0,0 2 0 15,0 0 1-15,2 0-2 0,-3-1 2 0,4 1-1 0,-1-1 1 0,1-1-1 16,-2 2 2-16,4-1-1 0,0-1 1 0,0 2 0 0,0-1-2 16,1 1 1-16,1-2-1 0,0 1 1 0,0 1-1 0,0-2 1 0,0 1-1 15,2 1 1-15,-1-2-2 0,-1 2 0 0,0 0-2 0,-1-3-1 16,1 3 0-16,1-2 2 0,-2 2-2 0,-2 0-2 0,3-2 1 0,-4 1 0 15,1 1 0-15,1-2 0 0,-1 0-1 0,-2 2-1 0,0-1 1 0,2 1 1 16,-1-2 0-16,-1 0 0 0,1 2 0 0,-1 0-2 0,-1-3 2 16,2 3 0-16,1-1 1 0,-3 1-1 0,3-1 0 0,-1 1-1 0,-2-2-2 15,3 2 2-15,-2-1-1 0,2-1-2 0,-2 2 1 0,2-2-1 0,1 2 1 16,-1-1-2-16,0 1-1 0,2-2-1 0,-2 2 1 0,-1-2-2 16,4 2 1-16,-1 0 1 0,-2 0 0 0,3 0 2 0,0 0 1 0,-2 0 2 15,1-2 1-15,0 2 0 0,-2 0 1 0,3 0 1 0,-4 0 2 0,3 0 2 16,-2 0 1-16,2-1 2 0,-2 1 1 0,2-2 0 0,-2 2 0 15,0-2 1-15,2 2 1 0,-3-1-2 0,3 0 1 0,-2 1 0 16,2-2 1-16,-2 1 0 0,2 1 1 0,-2-2-2 0,0 1-1 0,1 1-1 16,0-3-1-16,-2 1 1 0,4 1-1 0,-4-1-1 0,3 0-2 0,-2 1 1 15,3-2-2-15,-1 2-1 0,0-1-1 0,0 1-1 0,1 1 0 16,0-3 0-16,1 1 0 0,1 1-1 0,-1 1 0 0,2-2 0 0,0 2 0 16,0-3 1-16,0 3 0 0,2-2 0 0,-3 2 0 0,3 0 0 15,0-2-1-15,-2 1-1 0,0 1-1 0,0 0 1 0,0 0 0 0,0 0 0 16,0 0-1-16,-2 0 1 0,2 0-1 0,-2 0-1 0,-1 0 0 15,2 0-1-15,-3 0 1 0,1 0-1 0,-1 0 1 0,2 1 0 0,-1-1 1 16,-3 0 0-16,-1 0-1 0,4 0 0 0,-4 0 0 0,3 0 1 16,-2 0 1-16,2 0 0 0,-2 0-1 0,2 0 0 0,-2 0 1 0,0 0-2 15,2 0 2-15,-2 0 0 0,2-1 1 0,0 1 1 0,-2-2 0 0,3 0 1 16,1 2-1-16,-4-1 0 0,1 1 1 0,2-2 1 0,-2 0 2 0,0 2-1 16,2 0 1-16,-3-3 1 0,3 3 1 0,-2 0-2 0,0 0 2 15,2-1-1-15,-2 1 1 0,0 0 0 0,2 0-1 0,-3 0 2 0,2 0-1 16,0-1-3-16,-1 1 1 0,0 0 1 0,0-2-1 0,2 2 1 15,-4 0-1-15,4 0 0 0,-4 0 0 0,2 0 1 0,1 0-1 0,-2 0 0 16,2 0-1-16,-4 0-1 0,2 0 1 0,-1 0-1 0,2 0 0 16,-1 0 0-16,-1 0 1 0,2 0-1 0,-2 0 0 0,1 0 1 0,0 0 0 15,0 0-2-15,-1 0 0 0,1 0 0 0,1 0 0 0,-2 0 0 0,2 0 0 16,0 2-2-16,0-1 0 0,0-1 0 0,0 1-1 0,0-1 0 16,-2 3-1-16,4-3 0 0,-2 0 1 0,1 2-2 0,1 0 1 0,-1-2 0 15,0 1-1-15,0-1 0 0,0 2 0 0,-1 0 1 0,1-2 0 16,0 3-1-16,0-3 1 0,-1 2-1 0,-2 1 1 0,4-3 0 0,-4 2-1 15,3-1-1-15,-2 1-1 0,0-1 0 0,-1 1 1 0,2-1 0 0,-1-1 0 16,-1 3-2-16,2-3 1 0,-4 2 1 0,3-1-1 0,-3 0 0 16,2 1 0-16,1 0 0 0,-2-2 0 0,1 1 2 0,0 1-1 0,0-2 0 15,0 1 0-15,-1 1 1 0,1-2 2 0,0 1 2 0,1 1 2 0,-3-2 0 16,0 1 1-16,5 1 2 0,-3-2 1 0,0 1 0 0,2-1 1 16,0 0 0-16,2 0 2 0,-2 0 1 0,1 0 1 0,1 0 0 0,0 0 0 15,0 0 0-15,0 0-1 0,0 0 0 0,2 0-1 0,-1 0-1 16,1 0 0-16,-4 0-1 0,3 0-1 0,-1 0 1 0,-1 0-1 0,1 0-3 15,-1 0 0-15,2 0 1 0,-2 1-1 0,-1-1-1 0,0 2 0 0,0-2-1 16,-2 2 0-16,4-1-1 0,-4-1 1 0,3 0 1 0,-2 2 2 16,3-2 1-16,-2 0 3 0,2 0 1 0,0 0 0 0,-1 0 1 0,3 0 0 15,-1 0 0-15,2 0 2 0,0 0 0 0,0 0 0 0,2 0 2 0,0 0-1 16,-1 0 0-16,1 0-2 0,0 0-1 0,1 0 0 0,-2 0-1 16,3 0-1-16,-2-2-1 0,1 2-1 0,-2-1-1 0,1-1 0 0,2 2-3 15,-3-2-1-15,1 2-2 0,1-1-1 0,-1 0-2 0,-1 1 0 16,3-2-2-16,-2 1 1 0,-2 1-1 0,1 0 0 0,-1-2 3 0,2 2 0 15,-2 0-1-15,-2 0 2 0,0 0 3 0,2 0 1 0,-1 0 2 16,-3 0 0-16,3 0 1 0,-1 0 1 0,1 0 2 0,-1 0 0 0,-2 0 0 16,3 0 0-16,-1 0-1 0,1 2-2 0,-1-2 1 0,-2 1 0 15,3 1-2-15,1-2-1 0,-2 1 1 0,3 0 0 0,-4-1 1 0,5 2-1 16,-1-2 0-16,0 2-1 0,-1-1 0 0,2-1 1 0,0 2 0 0,1-2 0 16,-2 0-1-16,3 0 0 0,0 0 1 0,-2 2-2 0,0-2-2 15,3 0 0-15,1 0-1 0,-4 0 0 0,3 0 0 0,1 0 0 0,-1 0-2 16,-2 0 0-16,1 0-2 0,0 0 1 0,0 0-1 0,-1 0 0 15,1 0-2-15,-2 0 0 0,2 0-1 0,-1 0 1 0,1 0-2 0,-1-2-2 16,-1 2 0-16,0 0-1 0,1 0-2 0,-2-2 2 0,3 2 0 16,-2 0 0-16,0-1 3 0,-1 1 0 0,1-2 3 0,0 2 0 0,-2 0 1 15,1 0 2-15,1 0 2 0,-3 0 2 0,5 0 1 0,-6 0 2 16,3 0 0-16,-2 0 2 0,2 0-1 0,-2 0 2 0,0 0-1 0,1 0-1 16,-2 0 1-16,2 0 0 0,-1 0-2 0,0 0 0 0,0 0 0 0,-1 0 1 15,2 2-1-15,0-2-1 0,0 1 1 0,-2-1-2 0,3 0-1 16,-2 0 1-16,1 2 0 0,1-2-1 0,-2 0-2 0,1 0-1 0,-1 0 1 15,1 0 0-15,0 0-1 0,0 0 0 0,-2 0-2 0,1 0 2 0,0 0 0 16,0 0 0-16,0 0-1 0,-2 0 0 0,0 0-2 0,1 0 2 16,1 0 0-16,0 0 0 0,-2 0 0 0,2 0 0 0,-3 0-1 0,3 0 0 15,0 0-1-15,-2 0 1 0,2-2-1 0,-3 2 1 0,3 0-2 16,0 0 2-16,-1-1-2 0,0 1 0 0,-2-2 2 0,3 2-1 0,-1 0 1 16,1 0-2-16,-1 0 1 0,-2 0-2 0,3-2 0 0,-1 2 0 0,1 0 3 15,-1 0-1-15,0 0 1 0,1 0 2 0,1 0 1 0,-2 0-1 16,2 0 2-16,-2 0 2 0,2 0-1 0,-1 0 1 0,1 0 1 0,-2 0 2 15,3 0 0-15,-4 0 2 0,4 0-1 0,-4 0-1 0,2 0 1 16,2 0 0-16,-2 2-3 0,0-2 2 0,1 2-1 0,-2-1 1 0,4-1-1 16,-4 2 2-16,2-2-2 0,-1 0 0 0,0 2-1 0,1 0-1 15,-1-2-1-15,0 1 0 0,2 1 1 0,-3-2-1 0,2 2 0 0,-2-1 0 16,1-1-1-16,1 2-1 0,-2-1 0 0,2 0 0 0,-2-1 1 0,3 3-2 16,-4-3 1-16,2 0 0 0,2 2 0 0,-4 0 0 0,2-2-1 15,-1 1 1-15,1-1-1 0,-2 2 1 0,0 0 0 0,2-2-1 0,-1 1 0 16,1 1-1-16,-2-2 1 0,0 0 0 0,2 2 0 0,-1-2-1 15,1 3 2-15,-3-3-1 0,3 0 0 0,-1 2-2 0,0-2 1 0,1 1 0 16,-3 1-2-16,3-2 0 0,-1 1-1 0,0 1-1 0,-1-2 0 0,3 1 2 16,-3-1 0-16,1 2 1 0,0-1-1 0,-1-1 2 0,3 2 1 15,-3-2 1-15,2 1 2 0,-3-1 0 0,1 1 1 0,0-1 1 0,-1 2 2 16,-1 0 1-16,2-2-1 0,-3 1 0 0,2 1-1 0,-3-2 1 16,0 1-1-16,0 1 1 0,1-2-1 0,-1 1 0 0,-2 1-1 0,3-2-1 15,-1 1 2-15,0 1 0 0,-4-2 2 0,4 1-1 0,1-1 2 16,-3 1 0-16,3-1 0 0,-1 2-1 0,-1-2 2 0,1 2 0 0,0-2 1 15,3 1-1-15,-2-1 0 0,2 2 0 0,-2-2 1 0,2 0 0 0,-2 0-1 16,3 2-1-16,-2 0 1 0,2-2 0 0,0 1 0 0,-1 1-1 16,1-2 1-16,0 0-2 0,0 0 0 0,0 2 0 0,1-1-2 0,-2-1 1 15,1 0-3-15,0 2-1 0,-1-2-2 0,0 1 1 0,0-1-1 16,-1 0 0-16,0 1 0 0,0-1-2 0,0 0-1 0,0 3-1 0,0-3 1 16,0 0-1-16,0 0 1 0,-1 0-1 0,0 0 1 0,1 0-1 15,0 0 2-15,0 0 0 0,0 0-2 0,0 0 1 0,-1 2-1 0,-1-2 1 16,0 0-1-16,2 0 1 0,-1 0-2 0,-1 2 1 0,2-2 0 0,0 0-1 15,-1 0-1-15,0 1 1 0,2-1-2 0,-2 0-1 0,2 2-2 16,-2 0-2-16,2-2 2 0,0 0 0 0,-1 1 2 0,2-1 1 0,-2 2 1 16,0-2 0-16,-2 0 2 0,4 0 0 0,-4 2 1 0,2-2 0 15,1 0 2-15,-2 0 2 0,2 0 3 0,-4 3 1 0,1-3-1 0,1 0 2 16,2 0-1-16,-2 0 1 0,-1 0-1 0,3 2 0 0,-3-2-1 0,2 0 0 16,0 0 1-16,-1 0-1 0,-2 0 0 0,2 0 1 0,-1 0-2 15,2 0-1-15,-1 0-2 0,-1 0-1 0,0 0-2 0,0 0-1 0,3-2-3 16,-3 2-1-16,1 0 0 0,-1 0 0 0,-2 0 0 0,3-3 0 15,-3 3-1-15,3 0 0 0,-3-2 0 0,0 2 1 0,3 0 1 0,-2 0 0 16,-2 0 0-16,2-2 1 0,1 2 3 0,-3 0 0 0,2 0 1 16,0 0 0-16,1 0-1 0,-4 0 1 0,4 0-1 0,-2 0 1 0,3 0 1 15,-1 0 0-15,-2 0-1 0,3 0 2 0,-3 0 1 0,3 0 0 16,-3 0 1-16,4 0-1 0,-1 0-1 0,-1 0 0 0,2 0 0 0,-2 0 0 16,3 0 0-16,-2 0-2 0,2 0-1 0,-3 0-2 0,4 0 1 0,-4 0-2 15,2 0 1-15,0 0 0 0,0 0-2 0,0 0 0 0,2 0 0 16,-4 0 0-16,2 0 0 0,0 0 0 0,0 0 3 0,0 0-1 0,0 0 3 15,0 0-1-15,-1 0 1 0,-1 0-2 0,-1 0 1 0,2 0-1 0,-1 0 0 16,1 0-1-16,-3 0 2 0,3 0-1 0,-1 0 1 0,-1 0-1 16,1-1 0-16,0 1-1 0,0 0 0 0,0 0 2 0,-1-2 0 0,-1 2 1 15,0-2 1-15,2 2 2 0,-2 0 1 0,0 0 1 0,2-1 0 0,-2 1 1 16,1 0 0-16,-1-2 2 0,1 2 0 0,0-2 1 0,-1 2-2 0,2 0 1 16,-2 0-1-16,0-3 2 0,1 3 1 0,-2 0-1 0,0 0 1 15,0-1 1-15,2 1 1 0,-3 0 0 0,4 0 0 0,-4-1 0 0,1 1 1 16,2 0 0-16,-2-2 2 0,0 2-1 0,0 0 1 0,2 0-1 0,0 0 0 15,-1 0-1-15,1 0-1 0,0 0-1 0,-1-1 1 0,0 1-2 16,2 0 1-16,0-2-1 0,0 2-1 0,-1 0-1 0,2 0 1 0,-1 0-2 16,-1-2 0-16,2 2-2 0,-1 0-1 0,3 0 1 0,-3 0 2 0,1-1-1 15,-2 1-1-15,2 0 1 0,2 0 0 0,-2 0-1 0,1-2 1 0,0 2-1 16,0-2 0-16,0 2 1 0,0 0 1 0,-1 0-2 0,0-2 0 0,4 2-1 16,-6 0-2-16,6 0-1 0,-2 0 0 0,-1 0-2 0,1 0 0 15,0 0-2-15,-2 0 1 0,3 0-2 0,0 0-2 0,-2 0-1 0,1 0 0 16,0 0-2-16,-2 0 1 0,2 0 0 0,-2 0 0 0,2 0-1 0,-2 0 1 15,2 0 0-15,-3 2 0 0,4-2-2 0,-4 0 1 0,2 2 0 0,0 0-2 16,-1-2 1-16,-1 1 0 0,-1 1 1 0,2-2-1 0,-2 2 2 16,2-1 0-16,-3-1 1 0,0 2 1 0,1-1 2 0,-2-1 1 0,2 1 3 15,-4-1 2-15,2 3 3 0,-2-3 0 0,3 0 3 0,-5 0-1 0,1 0 2 16,-1 0 1-16,2 0 1 0,-4 0 2 0,1 0 1 0,-1 0 3 0,0 0 0 16,0 0 1-16,-1 0-7 0,-2-3-9 0,4 3-10 0,-5-1-10 0,1 1-18 15,-1 0-22-15,0 0-39 0,-1-3-49 0,-1 0-78 0,-2-2-95 16,1 1-57-16,-5 1-39 0</inkml:trace>
  <inkml:trace contextRef="#ctx0" brushRef="#br0" timeOffset="27698.3173">4585 3638 79 0,'-3'-3'269'0,"1"2"-49"0,2 0-37 0,-1-1-32 0,-1 2-30 16,2-1-13-16,-2-1-2 0,2 2-1 0,0 0-1 0,0 0-5 0,0 0-10 15,0 0-10-15,0 0-12 0,0 0-8 0,0 0-10 0,0 0-6 0,0 0-8 16,0 0-9-16,0 0-8 0,0 0-8 0,0 0-8 0,0 0-5 0,2 0-6 15,-2 2-3-15,2-2-6 0,-1 1-2 0,-1-1 1 0,2 0 0 0,-2 0 1 16,1 2 2-16,1-1 1 0,0-1 1 0,-1 1 2 0,1-1 1 16,1 3 0-16,-1-3 2 0,1 0 4 0,1 4 1 0,-1-3 4 0,2 1 3 15,-2-1 0-15,4 3 2 0,-1-4 0 0,0 2 2 0,2 1 1 0,0-1 0 16,0-1 1-16,3 1 0 0,-3 1-1 0,3-2-1 0,0 1 0 16,2-1-1-16,1 2-2 0,-1-1 1 0,0-1-3 0,2 1-1 0,2-2-1 15,-1 1-1-15,2 1-1 0,-1-2-3 0,2 1 0 0,-1-1-1 0,2 0 2 16,0 0 1-16,1 0 2 0,1 0 2 0,2 0 3 0,0 0 0 0,1 0 2 15,-1 0 1-15,1-1 2 0,2 1 1 0,1-2 1 0,-1 1 1 16,2 1 3-16,-1-2-2 0,2 1 0 0,-2 1-2 0,2-2-1 0,0 2-1 16,-1-2-1-16,1 1-1 0,0 1-2 0,-3 0-1 0,3 0-2 0,-1 0-1 15,-2 0 0-15,1 0-2 0,-3 1-1 0,2 1 0 0,1-2-2 16,-4 2 1-16,3 1-2 0,-5-2 1 0,4 1-1 0,-3 1 1 0,2 0-2 16,-2 0 1-16,2-2-1 0,0 0-1 0,0 3 1 0,-1-4-1 15,1 3-1-15,-1-3-1 0,0 4-1 0,3-3-1 0,-2 1-2 0,2 1 2 16,0-1 2-16,-2-1 2 0,2-1 3 0,-2 1 1 0,2-1 2 0,2 3 2 15,-3-3 1-15,1 0 1 0,0 3 3 0,0-2 0 0,-1-1 2 16,0 3 2-16,1-2 3 0,-2 1-1 0,2 0-1 0,0-2-1 16,-2 2-1-16,-1 1 0 0,1-3-2 0,2 2-1 0,-3-1-1 0,3 1 1 15,-2-2-1-15,-1 1-1 0,1 1 1 0,-1-2-1 0,1 1-1 0,-1-1 1 16,-2 0-2-16,2 0 0 0,-1 0 1 0,-1 0-1 0,1 0 0 0,-3 0 0 16,2 0 2-16,-2 0 0 0,0 0 2 0,0 0 1 0,-2 0 0 15,2 0 1-15,-4 0-1 0,3 0 1 0,-2 0 0 0,1 0-1 0,-1 0-2 16,-1 0 1-16,1 0-2 0,0 0 1 0,1 2-2 0,-2-1-1 15,0-1-3-15,1 1 0 0,-1 1-1 0,1-2 0 0,1 0-1 0,-1 0 0 16,-1 0-1-16,3 0-2 0,-2 0 1 0,1 0 1 0,1 0 1 0,-2 0 0 16,2 0 2-16,1 0 1 0,-2 0 0 0,1 0 1 0,1 0 0 15,-2 0 2-15,2 0-1 0,-2 0 1 0,2 0 3 0,-1 0 2 0,-1 0 2 16,2 0-1-16,-1 0 0 0,0 0 0 0,0 2-1 0,0-2 0 16,0 0 0-16,0 0-2 0,0 1 1 0,0-1 0 0,1 2 0 0,-2-2-1 15,2 0 1-15,2 0 0 0,-2 0-2 0,2 0 2 0,0 0 0 16,0 0 0-16,0 0-1 0,3 0 1 0,-1 0 0 0,1 0 0 0,-1 0-1 15,0 0 1-15,3-2 0 0,-2 1-1 0,0 1-3 0,2-2 0 0,-1 0 0 16,1 1-2-16,-1-2-1 0,1 2-1 0,-2-1-2 0,2 1 0 16,0-2-2-16,-3 1 1 0,3 2-2 0,-2-5 0 0,0 3-1 0,2-1-1 15,-2 0-1-15,0-1 0 0,0 1 2 0,1 2 2 0,-2-2 0 0,3 0 2 16,-2 0 2-16,0-1 1 0,1 1 2 0,-1 3 0 0,0-4 1 16,1 2 2-16,-1-1 1 0,-3 1 1 0,4-1 2 0,-3 2 2 0,1-2-1 15,-1 1-1-15,-2 1 0 0,1-1-1 0,0-1-2 0,-1 2 1 16,-1-1-1-16,-1 1-1 0,2-2 2 0,-2 1 0 0,1 1-2 0,-2-1 0 15,2 2-2-15,-3-3 1 0,1 3-2 0,1-2-1 0,-3 2 0 16,1 0 0-16,-1-2 0 0,1 0 1 0,1 2-1 0,-4-1-2 0,3 1-2 16,-2-2 1-16,0 1 0 0,-2 1 0 0,2 0 0 0,-1 0 1 15,-2 0 1-15,4 0-1 0,-5 0 0 0,3 0 0 0,-1 0-1 0,-2 0-1 16,3 0 1-16,-4 0 0 0,4 0 0 0,-3 0-1 0,0 0 1 0,0 0 0 16,0 0 0-16,-1 0-1 0,1 0 0 0,-2 0 0 0,4 0-1 15,-4 0 1-15,-1 0 1 0,2 0-1 0,-1 0 1 0,2 0-1 16,-3 0 1-16,0 0 0 0,0 1 0 0,0-1 1 0,3 0-1 0,-3 0 1 15,0 0-2-15,0 0 2 0,1 0-1 0,-1 0 0 0,0 0 0 0,0 0 0 16,1 0 1-16,-1 0 0 0,2 0-1 0,-1 0 0 0,1 0-2 16,-1 0 1-16,0 0-2 0,1 0 2 0,0 0-1 0,-1 0 0 0,1 0 0 15,-1 0-1-15,1 0 0 0,1 0-1 0,-2 0 0 0,1 0 1 0,2 0-1 16,-1 0 2-16,0 0 0 0,-1 0 2 0,1 0 1 0,1 0 1 0,-2 0 0 16,1 0 1-16,3 0 2 0,-4 0 1 0,1 0-1 0,2 0 2 15,-1 0 0-15,-1 0 1 0,2 0 1 0,-2 0-1 0,2 0 1 0,-2 0-1 16,1 0-1-16,-1 0 1 0,1 0 0 0,-2 0-2 0,0 0 1 0,1 0-2 15,0 0 0-15,0 0 1 0,-1 0-2 0,-1 2 0 0,2-2 2 16,-3 1-1-16,3-1-1 0,-3 2 0 0,0 0 2 0,1-2-1 0,-1 0-1 16,0 0 1-16,-1 2-1 0,0-2 0 0,-2 0 2 0,2 3-2 15,-3-3 0-15,1 0 0 0,0 0 1 0,1 0-1 0,-3 0 0 0,2 2 0 16,-2-2 1-16,2 0-1 0,-2 0 1 0,2 0 1 0,1 0-2 16,-3 0 1-16,2 0 1 0,-2 0 0 0,2 0 1 0,-2 0 0 0,2 0 0 15,-1 0-1-15,1 0 1 0,0 0-1 0,-2 0 0 0,1 0-1 16,-1 0-1-16,0 0 2 0,0 0-1 0,-1 0-1 0,-1 0 0 0,2 0 0 15,0 0-2-15,-1 0 0 0,-1 0 1 0,1 0 0 0,-2 0-1 0,0 0 1 16,0 0-1-16,3 0 0 0,-3 0-1 0,0 0 1 0,0 0-1 16,0 0 1-16,0 0-1 0,0 0-1 0,0 0 1 0,0 0-1 0,0 0 0 15,0 0 0-15,0 0-1 0,0 0 1 0,2 0 0 0,-2 0 0 0,2 0 0 16,-1 0 1-16,2 0 1 0,-1 0-1 0,1 0 0 0,-1 0 0 16,-1 0 1-16,2 0 0 0,0 0-1 0,-1 0 1 0,-1 0 0 0,3 0 0 15,-1 0 0-15,0 0 0 0,0 0 0 0,-1 0 1 0,1 0-1 16,0 0 1-16,2 0 0 0,0 0 0 0,-1 0 0 0,0 0 1 0,0 0-1 15,1 0 1-15,1 0 0 0,-1 1-1 0,1-1 0 0,-1 0 1 0,3 2-2 16,0-2 0-16,-2 0-2 0,2 0 2 0,-1 1 0 0,2-1-1 16,0 2 0-16,-2-2 0 0,1 1 0 0,1-1 0 0,-1 2 0 0,3-1 0 15,-2-1-1-15,1 1 2 0,-2 1-1 0,4-2 1 0,-2 2-1 16,1-2 0-16,0 1 0 0,0 1 1 0,1-2 0 0,0 3-1 0,-1-3 0 16,2 3 0-16,-2-2-1 0,0 1 1 0,3 1 0 0,-1-2 0 15,-1 0 0-15,1 3 0 0,0-4-1 0,-1 3-1 0,1-3 2 16,1 3 0-16,-1-2-1 0,2 0 0 0,-2 1-1 0,1 0 1 0,1-1 0 15,0 1-2-15,0-1 1 0,-2-1-1 0,1 1-1 0,0-1 1 0,0 3-1 16,-1-3 1-16,2 0-1 0,-2 3 1 0,0-2-2 0,-2-1 0 16,3 1 1-16,-1 1-1 0,-2-2 0 0,3 1 1 0,-1-1 0 0,-1 2 2 15,-1-2 0-15,2 0 0 0,-2 0 2 0,2 0 2 0,-2 0 2 0,3 0-1 16,-1 0 1-16,-1 0 1 0,1 0 0 0,1 0 2 0,-3 0 0 0,2 0 1 16,1 0 0-16,-3 0 0 0,3 0-2 0,1 0 1 0,-1 0 1 15,-1 0-2-15,2 0 1 0,-2 0 0 0,3 0 0 0,-2 2 0 0,3-2 0 16,-2 0-1-16,2 0 1 0,-3 0 1 0,3 2-2 0,1-2 1 15,-1 3-1-15,-1-3 0 0,2 0-2 0,-2 0 1 0,2 0-2 0,1 2 0 16,-1-2-1-16,-1 1 2 0,1 1-1 0,1-2 0 0,-1 0-1 0,0 1 0 16,-1-1 0-16,1 2-1 0,1-2 2 0,-1 0-2 0,0 0 0 15,-1 0 0-15,1 1 0 0,-1-1-2 0,2 0 1 0,-3 0-1 0,1 2-1 16,-1-2-1-16,3 1 1 0,-3-1 0 0,1 0-2 0,-1 1 1 16,1 1-2-16,2-2 0 0,-3 0 1 0,0 2-2 0,0-2 1 0,-1 0 0 15,0 1-1-15,2 1 0 0,-1-2 1 0,1 0 1 0,-4 0-2 16,3 1 0-16,-2-1 1 0,2 0 0 0,-3 2-1 0,1-2 2 0,0 0 0 15,0 0-1-15,-1 0 1 0,0 1-1 0,-1-1-1 0,1 0 2 0,1 0-1 16,-3 2 1-16,0-2-2 0,2 0 1 0,-2 0 1 0,1 0-1 16,0 0 1-16,-3 1 1 0,4-1-1 0,-4 0 2 0,1 0 0 0,1 2 2 15,-2-2 1-15,1 0 0 0,-1 0 0 0,-1 0 0 0,0 0 1 0,0 0 1 16,1 0 1-16,-2 1 0 0,-1 1 0 0,2-2-1 0,0 0 0 16,-2 1 1-16,1-1-2 0,-1 1 0 0,0-1 0 0,0 2 0 0,-1-2 0 15,0 2 0-15,0-2-1 0,0 0 0 0,2 3-1 0,-2-3 1 16,0 0 0-16,0 0 0 0,-1 3 1 0,1-2 2 0,1-1-1 0,-1 1 0 15,1 1 2-15,-1-2-1 0,0 2 0 0,0-1 1 0,2-1-1 0,-2 2 0 16,0-1 2-16,2-1-2 0,-1 1 1 0,1-1-1 0,-2 3 0 16,2-3 1-16,-2 0-2 0,1 0 0 0,0 0 1 0,0 3-1 0,-1-3 0 15,0 1 0-15,1-1-1 0,-1 0 1 0,1 0 0 0,-1 1 0 16,1-1 0-16,-1 0 1 0,0 2-2 0,3-2 0 0,-4 0 0 0,1 0 0 16,0 0 0-16,0 0 0 0,0 0-1 0,1 0 0 0,0 0-1 15,-1 0 0-15,0 0-1 0,-1 0-2 0,1 0 0 0,1 0-1 0,-1 0 2 16,1 0-1-16,-1 0 0 0,0 0 0 0,1 0 0 0,0 0 0 0,-2 0-1 15,0 0 2-15,0 0 0 0,-1 0 0 0,2 0 2 0,-1 0 2 16,-1 0 0-16,0 0 1 0,1 0-2 0,-1 0 1 0,0 0 0 0,-1 0-1 16,-1 0 1-16,1 0-1 0,1 0 0 0,-1 0 0 0,-1 0 0 15,-1 0 1-15,2 0-1 0,-2 0 0 0,0 0 0 0,0 0-1 0,0 0 1 16,0 0 0-16,0 0 1 0,0 0-1 0,3 0 0 0,-3 0 1 0,0 0 0 16,0 0 0-16,0 0-2 0,1 0 0 0,1 0 0 0,-1 0 0 15,1 0 1-15,1 0 0 0,-1 0 0 0,1 0-1 0,0 0 1 0,1 0-1 16,0 0 1-16,1 0 0 0,-1 0 0 0,1 0 1 0,0 0 0 15,2 0-1-15,-1-2 0 0,2 2-1 0,-2 0 1 0,2-1 0 0,0 1 0 16,1 0 0-16,-1 0-1 0,2-1 0 0,-1 1 2 0,2-3 0 16,1 3-1-16,0 0 0 0,-1 0 0 0,3-3 0 0,-1 3 1 0,0-1-1 15,1 1 0-15,0-1-1 0,2-1 0 0,-2 2 0 0,3-1 1 0,-2-1-2 16,0 2 0-16,2-2-1 0,0 1-1 0,0 1 0 0,1-1-2 16,-3-2 2-16,4 3-1 0,-1 0 0 0,-1 0-1 0,4 0-1 0,-3 0-1 15,2 0 1-15,0 0-1 0,0 0-1 0,0 0 0 0,0 0 0 16,0 0 0-16,0 0 0 0,0 0 0 0,0 0 0 0,1 0 2 0,-2 0 1 15,3 0 3-15,-2 0 1 0,1 0 2 0,0 0 1 0,0 0 1 0,-1 0 1 16,2 0 2-16,0 0 1 0,-3 0 0 0,3 0 3 0,0 0 1 16,-1 0-1-16,0 0 0 0,1 0 0 0,-3 0-1 0,5 0 0 0,-2 0-1 15,-1 0-1-15,0 0-1 0,1 0 0 0,0 0-2 0,-1 0 0 16,0 0 0-16,2 0-2 0,-2 0-1 0,0 0-1 0,1 0 0 0,-1 3-2 16,0-2-1-16,1-1-1 0,-1 0 0 0,0 1-1 0,-1 1-1 0,2-2 1 15,0 0-2-15,-3 0 1 0,3 2 0 0,-3-2-1 0,2 0-2 16,-1 0 0-16,1 0-1 0,-4 0 0 0,4 0-1 0,-3 0 1 15,0 0 0-15,1 0 0 0,-1 0-2 0,0 0 0 0,0 0-2 0,-1 0 0 16,0-2 0-16,0 2-1 0,1-2 0 0,-2 1 2 0,0 1-1 0,0-1 1 16,0-2 0-16,-2 3 0 0,3 0 1 0,-2-3 0 0,0 1 2 15,0 0 0-15,0 0 0 0,-2 0-1 0,3 1 1 0,-3-2 1 0,1 1 1 16,0 1 0-16,0-2 0 0,-3 1 1 0,2 1 3 0,1-1-1 0,-3 0 1 16,3 1 1-16,-1-2 1 0,-2 2 0 0,0-1 2 0,0 1 2 15,3-2 2-15,-2 3-1 0,-3-2 0 0,4 2 1 0,-2-3 1 0,-2 3-1 16,2-2-1-16,0 2 1 0,-1-2-1 0,2 0 1 0,-2 2 1 15,1-1-1-15,0 1 0 0,-1-2 0 0,0 1 0 0,0 1-1 0,1-1 1 16,0-2 0-16,-3 3-1 0,3 0 0 0,-2-3 1 0,1 3-1 0,0-1-1 16,0 1 0-16,-1 0 0 0,0 0-1 0,1 0 0 0,1 0 0 15,-2 0 1-15,1 0-2 0,2 0 0 0,-2 0 0 0,1 0 1 0,-2 0 1 16,3 0 0-16,-2 0 2 0,1 0-1 0,1 0 0 0,0 0 0 0,-1 0 1 16,1 0 0-16,2 0-1 0,-2 0 0 0,1 0 1 0,-2 0 0 15,5 0-1-15,-5 0 1 0,0 0-2 0,3 0 0 0,-1 0 0 0,-1 0 0 16,-1 0 0-16,2 0 0 0,-2 0-1 0,0 0-1 0,2 0 0 15,0 0 0-15,-4 0 0 0,3 0 0 0,0 0 0 0,-1 0-1 0,1 0 1 16,-2 0 0-16,2 0 0 0,-2 0 0 0,1 0-1 0,0 0-2 0,-1 0 0 16,1 0-2-16,0 0-2 0,-2 0-1 0,3 0-2 0,-2 1-2 15,-2-1-3-15,2 0-3 0,-1 3-4 0,1-3-3 0,-1 0-2 0,2 0-4 16,-3 0-6-16,3 0-5 0,0 3-10 0,0-3-9 0,-1 0-14 16,1 0-14-16,-2 0-21 0,4 0-26 0,0 0-32 0,-2 0-33 0,3 0-62 15,-3 0-71-15</inkml:trace>
  <inkml:trace contextRef="#ctx0" brushRef="#br0" timeOffset="28697.5088">16801 3691 164 0,'0'0'334'0,"0"0"-74"0,0 0-77 0,0 0-76 15,0 0-46-15,0 0-32 0,0 0-17 0,0 0-9 0,0 2-4 0,2-2 3 16,1 0 7-16,1 0 10 0,0 3 8 0,1-3 9 0,0 0 6 16,6 0 1-16,-2 3 4 0,1-2-1 0,2-1 0 0,1 1 1 0,0 1 1 15,1-2 3-15,2 2-1 0,1-1-3 0,2 1-3 0,0-1-2 0,0 0-2 16,3-1-5-16,-1 3-4 0,4 0-2 0,-1-2-2 0,1 2-1 16,0-2-2-16,1 1-4 0,2 0-3 0,-1 0-3 0,3 1-4 0,0-3-4 15,0 2-1-15,0 1-2 0,2-2 0 0,1 1-1 0,1-1 0 16,0 2 3-16,-1-2 0 0,2 1 1 0,0 0 2 0,1 1 2 0,-1-3 1 15,4 1 1-15,-2 1 2 0,-1-2 1 0,2 1-1 0,3-1 0 0,-3 0-3 16,3 0-1-16,0 0-1 0,0 0-3 0,-1-1-4 0,2 1-3 16,0-2-3-16,-3 1-3 0,2 1-4 0,-3-2-1 0,2 1-3 0,-2-1 0 15,-1 2-1-15,-2-2 0 0,0 1 0 0,-2 0 2 0,-1-1-1 16,-2 2 1-16,0-1-1 0,-1 1-1 0,-1-2 0 0,-3 1 1 0,4 1-1 16,-7 0 0-16,3 0 0 0,-1 0 0 0,-1 0 0 0,-1 0 1 0,1 0 3 15,-3 0 2-15,2 0 2 0,-4 1 2 0,2 1 2 0,-1-2 0 0,0 1 2 16,0-1 2-16,-3 2 2 0,3-1 1 0,0 0 1 0,-1 1 1 15,-3 0-1-15,1 1 1 0,3-2-2 0,-3 1 0 0,0-1-2 0,0 1-1 16,-1 1-1-16,0-2-1 0,0 1 1 0,0 0 0 0,0-2 1 16,-2 4 0-16,1-4 1 0,1 0 1 0,-2 3 0 0,0-3 2 15,0 0-2-15,0 3 0 0,-1-2 1 0,1-1-1 0,-2 1 0 0,3 1 0 16,-3-2-3-16,1 2-1 0,-2-1-6 0,3-1-5 0,-1 2-11 0,-2-2-9 0,0 0-13 16,4 0-12-16,-5 0-19 0,3 0-20 0,0 0-23 15,-1 0-26-15,1 0-31 0,0 0-30 0,1 0-59 0,1-2-75 0</inkml:trace>
  <inkml:trace contextRef="#ctx0" brushRef="#br0" timeOffset="29513.7614">21032 3814 344 0,'0'0'338'16,"0"0"-83"-16,1 0-67 0,-1 0-56 0,0-1-34 0,2 1-22 15,-1 0-17-15,1 0-13 0,1 0-6 0,0 0-5 0,2 0-2 0,3 0 1 16,-2 0-1-16,2 0-2 0,5 0-2 0,-1 0 0 0,1 0-2 16,4 0 0-16,2 0-2 0,1 0 0 0,2 0-1 0,1 0-3 0,2 0 1 15,1 0-2-15,3 0-2 0,2 1-2 0,-1-1-4 0,3 2-3 0,3-1-3 16,1-1-8-16,1 1-3 0,0 1-4 0,4 0-4 0,0-1-3 15,2 1-4-15,2 1 0 0,-1-2-6 0,3 1-6 0,2 1-8 0,0-2-5 16,0 1-5-16,4 1-7 0,-2-2-2 0,-1 1-3 0,1 1-6 16,0-3-4-16,-1 0-2 0,-3 4 0 0,1-4 1 0,-1 1 2 0,-1 1 5 15,-2-2 7-15,0 2 6 0,-4-1 5 0,1-1 6 0,-2 0 7 0,-1 0 9 16,-1 0 12-16,-3 0 8 0,-1 0 10 0,-1 0 7 0,-1 0 9 16,-2 0 6-16,-2 0 2 0,1 0 2 0,-4 0 2 0,1 0 1 0,-3 0 1 15,1 0 2-15,-5 0 0 0,1 0-2 0,1 0-5 0,-4 0-3 16,2 0-1-16,-3 0-2 0,1 0-4 0,-1 0-4 0,-2 0 0 0,2 0-1 15,-3 0-3-15,0 0-2 0,2 0-4 0,-3 0-7 0,1 0-9 0,0 0-14 16,0 0-13-16,0 0-21 0,-2 0-20 0,4 0-31 0,-2 0-32 16,1 0-61-16,1 0-70 0,-1 0-52 0</inkml:trace>
  <inkml:trace contextRef="#ctx0" brushRef="#br0" timeOffset="30315.0516">24182 3883 114 0,'-5'-1'392'0,"1"1"-48"0,0-2-68 16,3 2-82-16,1 0-50 0,0 0-35 0,0 0-19 0,0 0-12 0,0 0-8 16,0 0-5-16,1 0-6 0,3 0-5 0,-3 0-8 0,2 0-6 0,3 0-8 15,-2 0-10-15,0 0-7 0,1 0-7 0,3 0-7 0,1 0-6 0,3 0-6 16,-1 0-8-16,6 0-4 0,0 0 1 0,6 0-1 0,-1 2 1 15,4-2 2-15,3 0 2 0,3 1 1 0,2 1 1 0,1-2 0 0,3 1-1 16,1 1-2-16,3-2-3 0,1 1-3 0,1-1-2 0,-1 2-2 16,0-1-2-16,4 2 0 0,-2-1-4 0,0-1 0 0,0 1 1 0,1 1 3 15,2-2 3-15,-2 1 1 0,-1 1 1 0,1 0 1 0,2 0 0 16,-2-2 3-16,-1 1 4 0,0 1 2 0,0-3 2 0,1 3 3 0,0-2 7 16,-1-1 4-16,-2 1 3 0,0 1 3 0,0-2 1 0,-4 0-2 15,3 0 0-15,-3 0-1 0,-3 0 1 0,1-2-1 0,-2 1-1 0,-4 1-2 16,-1-1 1-16,0 1 0 0,-1-3 2 0,-4 3-1 0,0-3-1 0,-4 1 2 15,1 1-1-15,-3-2 3 0,-2 1 3 0,1 1 2 0,-5-1 1 16,0 1 3-16,0-1 2 0,-2 1 1 0,-1 1-1 0,-2-2-2 0,-2 1 1 16,2 1-2-16,-4-2-3 0,1 1-3 0,0 1-5 0,-2-2-6 0,2 2-4 15,-1 0-7-15,0 0-6 0,-3 0-8 0,3 0-9 0,-3 0-8 16,1 0-8-16,-1 0-9 0,3 2-9 0,-3-2-5 0,2 1-4 0,-1 1-7 16,0-2-8-16,-1 1-13 0,3 1-16 0,0-2-16 0,-3 3-16 15,3-2-40-15</inkml:trace>
  <inkml:trace contextRef="#ctx0" brushRef="#br0" timeOffset="31146.2345">26569 3889 175 0,'-2'0'213'0,"1"-1"-34"16,-3 1-28-16,3-2-18 0,-1 1-14 0,2 1-9 0,0 0-7 16,0 0-5-16,0 0-2 0,0 0-5 0,0 0-6 0,0 0-4 15,0 0-4-15,0 0-6 0,0 0-6 0,0 0-7 0,2 0-6 0,-1 0-7 16,3 0-9-16,-3 0-9 0,1 0-9 0,-1 0-9 0,3 0-10 0,-3 0-7 15,4 0-7-15,-2 0-7 0,2 0-7 0,-2 0-5 0,2 0-4 16,3 0-3-16,-1 0 0 0,1 0 0 0,2 0 3 0,2 0 3 0,1 0 6 16,0 0 4-16,3 0 5 0,1 0 4 0,-1 0 6 0,3 0 4 0,0 0 4 15,1 0 5-15,2 0 4 0,-1 0 2 0,3 0 1 0,-1 0 0 16,4 0 0-16,0-2-2 0,0 1-2 0,3 1 1 0,0-2 1 0,0 2-1 16,1 0-1-16,1-2 1 0,0 2 0 0,1-3-2 0,0 3-3 15,0 0 0-15,-1-2-4 0,1 0 0 0,-1 2 1 0,0-1 3 0,-1 1 3 16,-1-2-1-16,2 1 1 0,-4 1-4 0,2-1-2 0,0-2-3 15,-1 3-1-15,-1 0-1 0,1-3-2 0,-3 3 0 0,1-1 2 0,-2 1-2 16,4 0-1-16,-3 0-4 0,-1 0-3 0,0 0-2 0,0 0 0 0,0 0 0 16,-2 0 1-16,2 0 1 0,-1 0 0 0,-1 1-1 0,2-1-1 15,-4 3-2-15,3-3-4 0,-2 0-3 0,2 3-2 0,-3-2-3 0,0-1-4 16,0 1-5-16,0 1-5 0,1-1-4 0,-2 1 0 0,2 0-4 0,-3 1-2 16,3-3-2-16,0 2-1 0,-1 0-2 0,0-2 2 0,1 1 2 15,-1 1 3-15,1-1 0 0,-2 1 2 0,2-2 3 0,-1 1 3 0,1-1 3 16,-3 2 1-16,1-1 2 0,-1-1 0 0,2 1 3 0,-4-1 1 15,4 0 2-15,-4 0 2 0,2 0 1 0,0 0 1 0,-1 0 2 0,-1 0 4 16,0 0 2-16,1 0-1 0,-2 0 4 0,-1 0 3 0,1-1 5 16,1 1 4-16,-4-1 6 0,3 1 6 0,-2-2 3 0,0 2 1 0,1 0 5 15,-1-1 5-15,-1 1 8 0,-1 0 7 0,1 0 6 0,1 0 3 0,-5-2 5 16,3 2 1-16,-2 0 3 0,2-1 0 0,-3 1 1 0,4 0-1 16,-5 0 4-16,1 0 1 0,2 0 1 0,-1 0 1 0,-2 0-2 0,2 0-2 15,0 0 1-15,-2 0 0 0,0 0 1 0,3 0-1 0,-1 0 1 0,-1-2 0 16,0 2 0-16,1 0 0 0,0-1-3 0,0 1-1 0,-2 0-3 15,4 0-1-15,-2-2-2 0,2 2-3 0,-1 0-3 0,1 0-4 0,1 0-3 16,3 0-2-16,-3-2-4 0,0 2-3 0,4 0-4 0,-2 0-1 0,0 0-3 16,2 0-2-16,-3 0-3 0,3 0-4 0,1 0-6 0,-1 0-6 0,-1 0-8 15,1 0-6-15,1 0-6 0,-1 0-7 0,0 0-6 0,0 0-6 0,0 0-5 16,-1 0-6-16,3 0-4 0,-2 0-3 0,-1 2-4 0,1-2-3 0,-1 0 1 16,1 0 2-16,1 2 4 0,1-2 1 0,-1 1 4 0,-1 1 5 15,0-2 5-15,0 1 7 0,1 1 3 0,-2-2 4 0,1 1 2 0,-3 1 0 16,3-1 6-16,-2 0 3 0,0 1 5 0,-2 0 1 0,1-2 3 0,-1 1 3 15,1 1 1-15,-3-2 3 0,1 1 2 0,-2 1 1 0,0-2 2 16,0 1 2-16,-1 1 2 0,-3-2 4 0,1 1 1 0,-1-1 1 0,2 0-1 16,-4 0 0-16,0 0-1 0,0 0-1 0,0 0-6 0,-3 0-8 0,-1 0-16 15,0 0-21-15,0 0-28 0,0 0-32 0,0 0-61 0,0 0-79 0</inkml:trace>
  <inkml:trace contextRef="#ctx0" brushRef="#br0" timeOffset="34314.1715">1992 6094 535 0,'0'-4'558'0,"0"0"-20"0,0 3-39 15,0-2-73-15,0 0-93 0,0 0-60 0,0 0-44 0,0 0-23 0,0 0-13 16,0 1-10-16,0-1-6 0,0 1-9 0,0-1-7 0,0 1-9 16,0 0-9-16,0 2-11 0,0-3-13 0,0 3-12 0,-1-2-13 15,1 2-10-15,0 0-11 0,0 0-11 0,0 0-11 0,0 0-7 0,0 0-9 16,0 0-9-16,0 2-10 0,-2-2-12 0,2 0-12 0,-2 3-12 15,2-1-13-15,0 0-10 0,0-1-13 0,0 3-7 0,0-1-7 0,0-1-4 16,0 1 0-16,0 3 0 0,0 0 2 0,0 0 3 0,2 3 5 0,-2 2 5 16,2 1 6-16,-2 0 8 0,1 4 6 0,1 1 7 0,-2 1 4 15,2 2 1-15,-1-1 0 0,1 2-7 0,-2 2-9 0,2-1-14 0,-1 0-19 16,-1 2-18-16,2-1-22 0,1-1-27 0,-1 0-28 0,-1 0-30 0,2 0-32 16,1-2-45-16,0 1-52 0,-1-2-72 0,2-2-88 0,0-1-50 0,1-1-32 15,2-3-7-15</inkml:trace>
  <inkml:trace contextRef="#ctx0" brushRef="#br0" timeOffset="34648.4379">2317 6184 56 0,'-2'-5'633'0,"1"2"3"0,-1-1 2 0,-1 1-13 0,1 2-16 0,-1-2-127 15,1 3-180-15,1 0-114 0,-1 0-81 0,-1 0-47 0,1 0-27 16,-2 3-17-16,1 0-9 0,1 0-7 0,-3 1-7 0,2 2-4 0,-2 1-5 15,2 0-3-15,-3 2-3 0,0 1 1 0,1 2 0 0,0 2 3 0,2 1 3 16,-2 0-1-16,2 0-2 0,0 1-2 0,0 2-1 0,0-2-4 16,3 3-2-16,-2 0-5 0,2-1-5 0,2-1-7 0,-1 0-5 0,1 0-7 15,2-2-7-15,1 1-8 0,-2-2-7 0,2-1-4 0,2-1-4 0,-1-1-1 16,2-2-3-16,-2-1 1 0,2-1 1 0,-1-1 5 0,0-3 4 16,1-1 10-16,0 0 12 0,-1-2 10 0,0-2 11 0,1 0 14 0,-3-4 16 15,1 2 17-15,-1-4 16 0,1-1 13 0,-3 0 14 0,-1-1 9 16,-1-3 8-16,-1-1 8 0,-1 2 7 0,-2-2 2 0,-3-1 5 0,-1-2-1 15,1 0 0-15,-2 2-5 0,-3-2-7 0,-2 1-8 0,2 1-10 16,-1 0-11-16,-1 0-8 0,-1 0-14 0,1 2-15 0,2 1-25 0,-3 0-28 16,3 4-35-16,0 0-41 0,1 1-37 0,2 2-37 0,2 2-43 15,0 2-47-15,3 1-80 0,1 1-98 0,0 4-63 0,2-1-43 0,2 3-18 0</inkml:trace>
  <inkml:trace contextRef="#ctx0" brushRef="#br0" timeOffset="34853.3696">2709 6474 309 0,'-2'0'660'0,"-1"1"12"0,1-1 11 0,1 0-17 15,-1 0-29-15,-1 0-128 0,1 0-171 0,2 0-108 0,0 0-70 0,0 0-41 16,0 0-24-16,0 0-19 0,0 0-10 0,0 0-18 0,0 0-17 16,0 0-19-16,2 1-25 0,-2 1-16 0,2 1-17 0,-1 0-14 15,-1-1-13-15,2 3-13 0,-2 2-16 0,1 0-14 0,1 1-15 0,-2-1-21 16,0 5-22-16,2-1-27 0,-1 2-25 0,1-1-33 0,-2 2-33 0,2-1-79 15,-1 2-102-15,-1 1-61 0,2-2-44 0,-1 1-18 0,2 0-2 0</inkml:trace>
  <inkml:trace contextRef="#ctx0" brushRef="#br0" timeOffset="35331.1642">3137 6421 442 0,'-1'-5'647'16,"-1"2"-2"-16,2 1 1 0,-3-1-18 0,1 1-26 0,1 0-144 0,-1 1-204 16,-1 1-118-16,1 0-75 0,-1 1-37 0,1 1-17 0,-2 1-9 15,-2 1-4-15,1-1-3 0,-2 4-2 0,1 0-4 0,-2 1-1 0,2-1-4 16,-2 5 1-16,0-1-1 0,0 2 0 0,2 1-3 0,0-2-3 0,1 3-3 16,0-1-6-16,0 1-3 0,1 0-5 0,2 1-5 0,1-1-7 15,1-1-8-15,1 0-8 0,1-1-7 0,2-1-8 0,1 1-8 0,0-3-7 16,0-1-5-16,1 0-2 0,0-1 1 0,4-1 1 0,-1-2 0 0,-1 0-1 15,1-1 5-15,-1-3 6 0,2 1 9 0,1-4 10 0,-3 1 13 16,0-3 13-16,0 1 15 0,-1-2 16 0,1-1 14 0,-1-3 16 16,-2 1 15-16,-2-2 12 0,1 0 11 0,-2-2 10 0,-2-1 8 0,0-1 8 15,-2 1 6-15,-4-2 7 0,0-1 3 0,-1 0 2 0,-2 0 0 0,-2-2 0 16,0 1-5-16,-3 0-2 0,-2-2-5 0,0 1-5 0,0-1 1 16,-1 2 2-16,1 0 0 0,-3-1-3 0,3 1-2 0,-1-1-3 0,0 1-4 15,4 3-5-15,0-1-2 0,1 1-2 0,2-1-2 0,0 3-3 0,3 0-8 16,0 0-8-16,3 2-13 0,0-1-11 0,3 3-16 0,1-2-14 15,0 1-13-15,3 1-12 0,3 1-8 0,1 0-6 0,2-1-6 0,2 2-5 16,1-1-2-16,3 1-5 0,1 1 2 0,1 1 1 0,0 1 4 16,1 0 0-16,1 3 6 0,-3 0 6 0,1 0 5 0,-1 3 5 0,-2 2 3 15,-1 0 2-15,1 3 0 0,-3 0 2 0,-1 2 1 0,1 2 2 0,-3 0 2 16,-2 3 4-16,-3 0 3 0,1 1 4 0,-2 2 5 0,-2 1 6 16,-4 1 4-16,1 3 2 0,-2-3-5 0,-2 4-9 0,-2-1-20 0,0 0-22 15,-1-1-32-15,0 2-37 0,-2 0-43 0,2-2-49 0,2 0-79 0,-2-1-97 16,2-1-61-16,0 2-44 0,3-4-22 0</inkml:trace>
  <inkml:trace contextRef="#ctx0" brushRef="#br0" timeOffset="35505.5896">3516 6613 202 0,'0'5'564'0,"0"1"-4"0,-1-2-4 16,-1 1-7-16,2-2-126 0,-1 4-189 0,-1-1-111 0,-1 0-73 0,0 2-34 15,0 1-15-15,0 1-3 0,-1 1 0 0,1-1-2 0,0 2-6 0,0 1-21 16,-2 1-24-16,3 1-40 0,-2 2-49 0,2-3-100 0,1 5-125 16,-1-1-79-16,-1 0-53 0,0 0-29 0,1-1-18 0</inkml:trace>
  <inkml:trace contextRef="#ctx0" brushRef="#br0" timeOffset="35932.1822">4118 6210 448 0,'-10'-10'588'0,"2"1"-3"0,-2-1-4 0,-1 3-1 16,3 1-127-16,-1 3-186 0,-2-1-120 0,1 3-84 0,-3 1-44 0,1 1-21 15,1 3-10-15,-3 2-6 0,1 1-2 0,-1 3 1 0,-2 2-1 16,2 3-1-16,-2 1-3 0,1 2 0 0,0 3 0 0,2-1 0 16,-1 3 3-16,1 0 0 0,1 4 3 0,2-2 4 0,1 0 1 0,0 3 3 15,2-1 4-15,1 0 0 0,1-2 1 0,2 1 1 0,1-1-3 0,0-1-4 16,4-1-8-16,0-1-9 0,1 0-9 0,3-2-11 0,-1-2-8 16,3-2-10-16,3 0-11 0,0-3-12 0,1-1-13 0,1-4-14 0,3-1-7 15,0-2-4-15,1-3 5 0,-1 0 7 0,1-5 16 0,1 0 18 0,-1-1 20 16,-1-4 22-16,0 1 20 0,-3-2 18 0,-1 0 22 0,-1-1 24 0,-3-3 27 15,0 1 27-15,-3 2 20 0,-2-2 17 0,-3 1 13 0,0-2 7 16,-2 2 1-16,-3 1-4 0,1 0-7 0,-4 2-8 0,-2 0-6 0,1 1-10 16,-2 1-10-16,0-1-15 0,0 5-16 0,-2-1-17 0,0 0-16 15,1 3-14-15,-1 0-15 0,-1 0-13 0,3 3-15 0,-2 2-14 0,2 0-17 16,2 1-21-16,-1 2-24 0,1 1-25 0,3 1-34 0,1 0-39 0,1 5-57 16,3-3-62-16,4 1-88 0,0 0-97 0,5 0-53 0,3 1-30 15,0-2-11-15</inkml:trace>
  <inkml:trace contextRef="#ctx0" brushRef="#br0" timeOffset="36093.7207">4415 6682 38 0,'-2'-3'619'0,"0"2"-1"16,1-1 0-16,-1 1-6 0,2-1-10 0,0 2-142 0,0 0-210 16,0 0-121-16,0 0-76 0,0 2-38 0,0-1-20 0,0 2-8 0,0 2-8 15,0-1-9-15,2 2-13 0,-1 2-22 0,-1-1-28 0,2 4-44 16,1-1-48-16,0 2-98 0,0 3-119 0,-1 2-78 0,-1-3-54 0,1 3-28 15,1 1-17-15</inkml:trace>
  <inkml:trace contextRef="#ctx0" brushRef="#br0" timeOffset="36816.157">4765 6205 135 0,'0'-2'571'0,"-1"-1"10"0,-1 3-8 0,2-2-12 0,-2 0-118 0,2 2-166 15,0 0-97-15,0 0-62 0,0 0-35 0,-1 0-21 0,-1 4-17 16,2-4-13-16,-2 3-11 0,2 1-11 0,0 2-11 0,-1 1-12 0,1-1-7 15,0 4-7-15,-2 1-2 0,2 1-2 0,0 0 4 0,0 4 6 0,0-2 5 16,0 3 6-16,2 1 5 0,-2-1 2 0,3 0 2 0,0 1 1 16,-1 0 0-16,3-1 0 0,-2 0-2 0,2 0-3 0,2 0-2 15,0-3-5-15,1 1-5 0,-2-3-8 0,3 2-8 0,-1-3-9 0,2 0-6 16,0-1-7-16,0-3-7 0,0-1-4 0,1 0-3 0,0-4-2 0,2 1 2 16,-1-3 5-16,-2-2 8 0,3-1 8 0,-1 1 12 0,-1-5 15 0,0-1 16 15,-1 1 16-15,-2-3 17 0,0-1 18 0,-1 1 15 16,-2-2 14-16,0 2 12 0,-2-3 12 0,-1 1 9 0,1 2 9 0,-3-1 5 15,0 1 2-15,0 1-1 0,0 1-5 0,0 1-10 0,0 0-11 0,-2 2-15 16,1 3-16-16,1-1-16 0,0 0-15 0,0 3-15 0,0 0-11 16,0 0-13-16,0 3-12 0,0 0-10 0,0 4-8 0,0 0-4 15,1 2-5-15,1 4 2 0,-2-1 1 0,3 5 2 0,-1-1 1 0,1 4-4 16,3 1-4-16,-3 1-13 0,2 0-19 0,1 3-24 0,1 0-29 16,0 0-36-16,3 1-39 0,-2 1-68 0,0-2-81 0,1 1-78 15,1-2-75-15,0-3-37 0,0 0-21 0</inkml:trace>
  <inkml:trace contextRef="#ctx0" brushRef="#br0" timeOffset="36992.6821">5470 6724 34 0,'-3'0'557'0,"1"0"-5"0,1 0-3 0,-2 4-3 0,1-2-108 0,0 1-165 15,-1 2-108-15,3 2-84 0,-3-1-43 0,0 3-24 0,2 0-8 16,-1 3-1-16,0 0 2 0,1 2 5 0,1-1-6 0,-2 3-10 15,2 1-21-15,0 1-27 0,0 1-34 0,2 0-40 0,-2 0-62 0,3-1-73 16,0 1-86-16,0-2-90 0,2 1-56 0,-2-3-36 0,3 1-17 16</inkml:trace>
  <inkml:trace contextRef="#ctx0" brushRef="#br0" timeOffset="37430.9422">5842 6442 451 0,'4'-10'604'0,"-1"-1"-1"0,1 1 2 15,0 0 6-15,1 2-132 0,-2-1-196 0,2 0-114 0,1 0-67 16,-1 1-39-16,1 0-22 0,-1 1-10 0,3 0-9 0,1 0-5 16,-2 2-5-16,1-1-3 0,0 1-3 0,3 2-8 0,-2 0-9 0,1 0-7 15,1 0-5-15,-2 3-3 0,-1 0-2 0,3 0-1 0,-1 3-2 16,-2 0 1-16,1 0 1 0,-1 2 0 0,0 1 0 0,-2-1 4 0,2 0 0 15,-3 2 2-15,-2 1 2 0,0-1 2 0,0 3 2 0,-1-3 1 16,0 2 2-16,-2 2 1 0,-2-2 3 0,2 1 1 0,-2-1 2 0,-1 1 3 16,0 0 0-16,1-1 1 0,-2 1 1 0,-1-1 1 0,0 1 1 15,2-2-3-15,0 1-2 0,1 1-5 0,-2-3-7 0,2 0-3 0,0 2-3 16,1-1-2-16,1-2-2 0,0 1-2 0,1-1-1 0,1 0-3 16,1-2-2-16,2 3-1 0,-2-3-1 0,2 0 1 0,3 1 3 15,-2 0 4-15,0-1 3 0,1-1 4 0,2 2 2 0,-1-1-1 16,-2-1 1-16,1 1 1 0,2 0 0 0,-3 0 0 0,1 1 0 0,-2-1 1 15,0 1 0-15,-1-2 2 0,1 2 1 0,-2 0 4 0,0 2 2 0,-1-3 3 16,-1 1 4-16,-1-2 4 0,0 4 5 0,-1-1 4 0,-1 0 5 16,-1 0 5-16,-2 1 5 0,-2-1 2 0,0 2 1 0,-3 1-2 15,0-1-5-15,-2-1-7 0,1 0-12 0,-3-1-18 0,3 2-19 0,-3-1-33 16,4-2-35-16,-3 1-55 0,3-1-62 0,0 0-86 0,4-1-96 16,-1-1-62-16,1 1-43 0,5-3-22 0</inkml:trace>
  <inkml:trace contextRef="#ctx0" brushRef="#br0" timeOffset="37595.291">6444 6740 96 0,'5'7'525'0,"-1"0"-2"0,1 2-6 0,-2-1-104 16,2 2-154-16,-2 0-86 0,0 2-51 0,-1-2-25 0,1 2-8 16,-1 1-9-16,2 1-10 0,-1-3-8 0,-3 4-5 0,2-3-7 15,-2 4-10-15,0-1-13 0,0-2-17 0,0-1-25 0,0 2-27 0,-2-1-36 16,2-1-40-16,-3 0-70 0,-1-1-85 0,4-3-90 0,-2 1-93 15,2-1-53-15,0-1-32 0,2-2-14 0</inkml:trace>
  <inkml:trace contextRef="#ctx0" brushRef="#br0" timeOffset="37933.325">7075 6404 382 0,'3'-8'620'0,"0"-2"-2"16,0 2-2-16,-1 0-49 0,4-2-75 0,-3 3-130 0,2-1-158 0,-2 1-93 15,3 0-58-15,-1 2-31 0,1 0-17 0,1 2-12 0,-1 0-8 16,0-1-4-16,1 4-3 0,2 2-4 0,-1 0-2 0,0 2-4 16,1 1-1-16,-1 2-2 0,0 0-1 0,0 5 1 0,-3-2 2 0,1 3 4 15,-1 2 2-15,-2 0 2 0,-1 3 4 0,-2 1 3 0,0-2 3 0,-2 2 5 16,0 1 3-16,-1-1 6 0,0 1 5 0,-3-2 3 0,3 0 4 15,-2-1 2-15,2-1 2 0,-2 1 2 0,2-2 2 0,0-1 1 16,-1 1 2-16,3-4 1 0,-1 1 1 0,2-1-2 0,0-1-1 0,0-3 1 16,2 1-2-16,1 0-3 0,0-2-2 0,4-2-10 0,-1-1-12 15,2 0-17-15,3 0-24 0,2-3-28 0,4 0-32 0,-1 0-35 16,4-3-38-16,2 0-49 0,2-2-54 0,-2-3-55 0,5 1-53 0,-2 0-57 16,2-2-60-16,2 2-22 0,-4-2-5 0</inkml:trace>
  <inkml:trace contextRef="#ctx0" brushRef="#br0" timeOffset="38076.1768">7776 6613 145 0,'2'2'454'16,"1"-1"-20"-16,-1 1-53 0,-1 1-73 0,2 0-55 0,-3-1-46 16,2 3-30-16,-2 0-23 0,0-1-15 0,0 2-12 0,0 1-8 0,0 0-8 15,0 3-9-15,0-1-9 0,0 2-8 0,0 1-7 0,-2-1-7 16,2 4-6-16,-3-3-4 0,2 5-6 0,1 0-13 0,-2 0-13 16,-1 2-20-16,1 0-21 0,-1 1-30 0,0 1-36 0,-2-1-44 15,2 2-45-15,-2-1-90 0,1-1-109 0,-1 0-84 0,2 0-70 0,0-2-39 16,-1 2-25-16</inkml:trace>
  <inkml:trace contextRef="#ctx0" brushRef="#br0" timeOffset="38380.9929">8457 6401 220 0,'-1'-10'630'15,"1"1"-2"-15,0 0 6 0,0 1 9 0,0 0-116 0,0 1-177 0,0 2-108 16,0 1-72-16,0-1-42 0,0 2-23 0,0-1-20 0,0 3-16 16,0 1-15-16,0 0-14 0,0 0-11 0,0 0-15 0,0 1-13 15,0 4-14-15,0-1-10 0,1 4-8 0,-1 1-4 0,0 1-2 0,0 4 1 16,0 1 3-16,0 2 6 0,0 2 6 0,0 2-1 0,0 2-2 15,0-1-11-15,0 2-15 0,-1 2-23 0,-2-1-29 0,0 1-41 0,1 1-45 16,1-1-80-16,-1 2-98 0,0-3-90 0,1 2-82 0,-1-3-42 16,2 0-26-16,0 1-6 0</inkml:trace>
  <inkml:trace contextRef="#ctx0" brushRef="#br0" timeOffset="38768.4367">8951 6882 21 0,'1'5'501'16,"-1"-2"-13"-16,0 4-22 0,0-1-100 0,0 1-136 0,2-1-78 0,-2 2-50 15,0-1-21-15,0 0-10 0,0 3-5 0,0-1 0 0,0-1-5 16,0 3-3-16,0 0-9 0,0 1-8 0,-2-2-19 0,2 2-24 0,-1 2-35 16,-1-1-42-16,0 2-61 0,1-1-75 0,-1 0-95 0,-1 2-104 15,-1-1-57-15,1 0-34 0,1 0-18 0</inkml:trace>
  <inkml:trace contextRef="#ctx0" brushRef="#br0" timeOffset="39059.1608">9401 6665 640 0,'-3'-7'654'0,"-1"-1"17"0,0 3 2 0,1-2-6 15,0 2-122-15,1 0-177 0,1 1-91 0,-1-1-49 0,0 1-27 16,1 2-17-16,1-1-12 0,0 0-10 0,0 2-13 0,0-1-18 16,0 2-20-16,1-1-25 0,1 1-24 0,0 0-25 0,-1 0-20 0,1 0-19 15,1 0-14-15,2 1-14 0,1-1-17 0,0 2-20 0,2-1-23 16,6 2-23-16,-1 0-30 0,3-1-32 0,3 1-38 0,3 1-43 0,5 0-63 16,1-2-76-16,2 1-97 0,2 0-107 0,1-1-63 0,2 0-39 0,0 1-9 15,0-3 5-15</inkml:trace>
  <inkml:trace contextRef="#ctx0" brushRef="#br0" timeOffset="39282.9152">10263 6445 59 0,'-2'-5'658'0,"-1"2"20"0,1-2 18 0,-1 3-1 16,1 0-11-16,2-1-116 0,-1-1-167 0,-1 3-94 0,2 1-57 0,0 0-35 15,0 0-25-15,0 0-20 0,0 0-20 0,0 0-18 16,0 0-22-16,2 0-24 0,-1 0-27 0,1 1-22 0,1 1-19 0,-1 0-14 15,1 3-12-15,-1 0-7 0,-1 1-5 0,3 1-4 0,-1 4-1 0,0 1 0 16,1 3 0-16,1 2 4 0,-2 0 4 0,1 6-6 0,-1-1-9 16,0 3-20-16,0 1-21 0,-1 3-30 0,1-1-29 0,-3 3-46 15,3 3-52-15,-3-1-94 0,-3 1-113 0,1 2-105 0,-1-3-102 0,0 3-52 16,-2-1-30-16,0-1-5 0,0-2 5 0</inkml:trace>
  <inkml:trace contextRef="#ctx0" brushRef="#br0" timeOffset="42830.5202">2135 6803 73 0,'2'-4'105'0,"-2"3"-8"15,1-1-3-15,-1 1 0 0,0-3 4 0,0 3 1 0,0-1-1 0,0 0-3 16,0 0-1-16,0 1-5 0,0-1-3 0,0 2-4 0,0 0-2 16,0-2-4-16,0 1-4 0,0 0-5 0,0 1-2 0,-1-2-4 15,1 1-3-15,0 1-6 0,0 0-2 0,-2-2-4 0,2 1-4 0,0 1-3 0,-1 0-1 16,1 0-2-16,0 0-1 0,-2-2-2 0,2 2-2 0,0 0 0 16,0 0-4-16,0 0 0 0,0-1-1 0,0 1-3 0,0 0-1 0,0 0-4 15,0 0-3-15,0 0-2 0,0 0-2 0,0 0-1 0,0 0-1 16,0-3-1-16,0 3-2 0,0-2-2 0,0 0-1 0,0 1 0 15,0-2-2-15,0 3 0 0,0-1 1 0,0-1 2 0,0-1 0 0,0 3 3 16,0-1 0-16,0-1 2 0,0 2 0 0,0-3 2 0,0 3 1 0,0 0 2 16,0 0 3-16,0-3 1 0,0 3 3 0,0-2 3 0,0 2 1 15,0 0 4-15,0-2-1 0,-2 2 1 0,2-1 1 0,-1-1 1 0,1 2 1 16,-2-2 1-16,2 2 0 0,0-1-1 0,0 1 1 0,0 0-2 16,0 0-1-16,0 0-2 0,0 0-2 0,0 0-2 0,0 0-1 0,0 0-3 15,0 0-3-15,0 0-2 0,0 0-4 0,0 0-4 0,0 0-4 0,0 0-5 16,0 0-3-16,0 0-2 0,0 0-3 0,-1 1 0 0,-1 1-1 15,2-2 0-15,-2 2 1 0,2-1 1 0,-1 1 2 0,-1 0 3 0,2 1 4 16,-2 0 4-16,1 0 3 0,1 2 3 0,-2-1 3 0,1 1 4 0,-1-1 4 16,-2 2 2-16,4 0 1 0,-2-1 0 0,1 0 1 0,-1 2-1 15,0-2-3-15,2 2-1 0,-1-2-1 0,-1 0-2 0,2 1-2 0,-2 0-2 16,1 0 0-16,1 2-2 0,0-2-2 0,0 0 0 0,0-1-1 16,0 2 0-16,0 1 0 0,0-3 0 0,0 2-1 0,0 0 0 0,1 0 0 15,1-1 0-15,-2 2-1 0,3-2 2 0,-1 1 1 0,0-2 0 0,-1 4 0 16,1-5 0-16,2 4 0 0,-1-2 0 0,0-2 1 0,1 2-1 15,-1 0 0-15,2 0 0 0,0 0 2 0,-2 0-1 0,4 0 1 16,-2-1-1-16,0-2 1 0,0 2-1 0,1 0 2 0,3-1-2 0,-1 2 1 16,0-4 0-16,2 3 1 0,1-3-1 0,0 3-1 0,3-3-1 0,-1 1-2 15,2 0-3-15,0-2 0 0,2 2-1 0,2-1 1 0,0-1 2 16,1-1 0-16,0 2 0 0,2-1 1 0,1-1 0 0,0 0 0 0,0 0 1 16,4 0-1-16,-2 0 4 0,2 0 1 0,0 0 1 0,0 0 2 0,0 0 0 15,2 0-3-15,-1 0-1 0,2 0-1 0,-3 0-1 0,3 0-1 16,-2 0-1-16,1 0-1 0,-1 0-1 0,-1 0 0 0,0 0-2 0,-2 0-2 15,-1 0 0-15,1 0 1 0,-1 2-4 0,-2-1 1 0,-1-1 1 16,-1 2-1-16,-3-2 0 0,-1 1 0 0,2 1-1 0,-4-2-1 0,0 1 1 16,-1 1 0-16,-1-2 1 0,-4 1 0 0,0 1-2 0,2-2 1 15,-3 1 1-15,0-1-1 0,-2 0 1 0,-2 0-2 0,2 0 1 0,-2 0 1 16,-1 0 0-16,-1 0 0 0,2 0-1 0,-2 0-1 0,1 1 1 0,-2-1 1 16,2 0-1-16,-2 0 1 0,1 0-1 0,1 0 1 0,-2 0 0 15,2 0 1-15,-1 0 1 0,1 0 0 0,-1 0 1 0,1 0 0 0,0 0 0 16,-1 0 1-16,-1 0 2 0,2 0 1 0,-2 0 1 0,0 0 4 15,0 0 0-15,0 0 2 0,0 0 3 0,0 0 2 0,0 0 2 0,0 0 2 16,0 0 0-16,1-1 1 0,1 1-2 0,-2-1 0 0,0-2 2 16,0 1 2-16,0-1 1 0,0 0-1 0,0 0 0 0,0-1 0 0,0-1-3 15,0 1 0-15,0-1-3 0,0 0-2 0,0-2 0 0,0 2 0 0,0-2-1 16,0 1 0-16,-2 0-1 0,1-1-4 0,1 1-3 0,-2-2-2 16,2 2-2-16,-1-3-2 0,-1 1-1 0,2 1 1 0,-2 2-4 0,2-3 1 15,-1 1 0-15,-1 0 0 0,2 1 0 0,-1-1 2 0,-1 1 0 16,2 0 1-16,-2 0 1 0,1 1-1 0,-1 0 0 0,2 3 0 0,-2-3 0 15,1 2-2-15,1 1-2 0,-3 2 0 0,3-4-2 0,-1 4-3 0,-1-1-3 16,2 1-5-16,0 0-3 0,0 0-3 0,0 0-3 0,0 0-1 16,0 0 1-16,0 1-1 0,-2 0 1 0,1 2 2 0,1-1 0 15,0 1 3-15,-2 2 2 0,2-3 4 0,-1 3 3 0,-1 0 3 0,2-1 4 16,-2 2 3-16,2 0 2 0,-1 0 1 0,-1 0 2 0,2 0-1 0,-2 1 1 16,1 0-1-16,1 1 1 0,-2-2-1 0,1-1 2 0,-1 4-2 0,0-3 1 15,1 2-1-15,-2-2 0 0,2 1-1 0,-1-1 1 0,0 1-1 16,-1 0 0-16,2 1 1 0,-1-2-1 0,0-1 0 0,1 1 1 15,-1-1-1-15,0-1 1 0,1 2 0 0,-1-3 2 0,2 2-1 0,-1-2 2 16,-1 0 2-16,0-2 2 0,1 0 2 0,-1 1 1 0,0-2 3 0,0 0 2 16,0 0 4-16,2 0 0 0,-1 0 2 0,-1 0 0 0,-1-2 0 0,1 1-1 15,1 0 1-15,-1-1 0 0,-1-1-1 0,1 0-2 0,-1 0-1 16,1 0 0-16,1-1-3 0,-1-1-3 0,-2 1-1 0,2-1-2 0,1 0 0 16,-1-2-2-16,-1 2-1 0,1-2-1 0,2-1-3 0,-1 1-1 15,-1 0-2-15,2-1-1 0,-2-1-1 0,1 0-1 0,1 1-1 0,-2-1-2 16,2-1 0-16,0 2-1 0,0 1 0 0,0 0-2 0,0 1 1 15,0-2 1-15,0 2-1 0,0 2 1 0,0-1 0 0,0 0-1 0,0 3-2 16,0-1 0-16,0 0-2 0,0 1-1 0,0 0-2 0,0 2-3 16,0 0-3-16,0 0-4 0,0 0-2 0,0 0-3 0,0 0-2 0,0 0-2 15,0 0 1-15,0 2 1 0,0 0 0 0,0 1 3 0,0 2 3 0,0-3 1 16,0 4 4-16,0 0 3 0,2 0 3 0,-2 0 4 0,1 2 4 16,1-1 4-16,-2 0 3 0,2 3 2 0,-1-1-1 0,-1-1 2 0,2 0 0 15,-2 3 1-15,1-2-2 0,1 0 1 0,-2-2-1 0,2 2 1 16,-1-2-1-16,-1 1 1 0,2-1-2 0,-2 0 2 0,0-1-2 0,0 0 2 15,2-2-1-15,-2 1 2 0,0-2-1 0,0 0 2 0,0 0 2 0,0-2 1 16,0 2 3-16,0-3 2 0,0 0 3 0,0 0 3 0,0 0 2 16,0 0 2-16,0 0 1 0,0 0 0 0,0 0-3 0,0-2-1 0,-2 1-4 15,2 0-4-15,0-2-1 0,0 0-4 0,0 0-4 0,0 0-6 0,0-2-7 16,0 2-6-16,0-3-10 0,0 2-9 0,-2-1-9 0,2 0-11 16,0-1-11-16,0-1-15 0,-1 3-16 0,-1-1-22 0,2 1-24 0,-2-1-38 15,1 1-43-15,1-1-67 0,-2 1-80 0,-1 2-71 0,0-1-67 16,0 0-38-16,-1 3-24 0,-3-1-6 0</inkml:trace>
  <inkml:trace contextRef="#ctx0" brushRef="#br0" timeOffset="43932.1202">2162 6815 148 0,'0'-5'244'0,"-2"-2"-50"0,1 2-23 16,1-2-10-16,-2 2-6 0,2 2-7 0,-1-2-1 0,-1 1-2 0,2-2-1 15,-2 1-4-15,2 2-5 0,-1-1-9 0,1-1-5 0,-2 2-7 16,2 0-2-16,0 0-4 0,0 1-6 0,-2 2-5 0,2-2-7 16,0 1-5-16,0 1-6 0,0 0-8 0,0 0-8 0,0 0-9 0,0 0-9 15,0 0-9-15,0 0-10 0,0 0-9 0,-1 1-8 0,1-1-8 16,0 2-7-16,-2 0-3 0,2 1-2 0,-1 2-1 0,-1-1 0 0,2 2 3 16,-4-1 2-16,2 4 1 0,1-2 4 0,-1 0 4 0,-1 4 4 0,1 0 1 15,-1-1 4-15,1 2 1 0,1-1 1 0,-1 0 1 0,0 1-2 0,1 2 1 16,1-2-2-16,0 0-1 0,0 2 0 0,0-3-1 0,0 1-1 15,1 0 0-15,1 0 0 0,-2-1 0 0,3 1 0 0,-1-1-2 0,0-1 2 16,1 1-1-16,0 0 1 0,0-2 1 0,0-1 0 0,3 1 0 16,-3-1 0-16,2-1 0 0,-1-1 1 0,-1 2 2 0,3-3 1 0,0 0-1 15,-1-1 2-15,1 2 0 0,1-4 2 0,1 3 1 0,1-3 0 16,-1 0-2-16,3 1 0 0,0-3-1 0,2 0-3 0,-2 0-2 0,6 0-2 16,-1-3-4-16,0 1-2 0,1 0 1 0,1-1-1 0,4 0-1 15,-2-1-3-15,1 0-4 0,1 0-3 0,3 0-3 0,-1-1-3 0,0 3-2 16,1-3-2-16,0 3-3 0,2-1 0 0,0 0-3 0,0 0-4 0,-2 0-3 15,2 0-3-15,0 1-3 0,-2-1 0 0,2 2-1 0,-2-1 0 16,2 1 1-16,-3-1-1 0,0 2 2 0,-1 0 1 0,-1 0 2 0,0 0 3 16,-1 0 1-16,-2 2 2 0,1-1 2 0,-2-1 1 0,-1 2 2 15,-2-1 3-15,2-1 2 0,-3 2 2 0,0-1 2 0,-1 1 4 0,0-1 1 16,-2-1 1-16,-2 2 2 0,2-1 3 0,-3-1 0 0,0 2 3 16,0-2 1-16,-2 1 1 0,1 1 2 0,-3-2 0 0,1 0 2 0,-1 0 0 15,-1 0 3-15,0 0 2 0,-1 0 0 0,-1 0 0 0,-1 0 3 0,0 0 1 16,0 0 2-16,0 0 3 0,0-3 5 0,0 1 3 0,-1-1 1 15,-1 0 1-15,0 0 1 0,-1-1-1 0,0-1-1 0,1 2 1 0,-1-2 3 16,0 0-2-16,-2 1 0 0,2-3-3 0,-3 1-1 0,3-1-3 16,-2 0-4-16,0 2-1 0,-1-3-2 0,1 1-1 0,-1-1 1 0,3-1 0 15,-2 2-1-15,2 0-3 0,-2-1-2 0,2-1 1 0,-1 2 1 0,1 2-1 16,2-3 0-16,-2 2 0 0,0-1-1 0,1 1-1 0,2-1-1 0,-2 4-2 16,2-2-2-16,0 1 1 0,0 0-3 0,0 0-1 0,0 0-2 15,0 1-2-15,0 1-3 0,0 2-4 0,2-2-3 0,-2 2-4 16,0 0-4-16,0 0-1 0,0 0-1 0,2 2 0 0,1-2-2 0,0 2 0 15,-2 1 1-15,2 1 0 0,-1-1 1 0,0 2 3 0,-1 0 3 16,1 2 4-16,1-2 4 0,-1 4 3 0,-1 0 4 0,1-1 1 0,1 2 2 16,-3-1 1-16,2 1 2 0,-1 2-1 0,-1-2 1 0,2 0 1 15,-2 1 1-15,0-1-2 0,0 0 1 0,0 0-2 0,0-1 0 0,0-1 1 16,0 2-1-16,0-3 0 0,0 1 0 0,0-2-1 0,-2 0 1 0,2-2 1 16,0 1-1-16,-1-1 3 0,-1-1 0 0,2 0 3 0,0-1 3 15,-2-1 2-15,1 0 3 0,1-1 2 0,0 0 0 0,0 0 3 0,0 0-1 16,0 0 1-16,-2-1 0 0,2 1 1 0,-1-3-2 0,-1 2-1 0,2-1 0 15,-2-1 0-15,1-1-4 0,1 2-2 0,0-1-3 0,0-1-1 16,0 1-2-16,0-2 0 0,0 2 0 0,0-3-1 0,0 2-2 0,0-1 0 16,0-1-1-16,0 1 0 0,0 2-3 0,0-2 0 0,0 1-1 15,0 0-1-15,0 1-1 0,0 0-4 0,0 0-6 0,0-1-11 0,0 4-10 16,0-2-14-16,0 2-17 0,0 0-23 0,0 0-24 0,0 0-34 0,0 0-37 16,0 0-87-16,-2 0-109 0,-1 2-78 0,-2 0-59 0,-2 1-27 15,0 2-11-15</inkml:trace>
  <inkml:trace contextRef="#ctx0" brushRef="#br0" timeOffset="47363.9665">2301 6275 61 0,'0'0'110'0,"0"0"0"0,0 0 0 0,0-4 0 16,0 4 3-16,0 0 3 0,0-1-2 0,0-3-2 0,0 4-2 16,0 0 0-16,0-3-3 0,0 1-4 0,0 0-6 0,0 1-5 0,-2-1-4 15,2-1 1-15,-1 1-1 0,-1 1-4 0,2 0-4 0,-2-2-7 16,1 0-4-16,1 0-3 0,-3 1-5 0,3 0-6 0,-1 1-5 0,-1-2-4 16,2 2-3-16,-2-1-2 0,2-1-2 0,-1 2-6 0,-1-1-1 15,2-1-2-15,-3 3-4 0,3-3-5 0,-2 1-4 0,1 0-3 0,-1 1-4 16,0-1-1-16,1-1-1 0,1 1 0 0,-2 2 1 0,2-2-1 0,-1 2-4 15,-1 0-3-15,2-3-5 0,0 3-5 0,0 0-5 0,0 0-4 16,0 0-5-16,0 0-4 0,0 0-6 0,-2 3-4 0,1-3-3 0,-2 0-1 16,3 2-1-16,-1 0 2 0,-1 1 0 0,2 0 3 0,-2 1 3 15,2-1 3-15,-1 3 4 0,-1-1 4 0,-1 0 7 0,1 2 3 0,1-1 5 16,-1 1 4-16,-1-2 2 0,1 4 0 0,1-1 1 0,-1-1 2 0,0 0-1 16,-2 2-1-16,2-1 0 0,1-1-2 0,-1 2-1 0,2 0 1 15,-1-2 1-15,-1 2 0 0,2 1-1 0,0-3 0 0,0 2 1 0,0 0-1 16,0-1 0-16,0 0 0 0,2 0-1 0,-1-1 0 0,-1 2 0 15,2-2 2-15,-1 1 1 0,1-1 0 0,2 0-1 0,-2-1-1 0,1 2 1 16,-1-2 0-16,1-1 1 0,0 2 0 0,2-2 2 0,-2 0 0 16,2-1 2-16,1 1 1 0,-3 0 0 0,2-2 2 0,-2 1 1 0,2-1 0 15,0 0 2-15,1-1 3 0,0-1-1 0,-1 1 1 0,3-1 3 16,-3-1 1-16,2 0 1 0,0 0-1 0,-1 0 2 0,1-1 2 0,-1-1 0 16,3-1 1-16,-4 0 2 0,2 0-1 0,-1-1 0 0,-1 1 0 0,2-2-1 15,-2 0 2-15,2 0-1 0,-3-2 1 0,1 2-1 0,-1-2 2 16,1 0-3-16,-1 1-1 0,-1-3-2 0,0 2-2 0,-1 0-2 0,-1-3-4 15,1 1-1-15,-1-1-3 0,1 2-2 0,-2-2 0 0,0 1-3 16,0-2-2-16,0 3-3 0,0-2 0 0,0 0-2 0,-2 1 2 0,1 1-1 16,1-1 2-16,-2 1 0 0,-1 1 2 0,1-2 1 0,1 4-1 0,-1-3 0 15,-1 4 1-15,1-3-1 0,1 2-2 0,-1 0 0 0,-2 3 1 0,2-3 0 16,1 2 0-16,-1 1-1 0,-1-1-1 0,1 1-3 0,-1 1-1 16,0-2-1-16,0 3 0 0,-1-2-1 0,1 0 0 0,-1 2 0 0,2 0 1 15,-1 0-1-15,0 0 0 0,0 0-2 0,-1 0-1 0,-1 0 0 16,2 2 2-16,-2 0 0 0,-2-2 1 0,2 3 0 0,0-2 0 0,0 1-1 15,1 1 1-15,-1-1 0 0,-1 0 0 0,1 1 1 0,-1 0 1 0,1-1 1 16,0 3 2-16,-1-1 0 0,1 1 2 0,-1-2 1 0,1 1-1 16,0 2 1-16,2-2 1 0,-3 2 1 0,1 0 1 0,2 0 0 0,-2 0 0 15,2 2-1-15,0-3-1 0,0 2-1 0,-1 2 0 0,0-1 0 16,2-1-2-16,1 0 1 0,-1 2-2 0,2 0 2 0,-1 0 0 0,1 0-1 16,0-1 2-16,0 1 0 0,0-1-2 0,1 2 2 0,-1-3 0 0,2 1 0 15,-1-1 0-15,1 1 0 0,2-1 0 0,-2-1 0 0,0 1-1 16,1 0 1-16,0-2-1 0,0 0-1 0,-1 0 2 0,1 0 1 15,0-3 2-15,1 3 0 0,0-2 2 0,-1 0-1 0,2-2 1 0,-2 2 1 16,2-3 1-16,-2 2 3 0,2-1 2 0,-2-1 4 0,3 0 1 0,-3 0 2 16,2-1 1-16,1-1 1 0,-1-1 2 0,0 0 0 0,3 0 0 15,-2 0 3-15,-1-2 1 0,1 2 1 0,1-4 1 0,0 2-1 0,0-2-1 16,-2 0 1-16,-1-1 2 0,1 1 2 0,1-1 0 0,-3-1-1 16,2 0 1-16,-2-3-1 0,1 2-1 0,-1-2-1 0,-2 2-2 0,1-1-2 15,0-1-1-15,-1 0-2 0,-1 1-2 0,0-1-3 0,-1 0-5 16,-1 2-6-16,0-1-7 0,1 1-8 0,-2 0-10 0,-1 2-11 0,1-1-13 15,0 2-22-15,-2 0-24 0,1 1-39 0,-1 0-47 0,2 2-47 0,-2-1-49 16,2 3-73-16,-2 1-82 0,0 1-47 0,-2 0-26 0</inkml:trace>
  <inkml:trace contextRef="#ctx0" brushRef="#br0" timeOffset="50497.2668">3047 7311 262 0,'2'-3'275'0,"-2"3"-56"16,1-2-35-16,2-1-21 0,-3 2-9 0,2-1-2 0,-1 1-2 16,-1-2-3-16,0 1-5 0,0 1-9 0,0-1-11 0,0 2-10 0,0 0-10 15,0 0-6-15,0 0-6 0,0 0-6 0,0 0-5 0,0 0-6 0,0 0-4 16,0 0-6-16,0 0-4 0,0 0-3 0,0 0-3 0,0 0-2 15,0 0-5-15,0 0-3 0,0 0-4 0,0 0-4 0,0 0-6 0,0 0-4 16,0 0-5-16,0 0-4 0,0 0-6 0,0 0-6 0,0 0-7 16,0 0-2-16,0 2-4 0,0 1-4 0,0 0 1 0,0 0-2 0,0-1 1 15,0 2 1-15,0 1 0 0,0 2 1 0,0-2 2 0,0 2 2 16,0 1 3-16,0 0 2 0,0 2 3 0,0 0 1 0,0 0 1 0,0 1 2 16,0-1-1-16,0 2 1 0,0 0-1 0,-1 0 0 0,1-1-1 0,0 1 0 15,0 0 1-15,0-1-2 0,0 0 0 0,0 1 1 0,0 0-2 16,0-1 0-16,0-2-1 0,0 1 0 0,0 1 0 0,0-1 0 0,0-1 0 15,0 0 1-15,0 0-1 0,0-1 0 0,0-2 0 0,1 2 1 0,-1-3-1 16,2 2 0-16,-2-3 1 0,2 2 0 0,-1-1 0 0,-1-3 2 16,2 3 0-16,-1-2 0 0,1 0 2 0,-2-2-1 0,2 2 2 0,-1-1 1 15,-1-1 0-15,2 2-1 0,1-1 2 0,-1-2 0 0,-1 1 0 16,2 1 1-16,2-2 1 0,-2 1 1 0,2 1 1 0,0-2-1 0,1 1 0 16,3 1 0-16,-1-2 1 0,2 1-2 0,2 1 1 0,1-1-1 0,0-1 0 15,4 2 0-15,-1-2-1 0,3 0 0 0,3 3-2 0,-3-3 0 16,5 0-3-16,-2 3 0 0,3-3-3 0,0 1-2 0,1-1-2 0,-1 1-1 15,4-1-2-15,-1 0-2 0,-1 2 2 0,1 0 0 0,1-2 2 16,1 1 0-16,0-1 1 0,-2 2 1 0,2-1-2 0,0 3 0 0,0-4-2 16,0 3-1-16,0-2-1 0,-1 2 1 0,1 0-1 0,0-1 0 15,-2 3 0-15,2-3-2 0,-1 1-1 0,-2 0-3 0,1 1-2 0,-1-1 1 16,0 0-1-16,0 2 2 0,-2-2 2 0,2 0 1 0,-2 0-1 0,-4-2 3 16,2 2 0-16,-2-1 0 0,-2 1 2 0,0 1-1 0,-2-3 0 15,-1 2 1-15,-2-1 1 0,-3 0 2 0,-1-1-1 0,2 0 1 0,-4 2 2 16,-1-3 5-16,-2 0 2 0,0 3 1 0,0-3 6 0,-3 0 6 15,1 0 5-15,-1 0 8 0,-2 0 6 0,0 0 7 0,0 0 5 0,0 0 4 16,0 0 3-16,0 0 3 0,0 0-2 0,0 0-1 0,0-3-2 0,-2 3-1 16,1 0-3-16,-1-3-6 0,2 2-7 0,-2 1-6 0,2-1-6 15,-1-1-6-15,1 2-5 0,0-2-7 0,0 2-1 0,0-1-3 0,0-1 0 16,0 2-2-16,0 0 0 0,0-1 1 0,0 0-1 0,0-2 0 16,0 3 2-16,0-3-2 0,0 1 0 0,-2 1 1 0,2-2 0 0,0 0 2 15,0 0-1-15,-2 0 1 0,0 0-1 0,2-2 1 0,0 1 1 16,-2-1-1-16,2-1 1 0,-1 1 1 0,-1-3-1 0,2 1 1 0,-2 0-1 15,1 0 1-15,1-2 0 0,-2 0 0 0,-1-1 1 0,1 0 0 16,1 0 0-16,-1 0 1 0,-1-2-1 0,1 0 0 0,1 1 0 0,-1-1 0 16,-2 1-1-16,2-3 1 0,-1 1 0 0,1 1 0 0,1-1-2 0,-1 1 2 15,-1 1 0-15,1-2 0 0,1 1-2 0,-1 0 2 0,-1 1-1 16,1 1 0-16,1-1 1 0,-1 0 1 0,2 3-1 0,-3 0 1 0,2 0-2 16,1 0 1-16,-2 2 0 0,2 0 0 0,0 1-2 0,0-1 1 0,-1 3-2 15,1-1 1-15,0 1-2 0,-2 0 1 0,2 1-2 0,0 2-1 16,0-5-2-16,-2 5-1 0,2 0-1 0,0 0-1 0,0 0-2 0,0 0-3 15,0 0-2-15,0 0-4 0,0 0-4 0,0 0-2 0,0 0-5 16,0 0-4-16,0 0-3 0,0 0 0 0,0 5 0 0,0-5-1 0,0 2 1 16,0 1 1-16,0 1 1 0,0-1 3 0,0 3 2 0,0-1 4 15,0 1 3-15,0-1 3 0,0 2 3 0,0 2 6 0,0-1 1 0,0-1 3 16,0 3-1-16,0-2 2 0,0 2 0 0,0-1-1 0,0 2 1 16,0-1 0-16,0 0 0 0,-1 2-2 0,1-1 2 0,-2 1-1 0,2-1-1 15,-1-2 1-15,-1 3 0 0,2-1-1 0,-2-2 0 0,2 2-1 0,-3 1 1 16,3-1-1-16,-2-2 2 0,1-1-2 0,1 1 1 0,-2 1-1 15,2 0 1-15,-1-4-1 0,-1 1 1 0,2 1-1 0,-3 0 1 0,2-2-1 16,1 0 1-16,0-1 0 0,0 2 2 0,0-2 0 0,-2 0 0 0,2 0 1 16,0 0 1-16,0-3 1 0,0 3 0 0,0-2 1 0,0 0 3 15,0-1-1-15,0 0 3 0,0 1 0 0,0-1 2 0,0-2 2 0,0 0 1 16,0 0 3-16,0 0 2 0,0 0 2 0,0 0 2 0,0 0 4 0,0 0 2 16,0 0 3-16,0 0 2 0,0 0 0 0,0 0 1 0,0-2 0 15,-1-1-2-15,-1 0 0 0,2 0-4 0,-2-1-4 0,2-1-5 16,-1 0-5-16,-1-3-8 0,2 0-9 0,-3 0-11 0,1 0-11 0,1-1-12 15,-1-2-13-15,-1-1-14 0,0 1-16 0,-2 2-20 0,1-4-23 0,0 3-33 16,-2-1-41-16,1 1-89 0,-3-1-116 0,-3 0-76 0,0 3-57 16,-1-1-26-16,-1 1-14 0</inkml:trace>
  <inkml:trace contextRef="#ctx0" brushRef="#br0" timeOffset="52596.5868">4303 7990 315 0,'-1'-4'445'0,"1"1"-58"16,0 1-88-16,0-1-55 0,0 2-39 0,0-2-27 0,0 1-21 0,0 1-10 16,-2-2-9-16,2 1-5 0,0 2-7 0,0-1-6 0,0-1-4 15,0 2-7-15,0 0-9 0,0-1-9 0,0 1-7 0,0 0-9 0,0 0-7 16,0 0-5-16,0 0-5 0,0 0-4 0,0 0-3 0,0 0-5 16,0 0-5-16,0 0-5 0,0 0-3 0,0 0-5 0,0 0-3 0,-1 0-5 15,-1 0-3-15,2 1-5 0,-3-1-3 0,2 2-2 0,1-1-3 0,-2-1-4 16,2 0-3-16,0 2-3 0,-1-2-5 0,-1 1-2 0,2 1-4 15,-2-2-1-15,2 3-2 0,0-2 0 0,-1 1-1 0,-1 1 3 0,2 0 1 16,-1 3 2-16,-1-1 1 0,2 0 3 0,-2 3 3 0,-1 0 4 16,1 2 2-16,-1 0 5 0,0 1 2 0,-1-1 2 0,1 3 1 0,-1 0 1 15,1 0 0-15,0-1 0 0,1 2 0 0,1-2-1 0,-1 3-1 16,-1-2-1-16,1 3 0 0,1-3-2 0,-1 0 1 0,2 0-2 0,-3 2 2 16,3-1-1-16,0-3 0 0,0 2-1 0,0-2 0 0,0 0 1 15,3 1-2-15,-3-2 1 0,2 0 0 0,-1-1-1 0,1 0 0 0,-1-1 0 16,1-1 1-16,1 1-1 0,-1-3 0 0,1 2 0 0,0-1 2 0,2-2 0 15,1 0 1-15,-3 1 0 0,2 0 2 0,2-2 1 0,-1 0 1 16,0-1 0-16,3 0 0 0,1 1 1 0,0-1-1 0,4-1 1 0,-1-1-1 16,2 2-1-16,1-2-1 0,1 0-3 0,1 0-1 0,2 0-3 15,2-2-3-15,2 2-1 0,0-1-4 0,1-1-2 0,2 1-2 0,0-1-5 16,1 0-6-16,1 1-4 0,1 0-5 0,0 0-4 0,2 1-4 0,-1-2-1 16,2 1-3-16,-1 1 0 0,3-2-1 0,-2 2 0 0,3 0-1 15,-3 0 1-15,1 0 0 0,-1 2 1 0,2-2 3 0,-4 1 3 16,3 1 4-16,-3-1 4 0,1 0 2 0,-4 2 1 0,2 0 2 0,-3 0 1 15,1 0 1-15,-1-1 0 0,-2 2 3 0,0-1 2 0,-2 2 2 16,-1-2 3-16,0 1 0 0,-3 0 3 0,2 0 0 0,-1 1 2 0,-4-2 2 16,1-2 0-16,1 2 0 0,-2 0 3 0,0-1 1 0,-1 3-1 15,-2-3 1-15,1 1 0 0,-1 0 0 0,-1 0 1 0,-2-2-1 16,1 2 1-16,-2-1 0 0,-1-1 2 0,-1 2 0 0,-1-3 4 0,-1 2 4 16,1-1 7-16,-1-1 10 0,-2 0 7 0,-1 0 10 0,-2 0 4 15,0 0 3-15,0 0-2 0,0 0 1 0,-2-1-1 0,0-1 0 16,1-1 1-16,-4 0-1 0,2 0-2 0,-3 1-4 0,1-3-8 0,0 2-10 15,-1-1-7-15,-1-1-9 0,-2 0-3 0,1 0-3 0,2 1 1 16,-2-1 1-16,-1 0-1 0,1-1 0 0,-2 3 0 0,1-2-1 0,2 1 1 16,-1-1 1-16,0-1 0 0,-2 1 2 0,2-2 0 0,-1 2 1 15,0-2 1-15,1 2 0 0,2-3 1 0,-2 1 1 0,0-1 1 0,2 1 2 16,-1 0-1-16,1 0 0 0,1-2 1 0,-1 1-1 0,0-2-1 16,3 1 0-16,-2-1-1 0,3 0-1 0,-1 0-1 0,1-3-2 0,-1 2-1 15,2-1-3-15,-1-2-3 0,2 1-2 0,0 1-2 0,0-2-1 16,0 0 0-16,0-1-2 0,2 1-1 0,-1-1 0 0,-1 1 0 15,3 1 0-15,-1-1-1 0,0 2-2 0,-1-1 3 0,1 1 2 0,1 1 0 16,-3-1 2-16,2 2 1 0,-1 0 0 0,-1-2 3 0,2 4 2 16,-2 0 4-16,2 1 3 0,-1-1 3 0,1 2 3 0,-2 0 2 15,0 1 2-15,0 0 2 0,0 0-1 0,0 3 0 0,0-1-1 0,0-1-1 16,0 1-2-16,0 1-2 0,0 1-5 0,0 1-6 0,0 0-7 16,0 0-5-16,0 0-5 0,0 0-10 0,0 0-9 0,0 0-9 0,0 0-7 15,0 1-13-15,0 1-17 0,0 1-25 0,0 1-29 0,0 0-45 16,0-1-53-16,0 2-100 0,-2 2-122 0,-1-1-65 0,1 1-41 0,-1 1-14 15,0-1-6-15</inkml:trace>
  <inkml:trace contextRef="#ctx0" brushRef="#br0" timeOffset="55413.9763">5464 8681 284 0,'-2'0'212'0,"-1"0"-38"0,1 0-20 0,1 0-8 0,-1-3-2 0,1 3 2 15,-1 0 0-15,2 0-2 0,0 0-4 0,0 0-5 0,0 0-5 16,0 0-8-16,0 0-6 0,0 0-7 0,0 0-7 0,0 0-8 0,0 0-8 16,0 0-8-16,0 0-7 0,0 0-5 0,0 0-6 0,0 0-2 15,0 0-5-15,0 0-4 0,0 0-4 0,0 0-3 0,0 0-5 0,0 0-1 16,0 0-2-16,0 0-2 0,0 0 0 0,0 0 0 0,0 0 2 15,0 0 1-15,0 0 2 0,0 0 4 0,0 0 2 0,0 0 5 16,0 0 3-16,0 0 5 0,0 0 2 0,0 0 4 0,0 0 2 0,0 0 1 16,0 0 2-16,0 0 0 0,0 0 1 0,0 0-3 0,2 0-1 15,-2 0-2-15,1-2-4 0,-1 0-2 0,0 2-5 0,2 0-5 0,-2 0-3 16,1-1-6-16,-1 1-4 0,0 0-5 0,0 0-4 0,2 0-5 16,-2 0-6-16,0 0-3 0,0 0-4 0,0 0-5 0,0 0-6 15,2 0-4-15,-2 0-5 0,1 0-4 0,1 1-3 0,-2-1-4 0,0 0-5 16,1 2-4-16,1 0-4 0,-2-2-4 0,0 3-2 0,0-3-1 15,0 2-1-15,0 1 2 0,0 1 2 0,0 1 3 0,0 0 2 0,0 0 2 16,0 0 4-16,0 3 4 0,0-1 3 0,0 2 5 0,2 0 4 16,-2 1 3-16,0 0 3 0,1 2 2 0,-1-2 0 0,2 2 2 15,-2 0 0-15,1-2 1 0,1 2-1 0,-2 1 2 0,2-2-2 0,-1 0 2 16,-1 1 0-16,3-1-1 0,-1-1 3 0,-1 1 0 0,2-1 2 16,-1 0 0-16,0-2 0 0,-1 0 2 0,1-1 0 0,-1-1 0 15,1 0 3-15,0 0 0 0,-1-1-1 0,1 0 2 0,-2-3 0 0,2 3-1 16,-1-3 0-16,1 1 0 0,-1-2-1 0,-1 2 1 0,3-3 0 15,-3 1-2-15,2 1 1 0,-1-2-2 0,-1 0 0 0,2 0 1 0,1 0 0 16,-1 0 1-16,-1 0-1 0,2 0 1 0,1 0-2 0,-1 0 2 16,2 0-1-16,1 0 1 0,0 0-2 0,2-2 0 0,0 1 1 0,1 1-1 15,1-2-1-15,3 1 1 0,1 1-2 0,-1-1-2 0,4-2-1 16,-1 3 0-16,1 0-1 0,3-2-2 0,-2-1 0 0,4 1-2 16,0 0 0-16,2 2-1 0,-2-3-2 0,3 3 0 0,1-2 0 0,0 0-2 15,1 2-2-15,-1-1-2 0,2 1-2 0,1-2-3 0,-1 0-3 0,2 2 0 16,-1-1-2-16,1-1-2 0,0 2-3 0,-2-1 1 0,2 1-2 0,0 0 1 15,-1 0-3-15,-1 0 0 0,0 0 1 0,-1 0 1 0,0 1 3 16,-3-1 3-16,1 2 3 0,-1-1 2 0,0-1 1 0,-4 4 3 0,2-3 2 16,-1 1 3-16,-1 0 1 0,-4 1 2 0,3-3 1 15,-4 4 1-15,0-1 1 0,-2-1 1 0,-2 2-1 0,2-3 2 0,-4 1-2 16,2 1 2-16,-3-1-1 0,-2-1 2 0,1 1 0 0,-2-1 1 16,-1 0 2-16,1-1 1 0,-2 1 2 0,0 1 1 0,-1-2 3 0,-1 0 2 15,-1 0 2-15,0 0 3 0,0 0 4 0,0 0 4 0,0 0 6 16,0 0 3-16,0 0 0 0,0 0 1 0,0 0-1 0,0-3-1 15,0 2 0-15,0-2-3 0,0 0-1 0,0 0-2 0,0 0 0 0,0-1-4 0,0-1-2 16,-1 1-3-16,-1 1-5 0,2-2-2 0,-3-2-1 16,3 2 0-16,-2 0 4 0,2 0-1 0,-1 0 1 0,-1-1 2 0,2-1 3 15,-2 2 2-15,1-1 1 0,-2-1 2 0,0 2-1 0,1-2 0 0,1 2 1 16,-1-3 1-16,1 2 0 0,-1-2 1 0,0 3-1 0,1-3 2 16,-1 1 0-16,-1-1-2 0,1 0-2 0,1-1 1 0,-1 2-1 0,-1-2 0 15,0 0 0-15,2 0 1 0,-3 0-1 0,3-2-1 0,-1-1-1 16,-1 0 0-16,1 0-1 0,1-1-1 0,-1 1-2 0,-1-2 0 15,1 0 0-15,1-1 0 0,-1 1-3 0,-1-1-1 0,3-1-1 0,-3 1-2 16,3 1-1-16,-1-1-3 0,-1 2-1 0,2 0-7 0,0 2-11 16,0 0-12-16,0 3-15 0,0-2-21 0,0 3-26 0,0-1-33 15,0 4-34-15,0-1-41 0,0 2-43 0,0 3-55 0,0 0-61 0,0 0-79 16,0 0-91-16,0 3-45 0,3 2-26 0,0-1-5 0</inkml:trace>
  <inkml:trace contextRef="#ctx0" brushRef="#br0" timeOffset="56430.3959">6645 9199 273 0,'-2'-1'502'0,"2"1"1"0,-2-2-82 0,2 0-121 0,-1 2-78 0,1 0-52 15,0 0-28-15,0 0-15 0,0 0-9 0,0 0-7 0,0 0-8 16,0 0-6-16,0 0-9 0,0 0-12 0,0 0-12 0,0 0-14 15,1 0-13-15,-1 0-11 0,0 0-12 0,2 2-7 0,-2 0-9 0,0-2-7 16,2 0-7-16,-2 0-5 0,1 1-5 0,-1-1-3 0,0 2-3 16,2 0 1-16,-1 1 0 0,-1-3 3 0,2 4 1 0,-2-1 1 0,2 2 3 15,-1-1 3-15,-1 2 5 0,2-1 3 0,-1 3 6 0,-1 0 3 16,4-1 6-16,-3 1 2 0,2 1 2 0,0-1 2 0,-1 4 0 0,-1-2 1 16,1 0 1-16,1 1 2 0,0-1-1 0,-1 2 1 0,1-2-2 15,0 2 1-15,1 0 1 0,0-2-2 0,-1 0 1 0,2-1 1 16,0 1-1-16,-2-1-1 0,2-1 0 0,-2-1 0 0,3 3-1 0,-3-5 1 15,2 3 0-15,0-3 3 0,0 0 0 0,-1 0 2 0,4 0 2 16,-2 0 1-16,1-2 1 0,1 2 3 0,0-1 1 0,4-1 0 0,0-1 1 16,0 1 1-16,2 1-2 0,2-4-2 0,0 3-1 0,4-1-1 15,-2 0-5-15,4-2 0 0,0 1-3 0,3 1-2 0,-2-2-3 16,2 2-1-16,2-2-4 0,1 1-3 0,-1-1-2 0,1 2-2 0,2-1-2 16,-1-1-3-16,1 1-2 0,0-1-3 0,-2 3-4 0,2-1-3 15,0-1-4-15,0 2-5 0,0 0-1 0,0 0-4 0,-3 0-1 0,3 0-3 16,-4 0-1-16,1 2-1 0,0-2 0 0,-2 1 2 0,0 1 2 15,-1-2 2-15,-5-1 3 0,1 1 5 0,1 1 3 0,-5-1 3 0,1-1 2 16,-4 1 5-16,-1-1 2 0,-1 0 4 0,-1 1 4 0,-1-3 4 16,-2 2 2-16,-3-1 3 0,1-1 4 0,0 2 3 0,-2-2 7 15,-1 0 8-15,1 0 9 0,1 0 11 0,-4 0 6 0,0-2 4 0,2 2 2 16,-2-1 1-16,2-1 0 0,-1-1 0 0,-1-1 1 0,2 1 1 16,-1-2-2-16,-1 1-2 0,2-1-7 0,-2-2-6 0,2 2-9 0,-1-3-9 15,1 1-5-15,1-2-2 0,-1 0 0 0,-1 0-1 0,1-3 0 16,1 1 2-16,0 1-2 0,-2-3-2 0,1 3 1 0,1-3 0 0,-1 0 1 15,-1-1 1-15,3-1 0 0,-3 3-1 0,1-4 0 0,1 1-1 16,-1 0-2-16,-1 1-2 0,1-1 0 0,-2-2-3 0,2 3-1 16,-1-1-1-16,-1 1-3 0,3-1-1 0,-2 1-6 0,-1 1-5 0,2 1-9 15,-2 0-11-15,2 0-13 0,-1 1-17 0,-1 2-17 0,2-1-22 0,-2 1-26 16,1 2-32-16,1-2-52 0,0 4-63 0,1-2-93 0,-1 3-111 16,-1 0-65-16,2 1-41 0,2 0-17 0,-1 1-4 0</inkml:trace>
  <inkml:trace contextRef="#ctx0" brushRef="#br0" timeOffset="57330.1158">7661 9752 47 0,'0'-2'512'0,"0"0"0"0,0 1-52 0,0 1-78 0,0 0-86 16,0 0-91-16,0 0-54 0,0 0-34 0,0 0-23 0,0 0-16 0,0 0-14 16,0 0-12-16,0 0-12 0,0 0-11 0,0 0-11 0,2 1-10 15,-1 1-11-15,-1 1-10 0,3 0-5 0,-3-1-2 0,2 3-1 0,-1 0-1 16,-1 1 4-16,2 0 3 0,-2 1 2 0,1 2 4 0,1 1 4 16,-2-1 4-16,2 4 3 0,-1-3 1 0,-1 2 2 0,2 0-1 15,-2 0 1-15,3 2-3 0,-3-2 0 0,2 1-1 0,-1-1-1 0,1 0-1 16,0-1 0-16,-1-1 0 0,2 0 0 0,0 2 0 0,-1-4 0 15,-1 0-1-15,2-1 2 0,1 1 2 0,-1-3 0 0,0 2 0 0,0-4 3 16,2 2 1-16,-2-1 3 0,5-1 1 0,-2-1 3 0,-1 1 0 16,3-3 3-16,1 4 2 0,-1-4 1 0,5 1 0 0,0-1 0 0,-1 0 2 15,4 0-2-15,0 0-1 0,1 0-1 0,1-1-3 0,2 1 0 16,2-2-2-16,-1 0-2 0,3 2-1 0,-1 0-2 0,4 0-2 16,-2 0-2-16,4 0-1 0,-1 0-1 0,1 0-1 0,0 0-3 0,1 0-3 15,0 2-3-15,1 0-3 0,-1-2-4 0,-1 3-2 0,1-1-3 16,0-1-3-16,-2 2-3 0,1-2-3 0,-1 2-2 0,-3-3-1 0,2 3-2 15,-2-1-1-15,0-1 0 0,-2-1 2 0,-1 2 2 0,2-1 3 0,-5-1 2 16,1 2 4-16,1-2 3 0,-4 0 5 0,0 0 3 16,-2 0 3-16,2 0 4 0,-2 0 1 0,-1-2 3 0,-2 2 5 0,1-1 1 15,-2-1 2-15,-1 2 2 0,0-1 1 0,-2-1 0 0,0-1 0 16,0 3 2-16,0-3 0 0,-2 2 3 0,-1-2 2 0,2 2 2 0,0-1 3 16,-2-1 3-16,-2 1 2 0,2 0 1 0,-2-1 2 0,2-1 3 15,-2 1 2-15,0 1 2 0,0-3 1 0,0 3 2 0,-1-3 0 0,1 2 1 16,-1-1 0-16,1 0 0 0,-3-1-1 0,2-1 1 0,-1 0-2 15,-1 0 1-15,0-1-1 0,0-1-2 0,0-1 0 0,-1-1-1 16,-1 0-1-16,2 0-1 0,-3 0-2 0,1-1 0 0,-1-2-3 0,1-1-2 16,1-1-2-16,-1 0-3 0,-1 0-1 0,0-1-2 0,2-3-2 0,-1 2-5 15,2-3-3-15,-1 1-6 0,1-4-7 0,0 2-8 0,1 0-9 16,1-1-9-16,-1-1-11 0,4 2-7 0,-2-2-8 0,0 3-12 16,2-2-13-16,0 4-19 0,-2 0-19 0,2 4-27 0,-1-1-30 15,1 3-35-15,0 1-40 0,0 4-61 0,-1-1-73 0,1 3-56 0,3 2-50 16,-4 3-26-16</inkml:trace>
  <inkml:trace contextRef="#ctx0" brushRef="#br0" timeOffset="58279.444">8919 10260 464 0,'-2'-2'493'16,"-1"0"-25"-16,2-1-81 0,-1 1-108 0,2 2-68 0,-3-2-44 0,3 2-22 16,0 0-9-16,0 0-8 0,0 0-4 0,0 0-8 0,0-1-9 15,0 1-8-15,0 0-8 0,0 0-9 0,0 0-10 0,0 0-11 0,0 0-10 16,0 0-10-16,0 0-6 0,0 0-7 0,0 0-6 0,0 0-7 16,0 0-5-16,0 0-6 0,0 0-9 0,0 0-4 0,0 1-4 0,0 1-3 15,0-2-1-15,0 5 0 0,0-3-1 0,0 3 1 0,0 0 2 16,0 0 1-16,0 3 2 0,0-1 2 0,0 1 4 0,0 2 4 15,0 0 5-15,0 0 5 0,0 4 2 0,0 1 1 0,3-1 2 0,-3 0-1 16,2 1-1-16,-1-2 0 0,1 3-2 0,-1-3 0 0,1 0 0 16,1 1 1-16,0-3-1 0,1 1 1 0,-1 0 0 0,0-2 0 15,3-1 1-15,-3 0 2 0,2-2-1 0,0 0 3 0,0 0 2 0,1-2 2 16,3 0 1-16,-2-1 2 0,1 1 2 0,1-2 1 0,2-1 0 16,2 1 0-16,1-3 1 0,0 0 0 0,2 0-2 0,0 0-1 0,3-1 0 15,0-1-3-15,1-1-3 0,2-1-2 0,0 1-3 0,1 1-3 16,2 0-2-16,0-1-3 0,2 0-1 0,-2-1-5 0,4 2 0 15,-3 1-1-15,2-3-2 0,2 3 1 0,-2 0-2 0,2 1-2 0,2 0-3 16,-2 0-5-16,0 0-5 0,2 0-7 0,-1 1-7 0,1 0-7 16,1 3-7-16,-2-1-7 0,1-1-7 0,0 3-6 0,-1-2-3 15,-1 1-2-15,0 3-4 0,0-2 0 0,0 0 0 0,-1 1 1 0,-1 0 4 16,-4-1 6-16,3 1 6 0,0 0 7 0,-3 0 8 0,-1 0 6 16,-2-3 8-16,1 4 6 0,0-1 4 0,-3-2 4 0,0 3 4 0,0-2 3 15,-3 0 3-15,1-2 2 0,-4 2 4 0,3-2 0 0,-4 1 0 16,1 1 2-16,-2-4 2 0,0 2 0 0,0 0 0 0,0-1 1 15,-3 1 1-15,3-3 0 0,-3 1 2 0,0 0 3 0,0-1 1 0,1 0 5 16,-1 0 4-16,-3-1 6 0,2 0 5 0,0-1 5 0,-2 1 4 0,0-2 5 16,0-2 3-16,-1 2 4 0,1-1 4 0,-2-2 4 0,3 0 2 15,-4-1 5-15,1-1 1 0,0-1 2 0,-3-1-2 0,2 0-3 0,-2-2-3 16,0 0-3-16,-2-2-6 0,2 2-3 0,-3-5-3 0,1 3-3 16,-1-2-3-16,0 0-5 0,0-3-5 0,0 0-5 0,-2 1-7 15,2-3-4-15,0 1-5 0,0-1-3 0,-1-1-2 0,1 0-3 16,2-2-2-16,-1 1 0 0,-1-1 0 0,2 0-1 0,1 0 1 0,0 0 2 15,0 0-1-15,1 3 2 0,-1 1 1 0,3-2-1 0,0 3-1 0,-1 1-3 16,-1 2-4-16,3-1-6 0,-1 2-10 0,0 2-16 0,0 1-17 16,1 3-22-16,-1 0-27 0,1 2-30 0,1-1-32 0,0 3-46 15,1 0-50-15,1 1-91 0,0 1-112 0,1 1-65 0,0 2-42 0,-3 2-18 16,1 1-4-16</inkml:trace>
  <inkml:trace contextRef="#ctx0" brushRef="#br0" timeOffset="67812.7706">10669 6028 137 0,'-1'-3'121'0,"-1"-1"-21"0,0 1-2 0,-1-2-3 0,2 2-3 0,-1-1-1 15,-1-1-2-15,1 2-2 0,2-2-4 0,-2 2-2 0,2 0-3 0,-1-2-3 16,1 3-1-16,0 0-3 0,0-1-5 0,0-1-5 0,0 1-7 16,0 1-3-16,0-1-2 0,0 1 1 0,0 2-1 0,0-2 3 15,0 1 1-15,0-1 2 0,0 0 0 0,0 1 0 0,0-1-2 16,0 0-2-16,0 0-3 0,0 1-2 0,0-2 0 0,0 1 1 0,0 1-4 15,0-3 1-15,-2 2 0 0,2-1-1 0,0 0-1 0,-1 0-2 16,-1 0 1-16,2-1-1 0,0 2 1 0,0-1-1 0,0 0 1 0,0 0-2 16,0 1-3-16,0 0-2 0,0 2-4 0,0-3-4 0,0 3-6 15,0 0-6-15,0 0-6 0,0 0-7 0,0 0-6 0,0 0-4 16,0 3-3-16,2-1-2 0,-1 1-1 0,-1 2-1 0,3 2 0 0,-1 2 1 16,0 2 3-16,1 3 2 0,-1 3 2 0,-1 4 5 0,1 3 5 15,-1 3 2-15,-1 3 3 0,0 6-1 0,0 2-3 0,0 3-3 16,-1 6-4-16,-1 5 3 0,-1 2 7 0,-2 6 6 0,0 7 2 0,0 3 2 15,-2 7 0-15,1 5-2 0,-3 5-1 0,1 3-3 0,-2 6-5 0,0 2 6 16,0 2 9-16,-2 2 8 0,1 5 7 0,-2-2-3 0,2 4-7 16,0-1-6-16,-1 0-5 0,2 1-4 0,0 0-4 0,0-1 1 15,0-1 6-15,2 0 6 0,-1-1 7 0,1 1-5 0,0-3-10 0,0 2-16 16,-1-2-20-16,0 0-23 0,1-2-27 0,0 1-36 0,-4-1-44 16,4 1-45-16,-2 0-47 0,-2-1-81 0,-1 1-103 0,-1-1-60 0,0 0-40 15,-3-1-19-15</inkml:trace>
  <inkml:trace contextRef="#ctx0" brushRef="#br0" timeOffset="73178.8375">9357 4620 2 0,'2'0'93'0,"-1"0"5"0,-1-2 0 0,0 2 0 16,2-1-5-16,-2 1-5 0,0 0-8 0,0 0-8 0,0 0-8 0,0 0-7 16,0 0-5-16,2 0-6 0,-2 0-4 0,2 0-5 0,-2 0-4 15,0 0-8-15,0 0-1 0,0 0-4 0,0 0-1 0,0 0-1 0,3 0-1 16,-3 0-1-16,2 0-1 0,-2 0-3 0,3 0-1 0,-1 0-1 15,-1 0-1-15,1 0-1 0,1 0 1 0,1 0 0 0,0 0 0 16,0 0-1-16,1 0 1 0,0 0 2 0,2 0 2 0,1 0 1 0,1 0 2 16,-1 0 1-16,0 0 1 0,3 0 2 0,2 0 1 0,-1-1-1 15,2-2 1-15,1 3 1 0,2 0 0 0,1-2 2 0,2 2-2 16,0-2-2-16,1 2-2 0,1-1-2 0,2-1-2 0,0 2-3 0,2-2-1 16,-2 1-2-16,3 1-2 0,0-2-2 0,2 1-2 0,-1 1-1 15,2 0-1-15,0 0 2 0,3 0-1 0,-1 0 2 0,1 1 2 0,0 1 0 16,1-2 3-16,1 1 2 0,2 1 1 0,-2 1 3 0,1-1 1 15,2 0 1-15,1-2 1 0,0 4-1 0,0-1 0 0,2 0 0 0,2-1-2 16,0 1-1-16,1-1-2 0,0-2-2 0,2 2-2 0,0 1-3 16,1-1-3-16,2-1-3 0,0 1-3 0,0-2-1 0,0 1-1 15,3 0 0-15,-1-1 2 0,1 1 1 0,0 1 2 0,0-2 1 0,0 2 3 16,1-1 1-16,1-1 3 0,-1 3 1 0,-1-1 2 0,1-1 1 16,0 1 2-16,-1 1 2 0,0-2-1 0,-1 0 0 0,1 3-3 15,-3-1-2-15,0 0-3 0,-1 0-1 0,-2-2-2 0,-1 2-3 0,-2 0-1 16,1 0-3-16,-3 1-1 0,-1-1 1 0,-1-1-3 0,-1 1-1 15,0 1-1-15,-3-1-3 0,0-1 2 0,1 0 2 0,-3 1 2 0,2 0 3 16,-3 0 2-16,1-1 2 0,0 0 2 0,1 1 1 0,-3 0 3 16,2-1 2-16,-1 1 2 0,1-2 1 0,-1 1 3 0,2 0 1 0,-1 2 1 15,-1-1-1-15,1-3-3 0,1 3-2 0,-1 1-2 0,-2-1 0 0,3 0-1 16,-1 0-2-16,0-1 0 0,-3 0-3 0,3 1-1 0,-1 1 0 16,-2-1-1-16,0 2-1 0,0-3-1 0,0 3-1 0,-1-2 0 15,-1 1 1-15,0-1-1 0,-1 2 1 0,0-2-2 0,0 1-1 16,0 0-1-16,-2 0 0 0,-1-1 0 0,1 0-2 0,0 0-1 0,-1-1 0 15,0 1 0-15,-2 1-1 0,0-1-1 0,2-1 1 0,-2 1 1 16,-1 1 1-16,-1-3 3 0,4 3 3 0,-5-1 0 0,3-1 5 0,-2 1 1 16,3 1 3-16,-1-1 2 0,1-1 2 0,-1 1 2 0,2 0 1 15,0-1 2-15,1 1 1 0,0-2 1 0,1 1 0 0,0 1 0 16,0-1 0-16,1 0-2 0,1 1-2 0,1-1-1 0,-1 1-2 0,2 0-1 16,0-2-1-16,0 2 0 0,0 0 0 0,2-1-1 0,-2 1-1 0,0-1-2 15,2 1-1-15,-1-1-2 0,-1 0-1 0,0-1-1 0,0 3-1 16,-1-1 0-16,-1-1 0 0,1-2-1 0,-3 2-1 0,1 1-1 15,0-1-1-15,0-1 1 0,-3 1-2 0,1 0 1 0,0-1 1 0,-3 1-2 16,4 1 0-16,-5-3-1 0,0 2 0 0,1-1 1 0,-1-1 2 16,1 2 1-16,0-1 1 0,-2-1 1 0,2 0 2 0,-2 0 1 15,2 0 0-15,-1 0 1 0,1 0 2 0,-2 0 0 0,1 0 2 0,0 0 1 16,-3 0 1-16,2 0 0 0,-2 0 1 0,3-1 1 0,-4 1 1 16,4-2-1-16,-3 2 0 0,2 0 0 0,0-1 1 0,0-1-2 0,2 2-1 15,-2-1-1-15,1 1-1 0,-1-2 1 0,4 2 0 0,-2-2-1 16,0 2-1-16,0-1-3 0,0 1-2 0,0 0 0 0,1 0-2 0,-1 0 0 15,0 0 0-15,-3 0 0 0,3 0 0 0,0 0-1 0,0 0 1 16,-3 0-1-16,3 0-1 0,0 0-1 0,-2 0 2 0,0 1-1 16,0 1 0-16,0-2 0 0,0 0 0 0,0 2-1 0,-2-1 0 15,2-1-1-15,-2 0 1 0,-1 2-1 0,2-1 1 0,-1-1-1 0,1 2 1 16,-3-1 0-16,1-1 0 0,2 2-1 0,-5-2 1 0,5 1-1 16,-3 1 1-16,-1-2-2 0,2 0 1 0,-2 1-1 0,1 0 0 0,1-1 1 15,-2 0-2-15,0 0 1 0,0 2 1 0,0-2 0 0,-2 2 3 16,4-2 1-16,-4 0 1 0,3 0 1 0,-2 0 1 0,0 1 2 0,-1-1 1 15,0 0 2-15,3 0 0 0,-4 0 1 0,2 0 1 0,-1 0 0 16,1 0 0-16,-3 0-1 0,3 0-1 0,-1 0 1 0,-1 0-1 0,0 0 0 16,-1 0 0-16,0 0-1 0,-2 0 1 0,3 0 0 0,-2 0 1 15,0 0 0-15,1 0-2 0,-2-1 1 0,1 1 0 0,0-2-2 16,-1 0 1-16,1 2 0 0,-1-1 0 0,-1 0 0 0,1 1-1 0,-1-2-1 16,0 1 1-16,0 1-1 0,2-2-1 0,-4 2 0 0,0-1-2 15,3-1 0-15,0 2 1 0,-1-1-1 0,0-1 2 0,1 2-2 16,-1-1 0-16,2-1 0 0,0 2 0 0,0-2-1 0,0 1-1 0,2 1 0 15,-1-1 0-15,0 0 1 0,3 1 0 0,-2-2 0 0,1 2 0 16,0-1 0-16,0-1 0 0,1 2 0 0,-1 0 0 0,3 0 1 0,-2-2 0 16,2 2 0-16,-2-1-1 0,2 1 1 0,-2 0 0 0,2-2 2 15,-2 2-2-15,2 0 0 0,-2 0-2 0,2-2 0 0,-2 2-1 0,0-3 0 16,2 3 0-16,-2 0 0 0,-1-2-3 0,4 0 1 0,-4 2-1 16,3-1 0-16,-2 1-2 0,0-4-1 0,1 4-1 0,0-3-1 15,0 1-1-15,-3 0-2 0,6 1 0 0,-6-1-2 0,4-1-2 0,-1 1 0 16,0 1 0-16,0 0-1 0,0-2 0 0,1 1 0 0,0 1-1 15,2-2-1-15,-1-1-2 0,0 3 0 0,0 0 1 0,2-2 1 0,2 1 2 16,-4 1 0-16,4-1 2 0,-4-1 0 0,4 2 0 0,-1-1-1 16,-1-1 2-16,3 3-1 0,-3-1 1 0,2 0 3 0,-1 1 1 0,2-2-1 15,-2 2 2-15,0-1 0 0,0 1-1 0,0 0 0 0,0 0 1 16,0 0 2-16,1-2 0 0,-2 2 2 0,2 0 3 0,-4 0-1 16,4 0 1-16,-4 0 0 0,0-2 2 0,2 1 2 0,-1 1 0 0,2-2 0 15,-1 2 1-15,-1 0 0 0,2-2 0 0,-1 2-1 0,0-3-1 0,2 1 0 16,1 0-1-16,-5 1 2 0,5-3 0 0,-1 1-1 0,0 1 0 15,1-1-1-15,-2-1-2 0,1 1 1 0,-1 1 0 0,2-1-1 16,-3 0-1-16,2 0 0 0,-1-1-1 0,0 0 0 0,0 1-1 0,0 0-1 16,0 0-1-16,2 0 0 0,-4 0 1 0,2 1-1 0,2 0-1 15,-4-1 0-15,3 0-1 0,-2 1-1 0,3-3 0 0,-3 3 1 16,2 0 1-16,-1 1 1 0,-1-3 3 0,2 4 0 0,-1-3 2 0,-1 1-1 16,2 0 2-16,-1 1 1 0,0-1 2 0,1 0 1 0,-2 1 2 15,1 1 1-15,-2-2 1 0,2 1 0 0,-2 1-1 0,1-1 1 16,0 1-1-16,0-3 1 0,2 3 0 0,-4 0-2 0,4-3 1 0,1 3-1 15,-5 0 0-15,5 0-2 0,-4 0-1 0,6 0-2 0,-4 0 1 0,2 0-1 16,-1 0 1-16,2 0-1 0,-1 0-2 0,2 0 1 16,-1 0-2-16,2 0-1 0,0 0 1 0,0 0-2 0,4 0-2 0,-4 0-1 15,1 0 1-15,0 3 0 0,1-3-1 0,2 0-1 0,-3 0-2 0,3 3-2 16,-2-3 0-16,-1 1-1 0,1-1-1 0,-1 1-1 0,1 1-2 16,0-2-1-16,-2 1 0 0,2 1-2 0,-4 0 0 0,4-1 1 15,-4 1-1-15,2 0 3 0,-2 1 1 0,2-3 1 0,-1 4 3 0,-1-3 1 16,0 1 3-16,1 0 2 0,-1 1 4 0,-2-1 0 0,1-2 3 0,0 2 2 15,2 1 2-15,-3-1-1 0,2-1-1 0,-1 1 0 0,-2 0 0 16,2-1-1-16,0 1-2 0,0 1-4 0,-3-1-3 0,3-1-2 0,-2 1-1 16,1-1-3-16,0 1-2 0,-1-2-1 0,-1 1-3 15,2 1-3-15,-3-2-3 0,0 1-4 0,2 0-5 0,-3-1-6 0,1 0-6 16,-2 0-7-16,2 0-10 0,-1 0-10 0,-3 0-13 0,2 0-12 16,-2 0-10-16,-2 0-12 0,1 0-9 0,-1 0-12 0</inkml:trace>
  <inkml:trace contextRef="#ctx0" brushRef="#br0" timeOffset="103094.6735">15134 2038 123 0,'0'-2'314'0,"0"2"-80"0,0 0-50 0,-3 0-35 0,3-1-22 15,0 1-15-15,-1-1-11 0,1 1-8 0,-2 0-4 0,2 0-3 16,0 0-5-16,0-2-5 0,0 2-4 0,0 0-4 0,0 0-5 0,0 0-7 15,-1-1-4-15,1 1-5 0,0 0-4 0,0 0-5 0,0 0-3 0,0 0-4 16,0 0-3-16,0 0-2 0,0 0-3 0,0 0-3 0,0 0-3 16,0 0-1-16,0 0-2 0,0 0 1 0,0 0 0 0,0 0-1 0,0 0 2 15,0 0 1-15,0 0 0 0,-2 0 0 0,0 0 1 0,2 0 1 0,0 0 0 16,-1 0 1-16,-1 0 0 0,2 0 2 0,0 0-1 0,-2 0-1 0,-1 0-1 16,2 0-1-16,-1 0-1 0,0 0 0 0,-1 0-1 0,2 0-1 0,-1 0-2 15,-1 0-1-15,-1 0-1 0,0-2-4 0,1 1-1 0,1 1-3 16,-1-2 0-16,-2 1-2 0,2-1-1 0,-3 0-2 0,3 1-2 0,-2 0-1 15,0-1-3-15,-1-1-2 0,0 3-2 0,-2-3 0 0,2 2 0 0,-1 1 0 16,-1-3 2-16,1 3 1 0,-3-2 0 0,4 0-1 0,-3 2 1 16,0-1 0-16,1 1 2 0,-1-1 4 0,1 0 1 0,-1 1 1 0,0-2-1 0,1 1 0 15,-1 1 0-15,1-2 0 0,0 2-2 0,-1 0 0 0,0 0-1 16,-3 0 2-16,3 0 0 0,-4 0-1 0,4 0 1 0,-4 0-1 0,4 2 0 16,-1-2 1-16,-1 1-1 0,0 1 1 0,1-2 1 0,-2 1-1 0,2 0 1 15,2-1 1-15,-4 1 0 0,4-1 1 0,-2 2 0 0,1 0-1 0,0-1 0 16,-1 1-1-16,-1-1 0 0,3 2 1 0,-2-1 0 0,1-1 2 0,-2 2 0 15,3-2 0-15,0 1 0 0,-1 0 2 0,-1 1-1 0,2 0 0 16,0-2 0-16,1 2 1 0,0-2 0 0,-1 2 2 0,0-1-1 0,2 1 1 16,0-1-1-16,-1 3 1 0,2-3-1 0,-1 1 1 0,-3 1-1 15,4-4 1-15,-1 3-1 0,-1 1 1 0,1-1-1 0,0 0 1 0,1 0-2 16,0-1-1-16,-1 2 0 0,1-1 1 0,-1-2-1 0,1 2 0 0,0 0-1 16,-1 1 0-16,1 0 1 0,-2 0-1 0,0 1 0 0,2-3 0 15,-1 3 0-15,0 0 0 0,-2 0 1 0,3 0 1 0,-1 2-1 0,-1-2 1 16,3 2 1-16,-4-4-1 0,2 5 0 0,-1-2 1 0,2 2-1 0,0-2 1 15,-4 1-1-15,5-1 1 0,-3 3 2 0,2-2 1 0,0 1 0 16,1 0 0-16,-2-1 1 0,1 1 0 0,-2-3 0 0,3 5 0 16,-1-5-1-16,-1 3 1 0,3-1-2 0,0 0 2 0,-2-2 0 0,1 4-1 15,0-4 0-15,0 3-2 0,-3-2 1 0,4-1-2 0,0 3 0 0,-1-1-1 16,1-2-1-16,1 0-1 0,-1 2 1 0,2 0-1 0,-1-2 0 16,0 2 0-16,-1-3 0 0,3 2 0 0,-1 0-2 0,1-2 0 0,-3 0 0 15,1 3 0-15,2-1 0 0,-1-1-1 0,1 2 2 0,0-2 2 16,0 2-1-16,0-2 0 0,0 0 0 0,0 3-1 0,0-2 0 0,0 1 1 15,0-1-1-15,0 2 1 0,0-2 0 0,0 1 0 0,0-2 1 16,0 4-2-16,0-4 0 0,0 3 1 0,0-1 0 0,0-2-1 0,0 3 0 16,0-2 1-16,0 0 0 0,0 1 0 0,0 0 0 0,0 0 0 0,1 0 1 15,-1 0 0-15,0-4 0 0,0 4 0 0,0-1-1 0,2 0 1 0,-2 0-1 16,3-2 0-16,-3 2 0 0,0-1 0 0,0 1 0 0,1-2 0 16,-1 1 0-16,0-2 1 0,2 4-1 0,-2-4 0 0,1 1 0 15,-1 1 0-15,2-2 0 0,-2 2 0 0,2-1 2 0,-1 1-1 0,-1-2 1 16,2 1 1-16,-1 1-1 0,-1-3 1 0,2 5 0 0,0-4-1 15,-1 2 2-15,3-2-1 0,-3 2 1 0,1-1 0 0,-1 1 1 0,1 2 1 16,2-4-1-16,-1 1 1 0,1 1 1 0,-1-2-1 0,0 2 0 0,0 0-1 16,1-2 1-16,-3 1 1 0,2 0-1 0,2 0-1 0,-2 0 0 15,0 1 0-15,0-3-2 0,0 3 2 0,1-2-2 0,-1 1 0 0,0 1-1 16,0-2 0-16,-1 1 1 0,2-1-1 0,-1 1 2 0,1-3-1 0,-1 3 1 16,0-1 0-16,0-1 2 0,1 1 0 0,-1 0 0 0,0 0-1 15,3 0 1-15,-3 0 1 0,0 0 0 0,2-2 1 0,-2 3 0 0,1-1 0 16,-1 0 0-16,0 0 0 0,3 0 0 0,-3-1 0 0,2 0-1 15,0 1 1-15,-2-1-1 0,2 2 1 0,-2-1-2 0,3-1 1 0,-3 1-1 16,2-2 0-16,-2 3 0 0,2-4-1 0,0 4 1 0,2-3 0 0,-2 3 0 16,0-1-1-16,0-3 1 0,0 5 0 0,0-5 0 0,-1 2-1 15,2 1 1-15,-1 0 0 0,3-2 0 0,-3 2-1 0,1-1 0 0,0-1 0 16,-1 0-2-16,2 3-1 0,-3-3 1 0,3 1-1 0,0 1-1 16,-2-2 1-16,0 1-1 0,1 1 0 0,-1-2-1 0,1 0 0 0,1 3 1 15,-3-3-1-15,1 1 0 0,0-2 0 0,1 4 0 0,0-3 0 0,-1 1 1 16,2 1 0-16,-3-1 0 0,4-1 0 0,-2 0 1 0,1 2 1 15,-1-1-1-15,-1 0 2 0,2-1-1 0,0 1 1 0,1 0-1 16,-2-2 1-16,3 1-1 0,-2 1 1 0,-1-2-2 0,3 2 0 0,-1 1 1 16,-1-3-1-16,1 0 1 0,0 2-2 0,0-2 0 0,3 3 0 0,-1-3 1 15,-2 1-2-15,2 1 0 0,0-2 1 0,1 1 0 0,0 1 1 0,-1-1-1 16,1-1 0-16,1 2-1 0,1-1 0 0,-1-1 0 0,3 1-1 16,-1-1-4-16,0 0-6 0,3 0-9 0,0 0-13 0,0 0-14 0,2 0-16 15,0 0-22-15,3 0-26 0,-1 0-38 0,2-1-41 0,2 1-81 0,-1-3-100 16,1 2-75-16,2-1-65 0,0-1-29 0,-1 0-12 0</inkml:trace>
  <inkml:trace contextRef="#ctx0" brushRef="#br0" timeOffset="142708.6573">3202 10692 244 0,'-5'-9'494'0,"-1"0"4"0,1 1-53 15,0 2-80-15,0-4-92 0,0 3-97 0,-2-1-49 0,2-1-24 16,-3 2-8-16,2 0-5 0,0 1-1 0,-1-1-1 0,1 1 0 0,1 0 2 16,0-1 0-16,-2 2-2 0,2 0-5 0,0 0-4 0,-1 1-7 0,3 1-8 15,-1 0-7-15,-2-1-9 0,3 2-8 0,-2 1-7 0,2 1-8 16,0-2-8-16,0 0-7 0,0 2-7 0,1 0-7 0,-1 0-8 0,-2 2-4 16,2 0-7-16,0 1-3 0,-2 1-4 0,0 1-2 0,-1 0-1 0,-5 5-1 15,2 0 1-15,-3 2 2 0,-2 3 1 0,-2 3 5 0,-1 5 1 16,-1-1 4-16,-2 4 4 0,1 3 2 0,-2 0 3 0,1 2 1 0,0 3 2 15,2 0 0-15,-1 2-2 0,0 0-1 0,3 2-3 0,1-1 2 0,2 4 4 16,0-2 4-16,2-1 3 0,3 2 2 0,0-1 1 0,2-2 2 16,3 1 2-16,1-2 2 0,2-1 1 0,2-2 3 0,4 1 3 0,-1-3 4 15,3-1 2-15,3-1 1 0,3-3-3 0,-1 1-2 0,4-4-1 16,-1-3-1-16,5 2 1 0,0-4 0 0,2-1 0 0,2-2-1 0,2-5 1 16,0 0-1-16,1-2-1 0,2-4 0 0,0 1-2 0,2-5-1 15,0-2 1-15,-1-3-4 0,1-5-4 0,0 1-1 0,-1-2 0 0,-1-6-4 16,2 1-4-16,-2-6-5 0,0 0-6 0,-2-3-5 0,-1-3-8 0,0-3 2 15,-2-1 5-15,-1-5 4 0,-3 1 1 0,-3-3 3 0,-2-1 1 0,2-1 5 16,-7-3 4-16,1 3 5 0,-4-3 7 0,-1 2 9 0,-4-1 9 16,-3 0 9-16,0 0 8 0,-5 3 0 0,-3-1-7 0,0 0-3 0,-6 4-3 15,1-1-2-15,-6 3-3 0,-1 2-6 0,-1 0-5 0,-4 4-9 16,-2 0-6-16,0 4-9 0,-3 4-10 0,0-1-13 0,-1 5-11 0,-1 2-18 16,0 3-17-16,2 3-24 0,0 2-22 0,0 4-30 0,0 3-33 15,3 5-35-15,2 0-36 0,1 6-76 0,2 2-93 0,0 4-60 0,2 4-41 16,5 3-17-16</inkml:trace>
  <inkml:trace contextRef="#ctx0" brushRef="#br0" timeOffset="143076.0112">3928 10635 78 0,'-7'-14'539'0,"-1"2"5"0,2 0 5 16,-2 3-71-16,3 1-112 0,1 0-98 0,0 1-91 0,0 3-57 0,0-1-38 15,1 2-23-15,0 1-19 0,-1 2-13 0,2 0-10 0,-1 0-11 16,1 2-11-16,-1 3-9 0,1 0-9 0,-1 4-6 0,-2 4-6 0,2 1-1 15,-3 2-1-15,0 5 2 0,-1 3 2 0,1 3 6 0,-2 1 7 0,0 6 6 16,0 0 3-16,2 2 4 0,-1 1 1 0,0 3 1 0,0-1 2 16,4 1 3-16,0 0 5 0,1 1 2 0,2 0 5 0,2-2 1 0,0 0 4 15,1 0 1-15,3-2 2 0,3-1 3 0,-2 0 2 0,2-1-2 16,4-3-3-16,0 0-7 0,1-3-10 0,2 3-17 0,1-6-21 0,2-2-25 16,3 1-27-16,0-5-28 0,1 0-31 0,0-4-39 0,4-2-47 15,-2-1-76-15,4-4-93 0,-1-3-54 0,-1-1-37 0,1-4-14 0</inkml:trace>
  <inkml:trace contextRef="#ctx0" brushRef="#br0" timeOffset="143492.2859">4210 11022 538 0,'-9'-7'573'0,"1"2"1"0,3-2 0 0,-1 3-87 0,3-1-131 15,-1 3-113-15,0-1-104 0,4 1-63 0,-2 1-39 0,2 1-23 0,0 0-14 16,0 0-9-16,2 1-6 0,4-1-4 0,-3 2-3 0,0 2-5 15,2 1-4-15,2 0 0 0,1 3 0 0,1 2 1 0,0-1 1 16,1 5 3-16,1-2 4 0,-1 5 3 0,1-1 2 0,-2 2 2 0,1 2 1 16,-2-1 3-16,-1 3 2 0,-1 0 1 0,1 0 0 0,-4 1 0 0,-1-1 0 15,-1 1 1-15,1-5 1 0,-2 5 0 0,-2-4 2 0,1-1 3 0,-1-3 4 16,1 1 4-16,-3-2 5 0,1-4 10 0,0 0 10 0,0-2 14 16,-2 0 14-16,2-2 15 0,0-3 18 0,1 3 11 0,-1-4 10 0,0 0 6 15,0-2 6-15,-1-2 4 0,1 0-1 0,0-4-6 0,-1 3-11 16,1-5-16-16,-1-2-20 0,1-4-18 0,2 1-22 0,-1-4-21 0,2-2-21 15,2-1-18-15,1-1-14 0,2-4-12 0,4 4-7 0,-1-3-5 0,1-3-4 16,4 6-1-16,0-4 4 0,2 1 5 0,-2 2 5 0,4 3 4 16,-4 0 6-16,2-1 1 0,0 6 1 0,0 0 3 0,-2 4 1 0,2 0 0 15,-3 3 0-15,1 0 0 0,-1 3-2 0,1 0 1 0,0 3 0 0,1 2 0 16,1 3 2-16,-1 0 1 0,-2 4 2 0,4 0 3 0,-5 2 2 16,3 2 3-16,-3 0 4 0,2 2 3 0,0 1 1 0,-4 4 3 0,1-1 3 15,2 0 3-15,-4 2 5 0,0 0 2 0,0 0 3 0,0-2-3 16,-2 4-4-16,1-2-6 0,0-1-9 0,-2-1-11 0,0-1-13 0,-2-1-14 15,2 1-19-15,-2-4-24 0,2 0-28 0,-1-1-38 0,-1 0-39 0,1-2-50 16,-1-3-53-16,-1 1-68 0,-1-4-73 0,2-1-41 0,-3-3-23 16</inkml:trace>
  <inkml:trace contextRef="#ctx0" brushRef="#br0" timeOffset="143759.8705">5053 10652 16 0,'4'0'516'0,"-2"1"0"0,3 1-6 15,-2 0-11-15,0 3-115 0,2 1-172 0,0 0-92 0,2 3-57 16,0 0-23-16,-1 2-7 0,4 4-1 0,-1 2 7 0,2-2 2 0,-1 4 4 16,4 5 0-16,-1-1 0 0,2 3-3 0,-2 3-4 0,1 0-6 15,-1 2-8-15,0 4-2 0,1-2-1 0,-3 5 1 0,-2-1 0 16,-1 2 3-16,0-1 1 0,-3 5 0 0,0-2-1 0,-2 1-1 0,-3-1-4 15,-5 3-7-15,1-1-12 0,-5 0-19 0,1 0-23 0,-6-1-45 16,0 2-57-16,-3-3-105 0,-3 3-127 0,-3-3-87 0,-1-1-61 0,-2 2-34 16,-3-7-19-16</inkml:trace>
  <inkml:trace contextRef="#ctx0" brushRef="#br0" timeOffset="148976.4927">2375 12286 469 0,'-1'-2'510'0,"-1"1"-9"0,2 1-77 16,0 0-110-16,0 0-117 0,2 0-122 0,3 0-65 0,0 1-38 0,2 1-17 16,4-2-5-16,3 2 5 0,4-1 9 0,4-1 12 0,6 0 14 15,5 0 11-15,7 0 10 0,9 0 10 0,6 0 7 0,7-1 3 0,8-1 3 16,10-1 3-16,12 0 6 0,9-1-2 0,11 1-2 0,10 0-6 16,9-3-3-16,11 0-7 0,8 0-6 0,10-1-1 0,11-1 2 0,6 1 0 15,8-1-2-15,6 0-6 0,4-1-8 0,2 2-11 0,4 0-9 0,6 3-17 16,8-2-20-16,0 2-36 0,3-1-45 0,0 3-42 0,3 2-38 15,-1-2-80-15,4 2-100 0,-1 0-62 0,-1 0-43 0</inkml:trace>
  <inkml:trace contextRef="#ctx0" brushRef="#br0" timeOffset="173757.133">25413 2005 122 0,'0'0'245'0,"0"0"-40"16,-1 0-35-16,1 0-23 0,0 0-16 0,0 0-13 0,0 0-10 15,0 0-8-15,0 0-3 0,0 0-6 0,0 0-4 0,0 0-5 0,0 0-6 16,0 0-3-16,0 0-3 0,0 0-3 0,0 0-4 0,0 0-3 0,0 0 1 15,-2 0-1-15,1 0-1 0,1 0 1 0,0 0 0 0,-2 0-2 0,2 0 1 16,-2 0-1-16,2 0-1 0,-1 0 0 0,1 0-1 0,-2 0-1 16,0 0-2-16,-1 0-2 0,3 0-3 0,-1 0-2 0,1 0-3 0,-5 0-3 15,5 0 0-15,-1 0-3 0,1 0-1 0,-2 0-2 0,1 0-2 0,1 0-1 16,-4 0-3-16,3 0-2 0,-1 0-3 0,-1 0-3 0,0 0-4 16,-1-2-5-16,1 2-3 0,-3-1-4 0,3 1-2 0,-3-1-3 0,1 0-3 15,0 1-1-15,-1-2-2 0,0 1-1 0,-1 1 0 0,1-2 0 0,-1 0 2 16,1 2 1-16,-2-1 3 0,4-1 3 0,-4 0 4 0,1-1 0 0,0 3 3 15,-1 0 1-15,0-4 0 0,1 3 0 0,0-1-1 0,-1 0 0 0,1-1 1 16,1 3 0-16,-3-4 1 0,2 3 0 0,1-1 1 0,-1-1 1 0,1 1-1 16,-2 1 1-16,0 0-1 0,3-2 1 0,-3 1-2 0,4 1 2 15,-4-2 2-15,2-1-1 0,-2 2 0 0,1-1-2 0,0 0 0 0,0 0-1 16,1 0 1-16,-1-1 2 0,-2 3-1 0,3-1 2 0,-1-1-1 0,3-2 1 16,-4 1-1-16,2 1 1 0,-2-1-1 0,0-1 0 0,1 2-2 15,0-2 1-15,-1 0 3 0,1 1-2 0,1-2 0 0,-3-1-2 0,1 2 0 16,1-1-2-16,-1-1-1 0,-1 1-1 0,-1-1 2 0,2 2-1 0,-1-4 0 15,3 2-2-15,-2 1 1 0,-2-1-1 0,1-3-1 0,1 3 1 0,0 0 0 16,0 0-2-16,-1-1 2 0,1 1-2 0,0-2 2 0,-2 2 1 16,2-2 0-16,2 2 0 0,-2-1-2 0,0 1-2 0,0-1 2 0,2 0-1 15,-1-1-2-15,-2 1-1 0,1-1-1 0,4-1-1 0,-3 2 0 0,1 0 1 16,-2-2 0-16,3 1-1 0,1 0-2 0,-1-2-1 0,-2 3 3 16,1-4 1-16,2 2 0 0,0 0-1 0,-1-1 0 0,2 1 0 0,-2 0 0 0,2-2-2 15,-3 2 0-15,5-2 0 0,-4 0-1 0,2 1 0 0,-1 0-2 16,1 0 2-16,2-1-1 0,-1-1 0 0,0 2-2 0,-1 1-1 0,2-2 1 15,1-1 2-15,-2 4-2 0,0-4-1 0,2 1-2 0,0 0-1 0,0 1-1 16,0 0 0-16,0 0 1 0,2-1-2 0,0-1-1 0,-2 2 0 0,1 1 1 16,2-2-1-16,-1-1 0 0,0 4-2 0,-1-3 1 0,2 2 2 15,1 0 3-15,-1-1-1 0,2 3 0 0,-4-3-1 0,5 2-2 0,-3-2 1 16,2 2-2-16,0-1 1 0,0 1-2 0,0 0 1 0,2-1 1 0,0 1-1 16,-1-1 1-16,1 0 0 0,2-2-4 0,-3 4-1 0,1-1-2 0,2-2 2 15,0 3 1-15,-1-2 0 0,0 1 1 0,0-1 1 0,3 0-1 0,-3 4 0 16,3-3 0-16,0 0 0 0,-1 2-1 0,1-3 2 0,1 1 4 15,0 1 1-15,0-2 1 0,1 0-1 0,1 3 0 0,-1 0 0 0,1 0 0 16,2 0-1-16,-2-1 0 0,5 1-1 0,0-2-1 16,-2 2-1-16,2-2 0 0,-1 2-2 0,2-1-2 0,1 1 1 0,1 1 1 15,-1-1 2-15,1 0 3 0,-2 2 1 0,1-2 0 0,-1 2 4 16,4 0 1-16,-5 0 3 0,3-1 1 0,-2 2 5 0,1 1 1 16,1-2 3-16,0 2 1 0,-1-1 1 0,0-1 0 0,1 2 1 15,-2-2 1-15,3 4 2 0,-2-1 0 0,1-1-1 0,4-1 1 0,-5 1-2 16,4 1 0-16,-2-1-1 0,4 1 1 0,-2 0-1 0,4 1-2 15,-1-1-1-15,1 0 1 0,-2-1-2 0,3 3-2 0,-2-4 0 16,2 4-3-16,0-1-1 0,1-1-1 0,-1 2 0 0,0-2-2 16,0 1 1-16,-2 1-1 0,0 0-2 0,1 0 0 0,-1 0-2 0,1 0-2 15,-3 0-1-15,1 0 0 0,0 0 0 0,-3 0-2 0,1 0 1 16,1 0-1-16,-3 0-1 0,2 1 3 0,-4 1 1 0,3-2 1 16,-2 2 2-16,1-1 1 0,-2-1 3 0,1 2 2 0,-1 0 1 0,0-2 2 15,1 0 0-15,0 3 0 0,-2-3 1 0,1 1 3 0,-1 0 1 16,2-1 0-16,-2 2-1 0,2-2-2 0,-4 1 0 0,3 1-1 15,0 0 1-15,1-2-1 0,-1 5 0 0,1-5-2 0,-2 2 1 16,-1-1 1-16,5 1-2 0,-4 0-1 0,2 1-2 0,-3-2-1 0,3 0-1 16,0 0 2-16,-1 3-1 0,0-1 1 0,1-2-2 0,-1 2-1 15,1 0 0-15,0 0-1 0,0 2 0 0,-3-2-1 0,3 0 0 16,0 1 2-16,-3 0-1 0,1 1 0 0,-1-1-2 0,1 0-1 0,-2 0-1 16,0 0-1-16,-1 3 0 0,0-2 1 0,-1-1-1 15,0 0-2-15,0 2 1 0,0 0-1 0,-4-2-1 0,2 3 1 0,-1-1 0 16,0-1 0-16,-1 2 1 0,1-2 0 0,0 2 0 0,-2 0 1 0,-1-4-1 15,2 4 2-15,-2 0 2 0,-1-1 1 0,0 0 1 0,3 0 0 16,-4 0 0-16,1 1 1 0,-1-1 0 0,-2 1 1 0,4 0 1 0,-3 0 0 16,1 0 0-16,-1-2 1 0,-1 3-1 0,2-2 1 0,-3-1-1 0,3 3-1 15,-3-2 1-15,1 2 1 0,1 0 0 0,-2-1 0 0,2 2 0 16,-1-1 0-16,1-1 1 0,0 0 0 0,0 0 1 0,-3 3 0 0,1-2 0 16,0 1 0-16,2 1 1 0,-2-1 1 0,2-1-1 0,-2 0 0 0,-1 1 1 15,1 0 2-15,1 0-1 0,-1 0 2 0,0 0-1 0,0-2 0 0,1 3 0 16,-3-2-1-16,3 0 1 0,-3 1-1 0,2 0 1 0,-2 0-1 0,2 1 0 15,-2-2-1-15,2 0 0 0,0 0 0 0,-2-2 0 0,0 2-1 0,0 1 0 16,0-1 1-16,1-1-1 0,-3 2 1 0,3 0 2 0,-1-2-1 16,-2 1 0-16,4 1-2 0,-4-1 0 0,1-1 2 0,-1 2-1 0,3 0 1 15,-4 0 0-15,1-2-1 0,-1 2 1 0,2-1-1 0,-1 1 0 0,-1 0 1 16,0 0-1-16,0 0-1 0,0 0 2 0,0 1-1 0,-1 0 0 16,-1 0 0-16,2-1-2 0,-1 0 0 0,-3 1 0 0,3 0 0 0,-1 2 0 15,-2-2 0-15,1 1 1 0,0 0-4 0,-1-1 1 0,3 0 1 0,-4 1-1 16,2-1 0-16,-2 2 0 0,-1-2 0 0,3 2-1 0,-2-2-1 0,2 0 1 15,-2-1 1-15,2 0-1 0,-2 1-2 0,2 2 2 0,-2-4-1 16,0 1 0-16,1 0 0 0,0 1 1 0,1 0 1 0,-2 0 3 0,2 0 1 16,-3-1 2-16,3-2 2 0,-2 2 0 0,2 0 2 0,0-2 2 0,-2 2 0 15,0 0 2-15,-1-1 2 0,1 0 2 0,1 1 2 0,-1-2 0 16,-2 1-1-16,2-1-1 0,0 0 0 0,0 0-1 0,-2 1-1 0,1-2 1 0,-1 2 0 16,2 0 1-16,-2-3 0 0,1 2 1 0,-2 0 0 0,-1 0 1 0,0-1 0 15,1 0 1-15,-1 1 0 0,-4 0 2 0,4 0 0 0,-3-1 1 16,0 1 0-16,-2-2 1 0,-2 2 0 0,0-4-2 0,-4 4-1 0,-1-1-3 15,-4 0-4-15,-3-2-12 0,-2 2-15 0,-5 0-18 0,-3 0-18 0,-7-1-25 16,-2-1-30-16,-5 2-31 0,-2-2-33 0,-6 1-72 0,0-2-96 16,-8 1-83-16,3-1-81 0,-3 1-42 0,0-1-25 0</inkml:trace>
  <inkml:trace contextRef="#ctx0" brushRef="#br0" timeOffset="223312.1789">3638 14103 82 0,'0'0'458'0,"-2"0"-10"0,2 0-76 0,0 0-112 0,0 0-74 16,0 0-52-16,0 0-30 0,0 0-19 0,0 0-9 0,0 0-10 0,0 0-6 16,0 0-8-16,0 0-9 0,0 0-9 0,0 0-10 0,0 0-9 15,0 0-7-15,0 0-6 0,0 0-4 0,0 0-3 0,0 0-3 0,0 0-1 16,0 0-1-16,0 0-1 0,0 0 1 0,2 0 0 0,-2 2 3 16,2-2 3-16,1 0 2 0,-1 0 4 0,1 0 2 0,0 0 3 0,0 3 1 15,3-3 2-15,-1 0 3 0,1 0 1 0,1 2 2 0,1 0 1 16,3-2 1-16,0 1 2 0,1-1 0 0,3 0-1 0,0 2-1 0,0 0-3 15,3-2-1-15,-2 1-2 0,5 1-2 0,-2-2-1 0,3 0 0 0,0 2-1 16,2-2-1-16,1 3-1 0,-1-3 0 0,1 2-1 0,2 1-1 16,0-2 1-16,0 1-1 0,-1-1 2 0,1 2-2 0,-3 0 0 0,2-2-2 15,-1 3 0-15,-3-1 0 0,0 0-1 0,-3 0 1 0,1-1-4 0,-3 1 1 16,-2 1-1-16,0-1-1 0,-3-1-2 0,-2 0 1 0,-1 1 0 16,0-1 2-16,-4-1 3 0,0 1 3 0,0 0 1 0,-2-2 5 0,-1 0 6 15,-1 3 5-15,-1-3 10 0,0 0 8 0,0 0 8 0,0 0 10 16,0 0 6-16,-1 2 6 0,-1-2 8 0,-1 0 1 0,1 0 0 0,-1 0 1 15,1 0-2-15,-1 0-3 0,0-2-3 0,-2 2-5 0,1 0-6 0,-1-3-7 16,0 3-6-16,2-2-6 0,-2 0-2 0,2-1-6 0,-2 0-6 16,1-1-2-16,-1 2-1 0,2-1-2 0,-2-2 0 0,0 1-2 15,2 0 0-15,-2-3-1 0,-1 0-1 0,1 1-1 0,1-2-2 0,-1 1-3 16,0-1-5-16,-3-1-4 0,2-3-2 0,0 2-3 0,-1 0-2 0,-1-2-3 16,1 0 0-16,0 0-3 0,-1-2-3 0,0-1-4 0,-1 0-2 15,1 1-3-15,0-3-3 0,1-2-3 0,-2 1-2 0,1 2-3 0,2-4 0 16,-1-1-2-16,0 1-1 0,0-2-3 0,1-2-3 0,3 1-2 0,-2 0 0 15,3-3 0-15,-2 1-1 0,1 0 0 0,3 0-2 0,0-3 1 16,0 3 1-16,1-2 1 0,1 2 0 0,2 4 0 0,1-3-1 0,-2 1 0 16,4 2 2-16,-1-1-1 0,1 3-2 0,2-1-1 0,-1 4-1 0,1-1-1 15,4 2 0-15,-2 1-2 0,1-1 1 0,1 1 0 0,0 2 4 16,1 0 3-16,1 2 3 0,0-1 0 0,0 4 3 0,0-1 1 16,0 1 2-16,0 1 3 0,-2 1 1 0,4 3 3 0,-4-1 3 0,3-1 3 15,-2 4-1-15,0 0 0 0,-1 4-2 0,2-1-1 0,-2 0-1 0,0 4 2 16,1-1 1-16,-1 3 3 0,-1 0 2 0,1 3 4 0,-1 0 5 15,0 2 5-15,-3 0 2 0,2 1 4 0,-1 2 2 0,-1 0 3 0,2 1 2 16,-3 0 1-16,0 2 3 0,0-1 0 0,-2 3 2 0,1-3-1 0,-3 1 2 16,1 1-1-16,0-3-1 0,0 1 0 0,1 0-2 0,-3 1 0 0,0-2-1 15,-1 0-1-15,1-1 0 0,-1 0 0 0,-1 0 1 0,1-1 0 16,1-1-2-16,-3 2-2 0,2-3 0 0,-1-1-1 0,-1 1-1 16,0-2 1-16,0 1 0 0,0-1-1 0,0 0 3 0,0 0 2 0,-1-3 3 15,-1 2 1-15,2-1 3 0,-3-1 3 0,1 2 4 0,1-3 2 0,-1 1 2 16,-1-1 2-16,1 0 2 0,1-1-1 0,-3 1 2 0,3-2-1 15,-2-1-3-15,0 2-1 0,1-2-1 0,-1 0-1 0,2-1-1 0,-1-1-3 16,0 1-4-16,1-1-2 0,-1 0-3 0,2-1 0 0,-2 0-1 0,2 1 0 16,0-3 2-16,0 0-1 0,0 0 1 0,0 0-1 0,0 0-1 15,0 0-2-15,0 0 0 0,0 0-2 0,2 0-1 0,-2 0-1 16,3 0 0-16,-1 0-2 0,1 0 1 0,0 0-1 0,2 0 2 0,1 0 0 16,-1 0-1-16,3 0 2 0,0 0 0 0,1-3-2 0,4 3 0 0,-1-1-2 15,1 0 1-15,2-2-3 0,3-1-2 0,-2 3-3 0,3-3-2 16,0 1-3-16,0-1-3 0,3 1-1 0,0-2-2 0,0 3 1 0,-1-1-2 15,1-1 0-15,2 1 0 0,-5 1 3 0,3-1 0 0,-2 1 2 16,1 1 1-16,-2-2 1 0,-2 3 1 0,-1-2-1 0,0 0-1 0,-3 2 0 16,-1 0-1-16,-1 0-1 0,-1 0 0 0,-1 0 1 0,-4 0 2 15,1 0 0-15,-2 0 0 0,0 2 0 0,0 0 0 0,-3-2-1 16,1 0-3-16,-2 0-6 0,0 0-9 0,0 0-14 0,0 0-17 0,-2 1-35 16,1 1-41-16,-1 1-69 0,-1-2-83 0,-2 1-72 0,2 0-64 15,-2 0-39-15,0 1-27 0</inkml:trace>
  <inkml:trace contextRef="#ctx0" brushRef="#br0" timeOffset="223888.5113">5500 13161 58 0,'-3'-2'486'16,"1"-1"3"-16,1 2 4 0,-1 1-93 0,-1-2-144 0,1 1-84 15,1 1-56-15,-1 0-36 0,2 0-23 0,-3 0-14 0,3 0-9 16,-3 1-8-16,3 1-7 0,-3-2-6 0,1 1-7 0,1 2-6 0,-1 2-6 16,-1-1-4-16,-2 2-4 0,0 0-1 0,1 3 3 0,-2 2 0 15,-1 1 4-15,1-1 4 0,-1 6 5 0,-2-2 4 0,1 5 2 0,0 0 4 16,0 1 2-16,1 4 2 0,0 1 0 0,-1-2 2 0,2 6 0 0,-1-1-1 16,1 1-3-16,3 3 1 0,0-1-1 0,1 3 2 0,1-1 2 15,2 0 2-15,1 2 1 0,1 1 3 0,2-3-1 0,4 0 2 16,1 2-2-16,1-5 2 0,1 5 1 0,3-5 1 0,2 1 0 15,2-1-3-15,3-1 0 0,0-1-5 0,2-4-9 0,1 1-14 0,1-2-14 16,2-4-20-16,1-1-23 0,1 0-29 0,1-4-32 0,-1-2-49 16,0-3-58-16,2 1-82 0,-2-4-96 0,0-2-55 0,0-3-38 0,-2-4-15 15</inkml:trace>
  <inkml:trace contextRef="#ctx0" brushRef="#br0" timeOffset="224404.6479">5794 13493 479 0,'-5'-2'525'0,"-2"0"8"0,4-1-72 0,-1 3-114 16,1-2-94-16,0 1-83 0,3 1-48 0,0 0-32 0,0 0-15 15,0 0-7-15,0 0-8 0,0 0-6 0,0 0-10 0,0 0-9 0,0 0-12 16,0 0-12-16,0 0-10 0,0 0-10 0,0 0-8 0,0 0-8 15,0 0-7-15,0 0-7 0,2 1-2 0,-1 1-3 0,1 0 1 0,-1 1 2 16,-1-1 1-16,2 3 3 0,-2 0 3 0,2 0 3 0,-1 4 5 16,-1-1 5-16,2 3 4 0,-2 1 4 0,2 1 7 0,0 2 6 15,-2 1 5-15,0 0 5 0,0 2 4 0,0-1-1 0,0 3 2 16,0-2 0-16,-2 2-1 0,2 0 1 0,-2-3-2 0,2 1 0 0,0 0-2 16,-2-1 0-16,2-3-1 0,0 2 0 0,0-3 1 0,0-2-1 0,0 0 2 15,0-1 5-15,0-3 5 0,0 0 8 0,0 0 7 0,0-2 9 16,0-2 9-16,0-1 11 0,0 1 6 0,0-3 3 0,0 0-3 15,-1-3-6-15,-1 1-4 0,2-5-7 0,-2-1-4 0,2-1-4 0,-3-3-7 16,0-1-7-16,1-2-10 0,2 1-12 0,-1-5-13 0,-1 1-12 16,2-1-7-16,-2 0-4 0,2 0 4 0,0 0 5 0,0-1 8 0,0 4 9 15,0-1 7-15,0 2 7 0,2 2 5 0,-2-1 5 0,0 3 2 16,0 3 2-16,2-2 0 0,-2 5-2 0,1-2-4 0,-1 3-5 0,2-1-8 16,-2 2-9-16,2 2-10 0,-1 0-8 0,2 1-8 0,-1 0-7 0,3 0-7 15,1 1-5-15,0 2 1 0,1 2 0 0,1-2 3 0,4 4 6 16,-1 0 4-16,1 1 7 0,1 1 7 0,2 0 7 0,2 0 3 15,-1 2 1-15,1-1-4 0,0 2-6 0,1-2-6 0,-1 2-9 16,1-4-8-16,2 1-11 0,-1 2-13 0,0-3-15 0,0 0-18 0,2-1-20 16,-4 0-19-16,0-2-19 0,1 0-24 0,1 0-26 0,0-1-27 0,-3-1-25 15,1-1-25-15,-1-2-24 0,-2 0-44 0,0 0-55 0,2-2-26 16</inkml:trace>
  <inkml:trace contextRef="#ctx0" brushRef="#br0" timeOffset="224672.0682">6199 13367 302 0,'-3'-9'514'0,"-2"6"-14"0,3-2-78 0,-1 1-108 0,1 1-66 0,1 1-44 15,-1 0-31-15,2 1-22 0,-1-1-29 0,1 2-32 0,0 0-25 16,0 0-25-16,0 0-19 0,0 3-15 0,0 1-15 0,0-1-12 16,1-1-9-16,-1 3-4 0,2 0-5 0,-2 4-1 0,3-1 0 0,-1 1 2 15,-1 2 4-15,1 0 6 0,1 4 6 0,0-3 5 0,-1 2 5 16,1 1 3-16,0 2 4 0,-1 0 5 0,2-1 3 0,-1-1 2 0,2 3 3 15,-3-2 3-15,1 3 4 0,-1-2 3 0,1-2 3 0,-1 2 3 0,1 0 3 16,-2-1 1-16,1-1-2 0,2-1-6 0,-2 3-9 0,-1-2-12 16,1-1-14-16,1-1-13 0,-1-4-19 0,0 2-20 0,-1-1-25 0,-1-1-26 15,2-2-28-15,-1 0-29 0,-1-2-39 0,2 0-40 0,1 0-68 16,-3-3-80-16,0-2-48 0,0 0-32 0</inkml:trace>
  <inkml:trace contextRef="#ctx0" brushRef="#br0" timeOffset="224921.7814">6425 13128 262 0,'0'-2'505'0,"0"-1"-2"16,0 3-42-16,0 0-62 0,1 0-106 0,1 2-130 0,1-1-71 0,2 1-42 15,1 0-20-15,-1 1-9 0,4 4-1 0,1-1-1 0,1 3 1 16,3 0 1-16,-1 3 3 0,4 0 0 0,-1 3-1 0,3 2 1 15,1 0-3-15,0 2-2 0,2 3-2 0,-2 2-3 0,1 0-2 0,-1 3-1 16,1 1 3-16,-4 2 2 0,1 4 2 0,-2-2 1 0,-4 3-4 16,-1 1-3-16,-3 3-8 0,-2-2-8 0,-4 2-9 0,-4 2-7 0,-4 0-9 15,-2-2-8-15,-3 2-11 0,-6-2-9 0,1 0-16 0,-5-1-18 16,-2-2-27-16,-2-2-32 0,-4 0-43 0,0-3-52 0,-1-2-75 16,-6-1-92-16,1-2-47 0,-3-2-25 0</inkml:trace>
  <inkml:trace contextRef="#ctx0" brushRef="#br0" timeOffset="225921.9278">4245 10750 331 0,'-2'-4'417'0,"1"2"-78"15,-1-1-105-15,2 0-58 0,-1 2-32 0,-1-1-21 0,2 2-14 16,-3 0-15-16,3-3-12 0,0 3-13 0,0 0-13 0,0 0-12 0,0 0-10 15,0 0-14-15,0 0-13 0,0 0-14 0,-1 3-12 0,1-3-8 0,-2 0-5 16,2 3 0-16,0 0-1 0,-1 2 4 0,-1-1 4 0,2 2 7 0,-2 0 6 16,2 3 6-16,-3 0 7 0,1 4 5 0,1-1 4 0,-4 2 5 15,2 0 5-15,1 1 2 0,-1 2 3 0,-1 3 0 0,1-3 0 16,1 0-3-16,0 4-2 0,-1-1-3 0,1 1-3 0,1-1-3 0,-1 2-1 16,2-1-1-16,-1 0 0 0,-1 2-1 0,2-1 0 0,0-1 0 15,0-1 2-15,0 4 0 0,0-5 0 0,0 1 1 0,0-1 1 0,0 1 0 16,0-4 2-16,0-1-1 0,0-1 1 0,0-1 0 0,0-2 1 0,0-1 2 15,0-1 1-15,0-2 0 0,0 0 1 0,0-3 0 0,0-1-1 16,0-1-7-16,0-2-9 0,0 0-14 0,0-2-18 0,0-1-18 0,0-1-17 16,2-4-17-16,-2-1-15 0,1-1-19 0,-1-4-21 0,2-2-24 0,-2-1-25 15,1-2-21-15,1-3-17 0,-2 0-5 0,2 0 4 0,-1-2 13 16,1 0 18-16,0-1 22 0,-1 2 24 0</inkml:trace>
  <inkml:trace contextRef="#ctx0" brushRef="#br0" timeOffset="226121.5243">4205 10928 54 0,'-2'-11'151'0,"0"0"15"0,2 1 8 0,-1 2 4 0,-1 0 1 16,2 3-6-16,-2 1-8 0,2-2-9 0,0 4-13 0,0-1-16 0,0 1-15 15,0-1-18-15,0 3-20 0,0 0-21 0,0 0-21 0,0 0-14 16,0 0-11-16,0 1-9 0,2 1-4 0,1 1-3 0,1 0-1 0,0 1 2 16,-1 1 4-16,3 2 4 0,1-2 5 0,-1 4 8 0,3-1 5 15,1 2 5-15,0-1 7 0,3 1 1 0,0 2 2 0,1 0-1 0,2 1-1 16,0-1-2-16,0 1-2 0,4 2-2 0,-1-1-3 0,0 1-3 16,2 0-2-16,1 0-1 0,0 1-1 0,0 1-2 0,0-1-1 0,2-1 0 15,-2 2-2-15,2-1 0 0,0 0 0 0,-1 0-2 0,-2-1-1 0,1-3-6 16,0 4-7-16,-1-2-8 0,-1-1-13 0,-1-2-15 0,-1-1-14 15,1 1-19-15,-1-4-17 0,-3 2-24 0,2-2-24 0,-3-3-32 0,-1 1-35 16,1-3-45-16,-2 1-52 0,-2-3-51 0,0-5-50 0</inkml:trace>
  <inkml:trace contextRef="#ctx0" brushRef="#br0" timeOffset="226405.3492">4780 10578 75 0,'-2'-8'454'0,"-1"1"-60"0,3 2-96 0,-2 0-69 16,2 1-57-16,-1 3-35 0,-1-3-23 0,2 3-20 0,-2 0-16 15,2 1-20-15,0 0-19 0,0 0-15 0,0 2-10 0,-1 0-9 0,1 1-6 16,0 3-3-16,0 0-3 0,-2 1 0 0,2 3 2 0,0 0 4 16,-1 2 5-16,1 2 6 0,-2 2 5 0,2 4 4 0,0-1 3 0,0 1 3 15,0 2-1-15,0 2-1 0,0-3-1 0,0 3-3 0,0 1-1 0,2 1-1 16,-1-2-1-16,-1 1-3 0,3 1-1 0,-1-2-1 0,0 1-2 0,-1 0-2 15,2-2 0-15,1 2-1 0,0-5-2 0,-1 3 1 0,0-1 0 16,-1-2 0-16,3-2 1 0,-2-1-2 0,-1 3 1 0,-1-3-7 16,1-2-5-16,1 0-11 0,-1-1-12 0,0 0-15 0,0-2-19 0,-2-1-24 15,2 0-27-15,-1-2-32 0,-1-1-30 0,0-1-36 0,0 0-35 0,-1-1-64 16,-1-2-82-16,0 1-45 0</inkml:trace>
  <inkml:trace contextRef="#ctx0" brushRef="#br0" timeOffset="226971.2249">4291 10756 369 0,'0'-1'369'0,"-1"1"-98"0,-1-2-65 0,2 1-48 0,0 1-31 16,0 0-21-16,-2 0-17 0,2 1-13 0,-1 1-11 0,-1-1-11 16,2 1-8-16,-1 1-6 0,-1 0-5 0,0 2-7 0,-1 2-3 0,1 2-3 15,-1-1 0-15,0 4-1 0,-1 2 3 0,1 0 3 0,-1 1 3 16,0 1 3-16,0 5-1 0,-1-4-1 0,2 4-4 0,-3-1-6 0,2 3-4 16,0 0-1-16,-1-1-4 0,1 2-2 0,-1 0-2 0,3 0-3 15,-1 3 0-15,-1-6 2 0,1 3 0 0,-1 1 0 0,3-3-1 0,-1-1 1 16,-1-1 1-16,1 0 0 0,1-2 0 0,-1-1 0 0,2-1 1 15,-2-2 2-15,1-4 5 0,1 0 5 0,-2 0 5 0,2-3 5 0,0-1 9 16,0-1 7-16,-1-1 9 0,1-1 9 0,0-1 0 0,0-2-10 0,-2-2-13 16,2-1-13-16,0-1-18 0,0-3-19 0,0-3-16 0,0-1-14 0,0-2-16 15,0-4-17-15,0-3-18 0,2 2-18 0,-1-5-20 0,1-1-19 16,1-1-5-16,0-1 5 0,2-1 9 0,-2 2 11 0,2 0 13 0,-1-2 17 16,-2 4 12-16,1 0 17 0,0 2 15 0,1 0 17 0,-1 3 17 15,-2 1 19-15,1 2 14 0,0 3 11 0,-1 1 1 0,-1 2-2 0,2 1-6 16,-2 2-7-16,2 0-5 0,-1 3-6 0,-1-2-3 0,3 5 1 15,0-2-3-15,0 2-1 0,2 2-3 0,0 0-1 0,1 1 1 0,2 3 2 16,3 0 7-16,-1 2 9 0,2 1 10 0,1 1 9 0,0 2 9 0,2 0 9 16,0 2-1-16,2-1-3 0,0 1-5 0,1 2-3 0,2 1-5 15,-2-1-8-15,2 1-4 0,2 1-3 0,-1-1-3 0,1 3-4 0,0-3 0 16,0 0-1-16,2 3-1 0,0-2 3 0,-2 0 0 0,3-1 3 0,-4 1-1 16,3-2 1-16,-2-1-1 0,1 0 0 0,-2-2-9 0,1-1-11 15,0 0-16-15,0-2-17 0,-3-1-22 0,3-2-23 0,-1 1-37 0,-4-4-42 16,4-1-72-16,-5 0-89 0,4-1-58 0,-3-4-40 0</inkml:trace>
  <inkml:trace contextRef="#ctx0" brushRef="#br0" timeOffset="227287.5059">4898 10609 285 0,'-1'-4'475'0,"-1"0"-72"0,0 3-107 0,2 0-81 16,-1-1-67-16,-1 2-39 0,2 0-27 0,0 0-19 0,-2 2-14 0,1-1-11 15,-1 2-7-15,-1 0-4 0,3 3-3 0,-3-1-1 0,1 2-2 0,1 0 0 16,-1 2 0-16,-1 4 3 0,0-3 7 0,2 4 6 0,-1-1 7 16,0 2 2-16,-1 2 0 0,1 1-1 0,1 0-2 0,1 0-5 0,-2 3-3 15,2-2-4-15,0 2-3 0,0 0-2 0,0 1-1 0,0 3-4 16,0-4-3-16,2 3-4 0,-2 0-4 0,1-2-2 0,1 0-2 0,1 3-2 15,-1-4-2-15,0 1-1 0,-1 2 1 0,2-6-1 0,0 2 0 16,-1-3 0-16,-1 3 1 0,1-7 2 0,-2 3 2 0,1-4 2 0,1 2-2 16,-2-1-4-16,0-3-6 0,0-2-9 0,0 1-8 0,-2-3-12 0,1 0-12 15,-1-2-27-15,1-2-32 0,-4 1-49 0,2 1-57 0,-2-3-88 0,-1-1-106 16,-2-1-58-16,0-3-36 0,-3 1-17 0</inkml:trace>
  <inkml:trace contextRef="#ctx0" brushRef="#br0" timeOffset="227855.3778">4277 10789 49 0,'-4'-6'443'0,"1"-1"-62"0,0 4-96 0,-1-2-64 0,2 1-50 0,-1 2-26 16,1-1-13-16,1 0-19 0,-1 2-17 0,1 1-22 0,-1-2-20 0,2 2-13 15,0 0-12-15,0 2-10 0,-2-1-13 0,2 2-10 0,0 0-5 0,0 2-3 16,-1 2-2-16,-1 0 1 0,2 2 0 0,-2 4 3 0,1 0 4 16,1 2 3-16,0 3 9 0,0 1 4 0,0 3 2 0,0 0 2 15,0 2-1-15,0 0 0 0,0 3-2 0,0 0-2 0,0 3-3 0,1-1-1 16,1 1 1-16,-2-2 1 0,2 4 1 0,-1-1-1 0,-1-2 1 0,2 1 0 15,-2-3 0-15,2-1 1 0,-1 3 0 0,-1-8 0 0,2 2 1 16,-2-2 3-16,0-3 3 0,0-2 5 0,0-2 3 0,0-4 7 0,0 0 6 16,0 0 9-16,0-3 11 0,0-4 0 0,-2 0-11 0,2-1-11 15,-3-4-13-15,1-1-11 0,1-2-12 0,-3-5-13 0,1 0-16 0,0-5-17 16,-3 0-20-16,3-5-22 0,-2 0-24 0,2-6-27 0,-2 0-31 0,0-1-12 16,2-3-1-16,-1-1 6 0,1 1 12 0,1-2 13 0,0 2 15 15,-1 0 19-15,3 2 19 0,-2-1 27 0,1 3 29 0,1 3 28 0,-2-1 31 16,-1 4 24-16,3 4 25 0,-2 1 14 0,1 1 8 0,1 2-4 15,-2 2-10-15,2 2-15 0,0 2-16 0,0 2-8 0,0-1 0 0,0 4-7 16,2-1-8-16,1 4-8 0,2-1-8 0,1 2-3 0,1 2-1 0,2 1 4 16,2 1 7-16,3 2 11 0,-1 1 14 0,4 2 11 0,-1 0 14 15,3 2 0-15,0 0-4 0,3 1-5 0,0 0-9 0,0 0-5 0,2 1-4 16,-2-1-6-16,3 0-6 0,-1 1-4 0,0 4-5 0,3-7-2 16,-2 3-2-16,0 0 0 0,-1 0-1 0,1-2 1 0,-1 1 0 0,0-1 1 15,-2-2 1-15,1 1-3 0,-2-1-4 0,1-3-8 0,-1 0-6 0,-2-1-14 16,0-1-14-16,0-2-15 0,-2-1-13 0,-1-1-24 0,2-1-23 15,-3-2-32-15,0 0-34 0,0-2-54 0,-2-2-65 0,1-1-47 16</inkml:trace>
  <inkml:trace contextRef="#ctx0" brushRef="#br0" timeOffset="228105.2561">4882 10636 112 0,'-2'-5'486'0,"1"0"-56"0,-1 3-92 0,-1-1-74 16,3 1-71-16,-3 1-41 0,3 0-30 0,0 1-26 0,0 0-23 16,0 0-17-16,0 0-16 0,0 2-11 0,0 3-8 0,0-1-7 0,0 3-4 15,0 1 0-15,3 2 1 0,-3 0 2 0,2 4 6 0,-1 1 5 16,1 1 5-16,1 3 7 0,0 0 8 0,-1 3 2 0,1 0 0 0,0 4-2 16,-1 0-2-16,1 3-4 0,0-1-4 0,2-1-5 0,-2 7-3 15,0-5-6-15,0 4-4 0,2 0-8 0,-2 0-11 0,2 0-18 0,1 1-25 16,-3 2-36-16,2-1-42 0,0 2-62 0,1-2-71 0,-1 2-89 0,1 1-95 15,-3-1-50-15,2-2-29 0</inkml:trace>
  <inkml:trace contextRef="#ctx0" brushRef="#br0" timeOffset="232705.4707">6464 10840 369 0,'0'-3'290'0,"0"0"-51"0,0 2-37 15,0-1-23-15,0 2-14 0,0 0-14 0,0 0-15 0,0 0-17 0,0 0-18 16,0 0-16-16,0 0-17 0,0 0-15 0,0 0-14 0,0 0-16 15,0 0-12-15,0 0-9 0,-1 0-11 0,-1 2-5 0,2-1-4 0,-1-1 1 16,-1 3 1-16,2-1 4 0,-2 1 3 0,-1-1 3 0,-1 2 5 0,2-1 5 16,-3 4 1-16,-1-1 5 0,1 2 4 0,-3 0 3 15,-1-1 2-15,1 2 1 0,0 0 0 0,-4 0 1 0,0 1-4 0,1 2-3 16,-3-1-1-16,1-1-3 0,-2 2-4 0,0-1 1 0,0-1 1 16,0 1 0-16,1-1-1 0,-2 1 1 0,2-1-1 0,1-1 2 0,-2 0 2 15,2 0 0-15,2-1 1 0,-2-1 1 0,2 0-1 0,0 1 0 16,0-4 2-16,1 3-1 0,1-2 1 0,1 0-1 0,2 0 0 15,-1-1 0-15,1-1 3 0,0 0 0 0,1 0 1 0,2-1-1 0,0-1 2 16,0 2 2-16,1-3-1 0,0 2 0 0,1-1-1 0,-1-1 0 16,2 2 0-16,0-2-1 0,0 0-3 0,0 0 1 0,0 0-3 0,0 0 0 15,0 0-2-15,0 0-1 0,0 0-1 0,0 0-1 0,0 0 2 16,0 0 0-16,0 0 2 0,0 0 0 0,0 0 0 0,0 0 1 16,0 0 1-16,0 0 0 0,0 0 2 0,0 0 0 0,0 0-1 0,0 0 0 15,0 0-1-15,0 0-2 0,0 0 1 0,0 0-3 0,0 0-1 16,0 0-2-16,0 0 0 0,2 1-2 0,-2-1-1 0,1 2-1 0,-1-2-1 15,0 0-1-15,0 0-1 0,0 0 0 0,0 0 0 0,0 0 0 16,0 0-1-16,0 0 1 0,0 0-1 0,0 0 1 0,0 0-1 16,0 0 1-16,2 0-1 0,-2 0 4 0,0 0-2 0,0 0 1 0,0 0 0 15,0 0 0-15,0 0 1 0,0 0 0 0,0 0 1 0,0 0 0 16,0 0-1-16,0 0 2 0,0 0-1 0,0 0 0 0,0 0 1 0,0 0-1 16,0 0 1-16,0 0-1 0,0 0 1 0,0 0 2 0,0 0 2 15,3 0 1-15,-3 0 2 0,0 0 3 0,0 0 1 0,0 0 3 0,0 0 3 16,2 0 2-16,-2 0 2 0,0 0 2 0,0 0 1 0,0 0 1 15,0 0 1-15,0 0-1 0,0 0-1 0,0 0-2 0,0 0-1 0,1 0-4 16,-1 0-3-16,2 0-3 0,-2 0-5 0,3 0-2 0,-1 0-3 16,-1 0-1-16,3 1-3 0,0 0-1 0,-1-1-2 0,0 2-1 15,2 0 0-15,0-2-2 0,0 3 0 0,1-1-2 0,3 1 0 0,-1 1 1 16,1 0-1-16,1 0-1 0,0 0 1 0,0 2 2 0,2 1-1 16,1-4 0-16,1 5 1 0,0-2 0 0,-1 1 2 0,4 1 1 0,0 1 3 15,1 0 3-15,1-1 4 0,-1 4 3 0,2-2 4 0,0 0 2 16,1 1 0-16,1 1 1 0,0-2 1 0,2 3 0 0,-2-2 1 0,2 1 2 15,-1-1 0-15,1 1 1 0,-3-3-3 0,4 3-1 0,-3-2-2 16,0 2-3-16,-1-3 0 0,1 0-2 0,-2 0 0 0,-2-1-2 16,1-2-1-16,-2 1-1 0,-1 0-2 0,-3 0-1 0,1-3-2 0,-3 0 1 15,0 1-1-15,-1-2 0 0,-1 0 1 0,-4 0 0 0,1-1 2 16,-1 0-1-16,-2 0 1 0,0 0 0 0,-1-2-1 0,-1 1 1 16,-1-1 0-16,0 0-6 0,0 0-8 0,0 0-15 0,0 0-16 0,0 0-29 15,0 0-32-15,0 0-56 0,0 0-68 0,0 0-97 0,0 0-110 0,-3 2-70 16,0-2-52-16,1 1-26 0,-3 2-16 0</inkml:trace>
  <inkml:trace contextRef="#ctx0" brushRef="#br0" timeOffset="234422.4986">5723 10711 308 0,'-8'-5'345'0,"0"0"-101"0,2 3-56 16,-1-3-34-16,0 3-18 0,0-3-11 0,3 2-9 0,-1 0-7 16,0 0-4-16,2 0-5 0,-2 0-3 0,2 2-4 0,0-1-4 15,1-1-7-15,1 3-9 0,-1-1-9 0,2-1-8 0,0 2-11 0,0 0-8 16,0 0-7-16,0 0-5 0,0 0-6 0,0 0-3 0,0 0-4 16,0 0-3-16,0 0-3 0,2 0-4 0,-1 0-2 0,-1 0-2 15,2 0-3-15,1 0 0 0,-1 0-2 0,-1 2 0 0,1-1 0 0,2-1 1 16,0 2 0-16,0-1 3 0,0 1 3 0,0 1 2 0,3 0 2 15,2 0 3-15,-1 0 2 0,0 1 1 0,4-1 3 0,1 1 0 16,0 1 3-16,1-1 0 0,2 1 0 0,1 0 1 0,2 0 0 0,-1 2-1 16,4-2-3-16,0 0 0 0,-1 1-2 0,2 0-1 0,1 0-1 15,3 0-2-15,-2 2-3 0,1-2 1 0,0 1-1 0,1-1 1 0,0 1-1 16,0 0 1-16,-2-2-1 0,2 0 1 0,0 1 1 0,-2 0-2 16,2 0 1-16,-3 0-1 0,-1-1 1 0,-1 0-1 0,-1 2 1 15,-2-3-3-15,-1 2-3 0,-1-2-4 0,-2 2 0 0,-2-2-4 0,-1 1-3 16,-2 0 0-16,-2-3-3 0,0 1 0 0,-3 0-1 0,1 0 2 0,-1-2 3 15,-2 1 3-15,-1 1 5 0,-1-2 4 0,-1 1 6 0,0-2 6 16,-1 1 9-16,-1 1 6 0,-1-1 5 0,1 2 7 0,-5-1 4 0,2 1 2 16,0-1 0-16,-3 2-1 0,0-1-1 0,-3 2-5 0,0 0-4 15,-1 2-3-15,-1 0-5 0,0 0-7 0,-1 1-7 0,0 1-5 0,-2 0-6 16,0 1-4-16,0 2-2 0,0 1-2 0,-1-1-1 0,0 2-1 16,1 0 1-16,-1 1-1 0,-1 1 1 0,-1 0 1 0,3 2 1 15,-4 1 1-15,1-1 3 0,1 0 3 0,-2 1 4 0,1 1 2 16,0-1 2-16,0 0 1 0,0-1 3 0,0 2 2 0,0 0 0 0,3-1 2 15,-2-1 0-15,0-1 2 0,-1 1 0 0,0-2 0 0,3-1-1 16,1 0-1-16,-1-1-1 0,0-3 0 0,3 1-1 0,-1-2-1 0,5-1 2 16,-1-2 2-16,1 1 4 0,2-4 3 0,1 2 2 0,-1-3-1 0,3 0-3 15,0-1-14-15,0-1-18 0,1 1-27 0,1-4-34 0,1 1-51 16,1-2-61-16,1-2-100 0,-1-1-121 0,2-2-81 0,1-2-60 16,3 0-34-16,-1-4-22 0</inkml:trace>
  <inkml:trace contextRef="#ctx0" brushRef="#br0" timeOffset="235188.9571">5604 10759 90 0,'-1'-1'225'0,"-2"-1"-53"0,3 2-38 0,0 0-21 0,0 0-12 16,0 0-6-16,0 0-4 0,0 0-3 0,0 0-4 0,0 0-4 0,0 0-3 15,0 0-8-15,-2 0-6 0,1 0-5 0,1 0-8 0,0 0-2 16,-2 2-3-16,2-2 1 0,0 0 2 0,-1 1 4 0,-1-1 2 0,2 0 1 15,0 0 2-15,0 0 2 0,0 0-2 0,-2 0-1 0,2 0 0 16,0 0-5-16,0 2-2 0,0-2-4 0,0 0-3 0,0 0-3 16,0 0-4-16,0 0-4 0,0 0-3 0,0 0-3 0,0 0-3 0,0 0-4 15,0 0-3-15,0 0-3 0,0 0-3 0,0 0-2 0,0 0-1 16,0 0-2-16,0 0 0 0,0 0-3 0,0 0-1 0,0 0-1 16,0 0 0-16,0 0-1 0,0 0 1 0,0 0 0 0,0 1 0 0,0-1-1 15,0 0 0-15,0 0-2 0,2 0 1 0,-2 0-2 0,0 2 1 16,0-2-2-16,2 0 1 0,1 0-1 0,-2 1 0 0,1 1 2 0,2-2-1 15,-2 1 2-15,3 0 2 0,0 1 2 0,1 0 2 0,0-1 2 16,4 1 0-16,-1 2 3 0,1 1 2 0,4-1 2 0,0 0 0 0,0 1 2 16,2 0 0-16,3 2 0 0,0-2-1 0,0 1 1 0,3 1-3 15,0 1-2-15,1-1-1 0,2 1 0 0,-2 1 0 0,4-1-3 16,-2 2 0-16,2-1-2 0,-3 0-2 0,3 1-1 0,-2-1-2 0,1 2 0 16,0-1 1-16,-2 0-1 0,-1-1 1 0,-2 1 0 0,3-1 0 15,-5 1 0-15,2-2 0 0,-4 1 0 0,-1-2 1 0,1 0 0 0,-4 1 1 16,1-1 1-16,-3-2 0 0,-1 1 2 0,-1-1-2 0,-1-3 2 15,-3 3 1-15,1-2 2 0,-1 0 3 0,-1-1 3 0,-2-1 5 0,0 1 6 16,-1-2 6-16,-1 1 6 0,0-1 6 0,0 0 3 0,0 0 3 16,0 0 0-16,0 0-1 0,0 0-2 0,-1 0-4 0,-1 0-2 15,0 0-4-15,-2 0-7 0,1 0-7 0,0 0-6 0,-2 0-10 0,0 0-8 16,0 0-7-16,0 0-7 0,-2 2-6 0,2-1-1 0,-3 0-1 0,0 3 0 16,-3-1 2-16,3 2-1 0,-3 0 1 0,0 2 2 0,-2 0 1 15,1 0 1-15,-1 2 1 0,-1 2 2 0,-2-1 1 0,3 1 4 16,-4 2 2-16,1 1 2 0,-1-1 3 0,-2 2 2 0,3 0 2 0,-1 0 2 15,-1 2 1-15,1-1 4 0,-2 1 2 0,2-2 2 0,-2 2 0 0,1 0 2 16,1-1 0-16,-1 0 2 0,1 0 1 0,-2 0-2 0,3-2 0 16,-1 1-1-16,1-1-1 0,2-2-1 0,0 1-1 0,-2-1-1 15,5-1-1-15,-1-1 0 0,2-1 1 0,-2 0-3 0,4-1-2 0,-1-1-9 16,3-1-8-16,-1-2-12 0,1-1-12 0,3 1-15 0,-3-1-18 16,4-3-45-16,2 0-62 0,0 0-96 0,-1-3-116 0,-1-1-71 15,2-1-54-15,0-3-25 0,2-2-12 0</inkml:trace>
  <inkml:trace contextRef="#ctx0" brushRef="#br0" timeOffset="235741.3087">5652 10827 310 0,'-5'-3'462'16,"2"0"-73"-16,-2 0-116 0,0 0-69 0,1 0-48 0,1 1-24 16,0-1-14-16,-1 1-10 0,3 0-8 0,-1 1-7 0,-1-1-6 0,3-1-7 15,-2 2-7-15,2-2-7 0,0 3-7 0,0 0-9 0,0 0-9 16,0 0-10-16,0 0-9 0,0 0-10 0,0 0-7 0,0 0-9 0,0 0-6 16,0 0-3-16,2 0-2 0,1 0-2 0,0 3 0 0,1-2-1 15,0-1 1-15,4 3 0 0,0-1 1 0,0 1 0 0,3 2 1 16,0-3 3-16,4 2 3 0,0 1 2 0,1 1 5 0,3 0 3 0,1 0 1 15,1 1 2-15,1 0-1 0,0 1 1 0,2-1 0 0,-2 3 0 16,2-3 2-16,1 1-2 0,0-1 1 0,-1 1-2 0,0-1-2 0,1 1-2 16,0-1 0-16,-1 2 0 0,1-2 0 0,-4 0 2 0,3 0-1 15,-2-2 1-15,0-1 0 0,-3 1 0 0,1 1 1 0,-4-3-1 16,2 1 1-16,-4-2 1 0,0 1 2 0,-1-1 2 0,-2 2 2 0,-2-3 1 16,-1 1 2-16,1-2 3 0,-4 0 4 0,-2 2 7 0,1 0 5 15,-1-2 7-15,-2 1 6 0,1-1 6 0,-2 0 2 0,0 0 3 16,0 0 1-16,0 0-1 0,0 0-1 0,0 0-2 0,-2 2-4 0,1-2-5 15,-1 2-7-15,-1-1-9 0,1-1-10 0,-1 2-9 0,-2-1-9 16,0 0-6-16,0 2-6 0,-2 2-2 0,1 0-3 0,-2-1-1 0,-1 2-2 16,-1 0 2-16,2 2 0 0,-3 1 2 0,-2-1 3 0,1 3 1 15,1 2 3-15,-2-1 2 0,-1-1 1 0,1 3 3 0,-4-1 1 0,2 2 1 16,0-1 2-16,-1 1 2 0,0 0 0 0,0 0 2 0,-3 1 3 0,2-1 1 16,1 0 1-16,-1-1 1 0,3 1 1 0,-4-2 2 0,4 0-1 15,-2-1 2-15,2 2 1 0,0-3 1 0,1-1 0 0,2 1 0 16,-3-1-1-16,4-3-3 0,-2 3-6 0,4-3-11 0,-2-2-13 0,4-1-17 15,-2 0-19-15,3 0-26 0,2-1-30 0,-2-2-53 0,4 2-67 16,1-3-94-16,0 0-108 0,0 0-65 0,1-3-44 0,4-1-22 0</inkml:trace>
  <inkml:trace contextRef="#ctx0" brushRef="#br0" timeOffset="237187.2158">6821 11250 307 0,'0'-3'491'0,"0"2"-70"0,0 1-107 16,0 0-77-16,0 0-61 0,0 0-39 0,0 0-26 0,0 0-21 15,0 0-21-15,-1 0-17 0,-1 1-15 0,-2-1-12 0,1 3-12 0,-2-2-9 16,2 3-9-16,-4 1-4 0,-1-2-4 0,-1 3-2 0,1 2 1 16,-3-1 2-16,-3 3 4 0,-1 1 5 0,0 2 7 0,-3 1 5 0,-1 1 6 15,-1 2 5-15,-1-1 4 0,-4 4 3 0,1-1 3 0,-1-1 4 16,-2 3 2-16,2-1 3 0,-2 0 3 0,-2 0 4 0,1 1 4 16,1 0 1-16,0-3 2 0,0 2 0 0,2-3-1 0,0 1-3 0,4-4 0 15,-1 1-4-15,3-4-4 0,3 4-1 0,-1-3-4 0,4-2-3 16,-1-1-1-16,3-1-4 0,3-2-1 0,0 0-2 0,1-2 0 0,2 1-1 15,0-5 1-15,3 3 1 0,-1 0 0 0,1-2-1 0,2-1-2 16,0 0-1-16,0 0-4 0,0 0-9 0,0-4-15 0,2 4-15 16,3-3-19-16,-2-3-18 0,2 1-21 0,4-2-14 0,-1-4-14 0,2 2-9 15,4-4-7-15,0-3-6 0,3 0-8 0,1-2-6 0,4-1-4 16,0-1 2-16,2-1 6 0,1-1 9 0,2 0 13 0,0-1 14 16,1 1 15-16,-1 0 13 0,3 0 11 0,-3-1 11 0,1 2 10 0,-1 1 13 15,-3 1 11-15,3 1 12 0,-3 0 15 0,-2 1 12 0,-1 3 13 16,-3 0 10-16,1 2 9 0,-3 0 8 0,-2 3 6 0,-3 0 4 0,-1 1 2 15,-1 3 0-15,-1 0-3 0,-3 1-4 0,-2 1-4 0,1-1-7 16,-3 3-9-16,1 0-8 0,-2 1-7 0,0 0-4 0,-2 2-4 0,-1 2-1 16,-2-1-3-16,0 2 0 0,-3 3 0 0,-4 3 0 0,2-1 1 15,-4 3 1-15,-2 3 1 0,-3 3 4 0,0 1 3 0,-3 0 4 0,0 5 3 16,-3-1-2-16,-1 1 1 0,-1 1-1 0,-1 2-2 0,0 1 0 16,-2-3-1-16,-1 3 2 0,3-2 0 0,-2 1 1 0,3 0-1 15,0-4 1-15,2 2 0 0,3-4-3 0,-2-1-1 0,5-2-2 0,-1-2-2 16,6-1 0-16,1-2 2 0,0-4 1 0,4 1 1 0,1-4 3 15,0 1 1-15,3-3 5 0,2-1 3 0,0-1 4 0,1 0 2 0,-1-3 0 16,3 0-6-16,0 0-8 0,3-2-14 0,0-2-16 0,2 0-16 16,0-6-18-16,4 0-15 0,1-1-16 0,1-3-14 0,3 1-16 0,2-4-15 15,3-3-15-15,1 0-12 0,1 0-6 0,1-4-4 0,3 2 4 16,1 1 10-16,0-2 9 0,0 0 13 0,1 1 13 0,0 2 12 16,-2-3 11-16,3 4 11 0,-4-1 10 0,1 2 11 0,-2 1 12 0,0 3 14 15,-4-1 13-15,0 1 11 0,-1 2 9 0,-4 1 7 0,0 1 8 16,-3 3 5-16,0-1 5 0,-3 2 4 0,-2 2 2 0,-1 1 2 0,0-2 1 15,-2 2-1-15,0 2-3 0,-1-1-8 0,-2 2-6 0,0 0-5 16,0 0-5-16,-2 2 0 0,-1-1-1 0,0 1-1 0,0 0 0 0,-2 3-2 16,-3 1 0-16,0 0-2 0,-3 2 1 0,0 2 1 0,-5 3 4 15,2 1 2-15,-2-1 3 0,-3 3 3 0,0 1 1 0,-3 2-2 16,1 2 0-16,-2-2-2 0,-1 2 0 0,1 1-3 0,0-2 0 0,-1 0 0 16,3 0-3-16,-1-1-1 0,2-3-2 0,1 1-1 0,3-4 0 15,1 1-1-15,2-1 0 0,2-4 1 0,3 0-1 0,0-1-1 0,3-2 1 16,-2 0 3-16,2-3-1 0,3 1 2 0,-1-1-1 0,3 0 2 15,0-3 0-15,0 0 2 0,0 0-7 0,0 0-7 0,3-3-15 0,-1 0-12 16,3-1-16-16,2-2-14 0,1-2-14 0,0-2-16 0,5-4-13 16,0 1-16-16,1-4-11 0,3-2-12 0,2-1-8 0,0-1-7 15,3-4 3-15,0 4 6 0,1-3 9 0,0-3 11 0,1 6 10 0,0-4 16 16,-1 3 15-16,-2 1 18 0,1 2 18 0,-2-1 19 0,0 2 16 0,-3 3 13 16,-3 2 8-16,2-1 7 0,-3 4-1 0,-3 0-2 0,0 3-2 15,-2 0 1-15,-1 1-3 0,-1 2-3 0,-2 2-7 0,-2 0-7 0,1 1-1 16,-3 1 1-16,0 0 5 0,-1 1 5 0,-1 2 8 0,-3 2 7 15,-1-2 8-15,0 6 9 0,-4-1 8 0,-1 4 4 0,-3-1 6 16,-2 3 4-16,-3 0 5 0,0 3 4 0,-5 2-3 0,-1-1-4 0,-2 2-9 16,-1 1-7-16,-1 2-4 0,-2-1-7 0,-1 2-1 0,2-2-4 15,-2 1-1-15,2-3-3 0,2 0-2 0,1 0-2 0,2-2-2 0,3-1-1 16,4-4-2-16,1 1-3 0,3-4 1 0,1-1 0 0,2-1 1 16,3-1-1-16,2-2-1 0,0-1-1 0,1 1-2 0,3-5-2 0,-1 3-4 15,3-3-9-15,0 0-13 0,2 0-14 0,-1-3-18 0,4 0-21 16,1-2-22-16,0-1-19 0,4-1-16 0,1-4-10 0,3 0-13 15,2-1-11-15,3-5-10 0,0 2-12 0,3-2-7 0,2-2-5 0,1-1 1 16,2-1 6-16,0 0 11 0,1 1 14 0,-1-3 16 0,-1 1 21 16,2 2 13-16,-1-3 13 0,0 4 14 0,-2-1 18 0,0 1 22 0,-1-2 22 15,-3 6 26-15,-2 0 26 0,-2-1 22 0,0 4 22 0,-4-1 16 16,-2 2 13-16,0 4 4 0,-3 0 3 0,0-1-4 0,-3 4-5 0,-1-1-7 16,-2 2-10-16,1 0-14 0,-3 1-15 0,0 2-12 0,0 0-11 15,0 0-10-15,-3 5-8 0,-2-5-4 0,0 5-1 0,-1 1 0 16,-3 0 1-16,-1 3 3 0,-4-1 4 0,1 4 6 0,-1 3 6 0,-3-1 8 15,-2 3 8-15,0-1 4 0,-2 4 2 0,-2 2-2 0,0-2-3 16,-2 1 0-16,0 3-4 0,-2-1-1 0,-1 2 0 0,1-1-1 0,-2 0 0 16,3 0-2-16,0-1-2 0,-1-1-3 0,3-1-4 0,2-2-4 15,2 1-4-15,2-2-2 0,1-3-2 0,4-2-6 0,-1-1-11 0,3 1-14 16,3-6-18-16,3 2-20 0,-1-5-23 0,3 1-31 0,2-1-36 16,1-4-66-16,3 2-79 0,4-4-71 0,1-1-68 0,2-1-36 15</inkml:trace>
  <inkml:trace contextRef="#ctx0" brushRef="#br0" timeOffset="238391.2142">7283 11816 123 0,'-3'-2'532'15,"1"0"15"-15,-1 1-52 0,1-1-83 0,1-1-75 0,-2 2-71 0,3-1-44 16,-1 1-31-16,-1 1-18 0,2-2-12 0,-2 0-10 0,2 2-13 0,0 0-12 15,0 0-15-15,0 0-14 0,0 0-16 0,0 0-14 0,0 0-16 16,0 0-11-16,0 0-11 0,0 0-10 0,0 0-8 0,0 0-7 16,0 0-9-16,2 0-3 0,1 0-4 0,0 0-4 0,0 0-1 0,0 0-1 15,4 0 0-15,-1 0 0 0,2 0-1 0,1 0 1 0,3 0 0 16,3 0 0-16,0 0 0 0,2 0 4 0,2 0 2 0,1 0 3 0,4 2 1 16,-3 0 2-16,4-2-1 0,2 1-1 0,0 1-1 0,1-2-2 15,-1 1-2-15,3-1-1 0,0 2-1 0,-2-1-1 0,2-1 0 0,-1 2-2 16,-1-1-4-16,1-1 1 0,-5 2-2 0,3-2 1 0,-4 1-1 15,-1 0 2-15,-1-1 1 0,-4 2 2 0,-1 0 4 0,-2-2 4 16,-1 1 3-16,-2 1 5 0,-3-2 4 0,-2 0 5 0,-1 0 3 0,1 0 7 16,-3 0 8-16,-1 0 7 0,-2 0 10 0,0 0 6 0,0 0 6 15,-2 0 2-15,1-2 0 0,-1 1-1 0,-2-3-2 0,-1 2-1 0,0 0-2 16,2-2-1-16,-2-1-4 0,0-1-5 0,-1 0-6 0,-2 0-6 16,2-1-7-16,1 0-5 0,-3-3-5 0,-1 0-1 0,3 1-1 15,-1-2 0-15,-1-1-1 0,1 3 0 0,-1-5 0 0,1 1-2 0,-1 0-2 16,1-2-2-16,0 0-3 0,-3 0-2 0,2-2-3 0,-1-1-2 15,1 0-1-15,0 1-2 0,-1-3-1 0,1-1-3 0,0 1-2 0,0-2-1 16,-1-2-1-16,1 3 0 0,-2-3 1 0,4-3 1 0,-2 6 1 16,2-4 1-16,-1 0 0 0,3 1 2 0,-1 0 0 0,-1 0 1 0,3 0 1 15,1 0 2-15,0 2 1 0,2-1 1 0,0 2-1 0,2-1 0 16,0 1 0-16,1 3-1 0,3 0-1 0,-1 0-2 0,-1 2-2 16,3 2-1-16,-1 2-2 0,3-2-2 0,1 3-1 0,0-1-1 0,0 5-1 15,2-3-1-15,-1 3-1 0,4 2 0 0,0 0-2 0,0 2-1 16,0 0-1-16,2 2 0 0,-1-1 1 0,1 2 0 0,2 2 0 0,-1 1 0 15,-1 0 1-15,2 3 0 0,-2-1 1 0,2 4 0 0,-1 2 1 16,1 0 0-16,-2 1 0 0,0 1 2 0,1 2 0 0,-2 1 2 16,-1 3-1-16,-2 0-1 0,0 2-1 0,1 2 1 0,-4 1 3 0,0 1 4 15,-2 1 1-15,0 1 4 0,-3 0 3 0,-2 3 3 0,1-2 0 16,-3 2 3-16,2 0 1 0,-3-3 2 0,0 1 2 0,0 1 1 0,-3-3 4 16,2 1-1-16,-1-3-2 0,-1-2-3 0,0 0 0 0,-1 0-5 15,1-3-1-15,0-2-3 0,0 3 0 0,0-3 0 0,-1-4 0 0,0 1 1 16,1-3-1-16,0 2 2 0,1-2 0 0,0-3 2 0,1 0 1 15,-1 0 2-15,2-2 0 0,0-2 3 0,0 1 0 0,0-2 2 16,0 0 0-16,0 0 1 0,2-2 0 0,-1 1 2 0,1-2 2 0,1 0 3 16,2 0 1-16,1 0 3 0,2 0 0 0,0 0 0 0,2-3 2 15,2 1-2-15,3-1 0 0,0 0 0 0,3-1-2 0,2-1 1 0,-1 0-2 16,3 1-4-16,0-2-5 0,2 1-5 0,0-2-4 0,1 2-5 16,-3-2-4-16,4 1-1 0,-1-1-3 0,-2 4-2 0,0-3-3 15,-1 1-1-15,1-1 1 0,-2 2 1 0,-2 0 0 0,1 0 2 0,-2 1 2 16,-2 0 2-16,-1 2 2 0,-2-1 1 0,0 0 1 0,-2-1 1 15,-2 3 0-15,-1 0 0 0,-2-2 0 0,1 2-7 0,-4 0-9 16,2 0-12-16,-2 0-15 0,-1 0-19 0,-2 0-21 0,0 0-24 0,0 0-28 16,1 0-29-16,-1 2-34 0,0-2-43 0,0 0-48 0,0 0-72 15,0 0-81-15,0 0-46 0,0 0-28 0</inkml:trace>
  <inkml:trace contextRef="#ctx0" brushRef="#br0" timeOffset="238687.4739">9009 11040 61 0,'-3'-10'593'0,"0"-2"7"0,-2 5 3 16,2-3 1-16,2 5-120 0,-1-1-184 0,0 2-105 0,-1-1-67 15,2 4-41-15,-1-2-31 0,2 3-23 0,-2-2-23 0,2 2-16 16,0 2-11-16,-1 2-10 0,-1 1-10 0,2 2-8 0,-2 1-8 0,2 5-2 15,-1 3-2-15,1 0 2 0,0 5 3 0,0 1 9 0,1 5 13 16,1 0 9-16,1 3 11 0,-1 2 9 0,3 2 7 0,0 0 4 0,1 4 3 16,1-1 7-16,3 1 2 0,-2-1 3 0,3 3 0 0,0-3-3 15,0 1-4-15,3-3-12 0,-2 1-16 0,0-1-15 0,2-3-16 16,0 2-16-16,-1-5-20 0,4 0-20 0,-4-3-26 0,2-4-27 16,0 1-26-16,0-2-39 0,0-8-43 0,2 3-66 0,-2-7-79 0,2 1-43 15,-1-4-28-15,0-4-10 0</inkml:trace>
  <inkml:trace contextRef="#ctx0" brushRef="#br0" timeOffset="239104.011">9394 11292 14 0,'-5'-8'589'0,"0"4"2"0,2-3 2 0,-1 5 0 16,1-3-108-16,2 2-163 0,-1 2-110 0,2-1-80 0,-2 2-51 15,2 0-34-15,0 0-24 0,0 0-20 0,2 0-13 0,0 2-10 0,1 1-6 16,0 1-3-16,0 0-2 0,2 3-1 0,0 0-1 0,2 2 3 15,-2 0 4-15,3 4 4 0,0-1 8 0,0 1 6 0,-2 0 7 16,-1 0 6-16,2 4 3 0,-3-2 2 0,1 2 0 0,1-1-1 0,-3-2 0 16,1 2 0-16,-3 0-1 0,1-2 1 0,-1 1 0 0,-1-1 3 0,0-4 0 15,-1 0 3-15,-1 2 3 0,2-4 5 0,-3 0 9 0,1-2 9 16,1-2 11-16,-1 1 10 0,-1-2 7 0,-1-2 6 0,0 1 6 16,1-2 3-16,0-2 4 0,-2-1 1 0,2 0-1 0,-2-3-1 15,3-1-8-15,-1-2-14 0,-1-3-15 0,2-2-19 0,1-1-17 0,2-1-19 16,1-2-11-16,2-1-14 0,1-4-6 0,0 1-4 0,3 0-6 15,2-3-5-15,2 5-4 0,1-1-5 0,-1-1 3 0,3 1 4 0,0 2 5 16,-2 3 6-16,4 2 4 0,-1-3 4 0,0 5 3 0,0 3 2 16,-1 0 0-16,0 1-2 0,2 2-3 0,-1 2 0 0,1 2 0 0,-1 2 1 15,2 2-1-15,0 2 0 0,-2 1 2 0,0 2 0 0,2 1 3 16,-3 2 4-16,1 1 4 0,1 5 3 0,-4 0 5 0,3 1 7 0,-2 3 3 16,-1-1 7-16,-2 5 0 0,0-3 1 0,0 2-4 0,-3 1-7 15,0 1-11-15,1-2-13 0,-2 4-17 0,-3-2-20 0,1-2-22 16,-2 2-24-16,-1-3-39 0,1 0-42 0,-3-2-58 0,2 0-64 0,-2-5-74 15,0-1-77-15,0-2-44 0,-2 0-25 0</inkml:trace>
  <inkml:trace contextRef="#ctx0" brushRef="#br0" timeOffset="239337.5774">10239 11022 362 0,'3'-4'590'16,"2"4"0"-16,-2-3-1 0,0 2 2 0,2 1-126 0,1 0-192 16,-1 1-109-16,4 2-68 0,-1 0-36 0,2 1-21 0,4 1-10 0,0 0-7 15,2 4-3-15,3 2-2 0,0-1-2 0,3 5-1 0,-1 2-4 16,4 1-2-16,-1 3-1 0,1 3-2 0,-3 1 1 0,2 4 1 0,-2 0-1 16,0 5 0-16,-3 0-5 0,-2 3-4 0,-2 1-13 0,-3 3-13 15,-5 0-20-15,-2 3-22 0,-5 2-37 0,-5-3-41 0,-3 3-67 16,-6 0-77-16,-4-2-94 0,-6 2-103 0,-4-3-60 0,-2 0-36 0,-5-3-17 15</inkml:trace>
  <inkml:trace contextRef="#ctx0" brushRef="#br0" timeOffset="242387.2086">7285 11218 47 0,'-7'-6'210'16,"2"-1"-35"-16,-2 0-18 0,2 0-10 0,-1 1-9 0,-1-1-11 16,2 1-9-16,-4-1-8 0,3 2-3 0,-2-2-1 0,1 2-6 15,0-1-7-15,-1 1-7 0,-2-1-9 0,2 0-7 0,-1 0-6 0,-1 0-7 16,2 3-7-16,-4-2-5 0,2 0-3 0,-1-2-4 0,-1 4-2 16,-1-1-6-16,-1 1-5 0,1 0-5 0,-4-1-3 0,2 2-4 15,-2 2-4-15,0-1-6 0,-2 1-4 0,-3 1-2 0,3-1-4 0,-5 2 0 16,2 2 0-16,-2-1 1 0,2 2-2 0,-3 0 1 0,1 0 0 15,-3 2 2-15,2-2 0 0,1 4 1 0,-3-1 1 0,0-1 2 0,1 2 2 16,0-1 2-16,-2 5-1 0,1-2 2 0,0-1 2 0,-1 3 2 16,-1 0 1-16,4-1 2 0,-4 3 4 0,4-2 3 0,-2 2 3 0,-1-1 4 15,4 0 3-15,-3 2 2 0,5-1 5 0,-3 1 1 0,1-1 2 16,1 0 2-16,2 0-2 0,-3 2 0 0,4-2 1 0,-1 0-3 16,2 0-4-16,-1 1-4 0,2 0-3 0,1-2-4 0,-2 1-4 0,5-1-3 15,-2 2-5-15,3-2-5 0,0 1-3 0,1-2-2 0,-1 4-1 0,2-2 0 16,3 0 0-16,0 1-1 0,-1-1 0 0,1-1 0 15,2 3 0-15,-1 1 1 0,2-3 0 0,2 4 1 0,-3-3 2 0,3 4 1 16,1-2 3-16,1 0 0 0,1 1 1 0,0 1-1 0,1-1 0 0,1 0 1 16,1 1 1-16,3-1 2 0,-1-1 0 0,1 2 0 0,1 0 3 15,1-3 0-15,3 1 2 0,-2 0-1 0,3 2 2 0,0-3-1 16,2 1 2-16,2-2-1 0,0-2-1 0,1 3 1 0,2 0-2 0,0-4 0 16,2 1-2-16,2-3 1 0,-2 2 1 0,4-1 0 0,-1 0 2 15,4-5 2-15,-1-1 1 0,1 2 1 0,3-3 2 0,0-1 1 0,2-3 0 16,1-1 0-16,1 0-2 0,1-1-1 0,3-2-2 0,-1-1-5 15,2-2-6-15,2 0-6 0,1-2-7 0,0-2-5 0,1 0-9 0,-1-3-3 16,2 1-4-16,-2-1-2 0,1 0 0 0,-1-4 0 0,-3 1-1 16,2 0 3-16,-4-2 2 0,0 1 4 0,-3-3 3 0,1-2 3 0,-1 2 3 15,-3-4 6-15,-2 0 5 0,0-1 8 0,-2 2 5 0,-4-4 7 16,1 0 8-16,-3-1 8 0,0-1 5 0,-4 2 7 0,1-4 7 16,-3 2 6-16,-2-1 4 0,-3 0 3 0,0 1 3 0,-5-1 1 0,-1 0 0 15,0 0-4-15,-5 0-9 0,0 0-4 0,-3 0-5 0,-2 2-5 16,-3-1-6-16,-3 1-5 0,-2-1-8 0,-2 3-4 0,-3-3-7 0,-2 3-8 15,-4 2-14-15,-3-1-22 0,-3 2-23 0,-1 0-30 0,-6 3-33 16,-3 2-56-16,-5-2-70 0,-3 3-105 0,-7 4-122 0,-3 1-71 0,-6 3-47 16,-4 3-23-16,-3 1-12 0</inkml:trace>
  <inkml:trace contextRef="#ctx0" brushRef="#br0" timeOffset="253370.3229">11821 12460 33 0,'-1'2'424'0,"-1"-1"-5"16,2 3-77-16,0 0-114 0,0 3-93 0,0 2-82 0,2 0-37 16,-1 3-16-16,-1 3 1 0,2 2 8 0,1 2 18 0,-2 2 24 15,1 4 16-15,1 4 15 0,-1 3 8 0,-1 4 5 0,1 5-2 0,1 3-4 16,0 6-7-16,-1 2-10 0,0 5-11 0,-1 6-13 0,2 3-3 15,-1 5 3-15,-2 4-3 0,3 4-3 0,-2 4-3 0,1 7-5 0,0 3-2 16,-1 4-4-16,2 4-3 0,-1 1-4 0,1 2 7 0,0 0 9 16,2 2 12-16,0 3 10 0,1-2 1 0,0 2-4 0,2 2-3 0,-1 4-4 15,4 0-4-15,-2-2-6 0,1 1 5 0,2 0 8 0,1 2 7 16,1-4 9-16,1 2-4 0,0 0-7 0,0-1-6 0,2-1-6 0,-1 1-8 16,1-4-7-16,-1 2 1 0,3-2 1 0,0-3 5 0,-3-2 6 15,2 0-1-15,-1-2-5 0,0-4-7 0,0-4-5 0,-1-2-8 0,0-1-10 16,1-2-13-16,-2-6-13 0,0-1-16 0,1-2-17 0,-2-5-28 0,1-2-33 15,0-3-38-15,-2-3-36 0,-1-6-84 0,1-1-107 0,0-5-88 16,-4-3-77-16,1-6-36 0,-2-5-16 0,1-3-2 0</inkml:trace>
  <inkml:trace contextRef="#ctx0" brushRef="#br0" timeOffset="253786.5193">10188 17313 457 0,'-22'3'592'0,"5"-3"-14"0,4 0-11 0,-1 0-9 0,6 0-138 16,0 0-203-16,3 0-105 0,2-2-58 0,3 2-34 0,3-1-22 0,1 1-9 16,4-3 0-16,4 1 3 0,4-1 6 0,4 0 10 0,9 0 12 0,4-1 9 15,8-1 9-15,5 0 4 0,8 0 4 0,10-2-1 0,8 0-4 0,11-1-5 16,9 1-2-16,9-2-3 0,13-2-2 0,11 3-3 0,8-3-3 16,9 1-9-16,8-1-7 0,8 1 0 0,8-1 5 0,5 1 2 15,8 1-1-15,7-2-3 0,4 4-4 0,3-3-3 0,1 5 1 0,5-2-8 16,1 2-6-16,5 0-8 0,0-1-6 0,2 2 2 0,-1 1 8 0,3 0-3 15,-2-2-8-15,-2 2-8 0,0 0-5 0,-7-1 1 0,-5-1 7 0,-7 2-3 16,-4-1-5-16,-3-2-3 0,-8 2 1 0,-7-3-1 0,-3 2 4 0,-9-2-9 16,-7 1-14-16,-7-1-8 0,-6-1-7 0,-8 1-7 0,-7-1-10 15,-8 0-32-15,-8 0-41 0,-3 1-76 0,-5-2-91 0,-7-1-75 16,-9 0-67-16,-5-2-31 0,-6 1-13 0</inkml:trace>
  <inkml:trace contextRef="#ctx0" brushRef="#br0" timeOffset="255319.6262">12575 16860 95 0,'-1'3'491'0,"-1"0"-5"16,1 0-8-16,-3-2-89 0,1 0-130 0,3 1-75 0,-2-2-44 15,2 1-28-15,-1 1-19 0,1-2-10 0,0 0-6 0,0 0-2 0,0 0-2 16,0 0-2-16,0 0-2 0,0 0-3 0,0 0-8 0,0-3-8 0,1 1-10 16,-1 0-9-16,2-1-9 0,0-2-6 0,1 0-5 0,-1 0-2 0,-1-3-1 15,2 1-1-15,1-2-3 0,-1-2 0 0,1 1-1 0,1-2 1 16,-2-2 1-16,2-1-1 0,0 0 0 0,0-2 0 0,2 0 3 0,-1-1 0 15,-1-3-2-15,3 0 0 0,1-4-2 0,0 1 1 0,0-4-1 16,2 0-1-16,3-3-1 0,-1-1-1 0,4-4-1 0,-2 0-1 0,5-3-2 16,2 0-3-16,2-4 0 0,0 2 1 0,6-2 3 0,0-3 3 15,3 2 5-15,3 0 2 0,1 0 4 0,2-1 1 0,1 2 1 0,2 1 2 16,1-2 0-16,3 4 0 0,-2-1 1 0,5 1-1 0,-3 2-2 16,3 1-4-16,1-1-5 0,1 1-4 0,1 2-1 0,2-2-1 0,0 4 0 15,0-1 1-15,3 0 0 0,1 2 1 0,2 0 1 0,3 1 0 0,1-1 1 16,1-1 2-16,4 3 0 0,-1-2 1 0,2 2 0 0,3 1-2 0,-1 0-7 15,1 2-2-15,2-2-5 0,-2 2 1 0,1 1-1 0,-1 0 1 16,1 1 0-16,-1 1 1 0,-2 1 2 0,3 0 3 0,-2 1 1 0,0-1 4 16,-1 1 3-16,2 1 1 0,-2-2 3 0,0 2-1 0,-2 0-1 0,1-1-4 15,-2-1-4-15,1 1-5 0,-3 0-3 0,-1-2-4 0,-2 2-3 16,1-2-3-16,-3-1-2 0,0-1-4 0,-3-1-3 0,0-1-4 16,0-2-2-16,1-2 0 0,-2-1-1 0,0-3 2 0,1-1 2 0,0-2 0 15,-1-3 2-15,3-2 1 0,-3 2 2 0,-1-3 1 0,-1 1 2 16,2 0 6-16,-2 1 6 0,-3-1 6 0,-1 3 8 0,-2 1 7 15,-3 0 8-15,-2 4 7 0,-3-1 6 0,-3 4 6 0,0 1 6 0,-5 3 4 16,-1 2 4-16,-2-1 4 0,-2 5 5 0,-3 0 2 0,-2 3-1 0,-3 1-4 16,1 1-3-16,-5 4-6 0,-1 0-4 0,0 0-6 0,-3 2-5 15,-1 1-3-15,-1 1-6 0,1 2-7 0,-3 2-10 0,-2-3-15 0,1 4-16 16,0 0-15-16,0 0-14 0,-2 0-16 0,-1 0-22 16,1 2-19-16,0-1-23 0,2 1-27 0,-2-2-30 0,0 2-53 0,2-1-65 15,-3-1-80-15,2 1-88 0,-1-2-40 0,0 2-17 0,0-3-4 16</inkml:trace>
  <inkml:trace contextRef="#ctx0" brushRef="#br0" timeOffset="256670.3973">18046 13796 271 0,'-5'0'530'0,"0"0"8"16,2-3 11-16,-2 1-90 0,2 2-138 0,0 0-84 0,1 0-55 0,-1 0-37 15,0 0-26-15,2 0-13 0,-1 0-11 0,2 0-6 0,0 0-7 16,0 0-9-16,0 0-8 0,0 0-13 0,0 0-9 0,0 0-11 0,0 0-10 16,0 0-5-16,0 0-6 0,0 0-2 0,0 0-1 0,0 0 0 15,0 0 0-15,0 0 1 0,0 0 1 0,0 0 1 0,0 0 2 0,0 0 1 16,0 0 3-16,0 0 2 0,0 0 2 0,0 0 1 0,0 0 3 16,0 0 1-16,0 0 2 0,0 0 3 0,0 0 3 0,0 0 2 15,0 0 2-15,0 0 3 0,0 0 2 0,0 0-1 0,0 0 2 0,0 0 0 16,0 0-1-16,0 0-2 0,0 0 0 0,0 0-2 0,0 0-2 15,0 0-2-15,0 0-2 0,0 0-4 0,0 0-2 0,0 0-2 16,0 0-3-16,0 0-1 0,0 0-3 0,0 0-3 0,0 0 0 0,0 0-3 16,0 0 0-16,0 0-2 0,0 0-2 0,0 0-2 0,0 0 0 0,0 0-1 15,0 0-2-15,0 0-2 0,0 0 0 0,0 0-2 16,0 0-1-16,0 0 0 0,0 0-1 0,0 0 0 0,0 0 0 0,0 0-1 16,0 0 1-16,0 0-1 0,0 0 1 0,0 0 1 0,0 0-2 0,0 0 2 15,0 0 0-15,0 0 1 0,0 0 0 0,0 0 0 0,0 0-1 16,0 0 1-16,0 0 0 0,0 0 0 0,0 0 0 0,0 0 0 15,0 0 0-15,0 0 0 0,0 0-1 0,0 0 1 0,0 0 0 0,0 0 0 16,0 0 0-16,0 0 0 0,0 0 0 0,0 0 0 0,0 0-1 0,0 0 1 16,0 0 0-16,0 0 0 0,0 0 0 0,0 0 1 0,0 0 0 15,0 0-1-15,0 0 1 0,0 0-1 0,0 0 1 0,0 0 0 16,0 0 0-16,0 0 0 0,0 0 0 0,0 0 0 0,0 0-1 16,0 0-1-16,0 0 1 0,0 0-1 0,0 0 0 0,0 0-2 0,0 0 1 15,0 0 0-15,2 0-2 0,-1 0 1 0,-1 0-2 0,0-2 0 16,3 2 0-16,-3-1-1 0,2-1-1 0,-1 2-1 0,-1-2 0 0,4 1-1 15,-3 1-2-15,1-2-5 0,1 2-6 0,0-1-4 0,0 0-2 16,1-2-4-16,1 0 0 0,2 0-3 0,-1-1-2 0,2 2-2 0,2-3-4 16,2 1-3-16,1-1-5 0,1 1-4 0,2 0-5 0,1-1-1 15,1-2 0-15,4 3-2 0,0-1-3 0,3-2-5 0,1 1-5 16,-1 0-4-16,2 2-5 0,2-3-4 0,-1 3-3 0,0-2-1 0,1 2-1 16,-1-1 0-16,1 1-1 0,-4-1 0 0,2 2 3 0,-5-2 3 15,2 3 5-15,-2-1 5 0,-2-1 5 0,-1 1 8 0,-1 1 7 0,-4 0 10 16,2-1 8-16,-4 1 8 0,-2 1 11 0,-1 1 10 0,-2-2 17 15,-3 1 7-15,1 1 5 0,-1-1 3 0,-3 1 3 0,-1 0 4 0,-1-2 5 16,-1 1 1-16,-3-2 4 0,2 1 2 0,-2 1 2 0,-1-3-1 16,-2 2 1-16,0-1-6 0,0-2-4 0,-2 2-1 0,0-2 1 15,2 3 2-15,-4-2 0 0,2 0 0 0,-2-1-2 0,3 2-2 0,0-2-1 16,-1 1-1-16,0-3-1 0,0 2-1 0,2 1-1 0,-1-2 1 16,-1 0-2-16,2 0-1 0,1-1-2 0,-1 0-1 0,1 1 0 0,0-3-1 15,1 2-2-15,1-3 1 0,0 2-1 0,-1-2-3 0,2 1-2 16,0-2 0-16,-1 0-1 0,2-1-1 0,0 0-2 0,0-2 0 0,0 0-1 15,-2 1 0-15,4-2-3 0,-1-1-1 0,0 0-2 0,2 1-1 16,0-2 1-16,0-1-1 0,0 2 0 0,2-2 0 0,1 2 0 0,3-2-2 16,-1 2-2-16,0-1-3 0,1 0-3 0,-1 1 0 0,4 0-2 15,-1 0 1-15,0 3-2 0,3-2-3 0,-1 1-4 0,1 2-3 16,3 0 0-16,-3 0-2 0,3 2-3 0,1 0-2 0,0 0 3 0,0 2 1 16,-1 2 0-16,3-2 0 0,-1 2-3 0,0 1 1 0,-1 3 1 15,0-1 1-15,0 3 2 0,-2 0 1 0,0 3 0 0,3-1 2 0,-3 3 1 16,-1 1 2-16,-1 0 2 0,1 2 1 0,-2 2 3 0,1 2 1 15,-2-1 5-15,1 4 5 0,-2-1 2 0,-1 1 3 0,0 1 3 16,-2 1 4-16,-2 3 3 0,0-2 3 0,-3 1 3 0,0-1 1 0,0 2 3 16,-1-1 3-16,-1 0 2 0,-1 1 2 0,-2-1 3 0,-1-1 0 15,1 0 2-15,1-1 1 0,-1 1 2 0,-2-2-1 0,2-3-1 16,-2-2-2-16,2 2-2 0,2-3-2 0,-2 1-2 0,4-3-3 0,-3-1-3 16,1-1-2-16,1-2-3 0,2 1-1 0,-2-1-3 0,2-1-1 15,0 0-2-15,0-2 2 0,2 1 0 0,-2 0 2 0,2-1 4 16,1 1 1-16,1-2 2 0,-1 1 3 0,2 1 2 0,1-2-1 0,3 1 2 15,1-1 1-15,-1 0 1 0,4 0-1 0,0-1-1 0,1 1-4 0,0-3-7 16,3 1-7-16,-1-1-10 0,3 0-8 0,0 0-8 0,0-1-9 16,3-1-10-16,-3-1-13 0,3 1-14 0,0 0-17 0,-2-2-17 0,2 0-14 15,-2-2-15-15,2 1-16 0,-3 1-17 0,2-1-28 0,-4 1-32 16,2 0-57-16,-2 0-65 0,-1-1-56 0,2-1-51 0,-6 2-27 16,1 0-13-16</inkml:trace>
  <inkml:trace contextRef="#ctx0" brushRef="#br0" timeOffset="257002.9818">19728 12698 144 0,'-8'-3'528'0,"-2"-4"0"0,4 3-7 0,0 0-12 16,-3 0-110-16,4 3-163 0,-2-1-90 0,-1 2-52 0,3 2-28 16,-1-1-15-16,-2 3-9 0,4 1-2 0,-3 2-1 0,1 3 0 15,-1 0 1-15,0 4 0 0,0 3-1 0,2 2-5 0,-1 0-2 16,-1 5-3-16,2 1-2 0,2 1-2 0,-4 1-1 0,5 2-4 0,-1-1 0 16,3 3-1-16,0-4-1 0,2 1 0 0,1 4-1 0,4-4-1 15,-1 0-2-15,3 0 0 0,-1-4-3 0,3 3-3 0,3-3-6 0,1-2-7 16,0-2-11-16,3 1-12 0,-1-3-16 0,4-1-17 0,-2-3-19 15,1 0-22-15,2-2-26 0,-1-4-29 0,3 0-43 0,-1-2-51 0,1-3-77 16,-2-2-90-16,2-1-60 0,0-1-47 0,-1-2-20 0</inkml:trace>
  <inkml:trace contextRef="#ctx0" brushRef="#br0" timeOffset="257336.5356">20188 12559 244 0,'-4'-3'524'15,"3"2"-11"-15,-1-2-20 0,2-1-96 0,-1 3-133 0,1 0-77 0,0 0-49 16,0 1-26-16,0 0-18 0,0 0-11 0,0 0-9 0,0 0-8 16,1 0-5-16,2 0-8 0,1 1-8 0,0-1-11 0,0 2-8 0,1 0-9 15,4 1-7-15,-5 0-3 0,4 0-2 0,-1 3-2 0,0-1 1 16,1-1 1-16,2 5 1 0,-2-1 0 0,1 1 1 0,-1 1 0 15,0 1-2-15,1 2 2 0,0 1 0 0,-1-1 0 0,0 4 1 16,-1 0-1-16,0-1 1 0,1-1 0 0,-4 5-1 0,1 1 1 0,1-4 0 16,-1 3 0-16,-2-1-1 0,0 1 0 0,1-2 1 0,-3-3-1 15,2 5-2-15,-1-6 0 0,0-1-1 0,2 1 1 0,-2-3-2 0,-2-1 2 16,1 0 0-16,-1-2 0 0,2-4-2 0,-1 3-4 0,-1-4-6 16,0 0-7-16,0-1-9 0,0-1-8 0,0-1-9 0,0 0-16 15,0 0-21-15,0-1-30 0,0-4-35 0,0 0-47 0,0-2-54 0,0 0-56 16,0-3-59-16,0 0-47 0,0-1-44 0,0-2-29 0,0 1-22 15</inkml:trace>
  <inkml:trace contextRef="#ctx0" brushRef="#br0" timeOffset="258353.3677">19814 12905 409 0,'-3'-2'518'0,"2"0"11"0,-1-1-57 0,-1 3-92 0,2-2-78 0,-1 2-72 15,2 0-44-15,0 0-31 0,0 0-19 0,0 0-14 0,0 0-14 16,0 0-12-16,0 0-11 0,0 0-13 0,0 0-16 0,0 0-18 15,0 0-15-15,2 0-15 0,-1 2-11 0,2 0-8 0,-1-1-6 0,-1 3-4 16,2 0-2-16,-1-1 0 0,0 2 0 0,1 0 1 0,0 3 2 16,0-2 2-16,1 1 4 0,-3 1 4 0,1 2 3 0,-1 0 2 15,4-1-1-15,-4 3 0 0,-1-2 1 0,2 0-1 0,-1 1 2 0,-1-1-1 16,0 0 1-16,0 0-1 0,0-1 1 0,0-1 1 0,0-1 1 16,0 0 1-16,-1-1 3 0,-1-1 3 0,2-2 3 0,0 0 3 0,-1 1 7 15,1-3 7-15,0 1 8 0,0-2 10 0,0 0 7 0,0 0 4 16,-3-2 1-16,1 1 1 0,2-3 0 0,0 1-2 0,0-4-3 15,0 0-4-15,0 0-4 0,0-3-6 0,5-2-8 0,-4-2-9 0,4-1-11 16,0 0-12-16,0 0-8 0,1-1-7 0,3-1-5 0,-1 0-3 0,0 1-1 16,5 1-1-16,-4 1 0 0,3-1 1 0,-2 3 1 0,3 0 0 15,-2 2 3-15,0 3 1 0,0-1 3 0,3 1 0 0,-2 2 2 16,-3 1 2-16,4 1 0 0,0 3 0 0,-4 0 2 0,3 0 0 16,0 5 1-16,2 0 0 0,-5 1 0 0,3 3 3 0,-2 0 0 0,0 3 3 15,0 0-3-15,-3 5-3 0,1-1-9 0,-1 0-15 0,-3 2-28 16,1 3-34-16,-3-1-56 0,1 1-69 0,-6 0-104 0,1 1-125 0,-3 0-68 15,1-2-39-15,-3-1-23 0,-1 2-13 0</inkml:trace>
  <inkml:trace contextRef="#ctx0" brushRef="#br0" timeOffset="259952.5261">12605 16970 50 0,'-3'3'187'0,"2"-3"-40"0,-1 0-32 0,0 0-19 0,-1 2-11 15,1 0-4-15,1-2-2 0,-1 0 2 0,-1 0 4 0,1 0 7 0,0 0 3 16,0 0 4-16,-1 0 1 0,1 0 0 0,1 0 3 0,-2-2-2 16,-1 0-1-16,1 2-2 0,0 0-1 0,-2-3-2 0,2 3-1 0,-3-4-4 15,3 3-2-15,-1-3-5 0,0 1-4 0,0-1-4 0,-2 1-4 0,0-2-7 16,1 0-7-16,0 0-5 0,-1-1-4 0,0 0-3 0,-2-3-5 16,3 2-3-16,-1-3-3 0,-2-2-1 0,1 2 0 0,-2-3-1 0,4-1-1 15,-1 0-2-15,0-1 1 0,-2-1-3 0,2-3-2 0,-1-1-1 16,2 0-5-16,0-4-3 0,1 1-3 0,-1-2-2 0,1-4-6 0,0-2-1 15,1 1-4-15,0-5-5 0,1 0-5 0,1-2-6 0,-1-3-6 0,2-1-6 16,0-3-7-16,0 1-5 0,2-4-1 0,-1-1-1 0,3-2-1 16,-3 0 2-16,4-1 0 0,0-3 2 0,1 0 1 0,0-2 3 0,1-1 2 15,1-1 4-15,2-2 2 0,2 0 4 0,0-2 5 0,2-1 3 16,2 0 0-16,0 0-1 0,4-1-2 0,0 1 1 0,0-2 3 0,4 3 1 16,0-1 2-16,-1-1 2 0,4 4 3 0,-2 2 5 0,2-1 4 15,0 0 0-15,0 4 1 0,-3-1 3 0,1 5 3 0,0-2 3 16,-1 2 0-16,-2 2 1 0,-3 0-3 0,0 2-2 0,-3 1-2 0,-2-1-5 15,1 2-3-15,-5 1-4 0,-2 0-4 0,0 1-1 0,-3-1-1 16,1 3-5-16,-3-2-5 0,0 2-5 0,-3 0-2 0,0-1 1 0,0 1 3 16,-3 0 3-16,0 3 1 0,-1-1 2 0,-1 0 1 0,0 1 3 15,0 3 5-15,0-2 4 0,-4 2 1 0,3 1 4 0,-2 0 5 16,0 3 3-16,-1-3 3 0,1 5 0 0,0-3-3 0,0 3-2 0,-2 0-3 16,2 1-1-16,-1 0-1 0,-2-1-3 0,1 1-1 0,2-1-1 15,-2 1 1-15,0 0 0 0,2-1-1 0,-2 0 0 0,0 1-3 0,1-1-2 16,0 1-1-16,-2 1-1 0,5-2-1 0,-1 3 1 0,1-3 1 0,0 0-2 15,1 2-4-15,4-2-2 0,-1 3-1 0,2-1-3 0,2 0 0 16,-1-1-1-16,4 3 2 0,1 0 2 0,0-1 1 0,1 2 1 0,2-1 3 16,0 2 2-16,1 1 0 0,1 0 3 0,3 3 4 0,-1 0 4 15,3 1 2-15,1-2 3 0,1 4 2 0,-1-2 4 0,5 2 2 0,0 0 1 16,2 0 4-16,1-1 1 0,1 1 0 0,2-1 2 0,2 0 6 16,3 1 1-16,-1-2 1 0,4 1 0 0,0-2-1 0,1-1 0 15,1 2 0-15,1-2-1 0,1 0-1 0,0-1-2 0,-1-1-3 16,4 0-1-16,-5-5 1 0,1 5-3 0,2-4-5 0,0 1 0 0,-3 1-2 15,2-2-1-15,-4 1 1 0,0 1 0 0,-2-2 0 0,-3 3 3 16,1-1 0-16,-5 0 3 0,-2 0 2 0,-1 6 2 0,-3-2 4 0,-4-2 2 16,0 2 1-16,-6 0-2 0,0 2-1 0,-2 1-4 0,-4-1-4 15,-2 0-5-15,-1-1-5 0,-4-1-8 0,-1 0-10 0,-2 0-6 16,-4 0-4-16,1-2-10 0,0 2-10 0,-4-1-11 0,-1-1-12 0,0 0-7 16,-1-1-5-16,1 3-5 0,-1-2-8 0,2 2-14 0,-4-1-17 15,6-1-20-15,-1 2-22 0,2 2-25 0,3-2-28 0,-3 0-48 0,6 1-58 16,2 0-40-16,2 2-32 0</inkml:trace>
  <inkml:trace contextRef="#ctx0" brushRef="#br0" timeOffset="260569.3778">14695 10578 299 0,'-5'-10'463'0,"0"0"-58"0,0 3-91 0,0-1-75 0,0 2-67 16,0 0-36-16,0 1-19 0,0 1-14 0,0 1-9 0,1 0-9 16,-1 0-8-16,2 0-11 0,-2 3-11 0,2 0-9 0,-2 0-6 15,0 0-8-15,-2 0-8 0,-1 2-5 0,1-1-4 0,-1 2-5 0,-4 2-3 16,2 0-3-16,-4 3 1 0,2 0 1 0,-3 1 3 0,-2 4 3 15,0 1 1-15,-1 2 3 0,-1-1 2 0,2 2 1 0,-4 5-1 16,2-1 0-16,0 2-1 0,2 0-1 0,-1 3-2 0,1-2-1 0,0 1-4 16,1 3-3-16,2-2-1 0,1 2-2 0,3-1-2 0,-2-2-1 15,4 4-1-15,3-2 1 0,0-2 1 0,4 5 1 0,1-6-2 0,1 2 2 16,1-1 2-16,4-1 3 0,1 0 2 0,1-2 1 0,6 0 1 16,-1-1 1-16,2-1 0 0,3-3-1 0,2-2 1 0,2-1-5 0,2-2-2 15,0 0-4-15,1-3-4 0,4-3-6 0,-1-2-6 0,1-1-4 16,1-3-4-16,0-5 0 0,0-2 0 0,0-1 2 0,0-2 1 0,-2-3 4 15,0-2 4-15,-1-2 6 0,-2 0 9 0,-2-3 5 0,-3-3 5 16,1 1 6-16,-5-5 7 0,-1 3 5 0,-3-3 5 0,-3-2 0 0,-3 1-3 16,-1-2-2-16,-5-2 3 0,0 1 0 0,-5-1-2 0,-2 1-1 15,-3-3-4-15,-3 3-3 0,-1-1-3 0,-3 1-8 0,-4 2-7 16,-1-2-12-16,-3 4-11 0,-2 2-10 0,3-1-10 0,-4 4-17 0,-1 1-19 16,-1 1-25-16,0 4-26 0,2 2-34 0,-2 2-39 0,1 3-47 15,2 2-50-15,-1 4-62 0,3-1-70 0,2 6-43 0,0 1-29 16</inkml:trace>
  <inkml:trace contextRef="#ctx0" brushRef="#br0" timeOffset="260932.1661">14943 10476 184 0,'0'0'439'0,"0"0"-14"0,0 0-87 16,0 0-124-16,0 0-81 0,0 2-62 0,0 0-33 0,0 1-20 15,0 0-6-15,0 1 0 0,0 3 3 0,0-1 3 0,0 3 1 16,0 1 1-16,0 2 0 0,0 3-2 0,2 4-1 0,-1 0 0 0,1 2 3 16,1 1 4-16,0 3 1 0,0 1-1 0,2 1-1 0,1 0-5 15,-1 2-4-15,2 0-3 0,0-1-6 0,1 0-7 0,2 3-9 0,2-3-12 16,-1 0-11-16,1-1-14 0,3 0-18 0,-2-2-23 0,4 1-25 16,-1-2-25-16,1-1-31 0,-1-1-33 0,2-5-57 0,0-1-69 0,0-1-49 15</inkml:trace>
  <inkml:trace contextRef="#ctx0" brushRef="#br0" timeOffset="261336.0772">15234 10618 437 0,'-7'-7'520'0,"1"1"-5"0,2 1-6 0,0 1-122 0,1 2-178 0,3-1-100 15,0 3-61-15,0 0-33 0,0 3-23 0,3-1-10 0,-1 2-5 16,3 2-1-16,1 2 4 0,0 1 3 0,2 1 6 0,-1 0 3 15,-1 4 3-15,3 0 4 0,-1 2 4 0,0-2 3 0,1 3-1 0,-2 0-1 16,-1 0-2-16,-1 0-2 0,-2 0-2 0,2 2 0 0,-1-3-2 16,-2 0-1-16,0-2-2 0,-1 3-1 0,-1-3 0 0,0 0 0 15,-1-2 1-15,-1-1 1 0,0 0 4 0,1-2 8 0,-2-1 11 0,2-2 11 16,-3 1 12-16,3-4 8 0,-1 0 8 0,-1 0 5 0,0-3 4 16,-1 0 4-16,1 0 2 0,2-3-1 0,-3-1-5 0,0-1-5 15,1-2-9-15,1-3-12 0,-1 0-19 0,1-2-17 0,2-1-17 0,0-4-15 16,0 1-12-16,4-5-10 0,-1 1-6 0,0-1-6 0,5-3-2 15,-4 0 0-15,4 2 6 0,-1 0 6 0,2-2 7 0,-1 5 8 0,0-1 6 16,0 3 6-16,1 2 5 0,-1 0 3 0,2 3 3 0,-1 1 3 16,-1 4 2-16,0-1 1 0,0 3 0 0,3 3-3 0,-1 0 0 0,-1 4-3 15,2 0-1-15,0 3-2 0,2 3-2 0,-4-1 4 0,2 4 1 16,3-1 3-16,-4 3 3 0,1 3 2 0,2-1 3 0,0 1-3 16,-3 2-8-16,0-1-12 0,0 3-16 0,0-3-16 0,-2 1-19 0,0 0-22 15,-1 1-27-15,0-2-35 0,0-2-40 0,-1 0-68 0,-1 0-82 16,1-2-55-16,-2-1-39 0</inkml:trace>
  <inkml:trace contextRef="#ctx0" brushRef="#br0" timeOffset="261542.7574">15708 10312 94 0,'3'0'504'15,"-1"0"-1"-15,1 2-1 0,0-1-85 0,2 2-128 0,0 2-101 16,1-2-89-16,3 4-49 0,-1 0-28 0,4 3-11 0,0 0-3 0,-1 2 2 16,3 3 5-16,1-1 4 0,-1 7 4 0,0 0 0 0,0 1 1 15,0 3-10-15,-2 4-11 0,0 1-20 0,-2 3-24 0,-4 2-33 16,1 1-41-16,-6 1-59 0,-1 3-70 0,-1-1-84 0,-6 4-89 0,-3-2-54 16,-4 2-37-16</inkml:trace>
  <inkml:trace contextRef="#ctx0" brushRef="#br0" timeOffset="262257.114">13593 11980 30 0,'0'-1'478'0,"0"-2"-1"16,0 0-62-16,0 3-92 0,0 0-90 0,2-2-91 0,-1 1-58 15,-1 1-41-15,2-2-29 0,-1 0-21 0,-1 2-22 0,2-1-21 0,0 0-22 16,-1 1-19-16,3-2-20 0,-3 2-20 0,2-1-21 0,2-1-19 16,-2 2-23-16,0-1-22 0,2-1-51 0,-2 1-66 0,2-1-37 0</inkml:trace>
  <inkml:trace contextRef="#ctx0" brushRef="#br0" timeOffset="264769.4805">14805 14505 357 0,'0'0'372'15,"0"0"-69"-15,0 0-62 0,0 0-63 0,0 0-38 0,0 0-24 0,0 0-16 16,0 0-10-16,0 0-6 0,0 0-6 0,-1 0-1 0,1 0-2 16,-2 0-2-16,2 0-2 0,0 0-2 0,0 0-3 0,-2 0-5 15,1 0-7-15,-2 0-6 0,2-2-3 0,-1 1-2 0,0 1-2 0,-1-2-2 16,0-1-1-16,1 1-2 0,1-1-4 0,-1-1-5 0,-1 1-6 15,0-2-5-15,-1 3-6 0,0-3-2 0,1-2 1 0,0 2-1 0,0 1-1 16,-2-4-3-16,0 0-1 0,-2 1-1 0,0-2-4 0,2 1 1 16,-3-4-1-16,2 2-1 0,-3-1-2 0,-1-2 0 0,0-2-3 15,0 1-4-15,-2-2-1 0,-1-3-5 0,-1-1-3 0,2 0-4 0,-4-2-4 16,2-3-4-16,-4 0-2 0,1-4-2 0,0 0-2 0,-2 0-3 16,-1-3-1-16,2-1 0 0,-3-2 2 0,4 2 0 0,-4-3 1 0,4 2 2 15,-4 0 0-15,1-3 5 0,0 1 5 0,0 2 4 0,0 0 4 16,0-1 5-16,0 0 7 0,-2 1 4 0,3 1 4 0,-3-2 2 0,1 4 2 15,0-3 2-15,1 2 3 0,0 1 2 0,0-1 4 0,0 1 1 16,-2 0-2-16,4 1-1 0,-2 2-2 0,1 1-2 0,0-1-2 0,3 3-1 16,0 0 2-16,-1 0 1 0,3 3 0 0,0-3 0 0,-1 5-1 15,3 2 0-15,1 1 1 0,1-3 0 0,-1 5 2 0,3 0 2 0,0 3 0 16,-1-1 1-16,4 3 0 0,0 0-2 0,-1 2-5 0,3 2-3 16,0 0-6-16,1 2-4 0,0-1-5 0,-2 3-5 0,4-1-5 15,-1-1-5-15,1 4-5 0,0 0-5 0,0 0-4 0,0 0-5 16,0 0-4-16,0 0 2 0,0 0 3 0,0 0 7 0,0 2 8 0,0 1 6 15,0 0 8-15,0 3 6 0,1-2 6 0,-1 4 6 0,2-1 5 0,0 2 3 16,-2 0 6-16,2 2 3 0,-2-1 5 0,2 1 1 0,-1 2-2 0,2 1-2 16,-1-1-4-16,1 2-1 0,-1 1-4 0,-1-2 1 15,1 3-2-15,1-1 0 0,-1 0-2 0,0 2-1 0,-1 0 0 0,3 0-1 16,-2 3-2-16,1-3-2 0,-1 0 0 0,-1 2-2 0,1-1-1 16,1 1-2-16,-1 0 0 0,-1-1-1 0,1 0-2 0,1-4 0 0,-3 2 0 15,2-2 0-15,-2 1-1 0,2-4 2 0,-1 0 1 0,1-2 3 16,0-1 3-16,-2-2 5 0,0 1 7 0,0-4 8 0,0-1 10 0,0 0 7 15,0-1 9-15,0-2 3 0,0 0-1 0,0 0 2 0,0-2 2 16,-2-4-4-16,0 0-2 0,1-5-5 0,1 1-6 0,-2-3-7 16,2-4-10-16,0-3-12 0,0 0-15 0,0-3-13 0,0-2-11 0,0-2-7 15,0-1-5-15,0-1-1 0,0-3 1 0,-2 3 1 0,2-5 2 0,-1 5 6 16,-1-3 7-16,2 4 7 0,-2-3 8 0,2 4 10 16,-3 2 11-16,2-1 11 0,-1 4 11 0,2 1 9 0,-2 1 6 0,2 2 6 15,-1 2 7-15,-1 0 4 0,2 5 4 0,-1-1-3 0,1 1-5 16,0 2-5-16,0 2-5 0,0-1-7 0,1 2-10 0,-1 2-9 0,3 1-11 15,-1-1-8-15,3 2-3 0,0 1-7 0,1 1-6 0,3 0-3 16,-1 0-4-16,2 1-1 0,4 1-1 0,0 2 2 0,4 0 3 0,-1 2 4 16,2 0 5-16,1 2 3 0,1 0 8 0,3 4 2 0,1-3 1 15,0 3 1-15,2-1 0 0,0 1 1 0,-1-1 0 0,2 4 0 16,2-3 1-16,-1 2 1 0,1-3-1 0,0 1-1 0,-2-1-1 0,2-1-1 16,-2 0 0-16,-1-3 0 0,0-1 1 0,-2 0 3 0,-2-1-1 0,-3-2 4 15,0 1 4-15,-3-3 7 0,-2 1 9 0,-2-2 8 0,-1 0 7 16,-4 0 3-16,0-3 1 0,-1-1 0 0,-3 2 1 0,-1-2-1 15,1-3-2-15,-4 0-1 0,0 0-3 0,0-3-7 0,0 0-9 0,-4 0-24 16,3 2-31-16,-4-2-37 0,2 2-44 0,0-2-68 0,0 3-81 16,0 0-103-16,-1-1-114 0,1 1-67 0,2 5-42 0,-4-2-22 15,0 2-13-15</inkml:trace>
  <inkml:trace contextRef="#ctx0" brushRef="#br0" timeOffset="281403.1216">12417 5975 39 0,'0'-7'490'0,"0"0"9"16,-1-1 7-16,-1 1-99 0,2-3-154 0,-2 3-69 0,2 0-29 16,-1 0-17-16,-1 0-10 0,0 2-10 0,1-2-8 0,-1 2-7 0,2 0-6 15,-1 0-7-15,-1 2-9 0,2 0-9 0,-3 0-9 0,3 2-10 16,-1-2-11-16,1 1-13 0,0 2-13 0,0 0-12 0,0 0-11 0,0 0-6 16,0 0-7-16,0 0-6 0,0 0-6 0,0 0-3 0,0 0-5 15,0 0-2-15,0 2 1 0,0 1 0 0,0-2 2 0,1 2 2 16,-1 0 1-16,3 3 3 0,-3-2 4 0,2 3 3 0,-1 1 3 0,2 1 5 15,-1-1 4-15,1 4 4 0,-1-1 5 0,1 2 2 0,0 1 2 0,1-1 0 16,0 2-1-16,1 2 1 0,0-1 0 0,-1-1-1 16,0 2 0-16,0-1-1 0,1 2 1 0,0-2 0 0,3 1 0 0,-4 0 1 15,1-1-2-15,2 0 1 0,-1 1 0 0,0-1 0 0,0-2-1 0,1 1 1 16,-1 0 2-16,-1-1 1 0,3-2 3 0,-4-2 0 0,1 2 2 16,0-1 3-16,0-2 2 0,2-2 4 0,-2 0 4 0,0 1 8 15,2-1 10-15,-3-3 12 0,1-1 12 0,4 0 11 0,-1-1 10 0,0-2 8 16,6 0 7-16,-1-3 3 0,3-2 4 0,3-2 1 0,3-2 1 15,5-3-1-15,4-2-3 0,4-3-6 0,5-3-10 0,6-5-11 0,6-3-15 16,6-6-12-16,7-1-15 0,6-8-19 0,6-2-22 0,3-2-18 16,5-6-17-16,5-2-17 0,5-1-19 0,2-2-31 0,2 0-37 0,0-1-66 15,4 0-83-15,1 1-114 0,-1-1-129 0,0-1-67 0,1 2-39 0,-2-2-11 16,-4 0-1-16</inkml:trace>
  <inkml:trace contextRef="#ctx0" brushRef="#br0" timeOffset="293134.7888">15136 2056 20 0,'0'0'62'0,"1"-1"0"0,-1 1 1 16,0-2 2-16,0 2-1 0,0 0-2 0,0 0-4 0,0 0-3 0,0 0-4 16,0 0-3-16,2 0-3 0,-2 0-4 0,0 0-4 0,0 0-2 15,0 0-2-15,0 0-4 0,0 0-3 0,0 0-5 0,0 0-3 0,0 0-4 16,0 0-5-16,0 0-6 0,0 0-4 0,0 0-3 0,0 0-2 0,0 0-4 15,0 0-3-15,0 0 0 0,0 0-3 0,0 0-2 0,0 0-3 0,1 0-3 16,-1 2-1-16,2-1 0 0,0-1 3 0,-1 2 4 0,3 0 2 16,-3-2 4-16,1 0 5 0,-1 0 8 0,3 3 5 0,-1-3 5 0,1 0 5 15,-1 2 5-15,2 0 5 0,-2-2 6 0,2 1 2 0,0-1 6 16,4 2 3-16,-3 0 3 0,-1-2 1 0,3 1 1 0,-1-1 0 0,2 0-3 16,-1 0-4-16,0 0-1 0,3 0-3 0,-2 0-2 0,1 0-4 0,2 0-2 15,-2 0-2-15,1 0-1 0,3 0-1 0,-2-1-3 0,1 1-2 16,0 0-4-16,0 0 0 0,3-2 0 0,-2 2-1 0,3 0-2 0,0-2 1 15,0 2-2-15,1 0 1 0,0 0 1 0,2 0-1 0,-1 0 0 16,2 0-1-16,1 0-2 0,2 0 0 0,-1 0-1 0,0 0 0 0,0 0-1 16,3 0-1-16,-3 0-1 0,1 0-1 0,2 0 0 0,-3 0-1 0,2 0 0 15,-1 0-2-15,-2 0-1 0,0 0-1 0,2 0-1 0,-2 2 1 16,-1-2-1-16,-1 2 0 0,-1-2-2 0,0 0 1 0,-2 0-1 0,1 0 1 16,-1 1-2-16,-2-1 2 0,2 0 0 0,-1 0-1 0,-4 0 1 15,3 0 0-15,-1 0 0 0,-1 0-1 0,2 0 0 0,-3 0-1 0,1 0 0 16,0 0 1-16,-1 0-2 0,2 0 2 0,-3-1 0 0,3 1-2 15,-1-2 1-15,0 2 0 0,0-2 1 0,0 2 1 0,3-1 0 0,-2 1 4 16,3-2 0-16,-1 0 1 0,0 2 1 0,1 0-1 0,1-3 3 0,1 3 0 16,-2 0 2-16,4 0-1 0,-2-2 1 0,0 0 0 0,0 2 0 0,-1-1-1 15,2-1 0-15,-2 2 0 0,0 0-1 0,-1 0-2 0,2 0 1 16,-1 0-1-16,1 0-1 0,-2 0 1 0,0 2-1 0,2-1-1 0,-3-1 1 16,1 2-1-16,-1 0-1 0,2-2 0 0,-4 0 0 0,3 3 2 15,-1-3-2-15,-2 4 1 0,2-3 0 0,-2 1 0 0,1 0 0 0,0-2-1 16,-2 3 1-16,1-3 0 0,-1 2 0 0,3-2 1 0,-4 1-1 0,1-1 0 15,1 4 2-15,-2-4-2 0,3 1-1 0,-4 1 1 0,3-2-1 16,-1 1 2-16,0-1-1 0,3 2 0 0,-4-1 0 0,2-1-1 0,-1 0 1 16,1 0-1-16,2 0 0 0,-2 0 0 0,1 0-2 0,2 0 1 15,-3 0-1-15,3 0 0 0,1 0-1 0,-1 0 0 0,-1 0 0 0,2 0 0 16,0 0-2-16,0 0 0 0,-1 0-2 0,-1 0 1 0,3 0-2 16,-2 0 0-16,1 0 0 0,-1 0 1 0,-1 0-1 0,1 2 0 0,-1-1 0 15,3-1 1-15,-4 2-1 0,0-1 1 0,1-1 2 0,1 1 1 0,-2-1 2 16,0 2 2-16,0 0 1 0,0-2 0 0,0 1 1 0,0 1 3 15,0-2 1-15,2 0 0 0,-1 0 1 0,-2 0 0 0,3 0 0 0,-1 0 0 16,2 0 0-16,-2 0-1 0,1 0-2 0,1 0 1 0,-3 0 1 0,3 0-2 16,1 0 0-16,-1 0-2 0,0 0 0 0,1 0 1 0,1 0-1 15,-2 0 1-15,1 0-2 0,2 0 0 0,-3 1 0 0,4-1-1 0,-2 2 2 16,2-2-1-16,-1 1 0 0,1 1 0 0,-2-2 0 0,2 1-1 16,0 0 0-16,0-1 0 0,0 2-1 0,0-2 0 0,0 1 1 0,1 1-1 15,-1-2-1-15,1 2 2 0,-3-1 0 0,2 1-1 0,0-2 0 0,0 0 0 16,-3 2 1-16,1 1-2 0,2-3 0 0,-1 0 0 0,1 2 1 15,-2-2-1-15,1 2-1 0,1-2-1 0,0 0 1 0,-1 0 0 0,0 0-3 16,-1 0 1-16,4 0-1 0,-7-2 0 0,5 2 0 0,-1-2 1 16,0 2 0-16,-3 0 2 0,3-5 1 0,-2 5 2 0,1-2 1 0,2-1 2 15,-4 1 0-15,2 1 3 0,-1-1 1 0,1 0 0 0,-3 0 0 0,0-1-2 16,2 2 2-16,-3-2-1 0,1-1-1 0,1 3-2 0,-2-2 1 16,2 2-3-16,-1-1 0 0,-2-1-1 0,3 2-1 0,-1-1 0 0,2 1 0 15,-5-3 0-15,5 3 1 0,-1 0-1 0,0 0 0 0,0-2 0 16,2 1 1-16,2 0 1 0,-1 2-2 0,-2-1 0 0,5-1 1 0,-2 0 0 15,0 2-1-15,3 0 0 0,-3-3-1 0,4 3 0 0,-3 0 1 0,1 0-2 16,0-2 1-16,-1 0-1 0,1 2 0 0,-1-1 1 0,-1-1-2 0,1 2 2 16,-2-2 0-16,-1 2-1 0,1 0-1 0,-1 0-1 0,0 0 3 0,-2 0-1 15,3 0 0-15,-5 0-1 0,2 0 0 0,0 0 1 0,-1 0-2 16,-1 0 1-16,2-3 0 0,0 1-2 0,-2 2-1 0,2 0 2 0,-2 0-1 16,1-2 1-16,-1 2-3 0,-1-1 2 0,2-1 1 0,-2 2 2 0,1 0 1 15,0-2 2-15,0 1-1 0,-1 1 1 0,2-2 2 0,0 2 2 0,-2-1-1 16,1 0 3-16,1 1 0 0,0 0 1 0,1-2 1 0,-2 1-1 15,2 1 0-15,-1-2-2 0,2 1 1 0,0 1 0 0,-2-2 0 0,4 1-1 16,-2 1 1-16,-2-2-1 0,4 0-2 0,-2 2 1 0,1-1-1 0,1 1 1 16,-2 0-2-16,1 0 2 0,2-1-1 0,-4 1 1 0,2-2-2 0,2 2 0 15,-4 0 1-15,4 0-2 0,-2-1 0 0,0 1-1 0,0-2 3 16,1 2-2-16,-4-1 0 0,4-1-1 0,-3 2 0 0,0 0 1 0,1-1-2 16,-1 1 1-16,-3-2-1 0,4 1 1 0,-5 1-1 0,3-2 0 0,0 2 1 15,-4-2-2-15,4 2 0 0,-3 0-2 0,-2-1 1 0,1 1 0 0,1 0 0 16,-1 0-2-16,3 0 0 0,-3-1-1 0,-1 1 0 0,-1 0-1 15,5 0 0-15,-5 0 1 0,0-1-2 0,3 1 1 0,-1 0 1 0,-1 0-2 16,1 0 0-16,0 0 1 0,-1 0-1 0,1 0 1 0,0 0 2 0,-1 0-1 16,1 0 0-16,0 0-1 0,0 0 0 0,0 0 2 0,-1 0-2 0,2 0 2 15,-1 0-2-15,-1 0 2 0,2 0 1 0,-1 0 2 0,0 0 0 0,-1 0 2 16,4 0 0-16,-3 0 0 0,-2 0 1 0,5 0 0 0,-3 0 0 0,-1 0 1 16,1 0 1-16,1 0 0 0,-1 0 2 0,0 0 0 0,0 0-2 15,0 0 1-15,1 0-2 0,1 0 1 0,-1 1 0 0,-2-1-1 0,2 1 1 16,1-1 0-16,-1 0 2 0,0 1-2 0,2-1 1 0,-2 0-2 0,0 0 2 15,2 2-1-15,0 0-1 0,-2-2 1 0,3 0-1 0,0 1 1 0,-2-1-2 16,1 2 0-16,0-2 1 0,0 0 0 0,-1 1 0 0,2-1 0 0,0 0 0 16,-1 2 0-16,1-1-1 0,2-1 1 0,-5 0 0 0,5 2 0 0,-1-2 2 15,-1 0-1-15,0 0 0 0,2 0 0 0,0 0 1 0,-1 0-1 16,-1 1 0-16,1-1-1 0,-1 0 0 0,1 0 0 0,-1 0-1 0,0 0 0 16,-3 0 0-16,3 0-1 0,-2 0-1 0,0 0-1 0,0 0 0 0,-1 0 1 15,0 0 0-15,-1 0-1 0,-1 0-1 0,1 0 0 0,0 0 0 16,-4 0 0-16,3 0 1 0,0 0 0 0,-2 0-1 0,0 0 1 0,2 0-1 15,-3 0 1-15,4 0 0 0,-4 0 0 0,-1 0-1 0,5 0 1 0,-4-1 0 16,2-1-1-16,0 2 1 0,-1 0-1 0,1-1-1 0,0-1-1 0,-2 2 0 16,1 0-1-16,4 0 1 0,-3-1-1 0,2 1 0 0,-4 0-1 0,4 0 0 15,1-2 1-15,-3 2 0 0,3 0 2 0,-1-1 0 0,3 1-2 16,-3 0-1-16,1 0-3 0,2 0-4 0,-3 0-4 0,4 0-1 0,-4 0-1 16,2 0 1-16,0 0 0 0,0 0-1 0,0 0 0 0,0 0 0 0,0 0-1 15,-1 0 1-15,2 0 1 0,-2 0 3 0,-2 0 3 0,4 0 6 0,-3 0 2 16,1 0 2-16,0 0 1 0,-2 1 0 0,1 1 1 0,0-2-1 0,0 0-1 15,-4 1 1-15,3-1 0 0,2 2 0 0,-5-1-1 0,3-1 0 16,0 2-1-16,1-1 1 0,-3-1 0 0,2 2 1 0,2-1 0 0,-2-1-2 16,0 1 1-16,2-1 0 0,-1 2 1 0,2 0-2 0,0-2 2 0,2 1 0 15,-3 1 0-15,3-2 0 0,1 3 0 0,-1-3 2 0,4 3-1 16,-4-2 1-16,5 0-1 0,-1-1 1 0,0 2 0 0,1-1 0 0,-1 1-1 16,0 1 2-16,3-1-2 0,0-2 0 0,1 2 1 0,-2 1-1 0,2-3 0 15,-2 2-3-15,2-2 1 0,0 3-1 0,1-3-1 0,-4 2 1 16,3 0-1-16,-3-2-2 0,4 0 0 0,-3 3 2 0,-2-3 0 0,3 2 1 15,-2 0 1-15,1-2 0 0,-3 1 0 0,2-1 4 0,0 2-1 0,-5 0 2 16,5-2 0-16,-1 1 1 0,-4 1 0 0,4-2 3 0,-4 1 1 16,2 0-1-16,0-1-1 0,-1 1 0 0,0-1 0 0,1 2-1 0,-1 0 1 15,2-2-2-15,-2 1 1 0,1 1-2 0,1-2 1 0,-2 1-1 0,4-1 0 16,-4 2 1-16,3-1-1 0,1-1 1 0,0 2-1 0,-1-1 0 16,3-1 1-16,-1 3-1 0,3-3 0 0,-3 1 1 0,3 3-1 15,-1-3 1-15,4 1-1 0,-3-1 0 0,0 1 0 0,0-1-2 0,1 1-2 16,0-1 1-16,-1 0-2 0,-1 1 1 0,0-2-2 0,0 1 0 0,1 1-1 15,-5 0 1-15,4-1-2 0,-3-1 1 0,1 2-2 0,-2-2 2 16,1 0-2-16,0 2 0 0,0 1 1 0,-3-3-2 0,3 2 0 0,0 0 2 16,-2-1-1-16,0 1 2 0,0 0-1 0,1-2 2 0,1 0 0 0,-1 3 3 15,0-3 2-15,1 0 0 0,0 4 1 0,-2-4 2 0,1 1 1 16,2 1 1-16,1 0 1 0,0-1 0 0,-2 1-1 0,3-1-3 0,1 0-2 16,0 0-3-16,1 1-2 0,-2 0-3 0,4-1-2 0,-2 1-1 0,0-1-1 15,1-1-2-15,2 2-2 0,-3-1-1 0,3 1-2 0,-1-1-1 16,-1 1 0-16,1-1 0 0,-3-1 1 0,3 1 0 0,-2 1 1 0,-3 0 2 15,3 1-1-15,-2-3 0 0,2 3 0 0,-2-2-1 0,-2 1 0 16,1 0 2-16,-2 0-1 0,4-1 3 0,-4 1-1 0,3 1 1 0,-4-3 1 16,1 2-2-16,0-2 1 0,0 5-2 0,0-5 1 0,0 2-1 0,-1-2 2 15,-1 2 1-15,2-1 2 0,0-1 2 0,-2 2 1 0,2 0 3 16,0-2 0-16,-1 0 0 0,-1 0 1 0,0 3 0 0,1-3 0 0,0 0 3 16,-1 0 0-16,-1 0 1 0,2 0 0 0,-1 0 2 0,-1 0-1 15,2 0 0-15,1 0-1 0,-5 0-5 0,5 0 0 0,0 0 1 0,-1-3 1 16,0 3 2-16,1 0 1 0,0 0 0 0,-1 0 0 0,2 0 0 0,-1 0-1 15,2 0-1-15,-3-2-1 0,2 0-2 0,1 2 2 0,-1-1 3 16,2-1 1-16,-3 2-2 0,3-2 0 0,-3 2-1 0,0 0 0 0,0-3 1 16,2 1-1-16,-2 2-1 0,-1-2 0 0,1 2-1 0,0-3-1 15,-5 3 0-15,4-2-2 0,1 1 0 0,-5-1-1 0,2 2-1 0,2-1 0 16,-4 0-1-16,0 1 0 0,1-2 0 0,1 1-1 0,0 1 0 16,-2-2 0-16,4 1-1 0,-4 1 0 0,4 0 0 0,-2 0-1 0,-2 0 1 15,4 0 0-15,-3 0 0 0,2 0-1 0,-2 0-3 0,3 0 0 16,-3 0-1-16,0 1-1 0,2 1 1 0,-2-2 0 0,3 1 1 0,-4 1 0 15,2-2-2-15,-3 1 0 0,5 0 2 0,-4-1 1 0,1 2 2 0,-1-2 2 16,-1 1 1-16,3 1 1 0,-2-2 2 0,-1 2 0 0,-1-1 1 16,1-1 2-16,2 2-1 0,-4-2 4 0,2 0 3 0,-2 2 0 0,2 1 3 15,-4-3 0-15,6 0-2 0,-5 0 2 0,2 0 0 0,0 0 1 16,-3 0 0-16,4-3 0 0,-2 1-1 0,0 2 1 0,1 0-1 0,0-2 0 16,0 2 0-16,0-3-3 0,0 1-1 0,0 1-1 0,0-1-1 15,2 0 0-15,-2 2 0 0,2-3 0 0,-3 1 1 0,3 1-1 0,0-2-2 16,1 3-1-16,-1-4-1 0,-1 3-2 0,2 1 0 0,-2-3-1 0,2 3-1 15,-3-1-1-15,0-1 2 0,3 2-2 0,-2-1-1 0,-1-1-1 16,1 2-1-16,0-1 0 0,0 1 1 0,0-2-1 0,0 1 0 0,1 1-2 16,-3 0 1-16,2 0-1 0,0 0 0 0,-1 0-2 0,2 0 0 0,1 0-1 15,-2 0-1-15,2 0-1 0,-1 0-1 0,-1 0-1 0,3 1 0 16,-3 1 2-16,2-2 2 0,0 1 1 0,-1-1 3 0,4 2 3 0,-5-1 1 16,2-1 2-16,0 2 3 0,-1-1 2 0,4-1 2 0,-5 2 0 0,4-1 2 15,-2-1 1-15,1 1-1 0,1-1 0 0,-1 2 0 0,2 0-3 0,-1-2-3 16,-1 0 0-16,2 0 0 0,1 0-1 0,-1 0 0 0,1 0-1 15,-2 0 0-15,2 0-1 0,-1 0-1 0,3 0-2 0,-3-2-1 0,0 0 0 16,3 2 0-16,0-1 0 0,-1 0-2 0,2-1 1 0,-2-1 0 0,2 2-1 16,-1-1-1-16,1 1 1 0,-2-2-2 0,2 1 2 0,0 0 2 0,-2 1 0 15,3-1 1-15,-3 0 0 0,0 1 1 0,0-3 1 0,-1 3 3 16,-1-1-1-16,3 0 2 0,-2-1-2 0,0 3 0 0,-1-2-2 0,-1 0 1 16,0-1-1-16,0 1 1 0,0 2-1 0,0-3 0 0,0 1 2 0,-1 2 0 15,-1 0-1-15,2-2 0 0,-2 2-1 0,3-1 0 0,-5-1 4 0,3 2 3 16,-2-3 1-16,2 3 0 0,-1-2 0 0,-1 1 0 0,2 0 3 0,-3-1 1 15,1 1 0-15,-1-1-3 0,1 1 3 0,-1-1 0 0,0 1 2 0,-2-1 0 16,3 0 1-16,-2 1-1 0,0-2 2 0,0 3 2 0,1-3 0 16,-4 3 1-16,2-1-1 0,1-1 0 0,-1 1-1 0,-1 1 1 0,-1-2 0 15,1 1 2-15,-2 1-2 0,3-2-1 0,-3 0-2 0,3 2-3 0,-1-1 0 16,-2 1-2-16,3 0 1 0,-2 0-2 0,1 0 0 0,-1 0 0 0,-1 0 1 16,1 0-1-16,0 1-1 0,2-1-2 0,-3 2 0 0,0 0 0 0,1-2-2 15,0 1 1-15,-2 1-1 0,3-2 1 0,-1 1-2 0,0 1 1 16,-3-1 1-16,3 2-2 0,-2-1 2 0,2-1 1 0,-4 0 2 0,2 3 2 15,0-3 3-15,-2 1 2 0,1 1 1 0,-2-2 0 0,1 1 3 0,0 0 3 16,-2 0 3-16,0-1 1 0,-1 1 2 0,0 1 2 0,0-1 2 0,-1-2 2 16,2 2 0-16,-1 1 1 0,-2-3 2 0,2 2 3 0,-2 0 0 15,1-1 1-15,-1 3-1 0,1-4-2 0,-1 0 0 0,1 3-3 0,-1-1-3 16,-2 0-4-16,4-1-3 0,-3 3-3 0,-1-3-4 0,3 1-3 0,-3 0-2 16,1-1 1-16,0 1 0 0,2 0 0 0,-3 1-2 0,1-2 0 0,0 2-1 15,1 0 1-15,-3 0 2 0,1 0 5 0,-1 2 3 0,2-2 0 0,0 1 2 16,-2-1 1-16,1 2 1 0,-1-2-1 0,2 2 1 0,0 0 2 15,-2-1 1-15,1 3 2 0,1-2 1 0,-2 0 0 0,0 1 2 0,0 0-1 16,0 0 0-16,0 0 0 0,0 2 0 0,0-3 0 0,0 2-1 0,0 0-4 16,0 0-1-16,0 1-1 0,0 1 0 0,0-1-1 0,0-1 0 0,0 1 2 15,0-1-2-15,0 2 0 0,-2 1 0 0,1-1-2 0,1-1 1 16,-2 1-1-16,0 2 1 0,2-3 1 0,-1 3 0 0,-3 0-2 0,3-1-1 16,-1 0 0-16,-1 3-1 0,0-1-3 0,-1-2-1 0,0 2-1 0,-1-1 0 15,2 3-2-15,-2-1 1 0,1 0-1 0,-1 1 0 0,-3-1-1 0,3 0-1 16,-1 1 1-16,0 1 0 0,-1-3-2 0,0 2 0 0,2-1-1 15,-2 1-1-15,1-2-1 0,-2 0 2 0,4 1-2 0,-1-2 0 0,-2 1 0 16,3 0 0-16,0-2 0 0,-2 0 0 0,3 0 0 0,-2 0 2 0,4-2-1 16,-2 0 0-16,-1 0 2 0,3 1 0 0,-3-2-1 0,3 0 1 0,-1 1-1 15,-1-3 2-15,0 1-1 0,3 0 1 0,-1-2-2 0,1 1 0 0,-2 0 1 16,1-1-1-16,1 0 1 0,-2 0-2 0,2-1 0 0,0 1 0 16,-2-1-1-16,2 0 1 0,0 0 0 0,0 1-1 0,-1-2 0 0,1 1-1 15,0 1 1-15,-2-1 0 0,2-1-1 0,-1 1 0 0,1-1 1 0,0 1 1 16,-2 0-2-16,2 0 1 0,0 0 0 0,-2-1 0 0,2 2-1 0,0-1 1 15,0 0-2-15,0 0 0 0,0 0 0 0,-1-1 1 0,1 2 0 16,0-3 0-16,0 1 1 0,0 2-1 0,0-1-1 0,-2 0 0 0,2 0-1 16,-2-2 1-16,2 2 0 0,0 1 0 0,-1-3 0 0,1 1 0 0,-2 0 0 15,1 1-2-15,1-3 2 0,-2 2 0 0,0 1-1 0,2-1 1 16,-2-1 0-16,2 1 1 0,-2 1 1 0,1-2 1 0,1 1 1 0,-4-1 2 16,3 2 1-16,-3-2 3 0,3 1 3 0,-2 0 3 0,-1 1-1 0,3-3 3 15,-4 1 2-15,1 1 4 0,-3-2 3 0,2 1 3 0,-1 1 1 0,-4-2 3 16,1 0 1-16,0 0-1 0,-4 0 1 0,-4 0-2 0,-1-2-3 0,-3 1-10 15,-4-2-11-15,-2 0-21 0,-3-1-19 0,-4 0-22 0,-4-2-23 0,-5 0-21 16,-1-2-23-16,-7-1-43 0,-2-1-51 0,-6 0-78 0,1-2-90 16,-7 1-54-16,-3-2-33 0</inkml:trace>
  <inkml:trace contextRef="#ctx0" brushRef="#br0" timeOffset="298000.7354">4784 3589 30 0,'0'0'81'0,"0"0"1"0,0 0 1 0,0-1 3 0,0 1 2 0,0-3-1 16,0 3 1-16,0 0-4 0,0 0-3 0,0 0-3 0,0 0-5 16,0 0-3-16,0 0-1 0,0 0-4 0,0 0-2 0,0 0-6 0,0 0-4 15,-2-2-6-15,2 1-5 0,-2 1-4 0,0-2-3 0,2 2-2 0,-2 0-4 16,1-3-4-16,1 3-3 0,-2-2-5 0,-1 2-5 0,1 0-5 0,1-2-5 16,-1 2-3-16,-1-2-1 0,1 2-1 0,-1 0-1 0,0 0 0 15,-1 0-2-15,0 0-2 0,1-1-1 0,0 1 0 0,1 0-1 0,-1 0 0 16,0-2-1-16,0 2 2 0,-1 0 1 0,1 0 0 0,-3 0-1 0,3 0 2 15,-2 0 2-15,1 0 0 0,0 0 1 0,-1 0 0 0,2 0 2 0,-3 0 0 16,2 0-3-16,-1 0 2 0,0 0 0 0,0 2-2 0,-1-1-1 0,-2-1 2 16,3 2-1-16,-1 0 0 0,-1-2-1 0,0 0-1 0,-1 2 1 15,0-2 0-15,1 3 0 0,-2-1 2 0,1-1-1 0,0 1 2 0,0 1 0 16,-1-2-1-16,1 1 2 0,0-1 1 0,0 2 0 0,-1-1 2 0,-1-1 0 16,2 1 1-16,-1 1-1 0,1-2 2 0,0 1-2 0,-3 1 1 0,3-2-1 15,0 1 1-15,-2 0 1 0,1 0-1 0,-2 0 0 0,3 1-1 16,-3-3 0-16,3 3 1 0,-3-2 0 0,2 2 0 0,-1-1 0 0,2-1 2 15,-3 1-1-15,0-1 0 0,2 0 1 0,-2-1 0 0,1 3 3 0,-1-3 0 16,0 0 1-16,0 3 1 0,1-2 1 0,-2-1 0 0,4 1 0 0,-2-1-1 16,0 0 1-16,0 0 0 0,0 0 0 0,1-1 1 0,-1 1-1 0,1-1 0 15,2-2-1-15,-3 0 0 0,2 2 0 0,0-2-1 0,-2 0-2 16,4 0 1-16,-2-1 0 0,1 1 0 0,0-3-3 0,2 1 0 0,0 1-1 16,-1-2-1-16,1 0-1 0,0 0 0 0,-2-2-1 0,4 2-1 0,-1-2 0 15,0 1 0-15,0-3 0 0,-1 3-2 0,2 0-2 0,-3-2-1 0,3 0 1 16,0 2-2-16,1-2 0 0,-3-1-1 0,2 3 1 0,0-3-1 15,0 2-1-15,1-1-1 0,1 0-2 0,-2 2 0 0,1-4 0 0,-1 2-2 16,3 0 1-16,-1 0 0 0,-1-2 1 0,2 3-1 0,0-3 0 0,0 2-1 16,0 0 0-16,0-1-1 0,0 1-1 0,2-3 0 0,-1 4 0 0,-1-2-1 15,3-1 0-15,-1 1 2 0,1 0 4 0,-2-2 3 0,2 2 2 0,1-1 0 16,-1 0 4-16,0 0 1 0,0 1 2 0,1 0 1 0,-1-2 4 16,0 2 1-16,1-1 4 0,-2 1 1 0,1 0 1 0,0 1 1 0,-1-1-3 15,1 1 0-15,0-1 0 0,-1 0-1 0,1 1 1 0,-1-2-1 0,1 2 0 16,1-1-1-16,-1 3 0 0,1-3-1 0,-1 1-2 0,0-1-1 0,0 3 3 15,-1-1-1-15,1-2-1 0,0 3-2 0,2 0 1 0,-2 0-2 0,2-1 0 16,-2 0 0-16,2 0 0 0,0 1 0 0,-2 1-2 0,0 0 1 16,3 0 0-16,-3 1-2 0,0 1-1 0,-1 0-2 0,3-1 1 0,-2 2-1 15,2-2-1-15,-2 2 0 0,3-1-2 0,-1 3 1 0,-2-3-2 0,2 1-1 16,1 1 0-16,-1-1-1 0,1 1-1 0,0-1-1 0,1 1 0 0,1 0-2 16,-2 0 3-16,3 2 0 0,0-1 0 0,-1-1 2 0,2 2 0 15,0-2 1-15,0 2 2 0,2 0 0 0,-1 0 3 0,3 0 2 0,-3 0 2 16,4 0 5-16,0 0 3 0,-2 0 2 0,4 0 3 0,0 0 2 0,0 0 1 15,1-1 1-15,0 0 2 0,2 1 2 0,1-3 1 0,-2 1 0 0,3 1 1 16,-2-2 0-16,3 0-3 0,-1-1-1 0,2 0-2 0,-1 1-2 0,1-1-2 16,0-1-2-16,1 0-3 0,2 2-3 0,-2-2-3 0,2-2-1 15,-1 3 1-15,1-2-2 0,1 0 0 0,0 1 2 0,2 1 0 0,-1 0 0 16,1-2 0-16,1 1-1 0,1 1 1 0,0 1 1 0,-1-2 2 16,3 2 1-16,-1-2 1 0,1 2 1 0,-1-1-2 0,2 1 0 0,0 1-2 15,0-1-1-15,-2-1 0 0,4 3-1 0,0-1 1 0,-2-1-2 16,2 1 0-16,-3 0 1 0,3 0-2 0,0 1-1 0,-2-1 0 0,2 0 0 15,-2-1 1-15,-1 2-2 0,3 0-2 0,0-1-2 0,-2 1-3 0,0-1-1 16,0 1 0-16,1-2 2 0,2 3 2 0,-2-4 2 0,2 3 3 0,-1 0 1 16,4-1 2-16,-2-1 1 0,1 2 2 0,2-1 1 0,0-1 1 15,1 0 2-15,2 0 4 0,0 1 2 0,2-3 1 0,-1 2-1 0,3-1-3 16,-1-1 0-16,0 0-3 0,3-2-2 0,-4 2-1 0,2 0-2 16,0 0-3-16,-1-1-2 0,-1-2-2 0,-3 4-2 0,2-4-3 0,-3 3-2 15,-2-2-2-15,1 2 0 0,-2 0 0 0,1 0 1 0,-5-2 0 0,1 4 2 16,-1-1 0-16,-1 0 3 0,-2 0 0 0,-1 1 3 0,2 0 2 15,-4-1 4-15,-1 2 0 0,1-1 3 0,-1 1 2 0,-2 1 2 0,1-2-2 16,-1 1-1-16,-2 1-1 0,2-1-2 0,-2-1 0 0,-1 2 0 16,1 0-2-16,1-2 1 0,0 1-1 0,-2 0 0 0,3 1-2 0,-3-3-1 15,1 4 0-15,2-3 0 0,0 3-1 0,0-2 0 0,-1 0-1 0,1 1 0 16,2-1-2-16,-4 2-1 0,4-2 0 0,-2 2-2 0,1-3-1 16,0 1-1-16,-1 2-1 0,0 0 0 0,0 0-1 0,0 0 0 0,-1 0-1 15,0 0-3-15,-1 0 1 0,1 0-2 0,0 2 1 0,-2 1 1 16,1-1 2-16,-2 1 2 0,0 1 2 0,1-4 3 0,-2 5 2 0,0-2 0 15,0 2 2-15,0-1 2 0,-2 1 1 0,0-1 3 0,0 1 1 0,-2-1 2 16,1 1 3-16,-2 1-2 0,1-2 0 0,-1 0-1 0,-3 1-1 16,3 2-1-16,-4-3-2 0,1 1 1 0,1-2-1 0,-4 2 1 0,3 2 0 15,-3-2-2-15,3-2 0 0,-3 2-1 0,2-2-1 0,-2 1 0 16,0-1 2-16,0 2-2 0,0-2 0 0,1 1 1 0,-2 0 0 0,0 0-1 16,1-1 0-16,1 2 1 0,0-1-1 0,0 1 0 0,-1-2 2 15,1 1-1-15,0 1-1 0,-1-2 0 0,-1 2 1 0,5 0-1 0,-3-1 0 16,0 1 0-16,1-1 1 0,1 1-1 0,-3 1 0 0,2-2 0 0,1 1 0 15,-1-2-1-15,1 4-1 0,0-2 0 0,-2 0 0 0,1-1 0 16,0 2 0-16,1 1-1 0,-3-2-1 0,3-1 1 0,-1 2-1 0,0 0 0 16,-1 0 0-16,1 0-2 0,1 0 1 0,-2 0-2 0,1 0 2 0,0-2 0 15,0 3-2-15,-2-1 1 0,3 1-1 0,0-2 1 0,-2 1-1 16,0-1 1-16,2 2-1 0,-1-1 1 0,-2 1-2 0,2-2 0 0,1 2 1 16,-3-1-2-16,1 0 0 0,1 1-1 0,-3-2 0 0,2 1 1 15,0 0-2-15,1 0 0 0,-3 2 1 0,1-2-1 0,2-1 1 0,-2 0-1 16,0 2 0-16,2 0-1 0,-2-2 0 0,1 0 1 0,1 2 0 15,-2-2 1-15,3 1 0 0,-1 0 2 0,1-2 2 0,2 3 0 0,0-3 2 16,-2 1 1-16,5 1 1 0,-3-3 3 0,3 1 3 0,1-1 2 16,-2 2 2-16,2-3 1 0,1 1 2 0,0-1 0 0,0 0 1 0,1-1-1 0,-2-1 1 15,3 2-1-15,-1 0 1 0,0-2-2 0,-2 0 0 0,2 0 0 16,-2 0-3-16,1 0 0 0,1 0-2 0,-2 0 0 0,1 0 0 0,1 0 0 16,0 0-2-16,-3 0 1 0,2 0-2 0,-1 0 1 0,0 0-1 15,0 0 0-15,0 0-1 0,0 0-1 0,0 0 2 0,-1-2-1 16,0 0 1-16,1 2-1 0,1-1-1 0,-2 1 0 0,1-2 0 0,2 0-1 15,-4 2 0-15,4 0-2 0,-2-3 0 0,1 3-1 0,1-1 0 0,-1-2-1 16,1 3-2-16,-3-3 1 0,3 1-2 0,-2 1 1 0,0-3-1 16,0 4-1-16,-1-2 0 0,0 2 0 0,1-1-1 0,-2-1-1 0,1 0 0 15,0 1 0-15,-2 0 0 0,2 1 1 0,-3-2 2 0,1 1 1 0,0 1-2 16,0-2 1-16,-3 1 2 0,3 1 1 0,0 0 2 0,-2 0 1 16,2 0 3-16,-2 0 0 0,2 0 0 0,-3 0 2 0,2 0 0 15,0 0 2-15,-1 0 0 0,1-2 0 0,0 2-1 0,0 0 1 0,0-1 1 16,0 1 0-16,1 0 0 0,-1 0 0 0,1-2 0 0,0 2-1 0,1-1 1 15,1 1 0-15,-2 0-1 0,2 0-1 0,-3-2-1 0,5 2 0 0,-3 0-1 16,2 0 0-16,-1 0-2 0,1 0-1 0,-2 0-2 0,0 0 1 16,3 0-1-16,-4 0 0 0,4 2-2 0,-3-2 1 0,2 1-1 0,-3 1-1 15,1-2 1-15,0 1 0 0,0 1-2 0,1-2 2 0,-2 3-1 16,-1-2 2-16,1 1-1 0,-1 0-1 0,2 0 1 0,-1 0 0 0,0-1-1 16,-2 1 1-16,2-2-1 0,-2 4 1 0,2-3-1 0,-2 1 0 15,1 1 0-15,1-3-1 0,0 3 1 0,1-3-2 0,-2 1 2 0,0 2-2 16,2-3 1-16,-1 2 1 0,0 0 1 0,2-2-1 0,-2 1 1 0,1-1 1 15,1 2 0-15,1-2 2 0,-2 0 3 0,2 0 0 0,-2 0 2 16,2-2 0-16,-1 2 1 0,1-1 1 0,0 1-1 0,-1-2 2 16,0 0 0-16,1 2 1 0,-1-3 1 0,0 2 1 0,0 0 1 0,2-1-1 15,-4 1-1-15,2-1 0 0,0-1 0 0,0 1-1 0,1 0 1 0,-2 0-1 16,3 1 2-16,-4-1-1 0,2 0-1 0,3 0 0 0,-3 0-1 16,2 1-1-16,-1-2 1 0,2 1-1 0,-1 1 1 0,1-2-1 0,-2 1-1 15,1 0 0-15,1 1 0 0,0-2-2 0,-3 2 1 0,3-1-1 16,0 1 0-16,-2-2-2 0,0 1 0 0,0 1 0 0,0-1-1 0,-1-1-2 15,1 1 0-15,-2 2 0 0,0-3-1 0,1 1 0 0,-3 0 0 0,3 1 1 16,-3 1 0-16,3-4-1 0,-3 4-1 0,1-3-1 0,-1 3 0 16,1-1 0-16,0 0 1 0,1-1 0 0,-2 1-1 0,0-1 1 0,-1-1-1 15,1 3 1-15,0-4-3 0,0 4 1 0,0 0-2 0,-2-2 0 16,2 2 1-16,-2-1-1 0,2 1 0 0,-2-2-1 0,0 0 0 0,-1 2-1 16,3-1 0-16,-4 0 1 0,2 1-1 0,-1-2 2 0,0 2 0 0,1 0 1 15,1 0 2-15,-2 0 0 0,0 0 2 0,4 0 2 0,-4 0 1 16,3 0 3-16,0 0 0 0,0 0 1 0,-2 0 0 0,3 2 2 0,-1-2 1 15,3 0 0-15,-2 0 1 0,-1 0-1 0,1 0-1 0,0 0 2 16,-2 0 0-16,3 0-1 0,-1 0 0 0,-1 0 0 0,1 0 0 0,-1 0 0 16,1 0 0-16,1 0-2 0,-1 0 1 0,0 0 1 0,-2-2-1 0,2 1 1 15,-1 1-2-15,1-2 1 0,-1 1 0 0,2 1-1 0,-4-2-1 16,3 1 0-16,-1 1-2 0,0-2 0 0,-1 1 0 0,1 1-2 0,2-2-1 16,-4 0-1-16,2 2 0 0,0 0-1 0,-1 0 0 0,1 0 0 15,1 0 0-15,-2 0-2 0,1 0 0 0,-2 0-2 0,2 0 1 0,-4 0 0 16,6 0 1-16,-6 2-1 0,4 0 1 0,-2-2-1 0,2 1 1 0,-1 1-2 15,0-2 1-15,1 3 0 0,1-2-1 0,-2 1 1 0,0 1 0 16,1-2 1-16,2 0-2 0,-2 3 0 0,2-3 1 0,0 1-1 0,-1-2 0 16,0 4 2-16,1-3-1 0,1 1 1 0,0 1-1 0,0-3 1 15,0 2-1-15,-2-1 1 0,4-1 2 0,-1 1 1 0,-1-1 2 0,2 0 1 16,-1 0 1-16,0 0 2 0,2 0 2 0,-1 0-1 0,-1-1 1 16,0 1 1-16,1-1 1 0,-1-1 1 0,-1 2 1 0,3-1-1 0,-2-1 2 15,0 2-2-15,0-2-1 0,0 1 0 0,0 1-2 0,0-2-1 16,-2 0 0-16,2 2-2 0,-1 0 0 0,0 0-1 0,0 0 1 0,2 0-1 15,-4 0 0-15,4 0 0 0,-4 0-1 0,4 0 0 0,-1 0 0 0,-1 0 1 16,0 0-1-16,2 0-1 0,-4 0 1 0,2 0-1 0,0 0 0 0,-2-2 1 16,2 2-1-16,-1-1-2 0,-1 1-1 0,-1-2 1 0,1 0-1 15,-1 2-1-15,2-1-1 0,-6 0 1 0,4 1 0 0,-1-2-2 16,-2 1 2-16,0 1-1 0,0-2 1 0,-2 1 0 0,0 1-1 0,1-3 1 16,-2 3-2-16,2-2 2 0,-2 1-2 0,1 1 1 0,-2-2-1 0,1 0 2 15,0 2-1-15,0-1-1 0,0 0 1 0,0-1-1 0,1 2-1 16,-2-3 0-16,2 3-1 0,0-1-1 0,0-1-1 0,1 1 0 0,0-2 0 15,-1 3 0-15,3-2-1 0,-1 2 0 0,-2-3-3 0,2 3 1 0,-2-2-1 16,3 2-2-16,-3 0 1 0,0-2 2 0,0 1 0 0,2 1-1 16,-2-2 1-16,2 2 1 0,-4 0 2 0,5 0 0 0,-3 0 1 0,-1 0 1 15,2 0 1-15,0 0 3 0,0 2 1 0,-2-2 1 0,-1 1 0 16,5 1 1-16,-4-2 1 0,0 0 1 0,2 2 0 0,-1-2 0 0,0 3 2 16,0-3 0-16,0 0 1 0,3 2-1 0,-2-2 2 0,-3 0-2 15,5 1 2-15,-3-1-1 0,2 0 0 0,-2 2 1 0,4-2-2 0,-3 0 2 16,-1 0-2-16,3 0 1 0,-1 1-1 0,0 1 0 0,1-2-1 0,0 1 1 15,0-1-1-15,-1 2-1 0,3-1-1 0,-4-1 2 0,2 2-1 16,1-1 0-16,-1-1-1 0,-1 1-1 0,2-1-1 0,-2 4 0 0,0-3 0 16,1 1 0-16,0 1 0 0,0-3-1 0,-1 3 0 0,1-2 0 15,1 1 0-15,-1-1-1 0,-2 0 0 0,0 1 0 0,2 0 0 16,-3-2 1-16,3 1 1 0,-3-1 0 0,2 2-1 0,-1-2 1 0,0 0-2 16,0 2 1-16,-2 0-1 0,1-2-1 0,-1 1 2 0,0 1-1 0,0-2-2 15,1 0 0-15,-2 0-1 0,-1 0-1 0,3 0-1 0,-1 0-1 16,-1 0 1-16,0 0-2 0,-1 0-1 0,0 0 0 0,1 0-2 0,0 0 1 15,-1 0-1-15,0 0-1 0,0 0 1 0,1 0-1 0,-3 2 2 0,4-2-1 16,-1 1 2-16,-1-1 0 0,0 2 0 0,0-1-1 0,1-1 3 0,-1 1 0 16,0-1 1-16,0 3 1 0,3-3-1 0,-1 0 0 0,-1 2 0 15,1 0 0-15,-1-2 0 0,-1 1-1 0,5 1 0 0,-4 0 1 0,1-1 2 16,1 1-1-16,0 0-1 0,-1-2 0 0,2 3 1 0,-1-1 1 16,1-2-1-16,0 3 1 0,-1-3 1 0,1 3-2 0,1-2 0 0,-1-1 1 15,1 3 2-15,0-3 1 0,0 3-1 0,-1-3 1 0,1 1 1 16,0 1-1-16,1 0 3 0,-3-1-1 0,2 1 1 0,-1-1-4 0,-1 1-5 15,2-1-7-15,0 1-8 0,-4 1-12 0,3-2-14 0,0 0-19 0,-1 3-21 16,0-3-26-16,-2 1-29 0,-1 0-57 0,3 1-74 0,-3-1-56 16</inkml:trace>
  <inkml:trace contextRef="#ctx0" brushRef="#br0" timeOffset="305234.3006">2149 6016 12 0,'0'0'208'0,"0"0"-26"0,0 0-19 16,0 0-13-16,0 0-10 0,0 0-4 0,0 0-1 0,0 0-6 15,0-1-7-15,-2 1-10 0,1-4-10 0,1 3-8 0,0 0-9 0,0-1-8 16,0-1-9-16,0 2-3 0,0-1-1 0,0 1-1 0,0-1 1 16,0 2-3-16,0-1-5 0,0-1-2 0,0 2-1 0,0-2-3 0,0 2-2 15,0 0-5-15,0 0-2 0,0-1-4 0,-2 1-4 0,2 0-4 0,0 0-5 16,0 0-5-16,0 0-6 0,0 0-5 0,0 0-5 0,0 0-4 16,0 0-2-16,0 0-4 0,0 0-2 0,0 0-2 0,0 0-1 0,0 0-1 15,0 0 0-15,0 0-2 0,0 0-1 0,0 0 2 0,0 0-1 16,0 0 2-16,0 0 1 0,0 0 1 0,0 0 1 0,-1 1 1 0,1-1 0 15,0 0 1-15,0 0 2 0,0 0 1 0,0 0-1 0,-2 2 2 16,2-2 1-16,0 0 2 0,0 0 2 0,0 0 2 0,0 0 1 0,0 0 2 16,0 0 2-16,0 0 2 0,0 0 2 0,0 0 3 0,0 0 4 0,0 0 5 15,0 0 6-15,-3 0 4 0,2 0 1 0,1-2-1 0,-2 1 1 16,2 1-1-16,-1-2 0 0,-1 0-2 0,0-1 1 0,-1 0-1 0,2-1-3 16,-1 1-2-16,0-2-5 0,-1-2-5 0,1 3-4 0,1-4-3 15,-1 1-2-15,1-1-2 0,-1 0 1 0,-2-3-1 0,4 1-3 16,-2-1-1-16,2 1-1 0,-1-2-2 0,-1-2-1 0,2-1 0 0,-2 2 0 0,2-3-2 15,-1 1 0-15,-1 0-2 0,2-1 0 0,-2-1 0 0,2 2-2 16,-1-2-1-16,1 0 0 0,0 0-1 0,-2 0 0 0,2 0 1 0,-1 0 1 16,-1 1 0-16,2-1 1 0,-2 2 0 0,1-2 3 0,-1 3 0 15,2-2 2-15,-1 3 2 0,-1-2 5 0,-1 2 0 0,2-1 3 0,-1 1 2 16,1 2 2-16,-1-1-1 0,0 0 1 0,2 2 2 0,-1 0 3 0,-1-1-1 16,0 2 1-16,1 1 0 0,1-2-1 0,-2 3-3 0,2 0-1 15,-1-1-2-15,-1 1-1 0,2 0 0 0,-2 1-1 0,1 0 0 0,1 2-3 16,-2-1-1-16,2 0-4 0,0 2-2 0,0 1 1 0,0-1-1 15,0 0 0-15,0 1-2 0,0 1 1 0,0 0 0 0,0 1-3 0,0 0 0 16,0 0 0-16,0 0-2 0,0 0 0 0,0 0-1 0,0 0 0 0,0 0-1 16,0 0-1-16,0 0-1 0,0 0 2 0,0 0-1 0,0 0 0 15,0 0-1-15,0 0 2 0,0 0 0 0,0 0 1 0,0 0 0 0,0 0 0 16,0 0 0-16,0 0-1 0,0 0 0 0,0 0-1 0,0 0-1 16,0 0 1-16,0 0 0 0,0 0 0 0,0 0 1 0,0 0-1 0,2 0 4 15,1 0 0-15,0 0 1 0,2 0 2 0,0 0 1 0,1 0 2 16,5 0 2-16,-3 0 1 0,2 0 0 0,2 0 1 0,1 0 1 0,1 0-1 15,2-3-2-15,1 3-1 0,-1 0-2 0,3-2-4 0,1 0-1 0,0 2-2 16,2-1 0-16,0 1 0 0,0-2 3 0,2 0 1 0,1 2 2 16,0 0 1-16,2 0 0 0,1 0 4 0,-1 0 1 0,3 0 3 0,-2 0 0 15,0 0 3-15,2 0 3 0,0 0 0 0,-2 2-1 0,1 0-1 16,1-2-1-16,0 1-1 0,-2-1-1 0,2 4-1 0,-1-4-1 0,1 3-1 16,0-2-1-16,0 2 0 0,0-2 0 0,0 1-2 0,-2 1 0 15,2-1 0-15,0-1 0 0,-1 0 0 0,1 2-2 0,0-1 0 0,0-1 0 16,0 1-1-16,0-1-2 0,0-1 0 0,2 2-2 0,-1-1-2 15,-1-1-2-15,0 2-1 0,2-2-2 0,0 1 1 0,-1-1 1 0,2 0 3 0,2 0 0 16,-3 0 2-16,3 0 2 0,2 0 2 0,-2 0 3 0,3-1 1 16,-3 1 3-16,3-2 1 0,3 2 3 0,-3-1 1 0,3-1 2 0,0 2-1 15,0-1-1-15,3 1 0 0,-2 0-2 0,-1 0 0 0,3 0-2 16,-3 0-2-16,3 0-3 0,-3 0-1 0,1 1-2 0,0-1-1 0,-2 2-2 16,-1-1-2-16,2-1-1 0,-3 2-1 0,0 1-1 0,-1-2-2 0,0 0-3 15,-2 3-2-15,2-3 1 0,-3 1 0 0,1 1 2 0,0-3 3 16,1 3 1-16,-1-1 2 0,0 0 2 0,0 1 3 0,-2 0 2 15,3-1 3-15,-1 0 2 0,3 1 1 0,-2-1 3 0,-1 0 2 0,3-1 0 16,1 3 0-16,-1-4-1 0,2 3-1 0,0-3-1 0,2 4 0 16,-1-3-3-16,2 1 0 0,-2 1-3 0,2-1-3 0,-1-1-2 0,1 0 0 15,1 2-2-15,-3-1-2 0,2-1-1 0,0 2-2 0,-2-1-1 16,3-1-1-16,-3 1 2 0,2-1 1 0,-1 1 1 0,0-1 2 0,0 0 3 16,-1-1 1-16,1 4 3 0,0-4 3 0,1 1 0 0,-2 1 3 15,3-2 3-15,-1 1 2 0,1 1 1 0,-1-2-1 0,1 0 1 0,-1 3-3 16,0-3-1-16,-1 0-2 0,1 1 0 0,-1-1-3 0,0 0 0 15,-1 1-2-15,0-1-1 0,-2 0-1 0,-1 0-3 0,3 0-1 16,-3 0-1-16,-3 0-1 0,3 0-1 0,-3 0-1 0,2 0 0 0,0 0 1 16,-2 0 1-16,-2 0 1 0,2 0 1 0,1 0 2 0,0 0 1 15,-3 0 2-15,1 0 2 0,-1 0 1 0,2 0 2 0,-2 0 2 0,0 0 2 16,2 0 1-16,-2 0 0 0,2 0 0 0,-4 0 0 0,3 0 0 16,-3 0-1-16,1 0-1 0,-2-1-1 0,1 1 0 0,1 0-2 15,-3 0 0-15,-1-1-2 0,0 1-1 0,2 0 1 0,-3 0-2 0,-1 0 0 16,2 0 0-16,-1-3 0 0,0 3 0 0,0 0-1 0,-2-2-1 15,2 1 0-15,-2 1 0 0,-1-2 0 0,3 1-1 0,-2 1-2 16,0-2 1-16,-1 0-2 0,0 2 0 0,0 0-2 0,-1 0 0 0,1-1-2 16,-1 1-1-16,-2 0 0 0,3 0-1 0,-2 0-1 0,-1 0 2 0,1 0 0 15,0 0 1-15,-2 0 1 0,1 0 2 0,1 1-1 0,0-1 1 16,-3 2 2-16,3 0-2 0,0-2 0 0,-1 1 1 0,1 1-1 0,0-2 1 16,0 1-2-16,1 1-1 0,-1-2-2 0,1 0-1 0,1 0-1 15,-2 0-1-15,2 0-2 0,0 0 1 0,-1 0-1 0,1 0 0 16,-2 0 2-16,2 0 2 0,1 0-1 0,-3 0 3 0,2 0 0 0,-2 0 0 15,2 0 1-15,-2 0 3 0,0 0-1 0,-1 0 2 0,1 0 0 16,-3 0 1-16,1-2 1 0,2 1-2 0,-4 1 2 0,2 0 1 0,-2-2 0 16,-1 1-1-16,2 1-1 0,-3 0 2 0,1-2-1 0,-1 0 0 15,0 2-1-15,0 0 0 0,-2-1 0 0,2 1-1 0,-2-1 1 16,-1 1 1-16,-1 0-2 0,1 0 1 0,-1-2 0 0,0 2-1 0,-3 0 1 16,4-1-1-16,-4 1 2 0,-1-2 0 0,3 2 0 0,-1 0 1 15,-2-1-2-15,0-1 2 0,1 2-1 0,-1-1 0 0,0-1-2 16,1 2 1-16,-1-1 0 0,0-1-1 0,0 2 1 0,1-2-1 0,1 1 1 15,-2 1 0-15,1-1-2 0,-1 0 0 0,-1 1-1 0,1 0 0 16,-1 0 1-16,1 0-1 0,-1 0 0 0,-1 0 1 0,-1 0-2 0,2 0-1 16,-2 0 0-16,0 0-1 0,0 0 0 0,-2 0-1 0,2 0-1 15,-1 0 0-15,-1 0-1 0,1 0 1 0,-1 1 0 0,0 0 0 0,0-1-1 16,1 1 2-16,-1 1 0 0,0-2 0 0,1 2 1 0,-1-1 1 16,-1-1 0-16,1 2 0 0,0-1 1 0,1 2 0 0,-1-1 1 0,0-1 1 15,0 1-1-15,-1 0 0 0,1 0 1 0,3 0-1 0,-3 1 0 16,-1-2 1-16,1 1-1 0,0 1 1 0,1-2-1 0,-1 0 1 0,0 1 0 15,0 1-1-15,1 0 1 0,-2 1-2 0,1-1 0 0,1-1 0 16,-1 1 1-16,0 1-1 0,0-1 0 0,0 2-1 0,1 0 1 0,0-1 2 16,-1 2 0-16,0-1 1 0,-1 1 0 0,1 0 3 0,0 0 1 15,1 1 1-15,-3-1 1 0,2 1 0 0,-1 2 2 0,0-2 2 16,-1 2 1-16,4 0 1 0,-4 0-1 0,2 1 2 0,-1 0 0 0,0 2 2 16,-1-3-2-16,2 4 1 0,-1-3 0 0,-2 2 0 0,2 2 1 15,-1-2 0-15,-1 2 0 0,2-1-1 0,-1 0-1 0,-1 1 1 0,2 0 0 16,-2 2-1-16,2-3 0 0,-1 2 0 0,-1 0-1 0,3 0 1 0,-3 2-1 15,2-2 0-15,-1 0-2 0,-1 0 1 0,0 1 0 16,0-1 1-16,2 1-2 0,-2-2 1 0,1 0 0 0,-1 0 1 0,0 2 0 16,2-3-2-16,-2 2 1 0,2-2-1 0,-1 1-1 0,-1-3 1 15,2 3 0-15,-1-1 0 0,1-3 0 0,-2 2 0 0,2-1-1 0,-1-3 1 16,-1 1 0-16,2 1-2 0,-2-1 2 0,2-1-1 0,-1-1 0 16,-1 0-1-16,2-1 1 0,-1-1-1 0,-1 1 2 0,3-1 0 0,-3 0-1 15,0-2 1-15,0 1 1 0,0-1-2 0,0 1 2 0,2-1-1 16,-2-1-1-16,0 1 1 0,0-1 2 0,0 0 1 0,0-1 1 15,0 1 0-15,0-2 0 0,0 0 1 0,0 0 2 0,0 0-1 0,0 0 2 16,0 0 0-16,0 0 2 0,0 0 1 0,0 0 0 0,0 0 2 16,0 0 0-16,0 0 1 0,0 0 0 0,0 0 1 0,0 0-1 0,0 0 0 15,0 0 2-15,0 0-1 0,0 0 1 0,0 0 0 0,0 0-2 16,-2-2-3-16,2 1-2 0,-3 1-2 0,3-2-3 0,-1 2-3 16,-1-2-5-16,-1 2-6 0,1 0-6 0,1-3-6 0,-3 3-6 0,1-2-2 15,0 0-4-15,0 1-4 0,-2-3-2 0,1 1 1 0,0 1 0 16,-2 0 0-16,1-1 1 0,0 0-1 0,-1-1 3 0,-2 1 4 0,2 0 4 15,1-2 6-15,-1 2 2 0,-2 0 4 0,3 0 3 0,1 0 2 16,-3-1 2-16,2 2 6 0,0-2 2 0,0 1 5 0,1 0 6 0,0 0 5 16,0-1 6-16,-1 1 5 0,2 1 3 0,0-1 0 0,0-1 2 15,0 1 2-15,0 1 3 0,1 0 3 0,1-1 1 0,-1 0 1 16,2 1-1-16,-1 1-2 0,-1 0-3 0,2-2-3 0,0 1-3 0,0 1-4 16,0 1-3-16,0 0-1 0,0 0-2 0,0 0-3 0,0 0-3 15,0 0-4-15,0 0-3 0,0 0-4 0,0 0-4 0,0 0-2 16,0 0-3-16,0 0-4 0,0 0-3 0,0 0-2 0,0 0-3 0,0 0-1 15,0 0-4-15,0 0-2 0,0 0-2 0,0 0-4 0,2 0-3 16,-1 0-3-16,-1 1 1 0,2 1-2 0,-1-2 1 0,-1 1 1 0,2 1 2 16,-2-1 2-16,3 0 2 0,0 1 3 0,0 1 1 0,-1 0 6 15,-1 1 2-15,1-1 5 0,1 2 4 0,0-1 5 0,1 1 1 0,-1 0 3 16,0 0 2-16,0 0 0 0,1-2 1 0,0 3 0 0,-1-1-1 16,2-3 0-16,0 3-2 0,-1 0-2 0,0-2-5 0,1 1-1 15,-1-1-3-15,-1 0-3 0,2-1-1 0,-2 0-2 0,2 1-4 0,0-3-3 16,2 0-5-16,-2 0-3 0,0 0-3 0,1 0-3 0,-1-3-1 15,4 1-4-15,-2 0 2 0,1-1 2 0,0-2 1 0,1 0 4 0,-1-1 3 16,0 0 4-16,0-2 9 0,1 2 8 0,-3-1 10 0,1-1 6 16,-1-1 8-16,2 1 9 0,-3 1 11 0,1 1 11 0,-3-1 10 15,2 0 9-15,-2 0 5 0,-1 1 7 0,2 0 3 0,-2 2 4 0,-1-2 1 16,1 2-3-16,-2 1 0 0,2-2-2 0,-2 1-4 0,0 4-4 16,0-3-9-16,0 1-8 0,0 2-11 0,0 0-10 0,0 0-11 15,0 0-10-15,0 0-12 0,0 0-14 0,-2 0-9 0,0 2-7 0,1 1-7 16,-2-1-4-16,-2 1-13 0,-1 4-18 0,-2-2-26 0,-2 3-34 15,-4 2-54-15,1 0-66 0,-7 3-98 0,-2-1-114 0,-2 5-60 0,-4 0-33 16,-3-1-17-16</inkml:trace>
  <inkml:trace contextRef="#ctx0" brushRef="#br0" timeOffset="306485.505">1967 5847 63 0,'0'-4'294'16,"-1"2"-50"-16,-1-1-47 0,2-2-25 0,-2 2-11 0,1 1-8 0,1-3-6 16,-2 2-8-16,2-1-6 0,-2 1-8 0,0-1-8 0,2 1-7 15,-2 0-4-15,1 1-6 0,-1 0-5 0,2-1-5 0,-1 0-6 0,-1 0-10 16,2-1-11-16,-2 2-6 0,1 0-3 0,1-1-3 0,0 2-5 0,0-1-4 16,0 2-4-16,0 0-5 0,0 0-9 0,0 0-6 0,0 0-8 15,0 0-7-15,0 0-9 0,0 0-6 0,0 0-7 0,0 0-4 0,0 0-2 16,1 0-2-16,1 2-1 0,1-1 0 0,0 2 0 0,3-1 1 15,-3 0 0-15,2 3 3 0,2 0 4 0,-1-1 3 0,1 2 5 0,2-1 4 16,-1 2 3-16,0 0 2 0,3 1 2 0,-2 1 0 0,1 0 1 16,2 0 1-16,-2 0 0 0,0 0 1 0,2 1 2 0,-1 0 0 0,0-1 2 15,2 1-1-15,-2-1 2 0,1 1 0 0,0 0 1 0,-1-2 0 0,1 1 1 16,-2-1 0-16,-1 1 1 0,2-1 0 0,-3-3 0 0,2 2-1 0,-3-3 1 16,0 2 1-16,-1-3 2 0,-1 2 1 0,0-2 4 0,1-2 5 15,-3 1 3-15,0-1 2 0,-1-1 1 0,1-1 0 0,-1-1 1 16,-1-1-2-16,-1-1 0 0,2-1-1 0,-2-1-1 0,1-3-3 0,1 2-1 15,-2-3-4-15,2-2-5 0,-1-1-5 0,-1 0-6 0,2-2-3 0,-2 0-3 16,2 0-2-16,-1-2-2 0,2 0-1 0,0 1 0 0,-1-1-1 16,-1 2-1-16,1-2-1 0,1 0-1 0,-1 3 1 0,1-1-1 0,0 1 1 15,-1 0 1-15,-1 2 0 0,1 0-1 0,1 4 2 0,0-2 1 16,-2 3 0-16,1 0-1 0,-2 2 0 0,2-2 0 0,-1 3-1 0,-1 0-3 16,2 1-2-16,-2 1-2 0,0 1-2 0,0 1-4 0,0 0-1 15,0 0-1-15,0 0 0 0,0 0 0 0,0 0 1 0,-2 3 2 0,2 0 2 16,-3 2 6-16,0 0-3 0,-1 2-6 0,0 5-17 0,-4-2-23 0,2 5-47 15,-5 3-60-15,0 2-96 0,-2 5-113 0,-4-2-62 0,1 4-37 16,-6 2-22-16</inkml:trace>
  <inkml:trace contextRef="#ctx0" brushRef="#br0" timeOffset="316550.6191">3011 6001 60 0,'-2'-1'73'0,"-1"-1"-1"0,3-1 0 0,-2 1 2 0,2 1-2 16,-1-1-3-16,-1 0-1 0,2 1 0 0,0-1-2 0,0 0-4 0,0 1-4 15,0 1-2-15,0-2-1 0,0 2-1 0,0 0-3 0,0 0-4 16,0 0-4-16,0 0-6 0,-2 0-3 0,2 0-1 0,0 0-4 0,0 0-3 15,0 0-4-15,0 0-3 0,0 0-2 0,0 0-2 0,0 0-3 16,0 0-2-16,0 0-2 0,0 0-1 0,0 0-3 0,0 0-1 0,0 0-2 16,0 0-2-16,0 0-3 0,0 0-1 0,0 0-2 0,0 0 0 15,0 0-2-15,0 0 0 0,0 0-2 0,0 0-1 0,0 0-2 0,0 0-1 16,-1 0 1-16,1 0-1 0,0 2 1 0,0-2 0 0,0 3 1 0,0-1 0 16,0-1 2-16,0 2 1 0,0-1 1 0,0 2 1 0,0 0 1 15,0-1 3-15,0 2 1 0,0-3 3 0,0 5 2 0,0-4 0 16,0 2 0-16,0-2 0 0,0 2 2 0,0-3-1 0,0 3 0 0,0-1 1 0,0 1 0 15,0-2 2-15,0-1 2 0,0 0 1 0,0-1 2 0,0 1 1 16,0 0 4-16,0-2 2 0,0 0 5 0,0 0 3 0,0 0 7 16,0 0 9-16,0 0 6 0,0 0 6 0,0 0 3 0,0 0-1 0,-2-2 1 15,2 0-2-15,-1 1-1 0,-1-3-2 0,2 1-2 0,-2-1-3 0,0 1-4 16,0-2-5-16,2 1-7 0,-3-2-8 0,1 0-7 0,2-1-6 16,-3 1-4-16,3-2-1 0,-1 2-2 0,-1-1 1 0,2 1-2 0,-2-1-1 15,1 0 0-15,-1 0 0 0,2-1 0 0,-2 1-1 0,1 1 0 16,1-2 2-16,-2 1-4 0,2-1 1 0,-1 1 1 0,-1 0 0 0,2 0-1 15,-2-1 0-15,0 1 0 0,2 1 0 0,-2-1 0 0,2 0 0 0,-1 0-1 16,-1 1 2-16,2-1 0 0,-2 1 2 0,2-1-1 0,-1 0-1 16,-1-1 1-16,2 4-1 0,0-2 0 0,-2 0 0 0,1 0 0 0,1 0 1 15,0 2 0-15,0-1-1 0,-2-1-1 0,2 2 0 0,0 0-1 16,0-1-1-16,-1 1 1 0,-1 1 0 0,2-2 1 0,0 1 0 0,0 1-1 16,0 1 1-16,0-1 0 0,-2 1-2 0,2-1 1 0,0 1-2 15,0 1 1-15,0 0 1 0,0 1-2 0,0 0 0 0,0 0-2 0,0 0-1 16,0 0 1-16,0 0-1 0,0 0-2 0,0 0-1 0,0 0 0 0,0 0 1 15,0 0-2-15,0 0 1 0,0 0 0 0,0 0 0 0,0 0 1 16,0 0 0-16,0 0 0 0,0 0 0 0,0 0 0 0,0 0 1 0,0 0 1 16,0 0 1-16,0 0 0 0,0 0 0 0,0 0 1 0,0 0-1 15,0 0 1-15,0 0 0 0,0 0 1 0,0 0 0 0,0 0 1 0,0 0-1 16,0 0 1-16,0 0-1 0,0 0-1 0,0 0 1 0,0 0-1 0,0 0 1 16,0 0-1-16,0 0 1 0,0 0-1 0,0 0 1 0,0 0-1 15,0 0-1-15,0 0 1 0,0 0 0 0,0 0 1 0,0 0 0 0,0 0 1 16,0 0 0-16,0 0-1 0,0 0 1 0,0 0 0 0,0 0 0 0,0 0 2 15,0 0-1-15,0 0 1 0,0 0 2 0,0 0 0 0,0 0 0 16,0 0 1-16,0 0 2 0,0 0 0 0,0 0 1 0,0 0 0 0,0 0 2 16,0 0 1-16,0 0 0 0,0 0 1 0,0 0 1 0,0 0 0 15,0 0-1-15,0 0 0 0,0 0 1 0,0 0-1 0,0 0-1 0,0 0-1 16,0 0 0-16,0 0-2 0,0 0 0 0,0 0-1 0,0 0 0 16,0 0-2-16,0 0-1 0,0 0-2 0,0 0 0 0,0 0-1 0,0 0-2 15,0 0 1-15,0 0-2 0,0 0 1 0,2 0-1 0,0 0 1 16,-2 0-1-16,1 0 1 0,1 0-1 0,1 0 1 0,-1 0 0 0,1 0 2 15,0 0 0-15,-1 1 0 0,4 0 1 0,-3-1 1 0,2 2-2 0,0-2 2 16,-1 1 2-16,1 1-1 0,1-2 0 0,-1 2-1 0,0-1-1 0,0-1 0 16,-1 2-1-16,1-2 2 0,3 2 2 0,-3-2-1 0,-1 0-1 15,1 3 0-15,0-3 0 0,0 0-1 0,2 2-1 0,-2 0 1 0,0-2 0 16,0 1 0-16,1-1 0 0,0 2 0 0,-1 0 0 0,0-2 0 16,0 0-1-16,-1 3 1 0,3-3 2 0,-1 0-1 0,-1 2 0 0,-1-2 2 15,1 2-1-15,0-2-1 0,0 1 0 0,2 1 0 0,0-2 1 16,-1 2 0-16,1-1 0 0,0-1 0 0,0 2-1 0,-1-2 0 0,2 1 0 15,0-1 0-15,1 0 1 0,-1 0-1 0,2 0-1 0,-1 0 1 16,2 0 0-16,-1 0 0 0,1 0 1 0,0 0-2 0,0 0 1 0,3 0-1 16,-3 0 2-16,3 0-1 0,-1 0 0 0,1-1 0 0,1 1-1 0,2-2 0 15,-3 2 0-15,5-1-1 0,-3-1-1 0,1 2 0 0,1-2-3 16,-1 1 0-16,2 1-2 0,-1-2 0 0,-1 2-2 0,2-2 0 0,-2 2-2 16,2 0 2-16,-1 0 1 0,-1 0 0 0,-1 0 2 0,1 0 2 0,1 0 0 15,-1 0 3-15,-3 2 2 0,4-2 2 0,-3 2 4 0,1 1 2 16,1-1 1-16,-2-1 1 0,2 1 1 0,1 0 0 0,-1-1 1 0,-1 1 0 15,1 1 0-15,-1-1 1 0,3-1-1 0,0 1-1 0,-2-1 1 16,2-1-1-16,-1 2-1 0,2-1-1 0,1-1-1 0,-2 2 0 0,3-2 0 16,0 0-2-16,0 0 0 0,2 0 0 0,-2 0-1 0,3 0 1 15,-1-2-2-15,3 2 1 0,-3-1-2 0,1-1 1 0,2 2-2 0,-2-1 0 16,2-1 0-16,-2 2 1 0,-1-1-2 0,3-1 0 0,-3 2 0 0,1-1-2 16,-2-1 0-16,1 2-1 0,-3 0-1 0,1 0 0 0,0 0 0 15,-1 0-2-15,-1 0 1 0,0 0-1 0,-2 0-1 0,1 0 0 0,1 0-1 16,-4 0-2-16,3 0 0 0,-3 0 0 0,1 0 0 0,-2 0 0 15,2 2 1-15,-2-1-1 0,2-1-2 0,-3 2 1 0,3-1 1 0,-1-1 2 16,2 2 1-16,0-1 3 0,0-1 2 0,2 2 2 0,-2-1 1 16,2 1 3-16,2 0 1 0,0-2 2 0,1 4 2 0,2-4 3 0,0 3 1 15,2-3 2-15,0 3 0 0,1-3-1 0,1 1-1 0,-1 1 0 16,2-1-2-16,-1 0 0 0,2-1 0 0,-1 2-2 0,2-2-1 0,-2 1-2 16,0 1-3-16,2-2-1 0,-2 2 0 0,1-1-1 0,-1-1 0 15,-1 2-1-15,-2-2-2 0,3 2 0 0,-3-2 0 0,0 0-1 16,-2 3-1-16,2-3 0 0,-2 0-1 0,0 2-1 0,-2 0-1 0,0-2 1 15,-1 1-2-15,0-1-1 0,-1 0-1 0,1 2 1 0,-2-2 0 16,0 2-1-16,0-2-1 0,1 0 0 0,-2 0-1 0,1 0 1 0,1 3 2 16,-2-3 2-16,1 0 3 0,2 0 2 0,-1 2 2 0,1-2 1 15,0 2 3-15,-1-2 0 0,3 1 2 0,1 1 2 0,-2-2 2 0,4 2 2 16,-2-2 1-16,1 1 1 0,1-1 0 0,0 0-2 0,1 2-1 16,-1-2 0-16,0 0-3 0,3 1 0 0,-2 0-3 0,1-1 1 15,-1 1 0-15,-1 1-1 0,0-2-1 0,2 2 1 0,-2-1-2 0,1-1 0 16,-3 2-2-16,2-1-1 0,0-1-2 0,-2 2 0 0,-1-1 0 0,0-1 0 15,1 2-1-15,-2-1 1 0,1 2-1 0,-3-3-1 16,1 1-3-16,0 3 0 0,0-4 0 0,0 3 0 0,2-3 0 0,-2 1 1 16,-1 1-1-16,1-1-1 0,1 1 0 0,-1-2-2 0,1 1 0 0,-1 0-2 15,0-1 0-15,0 2 1 0,0-2 2 0,0 1 1 0,2 1 2 16,-3 0 1-16,1-1 3 0,0 1 2 0,1-2 2 0,-2 2 0 0,3 1 3 16,0-3 0-16,-1 0 3 0,0 2 2 0,0 0 1 0,-1-1 0 15,2-1 1-15,-3 4-1 0,2-4-1 0,-1 0-2 0,0 3-1 16,-2-3-1-16,2 0-1 0,-2 2-1 0,-1 0 0 0,2-2 0 0,-1 1 0 15,-1 1-1-15,0-2 1 0,0 2-1 0,0-1 0 0,0-1-1 16,0 2 2-16,0-1-1 0,1 0-1 0,0-1 1 0,0 1-2 0,-1 1 0 16,0-2 2-16,2 3-2 0,-1-3 0 0,-2 2-1 0,2-1 0 15,-2-1-2-15,2 2 0 0,-1-1 0 0,-1-1 0 0,0 2 0 16,1-1 0-16,-3-1 1 0,1 2 0 0,-1-1-1 0,2-1-1 0,-4 0 1 16,0 0-1-16,0 0 1 0,0 0-1 0,-4 0 1 0,1 0-1 15,2 0 1-15,-4 0 0 0,-1 0 0 0,1 0-1 0,-2 0 1 0,1 0 0 16,-2 0-2-16,2 0 2 0,-2 0 0 0,-1 0 0 0,0 0 0 15,1-1-1-15,3-1 0 0,-4 2 1 0,2-1 0 0,-1-1-1 16,-1 2-1-16,4-1-1 0,-1-1 1 0,-1 2-2 0,1-1 1 0,1-1-1 16,-1 2 1-16,0 0-1 0,0 0 0 0,1-1-1 0,-1 1 0 15,0 0 1-15,1 0-1 0,1 0 1 0,-2 0 0 0,0 0 1 0,-1 0 0 16,0 0 1-16,-1 0-1 0,2 0 2 0,-2 0 1 0,-1 0 0 16,0 0 1-16,0 0 1 0,-2 0 0 0,0 0 1 0,0 0 1 0,-1 0 0 15,0 0 0-15,-2 0 2 0,0 0 1 0,0 0 0 0,0 0 1 16,0 0 0-16,0 0 1 0,0 0-2 0,0 0 1 0,0 0 0 0,0 0 0 15,0 0-2-15,0 0 1 0,0 0 0 0,0 0-1 0,0 0 0 16,0 0-2-16,0 0 0 0,0 0 1 0,0 0 0 0,0 0 1 0,0 0-1 16,0 0 2-16,0 0 1 0,0 0 1 0,0 0 2 0,0 0 2 15,0 0 3-15,0 0 3 0,0 0 2 0,0 0 2 0,0 0 4 16,0 0 2-16,0 0 3 0,0 0 0 0,0 0 2 0,0 0 0 0,0 0 1 16,0 0 0-16,0 0-1 0,0 0-1 0,0 0-1 0,0 0-2 15,0 0 0-15,-2-2-3 0,2 2-3 0,0 0-3 0,0 0-2 0,-2-2-2 16,2 1-4-16,-1 1-1 0,-1-1-2 0,2 1-1 0,0-1-2 15,-1 1-2-15,1 0-1 0,-2-2-3 0,2 2-3 0,0 0-1 0,0 0-2 16,0 0-1-16,0 0 0 0,0 0-4 0,0 0 0 0,0 0-2 16,0 0-3-16,0 0-2 0,0 0-1 0,0 0-4 0,0 0-1 15,0 0-3-15,-2 0-3 0,2 0 0 0,0 2 1 0,0-2-1 0,0 2 2 16,0-1 2-16,0 3 3 0,-1-1 0 0,1 1 3 0,-2 1 3 16,2-1 3-16,-1 2 2 0,-1 1 3 0,2 1 5 0,-2-1 4 0,2 2 1 15,-1-1 1-15,-1 1 0 0,2 2 1 0,-2-3 0 0,2 5 0 16,-1-3 1-16,1 1 0 0,0-1 1 0,-2 0-1 0,2 1 1 15,0-1-1-15,0 1 1 0,0 0-2 0,0-3 1 0,0 4-1 0,0-3 1 16,0-1 0-16,0 1 0 0,0 0 1 0,0 0-1 0,0-2 1 16,0 0-1-16,0 2 0 0,0-4-1 0,0 0-2 0,-2 0-1 0,2 0-1 15,-2 0-2-15,2-2-3 0,0 0-3 0,-2 0-2 0,2 0-4 16,-1 0-4-16,-1-2-5 0,2 1-3 0,-1 0-3 0,-1-2-4 16,2 0-2-16,-2 1-1 0,2-1-2 0,-3 0-3 0,1 0-2 0,1 0-2 15,-2-1-2-15,-1 1-3 0,1-2-1 0,-1 0 1 0,-1 1 0 16,0 0 2-16,-1-1 1 0,-2-1 2 0,0 0 3 0,0 0 3 0,0 0 2 15,-1 0 3-15,-2 1 3 0,1-3 5 0,2 2 6 0,-3 1 5 16,3 0 6-16,0-1 4 0,-1-1 8 0,1 1 8 0,2 1 8 16,-1-3 8-16,2 5 7 0,-2-2 7 0,2-1 7 0,2 1 8 0,0 1 7 15,-1-1 5-15,3 2 5 0,-1-1 5 0,1 0 2 0,-1 1 3 16,2 0-2-16,0 0-3 0,0 0-5 0,0 0-5 0,0 0-8 0,2-2-5 16,-1 2-9-16,1 0-8 0,-1 0-8 0,1 0-8 0,1 0-5 15,-1 0-6-15,0 0-5 0,-1 0-5 0,2 2-3 0,-1-2-3 0,1 1-1 16,1 0-2-16,0-1 0 0,-1 2 0 0,2 1 1 0,-2-1 1 15,3-1-1-15,-1 1-3 0,1 3-2 0,2-3 0 0,-3 1-2 16,1 1-2-16,1-1-5 0,0-1-5 0,1 1-7 0,-1 2-5 16,1-3-7-16,-1 0-7 0,1 3-9 0,-1-2-8 0,-1 0-7 0,3 0-7 15,-1 0-7-15,1-1-7 0,0 0-5 0,-1 0-5 0,0 1-4 0,1-2-2 16,2 1-3-16,-3-2-4 0,3 0 1 0,0 0 0 0,0 0 4 16,-1 0 5-16,2-2 9 0,1 1 10 0,-2-2 10 0,-1-1 12 0,-1 3 13 15,4-2 13-15,-4-1 16 0,-1-1 17 0,0 2 23 0,1-1 21 16,-2 1 23-16,-1-2 19 0,-1 2 22 0,1-2 20 0,-3 1 13 15,0 1 10-15,-1-2 7 0,0 3 11 0,-1-3 2 0,-1 2 5 0,0 1-2 16,0 0-3-16,-1-1-7 0,-1 0-9 0,2 0-12 0,-2 1-14 16,-1 0-15-16,2 1-20 0,-4 0-14 0,2-1-12 0,0 2-14 0,-2 0-15 15,0 0-17-15,-3 0-16 0,-1 3-25 0,-2-2-25 0,-5 4-39 16,2 1-47-16,-5 1-60 0,-2 2-70 0,-2 3-83 0,-6 3-88 0,-1-1-44 16,-2 3-22-16</inkml:trace>
  <inkml:trace contextRef="#ctx0" brushRef="#br0" timeOffset="325399.8842">3292 6171 36 0,'0'-2'74'0,"3"1"-1"16,-3 1-2-16,2-2-3 0,-1 1-3 0,-1 1-6 0,2-2-5 0,-2 0-2 15,1 2-1-15,-1-1-3 0,0 0-1 0,0-1-3 0,2 1-2 16,-2-1-2-16,0 2 0 0,0-3-6 0,0 3-2 0,2-1-5 15,-2-1-3-15,1 2-3 0,-1-3-2 0,0 3-1 0,0-3 0 0,0 3 1 16,2-2 4-16,-2 0-1 0,0 1 2 0,0-1-2 0,1-1 0 0,-1 1 0 16,0 0 2-16,0 2 2 0,0-3 4 0,0 1 4 0,0 0 3 0,0-1 0 15,0 1 1-15,0-3-1 0,0 3-2 0,0-1-1 0,0 0 1 16,-1 0-1-16,1-1-1 0,-2 1 0 0,2-2 1 0,-1 2-3 0,-1-3-3 16,0 2-2-16,-1-1-2 0,2 0-2 0,-4 0-2 0,2-2-2 15,0 2-3-15,0-2-1 0,-2 2-5 0,2 0-1 0,-1-1-3 0,-2 0-1 16,0-2-4-16,1 3-3 0,-3-1 0 0,0-2-1 0,-1 4-3 15,1-2-1-15,0-1 0 0,-3 2 0 0,-2-2-1 0,2 3 0 0,-1-2 1 16,-3 0 0-16,1 0 1 0,-2 0-1 0,-1 2 1 0,-1-1 0 0,1-1 2 16,-3 2-1-16,1 0 0 0,-3-1 1 0,1 1 0 0,-1 1 2 15,0-2-1-15,-2 1 1 0,0-1 0 0,2 3-1 0,-2-1 0 0,-1 0-2 16,2 0-1-16,-3 2 0 0,2-2-1 0,1 1-1 0,-4 1-1 16,3 1-2-16,-3 0-1 0,2 0-1 0,-2 0 3 0,0 1 1 0,2 1 3 15,-2 1 2-15,0-1 0 0,0 0 3 0,1 3 1 0,-1-2 2 0,1 2 1 16,1-1 1-16,-2-1 2 0,0 2 1 0,2-1 0 0,0 2 1 15,2-2-2-15,-2 1-3 0,3-1-1 0,-3 2-2 0,4-3-1 0,-1 2-2 16,0-1 1-16,0 1-2 0,1-3 2 0,-1 3-2 0,2-2 1 16,0 1 1-16,2-1 0 0,-1 2 1 0,0-1 0 0,0-1 0 0,1 1-1 15,1 1 1-15,0-2 0 0,1 0 1 0,0 2 0 0,2-2-1 16,-2 2 1-16,3-1 1 0,0-1 0 0,-2 2 0 0,2 1-1 0,1-2 0 16,-1 2-1-16,-1-2 0 0,3 4-1 0,-2-1 1 0,-1 0 0 0,4 0-2 15,-2 1 0-15,-1-1-2 0,2 2 1 0,0 0-1 0,0 0-1 0,-3 2 1 16,4-3 0-16,1 4 0 0,-2-2 1 0,1 0 0 0,2 1 0 15,0 1-1-15,1 0 0 0,0-2 2 0,1 2 0 0,-1 0 1 16,0-1 0-16,2 0-1 0,2 1 1 0,-2 0 0 0,3 1-2 0,-1-1 1 16,1-1-1-16,1 3 2 0,1-3-1 0,-2 3 1 0,2-1 1 0,0 0 1 15,2 1-1-15,-2-1 1 0,3 2 0 0,0-1 0 0,-1 1 0 16,3-1 0-16,-2 1-1 0,2 0-1 0,2 1-1 0,1 0-2 0,-1 1 1 16,1-1 0-16,1-1 4 0,-1 2 2 0,3-1 4 0,0 1 1 15,0-2 2-15,2 2 2 0,1 0 3 0,1-1 2 0,0 1 2 0,4 0 4 16,-3-2 0-16,4 0 3 0,0 0 1 0,2 1 0 0,0-2-1 0,1 1-3 15,-2-2-1-15,4-1 0 0,-1 2-4 0,3-4 1 0,-2 2-2 16,1-1 0-16,0-1-2 0,1-1 1 0,0 2-1 0,0-2-1 0,1-2 0 16,1 1-2-16,-3-3-1 0,3 3-1 0,-1-1-3 0,1-3 1 15,-2 1-2-15,2 0 1 0,-1-2-1 0,2 2 2 0,-3-1 0 0,3-1 0 16,-2 0 1-16,1 0 1 0,-1-1 0 0,2-1 1 0,-3 1 1 0,3-1 0 16,-2 1 1-16,-1-2 2 0,1 0 0 0,-2 0 1 0,3 0-2 15,-1-2 1-15,-1 1-2 0,3-1-1 0,-3-1-2 0,1 0 1 0,1 0 0 16,-3-1-1-16,3-1-2 0,-1 1 1 0,-1-1 0 0,-1 0 0 15,-1-1-3-15,2-1 0 0,-2-1-2 0,0 1-1 0,-1 0 0 0,-2-2-2 16,0 1 0-16,0-2-3 0,-1 0 0 0,-2 0-3 0,1-2-1 0,-2 0-1 16,-1 2 0-16,-1-4-1 0,-2 2 1 0,-1-3 0 0,1 1-1 15,-3 1 2-15,0-2 3 0,-1 0-1 0,-2 2 1 0,0-2 2 0,-1 1 2 16,-2-1 1-16,0 0 2 0,-2-1 0 0,0 1 2 0,-1-1 0 16,0 2 4-16,-1-3 1 0,-1 2 2 0,-1 0 2 0,-1 0 0 0,0 0 2 15,1-1 2-15,-1 1 0 0,-1-1 1 0,0 1 1 0,-2 0 0 0,2-1 1 16,-2 3 0-16,-1-3 0 0,1 1-2 0,-1 2-4 0,-1-2 0 15,0-1-4-15,-1 0-2 0,0 1-2 0,-2 0-1 0,-1 1-4 0,0-1-3 16,-3-1-7-16,1 1-7 0,-4-1-12 0,1 1-15 0,-3 0-19 16,-3-2-23-16,1 3-27 0,-4-1-25 0,-2 1-27 0,-1-1-28 0,-2 1-51 15,-3 1-65-15,-1 1-58 0,-2 0-57 0</inkml:trace>
  <inkml:trace contextRef="#ctx0" brushRef="#br0" timeOffset="326532.6958">4329 6168 257 0,'-8'-8'229'15,"2"1"-65"-15,-1-1-49 0,-1 0-25 0,-1-1-12 0,1 1-10 0,0-1-10 16,0-1-8-16,-1 0-6 0,-1 1-4 0,2-1 0 0,-2 1-3 15,0-1-4-15,0 2-2 0,1-1-4 0,-2-1-6 0,1 2-4 0,-2 0-5 16,2-1-3-16,-1 0-3 0,0 2-3 0,-2 0-4 0,-1-1-4 16,2-1-4-16,-4 1-5 0,0 2 0 0,-1-1-3 0,-1 1-1 0,-1 0-3 15,-3 0-1-15,1 1-2 0,-2 1 0 0,-2 1-3 0,-2 0 2 16,0 1 3-16,-3 0 6 0,-2 2 2 0,2 2 3 0,-1 0 3 0,-3-1 3 16,1 3 3-16,0-1 3 0,0 0 2 0,-2 2-1 0,0 1 1 0,-1 0 3 15,1 2-1-15,0-2 0 0,2 1-3 0,-2 0-4 0,4 1-4 0,-1 1-2 16,0 1-1-16,1-2-4 0,2 1-3 0,-1 0-3 0,3 1-1 15,1 0-2-15,-1 0 1 0,3 1 0 0,0-1-1 0,2 2 3 0,-1 2 1 16,1-3 1-16,1 1 3 0,0 2 0 0,1 1 2 0,2-1 1 16,-1 1 3-16,2-1 2 0,0 1 3 0,-2 2 0 0,4-2 2 0,-2 1-1 15,1 3 0-15,2-2-2 0,1 0-1 0,-2 1-2 0,2 1 0 16,2-2 1-16,-2 1-2 0,2 2-2 0,3-3-3 0,-3 2 0 0,3-1-2 16,0 0 0-16,2 0 0 0,0 3-1 0,1-2 2 0,2 1 4 15,0-1 2-15,-1 1 4 0,3 1 3 0,-1-1 3 0,2 0 5 0,0 1 3 16,2 0 3-16,-1 0 3 0,3 2 1 0,-1-1 4 0,2 1 5 15,-1-1 2-15,1 1 1 0,3 1-2 0,0-2-3 0,0 0 1 0,1 3 1 16,-1-2-2-16,3 2-2 0,2-3-1 0,-2 2 2 0,2-1-2 0,4-1 1 16,-1 1-2-16,1-1 0 0,3-1-1 0,0 0 2 0,5-1 0 15,0 0 1-15,2-4 1 0,1 2-2 0,1-4 1 0,4 2-1 0,0-3 0 16,1-1-1-16,-1 0-1 0,3-1 1 0,2-1-1 0,0-2-1 0,0 1-1 16,2-4-1-16,-1 2-3 0,-1-3-3 0,2 0 0 0,0 1 3 15,0-3-1-15,0-1 1 0,0 1-2 0,-2-2 1 0,2 0-1 0,-2-2 0 16,1 1-1-16,-1-1-2 0,0-1-2 0,-1 1-1 0,2-3 0 15,-4 2 1-15,0-1-3 0,0-3-4 0,-2 1-3 0,0-1-2 0,-1 1 1 16,-2-3-3-16,0 1 0 0,0-2-1 0,-2 0 0 0,1 1 0 0,-4-4 1 16,2 1 3-16,-4-1 2 0,0-2 0 0,-1 0 2 0,1-2 4 15,-4 2 1-15,0-3 2 0,0 0 2 0,-3-2 1 0,0 1 0 16,-2-2 0-16,-1 1 0 0,-2-4-1 0,0 4 0 0,-2-4-3 0,-1 1 0 16,0-1-2-16,0 0-3 0,-3-2-2 0,-2 3 3 0,0-4 4 0,0 1 4 15,-3 1 4-15,0-1 4 0,0 2 2 0,-3-1 4 0,0-1 0 0,-2 2 2 16,-1 1 1-16,-2-2 2 0,0 2 3 0,-2 1 2 0,0 0-1 15,-3 0-4-15,-1-2-6 0,-2 4-6 0,0-1-7 0,-3-1-3 0,-3 1-4 16,0 2-2-16,-3-1-2 0,-1 0-3 0,-1-1-2 0,-1 1-5 16,-4 1-7-16,1 0-10 0,-1 2-12 0,-4 0-14 0,1 0-16 0,0 0-18 15,-3 0-19-15,2 2-19 0,-2 0-20 0,0 1-18 0,-1 2-16 16,-1-2-44-16,1 4-58 0,1 0-51 0</inkml:trace>
  <inkml:trace contextRef="#ctx0" brushRef="#br0" timeOffset="327551.6764">3851 7050 12 0,'29'21'38'0,"1"-4"0"16,0 3-2-16,3-2 0 0,-1 2 2 0,1-5-1 0,2 2-2 0,1 0-2 15,2-2 0-15,0 0-2 0,0-2-1 0,0 2-2 0,1-3-1 16,1-1-2-16,-2 1-4 0,3-1-2 0,-3-2-2 0,0-1-4 15,0 0-4-15,-3-1-2 0,4-2-3 0,-3-1-4 0,1 1-3 0,-1-2 0 16,2-1 0-16,-3-1 0 0,1-1 0 0,-1-1 1 0,2-1-1 0,-3-1 0 16,2-2 0-16,-1 1 0 0,-2-1 5 0,1-2 1 0,-3-1 4 15,1 0 2-15,0 0 1 0,-4-1 1 0,2-3 1 0,-3 0 3 16,0 1 3-16,-1-4 3 0,-3 2 4 0,2 0 2 0,-3-4 2 0,0 2 2 16,-4-2-1-16,2 1 2 0,-1-2-1 0,-3 1 1 0,0-3-2 15,-4 0 0-15,1-1 2 0,0 0-3 0,-4-1-3 0,-1-1-3 0,0 0-4 16,0-4-1-16,-3 2 0 0,-2-1 3 0,-1-2 6 0,-1 0 1 15,-2 0-1-15,-1-3 2 0,-3 1 2 0,0-1-2 0,-1 2-2 0,-3 0 0 16,-1 0 1-16,-1-3-1 0,-3 3-1 0,1 1-1 0,-4-2-4 16,-1 1-5-16,-2 1-7 0,-1 0 8 0,0-1 14 0,-2 1-4 0,-1 1-12 15,-4 0-9-15,1 0-9 0,-3 1-6 0,0-1-5 0,-3 3-10 16,-2 0-10-16,-2 0-10 0,-1 4-11 0,-4-1-14 0,-1 4-18 0,-4 0-31 16,-1 2-41-16,-4 3-30 0,-1 0-25 0,-4 3-56 0</inkml:trace>
  <inkml:trace contextRef="#ctx0" brushRef="#br0" timeOffset="764274.0758">19565 13825 402 0,'-5'0'483'0,"2"0"-3"0,0 0-62 15,1 0-94-15,1 0-89 0,-3 0-89 0,4 0-45 0,0 0-23 16,-1 0-13-16,1 0-7 0,-2 0-3 0,2 0 0 0,0 0 2 15,0 0 3-15,0 2-1 0,0-2 1 0,0 0-5 0,0 0-5 0,0 0-9 16,0 0-8-16,0 0-9 0,0 0-8 0,0 0-4 0,0 0-4 16,0 0-4-16,0 0-1 0,0 0 1 0,0 0 0 0,0 0 2 0,0 0 1 15,0 0 1-15,0 0 1 0,0 0 2 0,0 0 1 0,0 0 2 16,0 0-1-16,0 0 2 0,0 0-1 0,0 0 1 0,0 0 0 0,0 0-2 16,0 0-2-16,0 0 0 0,0 0-1 0,0 0-1 0,0 0-3 15,0 0 1-15,0 0-1 0,0 0-2 0,0 0 0 0,0 0-2 0,0 0-1 16,0 0 0-16,0 0-1 0,0 0 1 0,0 0-1 0,0 0 0 15,0 0 1-15,0 0-1 0,0 0 2 0,0 0-4 0,0 0 2 16,0 0-2-16,0 0-2 0,0 0-6 0,0 0-8 0,0 0-15 0,0 0-17 16,0 0-24-16,0 0-28 0,2 0-44 0,-1-2-49 0,3 2-91 15,-3 0-110-15,2-3-71 0,-3 2-52 0,2-2-27 0,-2 0-14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3:04:14.300"/>
    </inkml:context>
    <inkml:brush xml:id="br0">
      <inkml:brushProperty name="width" value="0.05292" units="cm"/>
      <inkml:brushProperty name="height" value="0.05292" units="cm"/>
      <inkml:brushProperty name="color" value="#FF0000"/>
    </inkml:brush>
  </inkml:definitions>
  <inkml:trace contextRef="#ctx0" brushRef="#br0">21643 2118 4 0,'0'-2'126'0,"2"-1"-30"0,0 1-23 0,-2 0-17 0,1 0-11 16,1 1-9-16,-1-2-6 0,3 1-4 0,-1 1-4 0,1-3-7 0,3 3-2 15,-3 0-6-15,3-1-4 0,-1-1-2 0,3 2 1 0,3-1 2 16,-1 1 4-16,1-1 6 0,3 1 4 0,3-1 2 0,1 0 3 0,1 2 1 16,3-1 1-16,4 1 2 0,1-1 0 0,2 0 2 0,5 1-1 15,0-2-1-15,3 1-1 0,3 1-1 0,0 0 0 0,5 0 0 0,0 0-1 16,3 0-1-16,-2 0 0 0,4 0-2 0,-1 1 2 0,1 1 0 0,1-2 4 15,0 1 2-15,-1-1 3 0,4 1 1 0,-3-1-2 0,0 0-2 16,-2 1-2-16,2-1-1 0,-4 0-2 0,0 2-2 0,3 0 1 0,-4-2-1 16,1 1 0-16,-6 1-5 0,2-2-4 0,-1 1-2 0,-5-1-2 0,3 3-2 15,-4-1-1-15,-1-1-2 0,-3 1 0 0,-1-1-2 0,0-1-1 16,-4 1 0-16,-3 1-1 0,0 0-1 0,-3-2 0 0,-1 1 0 0,0 1 0 16,-4-2-2-16,-3 1 2 0,0 1 0 0,1-2 2 0,-6 1 1 15,0 1 1-15,-1-2 0 0,-3 1 2 0,2 0 1 0,-2-1 6 0,-4 0 1 16,3 0 5-16,-4 0 5 0,0 0 0 0,0 0 2 0,-4 0 0 15,3 0-2-15,-4 0 0 0,0 0-4 0,-2-1-2 0,1 0-3 16,-3 1-3-16,-1-2-6 0,1 1-5 0,-5 1-7 0,1-2-5 0,-3 1-8 16,0 1-5-16,-3-2-3 0,2 1-2 0,-5 1-3 0,-2-2-1 0,2 2-1 15,0-2-1-15,-2 2-1 0,-3 0 0 0,2 0-1 0,-2 0 0 0,0 0 0 16,2-1 2-16,-4 1 2 0,2-1 1 0,1-1 3 0,-3 2 0 16,2-1 1-16,-1-1 2 0,1 2 1 0,-1-1 0 0,-1-1 3 0,5 2 0 15,-3-1 2-15,1 1 1 0,-1-2 2 0,2 1 1 0,-1 1 1 0,1 0 2 16,3 0 4-16,-4 0 2 0,5 0 4 0,-5-2 5 0,5 2 4 15,-1 0 5-15,0 0 4 0,0 0 8 0,3-2 5 0,-1 2 4 0,1 0 5 16,1 0 4-16,1 0 1 0,1-1 2 0,1 1 0 0,0 0-2 0,1 0 1 16,1 0-4-16,4 0-2 0,-1 0-4 0,2 0-6 0,0 0-5 15,-1 0-5-15,3 0-5 0,1 0-5 0,0 0-6 0,4 0-6 0,-3 0-3 16,3 0-3-16,1 0-3 0,0 0-1 0,0 0-1 0,0 0 2 16,0 0 0-16,0 0 1 0,0 0 2 0,1 1 2 0,1-1 2 0,0 2 5 15,1 0 5-15,0-2 6 0,0 1 5 0,4 1 8 0,-1-1 2 16,3 1 4-16,-1-1 4 0,5 2 1 0,-1-1 2 0,6-1 2 0,-1 2 1 15,5-1 2-15,3 1 1 0,2-2 0 0,2 1 0 0,1 1-2 0,3-2-1 16,2 0-3-16,1 1-2 0,1 1 0 0,3-1-2 0,0-1-2 16,1 1-1-16,3-2 2 0,-1 2-2 0,0 1-3 0,3-3-1 0,-2 0-3 15,2 2-2-15,-2-2-1 0,0 2-2 0,-1-1-2 0,1-1-3 0,-1 2-2 16,-2 0-2-16,-1-2-2 0,-2 0 0 0,0 0-3 0,-3 3-1 16,-1-3-1-16,-1 0-2 0,-1 2 0 0,-4-2-3 0,2 0 1 0,-4 0-1 15,-1 0 2-15,0 0 0 0,-1 0 2 0,-2 0 1 0,-3 0 0 0,-2 0 1 16,1 0 1-16,-2 0 1 0,-4 0 0 0,1 0 4 0,-4 0 2 15,0 0 4-15,-4 0 6 0,0 0 4 0,-2 0 1 0,1 0 4 0,-4 0 2 16,0 0 0-16,-4 0-4 0,1-2-1 0,-2 2-1 0,-2 0-2 16,-3-3-1-16,1 3-2 0,-7-4-2 0,2 3-5 0,-7-3-6 0,-1 1-8 15,-3 1-4-15,-1-1-7 0,-2-1-6 0,-2 3-3 0,-3-1 2 16,-2 0-2-16,0 0 0 0,-3 1-4 0,3-2-2 0,-3 1-5 0,-1 1-2 16,1-3-2-16,0 4-1 0,0-1 1 0,-1 1 1 0,2-1 2 15,1-1 4-15,0 2-1 0,1-1 2 0,0-1 0 0,2 2 2 0,2-1 4 16,0-1 0-16,1 2 4 0,2 0 4 0,0 0 2 0,2 0 1 0,-1 0-1 15,2 0 2-15,0 0 0 0,-1 0-2 0,1 0 3 0,3 0 1 16,-2 0 1-16,2 0 1 0,0 0 2 0,0 0 3 0,1 0 0 0,-1 0-1 16,3 0 2-16,0 0 1 0,-1 2 2 0,2-2 0 0,1 1-1 15,2-1 1-15,2 0-1 0,0 0-1 0,0 2-1 0,5-2-2 0,0 0 1 16,2 0 0-16,-2 0 0 0,5 0 2 0,0 1 4 0,1-1-1 0,2 0 2 16,0 0 1-16,0 0 0 0,4 2 2 0,-1-1 2 0,3-1 0 15,0 1 2-15,1-1 2 0,1 2-3 0,2-2-1 0,3 2-1 0,3-2 1 16,-2 0-1-16,3 0 0 0,3 0-1 0,-2 0 2 0,6 0 0 15,-1 0 0-15,0 0 0 0,4 0 0 0,0 0 0 0,0 0 0 0,-1-2 2 16,3 0 0-16,1 2 0 0,-2-1-2 0,4 1-1 0,-1-1-1 0,1-1-1 16,1 2 0-16,1-1-1 0,-3-1-1 0,2 2-1 0,2 0 1 0,-1-1-1 15,0-1-1-15,1 2 0 0,-4 0-2 0,3-1 1 0,-3 1-1 16,1-2-1-16,0 1-1 0,-2 1 0 0,-4-2 0 0,3 0 0 16,-3 2-1-16,-1-1 1 0,0 0 0 0,-3 0 0 0,0-2-1 0,-3 1 1 15,2 0 0-15,-5 1 1 0,-1-3 0 0,0 4 1 0,-1-3 2 0,-5 3 5 16,4-4 4-16,-4 4 5 0,-2-1 2 0,-1-1 2 0,-1 2 2 0,-1-2 1 15,1 2-1-15,-2-3 1 0,-1 1-2 0,-1 2 1 0,-1 0-1 16,0 0-1-16,0-2-1 0,-1-1-5 0,-1 1-8 0,1 1-8 0,-3-1-3 16,0 0-4-16,-1 0-4 0,1 1 0 0,-1-2-3 0,-2 1 0 0,-1 1 0 15,-1-3-5-15,-1 3-1 0,1 0-6 0,-2-1-6 0,-2 2-2 0,2-1-2 16,-3-1-3-16,-1 2-2 0,-2 0-2 0,3 0-1 0,-3 0-2 16,0 2-3-16,-1-1 0 0,-1-1-1 0,1 0-1 0,-2 2-1 0,0-2 2 15,0 0 4-15,0 1 2 0,-2-1 3 0,3 0 4 0,-3 0 3 0,-2 0 1 16,2 0 1-16,0 0 4 0,-2 0 3 0,0 0 3 0,1 0 3 0,0 0 4 15,1 0 2-15,0 0 4 0,-1 0 3 0,3 0 1 0,-2 0 2 0,2 0-1 16,2-1 1-16,0-1 2 0,0 2 3 0,-1-1 0 0,4-1-1 16,0 2 0-16,0-1 0 0,0-1 0 0,4 2-1 0,-1-1 2 0,0 1 0 15,2-2 2-15,0 1-1 0,2 1 2 0,-2-2 2 0,3 0-1 0,0 2 2 16,2-1 2-16,1 1 1 0,0-1 0 0,0 0-2 0,-1 1 1 16,2 0 0-16,1 0-1 0,-1 0-1 0,2 0-3 0,1 0-2 0,0 0-2 15,0 0-4-15,0 0 0 0,0 0-2 0,0 0-1 0,0 0-3 0,0 0-1 16,0 0-1-16,0 0 0 0,0 0-2 0,0 0 0 0,0 0 2 0,0 0-1 15,0 0 2-15,0 0-1 0,0 0-1 0,0 0 2 0,0 0-1 0,0 0 1 16,1 0 1-16,2 0 3 0,-1 0 3 0,1 0 4 0,2 0 3 16,-2 0 3-16,2 0 2 0,-2 1 3 0,2-1 2 0,1 0 4 0,1 1 4 15,3-1 3-15,0 0 1 0,2 0 3 0,-1 0 3 0,6 0-2 0,-2 0-2 16,1 0-3-16,5 0-1 0,-1 0-3 0,2 0-2 0,-1 1-2 0,2-1 0 16,3 0-1-16,-3 2-3 0,1-2-2 0,3 2-2 0,-2-2-3 15,1 1-3-15,-3 1 0 0,2-2 0 0,-2 1 1 0,0-1-1 0,-1 2-1 16,0-1 1-16,-1-1-1 0,-2 2-1 0,0-1 0 0,0-1-1 0,-2 0 1 15,-1 0 0-15,-2 2 0 0,-1-2 0 0,1 0 0 0,-3 0 0 0,-1 0 2 16,1 0 1-16,-2 0 1 0,-2 0 3 0,-1 0 4 0,-1 0 6 16,-1 0 3-16,1 0 4 0,-2 0 2 0,-1 0 5 0,-2 0 3 0,0 0 6 15,0 0 2-15,0 0 3 0,0 0 1 0,-2 0 0 0,-1 0-1 0,2 0-3 16,-4 0-9-16,1-2-9 0,-3 2-10 0,2 0-9 0,-1 0-13 0,-2-1-13 16,-1 1-14-16,1 0-17 0,-4 0-21 0,2 0-24 0,-5 0-30 0,3 1-34 15,-1-1-45-15,-3 2-50 0,4-1-50 0</inkml:trace>
  <inkml:trace contextRef="#ctx0" brushRef="#br0" timeOffset="1732.4862">12314 3120 22 0,'0'-3'272'0,"0"-1"-50"0,0 0-25 0,0 1-14 0,-1-2-7 16,1 0-8-16,-2 3-6 0,2-3-9 0,0 0-6 0,0 0-7 0,0 1-8 15,0 1-11-15,0-2-8 0,0 2-10 0,0-1-8 0,0 1-7 0,0-2-8 16,0 3-8-16,0-3-9 0,0 2-9 0,0-1-6 0,0 1-6 16,0 2-6-16,0-2-7 0,0 2-4 0,0 1-6 0,0 0-6 0,0 0-5 15,0 0-7-15,0 0-8 0,0 0-5 0,0 0-6 0,0 0-6 16,0 0-5-16,0 0-3 0,0 0-4 0,0 0-2 0,0 0 0 0,0 1 0 16,2 2 1-16,-1 1 1 0,-1-2 3 0,2 1 4 0,-1 2 3 15,1-1 4-15,0 2 2 0,-1 0 6 0,2 0 4 0,-1 0 2 0,1 2 3 16,1-3 2-16,-3 2 1 0,2 0 1 0,2-1 2 0,-1-2 0 0,-2 1 0 15,3 2 1-15,-2-5 2 0,2 3 0 0,0-2 3 0,1 0 1 16,0-2 1-16,1-1 2 0,2 0 1 0,3-1 1 0,0-2 0 0,3 0 2 16,1-4 2-16,3 0 2 0,2-2 1 0,3-2-1 0,2 0 0 0,3-3-3 15,-1-1-5-15,4-1-7 0,1-1-14 0,0-2-13 0,2 1-15 16,1-3-17-16,1 0-22 0,-1 0-25 0,-3 1-30 0,2 0-35 0,0-1-37 16,-2 2-44-16,-3 1-45 0,0 1-58 0,-1 1-62 0,-4 3-34 0</inkml:trace>
  <inkml:trace contextRef="#ctx0" brushRef="#br0" timeOffset="2830.0892">12330 4074 24 0,'0'-3'393'0,"0"3"-69"0,0 0-100 0,0 0-63 16,0-3-44-16,0 3-22 0,0 0-9 0,0 0-7 0,0 0-7 15,0-2-5-15,0 2-3 0,0 0-5 0,0 0-4 0,0 0-7 0,0 0-7 16,0 0-8-16,0 0-7 0,0 0-5 0,0 0-8 0,0 0-4 0,0 0-6 16,0 0-1-16,0 0-4 0,0 0-1 0,0 0-1 0,0 0-1 15,0 0 1-15,0 0-2 0,0 0 0 0,0 0 1 0,0 0 0 16,0 0 0-16,0 0-1 0,0 0 1 0,0 0 1 0,0 0-2 0,0 0 1 16,0 0-1-16,0 0 0 0,0 0 1 0,0 0 0 0,0 0 1 0,0 0-1 15,0 0 3-15,0 0 1 0,0 0 0 0,0 0 0 0,0 0 1 0,0 0-1 16,0 0 2-16,0 0 0 0,0 0 0 0,0 0 1 0,0 0 2 15,0 0-1-15,0 0-1 0,0 0 0 0,0 0 1 0,0 2-1 0,0-2-1 16,0 0 1-16,0 0 1 0,0 0 0 0,0 0-1 0,0 0-2 16,0 0 0-16,0 0 0 0,0 0 0 0,0 0 1 0,0 0 0 0,0 0 2 15,0 0-1-15,0 0 0 0,0 0 2 0,0 0 0 0,0 0 1 16,0 0-2-16,0 0 3 0,0 0 1 0,0 0 1 0,0 0 1 0,0 0 0 16,0 0 0-16,0 0 1 0,0 0 1 0,0 0-1 0,0 0 0 15,0 0 0-15,0 0 0 0,0 0 0 0,0 0 0 0,0 0 0 0,0 0-1 16,0 0-1-16,0 0 0 0,0 0-1 0,0 0-1 0,0 0-1 0,0 0 0 15,0 0-2-15,0 0 0 0,0 0 0 0,0 0-1 0,0 0-1 16,0 0-1-16,0 0 0 0,0 0 1 0,0 0-1 0,0 0 0 0,0 0 1 16,0 0 0-16,0 0 1 0,0 0-1 0,0 0 1 0,0 0-1 0,0 0 0 15,0 0 1-15,0 0 1 0,0 0-1 0,0 0 0 0,0 0-1 16,0 0 0-16,0 0 1 0,0 0-2 0,0 0 0 0,0 0-2 16,0 0 2-16,0 0-1 0,0 0 1 0,0 0 1 0,0 0-1 0,0 0 0 15,0 0 2-15,0 0-2 0,0 0 0 0,0 0 0 0,0 0-2 0,0 0 1 16,0 0 0-16,0 0-1 0,0 0 0 0,0 0-2 0,0 0 1 15,2-2 0-15,-2 2-2 0,0 0-2 0,0 0-1 0,0 0-1 0,0 0-1 16,0 0-2-16,0 0-4 0,0 0-5 0,0 0-5 0,0 0-7 0,0 0-6 16,0 0-12-16,0 0-12 0,0 0-15 0,0 0-20 0,0 0-25 15,0 0-27-15,0 0-24 0,0 0-25 0,0 0-38 0,0 0-47 0,0 0-46 16</inkml:trace>
  <inkml:trace contextRef="#ctx0" brushRef="#br0" timeOffset="46698.3596">24730 3228 24 0,'0'0'126'0,"0"0"1"0,0 0 2 0,0 0 1 0,0 0 1 16,0 0 0-16,0 0 0 0,0 0-3 0,0 0-3 0,0 0-4 15,0 0-4-15,0-2-3 0,0 2-5 0,0-1-5 0,0 1-5 0,0-2-8 16,0 1-6-16,2 1-5 0,-1-2-6 0,-1 2-6 0,0 0-6 15,4-1-6-15,-4 1-4 0,0-2-5 0,1 2-4 0,-1-1-6 0,2-1-3 16,-2 2-5-16,2 0-4 0,-2-1-4 0,0 1-3 0,1 0-4 16,1-2-3-16,-2 1-1 0,1 1-1 0,-1-2-1 0,2 1-1 0,0-1-2 15,-1 2 1-15,2-3-1 0,2 1 1 0,-4-1 0 0,2-1 0 0,2 3 1 16,-1-3 0-16,0 1 2 0,1 1-1 0,-2-1-1 0,3-1-2 16,-3 1 1-16,2 1-2 0,-1-1 0 0,0 1-1 0,0 0-2 0,-3 0-1 15,2 0-1-15,2 1-2 0,-4 1-2 0,3-2 0 0,-1 1-3 0,-3 1-2 16,0 0-4-16,0 0-2 0,0 0-4 0,0 0-2 0,1 1-4 15,-1-1-4-15,0 2 0 0,0 1-3 0,0-2-1 0,0 2-1 0,0 0-2 16,0-1 2-16,0 5 2 0,-1-1 4 0,1 1 5 0,-2 0 5 16,-1 2 7-16,1 1 4 0,-1 1 4 0,-1 4 6 0,1-2 3 0,-4 4 4 15,2-1 4-15,0 4 2 0,1-1 3 0,-4 1 1 0,0-1 1 16,3 2-4-16,0 0 1 0,1 0-3 0,-4-3-3 0,5 2-1 0,0 0-1 16,0-3-1-16,-1 1 0 0,3 0-1 0,-3 0-2 0,3-2 2 0,1 0 0 15,0-1 1-15,0 0 1 0,1-1 0 0,-1 1 0 0,4-1-1 16,-3-2-1-16,3 1 0 0,-1-2-2 0,0-1-4 0,0 1-5 0,0-2-3 15,2 0-6-15,-4-1-5 0,4-1-8 0,-2 1-7 0,2-2-10 0,-2-3-9 16,4 2-9-16,-1 0-10 0,0-2-11 0,1-2-12 0,-1-1-13 16,3-1-15-16,1 0-11 0,1-4-18 0,1-2-16 0,1-1-21 0,4-2-22 15,-2-4-49-15,2 0-61 0,1-5-40 0</inkml:trace>
  <inkml:trace contextRef="#ctx0" brushRef="#br0" timeOffset="47513.883">25007 2838 211 0,'0'0'318'16,"-2"0"-85"-16,2 0-53 0,0 0-36 0,0 0-22 0,0 0-18 15,0 0-7-15,0 0-3 0,0 0-3 0,0 0 0 0,0 0-1 0,0 0-1 16,0 0-4-16,-1-2-3 0,1 2-1 0,0 0-2 0,0 0-1 16,0-1-2-16,0-1-2 0,0 2-2 0,0-1-4 0,0-1-5 0,0-1-6 15,1 1-4-15,-1 2-6 0,2-3-4 0,0-1-8 0,-2 3-8 16,1-3-11-16,1 1-14 0,-1-1-9 0,3 1-6 0,-1-4-5 0,2 4-4 15,-1-2-1-15,1 1-3 0,0-2 0 0,-1-1-1 0,3 2-4 16,-1-1-5-16,2 1-2 0,-3 0 2 0,1 2 4 0,0-2 4 0,-1 1 1 16,4 1 0-16,-4-1-3 0,2 1 0 0,-1 1-1 0,-1 1-2 15,1 1-2-15,-1 0-3 0,1 0-2 0,-1 0 1 0,0 1 0 0,-2 1 0 16,1 1 3-16,-1 1 2 0,1 1 0 0,-3 0 2 0,2 0 3 16,-3 2 2-16,0 0 3 0,0 2 4 0,0 2 4 0,-3-2 3 0,2 1 5 0,-4 2 5 15,2 0 4-15,-3-1 2 0,-1 1 2 0,-1 0 0 0,2-3 2 16,-2 4 1-16,0 0 1 0,2-3 1 0,-1 0 0 0,-2-1 1 15,3 0 1-15,-1 0 0 0,3-2 0 0,-1 1 1 0,-3-4 0 0,5 1 2 16,0 0 1-16,0-1 2 0,-1-1 2 0,3-1 1 0,-1-1 3 0,2 1 1 16,-1-2 3-16,1 0 1 0,0 0 4 0,0 0 2 0,0 0-2 15,0 0 0-15,0 0-2 0,0 0-2 0,1 0-4 0,-1-2-3 0,3 1-6 16,1 1-6-16,-3-2-13 0,2 2-13 0,1-3-11 0,-3 1-11 16,5 0-5-16,-3 1-7 0,2-3-4 0,0 3-2 0,0-1-2 0,0 0-1 15,4-1-1-15,-4 3-1 0,1-1 3 0,0 1 2 0,-1 0 6 16,3 0 9-16,-2 0 3 0,1 1 6 0,-1 2-1 0,2-3 2 0,-4 4-2 15,3-1 0-15,-1 2-1 0,-1-3-4 0,3 3 1 0,-4 1 0 0,1 0 0 16,0 0 1-16,-2 0 1 0,1 1 3 0,-3 1 0 0,2-1 3 16,-3 0 3-16,0 1 7 0,0 1 6 0,0-1 9 0,-3-1 11 0,2 1 11 15,-3 1 9-15,0-2 9 0,-1 0 8 0,-2 1 6 0,0-1 6 16,0-2 6-16,-1 2 6 0,0-2 5 0,1-2 2 0,-3 2 1 0,0-1-2 16,0-1-1-16,2-1-5 0,-2 1-9 0,-1-2-10 0,3 1-13 0,0-2-20 15,2 0-22-15,-3 0-42 0,4-3-48 0,-2 0-82 0,4 1-94 16,0-2-73-16,1-1-60 0,1-1-37 0</inkml:trace>
  <inkml:trace contextRef="#ctx0" brushRef="#br0" timeOffset="49298.0866">25500 3323 24 0,'0'0'477'0,"0"0"-45"0,0 0-67 15,0 0-64-15,0 0-59 0,0 0-39 0,0 0-28 0,0 0-17 16,0 0-14-16,0 0-10 0,0 0-6 0,0 0-9 0,0 0-8 0,0 0-8 16,0 0-10-16,0 0-11 0,0 0-10 0,0 0-9 0,0 0-8 0,0 0-7 15,0 0-8-15,0 0-5 0,0 0-7 0,0 0-5 0,0 0-8 16,0 0-4-16,0 0-7 0,3 0-4 0,-1 0-4 0,0 0-3 0,1 0-2 16,0 0-1-16,1 0 0 0,1-2-4 0,3 2-2 0,0 0-3 15,3-2-3-15,0 1-3 0,1-3-1 0,5 3-3 0,-3-2-4 0,3 0-6 16,4 0-8-16,-2 0-12 0,1 0-11 0,2 0-14 0,-1 0-17 0,0 0-17 15,1 2-17-15,-3-1-21 0,1 1-23 0,-3-2-23 0,0 3-25 16,0 0-23-16,-4 0-21 0,-3 0-39 0,2 1-44 0,-6 1-36 0,-1-1-32 16</inkml:trace>
  <inkml:trace contextRef="#ctx0" brushRef="#br0" timeOffset="49504.672">25459 3538 204 0,'-5'5'246'0,"-1"-2"-55"0,5-1-39 0,-3 1-22 16,3-1-9-16,-1 1-4 0,2-1 0 0,0-2-4 0,0 1-4 0,2-1-4 16,-1 1-6-16,-1-1-6 0,4 0-8 0,-3 0-9 0,2 0-7 0,0 0-8 15,-1 0-9-15,1 0-5 0,0 0-8 0,0 0-6 0,2 0-5 0,2-1-5 16,2 1 0-16,-1-1-2 0,1-1-1 0,5-1-2 0,-1 0-2 16,4-1-9-16,-1 1-10 0,6-1-15 0,-1 2-16 0,1-4-26 0,4 1-31 15,-1 1-48-15,2-1-59 0,-1 1-80 0,3-1-92 0,-2 2-56 16,-2-2-37-16</inkml:trace>
  <inkml:trace contextRef="#ctx0" brushRef="#br0" timeOffset="50415.7555">24040 3122 136 0,'-4'-5'509'0,"0"1"8"16,0 0-73-16,-2 1-112 0,2-2-87 0,0 0-74 0,1 3-40 16,0-3-24-16,0 3-16 0,1-1-11 0,1 0-5 0,-3 0 0 0,4 0-3 15,-1 0-3-15,1 1-8 0,0 1-11 0,0-1-10 0,0-1-13 0,0 3-12 16,1-1-9-16,-1 1-12 0,4-2-9 0,-3 1-10 0,2-2-9 0,1 1-6 15,2 2-6-15,0-3-5 0,5 1-3 0,0-1-2 0,1-1 1 16,3-1-1-16,2 2 2 0,0-1 0 0,1 1 4 0,2-4 0 0,2 4 3 16,-4-1 2-16,3 0 2 0,0 0-1 0,-3 1-2 0,0 0-2 15,-1-1-3-15,-1 2-2 0,-2 0-3 0,-2-1-3 0,-3 3-3 0,3-1-5 16,-5 1-1-16,-1 0-1 0,-1 0 2 0,-1 0 1 0,-2 0 2 0,-2 0 5 16,0 0 7-16,-2 0 6 0,-3 0 3 0,0 1 5 0,-2 1 4 15,-2-1 6-15,-4 2 9 0,0 0 5 0,-4 2 7 0,1-1 5 0,-3 1 3 16,-2 1 5-16,1-3 4 0,-3 4 5 0,1-1 6 0,1 0 6 0,-1 1 8 15,-2-2 4-15,2 0 6 0,3 1 1 0,0-2 1 0,1 1-2 16,0 1 0-16,0-2-2 0,4 1 0 0,0-1-5 0,3-1-5 0,1 1-6 16,-1-1-8-16,5 1-6 0,0-1-8 0,2-1-5 0,1 1-4 0,1 1-5 15,1-3-4-15,1 3 0 0,1-1-3 0,1-1-1 0,1 3-1 16,1-2 2-16,0 1 4 0,3 2 2 0,2-1 2 0,-1 1 1 0,0 0 2 16,3 0-1-16,-2-3 2 0,3 6 1 0,2-4 2 0,-3 3 0 15,4-1 2-15,-2 0-1 0,-1-1 1 0,1 1-2 0,0-1-1 0,0 2-4 16,-4-3 0-16,3 2-3 0,-3 2-3 0,-1-1-1 0,-2-1-3 15,-1 3 0-15,-2-2-1 0,-3 1 1 0,0 1-1 0,-3 2 1 0,-2 0 0 16,-1 4 4-16,-2-2 2 0,-6 1 4 0,1 2 5 0,-3 0 7 0,-1 3 6 16,-1-3 6-16,0 0 7 0,-3 3 6 0,0-2 6 0,-1 0 4 15,1 0 3-15,1 0 4 0,0-3 4 0,0 2 1 0,3-2 0 0,1 0-3 16,-1 1 0-16,4-4-6 0,-1 2-6 0,5-4-4 0,-1 2-5 16,2-1-6-16,2-1-6 0,1 0-2 0,4-2-3 0,1 1 0 0,1-3-2 15,2 1 0-15,2 0 1 0,3 0 1 0,5 0 2 0,-1 0-2 0,7-3-2 16,3 1-1-16,2-1-2 0,5-3-5 0,2 2-6 0,9-3-10 15,-1-3-11-15,6 2-25 0,4-2-28 0,1 0-51 0,2-4-63 0,4 4-86 16,1-3-96-16,-2 0-52 0,2 0-33 0</inkml:trace>
  <inkml:trace contextRef="#ctx0" brushRef="#br0" timeOffset="52980.7612">26575 3094 273 0,'0'-5'459'0,"-1"3"-72"0,1-3-104 0,-2 1-55 0,0 1-35 15,2 0-23-15,-1 1-17 0,1-1-11 0,0 0-12 0,0 0-7 16,0 0-8-16,0 0-8 0,0 3-11 0,0-3-8 0,0 1-10 0,0 0-11 16,1 1-8-16,-1-1-12 0,0 2-11 0,0 0-10 0,2-2-8 0,-2 2-7 15,2 0-5-15,-2-1-9 0,1 1-4 0,2 0-5 0,-1 0-3 16,1 0-3-16,0 0-3 0,0 0 0 0,2 0-2 0,1 0 0 0,-1 1 0 16,3-1 1-16,-3 2 0 0,1 0 1 0,1 1 1 0,-3-1 1 15,4 1 2-15,-2 2 1 0,1-1 0 0,-1 2 1 0,2-1-1 0,-4 2 1 16,1 0 1-16,-1 2-1 0,0 2 0 0,0-2 2 0,-3 3 0 0,2 0 3 15,-3 2 1-15,0 1 0 0,0-1-1 0,-3 1 0 0,2 2 0 0,-4 0 0 16,-2-1 1-16,2 2 0 0,-4-1 1 0,3-1 1 0,-2 1 0 16,-2-1 1-16,3 0-2 0,-1-2 0 0,0 1 1 0,0-1 2 0,-2-1 1 15,2-2 2-15,0-1 2 0,4 1 1 0,-4-4 1 0,3 1 3 16,0-1 0-16,1-1 4 0,-1-1 4 0,2-1 4 0,1-1 4 0,-1 0 6 16,2 0 6-16,-1-3 0 0,2 0 0 0,0 0-4 0,0-1-2 0,0-2-3 15,2-2-4-15,-2 1-4 0,1-3-3 0,4 0-5 0,-2-2-5 16,2-1-10-16,-1-1-9 0,1-3-9 0,3-1-10 0,1-1-5 0,3-2-3 15,0 1 2-15,-1-4 3 0,4 1 5 0,0-1 2 0,0-1 3 16,0 2 2-16,1-1 3 0,0-1 1 0,-2 3 5 0,4 0 5 0,-4-1 3 16,2 3 6-16,-2 1 3 0,0 1 3 0,-3 2 2 0,3-1-2 0,-3 4 0 15,1 1 1-15,-3-1-2 0,1 3-1 0,-2 1 0 0,1 2-2 16,-3 1 1-16,1-2 0 0,-3 4 1 0,3-2-1 0,0 3 1 0,0 0-1 16,-2 0-1-16,-1 3-2 0,1-1-1 0,1 3 2 0,-1 1 0 0,0 0 1 15,1 1 2-15,-1 3 2 0,0-1 2 0,1 3 0 0,-3 0 1 16,0 1 1-16,0 2 2 0,-1 1 2 0,0-2 3 0,-1 3 1 15,-1 0 3-15,0 2 1 0,0-1 2 0,0 0-1 0,0 0 0 0,0 3 0 16,0-2 1-16,0-1-1 0,0-1 1 0,0 4 0 0,0-5-1 0,0 1-2 16,0-3-6-16,0 3-5 0,0-3-8 0,0-1-9 0,2-1-8 0,-1 0-9 15,-1-1-14-15,4-1-14 0,-3-3-20 0,4 1-21 0,-2-1-27 16,-2 0-28-16,4-3-41 0,-2 1-42 0,2-3-59 0,2 0-68 0,-2 0-50 16,4-4-38-16</inkml:trace>
  <inkml:trace contextRef="#ctx0" brushRef="#br0" timeOffset="53414.2288">27561 2475 353 0,'0'-8'466'0,"0"4"-74"0,0-2-109 0,0 4-74 0,0-3-55 16,0 2-37-16,0 1-29 0,-1 0-20 0,1 2-14 0,0 0-12 0,0 0-14 15,0 0-11-15,0 0-14 0,-4 2-11 0,3 0-10 0,-1 1-5 16,-1 2-4-16,-3-2-1 0,1 3 1 0,1 1 4 0,-5 3 5 0,0 0 7 16,0 2 5-16,-3 2 7 0,-1-1 4 0,0 1 3 0,-3 1 3 0,0 2 0 15,0-1 2-15,0 0-1 0,-2 1-1 0,1-1-1 0,0 1-1 16,1-2-2-16,1 0-2 0,0 0-3 0,0-2 0 0,2-1-1 0,1 0 0 15,0 0 1-15,3-1-5 0,-1-3 1 0,2 2-1 0,2-3-2 16,0-1 1-16,0 0-2 0,2 0 0 0,1-2 1 0,2 1-1 0,-1-2 2 16,0 1-1-16,2-1 3 0,0-3 1 0,2 2 2 0,0 1 1 0,1-3 3 15,2 2 1-15,2-2 2 0,1 1 1 0,0-1 1 0,5 0 3 16,-1 0-1-16,3-1-1 0,2 1 0 0,0-2-4 0,3-1-1 0,2 1-4 16,-1 0-4-16,0-1-4 0,5 0-5 0,-4-1-8 0,3 1-7 0,-4 2-6 15,2-2-10-15,3 0-10 0,-5 0-10 0,0-1-10 0,1 4-13 16,-1-2-16-16,-3-1-19 0,-1 1-18 0,0 2-24 0,-4-1-25 15,0-1-21-15,-3 2-18 0,2 0-38 0,-4 0-48 0</inkml:trace>
  <inkml:trace contextRef="#ctx0" brushRef="#br0" timeOffset="53680.4306">27490 2546 396 0,'-2'-4'384'0,"0"0"-80"0,2-2-49 0,-2 4-35 16,1-3-24-16,1 2-19 0,-2 1-14 0,0 0-14 0,2 1-13 16,0 1-13-16,0 0-18 0,0 0-16 0,0 0-13 0,0 0-13 0,0 0-13 15,0 0-10-15,0 0-12 0,-1 1-11 0,1-1-9 0,-2 2-10 16,2 0-3-16,-2 1-5 0,2-1-3 0,-1 1 1 0,-1 2 0 0,2-1 0 16,-1 3 2-16,1 1 2 0,-2 2 3 0,0 2 1 0,1 0 5 0,-2 1 4 15,1 2 4-15,0 1 4 0,0 3 3 0,-1 0 3 0,3 2 2 16,-2 1 0-16,0 0-2 0,2 3-2 0,0 0-7 0,0 0-12 15,0 3-16-15,0 0-19 0,0 1-25 0,2 1-27 0,0 0-33 0,-2 0-36 16,1 3-65-16,1-1-77 0,-2-1-76 0,0 1-75 0,0-1-42 0,0 0-28 16</inkml:trace>
  <inkml:trace contextRef="#ctx0" brushRef="#br0" timeOffset="65630.001">14927 1110 12 0,'0'0'71'0,"-2"-2"-3"0,2 1-2 0,-1-3-4 0,-1 4-5 0,2-1-5 15,-4 0-4-15,4 0-2 0,-2-1 0 0,2 1-1 0,-1-1-2 0,-1 0-5 16,2 1-3-16,-1-1-3 0,1 2-3 0,-2-5-2 0,0 5-2 16,2-2-1-16,-1 0 0 0,-1-1 1 0,2 1 0 0,-2 2-3 0,2-3-3 15,-1 1-2-15,-1 0-2 0,2-1-1 0,-1 1 1 0,-1 1-2 0,2-2 0 16,-2 2-2-16,2-2-1 0,-1 3 0 0,-1-3 2 0,2 1 0 0,-1 1 1 15,-2-3 1-15,1 2-1 0,2-1 0 0,-1 0-4 0,-1 0-1 16,1 1 0-16,1-1-1 0,-2 0 1 0,0 1 1 0,2-1 0 0,-3-1-1 16,1 3 0-16,1-1-2 0,-1 0-3 0,1-1-1 0,-1 1 2 0,0 0 0 15,-1-1 1-15,2 1-1 0,-2-1 2 0,1 1-4 0,-1-1-4 0,1-1-3 16,-1 1 0-16,0 1-1 0,0-1 0 0,-2 1 1 0,2-1 0 0,-3 0 0 16,1 1-1-16,0 0-1 0,0 0 1 0,1-1-2 0,-3 0-1 15,1 2 0-15,0-2 0 0,-2 1 0 0,1 0-1 0,-2 1-3 0,3-1-1 16,-2 0-3-16,0 1-1 0,-3-3 0 0,3 3 0 0,-2-1 1 0,1 2 0 15,0-2 1-15,-1-1 2 0,-1 3 0 0,1 0 1 0,1-2 1 16,-3 2 4-16,2-2 3 0,0 1 0 0,-1 1 3 0,0 0 0 0,2-2 0 16,-4 2-2-16,4 0 3 0,-3 0 2 0,2 0-1 0,0 0-1 0,0-2 1 15,-2 2 1-15,2 0 0 0,2 0-3 0,-2 0-1 0,1 0-2 0,-2 0 1 16,2 0-2-16,-1 0 2 0,2 0 0 0,0 0 0 0,-1 0-4 16,1 0-1-16,0 0-1 0,-1 0-2 0,1 0 1 0,0 0-1 0,2 0-1 15,-2 0 1-15,0 0 0 0,2 0-1 0,-1 2 1 0,-2-2-2 0,4 2-1 16,-1-2-1-16,-1 1 1 0,2 1 2 0,-2 0-1 0,2-2 1 15,0 5 0-15,-1-5 1 0,1 2 2 0,0-1 0 0,-1 3 1 0,2-3 0 0,-1 1 0 16,1-1 2-16,0 0 4 0,0 0 0 0,-3 1 0 0,4 0 1 0,0-1 3 16,-2 1 0-16,1-1 1 0,0 1-1 0,0-1 2 0,0 1-1 15,-1-1 0-15,0 2 2 0,2-3-1 0,0 1-1 0,0-1-2 0,0 2 0 16,-1 0 1-16,1-1 2 0,2 1-2 0,-4-1 0 0,2 1 0 0,-2-2 0 16,2 3 0-16,1-2 0 0,-1 2-1 0,0-2-1 0,0 1 1 0,-1 1-1 15,0-1-1-15,1 0 1 0,0 1 0 0,0-3-1 0,-1 2 0 16,1 1-1-16,0-1-2 0,-2 0 1 0,2-2 0 0,-1 5 0 0,0-5-1 15,-2 2 1-15,3-1 2 0,0 3 2 0,-2-3 2 0,1 1 0 0,-1 0 0 16,1-1 2-16,0 1 1 0,0 0 2 0,-1 1 0 0,2-2 1 0,-2 1 0 16,0-1 2-16,1-1 2 0,1 2 1 0,0-1-3 0,-2-1 1 0,3 2 1 15,-1-1 2-15,-2-1 0 0,1 1 0 0,3-1-2 0,-4 2 2 16,1 0 2-16,1-2 2 0,0 0 1 0,0 0 0 0,0 1 1 0,-1-1 0 16,1 0 1-16,1 0-2 0,-2 0 0 0,1 0-1 0,0 0 0 0,0 0-1 15,-1 0-2-15,1 0-1 0,0 0-3 0,-2 0-3 0,1 0-3 0,-1 0-4 16,2 2-4-16,-2-2 0 0,2 1-1 0,0 1-2 0,-2-2-2 0,0 0-1 15,-1 0-2-15,1 3-2 0,0-2 0 0,1 0-2 0,-3 1 1 16,0 1-2-16,0-1 1 0,2-1 1 0,-3 3 0 0,2-4 3 0,0 3 1 16,0 1 1-16,-1-1 1 0,2-1 1 0,0 3 2 0,-2-5 0 0,2 3 3 15,0 1 1-15,0-3 1 0,1 2 1 0,-2-2 0 0,3 0 1 16,-2 3 0-16,1-1 2 0,-2-2 0 0,3 1 2 0,-2-1 1 0,1 2 1 16,1-1-1-16,-2-1 1 0,1 0-2 0,0 3 1 0,0-3 2 0,0 1 1 15,0-1 0-15,-2 1 0 0,2-2 0 0,0 4 0 0,0-4-2 0,0 3-1 16,0-2-1-16,0 1-2 0,-2 1 1 0,0-1-1 0,1 0 1 15,0 1-1-15,0-3-1 0,-2 2 0 0,2 1-1 0,-1-1 0 0,-1 0 2 0,2-2 0 16,-4 4 3-16,3-1 2 0,1-2 0 0,-3 3 3 0,2-1 3 16,-2-1 1-16,0 1-1 0,2-1 2 0,-1 1 2 0,0-2 0 0,0 2 1 15,2-1-1-15,-1-1-1 0,0 2-1 0,-2-2-1 0,2 1 1 0,-1 0 0 16,2 1 0-16,1-2-1 0,-2 1 0 0,1-2-1 0,-2 4 1 16,3-4 1-16,-1 3 0 0,0-3 0 0,-1 1 1 0,1 1 0 0,0 0 0 15,1-1 0-15,-3 1-3 0,1 0-1 0,1-2-3 0,1 0-2 0,0 3-1 16,0-3-1-16,0 2-2 0,-1-2 0 0,1 3-2 0,-1-3-2 0,1 2-2 15,0 0-2-15,-1 1-2 0,2-2 1 0,-2 2-2 0,0-2 2 16,0 1-1-16,0 0 0 0,0 1 0 0,-1-2 2 0,1 0-2 0,-1 2 1 16,-1 0-1-16,1 0 3 0,1 0 1 0,-1 0 0 0,-2 0 0 0,2 2 1 15,-1-2 0-15,1 0-1 0,1 1-1 0,-2 0 2 0,0 1-1 0,2-1 0 16,-3-1 0-16,1 1 2 0,0-1-2 0,1-1 0 0,1 3 0 0,-1-2 0 16,-2 1-3-16,2-1 0 0,-1 0-1 0,2 1 2 0,-1 0-2 15,0-1-2-15,1 0 0 0,1 1 1 0,-3 0 1 0,2 0-3 0,0-2 0 16,1 3 0-16,-1 0 0 0,2-2 0 0,-2 1 1 0,2 1 2 0,-2 0 0 15,2 1 1-15,-3-2 2 0,1 1 3 0,2 0-2 0,-2 2-2 0,2-3 0 16,-2 2 1-16,2 0-1 0,-3-1 0 0,3 2 0 0,-2-1-1 0,2 1 1 16,-2-2 1-16,0-1-2 0,2 4 1 0,-3-1-2 0,3 0 1 15,-2-1 1-15,2 1 0 0,-2-1 3 0,0 2 0 0,0-3 0 0,-1 4 0 16,0-2 0-16,1 1 0 0,2-1 0 0,-2 0-1 0,0 1 0 16,1-1 1-16,-1 1 0 0,2 1 0 0,-2-4-1 0,0 4-1 0,2-4-2 0,0 2-2 15,0 0-2-15,-2 1-1 0,4-3 0 0,-1 1-3 0,-1 0 1 16,3-2 1-16,-2 3 0 0,2-1-2 0,0-2 0 0,0 2 1 0,0 1 1 15,0-2 0-15,0-1 2 0,0 3 3 0,2-1 2 0,-2-1 1 0,2 3 1 16,-1-2 2-16,-1 2 0 0,2 1 0 0,-1-2 0 0,-1 0 0 0,2 1 0 16,-2 1 2-16,3-1-1 0,-2 1-1 0,-1-2 0 0,2 0-1 0,-1 3-1 15,-1-2 1-15,2 1 0 0,-2-1-1 0,2-1-1 0,-1 3-2 16,-1-3 1-16,0 2 1 0,0-2-2 0,2 3 0 0,-2-3-1 0,0 3 2 16,2-2-2-16,-2-1 2 0,0 2 0 0,1-1-2 0,1 1 1 0,-2-2-1 15,1 3 2-15,-1-3 1 0,2 3-1 0,-2-2 0 0,0 1 2 16,2 1 2-16,-1-3 1 0,-1 2-1 0,2 0 3 0,-1 1 0 0,-1-1 1 15,0 2-1-15,2-3 2 0,-2 4 1 0,3-4-1 0,-2 1 1 0,-1 2 1 16,2-1 2-16,-2 0-1 0,1 2-1 0,-1-4-2 0,0 2-1 16,2 0 0-16,-2-2-1 0,0 3 2 0,2-2 2 0,-2 3 0 15,1-2-1-15,-1-1 0 0,2 1 0 0,-2-1 0 0,0 0-3 0,2 1 0 0,-1-1 0 16,-1 0 2-16,2 1 0 0,-1-1 2 0,-1-1 0 0,2 0 0 16,-2-1 0-16,2 1 0 0,-1-1-1 0,1 1-1 0,-1 0 1 15,1 1 1-15,2-4 1 0,-2 2 1 0,0 1 1 0,-1-3 1 0,2 2 0 16,-1-1-1-16,0 2 2 0,-1-3-1 0,2 3-1 0,-1-1 0 15,1 0 2-15,0-2 0 0,2 4 2 0,-2-4-2 0,0 3 0 0,0-1-2 0,2 1 0 16,0-1 1-16,-2 0-1 0,2 0-1 0,1 3-1 0,-1-3-1 16,0 2 1-16,1-1 0 0,1-2-1 0,0 0 0 0,-1 2-2 0,3-1 1 15,-3 0 1-15,1 0 0 0,1 0 0 0,2 0 0 0,-2 0-1 16,1 1 1-16,-1-3 0 0,0 1 0 0,3 0 0 0,-1-2 1 0,-1 3 0 16,2-1 1-16,0-1 0 0,-1 0 0 0,1-1 0 0,0 1 1 15,0 0-1-15,2-3 0 0,-2 3 0 0,1-2-1 0,1 2-1 0,0-3-3 16,-1 3 1-16,1-3-3 0,1 1 0 0,-1-2-2 0,2 1 0 15,-2-1-2-15,0 2-1 0,3-1-2 0,-2-1-1 0,2 0-1 0,-2-1-2 16,2 2 0-16,-2 0-1 0,0-2-1 0,2 1 0 0,-2 1-1 0,1-2-3 16,0 1 1-16,0 1-1 0,0-2 1 0,1 1-1 0,0 1 3 0,-2-2 0 15,4 0 1-15,-4 0 2 0,3 0 0 0,0 0 1 0,-1 0 1 16,2 0 3-16,-2 0 1 0,1 0 2 0,-1 0-1 0,1 0-2 16,1-2 0-16,-1 1 0 0,0 1-2 0,-1-2 0 0,1 1-1 0,-1 1-1 15,0-2 0-15,-1 1 1 0,0 1-2 0,0-2 1 0,-2 0-1 16,0 1-1-16,3-2 0 0,-5 2 2 0,2-1 2 0,1 1 0 0,-3-2 0 15,2 1-1-15,-2 1 0 0,0-1 2 0,1-1-2 0,-2 1 2 0,0 2-2 16,2-3-1-16,-4 1 2 0,2 0 0 0,0 1 2 0,-2-3 1 0,1 4 1 16,0-3-1-16,-1-1 2 0,0 1 2 0,0 1-4 0,2-3 1 15,-3 3 0-15,1-1 1 0,-2-2-1 0,4 3 1 0,-2-3-1 0,1 1-1 16,-2-1-2-16,2 1-1 0,-3-1-2 0,2 1-1 0,1-1-1 16,-2 0-1-16,-1 0 0 0,-1 1 0 0,2-1 1 0,-3 0 1 0,2-2-2 15,-1 4-4-15,1-2 0 0,-1-1 0 0,-1 0-4 0,0 0-6 16,2 0-5-16,-1-1-5 0,0 0 1 0,0-3 0 0,1 1 3 0,0-1 4 15,0 0 2-15,1 0 1 0,-1 0 3 0,-1-1 6 0,3-1 3 0,-2 0-1 16,1 0 6-16,-1 2 4 0,0-3 9 0,0 2 7 0,1-2 0 16,-1 1-1-16,1-2-2 0,0 2-1 0,0-1-2 0,-3 2-4 0,3-2 0 15,-1 1-3-15,3-2-1 0,-2 2 1 0,-1-1 0 0,1 0 0 16,-1 0-1-16,0-1-3 0,0 1 1 0,1-1 1 0,-1 1-3 0,2-1-4 16,-2 0 0-16,-1 2 3 0,2-3-1 0,-3 2-1 0,1 0 1 0,3 1-1 15,-2-1 0-15,-1-1 3 0,0 3 0 0,0-3 3 0,0 3 0 0,0-1 2 16,0-1 3-16,0 1 1 0,1-1 0 0,-1 1-1 0,1 0 1 15,1 2-1-15,-3-3 3 0,1 3 1 0,0-2 0 0,-2 0-2 0,3 2-1 16,-1-1-3-16,-2 1 0 0,2 0 2 0,-2-2-3 0,2 2-3 0,-2 0-1 16,3-1 2-16,-3 1 2 0,2 0 2 0,-2-2-2 0,1 2 0 0,-1 0 0 15,0 1 0-15,-1-4 4 0,-1 5 3 0,4-2 1 0,-4 0-2 16,1 2 4-16,-1-4 2 0,1 0 1 0,1 2-1 0,-3 0-1 0,2-1 0 16,-1 1 0-16,-1 0 4 0,2-2 2 0,-2 2 1 0,2-2 0 0,-2 0-1 15,0 1 1-15,0 0 1 0,0 0 2 0,1-2-1 0,-1 1 1 16,0-2-2-16,2 2 2 0,0 0 2 0,-2 0-3 0,0-1-3 0,1-1-2 0,-1 2-1 15,2-2-2-15,-1 3 0 0,-1-3-3 0,2 2-4 0,-2-1 0 0,0-1-1 16,4 2-1-16,-4 0-1 0,0 0 1 0,2-2-3 0,-2 3 2 0,0-3 2 16,0 2 0-16,0 2 0 0,0-2 1 0,0 0-1 0,0 0 2 15,0 1-1-15,0-1 0 0,0 1 0 0,0-1 1 0,0 0-1 0,-2 2 1 16,2 0-2-16,-4-1-6 0,2 1-5 0,1 0-5 0,-1-2-4 0,-1 3-10 16,0-1-13-16,-1 0-14 0,1 0-15 0,-2 3-22 0,2 0-26 15,-3 1-28-15,2-2-31 0,-5 5-70 0,3-4-89 0</inkml:trace>
  <inkml:trace contextRef="#ctx0" brushRef="#br0" timeOffset="72516.5845">14309 2430 31 0,'-1'0'251'0,"-1"1"-94"0,2-1-56 16,-1 2-42-16,1 0-23 0,-2-2-16 0,0 0-6 0,2 3-1 0,-1-3 4 16,-1 4 7-16,0-3 5 0,2 3 8 0,-1 0 3 0,-1 0 1 15,2 1 1-15,-1-1 1 0,-1 2-2 0,2-1-2 0,-2 2-2 0,2 0 0 16,-1 0-2-16,-1 3-2 0,2-3 0 0,-1 3-1 0,-2-1-3 16,3-2-3-16,0 4-3 0,0-2 0 0,0 1-3 0,0-1-1 0,0 1-1 15,3 2-1-15,-2-2 0 0,2 0-1 0,-1 2-2 0,1 0 1 16,2 0 0-16,0 0-2 0,0 0 2 0,2 2 0 0,0-1 1 0,1 1 0 0,1 0 0 15,2 1 1-15,0-2-1 0,3 2 0 0,-1-2 0 16,2 2 0-16,0 1-2 0,4-3 1 0,-3 0 0 0,4 1-2 0,0-1-1 0,0 0 0 16,2 1-2-16,-3-2 1 0,3-1 0 0,0 1 1 0,0-1-2 15,-2 0-1-15,2 0 1 0,-2-1-1 0,3-1 0 0,-3 0 0 16,0 0-1-16,0-2 0 0,0 0-3 0,0 2-1 0,-4-4-6 0,3 2-4 16,-3-1-8-16,1-2-7 0,-2 1-7 0,0-1-9 0,-3-1-7 15,2 2-8-15,-5-2-16 0,1 0-20 0,-1 0-19 0,-2-2-17 0,-1 1-11 16,0 1-10-16,-2-3-7 0,0 1-6 0,-4-1-8 0,0 0-11 15,0 0-18-15</inkml:trace>
  <inkml:trace contextRef="#ctx0" brushRef="#br0" timeOffset="72945.792">14598 3050 40 0,'-3'0'132'0,"2"0"-23"0,-1 2-14 0,0-2-12 0,2 0-15 0,0 0-7 15,0 0-5-15,0 3-1 0,2-1-2 0,0-1-3 0,-2 1-5 16,1 1-4-16,-1 0-4 0,2 0-3 0,-1 0-3 0,1 0-4 16,1 1-5-16,-1 1 2 0,1-2 4 0,0 1 1 0,0-1 0 0,3 3-1 15,-2-1-1-15,0-1 0 0,1 0 0 0,0 1 0 0,0 2 0 16,2-5 2-16,0 3-2 0,-1-2-2 0,2 1 0 0,0-1-6 0,0 0-7 16,0 0-8-16,2-1-6 0,0 1-8 0,0-3-7 0,0 1-10 15,3-1-10-15,-3-1-9 0,2-1-11 0,1 1-5 0,0-2-3 0,0-2-2 16,-1 1-3-16,1-2 0 0,-2-1 2 0,0-1 0 0,0 0 1 15,0-3 0-15,-1 1 3 0,-1-2 4 0,-1 0 9 0,0 0 8 0,-3-2 11 16,4 1 11-16,-4 0 9 0,-2-1 13 0,0 1 15 0,1 0 15 0,-3 0 17 16,-1 0 20-16,0 2 22 0,0 1 17 0,0-1 12 0,0 4 9 15,-1-2 7-15,-1 1 4 0,0 2 0 0,-1 0 0 0,1-1-3 0,1 4-8 16,-1-1-9-16,-1 2-11 0,3-1-12 0,-2 0-17 0,2 1-20 16,-1 1-15-16,1 1-14 0,0 0-8 0,0 0-10 0,0 0-7 0,0 0-8 15,0 0-6-15,0 0-7 0,0 0-6 0,0 0-3 0,1 0-2 16,-1 1 0-16,0 1 0 0,2 1 2 0,-2 0 2 0,0-1 4 0,2 2 2 15,-1-1 4-15,-1 2 2 0,2 0 5 0,-1 2 2 0,-1-2 7 0,2 2 0 16,-2 0 3-16,2-1-8 0,-1 1-7 0,-1 1-12 0,2 1-16 0,0-2-23 16,-1 2-25-16,2 1-34 0,-1 0-36 0,2-1-68 0,-1 1-87 15,2 1-59-15,-1-2-47 0</inkml:trace>
  <inkml:trace contextRef="#ctx0" brushRef="#br0" timeOffset="73495.9973">15227 2935 322 0,'0'-1'477'0,"0"-1"-3"0,0 1-99 0,0 1-147 0,0 0-82 0,0 0-48 16,0 0-29-16,0 0-19 0,0 0-9 0,0 0-7 0,0 0-6 16,0 0-5-16,0 0-5 0,0 0-5 0,0 0-8 0,0 3-7 0,0-2-6 15,0 2-5-15,0 0-4 0,0 0-2 0,0 1 0 0,0 1 1 16,0 1 1-16,0 2 3 0,0 0 4 0,0-1 5 0,0 3 1 0,0 1 5 16,-1-1 2-16,-1 2 0 0,2-2 0 0,-3 5 2 0,3-4-2 15,-3 3-1-15,2-1 1 0,-1 0-1 0,0-1 0 0,-1 2 0 0,2-2 1 16,-1 0 0-16,0 0 2 0,-1-2 0 0,1 1 1 0,2-2 1 0,-1 0 0 15,-1-1 2-15,2-1 3 0,-1-2 1 0,-1 1 4 0,2-3 4 0,0 0 5 16,0 0 5-16,0-2 6 0,0-1 6 0,0 0 0 0,0 0 0 16,0 0-6-16,0-1-9 0,0-2-6 0,0-2-5 0,0 1-6 0,2-2-5 15,-1 0-6-15,-1-2-6 0,2 0-5 0,-1-4-6 0,1 2-7 16,0-1-5-16,-1 0-1 0,3-3 0 0,-3 5 7 0,1-4 6 0,-1 2 7 16,1-1 5-16,1 0 5 0,-1 2 4 0,-1 1 1 0,2 1 2 15,0 0 1-15,-3-1 2 0,2 4-1 0,0-2-3 0,-2 2-4 0,1 2-6 16,1-1-3-16,-1 3-7 0,-1 0-5 0,2-1-7 0,-2 2-4 0,0 0-4 15,0 0-1-15,2 2-1 0,-1-2-2 0,2 2-2 0,1 2 2 16,0-3 2-16,1 3 4 0,0 1 3 0,-1 1 6 0,3-2 6 0,-1 3 6 16,3 0 5-16,-2-1 5 0,1 0 3 0,0 2 2 0,1 1-1 0,-1-2 0 15,0 1 1-15,3-1-4 0,-2 0-5 0,1 1-6 0,1 1-7 16,-2-3-11-16,1 0-11 0,2 2-14 0,-2-2-15 0,1 0-18 0,0-2-18 16,0 1-14-16,-1-2-16 0,2 1-18 0,-2-1-21 0,0 0-19 0,2-3-15 15,-4 2-13-15,2-2-13 0,-1 0-31 0</inkml:trace>
  <inkml:trace contextRef="#ctx0" brushRef="#br0" timeOffset="74313.0619">15207 2950 394 0,'0'-2'387'0,"0"0"-66"0,0 2-82 0,0-2-54 15,0 2-37-15,0 0-27 0,0 0-20 0,0 0-14 0,0 0-11 0,0 0-9 16,0 0-11-16,0 0-13 0,0 0-14 0,0 0-12 0,0 0-13 16,2 2-9-16,-2 0-9 0,1 0-4 0,-1 1-3 0,2 0-3 0,-1 1 0 15,1-1-2-15,0 2 0 0,-1 2 2 0,2 0 4 0,0 0 3 16,0 0 7-16,-1 3 4 0,1-2 4 0,0 3 3 0,-1-1 1 0,0 2 2 16,-1-1 0-16,2 1 1 0,-1 2-1 0,0-2 2 0,-1 1 1 0,-1 1 2 15,2-1 1-15,-1 1 1 0,-1-1 0 0,0-1 1 0,0 1-2 0,0-1-1 16,0 1 1-16,-1-3 0 0,-1 1 0 0,2-1 1 0,-1 1 2 15,-1-3-1-15,2 1-1 0,-2-1 1 0,1-3-2 0,-1 1 1 0,2-2 0 16,-3 1 3-16,3-1 1 0,-2 1 6 0,2-2 3 0,-1-2 6 16,-1 0 5-16,1 1 6 0,1 0 6 0,0-2 9 0,0 0 5 0,-2 0 7 15,0-2 4-15,2 0 0 0,-1 1 1 0,-1 0-3 0,2-2-3 16,0 0-6-16,0-2-8 0,0 1-10 0,0-2-11 0,0 0-11 0,0-2-14 16,2 1-11-16,-1-3-12 0,3 0-9 0,0-1-7 0,0 0-5 15,0-3-4-15,3 2-3 0,0-2-2 0,0 1 2 0,1 1 3 0,2-1 4 16,-1 1 4-16,-3 1 5 0,2 1 5 0,0-1 5 0,1 1 3 0,-1 3 2 15,-3 2 3-15,2-1 1 0,-2 0 0 0,0 1 0 0,0 2 1 16,2 0-2-16,-3 2-3 0,0-1-2 0,1 2-3 0,-1 0-1 0,0 2 0 16,1-1-2-16,0 1 0 0,0 1 1 0,2 1 0 0,-2 1 3 15,2 1 2-15,-1 0 4 0,-1 1 3 0,2 2 5 0,0 1 5 0,-2 2 3 16,1-2 6-16,-1 2 1 0,0 0 3 0,1 0 1 0,-1 2 2 0,-2 1 2 16,0-1 0-16,2 1 0 0,-2 0 0 0,0 0-1 0,2-1 2 15,-2 1-3-15,-2-3-3 0,1 2 0 0,1-2 0 0,-1 0-2 0,-1 0 0 16,1-2-1-16,0-1 1 0,-1 0 0 0,-1-2-1 0,2 1-4 15,-1-5-8-15,-1 4-9 0,2-4-11 0,-2 1-14 0,2-1-14 0,-1 1-21 16,-1-3-22-16,2-1-24 0,1 2-22 0,-3-2-49 0,0 0-60 16,0 0-81-16,1-3-92 0,1-1-47 0,-1-1-25 0</inkml:trace>
  <inkml:trace contextRef="#ctx0" brushRef="#br0" timeOffset="74862.69">15607 2730 301 0,'-2'-5'476'0,"1"-1"-7"0,-1 1-89 0,2 2-131 0,0-1-74 15,0 0-44-15,0 1-30 0,0-2-21 0,0 2-14 0,2-1-8 16,-1 1-10-16,3 0-10 0,-1 1-7 0,0-3-8 0,3 3-7 0,-1-1-8 15,1 0-7-15,1-1-6 0,-1 1-4 0,3 3-4 0,-1-2-1 0,0 0-4 16,0 1-3-16,1-1 0 0,-1 2-2 0,0 0 1 0,0 2-2 16,-2-1 1-16,2 3-1 0,-3-4 0 0,2 5 0 0,-1-2 0 0,-2 4 0 15,0-2 3-15,0 1 2 0,-2 2 2 0,1-1 4 0,-1 2 1 16,0 0 6-16,-2 3 2 0,-2-1 4 0,0-1 4 0,1 2 1 16,-3-1 4-16,1 0 4 0,-2 1 1 0,1 0 3 0,-4 0 2 0,0-1 3 0,2 0-1 15,-2-1 3-15,0 0 0 0,2-3 2 0,-1 3 0 0,2-3 1 16,1-2 2-16,-4 2 1 0,3-2 0 0,2-3 0 0,0 2 1 0,1-1-1 15,1-1 0-15,-1-1 2 0,0 1 1 0,2-2-1 0,0 0 3 16,0 0 0-16,0 0-1 0,0 0-2 0,0 0-2 0,4 0-6 0,-3 0-3 16,1-2-7-16,1 2-5 0,0-1-5 0,0-1-7 0,2 2-2 15,1-1-5-15,1-2-5 0,-3 1-5 0,4 1-4 0,2-1-3 0,-1 2-2 16,-1-3-2-16,5 3-1 0,-4-2-1 0,1 2 1 0,2 0 0 16,-2 0 2-16,0 2-2 0,0 1 2 0,2-3 1 0,-3 3-1 15,3 0-1-15,-3 0 0 0,0 3 0 0,2-1 1 0,-3 1-1 0,0 0 2 16,-2 1 1-16,4 0 2 0,-4 2 2 0,0-1 2 0,-1 4 2 0,-1-4-1 15,1 2 1-15,-1 1 1 0,-3-1 3 0,-1 2 2 0,0-1 1 0,0-3 5 16,0 2 6-16,-1-1 8 0,-4 0 7 0,1-2 9 0,-3 1 7 16,1-1 6-16,-2-1 5 0,-3 1 4 0,1-2 3 0,-1 0 2 0,-5-1 0 15,3-1-2-15,-4 0-5 0,1 0-13 0,-2-1-16 0,-1-1-27 0,-1-1-26 16,0 0-50-16,-2-1-59 0,4-2-97 0,-2 0-118 0,2-2-70 16,1 1-50-16,-2-2-24 0</inkml:trace>
  <inkml:trace contextRef="#ctx0" brushRef="#br0" timeOffset="75896.0735">15194 3064 145 0,'2'-1'188'0,"-1"-1"-26"0,-1 1-17 0,0-1-13 15,0 1-8-15,2-1-8 0,-1 2-3 0,-1-3-4 0,0 1-2 0,2 2-3 16,-2-2-3-16,0 1-3 0,0-1-3 0,2 0-7 0,-2 2-7 16,0 0-7-16,0-1-8 0,0 1-6 0,0 0-7 0,0 0-7 0,0 0-9 15,0 0-8-15,0 0-9 0,0 0-7 0,0 0-11 0,0 0-11 0,0 0-9 16,0 0-9-16,0 0-7 0,0 0-5 0,0 1-3 0,0 3 1 16,1-3-1-16,-1 1 2 0,2 3 2 0,0-3 5 0,-2 2 3 0,1 1 5 15,-1-1 4-15,3 2 6 0,-1 2 6 0,-2-3 5 0,3 2 5 0,-3 3 4 16,3 0 0-16,-3-1 3 0,3 1 1 0,-3 0 1 0,2 2 1 15,-1 0 0-15,-1 0 1 0,2-1-1 0,0 2 2 0,-2-2-2 0,0 1 0 16,0-1-1-16,0 0 1 0,0 2 1 0,0-1 0 0,0-2 1 16,-2 0-1-16,0 1 0 0,2-3 0 0,-1 1-1 0,-1 1 0 0,2-2 0 15,-3-2 1-15,3 2-1 0,-1-3 1 0,-1-1 1 0,2 1 0 16,-1-2 0-16,-1 1 0 0,2-1 2 0,-2-1 0 0,2 1 5 0,-1-3 2 16,-1 1 5-16,2-1 5 0,0 0 4 0,0 0 2 0,0 0 1 0,0 0-1 15,0 0-2-15,0-1-5 0,0-2-10 0,0 0-7 0,0 0-10 16,2 0-9-16,-1-2-9 0,-1 1-8 0,2-2-10 0,0-1-10 0,-1-1-10 15,2 0-10-15,0-1-8 0,0 2-3 0,1-4-1 0,-1 1 0 16,0 1 4-16,0-2 1 0,2 1 4 0,-2-1 4 0,2 1 5 0,-1-1 5 16,1 1 5-16,-2-1 7 0,2 2 5 0,-2-1 7 0,2 0 5 0,0 0 3 15,-1 3 0-15,1-2 3 0,-2 0 9 0,2 1 3 0,-2 1 5 16,2 2 0-16,0-3-1 0,1 3-2 0,0-2-2 0,-1 3-3 0,-1-2-3 16,0 2-3-16,1 1-1 0,-1-1 0 0,1 2 4 0,-2-1-2 15,2 1-4-15,0 1-2 0,-2 1-3 0,2 0-2 0,-1 0 2 0,1 0-1 16,-2 1 1-16,1 1 2 0,1 1 4 0,-4-1 5 0,4 3 3 0,-2-3 4 15,1 5 2-15,1-1 5 0,-1 1 4 0,-3 0 7 0,2 0 5 16,1 2 6-16,-1-1 6 0,0 2 4 0,0 1 4 0,1-1 1 0,-2 0-2 16,1 2-2-16,1-2-1 0,-3 0-1 0,2 1-2 0,-1-1-3 15,1 0-2-15,-1 2-4 0,-1-2-4 0,1-1-3 0,1 1-3 0,-1-1-1 16,1 0-2-16,-2 0 0 0,2 0 1 0,-1-2 0 0,0 1-1 0,-1-1 2 16,2 0 0-16,-1-1 2 0,0 0-1 0,-1 0-4 0,2 0-8 15,-1-2-16-15,0 0-16 0,-1 1-21 0,4-1-20 0,-4 1-38 0,1 0-47 16,-1-3-75-16,1 4-88 0,0-4-59 0,-1 2-43 0</inkml:trace>
  <inkml:trace contextRef="#ctx0" brushRef="#br0" timeOffset="82712.5909">14627 3244 124 0,'-2'-3'224'0,"2"-1"-49"0,-1 1-46 0,1-2-21 0,-2 1-10 0,0 1-7 16,2-2-2-16,-1 2-1 0,-1-1-2 0,2 1 0 0,-3-2-1 16,3 3-3-16,-1-3-3 0,-1 2-3 0,-1-1-6 0,1 0-4 0,-1 0-6 15,2-1-2-15,-1 1-3 0,0 2-2 0,-1 1-4 0,2-3-1 16,-1 2-3-16,-1 0-5 0,-2 1-3 0,2-1-5 0,0 1-6 0,1 1-6 15,-1 0-6-15,0 0-3 0,0 0-7 0,-2 0-5 0,0 0-6 16,1 1-5-16,-1 1-4 0,0 1-3 0,-1-1-2 0,-1 2-2 0,0-1-1 16,-1 2 1-16,1 0-1 0,-1 2 2 0,-1-2 3 0,1 2 2 0,-2 1 1 15,1 1 2-15,1-1 3 0,-1 2 2 0,1-1 5 0,-1 2 0 0,0 0 3 16,1-2 2-16,0 4 0 0,-1-3 3 0,3 2 0 0,-2-1 2 16,1 3 1-16,1-1 1 0,0 0-1 0,1 1 2 0,2-1 2 0,-2 0-1 15,2 2 0-15,-3-1 1 0,4-1-1 0,2 3 0 0,-1-4 0 16,1 2 2-16,0 1-1 0,1-2 1 0,1-1 0 0,2 1-1 0,-1-1 1 15,-1 1-1-15,3-1 1 0,0-2-1 0,0-2 1 0,1 2 1 16,2-1-1-16,-2 0 2 0,2-2 0 0,0 0 1 0,1 0 1 0,-1-1 0 16,2-2 1-16,1 1 1 0,-2-2 0 0,3 0 0 0,-2-2 0 15,3 1 1-15,-2-2 1 0,3-2-1 0,-1 1 1 0,1-2 0 0,-1 0 0 16,3-4-2-16,-2 2-1 0,2-5-2 0,-4 3-2 0,6-3 0 0,-6-1-1 16,2-1-1-16,-1 0 1 0,-1-1-3 0,0-2-3 0,-1-1-1 15,1-1-3-15,-4 0-3 0,1 0-1 0,-5-3-2 0,1 0 0 0,1 2-1 16,-3-3 0-16,0 0-2 0,-3 0-2 0,0 2 0 0,0-1 1 0,0-1 0 15,-3 2 2-15,0-2-1 0,-3 0 0 0,3 4 1 0,-2-1 1 16,0 0 1-16,0 3 3 0,-1-1 0 0,-1 1-1 0,0 3-4 0,1 2-6 16,-1-2-13-16,2 2-13 0,0 1-21 0,-2 2-22 0,2 1-33 15,2 0-40-15,-2 1-43 0,0 1-44 0,1 1-71 0,-1 1-85 0,2 1-51 16,-2 1-33-16</inkml:trace>
  <inkml:trace contextRef="#ctx0" brushRef="#br0" timeOffset="83145.292">15210 2660 282 0,'-3'-7'340'0,"0"2"-109"15,-1 1-66-15,1-1-49 0,2 2-28 0,-1-1-17 0,-1 1-12 16,0 2-11-16,0-2-7 0,3 1-9 0,-2 0-7 0,2 2-9 0,-1-1-11 16,1 1-11-16,0 0-10 0,-2 0-8 0,1 1-2 0,-1 1 2 0,0 0 0 15,-1 1 3-15,0 1 3 0,-2 2 4 0,-1 0 9 0,1 3 7 16,-1-2 9-16,-2 5 9 0,-1-1 10 0,-1 1 9 0,0 3 6 0,0 0 7 15,-2 2 1-15,1 1-3 0,-3 0 0 0,1 0-2 0,-1 3-1 0,2 0-3 16,-2 1-3-16,-1 2-6 0,0-1-5 0,0 2-6 0,2 2-3 16,-1 0-2-16,1 1-1 0,0 1-1 0,1 0-1 0,3 2-1 0,-2-1 0 15,3 1 1-15,1 2 0 0,4-2 0 0,2 0 4 0,-2 1 1 16,6-2 3-16,-2 4 0 0,4-2 2 0,3-1 0 0,0 1-2 0,4 1-2 16,0-2-3-16,3 1-4 0,1-3-8 0,3 0-13 0,0 0-12 15,3-2-16-15,4-2-16 0,-1 0-21 0,3-2-29 0,1-2-38 0,1 0-46 16,1-4-53-16,2-2-72 0,2-2-78 0,-1-1-45 0</inkml:trace>
  <inkml:trace contextRef="#ctx0" brushRef="#br0" timeOffset="83729.0431">16113 2601 150 0,'-2'-1'368'0,"0"-2"-69"0,-1 1-59 16,2 0-54-16,-2 1-30 0,1-3-18 0,-1 4-12 0,1-3-10 0,1 3-9 16,-1-4-7-16,1 3-4 0,-1-1-5 0,2 0-9 0,0 2-9 15,0 0-9-15,0 0-6 0,0 0-9 0,2 0-7 0,-1-3-7 0,-1 1-7 16,2 2-6-16,-1 0-6 0,1 0-7 0,1 0-7 0,-1 0-6 16,1 0-6-16,-2 0-5 0,2 2-2 0,1 1-2 0,-3-3 0 0,2 2-1 15,2 0 0-15,0-1-1 0,3 3 2 0,-2-1 1 0,2 1 0 16,0 1 1-16,4 0 2 0,-2 3 2 0,3-1 4 0,1 1 2 0,0 2 2 15,4 1 0-15,-2 1 1 0,1 0 0 0,1 1 2 0,0 0 0 16,3 5-1-16,-4-1-1 0,2 2 2 0,1 1 0 0,-2 1-1 0,-1 1 1 16,-1 4 0-16,-2 1 0 0,-2 0-1 0,-2 3 5 0,-2 3 2 0,-4 0 4 15,-3 3 1-15,-2 2-1 0,-6 2-3 0,-4 2-12 0,-1 1-17 16,-6 4-22-16,-3 0-27 0,-4 4-36 0,-3 0-40 0,-5 3-68 0,-6 1-83 16,-3 3-71-16,-1 0-62 0,-6 0-37 0</inkml:trace>
  <inkml:trace contextRef="#ctx0" brushRef="#br0" timeOffset="96561.0276">2638 3725 151 0,'-2'-4'107'15,"2"0"-63"-15,-2 0-33 0,2 1-20 0,0 3-12 0,0 0-7 0,0 0-6 16,0 0-1-16,0 0 2 0,0 0 3 0,-1 0 8 0,-1 3 6 16,2 1 8-16,-2-1 12 0,1 2 11 0,1 0 11 0,-3 3 10 0,3 1 10 15,-1 3 12-15,-1 0 8 0,2 5 7 0,-2 0 6 0,1 3 3 0,-1 1-1 16,-1 3-2-16,1 1-5 0,1 4-8 0,-2 2-8 0,-1 2-11 0,1 4-3 15,-2 3-1-15,1 2-1 0,-1 4 1 0,-1 5 3 0,-1 5 3 16,-1 4 0-16,-1 3 0 0,1 4-4 0,0 8-3 0,-4 6-3 0,2 4-7 16,-1 4 4-16,0 1 7 0,0 8 2 0,0 5 0 0,-2 2-3 0,2 5-6 15,0 1-8-15,0 3-10 0,1 3-8 0,0 5-9 0,0 4 3 16,-1 2 12-16,0 0 8 0,1 1 5 0,2 3-2 0,-2-3-8 0,2 2-8 16,1-3-8-16,1 1-2 0,-2-1 3 0,3-3 6 0,2-1 7 15,-2-5 8-15,4 0 8 0,-1 1-6 0,2-7-10 0,0 4-7 0,2-3-7 16,-1-5 0-16,2-4 4 0,1-1 6 0,-1-3 6 0,0-1 0 0,3-2-3 15,-1-4-9-15,1-3-5 0,-1-4-11 0,2-1-11 0,0-2-10 16,1-1-12-16,-1-4-12 0,-1 1-15 0,3-5-19 0,-2 0-19 0,-1-4-30 16,0-1-39-16,-1-7-64 0,1 2-82 0,-3-5-56 0,-1-2-43 15</inkml:trace>
  <inkml:trace contextRef="#ctx0" brushRef="#br0" timeOffset="97046.0385">510 8603 229 0,'-8'0'540'0,"-1"0"-13"15,4-2-11-15,0 0-84 0,2 2-122 0,3-1-117 0,0 1-118 0,2 0-59 16,1 0-31-16,5 0-14 0,2 0-8 0,2 0 1 0,5-2 6 15,2 2 8-15,3-2 10 0,5 2 7 0,3-3 10 0,3 2 3 0,4-3 3 16,6 2 4-16,4-1 4 0,5-2 5 0,6 1 8 0,4-2 4 16,9 0 3-16,8-2 2 0,5 1-1 0,14-5-3 0,3 2-5 0,8-2-4 15,9 0 0-15,7 0 1 0,5-2 2 0,3 1-3 0,9-3-4 0,4 3-9 16,2-2-8-16,2 2-4 0,4 0 0 0,1 1 0 0,1-2 4 16,1 3 1-16,-1 1 3 0,1-1-3 0,-2 1-7 0,-2 1-2 15,2-1-3-15,-8 3 2 0,-2 0 3 0,-3 1 4 0,-2 1 3 0,-3-1-5 16,-7 2-9-16,-1-1-9 0,-1-1-12 0,-8 2-15 0,-4-1-15 0,-4 2-15 15,-3-2-15-15,-8 0-22 0,-1 1-27 0,-4-1-37 0,-4 0-42 16,-5 0-59-16,-2 0-68 0,-4 0-64 0,-8-1-63 0,-4 0-27 0</inkml:trace>
  <inkml:trace contextRef="#ctx0" brushRef="#br0" timeOffset="98211.5015">2748 7788 40 0,'-6'-2'396'0,"1"1"-28"0,0-2-95 15,1 2-129-15,-1-2-68 0,0-1-39 0,-1 1-17 0,-2 1-4 0,3-1 1 16,-1-2 4-16,-2 2 5 0,2 0 5 0,1 0 7 0,-1-2 7 16,-1 1 3-16,0-1 1 0,0-1 4 0,2 0 4 0,1 0 0 0,-1 1-1 15,0-2 0-15,-1 2-2 0,0-3-1 0,1-1-2 0,0 3-3 16,0-2-4-16,2-1-4 0,-3 0-7 0,3 0 0 0,0-4-2 0,-1 1-2 16,3-2-6-16,-1-1-3 0,1-1 0 0,-1-2-2 0,2-3-4 0,2 0-3 15,-1-4-2-15,2-1-3 0,2-3-5 0,0-3-3 0,1-3-4 16,2-2-5-16,0-3-7 0,2-3-9 0,2-4-9 0,-1-1-7 0,3-2-5 15,2-3 1-15,0-3 4 0,3-2 7 0,-2 0 8 0,4-5 1 0,0-1-4 16,1-1 1-16,1 0 2 0,-2-5 4 0,4 0 7 0,2 0 8 16,-2-3 8-16,2 1 9 0,-2 1 9 0,4-3 1 0,-3 3-2 15,0-1 0-15,1 4 2 0,-2 0 6 0,2 2 10 0,-3 3 3 0,1 1 0 16,-3 4-1-16,0 2-2 0,2 1-4 0,-5 4-3 0,3 0-3 16,-1 3-3-16,-1 2-1 0,-1 1-5 0,0 3-6 0,-1 0-10 0,-1 1-7 15,-1 3-5-15,3 1-2 0,-4 1 1 0,1 2-1 0,0 3 0 0,-3 2 2 16,2 2 0-16,-2 3 0 0,0 0-2 0,-2 3-2 0,2 1-2 0,-3 5-1 15,0-2-4-15,0 4-1 0,0 3-4 0,-2-1 0 0,1 4-2 16,-1 0-2-16,1 2 0 0,-1 2 1 0,1 1 0 0,-2 2 2 0,2 0 2 16,1 2 2-16,-1 1 3 0,2 2 5 0,0-2 5 0,-1 4 4 15,2-1 3-15,-1 1 4 0,3 1 4 0,-2-1 4 0,1 1 2 0,-1-1 3 16,1 0 1-16,-1-2 2 0,1 2 2 0,1-3 1 0,-3 0-1 0,2-1 4 16,-1-1 1-16,-2-1 1 0,1-1 3 0,3-1 2 0,-1-2 4 15,-1-2 0-15,3 1 1 0,-1-4-2 0,0-1-1 0,2-3-2 0,0-1-2 16,1-2-1-16,1-1-2 0,2-3-5 0,0-2-8 0,0-1-5 15,2-1-2-15,-2-4-7 0,1 0-5 0,1-3-4 0,0 2 1 0,2-5 1 16,-2 1 0-16,2-3 4 0,-1 1 3 0,1 0 1 0,-2-3 2 0,0 2 6 16,2 0 5-16,-2-1 4 0,-1 2 4 0,-1-1 4 0,-1 2 5 15,0 2 1-15,0-1 0 0,0 3-2 0,-1 0-3 0,0 2-2 0,-3 1-5 16,2 1-1-16,1 1-4 0,-3 2-3 0,1 2-3 0,0-2-5 0,0 4-5 16,1-1-4-16,2 2-3 0,-3 0-3 0,1 0-1 0,1 3 0 0,-1-2-1 15,3 1 0-15,0 2 0 0,0-1 3 0,2 1 1 0,-1 1 4 16,1 0 3-16,3-2 3 0,-1 2 3 0,0-1 3 0,-1 1 2 0,4 0 3 15,-2 0 2-15,1 0 2 0,-1-2 3 0,-1 2 0 0,3 0 1 0,-2 0 0 16,0-1-3-16,0-1-1 0,-2 0-1 0,2 1-4 0,-3 0-5 16,0-1-4-16,-1 2-6 0,-1-1-6 0,-1 1-6 0,-3 1-12 0,1-2-14 15,-4 2-28-15,0 1-36 0,-4 2-51 0,-1 1-58 0,-3 1-76 16,-3 1-84-16,-4 2-50 0,-3 2-32 0</inkml:trace>
  <inkml:trace contextRef="#ctx0" brushRef="#br0" timeOffset="99528.5599">2502 8106 30 0,'0'1'130'0,"-2"-1"-31"0,2 0-13 0,0 0-7 0,0 0 4 15,0 0 9-15,0 0 8 0,2 0 8 0,2 0 5 0,-2-1 4 16,-1-1 3-16,1 2 3 0,0-1-1 0,-1 0 1 0,-1 1-5 0,2-2-5 15,-2 0-6-15,1 1-7 0,1-1-7 0,-2 2-6 0,2-5-5 16,-1 3-6-16,-1-1-5 0,2 0-4 0,0-1-10 0,-1-3-10 0,2 0-7 16,-1-1-9-16,2-1-10 0,-1-1-8 0,2-4-9 0,-2 1-6 15,2-3-7-15,0 0-6 0,0-2-1 0,1-2-4 0,2 1 4 0,-2-2 2 16,1-1 6-16,2 0 7 0,-1-1 4 0,0-2 3 0,2 0 2 0,0 0 1 16,0-1 2-16,0 1 0 0,2-2 2 0,1 0-1 0,-1-1 2 15,1 2-1-15,4-3 1 0,-4 2-3 0,4 0-1 0,-1-1-1 0,3-2-2 16,-1 4-4-16,2-3-3 0,2 3-3 0,-3-4-3 0,5 1-2 0,-2 1-2 15,3-2-2-15,-2 1-3 0,4 1-2 0,-2-1-2 0,2 2-3 0,-1 0-4 16,1-2-5-16,0 3-1 0,-2-1-3 0,-1 0 0 0,2 0-1 16,0 0-1-16,-2 1-1 0,1 1-1 0,-1-1 2 0,-2-1 1 0,2 3 3 15,-2-2 3-15,0 2 4 0,-1 1 4 0,-1-1 2 0,-1 3 4 16,0-2 2-16,0 2 4 0,-1 0 1 0,0 3 3 0,-3 0 0 0,2 0 3 16,-1 1 1-16,-2 3 1 0,1-1-1 0,0 1-1 0,-4 2-2 0,3 0 2 15,-1 2 1-15,-3-2 0 0,2 4 1 0,-1-1 1 0,2 0 0 16,-4 2 1-16,1-1 2 0,2 1-1 0,-2 1 0 0,1-1 0 15,2 2 1-15,-2-2 0 0,1 2 2 0,1-2 0 0,-2 2 1 0,5-1-1 16,-3-2 1-16,2 2 1 0,-2 0 1 0,4-1 1 0,-1-1 1 0,3 3-1 16,-3-4 1-16,3 2-1 0,1-1-2 0,-2 0-4 0,4-3-2 15,-2 2-3-15,3-1-3 0,-1 0-1 0,3-2-1 0,-1-1-3 0,1 1-5 16,-1-1-3-16,1 0-4 0,2-2-3 0,0-1-4 0,0 0-1 16,-2-1 1-16,3 1-2 0,-1-3-4 0,-3 0-1 0,3-2 1 0,0 0 0 15,0 0-1-15,-1-3 1 0,1 2 3 0,0-3 1 0,-3 2 3 16,3-2 2-16,0 1 3 0,0-2 0 0,-1 1 1 0,0 1 0 0,0 1 3 15,1-3 0-15,-1 4 0 0,1-2 1 0,-2 1 3 0,2 0 4 0,1 1 3 16,-3 1 6-16,2 1 6 0,0-1 3 0,-1 1 3 0,-1 0 4 16,2 1 6-16,1 0 6 0,-3 0 5 0,2 1 6 0,0-1 6 0,-1 0 1 15,2 2-1-15,1 0-2 0,-1 0-1 0,2 0-4 0,-1-2-4 16,1 2 0-16,1-2-1 0,-1 0-2 0,0 1-4 0,2 0-3 0,-2 0-8 16,0 1-2-16,0-2-3 0,-2 3-3 0,1-2 0 0,-1 0-1 15,-3 2-4-15,1-1-7 0,-4 2-5 0,0 0-8 0,0 2-8 16,-2-2-10-16,-2 3-12 0,-1 1-17 0,-2 0-22 0,-1 0-29 0,-3 3-34 15,0 1-40-15,-2 0-44 0,-2 2-55 0,-2 2-60 0</inkml:trace>
  <inkml:trace contextRef="#ctx0" brushRef="#br0" timeOffset="100378.6163">2944 7885 275 0,'0'3'378'0,"-1"-3"-70"16,-1 2-93-16,2-2-65 0,0 1-49 0,0-1-27 0,0 0-15 16,0 0-7-16,0 0-1 0,0 0 5 0,0 0 2 0,0 0 4 0,0 0 2 15,0 0 0-15,0 2-3 0,0-2-7 0,0 1-9 0,0 1-7 16,0-2-9-16,0 0-5 0,0 1-7 0,2 1-7 0,-2-2-5 0,1 0-7 15,-1 1-2-15,0-1-4 0,2 2-3 0,-2-2-3 0,1 1 0 16,1-1-1-16,0 2 0 0,-1-1 2 0,3 1 2 0,-1 1 1 0,1-3 2 16,1 3 3-16,1-1 3 0,2 0 4 0,-1 1 3 0,2 0 3 15,2 1 3-15,1-1 3 0,1-2 3 0,0 0 4 0,1 1 2 0,4-1 2 16,-1 1 1-16,3-2 1 0,0-2 1 0,3 1 0 0,-1-2 1 16,3-1-1-16,1-3 1 0,1 0-4 0,3-4 0 0,2 1-3 0,4-4-3 15,0 0-2-15,2-2-2 0,3-2-1 0,3-3-3 0,1 1-3 0,4-4-4 16,-2 4-2-16,4-4-6 0,1 1-3 0,1 1-2 0,2-2-3 15,0 2-3-15,0-3 0 0,0 4-1 0,0-1-3 0,0 0-5 0,0 2-2 16,-1 0-3-16,-1 2-1 0,-1 0-3 0,-1 2-1 0,1-1 1 16,-2 0-2-16,0 2-1 0,0 1 1 0,-2 0 2 0,4-1 4 0,-2 3 2 15,0-2 3-15,0-1 4 0,2 2 4 0,0 1 4 0,-1-3 3 16,1 2 3-16,0-1 3 0,1 1 2 0,0 1 4 0,-1-2 3 0,0 2-1 16,-1-1 0-16,-2 1-3 0,0 0-3 0,-2 1-2 0,1 1-4 0,-4-1-1 15,-1 2-1-15,-2-1 0 0,0 0-2 0,-3 3-2 0,1 0 1 16,-4-1-1-16,0 2-2 0,0 0 0 0,0 0 2 0,-4 2 0 15,3-1 6-15,-3 1 1 0,2-1 3 0,-1 3 1 0,-1-1 5 16,1-1 0-16,-2 2 2 0,0-1 0 0,2-1 3 0,-2 3 2 0,1-1 0 16,-1 1 2-16,0-3 0 0,0 3-1 0,0-1-1 0,-1 0-1 15,-2 0-1-15,-2 1-1 0,2-1-1 0,-2-1-2 0,-1 3 2 0,1-1-1 16,-4-2 1-16,1 1 2 0,-2 1 1 0,0-2 2 0,-2 1 1 16,1-1-3-16,-3 0-5 0,0-1-10 0,-2-1-12 0,0 2-20 15,-1-3-24-15,0 2-36 0,1-3-44 0,-3-1-71 0,-2-2-88 0,1 1-65 16,-4-1-54-16</inkml:trace>
  <inkml:trace contextRef="#ctx0" brushRef="#br0" timeOffset="101954.821">5954 6788 33 0,'-2'2'509'0,"-1"-1"-9"0,1-1-15 0,2 0-83 16,0 0-117-16,0 0-74 0,0 0-53 0,0 0-32 0,0 0-23 16,0 0-13-16,0 0-10 0,0 0-9 0,0 0-10 0,0 0-11 15,0 0-12-15,0 0-12 0,4 0-13 0,-3 0-11 0,1 0-11 0,1 0-7 16,2 0-5-16,-1-1-5 0,1-1-3 0,1 2-2 0,1-2 1 16,1 2-2-16,4-2-1 0,-2-1-2 0,0 1-2 0,2 1-2 15,1 0-1-15,-1-1-4 0,1 1-2 0,3 1-4 0,-4-2-2 0,1 1-2 16,3 1 0-16,-2 0 0 0,0 0 0 0,-1 0 2 0,1 0 3 0,-1 0 3 15,-1 0 2-15,1 0 3 0,-2 1 1 0,0 1 6 0,-1-2 2 16,-2 1 5-16,1 1 6 0,-3-2 5 0,1 0 5 0,-2 0 6 16,-2 0 10-16,0 0 8 0,1 0 11 0,-4 0 10 0,0 0 8 0,0 0 6 15,0 0 1-15,-4 0 2 0,1-2 0 0,0 1 2 0,-2-2 0 16,0 0-2-16,0 0-4 0,-4-1-5 0,1 0-6 0,0 0-9 0,0-2-8 16,-1-1-7-16,2 2-6 0,-1-2-2 0,-1-1 3 0,0-1 0 15,1 0-2-15,1-2-1 0,-1 1-5 0,1-1-4 0,0-2-2 0,2 1-2 16,-1-2-2-16,1 1-2 0,1-1-2 0,-1 0-2 0,3-2-1 15,-1 3-3-15,0-2-5 0,3 1 0 0,-2-1 1 0,2 1 2 0,0 1 0 16,2 1 1-16,-2 0 0 0,3 0 1 0,-1 3 2 16,-1-1-3-16,3 0-1 0,-1 1-3 0,1 2-2 0,-1 1-3 0,2-1-1 15,-2 1-3-15,2 1-4 0,0 1-2 0,4-1-1 0,-4 2 1 16,1 0-1-16,2 0 2 0,-1 1 0 0,2 0 3 0,-1 2 5 0,0 0 1 16,0 0 4-16,1 0 4 0,-1 2 0 0,2 0 3 0,-1 1 2 0,-1 0 2 15,0 3 1-15,0 0 4 0,1 0 3 0,-1 2 0 0,0-1 2 16,1 0-1-16,-2 5 1 0,-1-2 3 0,1 0 1 0,-1 4 4 15,0-2 2-15,-3 1 2 0,2 3 2 0,-2-3 1 0,-1 3 1 0,1-1 2 16,-1 0 3-16,-1 0 2 0,-1 1 3 0,2 0 2 0,-2-1-1 16,0-2 1-16,0 1 1 0,0 0-1 0,0-3 0 0,0 1-2 15,0-1 1-15,0-1 1 0,0 0-2 0,0-2-1 0,0 0-3 0,0 0-3 16,0-1-1-16,0-1-3 0,0-2-1 0,0 0-3 0,0 0 1 16,2-1-1-16,-1 0 0 0,-1 0 1 0,4-2 0 0,-2 1 1 0,1-2 2 15,-1 1 2-15,3-1 3 0,-2 0 2 0,3 0 0 0,-1 0 1 16,4-1 1-16,-2 1 1 0,2-2-1 0,-1 1 2 0,3-2-1 0,-3 1-1 15,2-1-1-15,2 0-3 0,-2 0 1 0,2 0-4 0,-2 0-3 16,-1 0-4-16,2 0-1 0,-3 2-6 0,0-1-4 0,0-1-9 0,1 3-10 16,-2-2-12-16,-2 2-14 0,0 0-21 0,-1 0-23 0,0 0-28 15,-4 0-27-15,0 0-43 0,4 0-44 0,-4 0-66 0,0 0-74 16,0 0-45-16</inkml:trace>
  <inkml:trace contextRef="#ctx0" brushRef="#br0" timeOffset="103178.5456">5367 4843 376 0,'-1'-2'405'0,"-1"-1"-67"0,2 3-92 0,-2-2-49 0,1 0-30 15,1 1-20-15,-2-1-13 0,2 2-9 0,-2-2-9 0,0 1-6 16,2 1-4-16,0 0-8 0,0 0-10 0,0 0-11 0,-2 0-14 15,2 1-14-15,-1 1-14 0,-1-2-13 0,2 2-16 0,0-2-11 16,0 1-12-16,0 1-8 0,0 0-6 0,0 1-3 0,0 1-1 0,0 1 1 16,0 0 4-16,0 2 3 0,0-1 2 0,2 5 5 0,-1 0 3 15,-1 2 5-15,2 0 5 0,-2 3 6 0,2 2 5 0,0 0 3 0,0 2 3 16,1-1 1-16,0 0 1 0,-1 1-2 0,4 0-2 0,-2-1-3 16,0 0 0-16,2-2-2 0,1 3-1 0,-1-4 0 0,-1 0-1 0,3 1 1 15,1-3 0-15,-1 2 2 0,0-4-1 0,0 1 1 0,1-2 1 16,1 1 1-16,0-4 0 0,0 0 2 0,-2-1 1 0,2 0 2 0,-1-2 2 15,-1-1 1-15,0-1 3 0,0 0 1 0,1-1 1 0,1-2 1 16,-2 0 0-16,1-2-2 0,-2-1-2 0,-1 0-3 0,2-1-1 16,1-3-1-16,-2-1-4 0,-1-1 0 0,1-1 1 0,-1-2-1 0,0-2-2 15,0 0-1-15,-1-2-3 0,0-1-2 0,-2-1-3 0,2-3 1 16,-1 0 2-16,-2 0 1 0,0-3 1 0,-1-1 0 0,-1 2 3 0,0-3 0 16,-1 0 3-16,-1 0 1 0,-1 1 0 0,-3 1-1 0,1-2 2 15,0 2-1-15,-3 1-2 0,-1 1-3 0,-1 1-2 0,-1 1 1 16,-1 1 0-16,-3 1 2 0,0 3 1 0,0 0-2 0,-2 0-5 0,-1 1-3 15,0 4-1-15,0-3-3 0,-4 5-1 0,3-2 1 0,0 5 2 16,-3-1 1-16,3 2-1 0,-2 1-3 0,1 3-4 0,1 0-4 16,0 3-5-16,0-1-2 0,0 3-3 0,3 2-2 0,-1 1 0 0,1 1-1 15,2 0 1-15,1 2 1 0,1 1-1 0,2 2 2 0,1-2 1 0,0 2 1 16,2 1 3-16,4 0 1 0,0 2 3 0,1-3 5 0,2 3 2 16,2-1 6-16,2 0 3 0,1 0 6 0,4 0 3 0,-1-1 6 15,5 0 4-15,1-2 7 0,4 1 4 0,1-4 7 0,4 0 5 0,1-3 5 16,4-1 1-16,2-1-2 0,2-4-7 0,4-2-14 0,2-2-17 15,2-5-28-15,4-1-29 0,1-1-43 0,2-5-54 0,-1-2-91 0,3-4-113 16,-1-1-75-16,-3-3-62 0,0 0-32 0</inkml:trace>
  <inkml:trace contextRef="#ctx0" brushRef="#br0" timeOffset="105310.966">4904 2944 361 0,'-3'0'408'0,"0"2"-88"15,0-2-127-15,0 0-80 0,-1 4-58 0,1-3-29 0,0 3-15 0,0 0-7 16,0 0 0-16,-2 1 0 0,1 2 3 0,0 1 2 0,-1 1 2 16,2 2 2-16,-3 0 1 0,1 3 2 0,-1 1-1 0,1 3 0 0,-1 0 3 15,1 3 0-15,2 1 1 0,-2 0 1 0,1 2-1 0,-1 0 1 0,3 0 0 16,-1 1 0-16,3 1 2 0,-2-4-1 0,2 3-1 0,2-1 1 0,0-2 1 15,1 0 1-15,0-1-3 0,1 1 0 0,1-5 0 0,2 3 0 0,-1-4 0 16,1 1 0-16,3-2 1 0,-2-2 2 0,0 1-1 0,3-5 2 0,0 4 0 16,-1-4 0-16,2-2 0 0,1 0-1 0,1-1-1 0,-1-2 1 15,0-1-1-15,2-1 1 0,0-2-3 0,0 0-2 0,0-4-4 0,2 0-1 16,-2-3-2-16,2 0 0 0,-3-2 2 0,3-4 0 0,-1-1 0 16,-2 0-2-16,2-4 0 0,-2-1 3 0,-1-1 1 0,1-3 2 0,-3 0 1 15,2-3 5-15,-4-1 6 0,-2 0 6 0,1-3 5 0,-1 0 4 0,-3 1 3 16,-3-2 3-16,1 1 3 0,-4 0 4 0,1 0 7 0,-3 1 3 15,-5 1-1-15,3 3-1 0,-4-4-2 0,0 4-5 0,-3 4-10 0,0-3-15 16,-3 4-20-16,0 2-29 0,-1 2-34 0,-2 0-44 0,-2 4-47 0,1 2-105 16,-4 1-129-16,-1 4-84 0,1 4-60 0,-4 2-30 0,-1 0-16 15</inkml:trace>
  <inkml:trace contextRef="#ctx0" brushRef="#br0" timeOffset="108427.5996">14682 3897 34 0,'0'0'86'16,"0"0"2"-16,0 0 2 0,0 0 0 0,0 0-1 0,0 0-2 15,0 0 0-15,0 0-4 0,0 0-4 0,0 0-4 0,0 0-3 0,0 0-4 16,0 0-5-16,0 0-4 0,0 0-1 0,0 0-1 0,0 0-1 0,0 0 1 15,0 0-1-15,0 0 1 0,0 0 4 0,0 0 1 0,0 0 0 16,0 0 2-16,0 0 2 0,0 0 3 0,0 0 1 0,0 0 1 0,0 0-1 16,0 0 0-16,0 0-2 0,0 0-4 0,0 0-2 0,0 0-4 15,0 0-4-15,2 0-4 0,-1 0-3 0,-1 0-5 0,3 0-5 0,-1 0-5 16,0 0-5-16,-1-2-5 0,3 2-7 0,0-2-2 0,0 1-5 16,1 1-5-16,2-3-4 0,-1 2-4 0,4-1-1 0,2-1-3 0,0 0-3 15,3 1 0-15,1-1-1 0,3-2-2 0,0 2-1 0,3-1 0 16,2 0 0-16,1 0 0 0,3 0 2 0,-1 2 2 0,1-1 2 0,2 0 2 15,-2 0 2-15,4 1 1 0,-1 1 1 0,-1-2 1 0,0 1 0 0,3 1 0 16,-3 1 2-16,-1-2 1 0,1 1 1 0,-1 1 2 0,1-2-2 16,-4 2 0-16,1 0 0 0,-2 0-2 0,1 0 0 0,-3 0-2 15,-2 0 1-15,1 0 0 0,-3 0 1 0,-1 0 0 0,-1 0 0 0,-3 0 1 16,3 0-2-16,-5 0 2 0,0 0-1 0,-1 0 1 0,-3 0 1 0,1 0 1 16,-1 0-1-16,-3 0 1 0,0 0 1 0,0 0 1 0,-2 0-1 15,0 0-2-15,2 0-3 0,-5 0-4 0,0 0-3 0,0 0-6 0,0 0-11 16,-5 0-13-16,2 0-12 0,-2 0-15 0,0-1-11 0,-1 1-10 0,-2 0-6 15,-3 0-10-15,0 0-9 0,-3 0-8 0,1 0-9 0,-4 0-9 16,1 0-11-16,-1 3-9 0,-1-2-9 0,-1 2-6 0,2 0-6 0,-4 2-9 16,2-2-10-16,0 0-38 0</inkml:trace>
  <inkml:trace contextRef="#ctx0" brushRef="#br0" timeOffset="108744.3812">14980 3926 117 0,'-7'-1'146'0,"1"1"-11"0,-1-1-7 0,2 1-4 0,2-3-4 0,-1 3-3 16,1 0-5-16,1 0-7 0,1 0-6 0,-1 0-5 0,2 0-7 16,0 0-3-16,0 0-6 0,0 0-6 0,0 0-9 0,2 0-10 0,1 0-12 15,0 0-11-15,1 0-8 0,1 0-8 0,2 0-5 0,1 0-4 16,2 0-8-16,0 0-3 0,1 0-6 0,6 0-2 0,-2 0-2 0,2 0-1 16,2-3 1-16,3 3 3 0,0 0 3 0,2-2 2 0,-2 1 3 0,2 1 2 15,1 0 1-15,2-2 1 0,-2 1 2 0,0 1 1 0,0 0 1 16,-2-2 1-16,2 1-1 0,0 1 1 0,-1-2-1 0,-1 1 0 0,0 1 2 15,-1-2-1-15,2 1 0 0,-5-1 0 0,1 1 2 0,1-2 1 0,-3 1 2 16,-1 0 3-16,-3 1 4 0,2-2 3 0,-2 0 3 0,-2 2 4 16,0-2 2-16,-3 1 3 0,2-3 1 0,-3 5 3 0,0-4 1 0,0 3 0 15,-2-2 0-15,1 2-1 0,-3-2-1 0,0 0-5 0,-1 2-6 16,-1 0-11-16,-1-1-12 0,-1-1-27 0,0 1-34 0,-1 1-48 0,-3 0-57 16,-1-2-84-16,-1 3-97 0,-2 0-57 0,-3 0-37 0</inkml:trace>
  <inkml:trace contextRef="#ctx0" brushRef="#br0" timeOffset="114327.4655">2638 7393 22 0,'-2'3'45'16,"2"1"-1"-16,-2 2 1 0,2-4 2 0,-1 3 4 0,-1-3 1 16,2 3 2-16,-2-2 1 0,1 0 3 0,1 0 0 0,-3 0-3 0,3 0 0 15,-1 0-1-15,-1-1 1 0,2-1 0 0,-2 1-1 0,1 1 0 0,-1-2-1 16,2 1-1-16,0-2 1 0,0 0 2 0,0 0 1 0,0 0 0 16,0 0 5-16,0 0 3 0,0 0 0 0,0 0-4 0,-3 0-3 0,1 0-1 15,1-3-3-15,-1 1-3 0,-1-1-5 0,1 0-6 0,1-3-5 16,-3 0-6-16,1 0-5 0,-1-3-8 0,1 1-7 0,1-5-9 0,-1 0-1 15,0-2 0-15,0-2-2 0,1-4-1 0,-1 0-2 0,1-3-1 0,-1-2-1 16,3 0-1-16,-2-4-3 0,2-1 1 0,-2 0-1 0,2-1-4 16,0-3 0-16,0-1-1 0,0 0 1 0,0-2 0 0,2 1 4 0,-2-1 4 15,2 1 3-15,-1-2 4 0,1 0 1 0,3 1 3 0,-2-1 2 16,0 1 3-16,2-2 2 0,0 1 3 0,1 0 5 0,0-1 2 0,1-1 2 16,1-2-2-16,1 2-1 0,-1-1-4 0,0-1 0 0,0 1-3 15,1-1 2-15,1-1-2 0,-1-1 1 0,2 2-1 0,-3 1 1 0,0 1 0 16,0 2-2-16,1-2 0 0,-1 1-1 0,1 3 0 0,0-1 0 0,0 1 0 15,-2 2 0-15,-1-1 0 0,3 3 0 0,-1-1-1 0,0 0 0 16,0 1 0-16,1 1 0 0,0 2 0 0,-1-1 0 0,1 2-1 0,0-2 4 16,-2 2 0-16,1 1 1 0,1 0-2 0,-1 1 0 0,2 0 1 15,-1 0-1-15,-1-1-1 0,0 2 1 0,2-1 1 0,0 0 1 0,-2-1 0 16,0 1-1-16,-1-1 0 0,2 0 0 0,1 1 1 0,-2-2-1 16,-1 3 2-16,1-2 0 0,-1 1-1 0,-1 0 1 0,1 2-1 0,-2-1-1 15,0 1-1-15,0-2-2 0,0 2 0 0,0 2-1 0,-2-1-3 0,4 1 0 16,-3 0-4-16,2 1-3 0,-1 0 0 0,0 3-3 0,-1-1 0 0,2-1-2 15,-1 3-1-15,0 0-1 0,1 0 0 0,1 0-1 0,0 0 1 0,0 1 0 16,-1 1 0-16,2-1 2 0,0 1 1 0,1-1 3 0,0 1 1 16,1 0 0-16,-2-1 4 0,2-1 2 0,1 0 0 0,0 1 2 0,0-1-1 15,0 1-1-15,3-1 1 0,-2 3 0 0,2-4 1 0,0 1-1 0,0 0 0 16,-1 0-2-16,4 1 0 0,-4 0-1 0,2-1 0 0,0 1-2 16,0 1-1-16,-2-1 0 0,3 1 0 0,-3 1-1 0,-2 0 2 0,3 0 0 15,-3 1-1-15,0-1 1 0,0 2 2 0,-3-1 3 0,3 3 3 0,-5-4 3 16,1 4 5-16,-1-1 4 0,-1 0 3 0,1 1 3 0,-3-1 0 0,0-2 1 15,-1 2 1-15,0-1 0 0,-1 0 1 0,1-2 0 0,-2 0 0 0,0 0-2 16,-2-2-3-16,1-1-8 0,-1 0-8 0,0 0-5 0,1-2-5 16,-1 1-5-16,-1-1-5 0,0-4-3 0,-2 1-1 0,2 0-2 0,0-2-3 15,-2-1-2-15,2 2-4 0,-2-5 1 0,2 3 2 0,-3-1 6 0,1 0 5 16,2 0 5-16,-2 0 1 0,2 1 7 0,-2-1 9 0,0 4 4 0,-1-2 1 16,2 1 1-16,-3 0 6 0,2 2 2 0,0 1 4 0,1 1 1 15,-2-1-2-15,1 1-4 0,0 1-2 0,0-1-2 0,-1 1-2 0,0 0-3 16,1-1-4-16,0 3-1 0,-1-2 1 0,1 0-2 0,0-1-1 0,-1 1-3 15,2-1-3-15,-3 1 2 0,4-2 1 0,-2 1 1 0,2-2 0 0,-2 4 0 16,1-3 2-16,-1 2-2 0,2-3 1 0,-2 2-2 0,3 1-2 16,-1-2-1-16,-2 1-3 0,2 0 1 0,0 1-2 0,0-2-1 0,1 2-6 0,1 0 0 15,-1 1 0-15,-1-1-1 0,1 2 1 0,1 0-2 0,1 1 1 0,-2 0-1 16,2 0 1-16,-1 3 1 0,-1-1 0 0,2 2 1 0,-2-1 1 16,2 1 0-16,0 0 1 0,0 1 0 0,0 0 0 0,0 1-1 0,0 1-3 15,0 0-1-15,0 1-1 0,0 1-2 0,0-2-1 0,0 1-2 0,2 1-1 16,-2-1-2-16,3 3 2 0,-1-1-1 0,-1-2 0 0,3-1-1 15,-1 1 2-15,0 1-2 0,0 0 1 0,2-1-1 0,-1 1 1 0,1-3 1 0,-2 2 1 16,2-2 4-16,0 4 0 0,1-6 1 0,-1 3 2 0,0-1 1 0,-1 1 3 16,3-2 0-16,-1 4-1 0,0-2 2 0,-1 1 6 0,0-1 3 15,1 1 4-15,-1 1-1 0,0-3 1 0,1 4 0 0,-3-1 1 0,2 1 1 16,-2 0 0-16,2 0-2 0,-2 1 0 0,0 0 0 0,2 0 3 0,-2-2-1 16,0 3-3-16,0-1 0 0,-1 2-3 0,1-2 0 0,2 0 0 0,-2 1 0 15,-1 1-2-15,1-3-1 0,1 1-3 0,1 1-1 0,-2-1-2 0,2 1-1 16,-2-1-1-16,2 0 1 0,0-2 0 0,4 2 0 0,-4-2 1 0,1 0 0 0,1-1 0 15,2 1 1-15,-3-3 1 0,2 3 1 0,1-2 2 0,0 1 2 16,-1-4 3-16,0 3 1 0,0-1 4 0,1 0 0 0,-3-2 2 0,2 0 0 16,-1 0-1-16,0 0 1 0,1-2 0 0,0 1 1 0,-1-2 1 0,0 0 0 15,1-1 2-15,-1 0-1 0,-1 0 0 0,2-1 1 0,-2 3 1 0,-1-5 1 16,0 1 0-16,-2 2-1 0,2-1 1 0,-1 0-1 0,-1 1 1 0,1 0 0 16,-3 1-1-16,1 0 2 0,-1 0 2 0,1 1-1 0,-2 1 0 0,0 1-3 15,-2 0-2-15,1 0-4 0,-1 2-3 0,2-2 0 0,-3 2-1 0,1 1-2 16,1 0-4-16,-1 0-5 0,-2 1-5 0,2 2-4 0,1-1-3 0,-1 0-3 15,-1 2-3-15,1 0-5 0,1-2-5 0,-1 2-6 0,2 0-7 0,-2 3-11 16,2-2-13-16,0 0-10 0,2 3-10 0,0-2-8 0,-1 0-8 0,2 2-14 16,2-1-14-16,1 1-15 0,-1 1-13 0,3-2-16 0,0 2-16 0,1 0-39 15,-1 0-50-15</inkml:trace>
  <inkml:trace contextRef="#ctx0" brushRef="#br0" timeOffset="116997.9477">5323 2725 183 0,'0'0'229'0,"0"0"-38"15,0 0-24-15,0 0-13 0,0 0-10 0,0 0-6 0,0 0-7 0,0 0-3 16,0 0-5-16,0 0-5 0,0 0-8 0,0 0-6 0,0 0-11 16,0 0-9-16,0 0-10 0,-1 1-8 0,-1 1-7 0,2-2-9 0,-1 2-5 15,-1-1-6-15,2-1-6 0,-2 2-5 0,2 0-6 0,-1-2-8 16,-1 0-3-16,2 3-7 0,-2-1-2 0,1 0-3 0,1 1-2 0,-2 2-2 15,2-3 0-15,-1 4-3 0,-1 0-1 0,2 1 0 0,-3 3 0 16,1 0 0-16,1 2 1 0,-2 2 2 0,1 1 3 0,-1-1 1 0,3 3 1 16,-1 1 2-16,1 1-1 0,0-2-1 0,1 3-2 0,-1-1 1 0,3 0-4 15,2 0-4-15,-2 0-3 0,3 1-4 0,1-3-3 0,1 0-5 16,1 1-3-16,2-2-5 0,-1 0-7 0,2-1-9 0,1-2-11 0,1-1-16 16,0-1-15-16,2-1-17 0,-2-3-18 0,2 1-19 0,0-1-25 0,1-2-29 15,-1-3-41-15,1-1-44 0,0-1-49 0,1-1-50 0</inkml:trace>
  <inkml:trace contextRef="#ctx0" brushRef="#br0" timeOffset="117444.4103">5511 2905 90 0,'0'0'271'0,"0"0"-97"0,0 0-72 0,0 0-58 0,0 2-31 0,0 1-19 16,2-2-3-16,-1 1 3 0,-1-1 10 0,2 2 9 0,1 0 10 16,-1-2 8-16,-1 3 5 0,2 0 0 0,1 1 0 0,-3-2 1 0,1 1-3 15,1 1-5-15,-1-1-3 0,-1 2-1 0,2-2-4 0,0 3-3 0,-1-2-1 16,-2 0-1-16,1 0 0 0,1-1 1 0,-2 1 2 0,0-1 3 16,0 1 4-16,0-1 2 0,0 1 7 0,0-2 7 0,-2-1 6 0,1 2 5 15,1-3 6-15,-2 1 6 0,2-2 6 0,0 0 5 0,0 0 6 16,0 0 5-16,0 0 5 0,0 0 5 0,0 0 2 0,0 0 1 0,-1 0-4 15,-1-2-9-15,2 1-9 0,-3-3-9 0,3 2-11 0,-1-4-9 0,-1 1-10 16,2-1-9-16,-1 0-8 0,-1-1-9 0,2 0-8 0,0-3-11 16,0 1-5-16,2-1-4 0,-1 3-2 0,-1-1 0 0,3-2 2 15,0 3 1-15,-1 1 1 0,-1 0-1 0,1 1 0 0,1 0-1 0,0 1 0 16,-1 0-2-16,0 1-1 0,1 0 0 0,0 1-2 0,0 1-1 0,-1 1-4 16,2-2-1-16,1 2 0 0,-2 0-1 0,2 2 0 0,0-2 3 15,0 3 0-15,1-1 3 0,2 1 1 0,-2-1 4 0,2 1 1 0,-2 2 1 16,2 0 3-16,0-1 2 0,0 2 1 0,-2 0 3 0,2 0 1 0,0 2 3 15,-2-2 2-15,3 1 2 0,-2 0-5 0,-2 1-3 0,1-1-10 16,-1 0-10-16,0 0-13 0,2-1-15 0,-2 0-15 0,-2 0-18 0,2-1-20 16,-1 1-23-16,-1-3-30 0,0 1-33 0,-1 1-39 0,-1-4-40 0,3 1-46 15,-4-2-50-15</inkml:trace>
  <inkml:trace contextRef="#ctx0" brushRef="#br0" timeOffset="117910.7319">5634 2668 248 0,'-4'-1'504'0,"1"-3"-11"0,0 1-23 0,-1 3-91 0,3-2-124 0,-1-1-79 16,-1 1-53-16,1 0-29 0,2-1-14 0,-1 1-12 0,-1 0-9 0,2 1-10 15,0-1-14-15,0 0-13 0,0 2-12 0,0-1-10 0,2-1-10 16,-1 2-7-16,-1-1-8 0,2 0-3 0,0 1-4 0,-1 0-2 0,2 0-1 15,-1 0 1-15,1 0 1 0,2 0 0 0,-1 0 3 0,3 0 0 16,-2 1 2-16,-1 0 1 0,3 1 2 0,0-1 2 0,-2 1 1 0,0 1 2 16,0-1 0-16,1 3 1 0,-1 0 0 0,1-1 0 0,-1-1 1 0,-2 2 0 15,2 0 1-15,-2-1 1 0,2 1 2 0,-2 1 3 0,1-2 2 16,-2 0 2-16,3 1 2 0,-2 0-1 0,-1-2 3 0,-1 1-1 0,1-1 2 16,1 2 0-16,-1-1 0 0,-1-1-1 0,1 0 1 0,1 1 0 15,0-4 1-15,-2 3-1 0,3-1-1 0,-1 0 1 0,0-1-1 0,0 3-1 16,-1-3 1-16,3 1 0 0,-2-2-1 0,0 0 0 0,-1 2 0 0,2-2 0 15,-1 3-1-15,0-3 1 0,2 0-1 0,-1 2 1 0,-1-2-1 16,0 1 1-16,2 1-1 0,1 1 1 0,-3-2-1 0,2 1 1 0,-2-1 0 16,0 2 1-16,0-2 0 0,2 1-2 0,-3 0 1 0,2 1-1 15,-1 0 0-15,1 0-1 0,-1-1 0 0,0 1 1 0,0 1 0 0,-1-1 0 16,-1 1-1-16,1-1-1 0,0 0 0 0,-1 1 2 0,-1-1-1 0,0 1 3 16,0 1-1-16,0-2 1 0,0-1 0 0,-1 1-4 0,-1 0-4 15,-1 0-6-15,1 0-8 0,-3 0-8 0,2 0-6 0,-2 0-13 0,0 2-15 16,-2-2-20-16,1 0-21 0,-2 0-36 0,-3-1-40 0,1 2-71 15,-1-1-80-15,-1-1-41 0,-1 0-21 0</inkml:trace>
  <inkml:trace contextRef="#ctx0" brushRef="#br0" timeOffset="118227.5671">5941 2520 65 0,'3'-2'470'16,"-1"2"1"-16,-1-1-49 0,3 1-76 0,-3 0-95 0,1 0-107 0,1 0-59 15,-1 0-34-15,1 0-20 0,1 0-7 0,-1 1-4 0,2-1 0 16,2 4 1-16,-1-3 0 0,3 2-2 0,-1 1-2 0,2-2-2 0,0 4-3 15,2-2-1-15,1 2-2 0,-1 2-1 0,1 0-2 0,1 4-2 0,-3-3 1 16,2 3-2-16,-1 1-2 0,-2 2 0 0,1-1-2 0,-3 5 0 16,0-2-2-16,-2 3-6 0,-2 1-8 0,0 1-11 0,-4 3-14 0,0 0-16 15,-6 2-19-15,1 0-21 0,-3 2-22 0,-4 2-24 0,-1 1-26 16,-4 1-30-16,-1 1-33 0,-4 0-65 0,-2 3-83 0,-1-1-39 0</inkml:trace>
  <inkml:trace contextRef="#ctx0" brushRef="#br0" timeOffset="121560.5066">3529 2111 3 0,'0'-2'363'16,"0"0"-57"-16,2 1-71 0,-2-1-78 0,0 1-45 0,0 1-26 0,0 0-15 15,0 0-9-15,0 0-7 0,0 0-5 0,0 0-6 0,0 0-7 16,0 0-7-16,0 0-10 0,0 0-10 0,0 0-11 0,0 0-9 0,0 0-9 15,0 0-8-15,3 0-6 0,0 0-3 0,-2 1-2 0,1 1-1 0,1-2 1 16,-1 3 0-16,1-2 2 0,0 0 4 0,0 2 4 0,1 1 5 0,-1-1 2 16,0 2 5-16,1 0 1 0,-2-1 4 0,1 1 1 0,0 2 2 15,1-2 0-15,-1 1 1 0,0 0 3 0,0 1 1 0,-1 1 3 0,1-1 1 16,3 1-1-16,-3 1 0 0,-1-2 2 0,1 3 0 0,0-2 1 0,-1 0 2 16,0 1 0-16,-1 0 2 0,2 0 1 0,-1-1 1 0,-2-1-1 15,2 0 0-15,-1 1-2 0,-1 0 2 0,2-2 1 0,-2 1 0 0,1-1 0 0,2-1 0 16,-3 1 0-16,0-2 0 0,0-1 1 0,0 2 2 0,0-2-1 0,0-1 2 15,0 1 4-15,0-1 2 0,0-2 2 0,0 0 3 0,0 0 7 16,0 0 6-16,0 0 7 0,0 0 6 0,0 0 8 0,0 0 6 0,0 0 8 16,0 0 2-16,0 0 0 0,0-2 0 0,-3 2-2 0,2-5 0 0,-1 3-2 15,1-1-3-15,-1 0-9 0,0-1-7 0,-1-2-9 0,2-2-10 16,-1 1-8-16,0-1-12 0,-1-2-14 0,1 0-9 0,1-4-8 0,1 2-8 16,-2-3-9-16,2-1-8 0,0-2-7 0,0 1-3 0,2-3 1 0,-1 0 0 15,1 2 2-15,1-4 0 0,1 4 0 0,-1-1 3 0,0-1 5 0,2 2 6 16,-1 0 7-16,1 1 7 0,-2 2 7 0,4 3 9 0,-3-3 4 0,1 2 4 15,1 1 2-15,-1 3-2 0,1 0-2 0,-1 1-3 0,0 1 0 0,0 2-4 16,2-2-2-16,-2 2-5 0,0 3-3 0,0-1-3 0,1 0-3 0,0 3-2 16,1-2-4-16,-1 2-2 0,2 2 1 0,-1-1-1 0,0 1 3 0,1 1 2 15,0 1 2-15,1 1 4 0,-1 0 2 0,0 3 3 0,0-1 5 0,1 2 3 16,1 1 2-16,-2 0 6 0,-1 1 5 0,0 2 2 0,1 1 2 0,-1-1 2 16,-1 2 1-16,1 0 3 0,0 0 2 0,-1 2 1 0,-1 0 2 0,0-3 1 15,1 3 3-15,-1-1 0 0,1 0-1 0,-3-1 0 0,2-1-2 16,-2 0-2-16,2-1-1 0,0-1-5 0,-2 0-9 0,0-1-9 0,0-2-12 0,-1 0-13 15,-1-2-12-15,1 1-15 0,1-1-12 0,-1-2-12 0,-2 0-10 16,1 0-19-16,1-1-18 0,-2-4-35 0,0 0-42 0,0 0-50 0,0 0-57 16</inkml:trace>
  <inkml:trace contextRef="#ctx0" brushRef="#br0" timeOffset="122360.0737">3793 1673 27 0,'0'0'246'0,"0"0"-48"0,0 0-42 0,-2 0-23 16,1 0-15-16,1-2-8 0,-2 0-4 0,2 2-2 0,0 0-2 0,-1-1-2 16,1 1-3-16,0-2-7 0,-2 2-8 0,2-2-8 0,0 1-6 0,0 1-9 15,0-2-6-15,0 1-5 0,0 1-5 0,0 0-3 0,0 0-3 0,-2-1-2 16,2 1-3-16,0 0-1 0,0 0-2 0,0 0-2 0,0 0-1 0,0 0 0 15,0 0-3-15,0 0 0 0,0 0-5 0,0 0-3 0,0 0-5 0,0 0-6 16,0 0-4-16,0 0-4 0,0 0-4 0,0 0-3 0,0 0-3 0,0 0-2 16,0 0-1-16,0 0-2 0,0 0-1 0,0 0-1 0,0 0-2 0,0 0 1 15,0 0-2-15,0 0 2 0,0 0-1 0,0 0 2 0,0 0 2 0,0 0-1 16,0 0 2-16,0 0 2 0,0 0 0 0,0 0 0 0,0 0 0 0,0 0 2 16,0 0 1-16,0 0 1 0,0 0 2 0,0 0 1 0,0 0 0 0,0 0 1 15,0 0 0-15,0 0 2 0,0 0 1 0,0 0 0 0,0 0 1 0,0 0-1 16,0 0 3-16,0 0 1 0,0 0 0 0,0 0 1 0,0 0 1 0,0 0 0 15,0 0-1-15,0 0 0 0,0 0 0 0,0 0-1 0,0 0-2 16,0 0-2-16,0 0-1 0,0 0-1 0,0 0-1 0,0 0-1 0,0 0-4 0,0 0-1 16,0 0-2-16,0 0-2 0,0 0-1 0,0 0-1 0,0 0-3 0,0 0-1 15,0 0 0-15,0 0-2 0,0 0 0 0,0 0 0 0,0 1 2 16,0 0 2-16,0 1 1 0,0 1 1 0,0-1 4 0,0-1 2 0,0 3 2 16,0-1 3-16,0-1 2 0,2 3 4 0,-2-3 4 0,2 3 2 0,-1-2 4 0,-1 2 0 15,2-1 0-15,-2 1 1 0,1-1 1 0,1 1 0 0,1-1 1 16,-1 1 1-16,-1 1-1 0,3-2-1 0,-1 0 0 0,0 1 0 0,0-1 0 15,0 1 0-15,2-2 0 0,-2 1 1 0,2-1 0 0,-2 2 1 0,2-1 2 16,-2-1-1-16,3-1 1 0,-1-1 1 0,0 1-1 0,0 0 2 0,1-2 1 16,0 1 0-16,0-1-1 0,-1 0 1 0,2 0 0 0,-1 0 0 0,3 0-2 15,-1-1 1-15,0 1-2 0,0-2 0 0,1 0-1 0,-1 2-2 0,2-1-3 16,1-1-1-16,-3 0-3 0,1 1-2 0,2-1-3 0,0 0-2 0,-1 2 0 16,-1-1-3-16,1 1-1 0,0 0-1 0,0 0-1 0,-2 0-1 0,0 0 0 15,-1 0 1-15,3 1 1 0,-3 1 0 0,1 0 0 0,-3 1 2 0,2-1 1 16,0-1 2-16,-2 3 0 0,-1-1 2 0,1 1 3 0,-3-1 0 0,1 1 0 0,1 0 2 15,-4 0-1-15,2 1 4 0,-2-1 1 0,-2 1 6 0,0 0 3 16,-2 0 4-16,1 2 2 0,0-4 3 0,-5 4 2 0,1-1-1 0,0 0-2 16,-1 1-3-16,-2-1-2 0,-2 0-4 0,2-1-6 0,-1 2-7 0,-1-1-8 15,0-2-9-15,1 1-12 0,-1 2-16 0,2-4-17 0,-4 1-13 0,3-3-12 16,1 3-21-16,0-1-25 0,-3-2-24 0,3 0-26 0,-2-1-49 0,2 0-59 16,-1 0-40-16</inkml:trace>
  <inkml:trace contextRef="#ctx0" brushRef="#br0" timeOffset="122541.5771">3806 1626 271 0,'2'-3'392'0,"-1"0"-54"0,2 0-86 15,0-1-100-15,2 1-59 0,1-2-37 0,-1-2-21 0,2 2-11 0,2-3-8 16,-1 1-5-16,3-1-7 0,1-1-7 0,0 0-9 0,0-1-9 0,4-1-7 15,-2 1-8-15,2-2-13 0,1-1-17 0,-1 3-26 0,3-1-33 0,-3 0-33 16,3 0-37-16,0-1-56 0,-3 2-68 0</inkml:trace>
  <inkml:trace contextRef="#ctx0" brushRef="#br0" timeOffset="128559.6812">8200 5070 43 0,'-2'-4'495'0,"2"4"0"0,-1-3-2 0,-1 1-89 16,2 0-134-16,-1 2-80 0,1-1-54 0,0-1-29 0,0 2-17 0,0-2-8 15,0 1-4-15,0 1 0 0,0 0 0 0,0-2 0 0,0 2-3 16,0-1-6-16,0 0-8 0,0 1-8 0,0 0-7 0,1-3-7 16,-1 3-7-16,0 0-7 0,0 0-5 0,0 0-6 0,0 0-5 0,0 0-3 15,0 0-5-15,0 0-3 0,0 0-3 0,0 0-2 0,0 0-3 16,0 0-2-16,0 0-2 0,0 0 0 0,0 0-2 0,2 3 0 16,-1-3 1-16,-1 1-2 0,0-1 0 0,2 1 0 0,-2-1-1 0,0 0-2 15,2 2-2-15,-2-2 0 0,0 1-2 0,1 1-2 0,-1 0-1 16,2-1-3-16,-2 1-3 0,1 0-2 0,1-2-1 0,-2 3 2 0,2-1 0 15,0 0 2-15,2 1 2 0,-3-1 2 0,2 2 2 0,1-1 3 16,0 2 3-16,0-1 2 0,-1 0 4 0,3 2 2 0,0-1 6 0,-1 0 1 16,0 2 4-16,3-1 2 0,-2-2 0 0,0 2 0 0,1 1 2 15,-1-2 0-15,2 2 0 0,1-3 2 0,-2 2 0 0,-1-2 2 16,2 2 3-16,0-1 3 0,-2-1 1 0,4 0 3 0,-2 0 3 0,1 0 4 16,1 1 5-16,-1-3 4 0,5 0 5 0,-3 1 3 0,3 0 3 15,2-3 2-15,0 2 1 0,0-2 0 0,6-2 0 0,-2 1 0 0,3-3-4 16,2 1 0-16,5-2 1 0,0-1 0 0,5-3-1 0,4-2-2 15,4-2-2-15,6-3-6 0,8-1-3 0,8-7-14 0,8-5-12 0,12-4-29 16,11-5-31-16,13-9-33 0,11-6-33 0,15-4-70 0,9-6-93 16,10-2-102-16,10-7-110 0,6-1-55 0,10-5-28 0,7-1-15 0</inkml:trace>
  <inkml:trace contextRef="#ctx0" brushRef="#br0" timeOffset="160358.2734">3714 2706 68 0,'2'-3'58'0,"2"-2"-13"16,-1 2-4-16,1-1 1 0,-1 1 1 0,0-2 0 0,2 2 2 0,-2-2 3 15,2 2-3-15,-1-2-3 0,1-2-2 0,0 3-3 0,0-1-4 16,1 0-4-16,1 0-3 0,0 0-4 0,-1 1 0 0,1 0-2 0,1-3-1 15,1 2 1-15,2-1 0 0,-1 1 1 0,2-3 0 0,-2 1 2 0,4 0-1 16,0 0 2-16,-1-3-2 0,3 3 1 0,1-2-1 0,-1 0 0 0,1 0-3 16,1 0-1-16,1-1-3 0,-2 0 1 0,2 1-2 0,1 0-2 15,0-1-3-15,0 2-2 0,0-1-2 0,0 1 0 0,0 0-5 0,2-1-6 16,-4-1-8-16,2 3-13 0,-1 0-16 0,-1-1-19 0,0 2-20 0,-1 0-23 16,-2 0-18-16,0 3-20 0,-3-2-20 0,-1 2-22 0</inkml:trace>
  <inkml:trace contextRef="#ctx0" brushRef="#br0" timeOffset="160625.7122">3646 2868 109 0,'3'-2'92'0,"2"2"-16"16,-2-2-7-16,3 0-3 0,1-1 3 0,-1 0 3 0,4-2 5 0,-1 0 2 15,2 1 4-15,-1-2-1 0,2 0-1 0,1 1-1 0,-1-3-3 0,1 0-3 16,3 0-4-16,-2 1-6 0,-1-2-7 0,4 0-6 0,-1 0-3 16,-2 2-5-16,3-3-2 0,-2 2-4 0,2-1-2 0,-1-3-4 0,1 4-1 15,-1-2-4-15,2 1-4 0,-2 0-2 0,1-1-3 0,-1 2-3 0,1 1-3 16,0-2-2-16,-2-1-1 0,2 1-1 0,-3 0-1 0,2 0-1 16,0 2-4-16,0 0-8 0,-2-1-9 0,2 1-15 0,-2 0-21 0,0 0-32 15,-1 0-39-15,1 2-35 0,0-1-37 0,-1 1-60 0,1 2-76 0,-3-1-45 16</inkml:trace>
  <inkml:trace contextRef="#ctx0" brushRef="#br0" timeOffset="183690.3993">4231 3982 38 0,'-5'-9'318'0,"-1"-1"-60"0,1 2-43 0,0-2-34 0,2 0-24 0,-3 1-17 16,3 1-9-16,0 0-1 0,-1 1-2 0,1-1 1 0,0 1-3 0,1-1-5 16,1 1-9-16,-1 1-7 0,-1-1-8 0,3 2-10 0,-2 0-6 15,2 1-5-15,-4-1-2 0,4 1-1 0,0 1-4 0,0 0-5 0,0 1-7 16,0 1-6-16,0-2-6 0,0 3-5 0,0 0-2 0,0 0-6 0,0 0-3 15,0 0-4-15,0 0-5 0,0 0-5 0,0 0-5 0,0 0-6 0,0 0-6 16,0 0-3-16,0 0-5 0,0 0-4 0,0 0-4 0,0 0-4 16,0 0-5-16,0 0-3 0,0 0-1 0,0 0-3 0,0 3 0 0,4-2 1 15,-2 2 1-15,0 0 2 0,1 2 1 0,0-2 2 0,2 3 2 0,1 1 1 16,3 0 4-16,-2 1 3 0,4 3 4 0,-1 0 2 0,2 3 4 0,1 3 1 16,1-3 0-16,0 5 1 0,2 0-1 0,2 4 0 0,-1-2-1 15,0 2-4-15,2 2 0 0,0 3-2 0,0-1 0 0,0 3 1 0,0 0 1 16,0 2 1-16,0-1 2 0,0 1 1 0,0 3 2 0,0-1 3 0,-3 2 1 15,4-2 2-15,-4 3 1 0,3 0 2 0,0 0 1 0,-3 0 4 16,4 1-1-16,-4-1-2 0,3-1 0 0,0 1-2 0,-3 0-2 0,1-2-1 16,-1 1-2-16,1-2-1 0,-2 1-1 0,2-4-2 0,-4-1 2 0,4 0-1 15,-4-1 1-15,1-3-1 0,0-1-1 0,-1-1 2 0,-2 0-1 16,0-4 1-16,0 1 0 0,-1-4 0 0,-1 0 1 0,0-1 0 0,-1-3 1 16,-1 2 2-16,-1-5 0 0,-1 0 0 0,-1-1-2 0,1-1-1 15,-2-2-4-15,1 1-4 0,-3-2-4 0,1 0-4 0,1-2-3 16,-3 1-5-16,3-3-2 0,-3 3-2 0,0-4-3 0,0 0-3 0,0 0-3 15,0 0-6-15,0 0-9 0,0 0-13 0,0 0-15 0,0 0-16 16,-3-2-15-16,3 0-16 0,-3-1-18 0,1 1-19 0,1-3-27 16,-1 0-26-16,0 0-47 0,-1 0-54 0,0-1-39 0</inkml:trace>
  <inkml:trace contextRef="#ctx0" brushRef="#br0" timeOffset="184857.1513">4038 3771 202 0,'0'0'177'0,"0"0"-52"0,0 0-29 0,0 0-14 0,0 0-7 0,0 0-4 16,0 0 1-16,0 0 1 0,0 0 3 0,0 0 4 0,0 0 0 0,0 0-2 15,0 0-3-15,0 0-3 0,0 0-6 0,0 0-7 0,0 0-6 0,0 0-7 16,0 0-5-16,0 0-3 0,0 0-6 0,0 0-5 0,-2 0-4 16,2 0-3-16,-1 4-1 0,1-3 1 0,-2 3-1 0,2-1 2 0,-1-1-2 15,-1 4-1-15,2-2 0 0,-2 1 0 0,1 2-1 0,1 0 0 0,-2 2-2 16,2 2 1-16,-1-2 0 0,-2 4 0 0,3-2-2 0,-2 2-1 0,2-1-3 16,-1 2-2-16,-1 1-3 0,2-1 0 0,0 1-2 0,0-1-2 15,0 0 0-15,0 1-2 0,0-2 1 0,0 1 1 0,0-2-2 0,2-1 0 16,-1 2 0-16,-1-3 0 0,0-1 2 0,2 0 2 0,-2-1 3 0,0-2 3 15,0 1 6-15,0-4 6 0,0 2 10 0,0-4 12 0,0 2 11 0,0-2 10 16,0 1 11-16,0-2 9 0,0 0 5 0,0 0 1 0,0 0 0 16,0-3-1-16,-2 0-2 0,2 0-1 0,-1-3-6 0,-1 1-7 0,-1-3-8 15,1-3-11-15,-1 1-11 0,0-4-12 0,0 0-9 0,-2 1-10 0,-1-4-5 16,3 0-4-16,-2-3 0 0,2 1-3 0,-2 0-2 0,2-3 0 0,-1 1-1 16,0 1-1-16,-1-2 1 0,0 0 0 0,1 2-1 0,0 1 1 15,1-2-2-15,0 3 1 0,1 1-1 0,-1 2 2 0,2 0-1 0,-1 2-2 16,-1-1-1-16,3 2-1 0,0 2-2 0,0 1-2 0,0-1-4 0,3 3-2 15,0-3-1-15,2 3-2 0,0 2-2 0,1-3 1 0,2 2-1 0,3 0-2 16,0 0 2-16,3 0 0 0,2 0 4 0,1 2 2 0,4-3 1 16,1 2 3-16,4 0 3 0,0 1 2 0,3-3 2 0,1 3 3 0,0 0-3 15,1 1-4-15,3 0-8 0,-1 0-9 0,-1 1-13 0,1 2-18 0,0 0-23 16,0 0-27-16,-1 0-29 0,-2 2-28 0,2 1-48 0,-4 1-57 0,0 1-69 16,-1 0-75-16,-3 2-47 0,-1 0-34 0</inkml:trace>
  <inkml:trace contextRef="#ctx0" brushRef="#br0" timeOffset="185740.0828">4765 5248 191 0,'-3'0'487'0,"1"-1"0"0,1-1-76 0,-1 2-115 16,0 0-78-16,2 0-58 0,0 0-32 0,0 0-18 0,0 0-11 0,0 0-8 15,0 0-5-15,0 0-5 0,0 0-7 0,0 0-5 0,0 0-9 16,0 0-9-16,0 0-11 0,0 0-8 0,0 0-11 0,0 0-9 0,0 0-10 16,0 0-8-16,0 0-5 0,0 0-6 0,0 0-1 0,2 0-2 0,1 0 0 15,-1 0-2-15,1 0 2 0,0 2 0 0,1-1 2 0,-1-1 2 0,2 2 1 16,1-1 1-16,0 1 1 0,0-1 3 0,1 1 1 0,2 1 0 16,-1-1 1-16,0 2 2 0,2-1-1 0,-1 0-1 0,2 0 1 15,-1-1 2-15,0 1 0 0,2 2 1 0,0-1 0 0,-1-1 2 0,-1 1 1 16,4 1 1-16,-3-2 1 0,-1 1 1 0,5 2 2 0,-5-2-1 15,2 1-1-15,0-1-1 0,-1-1-2 0,1 2-2 0,-1-3-4 0,-1 3-3 16,2 0-5-16,-2-2-5 0,1-1-6 0,-3 1-4 0,0-1-6 16,2 1-5-16,-3-3-4 0,1 2-4 0,-3-2-2 0,1 0 1 15,-1-2-2-15,1 1-3 0,-1-3 0 0,-2 1-2 0,0-2 2 0,1-1 1 16,-3-3 2-16,1 0 4 0,-1-1 4 0,1-2 5 0,-2-2 3 16,0-1 3-16,-2-2 3 0,1-2-1 0,-1 0 3 0,-1-1 5 0,0-1 5 15,-2-1 8-15,0-2 7 0,2 1 11 0,-3 0 8 0,3 1 8 16,-2-1 7-16,2 2 10 0,-2 0 10 0,3 3 12 0,-1 0 10 15,0 3 12-15,-1 0 6 0,0 3 8 0,3 2 1 0,-2 1 0 0,1 1-3 16,0 1-6-16,1 2-7 0,-1 2-9 0,2 0-15 0,0 0-13 16,0 1-15-16,0 2-13 0,0 0-10 0,0 2-10 0,2 3-6 0,-1 1-4 15,1 1-3-15,0 4-2 0,2-1-7 0,-2 6-8 0,1-1-15 16,1 4-17-16,0 3-23 0,-1 1-23 0,0 2-43 0,0 2-50 16,-1 0-86-16,1 1-104 0,0 2-63 0,-1 1-47 0,-2 0-26 0</inkml:trace>
  <inkml:trace contextRef="#ctx0" brushRef="#br0" timeOffset="188807.2634">8799 2755 174 0,'0'-3'463'16,"0"1"-72"-16,0-1-113 0,0-1-75 0,0 3-56 0,0 1-30 0,0-2-16 16,2 0-10-16,-2 2-6 0,0 0-8 0,0 0-8 0,0 0-10 15,0 0-7-15,0 0-8 0,0 0-8 0,0 0-7 0,0 0-8 0,0 0-5 16,0 0-7-16,0 0-5 0,0 0-6 0,0 0-2 0,1 0-3 16,1 2 0-16,-1 0 0 0,-1-2 0 0,2 1 1 0,1-1 1 0,-1 2-1 15,-1 0 3-15,1-1 1 0,2 1 4 0,-2 0 0 0,1 1 2 16,0-1 2-16,1 2 2 0,0-1 2 0,1 3 1 0,-2-1 0 0,2 1 2 15,1-1-1-15,-1 2 2 0,0 0-1 0,0-1 1 0,1 1-1 0,2 2 1 16,-2-1-1-16,0 0 2 0,-1 0-2 0,2 2 1 0,0-2-2 16,0-1 1-16,1 3-2 0,-2-1-1 0,2 1-1 0,-2-3 0 15,1 0-1-15,-1 0 0 0,0 0-2 0,2 0 1 0,-2 1-1 0,-1-5 1 16,0 4 0-16,1-2 4 0,0-3 1 0,-1 3 5 0,0-2 3 0,1 1 8 16,-1-3 10-16,0 1 10 0,1-2 8 0,0 0 9 0,1 0 8 15,1-3 6-15,4-1 3 0,-1-1 3 0,5-3 0 0,2-3-2 0,2 1-1 16,5-7-6-16,4 0-9 0,2-5-15 0,6-3-22 0,2-3-19 0,4-3-24 15,1-3-24-15,5-7-26 0,2-1-27 0,3-3-26 0,1-2-22 16,0 0-22-16,0-2-20 0,0 2-20 0,-2 0-29 0,-1 3-32 0,-4 3-46 16,-1 0-53-16,-2 4-55 0,-3 1-56 0,-2 6-25 0</inkml:trace>
  <inkml:trace contextRef="#ctx0" brushRef="#br0" timeOffset="189539.8009">8761 3785 11 0,'-4'-7'478'0,"0"0"-42"0,3 2-64 0,-1 1-81 0,-1-2-86 0,1 3-44 16,2-2-23-16,-1 2-16 0,-1 1-16 0,2 1-7 0,0-2-5 0,0 3-8 16,0 0-6-16,0 0-8 0,0 0-6 0,0 0-10 0,0 0-11 15,0 0-9-15,0 0-11 0,0 0-11 0,0 0-8 0,0 0-11 0,0 0-6 16,0 0-6-16,0 0-3 0,0 2-3 0,2-1 1 0,-1 0-1 15,1 1 2-15,1 0 0 0,-1 1 0 0,1 1 2 0,1 1 2 0,-1-1 3 16,2 1 1-16,0 1 4 0,0 1 4 0,0 0 1 0,2 1 4 0,0 1 3 16,-1-1-1-16,-1-1 2 0,1 2 1 0,2 2 2 0,-2-2-1 15,1 0 2-15,-1 0-1 0,1-1 1 0,0 0 0 0,-2 1 1 0,1-1 0 16,1-1 1-16,-1 1 1 0,0-2 2 0,-1-1 0 0,1 2 3 16,-1-2 2-16,0-1 5 0,1-1 7 0,-1 0 8 0,0-1 10 15,1-2 11-15,2 0 9 0,1 0 10 0,1-4 8 0,1 0 4 0,6-4 2 16,1-2-1-16,7-7-4 0,2-2-12 0,8-6-14 0,7-4-26 0,4-5-33 15,10-10-47-15,8-6-55 0,7-6-84 0,7-6-97 0,7-8-110 0,5-3-116 16,5-5-60-16,5-6-35 0,7-6-20 0</inkml:trace>
  <inkml:trace contextRef="#ctx0" brushRef="#br0" timeOffset="192624.8413">10405 6566 241 0,'-5'0'350'0,"1"0"-83"15,1 0-58-15,-1 0-47 0,1 0-20 0,1 0-8 0,1 0-3 0,-1 2 1 16,1-2 0-16,-1 2-1 0,2-2-1 0,0 0-4 16,0 0-7-16,0 0-7 0,0 0-8 0,0 0-10 0,0 0-8 0,0 0-8 15,0 0-10-15,0 0-8 0,0 0-8 0,2 0-7 0,-1 1-7 16,-1-1-6-16,2 2-5 0,-2-2-3 0,1 0-4 0,-1 0-3 0,2 1-2 16,-2-1-4-16,2 0-4 0,-1 1-5 0,1-1-3 0,1 3-2 15,-1-3-2-15,2 0-1 0,-1 2 1 0,0-2 0 0,2 2 2 0,2 1 2 16,1-1 1-16,4 1 1 0,-1-1 2 0,5 1 3 0,0 0 2 15,4 0 3-15,4 2 1 0,1-1 3 0,3-1 0 0,4 2-1 0,5-2 1 16,2 1 0-16,4-1-2 0,4 2-2 0,2-2 1 0,4-1-1 16,4 1 0-16,3 1 0 0,3-3-2 0,2 2-3 0,4-2-7 15,2 2-6-15,6-1-10 0,0 0-11 0,1-1-14 0,3 1-15 0,3 1-18 16,1-3-18-16,-1 2-20 0,0 0-22 0,1 1-23 0,-1-3-21 0,-2 3-32 16,1-3-40-16,-3 2-52 0,0-1-57 0,-2-1-54 0,-1 2-50 15,-2-2-22-15</inkml:trace>
  <inkml:trace contextRef="#ctx0" brushRef="#br0" timeOffset="253004.1682">12304 2201 1 0,'-9'-5'125'0,"1"0"-10"0,-1 2-5 0,1 0-6 0,0 0-3 0,0-1-2 16,-1 1-3-16,3-1-3 0,-1 3-3 0,-1-2-7 0,3 0-11 0,-2-1-7 16,0 1-4-16,1-1-5 0,-1 3-3 0,2-1-3 0,0-1-1 15,0-1-4-15,0 1-3 0,-1 1-3 0,2-1-7 0,-1-1-1 0,1 1-1 16,0 1-1-16,0-1-1 0,-1 1-1 0,2 0 0 0,-2 1-2 15,2-1-2-15,-3-1-3 0,2 1-2 0,-3 1-3 0,2 0-4 0,0-2-1 16,-2 1-1-16,2 1-2 0,-3-2-5 0,0 1-1 0,2 0-2 16,-4 1-1-16,1-2-2 0,-1 3 1 0,-2-1-2 0,1-1 2 0,-2 2 0 15,2-1 0-15,-2-1 3 0,-1 2-1 0,1-1-2 0,-1 1 0 16,0-2 0-16,-2 1-1 0,2 1-1 0,-2 0 1 0,3 0 0 0,-4 0 1 16,4 0-1-16,-2 0-1 0,0 0 1 0,0 0-2 0,0 0 0 0,0 0 1 15,0 0-1-15,1 0 0 0,-2 1 0 0,2 1-1 0,1-2 1 16,-4 1 0-16,4-1-2 0,-1 2-1 0,-2-1 0 0,0 2 0 0,1-1 0 15,-2-1 0-15,1 2-1 0,-2 0-1 0,2 0 1 0,-2 0 0 16,0 1 0-16,-1-1 1 0,-1 2 1 0,2-3 4 0,-1 3 1 0,-3 0 2 16,3-1 2-16,-1 1 3 0,-1 0-1 0,0 0 2 0,-1 0 1 0,0 1 3 15,3 0 3-15,-3-2 0 0,0 3 0 0,3-3 2 0,-2 0-1 0,3 1-1 16,0 0-2-16,1 0 0 0,-1 0 0 0,3-1 0 0,0-1-2 16,1 1-1-16,1-1 0 0,1 0-3 0,2 0-2 0,-1-1 1 0,0 2-1 15,3-3 0-15,0 1-1 0,1-1 0 0,0 2-2 0,1-1-1 16,1-1-1-16,0 2-2 0,0-2 1 0,-1 1-1 0,3 1 1 0,-2 0-2 15,2 0 1-15,-2 0 1 0,0 0 1 0,1 0-2 0,-2 0 2 16,1-1-1-16,0 3 2 0,-1 0 1 0,-1-1 0 0,0 1 1 0,0 0 0 16,1 1 1-16,-1 0-1 0,-2 0 1 0,1 0 0 0,0 0 0 0,0 1-1 15,-1-1 0-15,-1 2 1 0,2 1 1 0,-4-1 1 0,4-1 0 16,-2 0 3-16,1 1 1 0,0-1 1 0,-1 1 1 0,-1 1 1 0,3-2 0 16,-1 0 1-16,0 1 0 0,-1-1 2 0,2 2-1 0,0-1 0 15,-1-3 1-15,1 2-1 0,-1-1 1 0,3 2-2 0,-3-3-1 0,3 3-1 16,-1-1 0-16,2 2 0 0,-3-2-1 0,2 1-1 0,0-1-1 0,1 0 1 15,0 0-1-15,0 3-2 0,-2-2 0 0,2 4-3 0,0-3 0 16,-1-1-2-16,-1 4-2 0,1-3 1 0,0 3-1 0,0 0-1 0,-1 1 1 16,-1-1 0-16,1 2-2 0,0 0 0 0,-1 1-1 0,0-2 1 15,-1 3 0-15,-1-1-1 0,1 2 1 0,-2 0-1 0,3-1 0 0,-3 1 2 16,0-1-1-16,3 1 2 0,-2-1 0 0,1 1 0 0,-1 0 1 16,2-3 0-16,0 1 1 0,1 0-2 0,0 1 1 0,1-1 0 0,-2-1 0 15,2 0-1-15,0 1 0 0,1 0 0 0,0-1-2 0,0 0 0 0,0 0-1 16,1 0 1-16,-1 2 1 0,0-3 1 0,2 2 0 0,-2-1 1 15,2 1 2-15,-2-1 1 0,1 2 1 0,-1-1 2 0,2 0 0 0,1 1 2 16,-1-1 2-16,-2 2 0 0,2-1 1 0,-2 1 1 0,1-1-1 16,1 0 1-16,-2 4-1 0,2-5 0 0,-1 4 0 0,0 0-1 0,0 0 0 15,0-1-2-15,-2 1 0 0,1 2 0 0,2-1-2 0,-1 1 1 0,0-1-1 16,0 2 0-16,-2 1-1 0,0-1-1 0,1 0-1 0,0 1-1 16,-1 0 0-16,0 1-1 0,-2-2 0 0,3 1-1 0,-1-2 0 0,-1 3-2 15,1-2 1-15,-2-1-2 0,2 0 1 0,1 0-1 0,-1-1 0 0,1-2 0 16,-1 2 0-16,1-1-1 0,-1-3 0 0,1 2 1 0,2 0 0 15,-1-2 1-15,-1 0-1 0,1 0 1 0,1 1-1 0,0-3 2 0,1 3-2 16,-1-2 1-16,0 0-1 0,1 0 1 0,-1 2 0 0,1-2 2 16,-2 1 0-16,4 1-1 0,-1-1 0 0,-1 1 3 0,2-1 1 0,-2 2 3 15,2 0 0-15,-1 0 2 0,-1 1 2 0,2 0 1 0,-1 0 0 16,-1 1 2-16,2-1 0 0,-2 2 2 0,2 0 0 0,-1-2 1 0,-1 1 0 16,2 1 0-16,-2-1-1 0,2 1 0 0,-1-2-2 0,-1 1-1 15,2-3-1-15,-1 3 0 0,-1-2 0 0,2 2-1 0,0-3 0 16,0 0-1-16,0-2-1 0,0 1 1 0,0 1-1 0,0-2-2 0,0 0 1 15,0 0-2-15,0-2 0 0,0 1 1 0,0-1-2 0,0-1 0 16,0 1 1-16,0-3-2 0,0 2 0 0,0-1-1 0,2-1 0 0,-1 0 0 16,-1-1-1-16,2 1 0 0,-1 0-1 0,-1-1 2 0,2-2-1 15,-2 3 1-15,2-2 0 0,-1 1 0 0,-1-1-1 0,2 1 2 0,-2-1-1 16,2-1 1-16,-1 2 1 0,2-2-1 0,-1 3 1 0,0-3 0 16,-1 1 2-16,3-1-1 0,-2 0 0 0,1 1 1 0,0 0 0 15,1-1 1-15,-1 1-1 0,2 1 1 0,0-3 0 0,0 1 1 0,0-1 0 16,2 1-1-16,-1 0 2 0,2-1 0 0,0 2-1 0,0-3 1 15,0 1 1-15,3 0 0 0,-2-1 0 0,1 1 1 0,1-2 0 16,-2 1 0-16,4-1 0 0,-1 2 0 0,-2-2-1 0,3-1 0 0,1 1-1 16,-3 1 1-16,3-2-1 0,-1 1-1 0,2-1-1 0,-2 2 1 0,3-3-2 15,0 1 0-15,0 0-2 0,1 0 0 0,0 2 1 16,1-2 0-16,-1-1-1 0,2 2 0 0,0-1 1 0,0 0-2 0,0 1 0 16,0-1 0-16,3 0-1 0,-3 2-1 0,0-3 0 0,3 3 0 15,0-2-2-15,-1 1 1 0,-1 0-1 0,2 0-1 0,-1 1 0 0,1-2-2 16,-1 1 1-16,0-1-1 0,-1 2 0 0,2-2 0 0,-1 1-1 15,1 1 1-15,1-2 0 0,-1 0 0 0,-1 2 0 0,3-2 0 0,-2 2-1 16,0-1 0-16,-1-1 0 0,1 2-1 0,0-1 1 0,-1-1-1 16,-1 4-1-16,2-4 0 0,0 1 0 0,-1 1-3 0,-1-1 2 15,2 1 2-15,-1-1 2 0,0 1 1 0,-1-1 2 0,-1 1 1 0,3-1 2 16,-3-1 2-16,2 2 0 0,-2 0 1 0,1-1 3 0,-2-1 1 0,1 2 2 16,-2-3 1-16,2 3-1 0,0-2 0 0,-3 0-1 0,1-1-1 15,-1 2-1-15,1-1 0 0,1 0-2 0,-2 0 1 0,-2 0-2 16,3-1 1-16,0 2-1 0,-2-3-1 0,0 1-1 0,0 1 1 0,-1-3-1 15,2 3-1-15,-2-1 0 0,0 0-1 0,1-1 1 0,-1 1 0 16,-1 1 0-16,2-1-2 0,-4 0 2 0,3-2 0 0,-2 3 2 0,0-3-2 16,2 2 0-16,-2 0 0 0,2-2 1 0,-2 1 1 0,1-1 0 15,-2 2 0-15,4 0 2 0,-2-2-2 0,0 0 0 0,3 0 2 0,-3 0-2 16,1 0 0-16,0 0-1 0,-2 0 0 0,1 0 1 0,0 0-1 16,1 0-1-16,-3 0-1 0,3-2-1 0,-1 0 0 0,0 2 0 15,-1-1 0-15,1 1-2 0,0-2 1 0,-2 0 0 0,1 2-1 0,1 0 1 16,-2-3-1-16,0 3 0 0,0-2 1 0,-1 2-2 0,2-2 2 15,-2-1-1-15,0 1 2 0,2 1 0 0,-4-1 0 0,2 0-1 0,0-1 2 16,-2 3 0-16,2-3 1 0,1 1 1 0,-2 1 0 0,0-3 0 16,-2 3 1-16,3-2-1 0,-2 0 1 0,0 0 0 0,1 0 0 15,-3 0 2-15,2 0-1 0,0 1 2 0,0 0 0 0,-2-1 2 0,-1 0 1 16,2-1 3-16,-3 1 3 0,4-1 4 0,-3 1 4 0,0-2 6 16,-1 3 8-16,0-3 5 0,0 2 5 0,1-1 5 0,0-2 3 0,-4 1 3 15,2 1 4-15,1-2 1 0,0 0 2 0,-2 0 1 0,0 0 0 16,-1-1-1-16,2 0-1 0,-1 2-4 0,1-3-7 0,-2 0-5 15,1 1-3-15,1-2-5 0,-1 0-3 0,-1-1-3 0,1 0-4 0,1 1-3 16,-1-1-4-16,-1-2-1 0,1-1-5 0,1 3-2 0,-1-3-4 16,1 0-3-16,1-1-2 0,0-1-2 0,-1 0-3 0,0-1-4 15,0 1-4-15,0-4-2 0,-1-1-4 0,3 1-4 0,-2 0-6 0,3-3-5 0,-3 0-5 16,2 0-5-16,2-2-5 0,-3-2-1 0,1 1-2 0,3-1-1 16,-2 1-1-16,-1-1-1 0,1-3 2 0,3 3 1 0,-4-3-1 15,2 1 3-15,-1 2 3 0,-1 0 2 0,2-2 3 0,0 2 5 0,-1-2 3 16,-1 3 2-16,0-2-1 0,0 1 4 0,1 1 3 0,-3-1 3 15,2 2 0-15,-2-1 3 0,2-1 1 0,-2 2 3 0,5-1 2 0,-5-1 1 16,0 2 1-16,2-1 3 0,-2-1 0 0,3 2 3 0,-1-1 3 16,1-1 2-16,-1 2-2 0,1-1 3 0,-1-1 2 0,0 2 5 0,0 0 1 15,-1 0 4-15,1 0 3 0,-2 0 3 0,2 2 2 0,-2-3-1 16,2 3 1-16,-2-1-1 0,1 1-1 0,0 1 1 0,-1-1 0 0,0 1 0 16,0-1 1-16,-1 1 1 0,1 0 2 0,1 3-1 0,-1-4-1 0,-2 3-1 15,1-1-1-15,2 2 1 0,-2 0 0 0,-1 2 2 0,1-3 1 16,1 3 1-16,1-2 2 0,-4 2-1 0,1-1-1 0,-1 1-2 0,2-1-2 15,-1 2-2-15,1-1-3 0,-2 1-1 0,3 0-1 0,-3 0 0 16,3-2 0-16,-1 2 0 0,0 0-1 0,-1 0 1 0,-1-2 0 0,4 4-1 16,-4-2 0-16,2 0-1 0,0 2 2 0,-1-1 2 0,-1 2 2 0,2-1 2 15,-2 1 2-15,2 0 2 0,-1 0 2 0,-1 2 6 0,0-3 6 16,0 0 0-16,0 4 0 0,0-2 0 0,0 1 2 0,0-1-1 0,0 1-1 16,0-1-1-16,0 0-2 0,0 1-2 0,0 0-2 0,-1-1-4 0,-1 1-2 15,2-2-7-15,0 1-6 0,-2-2-2 0,2 1 2 0,-1-1 0 16,-1 2-1-16,2-2-3 0,-2 0-2 0,2-2-1 0,-1 2 0 0,-2-1 0 15,3 2 1-15,-1-5 1 0,-1 4 1 0,0 0-1 0,-1-3-1 16,2 2-2-16,-1 0-1 0,0-1-3 0,-1 1 0 0,0 0 0 0,-2-1 3 16,2 2 0-16,-3-3 0 0,3 1-1 0,-2-1-1 0,0 1-3 15,0-2-1-15,-1 0-3 0,-2 0-4 0,0-1-3 0,0 0-4 0,-2-2-8 16,2 1-8-16,-4-2-14 0,0 0-16 0,-1 0-21 0,2-2-25 0,-5 2-24 16,3-3-25-16,-4 2-44 0,1-2-52 0,-3 0-101 0,-1 0-125 15,-1 0-74-15,-4-1-49 0,-2 1-19 0,-3-1-8 0</inkml:trace>
  <inkml:trace contextRef="#ctx0" brushRef="#br0" timeOffset="256753.5579">12417 6559 254 0,'-1'0'421'0,"1"0"-46"15,0 0-86-15,0 0-105 0,0 0-65 0,0 0-41 0,-2-1-23 16,2 1-14-16,0-2-5 0,0-1-2 0,2 1 0 0,-1 0 0 16,-1-1-1-16,3-2 1 0,-1 2-3 0,0-1-7 0,1-1-2 0,0 2-3 15,1-3 0-15,0 1 1 0,0 2 0 0,0-4 3 0,0 2 2 16,0-2 3-16,0 0 2 0,2-1 2 0,-1 1 0 0,0-1 2 0,1-2 1 15,-1-1 0-15,0 1 2 0,1-1 1 0,-1-1 0 0,0 0 2 16,-1-1-2-16,0-1 0 0,1-3-3 0,0 0-4 0,-1 2-4 0,0-5-5 16,0 1-2-16,0-2-1 0,-2 0-2 0,1-3-3 0,1-1-3 15,0 2 0-15,-1-4-1 0,0 2 2 0,-1-3-2 0,-1 2-1 0,1-2 3 16,0 1 4-16,-1 2 3 0,1-1 2 0,-2 1 4 0,0-1 3 16,-2 2 3-16,1 2 2 0,-1 0 2 0,0 1 1 0,1-1 1 15,-2 1 2-15,-1 3 0 0,0-1 3 0,-1 2-4 0,2 1-4 0,-2 1-4 16,0 0-2-16,-1 1-3 0,0 1-4 0,1 1-4 0,0 0-4 15,-1 2-6-15,1-2-2 0,0 3-5 0,-1 1-5 0,0 0-1 0,1 1-6 16,0-1-1-16,1 2-2 0,-4 0 0 0,3 0-3 0,0 2-2 16,1-2-1-16,-1 2-1 0,0 1-2 0,-3-1 0 0,4-1 1 15,-3 2-1-15,2 1 0 0,-1 0 0 0,-2-1-2 0,0 0 0 16,0 1 0-16,0 0 0 0,-2-1 0 0,0 3 2 0,-3-3-1 0,2 1-1 16,-2 1 0-16,0-1 0 0,-2 0-2 0,-1 1 0 0,0 0-1 0,-4-1 2 15,2 1 2-15,-4-1 2 0,0-1 3 0,-3 2 1 0,3-2 3 16,-4-1 3-16,-2 2 2 0,3-1 2 0,-4-2 3 0,3 0 4 15,-3 2 2-15,-1-2 3 0,3 1 3 0,-1-3 0 0,1 1 1 16,1 2 1-16,0-4 0 0,-1 1 0 0,0 1 1 0,0-2-1 0,2 3 0 16,0-3-1-16,1 1 1 0,-2 2 0 0,3-2-2 0,-2 3-2 15,1-2-1-15,0-1-2 0,-3 4 0 0,3-4-1 0,-2 5-1 0,0-3 0 16,1 2-1-16,1 0 1 0,-3 0 0 0,2 0-1 0,0 1 0 0,-2 0-1 16,2 2 1-16,1-1 0 0,-1 1 0 0,-1 0-2 0,1 0 0 15,0 1-3-15,1-1-1 0,3 2 0 0,-1-2-2 0,-1 2-1 16,2-1-1-16,2 1-1 0,-3 1 0 0,4-1-1 0,0 1 2 0,-3 0 1 15,5 0-1-15,-4-1 2 0,4 0 0 0,-1 1 0 0,-2-1 2 16,4 1 1-16,-3 0 1 0,2-1 0 0,0 0 1 0,0-1 0 0,0 3-1 16,2-3 1-16,-2 1-2 0,2 0-1 0,0 1 0 0,-1 1 1 15,3-3 1-15,-1 3-1 0,2-4 0 0,-1 3 0 0,2-1-1 16,0 1 1-16,0-1-1 0,0 1 0 0,2-1 0 0,0 0 0 0,2-1-1 16,0 3 0-16,1-3 0 0,0 2 0 0,-3 0-1 0,5 0 0 15,-2 0 0-15,2 0 0 0,-2 0-1 0,2 0 0 0,-2-1 0 0,2 3-1 16,0-2-1-16,0 2 1 0,0-1-1 0,-2 1 2 0,2 2-1 15,1-4 1-15,1 6-1 0,-1-3 2 0,0 2 1 0,-1 1 1 16,2 0 3-16,-1 0 2 0,-1 1 3 0,0 2 4 0,2 1 1 0,-1 0 2 16,0 1 2-16,-1 0 1 0,2 2 3 0,-1 1 1 0,0 0 2 15,-1 3 1-15,1 1 2 0,-1-1 0 0,2 0 0 0,-1 3 0 16,0-1 2-16,0 2-1 0,0 1 1 0,1 1 2 0,-1 1-1 0,2-1 2 16,-2 1 1-16,2-1-1 0,-1 1 1 0,1 0-1 0,0-2-2 15,0 1 0-15,0-2-2 0,1 1 0 0,-1-4-1 0,2 3-1 0,0-3-1 16,-1-1-1-16,3 0 0 0,0 0-1 0,-1-1-1 0,0-3-1 15,2-1 1-15,-2 1-1 0,2-1 1 0,-2-2 1 0,3 1-1 0,-1-2 2 16,0 0 1-16,0-2 1 0,1 2 1 0,0-3 1 0,2 0 0 16,0-1 3-16,0-1 1 0,1 1-1 0,1 1 2 0,-1-4 1 15,4 2 2-15,-2-1 0 0,2-2 1 0,1 2 1 0,0-3-2 16,5 2-6-16,-3-2-6 0,6-1-13 0,-2 0-13 0,4 0-18 0,0-2-18 16,1 0-24-16,2 0-27 0,3 0-35 0,0-2-42 0,2-1-62 15,4 0-74-15,0 0-80 0,2 0-81 0,0-1-43 0,2-1-23 0</inkml:trace>
  <inkml:trace contextRef="#ctx0" brushRef="#br0" timeOffset="258020.0251">14943 3867 201 0,'0'0'449'0,"0"0"-51"0,0 0-75 16,0 0-74-16,0 0-74 0,0 0-40 0,0 0-24 0,0 0-16 0,2 0-13 16,-1-1-7-16,4-2-5 0,-2 3-5 0,0-3-3 0,4 2-7 15,1-2-7-15,0 0-10 0,2 0-9 0,0-1-7 0,4 1-8 0,-1 0-5 16,2-2-4-16,3 1-4 0,-1 1-1 0,3-3 1 0,1 1 0 0,1 1 0 15,2-1-3-15,0 2-1 0,1-2-3 0,2-2-4 0,0 2-6 16,3 0-5-16,0-2-7 0,0 2-8 0,0-2-8 0,3 3-7 0,-3 0-7 16,4-2-8-16,-1 1-5 0,0 1-5 0,-1-1-7 0,-1 1-7 15,1-1-6-15,1-1-4 0,-3 3-5 0,0-2 2 0,0 2 2 0,-1-1 5 16,-1 1 6-16,-3-1 7 0,1 1 8 0,-3-2 6 0,-2 1 2 0,1 1 8 16,-2-2 7-16,-2 2 7 0,3 0 9 0,-6 0 8 0,1 0 8 15,0 0 5-15,-3 2 3 0,0-2 1 0,-3 0 4 0,0 1 0 0,-2 2 0 16,-1-3 4-16,0 1 4 0,-1 2 3 0,-3 0 6 0,1 0 4 15,-3 0 2-15,-1 0-1 0,0 0 1 0,0 0-2 0,0 0-4 0,0 0 0 16,-1 0 2-16,-3 0 1 0,-2 0-1 0,0 2 0 0,-2 1 0 0,-3-3-4 16,0 3-6-16,-7 2-6 0,2-2-5 0,-6 1-4 0,0 1-2 15,-4 1 1-15,0 1 0 0,-4 1-2 0,-3-1-4 0,0 0-3 0,-2 1-6 16,-1-1-1-16,-1 1-1 0,2 1-1 0,-1-1 2 0,0 1 4 16,1-2 9-16,2 1 5 0,1-1 1 0,2 0 5 0,0 1 0 0,3 1 3 15,0-1 2-15,2-1 2 0,4-1 3 0,-1 2 2 0,4-2-1 0,-2 0 0 16,3 1-1-16,3-1-2 0,-2-2-6 0,3 3 1 0,2-2-1 15,2-2 1-15,1 1-3 0,0-1-3 0,0 1-1 0,3-1-1 16,2 0 0-16,-2-1 0 0,2-1-2 0,1 1 3 0,1 1 2 0,-1-2 1 16,2 1 1-16,0-2 2 0,0 0 7 0,0 1 2 0,2 1 5 0,-1-2 6 15,1 3 4-15,0-3 5 0,1 3 4 0,0-3 3 0,2 3 3 16,0-3 3-16,2 3 6 0,1-3 1 0,2 0 1 0,1 3-2 0,0-3-3 16,2 1-1-16,2-1-4 0,2 0-1 0,1 0-2 0,1-1-1 15,2 1-3-15,3-3-2 0,-1 3-2 0,2-3-6 0,2 1-5 0,3 1-5 16,-1-2-3-16,1 1-1 0,-1-1-3 0,3 0-1 0,0 0-2 0,0 0-1 15,-1 0-2-15,1 0 0 0,-1 0-3 0,1-1 0 0,0 1 0 16,-1-1 0-16,-1 1 1 0,-1-2 2 0,-1 1 0 0,1-2 3 16,-3 2 2-16,0-2 3 0,-1 2 1 0,1-2 3 0,-3 0 3 0,-1 1 4 15,-1-1 2-15,1 0 1 0,-2 2 1 0,-2-2 0 0,1 1 0 0,-3 1 0 16,1-1 3-16,-4 0-1 0,3 1-1 0,-4-2 1 0,1 2-1 16,-2-2-1-16,0 2-2 0,-2 2-1 0,-1-3-3 0,1 1 1 0,-5 1-1 15,4 0-2-15,-2 1-3 0,-3 0-7 0,1 1-10 0,-1-2-14 0,-1 3-17 16,-2 0-25-16,0 0-30 0,0 0-37 0,0 0-39 0,0 0-69 15,-4-1-83-15,1 1-48 0</inkml:trace>
  <inkml:trace contextRef="#ctx0" brushRef="#br0" timeOffset="261737.183">9733 5695 108 0,'-2'-5'506'0,"-2"0"-16"16,1 0-28-16,0 0-93 0,-1-2-123 0,1 0-71 0,0 0-43 15,1 2-24-15,-1-4-16 0,0 1-6 0,0 1-4 0,-2-2-3 0,1 0-5 16,0 2-7-16,0-5-8 0,-1 3-10 0,0 1-7 0,2-3-6 16,-2 2-6-16,-1-1-5 0,1 1-5 0,0-2-3 0,-1 3-1 0,-3-1-7 15,1 1-8-15,-2-2-8 0,-1 3-5 0,-2-2-7 0,-1 1-9 16,-3-1-7-16,-3 1-8 0,-1 1-6 0,-5-2-8 0,-2 4-1 16,-2-1-2-16,-3-1-4 0,-2 5-6 0,-3-1 2 0,0 1 3 0,-3 1 2 15,-1 1 2-15,0 1 5 0,-1 1 5 0,-1 1 6 0,0-1 6 0,2 3 5 16,0 0 5-16,1 2 2 0,0-1 2 0,2 1 3 0,2 2 7 15,-2 1 3-15,4 0 5 0,0 2 3 0,0 0 5 0,4 0 4 16,-1 2 2-16,0 1 0 0,4 0 4 0,-2 1 2 0,3 2 6 0,0 1 7 16,-1-2 8-16,1 4 4 0,3 1 4 0,-1 2 2 0,1-1 2 15,1 3 1-15,1 3 0 0,1-1 0 0,0 2 1 0,1 1-2 16,2 1 0-16,1-1-4 0,1 3-6 0,2 0-6 0,3 0-6 0,0 0-5 16,2-1-5-16,2 1-4 0,2 0-4 0,2-2-4 0,3 2-1 15,2-3-2-15,1 0-1 0,3-2-1 0,2 1-2 0,5-1 0 0,-2 0-1 16,4-3 0-16,3 0 1 0,1-1-1 0,1-1 3 0,3-1 0 0,4 0 6 15,-2-3-1-15,5 1 1 0,0-2 1 0,2-1-2 0,2-4 0 16,1 3 0-16,3-5 3 0,0 0 4 0,2-1 2 0,1-2 4 0,1-2 1 16,3-2-1-16,0 0-1 0,1-1-4 0,3-4-4 0,2 0-5 15,-2-4-5-15,3-1 0 0,2 0-3 0,-2-1 0 0,2-3-2 16,1 0-5-16,-3-3-5 0,2 2-4 0,-3-4-3 0,1 2-2 0,-2-3 1 16,-1 0 1-16,-2-1 5 0,-2-1 5 0,-1-1 6 0,-3 0 7 15,-3-2 6-15,1 1 7 0,-4-1 7 0,0 0 8 0,-3-1 7 16,-2-3 9-16,-2 3 7 0,-1-4 7 0,-2 1 7 0,-4-4 5 0,1 0 6 15,-3-1 7-15,-3-1 5 0,-1 0 6 0,-2-1 1 0,-3-2 2 0,-1 0-4 16,-2-1-4-16,-3-2-6 0,-4 2-8 0,0 0-8 0,-3-2-8 16,-3-1-10-16,-5 3-10 0,-2-2-9 0,-2 0-9 0,-3 0-12 0,-4 1-11 15,-2-1-13-15,-6 2-15 0,-1 0-14 0,-6 1-16 0,-1 0-19 16,-6 3-21-16,-2 0-26 0,-8 2-33 0,-1 1-51 0,-5 2-59 0,-3 2-91 16,-2 1-107-16,-3 2-65 0,-2 2-44 0,-4 4-17 0,-2 1-5 15</inkml:trace>
  <inkml:trace contextRef="#ctx0" brushRef="#br0" timeOffset="291934.9294">4323 1526 136 0,'-2'-3'213'0,"2"-2"-42"0,-3 0-36 16,3 2-15-16,-3-1-10 0,1 1-3 0,1-2-1 0,-1 2-4 0,0-1-3 16,-1-1 1-16,0 2 1 0,1-2-3 0,1 3-7 0,-1-2-6 0,-2 0-7 0,2 0-3 15,1 0-7-15,-3 0-2 0,1 1-5 0,0-2-2 0,1 1-6 16,-1 1-3-16,0-2 0 0,0 0-4 0,-2 2-4 0,2-2-1 0,-2 1 2 16,2-1-4-16,-2 1-3 0,2-3-5 0,-2 2-5 0,2-1-6 0,-3-1-3 15,1 3-1-15,0-1-3 0,-1-2-1 0,1 1 0 0,0-1-3 0,-2 2-4 0,0-1-2 16,1 0-7-16,1 2 1 0,-4-3 2 0,1 4-2 0,2-4 1 15,-1 3-1-15,-2 0-3 0,3-1-1 0,-4 1-2 0,2-3-2 0,-1 2-1 16,2 1-2-16,-1 0 0 0,-4 1-1 0,4 0-1 0,-2-2 1 0,-2 2-1 16,2 0-2-16,-1 0 0 0,-1 2-2 0,-1-2-3 0,-1 1 1 0,3 0-2 15,-2 1-1-15,-1 1-1 0,-1 0 0 0,0 0 2 0,2 0-1 0,-4 0-1 16,2 1 0-16,-2 1 0 0,1 0 2 0,-1 1 1 0,1-2 3 0,-1 2 3 16,0 2 1-16,-1-3 4 0,2 5 1 0,-3-4 2 0,2 4 2 0,1-1 0 15,-3 1 3-15,2-2 0 0,1 3 3 0,-1-2 0 0,0 1 1 0,0 1 0 16,1-1 0-16,-1 1 1 0,1 1-1 0,-1 0-2 0,4-1 0 0,-4 1-2 15,4 1 0-15,-3-2-1 0,2 3 1 0,0 0-2 0,1 0 0 0,-1 1 0 16,3 0-2-16,-3 1 0 0,1-1-1 0,2-1-1 0,-3 3 0 0,3 2 1 16,-2-3 0-16,2 0 1 0,0 2 0 0,0-1 0 0,0 3 1 0,1-2-1 15,-2-1 2-15,4 3-1 0,-2-1 1 0,1 2 1 0,1-1-1 0,0-1 0 16,0 4 0-16,-1-3-2 0,2 2-1 0,-1-1-1 0,2 1-2 0,0 0 0 16,0 1 0-16,1 0-2 0,-2 1 1 0,2-2 0 0,2 3 2 0,-3-3 2 15,3 0 1-15,-2 3 3 0,2-4 0 0,0 4 3 0,1-3 1 0,-1 0 4 16,1 0 2-16,2 0 0 0,-1 1 3 0,1-1 1 0,0 1 1 15,1-2 1-15,-1 0 2 0,2 3-2 0,1-3 0 0,-1 0 1 0,1 0-1 16,2-1-1-16,-2 2 0 0,2-1-1 0,1 1 0 0,-1 0 0 0,1-2-1 16,1-1 1-16,-1 2 0 0,1 1-1 0,1-2 0 0,1 0 0 0,0 0-2 15,0 0 0-15,1 0 1 0,0 0 1 0,2-2-2 0,-1 1 1 0,0 1 0 16,2-2 0-16,0 0-1 0,-1 0 1 0,1-2 0 0,2 2 0 0,-2-3-2 16,3 2 2-16,-2-2-1 0,2 0 0 0,-2-2 0 0,3 2 0 15,-2-2-1-15,2-1 1 0,1-1-2 0,-1 1 1 0,-1-2-2 0,3 1-1 16,0-1 1-16,0-2-2 0,0 0 1 0,1 2 1 0,-2-1 2 0,0-2 1 15,2 0 0-15,0 1 3 0,1-2 3 0,-2-3 1 0,1 2 2 16,1 1 2-16,0-3 1 0,-1 0 3 0,2 0 1 0,0 0 1 0,-1-3-1 16,2 1 1-16,-1-1-1 0,-1-1-1 0,3-1-1 0,-2 1-2 0,0-2 0 15,0-1-1-15,0 2-1 0,0-2-2 0,2-1-1 0,-3-1-2 0,1 2-2 16,1-3-2-16,-1-2-2 0,-1 2-1 0,3-2-2 0,-2-1 0 0,-1-1-1 16,-1 2-1-16,2-2-1 0,-3-3 0 0,2 2 0 0,-1-2 1 15,-2 0 1-15,2 0 1 0,-3-2 3 0,-1 0 0 0,3 0 2 0,-4-1 1 16,0-1 0-16,-2 0 0 0,1 0-2 0,-1 0 0 0,-2-2-1 0,2 2-1 15,-4-3-1-15,1 1 1 0,-1 0-2 0,-1-2 0 0,0-1 1 0,-3 0 0 16,2 3 1-16,-2-3 2 0,-2 0 2 0,1 1 3 0,-1 0 5 0,-2 0 5 16,1 0 6-16,-2 0 6 0,-2 0 2 0,1 2 1 0,-4-1 2 0,2 0 3 15,0 0-1-15,-2 0-2 0,-3 0-1 0,2 2 1 0,-2-3-1 0,1 3-1 16,-5-1-5-16,2-1-6 0,-1 1-6 0,-1 2-4 0,-1-3-5 0,-1 1-5 16,1-2-5-16,-4 3-4 0,1 0-5 0,-3-2-2 0,3 3-4 0,-3-2-3 15,-1 1-4-15,1 1-8 0,-2-1-2 0,-1 2-4 0,1 0-7 0,1 2-9 16,-2 1-6-16,1-3-8 0,-1 5-7 0,2 0-9 0,0-1-7 0,-2 4-6 15,2-1-10-15,1 1-13 0,-2 2-15 0,1 0-16 0,2 4-22 0,-2-2-23 16,1 2-23-16,0 3-23 0,0-1-51 0,0 4-65 0,0-3-28 0</inkml:trace>
  <inkml:trace contextRef="#ctx0" brushRef="#br0" timeOffset="292835.1552">2554 2356 83 0,'-2'-3'223'0,"1"-2"-34"0,-1 1-21 15,-1 1-12-15,1 0-8 0,2 1-3 0,-3 0-4 0,1-1-6 0,1 0-7 16,-1 0-9-16,-2 1-4 0,2 0-2 0,-1 1-7 0,2 0-5 0,-1-1-10 15,0 2-8-15,-1 0-9 0,1 0-7 0,2 0-11 0,-1 0-10 16,-1 0-7-16,-1 0-6 0,1 2-5 0,1-1-7 0,-1-1-8 0,1 1-12 16,-2 1-9-16,1 0-5 0,-1 1-5 0,1 0-4 0,1 1-3 0,-1 0-2 15,-1 3-2-15,0 2 0 0,0-1 0 0,-1 4-1 0,1-2 2 0,-3 3 2 16,3 2 5-16,-2 3 6 0,2 1 4 0,0 1 3 0,0 1 3 0,-1 1 1 16,1 0 2-16,0 2 1 0,2 0 2 0,1 0 0 0,0 0 1 15,0 0 3-15,0-2-1 0,4 1 0 0,-1 0-2 0,-1 1 0 0,3-4 2 16,0 1 0-16,-1 0 2 0,3-3 1 0,0 1 0 0,3-1 2 0,-2 1 2 15,3-2-1-15,-2-3 1 0,3 1 1 0,0 0 2 0,1-3 0 0,-1 0 2 16,3 0 2-16,-2-3 1 0,1-2 2 0,0 3 0 0,2-4 1 16,-2 0 2-16,2-3 2 0,-2 1 2 0,2-3 2 0,0-1 3 0,-1-1 1 15,0-1 1-15,2-2 2 0,-4-1 1 0,2 0 3 0,0-3-1 16,0-1 1-16,-2-1-2 0,3 0-2 0,-5-4-2 0,1-1-1 0,0-3-1 0,-3 0 0 16,0-1 0-16,-2-3-2 0,-1-2-3 0,-1 0-3 0,-2-1-1 15,-1-2-2-15,-2-1 1 0,0-1 1 0,-3 0 0 0,-2 0-3 0,-2-2 0 16,-1 3-3-16,-1-1-1 0,-2 1-3 0,-3-1-1 0,1 2-3 0,0 3-2 15,-2-3-1-15,0 2-2 0,-3 2-5 0,0 1-5 0,2 0-4 0,-1 2-1 16,1 1-1-16,-1 0-4 0,-1 2-5 0,3 2-12 0,-1 1-16 0,0 2-16 16,3 2-18-16,-1-4-29 0,1 6-34 0,1 1-39 0,2 1-41 15,-1 1-57-15,0 2-66 0,3 3-58 0,0 0-57 0,0 3-36 0,-1 0-25 16</inkml:trace>
  <inkml:trace contextRef="#ctx0" brushRef="#br0" timeOffset="293201.9953">3049 1840 183 0,'-2'-7'463'0,"-1"0"-36"0,0 0-55 0,0 2-91 0,-1 1-110 0,1 0-58 16,0 1-35-16,1 1-21 0,-1 1-13 0,1-1-12 0,-2 0-8 0,3 2-12 15,-1 0-10-15,-1 0-9 0,1 2-6 0,1 0-5 0,-1 1-6 0,0 0-4 16,-1 2-4-16,0 3 1 0,1-1-1 0,-3 2 3 0,1 4 3 0,-1 0 6 16,1 2 6-16,-3 3 11 0,2 3 12 0,-2 2 8 0,0 2 6 0,-1 2 4 15,2 3 4-15,-2 1 1 0,0 4 2 0,2 0 1 0,1 5 1 0,2 0 0 16,0 3 2-16,1 1 2 0,2-1-1 0,0 1-2 0,3 0-3 0,2 0-5 15,3-1-2-15,4-3-3 0,1 2-2 0,2-2-3 0,5-3-2 0,2-1-2 16,3-2-3-16,-1 0-7 0,6-3-11 0,3-1-16 0,2-4-20 16,1-2-28-16,4-2-32 0,2-4-42 0,3-1-47 0,4-4-72 0,2-3-81 15,2-2-57-15,3-3-46 0,-1-3-26 0</inkml:trace>
  <inkml:trace contextRef="#ctx0" brushRef="#br0" timeOffset="294185.2016">4419 1155 141 0,'-8'-2'454'0,"0"2"1"15,2 0-91-15,1 0-140 0,0 0-75 0,1 0-41 0,2 0-21 16,1 0-11-16,1 0-6 0,0 0-4 0,0 0-3 0,0 0-3 0,0 0-3 0,1-2-3 16,1 2-5-16,0 0-9 0,0 0-6 0,1 0-9 0,-1 0-7 0,3 0-6 15,-2 0-5-15,2 0-5 0,0 2-3 0,1-2-2 0,2 3-1 16,1-1 3-16,1 0 1 0,4 2 2 0,-1 0 2 0,4 1 1 0,-1-1 1 16,4 2 1-16,2 0-2 0,-1 1 0 0,3 3-2 0,1 0 0 0,2 0-2 15,1 3-4-15,-1 0-1 0,0 1-4 0,3 1 0 0,-2 5-1 0,0 1 1 16,-1 1 2-16,1 3 0 0,0 3 0 0,-2 1 3 0,0 5 0 0,-4 1-5 15,1 3-7-15,-3 4-13 0,-1 5-15 0,-5 0-12 0,0 5-12 0,-4 4-25 16,-5 5-29-16,-2 2-38 0,-5 7-39 0,-2 5-80 0,-6 2-98 0,-2 3-60 16,-4 5-37-16</inkml:trace>
  <inkml:trace contextRef="#ctx0" brushRef="#br0" timeOffset="300550.7549">4234 3868 95 0,'0'-2'434'0,"-1"-1"-22"15,-1 0-74-15,2 2-102 0,0 0-59 0,0-1-39 0,-1 2-22 0,1 0-14 16,0 0-8-16,0 0-9 0,0 0-5 0,0 0-7 0,0 0-9 16,0 0-9-16,0 0-11 0,0 0-12 0,0 0-13 0,0 0-14 0,0 0-11 15,0 0-12-15,0 0-10 0,1 0-8 0,-1 2-7 0,2-1-3 0,-1 0-4 16,-1 2 1-16,3 0-1 0,0-2 3 0,-1 2 3 0,3 0 4 15,-2 2 2-15,3-3 5 0,1 3 3 0,0-1 5 0,1 2 2 0,0 2 4 16,0-1 3-16,3 1 4 0,2 2 1 0,-1 0 0 0,1 2 2 0,3 1-1 16,-2-1 0-16,2 3 0 0,0-2-1 0,1 4-2 0,2-2 1 15,0 3-1-15,0 0-2 0,0 3-2 0,3 0-1 0,0 1-2 0,-1 2 2 16,4 0 2-16,-1 2 3 0,1 3 1 0,2-1 3 0,-3 2 1 0,3 4 3 16,1-3-1-16,-1 4 4 0,3 3 3 0,-3-1 4 0,3 2 1 0,-2 1 4 15,1 3 4-15,-1 1-2 0,1 0 0 0,-1 1-1 0,0 0 0 16,-3 3-1-16,1 0 1 0,0 1 0 0,0 0-2 0,-2 1-2 15,-1 1-2-15,0-1 1 0,-1 1 1 0,0 0 2 0,-3 0 3 0,0 0 0 16,0 2 3-16,-3-1 0 0,1-1 3 0,-1 1 0 0,-2-1 0 16,2 1 3-16,-2-1 1 0,-3 0 2 0,2-2 2 0,0 1-3 0,-4-3-2 15,2 0-5-15,-1 0-2 0,-1-2-4 0,-1-3-3 0,0-2-5 16,-2-2-5-16,1-1-4 0,-1-2-2 0,0-4-2 0,-1-1-2 0,0-3-1 16,-2-1-3-16,2-4-1 0,-2-2-4 0,0-1 0 0,-1-3-2 15,-1-1 2-15,2-3 0 0,0-2 3 0,-3-1 1 0,2-2 1 16,-2 0 2-16,0-2-6 0,0 0-8 0,0-2-10 0,0-2-13 0,0 0-11 15,0-1-12-15,-2-1-13 0,-1 0-13 0,0-2-11 0,0 0-9 16,-2-2-13-16,2 1-12 0,-2-2-14 0,0-2-11 0,1 3-5 16,-2-3 0-16,-1 1 4 0</inkml:trace>
  <inkml:trace contextRef="#ctx0" brushRef="#br0" timeOffset="300968.2201">5258 6261 49 0,'-11'-2'142'0,"-3"-3"2"16,3 2 1-16,1 1 1 0,-2-1 2 0,2 0-6 0,2 0-5 15,-1-1-7-15,1 3-4 0,2 0-7 0,-1-1-6 0,1-1-6 16,2 3-5-16,0-1-7 0,1-1-8 0,2 2-9 0,-1-1-12 0,2 1-11 16,0 0-12-16,0 0-9 0,0 0-8 0,0 0-5 0,0 1-3 15,2-1-2-15,-1 3 1 0,2-1-1 0,2 1-1 0,-1-1 2 0,3 2 2 16,-1 2 3-16,1-1 1 0,1 0 4 0,1 2 3 0,2 1 1 16,1-1 3-16,0 3 0 0,-1-3-2 0,3 4-1 0,-1-2-4 0,2 2-3 15,-2-1-1-15,3 0-4 0,-2 1-1 0,2-1-2 0,0 2-2 16,-1-1 1-16,2 0-2 0,-2-1 2 0,1 2-1 0,1-2-1 0,-2-1 2 15,2 2-2-15,-1-1 0 0,0-2-4 0,0-1-5 0,-1 1-4 16,0-1-6-16,0 0-4 0,-2-4-5 0,1 1-9 0,-1-1-8 16,1 0-9-16,-3-3-12 0,0 0-10 0,3-1-9 0,-4-3-8 0,1-1-8 15,-2 0-7-15,3-3-8 0,-2-1-5 0,-2-3-5 0,0 0-4 16,1-3-4-16,-2 1 4 0,1-3 7 0,-1-1 11 0,-3 0 16 16,1-2 15-16,1 1 19 0,-3 1 18 0,0-2 20 0,-1 2 22 0,0 1 25 15,-2 3 23-15,0-1 21 0,-2 1 20 0,0 1 19 0,1 2 14 16,-2 1 10-16,-1 3 5 0,0 2 2 0,1-1-5 0,1-1-8 0,-1 5-10 15,0-1-11-15,0 1-13 0,-2 1-16 0,0 1-12 0,2 1-13 0,-3 1-13 16,3 1-11-16,-2-1-11 0,0 5-10 0,0 1-8 0,0 0-7 16,-2 3-9-16,0 1-11 0,1 1-15 0,1 2-17 0,-1 0-17 15,-2 1-19-15,2 1-27 0,1 1-32 0,-1 0-51 0,1-1-61 16,-1 4-71-16,1-3-79 0,0 0-55 0,-1 0-40 0</inkml:trace>
  <inkml:trace contextRef="#ctx0" brushRef="#br0" timeOffset="301751.8109">4093 3760 84 0,'-3'0'438'0,"0"0"-14"0,1 0-73 16,-2 0-102-16,4 0-71 0,0 0-57 0,0 0-38 0,0 0-28 0,0 0-19 16,0 0-16-16,0 0-11 0,0 0-9 0,0 0-8 0,0 2-6 0,0-2-10 15,0 1-10-15,0 0-7 0,3 3-7 0,-2-4-2 0,1 3-3 0,-2 1-1 16,3 1 0-16,-1-1 3 0,-1 4 3 0,1 0 5 0,1-1 6 0,0 3 6 15,1 1 5-15,-1 1 7 0,3 1 10 0,-3 1 5 0,2 1 5 16,-2 0 2-16,2 1 0 0,0 1 0 0,-2-1 0 0,2 2 0 0,-1-1 0 16,-1 1 1-16,0-4-2 0,-1 3-1 0,1-2 1 0,0-1 1 15,1-2-2-15,-3 1 0 0,1-2 1 0,1-1 6 0,1-2 8 0,-4-1 12 0,2-1 13 16,-2-1 15-16,2 1 12 0,-1-3 15 0,-1 0 15 0,0 0 14 16,0-3 13-16,0 0 11 0,0 0 8 0,0 0 2 0,-3 0 0 0,1-3-6 15,-2 1-8-15,1-2-12 0,-2-2-17 0,2-2-13 0,-2-1-14 0,0 0-15 16,0-4-11-16,-1 0-17 0,0-1-17 0,0-1-13 0,-1-2-13 0,2 1-4 15,-2-2 2-15,0-2-1 0,3 2-1 0,-1 0 0 0,0 0 3 0,-3 0-1 16,5 0-1-16,-2 4 0 0,2-2 0 0,0 3 3 0,0-1 1 16,1 2 1-16,0 2 2 0,1 0-8 0,1 2-8 0,0 0-7 0,1 2-2 15,1-1-5-15,1 4-3 0,2-3-2 0,3 3 1 0,3-2-3 0,0 2-2 16,2 0-1-16,6 0 1 0,1 0 1 0,5 0 3 0,0 2 1 16,5-2-3-16,3 1-6 0,1 1-10 0,4-1-15 0,0-1-20 0,2 1-25 15,2 2-29-15,1 0-38 0,-1-2-41 0,0 0-70 0,-1 2-83 0,0-1-55 16,-3-1-37-16</inkml:trace>
  <inkml:trace contextRef="#ctx0" brushRef="#br0" timeOffset="310033.5653">2266 11547 285 0,'-14'-4'431'0,"3"-1"-54"0,-3 0-48 16,1 2-47-16,2 2-60 0,-3-2-67 0,4 0-38 0,-4 3-23 0,3 0-9 15,1 0-3-15,1 0-3 0,-2 0-4 0,3 0-4 0,-1 0-6 16,2 3-8-16,1 1-6 0,-1-1-6 0,1 0-4 0,-1 4-5 0,2-3-5 15,0 4-2-15,0 0-2 0,0 1 0 0,-1 3-1 0,0 0 1 0,1 3 1 16,2 2 0-16,-2 1 1 0,2 1-2 0,-2 2-2 0,2 3 0 16,0 0-3-16,0 1-3 0,1 3-1 0,2-3-3 0,0 2 1 15,0 1-1-15,2-2-1 0,1 2 0 0,0-3-2 0,3 0 1 0,-1 0-2 16,3-2-1-16,0-3-1 0,3 0-2 0,-2 1-2 0,3-5-2 16,2 0-6-16,-1-2-4 0,2-1-9 0,1-2-9 0,1-1-10 0,-1-5-11 0,5 0-12 15,-1-3-14-15,1-2-13 0,-1-1-14 0,4-3-13 0,-2-1-20 16,2-4-21-16,0-1-27 0,1-2-29 0,-1-1-31 0,-1 0-31 0,-2-4-42 15,3 1-48-15,-4-1-37 0,-1 1-33 0</inkml:trace>
  <inkml:trace contextRef="#ctx0" brushRef="#br0" timeOffset="310300.5737">2612 11868 279 0,'0'0'549'0,"0"0"10"0,0 0-35 0,-1 0-58 0,-1 1-88 16,2-1-105-16,-1 2-68 0,-1-2-51 0,2 1-33 0,-2 0-20 0,2-1-19 15,0 4-16-15,0-3-14 0,0 1-14 0,0-1-12 0,0 2-11 16,0 2-11-16,2-1-7 0,-2 1-5 0,2 2-3 0,-1 2-1 0,-1-1 0 16,2 3 1-16,-2-1 3 0,1 2 3 0,1-1 8 0,-2 3 1 15,2 2 4-15,-1-2 1 0,-1 1 2 0,2 1-1 0,1 1-1 0,-1 0-5 16,-1 1-10-16,2-2-12 0,0 1-16 0,0 4-19 0,1-3-22 0,-1 0-26 15,2 0-27-15,-2 2-37 0,2-3-38 0,-1 0-58 0,2-1-67 16,-1-1-74-16,0 0-78 0,0-1-43 0,1-2-27 0</inkml:trace>
  <inkml:trace contextRef="#ctx0" brushRef="#br0" timeOffset="310900.6766">3060 11638 285 0,'-10'-13'493'0,"2"-1"5"16,0 1-51-16,-1-1-79 0,-2 2-88 0,1 0-90 0,2 0-50 0,-1 0-29 15,1 2-14-15,0 1-7 0,0 0-4 0,-1 1-3 0,2 1-5 0,1-1-5 16,1 3-7-16,-1 0-9 0,0 2-11 0,1-1-13 0,2 0-13 15,-2 3-12-15,2-1-10 0,-2 2-7 0,2 2-5 0,-3-1-4 0,3 3-2 16,-4 1-1-16,2 2 0 0,1 1 1 0,-1 2 2 0,-1 1 1 16,1 3 4-16,0 2 4 0,0 0 3 0,-1 2 5 0,0 4 3 0,3-2 2 15,0 2 1-15,1 0 2 0,0-1-1 0,2 2-2 0,0-3-2 16,2 2-3-16,0-2-2 0,1 0-2 0,0-3-1 0,3-1-3 0,-3-1-4 16,2-1-1-16,0-1-1 0,0-4-1 0,-1 0 0 0,2-3 0 0,-1-1 0 15,0-3 2-15,1-2 3 0,1-1 2 0,0-2 2 0,-2-3 3 16,3-3 3-16,-1-1 4 0,-1-2 5 0,3-4 4 0,-2 0 4 0,-1 0 1 15,-1-3 3-15,0-3 3 0,-1 3 4 0,-1-2 4 0,0 0 7 16,-1-3 9-16,0 6 9 0,-1-2 11 0,-1 3 9 0,0 0 7 0,-1 2 6 16,-1 3 3-16,2 0-1 0,-3 2-2 0,3 2-5 0,-2 0-4 0,1 2-11 15,-1 3-12-15,2-1-12 0,-2 1-13 0,2 3-14 0,0 0-14 16,0 3-10-16,2 4-12 0,-2 0-8 0,3 3-7 0,-1 3-2 0,1 4 0 16,2 1 4-16,1 6 3 0,1 2 4 0,2 5 8 0,1 3 6 15,-1 1 6-15,5 5 1 0,-3 2 2 0,3 3-2 0,-1 2-3 0,1 1-4 16,-1 3-6-16,0 0 0 0,1 0 1 0,-3 6 0 0,-2-2-2 0,-1-1-1 15,0 0 0-15,-3 1-1 0,-2 0 0 0,-1-2-1 0,-2 0 0 16,-2-3 4-16,-2-4 5 0,-1-1 11 0,-2-4 13 0,-1-4 13 0,-1-4 12 16,1-2 12-16,0-7 12 0,-3-1 7 0,0-3 8 0,1-7 4 15,-2-1 2-15,-1-5 3 0,-1-2-1 0,0-3-5 0,-2-5-7 0,0-3-14 16,1-3-19-16,0-4-23 0,0-6-25 0,2-3-28 0,1-2-29 0,2-5-28 16,2-3-27-16,3-4-19 0,2-3-16 0,1 1-12 0,5-6-11 15,0 3-8-15,2-6-9 0,3 0-4 0,3 3-6 0,-1-3-10 0,1 2-12 16,1 0-15-16,3 0-13 0,0 2-23 0,0 0-24 0,2 3-37 15,-3-1-45-15,2 3-29 0,0 0-22 0</inkml:trace>
  <inkml:trace contextRef="#ctx0" brushRef="#br0" timeOffset="311217.7146">3262 11566 121 0,'0'-1'327'0,"-3"-1"-59"0,3 1-59 16,-2-1-57-16,1 0-36 0,1-1-24 0,-2 1-15 0,2-1-11 0,-1 0-6 15,-1-1-4-15,2 4-5 0,-2-4-7 0,2 1-4 0,0-2 0 0,0 0-3 16,-1 2-2-16,1 0 1 0,0 0 0 0,-2-2 4 16,2 2 6-16,-1 0 7 0,-1 2 7 0,2-2 4 0,-2 1 4 0,1 0 4 15,-1 1 5-15,2 0 2 0,0 1 1 0,0 0-2 0,0 0-1 0,0 0-4 16,-2 0-6-16,1 1-6 0,-2 0-8 0,3-1-8 0,-3 4-6 0,1-3-4 16,1 2-4-16,-1 0-4 0,-1 2-3 0,1 1-1 0,-1 0-3 15,0 4-2-15,1 1-1 0,-1 2-1 0,0 0 0 0,-1 3 0 0,0 3 2 16,1 1 3-16,0 2 0 0,1 1 2 0,2 1 0 0,0 2 1 15,0-1 1-15,2 3-1 0,1-1 0 0,2 0 1 0,-2 1-1 0,5-3 0 16,-2 0-1-16,2 0-5 0,3-3-7 0,0-1-11 0,-1 0-14 0,2-1-15 16,-1-3-18-16,5 0-18 0,-3 0-18 0,0-5-21 0,2 0-23 15,-2-2-30-15,1-3-29 0,1-2-42 0,-2 1-44 0,0-3-41 0,1-3-35 16,-1-3-50-16,-3-1-53 0,2-1-23 0</inkml:trace>
  <inkml:trace contextRef="#ctx0" brushRef="#br0" timeOffset="311585.1676">3448 11693 275 0,'-6'-7'523'0,"3"-3"11"0,-2 5-51 0,2-1-78 0,0 2-87 0,0-1-97 16,1 4-62-16,-1-2-48 0,3 1-30 0,-2 0-21 0,2 2-16 15,0 0-13-15,0 0-9 0,2 4-10 0,-2-1-10 0,3 0-11 0,-1 3-7 16,-1 0-5-16,3 3-1 0,-1 1 0 0,0 1 4 0,0 2 5 0,-1 1 5 16,1-1 6-16,1 2 2 0,-2 2 1 0,1 1 0 0,-1-2 0 15,-1 1-1-15,-1 3 0 0,2-3-1 0,-2-4 0 0,0 3-2 0,0-1 2 16,0-1 2-16,0-2 3 0,-2 0 5 0,2-4 4 0,-1 1 9 15,-1-2 7-15,2 0 11 0,-2-4 12 0,1 1 12 0,1-1 14 0,-2 0 4 16,2-3 1-16,0 0-1 0,0-3-4 0,-1 0-7 0,-2-4-8 16,3 0-10-16,0-3-12 0,0 0-12 0,0-3-16 0,0-2-15 0,3-5-17 15,-2 3-16-15,2-1-16 0,1-2-7 0,-1 0-4 0,2-1 0 16,1 2 3-16,-1-3 4 0,1 3 5 0,0 0 5 0,1 6 4 0,-1-4 6 16,-1 3 6-16,1 2 3 0,0 1 1 0,-1 3 3 0,0 1 2 15,0 3 1-15,1 0 2 0,-1 1 1 0,-1 1 2 0,3 4 1 0,-2-2 1 16,1 5 0-16,0 0 1 0,0 1 2 0,1 3 1 0,-1 1 5 0,-1 1 3 15,4 3 3-15,-4 1 4 0,2 1 0 0,-1 2-3 0,-1-2-6 16,2 4-9-16,-2-1-10 0,0-1-7 0,-2 0-9 0,2 0-11 0,-2-1-12 16,0-2-11-16,2 0-15 0,-2-4-20 0,0 1-17 0,0-2-16 15,-1-1-16-15,1-2-15 0,-1-3-28 0,-1 0-35 0,1-1-38 0,-2-3-43 16,3-3-41-16,-1-1-39 0,2-2-27 0</inkml:trace>
  <inkml:trace contextRef="#ctx0" brushRef="#br0" timeOffset="311794.42">3753 11376 397 0,'0'0'480'0,"2"0"-45"0,1 4-71 15,0-1-92-15,1 0-101 0,-1 4-57 0,2-3-33 0,2 4-15 0,-2 0-4 16,1 1 0-16,1 3 1 0,1 0-2 0,-1 3-3 0,1 0-2 16,1 3-2-16,-3 0-1 0,3 3-2 0,-3 1-2 0,1 3 0 0,1-1 0 15,-2 2 1-15,0 3 1 0,-2 0 2 0,0-1 1 0,-2 2 0 16,1 0-5-16,-3-1-9 0,2-1-9 0,-2 1-12 0,0-4-18 0,0-1-24 15,-2 0-26-15,2-3-30 0,-1-1-46 0,1 0-55 0,0-4-94 16,0-1-114-16,0-2-75 0,0-2-55 0,0-1-25 0,0-3-8 0</inkml:trace>
  <inkml:trace contextRef="#ctx0" brushRef="#br0" timeOffset="312284.1506">4542 11410 165 0,'-6'-13'504'0,"3"1"3"16,0 0 5-16,1 1-79 0,-1 2-120 0,1 0-89 0,1 2-71 0,-1 0-38 15,2 2-22-15,-1-2-10 0,-1 4-3 0,2-1-2 0,-2 1-4 16,2 0-5-16,-1 2-9 0,-1-2-9 0,0 3-14 0,1 0-13 0,-2 0-15 16,0 0-13-16,1 3-7 0,-2-1-6 0,0 3-2 0,-2-1 1 0,-2 3 2 15,-1 1 3-15,-1 2 4 0,-1 2 4 0,-5 0 8 0,2 4 7 16,-3 1 7-16,-2 2 5 0,0 1 7 0,-3-1 4 0,0 4 4 16,-1-3 3-16,1 3-1 0,0-1 1 0,0 0 0 0,1-1 0 0,1-2 1 15,-1 1-3-15,5-4-2 0,-1-1-2 0,3 0-3 0,0-3-1 0,4-2-5 16,2 2 0-16,-1-5-2 0,3 0-2 0,1-3-2 0,0 3 0 15,3-4-1-15,-1 0-1 0,3-2-2 0,0 1-4 0,0-2-2 0,0 1 0 16,2 1 0-16,-1-2 0 0,3 1 1 0,0 1 0 0,1-2-1 0,3 0-1 16,1 1-1-16,-1 1-4 0,5-2-2 0,-2 0-1 0,5 0-1 15,0 3 0-15,2 0 1 0,-2-1-2 0,3 3-1 0,-1-2-3 0,2 4-1 16,2 0-2-16,-1 0-1 0,1 2 1 0,0 0 0 0,2 2 1 16,-3 1 1-16,2 1 2 0,-1 1-1 0,-1 1 3 0,1 0 4 0,0 0 0 15,-2 1-2-15,0 0-6 0,0 0-10 0,-2 0-14 0,2 1-16 16,-3 0-28-16,-1-3-29 0,0 1-43 0,0-1-46 0,0-2-89 0,-3 3-112 15,0-3-85-15,0-3-72 0,0 0-34 0,-4-3-18 0,1-2-4 16</inkml:trace>
  <inkml:trace contextRef="#ctx0" brushRef="#br0" timeOffset="314033.9749">5219 11226 104 0,'-2'-3'483'0,"1"3"-2"0,-1-2-67 0,0 2-102 0,-1 2-92 0,1-2-87 15,0 3-51-15,-1 1-33 0,-1 2-16 0,0 1-3 0,0 3 0 16,0 0 4-16,-1 2 3 0,-1 2 2 0,1 2 3 0,0 4 2 16,0 1-3-16,-1 2-1 0,1 1-3 0,-1 2-2 0,1 3-1 0,1-1-1 15,0 2-1-15,1 0-5 0,0 0-1 0,3 2-3 0,0-2-1 16,0-2-1-16,0 2 0 0,3-3 0 0,0 0-1 0,1 1 0 0,0-5 0 15,4 0 1-15,-2-3-1 0,2 1 0 0,-1-5 0 0,1 0 2 16,1-2 0-16,-1-2 3 0,3-3 0 0,-2-1-4 0,1-1-4 16,1-4-7-16,3-1-6 0,-4-4-9 0,4-1-5 0,-3-4-7 0,5-2-8 15,-4-4-6-15,1 0-9 0,1-5-8 0,-1-1-12 0,-2-5-12 0,0 1-10 16,-1-3-10-16,-1-4-8 0,-3-2-8 0,-1 2-6 16,0-7-5-16,-3 2-1 0,-1-3-1 0,-2-2 7 0,-1 0 6 0,-3 0 14 15,0-2 18-15,-3 1 21 0,-1 1 25 0,-2-2 28 0,1 7 27 16,-4-2 28-16,3 5 25 0,-4 1 24 0,0 2 19 0,1 5 15 0,-2 0 12 15,2 3 5-15,0 4 1 0,-2 4-5 0,2 0-8 0,0 4-15 16,-1 1-18-16,1 2-18 0,3 5-18 0,-2 1-16 0,1 3-15 0,2 2-13 16,-1 3-10-16,2 3-9 0,-1 2-8 0,4 4-5 0,-2 2-5 15,5 3 1-15,0 1 2 0,1 1 5 0,4 5 5 0,1-1 4 0,3 2 5 16,0 0 1-16,2 2 4 0,4 1 5 0,0-2 2 0,2-1 3 16,2 2 2-16,2-2 2 0,0-3-1 0,4 0-5 0,-2-3-8 15,3 3-14-15,-1-7-15 0,3 2-18 0,-2-4-19 0,4-3-26 0,0-2-26 16,-1-2-40-16,1-2-47 0,2-3-64 0,-1-3-73 0,2-3-76 15,-2-5-77-15,2-1-41 0,-1-1-24 0,-1-5-7 0</inkml:trace>
  <inkml:trace contextRef="#ctx0" brushRef="#br0" timeOffset="314302.9302">5895 10960 127 0,'-8'-3'554'15,"2"1"7"-15,-3-1-2 0,2 1-6 0,-1-1-110 0,2 3-161 0,-3-1-98 16,2 1-62-16,1 1-36 0,-2-1-22 0,-1 3-12 0,2 0-10 16,1 1-8-16,-2 2-7 0,1 2-7 0,0 1-7 0,-1 0-4 0,0 3-4 15,1 5-3-15,-2 0-3 0,3 3-1 0,-2 1-2 0,1 3 4 16,-2 3 7-16,3 1 3 0,-1 5 5 0,3 0 3 0,-1 3 2 16,-1 1 3-16,4 4 0 0,-1-3 3 0,1 5 3 0,4-1 2 0,1 2 1 15,1-3 0-15,1 3-2 0,2-1-8 0,1-2-11 0,2 0-15 16,2-2-16-16,1-2-19 0,1-2-21 0,0-3-23 0,3-1-24 0,-2-3-28 15,2-4-31-15,-1-1-49 0,3-5-58 0,1-1-81 0,-2-8-97 16,2 1-58-16,-2-4-40 0,2-5-13 0</inkml:trace>
  <inkml:trace contextRef="#ctx0" brushRef="#br0" timeOffset="314685.535">6004 11289 489 0,'-6'-5'560'0,"0"1"-4"0,1 1-7 0,0-1-99 0,2 2-147 16,0 2-113-16,1 0-94 0,1 0-56 0,-1 2-39 0,2 3-18 0,0 0-5 16,0 1-2-16,0 3 5 0,2 1 3 0,-1 4 5 0,1-1 2 15,-1 4 1-15,3-1 0 0,-1 2-2 0,0 1-2 0,0 3-5 16,-1-1-4-16,2-1-4 0,-2 2-5 0,-1-3-3 0,1 2-3 0,0-1-3 16,-1-2 1-16,-1-2 2 0,0-2 5 0,0 1 5 0,0-3 12 15,0-2 16-15,0-2 12 0,0-3 12 0,0 2 8 0,0-6 5 0,0-1 3 16,-1 0 0-16,-1-3 1 0,2-3 1 0,-2-1-1 0,1-3-1 15,1-2-2-15,0-5-5 0,0 3-8 0,0-4-10 0,3-1-8 16,0-2-7-16,-1 1-1 0,3-1 1 0,0 1 3 0,1-2 0 0,0 3 3 16,2-1 2-16,0 2 0 0,-2 2 1 0,2 2-4 0,0 1 0 15,-2 2-2-15,1 1-2 0,2 0-2 0,-1 3-2 0,0 3-2 0,0 1-5 16,1 0-2-16,1 6-3 0,0 0 0 0,0 1-2 0,-2 3 1 0,2 3 1 16,2 0 4-16,-2 2 5 0,-2 3 3 0,3-1 5 0,-2 3 4 15,-1 3 5-15,-1-2 4 0,2 2 4 0,-3 2 2 0,1-1 2 16,-1 0 1-16,-1 0 0 0,-1 3-3 0,1-6-2 0,-2 2-9 0,-1-3-9 15,0 3-13-15,-1-7-15 0,-1 1-14 0,2-3-16 0,-2 2-19 16,0-6-22-16,-2 1-34 0,2-4-43 0,-1 1-49 0,1-5-60 0,-2-2-61 16,0-3-67-16,-1-1-44 0,2-3-33 0,-1-3-15 0</inkml:trace>
  <inkml:trace contextRef="#ctx0" brushRef="#br0" timeOffset="314880.749">6381 11119 348 0,'1'-1'501'0,"1"1"6"0,1 0-76 16,-1 1-119-16,2 1-83 0,-1 2-66 0,2 1-38 0,0 1-26 16,0 1-14-16,1 1-11 0,0 4-4 0,2 0-3 0,-1 1-4 0,2 2-5 0,0 1-4 15,-2 3-4-15,-1 3-1 0,2-2-2 0,1 1-1 16,-2 6 1-16,-1-2 2 0,-1 2-1 0,0 3 0 0,1-1 2 0,-3 3-14 16,0-1-18-16,0 2-28 0,-3 0-31 0,0 0-42 0,0 1-48 0,0-2-79 15,0-1-97-15,-1 1-89 0,-1-4-87 0,2-1-48 0,0-4-31 16,2-2-19-16</inkml:trace>
  <inkml:trace contextRef="#ctx0" brushRef="#br0" timeOffset="315400.873">7296 11062 371 0,'3'-1'598'0,"-3"-1"-1"0,3-1-3 0,-3 3-4 0,0 0-120 15,-3 0-177-15,3-1-110 0,0 1-75 0,-3 0-45 0,1 0-31 16,-1 0-15-16,0 1-9 0,0-1-4 0,-4 3-2 0,1 0-1 0,-2 0-2 16,0 1-2-16,-1 3-4 0,-4 2-2 0,0-1-3 0,-2 2-2 15,0 2 1-15,-2 0-1 0,0 1 2 0,-2 0 2 0,1 2 3 0,-1 2 1 16,2-5 3-16,1 2 1 0,-3-2 1 0,5 1 1 0,-2-2 1 16,3 2 0-16,1-5 1 0,2-1 2 0,2 1-1 0,-2-2 1 15,3-1 2-15,1-1 0 0,1-1-1 0,0 1 2 0,2-1 0 0,1 0 1 16,1-1 2-16,-2-1-1 0,3 0-1 0,0-1-3 0,0 0-1 15,0 0-2-15,0 3-2 0,4-3-1 0,-2 0 1 0,1 0-2 0,0 3-1 16,2-2 0-16,2 2-2 0,-1-2 0 0,5 3-3 0,-3 1 0 16,3-3 0-16,1 2 0 0,1 2 3 0,1 2 1 0,-1-1 2 0,4 0 1 15,-1 3 0-15,3 0 0 0,-1 2 0 0,2 0 1 0,2 0 1 16,0 2 0-16,-1-2 0 0,1 5 1 0,2 0 0 0,-3-2-3 16,2 2-4-16,-1 1-10 0,0 0-11 0,-4-2-14 0,2 2-18 0,-2 0-17 15,-1 0-20-15,0 0-24 0,-4-1-27 0,-2-2-31 0,3 5-31 0,-6-3-45 16,0-2-53-16,0 0-67 0,-2 0-77 0,-2-2-44 0,-3-1-27 15</inkml:trace>
  <inkml:trace contextRef="#ctx0" brushRef="#br0" timeOffset="315600.1632">7041 11676 137 0,'-9'-3'574'0,"-2"1"14"16,3-1-5-16,1 0-16 0,1 2-91 0,0-1-131 0,1-1-78 0,2 3-55 15,0-1-34-15,1-1-25 0,2 2-19 0,0 0-18 0,2 0-17 16,1 0-15-16,2 2-15 0,2-1-15 0,1-1-13 0,5 3-13 16,1-1-8-16,2-1-10 0,3 1-8 0,3 1-8 0,1 0-9 0,2-3-14 15,3 3-22-15,2 1-28 0,0-1-41 0,2 0-47 0,1 0-89 16,0 1-112-16,2-4-101 0,0 4-96 0,-2-3-48 0,-2 1-25 0,-1 1-12 16,0-1-6-16</inkml:trace>
  <inkml:trace contextRef="#ctx0" brushRef="#br0" timeOffset="317016.7475">7928 10977 99 0,'-11'-3'500'0,"-5"1"-1"0,3 1-6 16,-2 1-90-16,0 1-134 0,0 1-83 0,2 2-58 0,-1 1-34 15,1 1-22-15,0 3-12 0,1-1-8 0,1 4-4 0,1 2-3 16,-1 1-5-16,3 2-7 0,2 2-6 0,1 1-6 0,-1 2-3 0,5 1 0 16,-1 1 0-16,4 1 1 0,1 1 3 0,4 1 4 0,0-2 6 0,2 1 4 15,2 1 4-15,4-2 3 0,0-2 3 0,3 4 3 0,2-3 1 16,1-3-2-16,1-1-7 0,2 0-11 0,-1-2-13 0,1-1-17 16,0-2-20-16,1-3-22 0,0 0-26 0,-1-5-31 0,1 1-40 0,-1-5-43 15,-2-2-54-15,2-1-60 0,-2-1-77 0,-1-2-83 0,-2-3-49 16,-1-2-31-16,-2 0-7 0</inkml:trace>
  <inkml:trace contextRef="#ctx0" brushRef="#br0" timeOffset="317284.4723">8146 11272 354 0,'-6'-3'556'0,"1"0"6"0,2 2-34 0,-2-1-57 0,2 1-102 0,1-1-126 16,1 2-79-16,1 0-53 0,0 0-33 0,0 0-18 0,1 0-12 0,4 0-6 15,-2 0-5-15,4 0-3 0,-1 2-7 0,3-1-7 0,1 1-6 16,1-1-8-16,0 2-4 0,2-1-6 0,-2 0 0 0,5 3-1 0,-4-2 1 15,2 3-1-15,-1-1-2 0,0 1 0 0,-2 2-1 0,-1 1-1 16,0 1 0-16,-2 2-1 0,-1-1 2 0,-2 3 2 0,-1 0 4 0,-1 3 5 16,-3 0 7-16,-3 0 5 0,0 1 6 0,-2 1 7 0,-1 2 5 15,-1-3 4-15,-3 2 5 0,0 0 3 0,2-1 1 0,-3-1 1 16,2-3 0-16,-1 1 1 0,2-2-4 0,-1-1-5 0,2-1-3 0,3-1-6 16,0-2-4-16,0-3-6 0,0 1-3 0,2-1-1 0,2-2-1 15,2 1-2-15,0-2-4 0,3-1-7 0,0 0-15 0,1-2-21 16,4-2-25-16,2-1-31 0,1-4-32 0,4 3-31 0,-1-5-52 0,3 0-60 15,3-3-77-15,0-1-83 0,0-3-74 0,4 0-66 0,-3 0-31 16,2-4-14-16</inkml:trace>
  <inkml:trace contextRef="#ctx0" brushRef="#br0" timeOffset="317766.6043">8650 10905 21 0,'-1'-6'40'0,"-1"-2"-6"0,-1 2 0 16,1-1 4-16,1 1 6 0,-1-2 4 0,2 2 5 0,-1-1 6 0,-2 0 6 16,3 2 7-16,-2-1 7 0,2 0 3 0,0 0 3 0,0 1 2 15,0-1 1-15,-1 1 3 0,-1 3 5 0,2-3 4 0,0 0 3 0,-2 2 3 16,2 2 1-16,-1-2-4 0,-1 0-5 0,2 0-7 0,-1-1-6 15,-1 4-5-15,2-2-5 0,-2 1 0 0,2-3 2 0,-1 2-2 16,-1-1-3-16,2 0-3 0,-1 0-4 0,-3 0 0 0,3-2 1 0,-1 1 1 16,-2 1 4-16,2-2 1 0,-1 2 0 0,0-2 2 0,0 0 4 15,-1-2-1-15,0 3-1 0,0 0-2 0,-1-1 0 0,1-1-1 16,-1 3-3-16,1-1-6 0,0 1-5 0,1 1-7 0,0-1-6 0,0 2-7 16,-1-1-9-16,0 2-9 0,1 2-11 0,1-1-8 0,-1 4-6 15,-2 0-7-15,2 2-4 0,-2 3-4 0,0 4-4 0,1-1 1 0,-1 5 0 16,2 2 1-16,-2 7 1 0,2 0-1 0,1 4 2 0,2 2 1 0,0 3 0 15,0 5 5-15,2-1 5 0,1 4 4 0,2 1 6 0,0 1 3 16,2 2 4-16,0 1 2 0,1 0 3 0,0 2 1 0,3-1 0 16,-2-1 1-16,1 0 0 0,2-1-2 0,-2 0 0 0,0 0-10 15,0-7-10-15,0 2-11 0,-2-4-10 0,1-1-11 0,-2-4-12 0,-1-1-10 16,-1-5-8-16,0-1-8 0,-2-3-5 0,0-5-2 0,-2-1-1 0,1-1-10 16,-2-5-11-16,-2-3-19 0,1-3-21 0,-4-2-35 0,2-3-44 15,-2-2-44-15,0-5-47 0,-1-2-41 0,0-2-40 0,-4-4-33 0,2-2-29 16</inkml:trace>
  <inkml:trace contextRef="#ctx0" brushRef="#br0" timeOffset="317918.8975">8367 11223 48 0,'0'-11'569'16,"-1"1"5"-16,1 1-1 0,0 1-5 0,1 1-106 0,-1 1-156 16,2-1-93-16,1 3-61 0,2 1-39 0,1-2-26 0,1 0-16 0,2 3-11 15,2-2-7-15,0 1-7 0,3 0-10 0,1 0-9 0,2 0-15 16,-1 0-19-16,3-1-21 0,0 2-23 0,0 0-23 0,0-1-26 0,1 0-31 15,-2 0-31-15,2 0-35 0,-2 1-39 0,2-1-51 0,-1-1-58 16,-1 2-66-16,0-1-69 0,0-1-39 0,-4 1-22 0</inkml:trace>
  <inkml:trace contextRef="#ctx0" brushRef="#br0" timeOffset="318150.9594">8775 10919 213 0,'-6'-5'520'0,"1"0"-9"0,0 1-18 0,-1 1-86 0,3-2-119 0,-2 2-73 16,2 2-49-16,0-1-30 0,1 1-22 0,-1-1-17 0,3 2-14 15,0 0-12-15,0 2-12 0,-2-1-8 0,2 2-9 0,0 2-12 0,0 1-11 16,0 1-9-16,0 0-6 0,2 4-5 0,-2 2-3 0,2 4 0 16,-1-3-1-16,-1 4 3 0,2 1 5 0,1 5 2 0,-1-4 0 0,1 1 1 15,0 5 0-15,2-3 0 0,-1 0 2 0,1 2 1 0,0 0 3 0,0 0 1 16,1-1 2-16,-1 0-1 0,4-2 0 0,-1 0-6 0,0 1-9 16,1-3-13-16,-1-2-12 0,0 2-18 0,0-4-20 0,3-1-21 15,-3-3-24-15,2 0-30 0,1-2-33 0,-2-3-47 0,-1-2-57 0,3-2-60 16,-3-1-65-16,3-4-40 0,-3-1-28 0,1-2-16 0</inkml:trace>
  <inkml:trace contextRef="#ctx0" brushRef="#br0" timeOffset="318500.7202">8935 11148 375 0,'-3'-8'535'0,"0"2"4"0,1 2-55 0,-1-1-82 0,1 1-87 0,2 2-87 16,-1-1-58-16,1 3-46 0,0 0-29 0,0 0-20 0,0 0-14 15,1 0-11-15,-1 3-9 0,3-1-10 0,-1 2-8 0,1 1-10 16,-1-1-7-16,1 1-8 0,0 2-4 0,2 0-3 0,-2 3 0 0,0-1 0 15,-1 4 1-15,-1-4 3 0,1 2 0 0,1 1 3 0,-3-3 1 16,2 5 1-16,-1-1 2 0,-1-3 1 0,0 2 2 0,0-1-1 16,0-3 3-16,0 2 3 0,0-3 4 0,0 0 3 0,0 0 4 0,0-2 5 15,0 0 6-15,0-5 8 0,0 3 10 0,0-3 13 0,0 0 6 16,0 0 0-16,0-1-2 0,0-1-3 0,0-5-3 0,0 1-4 0,0-2-4 16,0-2-7-16,2-2-6 0,0 0-8 0,1-2-8 0,1-2-8 15,1-1-14-15,-2 1-14 0,2 1-5 0,1-2-2 0,-1 0 1 16,0 4 2-16,1 0 0 0,-1 1 2 0,1 0-1 0,-1 4 0 0,0-2 1 15,-2 3-3-15,3 0-2 0,-3 4-2 0,2 0 0 0,1 1-1 16,-1 2-1-16,0 2-1 0,3 1 1 0,-2 0-1 0,0 4 2 0,1 0 0 16,2 0 3-16,-1 2 2 0,-2 2 4 0,1 1 3 0,2 0-3 15,-3 1-2-15,1 1-11 0,-1-1-13 0,2 2-13 0,-2-2-18 0,-1 3-18 16,0-1-17-16,-2-2-18 0,2-1-20 0,-2 0-17 0,1-1-15 16,0-3-12-16,-1 1-10 0,0-2-25 0,-1-1-34 0,-1-2-28 0,-1-1-23 15,0-3-36-15,0 0-41 0,0-3-10 0</inkml:trace>
  <inkml:trace contextRef="#ctx0" brushRef="#br0" timeOffset="318683.4776">9072 10891 338 0,'-1'-19'469'0,"-1"2"-13"0,1 1-31 0,1 4-49 0,0 1-57 0,0 2-45 16,1 2-41-16,-1 0-32 0,3 3-28 0,-1 3-20 0,3 1-18 16,1 1-17-16,2 3-17 0,0 3-18 0,1 0-18 0,1 2-14 15,4 3-13-15,-3 2-7 0,5 0-4 0,-3 5-4 0,2 0-4 0,0 1-5 16,-1 4-5-16,-1 1-4 0,0 1-3 0,-1 3 2 0,-3 1 3 15,-2 3-3-15,-1 2-5 0,-3 0-9 0,-3 5-15 0,-3 0-23 0,-5 2-32 16,0 3-42-16,-5-1-48 0,-4 4-87 0,-1-3-111 0,-5 3-82 16,-2-1-70-16,-2 1-45 0,-2-3-31 0,-1-2-14 0</inkml:trace>
  <inkml:trace contextRef="#ctx0" brushRef="#br0" timeOffset="325534.3535">3842 11165 182 0,'-8'-10'275'0,"2"-1"-33"0,-2 1-49 16,0-1-56-16,0 1-28 0,0 0-13 0,0 0-13 0,0-2-10 0,-1 2-7 16,-1 0-4-16,2-1-3 0,-2 1-5 0,0-2-2 0,0-1-4 0,1 3-3 15,0-1-6-15,-1 1-4 0,-2 0-6 0,2-1-5 0,-1 1-7 16,-2 0-2-16,2-2-4 0,-3 2-1 0,3 1-2 0,-2-1 1 0,-3 1 1 15,2 1 1-15,0-2 0 0,-2 0 1 0,-1 1 0 0,-2 2 3 16,3 0 0-16,-3-1 5 0,-2 1 0 0,1-1 3 0,-2 1 2 0,0 0 2 16,-2 0 1-16,0-1-1 0,-1 3-1 0,0-4 0 0,-2 4-1 15,0-2 0-15,0 1-1 0,-3 0 1 0,0-2 0 0,0 2 0 0,-2-2-2 16,-1 3-1-16,2-2-4 0,-1 0-4 0,-1-1 0 0,1 3-2 0,-1-3-1 16,1 2 1-16,1-1-2 0,-1 1-1 0,0 0-3 0,1 1-3 15,-1 0-6-15,2 0-1 0,-1 0-2 0,-1 0 1 0,4 3 0 0,-3 0 1 16,1 2 0-16,2 0 0 0,-2 0-2 0,2 2 2 0,-1 0 0 15,1 3 3-15,-2 2 1 0,1 1 2 0,-1-2 2 0,0 5 0 0,2-1 0 16,-2 2-2-16,0 3 0 0,0 1-1 0,0 0-1 0,0 2 0 16,1-1-1-16,-1 4 0 0,1-2 0 0,1 2-2 0,-2 1-2 0,1-1-2 15,1 3-2-15,1 0-1 0,0 3-1 0,1-3-4 0,-1 2-2 0,3 1 1 16,2 0 0-16,0 2 2 0,0 1 2 0,2-2 2 0,0 6 1 0,3-4 2 16,1 3 1-16,-3 0 4 0,5 4 4 0,-2-3 3 0,3 2 1 15,-1-1 1-15,3 3 6 0,1 1 0 0,0 0 0 0,2 2-1 0,1-3-2 16,1 3-1-16,0 0-2 0,1-1-1 0,2 3-3 0,-1-3-1 15,3 0-1-15,-1 1-2 0,2 1-1 0,2-2-3 0,-1 1-1 0,3 0-2 16,1-3-2-16,-1 3 2 0,4-1 4 0,-2 1 3 0,2-3 4 16,0 1 2-16,3 1 3 0,-1-2 1 0,2-1 2 0,1-2 3 0,0 1 3 15,2 1 3-15,1-3 2 0,3 0 3 0,0 0 1 0,0-1-1 0,3-1-4 16,0-1-2-16,2 1-1 0,0-3-2 0,1 2 0 0,2-3-3 16,0-1 1-16,1 1-3 0,2-1-2 0,0-1-2 0,2 0-2 0,0-3 0 15,1 0-3-15,0-1-3 0,0 0-2 0,2-2-2 0,1-2-3 16,0 2 2-16,1-3 0 0,-1-1 1 0,3-1 2 0,1 0 2 0,-2-1 2 15,2 1 2-15,2-4 3 0,0-1 2 0,-1 3 1 0,3-4 2 0,0-1 3 16,2 1 0-16,-1-2 3 0,2 1-1 0,-1-5-3 0,1 4-1 16,2-3-3-16,-3-1-3 0,3 0 0 0,-3-2-3 0,3 3-3 0,-3-4-2 15,1 0-2-15,-1 0-2 0,0-2-2 0,-2 0 0 0,2 0 2 16,-2-1 0-16,0-2 3 0,-1 2-1 0,1-2 2 0,-1 0 0 0,0-1-1 16,-1-3 1-16,1 2 1 0,1-3 0 0,-1 0 0 0,1 0 0 0,0-1-2 15,-1-1-1-15,1-1-3 0,1-3-3 0,0 1-5 0,-2-1-3 16,1 0-2-16,-1-3-3 0,1 1-4 0,-1-1-2 0,-2 0-1 0,2-2-1 15,-4 1-2-15,1-1 0 0,-3 0 3 0,0-2-2 0,-1 1 2 16,-1 0 0-16,-3 1 0 0,0-4 1 0,-1 2 2 0,1 1 1 0,-4-3 3 16,1 4 1-16,-1-4 3 0,-3 3 1 0,2-2 1 0,-3 2 2 15,-2-1 0-15,0-1 3 0,0 1 1 0,-4-1 6 0,1-1 4 0,-2 2 5 16,-3-1 3-16,3-2 3 0,-4 2 4 0,-3-1 1 0,2-3 3 16,-2 3 3-16,-2-2 2 0,-1 0 4 0,0 0 5 0,-2-2 4 0,-2 2 4 15,2-1 2-15,-4-2-1 0,-1 3 2 0,0-1 4 0,0-3 2 16,-4 2 1-16,0-3 2 0,1 2 2 0,-2 0-2 0,-1-2-4 0,-2 1-3 15,0-2-3-15,0 1-4 0,-1-1-3 0,1 0-3 0,-2 0-5 16,2 0-4-16,-4 2-4 0,4-2-3 0,-2 3-4 0,-2-3-3 0,2 1-2 16,-4 0 1-16,3 1 2 0,0 0 3 0,-3 1 0 0,1-2 2 0,-1 2 2 15,1 0 2-15,-4 2 2 0,3-2 3 0,-5 1-1 0,3 0 2 16,-3 1 0-16,-3 1 1 0,1-5 1 0,-2 6-1 0,-3-3-3 0,-2 0-3 16,-2 3-2-16,-3-3-4 0,-2 2-6 0,-5 0-7 0,-1 2-8 15,-5-1-9-15,-1 2-12 0,-4-1-12 0,-6 2-16 0,-1 2-14 0,-2 1-11 16,-4 0-11-16,-3 5-13 0,-3 0-13 0,-1 4-16 0,-6 1-27 0,-3 3-34 15,-5 3-42-15,-3 3-49 0,-7 3-60 0,-8 5-67 0,-3 1-39 16,-3 5-24-16</inkml:trace>
  <inkml:trace contextRef="#ctx0" brushRef="#br0" timeOffset="328984.0904">7742 10585 366 0,'-8'-8'413'0,"-2"-1"-85"0,1 4-127 16,-1-3-71-16,2 2-40 0,-3-1-23 0,0 1-13 0,0 0-7 15,0-2-2-15,1 2 0 0,-5 0 1 0,4-1 1 0,-1 1 3 0,-3-1-2 16,2 3 1-16,-1-2-4 0,-2 2-3 0,2 2-3 0,-1-1-6 16,0 1-2-16,-1 1-4 0,0 1-4 0,0 1 0 0,-1 3-1 15,0-1 0-15,1 4-2 0,-3-1-1 0,1 3 0 0,1 3 0 0,-2-3-1 16,0 3 0-16,0 3-1 0,-2 2 0 0,1 0 1 0,0 2 0 0,0 1-1 15,0 1-2-15,0 2-3 0,0 1-1 0,0 0-2 0,0 2-2 16,0-1-2-16,0 2-3 0,-2 0-1 0,4 1-3 0,-2 0-2 16,3 0 0-16,-1 0-2 0,1 4-2 0,1-5-2 0,0 1-1 0,0 3 0 15,2-3 1-15,1 3 1 0,-1-2 2 0,3 0 2 0,3 1 2 16,-1 0 3-16,1 0 3 0,2-2 3 0,1 2 2 0,0 0 2 16,3 0 1-16,-2 0 4 0,4 0 3 0,3 0 1 0,-2 0 0 0,2 2-1 15,2-2 0-15,2-2-2 0,1 2-2 0,1 0 0 0,1 0-2 16,1-1-2-16,3 1-2 0,-1-4-2 0,2 3-2 0,3-2-1 0,-1 0-3 15,1 1-3-15,2-4 0 0,2 3-4 0,0-1-3 0,1-2-2 16,2 1-3-16,0-1-3 0,2-1-2 0,1 1-4 0,-1-1-3 0,5-1-3 16,-1-1-4-16,1 2-1 0,3-3 0 0,0 0 1 0,1 0 0 15,3 0 3-15,1-3 3 0,1-1 4 0,3-1 2 0,1 1 3 16,2-3 2-16,-1-1 3 0,4-1 1 0,1-3 4 0,0 2 2 0,2-3 1 16,1-1-2-16,1-2-1 0,-1 1-2 0,3-3-3 0,-2 1-3 0,2-3-4 15,0 0-4-15,-2 0-1 0,2-2 0 0,-3 1-1 0,0-1-2 16,1 0-1-16,2-3-2 0,0 0 0 0,-3 0-4 0,3 0-2 0,0 0-1 15,-1-1 0-15,1 0-1 0,0-1 1 0,2-2 2 0,-1 1-3 16,-2-2-2-16,2-1-3 0,-1-2-1 0,-2 2-3 0,2-2 0 16,-2-2-2-16,-1 0-1 0,-1-2-2 0,-3 1-1 0,0-2 2 0,-2 0 3 15,-1-2 2-15,-4 1 2 0,1-2 4 0,-3-1 2 0,-1-4 5 0,-3 2 4 16,-2-4 4-16,0 0 3 0,-5 0 5 0,0-5 6 0,-1 0 5 16,-4-4 4-16,-1 1 4 0,-2-3 4 0,-2 1 1 0,-5-4 4 0,0 0 6 15,-2-2 6-15,-3 1 6 0,-1-2 5 0,-4-2 6 0,-3-1 7 16,-2 2 9-16,-4-3 10 0,-1 0 9 0,-4 0 9 0,0-3 6 15,-6 3 4-15,-2-3 4 0,-2-1 4 0,-2 2 3 0,-5-3-1 0,-3-1-2 16,-2 6-2-16,-4-4-4 0,-4 2-4 0,-3 1-10 0,-2 1-11 16,-7 1-12-16,-2 2-9 0,-4 3-12 0,-8-1-11 0,-3 2-12 0,-5 4-17 15,-4 1-14-15,-4 4-13 0,-3 2-12 0,-3 4-9 0,-4-2-14 16,-4 7-17-16,-6 4-23 0,0 2-24 0,-7 2-36 0,-4 4-39 0,-8 5-45 16,0 3-51-16,-7 2-42 0,-4 5-39 0</inkml:trace>
  <inkml:trace contextRef="#ctx0" brushRef="#br0" timeOffset="335570.7796">9479 6513 32 0,'-2'-1'118'0,"2"-1"-4"15,-1 2-4-15,-1-2-4 0,2 1-6 0,-2 1-1 0,2 0-2 0,0 0-4 16,0 0-4-16,0 0-8 0,0 0-9 0,0-2-8 0,0 2-8 16,0 0-7-16,0 0-9 0,0 0-7 0,0 0-8 0,0 0-6 15,0 0-6-15,0 0-4 0,0 0-4 0,0 0-6 0,0 0-5 0,0 0-3 16,0 0-2-16,0 0-4 0,0 0-1 0,0 0-2 0,2-2-1 0,-2 2-1 15,2 0 0-15,-1 0 0 0,2 0-2 0,-1-3-1 0,1 3-4 16,0 0-5-16,2 0-4 0,0 0-6 0,1 0-7 0,-1 0-10 16,4 0-10-16,-1-2-13 0,0 2-13 0,3-2-13 0,2 2-15 0,-2-1-15 15,4 1-15-15,2-2-20 0</inkml:trace>
  <inkml:trace contextRef="#ctx0" brushRef="#br0" timeOffset="336957.1845">10631 6403 61 0,'-19'0'77'0,"0"0"1"15,2 0 0-15,2 0 1 0,0 0 0 0,2 0 0 0,0 0-2 0,2 0 0 16,2 0-2-16,1 0-1 0,0 0-2 0,2 0-2 0,1 0-4 16,2 0-1-16,-1 0-10 0,3 0-11 0,1 0-12 0,0 0-12 0,0 0-8 15,0 0-10-15,0 0-5 0,1 1-5 0,1-1-6 0,1 2-4 16,2-2-2-16,0 2-4 0,4-1-2 0,-1-1-2 0,2 2 5 16,2-2 7-16,1 0 6 0,4 2 5 0,-1 1 8 0,3-1 6 0,2 0 2 15,1-1 1-15,1 3 1 0,3-1-1 0,0-1 0 0,0 0 0 16,1 1-3-16,1 0 0 0,1 0-3 0,-1 1-1 0,1-2-3 0,1 1-2 15,0 0-7-15,-2 0-7 0,2 0-9 0,-1-1-5 0,-1 2-7 16,0-1-8-16,2-2-4 0,-3 2-3 0,3-1-4 0,-3 0-2 16,1 0 0-16,-2-1-1 0,-1 1-2 0,2 0 0 0,-2-1 2 15,-1-1 6-15,-1 2 5 0,0-2 4 0,-4 0 7 0,0 0 8 0,0 0 6 16,-2 0 5-16,-1 0 2 0,-2 0 4 0,-1 0 0 0,-3 0 1 0,0 0 5 16,-1 0 6-16,-5 0 8 0,1 0 6 0,0 0 7 0,-1 0 11 15,-1 0 2-15,-3 0 1 0,0 0-1 0,-3 0-2 0,-1 0-2 16,-1 0-5-16,0 0 1 0,-1 0 4 0,-4 0-2 0,-2 0-7 0,-1 0-6 15,-2 0-8-15,-2 0-9 0,-3 0-8 0,0 2-2 0,-3-2 0 0,0 2 3 16,-3-1 5-16,0 3 5 0,-3-3 6 0,1 1 3 0,-1 0-1 16,-1 1 2-16,-1-3 5 0,1 2 5 0,-2 0 4 0,2 1 2 15,0-3 3-15,-2 2 0 0,2-1-1 0,-1-1-2 0,1 2-1 16,0-2-2-16,0 0-4 0,1 2 0 0,2-2-2 0,0 3-2 0,0-3-1 16,2 0-1-16,1 0-2 0,2 0 2 0,1 0 2 0,1 0 0 15,1 0 0-15,3 0 0 0,1 0 1 0,3 0-1 0,1 0 0 0,0 0-3 16,3 0-5-16,0 0-5 0,2 2-3 0,3-2-8 0,0 1-6 15,0-1-9-15,1 0-8 0,2 0-4 0,0 0 0 0,0 2 0 16,3-1 0-16,1 1 3 0,0-1 3 0,4 2 6 0,2-1 5 0,1-1 6 16,4 2 4-16,0 0 5 0,5 0 4 0,2-1 5 0,3 1 4 15,1-2-1-15,3 0-2 0,2 1-4 0,2 1-2 0,0-3-9 0,2 2-7 16,0-1-8-16,1-1-6 0,-1 0-5 0,4 0-5 0,-2 0-4 0,-1 0-1 16,2 0 1-16,-1 0-3 0,0 0 0 0,0 0 1 0,-1 0 3 15,1 0 3-15,-2 0 5 0,0 0 6 0,-1-1 5 0,-1-1 4 0,-1 2 5 16,-2-2 5-16,0 1 4 0,-2-1 4 0,-1 0 3 0,-3 0 5 15,1 1 6-15,-3-2 6 0,0 1 7 0,-4 1 6 0,1-1 4 16,-3-1 6-16,-1 2 7 0,-2-1 6 0,-1-1 10 0,-2 2 7 0,-2-1 8 16,1 1 8-16,-4-1 8 0,0 2 8 0,1-1 2 0,-4-1 2 15,1 2 0-15,-1 0-1 0,-2 0 0 0,0 0-1 0,0 0-3 0,0 0-7 16,0 0-8-16,-2 0-10 0,1 0-12 0,-1-3-10 0,-3 3-14 16,2-2-12-16,1 2-10 0,-2 0-11 0,0-2-10 0,-2 2-11 15,3-1-7-15,-2-1-8 0,1 2-5 0,-1-2-7 0,0 1-3 0,-3 1 0 16,5 0-2-16,-2 0 1 0,2 0-3 0,-2 0-1 0,2 0-4 15,0 0-1-15,0 1-1 0,-2 1-1 0,2-2-1 0,0 2-2 16,1-1 0-16,-1-1 1 0,1 2 0 0,1-2 1 0,-1 0 3 0,1 2 0 16,-1-2 5-16,2 3 5 0,-2-3 6 0,2 0 7 0,-1 2 6 15,-1-1 4-15,2-1 3 0,-1 2 5 0,-1-1 4 0,2-1 2 0,0 0 4 16,-3 2 3-16,3-2 1 0,0 0 3 0,0 0 0 0,0 0 2 16,0 0 0-16,0 0-1 0,0 0 2 0,0 0-1 0,0 0-1 15,0 0 0-15,0 0-1 0,0 0-3 0,0 0-1 0,0 0-3 0,0 0-4 16,0 0-2-16,0 0-4 0,0 0-5 0,0 0 0 0,0 0-4 15,0 0-3-15,0 0-1 0,0 0-2 0,0 0 1 0,0 0 0 0,0 0 1 16,0 0-1-16,0 0 1 0,0 0 1 0,0 0 3 0,0 0 5 16,0 0 3-16,0 0 2 0,0 0 2 0,0 0 4 0,0 0 4 0,0 0 3 15,0 0 3-15,0 0 2 0,0 0 3 0,0 0 4 0,0 0 2 16,0 0 2-16,0 0 1 0,0 0 1 0,0 0-1 0,0 0 2 16,0 0-1-16,0 0 1 0,0 0-3 0,0 0 0 0,0 0-3 0,0 0-3 15,0 0-1-15,0 0-3 0,0 0-1 0,0 0-2 0,0 0-1 16,0 0-4-16,0 0-3 0,0 0-3 0,0 0-3 0,0 0-1 0,0 0-2 15,0 0-1-15,0 0-1 0,0 0-1 0,0 0-3 0,0 0-1 16,0 0 1-16,0 0-2 0,0 0-1 0,0 0 1 0,0 0 1 16,0 0 1-16,0 0 1 0,0 0 0 0,0 0 1 0,0 0 2 0,0 0-1 15,0 0 2-15,0 0 1 0,0 0 1 0,0 0 0 0,0 0 2 16,0 0-1-16,0 0 1 0,0 0 2 0,0 0-2 0,0 0 1 0,0 0-2 16,0 0-1-16,0 0 0 0,0 0-1 0,0 0-1 0,0 0 0 15,0 0-1-15,0 0-2 0,0 0-1 0,0 0-2 0,0 0-1 16,0 0-1-16,0 0 0 0,0 0 1 0,0 0 1 0,0 0 1 0,0 0-1 15,0 0 1-15,0 0 3 0,0 0-1 0,0 0 1 0,0 0-1 0,0 0-2 16,0 0-1-16,0 0-2 0,0 0-1 0,0 0-3 0,0 0-3 16,3-2-4-16,-3 2-3 0,0 0-4 0,0 0-4 0,2 0-5 15,-1 0-5-15,-1 0-6 0,0 0-5 0,0 0-8 0,0 0-8 16,0 0-10-16,0 0-11 0</inkml:trace>
  <inkml:trace contextRef="#ctx0" brushRef="#br0" timeOffset="337771.3183">15370 3813 25 0,'0'0'40'0,"0"0"-3"0,0 0-2 0,0 0-3 15,0 0 0-15,0 0-3 0,0 0-1 0,0 0-2 0,0 0-2 0,0 0-4 16,0 0-4-16,0 0-6 0,0 1-4 0,0-1-4 0,0 0-4 16,0 0-3-16,0 0-4 0,0 0-2 0,0 0-3 0,0 0-1 0,0 0-3 15,0 0-2-15,0 0 0 0,0 0-2 0,0 0-2 0,0 0 2 0,0 0 0 16,0 0 2-16,0 0-1 0,0 0-1 0,0 0 1 0,0 0-1 15,0 0 2-15,0 0 2 0</inkml:trace>
  <inkml:trace contextRef="#ctx0" brushRef="#br0" timeOffset="337965.5332">15370 3817 7 0,'0'0'8'0,"0"0"-1"0,0 0-2 0,0 0-2 15,0 0-1-15,0 0-1 0,0 0-2 0,0 0-1 0,0 0-3 16,0 0 1-16,0 0-2 0,0 0 2 0,0 0-2 0</inkml:trace>
  <inkml:trace contextRef="#ctx0" brushRef="#br0" timeOffset="338364.992">15368 3831 4 0,'0'0'10'0,"0"0"0"15,0 0 2-15,0 0 0 0,0 0 0 0,0 0 2 0,0 0-2 0,0 0 1 16,0 0 0-16,0 0-1 0,0 0 2 0,0 0-3 0,0 0-1 16,0 0-1-16,0 0 0 0,0 0 0 0,0 0-1 0,0 0-1 0,0 0-3 15,0 0 1-15,0 0-3 0,0 0-1 0,0 0-2 0,0 0 0 0,0 0 0 16,0 0 0-16,0 0 0 0,0 0 0 0,0 0-1 0,0 0 0 15,0 0 0-15,0 0 0 0,0 0-1 0,0 0 1 0,0 0 0 0,0 0 0 16,0 0-1-16,0 0 0 0,0 0 0 0,0 0 0 0,0 0 2 16,0 0 0-16,0 0 0 0,0 0 0 0,0 0 0 0,0 0 0 15,0 0 1-15,0 0 1 0,0 0-2 0,0 0 1 0,0 0 1 0,0 0 0 16,0 0 2-16,0 0 1 0,0 0 0 0,0 0 2 0,0 0-1 0,0 0 2 16,0 0 1-16,0 0 1 0,0 0 0 0,0 0 1 0,0 0 1 0,0 0 1 15,0 0-2-15,0 0-1 0,0 0-2 0,0 0-3 0,0 0-2 16,0 0 1-16,0 0-1 0,0 0-3 0,0 0-2 0,0 0 0 0,0 0-3 15,0 0 0-15,0 0-2 0,0 0-1 0,0 0-1 0,0 0 1 16,0 0 0-16,0 0-1 0,0 0-4 0,0 0-2 0,0 0-2 0,0 0-1 16,0 0-1-16,0 0 3 0,0 0 4 0,0 0 1 0,0 0 3 15,0 0 1-15,0 0 3 0,0 1-1 0,0 1 1 0,0-2 0 0,0 0 3 16,0 3 3-16,0-3 3 0,0 0 3 0,0 0 0 0,0 0-3 0,0 0-4 16,0 0-4-16,0 0-3 0,0 0-3 0,0 0-2 0,0 0-3 15,0 0 0-15,0 0 0 0</inkml:trace>
  <inkml:trace contextRef="#ctx0" brushRef="#br0" timeOffset="354015.1032">12068 6328 148 0,'0'0'550'0,"0"0"6"0,0 0 2 0,0 0 0 15,0 0-113-15,0 0-168 0,0 0-92 0,0 0-56 0,0 0-33 16,0 0-21-16,0 0-10 0,0 3-4 0,0-3-2 0,0 2-4 0,0-2-6 16,0 1-8-16,0-1-11 0,0 2-11 0,0-2-10 0,0 2-10 15,0 1-7-15,0-3-4 0,0 4-4 0,0-3-2 0,0 3-2 0,0-1 0 16,0 1-2-16,0 1 1 0,0-1-2 0,1 2 2 0,-1 1 2 15,2 0 2-15,-1 1 2 0,-1-1 3 0,2 3 3 0,-2-1 1 0,2-1 2 16,-1 2 2-16,2 0 1 0,-1-1 0 0,0 0 3 0,-1 0 3 16,2 0-1-16,1-2 1 0,-1 2 2 0,1-4 1 0,1 3 3 15,0-4 3-15,1 2 1 0,2-3 5 0,1 0 2 0,-1 0 5 0,4-3 2 16,3 0 1-16,1-3 0 0,6-3-3 0,2-2-9 0,4 0-10 16,4-4-14-16,4-5-14 0,3-2-23 0,4-5-27 0,4-2-35 0,3-4-37 15,2-3-61-15,6-3-78 0,0-4-97 0,0-4-109 0,2-1-56 16,0-3-30-16,0 0-10 0</inkml:trace>
  <inkml:trace contextRef="#ctx0" brushRef="#br0" timeOffset="355320.8076">15325 3713 193 0,'-3'0'452'0,"3"0"-21"0,0 0-74 15,-1 0-102-15,-1 0-58 0,0 0-39 0,2 0-23 0,0 0-15 16,-1 0-8-16,-2 0-4 0,3 3-4 0,0-3-3 0,-1 1-4 0,1-1-5 16,0 0-6-16,0 0-5 0,0 0-5 0,-2 1-4 0,2-1-4 15,0 0-4-15,-2 2-3 0,2-2-3 0,0 0-3 0,0 0-4 0,0 0-3 16,0 0-4-16,-1 0-3 0,1 0-3 0,0 0-4 0,0 0-5 0,0 0-3 15,0 0-4-15,-2 1-4 0,2-1-2 0,0 0-3 0,0 0-2 16,0 0-2-16,0 0-2 0,0 0-1 0,0 0-3 0,0 0 0 0,0 0-3 16,0 0-3-16,0 0-1 0,0 0-2 0,2 0-2 0,-1 0 1 15,3 0-2-15,0 0 0 0,1 0 0 0,-1-1 2 0,5 1 1 0,-1-2 2 16,2 1 1-16,3 0 1 0,1-2 1 0,2 0 0 0,5 2-2 0,-4-2-2 16,7 0-1-16,-1 0-4 0,1-1-5 0,1 1-5 0,4-1-3 15,-4 0-4-15,2 0-5 0,2 1-5 0,-3-2-4 0,3 2-6 0,-1 0-3 16,-3 0-4-16,2 2-4 0,-4-2-3 0,0 1-6 0,-1 1-3 15,-1 1-3-15,-4 0-7 0,1 0-8 0,-4 0-10 0,-2 0-9 0,0 1-7 16,-3 1-6-16,0-2-8 0,-2 1-9 0,-2 1-1 0,-1-2-1 16,-2 1 2-16,1 2 5 0,-3-2 1 0,0 1 4 0,-3 0 6 0,1 1 7 15,-4 0 7-15,0 0 5 0,-3 0 3 0,-3 1 2 0,1 1 7 0,-3-2 8 16,-2 1 2-16,-1 1 1 0,-2-1 5 0,1 0 5 0,-2 0 6 16,-1 0 5-16,-1 0 3 0,-2 1 4 0,-1-3 8 0,0 2 12 15,3-1 9-15,-5 1 12 0,2 0 8 0,-1 0 9 0,0 1 7 0,2-2 8 0,1 2-1 16,1-1-4-16,0 2-1 0,3-2-3 0,-1 2-3 0,3-2-2 15,2 1-4-15,-2 0-5 0,4-1-2 0,2 1-2 0,-1 1-3 0,0-2-3 16,2 1-2-16,2-1 1 0,-1 1 2 0,1 1 3 0,3-2 8 16,1 1 7-16,-1-2 5 0,4-1 8 0,-1 2 5 0,1-1 4 0,1-1 5 15,1 1 4-15,-1-3 3 0,3 4 1 0,-1-3 2 0,1 1 1 0,1-1 2 16,1 3 0-16,3-4 2 0,-1 0 1 0,1 3-3 0,3-3-2 16,2 0-3-16,2 0-4 0,1 0 1 0,5-3 2 0,-2 3-1 15,4-4-6-15,1 3-7 0,3-3-6 0,0-2-5 0,1 2-6 0,2-2 0 16,0 2-2-16,2-2 1 0,-1-2 1 0,-2 1 1 0,1 0 1 0,-2 2-4 15,-4-3-9-15,3 3 1 0,-3-3 4 0,-1 1 3 0,-5 3 0 16,2-2 0-16,-2 2 0 0,-6 1-4 0,2-2-6 0,-4 2-7 0,-2 2-8 16,0-2-6-16,0 3-9 0,-4-2-20 0,-2 1-24 0,-2 1-26 15,0 0-27-15,0 0-56 0,0 3-75 0</inkml:trace>
  <inkml:trace contextRef="#ctx0" brushRef="#br0" timeOffset="357364.2524">9879 13825 187 0,'-5'2'533'0,"0"2"3"0,0-1 4 0,-1 0-88 0,1 0-133 0,1-2-77 16,-1 1-45-16,2 0-28 0,-2 1-18 0,2-2-8 0,-1 1-3 0,1 1-4 16,2-3-1-16,-1 1-6 0,0 0-5 0,0-1-8 0,0 2-11 15,2-2-9-15,0 0-9 0,0 0-9 0,0 0-7 0,0 0-7 16,0 0-7-16,0 0-6 0,0 0-3 0,0 0-4 0,0 0-4 0,0 0-3 15,0 0-3-15,0 0-4 0,4-2-4 0,-2 2-6 0,0-1-5 16,-1 0-5-16,2-1-4 0,2 1-5 0,0-2-4 0,2-2-5 16,2 1-5-16,2-2-6 0,0 0-7 0,5-1-7 0,0-3-9 0,4 0-9 15,2-2-6-15,0 0-11 0,1 0-8 0,0 0-15 0,4-2-17 16,-2 2-19-16,0 0-23 0,0 2-24 0,0-3-29 0,0 5-36 16,-1-2-44-16,-1 4-75 0,-2-1-93 0,1 2-65 0,-2 0-52 0,-2 1-23 15,-1-1-5-15</inkml:trace>
  <inkml:trace contextRef="#ctx0" brushRef="#br0" timeOffset="358395.02">11100 13960 514 0,'-3'-2'586'0,"0"2"4"16,0 0-30-16,2-3-52 0,-1 3-104 0,0-2-132 0,2 0-75 15,-1-1-48-15,1 1-32 0,0-3-23 0,0 2-15 0,1-2-12 0,1 1-9 16,1-2-10-16,0-1-9 0,3 2-10 0,2-1-15 16,0-2-15-16,3-1-17 0,0 1-17 0,5-1-18 0,0-3-18 0,4 2-20 15,1 0-21-15,1-1-24 0,3 1-24 0,2-3-29 0,0 4-34 0,5-3-45 16,-1 4-52-16,3-3-72 0,0 2-79 0,3 0-45 0,1 0-27 15,1 1-7-15</inkml:trace>
  <inkml:trace contextRef="#ctx0" brushRef="#br0" timeOffset="359273.2258">12532 13951 408 0,'-4'2'552'0,"0"-2"3"0,-1 2 4 0,0-2-86 15,1 0-131-15,1 3-94 0,2-3-71 0,-1 0-44 0,0 0-30 16,-1 0-14-16,3 0-8 0,0 0-3 0,0 0-3 0,0 0-1 16,0 0-1-16,0 0-3 0,0 0-7 0,0 0-9 0,0 0-12 0,0 0-11 15,0 0-11-15,0 0-9 0,0 0-13 0,2 0-4 0,-1 0-7 16,3-3-2-16,-1 3-3 0,0 0-4 0,4-2 0 0,0 0-1 0,1-1 1 15,2 1-1-15,2-3 0 0,1 0-1 0,0 0 0 0,2 1 2 16,4-2 0-16,-3 0 2 0,1 0 1 0,1-1 0 0,2 1 0 0,-1-2 0 16,-3 3-2-16,3-2 2 0,-1-1-1 0,-1 3 1 0,-1-2 1 15,1 2 2-15,-4-1 2 0,4 1 0 0,-4-1 2 0,-1 2 0 16,0 1 2-16,0-2 2 0,-4 3 3 0,0-1 0 0,0-1 4 16,-2 1 1-16,-1 1 0 0,-2-1-1 0,0 3 0 0,0 0-2 0,-3-2-2 15,0 2-2-15,0 0 1 0,0 0-6 0,0 0-5 0,0 0-5 0,-3 0-7 16,0 0-6-16,0 0-8 0,-2 0-5 0,-1 0-9 0,0 0-6 15,-1 2-6-15,-1-2-8 0,-3 3-6 0,0-3-7 0,1 4-7 16,-2 1-3-16,1-2-1 0,-3 2 0 0,1-2-2 0,0 3 3 0,-4 0 2 16,4-1 5-16,-2 2 4 0,0-1 6 0,-2 2 7 0,4-1 10 15,-4 0 6-15,4 0 10 0,-2 1 7 0,0-3 7 0,1 3 7 16,1-1 5-16,-2-1 6 0,3 2 5 0,0-3 1 0,1 2 4 16,0 0 4-16,0 0 4 0,4-2 3 0,-1 0 5 0,0 0 5 0,1 0 1 15,2-3 4-15,0 1 0 0,0 0 0 0,2-2 0 0,0 2 1 0,1-1 0 16,2-1 2-16,-1-1-1 0,1 0-1 0,0 0-1 0,0 0 0 15,1 0 1-15,1 0 1 0,1 0 2 0,2 0-1 0,0-1 1 0,1-1 1 16,5-1 1-16,-3 0-2 0,3-1 1 0,0 2-1 0,4-3 1 16,-2-2-1-16,0 2 2 0,2 0 0 0,0 0-2 0,-2-2-2 15,4 2 2-15,-4-1-1 0,1 0 2 0,-1 0 0 0,1 2 2 0,-3-1 1 16,-1 1 0-16,1-1 1 0,-2 2 0 0,-1-1-1 0,-2 1-2 16,1 0-2-16,-3 1-4 0,0 0-4 0,-1 2-4 0,-1-3-5 0,-1 3-7 15,-1 0-10-15,0 0-9 0,0 0-14 0,0 0-15 0,0 0-19 16,-1 0-23-16,1 3-28 0,-4-3-47 0,3 4-60 0,-3-1-72 15,1 2-73-15,0-3-49 0,-2 3-35 0</inkml:trace>
  <inkml:trace contextRef="#ctx0" brushRef="#br0" timeOffset="363117.7734">12694 3706 194 0,'-2'-6'536'0,"-1"2"4"16,1-4 4-16,-1 1-90 0,0 1-142 0,1-2-90 0,-1 2-69 15,-1 0-33-15,1-3-13 0,-1 1-7 0,1 1-2 0,0-3-2 0,1 2-1 16,-2-1-1-16,0 0-5 0,1 2-5 0,-3-1-6 0,3-1-6 16,0 1-7-16,-2 1-7 0,2-1-6 0,-1 1-8 0,0 0-9 0,0-2-8 15,-3 1-8-15,2 1-4 0,0-1-5 0,-1-1-3 0,-1 0-4 0,0 0-3 16,1 2-1-16,-3-2-3 0,1 0 0 0,-2 0-2 0,0 0 0 16,-4 0-2-16,3-1-2 0,-2 0-3 0,-3 1 1 0,0-1-2 0,-1-2 0 15,-2 3-1-15,0-2 2 0,-3 1-2 0,-1-1 1 0,-3-1 0 16,2 2-1-16,-3-1 1 0,-1 1-1 0,-2-1 1 0,-2 1 1 0,1-1 2 15,-1 1 1-15,-3 1-1 0,1-2 2 0,-1 2 0 0,0-1 0 16,0 1-1-16,-1-1 0 0,-1 0 1 0,1 1 0 0,0 2 0 0,1-2 1 16,-1 0 0-16,-1 0-1 0,1-1 0 0,1 2-2 0,1 0 1 0,-1-1 1 15,0 0 2-15,0 0 2 0,3 0 1 0,-2 0 4 0,-1 2 1 0,0-2 2 16,2 1 0-16,-2 1 2 0,0-3-1 0,-1 3 2 0,-2 0 0 16,2-2 1-16,-2 1-1 0,-2 1-2 0,0-1-3 0,-2 1-2 0,-1 0-1 15,-1 0-2-15,1-1-4 0,-4 3-5 0,1-1-4 0,-1 0-4 16,2 0-4-16,-3 1-4 0,-1-1-4 0,4 3-1 0,-2-1-4 0,1 2-1 15,-3-1 0-15,5 1 0 0,-2 0 2 0,2 1 0 0,-2 1 2 0,3 0 4 16,-1 0 3-16,3 0 3 0,1 1 5 0,-2 1 3 0,2 0 3 16,1 1 3-16,-1-1 3 0,2 1 3 0,0 1 0 0,2-1-1 0,1 1 2 15,-3 0-1-15,4 0 1 0,-1 1-2 0,1 0 1 0,1 0-1 16,-2-1 0-16,2 1 1 0,1 1-2 0,1-2 0 0,-1 3 1 16,-2-2-2-16,4 2 0 0,0-1 0 0,0 0-2 0,2 0 0 0,-2 1-2 15,2 0 0-15,0 0 0 0,-1 2-2 0,2-1 0 0,1-1-2 0,-1 0-1 16,0 1-1-16,2 1 0 0,1 0-1 0,-2 0 0 0,3-2 1 0,-1 2 0 15,2 1 1-15,1-1 1 0,-1 1 1 0,2-1 2 0,2 0 2 16,0 1 2-16,1-1 2 0,0 2 1 0,1-3 3 0,2 4 1 0,-2-2 1 16,2 0 1-16,3 1 0 0,-3 1 1 0,3-2 2 0,0 0 0 15,0 2 0-15,1-2-1 0,-2 0 1 0,2 1 0 0,2 1-1 0,-2-2 0 16,1 3 1-16,1-2 0 0,0 1-1 0,-1 2 0 0,1-3 2 16,0 3-2-16,0 0-1 0,1 1 0 0,0-2 0 0,-1 2 0 0,2 0 0 15,-2 1 1-15,0-2-1 0,2 1 0 0,-1 2 0 0,2-3 1 0,-2 3 0 16,2 0 1-16,2-2-2 0,-2 3 1 0,2-2 0 0,0 0 1 15,1 1 0-15,0 1-1 0,1 0 0 0,1-1 1 0,0 1-1 0,1-2 0 16,1 1 0-16,0 0 0 0,1 2-1 0,2-3 0 0,-1 2 0 0,1 0-1 16,0-2 0-16,4 0 0 0,-1 0 0 0,0 1 0 0,5 0-1 0,-2-1 1 15,4 0 0-15,0 1-1 0,0-3 0 0,2 2-1 0,1-1 1 16,0 0 2-16,4 1 2 0,-2-1 0 0,3-1 3 0,2 1-1 16,0-2 2-16,2 1 2 0,0-1 2 0,3 0 3 0,-2-1 3 0,4 1 1 15,1-1 2-15,2 1 1 0,-2-1 1 0,5 1-1 0,0-1 0 0,3-2 1 16,-1 2-2-16,4-2 0 0,0 1-1 0,2-1-1 0,0 0-1 0,1 0-2 15,1-1-4-15,2 0-2 0,2 0-2 0,-1-2-4 16,1 1-2-16,2 1 1 0,0-4 1 0,1 2 3 0,1-1 0 0,0 0 1 16,1 1 1-16,0-4 1 0,3 2 0 0,-1-1 0 0,1 1 0 15,1-1 0-15,-1-1-2 0,2 0-1 0,0 0 1 0,-1 0-5 0,1-1-6 16,-2 1-7-16,0-3-7 0,2 3-6 0,-4-3-6 0,1 0-5 16,-1 0-3-16,-3 0-3 0,-1 0 1 0,0-3-1 0,1 3-1 15,-3-2 1-15,-1 1 1 0,0-3 1 0,-1 2 1 0,-2-1 2 0,1 0 1 16,-2 0 3-16,2-2 4 0,-2 2 2 0,-1-1 3 0,0-1 0 15,-2 2 2-15,-1-2 1 0,1-2 2 0,-1 2 2 0,-2-2 1 0,-3 1 3 16,0 2 2-16,0-2 2 0,-2-2 3 0,-1 1 3 0,-3 0 1 0,-1 2 2 16,1-3 1-16,-2 1 1 0,-2 0 0 0,-1-1 0 0,0 0 2 15,-3 1 1-15,1-2 1 0,-1 1 4 0,-1 0 2 0,-3 2 4 0,0-1 3 16,0-2 5-16,-3 1 4 0,1 1 5 0,-3 0 4 0,0-2 4 0,-2 1 4 16,1 1 6-16,-3-1 4 0,3 1 5 0,-6 0 4 0,2-1 4 15,-2-2 1-15,0 3 6 0,-2 0 3 0,1-1 0 0,-4 1 0 0,0-2 0 16,0 0-1-16,1 1-2 0,-2-4-2 0,-2 2-3 0,0-2-3 15,0 0-4-15,0-2-5 0,-2-1-5 0,-2 1-4 0,-1-3-6 0,1-1-8 16,-3 0-4-16,-1 0-3 0,-1-3-6 0,1 0-5 0,-3-2-2 0,-3-1-4 16,1-1-2-16,-3-1-3 0,0-1-3 0,-3-1-6 0,-1 1-4 0,1-3-10 15,-5 1-8-15,1 0-7 0,-4 3-13 0,1-3-13 0,-4 2-15 16,-3-1-16-16,2 3-18 0,-4 0-21 0,-2 0-20 0,-1 5-22 0,0-1-22 16,-3 1-25-16,3 3-32 0,0 2-33 0,-2 1-71 0,1 2-88 15,1 2-53-15,4 3-37 0,-3 2-14 0</inkml:trace>
  <inkml:trace contextRef="#ctx0" brushRef="#br0" timeOffset="363765.524">12880 3882 471 0,'-1'-4'553'16,"-1"-3"8"-16,1 3-47 0,-1 0-75 0,2 0-102 0,0 1-115 0,0 0-60 15,0 0-32-15,0 2-16 0,0-2-10 0,0 3-8 0,0 0-6 16,0 0-8-16,0 0-5 0,0 0-12 0,0 0-14 0,0 0-14 0,0 0-14 15,3 0-10-15,0 0-11 0,-1 0-11 0,1 4-11 0,3-1-6 0,-1 0-6 16,1 1 0-16,2 4-2 0,2-1 1 0,1 3 2 0,0-2 4 0,3 3 4 16,2 3 6-16,0-1 6 0,0 1 3 0,3 1 5 0,-1 0 2 15,3 3 3-15,0-2 1 0,2 0-1 0,-2 1-5 0,1 1-3 16,2 0-7-16,-1 0-6 0,0-1-9 0,0 1-9 0,-1 0-12 0,0-4-12 16,-1 3-16-16,1-2-15 0,0-1-18 0,-2 1-19 0,0-4-19 15,-1 0-21-15,-2 0-24 0,0-1-27 0,1-2-27 0,-2 1-30 0,-2-3-29 16,0 0-30-16,-1-2-47 0,-1-1-52 0,-2-3-28 0</inkml:trace>
  <inkml:trace contextRef="#ctx0" brushRef="#br0" timeOffset="363958.7353">13433 3892 410 0,'-4'-4'558'0,"-1"1"4"0,2 0 2 0,0 1-84 0,-1 0-132 0,1 2-101 16,0-3-92-16,1 3-50 0,-1 0-35 0,1 0-18 0,0 3-15 15,-1-3-6-15,-1 2-5 0,1 0-4 0,-2 1-2 0,-1 0-2 0,-3 1-3 16,-2 4-2-16,-1-1 0 0,-5 4-2 0,-2-1 0 0,-1 4 2 16,-7-1 1-16,-2 4-9 0,-1 1-19 0,-5 1-30 0,-1 2-39 0,-5 2-63 15,2-1-77-15,-4 3-113 0,-3 0-133 0,3 0-70 0,-4 3-38 0,4-3-22 16,-1 0-13-16</inkml:trace>
  <inkml:trace contextRef="#ctx0" brushRef="#br0" timeOffset="365330.8131">8977 3550 122 0,'-3'-7'557'0,"0"1"7"0,-3 0 6 0,3-2-87 0,1 2-133 15,-1 0-83-15,0 0-54 0,1 1-29 0,1 0-14 0,-1 1-8 16,0-2-4-16,-1 4-7 0,3-3-7 0,-1 2-9 0,-1-1-8 0,2 4-11 15,-3-3-12-15,3 3-12 0,-1 0-12 0,1 0-13 0,0 0-13 0,0 0-16 16,0 0-14-16,0 0-15 0,0 0-15 0,0 0-13 0,0 0-15 16,0 0-8-16,1 3-6 0,-1-3-4 0,3 4-1 0,-1 1 1 0,-1-1 0 15,2 0 2-15,1 4 4 0,-1 1 5 0,3-1 5 0,-1 4 6 16,4 1 8-16,-1 2 7 0,2 3 11 0,1 0 6 0,0 5 6 0,2-1 3 16,1 2 3-16,0 2-1 0,3-1 2 0,-2 1-1 0,4 1 0 15,-1-1-2-15,-2-1 1 0,5 2-3 0,-3-4-4 0,2 2-1 0,-1-1-4 16,0-1-5-16,0-1-5 0,-2-1-7 0,4 0-7 0,-2-2-7 15,-2-1-9-15,0-1-10 0,0-2-9 0,0 1-12 0,-2-4-11 0,-2 2-15 16,0-4-15-16,-1 1-18 0,0-2-18 0,-3-3-20 0,4 1-21 0,-4-1-24 16,-1-2-24-16,1 1-53 0,-1-2-68 0,-1-3-62 0,2 0-62 15,-3-1-31-15,-1-2-17 0</inkml:trace>
  <inkml:trace contextRef="#ctx0" brushRef="#br0" timeOffset="365647.8397">9409 3432 21 0,'-5'-5'546'0,"0"1"6"0,2-1 8 0,-3 3-63 16,3-1-97-16,0-1-101 0,1 3-101 0,1-1-58 0,-1 1-37 0,2-1-22 15,0 2-17-15,0 0-13 0,0 0-11 0,0 0-9 0,0 0-11 16,0 0-11-16,0 2-14 0,2-1-8 0,-1 2-8 0,1-2-6 0,1 5-5 15,0-2-2-15,3 1 1 0,-1 2 0 0,0 0 4 0,3 2 4 16,0 2 6-16,3 1 5 0,-2 1 6 0,3 1 5 0,2 1 5 0,-2 1 4 16,4 1 3-16,-2 3 1 0,2-1 1 0,0 0 1 0,3 2-1 15,-2 2 0-15,1-1-1 0,0 1 0 0,-1 1-1 0,1-2-1 0,0 1 0 16,1-1-2-16,-2 1-2 0,-1-2-3 0,3 1-4 0,-3-2-5 16,1-1-5-16,-2 1-10 0,0-1-12 0,0-2-13 0,-2-1-15 0,0-1-19 15,1 0-22-15,-2-2-29 0,-1 0-30 0,0 0-41 0,-2-4-46 0,1 0-79 16,-3 0-94-16,0 0-57 0,-4-1-38 0,0-1-13 0</inkml:trace>
  <inkml:trace contextRef="#ctx0" brushRef="#br0" timeOffset="367747.36">14537 13740 190 0,'-4'-2'509'0,"1"2"7"0,0 0-55 0,0 0-83 16,0 0-86-16,0 0-85 0,1 0-51 0,1 0-37 0,-1 0-19 0,2 0-12 16,0 0-7-16,0 0-5 0,0 0-5 0,0 0-6 0,0 0-7 15,0 0-10-15,0 0-11 0,2 0-11 0,1 0-10 0,2 2-9 0,1 0-7 16,0-2-5-16,4 1-3 0,2 1-3 0,3-2 0 0,0 1-1 16,4 0 2-16,3 2 1 0,5-1 1 0,0-1 3 0,3 1-1 15,3-1 1-15,1 2-2 0,2-1-2 0,2-1 0 0,1 2 1 0,2-2 2 16,-1 1 3-16,3 0-2 0,-2 1-1 0,0-2-4 0,1 2-5 15,1-1-4-15,1 0-5 0,-2 1-4 0,1-1-3 0,-1 1-4 0,-1-1-4 16,-1 0-3-16,1 1-6 0,-5-1-6 0,1 0-5 0,-4-1-4 16,-2 1-2-16,-1 0 2 0,-3-2 1 0,-3 0 4 0,-4 3 7 0,-4-3 2 15,0 0 4-15,-5 2 2 0,-3-2 1 0,0 0-3 0,-5 0-4 16,-3 0-4-16,-3 0-3 0,-5 0-3 0,-2-2-6 0,-1 2-3 0,-6 0-6 16,-5-3-10-16,1 3-7 0,-6 0-8 0,-3 0-7 0,0 0-6 15,-5 0-7-15,1 0-4 0,-6 0-2 0,2 0 1 0,0 0 4 0,-2 0 3 16,0 0 7-16,-1 0 7 0,-2 0 10 0,2 0 11 0,-2 0 13 15,1 0 16-15,0 0 19 0,-2 0 17 0,2 0 20 0,0 0 20 16,-2 0 22-16,3 0 16 0,-1 0 16 0,2 0 14 0,2 0 11 0,0 0 11 16,0 0 6-16,3 0 5 0,1 0 3 0,4 0 0 0,0 0-1 15,1 0 0-15,4 0 0 0,1 0-3 0,5 0-4 0,0 0-3 16,6 0-6-16,-1 0-6 0,5 0-11 0,-1 0-7 0,1 0-8 0,4 0-7 16,0 3-8-16,2-3-8 0,2 0-10 0,1 0-4 0,0 0-5 15,1 0-2-15,2 2-1 0,2 0 1 0,4-2 1 0,1 1 2 0,4 3 4 16,4-3 1-16,4 1 6 0,-1 0 1 0,5 1 2 0,3-3 0 15,2 0 2-15,4 2-2 0,1-2-6 0,2 1-8 0,2 1-9 0,1-2-8 16,2 0-6-16,-1 0-5 0,2 0-2 0,1 0-3 0,0 0-3 16,-2 0 0-16,5 0-1 0,-6 0 2 0,4 0-2 0,-1 0 1 15,-3 0 2-15,1 0-2 0,-2 0-4 0,0 0-6 0,-3 0-5 0,-2 0-13 16,-2 1-17-16,-3-1-24 0,-2 2-30 0,-3-1-31 0,-4-1-35 16,-4 3-56-16,-2-1-70 0,-7 0-84 0,-5 2-88 0,-4-1-47 15,-7 1-23-15</inkml:trace>
  <inkml:trace contextRef="#ctx0" brushRef="#br0" timeOffset="371597.7827">1922 13039 65 0,'-2'2'504'0,"2"0"1"0,-1-2 3 0,-1 0-69 15,2 3-106-15,-2-3-90 0,2 0-84 0,-1 2-50 0,1-2-31 0,0 0-20 16,0 0-12-16,0 0-8 0,0 0-3 0,1 2-4 0,1-1-4 15,1-1-7-15,2 2-7 0,2-2-6 0,3 0-7 0,3 0-4 0,4 0-4 16,5 0-2-16,5 0 0 0,5-2-1 0,4-1 4 0,7 1 2 0,4-1 5 16,7-2 3-16,3 0 2 0,9-2 1 0,4 1 1 0,4-2 2 15,10 1 3-15,4-2-1 0,6 0-2 0,2-2 1 0,3 1 1 0,4-1 2 16,2 1-2-16,2 1-2 0,1 0-2 0,2-1-2 0,2 2 1 0,-1-1-2 16,3 2 1-16,-2-3-4 0,0 3-4 0,-4 1-1 0,1-2 3 15,-6 2 2-15,-3 2-1 0,-3-1 0 0,0 1-1 0,-4-1 1 16,-3 2 1-16,-2-2 2 0,-1 3 1 0,-6-3 1 0,-2 3 0 0,-6-1 0 15,-2-1-2-15,-5 1-5 0,-6 0-7 0,-4 0-7 0,-7-1-6 16,-5 4-7-16,-6-2-4 0,-6 1-3 0,-4-1-3 0,-6 1-2 16,-3-1-6-16,-5 0-11 0,-6 1-13 0,-1-2-14 0,-7 2-15 0,-5-1-15 15,-3-1-14-15,-6 0-17 0,-2 0-13 0,-8 0-15 0,-4 1-13 0,-4-1-16 16,-6 1-16-16,-3 0-13 0,-3 1-12 0,-3-1-6 0,-3 1-5 16,-3 1-15-16</inkml:trace>
  <inkml:trace contextRef="#ctx0" brushRef="#br0" timeOffset="372014.3931">2156 13254 355 0,'-42'5'324'0,"0"0"-89"0,2 2-51 0,2-5-35 0,5 3-10 16,-1-3-2-16,2 1 2 0,6 1 5 0,-1-1 3 0,5-1-1 15,2 1 0-15,6-3-1 0,-2 1-3 0,6-1-6 0,2 1-10 0,2 0-12 16,0-1-14-16,3 0-15 0,3 0-14 0,0 0-16 0,1 0-14 16,3 0-16-16,1 0-13 0,2 0-10 0,4 0-9 0,3 0-6 0,1 0-4 15,5 0-1-15,4 0 2 0,1-1 4 0,5 0 5 0,6 1 6 16,1-1 4-16,4-2 5 0,3 1 5 0,4 0 4 0,4-1 4 0,3 1 3 16,5-3 1-16,2 2 4 0,4-1 0 0,4-1 1 0,7 0 1 0,1-1-2 15,4-1-2-15,6 0 0 0,4 0 0 0,6-2 1 0,0 1-1 0,3-1-1 16,0-1-4-16,4-2-1 0,2 2-3 0,0-1-3 0,1 1 0 15,1 0-3-15,0-2-3 0,2 0-3 0,-1-1 0 0,-2 3 0 0,3-2 1 16,-4-1-1-16,-1 3-3 0,-1-2-2 0,-1 0 0 0,-2 2 0 16,-2-1 1-16,-2 1-1 0,-7 0 1 0,1 0 0 0,-6 2 0 0,-1-1 2 15,-3 1-3-15,-4 0-6 0,-6 1-1 0,-2-1-4 0,-7 1-3 16,-4 1-3-16,-7 0-4 0,-4 0-7 0,-6 1-8 0,-4 0-7 0,-6 3-8 16,-4-1-7-16,-6-1-7 0,-3 4-6 0,-5-3-16 0,-6 3-17 15,-1-2-33-15,-7 2-38 0,0 0-64 0,-10 2-79 0,-1-2-75 16,-8 3-72-16,-3-1-37 0,-5 3-18 0</inkml:trace>
  <inkml:trace contextRef="#ctx0" brushRef="#br0" timeOffset="388047.7311">19239 10768 183 0,'0'-9'532'0,"0"-1"9"0,0 2 12 0,-2 2-89 15,2-2-135-15,0-1-93 0,0 4-68 0,0 0-40 16,0 2-25-16,0-1-13 0,0 1-6 0,0 1-7 0,0 0-3 0,0 2-8 15,0 0-11-15,0 0-15 0,0 0-15 0,0 0-14 0,0 0-14 16,0 0-7-16,0 4-7 0,0-1-3 0,0 1-2 0,0 2 1 0,0 1 1 16,2 3 2-16,-2 0 3 0,0 4 5 0,0-1 3 0,0 3 5 15,0 3 3-15,0 2 2 0,0 0 2 0,0 1 1 0,-2 2-1 0,2 2 1 16,-1-1-1-16,-1 2 1 0,1-1-3 0,-4 0-4 0,2 3-3 16,2-2-4-16,-1 1-3 0,0-2-4 0,-1-1-5 0,2 2-4 0,-1-2-2 15,0-1-4-15,-1 0-6 0,1-4-7 0,1 0-5 0,-1-2-5 16,1-1-3-16,-4-1-1 0,4-4 6 0,-1 0 1 0,1-4 4 15,-3 2-2-15,3-3-4 0,-1-4-2 0,-3-2-2 0,2-2-1 0,1-2 3 16,-1-4 4-16,0-3 4 0,-1 1 4 0,1-5 7 0,-1-2 3 16,-1-3-1-16,2-1-1 0,-2-5 0 0,2 2 4 0,-3-4 4 0,2-2 7 15,0-2 7-15,-1-2 4 0,2-1 4 0,-2-3 7 0,2 1 7 16,0-1 2-16,-1-2 2 0,2 0 0 0,0-1 3 0,2 2 3 16,0-3 6-16,0 4 6 0,0 0 6 0,2 2 6 0,1 2 4 0,2 0 3 15,-1 4 2-15,1 0-1 0,0 4-5 0,2 4-2 0,2-3-1 16,-1 5-4-16,-2 2-4 0,4 2-5 0,0 2-6 0,3 1-4 0,0 1-7 15,0 3-2-15,4 3-6 0,-3 0-1 0,3 2-3 0,1 1 0 16,-1 4-1-16,2 1-2 0,0 3 0 0,2 1 2 0,-4 2 3 0,0 3-1 16,1 3 2-16,-4-1-1 0,1 4 2 0,-3 1-1 0,-2 3 1 15,-6 1-2-15,1 2 1 0,-5 2-2 0,-1 0 0 0,-3-2-1 0,-4 5 0 16,-3-3-1-16,-3 0 0 0,0 0 0 0,-7 0-1 0,1-2 2 16,-3 1-1-16,1-3 4 0,-3-2 7 0,0 1 4 0,-2-5 6 15,5-2 6-15,-4-1 8 0,1-2 7 0,5 0 7 0,1-1 8 0,0-3 7 16,3-1 7-16,2-1 3 0,3-1 3 0,0-3-2 0,3 2-4 15,1-1-9-15,4-3-7 0,-2 4-9 0,3-3-9 0,2 1-9 0,0-2-7 16,2 2-9-16,3-1-5 0,2 2-7 0,1-2-5 0,1 2-3 16,5 1-1-16,2 1-2 0,1-2 1 0,5 5 2 0,-1 0 4 15,3 1 2-15,0 0 3 0,2 1 1 0,0 2 2 0,0 2-1 0,0-1-1 16,1 4-1-16,1-3 0 0,-2 5 1 0,0-2 2 0,1 3-1 16,-2-1-4-16,-1 1-6 0,0 1-9 0,0-1-6 0,-4-2-11 0,-1 5-11 15,0-4-9-15,-2-1-13 0,-1-3-10 0,-2 5-14 0,-1-6-17 16,-2 0-17-16,-2-1-17 0,0-1-16 0,-1-3-8 0,-4 0-4 0,4-1-21 15,-5-4-30-15,2 0-35 0,-2-4-36 0,-3 0-54 0,2-2-61 16,-1-4-33-16,1-2-16 0</inkml:trace>
  <inkml:trace contextRef="#ctx0" brushRef="#br0" timeOffset="388413.3195">19751 11064 360 0,'0'-8'533'15,"-1"2"-29"-15,1 0-52 0,-2 2-80 0,-1-1-91 0,3 5-62 0,0-5-45 16,0 3-33-16,0 2-27 0,0 0-23 0,0 0-19 15,0 0-17-15,0 0-17 0,0 2-14 0,3-2-14 0,-1 2-9 0,-1 1-9 16,2-1-3-16,1 1-2 0,-3 1 0 0,4-1 1 0,-2 2 1 16,2-1 5-16,-2 1 2 0,3-2 3 0,-1 1 2 0,0 1-2 0,0-2-2 15,1-1-3-15,2 0-3 0,-2 1-1 0,0-3-2 0,3 0-3 16,-3 0-1-16,3 0 1 0,-1-3-1 0,0-1 1 0,1 2 1 16,-2-3 0-16,-1 1 1 0,1-2-1 0,2 0 3 0,-5-1 2 0,0-2 2 15,-1 0 4-15,-1-1 4 0,-1 0 4 0,-1 1 6 0,-1-1 4 0,-1 1 6 16,0 0 3-16,-3-2 3 0,2 4 4 0,-3-3 1 0,-2 3 2 15,2 1 3-15,-2 0 3 0,-3 0 0 0,2 2 1 0,-3 1 0 16,-2 0 2-16,3 1-3 0,-4 2-2 0,2 0-7 0,-3 3-6 16,2 0-7-16,0 0-5 0,1 1-3 0,0 3-2 0,-1 2-2 0,3-1-4 15,0 4-2-15,1-1-3 0,2 1-3 0,2 0-4 0,0 1-1 16,3 2 0-16,1 2 0 0,2-4 5 0,2 4 1 0,3-1 5 0,0 1 2 16,4 0 1-16,2-1-2 0,1 1-1 0,3-2-4 0,0 0-2 0,3 0-10 15,1-2-11-15,3-2-17 0,-1-2-20 0,4 3-24 0,2-4-28 16,-2-1-28-16,3-3-28 0,1-1-42 0,1-3-47 0,0 0-67 15,-2 0-77-15,2-5-54 0,0 3-43 0,-3-4-19 0</inkml:trace>
  <inkml:trace contextRef="#ctx0" brushRef="#br0" timeOffset="389047.1696">20411 10965 353 0,'-4'-5'532'0,"1"-2"-27"0,2 1-47 16,-3-1-80-16,1 2-93 0,0-2-51 0,-2 2-30 0,4-1-17 15,-5 1-11-15,2 1-11 0,1-1-8 0,2 1-9 0,-3-1-11 0,1 2-11 16,0-1-12-16,0 2-12 0,0-3-12 0,-2 3-10 0,4 1-8 16,-3-1-11-16,1 0-12 0,-2 1-8 0,1 1-10 0,0 0-7 15,-1 1-7-15,0 1-8 0,-2 1-7 0,2 1-7 0,-1 1-5 0,-1 1-3 16,-2 0-4-16,1 1-1 0,0 2-2 0,2 2-1 0,-2 1 3 16,0 0 2-16,2 0-1 0,-1 1 0 0,2 1 1 0,1 0 1 0,1 1 1 15,1 2 0-15,1-2 3 0,1-1 0 0,1 0 1 0,1 1 1 0,1-1 0 16,1 0 0-16,1-2 0 0,2-1-3 0,1 1 1 0,0 0-1 15,3-2-3-15,-2-3-1 0,3 2-2 0,2-3-3 0,-3-1-6 16,3-1-7-16,0-1-5 0,3-3-6 0,-1 0-6 0,2-1-3 0,-1-4-1 16,2 1-1-16,-2-2 0 0,1-2 1 0,1 0 1 0,-2-1 3 15,1-2 5-15,-1-1 5 0,-3 0 6 0,3-2 7 0,-4 2 8 16,-2-5 9-16,3 4 12 0,-4-2 9 0,-2 2 8 0,1-2 10 0,-1 0 10 16,-3 1 9-16,0 0 5 0,-2 1 9 0,-1 1 6 0,0 0 5 15,-2 1 4-15,-2 0 5 0,0 0 5 0,1 4-2 0,-1-1-2 0,-1 2-4 16,1 0-6-16,0 2-8 0,-1-1-9 0,2 2-10 0,-1 3-8 15,0 0-9-15,-1 0-8 0,2 0-6 0,-1 2-7 0,-2 2-7 0,1 1-6 16,-1 1-4-16,3 1-2 0,-3 1-3 0,1 1 0 0,0 4 1 16,-2 0 1-16,4-2 1 0,-3 3 1 0,3-1-1 0,-2 0 1 15,3 2-1-15,0-3-1 0,3 2-1 0,-2-2-1 0,1 1-1 16,0-2 0-16,2-1-1 0,0 2-1 0,-1-4 0 0,2 0 1 0,-2-1 0 16,0-1 0-16,5-1-2 0,-4-2-2 0,1 0-3 0,3-2-2 0,1-1 0 15,-1-1 0-15,2-4 2 0,0 1 0 0,2-2 3 0,-1-2 1 16,2-1 1-16,-4-3 0 0,4 0 0 0,0-1 1 0,-2-2 2 15,1 0 4-15,-1 0 4 0,-1-2 6 0,-1 0 5 0,-1 3 6 0,2-1 6 16,-4 0 3-16,2 0 5 0,-3 3 7 0,-1 0 5 0,0 1 6 16,-1 2 3-16,0 0 2 0,-1 2 0 0,-1 0-1 0,1 3-2 0,0 0-5 15,-2 0-6-15,1 3-11 0,-1-3-7 0,0 4-8 0,0 0-4 16,4 4-8-16,-4-1-4 0,0 3-6 0,0-2-3 0,0 6-1 16,0-1-2-16,0 1 2 0,0 2 3 0,0 2 4 0,0 2 1 0,0 0 3 15,2 0-4-15,0 0-7 0,-2 2-11 0,1 0-9 0,-1 0-15 16,2 0-15-16,-1-1-18 0,1 0-20 0,0 0-22 0,-1-2-27 0,3-1-24 15,-3-2-26-15,1 1-27 0,-1-2-27 0,3-1-35 0,0-1-38 16,-1-3-55-16,0-1-63 0,0-1-32 0,2-2-17 0</inkml:trace>
  <inkml:trace contextRef="#ctx0" brushRef="#br0" timeOffset="389347.4017">21025 10965 85 0,'0'-10'547'0,"2"3"14"0,-1-1-34 0,-1 1-60 0,2 0-76 16,0 4-84-16,-2-1-58 0,1 0-43 0,1 1-33 0,-1 2-23 15,3-1-23-15,-3 1-20 0,2-1-20 0,2 2-17 0,0 0-19 0,-1 2-19 16,3-1-14-16,-1 2-13 0,2-1-11 0,3 2-5 0,-1 1-3 16,-1 0 0-16,4 3-2 0,-4-1 1 0,4 3 1 0,-5-1-1 0,1 0-1 15,-1 1 0-15,1 2-2 0,1 0 0 0,-3-2-2 0,-1 5 2 16,0-4 0-16,-1 1 0 0,0-1 0 0,-4 1 2 0,2-2 0 16,1 1 1-16,-4-3 6 0,1 0 10 0,-1 0 11 0,0-1 11 0,0-2 15 15,0-1 18-15,-1-2 12 0,1 1 11 0,-2-3 6 0,0 0 5 16,-1 0 5-16,2-3 4 0,-1 1 2 0,-1-4 2 0,1 2-4 0,1-4-6 15,-3-1-9-15,4 1-9 0,-2-4-18 0,2 0-19 0,2 1-16 16,0-3-18-16,1-1-15 0,0 0-16 0,2 0-15 0,3-1-15 16,1 1-19-16,1-2-16 0,0 3-19 0,2-2-22 0,-1 0-23 15,2 2-24-15,1 1-25 0,1 1-23 0,-2 0-23 0,2 0-22 0,2 3-24 16,-2 1-25-16,0 2-41 0,1 0-44 0,0 2-41 0,-2 1-38 0,0 1-19 16</inkml:trace>
  <inkml:trace contextRef="#ctx0" brushRef="#br0" timeOffset="389680.8899">21522 10888 93 0,'-4'-3'537'16,"3"-2"8"-16,-1 2-50 0,1-2-79 0,1 1-74 0,-2-1-69 15,2 0-40-15,0-2-24 0,0 4-18 0,2-2-14 0,-2 1-18 16,1-1-18-16,-1 2-18 0,2-1-19 0,-1 1-20 0,1 0-23 0,0 1-17 16,-1 1-14-16,3-1-14 0,-1 2-9 0,2 0-9 0,0 2-7 15,2-1-6-15,-1 2-4 0,1 2-3 0,2-1-2 0,-1 2 0 16,2 1 1-16,-2 2 1 0,1 2 6 0,-3 0 1 0,2 2 3 0,-1 1 0 15,-2-1 0-15,0 2 0 0,-1 1-2 0,-1-2-1 0,-2 3 0 16,1-2-2-16,-2 1 1 0,0-1 0 0,-2 0 2 0,1-1-1 16,-1-2 3-16,1-2 2 0,-3 2 3 0,1-2 9 0,-1-1 10 0,1-2 15 15,-1-1 16-15,1-2 10 0,0 1 8 0,0-4 4 0,0 1 6 0,1-4 4 16,0 1 4-16,1-4 2 0,-3 1 1 0,4-4 0 0,-1 1 0 16,1-3-6-16,1 0-10 0,1-2-14 0,1-1-15 0,1-1-13 15,2-2-13-15,0-1-13 0,5 0-13 0,-1 1-15 0,1-2-15 0,1-2-18 16,3 3-21-16,0-1-21 0,2 1-25 0,1 0-26 0,0-1-30 15,2 4-31-15,1-1-34 0,-2 1-43 0,1 2-52 0,2 2-71 16,0-2-82-16,-1 5-45 0,0 0-28 0,-4 1-5 0</inkml:trace>
  <inkml:trace contextRef="#ctx0" brushRef="#br0" timeOffset="390146.1666">22233 10885 226 0,'0'-7'514'0,"0"-3"11"0,0 2-61 0,0-1-100 0,0 0-63 15,0 0-49-15,0 0-27 0,0 1-18 0,-1-1-14 0,-1 0-10 16,0 1-8-16,-1 1-10 0,0-2-12 0,-2 3-16 0,2 0-16 16,-2 0-20-16,-2 2-15 0,-1-2-18 0,-1 3-14 0,1 0-12 0,-4 1-13 15,1 2-11-15,-1 0-8 0,-1 2-8 0,-4 1-5 0,2 0-4 16,-1 3-1-16,-1 0-1 0,0 1 2 0,2 2-1 0,-2 0 0 15,2 1 0-15,0 2 0 0,0 1 0 0,3-1-1 0,-1 1 0 0,4 0 0 16,-2 2 0-16,3-1 0 0,1 0 0 0,3-1 1 0,-1-1 2 0,2 3 0 16,3-1 0-16,0-2 1 0,3 0-1 0,2 0 2 0,-1-2-2 15,1 2 1-15,3-5 2 0,0 3 0 0,3-3-2 0,-1-1 1 16,2-1-2-16,-1-3-2 0,2 2-3 0,-1-4-1 0,1 0-2 0,3-4 1 16,-3 2-1-16,1-3 2 0,-1-1 0 0,1-2 2 0,0-1 0 15,-3-1 1-15,3-2 0 0,-3 0 2 0,-1 0 2 0,1 0 5 16,-1-2 5-16,-2-2 9 0,1 3 8 0,-3 1 10 0,1-2 8 0,-3 1 9 15,1 0 7-15,1 3 5 0,-3 1 4 0,0 0 1 0,-1 2 0 16,0 1-1-16,-1 1-2 0,1 1-6 0,0-1-7 0,-2 5-12 0,1-5-11 16,-1 5-12-16,0 0-12 0,0 0-10 0,2 0-7 0,-1 5-7 15,-1-5-3-15,2 5-1 0,0-1 0 0,-2 2-2 0,1 0-2 16,1 2-6-16,0 1-8 0,2-2-7 0,-3 3-9 0,1 2-13 0,0-2-16 16,1 0-18-16,-2 1-24 0,3-1-23 0,-3 0-23 0,1 1-28 15,-1-2-29-15,3 0-26 0,-3-1-23 0,1-2-24 0,2 0-24 0,-1-2-23 16,1 1-24-16,-3-4-20 0,4 1-21 0,-2-4 6 0,2 1 21 15</inkml:trace>
  <inkml:trace contextRef="#ctx0" brushRef="#br0" timeOffset="390479.165">22345 10868 193 0,'5'-13'340'0,"-2"1"-9"0,3 0-25 15,-3 0-25-15,2 0-24 0,-2 1-16 0,2 0-12 0,-1 0-15 16,0 4-10-16,2-1-10 0,-3 1-12 0,2 1-15 0,-2 1-16 0,1 2-18 16,-3 0-19-16,3-2-19 0,-1 5-17 0,0-2-15 0,1 2-16 0,-1 2-11 15,1 3-11-15,1-3-9 0,-2 2-9 0,2 2-4 0,-2 2-6 16,2 1 0-16,-3 0 0 0,1 1 2 0,1 3 4 0,-3 1 1 0,-1-3 2 15,0 4 1-15,0 0 0 0,0-1-1 0,-1 3 1 0,-3-2-1 16,1 0-1-16,-3-3 1 0,3 3-2 0,-2-2 4 0,2-2 4 16,-2-2 3-16,0 0 8 0,2-1 7 0,1-3 10 0,-2 0 9 0,1-1 11 15,2-1 6-15,1-1 3 0,-2 0 2 0,2-2 2 0,0-2-1 16,2-3 0-16,-2 1-4 0,1-2-4 0,2-1-6 0,3-2-10 16,1-2-13-16,-1 0-15 0,2-4-15 0,4 1-19 0,-2-1-9 0,5-2-9 15,-1 1-5-15,-2-2-5 0,6 0-3 0,-4 1-2 0,3 2-1 16,-1-2-2-16,0 0 0 0,-2 5-2 0,4 0 2 0,-6 0 4 0,2 2 5 15,-1 2 2-15,-1 1 5 0,-2 3 3 0,1 1 4 0,0 0 4 16,-3 3 1-16,0 3 4 0,0 0 2 0,-2 1 3 0,1 4 3 0,-3 1 3 16,1 0 4-16,-1 3 4 0,0 0-5 0,-3 1-5 0,1 2-15 15,0 2-21-15,-2-2-30 0,-2 2-31 0,0-1-43 0,2 3-42 0,-4-2-79 16,3 0-96-16,-3-2-82 0,3 2-74 0,-3 0-46 0,3-3-31 16,-1-1-11-16</inkml:trace>
  <inkml:trace contextRef="#ctx0" brushRef="#br0" timeOffset="391146.4213">23069 10621 326 0,'-3'-7'615'0,"0"1"14"0,-1-1 7 15,3 2 5-15,-1-1-115 0,0 1-177 0,-2 0-102 0,3 2-67 16,-2-2-41-16,3 1-26 0,-2 1-21 0,0 2-18 0,2 0-14 16,-1 1-14-16,1 0-15 0,0 0-15 0,-2 0-11 0,0 2-11 0,-1 1-6 15,0 4-8-15,-2-2-2 0,-1 3-2 0,2 1 2 0,-1 3 0 16,-3 0 4-16,-1 3 5 0,2 1 3 0,1 1 4 0,-2 0 2 0,1 0 0 16,0 2 1-16,0 0 0 0,2-1 0 0,1-1 2 0,0 4 0 15,1-5 0-15,2 1 1 0,-2-1 0 0,1-1 1 0,2 1 1 0,2-3-1 16,1-1 1-16,0 0-1 0,2-2-1 0,-2-1-1 0,2-2-1 15,1 1-2-15,2-1-3 0,0-2-3 0,0-5-3 0,0 2-4 16,2-2-2-16,3-2-3 0,-1-1 0 0,1-1-3 0,0-3 0 0,3-1-2 16,-2-2-2-16,2 0 0 0,-2-2-1 0,0 0 3 0,2-2 2 15,-2-1 2-15,-1 1 4 0,3 0 2 0,-3-1 2 0,-1 3 4 0,-1-5 3 16,1 4 4-16,-2 0 5 0,-2 2 5 0,0 1 4 0,0 1 3 16,0 2 3-16,-3-1 0 0,0 1-1 0,-2 3 1 0,0 1-2 0,0-2-4 15,-1 3-3-15,-1 0-5 0,4 1-4 0,-5 1-4 0,1 1-2 16,-1 1-2-16,3 0-1 0,-3 3-2 0,4 0 1 0,-4 0 0 15,1 4 1-15,3-1 2 0,-3 0 3 0,2 1 1 0,-1 1 5 0,0-1 4 16,-1 0 1-16,2 1 1 0,2 0-1 0,-2 0 1 0,0-4 0 16,0 0-2-16,1 2 1 0,-3-4-1 0,2 1 1 0,1-1-1 15,-1-1 1-15,0-1-1 0,3-1-2 0,-3-1 1 0,2-1-1 0,-2-1-1 16,4-1 0-16,-2-1-1 0,0-2-1 0,2 0 0 0,-1-2 0 16,1-1-4-16,-1-3-1 0,0 0-3 0,-1 0-4 0,0-3 0 0,-1 2-2 15,0-3 0-15,1-1 1 0,-2 2-1 0,-1-2 1 0,0 2 1 16,0-1 4-16,-2 2 2 0,-2 1 4 0,-2-1 4 0,-1 4 3 15,-2-1 2-15,1 3 6 0,-4 0 3 0,0 1 6 0,-3 3 1 0,-1 1 3 16,-1 3 1-16,-2 0 1 0,1 3-1 0,1 1-3 0,-3 4-1 16,1 4-2-16,1-3 0 0,-2 5 1 0,6 1 1 0,-4 2-2 0,3 3-2 15,3 0-1-15,0-1-1 0,2 4-1 0,0-1 2 0,5-1 1 16,1 2 1-16,4-1 4 0,1-2 2 0,5 1 1 0,0 0 2 16,3-2 2-16,5-1 0 0,1-3 0 0,4 1-9 0,2-1-13 0,2-4-24 15,6-2-28-15,-1-1-43 0,1-2-52 0,6-3-87 0,-1-1-107 0,2-3-108 16,1-2-108-16,3-1-60 0,-3-2-34 0,4-3-20 0,-2-2-9 15</inkml:trace>
  <inkml:trace contextRef="#ctx0" brushRef="#br0" timeOffset="392130.1444">18867 11727 151 0,'-17'-2'198'0,"0"0"-42"0,1 0-20 0,1 0-8 0,0 1 0 15,0-1 3-15,0-1 7 0,1 2 8 0,0-1 6 0,2 2 4 16,-2-2-1-16,3-1 0 0,1 3-4 0,0 0-8 0,2-2-7 16,1 2-7-16,-2-2-8 0,4 1-11 0,2 1-8 0,0 0-6 0,1 0-8 15,1 0-6-15,1 0-6 0,0 0-5 0,0 0-8 0,0 0-8 16,1 0-9-16,4 0-6 0,0 0-8 0,3 0-6 0,1 0-4 16,4 0-7-16,3 0-3 0,3 0-8 0,4-2-1 0,8 1 1 0,3 1 0 15,9-1 1-15,4-2 0 0,10 3 1 0,7-4 0 0,5 1-1 16,10-2-1-16,11 0-4 0,8 2 2 0,9-3 4 0,7 0 5 0,9 0 5 15,7-1-2-15,6 0-5 0,8 1-5 0,10-1-9 0,-1 1 1 16,5-1 2-16,1 1 4 0,6 1 1 0,2-1 1 0,1 0 2 0,3 1-7 16,0-1-9-16,1 2-1 0,-2-2 3 0,3 1 3 0,1 2 2 15,-4 0 1-15,0-2 0 0,-2 1-1 0,-1 1-5 0,-3 1-1 0,-8-1-1 16,-4 3 1-16,-2-4 1 0,-5 3 1 0,-5-1 2 0,-6-1-13 16,-8 1-19-16,-5 1-22 0,-10 0-22 0,-6-2-26 0,-7 0-29 0,-3 3-42 15,-6-3-49-15,-9 0-90 0,-9 0-111 0,-7-2-64 0,-11 2-43 0,-6-1-17 16</inkml:trace>
  <inkml:trace contextRef="#ctx0" brushRef="#br0" timeOffset="392780.2277">17960 10513 83 0,'-6'-3'242'0,"3"3"-93"0,-2-5-45 0,2 5-22 0,-2-3-11 0,0 1-4 15,2-1 4-15,-3-1 6 0,3 4 6 0,-2-3 6 16,2 1 5-16,0 0 5 0,0 1 6 0,-1-1 4 0,1-1 2 0,2 3 0 16,-1-2-6-16,-2 0-7 0,2 2-7 0,2 0-6 0,0 0-8 15,0 0-6-15,0 0-5 0,0 0-7 0,0 0-4 0,0 0-5 0,2 0-5 16,2 0-6-16,-2 0-4 0,1 0-5 0,0 2-3 0,4 0-2 16,-1-2-2-16,5 1-2 0,-2 1 2 0,7-2 0 0,3 2 2 0,5-1 0 15,4-1 1-15,5 2-1 0,7-2 1 0,6 0 0 0,5-2-3 16,9 2-3-16,6-3 1 0,7 1 3 0,4-1 2 0,13-1 2 15,6 1 0-15,7-1-1 0,11-1-3 0,3-1-4 0,6 1-2 0,7 0 1 0,6 0 1 16,6-1 3-16,8 1 3 0,5-2 2 0,4 2-5 0,1 0-8 16,2 0-3-16,-1-2-1 0,5 5-1 0,0-3 0 0,3 2 0 0,0-1 0 15,0 1-4-15,-1 0-7 0,-1 2-1 0,2-1 5 0,-6 0 0 16,4 2 3-16,-3 0 2 0,-6 2 3 0,-3 0-2 0,-7-1-6 0,-2 1-6 16,-9 1-6-16,-3 0-1 0,-5-1 3 0,-8 3-2 0,-5-2-2 15,-12 3-15-15,-3-1-21 0,-5-1-25 0,-6 0-29 0,-9 3-43 0,-2-2-52 16,-6 0-95-16,-9-2-114 0,-8 3-67 0,-9-3-42 0,-7 1-25 15,-10 0-15-15</inkml:trace>
  <inkml:trace contextRef="#ctx0" brushRef="#br0" timeOffset="393514.1616">17920 10652 347 0,'1'-5'371'0,"1"-2"-79"0,-1 3-56 15,-1 1-42-15,3-2-26 0,-1 1-12 0,-2 1-9 0,1 0-3 16,-1 0-6-16,0 0-5 0,0 2-9 0,0-1-11 0,0-1-9 16,0 2-8-16,0 1-9 0,0 0-9 0,0 0-8 0,0 0-6 0,0 0-8 15,0 0-6-15,0 0-7 0,0 0-3 0,0 0-5 0,0 0-5 0,0 0-4 16,0 0-2-16,0 0-4 0,0 0-3 0,0 0-5 0,0 0-4 15,0 0-5-15,2 1-5 0,-1-1-2 0,-1 3-3 0,2 0 2 16,0 0 3-16,-1 1 4 0,3 3 4 0,-1 0 3 0,0 3 4 0,0 2 5 16,3 2 6-16,-3 1 4 0,2 4 6 0,0 5 4 0,-2 1 4 15,2 1-1-15,-2 6 0 0,3 1-4 0,-3 4-7 0,1 4 0 0,-3 3-1 16,-1 2-1-16,2 4 1 0,-1 2-1 0,-1 3-3 0,0 0-5 16,0 5-6-16,0 0-11 0,2 0-11 0,0 1-13 0,1-2-16 0,0 5-22 15,0-4-22-15,5 1-36 0,-2-5-42 0,5 0-53 0,-1-3-53 16,4-1-92-16,2-4-109 0,3-3-64 0,1-4-40 0,1-2-17 15</inkml:trace>
  <inkml:trace contextRef="#ctx0" brushRef="#br0" timeOffset="394247.8626">24587 10333 372 0,'-4'0'376'15,"4"2"-77"-15,-1-1-72 0,1-1-72 0,0 2-41 0,0 0-27 0,0 1-12 16,0-1-3-16,0 3 2 0,0 0 6 0,-2 0 5 0,0 1 5 15,2 2 1-15,-1 2 0 0,-1 0 0 0,1 2-1 0,-2 4 1 16,1 0 1-16,-1 2 2 0,2 2 0 0,-3 4-4 0,3 1-4 0,-6 3-6 16,4 4-4-16,-2 1-6 0,-1 4-7 0,2 2-6 0,-3 5-6 0,1 3-8 15,-5 2-9-15,1 2 0 0,2 3 1 0,-1 1 0 0,-4 6-4 16,0 0-8-16,1 3-13 0,-1-1-20 0,-1 5-26 0,1 1-34 16,0-1-38-16,0 2-53 0,0-1-57 0,0-1-96 0,4-2-111 0,1 0-73 15,-5-3-55-15,7-4-28 0,-1-2-18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45:14.640"/>
    </inkml:context>
    <inkml:brush xml:id="br0">
      <inkml:brushProperty name="width" value="0.05292" units="cm"/>
      <inkml:brushProperty name="height" value="0.05292" units="cm"/>
      <inkml:brushProperty name="color" value="#FF0000"/>
    </inkml:brush>
  </inkml:definitions>
  <inkml:trace contextRef="#ctx0" brushRef="#br0">17908 1426 203 0,'-1'-1'402'0,"-1"1"-65"0,2 0-88 15,-2 0-59-15,2 0-44 0,-1 0-26 0,-1-2-20 0,2 2-9 0,0 0-3 16,0 0-4-16,0 0-2 0,0 0-1 0,0 0-2 0,0 0-3 0,-1 0-4 15,1 0-4-15,0 0-5 0,0-2-4 0,0 2-2 0,0 0-4 0,0 0-3 16,0 0 0-16,0 0-3 0,0 0-1 0,-2 0 0 0,2 0 0 16,0 0 2-16,0 0-2 0,0 0 0 0,0 0-1 0,0 0-2 0,0 0-2 15,0 0-3-15,0 0-3 0,0 0-3 0,0 0-5 0,0 0-2 0,0 0-5 16,0 0-2-16,0 0-4 0,0 0-1 0,0 0-3 0,0 0-3 0,0 0-3 16,0 0-2-16,0 0 0 0,0 0-5 0,0 0-1 0,0 0-3 0,-3 0-2 15,3 0-2-15,-1 2-4 0,-1 0-4 0,2-2-3 0,0 0-3 16,0 1-2-16,0 1-2 0,0-1-3 0,0 1-1 0,0-2 0 0,0 0-2 15,0 4 0-15,0-3-1 0,0 1 1 0,0 1 0 0,0-1 4 0,0-1 3 16,0 3 3-16,0-4 1 0,0 3 4 0,0-1 1 0,0 0 2 0,0 1 1 16,0-1 3-16,0 2 1 0,2-1 3 0,-2-2 3 0,1 3 0 15,-1-1 0-15,3-1 3 0,-1 1 1 0,-2 0 0 0,0 0-1 0,1 0 2 16,-1 0 2-16,2 0 0 0,-2-2 2 0,1 3-1 0,-1-1 0 0,2 0 2 16,-2 0 0-16,2-2 2 0,-1 0-1 0,-1 1 2 0,2 1 0 15,0-1 1-15,-1-1 1 0,2 3 1 0,-1-4 1 0,1 3 3 0,0-1 1 16,2 0 1-16,-1-1 1 0,1 1 1 0,0 0 0 0,2 1 2 0,0-2 2 15,-1 2-1-15,3-3 0 0,-1 1 1 0,2-1-1 0,-2 2 0 0,2 0 1 16,2-2-2-16,1 1-1 0,0-1-1 0,1 0-1 0,1 0-2 0,0 0-2 16,1 0 0-16,5 0-2 0,-3 0-1 0,2-1-1 0,2 1-1 0,0-2-4 15,1 0 0-15,1 2-3 0,1-1 0 0,1 1-2 0,0-3-1 16,1 2-1-16,2-2 0 0,-1 3-2 0,1-2 0 0,1 2-1 0,0-2-1 16,0 2-2-16,0-1 0 0,0-1-1 0,1 2 0 0,-1 0-2 0,0 0 1 15,2 0 0-15,0 0 2 0,-2 0 3 0,0 2-1 0,1-1 2 16,3-1 2-16,-4 2 1 0,1 0 1 0,2 1 2 0,-3-1 1 0,2 1 1 15,1 1 2-15,-1-1 1 0,-2-1-1 0,0 3 1 0,2-2-1 0,-2 1 2 16,1-1-1-16,-1 1-1 0,0 0 1 0,2 0-1 0,-2 1-2 0,0-3-1 16,2 3-1-16,-1-2 0 0,-1 1-2 0,0 1 0 0,2-2-1 0,-2 1-3 15,-1-1-2-15,1 2-4 0,-2-1 0 0,-1 0-2 0,1-2-2 0,-3 3-1 16,2-2-1-16,-4 2 2 0,2-1-2 0,-1-1 0 0,-3 0 0 16,0 0 0-16,0-1 1 0,-2 2 1 0,-2-1 1 0,0 0 2 0,0 0 1 15,-2 1-1-15,-2-4 3 0,-1 3 4 0,1-1-1 0,-1 0 2 0,-2-1-1 16,-2 3 2-16,2-4-1 0,-1 0 2 0,-3 3 2 0,2-3 1 0,-3 0 1 15,1 2 1-15,1 0 0 0,-3-2 2 0,0 0 0 0,-1 0 1 16,0 0 3-16,-1 0 4 0,-1 0 5 0,-1 0 6 0,0 0 5 0,0 0 5 16,0 0 5-16,0 0 5 0,0 0 6 0,2 0 5 0,-2 0 4 0,1-2 6 15,-1 2 1-15,0-2 4 0,3 2-2 0,-3 0-1 0,2-3-5 16,-1 3-5-16,-1-4-4 0,2 1-5 0,0 1-5 0,-1-1-5 0,2-1-5 16,1-1-8-16,-1 1-5 0,2 0-6 0,-2-2-3 0,1 0-4 0,3-2 1 0,-3 2 2 15,1-1 2-15,0-1 1 0,0 1 3 0,2-3 3 0,-2 1 4 16,0 1 4-16,0-2 5 0,-2 3 6 0,2-2 6 0,-1 1 6 0,1 0 4 15,-2 0 2-15,0 0 1 0,-1-1 0 0,3 1-2 0,-3 2-1 0,-1 0-4 16,2-2-2-16,-3 2-7 0,2 1-5 0,0-2-5 0,-2 3-9 0,1 0-12 16,-1-1-15-16,0 1-19 0,0-1-19 0,0 0-24 0,3 2-25 15,-3 0-37-15,1-1-41 0,-1 4-55 0,4 0-60 0,-3-2-105 0,-1 2-124 16,0 0-74-16,3 2-50 0,-1-2-18 0,3 0-4 0</inkml:trace>
  <inkml:trace contextRef="#ctx0" brushRef="#br0" timeOffset="1516.6099">22133 1366 43 0,'0'-3'512'15,"-1"1"5"-15,-1 1-54 0,2 1-81 0,-1-1-83 0,1-2-82 0,-2 3-47 16,0 0-28-16,2 0-21 0,0 0-15 0,0 0-11 0,0 0-8 15,0 0-7-15,0 0-7 0,0 0-8 0,0 0-6 0,0 0-10 0,0 0-6 16,0 0-8-16,0 0-8 0,0 0-6 0,0 0-7 0,0 0-6 16,-1 0-5-16,1 0-4 0,-2 0-5 0,2 0-2 0,0 0-3 0,0 0-1 15,0 3-2-15,0-2 0 0,0-1-2 0,0 1 0 0,0 1 0 0,0-2 0 16,0 1-1-16,0 1-2 0,0-2-1 0,0 3 1 0,0-1 0 0,0 0 1 16,0 1 1-16,0-3 2 0,0 2-1 0,0 1 3 0,0 1 2 15,0-1 2-15,2 1 1 0,-1-1 2 0,-1 2 0 0,4-2 4 0,-3 2 2 16,1 1 2-16,-1 0 0 0,3-1 2 0,-1 1-1 0,0-1 1 0,1 2 1 0,1 1-2 15,-2-3 0-15,4 2 0 0,-2-2 1 0,0 2 1 0,2-2 1 16,-1 1-1-16,1 0 2 0,-1-2-1 0,5 3 0 0,-3-1 1 0,0-1 1 16,0 0 1-16,5 2 2 0,-4-3 2 0,3 1 1 0,1-1 1 0,0-1 1 15,1 2-1-15,1-2 1 0,0-1 0 0,1 1-3 0,3-1 1 16,1 1 0-16,-2-2-1 0,4-1-2 0,2 2-1 0,-2-1-2 0,2-1-2 16,3 0-4-16,-2 0 1 0,3 0 2 0,1-1-1 0,1-1 1 0,0 2 0 15,1-1 1-15,3 1 0 0,-1-2 0 0,2 1 1 0,0 1 0 0,2 0 1 16,0 0 2-16,1 0 1 0,0 0 0 0,2 0 0 0,-1 0-6 0,0 0 0 15,4 0-3-15,-4 0-2 0,3 1-1 0,0 1-1 0,-2-2-3 0,1 1-1 16,1-1 1-16,-1 3-3 0,-1-1-2 0,3-1-1 0,-4 2-3 0,1-2 1 16,1 1-2-16,-2 0 0 0,3 1 2 0,-2-2 0 0,-2 1 2 15,1 1 2-15,0-2 4 0,-1 0 0 0,-2 1 1 0,1 1 0 0,-3-1 2 16,2-1 3-16,-1 3 1 0,-2-4 3 0,1 3 2 0,-4-1-1 0,1 0 1 16,-1-1 0-16,-1 1 0 0,-1 0-2 0,1 1 0 0,-3-3-1 15,0 4 0-15,1-3-1 0,0 1 0 0,0 0 1 0,-4 1-2 0,2-2-1 16,1 0-1-16,-4 0 0 0,3 3 0 0,-1-3-1 0,0 1-1 0,-2-2-1 15,0 1 0-15,2-1-3 0,-2 2 0 0,-1-1-1 0,-1-1-1 0,0 2 0 16,0-1-1-16,0-1 1 0,-1 2 0 0,-3-2 1 0,3 0-1 16,-5 0 0-16,2 0 0 0,-2 0 0 0,0 1 1 0,-3-1 2 0,2 0 0 15,-1 0 2-15,-2 0-1 0,-2 0 2 0,3 0 0 0,-3 0 1 0,-2 0-1 16,2 0-1-16,-3 0 2 0,0 0 0 0,-2 0 0 0,2 0 1 0,-2 0 1 16,0 0-1-16,-1 0 0 0,-1 0-1 0,4 0 0 0,-4 0 0 15,1 0-2-15,1 0 1 0,0 0 0 0,0 0 0 0,1 0-2 0,-3 0 0 16,4 0-1-16,-2 1 0 0,5-1-1 0,-3 0-1 0,-1 0 1 0,1 2-1 15,3-2 1-15,0 2 1 0,-2-2-1 0,4 0 0 0,-2 0 1 0,1 1 0 16,-1-1 2-16,0 2 1 0,1-2-1 0,-1 0 1 0,-1 0 1 0,-1 0 0 16,3 1 0-16,-2-1 1 0,-1 0 0 0,-1 0 1 0,0 0 0 0,0 0 2 15,-1 0 2-15,-1 0 0 0,0 0 3 0,-1 0 4 0,0 0 1 16,-2 0 5-16,0 0 7 0,0 0 6 0,0 0 6 0,0 0 8 0,0 0 8 16,0 0 6-16,0 0 5 0,0 0 5 0,0-1 4 0,0-1 0 0,-2 1 0 15,2-3-3-15,0 3-3 0,0-2-2 0,0 0-3 0,0 0-4 16,0-1-3-16,0 0-7 0,0 1-5 0,0-4-6 0,0 2-4 0,0 0-5 15,0 0-3-15,2-2-2 0,-2-1 1 0,1 1 1 0,-1-1 0 0,2-1 2 16,-1 0-2-16,3 1-2 0,-3-4-2 0,1 3-2 0,1-4-2 0,1 1-1 16,0 0-3-16,-1 0-1 0,0-1-3 0,0 0-7 0,2-3-10 0,-2 1-13 15,4 0-15-15,-1 0-18 0,-2 1-21 0,1-3-23 0,2 0-25 0,-1 2-36 16,2 1-41-16,-4-1-85 0,1-2-107 0,0 3-98 0,0 0-90 16,0 1-46-16,-1-1-21 0,-2 1-4 0</inkml:trace>
  <inkml:trace contextRef="#ctx0" brushRef="#br0" timeOffset="8032.7746">2856 5706 331 0,'-7'-2'527'16,"1"2"1"-16,-2-1-6 0,4-1-99 0,-1 2-146 0,0-1-82 15,2-1-53-15,-1 2-25 0,1-1-10 0,2-1-6 0,-2 2-3 16,0 0-7-16,3 0-7 0,0 0-9 0,0 0-14 0,0 0-11 0,0 0-12 15,0 0-12-15,0 0-12 0,0 0-10 0,0 0-10 0,0 0-7 0,0 0-6 16,1 0-5-16,1 0-3 0,2 0-1 0,-2 2 1 0,1-2 2 16,0 1 4-16,1-1 2 0,-1 0 3 0,3 2 4 0,3-1 3 0,-1-1 3 15,2 2 4-15,2-2 5 0,0 1 3 0,2-1 3 0,2 0 2 16,1 0 3-16,0 0-1 0,2 0-1 0,1 0-4 0,0 0-5 0,2-1-9 16,-3-1-9-16,3 2-8 0,0-1-11 0,0-1-11 0,-4 2-12 0,2-1-12 15,0-1-11-15,-2 2-10 0,1 0-11 0,-3 0-9 0,-2 0-9 16,1 0-5-16,-3 0-4 0,-1 0 0 0,0 0 3 0,0 0 6 0,-4 0 10 15,-1 0 12-15,-1 0 15 0,-2-2 16 0,0 2 13 0,0-1 12 0,-1 1 14 16,-2 0 16-16,0 0 13 0,-2-1 15 0,-1 0 11 0,2-1 13 16,-3 1 6-16,1-1 5 0,0-1 3 0,0 1 1 0,-2 0 2 0,2 2-1 15,-2-3 4-15,1 1 2 0,-1 0 1 0,0 2 0 0,2-1-1 16,1 1-2-16,-1-2-3 0,0 0-3 0,1 2-3 0,-1 0-1 0,0 0-4 16,3 0-4-16,0 0-5 0,0 0-4 0,0 0-7 0,0 0-8 15,-1 0-6-15,-1 0-4 0,2 4-3 0,-2-3-3 0,1 3 0 0,1-1-1 16,-2 2-1-16,2 2 1 0,-3 0-1 0,1 2-1 0,1 0 0 0,-1 2 1 15,-1 1 2-15,0 0 1 0,-1 0 2 0,0 1-1 0,1 2 2 16,0-1 0-16,1 2-1 0,1-1-1 0,-3 1 1 0,3 1-1 0,-1-1 2 16,-1 3 1-16,1-4 1 0,1 3 1 0,-1-1 1 0,-1 1 2 15,3-1 0-15,-3 1 3 0,3-2-2 0,-1 0-4 0,-1-1-9 0,2 0-10 16,0 2-16-16,0-3-15 0,0-2-25 0,0 2-25 0,2-1-33 16,-1-3-38-16,2 2-52 0,-2-3-59 0,3 0-76 0,-1-1-81 0,0-3-48 15,0 0-31-15</inkml:trace>
  <inkml:trace contextRef="#ctx0" brushRef="#br0" timeOffset="8270.5152">3384 5804 86 0,'-2'2'551'0,"1"-2"1"0,-1 2-3 0,2-1-5 0,-1-1-112 0,-1 2-167 16,2 0-106-16,0-2-70 0,0 3-40 0,0-1-28 0,0 0-14 0,0-1-7 15,0 3-5-15,2-1-3 0,-1-1-2 0,1 1 0 0,-1 2-1 16,1-1 0-16,2 1 0 0,-2 1 2 0,1 0 3 0,0 0 1 0,-1 0 3 16,1 1 3-16,0 1 2 0,1-1 2 0,-1 0 2 0,0 1 2 0,1 0 0 15,-1-1 1-15,-1 2-2 0,1 0-5 0,-1 0-9 0,0 0-9 16,-1-2-19-16,2 2-21 0,-1 1-30 0,-2 0-30 0,2-1-44 0,-1-2-48 16,1 3-82-16,1-3-99 0,-3 1-66 0,3-1-49 0,-2 0-22 15</inkml:trace>
  <inkml:trace contextRef="#ctx0" brushRef="#br0" timeOffset="8933.1864">3529 5837 398 0,'-3'-4'540'0,"3"1"5"0,-2 1-56 0,1-1-90 16,1 1-104-16,0 0-112 0,0 1-65 0,0-3-43 0,0 4-26 0,0-3-16 15,1 3-14-15,1 0-10 0,-2-2-11 0,2 2-10 0,-1-2-9 0,1 2-8 16,1 0-6-16,0 0-6 0,0 0-1 0,0 2-1 0,-1-2 1 16,1 2 3-16,2 1-1 0,0-3 2 0,-2 4 2 0,2-1 2 0,-1-1 2 15,1 3 0-15,-2-2 2 0,2 2 1 0,-2 0 2 0,2 2 2 16,-2 0 2-16,3 1 3 0,-1-1 2 0,-2 2 2 0,0 1 5 0,-1-1 3 16,1 1 4-16,0 2 3 0,1 0 3 0,-1 0 5 0,-2-2 2 15,2 2 2-15,0 0 2 0,-1-1 3 0,-2 1 2 0,1 0 1 0,1-2 3 16,-2-1 0-16,0 0 3 0,0-2 2 0,0 0 3 0,0 1 5 15,0-3 7-15,0 0 7 0,0-1 9 0,0-1 9 0,0-1 11 0,0-1 10 16,0-1 8-16,0 0 10 0,0 0 8 0,0 0 6 0,-2 0 2 0,2-3-4 16,0 0-5-16,0 0-6 0,0-1-8 0,0-2-10 0,0 0-12 15,0-1-14-15,2-3-16 0,-2 1-16 0,3-1-17 0,-1-3-19 0,1 2-14 16,0-1-12-16,2-1-6 0,-2 1-4 0,3 2-1 0,-3-2 1 0,2 2-2 16,0-1-2-16,0 4-1 0,0-1-1 0,1 1 1 0,-3 0-1 15,2 2 4-15,-2 3 3 0,2-1 2 0,-2 0 2 0,2 3 1 0,-1 0 0 16,1 0 0-16,-2 1 0 0,2 1 2 0,0 1 0 0,-2 1 3 15,2 1 3-15,-1 2 2 0,1-2 4 0,-2 3 1 0,2-1 5 0,-2 2 0 16,-1 2 0-16,1-2 2 0,2 1 2 0,-1 1 1 0,-2-1 1 0,-1 0 1 16,1-2 0-16,0 3 1 0,-1-2 0 0,-1-2 3 0,2 1 0 15,-2-3 3-15,1 2 2 0,-1-2 5 0,0-2 3 0,0 1 5 0,0-3 4 16,0 1 7-16,0-2 8 0,0 0 9 0,0 0 9 0,0 0 6 16,0 0 3-16,2-2 0 0,-2-1-4 0,2 1-2 0,-1-5-1 0,-1 2-6 15,2-2-8-15,1-1-9 0,-1 0-6 0,1-3-11 0,0-1-11 16,1 0-11-16,1 0-10 0,0 0-8 0,0-1-4 0,1-1-3 0,-1 2 1 15,1 0 0-15,-1 0-3 0,0 2 0 0,0 0 2 0,1 3 0 0,-3-1 0 16,3 4 2-16,-3-2 1 0,-1 3 2 0,1 0 0 0,0 3 1 16,1 0 1-16,-1 0 0 0,0 3 1 0,0 0 1 0,0 0 3 0,0 3 1 15,2-1 5-15,0 2 3 0,-2 0 4 0,2 2 2 0,-2 3 4 16,3-2 3-16,-3 2 3 0,0 1 3 0,2 1 3 0,-3-2 2 0,3 5 4 16,-2-3-2-16,2 3-4 0,-1-1-7 0,1 0-11 0,-2 0-15 0,2-1-17 15,-2-1-20-15,2 1-26 0,-2-3-28 0,2 3-30 0,1-5-35 16,0-1-35-16,-1 0-38 0,0-2-41 0,1-1-63 0,0-1-75 0,2-3-37 15,0-2-19-15</inkml:trace>
  <inkml:trace contextRef="#ctx0" brushRef="#br0" timeOffset="9299.5205">4168 5869 45 0,'-2'-1'489'15,"2"1"-1"-15,0 0-45 0,0 0-68 0,-1 1-95 0,-1 1-109 0,2-2-70 16,0 0-48-16,0 3-27 0,0-2-16 0,0 0-9 0,2 2-5 15,-1 1-2-15,-1-1 2 0,2-1-1 0,1 3 3 0,3-2 1 0,-3 1 3 16,0 1 2-16,2 0 1 0,0 0 1 0,0-3-2 0,2 3 0 16,-2-1-2-16,2-1 0 0,1 0 0 0,-2-1 0 0,3-1-2 0,-1-1-3 15,0 0 0-15,0 0-3 0,1-3 0 0,1 0 1 0,-2 0 2 0,3-1 3 16,-1-1 3-16,-2 0 5 0,1-2 4 0,-1-2 4 0,-2 1 4 16,1 1 5-16,0-2 5 0,-4 0 10 0,2 0 8 0,-3-2 10 0,-1 3 8 15,-1 1 8-15,-1-3 7 0,-1 1 5 0,-1 1 4 0,-2 1 2 16,-1-1-1-16,0 4 0 0,-1-2-1 0,-1 0-3 0,-1 3-5 0,1 1-6 15,-3 0-7-15,-1 1-8 0,0 1-11 0,-2 1-8 0,2 1-8 16,-1 0-8-16,-1 1-6 0,1 3-5 0,-1 0-5 0,3 2-5 0,-1 1-2 16,0 1-5-16,2 2-1 0,2 0-1 0,1 2-1 0,0-1 1 15,3 2-1-15,0 1 2 0,4-2-1 0,0 3 2 0,4-1 1 0,0 0 2 16,3 1 2-16,4 0 1 0,0-2-2 0,4 0-4 0,0-2-6 0,4-1-10 16,2 0-12-16,1-2-14 0,3-3-17 0,0-1-19 0,2-2-21 15,1-2-40-15,-2-2-47 0,4-2-75 0,-2-2-89 0,-1-2-80 0,0-1-77 16,-2-3-36-16,-1 0-19 0,-5-2-3 0</inkml:trace>
  <inkml:trace contextRef="#ctx0" brushRef="#br0" timeOffset="9818.2555">3573 5545 378 0,'-3'0'437'0,"1"0"-58"0,-2 0-61 0,1 0-66 0,1 0-41 15,-1 0-28-15,1-2-16 0,1 2-12 0,-2 0-11 0,1 0-10 0,-1 0-11 16,1 0-13-16,-1 0-11 0,1 0-9 0,1 0-10 0,-2 0-13 16,0 0-10-16,1 0-11 0,1 0-10 0,-1 0-9 0,-1 0-8 0,1 0-7 15,1 0-5-15,-1 0-6 0,0 2-4 0,1-2-2 0,-1 3-3 16,1-1-1-16,-1-1-1 0,-1 2 0 0,0 2-1 0,1-3 1 0,1 3 0 15,1 0-1-15,-2 0 0 0,2 0 0 0,-1 2-1 0,1 0-1 0,0-2 0 16,0 2-3-16,1 1-2 0,-1-3-2 0,2 3-3 0,1-2-3 0,0 0-2 16,0 0-1-16,0-1-1 0,2-2 0 0,-2 2 2 0,2-3 2 15,-2 0 4-15,2-2 4 0,1 0 5 0,-1 0 6 0,0 0 5 16,1-2 8-16,-1 0 9 0,0-3 8 0,-1 2 5 0,1-2 5 0,-2-1 1 16,-1 0 1-16,-1 1 1 0,-1-1-1 0,0 0-3 0,0 1-4 15,-3-2-7-15,0 2-9 0,0 0-10 0,-3 1-10 0,-1-1-16 0,1 3-19 16,-4-1-21-16,1 3-23 0,-2 0-28 0,1 2-31 0,-4 1-61 0,1 2-76 15,-2 4-82-15,0-1-84 0,-2 2-45 0,3 3-25 0,-3 0-11 0</inkml:trace>
  <inkml:trace contextRef="#ctx0" brushRef="#br0" timeOffset="11282.9538">2843 7616 336 0,'-2'-2'493'0,"1"-4"-6"0,-2 4-66 16,3-1-96-16,-3 2-68 0,1-4-52 0,1 2-34 0,-1 0-24 15,-1 0-14-15,1 0-8 0,1 0-6 0,-1 0-3 0,0 0-3 0,-1 0-2 16,1 0-10-16,1 0-11 0,-1 1-9 0,-2-2-6 0,2 1-8 0,1 1-6 16,-1-1-5-16,-1-1-5 0,1 3-4 0,-1-1-4 0,0 1-5 15,0-3-7-15,-1 3-4 0,1 0-6 0,-1-2-7 0,1 3-5 0,-2-3-4 16,2 3-7-16,-2 0-5 0,0 0-4 0,-3 0-5 0,2 0-6 15,-2 3-3-15,2-3-4 0,-2 5-1 0,-1-1-1 0,-1 1-2 0,0 2-1 16,-1 1 0-16,2 0 3 0,-2 2-1 0,0 3 2 0,1-1 1 16,0 1 2-16,0 1 1 0,2-1 1 0,1 2 0 0,1 0 1 0,0 2 0 15,3-2 4-15,1 0 3 0,2 0 2 0,0-2 2 0,3 2-1 0,3-1-1 16,2-1-5-16,0-1-2 0,5 2-4 0,3-4-4 0,1 2-6 16,2-2-4-16,2 0-2 0,2-1-6 0,0 0-5 0,2-2-2 0,2 1-3 15,0-1-1-15,-1-2 1 0,1 3 3 0,-2-1 3 0,-2 1 5 0,0-3 4 16,-2 4 6-16,-3-4 5 0,-3 2 8 0,-2-1 6 0,-1 2 10 15,-4-1 12-15,-3 1 11 0,-3-1 10 0,-2 0 8 0,-2 1 11 0,-4 2 8 16,-2-1 8-16,-6-1 7 0,1 1 6 0,-3 0 6 0,-1-1 5 16,-4 0 4-16,-1 1 0 0,1-1-3 0,-2 1-4 0,-1-6-5 0,2 3-8 15,1-3-10-15,-2 0-14 0,2-1-15 0,-1-2-18 0,5-2-21 16,0-2-23-16,0 0-23 0,3-3-26 0,3-3-40 0,0-1-46 0,2-2-64 16,4-1-72-16,2-4-91 0,3-1-101 0,0-2-49 0,5-2-26 0,-1-3-5 15</inkml:trace>
  <inkml:trace contextRef="#ctx0" brushRef="#br0" timeOffset="11515.4318">3201 7471 202 0,'7'0'542'0,"-2"0"1"0,-2 0-2 0,0 2-1 0,-1-1-109 16,1 3-164-16,-3-1-104 0,2-2-75 0,-2 2-39 0,1 2-20 0,1 0-9 16,-2 0-3-16,3 2-1 0,0 4-1 0,-2-1 1 0,1 3 0 15,1 3-1-15,1 3-2 0,-1 1 2 0,0 4 0 0,0 1 5 0,-1 2 1 16,1 4 3-16,0 1 1 0,1 2 2 0,0 4 2 0,-1 1 0 0,-1 3 1 15,-1 2 3-15,1 1 3 0,1 1 2 0,-1 2 4 0,1 2-1 16,-2-1 0-16,1 0-5 0,1 1-5 0,2-1-7 0,-4-3-9 0,2 0-12 16,1 0-12-16,-1-6-14 0,0-1-13 0,0-2-16 0,-1-3-18 15,1-2-20-15,0-5-20 0,0-2-27 0,-1 0-25 0,-1-6-27 0,2 0-27 16,-1-7-48-16,1 1-60 0,-1-4-66 0,-2-3-73 0,0-6-38 16,0 0-27-16,0-5-4 0</inkml:trace>
  <inkml:trace contextRef="#ctx0" brushRef="#br0" timeOffset="12132.4012">3126 8006 155 0,'-6'-15'597'0,"-1"2"2"0,0 3-1 0,2-1-24 0,0 1-39 0,0 1-124 16,2 2-170-16,1-1-101 0,2 1-66 0,0 2-40 0,0 0-22 16,0 1-16-16,4-1-7 0,-1 1-5 0,3 2-3 0,1-1-2 0,3 2-3 15,-2-1-2-15,4 2-2 0,0 0-4 0,3 2-7 0,0-1-3 16,-2 2-8-16,4 2 1 0,-4 1 1 0,2 0 3 0,0 1 3 0,-4 2-1 15,2-1 0-15,-4 3 1 0,-1-1 1 0,0 2 0 0,-3 0 3 0,-2-3 4 16,0 4 7-16,-3-2 9 0,-2 1 13 0,-1-1 9 0,0 2 10 0,-2-3 8 16,-2 0 10-16,-1-1 7 0,0 1 8 0,-1-2 7 0,0-1 6 15,1 0 3-15,-3-1 3 0,2-1 3 0,1-2 2 0,0 0 1 0,0-1 0 16,-1 0-5-16,2 0-7 0,2-2-11 0,2 0-13 0,-2-2-12 16,4 0-14-16,-1 0-22 0,2-1-25 0,2-2-24 0,1-1-22 0,0-1-19 15,4-1-16-15,1-1-19 0,4 1-18 0,-1-4-16 0,5 1-16 0,0-1-12 16,1-2-11-16,4 0-10 0,-1 2-8 0,4-2 2 0,-2-1 9 15,1 1 13-15,0-1 14 0,1 1 18 0,-1-1 19 0,-2 1 23 0,1 0 28 16,0 1 31-16,-3 1 36 0,0-2 37 0,-2 4 39 0,-2-1 34 16,-4 1 33-16,3 0 30 0,-6 2 29 0,0 1 24 0,-2-1 21 0,-3 4 11 15,-1-3 6-15,-2 2 1 0,0 2-4 0,-2-2-12 0,-1 2-18 0,-3 1-18 16,1 1-18-16,-1-1-17 0,-1 1-16 0,-1 1-15 0,-2 0-16 16,0 1-17-16,0 1-16 0,-2 1-13 0,-1 0-11 0,1 2-9 15,-1 0-6-15,-1 2-4 0,3 1-3 0,-2 1-4 0,2 0-1 0,-2 2-2 16,4-1-1-16,-2 1-1 0,1 1-2 0,2 0 0 0,-1 1 0 0,4-1-2 15,-1 2-1-15,3-2-1 0,-1-2-5 0,3 2-1 0,1 0-4 0,0 0-4 16,3-1-6-16,0-2-7 0,0 0-6 0,2-2-5 0,2 0-6 16,2 0-4-16,-1-1-5 0,0-4-5 0,0 3-5 0,4-5-3 0,-2 0-1 15,2 0-2-15,0-5 1 0,-1 0 4 0,1 1 6 0,-1-4 7 16,2 0 11-16,-4-1 11 0,3-1 11 0,-2-1 15 0,-3 1 17 0,1-2 15 16,-2 2 17-16,-1-2 16 0,1 2 16 0,-3 1 15 0,-1 0 16 15,-2 2 10-15,1-1 12 0,-1 0 4 0,0 3 3 0,0 1-5 0,0 1-6 16,-1-2-9-16,1 1-13 0,0 3-13 0,0-1-16 0,0 2-16 15,0 0-16-15,0 0-18 0,0 0-15 0,0 0-15 0,0 0-13 0,0 2-6 16,1-1-6-16,1 3-5 0,1 1-4 0,-1-1-8 0,0 2-8 0,1 1-9 16,0 1-14-16,0 1-15 0,3 0-19 0,-1 1-20 0,0 0-23 15,1 2-26-15,1 0-28 0,0-2-38 0,1 0-42 0,2 1-72 0,2-4-90 16,-2-2-63-16,1 2-49 0,1-3-18 0,1-2-4 0</inkml:trace>
  <inkml:trace contextRef="#ctx0" brushRef="#br0" timeOffset="12649.6762">4005 7678 187 0,'-5'-4'576'0,"-4"1"5"0,1-2 3 0,0 2-58 0,1 2-89 15,-2-1-110-15,-2 0-119 0,3 2-69 0,-3 2-45 0,3-2-27 16,0 3-20-16,-2 0-13 0,1 2-12 0,3 1-8 0,-2 0-9 0,3 1-7 16,-2 2-4-16,0 0-2 0,4 3-1 0,-2 0 2 0,2 2 1 0,1 1 1 15,2-1 2-15,0 1 0 0,0 2 0 0,0 0 0 0,2-1-1 16,1 1-3-16,2-1-3 0,-2-1-5 0,4 0-4 0,0-2-4 0,-2 2-5 15,3-6-3-15,-2 2-5 0,3 0-1 0,1-2 0 0,-2-2-1 16,0-2 5-16,1 1 1 0,-2-4 4 0,4-2 3 0,-2 0 4 0,1-1 3 16,-2-3 4-16,4 1 4 0,-2-3 4 0,1-3 1 0,0-1 4 0,-3-1 2 15,3-1 4-15,-2-2 1 0,-1-1 4 0,0 0 4 0,0 0 4 16,1-1 3-16,-2-1 6 0,-1 1 4 0,-1-1 4 0,0 2 4 0,1-2 4 16,-1 3 3-16,-2-1 1 0,2 3-1 0,0 0-1 0,-2 2-4 15,0 1-5-15,1 1-8 0,-2 1-7 0,1 2-6 0,-1 0-6 0,1 2-7 16,0 2-8-16,-1-2-4 0,1 3-4 0,0 0-4 0,2 0-3 15,1 3-1-15,-1-2-1 0,1 2 2 0,-1 2 2 0,2-2 2 0,0 3 5 16,1-2-1-16,0 3-1 0,-1-2-3 0,0 4-2 0,1-4-5 0,-1 1-6 16,-1 0-5-16,3 0-7 0,-1-2-2 0,-3 1-1 0,1-1 0 15,1-2 0-15,0 1 0 0,-2-3 0 0,3 0 3 0,-3 0 1 0,0-3 6 16,2 1 8-16,-2-1 8 0,0-3 8 0,0 0 9 0,0-3 9 0,-1 0 6 16,2 1 5-16,-4-1 3 0,1-2 4 0,-3-1 4 15,2 3 5-15,-2 0 5 0,-2-2 7 0,1 2 6 0,-3 0 2 0,1 1 2 0,-3 1 0 16,0 0-2-16,1 1-3 0,-1 1-1 0,-1 2-3 0,-2 2-4 15,1-1-6-15,-2 2-4 0,-2 2-4 0,2 2-7 0,-4 1-5 0,2 1-7 16,-1 1-5-16,-1 4-4 0,1 2-3 0,-1-1-3 0,4 2-2 0,-1 1 3 16,2 5 4-16,1-3 3 0,3 3 5 0,3-2 2 0,2 3 2 15,2 0 2-15,3 0 4 0,1-4 0 0,7 2-1 0,-1-1-6 0,6-2-8 16,3-2-15-16,2-1-14 0,4-2-23 0,5-3-29 0,-1-1-34 16,4-4-39-16,3-2-68 0,3-4-84 0,0 0-99 0,3-6-109 0,-1-2-55 15,0 0-27-15,1-4-9 0</inkml:trace>
  <inkml:trace contextRef="#ctx0" brushRef="#br0" timeOffset="16816.5504">5170 5295 315 0,'-3'0'479'0,"1"-2"-57"0,1 0-88 15,-1 2-77-15,0 0-72 0,-1-3-42 0,2 3-25 0,-1 0-13 16,0 0-8-16,-1 0-8 0,0 0-9 0,0 0-10 0,2 0-10 0,-1 0-11 15,0 0-7-15,-1 0-10 0,0 3-8 0,1-3-7 0,-1 0-7 16,0 2-4-16,0 0-4 0,-1-1-3 0,0 3-2 0,1 0 0 16,-2-1-1-16,0 3-2 0,0-1-2 0,1 3 0 0,-4 2-2 0,3 3-1 15,-3-1-3-15,2 5 2 0,-2-2 3 0,0 7 1 0,0 1 2 16,2 2 3-16,-1 2 4 0,0 4 3 0,-1 2 2 0,3 4 4 16,2 1 5-16,0 3 4 0,1 2 5 0,2 2 3 0,0 1 4 0,3 1 1 15,2 2-4-15,0 0-6 0,4-3-7 0,2 4-14 0,-1-4-19 16,5 0-19-16,0-4-21 0,2-1-27 0,2 0-27 0,3-5-41 0,2-2-46 15,1-2-77-15,3-2-93 0,0-5-64 0,2-3-53 0,0-2-24 16</inkml:trace>
  <inkml:trace contextRef="#ctx0" brushRef="#br0" timeOffset="26282.1089">5244 5718 528 0,'-3'-5'554'0,"-3"1"-2"0,4 2-70 0,-1-1-108 0,0 0-70 16,1 0-55-16,1 0-34 0,-1 0-23 0,0 1-17 0,2 0-13 15,-1 1-13-15,1-1-14 0,0 0-16 0,0 2-18 0,0 0-15 16,0 0-17-16,0 0-17 0,0 0-13 0,0 0-13 0,0 0-13 0,0 0-10 16,0 0-9-16,0 0-9 0,0 0-7 0,0 0-8 0,1 0-6 0,1 2-3 15,1-2 0-15,-1 3-2 0,-1-1 1 0,1 0 0 0,1 3 2 16,2-1 2-16,-1 1 3 0,1 0 3 0,-2 3 3 0,2-1 4 15,-2 3 4-15,2-1 5 0,0 1 5 0,-1 2 2 0,0 0 1 0,-1 0 2 16,3 0 0-16,-4 1 2 0,1 1 1 0,0-1-1 0,-1 1 1 16,2 0-2-16,-4-1 0 0,2-1 0 0,-2 0-1 0,0 0 0 0,0-1-1 15,0-2 1-15,0 0 0 0,0-2 2 0,0 0 1 0,0 0 3 16,0-2 3-16,0-2 3 0,0-1 3 0,-2 1 6 0,2-1 6 16,0-2 7-16,0 0 6 0,0 0 4 0,0 0 4 0,-1-3 1 0,-2 1-2 15,3-3-4-15,-2 1-5 0,2-1-6 0,-1-2-7 0,-1-2-6 16,2-1-6-16,0-1-8 0,0-2-8 0,0 0-6 0,0-2-8 15,2 2-8-15,-1-2-3 0,4-2-2 0,-2 4 0 0,0-1 2 0,0-1 0 16,2 2 3-16,-2 1 2 0,2 1 1 0,-2 1 0 0,3 1-1 0,-1 1-2 16,-2 3-1-16,2-2-2 0,-2 3-2 0,2 0-1 0,-2 1-2 15,1 1-1-15,0 0-2 0,-1 2-2 0,2 2-1 0,0 0-1 16,-2 1 0-16,2 1 1 0,-2 0 1 0,3 3 3 0,-3-2 3 0,2 3 3 16,-2 1 4-16,2-1 3 0,-2 2 3 0,0 1 5 0,2 1 3 15,-2-2 2-15,-1 2 4 0,-1 0 4 0,1 0 2 0,-1 0 2 0,-1 0 3 16,0 0 2-16,0-2 0 0,0 0 2 0,0-1 1 0,0-1 2 15,0-3 2-15,0 1 2 0,0 0 7 0,0-3 3 0,0 0 6 0,0 0 7 16,0-1 8-16,0-2 9 0,0 0 7 0,0 0 3 0,0 0 0 16,0-2-4-16,0-1-2 0,0 0-4 0,0-3-6 0,2-1-6 15,-2 0-7-15,3-3-9 0,-1 0-10 0,1-2-13 0,2 0-13 0,-2-2-12 16,3-1-7-16,0 3-6 0,1-2-1 0,-1 1 1 0,1 0 1 16,0 1 0-16,-2 0 1 0,1 1 1 0,-1 2 0 0,2 1 0 15,-1 1 0-15,-3 2 1 0,2 0-1 0,-2 2-2 0,0 0-2 0,-1 1-1 16,-1 2-3-16,1 0 1 0,1 2-1 0,-1 1 1 0,2 0 1 15,-1 2 0-15,-1 0 4 0,1 2 5 0,2 1 4 0,-2 1 7 0,0 1 6 16,-1 0 4-16,1 1 5 0,0 2 4 0,0-1 4 0,0 2 2 16,-1-1 3-16,-1 0 1 0,1 1 3 0,1-1 0 0,-3 0 0 0,2-1-3 15,-2 1-6-15,2-1-8 0,-1 0-11 0,-1-2-12 0,2-1-17 16,-1 0-19-16,-1 1-24 0,2-3-29 0,-2-1-29 0,2 0-30 16,-1-2-28-16,1 1-31 0,-2-2-21 0,1-2-15 0,-1-1-53 15,0 0-70-15,5-1-36 0</inkml:trace>
  <inkml:trace contextRef="#ctx0" brushRef="#br0" timeOffset="26489.8698">5699 5715 205 0,'0'-6'524'0,"0"1"7"0,0 2-59 0,0-1-92 0,-1 0-74 16,1 3-65-16,-2 0-46 0,2 1-40 0,0 0-28 0,0 0-26 16,0 0-23-16,0 0-24 0,0 1-19 0,0 2-18 0,0 0-14 15,0 0-12-15,2 0-7 0,-1 2-4 0,-1 1-2 0,2 3-2 0,-2-2 1 16,3 3 4-16,-1-1 5 0,-1 3 4 0,1-1 5 0,1 1 8 15,-1 2 6-15,-1 0 6 0,1 1 3 0,1-2 3 0,0 3 2 0,-2-1 1 16,1-1-4-16,1 3-8 0,-1-3-11 0,1 1-13 0,-1-1-18 16,-1-1-23-16,-1 1-31 0,2-2-35 0,-2 0-39 0,3-2-44 15,-1 1-64-15,-1-4-78 0,-1-1-68 0,2-1-67 0,-2 0-34 0,0-5-19 16</inkml:trace>
  <inkml:trace contextRef="#ctx0" brushRef="#br0" timeOffset="26645.8774">5609 5481 33 0,'-3'-8'568'0,"-3"2"2"0,3 2-7 0,0 1-8 0,1-2-125 15,0 3-181-15,1-1-116 0,-1 3-84 0,2 0-56 0,0 0-42 16,0 0-29-16,3 0-26 0,-1 3-29 0,1-3-33 0,2 5-35 16,-1 0-39-16,1 0-69 0,2 3-87 0,-1 1-52 0,-1 2-35 0,1 1-13 15</inkml:trace>
  <inkml:trace contextRef="#ctx0" brushRef="#br0" timeOffset="27032.3407">5767 5779 301 0,'0'0'567'16,"0"0"2"-16,2 0-22 0,-2 2-35 0,2-1-112 0,-1-1-149 0,1 2-94 15,-1-2-67-15,1 1-41 0,0 0-25 0,-1-1-17 0,1 4-13 16,2-3-9-16,-1 2-8 0,-1 0-5 0,3 1-5 0,-2 1 0 0,2 0 0 15,-2 0 1-15,2 2 3 0,1 0 4 0,-3 3 6 0,0-2 4 16,0 4 4-16,-1-1 3 0,-2-1 3 0,2 0 1 0,-2 2 3 16,0 0 1-16,-2-2 2 0,2 0 1 0,-2 1-1 0,2-4 2 0,-3 1 3 15,2 1 2-15,-1-4 3 0,0 0 8 0,2 0 5 0,-1-2 10 16,-1 0 10-16,0-2 9 0,0 0 12 0,2-1 2 0,0 0 1 16,0-1-5-16,0-1-8 0,0-3-9 0,2 0-7 0,2-4-11 0,-3 1-9 15,3-2-12-15,0 0-16 0,0-4-13 0,2 1-14 0,-1 0-12 16,4-4-14-16,-1 3-5 0,0-1-2 0,3 0 6 0,-2 3 9 0,-1-2 8 15,3 4 11-15,-3 0 4 0,0-1 7 0,0 2 5 0,-2 3 4 16,1 1 5-16,-3 0 4 0,1 0 1 0,0 3 2 0,-2 2 1 0,3 0 0 16,-3 0-2-16,2 2 0 0,-2 1-3 0,2 2-1 0,-1-1-1 15,0 4 1-15,2-1 1 0,-3 2 4 0,2 1 2 0,-1 0 2 16,0 2-5-16,0 0-8 0,-1 0-12 0,0 1-15 0,0 1-21 0,0 0-23 16,0 1-27-16,0-1-28 0,1 1-33 0,0-1-36 0,-2-1-67 15,1-1-86-15,-1-1-61 0,1-1-51 0,-1 1-26 0</inkml:trace>
  <inkml:trace contextRef="#ctx0" brushRef="#br0" timeOffset="27334.2545">6054 5729 205 0,'-2'-4'546'0,"0"0"8"0,1-2 6 16,1 1-85-16,0 1-133 0,0-1-99 0,1 1-83 0,1-1-45 16,-2 3-29-16,2-1-17 0,-1 1-8 0,-1-1-9 0,3 3-8 15,-3 0-12-15,2 0-11 0,-1 0-11 0,2 3-11 0,-1 0-8 0,0-1-6 16,-1 1-4-16,2 2-2 0,1 1-1 0,-1-1 2 0,0 2 1 16,0 1 2-16,2-1 3 0,-2 0 7 0,0 1 3 0,0 1 5 0,-1 1 3 15,1-2 4-15,-1 3 2 0,-1-2 4 0,1 1 3 0,1 0 1 16,-1-2-1-16,-1 1-3 0,2 1-10 0,0-2-10 0,-1 0-16 15,-1-1-19-15,-1 1-26 0,2-3-31 0,-2 2-37 0,3-4-38 0,-3 2-48 16,2-1-50-16,-2-1-48 0,0-3-49 0,0 0-65 0,0 0-74 16,0-3-28-16</inkml:trace>
  <inkml:trace contextRef="#ctx0" brushRef="#br0" timeOffset="27515.2803">6107 5385 382 0,'-1'-3'596'0,"-1"1"2"0,-1 0-21 0,3 2-30 16,-2 0-128-16,2 0-174 0,0 0-112 0,0 0-82 0,0 0-59 0,0 0-47 15,0 0-40-15,2 0-35 0,-2 0-43 0,3 4-46 0,0-1-71 16,0 0-86-16,2 0-74 0,1 1-67 0,-1 2-37 0,1 0-17 0</inkml:trace>
  <inkml:trace contextRef="#ctx0" brushRef="#br0" timeOffset="28131.8046">6194 5816 128 0,'-5'0'657'0,"2"0"8"16,0-3 7-16,0 3-9 0,1 0-19 0,-1-2-133 0,2 2-187 0,1-2-109 15,0 1-72-15,0-1-42 0,1-1-24 0,-1 1-20 0,3 1-15 16,0 0-16-16,-1-2-15 0,1 1-15 0,0 1-16 0,1-2-9 15,-1 1-10-15,0 0-8 0,0 2-7 0,0 0-4 0,-1 0 0 0,2 0-1 16,-1 2-2-16,2 0 2 0,-3 1-1 0,1 0 2 0,0 0 1 16,1 1 5-16,-1 1 3 0,-2 0 4 0,1 2 4 0,1-2 2 0,-2 2 6 15,-1 1 2-15,0 0 6 0,0 0 5 0,0-1 4 0,0 1 4 16,-1-1 3-16,-2 1 5 0,1 1 2 0,1-4 5 0,-1 2 1 16,1-1 4-16,-1-2 4 0,2 1 4 0,-2-2 3 0,2 0 5 0,-1-2 5 15,1-1 7-15,0 0 8 0,0 0 4 0,0 0 6 0,0-1-3 16,0-2-7-16,0-2-8 0,1 1-9 0,-1-2-8 0,2-1-5 0,0 0-9 15,-1-3-6-15,2 0-7 0,2-1-6 0,-2-1-9 0,2-1-7 16,0 1-7-16,-1 0-5 0,3 0 1 0,-1 1 5 0,0 0 6 0,-1 1 4 16,0 1 3-16,0 1 0 0,-1-1-1 0,2 4 2 0,-2 0-4 15,0 0-2-15,1 2-4 0,-3 0-1 0,1 2-4 0,0 1-4 0,1 0-1 16,0 0 1-16,-1 2-1 0,0 0 2 0,0 3 0 0,-1-2 4 16,1 2 4-16,-1 0 2 0,1 2 6 0,0 2 3 0,-1-3 5 15,0 4 3-15,-1-2 5 0,1 3 4 0,0-2 2 0,-2 1-1 0,0-1 3 16,0 1 0-16,0-2 1 0,0 0 1 0,0 1 1 0,0-3 3 15,0 0 3-15,0-2 2 0,0 1 5 0,0-2 4 0,0-1 6 0,0 0 6 16,0-2 8-16,0 0 9 0,0 0 6 0,0 0 5 0,0-2-3 16,2 0-3-16,-2-3-4 0,2 1-4 0,-1-2-6 0,1-2-5 0,1 1-4 15,0-2-8-15,1-1-6 0,0-2-9 0,0 0-8 0,1 0-10 16,2-1-6-16,-2 0-3 0,1 2 0 0,-1-1 3 0,0 0 4 16,2 2 3-16,-2 0 2 0,0 1 0 0,0 1 2 0,-2 2-2 0,2 2-1 15,-1 1-2-15,-1-2-2 0,-1 4-2 0,0-1-2 0,-1 0-1 16,2 2-2-16,-1 2 0 0,0 0-2 0,1 1-2 0,0 0 1 15,0 1-1-15,-1 1 3 0,5 1 3 0,-3 0 5 0,0 3 4 0,0-2 3 16,-1 2 5-16,2 0-1 0,-2 1-3 0,3 0-7 0,-3 0-11 16,2 1-12-16,0-2-13 0,-2 1-17 0,2 0-19 0,-2-2-22 0,1 1-21 15,-1 1-31-15,1-3-38 0,-1 0-34 0,2-1-35 0,-2-1-46 16,2-2-52-16,-2 0-50 0,4 0-49 0,-2-3-24 0</inkml:trace>
  <inkml:trace contextRef="#ctx0" brushRef="#br0" timeOffset="28531.949">6659 5673 288 0,'-2'-3'568'0,"2"1"12"16,-1 0-43-16,-1-1-74 0,2 3-90 0,-1 0-103 0,1 0-69 15,0 0-52-15,0 0-37 0,0 0-28 0,0 0-21 0,0 0-18 0,-2 0-16 16,2 3-16-16,0-1-11 0,0 1-11 0,0 1-6 0,2-1-6 16,-1 2-1-16,-1 0-1 0,2 0 3 0,-1 3 4 0,3 0 5 0,-3-1 4 15,2 2 5-15,0 0 4 0,0 0 3 0,1 1 0 0,-1 0 2 16,0 0-1-16,2-1-2 0,-2 2-1 0,3-3-3 0,-3 2-3 15,2-1-2-15,0-1-4 0,-2-1-4 0,2 0-2 0,0-1-5 0,-1-1 0 16,1-1-1-16,-2-1-2 0,3-2 0 0,-1-1-1 0,0 0 2 16,1 0 0-16,0-1 3 0,-1-3 2 0,2-1 5 0,-1-3 4 0,-1 2 5 15,2-3 4-15,0-1 3 0,-2 0 3 0,0-2 3 0,-1 0 4 16,1-2 5-16,-2 1 7 0,-2-1 6 0,1 0 8 0,0 1 6 16,-1 0 8-16,-1 0 5 0,0 1 7 0,0 2 2 0,-1 1 3 0,-1 0 1 15,2 2-1-15,-2 0-4 0,1 3-5 0,1 1-8 0,0-1-9 16,0 1-11-16,0 1-13 0,0 2-12 0,0 0-15 0,0 0-13 0,0 0-11 15,0 0-7-15,0 2-4 0,1-1-3 0,1 2 0 0,-2 2 2 16,3-1 5-16,-1 2 3 0,0 2 6 0,-1-1 7 0,2 0 5 0,2 5 6 16,-2-2 5-16,3 0 1 0,-3 2-2 0,2-1-5 0,-1 0-8 15,0 1-13-15,1 0-13 0,0 0-15 0,1-1-19 0,0-1-21 16,-1 1-24-16,-2 0-26 0,2-3-27 0,-2 1-34 0,3-1-34 0,-1 0-42 16,-2-1-42-16,2-1-58 0,-2-1-65 0,2-3-31 0,0 0-19 15</inkml:trace>
  <inkml:trace contextRef="#ctx0" brushRef="#br0" timeOffset="29098.3939">6968 5668 227 0,'0'-5'590'0,"-2"-2"18"0,0 2-25 0,2 3-43 0,-1-3-89 16,-1 1-111-16,2 0-76 0,0 2-57 0,0 0-39 0,0 1-30 16,0-1-26-16,2 2-23 0,-2 0-22 0,1-1-22 0,-1 1-19 0,2 0-19 15,0 1-14-15,3-1-16 0,-2 3-8 0,-1-1-8 0,3 0-1 16,-2 3-3-16,2 0 1 0,-2 0 3 0,3 0 2 0,-3 2 4 0,2 1 4 15,-2-1 4-15,2 3 3 0,0-3 0 0,-2 4 4 0,-1-2 3 16,0 1 0-16,0-1 2 0,0 2 1 0,-1-3 2 0,-1 1 2 0,0-3 2 16,0 2 0-16,0 0 1 0,-1-2 3 0,-1 0 2 0,2-2 4 15,-2-1 2-15,2 0 7 0,0 0 5 0,0-1 6 0,0-2 9 16,0 0 3-16,0 0 2 0,-2-2 1 0,0 1-3 0,2-3-4 0,-1 1-3 16,1-2-4-16,0-3-3 0,0 1-7 0,1-2-5 0,-1 0-6 15,4-1-9-15,-2-2-7 0,1-1-8 0,-1 0-5 0,3-1-3 16,-2 3-1-16,3-1-1 0,-1-3 3 0,1 5 1 0,-1 0 2 0,1-1-1 15,-1 2 0-15,-2 2-1 0,2 1-2 0,-2 1-2 0,3 0-4 16,-4 3-3-16,1 0-2 0,0 1-3 0,2 1 0 0,-2 1 1 0,-1 1 0 16,1 0 3-16,0 3 1 0,2 0 2 0,-2 0 3 0,0 3 4 15,0 0 5-15,-1 1 5 0,1 0 5 0,-1 1 7 0,-1 2 3 0,1-1 6 16,-2 0 0-16,2 2 1 0,-2-3 1 0,0 0-1 0,0 0 2 16,0-1 2-16,0-1 2 0,0-1 5 0,0-2 4 0,0 0 6 15,0-2 8-15,0 0 11 0,0 0 11 0,0-1 14 0,0-2 6 0,0 0 5 16,0 0 1-16,0-3-1 0,0-2-2 0,1 0-4 0,-1 0-5 15,2-3-6-15,2-1-8 0,-1-1-9 0,2-1-12 0,-2-3-15 0,2 1-14 16,0 0-14-16,2-2-9 0,0-2-6 0,-1 4-3 0,2-2-2 16,-1 2 0-16,2 1 1 0,-3 0-1 0,1 0 0 0,1 4-1 15,1-1 0-15,-4 3-2 0,1 1 0 0,1 0-2 0,-1 3 0 0,0 1-1 16,2 1 2-16,0 2 0 0,-1 1 2 0,0 2 0 0,1 1 2 16,-1 1 3-16,1 1 4 0,-1 4 2 0,1 0 8 0,-3 0 3 0,1 1 3 15,2 1 0-15,-2 2-7 0,-1 0-6 0,0 0-10 0,0 0-9 16,0 1-12-16,-2-1-12 0,3-1-13 0,-3-1-12 0,2-1-12 0,-2 0-12 15,0 0-11-15,-1-4-7 0,3-1-7 0,-2-1-7 0,1-2-7 16,-1-3-16-16,-1 0-21 0,3-4-33 0,-2 0-40 0,0-3-54 16,2-2-61-16,-2-3-29 0,3-2-11 0</inkml:trace>
  <inkml:trace contextRef="#ctx0" brushRef="#br0" timeOffset="29297.8445">7501 5186 477 0,'0'-5'570'15,"0"0"-1"-15,0 1-54 0,2 0-83 0,0 3-102 0,-1 1-113 16,2 1-69-16,-1 1-46 0,4 1-30 0,-1 3-21 0,1-1-14 0,2 4-10 16,1-1-7-16,3 4-5 0,-1 3-3 0,1-1-2 0,1 5-1 15,1 1 1-15,0 2 3 0,2 1 0 0,-3 2 2 0,1 2 0 0,0-1 5 16,-1 4 3-16,-2 1 5 0,-1 3 4 0,-2-1-6 0,-4 4-11 16,2 1-18-16,-6 4-25 0,-1-1-36 0,-7 3-44 0,0 3-83 15,-3 0-105-15,-5 1-99 0,-3 2-98 0,-3-1-56 0,-2 1-34 16,-1-2-20-16</inkml:trace>
  <inkml:trace contextRef="#ctx0" brushRef="#br0" timeOffset="30384.439">4909 7354 57 0,'1'-6'468'0,"1"3"-50"0,-2-4-81 0,0 1-68 16,0 2-62-16,0-1-32 0,0 0-17 0,0 0-9 0,0 0-2 0,0 1-3 16,-2 2-3-16,1-3 0 0,1 1-2 0,-2 1-6 0,2 0-9 15,-1-1-9-15,-1 2-8 0,2 0-7 0,-3-1-6 0,3 2-6 0,-1-1-9 16,-1 1-6-16,2-1-5 0,-1 2-6 0,-1 0-5 0,2 0-10 16,0 0-9-16,-2 0-9 0,1 0-7 0,-1 0-11 0,0 2-12 15,1-1-8-15,-1 1-8 0,-1 1-7 0,0 0-5 0,1 1-2 0,-1 2-3 16,-3 0-1-16,1 3-1 0,0 1 0 0,-1 2 1 0,0 5 1 0,-5-2 3 15,3 6 3-15,0 1 3 0,-3 3 4 0,3 3 1 0,-2 2 2 16,2 5 0-16,-1 1 6 0,1 3 6 0,3 1 5 0,2 4 6 0,0 1 3 16,3 1 4-16,3 2 0 0,2 3 0 0,3-5-8 0,4 4-9 0,3-1-13 15,2 0-15-15,4 0-18 0,7-2-20 0,2-2-33 0,2-2-41 16,7-2-59-16,1-3-65 0,3-4-89 0,2 0-101 0,3-4-57 16,2-4-35-16,2-4-12 0</inkml:trace>
  <inkml:trace contextRef="#ctx0" brushRef="#br0" timeOffset="32021.8117">5094 7681 262 0,'-2'-3'497'0,"2"-1"-13"16,-1 1-80-16,-1 0-114 0,2 0-69 0,-2 0-45 0,2-1-23 15,-1 2-11-15,-2-1-8 0,3 1-8 0,0-1-11 0,0 2-9 0,0-1-12 16,0 2-13-16,0 0-11 0,0 0-8 0,0 0-10 0,0 0-11 0,0 0-10 15,0 0-7-15,0 0-7 0,0 0-6 0,0 0-3 16,0 0-3-16,0 0-2 0,0 0-5 0,0 0 0 0,0 0-1 0,0 0-3 16,0 0-1-16,0 0-3 0,0 0-4 0,0 0-3 0,3 2-1 0,-2-1-1 15,1 1-2-15,0-1 0 0,-1 2-1 0,1 0 0 0,1 0 1 16,0 2-1-16,2-1 2 0,0 2 2 0,-2 0 2 0,3-1 3 0,-3 4 4 16,2-1 1-16,0 2 1 0,0-1 3 0,-2 1 2 0,3 1 0 15,-3 1 4-15,2-1 1 0,0 1 0 0,-2 0 2 0,0 1 0 16,-1-1 2-16,-1 0-1 0,1-3-1 0,0 4 1 0,-1-2 1 0,-1-1 0 15,0-2 0-15,0-1 1 0,0 1 1 0,0-1 1 0,0-1 3 16,0-1 3-16,0-2 4 0,0-1 5 0,0 1 7 0,0-3 10 16,0 0 6-16,0 0 5 0,0 0 1 0,-1-3 0 0,-1 1-2 0,2-1-2 15,-2-2-2-15,1 1-6 0,1-4-3 0,-2 1-6 0,2-2-6 16,-1 1-7-16,1-5-9 0,0 2-10 0,1-2-8 0,-1 1-4 0,2-2-1 16,1 2 0-16,-1-1 1 0,1 0 0 0,1 2 2 0,-1 0 1 15,1 1 1-15,0-1 2 0,0 5-2 0,-1-4 1 0,2 3-2 16,-2 0-1-16,1 1-3 0,-1 2-4 0,-1-1-2 0,1 1-3 0,0 1-3 15,2 1-3-15,-3 1-2 0,3-1-3 0,-2 2-1 0,4 0-3 16,-3 2 0-16,-1-1 0 0,3 2 1 0,-1 0 2 0,0 0 2 0,1 2 3 16,-1-1 2-16,1 2 3 0,-1 1 3 0,1 0 1 0,0 1 2 0,-1 0 3 15,0 1 3-15,1-1 2 0,-1 2 2 0,-2-2 3 0,3 2-1 16,-1 1 3-16,-2-3 1 0,-1 3 1 0,1-2 1 0,-1 2 0 16,-1-2 0-16,1 0 2 0,-2-2-1 0,2 0 0 0,-1 0 2 0,-1 1 0 15,0-3 2-15,0 0 0 0,0-1 5 0,0-1 3 0,0 0 4 16,0 0 4-16,0-1 3 0,0-2 7 0,0 0 5 0,0 0 7 15,0 0 3-15,-1-2 2 0,-1 1-2 0,2-2-2 0,-2-2-5 0,2 1-5 0,-1-2-6 16,-1-1-4-16,2-1-7 0,-2 0-5 0,1-2-9 16,1-1-7-16,0-1-7 0,1 0-7 0,1-2-5 0,0 2 1 0,-1-5 0 15,3 5-1-15,-1-2 3 0,0-1 4 0,3 3 3 0,-3 0 2 16,2 2 2-16,0 1 1 0,-2 0 2 0,2 1-1 0,-2 1-1 0,1 1-1 16,-2 2-2-16,1-1-2 0,0 2-3 0,1 1 0 0,-1 1-2 15,0 1-2-15,0 0-2 0,2 1-1 0,1 1-3 0,-1 1 0 16,0 2-1-16,1-3 2 0,-1 4 0 0,4 0 3 0,-3 0 2 0,2 2 1 15,-1 1 2-15,2 0 1 0,-3 1 2 0,1 1 1 0,1 1 5 16,-2-1 2-16,2 2 4 0,-2-1 3 0,-1 3 4 0,0-2 2 0,1 1 1 16,0-1 3-16,-3 1 3 0,2-1 3 0,0 0 0 0,-2-1 0 15,-1-1-7-15,1 1-9 0,-1-1-15 0,2-2-19 0,-2 1-23 0,-1 0-28 16,1-3-31-16,-2-2-31 0,1 2-34 0,1-3-33 0,0 1-36 16,-1-3-35-16,1 0-29 0,-2-2-24 0,2 0-57 0,1-3-73 15,0-1-29-15</inkml:trace>
  <inkml:trace contextRef="#ctx0" brushRef="#br0" timeOffset="32331.6508">5731 7666 164 0,'-2'-1'567'0,"-1"-1"8"0,1-1 5 0,2 0-69 0,-1 2-109 16,-2-1-86-16,3-1-74 0,0 2-42 0,0-1-27 0,0 1-19 15,0-1-15-15,0 2-18 0,0 0-16 0,0 0-18 0,0 0-13 0,0 0-18 16,0 0-15-16,0 0-15 0,0 0-13 0,0 0-13 0,0 0-12 0,0 0-7 16,0 2-5-16,3-1-6 0,-2 2-2 0,-1 0-2 0,2 0-1 15,1 0 0-15,-1 2 1 0,-1-1 1 0,1 2 1 0,1 0 3 16,-1 2 4-16,1-1 5 0,0 3 4 0,1-1 5 0,0 2 3 0,-3 0 5 16,3 1 2-16,-3-3-2 0,1 4-3 0,1 1-8 0,-1-2-7 15,-1 1-9-15,1 1-9 0,-2-2-12 0,2 1-12 0,-2-1-15 16,0 0-18-16,0 2-20 0,-2-2-22 0,2-3-32 0,-2 2-34 0,2-2-39 15,-3-2-44-15,1 1-29 0,1-3-22 0,-1-2-34 0,-1 0-36 16,3-3-36-16,-3-1-39 0</inkml:trace>
  <inkml:trace contextRef="#ctx0" brushRef="#br0" timeOffset="32464.7984">5690 7495 402 0,'-1'-12'570'0,"-1"3"4"0,2 0 2 0,-2 2-68 0,2 1-105 16,-1 0-105-16,-1 1-105 0,0 1-69 0,2-1-52 0,0 2-42 15,0 2-36-15,0 1-33 0,0 0-28 0,0 0-36 0,2 1-37 16,1 1-41-16,-1 0-42 0,1 3-59 0,1 0-72 0,-2 1-68 0,3 1-66 16,-2 2-36-16,2 0-19 0</inkml:trace>
  <inkml:trace contextRef="#ctx0" brushRef="#br0" timeOffset="33014.7611">5883 7645 538 0,'-4'0'570'0,"1"-2"3"16,2-1-47-16,-2 1-76 0,1 0-100 0,-1 1-113 0,3-1-65 15,-2 1-42-15,1 1-26 0,1-1-14 0,0 1-12 0,0 0-11 0,0 0-13 16,0 0-12-16,0 0-13 0,0 0-10 0,1 0-9 0,-1 0-5 16,0 0-5-16,0 0-2 0,2-3-2 0,-2 3 2 0,0 0 0 15,0 0 3-15,0 0 0 0,0 0 2 0,0 0 2 0,0 0 1 16,0 0 0-16,0 0 1 0,2 0-1 0,-2 0-1 0,0 0 0 0,0 0-2 15,0 0-2-15,0 0-3 0,0 0-4 0,1 0-3 0,1 0-4 0,2 0-4 16,-2 3-2-16,-1-3-4 0,1 1 0 0,1 0-1 0,0 1 1 16,-1 1-1-16,3-1 0 0,-2 3 2 0,2-2 0 0,1 0 2 15,-1 3 1-15,-1 0 1 0,1-1 2 0,0 2 3 0,0 1 0 0,2-1 2 16,-2 2 1-16,-2-1 0 0,2 3 0 0,0-3 0 0,-2 3 1 16,-1-1 1-16,2 1 1 0,-2-3 1 0,-2 4 1 0,0-4 0 0,0 1 2 15,0 0 2-15,0 0 2 0,0-1 2 0,-2-1 3 0,2 1 2 16,-2-3 2-16,0 0 5 0,2-2 1 0,-2 1 6 0,2-1 4 15,-1-2 4-15,-1 0 5 0,2-1 2 0,-1 0 1 0,-1-1 1 0,0 0-1 16,1-2-3-16,-1-1-3 0,-1-2-2 0,3-1-7 0,-2-1-6 0,2 1-7 16,-1-4-9-16,1-1-7 0,0 2-8 0,1-4-5 0,1 1-2 15,-1-1-4-15,4-1-2 0,-1 3 1 0,0-5 1 0,0 4 4 16,1 0 3-16,0 1 5 0,0 0 4 0,0 2 6 0,1-1 5 0,0 3 4 16,-3 0 2-16,2 0 0 0,-1 3-2 0,-1 1-2 0,0 1-5 0,0 0-4 15,-1 1-3-15,1 1-3 0,0 1-5 0,1 0-3 16,0 1-3-16,-1 1-3 0,2 2-2 0,-2 1-1 0,2-1 0 0,0 4 1 15,1-2 1-15,-2 2 4 0,1 0 6 0,0 1 2 0,0 3 4 0,1-1 3 16,0 1 3-16,-1-1 0 0,-2 1 1 0,2 0-3 0,-2 2-4 16,2-2-8-16,-2 0-11 0,2 1-14 0,-2-1-16 0,0 0-22 0,0-1-24 15,-1 1-31-15,-1-3-35 0,1 0-46 0,1-1-52 0,-1-3-69 16,1 0-78-16,0-1-53 0,0-1-42 0,0-3-16 0</inkml:trace>
  <inkml:trace contextRef="#ctx0" brushRef="#br0" timeOffset="33210.1915">6275 7549 401 0,'0'-4'587'16,"0"0"3"-16,0 2-2 0,0-1-86 0,0 3-131 0,0 0-101 15,0 0-90-15,0 0-57 0,0 0-42 0,1 3-29 0,-1-1-22 0,2 2-16 16,-1-1-13-16,1 2-10 0,0 2-6 0,-1 3-2 0,1-4 0 16,1 5 0-16,0 1 4 0,0-3 3 0,2 4 5 0,-2 1 4 0,2 1 3 15,-2 0 1-15,0-2-1 0,-1 2-4 0,1-1-4 0,0 1-7 16,1 0-9-16,0-2-10 0,-3 1-15 0,1-3-16 0,1 2-20 0,-1-1-23 15,-1-2-25-15,-1 1-26 0,2-4-24 0,-2 1-34 0,2-1-35 16,-2-2-29-16,0-3-25 0,0-2-12 0,0 0-11 0,0 0-52 0,0-4-76 16</inkml:trace>
  <inkml:trace contextRef="#ctx0" brushRef="#br0" timeOffset="33358.8369">6226 7224 236 0,'-2'-12'596'0,"-1"1"5"0,1 2 2 0,2 2-67 15,-1 0-99-15,-1 0-115 0,0 2-120 0,2 2-78 0,0 1-55 16,0 0-41-16,2-1-33 0,0 3-30 0,-2 0-28 0,1 0-32 16,3 3-36-16,0-1-42 0,1 3-48 0,0 2-70 0,4 1-85 0,-1 1-68 15,2-1-63-15,2 4-30 0,-2 2-12 0</inkml:trace>
  <inkml:trace contextRef="#ctx0" brushRef="#br0" timeOffset="33964.8343">6442 7606 210 0,'-6'-3'621'0,"3"0"10"0,-2 0-8 0,3 0-17 0,-1 0-98 16,-1 0-136-16,4 2-105 0,-2-1-89 0,2-1-56 0,0 2-35 0,2-1-26 15,-2 2-20-15,2-1-17 0,0 1-17 0,1 0-15 0,-1 0-13 16,3 1-9-16,-2-1-3 0,3 3-6 0,-1 0 0 0,3 0-2 0,-2 2 2 15,1-1 1-15,-1 2 3 0,3-1 2 0,-2 3 4 0,-1 0 2 16,-1 1 1-16,1 3 0 0,-1-3 0 0,-1 2 1 0,-2-1-1 0,1 1 1 16,-1 1 1-16,-1-2 2 0,-1 2 0 0,0-3 2 0,0 2 2 15,-1-2 4-15,-1-2 1 0,2-2 5 0,-1 2 5 0,-1-1 6 16,2-2 7-16,-2 0 8 0,2-1 9 0,-1-2 7 0,-1 1 7 0,2-2 3 16,0-2 2-16,-1 1 0 0,-2-2-1 0,3-1-2 0,-2-1-4 15,2-2-3-15,-1 2-5 0,1-3-7 0,0-2-10 0,0 0-11 16,1 0-13-16,-1-2-8 0,2 0-7 0,2-1-4 0,-1 1-3 0,1 0 0 15,0 0 0-15,1 0 0 0,-2 2-1 0,2 0-2 0,-1 0-1 16,1 4-1-16,-1 0 0 0,-1 0 0 0,0 1 2 0,0 1-1 0,2 1 0 16,-2 1-1-16,3 1-2 0,-3 1 0 0,1 1-1 0,-1 1-1 15,2 1 1-15,-2 1 1 0,2 1 4 0,-2 1 4 0,1 0 3 0,-1 0 3 16,-1 2 3-16,1 0 1 0,-1 3 3 0,1-1 3 0,0-1 0 16,-3 3 1-16,2-1 3 0,-2 1 0 0,0-2 1 0,0 1 0 15,0-1 0-15,-2-1 1 0,2 0 1 0,-1-1 4 0,-1-1 7 0,0-2 8 16,1 1 11-16,1-4 14 0,0 3 14 0,0-3 8 0,0-1 10 15,0-1 4-15,0 0 2 0,0-1 0 0,0-3 3 0,0 1-2 16,0-2 1-16,1 0-4 0,3-2-4 0,-3-1-9 0,3-1-11 0,0-3-13 16,0 2-14-16,1-2-9 0,2 0-9 0,-1 0-3 0,1-2-2 0,2-1-2 15,-1 3 1-15,0 0 0 0,0-1 0 0,1 4 2 0,-1 0 2 16,-1 0-1-16,-1 1-1 0,2 0 0 0,-4 3-2 0,1 1-3 16,0 1-3-16,-2-1-3 0,0 1-4 0,2 3-1 0,-2 0-1 0,0 2-2 15,0-1-2-15,1 3 0 0,-1 0-1 0,0 0 1 0,2 2 2 16,-2 0 2-16,0 3 3 0,3 0 0 0,-3 0 0 0,1 2-8 0,-1-1-9 15,0 1-19-15,0 2-20 0,-1-1-26 0,1 2-30 0,0-2-33 16,-1 1-33-16,1 1-52 0,-2-1-60 0,2 2-74 0,1-3-81 0,-1-1-48 16,0-1-32-16,0 0-8 0</inkml:trace>
  <inkml:trace contextRef="#ctx0" brushRef="#br0" timeOffset="34366.4112">6938 7510 268 0,'-1'-6'601'0,"-2"3"9"16,0-1 8-16,1 2-54 0,1-3-84 0,-1 5-107 0,0-2-116 0,2 0-74 16,0 2-51-16,0 0-33 0,0 0-22 0,0 0-19 0,0 0-19 15,0 4-15-15,0-2-14 0,2 1-11 0,0 3-10 0,-1 0-4 16,-1 0-4-16,2 2-2 0,1 2 2 0,0-1 2 0,-2 1 4 0,1 3 2 16,1-3 2-16,0 4 0 0,1-2 0 0,-1 0-3 0,0 0-3 15,0 0-5-15,-1-2-4 0,1 2-7 0,1-1-2 0,1-2-6 16,-2 0-3-16,-1-2-6 0,1-1-2 0,0 1-3 0,1-3-3 0,-1-1-4 15,0-1-2-15,1-2 1 0,1 0 2 0,-2-2 4 0,2-1 6 0,2 0 8 16,-1-4 6-16,0 2 8 0,0-4 9 0,1 0 6 0,-1-2 8 16,-1-1 7-16,1-2 9 0,-1 2 8 0,0-2 12 0,-2 2 12 15,0-2 13-15,0-1 10 0,-1 3 11 0,1 0 9 0,-1-1 11 0,-2 4 7 16,1 0 6-16,2-1 5 0,-3 3 1 0,0 1-1 0,0-1-3 16,0 2-9-16,0 3-10 0,0-1-15 0,0-1-14 0,0 1-17 15,0 3-17-15,0 0-15 0,0 0-15 0,2 2-13 0,-1-1-12 0,-1 3-6 16,2 0-5-16,-2 2-2 0,3 1 0 0,-1 1 2 0,-1 2 2 0,1 1 3 15,1-2 1-15,0 4-4 0,-1 1-4 0,0 1-9 0,-1 1-9 16,1-1-14-16,2 0-13 0,-2 0-18 0,-1 0-18 0,1 2-22 16,-2-2-21-16,2-2-24 0,-1 2-27 0,-1-1-27 0,2-1-29 0,-2-2-34 15,0-2-35-15,0-1-59 0,0 0-69 0,0-1-34 0,0-5-20 16</inkml:trace>
  <inkml:trace contextRef="#ctx0" brushRef="#br0" timeOffset="34931.1965">7226 7495 159 0,'2'-9'584'0,"-2"4"9"0,2-2 8 0,-1 3-71 0,-1-1-113 0,0 1-91 16,2 1-80-16,-2 1-57 0,1 2-43 0,-1 0-35 0,0 0-28 0,0 0-23 15,0 0-21-15,2 2-17 0,1-2-17 0,0 3-11 16,-2 2-11-16,1-1-6 0,1 0-3 0,-1 3-1 0,1 0 2 0,0 0 1 16,-1 2 5-16,1 0 5 0,-1 0 8 0,-1 0 2 0,1 1 3 0,1-1 2 15,-3 2 0-15,3-2-2 0,-3 2 0 0,1-1 0 0,-1-1-1 16,0-1 1-16,0 0-1 0,0 0 4 0,0 0 0 0,0-2 2 15,-1 1 4-15,1-4 5 0,0 2 3 0,-3-2 7 0,3-2 6 0,0 2 5 16,0-3 2-16,0 0 2 0,0 0 3 0,-1-3 1 0,-1 0 2 16,2 0 0-16,-2-3-1 0,2 1-3 0,0-2-2 0,0-1-6 15,0-1-5-15,0 1-7 0,0-3-7 0,2-1-5 0,0 0-5 0,2-1-2 16,-1 1-3-16,0 0-4 0,2 0-2 0,0-2-1 0,0 2-3 16,0 0-3-16,0 1 0 0,0 2-3 0,0 1-4 0,0 0-1 15,0 1-3-15,0 2-2 0,-1 0-3 0,1 1-1 0,-2 3-3 0,0-1 0 16,2 2-2-16,-2 0 0 0,2 0-3 0,-2 3 2 0,3 0-1 0,-3 2 2 15,2-1 2-15,0 2 4 0,-2 0 4 0,2 2 4 0,-2 1 2 16,3 2 3-16,-3-2 4 0,1 1 3 0,-1 0 2 0,-2 2 3 16,1-1 3-16,0 1 1 0,-1 0 5 0,-1-2 0 0,0 1 2 0,0-1 1 15,0-2 3-15,0 0 5 0,0-1 4 0,0 0 4 0,0-2 8 16,-1 0 4-16,1-2 8 0,0-2 3 0,-2 0 1 0,2-1 0 0,0 0-1 16,0-1-1-16,0-3 0 0,0-1-3 0,2-2-3 0,-1-1-6 15,-1-1-3-15,2-2-9 0,3-2-8 0,-2-1-8 0,3-1-10 0,-1 0-5 16,1-1-3-16,-1-2-2 0,3 2 1 0,-1-4 0 15,1 5 0-15,-1-2 2 0,1 3 1 0,-1-1 0 0,0 4 2 0,-1-1 1 16,2 3-1-16,-2 1-1 0,-3 1-2 0,2 2 0 0,-1 2-2 0,0 3 0 16,0 0-1-16,-1 0 0 0,3 2 1 0,-3 2 2 0,3 2-2 15,-1 0 1-15,0 2-1 0,0 2 3 0,-2 0 3 0,3 2 4 16,-3 0 6-16,2 1-3 0,-2 0-6 0,0 2-11 0,-1 0-15 0,1 0-20 16,-3 0-23-16,0 2-22 0,0-2-23 0,0 1-21 0,-1 0-22 15,-1-2-31-15,0 0-33 0,-1-1-50 0,2-3-54 0,-1 2-72 0,0-5-79 16,-1-2-37-16,3 0-16 0</inkml:trace>
  <inkml:trace contextRef="#ctx0" brushRef="#br0" timeOffset="35148.3206">7610 7084 236 0,'0'-7'623'0,"-1"1"8"0,1 0 7 0,0 1-34 0,0 1-55 16,0-1-117-16,1 2-149 0,-1 0-90 0,3 3-59 0,-1-3-37 15,1 3-25-15,0 0-21 0,2 3-16 0,0 0-13 0,4 0-14 16,-1 3-10-16,2 3-5 0,2 0-5 0,1 2-1 0,1 2 0 0,-1 3 3 16,1 3 4-16,2 0 3 0,-2 3 4 0,2 3 4 0,-3 2-1 15,1-1 1-15,-5 4-4 0,1 2-7 0,-4 1-12 0,-3 2-15 0,-3 2-22 16,-3 1-26-16,-6 2-31 0,-1 3-30 0,-3 1-43 0,-5 2-50 16,-4 0-68-16,-4-1-76 0,1 1-81 0,-5 1-85 0,0-2-41 0,-4 0-21 15,0-2-3-15</inkml:trace>
  <inkml:trace contextRef="#ctx0" brushRef="#br0" timeOffset="51747.9318">3148 5286 40 0,'0'0'107'0,"0"0"-2"0,0 0-2 0,0 0-1 15,0 0 2-15,0 0-2 0,0 0 1 0,0 0-2 0,0 0-2 0,0 0-1 16,0 0-4-16,0 0 0 0,0 0-2 0,0 0-3 0,0 0-4 16,0 0-1-16,0 0-5 0,0 0-1 0,0 0-3 0,0 0-3 0,-2 2-1 15,2-2-3-15,-1 0-5 0,1 0-5 0,0 0-4 0,0 0-5 16,0 0-5-16,-2 0-5 0,2 0-2 0,-2 0-3 0,0 0-4 0,0 0-2 15,-1 0-4-15,1 0-4 0,1 0-5 0,-2 0-6 0,-1 0-8 0,1 0-7 16,-2 0-5-16,1 0-7 0,-4 0-6 0,0 0-6 0,0-2-7 16,-3 2-5-16,0 0-5 0,-2 0-2 0,-1 0-2 0,1 0-1 0,-4 0-2 15,3 0 1-15,-3 0 3 0,-2 0 2 0,4 0 6 0,-3 0 3 16,1 0 6-16,0 2 3 0,1-2 7 0,1 0 3 0,0 3 4 0,0-3 1 16,2 0 1-16,-1 2 1 0,3 0 4 0,1-2 2 0,-1 1 3 15,1-1-4-15,2 2-3 0,-1 0-4 0,3-2-3 0,1 0-2 0,0 3-5 16,2-2-2-16,-2 0-2 0,2 2-1 0,-1 1-1 0,1-1 0 15,-1-1-1-15,1 3 0 0,0-1-2 0,0 2 3 0,-1 2 7 0,1-2 3 16,0 1 5-16,0 1 3 0,0 1 5 0,-2-1 5 0,2 4 3 0,-2-2 4 16,2 1 5-16,-2 2 4 0,-1-3 3 0,3 2 2 0,-2 2 2 0,2 1 1 15,-2 0 2-15,2-1-1 0,-2 2 2 0,2-1-1 0,-3 1 2 16,1 2 2-16,2-1 2 0,0 2 1 0,-2-1 0 0,3 2 2 0,-1 0-1 16,0 0 1-16,-1 1-1 0,0 1-1 0,1 0 0 0,2 0-2 15,-1 1-1-15,0 0-1 0,1-1-3 0,-1 1-1 0,2 2-4 0,0-1-4 16,0 1-1-16,2-1-3 0,-1 2-1 0,-1-2 0 0,2 0-1 0,0 0 1 15,-1 0 0-15,1-1 0 0,1 1-1 0,-1-1-1 0,0 1 1 16,1-3-1-16,-1 3 0 0,1-4-2 0,-1 1 1 0,1 0-1 16,-1 0-3-16,-1 0-1 0,1-2-1 0,1 1-1 0,-3-1 0 0,2 0 0 15,-2 0-1-15,0-1 1 0,0 1 0 0,-2-2 0 0,2 0 2 0,-3-1 0 16,1 0 0-16,-1-1 2 0,0 0 1 0,1-2 3 0,-3-1 1 0,2 0 2 16,-3-1 3-16,3-1 3 0,-2 0 3 0,2-2 3 0,-3-1 1 15,1 2 3-15,-1-4 1 0,3 2 2 0,-2-2 4 0,2-2 2 0,-2 2 2 16,2-2 1-16,-2 0 2 0,1-1 0 0,0-1 1 0,1 1-2 15,0-1-1-15,0-1-1 0,-1 0 2 0,1 0-2 0,0 0 1 0,0 0-1 16,1 0 0-16,-2 0 0 0,2 0-1 0,-1-1-2 0,1-1-1 16,1 2-3-16,-1-1-2 0,2 1-2 0,-1-2-2 0,1 2-3 0,0 0-2 15,0 0-3-15,0 0-4 0,0 0-3 0,0 0-4 0,0 0-4 0,0 0-4 16,0 0-5-16,0 0-3 0,0 0-3 0,0 0-3 0,0 0-2 16,0 0-1-16,0 0 0 0,0 0-2 0,0 0 0 0,0 0-1 0,0 0 0 15,0 0-1-15,0 0 0 0,0 0 1 0,1 0 1 0,-1 0 2 16,2 0 0-16,-2 0 2 0,1 0 0 0,1 0 1 0,-2 0 1 0,0 0 0 15,2 2 2-15,-1-2-1 0,-1 0 2 0,0 0-1 0,2 0 2 0,-2 0 1 16,3 0 0-16,-3 0 1 0,1 1 1 0,-1-1 0 0,2 0 0 16,-2 2 1-16,3-1 1 0,-1-1-1 0,-1 2 1 0,1-1 0 0,1 0 3 15,-1 1 0-15,-1 0 1 0,3 1 0 0,-1 0 0 0,0 0 1 0,1 1 2 16,-1-1 2-16,1 2 1 0,-1 0 1 0,0 3 2 0,0-2 2 16,-1 2 1-16,1 1 1 0,0 1 1 0,1 1 1 0,0-1 2 0,-3 3 0 15,1 1 2-15,1 1 1 0,-1 3 1 0,-2-2 1 0,0 3 0 16,0 0 0-16,0 2 1 0,0 0-4 0,-2 1 0 0,-1-2-1 0,1 3-1 15,-1-1 0-15,-1 2-2 0,1 0-2 0,1-2-2 0,-3 2 0 16,2-1-1-16,-2 0-3 0,2 1 1 0,-2-2-2 0,-2-1 1 0,2 0-1 16,0 0 0-16,-1 0 1 0,-1-4-1 0,1 3 1 0,0-1-1 15,-1-1 1-15,-1-2 1 0,1-1-1 0,2 2 2 0,-1-2-1 0,-1 0-1 16,2-2 1-16,-2-1-1 0,-1 1 1 0,3-2-1 0,-1 1-2 0,1 0 1 16,-1-1-1-16,1-2-1 0,0 1-2 0,-1 1 1 0,1-3-1 15,0 3 1-15,1-2-1 0,-1 2-1 0,2-3 0 0,-2 2-1 16,2 0-1-16,-1 1 1 0,1-1 0 0,0 2-2 0,-1 0 1 0,1 0-1 0,-1-2 2 15,3 5-1-15,-1-3 0 0,-1-1 1 0,1 3-1 0,1-2 2 16,-1-1 0-16,0 4 1 0,1-1-1 0,1-2 4 0,-2 2 0 0,2-2 0 16,-1 1 3-16,-1 1-1 0,2-1 1 0,0 2 0 0,0-1 2 15,0-2 0-15,0 2-2 0,0-2 2 0,0 2 0 0,0 1-2 0,0-1 1 16,0 1 1-16,0 0 0 0,0-1 0 0,0 2 2 0,0-1 2 16,0 0-1-16,0 0 1 0,0 1 0 0,0 1 0 0,2-2 0 0,-1 5 0 15,-1-4 0-15,2 3 0 0,-2-2-1 0,1 3 1 0,1-1-1 0,0 0-1 16,-1 1-3-16,1 0 0 0,1-1-1 0,-1 0-1 0,-1-2-1 15,3 4 1-15,-1-1 0 0,1-1 0 0,-1-1-2 0,2 0 0 0,-2 2 2 16,2-3-2-16,-2 0 0 0,2 0-1 0,1 2 1 0,-1-3 1 0,3-1 0 16,-3 1 0-16,3 0 1 0,-1-1 0 0,1 0 2 0,0-2 0 15,3 2 0-15,-3-2 2 0,2 1 0 0,1-1 0 0,-2 0 2 0,4 0 0 16,-2-1 0-16,2-2 0 0,0 4 2 0,0-3-1 0,0-1 1 16,3 0 1-16,-3 0-1 0,2 2 0 0,1-4 1 0,0 4-1 0,0-3 1 15,3-1-1-15,-2 0 0 0,-1-1 1 0,1-1 0 0,-1 2 2 16,3-3-1-16,-3 0 1 0,1-1 1 0,-1-1 0 0,0 1-2 0,0-3 0 15,1 1-2-15,-1-2-2 0,-2 0-3 0,3 0-6 0,-4-3-7 16,3-1-7-16,-2 4-10 0,1-5-8 0,-1 0-7 0,0 0-13 0,-2 0-13 16,0-1-17-16,2 0-18 0,-3-2-38 0,-1 2-48 0,0-1-90 0,0-1-112 15,-4 1-70-15,1 0-48 0,-3 0-22 0,-1 1-5 0</inkml:trace>
  <inkml:trace contextRef="#ctx0" brushRef="#br0" timeOffset="57113.8324">2459 9564 292 0,'-2'-6'404'0,"1"1"-83"0,-1 1-122 15,1 1-92-15,-1 1-79 0,2 1-41 0,0 1-22 0,0 0-5 16,0 0-1-16,0 1 7 0,0 2 7 0,0 1 9 0,0 1 9 0,0 1 10 15,2 1 8-15,-1 2 6 0,-1 1 8 0,2 2 7 0,1 1 12 16,-1 2 7-16,-1 0 10 0,1 2 3 0,1 1 3 0,0 0 0 0,-1 0-3 16,1 1-2-16,-2 3-3 0,1-2 1 0,1 1 0 0,-1 1 2 15,-1 1 3-15,2 1-3 0,-1 1-2 0,0 4-3 0,-1-2 0 0,-1 2-1 16,2 2-2-16,-2 1 0 0,0 1-2 0,0 2 0 0,0 2-2 16,0 1-1-16,0 2-2 0,0 0-2 0,-2 4-2 0,2 1-1 0,-1 3 2 15,-1 0-1-15,2 3-1 0,-3 0-3 0,1 1-5 0,2 3-2 16,-1-2-6-16,-1 3-1 0,2 1-4 0,-2 0 0 0,2 0 4 0,0 0 3 15,0 3 2-15,2-2 2 0,0 0 0 0,-1 0 2 0,4 3 2 0,-2 0 1 16,2 1 3-16,0-4 2 0,1 4 3 0,0-2 1 0,2 2 0 0,0-2-4 16,1-1-5-16,1 0-6 0,-2 0-5 0,3-2-4 0,0 0 1 15,-1-2-2-15,2 1-1 0,-1 0 0 0,2-1 1 0,-2-1 0 0,0 1-1 16,2-1 1-16,-1 1 1 0,0 0 2 0,0 0 0 0,1 1 2 16,-1-2 1-16,-2-1-2 0,1 3-1 0,3-2-4 0,-3 0-3 0,-1-1-3 15,1-1-6-15,-2-1-2 0,1-1-4 0,-1-1-3 0,-1-3-1 0,0 1-1 16,0-2 2-16,0-2 1 0,-2 3 3 0,-1-6 1 0,1 1 3 0,0-3 1 15,-1 1 5-15,0-4 0 0,1 2 0 0,-1-5-2 0,0-1-3 16,1 1-11-16,-1-3-11 0,1 0-16 0,-1-3-20 0,0 1-24 0,1-3-27 16,0-1-32-16,-1-2-36 0,0 0-53 0,0-2-61 0,0-1-82 15,0-1-88-15,0-3-53 0,0 2-37 0,0-4-10 0</inkml:trace>
  <inkml:trace contextRef="#ctx0" brushRef="#br0" timeOffset="58197.1761">1626 13723 165 0,'-4'0'394'15,"0"0"-35"-15,1 0-77 0,0 0-95 0,1 0-55 0,1 0-31 0,1 0-18 16,0 0-11-16,0 0-6 0,0 0 1 0,0 0-3 0,0 0-4 0,0 0-2 16,0 0-4-16,0 0-7 0,0 0-6 0,0 0-7 0,0 0-4 15,0 0-6-15,0 0-2 0,1 0-3 0,-1 2 0 0,2-1 1 0,-1-1 2 16,1 2 4-16,1-2 5 0,-1 2 4 0,4-2 4 0,-3 0 4 0,2 3 4 16,1-1 3-16,2 0 2 0,1-1 2 0,-1-1 0 0,2 2 0 15,1 0-2-15,0-2 0 0,2 1 0 0,1 1-1 0,0-2-3 0,2 0-1 16,-2 0-1-16,5 0 0 0,-3 0-1 0,5 0-1 0,-3 0-2 0,2-2-2 15,2 1 1-15,0 1-2 0,1-4 0 0,-2 3-2 0,4-1-4 16,2 0-1-16,-3-1-4 0,4 1-3 0,-1 0-4 0,-1-1-3 0,4 1-2 16,-2-3-3-16,4 3 1 0,-2-1-1 0,3 0 1 0,1 0-1 15,1 0 1-15,2 0-1 0,-1-1 2 0,4 0 0 0,-1 2-1 0,4-3 2 16,1 2 1-16,2-1 0 0,4 0 0 0,0 1-3 0,2 0-1 0,1-2-4 16,4 1-4-16,0-1-2 0,1 0-6 0,0-2-2 0,5 4-5 15,-2-2-2-15,1 1 1 0,1-2 0 0,2 1 1 0,0 1 2 0,0-1 2 16,1 1 4-16,-1-3 1 0,4 4 2 0,-1-2 2 0,2 0 3 15,1 0 2-15,0-2 2 0,-1 0 2 0,2 2 0 0,1-1-3 0,0 2-5 16,1-2-4-16,1-2-2 0,-1 2-2 0,0-2 1 0,2 3-3 0,-2-1 2 16,2-3-2-16,0 2 1 0,3-1-2 0,-3 0-1 0,4 1-1 15,0-1-1-15,0-1 1 0,2 1-1 0,-1 2 1 0,1-3-4 0,2 1-3 16,-2-1-1-16,-1 1 2 0,1 1 3 0,-2-3-1 0,0 3 2 16,0 0 1-16,2 0 2 0,-2-1 1 0,0 1 1 0,0 0 0 15,-2 0 3-15,3-1-1 0,-2 1 3 0,0 1 1 0,-3 0-3 0,1 0-6 16,-1 0-1-16,-3 0-1 0,0 2 2 0,-1-1 0 0,-4-2 3 0,2 3 0 15,-4-1 3-15,3 2 0 0,-4-2 3 0,0 0 3 0,0 2 1 16,-2-1 2-16,-1 1 2 0,0-2 1 0,-1 2 0 0,-2-1-3 0,-1-1-1 16,-1 2-3-16,-2-2-3 0,-1 3-1 0,-3-1-3 0,-1 0 0 15,-1 0-3-15,-3-1-1 0,-2 1-1 0,-4 3 0 0,-2-2-2 16,0 0 1-16,-2-1 1 0,-3 3 0 0,-3-2 1 0,-1 2 2 16,-4 0 1-16,-3-3 1 0,0 3 1 0,-4 0 2 0,-1 0 2 0,-2 0 1 15,-3 0 0-15,-1 0-3 0,-2 0-3 0,-2 0-7 0,-2 0-7 16,-1-2-11-16,-2 0-15 0,0 2-18 0,-2 0-23 0,-2-1-25 0,0-1-42 15,1-1-48-15,-2 0-94 0,-2 2-117 0,-2-2-68 0,-2 0-48 0,0-2-19 16,-3 2-7-16</inkml:trace>
  <inkml:trace contextRef="#ctx0" brushRef="#br0" timeOffset="59931.638">711 10645 7 0,'-8'-2'552'0,"2"-1"9"0,-1 2 9 0,1-2-43 0,-2 0-74 0,3 1-95 15,1 1-108-15,-3-3-59 0,4 4-32 0,-3-2-18 0,3 1-7 0,0-1-5 16,-1 0-7-16,3 2-9 0,-1-1-12 0,-1 0-12 0,3 1-13 15,0 0-13-15,0 0-12 0,0 0-13 0,0 0-10 0,0 0-9 0,0 0-8 16,0 0-9-16,0 0-7 0,0 0-7 0,0 0-6 0,1 0-5 0,1 0-2 16,1 1-2-16,1 0-2 0,-1-1 2 0,4 2 2 0,-2 0 1 0,3-2 1 15,2 1 2-15,0-1 2 0,2 2 1 0,3-2 2 0,-2 0 2 16,4 0-1-16,-1 0-1 0,3 0-2 0,-1 0-5 0,2 0-9 0,2-2-7 16,-1 1-9-16,0-3-7 0,1 2-9 0,-3-1-9 0,3-2-10 0,0 2-9 15,-3-2-12-15,0 3-7 0,1-3-9 0,-2 2-3 0,-3 0-4 16,0 0-4-16,-1 3-2 0,-3-5-1 0,1 5-2 0,-3-2 0 0,-3 1-1 15,-1-1 4-15,0 2 9 0,-4 0 11 0,-1 0 10 0,0 0 12 0,-1 0 11 16,-3 2 12-16,0-1 10 0,-3 1 16 0,1 0 17 0,-5 1 17 0,3-1 16 16,-2 1 16-16,-2 0 14 0,1 0 10 0,-1 0 7 0,2-1 6 0,0 2 5 15,-1-3 4-15,0 2 3 0,3 0 3 0,0 0 0 0,-1 0-2 0,2-2-4 16,1 3-6-16,1-3-4 0,0 1-6 0,2-2-6 0,-1 2-5 0,2 0-6 16,-1-2-5-16,1 1-5 0,1 1-5 0,1-2-3 0,0 0-4 15,0 0-5-15,0 0-3 0,0 0-3 0,0 0-1 0,0 3-1 0,0-1 1 16,0-1 2-16,0 0 3 0,0 2 3 0,1 1 3 0,1-1 4 0,-2 0 4 15,2-1 3-15,-1 3 0 0,-1 0 5 0,2-1 0 0,-2 2 4 16,1 0 2-16,2 0 2 0,-3 1 1 0,2 0 1 0,-1 3-1 0,1-3-2 16,0 5-2-16,-1-4-1 0,-1 3-3 0,2 1 1 0,-2 0-2 0,1-2 0 15,1 4-2-15,-2-1-1 0,2-1-1 0,-1 2-4 0,-1-1-2 0,2 1-1 16,-2 0-1-16,0-1-1 0,0 0 0 0,0 1 1 0,0-1 1 16,0 0-1-16,0-1-4 0,0 1-7 0,0-1-14 0,0 0-17 0,0-1-23 15,-2 1-30-15,2 1-32 0,0-3-37 0,0 0-55 0,0 0-67 0,0-1-86 16,0 0-100-16,0-2-59 0,2 0-40 0,1 0-17 0</inkml:trace>
  <inkml:trace contextRef="#ctx0" brushRef="#br0" timeOffset="60194.7597">1155 10830 211 0,'-3'-3'617'0,"1"0"10"16,1 0 9-16,-1 0 5 0,0 1-105 0,2-1-164 0,-1 3-104 0,-1-1-75 15,2 1-42-15,0 0-28 0,0 0-24 0,0 0-19 0,0 0-21 16,0 0-17-16,0 0-19 0,0 0-16 0,0 1-11 0,0 2-10 0,0-1-6 16,0 1-5-16,0 0-1 0,2 0 0 0,-1 1 2 0,-1 1 0 0,2-1 3 15,-2 2 2-15,2-1 3 0,-1 2 5 0,-1 0 3 0,2 0 4 0,-2 1 3 16,3-1 2-16,-1 0 2 0,-1 1-1 0,-1-1 1 0,2-1 2 16,-2 2-1-16,1-1 2 0,1-1-3 0,-2 1-4 0,2 0-2 0,-1 0-3 15,-1-1-9-15,2 2-10 0,-2-2-16 0,3 0-17 0,-3 0-25 16,0-1-25-16,0 0-30 0,0-1-35 0,0 1-36 0,0 1-40 0,0-2-58 15,1 0-69-15,-1-1-69 0,0-3-71 0,0 0-38 0,0 0-26 0,0 0 0 16</inkml:trace>
  <inkml:trace contextRef="#ctx0" brushRef="#br0" timeOffset="60896.8731">1232 10636 279 0,'-4'-3'544'0,"2"1"4"0,1 1 2 0,1-1-95 0,-2 0-147 16,2 2-93-16,0 0-68 0,0 0-40 0,0 0-29 0,0 0-18 0,0 0-12 16,2-2-12-16,-2 2-13 0,1-1-8 0,1 1-11 0,-2 0-7 15,3 0-8-15,-2 0-5 0,1 0-2 0,1 0-2 0,-1 0-3 0,-1 1 2 16,4-1 1-16,-2 2 0 0,-1 0 4 0,1 0 0 0,0 1 3 16,2 2 2-16,-2-3 0 0,0 3 0 0,0 0-1 0,-1 0 2 0,1 3 0 15,0-2 0-15,1 2 2 0,-1 1 0 0,0-1 2 0,1 3-1 16,-1-1 0-16,1 3 0 0,-1-1 2 0,0 0-1 0,-1 0 0 0,-1 0 0 15,1 2-1-15,1 1 0 0,-1-1 0 0,-2-2 1 0,1 0-1 0,1 0 0 16,-2 1-1-16,3-1 2 0,-2-2 0 0,-1-1 0 0,2 1 0 16,-2-2 0-16,0-1 0 0,0 0 5 0,0 0 6 0,0-2 5 0,0-1 7 15,1 1 6-15,-1-2 9 0,0-1 7 0,0 1 10 0,0-3 7 16,0 0 8-16,0 0 8 0,0 0 9 0,0 0 8 0,0 0 6 0,0 0 6 16,0 0-1-16,2 0-2 0,-2 0-6 0,2-5-7 0,-1 3-7 0,-1-1-8 15,2-1-8-15,1-2-8 0,-1 2-11 0,-1-2-7 0,1-1-9 16,1-1-9-16,0 1-9 0,3-1-5 0,-2 1-8 0,-1-1-1 0,2-2-3 15,-1 3-1-15,1-1 0 0,2-1-1 0,-1 2-1 0,-2 0-1 0,1 1 0 16,0 0 0-16,0 0-2 0,1 2 1 0,0-1-2 0,-1 2-1 16,0 1-1-16,-2 0-1 0,2-1-1 0,-2 3-1 0,3 0 0 15,-3 0-2-15,2 2-1 0,-2-1-2 0,0 1 0 0,1 3 2 0,-1-2 0 16,2 2 2-16,-1 1 2 0,-1 0 1 0,-1 0 2 0,1 0 2 16,0 1 3-16,1 2 2 0,-1-2 0 0,-2 1 3 0,1 1 3 0,1-1 2 15,-1-1 2-15,-2 1 0 0,1-1 1 0,2 0 1 0,-3 0-1 0,2-2 1 16,-1 2 2-16,-1-2 0 0,0-1 4 0,0-1 4 0,0 0 3 15,0-1 4-15,0 0 6 0,0-2 4 0,0 0 6 0,0 0 2 0,0 0 1 16,0-2-1-16,2 0 0 0,-1-1-1 0,1-1-2 0,-2-3-2 16,3 1-3-16,-1-3-4 0,0 2-5 0,1-4-4 0,0-1-6 0,0 0-5 15,3-2-5-15,-1-1-3 0,1 1-3 0,1-3 0 0,1 0-2 0,-1 1 0 16,1 0 1-16,0-1-2 0,0 2 0 0,3-1 1 0,-4 2 0 16,-1 1 1-16,2-1 0 0,-2 4 1 0,0 1 2 0,-1-1 0 0,2 5-1 15,-4-2 0-15,3 2-3 0,-3 2-1 0,0 1-1 0,0 0-1 0,1 2-1 16,-1 2-2-16,0 0 0 0,0 1-1 0,2 2 0 0,1 2-1 15,-3-2-1-15,2 3 1 0,-2 1 0 0,2 0 3 0,-2 2 3 0,2 0 3 16,-1 1 3-16,1 1 3 0,-2 0 2 0,2 1 2 0,0 0 4 16,-2 0 1-16,2 1 0 0,-1-1-2 0,1-1-5 0,-1 1-7 0,-1-2-10 15,2 1-12-15,-2-2-13 0,0 1-18 0,0-2-19 0,3-1-24 16,-3 0-22-16,1-1-29 0,-1-1-30 0,2-2-29 0,-2-1-25 0,2 0-32 16,-2-1-36-16,3-2-40 0,-3-1-44 0,3-1-36 0,-1-2-33 0,0-1-12 15</inkml:trace>
  <inkml:trace contextRef="#ctx0" brushRef="#br0" timeOffset="61263.2162">1899 10746 92 0,'0'-5'523'0,"-1"2"12"0,-2 0-32 0,3 0-55 0,-2 1-70 15,1 0-75-15,1 2-56 0,0 0-47 0,0 0-33 0,0 0-26 16,0 0-26-16,0 0-20 0,0 0-22 0,0 0-20 0,0 0-18 0,0 0-17 16,0 0-13-16,0 0-10 0,1 2-6 0,1 0-4 0,-2 1-1 0,3-3 0 15,-2 3 1-15,1 0 0 0,1 0 2 0,-1 0 1 0,1 0 2 16,0 0 0-16,0-1 1 0,1-1 0 0,-1 2-1 0,0-1-1 0,1-1-2 15,-1-1 0-15,2 0 0 0,-1 0 0 0,-1 0-2 0,2 0 0 16,-1-3-3-16,2 0-2 0,-3 0-1 0,2-1-3 0,-1-1 1 0,-1-1-1 16,2-2 3-16,-2 1 3 0,2-2 2 0,-1 0 1 0,-1-2 1 0,-1 0-1 15,1-1 1-15,-3 1 0 0,0-2 3 0,0-1 4 0,0 0 5 16,-2 1 5-16,-1 1 7 0,0 0 8 0,1 0 6 0,-2 0 3 0,-1 2 4 16,2 1 3-16,-2 1 2 0,2 1 1 0,-2 2 2 0,0-1 0 15,-2 3 0-15,2 0 0 0,-1 1-2 0,-1 2-5 0,2 0-5 0,-4 0-6 16,3 5-9-16,-2-2-5 0,1 5-6 0,-2-1-6 0,3 2-1 0,-1 3-2 15,1 2 0-15,0 1 0 0,1 1 1 0,0 2 3 0,2 1 1 16,3 3 2-16,0-3 4 0,0 2 3 0,3 0 3 0,2 0 3 0,0 0 1 16,4-1 3-16,-1 1 2 0,2-2 0 0,2-1-4 0,3-1-6 0,0-3-12 15,0 1-15-15,3-1-22 0,0-2-26 0,2-3-39 0,1-1-44 16,1-1-87-16,2-4-108 0,1 0-92 0,0-3-80 0,2-1-44 0,-2-4-21 16,1-1-11-16</inkml:trace>
  <inkml:trace contextRef="#ctx0" brushRef="#br0" timeOffset="62630.5527">4732 14192 46 0,'2'0'411'0,"-1"-2"-38"0,-1 0-41 0,2 1-42 0,-1-3-40 16,-1 1-38-16,2 1-28 0,-2-3-22 0,2 2-14 0,-1-1-7 0,-1-1-7 15,2 2-6-15,-2-1-3 0,0 1 0 0,0-2-4 0,0 0-3 0,0 3-3 16,0-3-2-16,0 2-8 0,0-1-7 0,0 2-3 0,0-1-2 15,-2 1-4-15,2-1-8 0,-1 1-2 0,-1 0-1 0,2 1 0 16,-2-1-1-16,2 0-5 0,-1 2-6 0,-1 0-6 0,2 0-9 0,0 0-6 16,-1 0-6-16,1 0-8 0,0 0-5 0,0 0-7 0,-2 0-5 0,2 0-4 15,-2 0-5-15,1 0-2 0,1 0-5 0,-2 0 0 0,2 0-1 16,0 0-2-16,0 0 1 0,0 0-1 0,0 0 0 0,0 0 0 0,0 0 1 16,0 0 0-16,0 0 1 0,0 0 1 0,0 0-1 0,0 0 1 15,0 0 1-15,0 0 1 0,0 0 0 0,0 0 1 0,0 0 0 0,0 0 0 16,0 0 2-16,0 0-1 0,0 0 0 0,0 0 2 0,0 0-1 15,0 0 1-15,0 0 1 0,0 0-1 0,0 0 1 0,0 0-2 0,0 0 1 16,0 0-1-16,0 0 0 0,0 0 1 0,0 0-2 0,0 0 0 0,0 0 1 16,0 0-2-16,0 0 0 0,0 0-1 0,0 0-1 0,0 0 1 15,0 0-1-15,0 0 1 0,0 0 0 0,0 0 0 0,0 0 1 0,0 0-1 16,0 0 0-16,0 0 0 0,0 0 0 0,0 0 0 0,0 0 0 0,0 0 0 16,0 0 0-16,0 0 0 0,0 0 0 0,0 0 0 0,0 0-1 15,0 0 1-15,0 0-2 0,0 0 1 0,0 0 1 0,0 0-1 0,0 0 0 16,0 0 0-16,0 0 0 0,0 0 0 0,0 0 0 0,0 0-1 15,0 0 1-15,0 0 1 0,0 0-1 0,0 0 0 0,0 0 1 0,0 0-1 16,0 0 0-16,0 0 1 0,0 0-1 0,0 0 1 0,0 0 0 16,0 0 0-16,0 0 1 0,0 0-1 0,0 0 0 0,0 0-1 0,0 0-2 15,0 0 1-15,0 0-1 0,0 0-2 0,0 0 1 0,0 0-3 16,0 0 0-16,0 0-2 0,-2 0-2 0,1 0-1 0,-1 0-2 0,-2 0-2 16,1 0-2-16,0 2 0 0,-1 0-1 0,-2-2 0 0,1 1 0 0,0 1-1 15,-2 0 0-15,0 1-2 0,1-1 2 0,-2 1 0 0,0-1-1 16,0 2 2-16,2-1 0 0,-1 2 0 0,-2-3 1 0,3 5 0 0,-2-3-1 15,3 0 0-15,0 1-1 0,-1 0-1 0,1 2 0 0,2-2 1 16,2 0-1-16,-1 4 1 0,0-4 0 0,2 3 0 0,2-1-3 0,0 1-2 16,1 1-2-16,0-2-1 0,5 2-3 0,-2 0-2 0,2 0-1 0,3 0 0 15,0-1-4-15,2 1 0 0,1 0-3 0,0 0-3 0,2-2-4 0,2 2-1 16,-1-2-2-16,-1 3 1 0,4 0-2 0,-3-4 1 0,-1 3 1 16,0 0-1-16,-2 0 3 0,2-1 0 0,-5 2 2 0,1 1 2 0,-2-3 3 15,0 2 1-15,-4 0 6 0,-1-1 3 0,-2 1 5 0,-3-1 6 16,0 1 5-16,-3-1 9 0,-2 1 6 0,-3-1 6 0,-1 0 8 0,-4 0 6 15,0 0 6-15,-4-1 7 0,1 2 5 0,-4-3 5 0,-1 2 3 16,2-4 4-16,-1 1 6 0,-1-3-2 0,2 2-4 0,0-4-8 0,3 1-14 16,-1-2-19-16,4-2-24 0,-2-2-23 0,3-1-27 0,3-1-39 15,1-3-43-15,3 0-53 0,2-4-58 0,2 2-74 0,2-4-83 0,1 0-56 16,4-5-45-16,2 1-16 0</inkml:trace>
  <inkml:trace contextRef="#ctx0" brushRef="#br0" timeOffset="62847.4394">5010 14021 196 0,'5'-5'557'0,"0"2"1"16,-2 1-1-16,1 0-60 0,-2 2-88 0,0 2-104 0,-1-2-113 16,-1 3-69-16,2-1-50 0,-2 5-27 0,0-2-16 0,0 4-6 0,0 0-3 15,0 1 1-15,0 4 0 0,0 2 2 0,0 3 1 0,0 3 3 16,0 0 1-16,0 4 1 0,0 1 2 0,0 0-3 0,0 2-1 0,0 3-3 16,0-1-1-16,0 3-4 0,0-1-3 0,0 1-2 0,0 2 0 15,0 1 0-15,0-2 0 0,0 2 1 0,0-2 1 0,0 1-3 0,1-1-5 16,1 0-4-16,-2-3-3 0,2 1-8 0,-1-3-10 0,1-1-11 15,1-3-12-15,0 0-19 0,-1-3-19 0,1-1-24 0,1-4-22 0,1-3-22 16,0 0-23-16,-2-4-27 0,0 1-30 0,2-4-44 0,-1-4-51 0,0-1-60 16,-1-3-65-16,0-2-35 0,-1-3-24 0</inkml:trace>
  <inkml:trace contextRef="#ctx0" brushRef="#br0" timeOffset="63142.3064">4920 14420 478 0,'-3'-12'514'15,"1"-1"-8"-15,1 1-12 0,1 2-106 0,0-1-151 0,1 1-94 16,3 3-65-16,0-3-38 0,1 3-22 0,4-1-13 0,-1 1-12 0,0 1-4 16,5 0-3-16,0 1-2 0,-1 0-5 0,4 4-1 0,0-2-2 0,1 3 1 15,0 0 0-15,1 2 3 0,-1 0 2 0,1 2 0 0,-1 2 0 16,-2 0 1-16,2 0-1 0,-4 1 1 0,-1 1 0 0,1 1 0 16,-5-1 0-16,1 0 4 0,-3 1 3 0,-1 2 5 0,-3-2 8 0,-1 0 8 15,-1 1 10-15,-1-3 10 0,-1 3 8 0,-3-3 9 0,1 1 9 16,-3-1 6-16,0 1 6 0,-1-2 4 0,0-1 4 0,-3 2 1 0,3-3-3 15,-2 2-2-15,0-3-4 0,1 1-6 0,0 0-7 0,-1-3-4 16,1 1-6-16,1 0-9 0,0-2-11 0,3 0-15 0,-1 0-15 0,1 0-18 16,2-2-16-16,0 0-17 0,1 1-15 0,2-3-20 0,0 1-21 15,2-1-23-15,1-1-25 0,2 0-20 0,4 0-21 0,-1-2-18 16,3 1-16-16,2-2-11 0,0-1-7 0,2 0-3 0,1 0 4 0,1 1 5 16,1-2 8-16,2 1 17 0,-1-1 25 0,-1 0 30 0</inkml:trace>
  <inkml:trace contextRef="#ctx0" brushRef="#br0" timeOffset="63479.9104">5394 14287 106 0,'11'-9'180'0,"2"1"26"0,-4-2 24 0,-1 3 17 15,-1-1 15-15,-1 1 7 0,0 0 4 0,-1 2-7 0,-2-1-12 0,-1 1-14 16,-1 2-17-16,1-1-17 0,-2 1-16 0,0 1-18 0,0 1-18 16,0-1-18-16,0 2-19 0,0 0-19 0,0 0-23 0,-2 0-17 15,1 2-19-15,-4-2-14 0,3 3-13 0,-2-2-8 0,-2 4-10 0,-1-1-5 16,1 4-4-16,-2-1-3 0,-3 2 0 0,1 0 1 0,-1 3 2 16,-1 0 1-16,1 0 4 0,-1 2 3 0,0 1 4 0,2 0 1 0,-2-1 0 15,2 0 0-15,2 0-1 0,0 0-3 0,1 0-2 0,0 0-4 16,2-1-5-16,2-2-8 0,0-1-7 0,1 1-8 0,1-4-6 15,1 2-4-15,1-3-4 0,1 0-5 0,1-3-5 0,0 1-7 0,4-1-9 16,1-3-1-16,1-3 1 0,-1-1 4 0,0-1 6 0,4 0 10 16,0-3 12-16,-1-1 12 0,1 0 12 0,-2-2 11 0,2 1 8 0,-2-1 14 15,-2-1 14-15,0 2 19 0,3 0 21 0,-5 1 15 0,1 0 13 16,-3 1 7-16,1 1 6 0,-2 2 0 0,0 0-1 0,0 2-5 16,-1-2-8-16,-2 1-9 0,2 4-8 0,-1-3-11 0,-1 3-14 0,0 0-13 15,0 0-14-15,2 3-12 0,-2-3-11 0,1 4-8 0,1-3-7 16,-2 4-2-16,3-1-1 0,-1 2 1 0,-1 0 3 0,3 1 3 0,0 3 6 15,-1-2 1-15,0 1 3 0,2 1-8 0,-2 0-10 0,2-1-15 16,2 2-19-16,0-3-22 0,-2 3-23 0,1-2-31 0,1 0-35 0,2-1-41 16,-1-1-44-16,3 0-73 0,-3-4-85 0,3-1-59 0,0 1-44 15,2-3-19-15,-2 0-7 0</inkml:trace>
  <inkml:trace contextRef="#ctx0" brushRef="#br0" timeOffset="64097.1842">5844 14218 201 0,'-2'-3'579'0,"0"-1"13"16,1 1 11-16,-1 0-54 0,-1 1-85 0,3 1-97 0,-2-1-98 15,2 2-63-15,-1-3-44 0,-1 3-30 0,2 0-25 0,0 0-24 16,0 0-21-16,0 0-21 0,-2 0-18 0,2 3-16 0,-1-3-14 16,-1 2-9-16,2 1-6 0,-1 1-5 0,-1-1-3 0,0 3 0 0,-1 2 0 15,-1-1 2-15,2 1 2 0,-1 2 4 0,0 1 5 0,0 2 5 16,-1-2 4-16,1 2 4 0,0 2 1 0,1-1 2 0,-1 1 0 0,-1-2 1 15,2 2 0-15,2 0-1 0,0-1 0 0,0-1-2 0,0-1-3 16,0 0-4-16,2-1-6 0,2 0-6 0,-1-2-9 0,0 1-6 0,2-3-8 16,0 0-9-16,0-2-10 0,0 0-13 0,4-1-11 0,-1-2-14 15,0-1-10-15,3-2-12 0,-2-2-9 0,3 0-4 0,0-4-1 0,-1 0 0 16,-1-1 6-16,4-2 2 0,-3-1 7 0,1-2 8 0,0 0 12 16,-1 0 17-16,0-2 15 0,-2 1 20 0,1-1 21 0,1 1 21 15,-3-1 21-15,0 1 21 0,-2 1 19 0,2 1 16 0,-2 0 17 0,-1 2 14 16,0 1 13-16,-2 0 7 0,0 1 4 0,2 2 1 0,-4 2 0 15,2-1-7-15,-3 1-9 0,2 1-12 0,-2 1-12 0,2 0-17 16,-2 2-17-16,0 0-17 0,0 0-14 0,0 0-11 0,1 0-12 0,-1 2-7 16,2 1-6-16,-1-1-4 0,1 3-1 0,0 0-1 0,-1-1 3 15,1 3 2-15,1-2 2 0,0 3 4 0,0-3 4 0,-1 2 0 0,1-1 0 16,-2 2-1-16,3-2-2 0,-1-2-1 0,-2 1-2 0,3 0 0 16,-1 0-2-16,-2-2-1 0,3 1-1 0,0-4-2 0,-1 2-4 0,0-2-2 15,-1-2-2-15,3 2 1 0,0-4 4 0,-2 1 2 0,2-3 6 16,-1 0 3-16,1 0 6 0,-2-1 3 0,2-3 6 0,-2 2 1 15,0 0 3-15,1-4 5 0,0 2 10 0,-1-2 8 0,-1 2 10 0,-1-1 9 16,-1 0 8-16,0 2 7 0,0 1 7 0,-1-1 1 0,-1 2-1 16,-1-1-1-16,2 3-3 0,-2 0-1 0,-1 1-3 0,1 1-5 0,-2 0-4 15,0 3-7-15,-1 0-7 0,0 0-9 0,-2 3-9 0,0 1-11 16,0 2-9-16,-1 1-6 0,1 3-4 0,1 0-1 0,-2 2-1 16,0 2 1-16,1 1 0 0,1-1 0 0,0 3 0 0,2 0 1 0,0 1 0 15,3-2 2-15,-1 2 3 0,2 0 2 0,2-1 2 0,2-1 2 16,1 0 4-16,0 0 1 0,4-1-1 0,0-2-6 0,2-2-8 0,2-1-16 15,1-1-18-15,1-1-26 0,2-3-27 0,3 0-59 0,-2-5-75 16,5-1-107-16,0-3-118 0,1-1-67 0,0-3-38 0,3-3-19 0,-1-2-10 16</inkml:trace>
  <inkml:trace contextRef="#ctx0" brushRef="#br0" timeOffset="71196.2027">3480 13558 219 0,'-2'0'471'0,"-2"0"-49"0,2 1-76 0,1 1-81 0,-1-2-83 0,2 2-51 16,-1-1-36-16,-1 1-23 0,2-2-18 0,0 5-7 0,0-5-7 0,0 2-3 15,0 1-3-15,0-1-1 0,0 0 1 0,0 1 4 0,0 2 0 16,2 2 2-16,-1-2 4 0,1 3 0 0,-1 0 0 0,1 5-1 0,2-1-1 16,0 5 1-16,-1 0 1 0,0 3 0 0,0-1 0 0,-1 4-3 15,1-1-1-15,0 3-12 0,0 3-12 0,2-1-21 0,-2 0-22 0,2 4-27 16,-2-2-30-16,2 3-38 0,0-3-41 0,-1 2-56 0,2 1-66 0,1-3-73 15,-1-3-76-15,2 2-48 0,-1-5-33 0</inkml:trace>
  <inkml:trace contextRef="#ctx0" brushRef="#br0" timeOffset="72480.2543">2197 9881 425 0,'-2'2'477'16,"2"-2"-54"-16,-1 2-87 0,-1-2-78 0,2 0-75 0,0 1-46 0,0-1-29 16,0 0-13-16,0 0-6 0,0 0-1 0,0 0 3 0,0 0 0 15,0 0 1-15,0 0-3 0,0 0-5 0,0 0-5 0,0 0-8 0,0 0-6 16,0 0-7-16,0 0-6 0,0 0-4 0,-2 0-4 0,2 0-4 16,0 0-2-16,0 0-2 0,0 0-2 0,0 0-2 0,0 0-3 0,0 0-4 15,0 0-5-15,0 0-4 0,0 0-7 0,0 0-8 0,0 0-7 0,0 0-7 16,2 2-8-16,0-2-3 0,1 0-3 0,0 0 0 0,3 0 0 15,2 0-2-15,2 0-2 0,2 0-5 0,4-2-7 0,3 1-9 0,4-1-11 16,3 0-12-16,4-1-18 0,8-1-23 0,1 1-36 0,6-2-44 16,5 1-83-16,6-2-101 0,0 1-70 0,3 1-54 0,4 0-25 0,-1-1-11 15</inkml:trace>
  <inkml:trace contextRef="#ctx0" brushRef="#br0" timeOffset="75879.4632">2344 13173 121 0,'-2'0'347'0,"1"0"-39"0,-1 0-44 0,0 0-46 15,-1 0-29-15,1 0-19 0,1 0-10 0,-1 0-6 0,2 0-5 16,-3 0-3-16,3 0-3 0,0 0-3 0,-2 0-5 0,1 0-5 16,1 0-8-16,0 0-6 0,0 0-5 0,0 0-8 0,0 0-6 0,-3 0-7 15,3 0-7-15,0 0-8 0,0 0-7 0,0 1-7 0,0-1-8 0,0 0-10 16,0 0-7-16,0 0-7 0,0 0-8 0,0 0-9 0,0 0-6 0,0 0-8 15,0 2-7-15,0-2-7 0,3 0-4 0,-2 3-4 0,3-3-1 0,-1 1-1 16,3-1 1-16,1 0 0 0,3 0 0 0,3 0-2 0,0 0-6 16,8-1-5-16,1-2-9 0,4 3-9 0,3-3-14 0,6-2-16 0,3 1-19 15,3-2-22-15,6-2-38 0,5 0-44 0,2-1-72 0,5-3-84 16,2-1-66-16,4 0-56 0,1-2-27 0,-1 0-12 0</inkml:trace>
  <inkml:trace contextRef="#ctx0" brushRef="#br0" timeOffset="77229.094">7975 13033 192 0,'0'-2'476'0,"-1"1"-9"16,-1 1-47-16,2-1-66 0,-2-2-73 0,2 3-75 0,0 0-44 15,0 0-28-15,0 0-16 0,0 0-8 0,0 0-6 0,0 0-5 0,0 0-6 16,0 0-3-16,0 0-7 0,0 0-5 0,0 0-8 0,0 0-10 16,0 0-6-16,0 0-8 0,0 0-7 0,0 0-7 0,0 0-5 15,0 0-5-15,0 0-5 0,0 0-4 0,-1 3-2 0,1-3-3 0,0 0-2 16,0 1-3-16,0-1-2 0,0 1-3 0,0 1-4 0,0-2-1 16,0 0-6-16,0 1-4 0,0 1-2 0,0-2-2 0,0 3-2 0,0-1 2 15,1 0 1-15,1 3 1 0,-2-2 2 0,3 4 2 0,-1-2 2 16,1 4 1-16,0 2 4 0,1 1 3 0,0 4 3 0,1 3 3 15,1-1 2-15,1 7 3 0,-1 0-2 0,-1 4-2 0,1 2-5 0,2 6-5 16,-2-2-12-16,1 5-16 0,-2 1-23 0,-1 4-25 0,2 2-40 16,1 1-46-16,-3 1-76 0,3 4-91 0,-1-1-76 0,0 2-69 0,1 0-38 15,-1 1-22-15,-1 0-11 0</inkml:trace>
  <inkml:trace contextRef="#ctx0" brushRef="#br0" timeOffset="83196.1174">2883 9719 127 0,'0'0'122'0,"0"0"-11"16,0 0-10-16,0 0-7 0,0 0-5 0,0 0-3 0,0 0-3 0,0 0-3 15,0 0-5-15,0 0-2 0,0 0-2 0,0 0-3 0,-2 0-2 16,2 0-2-16,0 0 0 0,0 0 0 0,0 0-1 0,0 0 0 0,0 0 2 16,-2 0 0-16,2 0 0 0,0 0 1 0,-1 0 2 0,1 0 1 15,-2 0-1-15,1 0 1 0,-1 0-1 0,2 0 0 0,0 0-1 0,0 0-1 16,-2 0-3-16,2 0-1 0,0 0-2 0,-1 0-1 0,1 0-3 16,0 0-2-16,-3 0-2 0,3 0-3 0,0 0 0 0,0 0-3 0,0 0-3 15,0 0-2-15,0 0 0 0,0 0-3 0,0 0-1 0,0 0 0 0,0 0-1 16,0 0-1-16,0 0 0 0,0 0-1 0,0 0-2 0,0 0 0 15,0 0-2-15,0 0-1 0,0 0 0 0,-2 0-4 0,2 0 0 0,0 0-2 16,0 0-1-16,-1 2 0 0,1-2-1 0,0 0-2 0,0 0 0 0,0 0-1 16,0 0-1-16,0 0-1 0,0 0-2 0,0 0 0 0,0 0-2 15,0 0 0-15,0 0-2 0,0 0-1 0,0 2-1 0,0-2-1 0,0 0 0 16,0 0-1-16,0 0-2 0,0 0 1 0,0 0 0 0,0 0 0 16,0 1-1-16,0-1 1 0,0 0-1 0,0 0 1 0,0 0-1 15,0 0 0-15,0 0-1 0,0 0 1 0,0 0-1 0,0 0-1 0,0 2-1 16,0-2 0-16,0 0-1 0,0 0-1 0,0 0 0 0,0 0 0 0,0 0-1 15,0 0 1-15,0 2-2 0,0-2 0 0,0 3 0 0,0-3-1 0,0 0 1 16,0 0 0-16,0 0-1 0,0 0 1 0,0 0 1 0,0 0-2 16,0 0 2-16,0 2-1 0,0 0-1 0,0-2 2 0,0 0 0 0,0 0-1 15,0 0 2-15,0 0 0 0,0 0 0 0,0 0 0 0,0 0 1 16,1 1 0-16,-1-1 0 0,0 0 0 0,0 0 1 0,0 0 0 0,0 0 0 16,0 0-1-16,0 0-1 0,0 0 1 0,2 2 1 0,-2-2 0 15,0 0 2-15,0 0-1 0,0 0 0 0,0 0 0 0,0 0 1 0,0 0-1 16,0 0 0-16,0 0 2 0,0 0 0 0,0 0 1 0,0 0 1 0,0 0 1 15,0 0 0-15,0 0 0 0,0 0 0 0,0 0 1 0,0 0 0 16,0 0 0-16,0 0 0 0,0 0 0 0,0 0 0 0,0 0 0 0,0 0-2 16,0 0 1-16,0 0-1 0,0 0-2 0,0 0 0 0,0 0-1 15,0 0-1-15,0 0 0 0,0 0 1 0,3 2-1 0,-3-2 0 0,0 0 0 16,1 0 1-16,-1 0 0 0,0 0 3 0,2 3-1 0,-2-3 2 16,2 0 1-16,-1 0 1 0,1 0 1 0,1 0-1 0,-1 0 1 0,-1 0 0 15,1 0-1-15,1 0 0 0,-1 0 0 0,-1 2 0 0,1 0-1 16,-2-2-2-16,3 0-1 0,0 1 0 0,-2-1-2 0,1 2 1 0,1-2-2 0,-1 2 0 15,-1-1-1-15,1-1 0 0,1 0 1 0,-1 2-1 0,-1-1-1 16,1-1 1-16,1 1-1 0,-1 0 1 0,1-1-1 0,1 2-1 16,0-2 1-16,-1 2 0 0,0-1 0 0,0-1 0 0,0 2 0 0,2-1 1 15,-1-1-1-15,-1 2 1 0,3-1-1 0,-3 1 0 0,3-1 0 0,-1 1 1 16,0-1-1-16,0 0 0 0,2 1 0 0,-2 1-1 0,0-1 1 16,0-1 1-16,0 2-1 0,2-1 0 0,-2-1 1 0,1 0-1 0,-1 2 1 15,0-3-1-15,0 4 0 0,1-3-1 0,-1 1 1 0,1-2 0 16,-1 5 0-16,0-5 1 0,-1 2-2 0,2 0 1 0,-1 1 0 0,0-1 0 15,0-2 0-15,1 3-1 0,0-1 1 0,-1 0 1 0,0 1-1 0,1-1 0 16,-1-1 1-16,0 2 1 0,1-2-1 0,-1 0 0 0,1 1 0 16,-1 1 0-16,1-1 1 0,2-1-1 0,-2 2 2 0,-1-1-1 0,2 1 1 15,-1-1 0-15,1 0-1 0,0 0 0 0,-1-1 0 0,-1 2-1 0,2 0 1 16,0-1-1-16,0-1-1 0,-1 0 0 0,-1 2 0 0,1-1 0 16,0 1 0-16,-1-1-1 0,0-2-1 0,0 5 1 0,1-5 0 0,0 2-1 15,-1 1 1-15,0-1 0 0,-1 0 1 0,1 1-1 0,0-1-2 16,1 0 1-16,-3 1-1 0,2 0-1 0,0-1 1 0,-2 0 0 0,2 1-1 15,-2-1 1-15,3-1-1 0,-3 2 1 0,2 0 0 0,-2 0-1 16,2 0 1-16,0-2 0 0,0 3-1 0,-2-1 1 0,3 0-1 0,-1 0 2 16,-1-2-1-16,1 2 1 0,0 0-2 0,0 0 1 0,1-1-1 15,0 3 1-15,-1-3 1 0,0 0-2 0,0 1 1 0,1-1 0 0,-2 1-2 16,1 1 1-16,0-1 0 0,2 0 1 0,-3 0-2 0,2 1 2 0,-1-4-1 16,0 3 0-16,0 0 1 0,1 0-1 0,-1-1 0 0,1 1 1 15,0-1-2-15,-1 0 2 0,0 1-1 0,0 0 1 0,1 0-2 0,-1-1 2 16,-1 0-1-16,1 1-1 0,0-1 1 0,-2 1-1 0,2-1 1 0,-1 0-1 15,1 1 1-15,-2-1 0 0,2 0 0 0,-2 1 0 0,2-1 0 16,-1 1 0-16,1-3 0 0,0 4-1 0,-2-1 1 0,2 0 1 0,0-1-2 16,0 0 1-16,0 1-2 0,-1-1 1 0,1 1 1 0,1-2-2 15,-1 2 2-15,0 0-2 0,0 0 2 0,2 0-1 0,-2 0 1 0,0 0 0 16,0 0 2-16,0-1 0 0,2 0 1 0,-2 1 0 0,1 1 2 16,-1-1 0-16,2 2 0 0,0-3 2 0,-2 3 1 0,3-3 0 0,-3 3 1 15,1 0 0-15,2-2 1 0,-2 1 0 0,-1-1-1 0,3 2 1 0,1-1 1 16,-4-1-1-16,3 1 1 0,-2 0-1 0,1 0-1 0,0-1 2 0,1 1-1 15,-1-1-1-15,-1 2 1 0,2-3 0 0,-2 3-1 0,2-1 1 16,-3 1-1-16,3-2 1 0,0 1 0 0,-2 1-1 0,1-1 1 16,-1 0 0-16,0-1-2 0,2 0 1 0,-3 2-1 0,1-2 1 0,1-1-1 15,0 2 1-15,-2 0-1 0,1-1 1 0,1 0 0 0,-1 0 0 16,2 2-1-16,-2-4 1 0,-1 3-2 0,1 1 2 0,1-2-1 0,2 1 1 16,-3-1-1-16,1 1-1 0,-1 1 2 0,2-2-1 0,-2 2 1 15,2-3-2-15,-3 1 1 0,4 1-1 0,-4-2 0 0,3 1 1 0,-3 1-1 16,1-1 1-16,2 0-1 0,0 0 0 0,-2 0 1 0,-1 0-1 0,3 2-1 15,-2-4 1-15,1 3-1 0,-1-1 0 0,0 1 0 0,2-1 2 0,-2-1-2 16,-1 3 0-16,2-2-1 0,-1 2 2 0,3-3-2 0,-4 3 0 16,3-3 0-16,-1 2 0 0,0-1 0 0,-1 0 0 0,2 1-1 0,-1 0 0 15,2-1 0-15,-3 0 0 0,1 0 0 0,1-1 0 0,1 3 0 16,-3-2 0-16,1 1 1 0,1-1 1 0,1 2-2 0,-1-2 0 0,2 1 0 16,-2 0 1-16,1 1-1 0,-1-2 1 0,0 2-1 0,1-3 1 0,-1 2-1 15,0-1 0-15,0 2 0 0,1-3 0 0,-1 3 0 0,-1-2-1 16,1 2 1-16,1-2 0 0,-1 1 0 0,-2-1-1 0,3 1 1 0,0 1 0 15,-3-2 0-15,2 1 0 0,-1-1-1 0,0 2 1 0,1 0-2 16,0-3 2-16,0 3 0 0,0-2 0 0,-2 2 0 0,2-2 0 0,0 1 0 16,0 1-1-16,-2-2 1 0,2 1-1 0,-1-1 1 0,0 1-1 0,1 0 2 15,0-1-1-15,-1 1 1 0,0 1-1 0,1-2 0 0,-1 2-1 16,1-1 1-16,-1-1 0 0,-2 2 0 0,1 0 0 0,1-3 0 0,-1 1 0 16,2 1 0-16,-2-2 0 0,-1 1 0 0,2 1 0 0,-1-1 0 15,0 0 0-15,0 0 0 0,2-1 1 0,-3 2-1 0,3-1 0 16,-2 0 0-16,-1-1 0 0,1 2 0 0,-1-1 0 0,0 0-1 0,4 0 1 0,-4 1-1 15,0-2 0-15,1 1-1 0,-1 2-1 0,1-3 1 0,0 3 0 16,-1-5 0-16,0 3-1 0,1 0 0 0,0 2 1 0,-1-2-2 0,0 0 1 16,0 0 0-16,1-2-2 0,1 4 2 0,-1-2-1 0,-2 0 1 15,1-1 0-15,0 3-1 0,0-3 0 0,1 2 0 0,0-1 1 0,-1 2-1 16,1-3-1-16,1 1 1 0,-1 2-1 0,0 0 1 0,1-3 0 16,-1 3 0-16,-1-2-1 0,4 2 1 0,-4-2-1 0,1 1 2 0,2 1-1 15,-1-2 2-15,0 1 1 0,1-1 1 0,-1 1 1 0,1 0 0 16,-1-1 0-16,1 1 2 0,0 2-1 0,2-2 1 0,-1 2 1 0,-1-2 0 15,0 1 1-15,1 0-1 0,-1 0 1 0,0-1-1 0,1 1 0 16,0 1-1-16,-1-2 0 0,1 1 1 0,-1-1-1 0,0 1 0 0,0-2 1 16,0 4-1-16,1-4 1 0,1 1-1 0,-2 2-1 0,0-2 0 15,1 1 1-15,-3 0-1 0,4-2 0 0,-3 2 0 0,2-1 0 16,-3 1-1-16,2-1 1 0,3 1-1 0,-3-1 1 0,0 0-1 16,0 1 2-16,1-1-2 0,-1 1-2 0,0 0 2 0,1-3 0 0,-2 5 0 15,-1-4-1-15,2 2 0 0,0 0 1 0,0-3-1 0,-2 2 1 0,2 1 0 16,-1-2-2-16,2 1 1 0,0-1-1 0,-2 3 2 0,2-3 0 15,-1 1 1-15,0 1-4 0,0-3 2 0,3 5 0 0,-3-4 0 16,0 1-1-16,3 3 0 0,-2-2 0 0,1-2 0 0,-1 2 1 0,1 1-1 16,-1-1 0-16,2-1 0 0,-1 1-2 0,-1-1 1 0,2 1 0 15,0 0 0-15,-1 0-2 0,2 1 1 0,-2 0 1 0,0 1-2 16,2-2 1-16,-2 2-1 0,-1-2 1 0,2 1-1 0,0-1-1 0,-1 1 1 16,2 0-1-16,-2 0 1 0,0-1-1 0,0-1 1 0,0 3-1 0,-2-1 1 15,4 1-2-15,-2-2 1 0,-2 2 1 0,3-2-1 0,-2 1 1 16,1-1-1-16,-1 1 1 0,1 0-1 0,-1 0 1 0,-2-1-1 0,4-1 0 15,-3 2-1-15,0-2 1 0,1 2 0 0,-1-2-1 0,0 1 2 16,0 0-2-16,1 2 2 0,-1-4 0 0,0 2 1 0,1-1 0 0,-1 1 0 16,0-1 1-16,0 2 0 0,1-1 1 0,-2 1 1 0,3-3 1 15,-2 4 0-15,1-1 0 0,-1-2-1 0,0 3 1 0,1-2-1 16,-1 2 0-16,0-1 1 0,2-1 1 0,0 2-1 0,0-3-1 0,-2 2 0 16,3 0-1-16,-2-1 1 0,-1 2 0 0,3-2-2 0,-1 0 2 15,-2 0 0-15,1 2-1 0,-1-2 0 0,3 0 0 0,-3 1 0 0,0-2-1 16,0 1-1-16,0 1 2 0,3 0-1 0,-3-2 1 0,0 1 0 15,0-1 1-15,1 2 1 0,-1-2 0 0,0 2 0 0,0-2 1 16,1 1 2-16,-1 0-1 0,2 0 2 0,-3-1 0 0,1 0 2 16,0 3 0-16,0-1 1 0,2 0 0 0,-1-2 1 0,-1 1-2 0,1 2 1 15,-1-2 0-15,-1 0 1 0,4 2-1 0,-2-2 0 0,1 0 0 0,-2 0-1 16,4 1-1-16,-4-2 1 0,2 2 0 0,-1-1-2 0,1 1 1 16,-1 0 1-16,2-3-2 0,-3 4 2 0,2-1-1 0,-2-2-1 15,4 3 1-15,-4-2 0 0,2 0-1 0,-1 0 1 0,2-1 0 0,-3 2-1 16,3-1 1-16,-3-1-2 0,0 1 1 0,3 1-1 0,-3-3 0 15,0 3-1-15,0-2 0 0,1 2 0 0,-3-2 0 0,3 0-1 0,-3 0 1 16,3 0-1-16,-4 1-1 0,1-2 1 0,1 0 0 0,-1 2 0 16,2-3 0-16,-2 3-1 0,-1-2 0 0,3 2 1 0,-2-2 1 0,2 1-1 15,-2 1 0-15,1-2-1 0,-1 1 1 0,3-1 1 0,-2 2-2 16,-1 0 0-16,2-1 0 0,1 2 0 0,-2-1 0 0,-1-1-1 16,2 0 1-16,0 1 1 0,0 1-2 0,0-2 0 0,0 2 1 0,1 0-1 15,-1-1 1-15,0 2 0 0,3-1-1 0,-3 1 1 0,2-3 0 16,0 2 0-16,0 1 0 0,-2-2-1 0,3 1 0 0,-2 0 0 0,-1 0 2 15,2 0-2-15,-1 0 0 0,-1-3 0 0,0 4-2 0,1-1 2 16,-1 1 0-16,0-2 0 0,1 2 0 0,0-2 0 0,-1 2 0 0,1-3-1 16,0 2 1-16,-2 0-1 0,1-2 1 0,0 0 0 0,3 3-1 15,-5-4 0-15,2 2 0 0,-1 0 0 0,0 2 0 0,1-3-1 16,0 0 0-16,-1 0 0 0,0 3 0 0,1-4-1 0,-1 1 2 16,-1 0-1-16,3 0-1 0,-1 0-1 0,-1 1 2 0,-1-2-1 0,3 1-1 15,-4 1 1-15,3-2 1 0,-2 1-2 0,1-1 1 0,0 2 1 16,-2 0-2-16,2-2 2 0,-1 1-1 0,-1-1 0 0,4 2 1 0,-4-1 0 15,1-3 0-15,-1 3-1 0,0-2 1 0,1 1 0 0,0 0 0 16,1 0-1-16,-2 0 1 0,1 0 0 0,0 0 0 0,0-1-1 0,-1 0 0 16,0 2 0-16,1-1-1 0,2 0 1 0,-2 0 0 0,-1-1-1 15,2 1 0-15,-3 1 0 0,4-1 0 0,-2-1-1 0,-1 2 1 0,2-1-1 16,-1 0 1-16,-1-1-1 0,2 3 1 0,-2-3-1 0,2-1 1 16,-1 3-1-16,-1-1 1 0,2 0-1 0,0 1 1 0,-1-1-1 15,-1-2 1-15,3 4-1 0,-2-2 0 0,0-1 0 0,1 2 1 0,-1-1 0 16,0 0 2-16,1 0 0 0,-1-1 1 0,1 1 1 0,-1 1-1 0,0-1 1 15,0-1 1-15,-1 2-1 0,2-1 1 0,-3 0 0 0,2-1 1 16,1 3 0-16,-2-3 1 0,-1-1-1 0,1 3-1 0,0-1 0 16,1-1 0-16,0 1 0 0,-1-1 1 0,0 1-1 0,0-2 0 0,0 2 0 15,-1 0 0-15,1-1 0 0,-2-1 0 0,2 0-1 0,-2 3 1 16,2-1 1-16,-2-3-1 0,3 3 0 0,-1 0 0 0,-2-2 0 16,2 2 0-16,0 0 0 0,0-1-1 0,-1-1 1 0,1 3 1 0,-1-4-1 15,1 3-1-15,0-1 1 0,-2 0-1 0,2 1 1 0,-2-1-1 16,3-2-1-16,-3 5 1 0,2-3 0 0,-1-1 1 0,0 1-1 15,0 1 1-15,0-1 0 0,2 0-1 0,-2-1-1 0,0 3 1 0,0-1 0 16,0-2-1-16,0 2 0 0,0 0 0 0,2 0 0 0,-2-2-1 0,0 3 1 16,1-1 0-16,0-3-1 0,0 3 0 0,-1 1 1 0,1-1-1 15,-2 0 1-15,2 0-1 0,-2 1 1 0,2-1 0 0,-2-3 0 16,2 4 1-16,1-1 0 0,-3-1 0 0,2 1-1 0,-2-1-1 0,2 0 1 16,-2-1 0-16,2 3 0 0,-1-1 0 0,1-2 0 0,-2 1 0 15,2 0 0-15,0 0-1 0,-2 1 0 0,2-2 0 0,-1 2 0 0,-2-1 1 16,1-1-1-16,0 2 4 0,2-2-1 0,-3 3 0 0,1-1 0 15,2-2 1-15,-2 1 0 0,3-2 1 0,-3 4 0 0,-1-3-1 0,3 1 2 16,-2 1-1-16,0 0 0 0,0-1 1 0,1 0-1 0,0 1-1 16,-1-3 1-16,0 2-1 0,2 1 0 0,-2-1 0 0,1 0 1 0,-1 1-1 15,0-1-1-15,0 0 1 0,0-1 1 0,0 1-1 0,0 0-1 16,1 1 0-16,-1-2 0 0,0 0 0 0,0 0 2 0,0 3-1 16,1-3-1-16,-1 1 0 0,1-2 0 0,-2 1 0 0,-1 1 0 0,3-1 1 15,-3-1-1-15,2 2 1 0,-1-1 0 0,0 1-1 0,-1-1 2 16,2-1-1-16,-1 1 0 0,1-1-1 0,-1 2 1 0,2 0 0 15,-1-2 0-15,-1 1 0 0,1 1 0 0,0-2-1 0,-1 1 2 0,1-1-2 16,-1 2 0-16,1-2 0 0,0 3 0 0,-1-2 0 0,2-1-1 16,-1 1 0-16,-1 1 1 0,1-1 1 0,-1 1-2 0,1-2-2 0,-1 2 2 15,1-1 2-15,0 1-1 0,-1 0-1 0,1-2 1 0,0 0-1 16,-2 3 0-16,2-3 1 0,-1 0-1 0,0 2 1 0,-1-2-1 0,1 2 0 16,1-2 1-16,-1 1 0 0,-1 1 0 0,1-2-1 0,1 2 2 15,-1-2-1-15,-1 0-1 0,1 3 0 0,2-1 1 0,-2-2-1 0,-1 0 1 16,1 2 0-16,0-2 0 0,-1 1 0 0,-1-1 0 0,2 2 1 15,0 0-2-15,-1-2-2 0,-1 1 2 0,3 1 0 0,-3-2 2 16,2 0-1-16,-2 0-1 0,2 0 0 0,-1 1 0 0,-1-1 0 0,2 0-1 16,-1 0 1-16,-1 0 0 0,2 0-2 0,-2 1 2 0,2-1 0 15,0 0 2-15,-2 1-2 0,2-1-2 0,-2 0 2 0,1 2 0 16,1-2 0-16,-2 2 0 0,2-2 0 0,-1 0-1 0,-1 1 0 0,2-1 0 16,-2 2 0-16,2-2 0 0,-2 0 0 0,1 0 0 0,-1 1-1 15,0-1 1-15,2 0 0 0,-1 0 0 0,-1 2 0 0,2-1 0 0,-2-1 0 16,2 0 1-16,-1 2 0 0,-1-2 0 0,2 1 1 0,-1-1-2 15,-1 0-2-15,0 2 1 0,2-2-1 0,-2 1-1 0,0-1 1 0,0 0 0 16,2 0-2-16,-2 0 2 0,0 0-2 0,0 0 1 0,0 0-1 16,2 1 1-16,-2-1-1 0,0 0 2 0,0 0 1 0,0 0 1 15,0 0-1-15,0 0 2 0,0 0 0 0,0 0 2 0,0 0-1 0,0 0-1 16,0 0 1-16,0 0 0 0,0 0 0 0,0 0 0 0,0 0 1 16,0 0 1-16,0 0 0 0,0 0 0 0,0 0 1 0,0 0 0 0,0 0 0 15,0 0-8-15,0 0-8 0,0 0-16 0,0 0-18 0,0 0-26 16,-4 0-30-16,4 0-58 0,-2 2-76 0,-2 0-110 0,-3-1-130 0,-1 1-68 15,-1 1-41-15,-2 0-23 0,-4-1-15 0</inkml:trace>
  <inkml:trace contextRef="#ctx0" brushRef="#br0" timeOffset="111894.598">2846 9893 11 0,'0'0'38'15,"0"0"-3"-15,0 0-4 0,0 0-2 0,0 0-5 0,0 0-2 16,0 0-5-16,0 0-5 0,0 0-3 0,0 0 0 0,0 0-2 0,0 0-1 16,0 0-1-16,0 0-4 0,0 0-1 0,0 0 1 0,0 0 0 0,0 0-2 15,0 0 2-15,0 0 3 0,0 0 2 0,0 0 6 0,0 0 2 16,0 0 4-16,0 0 3 0,0 0 2 0,0 0 5 0,0 0 4 0,0 0 3 16,0 0 1-16,0 0 2 0,0 0 4 0,0 0 1 0,0 0 4 15,0 0 0-15,0 0 0 0,0 0-1 0,0 0 0 0,0 0 0 16,0 0-1-16,0 0 0 0,0 0-1 0,0 0 0 0,0 0 0 0,0 0 0 15,0 0-2-15,0 0-2 0,0 0-2 0,0 0 1 0,0 0-2 0,0 0 0 16,0 0-1-16,0 0-1 0,0 0-3 0,0 0-1 0,0 0-3 0,0 0-2 16,0 0-5-16,0 0-2 0,0 0-2 0,0 0-3 0,0 0-3 15,0 0-2-15,0 0-2 0,0 0-2 0,0 0-1 0,0 0-2 0,0 0 0 16,0 0 0-16,0 0 1 0,0 0-1 0,0 0 0 0,0 0 1 16,0 0 3-16,0 0 1 0,0 0 1 0,0 0 0 0,0 0-1 0,0 0 1 15,0 0 0-15,2 2-1 0,-2-2 0 0,0 0-3 0,1 0 0 0,-1 0-3 16,2 0-4-16,1 0-2 0,-1 0-4 0,1 0-5 0,0 0-3 15,0 0-2-15,3-2-2 0,1 2-2 0,-1-3 0 0,4 3 0 0,1-2 1 16,0-1 0-16,0 1 2 0,6 0 2 0,-2-3 4 0,2 2-1 16,3-1 0-16,-2 0 1 0,4 1-3 0,0-1-3 0,0-1-5 0,2 1-6 15,1-1-6-15,-1 1-8 0,1-1-8 0,-1 1-7 0,0 1-10 16,-1-2-14-16,1 0-17 0,0 2-17 0,-4 1-18 0,4-1-33 0,-4 1-40 16,1 0-47-16</inkml:trace>
  <inkml:trace contextRef="#ctx0" brushRef="#br0" timeOffset="133845.877">4770 1428 426 0,'0'-3'381'0,"0"1"-67"0,0 0-71 0,-2 1-73 0,2-2-41 15,0 2-24-15,0-1-13 0,-1-1-8 0,1 3-7 0,0-1-6 0,-2-1-7 16,2 1-5-16,0 1-9 0,0-2-7 0,0 0-5 0,-1 2-4 16,1-1-5-16,-2 1-2 0,2-1-1 0,0 0-1 0,0 1 0 0,-2-2 1 15,2 1-1-15,0-1 2 0,-1 0 2 0,-1 1 0 0,2-2 1 0,-2 2 2 16,1-2 1-16,1 1 2 0,-2 0 0 0,0-1 0 0,0 1 0 0,-1-1 1 15,1-2-1-15,1 0-1 0,-1 2-2 0,0-1 0 0,-1 1-2 0,0-4-1 0,0 3-1 16,-1 0-2-16,1-1-1 0,-1 0-2 0,1 0-2 0,-2-1-3 16,0-1-1-16,2 3-1 0,-2-1-1 0,0-2 2 0,-1 1 0 0,2-1 0 15,-1 2-1-15,0-1-1 0,-2 0-1 0,0 2-1 0,1-1 0 0,-1 2-4 16,2-1 0-16,-1 1-1 0,-2 0-2 0,2 1 0 0,-1 1-3 0,1 1-4 16,-3 1 0-16,2 1-1 0,1 1 0 0,-2 2-1 0,-3-2 0 0,3 4 1 15,0 0 0-15,-2 1 2 0,0 2 1 0,-1 3 2 0,1-1 3 0,-2 3 2 16,0-1 1-16,0 3 2 0,1 3 1 0,-1-1 1 0,0 0-1 0,2 2 0 15,2 2 0-15,-2-1-3 0,2 1-2 0,-2 0 0 0,3-2-1 0,2-1-3 16,0-1-1-16,0 3-2 0,3-3-1 0,1-1 0 0,-1-2 0 0,2 1 1 16,2-2-1-16,-1 0 0 0,3-2 0 0,-1 0 2 0,2-1 0 0,0 0 0 15,0-3 1-15,2 0 1 0,-1-2 1 0,2-1 2 0,1 0 2 0,-2-1 1 16,1-2 2-16,3-2 1 0,-2-1 3 0,1-1 1 0,1-2 2 0,3-2 0 16,-3-1 1-16,3-1 1 0,-1-2 1 0,1-1 1 0,-1-2-2 0,2-4 0 15,0 1-2-15,-2-3-1 0,1 1-1 0,0-5-2 0,-1 1 0 0,-2-3-2 16,3 2 2-16,-5-3 0 0,1 2 3 0,-1-2 2 0,-1 2 6 0,0-1 7 15,-1 1 8-15,-1 1 10 0,-3 2 7 0,2 2 8 0,-2 1 10 0,-1 2 8 16,-1 4 8-16,1-1 7 0,-1 2 3 0,-1 4 1 0,0-2-1 0,0 2-5 16,0 1-7-16,0 3-10 0,0-1-13 0,0-1-13 0,0 4-15 0,0 0-14 15,0 0-13-15,0 0-12 0,0 4-9 0,-1-1-9 0,-1-1-5 0,2 5-2 16,-1 0-1-16,-1 1 2 0,2 2-1 0,-2 1 2 0,2 3 4 0,-1 2 4 16,-1 1 6-16,2 0 5 0,0 1 3 0,0 2 2 0,2-1 0 0,-1 0-1 15,1 1-1-15,0-3-3 0,1 2 0 0,0-1-3 0,2-2-2 0,0 1-3 16,2-2-4-16,-2 2-3 0,1-4-6 0,1-1-6 0,2 1-10 0,-1-3-10 15,0 2-11-15,2-5-12 0,0 1-17 0,0-1-22 0,1-3-28 0,3-1-32 16,-1 0-35-16,1-1-33 0,2-2-87 0,1-2-111 0,2-2-76 0,-1-2-59 16,1-1-26-16,0-1-8 0,0-3 0 0</inkml:trace>
  <inkml:trace contextRef="#ctx0" brushRef="#br0" timeOffset="134676.9839">5112 1258 43 0,'0'-3'554'0,"0"0"14"0,0 1-38 16,0-1-64-16,0-1-78 0,0 3-84 0,0-1-49 0,0 1-31 15,0 0-21-15,0 1-14 0,0 0-14 0,0 0-15 0,0 0-15 0,0 0-16 16,0 0-15-16,0 0-16 0,1 1-15 0,-1-1-12 0,3 1-12 0,-2 1-9 15,1-2-10-15,1 1-6 0,-1 1-6 0,1 0-4 0,0 1-4 0,2-1-2 16,0 3-1-16,1-1 0 0,2 1-1 0,0 0 0 0,0 2 1 16,3 0 1-16,-2 2 1 0,4 0 2 0,-2 1 0 0,2-1 3 0,1 1-1 15,-1 0 1-15,1 1-5 0,-2 0-7 0,3 1-6 0,0 1-8 0,0-2-9 16,0 0-9-16,0-1-9 0,-1 3-11 0,2-1-14 0,-2 0-13 0,0-2-15 16,2 0-17-16,-3 0-21 0,-1-2-23 0,1 2-24 0,-2-2-24 15,2 1-21-15,-4-1-21 0,2-1-24 0,-3-2-25 0,0 0-40 0,0-1-44 16,-2-3-52-16,0 3-59 0,1-4-35 0,-4-2-21 0,2-1-3 0</inkml:trace>
  <inkml:trace contextRef="#ctx0" brushRef="#br0" timeOffset="135010.0039">5514 1203 309 0,'-3'-3'530'0,"-3"-1"2"16,1 3-49-16,-1 0-78 0,1 1-95 0,0 1-102 0,-2 0-57 0,0 3-35 15,-2 2-25-15,1-2-19 0,-3 5-16 0,1 0-12 0,1 2-10 16,-4 1-6-16,2 1-6 0,-3 1-2 0,3 2-4 0,-2 3-1 0,-1-4-3 15,1 3 0-15,-1 2-3 0,1-1-3 0,1-2 0 0,-1 1 0 0,0 0-2 16,1-1 0-16,2-2-1 0,-2 0 0 0,2-4 2 0,2 2 0 16,0-3 2-16,-1-1 2 0,1-2 5 0,3 1 5 0,-1-1 7 0,0-4 5 15,1 1 6-15,0-1 4 0,2-2 2 0,-2 1 2 0,2-2 2 0,-2 0 1 16,2-2 2-16,-1 1-1 0,0-1 2 0,1-1-2 0,0 0-3 0,1 1-4 16,1-3-5-16,-1 2-5 0,2-1-5 0,-2-1-3 0,1 0 0 15,1 3-1-15,0-3-1 0,0 0 3 0,0 2-2 0,0 0 0 0,0-1-2 16,0 2-2-16,1 1-2 0,1-2-2 0,-2 3-3 0,2-2-3 0,-1 0-2 15,1 2-1-15,1-1-3 0,2 1-1 0,1-1-2 0,2-1-1 0,0 1-1 16,3-1-1-16,3-1 0 0,2 2 1 0,3-2-4 0,1-2-6 0,1 3-9 16,5-3-14-16,0 0-19 0,3 0-22 0,1 1-25 0,0-1-28 15,1-2-35-15,3 1-38 0,-1-1-63 0,0 1-77 0,3 0-86 0,-3-2-88 16,1 0-49-16,-1 0-28 0,-2-2-6 0</inkml:trace>
  <inkml:trace contextRef="#ctx0" brushRef="#br0" timeOffset="135509.4716">5984 1042 7 0,'-3'-4'583'0,"-2"1"15"0,3-4 3 16,-1 5 4-16,0-2-103 0,1 0-152 0,0 1-84 0,0 1-50 0,2-1-27 15,-2 1-17-15,2 0-11 0,0 2-13 0,0 0-12 0,0 0-13 0,0 0-16 16,0 0-16-16,0 0-14 0,0 0-17 0,0 0-11 0,0 0-14 15,0 0-15-15,0 0-16 0,0 0-14 0,0 0-11 0,2 2-7 0,0-2-5 16,0 2-1-16,0-2-1 0,1 5 2 0,-1-2 0 0,1 2 3 0,0 0 3 16,0 3 4-16,2 1 5 0,-2 2 6 0,3 1 7 0,-1 1 9 15,0 3 5-15,0 0 4 0,-2 2 3 0,2 2 2 0,-2-1 0 0,3 0 1 16,-3 2 0-16,0 2-1 0,1 1-2 0,0 0 0 0,-2 0-3 0,0-1 0 16,-1 0-2-16,1 2-1 0,-2-4 0 0,1-1-1 0,1 1-2 0,-2-1 0 15,0-2-3-15,0-2 1 0,0-2-1 0,0 1 1 0,0-3 1 0,-2-2 3 16,1-1 3-16,1-1 3 0,0-1 7 0,-2-3 7 0,2 3 7 0,-1-4 7 15,-1 0 7-15,2-2 5 0,0-1 5 0,0 0 1 0,-2 0 1 16,2-1-2-16,-1-4 0 0,-1 1-3 0,1-2-4 0,1-2-5 0,0-1-9 16,0-1-9-16,0-1-8 0,1-4-11 0,2 2-9 0,-1-4-9 0,3 3-7 15,-2-5-8-15,3 1-3 0,0 0-6 0,2 1-4 0,-1-2-3 16,4-1-1-16,-2 4-3 0,1-1-2 0,1 3-1 0,0-2-1 0,0-1 0 16,3 6 0-16,-3 1 1 0,3 0 2 0,-1-1 1 0,0 3 3 0,3 3 2 15,-4-2 1-15,2 1 0 0,1 3 1 0,0 2 0 0,-2 1 1 0,1 1 2 16,-1 0 0-16,1 4 2 0,-1 0 1 0,0 0 1 0,-1 4 1 0,-1-1 2 15,0 1 1-15,0 2 3 0,-3 1 1 0,-1-1 2 0,0 4 2 16,-2-2 2-16,-2 1 4 0,-1 0 2 0,-2 0 2 0,-2 1 1 0,-1-1 5 16,-2-1 3-16,-2-1 3 0,-3-1 1 0,-3 2 2 0,-2-1 0 0,-1-2 0 15,-3 1-6-15,-3-3-10 0,-1-1-22 0,-2 0-30 0,-2-1-53 0,-3-3-60 16,-1 0-133-16,-4-1-166 0,-4-2-92 0,-1 0-50 0,-3-3-28 16,-1-2-18-16,1-1-12 0</inkml:trace>
  <inkml:trace contextRef="#ctx0" brushRef="#br0" timeOffset="138642.8019">4847 2394 75 0,'0'-2'174'0,"0"2"-34"0,0-1-27 0,0-1-11 15,0 2-7-15,2-1-2 0,-2 1-6 0,0-2-3 0,0 1-6 16,0 1-5-16,1-2-7 0,-1 1-8 0,2 1-5 0,-2-2-5 0,0 2-1 16,2 0-4-16,-2-3 0 0,1 3-1 0,-1-1-2 0,0 1 2 15,0 0 0-15,0-1 0 0,0 1 2 0,0 0 2 0,0 0 2 0,0 0 1 16,0 0 3-16,0 0 1 0,0 0 0 0,0 0-2 0,0 0 0 0,0 0-2 16,0 0-1-16,0 0-2 0,0 0-2 0,0 0-2 0,0 0-2 15,0 0-2-15,0 0-2 0,0 0 0 0,0 0-1 0,0 0 0 0,0 0 0 0,0 0-2 16,0 0 1-16,0 0-1 0,0 0-2 0,-1 0-1 0,1 0-2 0,0 0-1 15,0 0-1-15,-2-2-3 0,2 2-1 0,0-1-4 0,0 1-3 16,0 0-1-16,-2 0-4 0,2 0-2 0,-1-2-4 0,1 2 0 0,0-2-2 16,0 2-2-16,0 0-1 0,0 0-3 0,0-1 1 0,0 1 0 0,0 0-2 15,0 0 1-15,0 0-2 0,0 0 0 0,0 0 1 0,0 0-2 16,0 0 0-16,0 0 1 0,0 0-2 0,0 0-1 0,0 0 1 0,0 0-1 16,0 0 0-16,0 0 0 0,0 0 0 0,0 0 0 0,0 0 0 0,0 0 0 15,0 0 0-15,0 0 1 0,0 0 0 0,0 0 1 0,0 0 2 0,0 0-1 16,0 0 2-16,0 0 0 0,0 0 2 0,0 0 0 0,0 0-2 0,0 0 2 15,0 0 3-15,0 0 0 0,0 0 2 0,0 0-1 0,0 0 0 16,0 0 1-16,0 0 0 0,0 0 0 0,0 0 0 0,0 0 1 0,0 0-1 16,0 0 2-16,0 0-1 0,0 0 0 0,0 0-1 0,0 0-1 0,0 0-1 15,0 0 0-15,0 0 1 0,0 0-2 0,0 0 0 0,0 0 0 0,0 0 0 16,0 0-2-16,0 0 1 0,0 0 0 0,0 0 0 0,0 0 0 16,0 0 0-16,0 0 0 0,0 0 1 0,0 0 0 0,0 0 1 0,0 0 0 15,0 0 0-15,0 0 0 0,0 0 1 0,0 0 1 0,0 0 0 0,0 0 2 16,0 0 0-16,0 0 3 0,0 0 0 0,0 0 1 0,0 0 0 15,0-2 0-15,0 0 0 0,0 2-1 0,0-3-1 0,0 3-1 0,0-2 0 16,-2 0 0-16,2-1-2 0,0 1 1 0,-1 2-2 0,1-5-1 0,-2 5-1 16,2-2-2-16,-3-1 0 0,3 0 0 0,-1 0 0 0,-1 0 0 0,1 0 0 15,-1 0-1-15,0 0 2 0,1 0-1 0,-1 0 0 0,-1 0-1 0,1-1-1 16,1 1-1-16,-3 1 0 0,1-3-1 0,0 2 2 0,1-1 1 0,-2 1 0 16,1 1 4-16,-2-1-1 0,2-1 0 0,-2 1-1 0,0 1-1 0,2-1 0 15,-3 1-1-15,3 0 0 0,-2 1 0 0,0-1-1 0,0 2-1 16,0-2 1-16,-2 1-3 0,2 1-3 0,0 0-1 0,1 0-1 0,-3 0 0 15,2 1-1-15,-2 1 2 0,0 0 1 0,-1-1 0 0,2 1 1 0,-3 3 0 16,1-1 2-16,0 1-1 0,-3-2 0 0,1 1 0 0,2 2 2 16,-1 1-1-16,-2-2 2 0,0 2-2 0,0 1 2 0,1-1 0 0,-1 0 1 15,0 2 2-15,0 1 2 0,1-1 1 0,0 1 0 0,-2 1 2 0,3-3 1 16,-2 5 2-16,3-3 1 0,-2 2 2 0,1-1 0 0,1 2 1 0,0-4 1 16,0 3-1-16,1 0-1 0,0 1 0 0,1-4-1 0,1 4 0 15,0-1-1-15,2-2-1 0,-1 2 0 0,2 0-2 0,0 0 0 0,1-1-1 16,1-1 0-16,0 1-1 0,1-1 1 0,1 1 1 0,0-1 1 0,2 2-2 15,-1-3 1-15,0 1 0 0,2 0 1 0,0-1 1 0,1 0 0 0,-1-1 0 16,3 0 0-16,-2 1-1 0,2-2-1 0,0 0 0 0,1 1-2 0,-1-3-1 16,0 0-1-16,1-1-1 0,1 1-1 0,0-3 0 0,-1 2-2 0,1-1-2 15,-1-3-1-15,1 1-2 0,2-1-1 0,-2-1 0 0,1-1 1 16,-2 1 0-16,2-3 1 0,0 0 0 0,-1 0 2 0,0-2 0 0,0-1 2 16,0 0 2-16,-2-1 3 0,0-2 1 0,1-1 2 0,-1 0 2 0,0-1 1 15,0 1-1-15,-2-4 2 0,-1 1 3 0,0-1 1 0,-2 0 2 0,2 1 2 16,-2-1 2-16,1-1 1 0,-2 1 3 0,1 0 1 0,-3 1 3 15,2 0 4-15,-2 1 1 0,0-1 4 0,0 1 3 0,0 2 0 0,0-1 1 16,0 2 2-16,0 0 0 0,-2 1 0 0,2 2 0 0,0-1 0 0,0 3-3 16,0 0-3-16,0 0-2 0,0 1-4 0,0 1-4 0,0 2-6 0,0-2-5 15,0 1-5-15,0 2-7 0,0 0-7 0,0 0-7 0,0 0-6 0,0 0-5 16,0 0-5-16,0 0-2 0,0 2-1 0,0 1-1 0,2 0 1 16,-1 1 1-16,-1 1 1 0,2 1 3 0,-2-1 2 0,2 3 5 0,-1-1 5 15,-1 2 5-15,2 1 4 0,-1 0 4 0,-1 1 3 0,2 1 1 0,-2-1 3 16,2 1 1-16,-1 0 1 0,-1 2 0 0,2 0 0 0,-2-1-1 15,1 1 1-15,1-1 0 0,-2-1-1 0,2 0 0 0,0 0 0 0,-2 0-2 16,2 0 1-16,0-2 0 0,-1 2 1 0,2-3 0 0,-1-1-2 0,3 1 2 16,-2-2 1-16,0 1 0 0,2-1 0 0,-1-2 0 0,1 0-2 0,2 2-8 15,-1-4-9-15,1 1-17 0,3-1-21 0,-2-1-27 0,2 0-33 0,2-2-46 16,3-4-52-16,0 1-89 0,1 1-106 0,3-5-71 0,-1 0-52 16,2-1-26-16,-1 0-14 0</inkml:trace>
  <inkml:trace contextRef="#ctx0" brushRef="#br0" timeOffset="140051.2724">5269 1767 77 0,'-1'0'115'0,"-2"0"3"0,1 0 5 15,2 0 2-15,-1 0-2 0,-1 0 1 0,2 0-2 0,-2 0-3 0,2 0-2 16,-1 0-4-16,1 0-3 0,0 0-6 0,0 0-5 0,0 0-4 0,0 0-8 16,0 0-6-16,0 0-7 0,0 0-7 0,0 0-6 0,0 0-7 0,0 0-6 15,0 0-5-15,0 0-5 0,0 0-3 0,0 0-3 0,0 0-5 16,0 0-3-16,0 0-2 0,0 0-2 0,0 0-2 0,0 0-1 0,1 0 0 15,1 0-2-15,1 0 1 0,-1 0-2 0,1 0-2 0,-2 0-2 0,2 0-3 16,-1 0-1-16,1 0-2 0,0 0-2 0,2 0-1 0,-1 0 1 0,0 0-4 16,2 0 1-16,-1 0-1 0,0-2-2 0,1 0-2 0,2 2-2 0,0 0-1 15,0-3 0-15,0 3 0 0,0 0-1 0,1 0-2 0,1-2-3 16,-2 0-2-16,1 2-2 0,-1-1-1 0,-2-1-3 0,1 2 1 0,2 0-1 16,-3 0 2-16,-1 0-1 0,0 0 2 0,0 0-1 0,-2 0 1 15,3 0 0-15,-3 0 1 0,-1 0 2 0,-1 0 2 0,-1 0 1 0,0 0 2 16,0 0-1-16,0 0 1 0,0 0-1 0,0 0 0 0,0 0 2 0,0 0 2 15,0 0 1-15,0 0 4 0,-1 0 2 0,-1 0 5 0,-1 0 1 0,0 0 2 16,0 0 2-16,0 0-2 0,1 0 0 0,-3 0 0 0,2 0-1 0,-2 0 1 16,-1 0 0-16,0 0-3 0,0 0-3 0,-1 0-5 0,-1 0-2 15,1 2-5-15,-1-1-2 0,-2-1-3 0,2 2-2 0,0 0 0 0,-1-2-1 16,-1 0 2-16,1 3-1 0,1-3 0 0,0 4-1 0,0-4 0 0,0 1 1 16,2 1 1-16,-2 0 0 0,3-1 0 0,2 1 0 0,-3-2 1 0,4 1 0 15,-1 0 0-15,0-1 1 0,3 1 0 0,-2-1 2 0,2 0 0 0,0 0 3 16,0 0 1-16,2 2-1 0,-1-2 2 0,3 0 3 0,-1 0 3 0,1 0 3 15,1 0 3-15,1 0 2 0,3 0 1 0,0 0 3 0,0 0 1 16,1-2 3-16,2 2-1 0,1-1-1 0,-2 0 3 0,3 0 2 0,1-2-2 16,0-1 0-16,0 3-2 0,2-3-1 0,-1 1 0 0,3 1-4 0,-2-1 0 15,-3-1-1-15,4 1-1 0,-4-1 0 0,3 1-1 0,-2 0 0 0,-1 0-1 16,-1-1 1-16,-1 2-1 0,1-1 0 0,-4 0 3 0,1 0 3 0,1 0 4 16,-3 2 4-16,-2-1 5 0,-1-1 2 0,1 2 3 0,-1-1 2 15,-2 1 0-15,-1 1 1 0,-1-2-5 0,-1 0-9 0,0 2-24 0,0 0-28 16,0 0-58-16,0 0-71 0,0 0-88 0,0 0-94 0,-3 0-56 15,0 0-37-15</inkml:trace>
  <inkml:trace contextRef="#ctx0" brushRef="#br0" timeOffset="143226.8639">5083 2522 301 0,'-1'-2'564'0,"-1"0"9"0,2 2-37 0,-2-1-65 16,2 1-101-16,0 0-120 0,0 0-68 0,0 0-40 0,0 0-23 0,0 0-13 15,0-2-15-15,0 0-12 0,2 2-13 0,-2 0-12 0,2-3-12 16,-1 3-13-16,2 0-10 0,-2 0-10 0,3-2-4 0,-1 0-5 16,0 2-2-16,2-1-2 0,3-1 2 0,-1 2 0 0,1-2 0 0,2 2 0 15,1-5 4-15,0 5-1 0,2-3 2 0,-1-1 2 0,3 1-1 0,0 1-1 16,0-1-5-16,2 0-6 0,-1 0-7 0,1-2-9 0,1 2-10 15,1-1-12-15,1 1-15 0,-2-2-14 0,1 2-20 0,1-1-17 0,-4-1-23 16,4 2-23-16,-5-2-28 0,2 5-34 0,-3-4-34 0,0 1-36 16,-1 1-56-16,-2-1-65 0,-1 1-40 0,-4 2-26 0,-1-2-11 0</inkml:trace>
  <inkml:trace contextRef="#ctx0" brushRef="#br0" timeOffset="143476.3402">5272 2288 91 0,'0'-3'490'0,"-1"3"-6"0,-1-4-60 0,2 3-84 15,-1-1-76-15,1 2-69 0,0 0-44 0,0 0-31 0,0 0-22 16,0 0-18-16,0 0-17 0,0 0-17 0,0 0-14 0,0 3-9 0,1-1-10 16,-1 0-6-16,2 1-3 0,-1 1-2 0,-1-1 0 0,2 2 3 15,1 0 0-15,-1 1 2 0,-1 0 3 0,1 2 4 0,3 1 4 0,-2-2 4 16,0 3 3-16,-1 2 1 0,2-2 0 0,-2 2 1 0,1-2 0 15,0 4-2-15,-1-2 2 0,-1 2 2 0,1-1-2 0,1 2-3 0,-1-2-9 16,0 2-15-16,-1 2-18 0,2 0-21 0,-1-3-29 0,1 3-33 0,0-2-44 16,0 2-50-16,0 0-92 0,0-3-116 0,2 1-68 0,-3-3-46 15,3 2-23-15</inkml:trace>
  <inkml:trace contextRef="#ctx0" brushRef="#br0" timeOffset="144043.0412">6036 2288 189 0,'-2'-7'434'0,"-1"-3"-61"0,1 2-84 0,-2 1-58 0,1-3-43 16,-2 3-23-16,2 0-9 0,-2 1-11 0,0-2-8 0,-1 3-10 16,-2-2-10-16,0 2-8 0,2-2-6 0,-2 2-8 0,-1 1-5 0,1 0-7 15,-2 1-7-15,1-2-6 0,-1 2-6 0,2 2-8 0,-4-1-8 16,2 1-6-16,-1-1-4 0,0 2-4 0,-2 2-4 0,2-1-3 0,-1 1-2 16,-1 0-5-16,-1 2-4 0,3 2-4 0,-3-1-1 0,-1 3-5 15,2 1-2-15,0 1-3 0,1 2 0 0,-2-2 0 0,1 1-1 0,1 4 1 16,1 0 0-16,1 1 0 0,-1 0 1 0,2 1 0 0,2 1 1 0,-1-1 1 15,1 3 0-15,4-4 4 0,-1 4 2 0,3-1 1 0,-1-2 1 0,2 1-2 16,2 0-1-16,-1 0-1 0,3-2-3 0,-1 0 1 0,4-3-3 16,0 0-1-16,-1-1 1 0,1 0-2 0,-1-3-2 0,3-1 0 15,-1 0-3-15,0-4 0 0,1 0-2 0,1-2 0 0,-2 0 2 0,4-4-1 16,-2-1 2-16,1-1 1 0,2-2 0 0,-2-2 0 0,0-1 1 0,1-1 1 16,-2-2 1-16,0-2 3 0,2-1 1 0,-4 0 4 0,0 1 6 15,1-3 4-15,-4 2 5 0,3 0 6 0,-3 0 6 0,-2-1 7 16,2 2 9-16,-4 0 5 0,2 2 7 0,-3 0 7 0,2 4 6 0,-2-2 2 15,0 3 4-15,0 0-4 0,0 0-2 0,0 2-7 0,0 2-10 0,0 1-9 16,0-1-13-16,0 0-13 0,0 3-14 0,0 0-12 0,0 0-9 0,0 0-7 16,0 3-8-16,0 0-5 0,0-1-4 0,2 5-1 0,-1 1 1 15,-1-1 1-15,3 2 5 0,-1 1 4 0,1 1 6 0,-1-1 7 16,3 3 5-16,-2 2 5 0,4-3 2 0,-2 2 0 0,0-2-2 0,1 2-3 16,1-1-5-16,2 2-9 0,1-3-10 0,-1 0-16 0,0 0-17 15,1-1-29-15,1-1-34 0,2-2-47 0,0 1-55 0,2-4-97 0,1 0-119 0,1-2-78 16,-2-3-57-16,5 0-26 0,-1-3-12 0</inkml:trace>
  <inkml:trace contextRef="#ctx0" brushRef="#br0" timeOffset="144442.8873">6175 2360 337 0,'-4'0'566'0,"0"0"8"0,1-2-50 0,1 0-79 16,1 2-89-16,-1-1-95 0,2-1-52 0,-1 2-30 0,1 0-19 16,0 0-14-16,0 0-13 0,1-2-16 0,-1 2-15 0,2 0-15 0,-2-3-16 15,3 1-14-15,-1 2-13 0,-1 0-13 0,1 0-9 0,1 0-9 16,0 0-5-16,2-2-7 0,-2 2-4 0,3-1-3 0,-1-1-2 0,3 0 1 16,3 1-2-16,0-1-2 0,2 0-4 0,3-1-9 0,2-2-11 15,0 0-13-15,2 3-19 0,2-3-18 0,-1 1-24 0,3-1-25 0,-1 0-28 16,1 0-28-16,-1 0-43 0,0 0-53 0,2 0-75 0,-1 1-88 0,-3-3-56 15,1 4-37-15,-2-2-16 0,-2 3-2 0</inkml:trace>
  <inkml:trace contextRef="#ctx0" brushRef="#br0" timeOffset="144676.4873">6309 2167 246 0,'-4'-4'504'0,"2"1"-11"0,0 0-17 15,1 1-85-15,-2 0-119 0,3 1-68 0,0 1-44 0,0 0-25 0,0 0-17 16,0 0-14-16,0 0-14 0,0 0-18 0,0 0-20 0,0 0-18 16,3 0-18-16,-2 1-13 0,-1 3-10 0,2-1-4 0,-2 0-2 0,2 1 4 15,1 0 4-15,-2 3 7 0,1 0 4 0,1 1 4 0,-1 2 4 16,1 0 6-16,0 2 7 0,1-1 5 0,0 4 9 0,-1 0 3 0,-1 4 4 16,-1-3 2-16,2 2-1 0,1 1-6 0,-1 3-10 0,0-2-18 15,0 1-19-15,1 4-27 0,-1-1-27 0,1-3-39 0,-1 4-43 0,0 1-82 16,2-4-101-16,0 0-91 0,0 0-85 0,0 0-49 0,2-4-29 15,0 0-14-15</inkml:trace>
  <inkml:trace contextRef="#ctx0" brushRef="#br0" timeOffset="145541.8999">6796 2044 234 0,'-3'-9'531'0,"0"2"-18"16,1-1-34-16,-2 2-89 0,2 0-119 0,2 1-63 0,-1 2-35 0,-1 0-20 15,2-2-13-15,-1 1-10 0,-1 1-10 0,2 3-12 0,0-2-15 0,0 2-15 16,0 0-16-16,0 0-18 0,0 0-18 0,0 0-15 0,0 0-16 0,0 0-9 15,0 2-10-15,0 1-5 0,0 1-4 0,0 1 1 0,0 0 0 16,0 1 3-16,0 2 2 0,0 1 5 0,0 2 6 0,0-1 5 0,0 4 7 16,0 2 7-16,0-1 6 0,0 1 5 0,0 3 2 0,2-2 3 15,-1 3 2-15,-1 1 2 0,2-2-2 0,-1 3-1 0,-1-5-1 0,2 2-1 16,-2 1 0-16,3-3-2 0,-2-1-1 0,-1-1-1 0,2 0 0 0,-1-3-1 16,-1 0 1-16,2-3 0 0,0 0 4 0,-1-1 5 0,-1-2 4 15,0-2 9-15,0 1 10 0,0-3 11 0,0 0 11 0,0-1 6 0,0-1 6 16,0 0 2-16,0 0 1 0,0-1 0 0,0-2-2 0,0-1-4 15,0 1-4-15,0-4-6 0,0 3-7 0,0-3-8 0,0-1-12 0,-1 1-12 16,-1-3-13-16,0 1-8 0,2-1-8 0,-1 1-6 0,-1-2-5 0,1 3-4 16,-2 0-3-16,1-4-3 0,-1 4-3 0,2-1-3 0,-1 1-4 15,0 0-2-15,-1 1-3 0,1-1-1 0,1-1-2 0,-1 3-2 0,-1 1 0 16,0-3 1-16,1 1 2 0,-1 2 2 0,-1-2 2 0,-1 2 3 16,3-2 3-16,-1 2 2 0,0-1 2 0,0 1 3 0,-1-1 3 0,1 0 4 15,0 0 1-15,0 1 2 0,0 0 2 0,-2-2 1 0,2 2 0 16,-2 1 1-16,0-3 1 0,2 2 0 0,-3 1-1 0,3 0 2 0,-2-1 0 15,2 0 1-15,-2 3 3 0,2-3 1 0,-2 2 0 0,2 2 1 16,-3-2 0-16,1-1-1 0,2 3 0 0,0 1-2 0,-2 0-1 0,2 0-1 16,-2 0 1-16,1 1-2 0,0 3-2 0,-2 0-1 0,1 1-1 0,0 0-1 15,-1 3-1-15,-2 1-1 0,2 1 3 0,1 2 1 0,-3 3 1 16,3-2 3-16,-4 2 2 0,4 1 3 0,-1 3 3 0,1-2 1 0,2 3 3 16,-3-1 1-16,4 0 1 0,-1 3 0 0,3-3 1 0,-2 3 0 15,2-3 0-15,2 0-1 0,0 1 1 0,-1-1-1 0,3 0-1 0,0-2 0 16,-1 0-2-16,2-2-2 0,-2-1 0 0,2-2-2 0,1-1-1 0,0 0-1 15,-1-2 1-15,0-2-1 0,1-1 0 0,-1-1 0 0,0 0-1 16,1-5 0-16,0 0 0 0,1 0-2 0,-1-5 0 0,2 3-1 0,1-4-2 16,-1-1-2-16,0-3-2 0,3 0-4 0,-3-1-1 0,2-4-6 0,-1 1-3 15,2-3-6-15,-3 1-2 0,0-4-3 0,1 0-3 0,-1 0-2 16,-1-1 0-16,2-1 0 0,-3 0 2 0,-1 1 2 0,0 1 4 0,-2-1 5 16,2-1 6-16,-2 3 9 0,-1 2 7 0,1 0 12 0,-2 2 9 15,-1 0 9-15,0 5 6 0,0 0 5 0,0 1 4 0,0 2 1 0,0 0 1 16,0 0-4-16,0 5-4 0,0-3-7 0,0 2-7 0,0 2-8 15,0 1-7-15,0 0-7 0,0 0-7 0,2 1-5 0,-1 2-3 0,-1 2-2 16,2-1 0-16,1 4 0 0,-1-1 2 0,-1 2 2 0,1 1 6 0,1 0 4 16,1 1 4-16,0 2 5 0,1 1 5 0,-2-1 2 0,2 2 3 15,0 0 1-15,-1 0-1 0,3 2 3 0,0-2 0 0,-2 0 1 0,2 0 1 16,-1-1-1-16,2 2 0 0,-1-3-6 0,2 1-7 0,-3-1-15 16,2-2-18-16,1 1-27 0,-1-2-32 0,0 0-42 0,3-1-50 0,-3-1-91 15,2-3-114-15,0-1-84 0,2 1-71 0,-3-4-37 0,4-1-21 16,-2 0-7-16</inkml:trace>
  <inkml:trace contextRef="#ctx0" brushRef="#br0" timeOffset="145830.8014">7114 2198 184 0,'-3'-4'606'0,"1"1"13"0,1 0 6 0,-1 1 0 0,2 0-112 15,-3-1-170-15,3 1-98 0,0 1-60 0,0 1-35 0,0 0-22 0,0 0-18 16,3 0-15-16,-3 0-18 0,0-2-16 0,2 1-17 16,-1 1-16-16,1 0-13 0,1 0-13 0,-1 0-9 0,4 0-5 0,-3 0-3 15,3 0-1-15,1 0 1 0,1 0-1 0,4 0-1 0,-2 0-1 0,2 0-3 16,-1 0-5-16,2 0-9 0,1-2-14 0,-1 0-17 0,4 2-21 0,-2-1-27 15,0-2-31-15,1 2-38 0,0-2-38 0,0 0-61 0,1 0-69 16,-2-1-84-16,2 1-91 0,-3 0-49 0,0-2-26 0,-4-2-7 0</inkml:trace>
  <inkml:trace contextRef="#ctx0" brushRef="#br0" timeOffset="146036.7389">7228 2058 516 0,'-2'2'547'0,"1"-2"-37"0,1 0-56 0,0 0-102 0,0 0-124 16,0 0-75-16,0 0-50 0,0 3-29 0,1 1-18 0,-1-3-11 16,2 3-8-16,-2 0-6 0,3-2-5 0,-1 5-5 0,-1-3-4 0,4 3-1 15,-1 1-2-15,-2 1 2 0,1-1 2 0,2 6 4 0,-2-2 7 0,2-1 3 16,-2 2 4-16,2 2 1 0,-1 0 3 0,1 2-5 0,0 0-8 16,-2 2-20-16,-1 3-23 0,1-1-37 0,0-1-43 0,-1 4-63 0,1 0-73 15,0 0-103-15,-3 0-111 0,1 1-65 0,1 0-37 0,-2-3-22 16</inkml:trace>
  <inkml:trace contextRef="#ctx0" brushRef="#br0" timeOffset="146329.0273">7773 2228 131 0,'-5'0'587'0,"2"-1"11"0,0 1 0 0,1-1-1 0,1 0-114 16,-1 1-168-16,2-2-93 0,0 2-57 0,0 0-31 0,0-1-17 0,0 1-13 15,2-2-14-15,-1 0-12 0,-1 2-9 0,2-1-16 0,0 1-19 16,-1-2-22-16,2 0-23 0,2 2-25 0,-2 0-26 0,2 0-33 0,1-3-33 15,1 3-38-15,1 0-42 0,1 0-62 0,2-2-74 0,0 0-86 16,2 1-96-16,-1-1-48 0,1 0-24 0,1-1-7 0</inkml:trace>
  <inkml:trace contextRef="#ctx0" brushRef="#br0" timeOffset="146509.547">8194 2147 52 0,'1'-2'567'0,"-1"2"5"0,0-2 3 16,2 2-75-16,-1-1-109 0,-1 1-104 0,2-2-98 0,-2 0-59 0,3 2-40 16,-1-3-27-16,1 3-20 0,1-2-21 0,3 0-19 0,-2-1-25 0,1 1-25 15,2 2-33-15,1-5-35 0,1 3-45 0,1-1-53 0,3 0-87 0,-1 1-107 16,2 1-68-16,-2-2-51 0,1 2-24 0,-1-2-11 0</inkml:trace>
  <inkml:trace contextRef="#ctx0" brushRef="#br0" timeOffset="146658.7247">8680 2038 185 0,'0'-3'504'16,"2"0"-2"-16,0 0-84 0,-1 0-122 0,1 0-94 0,1 0-81 0,-1 0-51 16,1 0-39-16,1 0-36 0,-1 2-35 0,2-1-38 0,-2 1-44 0,2-3-53 15,2 3-60-15,0 0-77 0,1 0-84 0,0-2-47 0,0 1-31 16</inkml:trace>
  <inkml:trace contextRef="#ctx0" brushRef="#br0" timeOffset="146808.8053">9020 1995 137 0,'2'-2'552'0,"1"2"8"16,-1-1-50-16,-1-3-81 0,1 4-99 0,2-3-108 0,-2 3-63 0,0-4-40 15,-1 3-34-15,2-1-29 0,-1 0-36 0,0-1-38 0,-1 3-44 16,2-4-49-16,1 3-92 0,0-1-110 0,2-1-91 0,-2 1-78 0,0 1-45 15,1 0-24-15</inkml:trace>
  <inkml:trace contextRef="#ctx0" brushRef="#br0" timeOffset="147426.073">9716 1913 146 0,'5'-7'499'0,"-1"-1"10"0,2-1-78 0,-2 1-123 0,0 2-83 15,-2-2-63-15,1 1-30 0,0-1-14 0,-1-1-7 0,1 1-3 0,-3 3-2 16,2-2-2-16,-2 0-5 0,0 0-7 0,0 1-10 0,0-2-10 0,0 2-10 15,-2 0-12-15,1 0-6 0,-1 1-6 0,-1 0-5 0,-2-2-4 16,2 2-3-16,-2 1-1 0,-1-3-4 0,-2 2-1 0,2 1 0 0,-2 0-2 16,-2 1-3-16,2 0 0 0,-3-1-2 0,-1 3 0 0,1 1-3 15,-1-1-3-15,-3 1-2 0,0 1 0 0,1 0-3 0,-2 3-1 0,-1-1-2 16,3 0 1-16,-4 1-1 0,1 2 0 0,0 1-1 0,1 1-2 0,0-1 1 16,0 3-2-16,2-1 0 0,-2 1-2 0,2 2 0 0,0 0-1 0,3 0 0 15,-1 2-1-15,0-3-1 0,4 5 0 0,0-1 0 0,3-1-1 0,-1 1 0 16,1-1-1-16,2 0 2 0,3 1 3 0,0 0 3 0,2-1 3 0,1 1 2 15,2-1 1-15,1 0 2 0,0-1-1 0,2 1 1 0,2-2 0 16,1-1-2-16,-2 0-2 0,3-2-2 0,0-1-2 0,2-1-3 0,0-1-8 16,1-4-6-16,0 3-9 0,1-5-5 0,0 0-5 0,0 0-3 15,1-5-1-15,-1 0 0 0,1-1 3 0,-1-1 1 0,0-2 4 0,-3 0 4 16,1-3 3-16,-1-1 5 0,-1 1 7 0,-1-1 8 0,-3-2 8 0,2 2 10 16,-2-2 8-16,-2-1 6 0,0 0 9 0,0 1 6 0,-1-2 6 0,-2 2 8 15,-1 0 7-15,0 1 8 0,-1-1 7 0,-1 1 6 0,2 2 7 16,-2 0 4-16,0 2 4 0,0-1 1 0,0 4 0 0,0-1-5 0,0 2-5 15,0 2-8-15,0 1-9 0,-2-2-13 0,2 3-13 0,0 0-13 0,0 2-10 16,0 0-9-16,0 0-7 0,0 0-9 0,0 2-6 0,0 0-5 0,0 3-3 16,0-1-2-16,0 4-1 0,2-1 3 0,-1 2 2 0,-1 0 5 0,2 3 4 15,1-1 3-15,0-1 1 0,2 2 1 0,-2-1 1 0,2 0 0 0,0 1 2 16,1 0 2-16,1 0-1 0,2-1 1 0,0 1 0 0,-1-1 0 16,3-3 0-16,0 1-7 0,2 1-7 0,1-3-14 0,1 0-16 0,0-3-25 15,1-2-29-15,1 2-33 0,4-4-34 0,-2 0-51 0,3-4-60 0,0 1-91 16,3-4-108-16,-4 2-67 0,4-5-49 0,-3 1-21 0,2-3-6 15</inkml:trace>
  <inkml:trace contextRef="#ctx0" brushRef="#br0" timeOffset="149426.9101">4969 3110 131 0,'-5'-1'115'0,"-1"0"-13"0,1-1-8 0,-1 2-8 0,1-1-7 0,0-1-9 15,-2 2-9-15,0-2-10 0,-1 1-8 0,2 1-8 0,-2 0-5 16,0 0-4-16,0 0-2 0,0 0-2 0,-1 0 0 0,1 0-2 0,0 1 2 15,0 1 4-15,-3-2 4 0,3 2 2 0,0-1 5 0,1-1 5 0,0 2 4 16,1-1 6-16,-1-1 4 0,1 1 3 0,0-1 1 0,1 3 3 0,0-3 0 16,2 0 0-16,0 0-2 0,0 0-1 0,1 0-2 0,-1 0 1 0,1 3-2 15,2-3-2-15,0 0-3 0,0 0-3 0,0 0-1 0,0 0-3 16,0 0 0-16,0 0 0 0,0 0-3 0,2 0-3 0,1 0-3 0,-1 0-4 16,1 0-2-16,0 0-5 0,2 0 0 0,0 0-2 0,2 0-3 0,1-3-2 15,2 3-2-15,4 0-4 0,-1-3-2 0,6 2-2 0,0-2 0 16,4 0 2-16,4-2 1 0,3 1 2 0,2-1 0 0,3 0 2 0,5-1 1 15,3-2-1-15,2 1 1 0,5-1 1 0,2 0-1 0,1-4 1 0,5 2-3 16,1-1-3-16,2 0-2 0,3 0-3 0,3-1-4 0,-2-1-5 16,5-1 1-16,0-1 3 0,2-2 2 0,3 3 2 0,0-5 0 0,3 2 3 15,4-1 0-15,3-2 1 0,4 0-1 0,1-4 0 0,1 2-3 0,1-2 0 16,1 0-1-16,-1-1 3 0,3-1-1 0,-2 2-5 0,2-3-3 16,-2 3-4-16,1-1-2 0,-1-1-2 0,-1 2-1 0,-1 0-3 15,1 1 1-15,-3 2-1 0,-4-1 2 0,-3 3 1 0,-1-1-1 0,-4 3 0 16,0-2-4-16,-2 2-2 0,-5 2 1 0,-1 1 3 0,-4 0 0 0,-2 2 3 15,-3 0 2-15,-3 2 2 0,-3-1 4 0,-2 2 2 0,-2 0 3 0,-4 2 4 16,-2-1 3-16,-4 1 5 0,-2 0 7 0,0 0 6 0,-7 1 4 16,1 0 2-16,-4 0 4 0,-5 1 3 0,0 1 4 0,-2 0 3 0,-3 1 3 15,-1-2 3-15,-3 2 3 0,0 1 1 0,-4-1 3 0,0-1 1 16,-3 3 0-16,-1-3-3 0,-1 4-2 0,0-3-4 0,-2 3-7 0,1-4-8 16,-4 1-12-16,0 1-16 0,0-3-21 0,-4 3-23 0,1-1-28 0,-3 0-32 15,-1-1-33-15,-1 1-36 0,-1 0-51 0,1 0-60 0,-3-1-89 16,-2 3-105-16,2 0-58 0,-3 1-35 0,1 1-10 0</inkml:trace>
  <inkml:trace contextRef="#ctx0" brushRef="#br0" timeOffset="150058.9853">6701 2755 312 0,'0'-5'552'0,"-1"2"-1"0,-1-1-7 16,2 3-88-16,-2-3-130 0,1 1-75 0,1 3-47 0,0-2-29 16,0 2-20-16,0 0-17 0,0 0-17 0,0 0-18 0,0 0-21 0,0 0-19 15,0 0-19-15,0 0-19 0,0 2-16 0,3-2-13 0,-1 3-12 16,-1 1-6-16,1 1-6 0,3 0-2 0,-2 3 0 0,0-1 1 0,0 1 1 16,2 2 3-16,0 1 5 0,-1 1 4 0,0-2 7 0,0 4 4 15,0-1 4-15,-1 1 2 0,3-2 3 0,-1 2-1 0,-2 1-1 0,0-1 2 16,0 0-2-16,-1-1 0 0,1 1 2 0,0-2-2 0,-1 1 1 0,0-4 1 15,-1 2-1-15,-1-1 1 0,2-2 3 0,-1-1 2 0,-1 1 4 16,0-3 3-16,0-1 6 0,0-1 5 0,0 0 5 0,0-1 7 0,0-2 7 16,0 0 8-16,0 0 5 0,0 0 4 0,2 0 0 0,-2-2 0 15,3-1 0-15,-2 0-3 0,1-4-5 0,-1 3-4 0,3-4-5 0,-1 1-6 16,0-2-6-16,0-2-8 0,2 3-9 0,0-3-8 0,1-1-8 16,0 0-5-16,1 2-3 0,1-2-2 0,-1 1-4 0,1 2-1 0,0 0-2 15,0 0-2-15,1 1-3 0,1 1-3 0,-2 0-3 0,1 0-1 16,-1 3-1-16,0 0-4 0,0 1-2 0,2 0-1 0,-2 3 0 0,0 0 0 0,0 0 0 15,2 3 1-15,-2 0 0 0,1 0 3 0,0 2 0 0,-1 0 3 16,1 2 2-16,-2 1 2 0,0 1 3 0,0 0 2 0,-2 2 3 16,-1-1 2-16,0 2 3 0,-3-1 0 0,1 2 3 0,-2-4 2 0,-2 3 0 15,1-3 2-15,-3 2 3 0,1-1 2 0,-3-1 2 0,-1 0 2 16,-2-2 1-16,-2 1 2 0,1-1 1 0,-4-2 2 0,1 0 0 0,-2-1-2 16,0-1-5-16,-2 0-9 0,1-1-12 0,-1-1-16 0,-1-1-17 0,0-1-21 15,0-1-24-15,2 1-37 0,-1-2-44 0,3 0-64 0,-2-2-75 0,5 2-85 16,1-4-92-16,-1 1-50 0,5-1-31 0,1 0-9 0</inkml:trace>
  <inkml:trace contextRef="#ctx0" brushRef="#br0" timeOffset="150360.0193">7180 2728 84 0,'-2'-7'602'0,"0"4"10"0,0-2 9 16,2 1 9-16,-1-1-101 0,-1 1-157 0,2 0-95 0,-2 3-68 0,2-2-40 16,0 2-26-16,0-1-23 0,0 2-20 0,0 0-19 0,0 0-18 15,0 0-18-15,0 0-17 0,0 0-18 0,0 0-18 0,0 0-11 0,2 0-10 16,-2 2-5-16,2-1-3 0,-1 2-1 0,1-2 0 0,2 4 1 16,-2 0 2-16,-1-1 4 0,1 2 5 0,1-1 5 0,0 5 6 0,2-3 6 15,-3 2 7-15,1 1 6 0,0 0 1 0,1 1 2 0,0 0 1 0,-1 0 1 16,0 2 0-16,-1-1 0 0,1-1 0 0,0 1 0 0,1 2 0 15,-1-3-1-15,-2 1-3 0,1 3-6 0,1-5-9 0,1 1-9 0,-2 2-11 16,0-3-15-16,-1 1-15 0,-1-3-20 0,2 4-20 0,-2-5-25 16,1 0-28-16,1 0-31 0,-2 1-36 0,2-2-41 0,-1-2-43 0,-1 1-71 15,2-3-88-15,-2-2-45 0,0 0-28 0,0 0-10 0</inkml:trace>
  <inkml:trace contextRef="#ctx0" brushRef="#br0" timeOffset="150644.9983">7188 2876 357 0,'0'-5'547'0,"0"3"9"0,0-1-53 16,0 1-84-16,2 0-91 0,-1-1-95 0,-1 1-57 0,2 1-35 16,1-2-25-16,-1 1-17 0,1 1-15 0,0-3-14 0,2 3-12 0,3 0-8 15,-2-1-12-15,2-1-10 0,3 2-11 0,-2-2-9 0,1 0-7 16,2 1-4-16,1-3-3 0,0 5-1 0,1-3 1 0,1-1-1 0,0 3 0 16,-2-1-1-16,1 0 0 0,-1-1-1 0,2 2 0 0,-2 1 0 0,1-1-1 15,-3-1 0-15,2 2 0 0,0 0 1 0,-4 0 0 0,1 0 0 16,1 2 0-16,-3-1 1 0,1 0 1 0,-1 2 3 0,0 1-1 0,-2 1 3 15,1-2 0-15,0 2 1 0,-2-2 2 0,0 2 1 0,1-1 1 0,-2 0 2 16,-1 3-1-16,2-1 3 0,-1-1 0 0,-1 2 1 0,0-2 0 16,-1 0-2-16,0-1-2 0,-1 3-5 0,-1-2-7 0,2-2-7 0,-2 2-8 15,0-3-12-15,0 1-13 0,0-2-12 0,0 1-16 0,-2-1-15 16,2 1-25-16,-3-2-31 0,1 0-36 0,1-2-40 0,-2 1-37 0,-1-2-35 16,0 0-33-16,-1 1-33 0,2-3-34 0,-2-2-34 0,0-1-13 0</inkml:trace>
  <inkml:trace contextRef="#ctx0" brushRef="#br0" timeOffset="150757.9706">7536 2592 70 0,'2'-7'330'16,"1"-2"-36"-16,0 2-54 0,0 1-60 0,0 2-47 0,-1-1-41 0,-1 2-29 15,1 2-20-15,1-1-16 0,0 2-11 0,-1 2-15 0,0-1-16 16,-1 2-18-16,1 2-24 0,1-1-38 0,-1 2-49 0,0 3-73 0,0-2-88 16,-2 5-51-16</inkml:trace>
  <inkml:trace contextRef="#ctx0" brushRef="#br0" timeOffset="151625.8211">7737 2757 490 0,'1'-2'614'15,"-1"-3"12"-15,2 3 8 0,-2-1-78 0,2 0-125 0,-1-1-95 0,-1 1-80 16,3 3-50-16,-3-2-34 0,2 0-29 0,0 2-25 0,-1-1-25 16,-1 1-21-16,0 0-18 0,2 0-15 0,2 1-15 0,-2-1-15 0,-1 4-13 15,1-4-12-15,1 3-7 0,0 2-5 0,2 0 0 0,-2 2 0 16,1-2 2-16,-1 2 5 0,1 2 5 0,-1 0 6 0,-1 0 4 0,1 3 2 15,0-1 0-15,-1-1 1 0,-2 1 0 0,2-3-2 0,-1 2 1 16,-1-2-2-16,0 1-1 0,0-1 0 0,0-1 0 0,0-2 0 0,0 2 2 16,0-2 3-16,0-2 4 0,0 0 5 0,0-1 3 0,2-1 3 0,-2-1-1 15,0-1 0-15,1-1-2 0,1-1-2 0,1 0-1 0,-1-2 1 16,4-3-1-16,-3 0-3 0,2-1-3 0,0-2-5 0,1 0-5 0,-1-3-5 16,4 2-3-16,-3-2-2 0,4 1 0 0,-2-1 2 0,1-1 2 15,-1 4 1-15,0-1 1 0,1-1-1 0,-1 3 1 0,-1 1 0 0,1 0 1 16,-2 2-2-16,0-1 0 0,1 4-2 0,-2-2-2 0,-1 4-1 15,0-1 0-15,0 1-2 0,1 2 1 0,-2 0 0 0,2 2 1 0,-2 1 1 16,2 2 1-16,0-2 1 0,-2 3 3 0,1 0 1 0,-1 0 5 16,1 2 3-16,-1-1 3 0,0 3 2 0,0-3 1 0,-1 3 1 0,1-1 0 15,0-2 2-15,-1 0-1 0,1 0 2 0,-2 0-1 0,2-1 2 0,-1-1 3 16,1-1 3-16,-1-1 3 0,-1 0 6 0,-1 0 6 0,2-2 7 16,-2-1 4-16,0 0 4 0,3 0 1 0,-1-1 1 0,0-2-1 0,-1 0 0 15,2 0-2-15,-1-3 0 0,2-2-4 0,1 1-3 0,-2-2-5 16,2 0-6-16,0-2-7 0,1 1-7 0,0-2-7 0,1 0-4 0,-1 0-3 15,2 0-2-15,0 0-2 0,1-1-2 0,-1 1-2 0,0 0-3 0,0 1-3 16,0 0-2-16,0 4-4 0,0 0-3 0,0 0-2 0,-2 0-2 16,2 2-1-16,-3 2-1 0,2 3 1 0,1-2-1 0,-3 2 2 0,3 2 0 15,-3-2 2-15,4 3 2 0,-4 2 2 0,3 2 4 0,-3 0 2 0,1 0 4 16,2 0 3-16,-2 4 3 0,-1 0 2 0,2-1 1 0,-3 2-1 16,4 0-7-16,-3-1-6 0,0 1-8 0,-1-1-8 0,1-1-10 0,1 4-11 15,-1-4-8-15,-2 0-11 0,2-1-11 0,0-2-12 0,-2 3-11 16,2-5-12-16,-1 2-9 0,-1-4-9 0,-1 2-4 0,3-1-4 15,-2-3-4-15,2-1 1 0,-2 0 1 0,2-3 6 0,2 0 8 0,-2-1 11 16,0-1 12-16,0-2 14 0,0-1 13 0,-1 1 15 0,2-2 15 0,-1-1 16 16,2 2 16-16,-3-3 18 0,1 1 21 0,0-1 18 0,1 1 16 0,0-1 14 15,-1 2 14-15,0 1 9 0,-2-1 9 0,2-1 6 0,1 3 6 16,-3 0 3-16,2 2 5 0,-2-1 1 0,1-1-3 0,-1 5-5 0,0-1-9 16,-1 0-9-16,-1 1-8 0,3 1-10 0,-2 1-11 0,1 0-9 15,2 0-10-15,-2 0-9 0,-1 0-7 0,3 1-8 0,-2 1-5 0,3-1-6 16,-3 1-1-16,2-1 0 0,1 2-1 0,-1-3 2 0,2 1 1 0,0-1 1 15,-2 2 1-15,1 0 1 0,1-2 2 0,-1 0-1 0,0-2 0 16,2 0 1-16,-3 1-2 0,1-2-1 0,1 0-1 0,0 0-1 16,-2-1-1-16,2-1-2 0,-1 0 1 0,-1-4-1 0,1 4-1 0,-3-2-1 15,2-3 1-15,-2 3 0 0,0-2 1 0,-1 0 3 0,-2 0 4 0,0 2 5 16,0-1 4-16,0 1 5 0,-2 0 3 0,-1 0 2 0,-2 0 0 16,2 3 1-16,-2 0-1 0,-2-1 1 0,-1 2-1 0,1 1 0 0,-1 2-3 15,-1 2-5-15,1 0-3 0,-2 1-7 0,1 3-5 0,1-1-5 16,0 2-3-16,2 3-2 0,-2-1-2 0,2 3-2 0,1-1 0 0,0 1 0 15,2 2-2-15,1 0 0 0,2 0 1 0,0-1 1 0,0-1 2 0,2 2 1 16,1-1 3-16,2 1 1 0,1-2 1 0,3 0 0 0,-2-2-1 16,3 1-4-16,-1-1-6 0,5-2-10 0,-3 1-13 0,3-1-18 0,-1-3-23 15,4 0-30-15,-2-1-32 0,2-1-57 0,1-3-69 0,0 0-94 16,3-3-104-16,-3 1-63 0,2-1-41 0,-2-4-19 0,0 2-5 0</inkml:trace>
  <inkml:trace contextRef="#ctx0" brushRef="#br0" timeOffset="152642.5988">5135 4047 387 0,'-1'-9'529'0,"-1"1"1"0,0-2-67 0,1 3-104 16,-1-2-71-16,0 4-57 0,1-3-28 0,1 2-19 0,-2 2-7 0,2-2-6 15,-1 1-8-15,-1 2-10 0,2-1-10 0,0 1-13 0,0 0-13 16,0 1-14-16,0 2-17 0,0 0-15 0,0 0-17 0,0 0-15 0,0 0-17 15,0 0-14-15,0 0-16 0,0 0-14 0,2 0-10 0,-1 2-5 16,-1-1-4-16,2 2-1 0,-1 0-1 0,1 3 1 0,1 0 2 0,1 2 2 16,-1 1 2-16,0 1 4 0,3 4 6 0,-3-1 7 0,4 0 7 0,-3 4 7 15,1 1 4-15,0 0 3 0,0 0 1 0,2 3-2 0,-3 0 0 16,0-2-2-16,0 3 0 0,0-1 1 0,1-1 0 0,-1-1 0 16,1 0 1-16,-1 1 0 0,0-3 0 0,-2 0 1 0,1-5 0 0,0 2 2 15,-1-2-1-15,1-1 3 0,-1-2 3 0,1-1 4 0,-2 1 4 16,1-4 5-16,-1-2 5 0,-1 0 7 0,2-2 7 0,-2 2 6 0,0-3 3 15,0 0-2-15,2-3-1 0,-1 0-1 0,-1 1-2 0,2-5-2 16,-1 2-3-16,1-4-3 0,1-1-6 0,-1-3-7 0,3 1-9 0,-2-2-11 16,4 2-10-16,-2-5-7 0,3 3-4 0,-1-3-4 0,0 2-1 0,1 1-3 15,2-1-2-15,-2 1-5 0,4-1-4 0,-2 1-4 0,2 2-1 16,1 0-3-16,0 1-1 0,1 1 2 0,0 1-1 0,4 0 0 16,-4 2 0-16,5-1-1 0,-2 4 1 0,-1 1 2 0,1 0 1 0,-1 1 2 0,0 2 0 15,-2 0 4-15,2 2 1 0,-3 2 3 0,1 1 0 0,-3 2 1 16,-3 1-1-16,0 1 2 0,1 1 1 0,-4 0 1 0,0 3 2 0,-4-1 1 15,-1 1 4-15,-1 0 3 0,-4 2 4 0,-1 1 6 0,-2-3 6 16,-2 0 8-16,1 1 6 0,-5 0 7 0,1-2 4 0,-3 0 4 0,2-2 3 16,-5-1 3-16,3 2-1 0,-3-4-1 0,2 1-7 0,-2-2-8 15,-2-2-14-15,4 0-17 0,-4 0-32 0,5-3-35 0,-4-1-65 16,4-3-80-16,2 0-107 0,-2-1-120 0,5-4-69 0,0 1-46 0,3-2-22 16,2 1-7-16</inkml:trace>
  <inkml:trace contextRef="#ctx0" brushRef="#br0" timeOffset="152943.1993">5832 4131 202 0,'-6'-3'603'0,"-1"0"11"0,0 1 10 16,2-1 7-16,2 0-104 0,-2 0-157 0,3 0-98 0,-1 0-72 0,1 2-35 15,1-1-16-15,1 0-15 0,0-1-14 0,0 3-14 0,0-2-16 16,1 0-17-16,1 2-17 0,1-1-18 0,-1 1-19 0,1-2-14 16,0 2-13-16,2-1-7 0,4 1-4 0,-1-1-3 0,0-2-2 0,5 3-4 15,-2-3-5-15,6 2-6 0,-2-2-8 0,3 0-13 0,-2 0-13 0,3-1-17 16,3 1-19-16,-4-2-27 0,4 1-31 0,-3-2-40 0,2 1-46 0,-1 0-61 15,-1 1-67-15,2 0-81 0,-3-1-86 0,0 0-42 0,-1-2-17 16,-1 2-1-16</inkml:trace>
  <inkml:trace contextRef="#ctx0" brushRef="#br0" timeOffset="153179.9263">5960 3898 288 0,'-3'-1'599'0,"0"1"11"15,1-2-14-15,1 2-28 0,-1-2-104 0,2 2-144 0,0 0-82 0,0 0-56 16,0 0-32-16,0 0-22 0,0 0-20 0,0 0-19 0,0 0-19 16,2 2-19-16,-1-2-15 0,-1 2-15 0,2-1-12 0,-2 1-12 0,2 1-5 15,-1 0-5-15,2 1-4 0,-1 1-1 0,0-2 0 0,2 4 1 16,-1-1 3-16,0 1 1 0,0 3 4 0,2-1 5 0,-1 1 5 0,0 2 4 16,2 2 3-16,-3-1 1 0,2 1-2 0,-1 1-6 0,0 0-11 0,0 1-15 15,0 2-21-15,1-2-25 0,1 2-31 0,-3 1-34 0,4 0-48 16,-2 0-53-16,-1-2-97 0,1 1-118 0,1 0-79 0,-1-1-61 0,1 0-29 15,-1-4-12-15</inkml:trace>
  <inkml:trace contextRef="#ctx0" brushRef="#br0" timeOffset="153691.8033">6559 3696 244 0,'-1'-8'602'0,"-1"2"4"15,-1 0 5-15,1 2-39 0,2-1-57 0,-1 2-125 0,-1 0-156 0,2 0-90 16,0 2-55-16,0-1-31 0,0 2-16 0,0 0-14 0,0 0-10 16,0 0-9-16,0 0-8 0,2 2-6 0,-1 1-8 0,-1 1-5 0,2 0-7 15,1 3-3-15,-1 2-2 0,-1 0 2 0,2 4 3 0,1 1 5 16,-1-1 5-16,1 4 6 0,-2 1 6 0,-1-1 4 0,1 3 1 0,1 0 0 15,-3 1 1-15,2-1-1 0,-2-1-1 0,1-1-1 0,-1 0 0 0,0-1-1 16,0 0-1-16,0-2-1 0,0-1 1 0,-1-2 1 0,1 1 2 16,0-4 3-16,-2 1 2 0,2-3 4 0,0-3 6 0,0 2 6 0,0-3 6 15,0 0 8-15,0-1 6 0,0-1 8 0,0-1 4 0,0 0 1 0,2-1 0 16,-1-1-1-16,1-1-3 0,1 0-4 0,1-3-4 0,0 2-7 16,2-3-6-16,-1-1-10 0,1-2-9 0,3 1-13 0,-1 1-10 0,2-4-8 15,0 1-9-15,4 1-5 0,-3 0-2 0,2-2-2 0,1 2-2 0,-1 0 0 16,2 1-3-16,-2 1 1 0,1 2 1 0,-1-1 0 0,0 2 2 15,2 2 2-15,-2 1 1 0,0-1 1 0,-2 3 3 0,3 0 2 16,-3 0 2-16,0 5 2 0,2-3 1 0,-4 4 2 0,-1-2 0 0,2 4 3 16,-4-1 1-16,0 2 1 0,1 0 2 0,-1 1 1 0,-3 0 3 15,0 0 2-15,-3 1 2 0,0-1 3 0,0 1 7 0,-3-2 3 0,0 1 6 16,-3 0 6-16,-1-1 5 0,-1-2 2 0,-1 0 5 0,-2 1 1 0,-2-2 3 16,-1 1 0-16,1-1 1 0,-4-1-2 0,1-1-8 0,-1 0-9 15,-1 1-16-15,-2-4-18 0,1 2-22 0,1 1-27 0,-2-3-34 0,1 1-48 16,3-2-63-16,-1 0-104 0,3-2-129 0,0 1-77 0,2 0-51 0,-1-2-22 15,4-1-7-15</inkml:trace>
  <inkml:trace contextRef="#ctx0" brushRef="#br0" timeOffset="153935.6183">7120 3860 614 0,'-7'-1'624'15,"2"0"2"-15,0-1 0 0,0-1 5 0,2 3-125 0,1-2-189 0,2 1-118 16,-1 1-84-16,1 0-44 0,1-1-25 0,-1-2-14 0,2 3-7 16,3 0-8-16,1-3-8 0,-1 3-11 0,4-3-13 0,1 0-19 0,1 0-23 15,3 0-22-15,-1-2-21 0,4 1-24 0,-1-1-22 0,3 1-24 0,0-1-22 16,0-1-34-16,1 0-39 0,0 2-44 0,0-3-50 0,0 0-58 15,0 0-64-15,0 0-32 0,0 0-18 0</inkml:trace>
  <inkml:trace contextRef="#ctx0" brushRef="#br0" timeOffset="154194.0823">7303 3618 358 0,'-9'0'497'15,"1"0"-26"-15,0 3-66 0,2-3-87 0,0 0-58 0,1 0-46 16,2 0-27-16,1 0-16 0,1 0-15 0,1 0-13 0,0 0-14 0,0 0-15 16,0 0-18-16,1 3-20 0,-1-2-21 0,2 2-21 0,-2-1-17 15,2-1-15-15,-1 2-10 0,1-2-8 0,-1 5-3 0,1-2-2 0,1 1-3 16,0 0 1-16,-2 0 1 0,1 1 2 0,1 1 4 0,2 2 6 0,-2 2 7 16,-1-1 6-16,1 0 6 0,0 2 4 0,2 1 3 0,-1-1 4 15,1 1 1-15,-1 2 1 0,0-1 0 0,0 1-4 0,0 0-6 0,4 1-6 16,-3-1-16-16,0 0-21 0,-1-1-29 0,1 1-36 0,2-2-48 15,0 1-54-15,1-3-101 0,-3 2-124 0,1-3-78 0,1-1-52 0,-1 0-26 16,-1-1-9-16</inkml:trace>
  <inkml:trace contextRef="#ctx0" brushRef="#br0" timeOffset="154514.088">7776 3667 526 0,'-6'-3'533'0,"1"2"10"0,2-1-57 16,0 1-89-16,1-2-104 0,-2 1-112 0,4 2-57 0,-2 0-28 0,2 0-14 15,0 0-7-15,0 0-3 0,0 0-3 0,0 0-3 0,2-3-3 16,-2 3-6-16,0 0-10 0,0 0-10 0,1 0-12 0,2 0-7 0,-3 0-4 15,2 0-1-15,-1-2 0 0,-1 2 1 0,2 0 0 0,-2 0 2 16,2-2 1-16,-1 0 1 0,1 2 1 0,-1-1 0 0,3 1 1 0,-1-2 0 16,0 1-4-16,2 0-4 0,1-2-10 0,0 0-10 0,1 1-12 0,1-1-15 15,2-2-17-15,2 1-21 0,-1 1-23 0,1-1-25 0,3 0-30 16,-1 0-36-16,0 1-38 0,2-2-45 0,-2 2-49 0,0 0-55 16,2 0-56-16,-2-1-42 0,-1 1-33 0,0 1-14 0</inkml:trace>
  <inkml:trace contextRef="#ctx0" brushRef="#br0" timeOffset="155458.8333">8002 3495 23 0,'-6'-4'501'0,"-2"-2"2"0,3 2 0 0,-1-1-75 0,1 0-108 16,2 2-67-16,-3-1-45 0,4 2-25 0,-1-1-15 0,0 1-15 0,3 1-12 15,-2-2-13-15,2 1-12 0,0 2-13 0,0 0-13 0,0 0-14 16,0 0-18-16,0 0-14 0,0 0-15 0,0 0-14 0,0 0-14 16,2 0-11-16,0 2-9 0,-1-2-7 0,-1 3-5 0,2-2-1 0,-1 2-3 15,-1 0 0-15,2 2 1 0,-2-2 2 0,2 1 2 0,-2 2 5 0,0 1 4 16,0-2 6-16,0 2 6 0,0 0 4 0,0 0 7 0,0 1 3 15,0 1 2-15,0-2 0 0,0 1 2 0,0-3 0 0,0 3 0 0,0-1 2 16,0-2 0-16,0 1 1 0,0-1 1 0,0 1 0 0,0-2 3 0,0-1 0 16,0 2-1-16,0-2 1 0,0 0 1 0,0 0 0 0,0 0 0 15,0-2-2-15,1 0 1 0,-1 1-3 0,3 0-3 0,-3-2-2 0,0 0-3 16,0 0-1-16,1 0-2 0,1 3-1 0,-2-3-2 0,2 0-1 16,-1 0-2-16,1 3 0 0,1-2-1 0,-1-1 1 0,-1 3-1 0,1-1 3 15,1 1 0-15,-1-1 1 0,1 1-1 0,0 1 1 0,-1 0 0 16,2 0 0-16,-1 1-1 0,-1 0 0 0,0 1-1 0,-1 0 1 0,2 0-1 15,-1 0-1-15,0 1 1 0,-1-2 0 0,1 4-1 0,-1-4 1 0,1 3 1 16,-2-1-2-16,2 0 2 0,-1-1 0 0,-1-2-1 0,0 2 1 16,0 0 1-16,0-1 0 0,0 0 0 0,0-1 0 0,0 2 0 0,0-2-2 15,0-1 1-15,0 1 0 0,0-1 0 0,-1 1 0 0,-1-1 0 16,2-2 0-16,-2 1 1 0,1 0-1 0,1 0 0 0,-2-2 1 0,2 3 0 16,-1-3 1-16,-1 0 0 0,2 2 2 0,-2-2 2 0,2 0 3 15,-1 0 0-15,1 0 5 0,-2 0 1 0,1 0 2 0,-1 0 1 0,0-2-1 16,1 2 0-16,-1-3-2 0,-2 1-2 0,2 0-2 0,1-1-4 0,-3 0-3 15,1-4-5-15,0 3-5 0,1-2-5 0,-1-1-9 0,0 1-6 16,-2-3-6-16,2 1-6 0,-3-2-6 0,3 0-4 0,-2 1-3 0,2-4-2 16,-2 3-2-16,0-4-4 0,2 2 0 0,-3 0 0 0,1-1 0 15,2-1 0-15,-2-1 4 0,2 0 3 0,-2 2 4 0,3-2 4 0,-2 1 6 16,-1-1 4-16,2 0 6 0,2 2 6 0,-1-2 8 0,0 1 8 0,-1-2 10 16,3 2 11-16,-2 1 8 0,1-1 7 0,1 3 9 0,-2-2 7 15,2 1 7-15,-1 2 6 0,-1-1 7 0,2 1 7 0,-2 2 6 0,2-1 5 16,-1 1 2-16,-2 1 3 0,3 0-2 0,-1 4-2 0,-1-3 0 0,2 3-5 15,-2-2-3-15,2 2-7 0,-1 2-5 0,1-2-7 0,0 3-7 16,0 0-9-16,0 0-9 0,0 0-12 0,0 0-11 0,0 0-11 0,0 0-7 16,0 0-5-16,0 0-6 0,1 3-1 0,-1 0-1 0,2 0 1 15,-2 3 0-15,3 0 1 0,0-1 3 0,-2 3 2 0,3 3 5 0,-1-1 4 16,0 2 6-16,0 2 7 0,2 1 3 0,-2 1 2 0,2 0 1 16,1 2 2-16,-3 2 1 0,2 1-1 0,0 0 1 0,-2-1-1 0,2 1 1 15,1 4 0-15,-3-3-2 0,2 3 2 0,0-2-2 0,-2-1 0 16,2 0-2-16,-2-1-2 0,3 0-1 0,-3-1-1 0,0-1-2 0,-1-1-1 15,1-2-1-15,0-3 0 0,-1-1 1 0,1 0-1 0,-1-3 2 0,-1 0 0 16,3-4 2-16,-3 2 1 0,-1-3 3 0,2 0 4 0,-2 1 3 16,3-5 3-16,-2 2 3 0,-1-2-1 0,2-2 1 0,-1 2-2 0,1-5 0 15,1 1-3-15,0-1-3 0,1-2-3 0,-1-2-3 0,3-1-5 16,0-1-7-16,1-1-7 0,-1 0-7 0,1-5-8 0,-1 3-5 0,3-1-5 16,-1-2-3-16,3 0-1 0,-2 0-3 0,1-2 0 0,0 2 0 15,2 0 1-15,-2 0 1 0,-1 0 2 0,4 2 2 0,-4 0 3 0,3 1 3 16,-2 0 2-16,0 1 3 0,2 2 3 0,-2 0 0 0,1 1 2 0,0 2 0 15,-3 0 0-15,3 2 0 0,-3 1-1 0,3-1-2 0,-3 2 1 16,2 1-2-16,0 1 2 0,-3 1 0 0,1 1-1 0,1 1 2 0,-1 3 1 16,2 0 1-16,-2 0 1 0,-1 1 1 0,1 2 2 0,-3 1 0 15,2 1 2-15,0 0 2 0,-2 2-1 0,-2 0 4 0,0 1 1 0,-1 3 3 16,0-2 0-16,-2 2 4 0,-2 0 1 0,0 1 1 0,-1 0 1 0,0-2 2 16,-6 1 3-16,2-1 2 0,-1 2 3 0,0-4 3 0,-4 2 2 15,-1-2 2-15,1 0 1 0,-1 0-1 0,-3-3 1 0,2-1-4 0,-2 0-5 16,0 1-10-16,1-4-11 0,0 1-18 0,-2-2-22 0,3 1-28 0,-2-2-32 15,3 0-68-15,0-2-86 0,1 1-99 0,4-2-106 0,-2-2-60 16,4-1-36-16,2-1-17 0,2-1-5 0</inkml:trace>
  <inkml:trace contextRef="#ctx0" brushRef="#br0" timeOffset="155679.0863">8507 3539 376 0,'-2'0'630'0,"2"0"4"0,0 0 3 15,0 0-33-15,0 0-52 0,0 0-129 0,0 0-168 0,0 0-91 16,3 0-56-16,-1 0-33 0,0 0-20 0,-1 0-13 0,3 0-11 0,0 0-8 16,-1 0-9-16,3-1-10 0,1 0-14 0,-1 1-19 0,3-2-22 0,1 1-26 15,1 1-27-15,2-2-31 0,-1 1-33 0,4 1-35 0,-2-3-37 16,2 1-53-16,2 1-59 0,-1-2-81 0,-1 1-90 0,3-1-50 0,-1 0-26 0,-1 0-4 15</inkml:trace>
  <inkml:trace contextRef="#ctx0" brushRef="#br0" timeOffset="155842.6164">8995 3422 492 0,'0'0'576'0,"0"0"-8"0,0 0-16 0,0 0-94 0,0-2-130 15,2 0-79-15,-1 2-55 0,-1-1-32 0,2 1-22 0,-2-1-20 0,3-2-17 16,-2 3-17-16,1 0-14 0,1-3-18 0,0 3-19 0,1-1-21 15,0 0-23-15,1-1-25 0,0 1-27 0,1-1-29 0,2 0-33 0,0 1-36 16,0-1-43-16,3 0-60 0,-2 2-72 0,1-2-84 0,1 1-93 16,0-3-49-16,1 3-28 0,0-2-6 0</inkml:trace>
  <inkml:trace contextRef="#ctx0" brushRef="#br0" timeOffset="156004.1447">9466 3306 493 0,'3'0'543'16,"2"-3"-28"-16,-2 1-45 0,2 1-97 0,1-2-126 0,-1 1-73 0,1-1-49 16,1 0-29-16,-1 0-21 0,3-1-15 0,-1 2-16 0,0-3-22 15,0 2-23-15,3-1-31 0,-3 3-35 0,2-3-45 0,0 1-50 0,0 1-80 16,0-3-97-16,0 2-80 0,-1-1-73 0,-1 1-39 0,2-2-21 16</inkml:trace>
  <inkml:trace contextRef="#ctx0" brushRef="#br0" timeOffset="156658.9577">9811 2959 96 0,'3'-6'581'16,"-1"-1"11"-16,-1 4-15 0,1-3-27 0,0 0-101 0,-2 1-139 16,2 0-79-16,-2 3-50 0,2-1-34 0,-1 0-23 0,-1 1-24 0,2 1-22 15,-1 1-17-15,-1 0-16 0,2 0-15 0,0 3-14 0,-1-2-12 16,3 5-12-16,-1-1-7 0,0 4-8 0,0 0-3 0,3 3-1 0,-3 0 0 16,4 3 1-16,-2-1 5 0,-1 6 6 0,1-1 6 0,1 3 7 0,-1-1 3 15,1 2 4-15,-1 1 1 0,0 1 2 0,-2 0 1 0,3 0 1 16,-3-2 2-16,1 0 0 0,-1 3 0 0,0-6 3 0,-1 1 0 0,-1-1 2 15,2-3-2-15,-3-1 1 0,2-1 1 0,-2-3 1 0,0-2 4 16,0 0 4-16,0-1 8 0,0-4 10 0,0 0 8 0,0-2 5 0,0 0 4 16,0-3 2-16,0 0 0 0,0-2-2 0,-2-1-2 0,2 0-1 15,0-2-6-15,0-3-2 0,0 0-6 0,0-3-7 0,0 1-11 0,2-2-13 16,-2 0-8-16,3-2-11 0,-1-1-4 0,2 1-3 0,1 0-2 16,0-1-1-16,0 0-1 0,1-2-1 0,-1 3-1 0,4 0-1 0,-1 1 0 15,0 1-1-15,3 0 0 0,-2 1-1 0,0-2-1 0,0 6 1 16,3-1-1-16,0 2-1 0,0 0 0 0,-1 1-2 0,1 1-1 0,0 2 1 0,-1 1 0 15,2 1 0-15,-2 1 0 0,0 2-1 0,1 0 0 0,-2 3 0 16,1-1 1-16,-2 2 3 0,-1 0 1 0,-1 2 2 0,1 1 3 0,-1-1 3 16,-3 1 1-16,-1-1 4 0,-2 2 4 0,-1-2 2 0,0 1 5 15,-3-1 3-15,-2 0 3 0,-2 0 3 0,-1 0-1 0,-2-1-5 0,-4-1-11 16,0-1-9-16,-3 2-21 0,-1-2-24 0,-4 0-39 0,0-3-46 0,-1 4-113 16,-2-4-146-16,-3 1-96 0,-2-1-74 0,-2 0-39 0,-1-3-21 15,-2-3-8-15</inkml:trace>
  <inkml:trace contextRef="#ctx0" brushRef="#br0" timeOffset="157392.2831">5840 4573 299 0,'0'-6'557'0,"-1"2"7"0,1-2-37 0,0 2-59 0,0-3-99 16,0 3-117-16,0 0-64 0,1 0-36 0,-1-1-20 0,2 1-8 15,-2 0-8-15,2 1-9 0,0 1-10 0,-2-1-11 0,3 1-9 0,-1 0-10 16,1 0-10-16,0 1-14 0,4-2-10 0,-1 1-14 0,5-1-9 15,0 0-10-15,5 0-5 0,0 0-7 0,6-1-2 0,6-1-3 16,2 0 2-16,5-3 4 0,5 0 1 0,5 0 2 0,5 0 1 0,3-1 1 16,6-2-1-16,4 0-1 0,5-1-1 0,6 0 0 0,1-2-2 0,8-1-3 15,4-1 1-15,5 3-1 0,4-4-4 0,4 0-7 0,6-3-6 16,0 2-5-16,4-2-8 0,1 0-7 0,0 0-7 0,4 0-8 0,-3-2-10 16,3 0-6-16,-5 1-1 0,2-1 3 0,-3-1 3 0,-3-2 3 0,-5 3 2 15,-6 1 4-15,-3-1 5 0,-5 1 4 0,-5-1 7 0,-3 2 8 16,-5 0 13-16,-3 0 12 0,-3 1 14 0,-5 0 15 0,-4 2 11 0,-7 2 6 15,-1-2 6-15,-6 3 8 0,-5 2 4 0,-5 0 3 0,-4 1 3 16,-5 2 2-16,-3 0 1 0,-5 4 0 0,-1-2-2 0,-4 3-4 0,-1-1-8 16,-4 1-9-16,-1 1-17 0,-4 3-18 0,0-2-20 0,-3 2-17 0,0 0-22 15,-5 2-22-15,-1-2-34 0,-2 3-41 0,-3 1-74 0,-2 2-91 16,-4 1-81-16,-1 0-75 0,-5 0-41 0,-1 1-24 0,-3 0-5 0</inkml:trace>
  <inkml:trace contextRef="#ctx0" brushRef="#br0" timeOffset="157976.7953">7247 4700 78 0,'1'-5'555'0,"-1"-2"3"0,0 3 2 0,-1-1-65 0,-1 1-99 0,2 0-95 15,-2-2-94-15,2 1-59 0,-4 1-40 0,1-1-19 0,1-1-7 16,1 2-5-16,-1 1-4 0,-1-2-5 0,1 2-2 0,-1 1-5 15,0-1-1-15,1-1-7 0,-1 3-8 0,0 1-10 0,-1-2-9 0,0 2-7 16,-1 2-7-16,2-2-5 0,-3 1-5 0,1 3-3 0,0 1-2 16,-2-2-2-16,0 2-2 0,2 2 0 0,-3-1-4 0,-1 2 2 15,3 1 0-15,-1 1 0 0,1 0 0 0,1 2 2 0,-1-2 0 0,1 0 1 16,-1 2 1-16,4-1-1 0,-1 0 1 0,0 1 1 0,3-3-3 16,0 1-1-16,0-2-2 0,0 2-2 0,2-3-3 0,-1 1 1 0,2-2 0 15,-1-2 1-15,3-1-1 0,-2 0-1 0,2-1 0 0,2 0-3 16,-2-4-3-16,3 0 1 0,0-1-1 0,3-3 2 0,-3-1 2 0,3-2 3 15,0-2 3-15,2-2 4 0,-2-1 6 0,0 1 7 0,0-2 3 16,1-2 5-16,-4 1 7 0,1-1 6 0,-1 0 9 0,-1 1 11 16,1 1 13-16,-3 0 12 0,0 2 14 0,-2-1 12 0,3 4 10 0,-3-2 3 15,0 3 3-15,-1 2-1 0,0-1-2 0,-1 4-5 0,2-3-7 16,-3 4-10-16,2 1-12 0,-2-1-13 0,2 1-14 0,-1 2-16 16,-1 0-16-16,0 0-13 0,3 2-12 0,-1 2-7 0,1-1-6 0,0 2-3 15,0 0-1-15,2 3 2 0,-2-1 2 0,2 4 3 0,0-1 3 0,0 2 0 16,1-2-4-16,-2 5-7 0,4-3-9 0,-3-1-11 0,2 3-13 15,0-3-17-15,-2 1-16 0,1 3-21 0,1-5-25 0,-1 2-29 16,2-2-31-16,-2 1-33 0,-1-4-36 0,2 1-49 0,-1-1-57 0,1 0-74 16,1-4-81-16,-1-1-43 0,1-2-20 0,-1-2-4 0</inkml:trace>
  <inkml:trace contextRef="#ctx0" brushRef="#br0" timeOffset="158176.9202">7653 4347 69 0,'0'-9'561'0,"0"1"8"15,0-1-26-15,0 4-44 0,0 0-98 0,0 0-122 0,0 0-76 0,0 3-55 16,0-1-32-16,0 3-21 0,0 0-21 0,0 0-16 0,0 3-13 16,2-1-12-16,-1 3-7 0,1 2-8 0,0 0-6 0,-1 3-6 0,2-1-5 15,2 3-2-15,-2 2 2 0,2 2 3 0,-2-1 8 0,3 3 7 16,-1 0 4-16,1 1 6 0,-1 1 1 0,0 0-1 0,0 0-4 0,-1 0-8 16,1 2-12-16,3-3-11 0,-3 2-18 0,-1-3-18 0,0 1-22 15,0-1-25-15,0 0-29 0,-1-1-34 0,3-4-39 0,-3 1-45 16,0-2-46-16,0-3-49 0,2 0-73 0,0-3-85 0,-2-3-42 0,0-3-23 15</inkml:trace>
  <inkml:trace contextRef="#ctx0" brushRef="#br0" timeOffset="158474.8514">7599 4489 302 0,'-3'0'523'0,"2"0"-5"15,1 0-12-15,0 0-111 0,0 0-162 0,1 2-95 0,1-1-58 16,1-1-29-16,1 0-14 0,1 0-7 0,0 0-1 0,3 0 0 0,0 0-1 15,4 0 0-15,0 0 2 0,2-1-1 0,0-1-3 0,3 1 0 16,-1-2 0-16,2 0 0 0,-1 1-2 0,0-3-2 0,2 1-3 0,-1 0-2 16,-1 0-5-16,-1 0 2 0,1-1 1 0,-1 1 0 0,-2 0 3 15,-1 1 1-15,1 0 2 0,-1-1-2 0,-2 2-1 0,-2-1-1 16,1 1-2-16,-2 1 0 0,1 1-1 0,-4 0-1 0,1 0 3 16,-1 1-3-16,2 1 0 0,-1 1-2 0,-2 1-1 0,0 1 1 0,0 1 1 15,1 1 1-15,0 0 3 0,0 1 4 0,2 3 4 0,-2-2 4 16,0 1 3-16,0 2 2 0,0 0 0 0,-2 1-4 0,3-1-7 0,-3 3-10 15,2-2-18-15,-2-1-20 0,2 1-22 0,0 0-29 0,-2-1-30 16,1-2-39-16,-1-1-43 0,-1 0-66 0,1-2-79 0,-1 1-77 0,-1-4-74 16,1 0-45-16,0-2-29 0,-2-2-7 0</inkml:trace>
  <inkml:trace contextRef="#ctx0" brushRef="#br0" timeOffset="158603.9203">8053 4255 307 0,'-1'-10'552'15,"-1"-1"-1"-15,2 2-48 0,-2 2-72 0,2 0-113 0,0 2-132 0,0-1-85 16,0 3-59-16,2-1-40 0,0 3-30 0,-1 0-33 0,2 1-35 16,3 1-37-16,-3 0-34 0,2 3-48 0,2-1-53 0,-1 3-72 0,3-1-79 15,-2 5-48-15,-1-3-30 0</inkml:trace>
  <inkml:trace contextRef="#ctx0" brushRef="#br0" timeOffset="159142.3259">8236 4449 303 0,'5'1'529'15,"0"0"1"-15,-1 1-67 0,0-2-99 0,-1 1-78 0,3 1-67 0,-2-2-40 16,0 0-28-16,2 0-20 0,-1 0-14 0,-2 0-13 0,2 2-13 16,0-1-11-16,-2-1-12 0,5 2-11 0,-4 0-14 0,0-2-10 0,-1 4-10 15,2-1-7-15,-2-2-4 0,2 3-3 0,-1 1-3 0,-1-3 0 16,0 3 1-16,1-1 0 0,-3 0 2 0,3 2 0 0,-3-1 1 16,-1-1 1-16,0 1 0 0,0-2 3 0,0 0 1 0,-1 1 5 0,-1-1 2 15,0-2 5-15,2 1 6 0,-1 0 3 0,1-2 4 0,0 0 2 16,0 0 1-16,-2-2-3 0,2 0-1 0,0-1-3 0,0 1-3 0,2-4-5 15,-1-1-6-15,3 2-7 0,-1-3-6 0,0-1-8 0,3 0-7 16,0-1-9-16,2-1-6 0,0-2-5 0,3 2-3 0,-3 1-2 0,3-1 2 16,-1 2 0-16,1-1 2 0,0 1 3 0,0 1 5 0,-2 1 2 0,1 2 4 15,1 0 0-15,-2 1 1 0,-2 1 1 0,1 2 0 0,1-1 4 16,1 2 1-16,-4 2 1 0,2-1 4 0,0 2 2 0,-2 1 3 0,1 1 0 16,-1 3 2-16,1-1 2 0,-2 0 2 0,0 1 2 0,-2 3 5 15,2-1 2-15,-2 1 4 0,-1 1-1 0,1 1 2 0,-1 0-2 16,2-1 1-16,-2-2-2 0,-1 2-2 0,3-2-1 0,-3 1 0 0,-1-4 2 15,2 1 0-15,-1-1 2 0,-1 0 3 0,2-2 3 0,0-3 4 16,-1-1-1-16,2 1 2 0,-1-2-3 0,0-3-3 0,1 1-2 0,1-3-4 16,-1 0-2-16,2-4-4 0,-2-1-5 0,2 0-6 0,2-2-10 15,0-1-9-15,-2 0-6 0,1-4-7 0,1 2-3 0,-1 0-1 0,3-2-1 16,-1 3 4-16,-3-2 1 0,2 0 2 0,0 1 2 0,-2 1 2 0,0 5 2 16,1-3 2-16,-1 3 3 0,0 0 3 0,-1 2 0 0,-1 0 0 15,1 2-3-15,-1 2-2 0,-1 0-1 0,-1 1-1 0,2 1-1 16,-1 2 0-16,0 1 1 0,-1 1 0 0,2 0 1 0,1 2 1 0,0 2 2 15,-1 0 4-15,2 2 4 0,-2 0 5 0,2 3 6 0,-2-3 5 0,2 3 5 16,-1 2 2-16,1-1-2 0,-2 1 0 0,2 1-6 0,-2-2-10 16,2 2-9-16,0 0-12 0,-2-2-16 0,3 2-16 0,-3-4-19 0,-1 1-21 15,1-2-24-15,0 0-25 0,1-2-22 0,-1-1-24 0,0-1-33 16,0-2-38-16,2 0-38 0,-2-1-39 0,-3-3-40 0,3-3-42 16,2-1-23-16,0 0-15 0</inkml:trace>
  <inkml:trace contextRef="#ctx0" brushRef="#br0" timeOffset="159694.8536">9000 4323 14 0,'4'-10'522'0,"-2"3"17"0,-1 1-25 16,1-1-44-16,0 4-69 0,-1-2-80 0,-1 2-59 0,2 0-47 16,0 2-34-16,-1-1-27 0,-1 2-28 0,0 0-26 0,0 0-21 0,0 0-20 15,0 2-15-15,2-2-16 0,-1 3-10 0,1 0-9 0,0-1-6 16,-1 2-6-16,2-1 0 0,-1 3-3 0,2-2-2 0,-2 2-3 0,1 1-1 16,2-2-2-16,-2 2 1 0,2-3-1 0,-2 1 0 0,2-1-3 15,1 0-2-15,-3 1-4 0,2-2-4 0,0 0-7 0,0-2-5 0,0 1-6 16,0-2-2-16,0-2 1 0,2 1 1 0,-3-2 2 0,1-2 2 0,0 0 2 15,1 0 1-15,0-1 3 0,-2-1 2 0,-1-2 3 0,0-1 4 16,0 0 5-16,1-2 6 0,-3 0 8 0,-1 0 10 0,0 2 8 0,-1-2 7 16,-3-1 7-16,1 3 6 0,0-2 7 0,-2 1 5 0,0 2 3 0,-1 1 3 15,-2 0 1-15,0 0 3 0,0 2 2 0,-1-1-1 0,1 4 0 16,0 0-4-16,0 0-6 0,-1 3-6 0,2 0-8 0,-1 0-6 16,2 3-7-16,-2 0-6 0,2 3-5 0,1-2-5 0,-1 3-5 0,1 3-1 15,-1 0-3-15,3-1-1 0,-2 2-1 0,3 2 0 0,-1 0-1 0,2 2 2 16,-1-1 3-16,2-1 0 0,0 3 3 0,2 0 3 0,-1 0 2 15,2-2 2-15,-1 1 4 0,3 0 2 0,1 0 5 0,0-2 2 0,1 2 2 16,-1-4 2-16,2 1 4 0,1-3 3 0,1-1 2 0,-1 0 1 16,2 0 1-16,-1-4 0 0,0 0-1 0,2-3-2 0,-1-1-2 15,3-1-4-15,-3-3-2 0,5-3-6 0,-3 0-2 0,0-2-2 0,2-3-2 16,0-2-2-16,0 0-3 0,-2 0-1 0,1-4-6 0,-1 0 0 0,-1-2-2 16,1-1 1-16,-2-2-1 0,0 1 1 0,-3 0 2 0,2-2 1 15,-3 1 3-15,0-1 1 0,-3 2 2 0,1-1 4 0,-3 2 4 0,-2 1 7 16,2 3 10-16,-2-1 7 0,-2 3 9 0,0 0 6 0,-1 3 4 15,1 0 2-15,-1 4 1 0,0 1-3 0,0-1-2 0,0 3-4 0,-2 1-4 16,4 3-7-16,-1 1-7 0,-1 0-8 0,1 1-8 0,1 2-10 16,-1 3-10-16,2 0-7 0,0 2-5 0,0 1-3 0,2 3 0 0,-1 0 1 15,4 0 1-15,-2 3 3 0,3 0 0 0,1-1 3 0,-1 3 0 0,2 0 1 16,1-2-2-16,1 3 2 0,1-2 0 0,0 0 0 0,-1 1 0 16,1 0 0-16,-1-1-2 0,-1 0 2 0,-1-2-1 0,-2 1 0 0,3-1 0 15,-4 1-2-15,-2-3 0 0,0 0-4 0,-3 0-5 0,-3-2-12 16,-2 1-18-16,-5 1-28 0,-2-2-33 0,-1 0-43 0,-4-2-50 0,-1 3-118 15,-2-2-153-15,-5 1-86 0,-2-1-55 0,-1-1-28 0,-2 2-13 16,-2-2-7-16</inkml:trace>
  <inkml:trace contextRef="#ctx0" brushRef="#br0" timeOffset="171825.0198">2277 3225 16 0,'0'-2'407'0,"0"1"-51"0,0 1-64 0,0 0-73 15,0-2-45-15,0-1-31 0,0 3-16 0,0-3-9 0,0 3-6 0,0-1-8 16,0 1-3-16,-1-2-7 0,1 1-4 0,0 1-3 0,-2 0-6 16,2 0-8-16,0 0-6 0,0 0-7 0,0 0-5 0,0-2-4 0,0 2-4 15,0 0-4-15,0 0-4 0,-2-1-4 0,2 1-2 0,0 0-5 0,0 0-4 16,0 0-2-16,0 0-4 0,0 0-4 0,0 0-1 0,0 0-2 0,0 0-3 16,0 0-1-16,-1 0-3 0,1 0-2 0,-2 0 0 0,2 1-4 15,0-1-1-15,-1 2-1 0,1-2-1 0,-2 0-2 0,2 0-1 0,0 1-1 16,-2 1 0-16,2-2 0 0,-1 0-1 0,-2 1-1 0,3-1 0 0,-1 2 1 15,-1-1-2-15,0-1 1 0,1 2 0 0,-1-1 0 0,-1-1 1 0,1 2-1 16,1-2 6-16,-3 3 4 0,1-2 4 0,0 2 3 0,-3 0 3 0,1 2 3 16,-1-1 2-16,-2 1 1 0,1 2 3 0,-3-1 3 0,0 2 0 0,0 0 3 15,-2-1 0-15,1 2 3 0,-3 0-1 0,1 0-1 0,2 0-3 0,-2-2 1 16,0 2-2-16,-2 0 0 0,2 0-1 0,-1 0 1 0,1 0-1 16,2-1-2-16,-3 1 0 0,1 0 0 0,1-2-1 0,2 0-2 0,0 1-2 15,0-1-2-15,2 0-2 0,0-1-3 0,1-1 0 0,0 0-2 16,2 0 0-16,0-2-2 0,0 1 0 0,2-1-1 0,0 0 1 0,1-1-2 15,1 1 0-15,-2-3 1 0,3 0 0 0,-2 2 0 0,2-2 1 0,0 0 0 16,0 0 1-16,0 0-1 0,0 0 0 0,0 0 0 0,0 0 1 0,0 0 0 16,0 0 0-16,0 0 0 0,0 0-1 0,2 0-1 0,1 0-2 0,-3 0-1 15,1 0-2-15,-1 0 0 0,2 0-2 0,1 0 1 0,-3 0-3 16,2 0 0-16,-1 0-1 0,2 0-1 0,-1 2-2 0,1-2 1 0,-1 1 0 16,1 1 0-16,0-2 1 0,3 3-1 0,-3-1 1 0,2-1 2 0,0 0 3 15,0 2-1-15,3 1 2 0,-1-1-1 0,0 0 2 0,1 1 1 0,0-1-1 16,3 2 3-16,-2-1 0 0,1 0 0 0,1 1 1 0,-2 0 2 0,3 1-2 15,-2-1-1-15,2 2 1 0,0-2-1 0,-1 2 1 0,1-2 0 0,0 2 0 16,-1 0 0-16,3-1 1 0,-1 0-4 0,-2 2 2 0,3-2 0 16,-1 0-1-16,-1 1-1 0,1-2 1 0,-2 2 0 0,2-1 0 0,-2-2 0 15,1 3-1-15,-2-2-1 0,1 0 0 0,-2 0-3 0,1-1 0 0,-2 0 1 16,0 0-2-16,1 0-1 0,-4 1 0 0,2-2 0 0,-3 0-1 16,1-1-1-16,1 2 0 0,-3-4 1 0,-1 3 1 0,1-3 2 0,-1 4 0 15,-1-4 3-15,1 1 0 0,-2 1 1 0,0-2 0 0,0 0-2 0,0 0-3 16,0 0-7-16,0 0-11 0,0 0-12 0,0 0-19 0,0 0-21 15,0 0-29-15,0 0-37 0,0 0-50 0,0 0-56 0,0 0-83 0,0 0-95 0,0 0-53 16,0 0-33-16,-3 0-14 0</inkml:trace>
  <inkml:trace contextRef="#ctx0" brushRef="#br0" timeOffset="172690.7853">2729 3151 275 0,'0'-1'290'16,"0"1"-51"-16,0-2-48 0,0 1-31 0,0 1-23 0,0 0-14 16,0 0-11-16,0 0-8 0,0 0-6 0,0 0-7 0,0 0-7 0,0 0-8 15,0 0-12-15,0 0-13 0,0 0-10 0,0 0-12 0,0 0-9 0,0 0-6 16,0 0-6-16,0 0-5 0,0 0-3 0,0 0-3 0,0 0-3 16,0 0-2-16,-1 0-1 0,-1 1-2 0,2 1-1 0,-2-2-2 0,1 1 1 15,1 1 0-15,-2-2 3 0,-1 1 5 0,0 1 3 0,0 1 6 0,0 0 1 16,-2-1 4-16,2 2 4 0,-2-1 0 0,0 1 3 0,-2 1 2 0,0-1 3 15,1 3 3-15,-2-1 4 0,-1-1 1 0,1 3 1 0,-2-2-2 0,-1 1-3 16,0 1-2-16,1 0 1 0,-4-1-2 0,3 3 2 0,-4-3 0 0,2 3 0 16,-2-1 1-16,0-2 0 0,0 4 1 0,1-2-2 0,-2 0 1 0,2-2 0 15,1 2-1-15,-1-1-1 0,3 0 0 0,-1-1-1 0,2 0-2 16,1-1-2-16,0 0-1 0,2-1 0 0,1 1-2 0,-1-4-2 0,2 3 0 16,2-3-3-16,-3 2-2 0,3-1 0 0,0 0-2 0,1-1 0 0,1-1-2 15,-1 0 0-15,2 2-1 0,0-3-1 0,0 0 1 0,0 0-2 0,0 0 0 16,0 0-2-16,0 0-1 0,0 0-1 0,0 0 0 0,0 0-2 0,0 0 1 15,0 0-2-15,0 0 0 0,0 0-2 0,2 0-1 0,-1 0 0 16,-1 0 0-16,0 3 0 0,2-3 0 0,-2 1 1 0,1-1 0 0,1 1 1 16,-2-1 0-16,3 2 2 0,-1 0-1 0,2-2 2 0,-2 1 0 0,-1 1 2 15,1-2 0-15,1 2 1 0,0 1 0 0,1-1-1 0,-1-1 1 16,0 1 0-16,0 1 0 0,-1-2 0 0,2 2 0 0,1 0 0 0,-2 0 0 0,2 0-2 16,0 0 1-16,-2 0 1 0,2 2 1 0,-1-3 0 0,1 2 1 15,-2-1 0-15,2 2 1 0,0 0 1 0,1-1-2 0,0 2-2 0,1-2 0 16,-1 1-2-16,-1 0 1 0,3 1 0 0,-1 0 0 0,3 2 0 0,-2-2 1 15,1 2 0-15,-1-1 0 0,2 2 1 0,2-1 1 0,-2 0 0 16,0 1 2-16,2-1 2 0,-1 1 3 0,2 0 3 0,-1 1 2 0,1-1 0 16,1 0 2-16,-1 2-1 0,-2-4 1 0,5 2 0 0,-5 0-1 0,3-1 0 15,-1 1-1-15,-1-3 1 0,-1 2-2 0,1 0-2 0,0 0-1 16,-1-2-1-16,-3 1-1 0,3-2-1 0,-3-1-1 0,0-1 1 0,-3 2-1 0,2-2 2 16,-2 0 0-16,0 0 1 0,-3 0 0 0,1 0 2 0,0-2-3 0,-1 0-4 15,-2-1-10-15,0 0-11 0,0 0-20 0,0 0-25 0,0 0-43 16,0 0-54-16,0 0-84 0,0 0-100 0,-2 0-73 0,-3-2-60 0,2-1-33 15,-2 0-16-15</inkml:trace>
  <inkml:trace contextRef="#ctx0" brushRef="#br0" timeOffset="174293.0539">1702 2755 82 0,'-2'0'182'0,"1"-3"-27"0,-1 1-24 0,2 0-18 0,0-1-13 16,0 0-6-16,0-1-3 0,2 1-4 0,-1 3-5 0,-1-4-9 0,2 1-10 15,-2 0-6-15,2-1-3 0,-1-1 1 0,1 2 3 0,1-1 2 0,-1-2 6 16,-1-1 5-16,3 0 6 0,0 1 4 0,-1 0 2 0,0-3 4 15,0 1 2-15,-1 1 2 0,1 0 4 0,-1-1 4 0,-1 1 2 0,1-3 1 16,1 3 1-16,-3 0-1 0,3 0 0 0,-3-1 1 0,1 1-1 0,-1 0 0 16,0 0 1-16,0 2-3 0,0-1-4 0,0 2-1 0,0-1 1 15,-1 0-2-15,1 3-4 0,-3-1-6 0,3 1-10 0,0 1-8 0,-1-1-7 16,1 2-11-16,0 0-10 0,0 0-12 0,0 0-16 0,0 0-14 0,-2 2-13 16,2-2-11-16,0 1-9 0,0 2-7 0,0 1-5 0,0 1-2 0,0 1-1 15,0 1 1-15,0 0 3 0,0 5 3 0,0-2 3 0,0 4 6 16,2 0 6-16,-1 4 7 0,-1-1 9 0,3 2 5 0,-3 0 3 0,1 1 2 15,1 1 0-15,0-1 2 0,-1 1 0 0,1-1-2 0,1 1 1 0,0 0-1 16,2-2-1-16,-2 0 1 0,2 0-1 0,1-1 2 0,-1-2-1 0,1 1 2 16,1-3 1-16,-1 1 1 0,2-1 1 0,-2-2 1 0,2 0 1 15,0-2 0-15,0 1 0 0,0-3 0 0,0 0-2 0,3-3-7 0,-2 0-5 16,-1-1-9-16,2-1-12 0,2-1-14 0,0-1-18 0,0-2-17 0,-1-1-17 16,2-2-13-16,1-1-14 0,-3-1-15 0,3-3-14 0,-1 1-20 0,-2-2-21 15,3-1-18-15,-3 0-17 0,0-3-8 0,-1 2-1 0,-2-2 9 0,-2 1 14 16,0 0 18-16,-1-3 21 0,-2 5 26 0,-1-1 30 0,-1-1 35 0,1 3 34 15,-2 1 39-15,-2 0 37 0,1 2 39 0,-1-1 37 0,-1 2 30 16,-2 0 25-16,2 1 17 0,-1 2 14 0,2-1 8 0,-1 1 7 0,0 1-6 16,-1-1-9-16,1 2-14 0,0 0-15 0,0-1-16 0,1 2-12 0,1-1-14 15,-1 1-12-15,2 0-14 0,0 0-14 0,0 0-11 0,0 0-12 16,0 0-13-16,0 0-12 0,0 0-10 0,0 0-9 0,0 0-9 0,0 0-7 16,0 1-3-16,2-1-4 0,-1 3-1 0,-1-2 0 0,2 2 0 0,-2-3 0 15,1 4 3-15,1-3 1 0,-2 3 3 0,3-1 3 0,-1-1 2 0,-1 1 3 16,1 0 2-16,1 0 3 0,-1 0-1 0,0 0 1 0,-1 0 1 0,2 0-2 15,2 0 0-15,-2 0-3 0,0 0-2 0,0 0-2 0,2-1-2 0,-2 0-2 16,2 0-1-16,-2-2 0 0,3 2-1 0,-3-1 1 0,2-1-2 0,-1 0-1 16,0-1-1-16,1-1 1 0,-2 0 1 0,3 0 1 0,-3-1 2 15,2 0 4-15,-1-2 7 0,-1 0 3 0,0 1 6 0,-1-2 3 0,-1 0 3 16,1 1 4-16,-2-3 7 0,0 1 8 0,-2 0 6 0,2 0 3 0,-3 0 5 16,0 2 5-16,1-3 3 0,-3 2 2 0,2 0 1 0,-2 2 0 15,-2-1-1-15,2 2-3 0,0-1 0 0,0 1-3 0,-1 0-7 0,1 1-7 16,-2 0-4-16,2 2-5 0,0 0-6 0,0 0-10 0,0 0-9 0,-1 0-7 15,3 4-6-15,0-3-5 0,0 3-4 0,-1-1-3 0,3-1-1 0,-1 3-2 16,1 1-1-16,-1-2 1 0,2 4 0 0,0-2-1 0,0 2 3 16,0-1 4-16,2 3 4 0,-1-3 3 0,2 3 2 0,1-1-1 0,-1 1-1 15,2-1 0-15,2 2-2 0,1-2-1 0,-1 1-4 0,1-1-4 0,1 1-6 16,1 0-7-16,1-1-10 0,1 0-12 0,-1 0-12 0,3-2-15 0,-1-1-17 16,3 2-17-16,-2-3-22 0,3-1-24 0,-2 1-29 0,2-4-33 0,-1 1-35 15,3-2-33-15,-1-2-54 0,0 1-65 0,1-4-32 0,-3 1-17 0</inkml:trace>
  <inkml:trace contextRef="#ctx0" brushRef="#br0" timeOffset="174707.2632">2440 2389 358 0,'-9'-12'549'0,"-1"2"6"0,1-1 0 0,1 1-91 16,1 3-136-16,1 2-83 0,1-1-56 0,-1 3-38 0,3-2-30 0,0 2-26 15,1 2-24-15,1-1-25 0,1 2-25 0,0 0-18 0,0 3-17 0,0 0-12 16,1 2-10-16,-1 1-7 0,2 2-2 0,1 4-1 0,0 0 0 0,1 5 4 15,1-1 6-15,0 6 7 0,3 2 9 0,0 0 7 0,1 3 9 0,-1 2 6 16,2-1 3-16,2 3 1 0,-2 1 2 0,0 1 2 0,0 1 1 16,2-3 1-16,-3 1 3 0,2 1-2 0,-1 0 1 0,-1 0-3 0,0-2-3 15,-1 1-6-15,-1 0-7 0,1-4-7 0,-2-1-8 0,2 0-8 0,-2 1-7 16,-1-5-9-16,0 0-10 0,1-3-11 0,-3-1-13 0,2-1-12 0,-2-4-10 16,2 0-8-16,-2-1-6 0,0-4 2 0,-1 1 3 0,1-4-8 0,-3-2-15 15,3-1-18-15,-3-3-19 0,0 0-14 0,0 0-6 0,-3-4-1 16,2-2 1-16,-3-2 2 0,0-4 4 0,-1 0 8 0,0-1 9 0,0-2 13 15,-4-2 14-15,1-1 35 0,0 0 49 0,-4 0 47 0,2-1 50 0,-1-1 39 16,-2 0 34-16,2 1 27 0,0 0 26 0,0 1 23 0,1-3 22 0,-1 4 12 16,2 1 9-16,1 0 1 0,0 0-4 0,-1 1-14 0,2 0-20 0,3 3-21 15,-1 0-18-15,0 0-19 0,3 2-18 0,-1-1-19 0,3 3-18 0,0 0-17 16,0 0-17-16,3 1-12 0,1-1-14 0,0 1-8 0,3 1-10 16,5-1-9-16,-2-2-7 0,1 2-8 0,3-1-9 0,2 0-11 0,1 1-11 15,-1 0-14-15,3 0-14 0,0 0-15 0,0-1-17 0,2 1-21 0,-1-2-20 16,-1 1-24-16,3 0-23 0,-3-1-22 0,0 0-22 0,0 0-7 0,-3 1-3 15,3-4 8-15,-6 2 12 0,2-2 24 0,-3 0 28 0,-2 0 34 16,-2 0 36-16</inkml:trace>
  <inkml:trace contextRef="#ctx0" brushRef="#br0" timeOffset="174924.8466">2832 2475 63 0,'0'-15'111'16,"-3"2"41"-16,-2-3 28 0,0 1 20 0,-1 2 16 0,-3-2 14 0,1 2 4 15,-2-2 0-15,1 3-4 0,-1 0-4 0,-1 1-9 0,-1-1-11 0,2 1-14 16,2 2-16-16,-3 1-12 0,3-1-12 0,0 1-9 0,0 1-7 0,2 2-11 16,0-1-13-16,3 1-13 0,-2 2-14 0,3 0-15 0,-1 0-18 15,1 2-18-15,1-1-18 0,1 2-12 0,0 0-11 0,0 0-9 0,1 2-6 16,1 2-5-16,0 1-6 0,-1 1-1 0,1 1 0 0,1 2 2 0,2 3 1 15,-2 2 6-15,3 1 4 0,-1-1 9 0,1 6 10 0,1-1 5 16,1 3 4-16,-1 2 1 0,1 0 1 0,0 1 1 0,-1-1 0 0,3 3-1 16,-2-1 0-16,1-1-2 0,-3 3-1 0,3-5 1 0,-2 3 0 0,1-2 1 15,-2-2 0-15,1 1 1 0,0-1 1 0,-2-2 1 0,1-1 0 0,-1-1 1 16,1 0-2-16,0-1-5 0,-2-4-8 0,-1 1-13 0,2-2-13 0,-2 0-17 16,3-2-19-16,-3 0-23 0,0-3-21 0,-1 0-23 0,1-2-21 0,0 1-35 15,2-3-40-15,-2-2-66 0,-1-1-76 0,1 0-59 0,1-3-46 16,-2-1-26-16,1-1-13 0</inkml:trace>
  <inkml:trace contextRef="#ctx0" brushRef="#br0" timeOffset="175061.1551">2751 2607 263 0,'-6'-6'565'0,"2"0"12"0,0 1-6 0,1 0-13 16,0 1-102-16,1 1-145 0,1 1-82 0,-1-3-54 0,2 3-33 16,2-1-23-16,-1 1-20 0,1 1-19 0,1-2-17 0,2 0-16 0,1 0-13 15,5-1-12-15,-1 0-17 0,1 0-17 0,5 0-22 0,2-2-23 0,2-1-31 16,3-1-32-16,1 1-47 0,3-2-51 0,1-1-99 0,0 1-121 15,0-2-74-15,0 3-52 0,1 0-27 0,-3 0-18 0</inkml:trace>
  <inkml:trace contextRef="#ctx0" brushRef="#br0" timeOffset="224654.7371">16061 4516 169 0,'-2'-1'359'0,"0"1"-52"0,1 0-59 0,-1 0-35 0,2 0-23 0,0 0-16 16,0 0-11-16,0 0-11 0,0 0-10 0,0 0-12 0,0 0-8 16,0 0-10-16,0 0-7 0,0 0-8 0,0 0-8 0,0 0-8 15,-1 0-8-15,1 0-8 0,0 0-8 0,0 0-7 0,0 0-9 0,0 1-5 16,0-1-6-16,0 0-8 0,0 0-5 0,0 0-6 0,0 0-4 16,0 2-4-16,0-2-5 0,1 3-5 0,-1-3-3 0,2 0-3 0,-1 3-2 15,1-3-1-15,0 1 2 0,1-1-1 0,0 1 2 0,4 1 0 16,2-2 2-16,0 3 2 0,1-1 0 0,2-1 2 0,4 1 3 0,1 0 2 15,5-2 0-15,-1 0 4 0,5 3 1 0,2-2 3 0,4-1 1 16,1 0 1-16,3 0 1 0,3 0 1 0,1 0 1 0,6 0 0 16,0-1 1-16,4-2 1 0,1 3-1 0,3-2-1 0,1 0 0 0,0 1-2 15,4-1-2-15,-1-1-5 0,1 1-3 0,-1 1-3 0,-1 0-4 16,0-2-4-16,3 0-5 0,-3 0-2 0,-2 1-1 0,2-1 0 0,-2 0 0 16,0 0 1-16,-2 0 0 0,2 0 0 0,-3 2 1 0,4-3 0 15,-5 2 1-15,1-1 0 0,0 0 0 0,-1 0 1 0,1 1 2 0,-2 0-2 16,-1-1-2-16,0-1-1 0,1 1-3 0,-3 1 0 0,0-1-2 15,-3 1-1-15,0 0 1 0,-1-1-1 0,-3 1-1 0,1 1 1 16,-5-2 1-16,-3 3 1 0,2-1 2 0,-2 1-1 0,-3-3 2 0,0 3 1 16,-3 0 2-16,2 0 0 0,-6 0 1 0,2 0 1 0,-4 3 0 15,1-3 0-15,-3 1 3 0,-1-1 2 0,1 1 3 0,-5 1 2 0,2-2-1 16,-4 1 3-16,2 1-1 0,-4-2 2 0,0 2 1 0,-1-1 1 16,-3-1 1-16,2 2 1 0,-3-2 3 0,0 0-1 0,-1 0 2 0,1 0-2 15,-2 0 2-15,-1 0 0 0,-1 2-1 0,1-2 2 0,-2 0 1 16,0 0 0-16,0 0 1 0,0 0 2 0,0 0 2 0,0 0 1 0,0 0 1 15,0 0-2-15,0 0-1 0,0 0 0 0,0 0-2 0,0 0-1 16,0 0-1-16,0 0-2 0,0 3-1 0,0-3-2 0,0 0-2 0,0 1-3 16,0-1-3-16,0 0-2 0,0 1-2 0,0-1-1 0,0 0 0 15,0 0-1-15,0 0 0 0,0 0 0 0,0 0-1 0,0 0-2 16,0 0-3-16,0 2-6 0,0-1-10 0,0 1-12 0,2 0-14 0,-1-2-19 16,1 3-25-16,1-1-33 0,0 0-37 0,3-1-71 0,-1 1-87 15,1 0-64-15,3-1-51 0</inkml:trace>
  <inkml:trace contextRef="#ctx0" brushRef="#br0" timeOffset="225705.4931">21395 4501 103 0,'-1'0'432'0,"-3"2"-51"0,3-2-61 0,1 1-68 0,-2 1-43 16,-1-2-31-16,3 1-22 0,0-1-15 0,0 0-11 0,0 0-8 0,0 2-8 16,0-2-8-16,0 0-7 0,0 0-6 0,0 0-11 0,0 2-10 15,0-2-10-15,0 0-11 0,0 0-8 0,0 2-9 0,0 0-8 16,3-2-8-16,-1 1-4 0,-1 1-3 0,1-2-5 0,1 0-1 0,0 0-3 15,4 0-1-15,-1 3 0 0,3-3 0 0,3 0 4 0,0 0 1 16,6 3 3-16,-1-3 1 0,4 0 2 0,2 0 2 0,4 1 1 16,1-1 1-16,4 0 1 0,3 0 1 0,1 0 0 0,5 0 1 0,0 0-1 15,4 1-3-15,2 1-4 0,-1-2-4 0,5 0-6 0,1 1-7 0,0 1-5 16,-1-2-6-16,1 0-8 0,1 0-6 0,-2 0-7 0,1 0-7 16,0 0-5-16,0 0-4 0,-2 0-1 0,2 0-1 0,-5 0 1 15,2 0 1-15,-2 0 3 0,-1 0 4 0,2 0 3 0,-6 0 6 0,0 0 4 16,0 0 5-16,-2-2 5 0,1 1 7 0,-5 1 4 0,0-2 2 15,1 1 4-15,-2 1 0 0,0-1 0 0,-4 1 1 0,2-3 1 0,-1 3-1 16,-5 0 1-16,1-3-1 0,-1 3 1 0,-3 0 1 0,-1-2-1 16,-2 2 1-16,-2 0-1 0,-2 0 2 0,-1 0 0 0,-2 0-2 15,-1 0 2-15,-3 0 1 0,0 0 0 0,-1 0 1 0,-1 0 1 0,-4 0 3 16,1 2 1-16,-2-2 4 0,0 0 2 0,-1 0 2 0,-2 0 2 16,0 0 2-16,0 0-1 0,0 0 2 0,0 0 0 0,0 0 0 0,0 0 0 15,0 0-2-15,-2 3-2 0,2-3-2 0,0 0-5 0,0 0-8 16,0 0-13-16,0 0-14 0,0 0-17 0,-1 0-18 0,1 0-22 15,0 0-22-15,0 0-20 0,0 3-21 0,0-3-26 0,0 0-30 0,0 0-58 16,1 1-72-16,-1 2-51 0,2-2-41 0</inkml:trace>
  <inkml:trace contextRef="#ctx0" brushRef="#br0" timeOffset="232228.7322">17029 7616 77 0,'-1'-2'297'0,"-1"-1"-46"0,2 3-44 0,-1-3-28 0,-1 1-18 15,2 0-12-15,0 0-7 0,0-1-7 0,0 1-7 0,-2-1-5 16,2 2-6-16,0-1-6 0,0-1-7 0,0 2-10 0,0-1-8 0,0-1-7 16,0 2-5-16,0-1-3 0,0-1-4 0,-1 2-1 0,1-1-6 0,-2 1-2 15,2-1-4-15,0 2-5 0,0 0-3 0,0 0-3 0,0 0-4 16,0 0-1-16,0 0-5 0,0 0-1 0,0 0-4 0,0 0-4 15,0 0-4-15,0 0-4 0,0 0-5 0,0 0-3 0,0 0-4 0,0 0-3 16,0 0-4-16,0 0-4 0,0 0-3 0,0 0-3 0,0 0-2 16,0 0-2-16,0 0-2 0,0 0-1 0,0 0-2 0,0 0-1 15,0 0-3-15,0 0 0 0,0 0 0 0,0 0-1 0,0 0 0 0,0 0 1 16,0 0 3-16,0 0-1 0,0 2 1 0,0-2 1 0,0 1 1 16,0 2 1-16,0-1 2 0,0-1 3 0,0 1 2 0,0-1 2 0,0 0 2 15,0 1 2-15,2 0 3 0,-1-1 0 0,-1 2 3 0,0-1 1 16,2-1 1-16,-2 1 2 0,2 1-1 0,-1-2 1 0,-1 1 2 0,2-1-1 15,-1 2 1-15,-1-1-2 0,2 1 2 0,-2 0-1 0,2-1 1 16,-1 2-1-16,-1-3 1 0,2 2-1 0,0 1 1 0,-1-1-1 16,2-1 0-16,-1 1-1 0,1 1 0 0,-2-1 1 0,2-1-1 15,-1 1 0-15,1 0 1 0,-1 0-2 0,-1 0 1 0,3 0 1 0,-1 0-1 16,0 0 2-16,0-1 0 0,-1 1 2 0,2 0 1 0,1 0 0 16,-2 0 2-16,2-2 0 0,-2 1 0 0,2 1 1 0,0-3 2 0,-1 3-1 15,1-1 1-15,0 0-1 0,0 0 1 0,0-1 2 0,1 2 1 16,2-2 1-16,0 2 0 0,-2 0 1 0,2-2 1 0,1-1 1 15,2 1 0-15,1 1 3 0,0-1-1 0,-1 1 2 0,5-2-1 0,-2 2 0 16,2-2-2-16,2 0 0 0,-1 3-5 0,0-1 0 0,2-2-1 0,2 0-3 16,-1 0-2-16,1 2-2 0,1-1-2 0,0-1-3 0,0 2-2 15,0-1-1-15,3-1 1 0,-1 2 1 0,0-1 0 0,3-1 1 0,-2 2 3 16,2-1 1-16,1-1 0 0,1 1 2 0,-1 1 2 0,1-2 0 16,1 0 1-16,0 0 2 0,-2 0 1 0,2 2 1 0,2-2-2 0,-2 0-2 15,0 0-1-15,2 1-2 0,-4-1-1 0,2 0-1 0,0 0-1 16,-2 0-2-16,2 2-1 0,0-1-1 0,-1-1-4 0,-2 2-1 15,2-2 0-15,-3 1-1 0,3 1 1 0,-4-2 0 0,4 1 0 0,-3 1 0 16,-1-2-2-16,0 1 1 0,-2 1-1 0,2-2 1 0,1 1-1 16,-3-1 1-16,-2 2-1 0,3-1 1 0,-2-1-1 0,0 2 1 15,-3-2-1-15,1 0-1 0,-2 3-2 0,2-3 0 0,-1 0 0 0,-1 3 0 16,-1-3-1-16,-1 1 0 0,1 0 0 0,-1-1 0 0,-2 2 0 16,3-1 0-16,-4-1 1 0,2 2 2 0,0-2 0 0,-2 2 1 15,1-1 2-15,-1 0 1 0,3 2 1 0,-3 0 2 0,0-2 1 0,0-1 1 16,1 3 2-16,-1-3 1 0,2 3-1 0,-1-3 2 0,-2 2-1 0,4-2 0 15,-3 0 2-15,2 3 0 0,-2-1 0 0,3-2 0 0,-3 0-1 16,2 0 0-16,0 2 1 0,0-1 0 0,0-1 1 0,0 2 0 16,-2-1 0-16,4-1 1 0,-1 2 2 0,0-2-2 0,2 0 0 0,-3 0 0 15,1 0 0-15,5 0 0 0,-4 0-1 0,0 0 0 0,2 0-1 16,1 0 0-16,-2-2 0 0,1 2-1 0,0-1-2 0,0-1 1 16,0 2-2-16,0-1 2 0,2-1-2 0,-4 2 1 0,0 0-1 0,2 0 1 15,-3-2-1-15,3-1 1 0,-4 3-2 0,0 0 1 0,1-2-1 16,-2 2 0-16,1 0 1 0,-1-2-1 0,-2 1-1 0,0 1 1 0,2 0-2 15,-2-2 0-15,-1 1 1 0,0 1-1 0,1-1-1 0,2 1 1 16,-5-3 1-16,4 3-2 0,0 0-2 0,-1-3 1 0,1 2 0 0,0 1 0 16,0-1 0-16,-1-1-1 0,-1 2-1 0,5-2 0 0,-4 2 0 15,2-1-2-15,1 1 0 0,-1 0-2 0,0 0 0 0,0 0-1 16,2 0 1-16,-2 0 0 0,1 0-1 0,0 0 1 0,0 0 1 0,2 0 1 16,-3 0 0-16,4 0 2 0,-2 0 2 0,-1 0 1 0,0 1 2 15,2-1 0-15,-3 2 2 0,2-2 0 0,-2 2 1 0,2-1 0 16,-2-1 1-16,0 0-1 0,-1 1 0 0,1 2-1 0,-1-3 1 0,-2 0-2 15,2 0 1-15,-2 0-1 0,1 3-1 0,-2-3 1 0,-1 0-1 0,1 0-1 16,-1 1 1-16,-1-1 0 0,0 0 1 0,1 0-1 0,-1 0 0 16,1 0 2-16,0 0-2 0,-1 0 1 0,-2 0-1 0,1 0 1 15,2 0 0-15,-3 0 0 0,2 0 1 0,-1 0-1 0,2 0 1 0,-3 0-1 16,1 0 0-16,1 0 1 0,-2 0-1 0,3 0 0 0,-2 0 0 16,1 0-1-16,-2 0-1 0,2-1 1 0,0 1-1 0,0 0 1 0,-2 0-1 15,2 0 0-15,-2 0-1 0,0-3 1 0,1 3-1 0,-2 0 0 16,1 0 0-16,-2 0 1 0,1 0-1 0,0 0 1 0,-2 0 0 0,2 0 0 15,-1 0 1-15,1 0-1 0,0 0-1 0,-2 0 1 0,2 0-1 16,-2 0 1-16,2 0-1 0,-2 0 0 0,3 0 1 0,-1 0-1 16,0 0 0-16,1 0 0 0,-1 0 1 0,1 0 0 0,1 0-1 0,-3 0 1 15,3 0-1-15,-1 0 2 0,0 0-2 0,2 0 1 0,0 0-1 16,-1 0 0-16,-2 0 1 0,2 0 0 0,-1 0 0 0,-1 0 0 16,0 0 0-16,2 0 2 0,-3 0 0 0,1-3 1 0,-4 2 4 0,2 1 2 15,1 0 4-15,-3-1 3 0,-1-1 3 0,2 2 3 0,-1-2 2 16,-1 2 2-16,2-1 3 0,-2-1 0 0,0 0 2 0,0-1-1 0,2 0 1 15,-1 1-1-15,-1-1 1 0,0-1-1 0,2 1-1 0,0-2 2 16,-2-1 2-16,1 2-1 0,-1-2 0 0,0 1 0 0,0-2-1 16,4 1 3-16,-4 2 2 0,0-3 0 0,0 1 2 0,0 2-1 0,0-1-1 15,0 1-1-15,0-2-2 0,0 1-5 0,0 2-5 0,0-2-5 16,0 1-2-16,0 1-5 0,0 0-4 0,0 2-6 0,0-1-7 0,0 2-7 16,0 0-5-16,0 0-6 0,0 0-9 0,0 0-8 0,0 0-11 15,0 0-11-15,0 0-11 0,0 0-11 0,0 0-11 0,0 0-6 0,0 0-4 16,0 3-4-16,0-1-5 0,2-1-5 0,-2 2-3 0,0 0-5 15,0 0-5-15,0 0-2 0,0 0-1 0,0 0 1 0,0 0 2 16,0 0-2-16,0 0-2 0,0 0-6 0,0-1-8 0,0 1-5 0,0-3-5 16,0 0-9-16,0 0-9 0,0 0-24 0,0 0-30 0,0 0-52 15,0 0-65-15,0 0-31 0</inkml:trace>
  <inkml:trace contextRef="#ctx0" brushRef="#br0" timeOffset="233338.5403">21542 7731 421 0,'-2'0'437'0,"-2"0"-47"16,3 1-57-16,1-1-60 0,0 0-64 0,0 0-39 0,0 0-26 16,0 0-19-16,0 0-14 0,0 0-10 0,1 0-6 0,2 0-9 15,-2 0-6-15,-1 0-10 0,2 0-14 0,0 1-10 0,-2-1-10 0,1 0-9 16,1 0-8-16,-1 2-6 0,1-2-9 0,0 0-4 0,-1 0-5 16,3 2-3-16,-3-1-1 0,4-1-1 0,-2 0-2 0,5 2 1 15,-2-1 1-15,5-1 3 0,2 2 3 0,0-2 3 0,4 1 2 0,2 1 1 16,6-2 1-16,2 0 1 0,5 0-1 0,4 0 1 0,3 0-3 15,4 0-2-15,6 0-3 0,0 0-4 0,7 0-3 0,0 0-7 0,4 1-7 16,0-1-4-16,5 2-2 0,-1-2-2 0,1 1-1 0,3 1-1 0,-1-2 2 16,1 1 0-16,2-1 0 0,-2 2 2 0,3-1 0 0,-1-1 2 15,-2 0 1-15,1 2 3 0,1-2 5 0,-4 0 0 0,1 0 0 16,-3 0-1-16,2 0 3 0,-2 0 0 0,-3-2-1 0,-2 2-1 16,-1-1 1-16,-2-1 2 0,-1 1 3 0,-1-1 5 0,-2 1 4 0,-1-2 1 15,-3 1 3-15,1 1 4 0,-3-1 2 0,2-1 2 0,-6 2 0 0,1-1 2 16,0-1 2-16,-5 3 1 0,2-1 3 0,-1-1-2 0,-3 2-2 15,1-1-2-15,-3-1-2 0,0 2 0 0,-3 0-1 0,4 0-2 16,-5 0-1-16,0 0-2 0,0 0 0 0,0 2-2 0,-5-1 0 0,2-1-1 16,-2 2 1-16,1-1 0 0,-3-1-1 0,1 1 0 0,-2 1-2 15,0-2 1-15,0 3-2 0,-1-3 1 0,0 2 1 0,-3-1-1 16,2-1 1-16,-2 2-1 0,-1-2 1 0,0 1 0 0,-3 1 0 0,2-2 2 16,-3 0 1-16,1 0 3 0,-2 0 2 0,-1 0 4 0,-3 0 5 15,2 0 4-15,-4 0 3 0,2 0 5 0,-3 0 4 0,-1-2 4 16,1 1 3-16,-2 1 3 0,-1-2-1 0,0 2-3 0,-2 0-6 0,0 0-15 15,0 0-21-15,0 0-38 0,0 0-47 0,0 0-109 0,-4-1-141 0,0-1-87 16,-1 2-63-16,-2-3-33 0,0 1-18 0</inkml:trace>
  <inkml:trace contextRef="#ctx0" brushRef="#br0" timeOffset="241122.8105">3439 12051 392 0,'-11'-6'598'0,"1"-2"-2"16,0 2 0-16,0 2-1 0,2-2-126 0,0 2-186 0,0-1-106 15,2 1-63-15,1-1-32 0,0 2-18 0,2 0-10 0,0-1-5 0,0 2-9 16,3 0-8-16,0-1-8 0,0 1-7 0,3 1-4 0,0-2-3 0,2-1-5 16,1 1-6-16,1 3-4 0,2-3-5 0,4-2-4 0,1 1-2 15,3-1-3-15,1-1-2 0,4 0-2 0,2-1 2 0,1-2 0 0,0 2 1 16,1-3-1-16,-1 0-4 0,3 0-4 0,-1 0-5 0,0 1-3 15,-2 0-3-15,-3-1-1 0,1 0 1 0,-3 0 1 0,-3 0 6 0,-1 3 3 0,-4 0 5 16,0 0 1-16,-4-1 0 0,-2 2 3 0,-2-2 1 0,0 3 6 16,-4 1 9-16,0-3 6 0,-4 1 4 0,0-1 4 0,-2 4 3 15,-2-2 0-15,0 1 0 0,-3 1 1 0,1 0-1 0,-1 1 2 0,-1 1 1 16,1 1 2-16,-2 0 2 0,2 0-2 0,0 1-4 0,0 2-6 16,1 2-3-16,1-1-6 0,-2 1-6 0,3 2-4 0,1 2-1 15,1 0-2-15,0 3-2 0,3-1-1 0,0 4-2 0,1 0 0 0,2 2 1 0,0 2 1 16,3 0 2-16,-1 1 3 0,3 4 1 0,1-1 6 0,0 2 3 15,1 0 4-15,-1 0 2 0,5 0 1 0,-2 3 2 0,1-2 1 0,1-2 0 16,0 5 0-16,0-4-1 0,2 0-3 0,-2 0-4 0,1 1-5 0,-1-2-7 16,1 1-12-16,0-2-12 0,-1 0-16 0,-1-1-18 0,2 0-25 15,-2-2-32-15,1-2-36 0,-2 2-39 0,1-3-46 0,-2-3-47 16,3 0-71-16,-2-4-84 0,-1 0-45 0,2-3-26 0</inkml:trace>
  <inkml:trace contextRef="#ctx0" brushRef="#br0" timeOffset="241454.6832">3929 12141 484 0,'0'-8'547'0,"-1"1"-5"16,-1 1-8-16,2 1-110 0,0 1-161 0,0-1-91 0,0 4-58 15,0-2-38-15,2-1-26 0,-1 4-19 0,2-1-13 0,-1 1-11 0,1 0-11 16,0 1-8-16,2-1-6 0,3 4-3 0,-2-1-4 0,3 0 0 0,1 1 2 16,0 0 1-16,2 3 4 0,-1-1 5 0,2 1 5 0,-2 3 2 15,2-3 2-15,-1 3 2 0,-1-1 3 0,-1 2 0 0,2-1 0 0,-2 2 0 16,-2 1 0-16,-1-3-1 0,0 2-1 0,-2-2 0 0,0 1 1 15,-2-2 3-15,-2 0 5 0,1 0 13 0,-2-1 15 0,0-1 15 0,-2 0 18 16,1-4 12-16,-1 1 9 0,-1-1 7 0,0-2 5 0,-2-1 5 16,0-1 4-16,0-1 5 0,-1-1 2 0,2 0-1 0,-3-4-2 0,2 2-9 15,-1-2-14-15,-3-3-14 0,4 0-19 0,0-2-13 0,2-1-11 0,-2 2-10 16,2-4-9-16,1-1-12 0,2 1-9 0,2 1-13 0,-1-3-12 16,4 0-10-16,0 0-11 0,2 2-9 0,3-2-11 0,2 1-9 0,-1-1-10 15,4 1-11-15,1 1-11 0,3 2-10 0,0-1-11 0,0 0-11 16,5 4-13-16,-2 1-12 0,0 0-17 0,2 1-17 0,1 2-16 0,0 2-18 15,-1-1-18-15,1 4-11 0,-1-1-10 0,0 2-2 0,-1 0 2 16,1 0 6-16,-3 0 9 0,1 0 18 0,-2 2 21 0,-2-1 31 0</inkml:trace>
  <inkml:trace contextRef="#ctx0" brushRef="#br0" timeOffset="241804.7657">4653 11943 25 0,'8'0'200'0,"-2"0"26"0,-3-1 22 0,-1 1 20 0,-2-4 16 16,-2 3 14-16,1-1 4 0,-4 0 1 0,-1-1-12 0,0-2-16 0,-1 2-29 16,-1-1-32-16,-3 0-28 0,0-1-23 0,1 1-19 0,-2 0-15 0,1 1-14 15,-3 1-14-15,3-1-18 0,-1 1-16 0,0 1-14 0,-1 0-13 16,2 1-12-16,0 1-11 0,0 0-10 0,0 3-8 0,0-1-5 0,3 0-5 15,-3 4-3-15,3 1-3 0,0-1-1 0,0 3-1 0,2-1 0 16,1 1 0-16,0 2 1 0,2 0 1 0,0 1 1 0,0 3 2 0,3-2 0 16,0 1 1-16,0-1-2 0,3 2-2 0,0 0-3 0,2 0-2 15,0-3-2-15,2 1-2 0,0 1-1 0,-1-3-1 0,4 0-1 0,-1-2-1 16,-1-1 1-16,0 0 0 0,0-1 2 0,1-2 4 0,-1-2 5 0,-1 1 6 16,-1-4 4-16,3 1 4 0,-2-4 3 0,1-1 3 0,-2 0 5 15,0-4 5-15,1 1 7 0,-3-5 8 0,1 0 8 0,0 0 7 0,-2-3 5 16,-1-1 5-16,2 0 4 0,-4 0 3 0,0 0 8 0,0-1 7 0,0 0 7 15,-4 1 8-15,2 1 4 0,1 0 3 0,-1 2-2 0,-1 0-1 16,1 3-8-16,-1 0-8 0,1 2-11 0,1-1-10 0,-1 4-13 16,1 0-14-16,-1 0-15 0,2 2-18 0,0 0-15 0,0 2-13 0,0 0-11 15,0 2-9-15,3-1-4 0,-1 2-4 0,1-1-3 0,0 5-3 16,2 0-4-16,2 1-1 0,2-2-1 0,-1 6-2 0,1-2-2 0,2 2-3 16,0 0-8-16,3 0-11 0,-1 2-16 0,0-3-20 0,6 2-25 0,-2 0-27 15,2-2-30-15,0-2-31 0,3 0-38 0,-3-2-40 0,5-2-54 16,-1-1-61-16,1-1-38 0,0-3-26 0,1-3-9 0</inkml:trace>
  <inkml:trace contextRef="#ctx0" brushRef="#br0" timeOffset="242204.4831">5189 11816 448 0,'-7'-13'567'0,"0"0"-9"0,-3 1-21 0,1 2-79 16,-4 0-109-16,0 0-76 0,0 4-59 0,-2 0-38 0,0 1-25 0,-2 2-19 16,0 2-19-16,1 1-18 0,-1 3-21 0,-1-2-14 0,3 5-14 15,-1 0-11-15,0 2-10 0,3 2-10 0,-2 1-6 0,3 2-5 0,1-1-7 16,0 3-3-16,0-1-4 0,3 3-3 0,1 0 0 0,2 0-2 15,0 1 0-15,3 0-1 0,2-1-4 0,0 1 0 0,2-1-1 0,1 1-3 16,0-1-2-16,4 0-2 0,0-3-2 0,3 3-4 0,-2-4-4 0,3 1-2 16,-2-2 0-16,3-2-2 0,0-1 1 0,-1-1-1 0,3-1 2 15,-1-2-3-15,-2-2-6 0,3-2-3 0,-1-2-6 0,1-2 1 0,-1-3 2 16,2-2 3-16,-2-2 2 0,0-4 4 0,1-2 4 0,-1-2 2 16,-1-3 2-16,-2-2 3 0,-2-4 2 0,1-1 6 0,-4-2 7 15,0-4 8-15,-4 1 7 0,-1-4 8 0,-1 1 4 0,-4-1 9 16,0-1 8-16,-4-2 12 0,1 3 12 0,-2-1 14 0,-2 3 13 0,1-2 14 15,-1 2 13-15,-2 3 9 0,2 4 9 0,-1 1 7 0,2 2 5 0,0 5-1 16,-2 2-5-16,5 2-9 0,0 2-15 0,1 2-18 0,2 3-22 16,0 2-20-16,2 0-20 0,1 5-16 0,-1 2-16 0,2 0-9 0,1 4-8 15,1 2-5-15,2 5-2 0,2 2 2 0,0 4 0 0,0 4 8 0,4 1 7 16,-1 6 8-16,0 0 8 0,4 2 6 0,0 6 5 0,-1 0-2 16,4 1-4-16,-2-1-9 0,3 3-7 0,-2-1-12 0,2 1-12 15,-2-3-17-15,4 1-17 0,-4-6-18 0,3 3-20 0,-1-3-18 0,0-3-20 16,-2 0-19-16,2-6-23 0,-2-1-28 0,2-1-28 0,-2-7-38 15,2-1-42-15,-2-4-62 0,2-4-75 0,-3-2-31 0,1-4-9 0,-1-4 2 16</inkml:trace>
  <inkml:trace contextRef="#ctx0" brushRef="#br0" timeOffset="242523.279">5418 11648 493 0,'-6'-13'555'0,"1"0"2"0,0 2-59 16,0 1-89-16,2 2-95 0,-2 2-96 0,1 0-64 0,2 2-48 15,1 0-32-15,-1 3-23 0,2 1-22 0,0 0-19 0,2 1-15 16,-1 3-9-16,1-1-10 0,2 1-7 0,1 2-8 0,-2 2-3 0,2-1-6 15,2 2-1-15,-1 2-2 0,3-1 1 0,-2-1-4 0,1 2-5 16,0-2-7-16,1 0-7 0,-1-2-7 0,0 1-7 0,1-3-2 16,-1 0 2-16,0 0 2 0,2-3 6 0,-3-2 7 0,1 0 7 0,-1-2 10 15,-1-3 10-15,0 0 12 0,-3-2 13 0,2 0 15 0,-2-2 14 0,-1 0 12 16,-2-2 13-16,-2 1 10 0,-1-2 10 0,-2 2 10 0,-1-3 9 16,0 1 11-16,-1 2 10 0,-1-1 6 0,-1 2 5 0,-2 1 3 15,1-1-2-15,-2 1-2 0,1 0-6 0,-2 1-6 0,-1 5-6 0,3-1-7 16,-3 2-10-16,3 1-12 0,-1 0-12 0,0 3-12 0,2 0-14 15,0 0-11-15,0 6-12 0,2-1-7 0,1 2-6 0,0 0-3 16,4 2-4-16,0 2-1 0,1-2-2 0,4 5 1 0,-1 0 3 0,4 0 5 16,2 1 6-16,1 1 5 0,4 0 7 0,2-2 6 0,2 1 4 15,1 0 2-15,5 1 2 0,-1-3-6 0,4-1-11 0,0-3-14 16,2 3-16-16,1-3-27 0,2-2-29 0,2-3-55 0,-2-2-70 0,2-2-98 16,-1-3-115-16,1-3-65 0,0-1-45 0,-1-4-21 0,1-2-10 15</inkml:trace>
  <inkml:trace contextRef="#ctx0" brushRef="#br0" timeOffset="243070.7596">6271 11260 57 0,'-1'-14'520'0,"-4"1"-4"15,2 3-66-15,-2-1-98 0,1 1-63 0,-3 2-43 0,1-1-32 0,-2 4-22 16,0-2-20-16,-3 2-16 0,2 1-15 0,-1 1-16 0,-1 2-14 15,-1 1-13-15,0 1-16 0,1 1-17 0,-3 0-15 0,1 5-16 16,1-1-15-16,1 1-14 0,-2 4-7 0,2-1-6 0,1 2-3 0,1 1-1 16,1 3-1-16,0-1 2 0,2 1 1 0,1 0 2 0,2 4 1 15,0-2 2-15,3 2 1 0,0-3 3 0,2 3 3 0,2 1 4 0,1-3 1 16,1 2-1-16,2-3 2 0,0 3 0 0,1-3-1 0,1-2 0 16,4 1-2-16,-3-2 1 0,2-1 1 0,-1-2-1 0,1-2 3 15,1-2 2-15,-1 1 1 0,3-5 1 0,-3 0 1 0,-1-3-1 0,2-3-1 16,-2 1-3-16,0-4-1 0,-1-1-1 0,2-3 0 0,-2-1-2 15,-3-3-4-15,0-1-5 0,-1-3-3 0,0 0-7 0,-4-1-3 0,0-4-3 16,-3 2-1-16,-1-3-2 0,-3 0 1 0,0 0-1 0,-4 0 1 16,2 0 1-16,-2 2 3 0,0-1 6 0,-3 4 4 0,1-1 6 15,-1 2 4-15,0 2 6 0,2 0 1 0,-1 1 1 0,-1 5 0 0,3-1-1 16,2 3-3-16,-1 0-3 0,1 1-6 0,2 2-10 0,0-1-8 16,3 3-12-16,-1 1-8 0,2 2-8 0,2 0-9 0,1 0-12 0,2 0-11 15,1 0-13-15,0 2-12 0,4 1-10 0,1-1-10 0,3 1-10 0,2-2-9 16,1 2-9-16,5-3-11 0,-3 2-8 0,5-2-15 0,-2-2-18 15,3 1-13-15,-4-2-15 0,4-2-15 0,-3 2-16 0,2-1-35 0,-3-3-45 16</inkml:trace>
  <inkml:trace contextRef="#ctx0" brushRef="#br0" timeOffset="243436.8963">6621 10844 415 0,'-10'-19'447'0,"-2"-1"-24"0,-1 1-41 0,0 0-44 0,-2 1-44 16,0 1-30-16,-4 0-21 0,2 3-21 0,1 0-18 0,-1 2-21 15,1 2-18-15,2 0-19 0,-2 2-23 0,4 1-19 0,0 2-23 16,1 0-18-16,2 3-18 0,3 2-14 0,-1 2-10 0,2 4-11 0,2 1-13 15,-1 5-6-15,2 1-4 0,2 3-4 0,0 5-2 0,4 4 0 16,1 1 1-16,0 4 3 0,3 3 3 0,4 3 1 0,1 3-1 0,2 3 6 16,2 3 6-16,3 4 4 0,0 1 3 0,3 4 0 0,-1 2-4 15,5 1-5-15,-2 2-6 0,1 3-8 0,1 1-9 0,0 0-6 16,1-2-5-16,0 2-1 0,-1-5 1 0,0 3-5 0,0-4-6 0,0-4-6 16,-2-2-3-16,-1-3-2 0,0-5 4 0,-2-2 4 0,-3-5 6 15,1-4 8-15,-3-4 10 0,-2 1 11 0,-4-7 11 0,1-3 10 16,-5-2 8-16,-1-4 6 0,-2-2 5 0,-3-2 4 0,-2-3 4 0,-3-3 3 15,-2-3 2-15,-1-2 3 0,-5-3 3 0,1-1 0 0,-6-3-1 16,-1-3-2-16,-1-4-6 0,-2 1-6 0,-2-4-8 0,-2-2-3 0,-1-3-3 16,0 0-1-16,-1-3-3 0,1-3-2 0,-1 0 0 0,0-2-1 15,2-1 0-15,2 1-2 0,1-3 1 0,2 2-1 0,2-2-2 16,3 3 0-16,-1-3-4 0,7 2-6 0,2-1-6 0,0 1-11 0,5 3-12 16,4-4-14-16,2 1-18 0,4 0-14 0,0 0-15 0,6-1-19 15,1 4-21-15,3-5-23 0,2 2-24 0,2-2-33 0,1 3-36 0,1-1-32 16,2-2-29-16,-1 2-50 0,2-4-62 0,-2 5-25 0,0-4-8 15</inkml:trace>
  <inkml:trace contextRef="#ctx0" brushRef="#br0" timeOffset="243754.4509">6934 10548 370 0,'-14'-23'489'15,"-2"3"13"-15,0 0-50 0,-4 2-78 0,0 2-62 0,0 3-52 0,0 0-38 16,0 2-32-16,0 2-28 0,3 2-26 0,-1-1-25 0,2 4-22 16,2 1-18-16,0 1-15 0,3 4-12 0,1 1-12 0,1 2-11 15,3 3-10-15,2 4-5 0,1 2-7 0,3 5-4 0,3 1-2 16,1 5-1-16,4 4 0 0,2 2 3 0,3 5 4 0,4 0 3 0,1 3 2 15,4 2-1-15,3 5 1 0,2 0-4 0,1 3-3 0,2 2 3 16,0-1 6-16,2 5 3 0,-2 2 3 0,0-2 2 0,0 3-1 0,-1 3 0 16,-4-1-2-16,2-1-1 0,-2 3-1 0,-1-7 0 0,-2 3 0 15,-3-4 1-15,-2-3 3 0,1-3-6 0,-4-3-4 0,-1-3-6 16,-1-5-2-16,-4-4 5 0,-1-3 9 0,-2-4 14 0,-1-2 18 0,-3-4 14 16,-1-5 11-16,-1-1 12 0,-5-3 10 0,1-4 7 0,-3-3 9 0,-2 0 6 15,-2-4 6-15,-1-5 4 0,-1-2 3 0,-2-3-5 0,-1-1-9 16,-1-7-13-16,0-3-16 0,-1-5-18 0,1-2-20 0,1-8-18 0,1 1-22 15,-1-8-20-15,2 0-17 0,3-6-10 0,-1-2-6 0,5-3-11 16,-1-1-12-16,6-2-14 0,1-1-16 0,2 2-15 0,3 0-16 16,2 1-17-16,4 1-17 0,1 4-20 0,5-2-23 0,2 4-39 15,3 1-46-15,2 3-92 0,5 3-114 0,0 0-65 0,3 4-40 0,0 2-14 16,0 5-2-16</inkml:trace>
  <inkml:trace contextRef="#ctx0" brushRef="#br0" timeOffset="244172.9177">4944 12671 437 0,'-34'13'492'0,"3"0"-4"0,1-1-90 0,-2 0-132 16,2-2-79-16,0 2-51 0,0-4-27 0,2 1-17 0,-1-1-6 0,1-1-2 16,-1-1-1-16,4 2 0 0,-2-2-3 0,5 0-2 0,-2-2-5 15,2 2-7-15,2-1-5 0,4 0-6 0,2-3-6 0,3 1-8 0,3 1-5 16,0-4-5-16,5 3-4 0,3-3-5 0,3 0-3 0,5-3-3 15,1-1-2-15,8-1-2 0,4-2-2 0,6-6-2 0,5 2-5 0,8-6-4 16,10-3-2-16,8-7-3 0,10-2 3 0,14-7 5 0,12-4 1 0,11-7 1 16,6-1-4-16,13-5-5 0,8-4 2 0,9-3 5 0,11-3 3 15,7-2 1-15,4-3 0 0,0 0 0 0,3-1-3 0,0 1 0 0,1 0-4 16,-2 1-4-16,2-2-4 0,-4 6-4 0,-5 0 5 0,-4 4 5 16,-7 4-5-16,-5 2-10 0,-8 5-12 0,-3 2-14 0,-6 4-20 0,-11 3-23 15,-5 3-43-15,-6 3-55 0,-7 4-104 0,-10 5-128 0,-6 2-73 16,-6 2-43-16,-7 4-26 0,-9 2-17 0</inkml:trace>
  <inkml:trace contextRef="#ctx0" brushRef="#br0" timeOffset="262019.3949">29936 10603 304 0,'-2'-2'495'0,"2"2"11"0,0 0-69 15,0 0-106-15,0 0-84 0,0 0-72 0,0 0-44 0,0 0-26 16,0 0-16-16,0 0-13 0,0 0-5 0,0 0-4 0,0 0-4 0,0 0-5 16,0 0-7-16,0 0-12 0,0 0-10 0,0 0-8 0,0 0-9 15,2 0-6-15,-2 0-4 0,3 0-3 0,-2 0-3 0,1 0 1 0,0 0-1 16,-1 0-2-16,3 0-1 0,0 0 2 0,-3 0-1 0,4 0 0 16,0 0 2-16,1 0-1 0,2 0 2 0,-2 0 0 0,2 0 0 0,2 0 1 15,1 0 0-15,2 0 0 0,-1 0-1 0,1 0 2 0,1 0 0 16,4 0-1-16,-1 0 0 0,2 0-1 0,1 0 0 0,2 0-2 0,1 0 1 15,2 2 1-15,0 0 0 0,4-2 2 0,1 1 2 0,0-1 3 0,1 2 1 16,3-1 4-16,-1-1 0 0,2 2 0 0,0-1 0 0,4-1 1 16,-3 2 2-16,2-2 0 0,0 0 0 0,1 0 0 0,-1 0-2 0,1 0-2 15,0 0-2-15,-1 0-1 0,0 0-2 0,-2 0-3 0,-1 0 1 0,1 0 2 16,-3 0-1-16,1 0-1 0,-3 0 0 0,1 0 0 0,-2 0 0 16,-3 0 1-16,-1 0 0 0,0 0 2 0,-1 0 1 0,-1 0 0 0,-2 0 1 15,2 0 1-15,-5 0-2 0,1 0 2 0,1 0 0 0,-4 0 0 0,2 0-1 16,-1 1 1-16,-1-1 1 0,-1 2 1 0,1-2 0 0,0 1 1 15,-2 0 0-15,-1-1-1 0,2 2 1 0,-3 0 1 0,1-2-1 0,0 0 2 16,-2 1 2-16,1-1-1 0,0 0 1 0,-2 2 0 0,-1-2 1 16,0 0-1-16,2 0 2 0,-1 0 0 0,-2 0 0 0,1 0-1 0,-2 0 1 15,2 0 0-15,-2 0-1 0,0 0-2 0,1 0 2 0,0 0-1 0,-1 0 2 16,0 0 1-16,-3 0-1 0,2 0-2 0,-1 0 0 0,-1 0-3 0,-1 0 0 16,0 0-1-16,1 0 2 0,-1 0 0 0,-2 0 0 0,0 0 1 15,1 0-2-15,-3 0-1 0,0 0 0 0,0 0 0 0,0 0 1 0,0 0-2 0,0 0 0 16,0 0 0-16,0 0 0 0,0 0 0 0,0 0-2 0,0 0 0 15,0 0-2-15,0 0-3 0,0 0-1 0,0 0-3 0,0 0-4 0,0 0-4 16,0 0-6-16,0 0-5 0,0 0-7 0,0 0-8 0,0 0-9 0,-2 0-10 16,1 0-9-16,-1 0-11 0,0 0-10 0,2 2-12 0,-1 0-12 15,-2-2-11-15,2 0-14 0,-3 1-14 0,3 1-14 0,-1-2-15 0,2 0-23 16,-3 2-25-16,0-1-29 0,-1 1-30 0,3-1-57 0,-4 0-69 0,2 2-35 0,-5-1-21 16</inkml:trace>
  <inkml:trace contextRef="#ctx0" brushRef="#br0" timeOffset="266958.5013">12371 11455 181 0,'0'0'320'0,"0"0"-79"0,0 0-53 0,0 0-40 0,0 0-22 15,0 0-16-15,0 0-9 0,0 0-6 0,0 0-3 0,0 0-7 16,0 0-5-16,0 0-7 0,0 0-7 0,0 0-6 0,0 0-8 15,0 0-7-15,0 0-5 0,0 0-3 0,0 0-2 0,0 0-2 0,0 0 0 16,0 0 0-16,0 0 3 0,0 0 3 0,0 0 1 0,0 0 3 16,0 0 1-16,0 0 0 0,0 0-1 0,0 0 1 0,0 0-1 15,0 0-1-15,0 0-2 0,0 0 0 0,0 0-2 0,0 0-3 0,0 0-4 16,0 0-4-16,0 0-4 0,0 0-5 0,0 0-4 0,0 0-2 16,0 0-5-16,0 0-1 0,0 0-4 0,0 0-3 0,0 0-3 0,0 0-2 15,0 0-3-15,0 0-2 0,0 0 0 0,2 0-1 0,-1-1 1 16,1 1-1-16,-1-3-1 0,1 3 0 0,1 0-2 0,-1 0-1 0,1-3 1 15,0 3-1-15,2 0 1 0,-2 0 1 0,3-2 1 0,-1 1 1 16,2 1 0-16,-1-3-1 0,0 1 2 0,4 1 1 0,-4-1 1 0,2-1 1 16,0 2 0-16,1-1 0 0,-1 1 1 0,0-2 1 0,3 1-1 15,-3 0 1-15,2 0 1 0,2 2 0 0,-2-2 2 0,-1-1 2 16,4 2 0-16,0-1-1 0,-4-1 1 0,3 3 1 0,1 0 1 0,1-5 2 16,-2 5-1-16,1 0 0 0,0-2 0 0,-1 2 1 0,2-2-1 15,-2 1-1-15,4 1 0 0,-3-2 0 0,1 2 0 0,0 0 2 16,0 0 0-16,1 0-1 0,0 0 2 0,0 0-1 0,0 0 2 0,1 0-1 15,1 0 1-15,0 0-1 0,1 2 1 0,-2-2 0 0,3 1 1 16,0 1-1-16,0-2 0 0,0 0-2 0,-1 2 0 0,2-2-2 0,0 0-2 16,1 0-2-16,-2 0 0 0,3 0-2 0,-3 0 1 0,2 0-3 15,-2 0-1-15,-2 0-2 0,4 0-1 0,-3 0-3 0,0 0 0 16,1 0-3-16,-3 0-1 0,3 0 0 0,-3 0-1 0,1 0 1 0,0-2 1 16,-1 2-1-16,1-2 1 0,-2 1 0 0,0 1 1 0,2-2 1 15,-4 1 1-15,2-3 1 0,0 4 1 0,0 0 3 0,-1-4 0 0,0 3 2 16,-1-1-1-16,1 1 0 0,-1-1 0 0,1 0 0 0,0 1 0 15,0-3 0-15,-1 4 0 0,0-3 1 0,-1 3-2 0,3-2-2 0,-1 0 0 16,-1 1 1-16,1 0 1 0,-3-1 0 0,3 1-1 0,-1 1 0 16,-2-2-1-16,3 2-1 0,-3-1 1 0,3-1 1 0,-1 2 1 0,-1-1 1 15,1-1 1-15,-1 2 3 0,-2 0 0 0,1 0 2 0,3 0 0 16,-4 0 1-16,1 0 2 0,2 0 1 0,0 0 2 0,-4 0 1 16,2 0 1-16,-1 0-3 0,1 0 2 0,0 0 0 0,-2 0 1 0,3 0-2 15,-2 0 2-15,1 0 0 0,0 0-2 0,-1 0 2 0,-1 0-1 16,4 0 1-16,-4 0-1 0,1 0-1 0,2 0 1 0,-2 0 0 0,1 0 1 15,0 0-2-15,-1 0 1 0,1 0-1 0,0 0 1 0,-2 0-2 16,3 0-1-16,2 0 0 0,-5 0-1 0,4 0 0 0,-2 0 0 16,0 0 1-16,1 0 0 0,0 0 1 0,-1 0-1 0,1 0 0 0,0 0-1 15,0 0 0-15,-1 0 1 0,2 0-1 0,-1 0 1 0,-2 0 1 16,4 0 1-16,-3 0-2 0,0 0 0 0,0 0-1 0,2 0 0 0,-1 0 1 16,-2 0-1-16,0-1 0 0,2 1 0 0,-2 0 0 0,-1 0-1 15,2 0 0-15,0 0 0 0,1 0 0 0,-2 0 0 0,0 0 0 0,1 0 1 16,0 0 0-16,-1 0 0 0,-1 0-2 0,4 0 0 0,-2 0 0 15,1 0 0-15,-1 0-1 0,1 0 1 0,0 0-2 0,-1 0 1 16,1 0 0-16,0 0-2 0,-1 0 1 0,1 0-1 0,-2 0-1 0,3 0 1 16,-1 0-1-16,0 0 1 0,-3 0-2 0,5 0 0 0,-3 0 0 15,0 0 0-15,0 0 0 0,2 0 0 0,0 0-2 0,-4 0 0 0,4 0 0 16,-1 0 0-16,-2 0 0 0,2 0 0 0,1 0 0 0,0 0 1 16,-4 0 0-16,3 0 1 0,1 0-1 0,-3 0 1 0,0 0-1 15,0 0 0-15,2 0 2 0,-3 0-1 0,2 0-1 0,0 0 0 0,-1 0 2 16,2 0-2-16,-2 0 0 0,0 0 1 0,0 0-1 0,2 0 0 15,-3 0 1-15,2 0 2 0,0 0-1 0,2 0 2 0,-4 0 2 0,3 0 1 16,-2 0-1-16,2 0 1 0,-3 0 1 0,2 0 1 0,-1 0 2 16,-1 0-1-16,2 0 1 0,-1 0 0 0,-2 0-1 0,2 0 1 15,0 0-1-15,-2 0-1 0,3 0-1 0,-2 1 2 0,-1-1-1 0,2 0 1 16,1 0-1-16,-2 0 1 0,0 0-2 0,1 0 0 0,0 2 2 16,0-2 1-16,0 1-1 0,-2-1 2 0,4 0-1 0,-2 2 1 0,0-2-1 15,0 1-1-15,2-1 2 0,-2 0-1 0,-1 0 1 0,2 0-1 16,0 0 1-16,-1 0-1 0,1 0 1 0,-2 0-1 0,4 0 1 0,-4 0 1 15,2 0-1-15,0 0 1 0,0 0-2 0,1 0 2 0,0 0-2 16,-1 0 1-16,1 0-1 0,0 0 2 0,-1 0-1 0,1 0-1 16,0 0 1-16,-1 0 0 0,1 0 0 0,-2 0-2 0,4 0-1 0,-3 0 1 15,0 0 0-15,0 0 0 0,0 0 1 0,1 0-2 0,-2 0-1 16,2 0 0-16,0 0 1 0,-1 0-2 0,1 0-1 0,0 0 0 16,-1 0 1-16,0 0 0 0,2 0-1 0,-2 0 0 0,3 0 0 0,-3 0-1 15,2 0-1-15,1 0 1 0,-3 0 1 0,2 0 0 0,-2 0-3 0,3 0 1 16,-3 0 1-16,0 0-2 0,2 0 1 0,-2 0 0 0,0 0-1 15,1 0 2-15,0 0-1 0,0 0-1 0,-1 0 2 0,-1 0-1 16,4 2-2-16,-3-2 1 0,2 0 0 0,-4 1 2 0,2 1-1 16,0-2-1-16,-1 1 1 0,-1 0-2 0,4-1 0 0,-4 2 0 0,1 0 0 15,2-2 0-15,-2 0 1 0,1 0 0 0,0 3 1 0,-1-3 0 16,-1 0-1-16,4 3 1 0,-4-2-3 0,1-1 2 0,2 0-1 0,-2 0 1 16,1 0 0-16,0 0 2 0,-1 0 1 0,2 0 2 0,-2 0 0 15,-1 0 1-15,4 0 1 0,-2 0-1 0,0 0 1 0,1 0 2 0,-2 0 0 16,3 0 2-16,-1 0-1 0,1 0 1 0,1 0-2 0,-3-1 1 15,3-2-1-15,-2 3 0 0,0 0-1 0,2 0 0 0,-2-3-2 0,2 3-1 16,-2 0-1-16,1 0-1 0,0 0 0 0,1 0 1 0,-2 0 1 16,1 0-1-16,1 0 0 0,-1 0 0 0,1 0-1 0,-3 0 0 15,2 0 0-15,1 0 0 0,-3 0 1 0,3 0 0 0,-1 0 0 0,-1 3 1 16,1-3 0-16,0 0-2 0,0 0 0 0,0 3 1 0,0-2 0 16,-1-1-2-16,1 0 1 0,-1 0 0 0,1 1 1 0,-1-1 1 0,1 0 0 15,-2 0 1-15,2 0-1 0,-2 0 0 0,1 0-2 0,-1 0 1 16,1 0 0-16,0 0-1 0,-1 0 1 0,2 0 0 0,-2 0 0 15,0 0 0-15,0 0-2 0,0 0 1 0,0 0-1 0,2 0 0 0,0 0 1 16,-3 0 0-16,2 0-1 0,-1 0 1 0,1 0 0 0,-1 0 0 16,3 0-1-16,-2 0 1 0,0-1-2 0,2 1 1 0,-2 0 0 0,2 0 0 15,-2-1-2-15,0 1 1 0,2-3 0 0,-1 3 0 0,0 0 0 16,0 0 1-16,1 0-2 0,-2 0 0 0,0 0-1 0,1 0 1 16,0 0-1-16,1-3 1 0,-5 3 0 0,5 0 1 0,-3 0 0 0,-1 0-1 15,2 0 0-15,1 0-1 0,-3 0 2 0,1 0 0 0,-2 0-1 0,3 0 1 16,-2 0-1-16,2 0 2 0,-3 0-1 0,2 0-2 0,0 0 1 15,0 0-2-15,-1 0-1 0,-2 0 2 0,1 0-1 0,2 0 1 16,-3 0-2-16,2 0 2 0,0 0 2 0,0 0 1 0,-2 0-1 0,1 0 2 16,-1 3 0-16,0-3 2 0,2 0 2 0,-1 3-1 0,-1-2 1 15,0-1 1-15,3 1 0 0,-1 1 1 0,-2-2-1 0,2 2 1 16,-2-1-1-16,2-1-1 0,-2 2 2 0,3-1-1 0,-2-1 1 0,-1 1 1 16,3 2-2-16,-1-3 1 0,-1 0-1 0,1 0 2 0,-1 3-1 0,3-2 1 15,-2-1 0-15,1 1-1 0,-1 1 0 0,2-2-1 0,-2 0 2 16,0 0-2-16,2 0 1 0,-1 0-2 0,0 0 2 0,0 0-2 15,1 0 0-15,2 0 1 0,-5 0-2 0,2 0-1 0,2 0 1 16,-2 0 0-16,1 0 0 0,1 0-1 0,0 0 0 0,-1 0 0 0,1 0 0 16,0 0-1-16,0 0-1 0,0 0 0 0,-1 0 1 0,2 0 0 15,0 0 0-15,-1 0 0 0,3 0 0 0,-4 0 0 0,2 0-1 0,-1 0 0 16,1 0 0-16,-1 0 1 0,3 0 1 0,-4 0 0 0,0 0 0 16,0 1-1-16,3-1-1 0,-3 0 2 0,-1 0 0 0,2 0 1 0,1 0 1 15,-3 0-1-15,1 0 1 0,-2 0 0 0,3 0-1 0,-1 0 0 16,-2 0-2-16,1 0 0 0,3 0 1 0,-2 0 0 0,-2 0 0 0,3 0-2 15,-2 0 0-15,0 0-1 0,0 0-1 0,3 0-1 0,-2 0 1 16,-3 0-1-16,3-1 1 0,1 1 0 0,0 0-1 0,0 0 0 16,-1-2-2-16,1 1 1 0,-2 1-2 0,3 0 0 0,-1 0 1 15,-2-1 0-15,3 1-1 0,-1 0-1 0,-1 0-2 0,1 0 0 0,-1 0 1 16,1 0-1-16,0 0-2 0,0 0 0 0,-1 0 1 0,2 0 1 16,-1 0 1-16,1 0 1 0,-1 0 1 0,0 0 0 0,-1 0 3 0,3 0-1 15,-1 0 0-15,-1 0-1 0,-1 0 0 0,1-3 0 0,0 3 0 16,-1 0 0-16,1 0 1 0,-1 0-2 0,1-3-2 0,-1 2-1 0,3 1 0 15,-4-1-1-15,5-1-1 0,-4 2-1 0,1-1-2 0,0-1-1 16,1 2 1-16,-2-2 0 0,0 1 2 0,0 1 0 0,3-1 0 0,-3-2 0 16,-1 3 2-16,5 0 1 0,-5-3 0 0,0 3 1 0,3 0 0 15,1 0 2-15,-3-2 4 0,1 0 2 0,1 2 1 0,-1-1 1 16,0 0 0-16,0 1 0 0,0-2 1 0,0 1 2 0,0 1 0 0,0-2 1 16,-1 2-1-16,1-1 1 0,0-1-1 0,-1 2 2 0,0-1 0 15,1-1 1-15,0 2 0 0,-1-1 0 0,-1 1 1 0,0-2-1 16,2 1 0-16,-2 1-1 0,2-2-2 0,-4 0 1 0,3 2 0 0,-2-1-1 15,0 0-2-15,0 1-1 0,2-2-1 0,-2 2-1 0,0-1-2 0,-2-1-2 16,4 2 0-16,-4-1-1 0,2 1 0 0,-2-2-2 0,2 2-1 16,2 0-1-16,0 0 0 0,-3 0 0 0,2 0 1 0,0 0-1 15,0 0 0-15,-1 0-1 0,-1 0 0 0,4 0 1 0,-4 0 1 0,3 0-1 16,-2 0-1-16,2 0-1 0,-3 0-1 0,2 0 0 0,0 0-2 16,0 0-1-16,0 0 1 0,-1 0-2 0,-1 0-1 0,2 0 0 15,0 0 0-15,-1 0 0 0,2 0-1 0,-2 0 1 0,2 0 1 0,-2 0 2 16,0 0 2-16,0 0-1 0,2 0 2 0,-3 0 0 0,4 0 2 15,-4 0 1-15,1 0 1 0,1 0 1 0,-2 0 0 0,-1 0 0 0,3 0 0 16,0 2 1-16,-1-1-1 0,1-1 1 0,-2 0 1 0,3 0 0 0,-2 2 2 16,2-1 0-16,-3-1 0 0,4 0-1 0,-5 2 0 15,1-2 0-15,4 1-2 0,-4 0-1 0,3-1 1 0,-2 2-1 0,0 0-1 16,0-2 0-16,2 1 0 0,-2 1-2 0,-1-2-1 0,4 1-3 16,-2-1 2-16,0 2-2 0,-2-1 1 0,2-1 1 0,0 2 0 0,0-1 1 15,-1-1 0-15,1 2 0 0,0-2-1 0,-1 1 1 0,0 1 0 0,-2-2 1 16,2 1 0-16,1 0 1 0,-1-1 2 0,-2 2 0 0,2 0 3 15,-2-2 0-15,0 0 1 0,0 0-1 0,1 3 2 0,0-3 0 16,-1 0 1-16,2 0 1 0,-2 0 2 0,0 0 0 0,-1 0 2 0,0 0-2 16,1 0-1-16,0 0-2 0,-3 3 0 0,2-2-1 0,0-1 0 15,0 0 1-15,-3 1 4 0,5 1-5 0,-4-2-2 0,2 2-2 16,-1-2 0-16,-1 1-2 0,2-1 1 0,-2 2 1 0,0-1 3 0,0-1-2 16,2 1 0-16,-3-1-3 0,0 3-1 0,0-3-1 0,1 0-1 0,-1 0 2 15,-2 0 3-15,1 3 1 0,1-3 1 0,-3 1-2 0,2-1-2 16,1 0-1-16,-3 0 0 0,-1 0 2 0,0 0 1 0,0 0 1 15,0 0 3-15,0 0-2 0,2 1-5 0,-2-1-6 0,0 0-9 0,0 0-13 16,0 0-17-16,0 0-24 0,0 0-30 0,0 0-62 0,0 0-80 16</inkml:trace>
  <inkml:trace contextRef="#ctx0" brushRef="#br0" timeOffset="278297.0945">21686 11280 63 0,'0'-3'329'0,"-1"1"-87"0,-1 0-56 0,2 2-41 15,0-1-24-15,0 0-16 0,0 1-11 0,0 0-6 0,0 0-6 16,0 0-3-16,0 0-1 0,0 0 0 0,0 0-3 0,0 0-8 16,0 0-8-16,0 0-9 0,0 0-7 0,0 0-6 0,0 0-3 0,0 0-3 15,0 0 0-15,0 0-2 0,0 0 0 0,0 0 2 0,0 0-2 16,0 0-2-16,0 0-1 0,0 0-4 0,0 0-4 0,0 0-3 15,0 0-4-15,0 0-2 0,0 0-3 0,0 0-2 0,0 0-1 0,0 0-1 16,0 0-2-16,0 0-2 0,0 0-1 0,0 0 0 0,0 0-3 16,0 0 1-16,0 0-3 0,0 0 0 0,0 0-2 0,0 0 0 0,3 0-2 15,-1 0 1-15,2 0 1 0,-1 0 0 0,1 0 1 0,0 0 2 16,5 0 2-16,0-2 1 0,0 2 1 0,4-1 2 0,1-1 2 16,2 2 1-16,1-1 3 0,3-1 1 0,0 1 2 0,4-1 2 0,-2 2 0 15,2-5-1-15,1 5 0 0,2-2-1 0,0-1 0 0,1 1 1 16,0 1-1-16,1 1 1 0,1-1 0 0,0-2-1 0,-2 3 0 0,2 0-1 15,0 0-2-15,-1-3 1 0,-1 2-1 0,1 1 2 0,-2-1 1 16,1 1 1-16,2 0-2 0,-3 0-3 0,3 0 0 0,-1-2-2 0,-1 2 0 16,0 0 2-16,1 0-1 0,-1 0 1 0,2 0 2 0,0 0 0 15,0 0 0-15,4 0 0 0,-3 0 0 0,1 0-1 0,3 0 2 16,0 0 2-16,2 2 1 0,0-2 3 0,2 0-3 0,1 0-5 0,2 0-1 16,0 0-3-16,1 0-3 0,0 0-2 0,3 0-3 0,-2 0-2 15,1 0-2-15,1-2-2 0,-2 2-4 0,2-1-5 0,-3-1-1 0,1 2-3 16,-2-2-1-16,2 1-1 0,-2 1-1 0,-3-1-2 0,4-2 2 0,-5 3 0 15,0 0 2-15,-2-3 0 0,0 3 1 0,1 0 1 0,-4 0 3 16,0-2 1-16,-1 0 3 0,-1 2 3 0,1-1 1 0,-3 0 4 0,1 1 2 16,-4 0 1-16,1 0 2 0,-2 0 0 0,0 0 2 0,-2 0 2 15,-1 0 0-15,2 0-1 0,-5 0 1 0,3 0 1 0,-2 0 1 16,0 0-1-16,-2 0 2 0,3 0-1 0,-4 0 1 0,2 0 2 0,2 0 0 16,-4 0-1-16,4 0 1 0,-2 0-1 0,1 0-1 0,1 0 0 15,1 0 1-15,-3 0-1 0,1 0 1 0,2 0 0 0,-1 0-1 16,1 0-1-16,0 0 0 0,1 0 0 0,-1 0-1 0,1 0-1 0,-1 0 0 15,-1 0-2-15,1 0-1 0,2 0 2 0,-2 0 0 0,0 0-3 16,-1 0 1-16,1 0-1 0,-1 0 1 0,1 0-1 0,-2 0 1 0,-1 1-2 16,2-1 0-16,1 1-1 0,-5-1-1 0,4 0 1 0,-3 0 0 15,0 2 2-15,3-2 1 0,-3 2 3 0,0-2 2 0,1 0 0 16,-3 0 2-16,3 0 0 0,-3 0 3 0,2 0 0 0,0 0 4 0,-2 0 3 16,1 0 0-16,-1 0 2 0,3 0 1 0,-5 0 1 0,3 0-2 15,-1 0 0-15,2 0 0 0,-4-2-1 0,3 0 0 0,-1 2 0 0,-2-1 0 16,3 0 0-16,-4 1 0 0,3-2-2 0,-2 1 0 0,2 1-1 15,-2 0 0-15,2-2 1 0,-2 2 0 0,-1 0-2 0,4-1 0 0,-4 1 0 16,3-2 0-16,0 2-1 0,-1 0-2 0,3 0-1 0,-2-1-2 16,-1 1 1-16,1 0-2 0,0 0 0 0,-2 0 1 0,3 0-3 0,0 0 0 15,-2 0 0-15,1 0-1 0,0 0-1 0,-2 0 0 0,3 0 0 16,0 0 1-16,0 0 0 0,-3 0 0 0,2 1-1 0,-2-1-1 16,2 0 0-16,-2 0-1 0,2 2-1 0,-2-1 2 0,2-1 0 15,-2 0 0-15,2 0-1 0,-3 2 0 0,1-2 0 0,-2 0-2 0,2 0 1 16,-1 1-1-16,3-1 1 0,-3 2 0 0,0-2 2 0,2 0 0 15,-2 0 0-15,1 1-2 0,0-1 0 0,0 1-2 0,-1-1 2 0,3 0-2 16,-3 0 0-16,1 2 1 0,-2 0-1 0,1-2-1 0,1 0-1 16,-2 0-1-16,1 0-1 0,0 0-1 0,-1 0 0 0,1 0 0 0,0 0-1 15,0 3 2-15,0-3-1 0,0 0 1 0,-1 0 0 0,1 3 1 16,-3-2 0-16,3-1 0 0,0 0 2 0,-4 1 1 0,4 1 3 0,-1-2 0 16,0 2 1-16,-3-1 1 0,5-1-1 0,-2 0 1 0,-2 2 2 15,2-1-1-15,0-1-1 0,1 0 1 0,-4 1 0 0,4 2 0 0,0-3 1 16,-4 0-2-16,4 0-1 0,-2 0-1 0,3 0 1 0,-5 0 0 15,3 0 1-15,2 3-1 0,-5-3-2 0,3 0 2 0,0 1 0 0,1-1-1 16,-1 0 0-16,-1 1 0 0,2 1-1 0,1-2 2 16,-3 0 0-16,3 1 1 0,-1-1-2 0,1 2 2 0,-1-2 0 0,3 0 2 15,-4 0 0-15,1 0-1 0,3 2-3 0,-2-2 0 0,2 0 0 0,-3 0 0 16,2 0 0-16,0 2 0 0,-1-2 2 0,-1 3-1 0,0-3-1 16,0 0-2-16,3 0-2 0,-3 0 2 0,0 0 0 0,2 0 2 0,-4 2 4 15,3-2 0-15,-2 1-1 0,2-1-1 0,-2 0 2 0,0 2-1 16,2-2-2-16,-1 1 2 0,-3-1 2 0,2 2 2 0,0-2-1 15,1 1 0-15,0-1 1 0,-1 0-3 0,-1 2-1 0,2-2 1 0,-1 1 1 16,1 0 0-16,1-1 0 0,-3 2 0 0,3 0-1 0,-1-2 0 16,-1 1 0-16,1 1-1 0,0-2 0 0,1 1 1 0,-1-1-1 15,3 2 1-15,-3-1 1 0,-1-1-4 0,4 2 0 0,-1-1 0 0,-2-1-1 16,4 2 0-16,-4-2 1 0,2 0 0 0,0 1 0 0,0-1-1 16,0 2-1-16,2-2 0 0,-3 0 1 0,0 1 0 0,2-1 0 0,-2 0 2 15,0 0 2-15,0 0 3 0,0 0-1 0,-1 1 1 0,0-1-1 16,-1 0 0-16,1 2 1 0,0-2 2 0,0 2 2 0,0-2 0 0,-1 0-2 15,2 0-1-15,-1 0 1 0,-4 0 0 0,3 3-2 0,0-3 1 16,1 0-1-16,-3 0 2 0,2 0-1 0,2 3 1 0,-5-2-4 16,4-1-1-16,-1 0 1 0,1 1-1 0,1-1 0 0,-3 2 0 15,2-2-2-15,1 0 0 0,1 0 1 0,-1 2-1 0,-1-2-1 0,1 1-1 16,-2-1-1-16,4 0-1 0,-2 0 2 0,0 0-1 0,2 2 0 16,-2-1-1-16,-1-1 1 0,4 0-2 0,-4 1-2 0,3-1 2 15,-3 3 1-15,1-3 2 0,0 0-2 0,1 0 3 0,-1 0 1 0,-2 0-1 16,2 0-3-16,-1 0 1 0,3 3-2 0,-3-3 0 0,1 0 2 0,-2 1-1 15,1-1 3-15,3 0-4 0,-3 0-3 0,2 0 0 0,0 0 0 16,0 0-2-16,0 0-1 0,0 0-2 0,0 0 2 0,0 0 0 16,1 0-1-16,2 0 1 0,-4 0-2 0,3 0 2 0,-2 0 1 0,2 0 1 15,-3 0-1-15,4 0 2 0,-1 0-1 0,-3 0 0 0,2 0 1 16,0 0 0-16,-1 0 1 0,1 0 2 0,2 0-1 0,-4 0 0 0,2 0 1 16,0 1 2-16,-1-1-2 0,1 2 1 0,1-2-2 0,-2 1 1 15,2-1 2-15,-2 2 0 0,-1-2 3 0,2 0 1 0,-2 2 1 0,0-2 2 16,2 0-1-16,-2 0 0 0,2 0 2 0,-2 0-2 0,2 2-2 0,-3 1 1 15,4-3 0-15,-4 0 0 0,0 0 0 0,4 0-2 0,-4 0 0 16,0 0 0-16,5 0-1 0,-6 2-2 0,4-2 1 0,-2 1 0 0,2-1-1 16,-2 0 2-16,2 2 2 0,-2-1 0 0,4-1-2 0,-2 2-1 15,-1-2 0-15,0 1-3 0,2-1 1 0,-3 2-2 0,4-2-2 0,-2 0-1 16,-1 1-2-16,0 0-2 0,3-1-2 0,-1 2-2 0,0-2-3 0,-1 2-2 16,1-2 1-16,2 0-1 0,-3 1 2 0,1 1 0 0,-1-2-1 15,1 0 1-15,-1 0 1 0,1 0-1 0,1 1 0 0,-1-1 0 0,0 0-1 16,0 2 3-16,0-2 1 0,-1 1 0 0,3-1 0 0,-3 2-1 15,1-1-1-15,0-1-2 0,-3 2 1 0,4-2-3 0,-2 1-1 0,-1 1-2 16,1-2-4-16,0 1-1 0,-2 0-1 0,3-1-1 0,0 2-1 0,-2 0 0 16,0-2 1-16,2 0-4 0,-4 0-1 0,4 0-1 0,-3 3 0 15,3-3 1-15,0 0 1 0,-2 0 2 0,1 0 2 0,0 0 3 0,0 3 4 16,-1-3 3-16,2 1 1 0,-2-1 4 0,2 0 2 0,-2 1 4 16,-3 1 4-16,6-2 3 0,-6 0 3 0,4 0 2 0,-1 2 2 0,-2-2 1 15,0 1 4-15,3-1-1 0,-3 0 2 0,1 0-1 0,-1 0-1 0,-1 0 0 16,1 0-2-16,-4 2 2 0,5-1 1 0,-2-1 3 0,-3 0 1 15,4 1 2-15,-2-1 0 0,0 3 0 0,-3-3 3 0,1 0-1 0,2 0-1 16,-3 0-1-16,0 0 1 0,0 0 1 0,1 3 3 0,-1-2 1 16,-1-1 0-16,1 1-1 0,-2 1-1 0,0-2 0 0,0 1-2 0,-1 1 1 15,2-2 1-15,-1 0-1 0,-3 0 1 0,2 2-1 0,-4-2-1 16,3 0 0-16,-1 0-2 0,-2 0-2 0,3 0-1 0,-4 0 0 0,0 0-2 16,0 0 0-16,0 0 0 0,0 0-3 0,0 0 0 0,0 0-3 0,0 0-5 15,0 0-1-15,0 0-5 0,0 0-12 0,0 0-15 0,0 0-18 16,0 0-20-16,0 0-30 0,0 0-35 0,0 0-55 0</inkml:trace>
  <inkml:trace contextRef="#ctx0" brushRef="#br0" timeOffset="285738.2732">8130 14638 136 0,'-6'0'566'0,"0"0"10"15,1 0 12-15,2 0-65 0,0 0-102 0,-1-1-96 0,3 1-90 16,-1 0-55-16,2 0-38 0,0 0-21 0,0 0-10 0,0 0-12 16,0 0-11-16,0 0-11 0,0 0-14 0,0 0-14 0,2 0-13 0,-1 0-12 15,1 0-10-15,1 0-9 0,-1-1-6 0,1 1-3 0,2-3-3 16,-1 3-1-16,3 0 0 0,-1-3 0 0,-1 3 1 0,3-1 2 0,1 0 0 15,-1 1 2-15,0-2 2 0,3 2-1 0,-3-1-2 0,2-1-4 16,0 2-7-16,2 0-12 0,-3 0-15 0,4 0-17 0,-2 0-18 0,0 0-24 16,1 0-27-16,1 0-31 0,1 0-37 0,-2 0-47 0,0 2-54 15,1-1-77-15,1-1-88 0,0 2-54 0,-1-2-38 0,1 0-13 16</inkml:trace>
  <inkml:trace contextRef="#ctx0" brushRef="#br0" timeOffset="286319.1886">8821 14470 168 0,'0'-2'559'0,"-2"0"3"0,2 2 0 16,-2-2-76-16,2 2-116 0,0 0-103 0,0 0-99 0,0 0-64 16,0 0-44-16,0 0-29 0,0 0-18 0,-2 2-15 0,2-2-10 15,-2 0-7-15,2 4-7 0,-1-3-4 0,-1 3-4 0,1-1-1 0,-1-1-1 16,-1 5 4-16,0-2 1 0,-1 0 7 0,-2 1 3 0,0 0 7 15,1 2 5-15,0 1 3 0,-1-2 4 0,-1 1 2 0,-2-1 2 0,1 0 1 16,2 1 3-16,-2-1 2 0,-1 0 2 0,1-1 1 0,0 0 2 16,-3 0 1-16,3-2 4 0,1 1 5 0,1-2 4 0,-3-1 5 15,4 2 8-15,-3-3 5 0,3 1 3 0,0-2 3 0,-2 0 2 0,4 0-2 16,-1 0-2-16,0-2-5 0,0-1-6 0,1 0-8 0,0-1-8 16,0-1-10-16,-1-1-7 0,0 0-12 0,3-1-11 0,-1-1-10 0,0-1-8 15,2 0-7-15,-1 0-4 0,1-2-2 0,0 3 1 0,1-3 1 16,-1 2-1-16,2 0 5 0,0 0 3 0,-1 1 2 0,1 3 1 0,2-4 3 15,-1 4 4-15,2 1 0 0,-2-1 3 0,-1 1 0 0,3 1-1 16,-2-1-2-16,2 3-2 0,1 1 2 0,-1-1 0 0,-1 1-1 16,3 1-1-16,-1-1 0 0,2 1 1 0,-2 3 0 0,2-1 1 0,-1 1 1 15,0 1 2-15,1-1 1 0,0 1 2 0,0 2 4 0,1-2 3 16,-1 2 2-16,2 0 3 0,-3 1 3 0,0-3 3 0,1-1 3 16,-1 2 2-16,-1 0 4 0,3-1 3 0,-2 1 2 0,-1-2 2 0,0-1 2 15,0 1 3-15,1-1 2 0,-1 1 1 0,1-3 3 0,-1 1 3 16,0-1 3-16,2-1 1 0,-2 0 2 0,1-1 2 0,2-1-1 0,-1-1 0 15,0 0-2-15,0-1 0 0,1-1-3 0,-1 1-3 0,0-2-2 16,-1-2-1-16,0 2-2 0,0-1-1 0,-2-1 0 0,-1-1 1 0,1 1 0 16,-2 1-2-16,0 0-1 0,0-1 1 0,-3 1 2 0,0-1 4 15,0 2 1-15,-3 0 4 0,0 0 0 0,0 1-1 0,-2 2-6 16,1-2-8-16,-1 1-12 0,-2 1-12 0,0 1-6 0,-1 2-4 0,-2 0-5 16,-1 0-2-16,2 2-7 0,-3 1-6 0,-2 1-6 0,3-1-6 15,-3 2-9-15,1 0-13 0,2 1-9 0,-3 3-11 0,3-1-10 0,-3 1-11 16,4 0-17-16,-1 1-19 0,2 1-30 0,-1 2-35 0,2-4-68 15,0 3-85-15,2 0-52 0,0 0-35 0</inkml:trace>
  <inkml:trace contextRef="#ctx0" brushRef="#br0" timeOffset="286965.6935">10101 14420 410 0,'0'0'540'0,"-1"-2"8"15,-1 1-52-15,2-1-81 0,-2 0-93 0,2 1-99 0,-1 1-60 16,1-2-39-16,0 2-24 0,0 0-16 0,0-2-12 0,1-1-12 0,-1 3-13 16,2-2-10-16,1 0-10 0,2 1-11 0,-2-1-9 0,2-1-11 15,3 1-7-15,1 0-7 0,-1-1-7 0,2-1-7 0,1 2-8 16,0-1-6-16,3 0-4 0,-1 0-7 0,1 0-6 0,2-1-6 0,-2 3-11 15,4-2-11-15,-4 2-16 0,3-1-18 0,0-1-21 0,-2 2-23 0,0-1-24 16,1 1-25-16,-2-1-24 0,-1-1-22 0,0 1-41 0,-1 2-49 16,-2 0-34-16,0-3-26 0</inkml:trace>
  <inkml:trace contextRef="#ctx0" brushRef="#br0" timeOffset="287219.1446">10231 14275 167 0,'-2'0'436'0,"1"-3"-15"0,-1 3-57 0,2 0-81 0,0 0-53 0,0 0-40 16,0 0-29-16,0 0-24 0,0 0-18 0,0 0-13 0,0 0-15 15,-1 3-12-15,-1-3-13 0,2 0-12 0,0 0-12 0,0 2-13 0,0-2-11 16,0 3-9-16,0-2-8 0,0 1-5 0,0-1-3 0,0 2-3 16,0 0 0-16,0 2-1 0,0-2 0 0,2 3 1 0,-1-1 1 0,-1 0 3 15,2 2 1-15,-1 0 6 0,-1 2 3 0,2-1 2 0,1-1 3 16,-1 2 0-16,0 0 3 0,-1 1 0 0,2-1 1 0,-1 3 0 15,2-1-5-15,-1-1-6 0,-1-1-11 0,1 1-12 0,2 3-21 16,-2-3-22-16,-1 1-28 0,3-3-31 0,-2 4-39 0,4-5-44 0,-2 0-79 16,0 1-94-16,2-2-61 0,-1 0-42 0,3-1-21 0</inkml:trace>
  <inkml:trace contextRef="#ctx0" brushRef="#br0" timeOffset="287786.0337">10987 14226 369 0,'0'0'475'0,"0"0"-1"0,0 0-82 16,0 0-124-16,0 0-90 0,0 0-77 0,0 0-47 0,-2 1-32 0,2 1-18 15,-2 0-9-15,2 0-7 0,-1-1-2 0,-1 1-2 0,-1 1-1 16,1-1 0-16,-2 3-1 0,-1 0 0 0,2-2 4 0,-2 1 2 15,-1 1 6-15,-1 2 3 0,-2-2 8 0,0 1 5 0,-3 2 6 0,0-2 5 16,2 1 6-16,-4 0 6 0,1-2 3 0,1 1 3 0,-2 0 5 0,-1-2 2 16,1 3 3-16,1-4 3 0,-2 2 8 0,2-3 1 0,1 1 1 15,0-1 1-15,1-2 1 0,0 1-1 0,3-1-2 0,0 0-5 16,-1-1-6-16,3-1-6 0,1 2-7 0,0-5-3 0,3 3-3 16,-1-3-10-16,0 2-13 0,3-2-9 0,0 1-6 0,0-2-8 0,2 0-7 15,-1 0-6-15,2-1-5 0,2 1-3 0,-1 0-2 0,0 0 0 16,1 0-1-16,4 1 1 0,-4 0-1 0,2 0 3 0,-1 1 5 0,3 0 5 15,-4 1 3-15,3 0 1 0,-2 0 2 0,-1 1 1 0,3 0 1 0,-2 2 0 16,-1 0 1-16,1 2 0 0,2 0 2 0,-2 1-1 0,1 0 1 16,-1-1 1-16,-1 3 0 0,4-1 2 0,-2 1-1 0,1 0 2 15,-2 0 2-15,3 1 2 0,-2 1 3 0,-1-1 3 0,2 2 3 0,1-3 1 16,-1 2 1-16,0 0 1 0,0-2 1 0,1 0 1 0,0 2-1 16,-1-2 0-16,2 0-1 0,-2 0-4 0,2-1-6 0,0-1-5 15,0 0-6-15,-2 0-10 0,2-1-11 0,2-1-10 0,-2-1-9 0,2 0-13 16,-2-1-12-16,3-1-10 0,-1-1-8 0,0 0-1 0,-3-3 2 15,5 2 5-15,-3-3 5 0,0 0 8 0,0-1 8 0,-1-1 12 0,-1 1 13 16,-1-1 17-16,0-2 17 0,-1 2 22 0,-3 0 23 0,2-1 16 16,-2 0 16-16,-3 0 10 0,1 1 3 0,-2 0 2 0,-2 2 1 15,-1-1-1-15,-2 1-2 0,-2 2-4 0,0-2-3 0,-1 2-9 0,-3 0-11 16,-1 2-14-16,-1 3-16 0,-3 0-26 0,0 3-28 0,-3-1-39 16,1 3-44-16,-2 0-85 0,-2 3-107 0,0 1-70 0,-3 3-53 0,1 0-26 15</inkml:trace>
  <inkml:trace contextRef="#ctx0" brushRef="#br0" timeOffset="291236.1934">9006 13972 119 0,'0'0'155'0,"0"0"-19"16,-2 3-15-16,2-3-13 0,0 0-13 0,0 0-6 0,0 0-7 16,0 0-5-16,0 0-8 0,0 0-6 0,0 0-7 0,0 0-8 15,0 0-5-15,0 0-5 0,0 0-5 0,0 0-4 0,0 0-3 0,0 0 0 16,0 2 1-16,0-2 2 0,0 0 3 0,-1 0 4 0,1 0 5 15,0 0 3-15,0 0 3 0,-3 1 5 0,3-1 4 0,0 0 5 0,0 0 5 16,0 0 6-16,0 0 6 0,0 0 3 0,0 0 2 0,0 0 5 16,0 0 2-16,-2 0 2 0,1 0 1 0,-1-1-1 0,-1 1-6 15,1-2-4-15,1 2-1 0,-1-3-6 0,-1 1-9 0,1-1-8 0,1-2-5 16,-1 1-8-16,-1-1-6 0,0 0-10 0,-2-2-8 0,2-1-10 16,0 1-8-16,0-3-8 0,0 0-3 0,1 1-6 0,0-3-11 0,-1 0-4 15,1-3-2-15,1 2-2 0,-1-2-6 0,1-2-1 16,-1 0-3-16,2 0 0 0,0 0 2 0,0 0 2 0,0-2 3 0,0 1 5 0,0 1 3 15,0 1 5-15,2 1 8 0,-1 1 6 0,-1-2 6 0,2 2 6 16,-1 4 2-16,-1 0 3 0,2 1 1 0,-2 0 2 0,2 2 1 0,-1-1 1 16,-1 0 1-16,2 4-1 0,-2-2 1 0,2 2-2 0,-1 0 0 15,-1 1-3-15,2 0-4 0,-2 2-2 0,0-1 1 0,1 1-1 16,-1-1 0-16,0 2 1 0,0 0-1 0,0-2-2 0,0 2-2 0,2 0-2 16,-2-1-2-16,2 1-3 0,-1-1-2 0,2 0-1 0,2 1-3 15,-2-2 0-15,0 1-2 0,2 1 0 0,1-2 1 0,2 0-1 0,3 1 0 16,0-1 3-16,3 0 0 0,-1-1 3 0,6 3 2 0,0-4 3 15,3 1 0-15,3 1 1 0,2-3-2 0,0 3-2 0,5-3-3 0,1 1-5 16,2 0-8-16,1-1-8 0,2 0-12 0,3 0-10 0,0-1-11 16,1-1-12-16,0 1-13 0,1-1-10 0,2 0-10 0,-2 0-8 15,1-3-7-15,-1 3-2 0,0-1 0 0,-1 1-1 0,0-1 4 0,0 0 3 16,-4 2 8-16,0-3 6 0,-1 2 8 0,-2-1 10 0,-1 1 11 16,-4 1 12-16,0 0 10 0,-3 0 12 0,-3 2 11 0,-1-1 11 0,-1 1 8 15,-4 1 12-15,-2-2 14 0,-3 3 15 0,1-1 15 0,-5 1 14 16,-1 0 14-16,1 1 11 0,-4 1 9 0,0-2 7 0,-2 2 5 0,0 0 3 15,-1 0 1-15,1 0 2 0,-3 0 0 0,0 0-3 0,0 0-5 16,0 0-9-16,0 0-9 0,0 0-8 0,0 0-11 0,0 0-7 16,0 0-7-16,0 0-4 0,0 0-5 0,0 0-4 0,0 0-4 0,0 0-1 15,0 0-4-15,0 0-3 0,0 0-1 0,0 0-1 0,0 0 1 16,0 0-2-16,0 0 2 0,0 0-2 0,0 0 2 0,0 0-2 16,0 0 2-16,0 0-2 0,0 0 0 0,0 0 1 0,0 0-2 0,0 0 0 15,0 0-2-15,0 0-1 0,0 0-2 0,0 0-2 0,0 0-2 0,0 0-2 16,0 0-2-16,0 0-2 0,0 0-2 0,0 0-2 0,0 0-3 15,0 2-1-15,0-2-3 0,0 0-2 0,0 1-3 0,0-1-2 16,0 4-1-16,0-4-3 0,0 1-1 0,0 1 0 0,0-1 1 0,0 1-1 16,0 0-1-16,0 0 0 0,0 1 0 0,2-2 1 0,-1 2 1 15,-1 2 1-15,2-3 3 0,-2 5 0 0,2-1 3 0,0-2 0 16,-2 4 1-16,2-1 0 0,-2 3-1 0,2-1 1 0,-1-1 1 0,-1 3 0 16,2 1 1-16,-1-1-1 0,-1 3 1 0,2 0-2 0,-2-1 1 0,2 2 0 15,-1 0 2-15,-1 1 4 0,2 0 3 0,-1-1 2 0,-1-1 2 16,2 3 2-16,-2-2-1 0,2 0 3 0,-1 2 0 0,-1-4 3 15,2 0-1-15,0 2 2 0,-1-3 2 0,-1 0 0 0,2-2-2 0,0-3 1 16,-2 2-2-16,2-1 2 0,-2-1 0 0,2-2-1 0,-1 0-3 16,-1 0-18-16,2-1-21 0,-1-1-46 0,-1-3-53 0,0 0-100 0,0 2-124 15,0-2-70-15,0 0-43 0,0 0-24 0</inkml:trace>
  <inkml:trace contextRef="#ctx0" brushRef="#br0" timeOffset="292618.4977">9251 12980 298 0,'-2'-7'523'0,"2"0"-7"0,-1 0-15 0,-1 2-93 0,2 0-129 16,-2 1-76-16,2-1-53 0,0 2-27 0,0 0-17 0,0 0-13 15,0 2-10-15,0-1-13 0,0 2-14 0,0 0-14 0,0 0-14 16,0 0-13-16,0 0-14 0,0 0-13 0,0 0-12 0,0 0-9 0,0 0-6 16,0 0-4-16,0 2-2 0,0-1 0 0,0 2 1 0,0 0 3 15,2 0 1-15,-2 2 4 0,0 1 5 0,2 1 4 0,-1 1 5 0,-1 1 6 16,0 0 3-16,0 2 6 0,0 0 7 0,0 1 5 0,0 0 2 15,0 4-1-15,0-4-2 0,0 3-8 0,0-1-6 0,0 0-12 0,0 3-14 16,0-2-17-16,2-2-19 0,-2 2-19 0,2-2-21 0,-1 1-20 16,-1-1-24-16,2-2-27 0,-1-1-33 0,1-1-29 0,1 0-29 15,-1-1-38-15,-1-1-45 0,3-1-25 0</inkml:trace>
  <inkml:trace contextRef="#ctx0" brushRef="#br0" timeOffset="293068.1801">9294 12958 446 0,'-2'-9'476'0,"1"1"-48"0,-1 1-73 0,2 1-58 16,-2 0-53-16,2 1-39 0,0 0-32 0,0 2-22 0,0-1-18 0,0 0-16 15,0-1-16-15,2 2-14 0,-2 1-17 0,2-1-12 16,-1-1-14-16,2 1-14 0,-1 1-13 0,1-1-9 0,-1 1-9 0,4-1-7 16,-3 2-7-16,3-3-3 0,-1 3-4 0,0 0-2 0,0-1-1 15,2 1-1-15,-2-1-1 0,0 2 0 0,0 0-1 0,0 0-1 0,0 0 0 16,2 0 0-16,-2 2-2 0,0-1 0 0,-2 2-1 0,2-2 2 15,-2 3-1-15,3 0 1 0,-3-2 0 0,0 5-1 0,-1-2 3 0,1 0 1 16,-1 2 4-16,-1-2 1 0,-1 3 3 0,0 0 2 0,0-1 3 16,0 1 1-16,0 1 4 0,-3-3 1 0,2 4 2 0,-1 0 1 15,-1-3 3-15,-1 2 0 0,1-1 2 0,-1-3 1 0,2 1 0 0,-1 0 0 16,2 0-1-16,-1-1 0 0,0-2 1 0,1 2-1 0,-1 0 1 16,2-2-1-16,0 1 0 0,0-4-1 0,0 3-1 0,0-1 0 0,2-2-1 15,-1 2 1-15,1-1 1 0,1-1-1 0,0 2-1 0,3-2 0 16,-1 2 0-16,0-2-3 0,1 3 0 0,2-3 0 0,1 4-3 0,1-3 1 15,-2 1 1-15,4 0-2 0,-2 1-1 0,1-2-1 0,2 1-2 16,-2 2 0-16,0-1-1 0,0 0 0 0,-1 1-2 0,-1-1 0 16,2 2-1-16,-3 1-1 0,-1-2 0 0,0 0 0 0,-1 3 0 0,-1-2 1 15,0 2 3-15,-2-2 3 0,1-1 3 0,-3 1 5 0,1-1 9 16,-2 2 9-16,-2-2 9 0,1 1 10 0,-3-1 9 0,-1 1 8 0,-1 1 5 16,-2-2 3-16,-1 0 4 0,1 1 3 0,-3 2 0 0,-3-3 0 15,2-1-1-15,-3 2-6 0,2-1-6 0,-1-1-12 0,0 0-18 0,-2 0-19 16,3-2-25-16,0 0-33 0,-1 1-40 0,3 0-77 0,0-2-98 15,0 0-89-15,3-2-84 0,-3 0-47 0,5 0-29 0,1-2-15 16</inkml:trace>
  <inkml:trace contextRef="#ctx0" brushRef="#br0" timeOffset="293785.0502">9597 13030 334 0,'0'-4'539'15,"-1"1"6"-15,-1 0-39 0,2-1-60 0,-2 3-100 0,1-2-118 16,-1 2-72-16,2-1-47 0,0 2-26 0,0 0-16 0,0 0-14 0,0 0-11 15,0 0-11-15,0 0-13 0,0 0-14 0,0 0-13 0,0 0-11 16,0 0-11-16,2 0-7 0,-1 2-3 0,1-1-1 0,-2 2 2 0,2-2 1 16,-1 3 6-16,1 0 2 0,0 1 5 0,-1-1 5 0,2 2 4 15,-1 1 5-15,2-2 5 0,-1-1 5 0,1 4 4 0,-1-1 1 16,0-2 0-16,2 1-3 0,-2 0-3 0,2-2-1 0,1 3-4 0,-3-4-4 16,2 4-6-16,-2-4-5 0,2 2-6 0,0-3-5 0,1 1-4 15,-1-1-4-15,1 0-3 0,-1-1 0 0,0-1 0 0,-1-1 1 16,2-1 4-16,-1 0 3 0,2-1 4 0,-3-1 7 0,1-2 7 0,3-1 9 15,-3 2 11-15,-1-1 10 0,1-3 10 0,0 1 9 0,-2 0 9 16,2-2 11-16,-1 1 7 0,-2-1 9 0,1 0 4 0,0 2 10 0,-1-1 8 16,0 2 4-16,-1 0 6 0,-1 0 0 0,2 2-1 0,-2 0-4 15,0 0-6-15,0 3-8 0,0-1-9 0,0-1-10 0,0 1-12 0,0 3-12 16,0 0-12-16,0 0-15 0,0 0-17 0,0 0-11 0,3 0-9 16,-1 3-6-16,-1 1-4 0,1-1-3 0,1 2 1 0,1 3 1 15,1 0 3-15,-2 0 3 0,2 4 4 0,0 0 5 0,2 2 5 0,0 1 5 16,-1 2 8-16,-1 0 2 0,2 1 2 0,-1 0 1 0,0 1 0 15,-1-2-1-15,1 3-1 0,-2-3 0 0,0 0-3 0,-2 1 0 0,1-1-1 16,-1-2 0-16,-1 0 0 0,-1-1 2 0,-1-3 0 0,-1 1 2 16,-1-1 2-16,1-3 2 0,-2 1 2 0,-1-1 3 0,-2-1 3 15,-2-2 1-15,1 2 0 0,0-5-1 0,0 1-4 0,-4-1-8 16,2-1-7-16,-2-1-10 0,0-1-13 0,0-1-16 0,-1-1-20 0,0 1-25 16,1-5-31-16,-1 2-55 0,0-2-69 0,1-1-79 0,2-4-87 0,2 1-56 15,-1-3-39-15,4 1-17 0</inkml:trace>
  <inkml:trace contextRef="#ctx0" brushRef="#br0" timeOffset="294039.0416">9956 12690 282 0,'0'2'496'0,"0"1"-10"0,0-2-15 16,0 1-104-16,0 3-149 0,0-2-90 0,2 3-62 0,-1 0-32 0,-1 2-19 15,2 0-7-15,-1 4-1 0,-1-3 0 0,2 3 1 0,1 1 3 16,-1 2 5-16,0-1 3 0,0 3 1 0,1 2-1 0,-3-2-1 16,2 1-1-16,-2 0-2 0,2 2-2 0,-1-1-2 0,-1-1 1 15,2 0-2-15,-1 1 1 0,-1-3 0 0,2 0 1 0,-2-1-1 0,2 1-3 16,-1-3-7-16,-1-1-10 0,2-1-11 0,0-1-14 0,-1 2-16 0,-1-4-16 16,2 1-18-16,-1-1-20 0,-1-1-19 0,0-4-21 0,0 1-22 15,0 0-35-15,0-4-41 0,0 0-62 0,0 0-72 0,0 0-41 16,0-3-28-16</inkml:trace>
  <inkml:trace contextRef="#ctx0" brushRef="#br0" timeOffset="294419.7697">9939 12948 131 0,'6'3'202'15,"0"-3"-56"-15,-1 4-44 0,1-1-22 0,1 0-10 0,0 0-6 16,1 1-2-16,2-1-6 0,-1-1-8 0,-1 1-5 0,2 1-6 0,0-4-4 15,2 4-4-15,-2-4-2 0,-1 1-1 0,2 1-1 0,2-2-2 16,-3 0 1-16,2-2 1 0,-3 1 0 0,4 1-2 0,-4-4 1 16,1 4-1-16,2-4 0 0,-2 1-1 0,-2 1 2 0,3-3 0 0,-3 0 3 15,0 0 4-15,0 0 5 0,-1 2 7 0,-2-4 9 0,0 2 11 16,0-1 8-16,-2-1 7 0,0 2 7 0,-1-1 4 0,1-1 4 0,-2 0 5 16,-1 0 2-16,-1-1 1 0,-2 1-2 0,1 2-2 0,-1-1-5 15,0 0-5-15,0 2-10 0,-1-3-10 0,-2 4-12 0,1 0-9 0,-2-1-8 16,0 1-7-16,1 2-9 0,-1 0-6 0,-2 1-5 0,1 0-5 15,-1 1-4-15,1 2-4 0,-2 0-4 0,2 2-4 0,0-2-1 0,-1 5-2 16,1 0 2-16,0 1 1 0,3-1 1 0,-1 4 1 0,0-2 3 16,1 2 1-16,2 0 2 0,1 1 1 0,1-2 2 0,1 6 2 15,1-5 3-15,1 4 2 0,3-3 3 0,0 1 4 0,2-1 2 16,0 1 1-16,2-2 3 0,2-1 3 0,2 2-1 0,0-3-1 0,2-1-9 16,1 0-7-16,3-2-16 0,1-2-16 0,1-1-20 0,1-1-22 15,2-3-31-15,0 0-36 0,-2 0-48 0,3-3-56 0,0 1-83 0,-1-3-98 16,0 0-55-16,-2-4-31 0,0 1-12 0</inkml:trace>
  <inkml:trace contextRef="#ctx0" brushRef="#br0" timeOffset="301935.1604">8655 15576 169 0,'0'-6'521'0,"-1"1"13"0,-1 2-37 16,2-1-61-16,-2 1-78 0,2-2-89 0,0 3-55 0,0-1-39 15,0-1-21-15,0 1-12 0,0 2-10 0,-1-3-10 0,1 4-7 0,0-3-9 16,0 2-12-16,0 1-13 0,0 0-12 0,0 0-15 0,0 0-12 16,0 0-13-16,0 0-8 0,0 0-6 0,0 0-6 0,0 0-6 0,0 0-5 15,0 0-6-15,-2 1-4 0,2-1-4 0,0 3-4 0,0 0-3 16,0-2-2-16,0 0 1 0,0 2-1 0,0 1 1 0,0 1 1 0,0 0 0 16,0-1 2-16,0 4-1 0,0-1 3 0,0 2 2 0,0-1 4 15,0 5 2-15,0-1 2 0,0 0 2 0,0 2 1 0,2-1 1 0,-1 2-1 16,-1-2 2-16,2 4-2 0,0-2 0 0,-1 0 1 0,1 0-1 0,1 2 2 15,0-2 0-15,2-2 2 0,-2 2 3 0,0 0 2 0,0-2 3 16,2 2 1-16,-2-4 2 0,2 1 1 0,0 0 1 0,2-1 2 0,0-1-1 16,-1-1 0-16,-1 1 0 0,4-3-1 0,-2 0-1 0,-1-1-2 0,4-1-3 15,-1 1-2-15,-1-4-4 0,0 2-2 0,0-1 0 0,1-3-3 16,1 0-2-16,-1 0-1 0,0-2 2 0,1 1-4 0,-2-3 0 16,0 0 0-16,1 0 0 0,-1-2 1 0,0-2 3 0,2 2 2 0,-4-2 4 0,0 1 3 15,-1-2 3-15,0 0 2 0,1 2 2 0,-3-2 3 0,0 0 4 16,-1 1 6-16,1 1 6 0,-3 0 5 0,2-1 1 0,-2 1 2 0,0 0 1 15,0 1 0-15,-2 2-1 0,2-2 0 0,-1 0 0 0,-1 3-2 16,0-2-2-16,1 2-2 0,-1 0-6 0,-1 0-4 0,0 0-8 0,2 2-4 16,-1 1-5-16,1-1-4 0,-1-1-7 0,2 2-4 0,0 0-6 0,0 0-6 15,0 0-3-15,-2 2-3 0,2-1-3 0,-1 0 1 0,1 2-2 16,0 0 1-16,0 0 1 0,0 2 0 0,0 1 2 0,1 0 2 0,-1 0 2 16,2 2 3-16,1 1 5 0,-1-2 2 0,2 1 4 0,-1-1 2 15,0 0 1-15,1 1 0 0,0 1 0 0,1-2-1 0,-1 1 1 0,0-3-1 16,2 2-3-16,-1-2 1 0,0-1-3 0,-2 1 0 0,2-2-1 0,-2-1-1 15,3 0-1-15,-1 1 1 0,-2-3 1 0,2 2 2 0,-2-2 0 16,0-2 2-16,-1 2 2 0,1-3 1 0,0 1 1 0,-1-3 2 0,2 1 3 16,-2 0 2-16,-2-2 1 0,0-1 1 0,0-1 0 0,0 0-1 15,-2-1 1-15,1 0-2 0,-4-1-1 0,2 0-1 0,-2 2 0 0,1-3 1 16,-1 1 1-16,-2 2-2 0,0-1 0 0,0 2 0 0,1-1-2 16,-1 1 0-16,-2 3-2 0,3-3-2 0,-2 3-2 0,1 0-4 0,-2 2 0 15,3 0-2-15,-1 1-3 0,1-1-2 0,0 2-3 0,-2 2-3 0,3-1-5 16,0 1-6-16,-1 0-10 0,3 3-7 0,-2-2-10 0,2 4-8 15,0-3-9-15,1 2-5 0,-1-2-9 0,3 4-6 0,0-2-5 0,0 1-6 16,0 1-8-16,3-3-2 0,-1 3 0 0,4-4 1 0,-1 3 6 0,1-2 8 16,1 0 9-16,1-2 9 0,2 1 7 0,0-3 12 0,0 0 13 15,0-1 15-15,3-1 16 0,-2 1 16 0,0-3 20 0,1 0 16 16,1 1 14-16,-3-3 15 0,1-2 15 0,2 2 14 0,-2 1 14 0,0-2 15 16,-2-1 12-16,-1 2 10 0,2-1 7 0,-1 0 3 0,-2 0-1 0,-1 0 2 15,-1 2 0-15,2-1-2 0,-3 2-3 0,0-2-4 0,0 1-6 0,-1 0-8 16,0 0-9-16,-1 2-10 0,-1 0-10 0,1 1-9 0,-2-1-13 15,2 0-11-15,-2 2-14 0,0 0-12 0,0 0-14 0,0 0-11 0,0 0-13 16,1 2-7-16,-1 0-7 0,3-1-6 0,-2 3-4 0,-1 0-3 16,2-1-1-16,1 2 2 0,-1 0 1 0,-1 3 1 0,1-1 6 0,1 1 3 15,-1 0 4-15,-1 2 5 0,1-2 5 0,1 1 3 0,-1 3 1 16,1-5 5-16,0 2-1 0,-2 0 1 0,1 0 2 0,1-2-1 16,-1 1 1-16,-1-3-1 0,1 2 2 0,0-2 1 0,-1-3 1 0,-1 3 1 15,2-3 1-15,1 1 0 0,-1-1 1 0,-1-2-2 0,1 0-4 0,1-2-4 16,1-1-6-16,-2-1 1 0,3 0-1 0,1-2 3 0,-1-2 1 0,0-2 0 15,2 1 0-15,0-2-2 0,1 1 0 0,0-3-2 0,1 1 1 16,-2 0 1-16,-1 1 4 0,2-1 3 0,-2 1 5 0,2 1 1 0,-2 3 0 16,-1-2 2-16,-2 1-1 0,2 1 0 0,-3 2 0 0,2 2 0 0,-1-2-4 15,-3 2-1-15,2 2-5 0,-2-2-5 0,0 3-5 0,0 0-5 16,0 0-2-16,0 0-3 0,0 3-2 0,0-2-2 0,0 2-1 0,0 2-2 16,0-2-1-16,0 4 1 0,0 1 1 0,0-1 4 0,0 3 2 15,0-1 3-15,0 1 5 0,0 0 4 0,0 1 2 0,0 2 3 0,0-2 1 16,0 2 0-16,2-4-4 0,-1 2-4 0,2-1-5 0,1 1-8 15,0-3-6-15,1 1-5 0,0-1-7 0,-1-1-6 0,1 0-6 0,2-3-8 16,-1-1-14-16,3 0-11 0,1 0-13 0,-2-3-10 0,4-1-7 16,-2-1-2-16,4-2 1 0,-1 0 4 0,0-3 4 0,2-2 6 0,-2 1 5 15,3-2 6-15,-2-2 4 0,0 0 9 0,-1 0 12 0,-2 0 13 0,3-2 17 16,-3-1 17-16,0 2 18 0,-1 0 16 0,-1 0 13 0,-2 1 16 0,-1-2 13 16,-2 3 13-16,-2 1 10 0,1-2 11 0,-3 2 12 0,0 2 11 15,0 1 6-15,-1 0 4 0,-1 2 1 0,-1-1-5 0,0 2-5 0,-2-1-7 16,1 3-8-16,0-1-10 0,-1 0-11 0,1 0-12 0,0 1-9 15,0 0-11-15,-1 2-11 0,1-1-8 0,0 1-9 0,1 0-5 0,0 0-6 16,0 0-5-16,1 0-4 0,0 1-4 0,1-1 0 0,-1 2-2 16,2 0-1-16,-1-1-1 0,1 1 0 0,0 1 0 0,0 1 0 0,0 2-1 15,0-2 0-15,1 4 0 0,-1-1 0 0,2 3-1 0,-1-2 2 0,1 3-1 16,0 1 0-16,1 0-1 0,0 2-1 0,0 1-1 0,1 0 3 16,0 3 1-16,1 0 2 0,-1 2 2 0,1-1 2 0,0 2 2 0,0 2 4 15,1-1 0-15,0 3 4 0,-1 0 2 0,0 3 1 0,0-1 2 16,-2 3 3-16,2 0-1 0,-2 3 1 0,1-2-1 0,-2 3-2 0,-2 0-1 15,0 2-1-15,0-2-1 0,-2-1-1 0,-2 0 0 0,-1 1 0 16,0-3 4-16,-1-1 7 0,1-2 8 0,-1-2 8 0,-2-3 10 0,0-1 12 16,0-3 10-16,0 0 13 0,-1-5 13 0,-1-2 15 0,2-1 14 15,-4-2 12-15,2-2 7 0,1-2 5 0,-4-3-2 0,2-2-5 0,-1 0-7 16,0-4-11-16,-1-2-17 0,0-1-22 0,1-4-28 0,-2-1-29 0,2-1-33 16,0-4-31-16,2-2-30 0,1-2-34 0,3-3-29 0,-1-2-32 0,3-2-31 15,4-2-35-15,0 0-33 0,6-3-37 0,1 0-57 0,2-3-66 16,1-1-68-16,4 1-67 0,2-1-33 0,1-1-17 0,2 1 4 0</inkml:trace>
  <inkml:trace contextRef="#ctx0" brushRef="#br0" timeOffset="302234.6035">9817 15643 362 0,'-3'0'521'0,"1"0"-2"0,-1 0-6 15,2 0-90-15,-1 0-132 0,2 0-85 0,0 0-60 0,0 0-33 16,0 0-20-16,0 0-12 0,0 0-7 0,0 0-9 0,0 0-10 16,0 2-11-16,0-2-10 0,0 1-12 0,2 1-11 0,-1-1-11 0,-1 1-11 15,2 1-3-15,-1-2-4 0,1 0-1 0,-2 3 0 0,2-1 1 16,-1 3 1-16,3-2 2 0,-2 2 4 0,1 1 3 0,0 0 2 0,-1 2 3 16,1 0 1-16,1 0 3 0,-1 2 2 0,0 2 2 0,0-1-1 0,1 0 2 15,0 2 1-15,-1-1-1 0,0 2 2 0,0-2 1 0,1 2 0 16,-1-1 2-16,0-1 2 0,-1 1 0 0,-1 1 2 0,2-3 1 15,0-2-1-15,-1 1 0 0,-1-1-5 0,1 1-5 0,1-3-10 0,-1-1-9 16,-1 0-11-16,1-3-11 0,1 1-10 0,-1-3-11 0,1 0-10 0,-1-2-25 16,-1 0-33-16,1-2-43 0,2-1-47 0,-1-4-47 0,-1-1-47 0,1-1-57 15,0-2-60-15,1-4-37 0,-1-1-23 0</inkml:trace>
  <inkml:trace contextRef="#ctx0" brushRef="#br0" timeOffset="302385.1116">9945 15383 399 0,'-4'-8'512'0,"0"-1"-23"0,1 4-35 0,1 1-91 0,-1-1-118 16,0 1-74-16,1 1-50 0,1 1-34 0,-1 1-21 0,2-1-16 0,0 2-10 16,0 0-15-16,0 0-12 0,0 0-20 0,-1 2-18 0,1 1-22 0,0 0-22 15,-2 0-23-15,2 0-24 0,0 1-21 0,0 1-20 0,0 1-35 16,0 0-42-16,0-1-68 0,0 2-81 0,2-1-49 0,-1 1-36 0</inkml:trace>
  <inkml:trace contextRef="#ctx0" brushRef="#br0" timeOffset="302801.512">10091 15370 42 0,'0'-4'582'0,"0"1"11"16,0 0 10-16,0 1-52 0,-2 1-82 0,2-2-95 0,0 3-103 0,0 0-66 16,0 0-48-16,0 0-34 0,0 0-30 0,0 0-23 0,0 0-24 15,0 1-18-15,0 2-18 0,2 0-14 0,-1 2-11 0,-1 0-7 0,4 3-7 16,-2 0-1-16,0 3-1 0,-1 0 0 0,1 3 4 0,1 1 5 15,0 1 6-15,1 3 5 0,-3-2 5 0,2 4 3 0,-1 1 2 0,0 0-1 16,-1-1 2-16,4 2-1 0,-4 1 0 0,-1-2-1 0,2 2-1 0,-1-3-1 16,-1 0-1-16,2-1-2 0,-2 2-1 0,0-2-1 0,0-3-1 15,0-1-4-15,0-1-5 0,0 1-6 0,0-3-5 0,0-1-7 0,0-1-8 16,0-1-9-16,0-2-9 0,0 0-8 0,0-1-9 0,0-2-6 16,0-3-8-16,0 1-7 0,-2 1-9 0,2-4-15 0,-3 0-15 0,2 0-15 15,-4-4-14-15,2 1-6 0,-2-2-2 0,2 0 7 0,-2-3 11 0,0 1 17 16,0-4 23-16,-2 1 24 0,2 0 24 0,-1-2 27 0,1 0 29 15,0 2 33-15,-1 0 33 0,3-2 33 0,0 3 31 0,0 0 23 0,1 1 16 16,0-2 11-16,1 3 10 0,-1-2-1 0,2 4-5 0,2-3-12 0,-1 1-13 16,1 1-14-16,1 1-17 0,0-1-13 0,2 1-12 0,3-2-11 15,-2 2-10-15,4 0-8 0,0 1-8 0,2-3-8 0,-1 2-9 0,5 0-13 16,-2-1-11-16,2 1-14 0,1 1-12 0,0-2-11 0,2 1-11 0,-3-1-13 16,3 2-14-16,0-1-17 0,-1 2-18 0,0-2-18 0,0-2-19 15,-1 2-21-15,-1 1-26 0,-2-1-25 0,-1 1-26 0,1 0-26 0,-3 1-22 16,-1 0-43-16,-1 0-48 0,-3 0-32 0,-1 1-22 0</inkml:trace>
  <inkml:trace contextRef="#ctx0" brushRef="#br0" timeOffset="303551.5392">9962 15652 524 0,'0'0'539'15,"0"-1"3"-15,-1 1-73 0,1 0-109 0,0 0-84 0,0 0-73 0,-2 0-44 16,2 0-33-16,-1 0-20 0,1 0-16 0,0 0-14 0,-2 1-14 16,2-1-15-16,0 0-13 0,0 2-15 0,0-2-14 0,0 1-13 0,0 0-11 15,0 3-6-15,0-3-5 0,0 1-3 0,0 1 0 0,0 1 2 16,0-1 0-16,2 3 3 0,-1-2 4 0,-1 4 1 0,2-1 4 0,-1 0 3 15,1 1 5-15,0 2 3 0,-1-2 2 0,1 5 3 0,-2-3 1 16,2-1-2-16,0 3 1 0,0 0 0 0,-1-1-3 0,-1 1 2 0,2-2 0 16,-2 1 1-16,2-2-1 0,-1 1 2 0,-1-2 0 0,2-1 0 0,-1 1-1 15,-1-1 5-15,0-1 0 0,0-1 5 0,0-1 4 0,0-1 6 16,0 0 6-16,0-1 9 0,0-1 9 0,0-1 12 0,0 0 13 16,0 0 4-16,0 0 1 0,0-3 1 0,0 0 1 0,0 0-1 0,0-4-2 0,0 0-3 15,0 0-7-15,2-2-6 0,-2-1-6 0,2-2-12 0,-1 0-14 16,1 0-13-16,1-3-16 0,-1 1-4 0,1 1-2 0,1-2-2 0,-1 1-2 15,2 1 0-15,-2 1-1 0,2 0 1 0,-1 1 0 0,0-1 2 16,0 3-1-16,1 0 0 0,0 2 0 0,-3 0 0 0,1 2-2 0,0-1-4 16,1 3-3-16,-1-1-2 0,0 3-2 0,0 0-1 0,1 1-2 0,-2 1-1 15,1-1-3-15,2 3 0 0,0 0 1 0,-2 0 1 0,2 2 2 16,2 0 4-16,-2 2 5 0,0 1 2 0,0 1 6 0,-2 1 1 0,2 0 3 16,-2 2-3-16,3 0-5 0,-1 2-9 0,-2-1-10 0,0-1-17 15,-1 3-22-15,-2 0-24 0,2-2-28 0,-2 2-39 0,0 1-41 0,0-3-83 16,-2 2-100-16,2-1-65 0,-2 1-45 0,-1-1-23 0</inkml:trace>
  <inkml:trace contextRef="#ctx0" brushRef="#br0" timeOffset="304300.7566">10181 15470 267 0,'-2'-4'450'0,"2"0"-21"0,-1-3-72 16,1 3-100-16,0-1-61 0,0 0-45 0,0 2-24 0,0 0-15 16,0-2-7-16,0 1-5 0,0 1-5 0,0 0-8 0,0 0-3 0,0-1-6 15,0 3-5-15,0-2-4 0,0 2-4 0,0-1-2 0,0 2-3 16,0 0-5-16,0 0-4 0,0 0-6 0,0 0-3 0,0 0-1 0,0 0-3 16,0 0-2-16,0 0-4 0,0 0-6 0,0 0-7 0,0 0-8 15,0 0-8-15,0 2-9 0,0-1-7 0,0 2-4 0,0-2-3 0,0 3-2 16,0-1-3-16,0 3 0 0,0-2 0 0,0 4 1 0,1-1 0 0,-1 2 3 15,2 0 0-15,-1 3 4 0,-1-3 5 0,3 5 5 0,0-1 3 16,-1 2 2-16,-1 0 0 0,1 0 4 0,1 2 0 0,0-2 0 0,1 2 0 16,-1 1 1-16,0-4 0 0,2 4 0 0,1-2 2 0,-3 1 0 15,3 0 2-15,-1-2 2 0,0 0 0 0,0-1 0 0,1 0-1 0,0-2 0 16,1 0-1-16,-1 0-3 0,-1-1-2 0,1-1-4 0,-1-1-6 16,0-1-9-16,-1-4-8 0,1 3-11 0,0-3-13 0,1 1-14 0,-3-3-16 15,2-2-15-15,-2 0-22 0,2 0-22 0,-2-1-42 0,2-2-53 0,1-2-75 16,0 0-87-16,-1-2-53 0,0 0-35 0,0-4-14 0</inkml:trace>
  <inkml:trace contextRef="#ctx0" brushRef="#br0" timeOffset="304481.3839">10242 15523 376 0,'-4'1'474'0,"0"1"-4"0,3 1-71 0,-1-3-109 0,2 1-84 0,0-1-74 15,0 0-43-15,0 3-29 0,3-3-13 0,-1 0-5 0,3 3-5 16,2-2-6-16,0-1-9 0,2 0-13 0,1 0-18 0,4-1-20 16,0-2-27-16,4 0-29 0,0 2-48 0,3-2-55 0,3-2-84 0,1 0-98 15,0 2-59-15,-1-2-36 0,3-1-19 0</inkml:trace>
  <inkml:trace contextRef="#ctx0" brushRef="#br0" timeOffset="328916.015">21362 13701 266 0,'-2'-2'241'0,"1"1"-42"0,1 1-30 15,-2-2-18-15,2 2-12 0,0 0-6 0,-3 0-5 0,3 0-3 16,0 0-5-16,0 0-3 0,0 0-5 0,0 0-5 0,0 0-5 0,0 0-5 16,0 0-7-16,0 0-5 0,0 0-5 0,0 0-3 0,0 0-4 15,0 0-2-15,0 0-4 0,0 0-3 0,0 0-3 0,0 0-4 0,0 0-2 16,0 0-5-16,0 0-4 0,0 0-4 0,0 0-5 0,0 0-6 15,0 0-4-15,0 0-3 0,0 0-5 0,0 0-3 0,0 0-4 16,0 0-2-16,0 0-3 0,0 0-2 0,0 0-4 0,0 0-4 0,0 0-1 16,0 2-4-16,3-2-3 0,-1 1-2 0,-2 1 0 0,3-2-2 15,0 1 0-15,0-1-1 0,2 2 0 0,2-2 1 0,2 0 1 0,0 0 1 16,6 1 2-16,2-1 2 0,3 0 2 0,3 0 3 0,4 0 1 16,3 0 0-16,5 0 4 0,5-1 1 0,3 1 0 0,4-2 0 0,4 1-1 15,6-1-2-15,3 1-5 0,4-2-1 0,5 1-5 0,-1 0-3 16,5 1-7-16,2-2 2 0,1 2 4 0,3-1 3 0,1-1 0 0,0 3 1 15,2-1 0-15,2 1-1 0,-2 0 1 0,5 0-1 0,-2 0 1 16,2 0 0-16,2 0-1 0,-2 0 2 0,-2 0 1 0,2 1-2 16,-1-1-4-16,-3 2-1 0,1-1-1 0,-5-1 0 0,0 0-2 0,-3 0-1 15,0 0 0-15,-7 0 1 0,1 0 0 0,-2 0-1 0,-5 0-1 16,-3 0 0-16,-3-1 2 0,-3-1-3 0,-4 2-7 0,-2-1-6 16,-6 1-8-16,-3-3-11 0,-8 1-13 0,-1 0-25 0,-3 1-28 0,-7 0-50 15,-2 0-59-15,-6-2-70 0,-4 1-76 0,-3-1-48 0,-3-1-35 0</inkml:trace>
  <inkml:trace contextRef="#ctx0" brushRef="#br0" timeOffset="330766.9476">12730 14422 182 0,'-3'0'446'0,"0"0"-48"0,0 0-74 0,-1 3-72 0,3-3-71 0,-1 0-44 16,-1 0-30-16,1 0-18 0,1 0-12 0,-1 2-5 0,1-2-3 15,-4 0-4-15,2 0-3 0,3 1-7 0,-2 1-6 0,2-2-8 16,0 0-7-16,0 0-7 0,0 0-7 0,0 0-3 0,0 0-3 0,0 0-2 16,0 0 1-16,0 0 2 0,0 0 3 0,0 0 3 0,0 0 4 15,0 1 1-15,2-1 1 0,0 0-1 0,1 0-2 0,0 0-3 0,0 0-3 16,0 0 0-16,0 0 0 0,2-1 0 0,1 1 0 0,4-3-2 15,1 1-4-15,0-1-3 0,5 1-3 0,1-5-3 0,4 2-2 16,2 0 0-16,2-3 2 0,6-1 1 0,-1 2 2 0,1-4-2 0,2 2-3 16,2 0-4-16,0-3-7 0,0 2-3 0,0-2-1 0,1 3-4 15,-3-3-4-15,-1 3-3 0,-1 0-5 0,-2 0-1 0,-4 1-3 0,-1 1-3 16,-2-1-5-16,-2 2-3 0,-4 1-4 0,-2 1-3 0,-1 0-1 16,-3 1 1-16,-1 0 3 0,-3 1 3 0,-1 0 3 0,0 1 3 0,-2 0 2 15,-1-1 1-15,-2 2-1 0,0 0-1 0,0 0-1 0,-2-1 0 16,1-1-1-16,-2 2 0 0,-2 0-4 0,1 0-1 0,-2 0-1 15,1 0 1-15,-1 0 0 0,-2 0 5 0,2 0 3 0,-4 0 4 0,1 0 0 16,1 0 7-16,-2 0 8 0,1 0 9 0,-2-1 12 0,3-1 9 16,-3 2 10-16,2-1 6 0,-3 1 6 0,3-2 3 0,-2 1 2 15,3 1 3-15,-3-2 3 0,2 2 6 0,0 0 10 0,1-3 5 16,-1 3 6-16,1-2 2 0,2 2 3 0,-1 0 3 0,2 0 5 0,1 0 1 16,1 0 3-16,2 0 1 0,1 0 2 0,0 0-4 0,0 0-8 0,0 0-8 15,1 0-9-15,1 0-11 0,-1 0-14 0,3 0-11 0,1 0-9 16,-1 0-8-16,0 0-7 0,5 0-7 0,-3 0-6 0,3 0-6 0,1-2-4 15,1 1-2-15,3 1 0 0,0 0 1 0,2 0 3 0,0 0 4 16,1 0 3-16,3 0 4 0,-3 0 3 0,0 1 0 0,1 1 0 16,-3 0 0-16,1 1 0 0,0 0 0 0,-3 0 1 0,-1 3 0 0,-1-2 1 15,-3 4-1-15,-1-1 2 0,-2 1 3 0,-1 1 3 0,-4 1-9 16,-2 2-9-16,-4-1-31 0,-2 3-39 0,-1 0-91 0,-7 3-119 16,-2 2-88-16,-4 0-76 0,-1 1-42 0,-4 1-23 0,-1 1-16 0</inkml:trace>
  <inkml:trace contextRef="#ctx0" brushRef="#br0" timeOffset="332334.0865">12639 15449 60 0,'-4'-1'484'15,"1"-1"4"-15,0 1-58 0,1 1-89 0,-1-1-78 0,1-2-72 16,1 3-39-16,-1 0-23 0,1 0-17 0,-1-3-12 0,2 3-5 0,0 0-4 15,0 0-5-15,0 0-2 0,0 0-10 0,0 0-10 0,0 0-10 16,0 0-8-16,0 0-8 0,0 0-7 0,0 0-5 0,0 0-5 0,0 0-2 16,0 0-2-16,0 0-1 0,0 0-2 0,0 0 0 0,0 0-3 15,0 0-1-15,0 0-1 0,3 0-3 0,-1 0-5 0,1 0-4 0,0 0-2 16,1-2 0-16,2 1-2 0,3-2-2 0,-1 0-2 0,5-2-2 16,1 1-1-16,2-3-4 0,4 0-5 0,2 1-4 0,1-3-7 0,2 1-4 15,2-2-2-15,3 0-8 0,2-2-8 0,1-1-8 0,2 2-8 0,1-3-9 16,0 2-10-16,1-1-7 0,-1-1-6 0,0 1-5 0,2 2-4 15,0-2-10-15,-1-1-12 0,-6 2-12 0,2 0-15 0,-1 0-15 0,-4 2-14 16,1 1-17-16,-4-1-16 0,-3 3-44 0,-3 0-55 0,-1 1-26 0</inkml:trace>
  <inkml:trace contextRef="#ctx0" brushRef="#br0" timeOffset="332616.4302">13101 15208 148 0,'-4'-1'287'16,"4"-2"-55"-16,-2 1-38 0,2-1-27 0,0 0-19 0,0 0-12 0,0 0-8 16,0 0-7-16,2 0-6 0,-2 0-7 0,4 2-2 0,-4-2-2 15,2 1 0-15,0-1-3 0,-2 1-5 0,1 2-9 0,-1-4-6 0,2 3-5 16,-1-1-9-16,-1 1-6 0,2 1-6 0,1-1-7 0,-1-2-1 0,-1 3-2 16,3 0-5-16,-1 0-4 0,0 0-6 0,3 0-4 0,-3 0-4 15,2 3-5-15,3-2-3 0,-1-1 0 0,-2 1-1 0,3 1 0 0,-1-1-1 16,-1 3 1-16,3-2-1 0,-1 1-2 0,-1 2-1 0,-1-2-2 15,3 1-3-15,-2 2-1 0,1 0 1 0,-2 2-1 0,-1-2 2 0,3 1-1 16,-4 2 2-16,1 0 1 0,-3 1-6 0,1 1-7 0,-3 1-15 0,-3 2-21 16,1 1-39-16,-3 1-47 0,-3 1-102 0,-2 2-126 0,-5 2-80 15,-2 1-52-15,-5-2-31 0,-2 3-16 0</inkml:trace>
  <inkml:trace contextRef="#ctx0" brushRef="#br0" timeOffset="333766.3476">12564 16101 220 0,'-2'0'276'0,"1"0"-58"0,1 0-34 0,0 0-22 16,0 0-12-16,0 0-10 0,0 0-5 0,0 0-4 0,0 0-3 15,0 0-4-15,0 0-6 0,0 0-4 0,0 0-6 0,0 0-5 0,0 0-4 16,0 0-5-16,0 0-6 0,0 0-5 0,0 0-6 0,0 0-2 16,0 0-7-16,1 1-4 0,-1-1-3 0,0 0-3 0,0 0-6 0,0 2-1 15,0-2-6-15,0 0-7 0,2 0-6 0,1 0-6 0,1 0-6 0,-3-2-3 16,4 1-4-16,0-1-1 0,2-1-5 0,1 0-2 0,2-2-6 0,5 2-5 15,0-5-5-15,2 1-6 0,5-1-5 0,-1-3-8 0,6 1-2 16,1-2-5-16,2 1-11 0,2-2-11 0,1-1-11 0,4 2-9 0,0-4-7 16,1 2-7-16,0-1-5 0,2 1-4 0,2 0-5 0,-2-1-3 15,1 1-3-15,-2-1-4 0,1 3-9 0,-3-1-11 0,0-1-11 0,0 4-10 16,-3-2-11-16,0 1-12 0,-4 1-11 0,-2 3-12 0,1-3-25 16,-6 3-36-16,-2 0-32 0</inkml:trace>
  <inkml:trace contextRef="#ctx0" brushRef="#br0" timeOffset="334016.3556">13283 15745 208 0,'-11'0'254'16,"2"0"-43"-16,2 0-25 0,0 0-15 0,2 0-10 0,0 0-7 0,4 0-4 16,-3 0-5-16,4 0-7 0,0 0-8 0,0 0-11 0,0 0-11 15,0 0-13-15,2 0-12 0,0 1-14 0,-1-1-9 0,2 0-8 0,-1 0-7 16,0 0-6-16,1 2-4 0,1-2-5 0,-1 0-2 0,2 0-1 0,-2 0 0 15,2 1 2-15,0 1 2 0,4-2 2 0,-2 2 0 0,-1-1 1 16,0-1 1-16,2 2-2 0,0 0-3 0,0 1-2 0,-2-1-3 0,4 1-4 16,-4 1-4-16,0 1-4 0,2-2-6 0,-1 3-2 0,0 0-3 0,-2 0-3 15,-2 2 0-15,2 1-5 0,-3 1-6 0,-1 3-18 0,-2 1-24 16,-2-1-49-16,-2 3-60 0,-2 1-100 0,-5 3-121 0,-1 1-66 0,-4 2-40 16,-4 0-23-16,-2 4-13 0</inkml:trace>
  <inkml:trace contextRef="#ctx0" brushRef="#br0" timeOffset="335683.469">12458 16968 292 0,'-3'-2'518'16,"0"1"-25"-16,0-1-38 0,0 0-77 0,-1-1-95 0,1 3-55 0,2-2-37 16,-1 0-26-16,-1-1-21 0,0 1-11 0,3 1-8 0,-2-2-9 15,2 3-8-15,-1-1-10 0,1 1-11 0,0 0-12 0,0 0-15 0,0 0-10 16,0 0-12-16,0 0-9 0,0 0-7 0,0 0-8 0,0 0-3 0,0-3-6 15,1 3-1-15,-1 0-3 0,2-2-2 0,-2 1-1 0,3 1 0 16,0-2-1-16,-1 1-2 0,1-1-1 0,0 0-2 0,2 0-1 0,1-1-1 16,2-2-1-16,0 2 0 0,3-3 0 0,1 2 0 0,3-2-1 15,2-1 1-15,1 0-1 0,2 0-3 0,2-3-1 0,4 2-2 0,-1-3-4 16,5 1-5-16,0-2-9 0,2 2-9 0,1-2-12 0,4-1-13 0,-2-1-12 16,2 3-14-16,1-1-15 0,1-1-15 0,-1-1-12 0,2-1-8 15,-1 3-11-15,1-2-13 0,-4 1-12 0,2-1-14 0,0 0-9 0,-2 3-5 16,-3-3-7-16,1 2-8 0,-4 0-14 0,-2 0-15 0,-1 2-30 15,-3-2-34-15,-2 2-15 0</inkml:trace>
  <inkml:trace contextRef="#ctx0" brushRef="#br0" timeOffset="335932.5412">13406 16457 238 0,'-17'-2'336'0,"1"2"-50"0,-1 0-48 0,3 0-48 16,-2 0-28-16,3 0-17 0,-1 0-11 0,5 0-8 0,-4 0-5 15,5 0-2-15,0 0-4 0,3 0-3 0,0 0-7 0,1 0-7 0,1 0-8 16,3 0-10-16,0 0-12 0,0 0-14 0,0 0-11 0,0 0-10 15,0 0-7-15,0 0-6 0,0 0-5 0,3 0-6 0,-1 0-4 0,0 0-3 16,2 0-5-16,-1 0 0 0,0 0 0 0,0 0 0 0,2 0 2 16,0 0 3-16,1 2 4 0,2-1 3 0,-2-1 3 0,1 2 4 0,-1-2 2 15,3 1 2-15,-1 0 3 0,-1 0-1 0,-1 1 0 0,3 1-1 0,-2 0-2 16,-1 0-3-16,-1 2-2 0,2-3-2 0,-2 5-1 0,0-1-1 16,0-1-1-16,-2 4-1 0,0-2 2 0,-1 2 2 0,-2 2 2 0,0 0 3 15,-2 3 0-15,-2-1-1 0,-1 4-12 0,-3 1-16 0,-5 1-31 16,2 2-38-16,-4 4-78 0,-1-2-98 0,-5 2-95 0,1 3-94 0,-3-1-52 15,-2 1-31-15,2 1-19 0</inkml:trace>
  <inkml:trace contextRef="#ctx0" brushRef="#br0" timeOffset="338151.4389">12612 17763 397 0,'-3'0'441'0,"1"1"-45"0,0 1-63 16,2-2-63-16,-1 1-63 0,-1 1-39 0,2-2-24 0,-1 1-16 0,-1-1-11 16,2 1-7-16,-2 1-4 0,2-2-3 0,0 0-1 0,0 0-4 0,0 0-3 15,0 0-6-15,0 0-7 0,0 0-7 0,0 0-5 0,0 0-6 16,0 0-5-16,0 0-7 0,0 0-3 0,0 0-4 0,0 0-4 0,0 0-2 16,0 0-6-16,0 0-2 0,0 0-4 0,0 0-5 0,0 0-3 15,0 0-3-15,0 0-3 0,2-2-3 0,1 1-2 0,0 1-3 0,1-1 0 16,3-2-2-16,-1-2-2 0,3 0-3 0,0 1-5 0,4-2-2 15,1 0-1-15,2-1-2 0,0-3-1 0,4-2-1 0,0 2-4 0,3 0-3 16,1-4-2-16,2 2-4 0,3-5-1 0,-1 2-2 0,5 1 1 0,-1-3-1 16,3 1-2-16,-2 0-1 0,5 0-3 0,-2-2-5 0,2 2-4 15,0-1-8-15,1 0-8 0,-2 2-9 0,-1 0-11 0,-1 1-11 16,0 0-8-16,-2 2-12 0,-1 0-15 0,-2 0-16 0,-2 1-15 0,-4 1-16 16,1 1-20-16,-3 2-19 0,-3 0-19 0,0 2-23 0,-4 0-27 0,0 0-38 15,-3 3-45-15,-2-1-29 0</inkml:trace>
  <inkml:trace contextRef="#ctx0" brushRef="#br0" timeOffset="338449.1457">13328 17268 256 0,'-4'-2'494'0,"0"2"12"16,-1-1-52-16,0 1-88 0,2-2-73 0,2 0-66 0,-1 2-44 0,0 0-31 15,1-3-18-15,-1 3-11 0,2 0-11 0,0 0-8 0,0 0-12 16,0 0-11-16,0 0-12 0,0 0-14 0,0 0-12 0,0 0-14 0,0 0-10 16,0 0-10-16,0 0-8 0,2 0-5 0,-1 3-4 0,1-3-1 15,1 0 0-15,0 2 1 0,0 0 1 0,2-1 1 0,1 1 1 0,-1 0 1 16,0 1 2-16,4-1 0 0,-2 3 2 0,1-2 1 0,1 1 0 16,0 2 1-16,-1 2 2 0,0-1-2 0,-1 2 0 0,2 0 1 0,-1 1-1 15,0 2 0-15,-3 2 1 0,1 1 1 0,-3 2-9 0,-1 2-8 0,-4 3-18 16,0 1-20-16,-5 2-35 0,1 4-39 0,-7 4-96 0,-3 2-128 0,-2 1-89 15,-7 3-69-15,-2 1-40 0,-4 1-21 0,-4 2-15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3:11:39.479"/>
    </inkml:context>
    <inkml:brush xml:id="br0">
      <inkml:brushProperty name="width" value="0.05292" units="cm"/>
      <inkml:brushProperty name="height" value="0.05292" units="cm"/>
      <inkml:brushProperty name="color" value="#FF0000"/>
    </inkml:brush>
  </inkml:definitions>
  <inkml:trace contextRef="#ctx0" brushRef="#br0">9232 2677 157 0,'0'0'228'16,"0"0"-31"-16,0 0-20 0,-1 0-16 0,-1-2-9 0,2 2-7 0,-2 0-5 16,2-2-3-16,-1 1-6 0,-1 1-6 0,2-2-7 0,0 2-8 0,-1-2-7 15,1 2-9-15,-2 0-7 0,2 0-6 0,0 0-5 0,0 0-4 16,0 0-5-16,0-1-6 0,0 1-6 0,0 0-6 0,0 0-4 0,0 0-5 16,0 0-4-16,0 0-5 0,0 0-5 0,0 0-6 0,0 0-5 15,0 0-6-15,0 0-5 0,0 0-5 0,0 0-4 0,0 0-6 0,0 0-1 16,0 0-4-16,0 0-2 0,0 0-2 0,0 0-5 0,0 0-4 15,0 0-5-15,0 0-3 0,0 1-4 0,3-1-7 0,-1 2-8 0,1 0-9 16,0-2-21-16,4 1-24 0,0 1-41 0,1 0-48 0,3 1-80 16,2-3-97-16,1 2-53 0,3 1-36 0</inkml:trace>
  <inkml:trace contextRef="#ctx0" brushRef="#br0" timeOffset="5114.0964">12099 4285 471 0,'-4'-1'479'15,"1"1"-55"-15,1-2-77 0,0 1-70 0,-1 1-67 0,2-2-39 16,-1 1-25-16,0 1-15 0,2 0-10 0,0 0-5 0,0 0-3 0,0 0-4 16,0 0-4-16,0 0-6 0,0 0-6 0,0 0-12 0,0 0-12 0,0 0-8 15,0 0-9-15,0 0-8 0,0 0-6 0,0 0-6 0,0 0-8 16,0 0-6-16,0 0-6 0,0 0-7 0,0 0-4 0,0 0-4 15,2 0-5-15,1 0-4 0,-1 1-4 0,-1 1-3 0,1-2-4 0,1 1 1 16,2 1-2-16,-1-2 1 0,1 1 0 0,3 0 4 0,2 1 2 16,1 0 4-16,0 1 0 0,6-3 2 0,1 3 2 0,2 0 2 0,2-2 3 15,2 0 0-15,3 1 1 0,2 1 1 0,-1-1-1 0,4-1 1 16,1-1 0-16,0 2-3 0,3-2-1 0,0 0-4 0,1 0-3 0,1 0-1 16,1 0-4-16,-2 0-4 0,1 0-1 0,1-2-4 0,0 2-4 0,-1-1-4 15,-1-1-5-15,1-1-5 0,0 1-4 0,-4 1 0 0,1 0-2 0,0-2 1 16,-2 0 0-16,-3 3 4 0,0-3 2 0,0 1 3 0,-4 0 3 15,-1 1 5-15,-4 0 3 0,-1 1 6 0,-3-2 6 0,-1 1 4 0,-2 1 5 16,-4-2 2-16,0 2 3 0,-3 0 1 0,0 0 3 0,-3-1 2 16,0 1 1-16,-3 0 2 0,-1 0-3 0,0-2-4 0,-3 1-7 0,0 1-7 15,-4-2-10-15,-2 2-8 0,-2-1-6 0,0-1-5 0,-6 2-4 0,0-2-1 16,-3 1-3-16,0 1-3 0,-4 0-3 0,0 0-3 0,-1 0-2 16,0 0 2-16,-2 0 4 0,0 1 4 0,0 1 5 0,0-2 3 0,3 3 1 15,-3-1 0-15,2-1 0 0,-2 1-2 0,2 1-2 0,0-2-2 16,-1 1 0-16,1 0 2 0,0 0 3 0,1 0 3 0,-1 1 5 0,3-3 4 15,-2 0 4-15,2 3 5 0,-2-3 7 0,3 0 5 0,-1 3 7 16,2-3 5-16,1 1 4 0,-2-1 5 0,1 0 5 0,2 0 5 0,0 0 5 16,0 0 3-16,1 0 2 0,-2 0 1 0,4 0 4 0,-2 0 0 0,1 0 3 15,2 0 3-15,1 0 2 0,-2 0 2 0,2 0 2 0,1 0 1 16,0 0 0-16,1 0 2 0,0-1-2 0,3 1-1 0,0 0-3 16,-1 0 0-16,1 0-3 0,3 0-1 0,-1 0-5 0,3 0-2 0,-1 0-5 15,1 0-4-15,1 0-4 0,0 0-3 0,2 0-5 0,0 0-3 0,0 0-6 16,0 0-4-16,0 0-2 0,0 0-4 0,2 0-2 0,0 0-3 0,1 1-2 15,-1-1-1-15,3 1 1 0,-2 1-1 0,2-2 0 0,1 3 1 16,4-1 1-16,-2-1 2 0,1 3 1 0,2-1 1 0,3-1 4 0,4 1 1 16,-1 1 1-16,5 1 2 0,2-2 4 0,1 2 3 0,2-2 1 15,2 1 3-15,2-1 1 0,0 2 0 0,3-2 1 0,-1 1 1 16,3-1 2-16,-1 0 0 0,0-1 2 0,2 1 0 0,0 0 1 0,1-2 1 16,-1-1-1-16,-1 1 0 0,-1 1-3 0,3-2 0 0,-4 1-2 0,1-1-1 15,-1 0-1-15,-3 0-2 0,1 0-3 0,-2 0-6 0,-3 0-7 16,-1 0-9-16,-4 0-12 0,1 0-16 0,-3 0-20 0,-1 0-32 15,-4 0-39-15,-3 0-78 0,2 0-94 0,-6 2-70 0,2-2-59 0,-7 0-30 16</inkml:trace>
  <inkml:trace contextRef="#ctx0" brushRef="#br0" timeOffset="24263.3301">15137 3433 351 0,'-6'-3'486'0,"3"-2"0"0,2 2-98 0,-3-2-146 16,1 1-82-16,1 1-47 0,-1 2-25 0,2 0-16 0,-1-1-9 15,2 1-7-15,-2-1-5 0,2 2-8 0,0 0-8 0,0 0-9 0,0 0-6 16,0 0-4-16,0 0-7 0,0 0-5 0,0 0-6 0,0 0-3 16,0 0-4-16,0 0-2 0,0 0-2 0,0 0 1 0,0 0-1 0,0 0 2 15,0 0 1-15,0 0 1 0,0 0 0 0,0 0 0 0,0 0 1 0,0 0 0 16,0 0 0-16,0 0-1 0,0 0-1 0,0 0 0 0,0 2-1 15,0-1 0-15,0 1-1 0,0-1 0 0,0 0 1 0,0 2 1 0,0 1 2 16,0 1 4-16,0-2 6 0,0 2 2 0,0 1 4 0,0 1 2 0,0 3 1 16,0-1 2-16,0 0 1 0,0 4 3 0,0 1 2 0,0 1 3 15,0 0 1-15,0 3 1 0,0-1-2 0,0 2-1 0,2 2-4 0,-2 0-3 16,0 1-1-16,2 0-2 0,-1 3-1 0,-1-1 1 0,2 0-2 16,-1-1-1-16,1 1-1 0,0 1-2 0,-1-1 0 0,3-1-1 0,-1 2 1 15,1-4-2-15,-1 1 1 0,2 0 0 0,2-2 0 0,-3 0 0 0,1-2 1 16,3-1-1-16,-2-1 2 0,2-1-1 0,0-3 0 0,1 1-1 15,-1-1-1-15,2 0-6 0,-1-4-2 0,2-1-5 0,1 1-5 0,0-4-4 16,-1 1-4-16,5-2-4 0,-2-3-5 0,-1 0-7 0,4-3-2 16,0-2-5-16,1-1 0 0,1-2 1 0,-1 0 2 0,2-4 5 0,-1-1 4 15,0-1 7-15,0-1 7 0,0-2 6 0,-3 1 10 0,1-1 9 16,-1-2 11-16,-1 0 10 0,-2 1 11 0,-1-1 10 0,-2 0 9 0,0 2 7 16,-2 0 11-16,-1-1 11 0,-2 4 10 0,0-1 6 0,-2 1 7 0,-3 2 7 15,2 2 0-15,-2-1 1 0,-2 2-2 0,1 2-3 0,-1 1-5 16,-3 0-6-16,2 0-8 0,1 1-8 0,-1 2-13 0,-1 0-15 15,1 2-13-15,0-1-14 0,-1 2-11 0,0 2-10 0,0-1-9 0,-1 2-8 16,0 0-5-16,-2 3-4 0,2 2-2 0,0-1-2 0,-1 2 0 16,1 1-2-16,-1 1 2 0,2 0 2 0,-3 2 2 0,2-1 2 0,0 2 1 15,2-1 3-15,-1 1-1 0,2-1 3 0,-1 1 0 0,3-1 0 0,-2 0 0 16,2-1 0-16,0 3 0 0,0-5 0 0,2 2-2 0,-2-2 0 0,2 1-2 16,-1-4-1-16,4 0-2 0,-4 3-2 0,1-5-3 0,-1 2 0 15,1-3-1-15,1-1 1 0,0 1-2 0,-1 0 1 0,1-3-2 0,1 1 0 16,-1-2 1-16,0 0 1 0,1 0 1 0,-1-2 2 0,2-1 4 15,-2-1 5-15,2 1 3 0,-1-3 3 0,0-1 4 0,2 0 3 0,-3-1 2 16,2-1 3-16,-1 1 1 0,-1-4 2 0,-2 1 2 0,3 1 3 16,-4-2 5-16,0-1 7 0,0 3 5 0,0 0 3 0,-4 1 3 0,3-2 4 15,-2 4 0-15,-1-1 2 0,1-1 1 0,1 4 1 0,-1-2 3 16,-3 3 0-16,3-1 0 0,2 1-4 0,-3 1-6 0,1 0-9 0,1 0-8 16,-1 1-10-16,3 1-7 0,-1 1-9 0,1 0-6 0,0 0-6 0,0 0-7 15,0 0-7-15,0 0-4 0,1 0-6 0,1 1-4 0,-1 1-3 16,3 1-5-16,1 0-3 0,-2 0-3 0,4 0-3 0,-2 1-1 0,3 1-2 15,0 0-4-15,4-1-1 0,0 0-3 0,-1 3-4 0,5-3-2 0,0-1-5 16,1 1 0-16,2-1-1 0,-2 0-1 0,2-1 3 0,0-2 0 16,2 0 0-16,-1 0 0 0,-1-2 2 0,2-1 2 0,-1 0 3 0,-1 0 4 15,3-1 5-15,-3-3 6 0,1 2 8 0,-3-2 9 0,0 0 5 16,-1 1 11-16,-1-1 11 0,-2-2 11 0,0 1 15 0,0 0 13 0,-4 1 10 16,-1-2 14-16,3 2 12 0,-5-3 12 0,1 1 10 0,-2 1 9 0,1-1 8 15,-5 0 7-15,2 1 6 0,-3-1 5 0,0 1 2 0,0 0 1 16,0-1-1-16,-3 0-1 0,2-1-1 0,-4 2-3 0,2-1-4 0,-2 1-2 15,2-1-5-15,-2 2-4 0,0 0-6 0,-2 0-6 0,2-1-8 16,0 3-7-16,2 0-8 0,-2 1-9 0,2-1-8 0,0 1-10 0,-1 1-9 16,0 1-9-16,3 1-10 0,-1-1-10 0,0 2-10 0,2 0-10 15,0 0-7-15,-1 0-5 0,-1 2-4 0,2 1-2 0,-1 1-1 0,1 2 1 16,0 2 0-16,0 0 3 0,0 4 3 0,0 2 4 0,0 1 4 0,0 2 5 16,0 2 5-16,1 3 4 0,1 0 4 0,-1 2 1 0,3 3 1 15,-1 0 1-15,1 1-1 0,3 1-2 0,-3 1 0 0,1 3-3 0,3-2-2 16,1 3-5-16,-1 1-5 0,0 1-2 0,2 1 1 0,-1 3-5 15,1-1-2-15,1 2-4 0,-2-1-3 0,-1 3-4 0,2 1-2 0,1-2 0 16,-2 1 1-16,-1 0 0 0,1 2 2 0,-2-4 4 0,1 1 5 16,-2-2 1-16,0-1 0 0,-1-3 3 0,2-1 3 0,-4-2 5 15,0-3 4-15,0-1 9 0,-1-6 12 0,-1 2 10 0,-1-6 13 0,-1-1 10 16,-1-3 5-16,-1-2 8 0,-2-3 6 0,0-1 6 0,-3-4 4 16,-1-1 4-16,-1-4 3 0,-1 0 4 0,-3-4 0 0,1-3-2 0,-2-2-5 15,0-4-13-15,0-2-15 0,-1-4-14 0,0-5-12 0,3-1-14 16,-1-3-15-16,3-6-14 0,1-1-13 0,1-3-13 0,1-3-12 0,5-3-15 15,3-3-17-15,0-1-17 0,5-1-19 0,3 0-21 0,3-3-21 16,2 0-34-16,2 2-41 0,3-1-46 0,2 2-49 0,5-1-61 0,0 2-67 16,1 0-37-16,3 3-19 0</inkml:trace>
  <inkml:trace contextRef="#ctx0" brushRef="#br0" timeOffset="26379.754">16849 3483 169 0,'0'-2'465'0,"0"-1"-36"0,0 1-52 0,0 1-62 15,0 1-69-15,0-2-40 0,0 2-28 0,0-2-19 0,0 2-14 16,0 0-13-16,0 0-12 0,0 0-9 0,0 0-12 0,0 0-10 0,0 0-10 16,0 0-8-16,0 0-10 0,0 0-10 0,0-3-10 0,0 3-6 0,0 0-8 15,2 0-5-15,-2 0-8 0,0 0-3 0,0 0-3 0,0 0-3 16,0 0-5-16,0 0-5 0,0 0-3 0,0 0-4 0,0 0-4 0,0 0-3 15,2 0-3-15,-2 3-3 0,1-3-2 0,-1 0 1 0,2 0 1 16,-1 4 1-16,-1-3 0 0,2 1 0 0,0 1 3 0,-1 0 3 0,3 1 4 16,-2 0 4-16,1 0 4 0,0 2 1 0,1 0 5 0,-3 0 2 15,3 2 4-15,-3-1 0 0,2 1 0 0,-1 1 1 0,0 0 0 0,-1-1 1 16,3 0 1-16,-2 3-1 0,-2-2-1 0,2 0 0 0,-1 0 0 0,-1 0 0 16,0-1-1-16,0 1 1 0,0-1 0 0,0-1 1 0,0 0 0 15,0 0 1-15,-1-1 0 0,-1-1 0 0,2-1 1 0,-2 1 2 0,2-2 2 16,-1-1 4-16,-2 2 4 0,3-4 6 0,-1 3 7 0,-1-3 7 0,2 0 7 15,0 0 4-15,0 0 2 0,-2 0 3 0,2-3 1 0,-1 1 1 16,-1-1 0-16,1-1-2 0,1-1-1 0,-2-1-3 0,0 0-4 16,2 0-7-16,-1 0-11 0,-1-4-8 0,2 0-11 0,0 0-7 0,0-1-8 15,2 0-5-15,-1-1-5 0,1 1-5 0,1-3-3 0,0-1-4 0,1 2-4 16,1-2-4-16,0 2-1 0,0-1-1 0,2 1 0 0,1-2 1 16,-1 3 2-16,1-1 2 0,0 2 1 0,0 1 2 0,1 1 1 0,-1-1 1 15,0 1 3-15,0 2 1 0,-2-1 1 0,2 1-1 0,-1 2 0 0,2 1 0 16,-3-1 0-16,-1 2-2 0,2 0 1 0,-1 1-2 0,2 0 0 15,-2 1-1-15,0 1 1 0,-1 0-2 0,2 1 1 0,0 1 2 0,-2 0 0 16,2 1 3-16,1 0 2 0,-4 2 4 0,2 1 2 0,-1 0 2 16,2 0 1-16,-3 2 2 0,1-1 4 0,-2 3 2 0,3 1 2 0,-1-1 1 15,-2 1 2-15,1-1 1 0,-1 2 0 0,0-1 1 0,0 3 0 16,-1-1 0-16,-1-1-2 0,1 1 1 0,2 1-1 0,-2-1 1 0,0 0-1 16,-1 1-1-16,-1-2 1 0,2 0-1 0,-1 1-1 0,-1-2 1 0,2 2 0 15,0-1 2-15,-2-2 0 0,1-2-1 0,-1 2 2 0,2-1 0 16,-1-3-2-16,1 1 2 0,-2 1 0 0,2-3 0 0,-1 0-1 0,-1-2-3 15,2 1-7-15,-1-2-10 0,-1 1-17 0,2-3-24 0,-2 2-30 16,0-2-56-16,4-2-66 0,-2-1-107 0,0-1-125 0,-1-1-66 0,1 0-38 16,-1-2-21-16,-1-3-13 0</inkml:trace>
  <inkml:trace contextRef="#ctx0" brushRef="#br0" timeOffset="27812.7452">16465 4078 49 0,'0'-4'543'15,"-1"1"-1"-15,-1 0-9 0,2 0-79 0,-1 0-115 0,1 0-68 0,-2 0-45 16,0 0-26-16,2 0-16 0,0 0-15 0,0-1-14 0,0 2-15 15,0 0-14-15,0 1-13 0,0-2-15 0,2 1-16 0,0 1-16 0,-2-1-14 16,1 2-14-16,1-2-13 0,-1 2-14 0,1-3-11 0,2 3-10 0,1 0-8 16,0-2-5-16,-2 0-4 0,2 2-3 0,1 0-1 0,2 0-2 15,-2 0 1-15,2 2-2 0,0 0 1 0,2-2 1 0,-2 3 1 0,0-1 3 16,1 3 2-16,-1-2 1 0,-2 1 3 0,1 2 1 0,-2 0-1 16,0 2 2-16,0-2 1 0,-2 4 0 0,-1 0 1 0,-2-2 2 0,0 3 1 15,0 0 2-15,-2 2 0 0,-2-1 1 0,-1 1 1 0,-3-1 1 16,2 2 1-16,-2-3 1 0,-3 2 3 0,3-1 4 0,-2 1 6 0,2-2 3 15,-2 0 4-15,0-2 5 0,2-1 4 0,-1 0 5 0,2-2 4 0,1 0 4 16,1 0 3-16,0-3 5 0,1 1 2 0,2-1 3 0,1-1 0 16,-1-1-1-16,2-1-4 0,2 2-5 0,-1-2-3 0,5-2-4 0,1 1-4 15,1-3-2-15,3 0-10 0,5 0-9 0,2-2-19 0,7-3-20 16,3 0-36-16,5-3-39 0,8-2-81 0,2-1-102 0,6-1-109 0,0-4-118 16,5 0-63-16,-1-1-35 0,2-1-21 0,1 0-14 0</inkml:trace>
  <inkml:trace contextRef="#ctx0" brushRef="#br0" timeOffset="38378.5732">26700 5828 262 0,'-6'-3'454'0,"1"3"-15"0,0-4-90 0,0 3-128 0,4-1-64 16,-3 0-37-16,1-1-18 0,2 3-8 0,-4-2-4 0,5 2 1 0,-1-2-1 15,1 2 0-15,0-1-3 0,0 1-3 0,0 0-5 0,0 0-7 16,0 0-8-16,0 0-8 0,0 0-6 0,0 0-9 0,0 0-5 16,0 0-7-16,0 0-5 0,0 0-5 0,0 0-4 0,0 0-4 0,0 0-3 15,0 0-4-15,0 0-1 0,0 0-4 0,0 0-3 0,0 0-1 16,1 0-2-16,1 0-1 0,2 1 0 0,-1-1 1 0,2 2 2 0,2-2 1 16,2 2 2-16,2-2 1 0,0 0 3 0,7 3 2 0,-1-3 2 15,4 0 3-15,4 0 3 0,2 0 1 0,1 0 2 0,4 0-1 0,2 0 1 16,1 0-3-16,2 0 0 0,1-3-2 0,3 3-2 0,-2 0-2 15,1-2-2-15,1 2-5 0,-2-2-4 0,3 2-3 0,-5-1-3 16,1-1-4-16,0 2-4 0,0-2-3 0,-2 2-4 0,-1 0-2 0,-2 0-3 16,-1 0-2-16,0 0-2 0,-4 0 0 0,1 0 0 0,-1 0 1 15,-1 0 3-15,-3 0-1 0,0 0 3 0,1 0 2 0,-3 0 2 16,-1 0 0-16,-3 0 2 0,3 0 0 0,-5 0 2 0,3 0 1 0,-5 0 1 16,0 0-1-16,-1 0 1 0,-1 0-1 0,0 0 1 0,-3 0 1 15,0 0 0-15,-1 0 0 0,-1 0 1 0,-1 0-1 0,-3 0 0 0,3 0-1 16,-3 0 1-16,-1 0 1 0,0 0-1 0,-2 0-1 0,0 0-5 15,0 0-5-15,-2-1-9 0,0 1-12 0,-1-2-14 0,-3 2-16 16,2-1-14-16,-1 0-18 0,-3 1-18 0,-3 0-23 0,1 0-28 0,-3 0-32 16,0 0-48-16,-2 0-57 0,0 0-39 0</inkml:trace>
  <inkml:trace contextRef="#ctx0" brushRef="#br0" timeOffset="38879.667">26859 5884 127 0,'-13'2'111'0,"1"-2"-29"0,1 0-17 0,-1 2-9 0,4-2-4 16,0 0 2-16,-2 3 3 0,6-3 3 0,-4 0 3 0,3 0 3 15,2 0-2-15,-1 0-1 0,0 0 1 0,2 2 0 0,-1-2 2 16,2 0 2-16,1 2 2 0,0-2 2 0,0 0 3 0,0 0 4 0,0 0 2 15,0 0 2-15,0 0 4 0,0 0 2 0,0 0 2 0,0 0 1 16,0 0 0-16,0 0 0 0,1 1-2 0,-1-1-2 0,2 2-5 0,-1-2-4 16,-1 0-5-16,5 2-6 0,-4-2-6 0,1 0-7 0,0 0-8 15,1 0-6-15,-2 0-8 0,1 0-4 0,1 0-7 0,2 0-4 16,-2 0-3-16,5 0-3 0,0 0-2 0,0 0 0 0,3 0-1 16,5 0 0-16,0 0 0 0,6 0 1 0,0 0 2 0,3 0 0 0,2 0 0 15,3 0 2-15,1 0-2 0,3 3 0 0,2-3-2 0,2 0-2 0,0 2-2 16,3-2-2-16,-1 2-3 0,1-1-5 0,1 1-3 0,0 1-6 15,2-1-5-15,-5-1-4 0,4 1-4 0,-1 2-2 0,0-1-3 16,0 0 0-16,-1 0-3 0,-1 0-2 0,1-1-1 0,-3 2-1 0,0-1-1 16,-2 0 3-16,-1 0 2 0,1-1 1 0,-3 1 4 0,-1 1 5 15,-2-1 3-15,-1-3 2 0,-1 2 3 0,-2 1 2 0,-3-1 2 16,1 0 2-16,-1-2 2 0,-3 1 2 0,-1-1 3 0,-2 0 1 0,-1 0 2 16,-1 0 2-16,-3 0 0 0,-1 0 2 0,0 0-1 0,-2 0 3 15,-2 0 0-15,-1 0 3 0,0 0 3 0,-1 0 1 0,-4 0 3 0,3 0 2 16,-3 0 0-16,-1 0 1 0,0 0 0 0,0 0 0 0,0 0-4 15,0 0-5-15,0 0-10 0,0 0-14 0,0 0-17 0,-1-1-23 0,-3 1-36 16,3-2-42-16,-2 0-61 0,-2 2-73 0,-1 0-71 0,1-3-72 16,-1 3-45-16,-2-2-31 0</inkml:trace>
  <inkml:trace contextRef="#ctx0" brushRef="#br0" timeOffset="60327.9941">11970 3160 349 0,'-2'-1'372'0,"1"-1"-73"0,-1 1-88 16,-1-2-47-16,3 1-33 0,-2 1-14 0,2-2-7 0,-1 1-6 0,-1 1-5 15,2-1-6-15,-2-1-6 0,2 2-5 0,0-1-2 0,0 1-4 16,0-2-2-16,0 1-4 0,0 2-1 0,0 0-4 0,0 0-1 0,0 0-3 16,0 0-1-16,0 0-1 0,0 0 3 0,0 0 0 0,0 0 0 0,0 0 0 15,0-3-1-15,0 3-3 0,0 0-2 0,0 0-2 0,0 0-2 16,0-2-3-16,0 2-4 0,2 0-3 0,-2-2-3 0,2 1-5 0,-1-1-3 16,1 0-5-16,0 1-6 0,1-3-4 0,0 1-5 0,4-1-4 15,2-1-4-15,0 0-3 0,3-2-3 0,3 0-3 0,2 0-2 0,2-4-1 16,5 2-2-16,1-3-3 0,2 0-1 0,3-1-2 0,3-2-2 15,4 1-2-15,1 0 2 0,3-3-3 0,1 0-5 0,1-1-5 0,1 2-4 16,2-3-5-16,0 0-5 0,0 1-5 0,1 0-5 0,-1 0-3 16,2-1 1-16,-3 2-1 0,0 1 0 0,-4 0-8 0,1-1-10 0,-2 1-9 15,-3 2-5-15,-3 0-1 0,-2 3 2 0,1-1 3 0,-6 0 5 0,0 2 2 16,-2 1 1-16,-3 0-3 0,-2 2-7 0,-2 1-5 0,-1 1-7 16,-1-2-4-16,-2 2-3 0,-1 0-7 0,-2 2-9 0,-1-1-11 0,-2 1-14 15,-2 1-12-15,-1-1-11 0,-1 1-5 0,-1 2-4 0,-3 0 2 16,0 0 5-16</inkml:trace>
  <inkml:trace contextRef="#ctx0" brushRef="#br0" timeOffset="60578.6019">12964 2561 96 0,'-8'-1'214'0,"0"0"-16"0,0-2-11 0,2 1-11 0,1 1-7 16,0 1-7-16,1-2-7 0,-1 1-6 0,2 1-7 0,1 0-6 15,2 0-7-15,0 0-10 0,0 0-14 0,0 0-15 0,0 0-16 0,2 0-15 16,1 0-14-16,2 0-11 0,-1 0-9 0,0 0-5 0,0 0-7 15,1 1-4-15,2 1-4 0,0-2-7 0,1 3-2 0,4-2-3 0,0 1-1 16,-1 0 0-16,0 1 1 0,5-1-1 0,-2 1 1 0,0 1 0 16,2 1 0-16,-2-2 1 0,2 1-1 0,0-1 0 0,-2 2-1 0,2 2 0 15,-1-2 1-15,-2 0-2 0,0-1 0 0,1 2-2 0,-1 0 2 16,-1 0 2-16,-2 1-1 0,0 0 1 0,-2 0 0 0,-1 0 2 0,-2 0 0 16,0-1-2-16,-2 1-1 0,-1 1-8 0,-1-1-13 0,-1 1-17 0,-1-1-21 15,-1 1-31-15,-1 0-35 0,-2 1-70 0,0-1-90 0,0 1-64 16,-4 0-51-16,3 0-33 0</inkml:trace>
  <inkml:trace contextRef="#ctx0" brushRef="#br0" timeOffset="61745.4521">13612 2464 220 0,'0'0'441'0,"0"0"-38"15,0 0-72-15,0 0-88 0,0 0-54 0,0 0-38 0,0 0-23 16,0 0-18-16,0 0-11 0,0 0-10 0,0 0-7 0,0 0-6 0,0 0-7 16,2-1-8-16,-2 1-8 0,0 0-7 0,0 0-9 0,0 0-7 0,0 0-7 15,0 0-9-15,0 0-6 0,0 0-7 0,0 0-4 0,0 0-5 0,0 0-3 16,0 0-4-16,0 1-2 0,3-1-3 0,-2 2-2 15,-1-1-2-15,3-1-1 0,-1 2-1 0,0-1 0 0,-1 0 4 0,2 1 2 16,-1 0 2-16,3 1 2 0,-2 0 2 0,0 1 3 0,2 0 1 0,-1 0 2 16,0-1 3-16,1 2-1 0,-2 0 3 0,0 2-1 0,3-2 2 0,0 2 2 15,-1-2 1-15,0 3 0 0,-2-1 0 0,2 1 0 0,-2-1 2 16,2 1-2-16,-1 0 1 0,1 1 0 0,-2-1 1 0,2 1 0 0,-2-1 1 16,1-1 1-16,-1 1 1 0,-2-1-2 0,1 0-2 0,2 0 1 15,-4 2-1-15,2-4-1 0,0 2 0 0,-2-1 1 0,0-2-1 0,0 1 1 16,0-1 0-16,0-1 0 0,0 0 1 0,0 0 2 0,0 0 1 0,0-1 1 15,0 1 5-15,0-3 0 0,0 0 3 0,0 0 2 0,0 0 3 16,0 0 5-16,0 0 4 0,0 0 6 0,0 0 5 0,-2 0 6 0,0 0 5 16,2-2 0-16,-1 1-3 0,-2 1-2 0,3-4-2 0,-2 3-4 15,2-2-1-15,-1 0-3 0,-1 0-5 0,2-1-4 0,-1-1-5 0,-1 0-8 16,2-2-7-16,0 2-10 0,0-4-11 0,0 2-3 0,0-1 0 16,0 0 0-16,0-1 2 0,2 0-2 0,-1 0-1 0,-1 0 0 0,2-2-1 15,-1 1 0-15,1 0-2 0,2 2 3 0,-2-3 1 0,1 2 2 16,0 1 1-16,-1 0 1 0,1-1-1 0,2-1 0 0,-2 1-4 0,2 2-2 15,1 0 1-15,-3-1 1 0,2 1 0 0,0-1 0 0,0 1-2 0,0 0 0 16,0 2-2-16,0-2 1 0,0 2 0 0,1 0-1 0,-1 0 2 16,2 0 1-16,0 2 2 0,-2-2 1 0,1 2 1 0,1-1-1 0,0 1-1 15,1 0 1-15,-1 0 2 0,-1 1-1 0,2-1 1 0,0 2 1 16,0 0 2-16,-2-1-1 0,2 1 1 0,0 1 0 0,-2 0 1 0,2 0-1 16,0 0-1-16,0 1 1 0,-2 1 1 0,-1-1-1 0,2 0-1 15,0 2 1-15,-2-1 1 0,3 1 0 0,-2 0 0 0,-1 0-1 0,1 1-1 16,-1-1 1-16,1 2 0 0,-1-1 0 0,0 0 0 0,0 1 1 0,-2 0 1 15,3 2 1-15,-3 0 1 0,2 0 0 0,-2-1 1 0,2 1 2 16,-2 1-1-16,-1-1 3 0,1 1 1 0,1 0 2 0,1 0 1 0,-2 1 0 16,-1 1 3-16,1 0-1 0,1-1 2 0,-1 1 0 0,0-1 2 15,0 1-1-15,0 0 0 0,-2 2 1 0,1-3 0 0,1 1 1 0,-1-1-1 16,0 0 0-16,-1 2-2 0,2-3 1 0,-1 4-1 0,0-3-2 16,1-2 1-16,-2 1-2 0,1-1 1 0,0 0-1 0,-1 0 0 0,-1 0 1 15,3-1-1-15,-2-1 2 0,-1 0-1 0,2-3 2 0,-2 3 0 0,2 0 1 16,-1-1 2-16,-1-4 1 0,2 3 2 0,-2-1 0 0,0 0 0 15,0-1-4-15,0-1-9 0,0 0-15 0,0 0-16 0,0 0-26 0,0 0-28 16,0 0-55-16,0 0-66 0,0 0-91 0,2-3-103 0,-1 1-51 0,-1-1-27 16</inkml:trace>
  <inkml:trace contextRef="#ctx0" brushRef="#br0" timeOffset="63803.2611">13623 2484 115 0,'0'0'328'0,"0"0"-49"0,0 0-44 0,0 0-40 16,0 0-30-16,0 0-22 0,0 0-17 0,0 0-14 0,0 0-8 15,0 0-7-15,0 0-6 0,0 0-5 0,0 0-5 0,0 0-5 0,0 0-7 16,0 0-4-16,0 0-6 0,0 0-6 0,0 0-3 0,0 0-4 16,0 0-2-16,0 0-4 0,0 0-2 0,0 0-3 0,0 0-4 0,0 0-3 15,0 0-5-15,0 0-4 0,0 0-3 0,0 0-3 0,0 0-6 16,0 0-1-16,0 0-5 0,0 0-4 0,0 0-4 0,0 0-3 0,0 0-4 16,0 2-1-16,0-2-4 0,0 0-3 0,0 2 0 0,0-1-1 15,0-1 1-15,2 2-2 0,-1-2 2 0,-1 2 0 0,2-1 2 0,-1 1 1 16,1-2 2-16,1 5 1 0,1-5 2 0,-3 2 1 0,2 1 3 0,2 1 2 15,-2-1 1-15,0-1 2 0,2 1-1 0,-2 2 1 0,2-1-2 16,-2 1 1-16,2-1-1 0,1 1 1 0,-3-1-1 0,0 2 0 0,1 0 0 16,-3 0 1-16,2 0-1 0,1 1 0 0,-1 2-1 0,0-4 0 15,1 2 2-15,-1 1 0 0,-1 0 0 0,1-1 1 0,-1-1-1 0,0 2 2 16,1-3-1-16,-2 2 0 0,1 0 1 0,1 0 1 0,-1 0 1 16,-1 1-1-16,1-3 1 0,-2 0 0 0,3 1-2 0,-2-1 1 0,-1 2 1 15,2-3 0-15,0 0-1 0,-2 1 2 0,1 0 0 0,-1-1 0 0,2-1 0 16,-1 2 0-16,-1-3 1 0,0 3 1 0,0-2 0 0,0 1 0 0,0-1 0 15,0-1 0-15,0 1 0 0,0-3 2 0,0 2-2 0,0 1 0 16,0-2 1-16,0 1 0 0,0-1 1 0,0-1-1 0,0 0 0 0,0 0 0 16,0 0 2-16,0 0-1 0,0 0 2 0,0 0 0 0,0 0 3 15,0 0 1-15,0 0 2 0,0 0 4 0,0 0 2 0,0 0 4 16,0 0 5-16,0 0 5 0,0 0 5 0,0 0 4 0,0 0 5 0,0 0 1 16,0 0 1-16,0-1 2 0,0-1-4 0,0 1-4 0,0-2-2 15,0 1-6-15,0-1-4 0,0 1-8 0,0-3-5 0,0 2-7 0,0-4-9 16,0 3-9-16,0-2-8 0,0 0-6 0,0 0-7 0,0-1-9 0,2-3-5 15,-2 3-4-15,2-2 0 0,-1 1-1 0,2-4-2 0,-1 3 0 0,1-3 2 16,0 2-1-16,2-2 3 0,-2 2 2 0,0 0 2 0,0-2 5 16,-1 3 5-16,1-3 9 0,0 4 3 0,2-3 5 0,-1 4 1 0,-3-1 4 15,3-2 2-15,0 3 3 0,-1-1 3 0,0-1 0 0,0 2 3 16,0 2 2-16,1-1-1 0,-1-1-2 0,0 2-1 0,1-1 2 0,-2 1 2 16,1 1-2-16,0 0 1 0,1-1 0 0,-1 1-3 0,0 1-3 0,0-4-2 15,2 5-2-15,1-3-1 0,-3 0-3 0,2 2 0 0,-2-1 1 0,2 1-2 16,-2-2 1-16,2 0-2 0,1 3 2 0,0-1-2 0,-1 0-1 15,0 0 1-15,-2 0 0 0,2 1-1 0,1-1 1 0,-3 2-1 16,2 0 1-16,-2-2 1 0,2 3-1 0,-2-2-1 0,2 0 0 0,1 2 0 16,-3-1-1-16,2 1 1 0,-2 0 0 0,2 0 0 0,-2 0 1 15,2 0 0-15,-1 0 0 0,1 0 2 0,-3 0-1 0,3 0 1 0,-2 1-1 16,0-1 1-16,0 2 1 0,1 0-1 0,-1 1 2 0,1-2 0 0,-1 0 2 16,1 2 0-16,-1-1 0 0,0 1 0 0,0 0 1 0,0-2 1 15,2 2 0-15,-1 0 1 0,1 2 0 0,-3-2 1 0,1 1 2 0,0 0 0 16,1-1 0-16,1 2 1 0,-4-3 0 0,2 3 1 0,1 0 0 0,0-1 1 15,-1 3 1-15,2-2 0 0,-2-1 0 0,0 0 0 0,1 1 0 0,-1-1-1 16,0 2 1-16,0-1-1 0,1-1 0 0,0 1 0 0,1 0 0 16,-4 0-1-16,2-1 0 0,2 1 0 0,-2 2-1 0,1-4 1 15,0 2 0-15,-1 2 1 0,0-2 0 0,1 0 0 0,-3-1-2 0,2 2 4 16,1-1 0-16,-1 1 0 0,0-1 0 0,0 0 2 0,0 0-2 16,-2 2 1-16,3-2 2 0,-3 0-2 0,3-1 2 0,-3 1-1 0,1 0 2 15,-1 0-1-15,1-1 0 0,1 1-1 0,-1-1 1 0,-1 1-1 0,1 1 1 16,1-2-1-16,0 0 1 0,-1 1-1 0,-1-3 1 0,2 3-2 15,-1 0 2-15,0-1-1 0,-1-1-1 0,2 1 0 0,-3 1 0 0,2-2 1 16,-2-1-1-16,3 1 0 0,-3-1 0 0,2 1 0 0,-1 0 2 16,-1-2-2-16,2 1-1 0,-2-1 2 0,2 2 1 0,-1-2 2 0,-1-1 0 15,2 2-1-15,1 0 2 0,-3-2 0 0,0 0 0 0,0 0 0 16,0 0-1-16,0 0-11 0,0 0-15 0,0 0-13 0,0 0-17 0,0 0-33 16,0 0-46-16,0 0-74 0,0 0-88 0,0 0-62 0,0 0-48 0</inkml:trace>
  <inkml:trace contextRef="#ctx0" brushRef="#br0" timeOffset="64928.0707">14132 2651 160 0,'0'2'270'0,"0"-2"-30"16,0 0-19-16,0 2-34 0,0-1-39 0,0-1-27 0,0 2-19 0,0 0-16 15,0-2-12-15,0 0-8 0,0 0-9 0,0 0-7 0,0 3-8 16,0-3-8-16,0 0-9 0,0 0-7 0,0 2-7 0,0-2-4 0,0 2-4 15,0-2-4-15,0 0-1 0,0 0-2 0,0 1 0 0,0 3-1 16,0-4 1-16,0 1-1 0,0-1 0 0,0 2 0 0,0-2 1 0,0 2 0 16,1 1 1-16,-1-3 1 0,2 2 1 0,-2 1 2 0,2-2 1 15,-1 1 3-15,-1-1 1 0,2 2 2 0,0 0 1 0,-2 0-5 0,1 0-10 16,2 0-14-16,-1 0-19 0,0 1-18 0,-1-1-19 0,2 2-35 16,-1-3-39-16,0 5-66 0,-1-2-79 0,3 0-48 0,0-1-32 0</inkml:trace>
  <inkml:trace contextRef="#ctx0" brushRef="#br0" timeOffset="67910.9925">14524 2411 50 0,'-1'0'392'0,"-1"0"-29"0,2 0-29 0,-3 0-55 16,3 0-67-16,0 0-42 0,0 0-29 0,0 0-17 0,0 0-14 16,0 0-8-16,0 0-8 0,0 0-5 0,0 0-7 0,-2 0-7 15,2 0-7-15,-1 0-7 0,-1 0-6 0,2 0-6 0,0 2-4 0,0-2-2 16,-1 0-4-16,1 1-1 0,0-1-5 0,-2 2 0 0,2-2 0 16,0 0-3-16,0 0-1 0,0 0-1 0,0 0-2 0,-2 0-2 0,2 0-4 15,0 0-2-15,0 0-2 0,0 0-3 0,0 0-1 0,0 0-2 0,0 0-1 16,0 0-1-16,0 0-2 0,0 0 1 0,0 0-1 0,0 0-2 15,0 0 1-15,0 0-1 0,0 0 1 0,0 0-2 0,0 0 2 0,0 0-2 16,0 0 0-16,0 0 1 0,0 0-2 0,0 0 0 0,0 0-1 16,0 0-1-16,0 0-1 0,4 0-1 0,-4 0-1 0,1 0-2 0,1 0 1 15,1 0-2-15,0-2 0 0,3 1 1 0,-3 1-1 0,4-2 0 0,-1 1 1 16,2 0-1-16,3-2 1 0,0 0-1 0,0 0 1 0,3-1 2 16,2 2 0-16,0-3 0 0,0 2 0 0,1-1-3 0,2 2-1 0,-1-3-4 15,0-2-2-15,0 2-3 0,3 2-2 0,-3-2-2 0,2 1-4 0,-2-3-5 16,3 4-5-16,-4-2-6 0,2 3-6 0,2-3-5 0,-5 1-4 15,2 0-4-15,-1 0-4 0,0 1-4 0,0 0-4 0,-1 0-4 0,-2 0-5 16,2 0-3-16,-3 1-5 0,-1 0 0 0,1 1 0 0,-3-3-1 16,0 3 1-16,-2 1-5 0,-1-2-2 0,-1 0-3 0,0 2 0 0,-1 0 0 15,0-3-2-15,-2 3-4 0,-1 0-5 0,-2 0-13 0,0 0-21 16,0 0-20-16,0 0-20 0,0 0-53 0,-4 0-69 0</inkml:trace>
  <inkml:trace contextRef="#ctx0" brushRef="#br0" timeOffset="68328.0315">14837 2181 249 0,'0'0'253'0,"0"-2"-35"16,0 1-33-16,-2 1-18 0,2 0-15 0,0 0-10 0,0-2-4 0,0 2-7 15,0 0-5-15,0 0-5 0,-1-1-10 0,1 1-6 0,0 0-7 16,0 0-10-16,0 0-7 0,0 0-9 0,0 0-7 0,0 0-9 0,0 0-8 16,0 0-7-16,0 0-8 0,0 0-6 0,0 0-5 0,0 0-6 15,0 0-6-15,0 0-8 0,0 0-9 0,0 0-5 0,0 0-5 0,0 0-6 16,0 0-4-16,0 0-4 0,0 3-3 0,0-2-2 0,0 1 0 16,0 1 0-16,1-2-1 0,-1 2 1 0,2 0 1 0,-2 0 3 0,2-1 3 15,-1 5 6-15,1-2 3 0,-1 0 3 0,1 2 2 0,1 0 5 0,-1 1 4 16,1 1 3-16,0 0 2 0,2 1 2 0,-4 0 1 0,2 2 3 15,1 0 1-15,-1-1 2 0,2 1 0 0,0 2 1 0,-2-2 1 0,0 2 2 16,1 1 0-16,1-2 0 0,-2 0 0 0,2 2-1 0,-2 0 0 16,2-3-1-16,-2 2 1 0,3-1 0 0,-1 1-2 0,-2-2 1 0,0 2 0 15,1-1-1-15,-1-1 0 0,0-2 0 0,0 1 1 0,-1-1 0 16,2 0-1-16,-1-1 1 0,1-1 0 0,-1 0-2 0,0-1-6 0,0-1-9 16,1 1-14-16,0 0-19 0,0-1-23 0,1-2-29 0,-1 1-33 15,1-2-46-15,-2 2-53 0,2-3-74 0,-1 1-87 0,4 1-50 0,-2-4-35 16</inkml:trace>
  <inkml:trace contextRef="#ctx0" brushRef="#br0" timeOffset="69044.4014">15574 1976 157 0,'-2'0'435'0,"2"-3"-67"0,-2 1-35 0,2 0-21 15,-1 1-52-15,-1-1-68 0,2 2-42 0,0 0-32 0,0 0-20 0,0 0-15 16,0 0-8-16,0 0-6 0,0 0-7 0,0 0-7 0,0 0-9 0,0 0-9 16,0 0-9-16,0 0-10 0,0 0-7 0,0 0-9 0,0 0-8 0,0 0-4 15,0 0-5-15,0 0-3 0,0 0-3 0,0 0-3 0,0 0-3 0,0 0-2 16,0 0-1-16,0 2-2 0,0-1 0 0,0 3 0 0,2-4 1 16,-1 3 0-16,-1 1 2 0,2 1 1 0,0-2 2 0,-1 1 2 0,3 2 4 15,-3-1 3-15,2 2 4 0,3 0 4 0,-3 2 3 0,2 0 3 0,-1 0 2 16,0 3 3-16,1-1 2 0,0 0 3 0,1 3 1 0,-1 0 1 15,1-1 2-15,-1 3 2 0,0-3-1 0,0 2 2 0,2 0-1 0,-2 1 1 16,0 0-1-16,0-1-1 0,1-2 1 0,2 2-2 0,-4-2 0 16,1 2-2-16,0-1 0 0,0-1 0 0,0-1-1 0,1 2 0 0,-2-4 0 15,1 2-1-15,-2-1-2 0,2-2 2 0,-1 0-1 0,-1-2-1 16,1 1 1-16,-1-1-2 0,-1-1 0 0,-1 0 0 0,1-2 1 0,1 1 0 16,-3-2 3-16,2 1 1 0,-1-1 1 0,-1-3 4 0,2 4 2 0,-2-4 3 15,0 0 3-15,0 0 6 0,0 0 5 0,0 0 6 0,0 0 6 16,0 0 5-16,0 0 1 0,0 0-2 0,-2-4-2 0,2 4-3 0,-3-3-4 15,2-1-7-15,-1-1-5 0,-1 0-7 0,0 0-7 0,-2 0-6 0,2-2-7 16,-2-1-10-16,2 1-6 0,-2-2-7 0,0 1-5 0,1-4-3 16,-4 3-2-16,3-4 1 0,0 1-1 0,1 0-1 0,-1-1-1 0,0 0 1 15,-3-4-4-15,4 5-6 0,-1-5-2 0,0 2 4 0,0 1-2 0,2-3-1 16,-3 2 5-16,3 0 5 0,-2 0 2 0,3-1 0 0,-1 2 1 16,-2-1 4-16,2 1 6 0,1 2 4 0,1 0 7 0,-1 2 9 0,-2-2 4 15,4 2 1-15,-2 2 4 0,2 0 4 0,-1 1 0 0,-1 1 0 0,2 0 0 16,-1 2 3-16,1-1-1 0,0 1-1 0,0 1-4 0,0 3-5 15,0-4-7-15,0 4-9 0,0 0-6 0,0 0-9 0,0 0-7 0,0 0-11 16,0 0-6-16,0 0-2 0,0 0-2 0,0 2-2 0,0 0-1 0,0 1 1 16,1 1 2-16,-1 1 3 0,2 0 8 0,-1 3 9 0,-1 1 8 0,2 0 7 15,0 2 1-15,0 3-1 0,1 0-10 0,-1-1-10 0,0 2-14 16,-1 1-14-16,3 3-21 0,-3-2-24 0,2 0-39 0,1 3-46 0,0-1-62 16,0 1-70-16,1-1-43 0</inkml:trace>
  <inkml:trace contextRef="#ctx0" brushRef="#br0" timeOffset="75611.3198">17538 2034 417 0,'0'-5'540'0,"-1"1"1"0,-1 0-83 0,2 3-125 0,-2-2-93 0,2 3-77 15,0 0-45-15,0 0-30 0,0 0-21 0,0 0-14 0,0 0-11 0,0 0-9 16,0 0-9-16,0 0-13 0,0 0-12 0,2 0-9 0,-2 3-8 0,2-2-7 15,-1 4-4-15,3 1-1 0,-1 0-2 0,0 2 1 0,0 4 2 16,2-2 5-16,1 4 3 0,-1 0 7 0,0 4 6 0,1 3 8 16,0-1 6-16,4 3 3 0,-4 0 3 0,0 3 1 0,2 0 2 0,-1-1 0 15,0 2-1-15,1 2 1 0,-1-3 0 0,-1 3-2 0,0-2 1 0,1 2-1 16,-3-3-1-16,0 4 0 0,1-4-2 0,-2 0-1 0,-2-1 0 0,1-1-1 16,-2-1-2-16,0-2 0 0,-2 0 0 0,1-3-1 0,-2 0 1 15,-1-2-2-15,-1 0 0 0,1-4-3 0,-3 1-2 0,0-3-1 0,-1 1-6 16,0-3-7-16,-3-1-10 0,1 0-10 0,-1-1-15 0,-3-2-20 15,1 1-26-15,-2-1-27 0,0-4-56 0,0 0-69 0,-2-2-77 0,0-1-83 16,1-4-52-16,-1 0-39 0,1-5-15 0</inkml:trace>
  <inkml:trace contextRef="#ctx0" brushRef="#br0" timeOffset="75925.1385">17453 1813 303 0,'0'0'508'16,"0"0"-10"-16,0 0-11 0,0 0-114 0,0 0-169 0,0 1-99 0,0 1-67 15,2 1-38-15,-1-1-25 0,-1 0-8 0,2 1-3 0,0-1 4 0,-2 1 7 16,1 1 4-16,1-1 3 0,-1 2 3 0,3 2 3 0,-3-4 3 0,2 2 2 16,-2 0 5-16,1-1 4 0,1 0 4 0,-1 1 3 0,-1 0 3 0,-1-2 4 15,2-2 7-15,-2 2 5 0,2-2 12 0,-1 1 15 0,-1-2 15 16,0 0 14-16,0 0 12 0,0 0 11 0,0 0 3 0,0-3 3 0,-1 0-1 15,-1-1-2-15,2 1 0 0,-2-2-4 0,2-1-3 0,-1 0-6 0,-1-2-12 16,2 2-13-16,-3-3-16 0,1-1-16 0,1 1-12 0,-2 0-10 0,2 2-6 16,1-1-3-16,-2 1-3 0,0 1-4 0,1 0-8 0,-1 2-9 15,2-1-17-15,-1 1-17 0,1 1-24 0,-2 1-25 0,2 0-27 0,0 2-27 16,0 0-25-16,0 0-25 0,0 0-46 0,2 4-53 0,-2-1-83 16,1 2-95-16,2 2-53 0,-1 0-31 0,0 0-6 0</inkml:trace>
  <inkml:trace contextRef="#ctx0" brushRef="#br0" timeOffset="76530.8653">17987 1995 342 0,'-7'-3'498'0,"2"-1"-13"15,0 1-86-15,0-1-121 0,2 1-66 0,-2 1-40 0,1-1-23 0,1-1-13 16,-2 1-8-16,2 1-8 0,-4 1-5 0,5-1-6 0,-1 0-7 15,0 2-7-15,-1-2-12 0,2 1-11 0,1 1-11 0,-3-2-10 0,4 1-7 16,-1 1-9-16,1 0-7 0,0 0-5 0,0 0-6 0,0 0-6 0,0 0-4 16,0 0-5-16,0 0-3 0,0 0-4 0,0 0-1 0,0 0-5 0,0 0 0 15,1 0-2-15,-1 1-2 0,2 1-2 0,0-2-1 0,-1 0-2 16,1 0-3-16,-1 1-1 0,2 1-2 0,-1-2 0 0,-1 1 0 0,2 0 0 0,-1-1 3 16,1 2 1-16,1-2 3 0,0 3 1 0,0-1 2 0,0 1 3 15,4-1 2-15,-2 1 2 0,2 1 3 0,3 1 4 0,-3-2 3 0,3 1 2 16,0-1 1-16,4 2-1 0,-2-3-1 0,0 3 0 0,4-1 0 0,-2 2-2 15,0-2 0-15,3 1-2 0,-1 0 1 0,0-1-1 0,0-1 0 16,-1 2-2-16,3-2 1 0,-5 2 0 0,2 0-1 0,-2-1 1 0,0-1-2 16,-3 1 1-16,2 1-1 0,-2-2 1 0,-1 0-1 0,-1 1 0 15,-3-1-2-15,0-2 1 0,-1 2 0 0,0 0 0 0,-2-1 0 0,-1-1 1 16,1 0 0-16,-2 3 2 0,-1-4 0 0,0 0 0 0,-1 3 2 16,1-3 0-16,-3 1 2 0,1 1 0 0,-1 1 2 0,2-2 0 0,-3 0 3 15,-1 2 3-15,2 1 1 0,-2-1 2 0,-2 2 2 0,1 0 1 0,-1 2 1 16,-1-2 1-16,-3 4 1 0,2-1 0 0,-1-1 2 0,-2 4 0 15,0-3 2-15,1 2-1 0,-1 4-1 0,1-6 1 0,-5 4-1 0,5 0-1 16,-1-1-4-16,-1 0-9 0,0 1-12 0,0 0-19 0,0 2-25 16,1-2-27-16,1 0-41 0,0 0-48 0,-2 1-87 0,4-1-109 0,-1 0-81 15,-1-1-69-15,3-1-37 0,-1 0-22 0</inkml:trace>
  <inkml:trace contextRef="#ctx0" brushRef="#br0" timeOffset="77127.3782">18520 1896 23 0,'2'-8'558'0,"-1"4"4"15,1-2-16-15,0-1-24 0,-1 3-107 0,1-2-149 0,-1 3-80 0,2-2-46 16,-1 4-27-16,-2-1-19 0,1-1-9 0,-1 1-9 0,2 0-8 16,-1 1-11-16,-1 1-10 0,0 0-9 0,0 0-12 0,0 0-11 0,0 0-12 0,0 0-11 15,2 0-8-15,-2 0-9 0,0 1-4 0,2-1-5 0,-1 4-1 16,-1-3 0-16,2 1 2 0,-1 0 3 0,1-1 2 0,0 3 1 0,-1 0 2 16,3-1 3-16,-1 3 1 0,3-1 5 0,-3 1 1 0,0 1 4 0,2 1 3 15,-2-1 2-15,2 3 2 0,-2-1-1 0,3-1 1 0,0 3-1 16,-2-1 2-16,2 2 1 0,-3 1-1 0,2-1 3 0,-2 0 1 0,3-1 3 15,-2 3 0-15,0-1 2 0,0 2 0 0,0-1 0 0,0-3 2 0,0 3 1 16,1 0 0-16,-2-2 1 0,0 0 0 0,-1 0-1 0,-1-2 0 16,3-1-1-16,-4 1-1 0,1 0-2 0,-1-3-1 0,2 1 1 0,-2-1-1 15,0 0 1-15,0-4 0 0,0 2 2 0,0 0 2 0,-2-2 1 16,2-1 6-16,-1 0 5 0,1 0 8 0,-2-1 11 0,0 1 7 0,2-2 8 16,-1 0 5-16,-1-2 3 0,1 1 2 0,-3-1 3 0,0-1 0 0,-1 1 1 15,4-1 1-15,-3-2-2 0,0-2-3 0,0 0-5 0,1 0-8 16,0-1-8-16,0-1-9 0,-2-1-11 0,2-1-3 0,2 0-5 0,-1-1-3 15,0-2-5-15,2-1-4 0,0 0-5 0,0 0-3 0,4-1-7 16,-3-1-2-16,2 0-2 0,2 1 0 0,0-1-2 0,-1 0 0 0,1 1 1 16,3 0-1-16,1 0-1 0,-2 1 0 0,1 3-1 0,0-4 0 0,3 4 1 15,-2 0 0-15,-1 3 0 0,3-1 0 0,-1-1-1 0,1 3-1 0,0-1-3 16,-2 4-2-16,3-1-2 0,1-1-1 0,-3 3-2 0,2 0-1 0,0 1 0 16,1 1-1-16,1 1 2 0,-3 1 0 0,1 0 0 0,3 3 1 0,-4-2 1 15,1 4 1-15,-1-1 0 0,2 1 2 0,-2 1 4 0,0 1 2 16,2 3 2-16,-4-2 2 0,-1 3 3 0,3 0 0 0,-3 0-3 0,0 3-8 15,1-1-10-15,-4 2-17 0,2 1-16 0,-4-2-25 0,0 4-27 0,0 1-38 16,-1-2-41-16,-1 1-93 0,1 2-117 0,-2-2-77 0,-2 3-55 16,1-3-29-16,-2 0-15 0</inkml:trace>
  <inkml:trace contextRef="#ctx0" brushRef="#br0" timeOffset="83827.7184">8564 3306 15 0,'-4'-2'134'0,"-1"1"-25"0,2-2-12 0,0 1-7 16,1-1-6-16,-2 0-7 0,1 0-5 0,1 2-3 0,-1-2-4 0,2 1-2 16,-1-1-6-16,0 3-6 0,-1-5-5 0,0 3-3 0,1-1-4 0,-1 1-2 15,0 0-3-15,-1-1-4 0,0 0 2 0,1 1-1 0,0 0 2 16,1-1 0-16,-1 1-3 0,0 1-1 0,-2-3-3 0,2 4-5 16,-3-2-1-16,1 1-2 0,0-1-3 0,-1 0-1 0,-1 2-2 0,0-1-1 15,0 0 0-15,-1 1-2 0,0 0 0 0,-2 0 0 0,0 1 0 0,0 0 1 16,-2 1 0-16,2 0 1 0,-4 1 0 0,3 1 2 0,-3 1 0 15,-2 0 2-15,2 2 3 0,-5 1 2 0,3 0 4 0,-3 1 2 0,0 2 4 16,0 2 5-16,-1 1 3 0,-1-1 4 0,0 4 2 0,-1 1 1 0,0 0 1 16,2 3 1-16,-1 1 1 0,-1 1 0 0,0 3-3 0,4-1-3 15,-4 3-1-15,4 1-4 0,-2 1-4 0,3 3-5 0,1 0-4 0,-1 1-3 16,4 2-4-16,-1 2-4 0,3-1-4 0,0 2-4 0,5 0-5 0,-1 0-4 16,4 0-3-16,1 2-3 0,2-1 0 0,0 0 0 0,2-2 2 15,3 3 1-15,0-2 3 0,1 0 3 0,3-2 2 0,1 1 3 0,-2-1 4 16,4 1 4-16,-2-2 1 0,4 0 4 0,-3-2 3 15,0 1 3-15,0-1 0 0,2-1 1 0,-2-1-3 0,0-1-2 0,-3-1-2 16,3-3-2-16,-2 0-2 0,-1-2 0 0,-1-2-1 0,-1 0-1 0,0-6 1 16,1 0-1-16,-3-2 2 0,-2-3 2 0,1 0 3 0,-1-3 3 15,0-1 5-15,-1-1 6 0,-1-2-3 0,-1 0-5 0,-1-3-12 16,0 0-15-16,-1-2-19 0,-2-2-19 0,0 0-23 0,-2-1-25 0,-1-4-23 16,1 0-20-16,-2-1-21 0,-4-2-22 0,4-1-18 0,-3-1-19 15,0 0-12-15,1 0-7 0,-3 0 0 0,3-1 4 0,-1 1 7 0,-3 0 13 16,4 0 16-16,-2 2 20 0</inkml:trace>
  <inkml:trace contextRef="#ctx0" brushRef="#br0" timeOffset="84193.473">7686 4707 13 0,'-3'0'163'15,"-2"0"8"-15,2 0 7 0,1 0 2 0,1 0 0 0,-1-2-2 16,2 2-5-16,0 0-9 0,0 0-11 0,0 0-12 0,0 0-14 0,0 0-15 16,0 0-14-16,0 0-13 0,2 0-14 0,-1 0-12 0,1 0-12 15,0 0-11-15,-1 0-11 0,1 0-11 0,1 0-10 0,0 0-7 16,-1 0-7-16,0 2-4 0,1-2-3 0,1 1-1 0,-1 1 0 15,2 1 0-15,-2 1 0 0,2-1 3 0,2 3 1 0,0-1 5 0,1 2 5 16,0 1 5-16,0-1 4 0,1 1 5 0,1 1 4 0,1-1 3 16,0 2 1-16,0-1 2 0,2 0 1 0,1 1 2 0,-3-1 2 0,3 0 2 15,1 0 2-15,0-2 0 0,-2 1 2 0,4-1 0 0,-4-2 2 16,4 1-1-16,-1-3-1 0,0-1-2 0,0-1-2 0,1-1-3 0,-1-1-4 16,3-4-4-16,-2 1-5 0,1-3-7 0,1-1-7 0,-2-1-6 15,2-1-5-15,-2-3-4 0,-1 1-3 0,0-1-1 0,-2-2-2 16,0 0 0-16,-1-1 3 0,-3 2 1 0,1-1 1 0,-3 0 5 0,0 1 8 15,-3 2 10-15,-1-1 9 0,-1 2 10 0,0 2 7 0,-3 0 8 16,2 2 7-16,-2 0 6 0,-2 0 4 0,2 3 1 0,-3 0 1 0,0 2-3 16,0 0-1-16,0-1-5 0,1 3-8 0,-4 0-7 0,3 0-9 15,-2 3-6-15,0 1-6 0,-3 1-4 0,2 2-6 0,-2 1-12 16,0 2-12-16,-3 4-25 0,3 3-26 0,-3 0-37 0,0 5-42 0,0 1-73 16,1 4-90-16,-2 1-79 0,1 2-75 0,-2 4-39 0,2 1-24 15</inkml:trace>
  <inkml:trace contextRef="#ctx0" brushRef="#br0" timeOffset="90659.9162">12992 2413 325 0,'0'-4'378'0,"-1"1"-57"0,-1-2-69 16,2 0-45-16,-1 3-31 0,1-3-20 0,0 2-9 0,-2 0-8 0,2 0-6 16,0 0-9-16,0 1-9 0,0-1-5 0,0 1-7 0,0 0-6 15,0 1-6-15,0-3-3 0,0 4-2 0,0 0-4 0,0 0-4 0,0 0-5 16,0 0-6-16,0 0-6 0,0 0-1 0,0 0-4 0,0 0-3 0,0 0-4 16,0 0-7-16,0 0-5 0,0 0-5 0,0 0-8 0,0 0-8 15,0 0-5-15,0 0-9 0,0 0-8 0,0 0-6 0,0 0-8 0,0 2-9 16,0 0-4-16,0-1-6 0,2 3 0 0,-1-1-1 0,-1 2 0 15,3-3 3-15,-1 4 1 0,1-2 3 0,-1 4 4 0,3 1 3 0,-1 1 6 16,2 2 5-16,1 0 8 0,-1 2 5 0,1 0 7 0,0 3 3 16,1 1 2-16,2 1 2 0,-2-2 1 0,3 2 1 0,-2 3 1 0,1-3 0 15,2 0-1-15,-2 3 1 0,2-2-2 0,0 0 2 0,1 0-2 0,0-2 1 16,-1 3-1-16,2-3 1 0,-1 0-1 0,-2 0-1 0,1-1-3 0,1 0-3 16,1-3-2-16,-3-1-6 0,3-1-2 0,-1 0 0 0,-2-1-1 15,2-1-2-15,-4-2 1 0,1-1-2 0,-1 1 0 0,-1-2-1 0,0-2 0 16,1 0 1-16,-1 0 4 0,-3-4 2 0,1 1 1 0,-1-1-3 15,1-1-2-15,-1-3-1 0,1 0 1 0,-2 0-1 0,1-4 0 0,-2 1 0 16,0-2 0-16,1-1-1 0,-1-3-1 0,-1 0-1 0,1 1-2 16,-3-3-2-16,2 1 4 0,-2-3 5 0,0 0 6 0,-2 3 5 0,1-1 2 15,-1 0 0-15,-1 1-1 0,-1 1-1 0,0-1 2 0,0 3 2 16,0 0 2-16,-1 2 1 0,1 1 1 0,0-1 3 0,-3 1 1 16,4-1 0-16,-1 4-3 0,0 0-4 0,0 3-4 0,1-3-3 0,0 2 0 0,0 2-3 15,1-3-4-15,0 4-6 0,-2-1-6 0,4 1-5 0,0 0-6 16,0 0-5-16,0 0-3 0,-3 0-4 0,3 1 0 0,0 1 1 15,-2 0 1-15,2 1 1 0,0 1 3 0,0 0 1 0,0 1 4 0,0 0 2 16,0 4 5-16,0-4 3 0,0 3 4 0,0 1 4 0,0-1 2 0,0 1 1 16,0 0 2-16,2-1 1 0,-2 0-1 0,3 1 1 0,1 1-1 15,-2-1 1-15,0-1 0 0,-1 0-1 0,3-1 0 0,-1 1-2 0,0 0-1 16,0-1 0-16,0-2-1 0,-1 2-1 0,1-3 0 0,1 0 0 0,-2 1 1 16,1-1 0-16,-1-1 1 0,0-3 4 0,1 2 4 0,-2 1 3 15,1-3 7-15,-2 0 4 0,0 0 6 0,0 0 3 0,2-3 1 0,-1 1-1 16,-1 2-2-16,2-3-2 0,0-2 2 0,-2 1-1 0,1 0 2 15,-1-2-1-15,0-1 0 0,0 0-3 0,0-1-2 0,0 0-4 0,0 1-2 16,-1-1-2-16,1 0 3 0,-2 1 2 0,0-1 4 0,-1 1 1 16,1 0 2-16,1 0-1 0,-2 2 0 0,1-1-2 0,0-1-2 0,1 3-4 15,-1 1-3-15,2-1-3 0,-2 1-5 0,0 1-7 0,2 2-5 16,0-3-7-16,0 3-4 0,0 0-5 0,0 0-5 0,0 0-5 0,0 0-5 16,0 0-4-16,0 0-1 0,2 0 0 0,0 0 1 0,1 0 3 0,-1 3 3 15,1-3 3-15,0 0 5 0,2 2 2 0,-1 1 3 0,0-2 3 16,2 1 1-16,1-1 3 0,-1 1 1 0,2-1 1 0,0-1-1 0,1 2-2 15,-1-2 0-15,0 0-1 0,3 0-3 0,-1-2-2 0,-1 1-1 16,2-1 0-16,-3-1-2 0,3 0 1 0,-1 0-1 0,-1-2-3 0,-1 2 5 16,0-2 8-16,1 1 5 0,-2-1 6 0,-1-2 6 0,-1 2 6 0,-2-2 7 15,2 2 10-15,-4-1 10 0,2-2 8 0,-3 2 9 0,0-1 7 0,0 1 8 16,-1-2 8-16,-1 3 2 0,-2 0 0 0,1-2 1 0,0 2 1 16,-2 0 2-16,0 0 0 0,0 0-2 0,-1 2-5 0,-2-2-7 0,3 2-7 15,0 0-7-15,-1 0-5 0,1 2-6 0,-1-2-3 0,3 3-7 16,-2-2-6-16,2 1-7 0,0 1-10 0,1 0-8 0,-1 0-9 0,3 0-5 15,-2 1-4-15,2 1-3 0,0-1-3 0,0 2-1 0,2 0 0 16,-2 1-2-16,3 3 0 0,-1 1-1 0,1 0 2 0,0 4 2 0,2-1 3 16,1 2 4-16,0 2 4 0,1 1 1 0,1 1 2 0,1 2 2 15,2 0 1-15,1 1 1 0,0 2 0 0,2 0 1 0,0-1 0 0,1 3 0 16,2 1-2-16,-1-2 0 0,1 2 0 0,-1 2 0 0,1-1-1 0,-1 1 2 16,3 0 0-16,-2 2 3 0,-1-3 4 0,0 3 2 0,-2-2 3 0,2 0 3 15,-5 0 0-15,2-1 3 0,-1 0 2 0,-2-1 2 0,-2-1 1 16,0-2 1-16,-2 1 0 0,-1-2 2 0,-2 0 1 0,0-4-1 0,-1 0-2 15,1-2 0-15,-3-1-2 0,-3-1 2 0,3 0 1 0,-2-5 2 16,-2 1 2-16,0-1 3 0,0-2 0 0,-6 0-2 0,2-3-3 0,0-1-5 16,-1 2-7-16,-2-4-10 0,0 0-12 0,-1-4-15 0,-3 2-15 0,2-4-25 15,-1 0-29-15,-2-3-40 0,2-2-46 0,0-2-57 0,-2-4-66 0,3 1-68 16,-1-4-68-16,1-2-42 0,-1-2-33 0</inkml:trace>
  <inkml:trace contextRef="#ctx0" brushRef="#br0" timeOffset="91076.5">13661 2745 453 0,'0'0'478'0,"0"0"-43"0,0 2-63 0,0-1-101 15,2 1-118-15,-1-2-72 0,-1 2-49 0,2 1-26 0,1-1-17 0,-1-1-8 16,1 1-4-16,1 1 1 0,1 0 3 0,-2 0 1 0,2-1 0 0,0 3 1 15,0 0 1-15,1-1 4 0,0 0 3 0,-1 1 2 0,3 1 3 16,-2 0 4-16,0-2 2 0,1 3 0 0,-2 1 1 0,-1-3 2 0,1 3 0 16,3-2 2-16,-3 0 1 0,-1 3 1 0,0-2 1 0,-1-2 4 15,0 4 0-15,-1-4 4 0,-1 3 4 0,1-1 2 0,0-2 3 0,-2 1 4 16,0 0 1-16,0-2 3 0,0 3 1 0,0-3 4 0,-2 1 1 16,0-3 5-16,2 3 6 0,-1-3 3 0,-1 2 6 0,0-3 5 0,1 1 5 15,-1 1 6-15,1-3 6 0,-1 2 6 0,2-2 5 0,0 0 6 0,0 0 6 16,-2 0 3-16,1-2 0 0,-1 2 1 0,2-3-5 0,0 1-5 15,0-1-7-15,0 1-9 0,0-1-10 0,0-1-12 0,0 0-11 0,2 0-11 16,-1-2-9-16,-1 1-10 0,2 1-10 0,0-1-8 0,-1 1-11 16,2-1-7-16,-1 0-5 0,1 0-6 0,1 1-3 0,1-1-3 0,-1 0-3 15,0 0-2-15,3 1-1 0,-1 1-3 0,-1 1-1 0,4 0-1 16,-1 2-1-16,0 0 0 0,3 0-1 0,-3 1-5 0,3 2-9 0,0 0-12 16,0 3-15-16,-1 3-25 0,2 0-27 0,-2 3-39 0,1 0-44 0,2 2-95 15,-5 1-123-15,0 6-72 0,-1-3-46 0,-2 3-22 0</inkml:trace>
  <inkml:trace contextRef="#ctx0" brushRef="#br0" timeOffset="93215.0061">13870 2928 16 0,'0'0'195'0,"0"0"-31"0,-2 0-20 0,2 0-14 0,0 0-12 15,0 0-9-15,0 0-8 0,0 0-6 0,0-2-6 0,0 2-6 16,0 0-3-16,0 0-3 0,0 0-2 0,0 0-3 0,0 0-4 0,0 0-3 15,0 0-2-15,0 0-3 0,-2-1 0 0,2 1-2 0,0 0 2 16,0 0-1-16,0 0 1 0,0 0 1 0,0 0 0 0,0 0-2 0,0 0 0 16,0 0-1-16,0 0 0 0,0 0-2 0,0 0-1 0,-1-2-1 0,1 2-3 15,0 0-2-15,0 0-3 0,0 0-3 0,0 0-3 0,0 0-2 16,0 0-5-16,0 0-1 0,0 0-4 0,0 0-4 0,0 0-3 0,0 0-3 16,0 0-2-16,0 0-2 0,0 0-1 0,0 0-3 0,0 0-1 0,0 0-2 15,0 0-3-15,0 0-1 0,0 0-1 0,0 0-4 0,0-2 0 0,1 2-2 16,-1-1-2-16,2 1-2 0,-2 0-1 0,0-1-2 0,2-1-5 0,-1 2-4 15,1-1-4-15,0-1 0 0,-1 1-2 0,2-1 0 0,2 1 0 16,-2-2 0-16,3 1 0 0,-1 2-1 0,2-3 1 0,-3 1 2 16,3 0 0-16,0 1 1 0,0-3 4 0,-1 3 4 0,2 1 1 0,1-2 1 15,-2 0-1-15,-1 2-1 0,1 0 1 0,0 0-1 0,-2 0 2 0,3 0-1 16,-2 2 0-16,-1 0-2 0,3-1-1 0,-3 3 0 0,-1-3-2 16,1 1-1-16,0 3-2 0,0-3 1 0,-2 1 0 0,1 1 0 0,-2-1 0 15,1 1 0-15,-3 3-1 0,2-3 0 0,-2 2-1 0,0 0 3 0,-2 0 1 16,2 0 1-16,-3 1 1 0,1 0 3 0,-2 0 3 0,3 1 2 15,-4-2 4-15,0-1 2 0,0 3 6 0,2 0 1 0,-2-2 3 0,2-1 1 16,-1 2 2-16,0-2 1 0,1 0 0 0,0 0 3 0,0 0-1 16,-1-3 0-16,3 3-1 0,-2-2 0 0,1 0-1 0,0-2-4 0,1 2-1 15,-1-1-3-15,2-1 0 0,-2 1-2 0,2-1-1 0,0 1 1 16,0-2-1-16,0 0-1 0,0 0 2 0,0 0 0 0,0 0 0 0,0 0 0 0,0 0 0 16,0 0 2-16,0 0 0 0,0 0 0 0,0 0 2 15,0 1 1-15,0-1 0 0,0 0 1 0,0 0-1 0,0 0-1 0,0 0 1 16,2 0 0-16,1 0-2 0,-1 0-1 0,0 0 0 0,1-1 0 0,-2 1 0 15,1-2 0-15,1 1 0 0,0 1 3 0,1-2 0 0,1 2 2 16,-1-3 1-16,1 2 1 0,-1-1 2 0,3 1-1 0,-1-2 1 0,3 0 2 16,-2 1 0-16,-1-1 0 0,2 1-1 0,0-1 1 0,0-1-3 0,-2 1-1 15,2 1-2-15,0-2-2 0,-2 1-2 0,1 0 0 0,-1 1-1 16,-1 1 0-16,2-3 0 0,-3 4-1 0,1-2 0 0,-4 1 0 0,2 1 1 16,1-2-1-16,-3 0 0 0,2 2 2 0,-3-1-1 0,2 0 0 0,-2 1-3 15,0 0-6-15,0 0-14 0,0 0-14 0,0 0-29 0,0 0-33 16,0 0-44-16,0 0-50 0,0 0-72 0,0 0-83 0,0 0-61 0,0 0-50 15,0 0-29-15</inkml:trace>
  <inkml:trace contextRef="#ctx0" brushRef="#br0" timeOffset="134943.413">19056 7481 308 0,'-2'-15'515'0,"0"5"-19"0,-1 1-32 0,1 0-99 16,0 2-130-16,0-1-68 0,2 5-37 0,-1-4-23 0,1 4-14 0,0 0-11 16,0 2-6-16,0-2-6 0,0 3-6 0,0 0-12 0,0 0-14 15,0 0-17-15,0 0-16 0,0 0-15 0,0 3-12 0,0-2-2 0,0 3-1 16,0 2 2-16,0 2 5 0,0 0 6 0,0 3 4 0,0 1 5 16,0 3 5-16,1 4 5 0,-1-1 5 0,2 3 6 0,0 3 5 0,-2-1 5 15,2 4 6-15,1 1-1 0,1-2-1 0,-1 3-3 0,0 0-2 16,2 2-3-16,0-2-2 0,1 3 0 0,2-3 0 0,0 0 1 15,1 2 0-15,1-4 2 0,1 0 1 0,0 0 0 0,3-5-3 0,-1 2-1 16,2-3-4-16,2-1-6 0,-2-3-6 0,1-1-7 0,1-3-7 16,1-2-8-16,2-2-9 0,-1-3-9 0,0-1-9 0,2-3-11 0,-1-2-11 15,1-3-7-15,0-1-5 0,0-4-5 0,-1-2-2 0,0-1 2 16,1-3 2-16,-4-4 6 0,0 1 6 0,-2-1 6 0,0-2 9 16,-2-2 11-16,0 1 16 0,-5-3 16 0,0 2 17 0,-3-3 15 0,-1 4 16 15,-3-1 10-15,-1 0 10 0,-1 3 10 0,-3 1 8 0,0 0 5 16,-2 1 5-16,-2 3 2 0,0 0 2 0,-1 2-3 0,1 1-4 0,-2 0-8 15,-2 3-9-15,2 0-8 0,0 0-11 0,0 5-9 0,-2 0-10 16,4 0-10-16,-2 0-10 0,2 3-7 0,-1 0-7 0,1 1-7 16,-1 2-4-16,3 2-2 0,-1 1-2 0,3 1-2 0,0 3-1 0,-1 0 0 15,1 0 3-15,1 5-1 0,3-1 1 0,0 0-1 0,0 2 2 16,3 0-1-16,1 2-2 0,1-3 0 0,0 2-3 0,0-2-1 0,2 1-2 16,1-2-3-16,-1-1 1 0,1 0-4 0,0-1-4 0,0-3 0 15,1 2-1-15,-1-2 0 0,0-1 3 0,-1-2 3 0,0-2 5 16,0-1 3-16,-1-1 4 0,-1-2 3 0,3 0 3 0,-4-2 5 0,1-1 3 15,0-1 4-15,-2-4 7 0,2 0 6 0,-2-2 6 0,-1 0 4 0,1 0 3 16,-3-4 4-16,0 2 5 0,-3-2 4 0,1 1 6 0,-1-1 2 16,-2 1 6-16,2 1 4 0,-2 0 2 0,-1 0 2 0,0 1 2 15,-1 0-3-15,3 2-3 0,-3-1-1 0,2 3-3 0,-1 1-5 0,2 0-8 16,0 1-7-16,0 1-7 0,0 1-10 0,3 0-9 0,-1-1-9 16,1 3-9-16,1 1-6 0,0 0-5 0,0 0-2 0,1 0-3 0,2 0-1 15,2 3-3-15,2 0-2 0,-3 0-4 0,6 2-3 0,-2 1-4 0,0-2-3 16,6 1-2-16,-3 3-2 0,3-2-2 0,0 1-5 0,3-1-7 15,-2 1-4-15,4-4-6 0,-5 3-2 0,3-3-2 0,1 0 0 16,-1 0-3-16,-1-1 4 0,1-2 4 0,1 0 4 0,-1-2 6 0,0-1 7 16,-2-1 7-16,2-1 10 0,-2-1 12 0,-2-1 12 0,2 0 16 0,-3-1 13 15,0-1 15-15,-3 0 12 0,3 0 12 0,-3-2 14 16,-3-1 12-16,0 2 12 0,0 0 9 0,-2-2 10 0,-1 2 11 0,0 0 5 16,-1-1 5-16,-2 2 0 0,-2-2-1 0,-1 3-2 0,0-3-4 0,-1 4-2 15,0-3-3-15,-1 3-6 0,0 0-8 0,1-1-7 0,-1 2-7 16,0 0-11-16,-3 1-11 0,4 1-10 0,-3 0-11 0,2 3-12 15,0-2-9-15,2 0-12 0,-3 2-10 0,3 1-8 0,2 4-7 0,-3-1-4 16,3 2-6-16,-1 4-3 0,1 0-3 0,1 3-4 0,0 3-1 16,1 3 2-16,1 5 6 0,3 1 7 0,-1 4 5 0,2 2 5 0,2 2 4 15,0 4 4-15,5 3 4 0,-2 1 1 0,0 3 2 0,3 4 3 16,2 0 1-16,0 4 1 0,0 1 2 0,1 2-2 0,-1-3-4 0,1 4-6 16,0 1-3-16,0-2-4 0,0 1-3 0,-3 0-3 0,2-1-4 15,-2-1 0-15,-3-3 1 0,0 0 1 0,-3 0 1 0,0-4 3 0,-2-1 2 16,-3-3 3-16,-3 0 4 0,0-4 4 0,-3-1 4 0,-3-6 9 15,-3 0 8-15,1-5 9 0,-5-3 8 0,0-6 5 0,-4 2 2 16,1-7 4-16,-4-3 1 0,0-4 2 0,-2-1 0 0,-1-6-1 0,-1-1-1 16,2-4-5-16,-2-5-5 0,1-4-8 0,1 0-13 0,1-5-11 15,0-2-14-15,4-4-12 0,3-4-14 0,1-1-11 0,5-5-16 16,3-1-17-16,5-2-20 0,2-4-21 0,5 1-22 0,5-5-27 0,1 1-30 16,5-5-45-16,3 0-53 0,5-2-78 0,4 0-93 0,0-1-59 15,3 0-45-15,0-1-18 0,6 1-4 0</inkml:trace>
  <inkml:trace contextRef="#ctx0" brushRef="#br0" timeOffset="135657.8193">20534 7368 181 0,'-5'-2'495'15,"2"-1"0"-15,-2 0-51 0,4 0-75 0,-4 0-60 0,1 0-52 0,1 0-31 16,2 0-18-16,-4 3-15 0,4-3-13 0,-1 1-13 0,2 0-12 16,-1 0-14-16,1 1-15 0,0 1-15 0,0 0-16 0,0-2-17 15,1 1-18-15,-1 1-14 0,3-1-13 0,-1-2-13 0,2 3-10 0,-1-3-6 16,4 2-9-16,-1-2-3 0,1 2-4 0,2-1-3 0,1 0-3 15,-2 1-1-15,4-1 0 0,-1 2-1 0,0-2-1 0,0 2-1 0,2 0 1 16,-1 2-2-16,0 0 1 0,-1-1-2 0,0 3-1 0,-2 0 2 16,1 0 0-16,-1 0 2 0,-1 2 2 0,0 1 2 0,-1-1 1 0,-3 0 4 15,1 3 2-15,-2-1 2 0,-2-1 3 0,1 2 3 0,-2 0 1 16,-2 2 3-16,1-1 3 0,-2-1 1 0,-2 0 2 0,1 2 2 16,-3-4 2-16,2 2 0 0,-1-1 2 0,-1 0 0 0,0-1 1 15,0 0-1-15,3-4 1 0,-1 3 1 0,2-3 0 0,-3 2 0 0,3-2 1 16,1-2 0-16,-1 1 0 0,1-1-1 0,2 1-3 0,0-2-3 15,0 0-4-15,0 0-5 0,0 0-5 0,0 0-5 0,2 0-6 0,1 0-3 16,0 0-3-16,1 0-4 0,0 0-3 0,0 0-4 0,1 0 0 16,0 0-2-16,3 0-1 0,1 0 0 0,1 0 1 0,0 0 3 15,0 0 1-15,2 1 1 0,0 1 4 0,2-1 0 0,-2 1 0 0,2 0 1 16,-2 2 1-16,2-1-1 0,-1 2 1 0,1 2-2 0,-3 1 0 0,2-1 1 16,0 0 1-16,-2 2-1 0,-1 0 2 0,0 2 0 0,-2-2 2 15,-1 4 2-15,-2-2 1 0,-1 2 4 0,-3-2 3 0,-1 1 6 16,-1-2 10-16,-3 2 7 0,-3 1 9 0,-3-3 7 0,1-1 8 0,-3 1 6 15,-1-1 5-15,-5-1 4 0,2-2 4 0,-2 0 3 0,-3-2 0 16,4 0 1-16,-5 1-2 0,0-4-5 0,1 2-7 0,0-3-14 16,3-3-19-16,-2 2-23 0,3-2-25 0,3 1-29 0,-2-2-34 0,2 0-41 15,1-1-47-15,5-1-66 0,0 0-75 0,2 0-86 0,0-1-92 0,1-1-52 16,3 3-34-16,1-3-9 0</inkml:trace>
  <inkml:trace contextRef="#ctx0" brushRef="#br0" timeOffset="136008.1034">20377 8088 74 0,'-12'0'617'0,"-1"0"4"16,4-2 9-16,-3 1 11 0,3-2-85 0,1 2-129 0,3-2-111 0,1-1-100 15,-1 1-59-15,1 1-36 0,0-1-27 0,3 1-17 0,1-1-12 16,4 0-9-16,-1 1-8 0,4-1-10 0,-1 0-13 0,4 0-15 15,0 0-17-15,3 0-13 0,3 0-12 0,-2 2-9 0,5-1-6 16,-3 0-3-16,4 1-2 0,-2 1-1 0,-4 1 0 0,5 1 2 0,-5 3 0 16,0-1 4-16,-1 2 1 0,-2 2 2 0,0 0 3 0,-3 4 6 15,-1-2 5-15,-3 4 4 0,-2 0 6 0,-2 3 5 0,-2-1 6 0,-2 5 5 16,-3-3 6-16,-1 2 6 0,-3 0 6 0,0 2 8 0,-2-1 6 0,1-2 8 16,1 1 7-16,-5-2 5 0,5 0 6 0,0-3 6 0,-2-2 4 15,4-1 3-15,1-1 3 0,0-1 3 0,3-2-2 0,0-2-2 16,2-1-4-16,3-1-2 0,0-3-6 0,3 1-4 0,4-4-11 15,4-1-14-15,3-1-21 0,6-4-25 0,7-1-32 0,3-3-34 0,7-5-43 16,6 0-48-16,9-4-78 0,4-4-94 0,6-4-110 0,6 0-118 16,5-4-63-16,6-1-36 0,1-3-12 0,1-3-4 0</inkml:trace>
  <inkml:trace contextRef="#ctx0" brushRef="#br0" timeOffset="139916.1071">21751 7833 222 0,'-8'0'599'0,"5"3"-1"0,0-3 0 0,-1 0-4 0,1 0-122 15,2 0-183-15,1 0-103 0,0 0-66 0,0 0-40 0,0 0-29 0,0 0-19 16,1 0-10-16,2 0-6 0,2 0-5 0,0-3-7 0,3 3-8 0,0 0-12 16,3-2-12-16,1 2-14 0,3-1-14 0,2-1-16 0,-1 2-18 15,3-1-20-15,-2 1-21 0,2-2-25 0,2 1-29 0,-4 1-37 16,4-2-44-16,-4 2-69 0,1 0-82 0,-3 0-51 0,-4 2-35 0,1-2-17 16</inkml:trace>
  <inkml:trace contextRef="#ctx0" brushRef="#br0" timeOffset="140090.7927">21710 8046 213 0,'-2'3'472'0,"1"-1"4"15,1 2-82-15,1-1-124 0,3-3-75 0,0 3-51 0,2 0-27 16,2-3-15-16,2 1-7 0,2 0-3 0,1-1 2 0,4 0-1 16,-1 0-3-16,5-1-6 0,0 0-14 0,1 1-20 0,1-3-27 0,4 0-28 15,0 1-37-15,1-1-39 0,1 1-70 0,1-2-85 0,0 0-96 16,1-1-102-16,-1 0-57 0,0 0-33 0,2-1-19 0</inkml:trace>
  <inkml:trace contextRef="#ctx0" brushRef="#br0" timeOffset="141957.4127">22452 7553 330 0,'0'-4'602'15,"0"0"15"-15,0-1-21 0,0 1-38 0,0 1-101 0,0 1-136 16,0-1-74-16,0 2-48 0,0-1-33 0,0 2-25 0,0 0-19 0,0 0-17 15,0 0-18-15,0 0-20 0,0 0-19 0,0 0-24 0,0 0-17 16,2 2-18-16,0-2-13 0,-2 1-8 0,1 2-7 0,-1 2-2 16,4-1-3-16,-3 2 0 0,1 1 1 0,1 3 3 0,0 0 3 0,0 2 5 15,1 2 6-15,0 1 7 0,-1 2 6 0,0 0 6 0,1 3 6 0,-3-2 6 16,2 4 2-16,1 1-1 0,-3-1-4 0,1 3-5 0,-1-2-7 16,-1 3-11-16,2-4-14 0,0 2-15 0,-2 2-24 0,0-2-28 15,0 0-32-15,1 0-34 0,-1-1-58 0,3-2-71 0,-1 2-88 0,1-3-99 16,-2-3-58-16,3 3-38 0,0-7-14 0</inkml:trace>
  <inkml:trace contextRef="#ctx0" brushRef="#br0" timeOffset="142161.9502">23031 7983 391 0,'-2'-3'613'0,"-1"0"4"0,1-2 0 16,0 2 2-16,0 0-126 0,1 2-192 0,-1-1-113 0,2-1-75 16,0 3-50-16,0 0-39 0,0 0-31 0,0-2-29 0,2 1-30 15,-1 1-28-15,3 0-36 0,-2 0-38 0,1 1-63 0,1 1-72 0,-1 1-86 16,2-3-93-16,0 2-58 0,-1-1-39 0,2-1-11 0</inkml:trace>
  <inkml:trace contextRef="#ctx0" brushRef="#br0" timeOffset="142343.6292">23338 7953 57 0,'3'0'615'0,"-1"0"4"0,-1 0 3 16,2 0 1-16,-1 0-94 0,0 0-141 0,-1 0-111 0,2 0-97 0,-1 0-64 16,2-2-49-16,0 2-36 0,0 0-33 0,1 0-32 0,2 0-29 15,-1 0-37-15,3 0-42 0,2 0-53 0,1 0-58 0,2 0-84 16,0 0-99-16,2 0-67 0,-3 0-53 0,4 0-28 0,-3 0-13 0</inkml:trace>
  <inkml:trace contextRef="#ctx0" brushRef="#br0" timeOffset="142486.6891">24078 7906 475 0,'5'0'598'0,"-2"0"-1"16,3 0-1-16,-5 0-94 0,2 0-142 0,1 0-120 0,-3 0-112 0,-1 2-92 15,2-2-82-15,-2 0-94 0,0 0-97 0,0 0-114 0,0 0-121 16,0 0-65-16,0 0-36 0,-2 3-20 0</inkml:trace>
  <inkml:trace contextRef="#ctx0" brushRef="#br0" timeOffset="144924.1602">24259 7557 158 0,'-3'-7'411'0,"0"2"-59"16,0-4-79-16,0 4-65 0,-1-2-57 0,1 1-32 0,-1-2-15 15,1 2-8-15,-1-1-6 0,1 0-5 0,2 0-4 0,-3 2-4 16,1-3-5-16,0 2-7 0,0-2-7 0,-3 2-6 0,3-1-6 0,-4 1-4 16,2-2-5-16,1 2-1 0,-1-2-1 0,-3 3-3 0,0-2-1 0,2 0-2 15,-7 0-2-15,5 1 0 0,-1 0 0 0,-4-2 1 0,1 2 0 16,-3 0 2-16,-1 0-2 0,-2 2 0 0,2-1 0 0,-3 1 0 16,1 1 0-16,-1 0 0 0,-3-1 2 0,5 4 0 0,-7-4 1 0,4 4 1 15,-1-1-2-15,0 1-2 0,0 0-2 0,0 1-1 0,-1-1-1 16,1 4-3-16,-1-4-2 0,3 4-3 0,-1-1-3 0,-1 2-1 15,3 0-3-15,-2-2-3 0,2 3-1 0,0 0-3 0,1 0-2 0,2 2-1 16,-2-1-1-16,2 2-3 0,1 0-1 0,0 2-3 0,1 1-2 16,-1 1-1-16,1 1 0 0,1-2-2 0,1 5 1 0,1 0-2 15,-2 1 2-15,4 0-2 0,-2 4-1 0,1-2 0 0,2 3 0 0,-1-3 1 0,4 4 3 16,0 1 3-16,0-1 3 0,3 0 4 0,-1 1 3 0,2-2 2 16,2 4 3-16,2-2 3 0,-1-2 3 0,2 4 4 0,1-2 3 15,2-2 4-15,3 4 2 0,-1-2 1 0,3-2 0 0,0 2 0 0,0-1 1 16,3-1 0-16,0 0 0 0,1-1-1 0,1-1 1 0,1-1 0 15,1-1 1-15,-1 0 0 0,3-2 0 0,0-1 0 0,0 0 1 16,2-2-1-16,0-1 0 0,1 0 0 0,2-3-1 0,-2-1-1 16,4-1 0-16,-2 0 1 0,1-4-1 0,2 1-1 0,0-2 0 0,2-1 0 15,1-2-1-15,-2-5-1 0,3 3 0 0,-3-1-1 0,4-4 0 16,-2 0-1-16,1 0-1 0,0-1-1 0,0-2-1 0,1-3-3 0,-4 2-3 16,3-3 0-16,0 0-3 0,-3 1-3 0,-1-2-1 0,0-3-2 0,0 2-2 15,-3-5-1-15,-1 3-1 0,-1-3-1 0,0-2 0 0,-3 0-1 16,2-1 0-16,-5-4 5 0,2 3 6 0,-4-4 7 0,1-1 6 15,-3 0 6-15,-4-2 5 0,1 0 5 0,-3-1 8 0,-3-2 7 0,-3 2 6 16,1-1 6-16,-4 1 4 0,-4 0 1 0,-2-2 1 0,-5 3-5 16,-2-3-6-16,-4 2-10 0,-4 1-8 0,-4-1-11 0,-5 2-11 0,-5 0-19 15,-6 1-23-15,-1 2-30 0,-9 1-30 0,-1 2-32 0,-9 2-29 16,-3 2-38-16,-4 5-41 0,-6 1-84 0,-5 3-105 0,-10 7-91 0,-2 2-83 16,-9 3-44-16,-3 6-24 0,-4 1-1 0</inkml:trace>
  <inkml:trace contextRef="#ctx0" brushRef="#br0" timeOffset="146764.8823">23054 8053 241 0,'-2'-3'439'0,"0"2"-43"0,1-2-62 0,-2 1-73 0,3 1-59 15,-2-1-53-15,0-1-31 0,2 3-21 0,-1-1-15 0,1-1-11 16,-2 2-8-16,2 0-8 0,0 0-7 0,0 0-10 0,0 0-11 16,0 0-14-16,0 0-9 0,0 0-13 0,0 0-7 0,0 0-5 0,0 0-3 15,-2 3-2-15,2-1 1 0,-1-1 1 0,-1 2 2 0,2 0 4 16,-1 0 4-16,-1 0 3 0,0 2 5 0,-1-2 2 0,1 2 5 15,-2 0 3-15,1 2 1 0,-2-3 3 0,2 0 0 0,-2 0 0 0,0 3 0 16,2-2 2-16,-3-3 0 0,1 2-1 0,1 1 2 0,-1-2 2 16,0-1 1-16,0 1 3 0,-1-2 2 0,1 1 3 0,2-2 3 0,-2 0 2 15,2 0 3-15,-2 0 3 0,2 0 1 0,-3-3 2 0,3 1 0 16,0 1 2-16,0-2-2 0,-1 0 0 0,3-2-3 0,-2 2 0 0,1-3-3 16,0 3-4-16,2-2-3 0,0 0-4 0,0 1-5 0,0-3-2 15,0 2-4-15,2 1-4 0,0 0-2 0,-1-1-3 0,2 0-3 16,-1 3-3-16,0-1-3 0,-1 0-4 0,2 1-1 0,-1-1-3 0,1 3-2 15,2-1 1-15,-4 1 0 0,2 0-1 0,1 1 0 0,-1 1-3 16,-2 1-7-16,3 0-10 0,-3 0-14 0,1 1-14 0,-1 1-24 16,-1 3-29-16,-1 1-48 0,-1 1-58 0,-3 2-73 0,1-2-83 0,-3 2-57 15,-2 0-42-15,-1 1-22 0</inkml:trace>
  <inkml:trace contextRef="#ctx0" brushRef="#br0" timeOffset="150806.7928">22955 7506 59 0,'0'0'98'16,"0"0"-3"-16,0 0-5 0,0 0-5 0,0 0-3 0,0 0-4 0,0 0-1 15,0 0 1-15,0 0 1 0,0 0 0 0,0 0-3 0,0 0-2 16,0 0-1-16,0 0-2 0,0 0 0 0,0 1-1 0,0-1 0 15,0 0-1-15,0 0 1 0,0 0 1 0,0 0-1 0,-1 0 0 0,1 0-5 16,0 0-6-16,-2 0-5 0,1 0-5 0,-1 0-4 0,0-1-4 16,-1-1-2-16,2 1-4 0,-1-1-5 0,0-1-3 0,-1 2-3 0,2-1-5 15,-2-1-4-15,1 1-1 0,-1-2-1 0,0 1 3 0,0 1 0 16,-1-1 1-16,1-2 0 0,0 2 0 0,0-2-1 0,-1 1 0 0,-1 1 0 16,1-2-1-16,0 1 0 0,0-2 2 0,0 1-1 0,0 0-1 15,-1 1-1-15,-2-2 0 0,2 3-1 0,0-2-2 0,0 0 0 16,1 1-4-16,-4-3-1 0,3 3-4 0,1-1-4 0,-1 1-1 0,-2-1-3 15,2 1-2-15,0-2 0 0,0 1-1 0,0 1 0 0,0-1 0 16,-1 1-1-16,-2-1 0 0,2 2 0 0,-1-2 0 0,2 1 0 0,-3 0 1 16,1 0 1-16,0 0 3 0,-2 1 3 0,1-2 4 0,-1 2 4 15,1-2 1-15,-2 3 2 0,-1-2 0 0,2 1 1 0,-3-2 1 0,2 2 1 16,-2-1 2-16,3-1 3 0,-2 2 3 0,0-1 1 0,-2-1 2 16,4 2-1-16,-1-1-1 0,-1 1-2 0,0-1 0 0,1 1 0 15,0-1-1-15,2 1 1 0,-2 2-1 0,-1-3-1 0,3 3-2 0,0-1-3 16,2 0-4-16,-2 2-2 0,0 0-5 0,0-2-2 0,3 2-3 15,-1 0-1-15,-2 0-3 0,4 2-1 0,-3-2-1 0,1 0-2 16,-1 2 1-16,0 1 0 0,0-1 0 0,2 1-1 0,-1 0 1 0,0 1 1 16,-2-1 0-16,2 1 1 0,-1-1 1 0,1 1 1 0,-2 2 0 15,0-1 2-15,3-1 0 0,-3 2 1 0,1-1-2 0,0 1 2 16,-1-1 0-16,4 2 2 0,-3-2 1 0,-2 2 0 0,3 1-1 0,-1-3 0 16,2 4 1-16,-2-4 0 0,0 2 0 0,3 1-1 0,-4-1 0 0,3 0 2 15,-3 0 1-15,0 3 1 0,3 0-1 0,-1-1 0 0,-1-1 0 16,0 2 0-16,1 0 3 0,1 0-1 0,-2 1 2 0,1-1-1 0,-2 1 2 15,4-1 1-15,-1 2-1 0,-2-1 1 0,4-1-1 0,-3 1-1 16,3 0 2-16,0 2 0 0,-1-3 0 0,1 2-1 0,0 0 0 16,1-1 0-16,-1 1-1 0,2 0 1 0,-1 1-2 0,0-4 0 0,2 3-2 15,-1 0 0-15,-2-1-1 0,2 0-1 0,1 2-1 0,0-3 0 16,-2 2 0-16,2 0 1 0,0-1 1 0,-2 0 0 0,2 2 0 16,0 0 0-16,0-4 2 0,-1 3-1 0,1 0 2 0,0 0 2 0,0 1 1 15,-2-3 0-15,2 2 0 0,0 0 2 0,-2 0-1 0,2-3 0 16,0 4 0-16,0-2 0 0,0 0 1 0,0-1 0 0,0 0 0 0,0-1 0 15,0 0 1-15,0 1 0 0,0-1 1 0,0 1 1 0,0 0-1 16,0-3 0-16,0 1 0 0,0 1 2 0,0-2-2 0,0 0 0 16,-1 1 1-16,1 0-2 0,0 0 0 0,0 0 0 0,0 0-1 0,0 0 0 15,-2-1-1-15,2 1-1 0,0-1-1 0,0 1 1 0,0 0 0 16,0 1 0-16,0-2-2 0,0 3 0 0,0-3-1 0,0 1 2 0,0 0-1 16,0 0 0-16,0-1-1 0,0 1 2 0,0 0 0 0,0 0-1 15,0 0 1-15,0 0 0 0,2 1-1 0,-1-1 1 0,-1-1 1 16,2 1-1-16,0-2 1 0,-2 2 0 0,1 1-2 0,-1-4 2 0,2 2 0 15,0 0 0-15,2 1-1 0,-3-3 0 0,3 1 0 0,-3-1-1 16,1 0 1-16,-1 2 0 0,3-1-1 0,-3-1 1 0,1 0-1 0,-1-1 1 16,3 1 0-16,-1 2-1 0,0-2 1 0,1 0 0 0,0 0-1 15,-3 0 1-15,2 0-1 0,2 1 0 0,-1-2-1 0,-3 1 1 0,4 1-1 16,-2-2 1-16,3 2-1 0,-3-1 1 0,2 0 1 0,-2-1-2 16,2 1 1-16,-2 0-2 0,2 0 1 0,1 0 1 0,-3 0-1 15,2 0 2-15,2-1 0 0,-3 1-1 0,1-1 1 0,1 1-2 0,-1-2 1 16,1 2-1-16,-1-2 1 0,0 2-1 0,2-1 2 0,-2-1 0 15,2 1-1-15,-1-1 1 0,1-1 0 0,0 3-2 0,0-3-1 16,-3 1 0-16,3-1-1 0,-1 1-1 0,0-2 1 0,1 0-1 0,1 2 1 16,-4-1-2-16,6-1-2 0,-6-1 0 0,4 2 0 0,-3-1 0 15,3-1-2-15,-2 2 2 0,1-1 1 0,-1-1 0 0,1 2 0 0,-3-2 0 16,4 1-1-16,-2 1 0 0,1-2 0 0,-1 1 0 0,1-1-1 16,-2 0 1-16,0 1 0 0,0-1 0 0,2 0-2 0,-1 0 0 0,2 0-1 15,-4 0 0-15,1 0-1 0,2 0 0 0,-3 0 1 0,4 0-1 16,-2 0-1-16,-1 0 1 0,2 0-1 0,-3 0 1 0,1 0 0 15,3-1 0-15,-3 0 0 0,-1 1 0 0,3-2-1 0,-2 1 0 0,1 1-1 16,-2-2 0-16,1 2 0 0,2-1 1 0,-2-1 0 0,-1 2-1 16,2-1 0-16,1-1 0 0,-2-1 0 0,-1 1 0 0,1 1 2 0,-2-1-1 15,3 0 2-15,-1 1 1 0,-2-1-1 0,4-1 2 0,-2 1 0 16,-1 2 0-16,1-5 1 0,-1 3 1 0,1 0 0 0,-1-1 0 0,0 1 1 16,1-1 0-16,-2-1 0 0,3 1-1 0,-1 1 1 0,0-1 0 15,-2 1 0-15,4-1 1 0,-4 0 0 0,3 0 0 0,-3-1 1 16,0 2 1-16,2-1-1 0,0-2 1 0,0 2 1 0,-2-2 0 0,0 2 1 15,3 0-1-15,-3-2 2 0,2 3-1 0,-2-3 2 0,2 0-1 16,-2 1-2-16,2-1 1 0,1 0-1 0,-3 0 1 0,2 0-1 16,-2 0 0-16,2 0-1 0,-2 0-1 0,2-1 0 0,-1-1 0 0,1 2-2 15,-2-1-2-15,2-1 1 0,-1 2 0 0,-1 1 1 0,0-4-1 16,0 1 1-16,1 2-1 0,0-3 0 0,-1 2 0 0,0 0 1 0,0-2-1 16,1 2 1-16,-3-1 1 0,4 0 0 0,-2 1 1 0,3-2 0 15,-3 2-1-15,2-1 1 0,-2-1-2 0,1 1-2 0,0-1 2 0,0-1-1 16,1 0 0-16,-1 0-1 0,1 1 1 0,-1-2-1 0,0 0-1 15,0 1 2-15,0 0 0 0,2-2-1 0,-3 2 0 0,2-1 0 16,-1 1 1-16,0-1 0 0,0 0 2 0,1 1 0 0,0 0 1 0,-1-1-1 16,0 2 1-16,0-4 2 0,0 3 1 0,-1-1 1 0,0 1 1 15,0 0 5-15,1-2 0 0,-2 3 2 0,1-4 0 0,1 4 2 0,-3-3 1 16,2 1 1-16,-1 2 2 0,0-2 1 0,-1 0 2 0,3 0-1 16,-3 2 3-16,1-1 0 0,-1-3 0 0,1 4-1 0,0-1 1 15,-2-2 0-15,2 2 1 0,-2-1 0 0,2 1-2 0,-1-1 0 16,-1 0 0-16,2 0-1 0,0 1 1 0,-2 0-2 0,0-2 1 0,0 2-2 0,0-3 0 15,0 2-2-15,0-2-1 0,0 1 1 0,-2-1-1 0,0 0-2 16,1-1-2-16,-1-1 0 0,-2 1-2 0,-1-1-3 0,2-1-4 16,-2 1-8-16,-1-1-7 0,-3-2-8 0,0 0-11 0,1-1-12 15,-3 2-10-15,-3-3-15 0,1 2-16 0,-4-3-18 0,1 1-18 0,-3-1-17 16,-3 1-26-16,1-1-29 0,-2 1-56 0,-1-2-72 0,-1 3-70 16,0-2-71-16,-2 3-41 0,1-1-28 0,1 2-7 0</inkml:trace>
  <inkml:trace contextRef="#ctx0" brushRef="#br0" timeOffset="151992.2112">23201 8149 274 0,'0'0'285'0,"0"0"-42"0,0 0-24 0,0 0-15 0,0-3-15 0,0 3-14 16,0 0-13-16,0 0-11 0,0-2-9 0,0 2-6 0,0-1-7 15,0-1-5-15,0 2-7 0,0-1-7 0,0 0-5 0,0 1-7 16,0 0-7-16,0 0-8 0,0 0-8 0,-2-3-7 0,2 3-7 0,0 0-6 16,0 0-7-16,0 0-6 0,0 0-7 0,0 0-6 0,0 0-7 15,0 0-4-15,-2 0-4 0,1 0-5 0,-3 0-3 0,3 3-4 0,-1-3-2 16,1 1-2-16,-3 0-2 0,3-1 0 0,-2 3-1 0,-2-1 1 15,0 0-1-15,2-1 2 0,-2 3 1 0,1-1-1 0,-1-1 2 16,-3 3 1-16,3-3 1 0,-1 3 2 0,1-2 0 0,0 2 1 0,0-2 3 16,0-1 0-16,1 2 2 0,0-3 2 0,0 2 2 0,1-3 1 15,2 2 4-15,-1-2 2 0,0 1 3 0,2-1 3 0,0 0 3 16,0 0 3-16,0 0 1 0,-1-1 1 0,-1 1 0 0,0-2-2 0,2 1 0 16,-1-2-4-16,-2-1-3 0,3 0-4 0,-1 2-4 0,1-3-5 15,0 1-3-15,0-1-5 0,0-1-5 0,0 2-5 0,0-1-3 0,0 0-3 16,1 1-3-16,-1-2-2 0,3 1-1 0,-2 2-1 0,1-1-1 15,1 1 0-15,-3 0-3 0,4 0 1 0,-4 1-3 0,1-1-2 0,-1 3-2 16,2-1-4-16,-1 1 0 0,-1 0 0 0,2 0-1 0,0 1 0 16,-1-1 0-16,2 3 2 0,-1 0 1 0,0 0 4 0,-1 0 1 15,3 2 3-15,-2-1 1 0,0 1 4 0,-1 1 5 0,-1-1 3 0,2 4 3 16,0-4 3-16,-2 2 0 0,0 0 5 0,0-2 2 0,0 0 1 16,0 1 3-16,0-1 2 0,0-2 5 0,0 0 9 0,0-1 6 0,0 0 7 15,0 1 7-15,0-3 5 0,0 0 5 0,0 0 5 0,0 0-3 16,0 0-5-16,0-3-10 0,0 1-14 0,0-2-19 0,0 0-21 15,0-2-29-15,0-2-31 0,1 2-45 0,-1-2-51 0,3 0-68 0,-1 0-73 16,1-1-91-16,-1 0-95 0,-1 2-51 0,3-2-26 0,-4 1-7 16</inkml:trace>
  <inkml:trace contextRef="#ctx0" brushRef="#br0" timeOffset="153773.9092">20761 9948 156 0,'-1'-4'478'0,"-1"1"-5"16,2 1-68-16,0-1-98 0,-1 0-70 0,1 1-55 0,0-1-29 16,0 1-17-16,0 1-11 0,0 0-9 0,0-1-6 0,0 1-4 0,0 1-5 15,0-2-5-15,0 2-7 0,0 0-7 0,0 0-9 0,0 0-8 16,0 0-7-16,0 0-10 0,0 0-6 0,0 0-7 0,0 0-6 15,0 0-5-15,0 0-5 0,0 0-4 0,0 0-2 0,0 0-4 0,0 0-5 16,0 0-4-16,0 0-4 0,-2 0-3 0,2 2-4 0,0-2-6 16,0 1-4-16,0 1-4 0,0-1-3 0,0 0-4 0,0 1 0 0,0 1-2 15,0 0 1-15,0 0 1 0,0 1 1 0,0 1 2 0,0 0 2 16,0 2 2-16,0 0 4 0,2 3 4 0,-2 0 2 0,1 2 4 16,-1 0 3-16,2 2 6 0,-1 1 3 0,-1 0 1 0,2 1 3 0,0 2 0 15,-2 1 1-15,0 0 2 0,1 0 0 0,-1 2 1 0,0 2 2 16,0 1 1-16,2 1 3 0,-2 1 2 0,1 1 1 0,-1-1 0 0,0 5-1 15,2-3 0-15,-2 2 0 0,2 0-1 0,-2 2 0 0,1-2 0 16,-1 1 0-16,2-1-1 0,-1 0 0 0,-1-1-1 0,3-1-1 0,-3-1 1 16,2-1-2-16,-1-2-2 0,3 0 0 0,-3-3-1 0,1 0 0 15,-1-2 0-15,1-2-1 0,0-1 0 0,-1-1-1 0,1-2-3 0,-1 1 1 16,1-2-2-16,0-1-1 0,-2-2 2 0,1-2-1 0,-1 0 0 16,2 1 2-16,0-4-1 0,-2 3 1 0,2-4-2 0,-2 2 2 15,2-3 0-15,-1 1 2 0,-1-3 1 0,0 3 0 0,0-3 1 16,0 0 0-16,0 0 0 0,0 0 1 0,0 0 0 0,0 0 0 0,0 0 0 15,0 0 1-15,0 0-2 0,0 0 0 0,0 0-2 0,0 0 0 16,0 0-1-16,2 2-2 0,-2-2 1 0,0 0-3 0,0 0 0 0,0 0-1 16,0 0-1-16,2 1-1 0,-2-1 0 0,0 0 0 0,0 0 0 15,0 0-1-15,0 0 1 0,1 0 2 0,1 0 3 0,-1 2 3 0,3-2 1 16,-3 1 2-16,2-1 1 0,-1 2 2 0,0-2 0 0,1 1 2 16,1 1-1-16,-1-2 2 0,1 1 2 0,-3-1 0 0,4 2 2 15,-2-2-2-15,2 0-2 0,-2 0-1 0,2 1-3 0,1-1 0 0,-1 0 0 16,0 0-1-16,1 0 0 0,1 0 0 0,0 0 2 0,-1 0-1 15,4 0-1-15,-2 0 1 0,1-1-2 0,1 1-1 0,0-2-1 0,4 1 0 16,-3 1-2-16,1-3 0 0,3 1 0 0,0 1-2 0,0-1-2 16,0-1-3-16,1 0-3 0,1 0-2 0,1 1-2 0,2-1-2 0,-1-1-2 15,1 3-3-15,2-3-2 0,-2 1-2 0,1 2-3 0,-1 0-2 16,4-1-3-16,-3-1-1 0,2 1-1 0,-1 1-1 0,0-3 2 16,-1 4 1-16,0-2 1 0,1 1 2 0,-3-1 1 0,1 0 3 0,1 2 3 15,-4-1 2-15,0 0 3 0,-2 1 3 0,0-2 2 0,-2 1 2 16,1 1 1-16,-2-2 2 0,-3 2 2 0,0 0 1 0,-2 0 0 0,-1 0 1 15,-1 0 2-15,0 0-1 0,-1 0 2 0,-2 0-4 0,-1 0-7 16,1 0-10-16,-2 0-14 0,0 0-23 0,0 0-28 0,0 0-50 16,0-1-63-16,0 1-107 0,-2-2-133 0,1-1-72 0,-1 2-47 0,0-2-26 15,-3 0-13-15</inkml:trace>
  <inkml:trace contextRef="#ctx0" brushRef="#br0" timeOffset="156107.0733">21506 9948 297 0,'-3'-7'529'15,"1"3"0"-15,-1 0-75 0,1-1-114 0,2 3-77 0,-1 0-65 0,-1-1-40 16,1 1-26-16,1 2-21 0,0 0-17 0,0 0-15 0,0 0-10 16,0 0-14-16,0 0-12 0,0 0-12 0,0 0-13 0,0 0-11 15,0 0-11-15,-2 0-10 0,2 2-7 0,-2 1-4 0,2-1-2 0,0 0 1 16,0 3 1-16,-1-1 3 0,1 2 2 0,-2 0 3 0,2 3 3 16,0 1 4-16,-1 0 3 0,1 3 6 0,-2-1 5 0,0 3 5 0,2 2 3 15,-1 1 4-15,-2 0 1 0,3 0 1 0,0 1-1 0,0 3 1 16,0-3 2-16,0 1 1 0,0 1 2 0,3-1 1 0,-2 0 2 0,3-2 0 15,-3 2-1-15,2-3 0 0,2 3-1 0,0-2 0 0,0-1 0 16,1-2-3-16,0 1-2 0,1 0-3 0,-2-2-5 0,3-1-6 16,1 1-6-16,-3-4-7 0,2 1-6 0,0-2-6 0,1-2-7 0,-1 1-8 15,2-3-9-15,1 0-8 0,-3 0-9 0,1-3-9 0,4 1-6 16,-4-3-2-16,3 0-2 0,0-3 0 0,1 1 2 0,-1-3 3 0,1-2 4 16,0 2 7-16,-1-2 7 0,1-2 7 0,-1 0 8 0,0-2 10 15,-3-1 7-15,4 0 7 0,-5-1 8 0,1-1 8 0,0 1 8 0,-2-1 8 16,-1 0 5-16,-1 1 6 0,2-1 5 0,-3 1 6 0,-1 1 6 15,0-1 5-15,1 0 7 0,-3 4 6 0,-1-3 6 0,0 4 5 16,0-2 4-16,0 3 3 0,0 1 2 0,-1-1 2 0,1 1 3 0,-2 1 0 16,0 0-4-16,2 1-5 0,-1 1-6 0,-1 1-9 0,1-1-9 15,1 1-9-15,-2 2-7 0,0-2-6 0,2 2-8 0,0 0-9 16,0 0-11-16,0 0-9 0,0 0-8 0,0 0-5 0,0 0-5 0,0 0 0 16,0 2 0-16,-2-2 1 0,2 5 3 0,-2-1 3 0,0-1 2 0,-1 2 4 15,2 2 3-15,-3-1 2 0,1 1 2 0,-2 1 4 0,2 1 4 16,0 0 0-16,-1 0 3 0,0-1-1 0,1-1 0 0,2 2-2 15,-3-1 0-15,3-1 0 0,-1 0-1 0,1-2-1 0,1 1 0 0,-2-2 0 16,0 1 2-16,2-1 0 0,-1 1 1 0,1-4 2 0,0 1 2 16,0 0 2-16,0-2 1 0,0 0 2 0,0 0 1 0,0 0 3 15,0 0 1-15,0 0 2 0,0 0 2 0,0 0-1 0,0 0 2 0,0 0-2 16,0 0-1-16,1-2-1 0,-1 2-2 0,2 0-2 0,0-2-3 0,-2 2-2 16,1-1-1-16,-1 1-3 0,0 0-3 0,2-2-1 0,-2 2-5 15,1-2-1-15,-1 2-1 0,0 0-1 0,0 0-3 0,2 0-3 16,0 0 0-16,-2 0-2 0,0 0-1 0,3 0-3 0,-2 0-3 0,3 0 1 15,-2 0 1-15,1 0 1 0,-1 0 0 0,3 0 1 0,-2 0 1 16,4 0 1-16,-3 0-1 0,6 2-2 0,-2-2-2 0,0 2-4 0,0-2-4 16,4 1-5-16,-1-1-6 0,3 0-7 0,1 0-10 0,-1 0-10 15,3 0-8-15,0 0-10 0,1 0-9 0,1-1-6 0,1 1-5 16,0-4-2-16,0 3 0 0,2-2 2 0,-3 0 2 0,3 0 8 0,-1-1 5 16,-2-1 11-16,0 1 13 0,-1-2 17 0,-1 1 17 0,0-2 18 15,-4-3 17-15,0 3 18 0,-3-3 16 0,-2 3 17 0,0-3 15 0,0 0 14 16,-3-1 14-16,-4 1 11 0,1-3 11 0,-2 1 7 0,-2 0 8 15,1 2 2-15,-3-2 0 0,1 3 0 0,-3-4 1 0,1 2-4 0,1 1-7 16,-3 0-7-16,1 2-6 0,-2-1-7 0,3 1-7 0,-1 2-9 16,0-1-9-16,1 1-11 0,-3 2-13 0,5-1-12 0,-2 2-11 0,2-1-12 15,0 4-12-15,1-3-10 0,0 3-8 0,-1 3-6 16,3-1-7-16,-1 1-6 0,1 4-5 0,-2 3 1 0,0 0 1 0,2 5 4 16,0 1 3-16,0 5 4 0,2 4 4 0,0 1 6 0,-1 5 6 0,2 2 4 15,2 2 3-15,-1 6 1 0,0 3 3 0,1 0 3 0,3 5-1 16,-3 1-4-16,3 1-6 0,-4 4-7 0,3-1-6 0,0 1-6 15,-2 2-6-15,2 0-2 0,-1 1-2 0,2-3 0 0,-2 0 0 0,0 1 1 16,-1-4 1-16,2-2 1 0,0 4 2 0,0-6 2 0,-3-2 5 16,1-1 3-16,0-3 4 0,3-3 5 0,-4-1 5 0,1-4 1 0,-2-2 1 15,2-3 2-15,-1-3-1 0,0-3 3 0,1-2 6 0,-4-3 9 16,1-3 15-16,-1-3 10 0,-1-2 10 0,0-1 5 0,0-5 2 16,-1 0 1-16,-1-4-1 0,-2-1-4 0,1-5-7 0,-2-1-10 0,0-5-10 15,-1-3-17-15,-1-1-22 0,-2-6-30 0,3 0-34 0,-4-3-35 0,1-3-37 16,1-6-28-16,1 1-23 0,1-4-35 0,0-1-39 0,0-2-47 15,1-3-50-15,3-2-62 0,2 1-70 0,0-3-42 0,3-1-27 16,2 0-3-16</inkml:trace>
  <inkml:trace contextRef="#ctx0" brushRef="#br0" timeOffset="156641.8423">22994 9921 546 0,'-4'-5'573'0,"3"2"4"0,1 0 4 16,-2-1-107-16,0 1-158 0,2 2-102 0,0-1-73 0,0 2-44 15,0 0-30-15,0 0-20 0,0 0-17 0,0 0-14 0,0 0-8 0,4 3-9 16,-3 0-10-16,1 1-8 0,2 1-6 0,-1 1-3 0,1 1-2 16,-1 2 0-16,0 2 2 0,0 1 3 0,1 0 5 0,-3 1 6 0,2 2 3 15,-1 0 5-15,0 1 0 0,-2 1 3 0,0 0 0 0,-2-1 3 0,0 1 2 16,1 0 0-16,-2-1 1 0,-1-1 2 0,1 0 0 0,-2-2 3 15,0 1 1-15,0-2 4 0,0-2 2 0,1-1 8 0,0 0 6 16,0-3 8-16,0 0 8 0,0-2 7 0,0 1 4 0,-1-3 4 16,0-2 3-16,2 0 1 0,2-2 0 0,-3 1 0 0,1-6-2 0,0 3-3 15,1-3-9-15,-1-4-7 0,3 2-10 0,0-4-12 0,0-1-12 16,3-3-8-16,1 2-8 0,0-1-6 0,3-1-5 0,1-2-4 0,1 1-2 16,1 0-2-16,-1 0 0 0,4 1-1 0,0 1 1 0,-1 1 0 15,1 3 0-15,0-1 0 0,1 1-1 0,-2 1 0 0,2 3 0 16,-2 1-1-16,1 1-1 0,-1 3 0 0,1 0 1 0,-1 2 0 0,-1 2-2 15,2 2 1-15,-4 0 0 0,3 3-2 0,-3 1-2 0,-1 3-8 16,1 2-8-16,-4 3-10 0,3 0-9 0,-5 1-17 0,2 3-16 0,-4 3-25 16,-1-1-28-16,0 2-40 0,0 1-45 0,0-1-79 0,-1 1-91 15,-3 1-60-15,0-2-43 0,-1 1-13 0</inkml:trace>
  <inkml:trace contextRef="#ctx0" brushRef="#br0" timeOffset="156993.9443">22646 10525 303 0,'-12'0'624'16,"2"-1"8"-16,2 1 9 0,-1-3 12 0,0 1-106 0,5 1-162 0,-1-1-105 15,0-1-76-15,2 2-48 0,1-1-32 0,0 2-23 0,1-3-14 16,1 1-14-16,0 2-13 0,1 0-16 0,1-2-17 0,0 1-16 0,1-1-18 15,2 2-13-15,0-2-13 0,-1 1-8 0,4 1-9 0,-2-2-5 16,1 2-4-16,-1 0 0 0,3 2-1 0,-2-1 4 0,-2 3 4 16,3-1 6-16,-4 2 6 0,2 1 4 0,-3 2 3 0,1-1 4 15,-3 4 3-15,3-2 6 0,-4 5 4 0,0 1 5 0,0-1 6 0,-4 0 6 16,1 1 8-16,1 0 6 0,-2 2 5 0,-1-3 4 0,1 1 3 0,0 0 1 16,0-1 1-16,-1-2 1 0,1-2 3 0,1 1 0 0,0-2-2 15,0-2 1-15,2-1-2 0,-1-1-2 0,2-2-3 0,2 1 1 0,-1-1 1 16,4-1-5-16,-1-2-6 0,5-2-14 0,0 0-19 0,3-3-26 15,5 2-32-15,1-5-38 0,4-1-46 0,3-1-88 0,3-4-112 16,4-3-101-16,-1 0-94 0,7-4-51 0,-3-1-33 0,3-3-13 16,0 0-6-16</inkml:trace>
  <inkml:trace contextRef="#ctx0" brushRef="#br0" timeOffset="157573.9242">23809 9768 147 0,'2'-8'511'0,"-1"4"-19"0,4-2-31 0,-4-1-77 0,1 2-95 0,-1 0-53 16,3 0-36-16,-3 1-16 0,1 1-8 0,-1-2-5 0,3 3-2 16,-3 0-4-16,-1-1-3 0,2 0-10 0,0 2-12 0,-2-1-12 0,1 0-14 15,-1 2-11-15,0 0-14 0,0 0-13 0,0 0-11 0,0 0-10 16,0 0-10-16,0 0-9 0,0 0-10 0,0 0-11 0,0 0-11 15,0 2-8-15,0 1-6 0,0 0-5 0,2 0-2 0,-2 0-2 16,1 1-1-16,-1 3 1 0,2 0 1 0,1 3 0 0,-2 0 1 0,-1 3 1 16,2 1 3-16,-1 2 3 0,-1 3 3 0,2 1 2 0,0 4 1 15,-2 0 2-15,1 5 3 0,-1 0 2 0,2 5 3 0,-1 0 0 0,-1 4 3 16,0 2 2-16,2 1 0 0,-2 2 2 0,2 2 3 0,-2 0 1 0,0 3 0 16,1-2 2-16,-1 0 2 0,2 3 1 0,0-2-4 0,-2-2-4 15,1-2-2-15,-1-2-3 0,2 2-3 0,-1-4-1 0,-1-3-3 16,2-2-3-16,1 0 0 0,-2-4-1 0,-1 0-2 0,3-5 1 15,-1-1-2-15,0-2 0 0,-2-2-1 0,1-2 0 0,1-1 1 0,-1-2 1 16,-1-3 2-16,4-2 3 0,-4 1 4 0,1-4 8 0,-1-1 11 0,0-1 12 16,0-1 13-16,0-1 12 0,0 0 11 0,-1-1 11 15,1-2 10-15,-4 0 6 0,3 0 4 0,-1 0 0 0,-1 0-2 0,-2-2-4 16,-1 1-7-16,2-3-18 0,-5 2-22 0,-2-1-26 0,-3 0-30 0,1-2-34 16,-5 4-37-16,-4-2-45 0,-7-1-54 0,-1 4-73 0,-5 0-86 15,-6 0-127-15,-6 2-149 0,-6 1-78 0,-5 0-41 0,-5 3-17 16,-10 1-2-16,-5 0 5 0</inkml:trace>
  <inkml:trace contextRef="#ctx0" brushRef="#br0" timeOffset="159672.8613">24348 10108 403 0,'-7'-2'579'0,"3"2"10"0,-4-5 12 0,3 5-97 0,2-2-150 16,-2 1-90-16,4-3-65 0,-3 4-36 0,1-1-24 0,2-1-13 0,1 2-6 16,-2-1-8-16,0 0-4 0,2 1-10 0,0 0-10 0,0 0-14 15,0 0-13-15,0 0-13 0,0 0-11 0,0 0-10 0,0 0-8 16,0 0-6-16,0 0-7 0,0 0-2 0,0 0-3 0,2 0-3 0,0 0-3 16,-1 0 0-16,2 0-2 0,1 0 0 0,-1 0 0 0,2 0 1 15,1 0-1-15,3 0 2 0,1 0 1 0,1 0 2 0,3-2 0 16,2 2 1-16,1-1 0 0,4-1 1 0,0 2 0 0,1-1-2 0,1-1-4 15,2 2-5-15,1-3-8 0,-1 1-9 0,1 2-9 0,0-2-12 16,1 2-11-16,0-2-14 0,-2 1-12 0,-1 1-14 0,2-2-15 0,-4 2-13 16,1-1-15-16,-4-1-14 0,0 2-12 0,0 0-16 0,-5 0-14 15,4 0-20-15,-7 0-23 0,0 0-26 0,0 0-29 0,-3 0-21 0,-2 0-18 16,-2 0-43-16,0 0-57 0,-4 0-22 0</inkml:trace>
  <inkml:trace contextRef="#ctx0" brushRef="#br0" timeOffset="159940.4184">24523 9897 309 0,'-3'-4'378'0,"0"1"-73"15,1-1-49-15,1 1-34 0,-2 1-21 0,3-1-11 0,0 1-7 0,0 0-9 16,0 2-4-16,0 0-6 0,0 0-7 0,0 0-13 0,0 0-15 16,0 0-15-16,0 0-14 0,0 0-13 0,0 0-11 0,0 0-14 15,0 0-13-15,0 0-11 0,0 2-6 0,0-2-5 0,0 5-3 0,0-3-4 16,0 1-2-16,0 1-2 0,0 3-2 0,0 1 0 0,0-1-1 15,0 2 2-15,0 1-1 0,0 0 3 0,3 5 2 0,-2-3 4 0,-1 5-1 16,2-3-1-16,-1 1-1 0,-1 4 0 0,2 1 2 0,0-1-1 16,-2 0 1-16,1 3 3 0,2 0 1 0,-1 2 1 0,0 0-2 0,1 0-5 15,0 0-3-15,0 1-4 0,3 0-8 0,-3-1-12 0,2-3-13 16,2 6-15-16,-2-4-20 0,-1 0-22 0,2 0-27 0,-1-1-31 16,0-1-32-16,0 0-32 0,0-2-48 0,-2 1-57 0,3-2-74 0,-1-1-82 15,-2-2-51-15,2 0-33 0,-2-4-11 0</inkml:trace>
  <inkml:trace contextRef="#ctx0" brushRef="#br0" timeOffset="160324.0184">25322 9825 415 0,'0'-3'585'0,"0"-1"12"0,0-1 12 0,0 2-95 0,0 1-150 0,0 0-93 16,0-3-66-16,0 5-38 0,0 0-27 0,0 0-16 0,0 0-15 15,0 0-11-15,0 0-12 0,0 0-17 0,0 0-18 0,0 0-18 16,0 0-19-16,1 2-12 0,-1 1-9 0,2 1-7 0,0 1-3 0,-2 2-2 15,3 2-1-15,-2 0 1 0,2 2 1 0,-1 2 2 0,1 4 2 16,0-1 7-16,0 3 3 0,0 2 9 0,1 2 5 0,-3 2 4 0,6 2 4 16,-6 1 2-16,4 3-1 0,-2-1 1 0,0 4 1 0,0 0 2 15,-1 3 0-15,-1-2 0 0,3 4-3 0,-4-3-4 0,1 5-5 0,-1 0-12 16,2-1-12-16,0 2-19 0,-2-1-19 0,0 1-24 0,0 0-28 16,0-2-35-16,0 1-35 0,0 0-50 0,0-3-53 0,1 2-97 15,-1-3-115-15,0 1-70 0,0-1-47 0,0-1-19 0,0-2-4 0</inkml:trace>
  <inkml:trace contextRef="#ctx0" brushRef="#br0" timeOffset="161873.6893">16034 1833 451 0,'-10'-14'479'0,"0"1"-86"0,-2 2-132 16,2 1-79-16,-3-2-55 0,0 2-25 0,0-2-8 0,-3 2-7 15,3 0-4-15,-2-1-5 0,-1 2-1 0,0 0-1 0,-1-1 2 0,1 1-4 16,-1-1-5-16,1 1-6 0,-1 1-5 0,-1 0-5 0,-1 1-7 0,0 1-5 16,2-1-7-16,-4 4-7 0,4-4-8 0,-5 4-7 0,1 1-6 0,-2-1-7 15,0 3-7-15,-1 0-4 0,-1 3-2 0,-2 1-2 0,-3 1-2 16,2 0-1-16,-4 3-1 0,1 1 2 0,-1 1 1 0,-3 2 1 0,2 3 0 15,-2 1 2-15,-1-2 0 0,0 6 2 0,-1 0 1 0,2 1-1 0,-1 2 1 16,1 1 1-16,2 0 0 0,-3 3 1 0,4 1 3 0,-1 2 1 0,3 1-1 16,0 2 1-16,3 0 2 0,1 2 2 0,1 1 2 0,3 3 2 15,2 1 2-15,2 3 2 0,3 0 2 0,2 1 1 0,2 2 1 0,3 1 0 16,3 2-1-16,2-3-1 0,3 0-1 0,3 3-2 0,2-3-3 0,3 0-2 16,4-5-2-16,1 4-2 0,4-2-2 0,1-2-1 0,6-1-2 15,-1-1 1-15,6 0 4 0,1-3 0 0,1 0 5 0,4-1 2 0,2-2 5 16,3-2 5-16,0-1 6 0,3-2 5 0,4-3 3 0,2-1 3 0,2-2 5 15,4-2 4-15,2-2 2 0,1-5 1 0,4-1-2 0,1-2-3 16,2-4-1-16,0-3-3 0,2-3-4 0,2-3-6 0,-1-3-6 0,0-4-1 16,0-2 1-16,1-1 3 0,-4-5 3 0,3-2 3 0,-3-2 3 0,0-2 5 15,-2-1 6-15,-1-4 6 0,-2-1 4 0,-1-5 7 0,-3-1 6 16,-2-1 6-16,-2-4 6 0,-4-2 2 0,-1-3-4 0,-4-3-3 0,-3-2-3 16,-3-1-1-16,-4-4-3 0,-4 0-4 0,-6 1-8 0,-3-3-1 0,-3-1-1 15,-6 2-4-15,-5 1-6 0,-6-2-5 0,-3 1-7 0,-5 3-6 16,-5 0-8-16,-6 2-10 0,-6 1-13 0,-5 2-21 0,-5 0-23 0,-6 3-31 15,-8 3-36-15,-4 3-41 0,-9 5-43 0,-3 3-101 0,-11 3-131 0,-11 5-93 16,-11 5-72-16,-12 5-40 0,-12 7-23 0,-14 5-4 0</inkml:trace>
  <inkml:trace contextRef="#ctx0" brushRef="#br0" timeOffset="229972.6329">5130 1553 192 0,'-1'-1'481'0,"-1"-1"-34"16,2-1-50-16,-2-1-68 0,1 3-81 0,1-2-50 0,-2-1-33 15,2 4-21-15,-1-2-13 0,-1 0-8 0,2-1-10 0,-2 1-9 0,1 2-12 16,1-3-10-16,0 1-10 0,-3 0-6 0,3 1-9 0,0 1-8 0,0 0-7 16,0-2-8-16,0 2-9 0,0 0-6 0,0 0-6 0,0 0-4 0,0 0-3 15,0 0-4-15,0 0-4 0,0 0-4 0,0 0-4 0,0 0-5 16,0 0-5-16,0 0-3 0,0 0-6 0,0 3-2 0,0-1-4 0,0 0-3 16,0 1-4-16,0-3-1 0,0 2 0 0,0 1-1 0,0-1 0 0,0 0 3 15,0 3 3-15,0 0 4 0,0 1 5 0,-1 0 2 0,-1 0 3 16,2 1 4-16,-2 2 3 0,2 0 4 0,-1 4 4 0,-1-4 2 0,1 4 1 0,-1-1 2 15,2-1 1-15,-2 2-1 0,2 1 2 0,-1-2-1 0,-1 3-2 16,2-4 2-16,-2 3-1 0,1-3 1 0,1 4 1 0,-2-3-1 0,2 0 1 16,-1-1 0-16,-1-1 0 0,2 3-1 0,0-3 1 0,-2-1 0 0,2 1 0 15,0-1-1-15,0-3 1 0,0 2 1 0,0 0 1 0,0-2 1 0,0 0 0 16,0-2 3-16,0-1 0 0,0 2 3 0,0-2 2 0,0-1 4 16,0 1 4-16,0-1 5 0,0-2 2 0,0 0 7 0,0 0 5 0,0 0 4 15,0 0 6-15,0 0 6 0,0 0 4 0,0 0-2 0,0 0-6 0,0-2-18 16,0-1-20-16,0-1-37 0,0 1-45 0,0-3-74 0,0 2-90 0,0-4-102 15,0 2-104-15,0-1-62 0,-1-2-40 0,-2 0-27 0</inkml:trace>
  <inkml:trace contextRef="#ctx0" brushRef="#br0" timeOffset="232153.7088">6306 1540 32 0,'-1'-1'472'0,"-1"-3"-28"0,2 2-51 16,-2 0-63-16,2-1-50 0,0 1-46 0,0-1-29 0,0-1-21 0,-1 1-15 15,1 0-10-15,-3 0-9 0,3-1-9 0,-2 2-3 0,1-1-4 0,1 0-3 16,-2 1-3-16,2 1-4 0,-1-2-7 0,-1 2-8 0,2-1-11 0,-2 1-8 16,1-1-7-16,1 2-5 0,-2-1-5 0,2 1-6 0,-3-2-8 15,1 1-7-15,1 1-8 0,-1-2-9 0,-1 0-9 0,1 2-11 0,1-1-8 16,-2 1-7-16,0-1-4 0,1 1-8 0,-1 0-5 0,0 0-4 16,0 0-5-16,-1 0-2 0,-1 1-2 0,1-1-2 0,-4 1 2 0,3 3-1 0,-3-1 1 15,0 0 2-15,-1 1 2 0,1 0 4 0,0 3 1 0,-3-1 4 0,2 1 3 16,-1 3 1-16,2-1 2 0,-3-1 1 0,3 2 0 0,-1 3 0 15,-1-1 0-15,2-2 1 0,0 3 0 0,2-1-1 0,-3 2-1 0,2-2 0 16,3 2 0-16,-1-1 0 0,0 1-2 0,2-2 1 0,0-1 0 0,1 3-1 16,1-2 0-16,1 0-1 0,1 0 1 0,1-2-2 0,0 2 0 0,2-2 2 15,-1 0-2-15,2-1 3 0,1 0 1 0,1-1-1 0,4-1 2 16,-2 0-1-16,1 0 1 0,2-2 0 0,1 0 1 0,-2-2 1 0,3 0 0 16,2-1 2-16,0-1 3 0,0 1 1 0,1-2 0 0,0-2 2 0,-1 2 1 15,3-1 1-15,-3-2 2 0,1-1 1 0,0 2 1 0,-2-2 1 16,1 0 4-16,-2-1-1 0,-3 2 1 0,3 1 0 0,-4-1 0 0,-2-1 2 0,1 1-1 15,-1 1 2-15,-3 0-2 0,1-1 2 0,-1 1-1 0,-3 1-1 16,2 1 1-16,-1-2-6 0,-3 1-7 0,0 1-14 0,0 0-14 0,0 0-22 16,0 0-24-16,0 0-33 0,0 0-37 0,0 0-39 0,-1 1-43 0,1-1-87 15,-2 2-108-15,-2 1-73 0,2 0-55 0,-1 1-31 0,1-1-19 16</inkml:trace>
  <inkml:trace contextRef="#ctx0" brushRef="#br0" timeOffset="232936.1237">6618 1751 42 0,'1'-3'332'0,"-1"1"-37"0,2-1-35 0,-2-1-35 16,0 1-19-16,0 1-14 0,0-1-7 0,0 0-8 0,2 1-7 0,-2-1-7 16,0 1-2-16,0 1-1 0,0-2-1 0,0 0-4 0,0 2-6 0,0-1-5 15,0 1-5-15,0-2-4 0,0 1-6 0,0 0-6 0,0 1-6 0,0 1-4 16,0 0-5-16,0-2-5 0,0 2-6 0,0 0-9 0,0 0-5 16,0 0-10-16,0 0-8 0,0 0-9 0,0 0-9 0,0 0-9 0,0 0-11 15,0 0-11-15,0 0-10 0,0 0-12 0,0 0-10 0,0 0-13 0,0 1-7 16,0 0-6-16,0 0-4 0,0 3-3 0,0-1 0 0,0 1-1 0,0 1 1 15,0 1 0-15,0 0 4 0,0 1 5 0,0 1 4 0,0 1 5 0,0-1 8 16,1 4 8-16,-1-1 6 0,0-1 5 0,2 3 1 0,-1 1 5 16,-1-2 0-16,2 0 0 0,-2 1-1 0,2 0-2 0,-1 0-6 0,-1 2-8 15,3-3-12-15,0 2-14 0,-1 0-17 0,-1-1-23 0,1-1-30 0,1 2-33 16,-1-2-54-16,-1-1-64 0,1 0-98 0,1 0-115 0,-1 0-63 16,-1-1-42-16,-1 0-16 0,0-3-5 0</inkml:trace>
  <inkml:trace contextRef="#ctx0" brushRef="#br0" timeOffset="234669.4439">5125 2320 56 0,'-1'-3'184'0,"1"0"-12"0,0 2-8 0,0-2-9 0,0 0-7 16,-2 1-8-16,2-1-6 0,0 1-4 0,-1 0-3 0,1 1-4 0,-2-3-5 16,2 3-7-16,0-1-3 0,0 0-3 0,-2-1-4 0,2 3-4 0,-1 0-2 15,1-2-3-15,0 0-3 0,0 2-4 0,0 0-3 0,-3-1-4 16,3 1-5-16,0 0-2 0,0 0-4 0,0 0-2 0,0 0-4 15,0 0-1-15,0 0-4 0,0 0-3 0,0 0-3 0,0 0-2 0,0 0-1 16,0 0-2-16,0 0 0 0,0 0-1 0,0 0 0 0,0 0 0 0,0 0 0 16,0-2 0-16,0 2 0 0,0 0-1 0,0 0 1 0,0 0-1 15,-1 0 0-15,1 0 0 0,0 0-1 0,0 0-1 0,0 0-2 0,0 0-1 16,0 0-2-16,0 0-1 0,0 0-1 0,0 0-2 0,0 0-2 0,0 0-1 16,0 0-2-16,0 0-2 0,0 0-1 0,0 0-3 0,0 0-2 15,0 0-1-15,0 0-2 0,0 0-3 0,0 0-1 0,0 0-2 0,0 0-2 16,0 0-2-16,0 0-1 0,0 0-3 0,0 0-2 0,0 0-2 0,0 0-3 15,0 0-1-15,0 0-2 0,0 0-4 0,0 0 0 0,0 0-1 16,0 0-4-16,0 0-2 0,0 0-2 0,-2 0-2 0,2 0-2 0,0 0-3 16,0 2-1-16,0-1-3 0,0 3-1 0,0-4 1 0,0 3-1 15,0-3 1-15,0 4 0 0,0-3 2 0,0 3-1 0,0 0 3 0,0 0 2 16,0 1 4-16,0-1 2 0,0 2 3 0,2 0 2 0,-2 2 4 16,0 1 3-16,0 1 2 0,0 0 2 0,0 2 2 0,0-2 0 0,0 1 4 15,0 4 0-15,0 0 1 0,0-1 1 0,0 1 0 0,0 1 1 16,0 1 0-16,0 1 2 0,-2-1 0 0,2-1 1 0,0 2 1 0,0 1 0 15,0-3 0-15,0 0 1 0,0 1-1 0,0-3 1 0,0 2-1 16,0-3 0-16,0 1-1 0,0-1-2 0,0-2-1 0,2-1-6 0,-1 0-6 16,-1-1-10-16,3-1-11 0,-3-1-19 0,3 0-21 0,-1-1-26 15,-1-2-32-15,2-1-53 0,2-2-65 0,-1-1-98 0,0 0-114 0,1-1-64 16,1-2-39-16,2-1-18 0,-3-2-7 0</inkml:trace>
  <inkml:trace contextRef="#ctx0" brushRef="#br0" timeOffset="236069.4068">6351 2181 61 0,'-5'-3'472'0,"2"0"-48"16,-1-1-70-16,1 3-68 0,0-2-69 0,1 0-41 0,-2 0-29 0,1 2-16 16,0-1-11-16,1 1-8 0,-1-1-4 0,1 0-7 0,1 2-11 0,-1-1-8 15,0 1-10-15,-1-1-7 0,0 1-8 0,1 0-5 0,2 0-7 16,-1 0-6-16,-2 0-5 0,0 0-5 0,1 0-4 0,1 1-6 0,-3-1-4 16,1 1-5-16,-2 1-3 0,1 0-4 0,-4 1-2 0,3 1-2 15,-3 1 0-15,0-1 0 0,-1 4 1 0,-1-3 1 0,2 3 0 0,-4 1 0 16,4 1 2-16,-2 2 0 0,2-1 3 0,-4 1 0 0,4 1 2 0,-2 2 2 15,1-1 2-15,1 1-1 0,0 0 0 0,3 0 0 0,-1 1 1 16,1 0-1-16,2-1 0 0,0-1 0 0,0 1 1 0,3 2-1 0,0-2-2 16,0 0-2-16,1-2-2 0,1 2-3 0,1 0-4 0,2-3-3 15,1 0-7-15,0-2-6 0,4 0-9 0,-2-1-9 0,3-2-10 0,0 1-10 16,3-1-12-16,-1-3-10 0,1-1-12 0,2-1-12 0,0-2-11 0,1 0-17 16,2-4-15-16,-3 1-21 0,4 1-24 0,-3-3-33 0,1 0-36 15,1 0-50-15,-3 0-57 0,1-1-39 0,-2 0-31 0</inkml:trace>
  <inkml:trace contextRef="#ctx0" brushRef="#br0" timeOffset="236585.7579">6562 2464 464 0,'-3'-3'537'0,"2"-1"-19"0,-1 2-30 15,-1-3-88-15,1 2-113 0,2-1-67 0,-1 3-41 0,-1-3-27 0,2 1-18 16,-2 3-12-16,2-2-12 0,0 0-9 0,0-1-8 0,0 3-9 16,0-2-11-16,0 2-10 0,0 0-9 0,0 0-9 0,0 0-8 0,0 0-7 15,0-3-5-15,2 1-4 0,-2 2-3 0,2 0-4 0,-1-2-4 16,1 2-3-16,-1-1-5 0,1-1-3 0,1 0-2 0,0 1-3 0,1-1-2 15,-1 2-1-15,4-2-2 0,-3 2-2 0,-1-2 0 0,3 1-2 16,-1 1-2-16,0-2-2 0,1 2-1 0,-1 0-2 0,-1 0-2 0,3 2-2 16,-2-2-2-16,-2 3-2 0,3-2-2 0,-3 2-1 0,2 0-1 0,-2 2-1 15,0 0 0-15,-1 0 1 0,0 2 0 0,-1 0 2 0,-1 0 2 16,0 2 3-16,-1 0 3 0,-1 2 2 0,-1 1 3 0,-2 1 2 16,0-1 2-16,-1 2 1 0,-2-1 2 0,2 1 0 0,-4-2 1 0,1 2 1 15,1 1-1-15,0-4 1 0,-2 1 1 0,1 0 1 0,1-1 0 0,0 1 1 16,-1-3 3-16,2-1 1 0,1 0 2 0,0 0 1 0,1-3 3 0,-1 2 1 15,3-1 3-15,-1-2 4 0,3-1 4 0,-1 0 2 0,1-1 2 16,-1 2 1-16,2-4 1 0,0 0 1 0,2 1 0 0,-1 1 3 0,2-2 2 16,2 0 1-16,1 0 2 0,-1-2 1 0,3 1-1 0,2-1 1 15,0 0-2-15,3-1-2 0,3-1-1 0,-2 0-3 0,3 0 0 0,1-2-5 16,1 1-4-16,3-1-5 0,-3 0-7 0,0 0-9 0,3-1-7 0,-4 0-7 16,2 4-7-16,-4-4-10 0,3 0-10 0,-5 2-11 0,0 0-14 15,-1 3-21-15,-2-3-24 0,-1 2-35 0,-4 0-40 0,0 1-90 0,-1 1-115 16,-5 1-75-16,0 0-53 0,-5 1-26 0,-3-1-12 0</inkml:trace>
  <inkml:trace contextRef="#ctx0" brushRef="#br0" timeOffset="240685.9395">2356 3139 65 0,'-9'0'539'0,"4"-1"3"0,0 1 0 0,2-2-92 0,-2 1-137 0,2 1-86 16,0-2-57-16,-1 1-33 0,0 1-17 0,3-2-11 0,-1 2-7 0,2 0-9 15,0 0-8-15,0 0-13 0,0 0-13 0,0 0-12 0,0 0-14 0,0 0-11 16,0 0-13-16,0 0-10 0,3 0-10 0,-1 0-4 0,1 0-6 16,3 0-1-16,-1 0-3 0,1 0 2 0,2 0 2 0,3 0 2 0,0 0 1 15,2 0 1-15,1 0 2 0,2 0-1 0,1-3-2 0,4 3-4 0,-2-2-5 16,1 2-5-16,1-3-9 0,0 1-7 0,1 0-9 0,-2 1-11 0,1-3-10 15,1 4-8-15,-2-3-9 0,0 2-8 0,0-2-9 0,-3 2-7 0,1-1-7 16,-3-1-2-16,-2 1 1 0,1 0 6 0,-3 2 8 0,-1 0 9 0,-2-2 12 16,-2 1 10-16,-3 1 9 0,1-4 12 0,-3 4 14 0,-1-2 12 15,-3 2 12-15,0-3 14 0,-2 3 15 0,-3-2 12 0,0 1 11 0,0 1 7 16,-3-2 4-16,-1 1 2 0,-1 1 5 0,1-2 2 0,-1 2 5 0,0 0 1 16,0 0 0-16,1 0-1 0,-1 0 1 0,2 0-3 0,3 2-5 0,-3-2-5 15,3 1-6-15,3 1-6 0,-1-2-6 0,2 1-4 0,-1 1-3 16,3 1-2-16,-1-2-3 0,1 2-2 0,2 0-2 0,-1-1-1 0,1 5-1 15,0-1 0-15,0-2 2 0,1 5 1 0,-1-1 1 0,2 0 2 0,0-1 1 16,-1 4 3-16,2-1 1 0,1 0 0 0,0 2-2 0,-1 0 0 0,0-1 1 16,1 1-1-16,-1 2 1 0,2-3-2 0,-1 1-6 0,1 3-4 15,-1-4-4-15,1 3-8 0,-3-2-10 0,1 1-12 0,0 0-15 0,1-1-13 16,-1 1-12-16,0-3-18 0,-1 2-18 0,-1-1-26 0,2 1-26 0,0-3-35 16,-3 1-38-16,2-1-54 0,-1 0-60 0,1-1-38 0</inkml:trace>
  <inkml:trace contextRef="#ctx0" brushRef="#br0" timeOffset="241002.2192">2824 3244 111 0,'2'-5'521'0,"-2"0"10"16,1-1-56-16,-1 1-92 0,0 2-78 0,0-1-72 0,0 1-49 0,0 0-36 16,0 1-28-16,0 1-21 0,0 1-19 0,0 0-17 0,0 0-18 0,0 0-19 15,0 0-16-15,0 0-17 0,0 0-10 0,2 0-8 0,-2 3-6 0,3 0-1 16,-1 0-1-16,-1 1 1 0,1 1 4 0,4 1 5 0,-3 0 4 15,0 1 5-15,-1 2 6 0,1-2 5 0,0 3 5 0,1 0 5 0,-3-1 1 16,1 2 0-16,1-1-1 0,-3 1 1 0,3-1-2 0,-2 1-2 0,-1-1 0 16,0-1-2-16,-1 0-1 0,-2-1-2 0,3 1 0 0,-2-2 1 0,1-1 1 15,-1 0 1-15,-1-2 4 0,1 2 4 0,1-4 8 0,-2 2 9 16,-1-1 8-16,1-3 8 0,0 2 4 0,0-2 6 0,-2 0 4 0,2-2 5 16,0 2 2-16,0-3 1 0,1-1 0 0,-1 2-2 0,1-4-5 0,1 1-5 15,-1-2-10-15,2 2-14 0,0-4-12 0,0 1-14 0,0-1-13 0,3 2-12 16,-1-3-13-16,3 1-15 0,0-1-12 0,1 0-13 0,3 1-15 0,-1-2-15 15,0 2-12-15,3 2-11 0,-1-1-11 0,1-1-14 0,1 4-14 0,-1-2-15 16,3 2-17-16,-1 0-17 0,-1 3-16 0,0-1-17 0,2 1-15 16,-1 1-17-16,-2 1-29 0,0 0-33 0,0 1-22 0</inkml:trace>
  <inkml:trace contextRef="#ctx0" brushRef="#br0" timeOffset="241452.7445">3116 3275 300 0,'-3'0'457'0,"2"-3"-30"16,-2 1-43-16,0 0-53 0,1 1-59 0,-1-3-44 0,1 4-35 15,1-3-26-15,-1 2-19 0,-1-2-18 0,3 2-15 0,-2-1-14 0,2 2-13 16,-1-2-14-16,1 2-11 0,0 0-15 0,0 0-15 0,0 0-15 0,0 0-11 16,0 0-13-16,0 0-10 0,0 0-7 0,0 0-8 0,0 0-1 0,1 2-2 15,-1-2 3-15,2 2 1 0,-1-1 2 0,1 2 2 0,1-2 3 0,-1 2 0 16,-1 0 2-16,3-1 2 0,-1 2 2 0,1-1 1 0,-1-1 1 16,1 1 1-16,-1-1-2 0,0 1-2 0,0-2-2 0,-1 1-4 0,1-1-3 15,0 2-3-15,-1-1-4 0,2-1-2 0,-2 1-2 0,1-2 0 0,0 1-1 16,-1 1 2-16,1-2 2 0,0 0 4 0,-1 0 3 0,0-2 1 15,-1 1 3-15,2-1 4 0,-1 1 5 0,0-1 7 0,0-1 7 0,0 0 7 16,-1-1 4-16,1 2 5 0,-2-3 3 0,2 0 1 0,-2 1 1 0,0-2 0 16,0 2 3-16,-2-2 0 0,2 2 1 0,-3-1-3 0,1 1 1 0,-2 1-1 15,2-2 2-15,-2 1 0 0,0 1 0 0,-1 1-2 0,1-1-2 0,-1 0-1 16,-1 2-3-16,1 1-5 0,0-2-2 0,-1 2-1 0,3 0-3 0,-1 0-2 16,0 2-3-16,-2-1-6 0,1 1-3 0,2-1-4 0,-2 2-2 0,2 2-1 15,-1-2-1-15,1 3 0 0,-1-2 1 0,2 2 4 0,-1 0 0 16,1 2 2-16,1 0 2 0,-1-1 3 0,2 2 3 0,0-2 3 0,0 2 2 15,0 2 3-15,2-2 2 0,-1 1 0 0,3 0 4 0,-1-1 1 0,1 1 1 16,-1-1 2-16,2 0 1 0,0 1 1 0,0-1 0 0,1 0-1 0,2 1 2 16,-2-1 0-16,-1-1 0 0,3-2 0 0,-1 0 0 0,0 0-2 15,3-1-5-15,-2 1-4 0,1-3-6 0,-1-1-7 0,0 2-9 0,3-1-10 16,-2-3-10-16,1 0-12 0,1 0-10 0,0-3-12 0,0 3-11 0,0-4-12 16,-1 0-13-16,1 0-11 0,0-1-11 0,-2 1-13 0,-1-2-12 15,0 0-11-15,3 1-16 0,-5-3-17 0,1-1-18 0,-1 2-20 0,0-1-32 0,-3 1-38 16,1 0-21-16</inkml:trace>
  <inkml:trace contextRef="#ctx0" brushRef="#br0" timeOffset="242069.9634">3254 3259 54 0,'-3'-3'452'15,"1"2"-29"-15,-1-1-53 0,2-1-64 0,-1 1-48 0,-1 0-39 0,1 0-26 16,-1 1-18-16,0 1-14 0,3-2-12 0,-1 0-11 0,-1 2-14 0,2-1-13 16,0 1-16-16,0 0-14 0,0 0-14 0,0 0-17 0,0 0-13 0,0 0-14 15,0 0-13-15,0 0-12 0,-2 1-11 0,1-1-5 0,1 4-4 16,0-3-3-16,0 1-2 0,-2 2 0 0,2-1 0 0,-1 2 1 0,-1 0 3 16,2 0 1-16,-2 2 4 0,2-2 4 0,-1 3 4 0,1-1 3 0,0 2 5 15,0 0 3-15,0-1 2 0,0 2 2 0,0 1 0 0,0-3 3 16,0 0 0-16,1 1 1 0,-1-1 2 0,2 1 0 0,-2 0 1 0,3-2-1 0,-1 2 1 15,-1-2-2-15,1-1-2 0,1-1-4 0,0 1-5 0,0-1-6 16,0-1-6-16,1 1-6 0,-1-2-4 0,0 0-7 0,0 0-6 0,0-3-5 16,2 1-6-16,-1-1-7 0,1-1-8 0,0-1-6 0,0-1-6 0,3-1-3 15,-2-1 0-15,0 1 3 0,1-4 4 0,-1 1 2 0,2 0 3 16,-2-3 3-16,2 0 6 0,-3 1 4 0,0-3 8 0,1 1 9 0,-1 2 12 16,-2-4 10-16,0 2 13 0,0-1 14 0,-1 2 15 0,1-2 12 0,-3 3 8 15,2 1 11-15,-1-2 11 0,-1 3 6 0,0 0 8 0,0-1 5 0,0 3 3 16,-1 0 0-16,-1 1 0 0,2 1-3 0,0 0-4 0,-2 0-7 0,2 1-14 15,0 2-11-15,0 0-10 0,0 0-12 0,0 0-12 0,0 0-10 16,0 0-11-16,0 0-7 0,0 0-8 0,0 2-3 0,0 1-3 0,0 0-2 16,0 0 0-16,0 0 2 0,0 1 1 0,0 1 3 0,0 0 4 0,2 2 5 15,-2-2 5-15,2 4 5 0,-1-1 3 0,1 0 1 0,-2-1-2 0,2 2-4 16,-1 0-6-16,2-1-9 0,-1 4-9 0,1-3-15 0,-2 1-13 0,1-2-20 16,1 1-21-16,-1 0-23 0,-1 0-24 0,1-2-29 0,1 2-33 0,-1-2-47 15,-1 0-54-15,1-1-50 0,1-2-52 0,-1 1-35 0,-1-1-29 16</inkml:trace>
  <inkml:trace contextRef="#ctx0" brushRef="#br0" timeOffset="242468.9162">3501 3277 264 0,'-2'0'525'0,"2"0"-13"16,0 0-22-16,-1 0-92 0,1 0-128 0,-2 0-88 0,2 0-67 0,0 0-41 15,0 0-28-15,0 0-19 0,0 0-14 0,0 3-10 0,0-3-8 0,2 2-5 16,-1 1-3-16,-1-2-4 0,2 1-3 0,1-1-4 0,0 2-3 0,0-1-2 16,0-1-2-16,0 1 0 0,-1 1-3 0,3-3-3 0,-2 1-2 15,2 1-4-15,-2-2-3 0,3 0-6 0,-1 0-6 0,1 0-7 0,-1 0-4 16,0-2-2-16,2 1 1 0,-2-2 0 0,2 1 2 0,-3-1 5 0,1-1 6 16,0 1 7-16,3-2 3 0,-5 0 6 0,2-2 8 0,-2 2 10 0,0 0 8 15,0-2 11-15,-1 2 12 0,0-2 8 0,-1 2 11 0,-1-3 12 16,0 2 10-16,-1 0 6 0,-1 2 5 0,0-1 4 0,-1 0 7 0,0-2 1 15,-2 5 1-15,2-4 0 0,-2 5 0 0,-1-2-3 0,0 0-4 0,-1 3-5 16,1-2-7-16,-3 2-7 0,1 2-7 0,-2 0-6 0,2 1-6 0,-1-1-5 16,-1 5-4-16,2-2-3 0,-1 3-3 0,1-2-3 0,0 3-2 0,2 0-2 15,-2 1 1-15,3 2 0 0,2 0 2 0,-2 0 1 0,4 1 0 16,-1-1 2-16,2 1 2 0,2-1 1 0,-1 1 1 0,4-1 1 0,-2 1 0 16,2-3-1-16,3 1-3 0,-2-1-4 0,2 1-5 0,3-3-11 0,0 1-11 15,0-1-15-15,0-2-17 0,2-1-24 0,2-1-29 0,-2-2-42 0,6-1-53 16,-3-1-83-16,1-1-98 0,1-1-63 0,-1-1-48 0,1-1-19 15</inkml:trace>
  <inkml:trace contextRef="#ctx0" brushRef="#br0" timeOffset="244002.7071">3131 3706 201 0,'-2'-6'550'15,"2"-1"6"-15,-1 3 3 0,-1-1-66 0,2 0-102 0,-2 1-76 0,1 1-65 0,1-2-40 16,-2 2-24-16,2 2-18 0,-1-2-14 0,-1 0-15 0,2 1-13 15,0 2-13-15,0 0-15 0,0 0-17 0,0 0-16 0,0 0-18 0,0 0-17 16,0 0-15-16,0 0-18 0,0 0-14 0,0 0-12 0,0 2-9 0,0-1-3 16,0 2-3-16,0 0 0 0,0 3 0 0,0-1 3 0,0 2 0 15,0 2 4-15,0 0 3 0,0 4 5 0,0-1 5 0,-2 2 9 0,2 1 4 16,0 2 9-16,0 0 4 0,0 2 3 0,0-1-1 0,0 0 2 0,0-1-1 16,2 3-1-16,-2-3-1 0,3 2-1 0,-1-1-4 0,-1-2-2 0,3 0-6 15,-1-1-5-15,0 0-6 0,2-2-6 0,1-1-7 0,-1 0-6 16,1-2-8-16,-1 0-6 0,1-1-8 0,2 0-6 0,0-5-10 0,0 2-11 15,0-3-11-15,3-2-10 0,-2-1-8 0,1 0-6 0,2-2-1 0,1-3 1 16,-1 1 4-16,1-4 6 0,3 1 8 0,-3-4 8 0,-2 1 10 16,3 0 11-16,-1-5 13 0,-1 3 13 0,-2-1 16 0,1 0 17 0,0-1 17 15,-3-1 16-15,0 2 15 0,-2-2 12 0,2 3 15 0,-2-2 11 0,-2 4 10 0,-1-2 7 16,0 1 6-16,-1 2 5 0,-1 2 4 0,-1-2 3 0,0 3-2 16,-1 0-1-16,-1 1-6 0,2 2-6 0,-2 0-9 0,-1 2-12 0,2-2-13 15,-1 3-14-15,0 0-13 0,-1 0-11 0,0 0-11 0,-3 3-8 0,3 0-6 16,-2 0-6-16,2 1-2 0,-2 1-1 0,2 2 1 0,-2 1 1 15,-1-2 0-15,1 4 0 0,2 0 0 0,-2-1 1 0,0 1-2 0,2 0-2 16,0 1-3-16,0-1-3 0,1-1-4 0,-1 1-6 0,2 0-7 0,-1 0-8 16,2-2-5-16,0-1-7 0,0 1-2 0,0-2-1 0,0 1 2 0,0-2 2 15,0 0 4-15,2 0 5 0,-1-1 8 0,-1-1 9 0,3 0 10 16,-3-2 11-16,0-1 6 0,0 0 4 0,2 0 8 0,-1-1 4 0,1-2 6 16,1 0 5-16,-1-1 6 0,-1-1 6 0,1 0 0 0,1 0 3 0,-1-2 1 15,1 1 2-15,-1-2 1 0,-1 1 0 0,2-1 5 0,-1 1 7 16,-2 1 4-16,3-2 4 0,-2 2 3 0,-1-1 0 0,2 1-2 0,-2 0-3 0,1 1 0 15,1 1-2-15,-2-1-5 0,0 2-5 0,2 0-7 0,-2 0-5 0,1 2-8 16,-1-2-7-16,2 3-7 0,-2-2-7 0,0 2-8 0,0 0-4 16,1 0-4-16,1 0-5 0,1 0-2 0,-1 2-1 0,1-2-1 15,-1 1-1-15,4 1 2 0,-2 1 0 0,1-2 5 0,0 1 1 0,2 0 4 0,-1 2 3 16,3-1 1-16,-2 0-1 0,2 0-3 0,0-2-3 0,-1 1-4 16,2 1-3-16,1-2-6 0,0 1-4 0,0-2-7 0,2 0-5 0,-1 0-7 15,2-2-5-15,-1 1-5 0,0-2-2 0,1 0 1 0,-1-2 0 0,2 1 3 16,0-1 4-16,0-1 6 0,-2 0 5 0,3-1 6 0,-3 0 7 0,-1-1 8 15,1-1 10-15,-2 0 10 0,2-2 11 0,-4 2 9 0,1-1 8 0,-1 0 7 16,-1-2 9-16,-3 2 9 0,1 0 7 0,-1-1 10 0,-1 1 8 16,0 1 9-16,-1 1 5 0,-3-2 4 0,0 0 3 0,0 3 0 0,-3 0-2 15,1 0-4-15,-1 0-4 0,-3 1-7 0,3 0-8 0,-2 2-9 0,0 1-8 16,-1-2-12-16,-1 2-13 0,-2 3-11 0,3-3-10 0,-2 1-8 0,-1 2-9 16,0 2-4-16,1 1-3 0,-1-1-1 0,0 1-2 0,1 1 0 0,0 4 0 15,-2-1 1-15,1 2 0 0,2-1 2 0,-1 5 2 0,1-1 0 16,0 2 2-16,3-1 2 0,-3 3 1 0,4 1 0 0,0 0-1 0,1 1 0 15,-1 1 0-15,3 2-1 0,3 1 0 0,0-2-1 0,2 3 0 0,0 2-1 16,1-1 1-16,1 2 0 0,2 3-2 0,1-3 0 0,-1 4-2 0,2-1-2 16,0 1 1-16,0 0-4 0,0 0 1 0,0 1 0 0,0 1 0 15,-1-2 1-15,-2 2 1 0,2-4 0 0,-3 3 0 0,-1-2 3 16,1-2-1-16,-2 0 3 0,-2-2 3 0,0-1 1 0,0-2 2 0,-3 0 4 16,0-4 2-16,-3 0 5 0,0-1 5 0,0-2 5 0,-2-3 7 0,-2-2 4 15,1-1 4-15,-3 0 4 0,-1-3 3 0,1-2 5 0,-2-1 3 0,0-3 2 16,-1 0 2-16,0-3-3 0,1-1-7 0,-2-4-15 0,2-1-16 15,1-1-25-15,0-4-25 0,3-1-33 0,-2-3-34 0,2-3-39 0,1-1-41 16,3-2-58-16,0-3-64 0,3 1-80 0,3-5-84 0,0-1-53 0,5-1-36 16,0-1-9-16</inkml:trace>
  <inkml:trace contextRef="#ctx0" brushRef="#br0" timeOffset="244436.1022">4108 3568 160 0,'-2'-1'566'16,"-1"-3"10"-16,1 1-4 0,1 2-14 0,-1 0-95 0,2-1-136 0,-1-1-90 16,-1 3-66-16,2 0-41 0,0 0-26 0,0 0-23 0,0 0-21 0,0 0-18 15,0 0-17-15,0 0-14 0,2 0-13 0,-1 3-10 0,1 0-10 16,-1-2-5-16,1 5-2 0,1-2 0 0,0 1 0 0,2 2 3 0,-2-1 2 15,0 1 5-15,0 2 4 0,1 1 6 0,-1 1 4 0,0-1 1 0,0 3 2 16,-1-1 1-16,1 0 0 0,-1 3 0 0,0-2 0 0,-2 0 1 16,0 1-2-16,0-2 2 0,0 2 2 0,-2 1-4 0,0-3 1 0,-1 0 1 15,1-2 0-15,1 1 1 0,-1-2 1 0,-1 0 0 0,0 0 2 0,1-3 3 16,0-1 3-16,-1 0 5 0,1-1 5 0,1-1 8 0,-1 0 9 0,2-2 6 16,-1-1 3-16,1 0 3 0,-3-1 0 0,3-2 1 0,0-1-3 0,0-2-2 15,0-1-4-15,3 1-2 0,-2-3-6 0,1 0-6 0,1-2-7 16,0 0-10-16,2-1-11 0,0-2-7 0,0 0-5 0,2-1-2 0,1 2-2 15,-1-1-1-15,-1 1 1 0,5 1-1 0,-3-2 0 0,0 2-1 0,-1 2 0 16,0 1-2-16,1-1-1 0,0 3-1 0,-3 1 0 0,1 2-3 0,2 1-1 16,-2-1-1-16,-1 2-2 0,2 2 1 0,0 0-1 0,-2 0 1 0,1 2 0 15,1 2 2-15,-1 2 2 0,0 0-4 0,-1 2-5 0,1 0-13 16,-1 3-13-16,0-1-22 0,0 4-23 0,2-2-29 0,-3 4-30 0,0 0-52 16,-2-2-64-16,1 3-78 0,-1 1-86 0,-2 0-57 0,0-2-40 0,0 1-15 15</inkml:trace>
  <inkml:trace contextRef="#ctx0" brushRef="#br0" timeOffset="244769.0144">3964 4084 273 0,'-6'-1'629'0,"1"-1"4"0,2-1 5 16,-1 0-36-16,3 2-58 0,-1-5-116 0,2 3-149 0,2-2-89 15,-1 1-59-15,3-2-36 0,0-1-23 0,1 2-17 0,3-3-15 0,-2 3-12 16,2-3-11-16,0 1-8 0,3 3-7 0,0-2-7 0,-1 2-5 0,1-2-3 16,0 3-6-16,0-2-4 0,-2 2-4 0,1 2-3 0,-2-1-3 15,4 2-1-15,-4 2-2 0,-1-1-1 0,0 2-1 0,0 2-1 0,-2-1 0 16,-1 1 2-16,0 2 1 0,-3 0 1 0,-1 3 2 0,-1 0 3 0,-1-1 5 16,-1 3 1-16,-2 0 4 0,0 0 1 0,-1 1 2 0,-2 2 2 0,0-1 4 15,0 0 0-15,-3 1 0 0,3-2 2 0,0-1 2 0,0 2 0 0,1-4 0 16,0 2 0-16,-1-1 2 0,3-1-1 0,2-3 2 0,-3 3 0 15,3-5 2-15,2 2 1 0,-1-2 2 0,2-3 3 0,3 1 7 0,0 0 0 16,3-3-2-16,1 0-16 0,4-2-20 0,3 0-37 0,2-1-47 0,8-3-110 16,1-1-141-16,3-5-94 0,5-1-70 0,4-1-38 0,-1-2-21 0,7-4-17 15</inkml:trace>
  <inkml:trace contextRef="#ctx0" brushRef="#br0" timeOffset="246719.1324">5435 3075 210 0,'0'-2'198'0,"0"-1"-12"0,0 0-11 0,0 0-8 16,-1 2-7-16,1-2-5 0,-2 0-8 0,2 1-6 0,-1-3-6 15,-1 3-7-15,2-1-7 0,-2 1-5 0,2-1-6 0,-1 1-5 0,-1-1-6 16,2 2-3-16,-1-2-4 0,-1 2-4 0,2-1-4 0,-3-1-5 16,3 1-4-16,-3 0-5 0,0 0-5 0,1 1-3 0,1-1-3 0,-1 0-5 15,0 0-6-15,-1 0-1 0,2 1-1 0,-1-2-3 0,0 0-6 16,-1 1-3-16,1 1-4 0,1-3 0 0,-1 3-3 0,-2 0-2 0,2-1 1 15,1 1-1-15,-1-1-2 0,-1 2-3 0,3-1-2 0,-2 1-4 16,2-2-2-16,-1 2-4 0,1 0-2 0,0 0-2 0,0 0-3 0,0 0-2 16,0 0-3-16,0 0-2 0,0 0-3 0,0 0-3 0,0 0-3 0,0 0-5 15,0 0-3-15,0 0-4 0,0 0-4 0,0 0-1 0,0 0-2 16,0 2-2-16,0-1-1 0,0-1-1 0,0 2-2 0,0-1 1 0,0 1 0 16,0-1 1-16,0 0 4 0,-2 1 2 0,2 0 3 0,-1 1 3 0,-1-2 3 15,2 1 3-15,-2 1 1 0,2 0 2 0,-1-1 1 0,-1 2 3 16,2-1 1-16,-2 1 0 0,1-1 1 0,1 3-1 0,-2-2-2 0,2 1 1 15,0 2-1-15,0 0 1 0,0 0-1 0,0 2 0 0,0 2-1 16,0-1 3-16,0 2-1 0,2 0 3 0,-2 2 3 0,1-1 3 0,1 4 3 16,1-1 4-16,-1 3 5 0,3-2 2 0,-2 4 5 0,0 0 3 15,2 0 3-15,1 0 5 0,-1 2 2 0,0-1 2 0,1 2 2 0,-1-2 1 16,4 2-1-16,-3-1-1 0,1 0-2 0,1-1-2 0,-2-1-5 16,3-1-5-16,-2-1-7 0,-1-1-12 0,-1 0-13 0,3-3-14 0,-4 0-16 15,1-1-21-15,0-2-26 0,-2-2-21 0,1-1-17 0,0-1-28 0,-1-4-31 16,-3 2-35-16,2-3-35 0,-2-3-67 0,0 0-83 0,0 0-44 15,-2-1-24-15</inkml:trace>
  <inkml:trace contextRef="#ctx0" brushRef="#br0" timeOffset="246934.1473">5209 3268 204 0,'-2'-1'530'16,"0"0"1"-16,0-2-57 0,1 3-85 0,-1-3-84 0,2 3-86 0,0 0-52 15,0 0-36-15,0 0-23 0,0 0-15 0,0-1-13 0,2 1-11 0,-1-1-10 16,1-1-13-16,2 2-10 0,-1-1-11 0,1-1-10 0,0 0-8 16,3 1-6-16,1-3-5 0,4 4-2 0,-2-2-2 0,2 1-3 15,1-3-6-15,3 2-8 0,-2-1-8 0,5 0-15 0,-3 0-13 0,1 0-20 16,1-2-18-16,2 2-23 0,-1-1-23 0,0 1-25 0,2-2-26 0,-1 2-30 16,-1-1-34-16,3-1-25 0,-3 3-24 0,0-4-33 0,-2 4-41 15,0-3-19-15</inkml:trace>
  <inkml:trace contextRef="#ctx0" brushRef="#br0" timeOffset="247354.1924">5701 3150 243 0,'-2'0'351'0,"1"0"-33"0,-3 0-37 16,0-2-40-16,3 1-37 0,-1 1-35 0,0 0-23 0,-1-2-22 0,0 2-14 15,1 0-13-15,1 0-9 0,-1-1-8 0,2 1-8 0,0 0-8 16,0 0-8-16,0 0-6 0,0 0-7 0,0 0-8 0,0 0-6 0,0 0-7 16,0 0-4-16,0 0-4 0,0 0-4 0,0 0-2 0,-2 0-1 15,-1 0-2-15,2 1 0 0,-1-1-2 0,0 2 0 0,-2-2 1 0,1 1-1 16,-2 1 1-16,2-1-1 0,-2 1 1 0,-1 1 1 0,-2 0-1 0,3 0 0 15,-1-1-1-15,-1 2 1 0,1-1-3 0,-2 1 0 0,2-1-1 16,0 3 0-16,-1-2 0 0,2 1 0 0,-1 0 1 0,2 2-1 0,0-2 0 16,0-1-1-16,0 2-1 0,1 0-1 0,0 0 2 0,1 0 0 0,2-1 0 15,-1-2-1-15,1 4-1 0,0-2 0 0,0 0-3 0,1-1-3 16,-1 1-2-16,2-2-2 0,1 2-3 0,0-2-2 0,-1 0-1 16,1 0-1-16,0-1-2 0,-1-1 0 0,1 1 0 0,3-1 1 0,-3-1 0 15,2 0 3-15,-2-1 2 0,2-1 6 0,0-1 4 0,0 2 7 0,2-4 9 16,-2 2 8-16,-2-2 9 0,2 0 8 0,-2 1 9 0,2-3 9 15,-3 1 9-15,1-1 10 0,1 4 8 0,-2-3 7 0,0 0 8 0,-1 0 4 16,1 1 4-16,-1 2 2 0,-1-1 0 0,0 1-4 0,0 0-3 0,0 1-6 16,0-1-5-16,0 1-10 0,0 2-8 0,0 0-11 0,0 0-10 15,0 0-11-15,0 0-11 0,0 0-11 0,0 0-10 0,0 0-12 0,0 0-7 16,0 0-8-16,0 0-5 0,2 0-3 0,-2 2-2 0,3-2 2 0,-1 3 0 16,-1-1-1-16,1-1 1 0,1 1-5 0,0 1-7 0,2 0-6 15,-2 0-9-15,2 0-10 0,-2 1-9 0,2 1-13 0,1-2-14 0,-1 1-15 16,3 1-17-16,-2-2-23 0,-1-1-28 0,3 1-32 0,-1-1-35 15,1 1-40-15,-1-1-41 0,1-1-53 0,-1-1-60 0,0-1-32 16,1-1-19-16</inkml:trace>
  <inkml:trace contextRef="#ctx0" brushRef="#br0" timeOffset="247587.9951">5818 3035 358 0,'-4'-4'548'0,"2"1"6"0,0 0-55 0,-1-1-86 16,3 2-82-16,-2 1-84 0,2 1-52 0,-1-2-40 0,1 2-30 0,0 0-24 15,0 0-22-15,0 0-20 0,0 0-20 0,0 0-18 0,0 0-16 16,0 0-16-16,0 2-12 0,0-1-7 0,0 1-5 0,0 2-3 0,0 1-1 16,1-1 1-16,-1 0 3 0,2 0 4 0,-2 2 5 0,2 1 5 15,-1-1 5-15,-1 2 7 0,2-1 4 0,2 2 5 0,-1 0 1 0,-1 0-2 16,0 1-5-16,-1 0-10 0,2-1-8 0,-1 1-10 0,1-1-13 0,-1 2-16 16,1-2-16-16,0 0-17 0,1-1-19 0,0 1-20 0,-1-1-18 15,0-3-18-15,0 1-19 0,-1-2-21 0,3 1-12 0,0-1-13 16,-2-1-9-16,3-1-9 0,-1-1 2 0,-1-1 8 0,1-1 12 0,0-1 15 15</inkml:trace>
  <inkml:trace contextRef="#ctx0" brushRef="#br0" timeOffset="248102.1442">5947 3162 180 0,'4'-8'203'0,"-3"1"8"0,-1 2-1 0,2-1 0 15,-2 0 0-15,0 1-2 0,0 2-1 0,0-2-7 0,-2 1-10 0,2 0-10 16,-1 1-10-16,-1 0-15 0,0 1-14 0,1 1-19 0,1-1-17 0,-2 0-17 16,2 2-17-16,-1 0-16 0,1 0-17 0,-2 0-14 0,0 0-13 15,2 0-12-15,-1 2-12 0,-1 0-6 0,2 1-5 0,-2-1-6 0,0 1-1 16,2-1-2-16,-2 1-1 0,2 2 3 0,0-1 2 0,0 1 4 15,0 0 6-15,0 1 2 0,0-2 2 0,0 4 2 0,2-2-1 0,-2 1 1 16,4-1-1-16,-2 3-3 0,-1-2-2 0,1 0-3 0,1 1-4 0,0-3-3 16,2 3-3-16,-3-2-3 0,1 0-1 0,0 1 0 0,-1-1 0 15,2 0 0-15,-2-2 1 0,-1 1 2 0,1 1-1 0,0-2 1 0,-1 0 4 16,-1-1 3-16,0 2 4 0,0-3 4 0,0 1 3 0,0-1 7 16,0-1 9-16,-1 1 11 0,-1-1 9 0,-1 1 10 0,1-2 9 0,-2 0 6 15,2 0 7-15,-1 0 5 0,-2 0 6 0,0 0 5 0,2 0 5 16,-2 0 4-16,2 0 1 0,-3-2-3 0,3 1-2 0,-2 1-7 0,2-2-8 15,0 2-7-15,1-1-6 0,1 1-4 0,-1 0-5 0,2 0-4 0,0 0-5 16,0 0-7-16,0 0-10 0,0 0-9 0,0 0-11 0,2-2-11 16,-1 2-9-16,1 0-10 0,1 0-10 0,-1 0-10 0,-1 0-12 0,2 0-10 15,1-3-9-15,-1 3-6 0,3-2-4 0,-1 2-2 0,-1 0-2 16,3-2 1-16,1 1-2 0,1-3 2 0,-1 3 1 0,0-3 6 0,3 1 6 16,-3 1 8-16,2-3 8 0,-1 2 11 0,0-3 9 0,1 1 13 0,-2 1 14 15,1-2 14-15,-2 0 18 0,-1 0 17 0,0 2 18 0,2-2 17 16,-3-1 20-16,-2 0 14 0,0 2 13 0,0-2 11 0,-1 1 9 0,0 0 6 15,-2 0 8-15,0 0-1 0,0 0-4 0,-2 2-6 0,0-1-7 16,1 1-6-16,-2-1-10 0,-1 2-9 0,1 0-12 0,0 1-11 0,-1-1-11 16,-1-1-10-16,0 3-10 0,2 1-9 0,-2-1-12 0,2-2-8 0,-2 3-8 15,1 0-9-15,-1 3-5 0,3-2-5 0,-1 0-4 0,0 3-3 16,-2-1-3-16,3-1-1 0,1 3 0 0,-1-1-1 0,2 2 0 16,-2 0 4-16,2 2 2 0,0-1 5 0,2 1 3 0,0-1 2 0,-1 3 0 0,3-1-3 15,0-1-4-15,1 1-7 0,0 0-9 0,1 2-14 0,0-2-12 16,2-2-18-16,-1 2-18 0,4 0-24 0,-2-2-26 0,1 1-51 0,1-2-62 15,0 0-83-15,2-1-92 0,-1-1-53 0,1-1-33 0,1-1-10 16</inkml:trace>
  <inkml:trace contextRef="#ctx0" brushRef="#br0" timeOffset="249285.8593">5609 3766 366 0,'0'-3'427'0,"2"-1"-45"0,-2 1-61 0,1 0-50 16,-1 0-44-16,0 0-24 0,0-1-18 0,2 2-10 0,-2-1-11 0,0 0-7 15,2 0-6-15,-1 1-11 0,-1-3-13 0,2 3-10 0,-1-1-10 16,-1 0-7-16,2-1-6 0,-2 1-8 0,2 1-10 0,-1-1-7 0,-1-1-7 15,0 2-5-15,2-1-4 0,-2 0-5 0,0 3-1 0,0-4-6 16,0 4-3-16,0-1-4 0,0 1-3 0,0 0-7 0,0 0-6 0,0 0-4 16,0 0-5-16,0 0-6 0,0 0-6 0,0 0-6 0,0 0-6 0,0 0-6 15,0 0-8-15,0 1-5 0,0 3-3 0,0-1-3 0,0-3 1 16,0 5 0-16,1 0-1 0,1-1 3 0,-2 2 2 0,4-1 3 0,-2 4 2 16,0-3 4-16,1 3 6 0,-2 0 6 0,1 1 5 0,1 2 4 0,0 0 3 15,1 2 3-15,-1-2 1 0,0 2 0 0,1 1 1 0,-2-2-1 16,1 1 0-16,0-1-1 0,1 1-2 0,-3-1-2 0,1 1-2 0,1-3 0 15,0 4-2-15,-1-5-1 0,0 2 0 0,-1-2 0 0,2 1-1 16,-2-4 1-16,-1 2 3 0,2-2 0 0,-2-2 4 0,2-1 5 0,-2 1 3 16,0-3 7-16,0 1 5 0,0 0 5 0,0-3 6 0,0 0 5 15,0 0 3-15,0 0 2 0,0 0 0 0,1-2-1 0,-1-1-1 0,0 0-5 16,2 1-1-16,-2-5-5 0,0 2-6 0,0-3-7 0,0 0-9 0,0-2-8 16,1-1-9-16,-1-1-9 0,2 2-7 0,-2-4-6 0,2-1-3 15,-1 2-2-15,-1-4-3 0,2 1 1 0,-2 1-1 0,1-3 2 16,1 0 0-16,-2 1 4 0,0 3 5 0,0-2 5 0,0 0 4 0,0 1 7 15,0 1 7-15,0 2 6 0,0 2 6 0,0-1 4 0,0 1 4 0,-2 3 4 16,2-1 3-16,-1 2 4 0,1-1 0 0,0 3 0 0,0 0-2 0,0 1-2 16,0 1-3-16,0-1-6 0,0 1-8 0,0 2-5 0,0 0-7 15,0 0-7-15,0 0-9 0,0 0-8 0,0 0-5 0,0 2-5 0,0 1-2 16,0-1-1-16,0 2 1 0,0 1 1 0,0 1 3 0,0 0 4 16,0 3 4-16,0 0 4 0,0 1 4 0,0 1 6 0,1-1 6 0,1 2 5 15,-2 2 5-15,2 1 2 0,-1 0 4 0,-1 0-1 0,2 0 0 0,-2 0 1 16,2 0 0-16,-1 1 1 0,-1 0 0 0,3-2 1 0,-2 3 1 15,1-2 1-15,-2-2 0 0,3 3 0 0,-3-3 0 0,2-1-2 0,-2 0-2 16,1 0-2-16,1-2-2 0,-2-2-7 0,2 0-8 0,-1 0-11 16,-1-2-12-16,2 0-18 0,-2-3-21 0,2 2-26 0,-1-2-33 0,-1-3-47 15,0 0-58-15,0 0-90 0,3-2-106 0,-1-1-55 0,1 0-29 16,3-3-11-16</inkml:trace>
  <inkml:trace contextRef="#ctx0" brushRef="#br0" timeOffset="251274.4838">7010 3139 362 0,'-2'-1'365'0,"2"-1"-61"0,-2 1-53 0,2-2-50 15,-1 1-27-15,-1 2-21 0,2-3-13 0,0 1-8 0,-1 0-7 16,1-1-5-16,-2 0-6 0,2-1-7 0,-2 1-6 0,2 2-4 0,-2-2-5 16,0 2-3-16,2-1-4 0,-1-1-3 0,-1 1-2 0,2 0 0 15,-2 0-1-15,-1 1 1 0,1-1-4 0,1 0-4 0,-1 0-2 0,-1 2-2 16,0-2-4-16,-2 1-7 0,3 1-5 0,-3-2-8 0,1 1-6 0,-1 1-7 15,1-2-7-15,-3 2-9 0,2 0-9 0,-4 0-7 0,1 0-7 16,0 2-5-16,-3-1-5 0,3 1-5 0,-3 1-2 0,0 1-4 0,0 1 0 16,0-1-1-16,-3 2-1 0,4 1 0 0,-2 2 2 0,1-1 2 15,-1 1 1-15,2 0 2 0,0 2 2 0,2 1 3 0,0 0 2 0,-1 0 1 16,2 0 4-16,3 1 1 0,0-1 5 0,1 0 1 0,0 3 3 16,3-2 3-16,0 0 1 0,2 0 3 0,1 1 0 0,0-1 3 0,3 0 2 15,1-1 3-15,2 1 0 0,1-3 3 0,-1 2 0 0,4-1 0 16,-1-1-2-16,3-3 0 0,-1 2-2 0,2-1-2 0,1-3-3 0,0-1-5 15,1-1-4-15,1 0-4 0,-2-1-4 0,1-1-4 0,-2-1-4 0,1 0-6 16,0-1-3-16,-4 1-5 0,2-2-5 0,-2-1-4 0,-3 2-10 0,2-1-10 16,-2 1-13-16,-4-1-16 0,1 1-29 0,-1 1-36 0,-3-2-60 15,0 1-71-15,-3 1-81 0,0 0-85 0,0 0-49 0,0 0-29 0,0 0-11 16</inkml:trace>
  <inkml:trace contextRef="#ctx0" brushRef="#br0" timeOffset="252718.658">7176 3292 291 0,'-2'0'447'0,"-1"-3"-28"0,3 2-25 0,-2-1-57 0,1 1-70 0,1-2-51 16,-2 1-39-16,2-3-27 0,-1 3-18 0,1-1-14 0,0 0-11 0,0-1-10 15,0 1-11-15,1 2-12 0,-1-2-18 0,2 0-12 0,-1 0-12 16,1-1-11-16,1 2-11 0,1-1-8 0,0 0-7 0,-1 0-4 0,2 0-4 16,0 0-3-16,-1 0-3 0,1 0-2 0,0 2-3 0,3-1 2 15,-2-1 0-15,-1 2 2 0,1-1 2 0,3 1-1 0,-4 1 0 0,2-2-3 16,-2 2 0-16,-1 0-3 0,1 2-2 0,1-2-2 0,-3 1-3 0,2 2-1 15,0-1-3-15,-2 1 0 0,0 0 1 0,-1 1 0 0,0 1 0 16,-1-1 2-16,-1 1 2 0,0 0 3 0,0 2 4 0,0-2 4 0,-1 3 3 16,-1-1 3-16,0 1 7 0,-1 0 2 0,0-1 3 0,-2 2 3 15,0 0 1-15,0 0 2 0,0-1-1 0,0 0 1 0,0-1 2 16,0 0 0-16,0 1-1 0,0-1 0 0,-2-1-1 0,4 0 1 0,-2 0-2 16,3-1 1-16,-1-2 0 0,0 1 1 0,1-1-1 0,2 0 2 0,-1 0 0 15,1-2 1-15,0-1-1 0,0 0-2 0,0 0 1 0,1 0 0 16,1 3 1-16,-1-3 1 0,3 0 1 0,-1 0-3 0,2 0-1 0,1-3-5 15,0 3-5-15,2-1-4 0,0 1-4 0,0-1-3 0,1-1-1 16,3 2-2-16,-3 0-1 0,2 0-4 0,0 0-2 0,0 2-3 0,0-1-4 16,-3 0 0-16,3 2 0 0,-3 2 2 0,0-1-1 0,0 1 2 0,0 0 1 15,-2 1 3-15,-1-1 2 0,0 2 1 0,-2 2 3 0,2-2 3 16,-4 2 2-16,1 0 3 0,-2-1 7 0,-2 0 5 0,-1 2 5 0,-2-2 6 16,-1 2 6-16,-2-1 4 0,-3 0 4 0,-2-2 1 0,-1 3-1 0,-2-2-7 15,-3 1-12-15,0-1-31 0,-1-1-37 0,-4 1-103 0,-1-1-133 16,-2-1-83-16,-2-1-58 0,-5-1-33 0,1-1-18 0</inkml:trace>
  <inkml:trace contextRef="#ctx0" brushRef="#br0" timeOffset="258768.8229">4605 3488 238 0,'-1'-3'291'0,"-1"2"-87"0,2 0-55 0,-1-1-40 0,-2-1-20 0,3 1-12 16,-2 1-7-16,2-3-4 0,-1 4-5 0,-1 0-5 0,2-3-5 0,-2 3-5 15,2 0-4-15,0 0-4 0,0 0-3 0,-1 0-4 0,1 0-1 0,0-2-3 16,0 2-2-16,-2-2 2 0,2 2 2 0,0 0 1 0,-1 0 1 0,-1 0 2 15,0 0 2-15,1-1 1 0,-1 0 1 0,-1 1 1 0,1 0-2 16,-1-2-5-16,1 1-5 0,0 1-4 0,0-2-2 0,-1 1-3 0,0 1 0 16,0-2 0-16,-1 1-1 0,1-2-4 0,0 1-2 0,0 1-2 0,-2-1-3 15,1-1-5-15,-1 2 2 0,0-1 5 0,2 1 3 0,-2-2 2 16,0 1 2-16,-1 1-2 0,1-1-1 0,-1-1-2 0,1 1 1 0,0 2 3 16,-1-3 0-16,-2 1 2 0,2 0 1 0,1 1 2 0,0-3 0 0,-1 4 1 15,0-3-2-15,1 2-3 0,0-2 0 0,-1 3-1 0,1-3 0 0,-1 1-2 16,1 1-1-16,2 1-2 0,-2-2-1 0,2 0-3 0,-2 2-1 0,0 0-1 15,2-2-5-15,-3 2-1 0,3-1-2 0,-2 1-1 0,2-2-2 16,0 0 0-16,0 2-2 0,-1 0-1 0,-2 0-2 0,2 0 2 0,-1 0-2 16,2 0 1-16,-1 0-1 0,-2 0 0 0,1 0-2 0,-1 0 0 0,0 2 2 15,1 0-1-15,-3-2 2 0,3 1 0 0,-4-1 2 0,3 2 1 0,-1-2 1 16,-1 4 1-16,-1-3 1 0,3 1 2 0,-1 1-1 0,-1-1 3 0,1-1-1 16,0 0 1-16,-1 2-1 0,2 0 3 0,-2-2 0 0,3 0 1 15,-1 3 1-15,1-3-1 0,0 1 0 0,2-2 1 0,-3 2-2 0,3-2 0 16,0 3 1-16,-1-3 0 0,3 0 1 0,-1 2 0 0,-1-2 1 0,3 0-4 15,-2 0 0-15,2 1-1 0,0-1-2 0,0 0 1 0,-1 0-2 0,-1 2 1 16,2-2-1-16,-1 1 0 0,-1 1 1 0,0-2-2 0,-2 1 0 16,2 1 0-16,-1-1 2 0,0 2-2 0,0-1 1 0,-2 1 2 0,2 0-1 15,-2 0 0-15,2 0-1 0,-3 0-1 0,3 1 1 0,-1 1-2 0,0-3 0 16,0 3-1-16,-1-2-1 0,1 1 0 0,-2-1 0 0,3 2-1 0,-1-2 1 16,0 1 0-16,0-2 1 0,1 1 1 0,0 0 2 0,1 0 0 0,-2 0 1 15,1 0 1-15,1 0 1 0,1-1 0 0,-1 1 2 0,0-2 2 16,2 1 0-16,-3 1 3 0,3-2-1 0,-2 1 3 0,1 1-1 0,1-2 1 15,0 0 0-15,0 3-1 0,0-4 2 0,-2 3 1 0,2-3 0 0,0 4 0 16,-1-1 0-16,-1 0-2 0,2 0 0 0,-2 1 0 0,1 0-2 0,1 0-1 16,-2 0 1-16,2 1-2 0,-1-2 0 0,-2 2 1 0,3-1-1 15,-2 1 0-15,-1 1 0 0,2 0 2 0,-1-1-1 0,0 2 0 0,2-3 0 16,-1 2 0-16,-1 1 0 0,2-3 1 0,-2 0-1 0,1 2 2 0,1-1 0 16,-2 1 0-16,2-2 0 0,0 1 2 0,0 1 0 0,0 0-1 15,0-1-1-15,0 2 3 0,0-3 0 0,0 2 0 0,0 1 0 0,0-2 0 16,2 2-2-16,-2-2 0 0,1 0 0 0,1-1-2 0,-2 2 1 0,3-1-2 15,-1-1 0-15,-2 1 1 0,3 0-1 0,-1-1-2 0,-1 2 0 0,1-2 0 16,2 2 1-16,-2-2 0 0,-1 0 0 0,1-1-1 0,1 2 1 0,-1-3 1 16,-1 3-1-16,1-2 0 0,1 1 0 0,-1-1 1 0,1 0-1 15,-1 0 0-15,-1 0 0 0,1 0 1 0,2 0-1 0,-2 0 0 0,-1 0 0 16,1 0 1-16,1-1-2 0,-1 1 0 0,0 1 0 0,-1-1 0 0,2 0 0 16,-1 0-1-16,0-2 0 0,-1 2 0 0,1 1 0 0,1-1 1 0,0-2 1 15,0 3-2-15,0-1 1 0,0-1 0 0,1 0 0 0,-1 1 1 16,0 0 2-16,0 0-1 0,-1-1 0 0,1 2 2 0,1-1-1 0,1 0 2 15,-2 0 0-15,2 0-1 0,0 0 1 0,-2 0-1 0,2 0 1 0,-1 0-1 16,1 0-1-16,-2-2-1 0,2 2 0 0,-2 0-1 0,2 0 0 16,-2-2 0-16,3 2 1 0,-1 0 0 0,-2-2-1 0,2 2 1 0,-2-2-1 15,2 1 1-15,-1 0 1 0,1 1-1 0,0-1 0 0,0-2 1 0,0 2 0 16,1 1 0-16,-1-2 0 0,1 1 1 0,-1-1-1 0,0 2 1 0,0-3 0 16,-1 3 1-16,3-3-1 0,0 2 1 0,-2-1 1 0,2-1 0 0,-1 2-1 15,-1-2 1-15,2 1 0 0,1 1 1 0,-1-2 1 0,1 1 0 0,-1-1-1 16,1 0-1-16,-1 0 1 0,2 0 0 0,1 0 1 0,-2 0 0 15,0 0 0-15,2 0 0 0,0-1 0 0,-2 1-1 0,3-2 0 0,-3 1-2 16,1 1-2-16,1-2-3 0,1 2-2 0,-3-1-1 0,2-1-3 0,0-1-1 16,0 2-5-16,-2-1-2 0,3 1-3 0,-2-2-3 0,1 1-2 0,-1 1-3 15,1-1-3-15,-2 0-1 0,2-1-1 0,0-1 1 0,0 1 1 0,-2 1 0 16,3-1 0-16,-3-1 1 0,1 1 0 0,0 0 0 0,-2 0 0 16,1 2 2-16,0-2 2 0,1 0 2 0,-3 0 2 0,1 0 3 0,-1 0 2 15,0 0 0-15,-1 0 4 0,0 0 2 0,1 0 5 0,-2 1 6 0,-1-1 5 16,3 0 5-16,-3 0 6 0,0 0 6 0,0 0 2 0,-1 1 3 0,0-1-1 15,-1-1 1-15,2 3-1 0,-1-3 1 0,0-2 1 0,-1 4-1 16,1-3 1-16,-2-2-2 0,1 4-2 0,1-3-1 0,-2 0-2 0,2 0-3 16,0-2 0-16,0 2 2 0,-2 0 0 0,1-3 2 0,1 1 4 0,-2 1 3 15,0-3 3-15,0 3 3 0,0-1-1 0,-2-1 1 0,1 1 1 0,1-1-1 16,-2 0 0-16,-2 1 1 0,2-2-2 0,1 0-1 0,-2 1 0 0,-1-2 0 16,1 2-2-16,0 0-3 0,-2-1-5 0,2 0-3 0,-3 0 0 15,1 1-3-15,-3-1 0 0,3 1-3 0,-1 0-1 0,-2-2-1 0,0 2-2 16,2 1-4-16,-2-1-4 0,-3 1-6 0,3 2-6 0,0-3-4 0,-1 1-6 15,-1 2-6-15,1-1-10 0,-2 2-11 0,1-1-11 0,1 1-10 0,-4-1-14 16,4 2-18-16,-1-1-14 0,-1 0-14 0,0 5-17 0,3-3-17 16,-3-1-21-16,3 3-19 0,-2 0-25 0,1 1-24 0,-2 0-30 0,3 0-31 15,0 0-37-15,-1 1-37 0</inkml:trace>
  <inkml:trace contextRef="#ctx0" brushRef="#br0" timeOffset="259618.0987">4300 3511 48 0,'2'-1'271'0,"-2"1"-25"0,0 0-18 0,0-2-24 0,0 1-24 0,0 1-16 16,0-2-15-16,0 2-10 0,0 0-11 0,0-3-6 0,0 1-2 15,0 2-7-15,0-4-5 0,0 3-6 0,0-1-10 0,0 2-6 0,0-1-6 16,0-3-5-16,0 4-8 0,0-3-4 0,0 1-3 0,-2-1-5 0,2-1-2 16,0 1-5-16,-1 1-5 0,-1-1-5 0,2-1-4 0,0 2-2 0,-3-1 1 15,2-2-4-15,1 1-3 0,0 1-2 0,-2-2-3 0,2 1-2 16,0-2-1-16,-1 1 0 0,-1 0 0 0,2-4 0 0,0 4 0 0,-2-3-1 15,2 1-2-15,-1-2-5 0,-1 0-4 0,2-2-5 0,-1 2-2 16,-1-3-5-16,2 2-3 0,-2-4-5 0,-1 1-2 0,1-1-1 0,1-1 2 16,-1-2 0-16,-1 1 0 0,0 0 0 0,0-2 0 0,0 0 4 0,0-3 3 15,0 3 2-15,-1-3-1 0,1 2 2 0,-2-1 5 0,2-1 1 0,-3 1 1 16,3-1-1-16,-2 2 1 0,0-1 1 0,-1 3 3 0,1-3 3 0,-1 0 3 16,1 1 3-16,0 1 2 0,1 0 2 0,-1 0 2 0,0 0 3 15,-1 1 0-15,3 0 1 0,-2 1 5 0,2 0-2 0,-2 1-1 0,3 2-1 16,-1-2-2-16,0 1-1 0,-1 3-4 0,2-1-3 0,-1 2-3 0,1 2 0 15,1-2-2-15,-1 3-1 0,0-1-1 0,1-1-1 0,1 4-1 0,-2 0-3 16,1 3-3-16,-1-3-3 0,2 2-5 0,0 2-2 0,0-3-3 16,0 4-4-16,0 0-4 0,0 0-4 0,0 0-5 0,0 0-5 0,0 0-3 15,0 0-3-15,0 0-3 0,0 0-1 0,0 0-2 0,0 0 0 0,0 0 1 16,0 0 0-16,0 0 0 0,0 0 1 0,0 0 0 0,0 0 1 0,0 0 1 16,0 0-1-16,0 0 1 0,0 0 1 0,0 4-1 0,0-3 1 0,0 1 2 15,0 1 2-15,0-2 2 0,0 1 2 0,0 0 3 0,0 1 3 16,0 1 2-16,0-1 4 0,0 2 3 0,0 0 2 0,0-1 4 0,0 3 3 15,0 1 2-15,0-1 3 0,0 0-1 0,0 0 1 0,0 3-1 0,0 0 1 16,0 0-1-16,0 2 2 0,0-2-1 0,0 2 1 0,0-2-2 0,0 4 2 16,0-2 0-16,-2 1-2 0,2 0 2 0,-1-2-2 0,-1 1 1 15,0 2 0-15,1-2 1 0,-1 0 0 0,-2-2-1 0,2 2 1 0,1-3 0 16,-1-2 0-16,-1 3 1 0,3-2 1 0,-2-1 2 0,2-2 1 0,-1 0 4 16,-1-1 2-16,2 1 3 0,-1-2 5 0,-1 1 6 0,2-3 9 0,-2 1 7 15,2-2 10-15,0 0 12 0,0 0 11 0,0 0 10 0,0 0 7 0,0-2 3 16,-1 1 1-16,-1-3-1 0,2 3-1 0,-2-3-2 0,1-1-4 0,1-2-5 15,0 0-7-15,0 1-10 0,0-1-14 0,0-3-15 0,0 2-16 16,1-3-14-16,1-1-7 0,1 0-7 0,-1 0-2 0,1-1-2 0,0 1-2 16,-1 1-1-16,1-2 0 0,0-1 2 0,2 2-2 0,-2 2 0 0,0-1 3 15,0 1 5-15,-1 0 4 0,3 2 3 0,-2-1 3 0,0 1 1 16,-1 1 1-16,1 0-1 0,1 2-3 0,0 0-2 0,-3 0-5 0,2 4-5 16,-1-2-4-16,0 0-2 0,1 2-4 0,0 1-3 0,0 0-2 0,2 0-1 15,1 0-5-15,-1 1-2 0,1 1-3 0,1 1 2 0,1-1 1 16,1 2 2-16,2 0 5 0,0 1 4 0,2 0 4 0,-2 2 7 0,4-2 0 15,-2 4-3-15,1-4-14 0,1 3-17 0,0-1-32 0,0 1-37 0,2-1-68 16,-3 1-82-16,2 0-81 0,-3 0-83 0,2-1-47 0,-3 1-27 0</inkml:trace>
  <inkml:trace contextRef="#ctx0" brushRef="#br0" timeOffset="261568.6864">3123 2372 507 0,'-2'0'549'0,"1"1"-1"0,-1 1-5 0,0-2-96 16,1 1-143-16,-1 0-91 0,2-1-63 0,-1 3-36 0,1-3-23 0,0 0-13 16,0 0-7-16,0 0-7 0,0 0-6 0,0 0-11 0,0 0-10 0,0 0-11 15,0 0-10-15,1 0-9 0,-1 0-11 0,0 0-4 0,2 2-5 16,-1-2-4-16,-1 0-1 0,2 0-1 0,1 0 0 0,-1 0 1 0,1 0 0 15,0 0 3-15,-1 0 4 0,3 0 2 0,-2 0 2 0,3 0 3 0,0 0 1 16,1-2 2-16,-1 2 0 0,-1-3 1 0,4 1-1 0,-3-1 0 0,3-2-1 16,0 1-2-16,0 1-1 0,-1-4-3 0,2 0-2 0,-1 0-5 0,1 2-5 15,-2-4-3-15,1 1-3 0,-1 1 2 0,-2-2 1 0,1 0 4 16,-1-2 3-16,0 1 3 0,-1 0 1 0,-2 2 5 0,-1-3 1 0,-2 2 1 16,0 1 1-16,0-2 4 0,-2 1 6 0,1 1 3 0,-3 1 4 0,1 0-1 15,0 1-1-15,-3-1-4 0,1 3-1 0,-1-2-4 0,1 3-3 16,0 0-3-16,-1 0-4 0,0 2-3 0,1 0-3 0,-1 1-2 0,-1 0-2 15,0 0-3-15,0 1-4 0,2 0 0 0,-1 2 0 0,1 2 0 0,-1-2 0 16,0 1 0-16,1 2 2 0,0 2 1 0,0-3 3 0,2 3 2 0,-2 1 4 16,1-2 2-16,2 3 2 0,1-2 2 0,-1 3 2 0,2-2 2 15,0 2 1-15,0-1 1 0,2 1 2 0,-1-3 1 0,3 4 0 0,0-4 0 16,-1 1 1-16,2 2-2 0,1-3-6 0,-1 2-4 0,3-1-4 0,1-1-7 16,-1-1-6-16,-1 0-7 0,2-2-5 0,2 1-7 0,-3-3-9 0,3 1-9 15,0-3-9-15,0-1-9 0,2 0-13 0,-2 0-6 0,0-1-5 0,3-2-5 16,-1-1-3-16,-1-1-3 0,1-1-3 0,1 1-2 0,-3-4 0 15,1 1 3-15,0-3 4 0,-1 2 8 0,-3-1 10 0,1-2 10 0,-2 1 13 0,1-1 16 16,-5 0 16-16,0-2 22 0,-1 3 21 0,1-3 25 0,-3 2 25 16,-3 0 22-16,1 0 20 0,-1-2 15 0,0 3 14 0,-2 0 12 0,2 1 12 15,-2 0 9-15,2 1 8 0,-3 2 4 0,3-3-2 0,-2 5-4 0,2-1-6 16,0 2-12-16,-1-2-15 0,1 2-11 0,1 0-11 0,1 1-11 16,-2 2-12-16,0-1-12 0,3 1-12 0,0-1-12 0,0 2-11 0,0 0-12 15,0 0-12-15,0 0-9 0,0 0-11 0,0 0-6 0,0 0-5 0,0 0-4 16,3 2-1-16,0-2-1 0,-2 1-1 0,1 2 2 0,1 0 0 0,-1 0 2 15,1 0 3-15,0 2 3 0,1-2 5 0,-1 2 3 0,0 0 4 16,3 0 2-16,-3 2 3 0,2 0 1 0,-2-2 1 0,2 2 0 0,0-1 1 16,-2 1-1-16,3 0 2 0,-3-1-2 0,2 0 0 0,-2 0-1 0,2 0-1 15,-2-1-1-15,-1 0 1 0,1 0-5 0,3-1-1 0,-3-1-3 0,0 2-2 16,-1-1-1-16,0-1-2 0,-1-2-2 0,1 0 1 0,1 0 0 0,-1-1 3 16,-1 0 3-16,1 0 3 0,1 0 0 0,0-1 2 0,-2 0 3 15,1 0 2-15,1-2 0 0,-1-2 1 0,-1 1 1 0,1-1 2 0,1-2 1 16,-1 0-1-16,-1-1 1 0,1 0-1 0,-2 0-1 0,2-2-3 0,-1 1-1 15,-1 0 2-15,0-2-1 0,0-1 2 0,0 2 2 0,-1 1 6 0,-1-2 1 16,2 2 3-16,-2 1 2 0,1-1 3 0,1 2 0 0,-2-1 1 0,1 3-1 16,-1-2 2-16,2 3-2 0,0 0-1 0,0 1-3 0,0-1-4 0,0 2-5 15,0 0-5-15,0-1-7 0,0 3-4 0,0 0-7 0,0 0-6 0,0-1-7 16,0 1-5-16,2-2-3 0,1 2-1 0,-2 0-2 0,1 0 0 0,1 2-1 16,1-1-3-16,1-1-1 0,0 2-2 0,0-1-1 0,0 2-1 0,3-2-2 15,1 1 1-15,-1 0 0 0,0 1 0 0,0-2 0 0,3 1 0 0,0 1-3 16,-1-3-2-16,0 1 1 0,0-1 1 0,1 0 1 0,2-1 4 0,-4 1 2 15,2-3 5-15,0 1 5 0,-1-1 6 0,2 0 5 0,-2 0 7 0,-2-1 7 16,4-1 10-16,-5 1 9 0,1-1 9 0,-2 0 11 0,2-2 12 0,-3 2 9 16,-1-2 9-16,0 2 10 0,-1-2 9 0,-1 2 4 0,-1 0 4 0,-1-1-1 15,-1 0 1-15,-1 1-4 0,0 1-4 0,-1-3-5 0,0 4-3 0,-2-2-7 16,2 0-6-16,-3 0-9 0,1 3-7 0,0-3-10 0,-1 3-9 0,1-1-9 16,-2 1-7-16,0 0-5 0,1 1-6 0,-1 1-4 0,2 0-4 0,-2 1-5 15,0-1-5-15,1 4-2 0,0-4-3 0,1 3-1 0,-1 2-2 0,1-1 0 16,0-1 0-16,0 2 0 0,1 2 2 0,0 0 2 0,-2-1 3 0,2 1 0 15,0 1 3-15,1-1 3 0,2 2 1 0,-1 0 3 0,0-2 2 0,2 3 2 16,0-2 1-16,0 2 1 0,0-2 0 0,2 2 2 0,0-2 0 0,-1 1 2 16,2 1-2-16,2-3-3 0,1 1-3 0,-1-3-5 0,0 3-3 15,1-2-4-15,-1-2-7 0,4 3-3 0,-2-4-7 0,1 0-5 0,0-1-8 16,1 0-9-16,-1-2-11 0,1 0-10 0,4-2-10 0,-4 0-11 0,3-3-8 16,0 1-13-16,-1-1-11 0,2-1-20 0,-1 0-20 0,1-1-27 0,0-1-26 15,-2 0-34-15,0-1-37 0,0-3-30 0,-1 2-27 0</inkml:trace>
  <inkml:trace contextRef="#ctx0" brushRef="#br0" timeOffset="261901.0087">3923 1835 92 0,'-5'-4'418'0,"2"1"0"0,1 1-2 0,-1-1-63 0,1 3-94 15,1-2-69-15,-1 0-54 0,2 2-31 0,0 0-20 0,0 0-12 0,0 0-8 16,0 0-14-16,0 0-11 0,0 0-14 0,2 0-13 0,1 2-10 0,-1 0-9 16,-1-2-8-16,1 3-5 0,1-3-5 0,-1 2-3 0,1 1-2 0,0 1-1 15,0-1 1-15,0 1 3 0,0 1 4 0,0 0 5 0,1 0 5 0,-1-1 2 16,0 2 1-16,0 0 0 0,-1 0 0 0,1 0 1 0,-1 0 0 0,-1 1 0 15,2-2 0-15,-1 2 2 0,-1-4 0 0,-1 2 0 0,2 0 2 0,-2-1 1 16,0-1 5-16,0 2 7 0,0-4 8 0,0 2 7 0,-2 0 10 0,2-1 11 16,-1-1 11-16,-1 0 11 0,2-1 12 0,-3 0 11 0,2 0 6 0,-1 0 7 15,-1 0 2-15,1-1 2 0,-1 0-2 0,1-1-4 0,1-1-5 0,-2 0-5 16,-1-1-9-16,1 0-9 0,2 1-11 0,-1-4-12 0,-1 2-16 0,0 0-12 16,1-2-12-16,1-1-9 0,1 0-7 0,0 1-5 0,0-2-9 0,0 0-10 15,1 1-10-15,1-1-7 0,1 1-6 0,2-1-4 0,-1-1-2 0,1 3 0 16,0-2-1-16,3 1 1 0,1 1 3 0,-1-1 2 0,2 3 1 0,-2-2 2 15,4 2 3-15,0 0 8 0,0 1 5 0,-1 1 3 0,2-1 3 0,-1 3 2 16,1-1-1-16,1 2-2 0,-3 2-6 0,3-1-6 0,-2 3-9 0,0-1-8 16,2 1-14-16,-2 1-14 0,2 0-14 0,-3 2-15 0,0-2-15 15,0 3-14-15,0-1-27 0,-3 2-35 0,1 0-65 0,-1 0-81 0,-3 3-47 0,0-1-26 16</inkml:trace>
  <inkml:trace contextRef="#ctx0" brushRef="#br0" timeOffset="262284.4195">4373 1366 272 0,'-5'-5'572'0,"2"0"9"0,-2 2 10 0,2-4 7 0,-1 5-104 16,-1-3-163-16,2 2-104 0,1 2-72 0,1-2-41 0,-1 1-26 0,2 0-19 16,-2 2-12-16,2 0-14 0,0 0-12 0,0 0-17 0,0 0-17 0,0 0-15 15,0 2-13-15,2 1-11 0,-2 0-9 0,3 3-4 0,-1-2-2 0,-1 4 1 16,3 1 3-16,-1 1 4 0,3 2 7 0,-3 3 2 0,2-1 5 0,0 3 8 16,-1 3 8-16,3-1 6 0,0 2 1 0,0 1 5 0,-1 4 1 0,-1-2 1 15,2 1 2-15,0 4 1 0,-2-2 1 0,1 2 0 0,-1-2-2 0,2 1 2 16,-2 0 2-16,0 1-1 0,0-3-1 0,-2 3 0 0,2-2 2 15,-2-1-1-15,-1-1-1 0,1-1-2 0,0-3-4 0,0 1-5 0,-1-2-6 16,1-2-9-16,-3 0-11 0,1-3-13 0,1-1-16 0,-2-2-17 0,2-2-21 16,-1 1-22-16,-1-4-21 0,2-1-26 0,-2-1-26 0,2 0-23 0,-2-5-21 15,0 0-54-15,0 0-71 0,1-5-57 0,-1 2-51 0,2-4-17 0</inkml:trace>
  <inkml:trace contextRef="#ctx0" brushRef="#br0" timeOffset="263019.8406">4558 1496 432 0,'-3'-1'546'0,"1"-2"9"0,-1 0-61 15,2 0-95-15,-1 2-79 0,0 1-72 0,-1-2-58 0,1 1-51 0,1 1-35 16,1 0-23-16,0 0-16 0,0 0-16 0,0 0-13 0,-3 0-13 0,3 1-13 16,0 1-13-16,0-1-7 0,0 2-8 0,-1 0-4 0,-1 0-3 15,2 2-1-15,0-1-1 0,-2 2 4 0,2 0 1 0,0 1 5 0,0 1 4 16,0 0 4-16,0 0 3 0,0-2 2 0,0 2 0 0,0 1 1 0,2 0-2 15,-2-2 1-15,2 1-2 0,-1 1-2 0,2-2-1 0,0 1-2 0,-1-1-2 16,-1-2-2-16,1 1-3 0,1-1-2 0,-1-1-4 0,-1 1-1 0,3-2-2 0,-1 0-1 16,0 0 0-16,0-2 0 0,-1-1-1 0,2 0 1 0,1 0 0 0,-2 0 2 15,-1-1 3-15,3-2 5 0,-2 1 4 0,2-2 5 0,-2-1 4 0,3 1 6 16,-3-2 5-16,2-1 3 0,-2 1 3 0,0-3 4 0,0-1 3 16,-1 0 4-16,1-2 1 0,-3 2 3 0,2 0 3 0,-2 0 0 0,0-1 4 0,-2 1-1 15,2-1 0-15,-3 1-3 0,0 1-1 0,0 0-2 0,-1 1 1 16,1 1-1-16,-2-1 0 0,2 4-1 0,-3-2-4 0,3 1-5 0,-2 0-7 15,2 1-8-15,-2 1-10 0,2 1-7 0,1 1-11 0,-3 1-9 0,3 0-11 16,0 0-12-16,-1 0-11 0,3 1-15 0,-2 1-12 0,1 1-15 0,1-1-10 16,0 0-7-16,0 1-6 0,1-1-3 0,1 1-5 0,1 1 0 0,-1 0 1 15,2-1 3-15,1-2 3 0,0 3 2 0,1-1 2 0,1-1 1 0,0-1 3 16,1 3 1-16,2-4 1 0,1 1 0 0,-2-1 1 0,1 0 3 0,4-1 6 16,-3-1 6-16,0 0 7 0,2 0 9 0,-2-2 10 0,1 0 18 0,0 0 20 15,-1 0 23-15,1 0 25 0,-2-1 27 0,-2 0 29 0,3 0 26 0,-3-1 29 16,0 2 23-16,-2-1 23 0,0 0 20 0,0 1 20 0,-2 0 14 0,-1 1 12 15,-2-2 5-15,1 2 2 0,-2 1-4 0,0-1-5 0,0-1-8 0,-2 3-9 16,1-2-11-16,-1 2-14 0,-1-2-14 0,1 1-15 0,-1 0-15 0,0 1-14 16,-1-1-15-16,0 2-16 0,1-2-12 0,0 2-11 0,-2 0-13 0,0-3-10 15,2 3-13-15,-2 0-9 0,-1 0-8 0,2 0-8 0,-1 3-7 0,-2-3-6 16,1 2-5-16,-2 0-7 0,2 1-3 0,1-1-4 0,0 2 0 0,-1-1-1 16,0 2 1-16,3-1 1 0,-2 0 3 0,0 2 0 0,2 0 0 0,1 0-1 15,-1 2-3-15,0-3-3 0,1 3-3 0,2 1-3 0,-1-2-2 0,1 1-5 16,0 1-3-16,1-1-6 0,-1 1-5 0,2 0-6 0,1-2-5 0,0 2-3 15,-1 0-1-15,1-2-3 0,2 1 1 0,0 0 0 0,-2-2 3 0,3 1 0 16,-3-1 4-16,2-1 5 0,-2-1 4 0,2 1 7 0,-2-3 7 0,2 1 9 16,1-1 6-16,-3 0 7 0,2-1 9 0,-2-1 8 0,2-1 8 0,-2-1 6 15,0 0 6-15,1-1 6 0,0 1 4 0,-1-1 7 0,0-3 5 0,-1 1 3 16,3-1 4-16,-4 0 6 0,1 0 2 0,1-3 3 0,-3 1 0 16,2 1 2-16,-2-2 1 0,0-1-1 0,0 1 1 0,0-2 2 0,-2 0-3 0,1 1-5 15,-3 0-4-15,1-2-4 0,-2 0-6 0,2-1-6 0,-2 3-6 0,-1-1-5 16,0 0-6-16,1-2-7 0,-1 1-4 0,-3 1-5 0,2 0-5 15,-1 1-6-15,2 0-3 0,-1-2-1 0,0 5-5 0,0-2-6 0,1 3-10 0,1-1-15 16,2 2-19-16,0 0-22 0,0 1-26 0,1 1-29 0,1 2-21 0,1 1-21 16,0 0-15-16,0 0-16 0,1 1-22 0,4 1-22 0,-2 1-29 15,2-1-34-15,0 2-44 0,1 0-49 0,2 1-22 0</inkml:trace>
  <inkml:trace contextRef="#ctx0" brushRef="#br0" timeOffset="263418.3859">5062 1276 60 0,'2'-5'505'0,"-2"1"-1"0,0-2-50 16,0 2-75-16,0-1-65 0,-2 1-59 0,1-1-40 0,-1 1-29 0,0-2-22 15,-2 1-17-15,1 0-11 0,1 1-10 0,-1-1-9 0,0 1-7 0,0 0-11 16,-1 2-12-16,1-1-11 0,0 0-14 0,1 1-12 0,-4 1-9 16,3-2-11-16,-3 3-10 0,3-1-8 0,-1 1-9 0,-2 0-8 0,0 1-5 15,1-1-4-15,-1 3-7 0,1-2-1 0,-3 3-3 0,0 0-1 0,2-2 0 16,0 5 3-16,-1-1 0 0,2 1 4 0,-2-2 3 0,0 3 4 0,1 0 1 0,1-2 2 15,0 2 0-15,2 0 1 0,-3 1 1 0,3-2 0 0,1 2 1 0,-1 0-2 16,3 1 0-16,-2-1-2 0,2-3-1 0,0 2-3 0,0 1-3 16,2-1-2-16,0-1-1 0,-1 1-2 0,1 0 0 0,1-3-3 0,0 2 0 15,0-2 1-15,0 0-1 0,0-1 1 0,1-3 3 0,-1 3 3 0,0-1 4 16,0-3 7-16,-1 0 3 0,3 0 3 0,-1-3 2 0,-1-1 1 0,2 3 3 16,-2-3 2-16,2-2 2 0,0-1 1 0,0 0 0 0,1-2 1 0,-1 0 0 15,1-1 1-15,-1-1-1 0,-2 0 0 0,2 0 0 0,-2-3 3 16,1-1 2-16,-2 0 1 0,1 0-2 0,-3-1 2 0,0 0-1 0,0-4 1 0,-3 5 1 15,0-1 2-15,-3-3 4 0,1 1 3 0,0 1 5 0,-3 1 3 0,0 1 1 16,-3-2 1-16,3 3 3 0,-3 0-1 0,0 1-2 0,0 3-1 0,-1-2-3 16,-1 3-7-16,0-1-8 0,1 0-12 0,-1 5-13 0,-1 0-22 0,1 1-21 15,-1 3-28-15,-2 1-28 0,2 1-35 0,0 3-40 0,-2 3-60 16,2 1-71-16,1 4-87 0,-3 0-94 0,5 0-53 0,-1 2-30 0,0 0-11 16</inkml:trace>
  <inkml:trace contextRef="#ctx0" brushRef="#br0" timeOffset="273569.5154">3223 1676 51 0,'-17'5'125'0,"0"-1"-9"0,1 3-8 0,-1-2-4 15,-2-1-5-15,5 0-5 0,-3 1-3 0,2-1-6 0,1 2-8 0,1-1-5 16,-1-1-7-16,3 1-4 0,0-1-7 0,-1-1-5 0,2 2-7 0,0 0-5 16,1-3-4-16,1 3-5 0,0 0-4 0,0-1-4 0,2-1-3 15,0 2-2-15,-1-2-1 0,2 4 0 0,1-3-1 0,-4 1 1 0,3-1 0 0,2 2 1 16,-2 0 0-16,0 0-1 0,1 1 2 0,-1 1 1 0,-1-1 1 0,1 3 2 16,-1-1 1-16,1 1 0 0,-2 1-2 0,0-1 0 0,2 3-1 0,-1-4 0 15,-1 6-1-15,1-4 0 0,-2 1 2 0,2 1 1 0,1 2 1 16,-2-1 0-16,0-1-1 0,2 3-1 0,0-1 0 0,-1 2 1 0,3-3 2 15,-2 1 0-15,2 1 0 0,-2 1-1 0,4 0 2 0,-1 0-2 0,1 0-1 16,-1 0-2-16,2 0 0 0,2 2 0 0,-1-3 1 0,1 1 0 0,1 1 1 16,1-1-1-16,-1 0 0 0,2 1 1 0,2-2 0 0,1 3 2 15,-1-2-1-15,1 0 2 0,2 0 1 0,1-2 1 0,2 2 0 0,-1 0 1 0,4-1 0 16,0-1-2-16,1 2 1 0,4-3 0 0,-2 1-3 0,5-2-1 16,-1 1-3-16,4-2-5 0,0 0-5 0,1-2-6 0,2-1-7 0,0 0-7 15,2-1-5-15,1-1-6 0,-1 1-8 0,1-3-6 0,0 0-5 16,-1-3-7-16,-1 3-5 0,1-3-4 0,0 0-3 0,-2-1-2 0,0-1-1 15,-2 0 2-15,-1-1 5 0,0-1 3 0,1 0 2 0,-5-1 7 0,2 1 5 16,-1-3 9-16,-1 0 7 0,-1 1 9 0,-1-2 9 0,1 0 9 0,-2-1 7 16,-2-1 10-16,2 1 8 0,-2-3 7 0,-1 3 4 0,2-3 6 15,-3 0 6-15,0-1-1 0,0 0-1 0,-1 2-3 0,0-4-1 0,0 1-3 16,0-2-2-16,-1 1-3 0,0-2-1 0,0 0-2 0,-1 0-5 0,0-2-1 16,1-1-1-16,-3 2-2 0,3-3-5 0,-3 0-3 0,2 0-1 0,-2 1-2 15,0-1 0-15,0-3-3 0,-1 2-4 0,-1 1 0 0,2-2 3 0,-3-1 2 16,0 1 3-16,0 0-1 0,1 0 0 0,-4 1 4 0,3 1 7 0,-3 0 6 15,-2-1 10-15,3 2 5 0,-3 0 5 0,-1-1 7 0,-2 4 5 0,1-2 1 16,-1 2-1-16,-1 0-3 0,1-1-2 0,-2 4-2 0,-1-2-1 0,-3 0-3 16,1 1-6-16,-1-1-6 0,-2 2-9 0,1-1-7 0,-5 1-11 0,1-2-5 15,-3 2-7-15,1 0-6 0,-4 0-10 0,-1-1-10 0,-1 1-11 0,-4-2-10 16,2 2-10-16,-4 0-10 0,-2 0-10 0,0 0-8 0,-3-1-12 0,0 3-8 16,0 0-10-16,-2 1-12 0,-1-1-15 0,0 1-20 0,0 2-24 0,-1 0-24 15,-2 1-24-15,2 2-60 0,-1-2-76 0,0 3-40 0,-2-2-22 0</inkml:trace>
  <inkml:trace contextRef="#ctx0" brushRef="#br0" timeOffset="274450.8897">3134 1936 290 0,'-3'0'397'0,"1"-1"-64"0,1 1-86 0,-3-2-56 0,1 1-46 15,0 1-24-15,1-2-13 0,-2 0-4 0,-2 2-2 0,1-1-5 0,0 1-9 16,0-1-11-16,0 0-10 0,-4 1-12 0,3-2-13 0,-4 1-8 0,2 1-9 16,-4-2-6-16,2 0-3 0,-4 2-6 0,1-1-6 0,0 1-4 0,-2-2-2 15,-2 0 2-15,1 2 5 0,-3 0 3 0,1-3 3 0,-4 3 2 0,2-2 3 16,-1 0 0-16,-3-1-2 0,1 1 1 0,-1 2 1 0,0-3 0 0,0 1 0 15,-1-1 2-15,0-1-1 0,-2 1 0 0,2 1 1 0,1-1 0 0,-3-2 0 16,3 0 0-16,-1 3 1 0,2-3 2 0,0 2 0 0,1-1 3 0,-1-1 0 16,2 1 1-16,0-1-1 0,1 2-3 0,1-2-2 0,1 3-3 15,1-3-3-15,0 3-1 0,-1-3-4 0,4 2-3 0,-3-1 0 0,4 1-4 0,-1 2-3 16,1 0-4-16,-1-2-2 0,3 3-2 0,0 0-1 0,0 0-2 0,1 0-1 16,2 0-3-16,-1 0-2 0,1 3-3 0,0-2-1 0,3 0-3 0,-2 1-2 15,2 1-2-15,0 0 0 0,0 1-1 0,2 1-3 0,-2-2-1 0,2 1 0 16,-1 1 0-16,1 0 1 0,-1 0 3 0,1-2 2 0,1 4 1 0,1-3 2 15,-1 2 3-15,-1-1 3 0,1-1 2 0,1 1 2 0,-1-1 3 0,-1-1 1 16,0 2 3-16,2 0 3 0,-1-3 0 0,-1 1 2 0,1 1-1 0,-1-4 2 16,1 3 2-16,1-1 2 0,-1 0 2 0,-1-1 3 0,1 1 3 15,-1 0 2-15,0-2 5 0,0 1 4 0,0 1 4 0,0-2 3 0,0 0 3 0,-1 0 4 16,1 0 3-16,0 0 4 0,0 0 3 0,-1 0 2 0,3 0 2 0,-1-2-2 16,-2 1-1-16,2 1-1 0,1-2-5 0,1 0-4 0,-2 2-2 0,2-1-3 15,0-1-3-15,0 0-3 0,0 2-6 0,0-3-6 0,0 3-4 0,0 0-7 16,2-2-3-16,-2 0-4 0,1 2-2 0,1-1-3 0,-2-1-4 0,0 2-2 15,0 0-4-15,0 0-4 0,2 0-3 0,-2 0-2 0,0 0-2 0,0 0 1 16,0 0-3-16,0 0 0 0,0 0-2 0,0 0-1 0,2 0 0 16,-2 0-1-16,2 2 1 0,-2-1 0 0,1-1 2 0,1 2 2 0,-2 0 3 0,2-2 0 15,-1 0 2-15,1 0 2 0,-2 3 3 0,2-1 3 0,-1 0 2 0,-1-1 1 16,2 3 2-16,-1-3 3 0,1 2 0 0,-2-2 3 0,2 0 0 0,-1 3 2 16,-1-3 1-16,2 1 0 0,-2-1 2 0,1 2 0 0,1-1 2 15,-2-1 1-15,2-1 2 0,-2 0 1 0,0 0 6 0,0 0 6 0,0 0 8 0,0 0 10 16,0 0 7-16,0 0 10 0,0 0 9 0,0 0 10 0,0 0 7 0,0 0 8 15,0 0 7-15,0 0 7 0,0 0 4 0,0 0 4 0,0 0-1 0,0 0-1 16,0-1-8-16,0-1-7 0,1-1-9 0,-1 2-9 0,3-2-10 16,-3-1-9-16,2 1-9 0,-1 0-10 0,1-2-10 0,-1 1-12 0,1-1-10 15,1 0-8-15,-1 0-7 0,1-2-4 0,0 2-7 0,2 0-4 0,-2 2-7 0,0-2-6 16,-1 2-9-16,-1 0-8 0,1 0-11 0,1 0-11 0,-1 2-10 16,-1 1-4-16,1-2-10 0,1 2-10 0,-1 0-14 0,-1 2-18 0,3-2-15 15,-1 1-17-15,1 2-19 0,-1 2-20 0,2-3-36 0,0 5-39 0,1-1-51 0,-1-1-53 16,1 4-34-16</inkml:trace>
  <inkml:trace contextRef="#ctx0" brushRef="#br0" timeOffset="275650.6948">818 2067 147 0,'-3'-2'534'0,"-2"0"6"16,2 2 4-16,-1 0-91 0,2-3-140 0,1 3-87 0,-1 0-61 0,0 0-34 15,2-2-23-15,-1 0-14 0,1 2-8 0,0 0-11 0,0 0-10 0,0-1-9 16,0-1-14-16,1 2-10 0,-1-2-12 0,0 2-10 0,2 0-9 0,0 0-9 16,-1 0-6-16,1 0-6 0,2 0-5 0,-2 0-3 0,1 0-3 0,0 0 0 15,0 0 0-15,2 0 1 0,-2 0 2 0,2 2-1 0,-2 0-1 0,3-1 2 16,1 3 0-16,-2-1 0 0,-1 1 2 0,1-1 0 0,-2 2 2 0,3-2-1 15,-3 2 1-15,2 1 2 0,-1 0 1 0,-1 0 2 0,3 2 1 0,-4-1 4 16,2 3 4-16,-1-3 2 0,-1 0 1 0,1 3 1 0,-3-3 2 0,2 0 0 16,-2 0 2-16,0 3 1 0,0-3 0 0,0-1 1 0,0 1-1 0,0 0 2 15,0-2 0-15,0-1 2 0,-2 1 3 0,2-2 2 0,0-1 3 0,-1-1 5 16,1 3 5-16,-2-4 6 0,2 0 7 0,0 0 7 0,0 0 5 0,0 0 3 16,0 0 3-16,0 0 1 0,-2-4 1 0,2 3-1 0,-1-1-3 0,-1-3-1 15,2 0-3-15,-3 0-5 0,3-2-3 0,0-2-9 0,0 1-9 0,0-2-12 16,0 1-14-16,3-1-5 0,-3-2-4 0,2 2-4 0,-1-4-2 0,1 2-2 15,1-2 0-15,-1 2-3 0,1 1-2 0,0-1-3 0,0 0 0 0,1 2-2 16,-1 0 2-16,1 2 0 0,-1-1 3 0,1 3-1 0,-1 1-1 0,0 0-3 16,-1 2-1-16,-1-1-3 0,1 1-1 0,1 3-1 0,-1-2-2 0,1 2-1 15,1 0 1-15,-2 2-2 0,1-2 1 0,0 0 2 0,0 3 3 0,1 1 1 0,-1 1 2 16,2-1 3-16,-2 2 1 0,3-2 3 0,-3 4 5 0,2-1 2 16,-2 1 3-16,0 1 2 0,0-1 3 0,1 1 3 0,-1 3 2 0,0-4 1 0,0 3 3 15,2-2 2-15,-2 1 1 0,-2-1 1 0,1 0 0 0,1-2 0 0,-1 1 0 16,-2 0 2-16,2-2 0 0,-1-2 1 0,-1 1 4 0,0-1 4 15,0-3 4-15,0 3 8 0,0-1 8 0,0-3 6 0,0 0 6 0,0 0 4 0,0 0 4 16,0 0 2-16,0-2 1 0,-1 1 1 0,-1-3 0 0,2 0-2 16,-2 0-2-16,1-1-5 0,-1-1-4 0,0 1-7 0,1-4-10 0,1 2-7 15,-2-3-5-15,2 2-6 0,-1-2-4 0,-1 1-3 0,2-2-3 0,0 1-1 16,0 0-2-16,0 0 1 0,0 0-1 0,2 1-2 0,-1 0-3 0,-1 1-2 0,2 1-3 16,-2-1-3-16,3 3-3 0,-1 0-4 0,-1-2-3 0,1 5-4 0,0-3-1 15,-1 3-3-15,1-1-3 0,1 3-2 0,-1 0-3 0,-1 0-1 0,2 0 1 16,0 0 1-16,0 3 2 0,0-3 0 0,2 4 3 0,0-1 2 0,-2-1 3 15,2 3 3-15,-1 0 2 0,1 0 2 0,-2 0 3 0,1 1 4 0,1 0 2 0,-2 2 1 16,2-1-2-16,0 0-7 0,0 0-7 0,-1 3-10 0,-1-3-14 0,0 2-13 16,0-3-16-16,0 1-17 0,1 0-18 0,0-1-24 0,-1 2-29 0,0-3-35 15,-1 0-41-15,1 0-54 0,-1 2-60 0,1-4-31 0</inkml:trace>
  <inkml:trace contextRef="#ctx0" brushRef="#br0" timeOffset="276283.3466">1149 1918 388 0,'-2'0'438'0,"0"0"-40"0,1 0-80 0,-1 2-99 15,2-2-71-15,0 2-59 0,0-2-37 0,0 0-20 0,0 3-14 0,0-2-8 16,0 0-4-16,0 0-4 0,0 3-4 0,0-1-3 0,0 0-2 0,2 1 0 16,-1-1-2-16,-1 2 1 0,2-1 2 0,0 1 2 0,-1 0 1 0,1 2 4 15,1-2 1-15,0 2 0 0,-1-2 1 0,1 0 1 0,0 2 0 0,2-2 2 16,-2 1 2-16,0 0 1 0,0-2 0 0,-1 3 1 0,1-1 0 0,0-1 0 15,0 0 0-15,1 2 0 0,-1-5-1 0,1 3-2 0,-1-3 1 0,-1 1-1 16,1 1 0-16,-1-3 4 0,-1 1 2 0,1 0 4 0,0-2 4 0,-2 0 6 16,1 0 1-16,1-2 1 0,-2 0-4 0,1-1-1 0,1 1 0 15,-2-1-1-15,2-4 3 0,-2 0 2 0,0 2 0 0,0-2-3 0,0-2-2 16,0 1-3-16,0-1-2 0,-2 1-3 0,2-4 3 0,-2 4 4 0,1-3 8 16,1 3 12-16,-2 0 5 0,2-1 6 0,-3 1 3 0,3 0 1 0,-2 3 1 0,1-1 4 15,1 2-2-15,-2 1-4 0,2-2-5 0,-1 1-8 0,-1 4-8 16,2-3-11-16,0 3-13 0,0 0-15 0,0 0-12 0,0 0-10 0,0 0-7 15,0 0-5-15,0 0-3 0,2 0-4 0,-1 3 0 0,-1-1 0 0,2 3 3 0,1-3 4 16,0 5 4-16,-1-2 5 0,1 0 5 0,2 1 6 0,-1 0 2 16,1 1 4-16,-2 0-3 0,2 0-3 0,0-1-4 0,0 1-6 0,1 0-7 15,-2-2-6-15,1 2-6 0,0-2-7 0,0-1-7 0,0-2-5 0,2 3-4 16,-4-2-2-16,2-1-2 0,0-1-4 0,-2-1 0 0,2 0-3 0,0 0-2 16,1-3-1-16,-1 2-4 0,1-4-5 0,-1 1 1 0,-2-2 5 0,2-1 7 0,-1 0 7 15,1-1 7-15,-3-4 5 0,1 2 9 0,0 0 9 0,-1-3 12 16,-2 2 10-16,0-1 10 0,0-2 15 0,0 1 14 0,-2-1 18 0,-1 1 13 15,0-3 11-15,0 4 9 0,-1-5 7 0,-2 3 8 0,2-1 9 0,-1 1 6 16,-2-1 6-16,1 1 6 0,-2-1 3 0,2 1 7 0,0 2 8 0,-1 0 6 16,2 0 4-16,-4 2-1 0,4-1-1 0,-1 2-4 0,1 2-5 0,2 1-5 15,-3 0-8-15,3 1-11 0,0 0-9 0,-1 1-13 0,3 1-11 0,-1 1-16 16,0 2-17-16,1-3-15 0,1 3-18 0,0 0-12 0,0 0-8 0,0 3-8 16,0-1-5-16,1 3-3 0,1 0-3 0,-2 0-1 0,3 2 1 0,-1 0 3 15,1 3 1-15,-1 1 6 0,4-1 5 0,-3 3 5 0,2 1 6 0,-2-1 5 16,3 4 2-16,-1-2 3 0,0 1 1 0,1 1 2 0,0 0-1 0,-1-2 1 15,2 1-2-15,-3 3-1 0,4-4-3 0,-3-1-7 0,1 3-8 0,-1-2-10 16,0-1-10-16,0 1-12 0,-1-2-11 0,1 0-15 0,-2-1-16 0,2 1-16 16,-2-4-16-16,0 3-16 0,0-6-17 0,1 2-14 0,0 0-12 0,-1-2-5 15,-1-3 2-15,1 0-23 0,0 0-32 0,0-3-40 0,1 0-45 0,-1-3-25 16,0 0-14-16</inkml:trace>
  <inkml:trace contextRef="#ctx0" brushRef="#br0" timeOffset="276500.4847">1425 1728 265 0,'-3'-12'416'15,"-2"-1"-20"-15,2 3-35 0,0 2-41 0,0 1-39 0,0 0-39 0,1 0-32 16,1 3-26-16,-1 0-22 0,-1-1-20 0,3 2-20 0,-2 0-18 0,2 2-22 16,-1-1-23-16,1 2-18 0,0 0-19 0,0 0-15 0,0 0-15 0,0 0-10 15,0 3-8-15,0-2-6 0,1 3-4 0,-1-1-2 0,2 0-1 0,-1 2 2 16,1 2 3-16,1 1 5 0,-1-1 6 0,1 2 5 0,0 0 5 0,3 1 5 16,-1 0 5-16,-2 3 2 0,2 1 2 0,-2-2 0 0,2 1 0 0,1 0 1 15,-1 1 1-15,1 0-2 0,-1 2 1 0,0-3-2 0,0 2-2 0,2-2-5 16,-4 2-5-16,2 0-7 0,-1-3-7 0,-1 2-9 0,2-2-9 0,-2 2-10 15,1-4-10-15,-1 3-12 0,2-4-10 0,-3 1-15 0,-1-2-15 0,1 0-17 16,0-2-16-16,-1 0-15 0,-1 0-14 0,0-1-23 0,0-1-26 0,0-1-53 16,0-3-66-16,0 0-28 0</inkml:trace>
  <inkml:trace contextRef="#ctx0" brushRef="#br0" timeOffset="276755.8113">1411 1881 13 0,'-3'-3'486'0,"-2"0"3"0,2 1-53 16,1 0-85-16,1 1-80 0,-1 1-79 0,1-1-49 0,1 1-37 0,0 0-26 15,0 0-19-15,0 0-16 0,0 0-15 0,0 0-12 0,0 0-10 0,0 0-7 16,1 0-6-16,1 0-1 0,1 0-2 0,0 0 0 0,2 0 2 0,1 0 4 16,-1 0 4-16,1 0 5 0,2 0 4 0,-1-2 4 0,2 2 3 0,-1-1 2 15,2-1 3-15,0-1-1 0,0 2 2 0,0-1-3 0,0-1-2 0,0 0-2 16,0 2-2-16,0 0-4 0,-2-2-3 0,2 1-2 0,-1 0-5 0,-1 1-2 16,0-1-3-16,-1 0-1 0,-1 2-4 0,2 0-3 0,-4 0 0 0,1 0-3 15,0 2 0-15,-2 0-1 0,2-2-1 0,-1 1 0 0,0 1 1 0,-1 0 1 16,0 1 1-16,-1-2-2 0,-1 1-2 0,2 2-4 0,-1-1-6 15,0-2-8-15,-1 2-8 0,-1 0-9 0,0 0-12 0,0 0-14 0,0-1-17 0,0 1-22 16,0-2-25-16,0-1-24 0,0 0-28 0,0 2-16 0,0-2-13 16,0 0 0-16,0 0 3 0,0 0-14 0,-3 0-25 0,-2-3-37 0</inkml:trace>
  <inkml:trace contextRef="#ctx0" brushRef="#br0" timeOffset="276883.427">1597 1700 65 0,'-1'-12'451'0,"-2"0"-30"0,0 2-53 0,1 3-55 0,1-2-54 0,-1 1-43 16,2 1-38-16,-2 0-28 0,1 4-23 0,1 0-19 0,-2-2-18 0,2 1-23 15,0 1-25-15,0 3-30 0,0-2-33 0,0 2-31 0,0 0-28 0,0 0-31 16,0 0-33-16,0 0-33 0,0 0-34 0,2 0-38 0,3 2-37 0,-2-2-57 16,3 3-65-16,0-1-34 0</inkml:trace>
  <inkml:trace contextRef="#ctx0" brushRef="#br0" timeOffset="277135.6705">1678 1570 426 0,'-3'-1'562'0,"0"-1"3"0,1 2 1 0,-1-1-83 0,1 1-127 16,1 0-96-16,1 0-84 0,0 0-54 0,0 0-36 0,0 0-25 16,0 0-19-16,0 0-15 0,0 1-12 0,0 2-13 0,0-2-12 0,1 4-8 15,1 0-7-15,1 0-3 0,-1 3-3 0,1-1-2 0,2 2 3 0,-2 3 3 16,5 1 5-16,-4-2 7 0,3 6 3 0,-2 0 6 0,1 0 2 0,2 2 3 16,-2 0 1-16,1 4-2 0,-1-3-4 0,0 3-4 0,0 2-5 0,1-1-7 15,-2-3-7-15,-1 6-8 0,1-2-11 0,1-2-8 0,-3 4-8 0,2-2-8 16,-2-2-8-16,1 2-7 0,-1-3-8 0,0-1-6 0,0 0-7 0,-1-3-6 15,2 1-5-15,-2-5-3 0,-1 0 2 0,1-3 5 0,1-1 8 0,-1-1 4 16,1-4-2-16,-3 2-13 0,2-6-20 0,-2-1-22 0,0 0-22 16,0 0-12-16,1-3-5 0,-1-2-10 0,2-2-11 0,-2 0-29 15</inkml:trace>
  <inkml:trace contextRef="#ctx0" brushRef="#br0" timeOffset="277817.4274">1767 1830 357 0,'-2'-9'363'0,"2"-1"-46"0,0 3-54 0,0-1-59 0,0 3-47 0,0-1-38 15,2 1-27-15,-2 1-22 0,3 0-16 0,-1-1-13 0,1 1-12 0,1 1-7 0,1-1-10 16,-2 1-9-16,2 1-7 0,0-1-9 0,0 3-5 0,1-2-5 0,-2 0-3 16,1 2-2-16,2 0-3 0,-3 0-1 0,1 0-1 0,1 2 1 15,-1 0 0-15,-2 1 1 0,2-3 0 0,-2 4 2 0,-1-1 3 0,1-1 1 16,-1 3 4-16,-1-2 3 0,1 2 4 0,-2-1 8 0,0 1 6 0,-2-1 6 16,1 2 9-16,-1-2 8 0,-1 1 8 0,0 0 8 0,-1-1 10 0,1 2 6 15,-2-1 6-15,2 0 5 0,-3-1 5 0,3 1 3 0,-2-2 3 0,2-1-1 16,0 1 2-16,0 1-1 0,-1-3-1 0,3 1-2 0,-1 0-4 0,-2-2-3 15,4 1-4-15,-2-1-4 0,2 0-4 0,0 0-3 0,0 0-3 0,0 0-3 16,0 0-2-16,0 0-4 0,0 0-6 0,0 0-3 0,2 0-5 0,1 0-5 16,-2-1-2-16,1 1-4 0,1-1-3 0,-1 0-2 0,-1 1-4 0,2-3-7 15,1 1-5-15,-1 0-4 0,0 1-2 0,0-3-5 0,3 1-1 0,-3-1-2 16,2 1-3-16,0-2-2 0,0 1-3 0,1-2-4 0,2 2-6 0,-2-2-4 16,-1-2-1-16,2 2 2 0,-1-1 4 0,0 0 5 0,0-3 1 0,1 1 2 15,-2 1 1-15,-1-4 1 0,2 2 3 0,-3-2 4 0,1 1 3 0,-1 0 6 16,-1-3 8-16,-1 0 9 0,-1 1 4 0,0-2 4 0,-1 2 2 0,-1-2 2 15,0-2 4-15,-1 2 7 0,0 0 7 0,-3 1 7 0,3-2 7 0,-2 1 5 16,2 2 6-16,-2-1 4 0,0 2 2 0,0 0 3 0,1 2 1 0,-1-1 2 16,2 2-4-16,0 3-6 0,-1 0-9 0,1 2-9 0,2-1-13 0,-1 2-14 15,0 2-13-15,1-1-15 0,1 2-12 0,0 0-9 0,0 0-7 0,0 2-6 16,0 1-5-16,0 1-2 0,0 0-1 0,1 3 2 0,1 0 4 0,0 2 5 16,-1 0 6-16,1 2 9 0,1 1 8 0,0 1 7 0,2 1 4 0,-2-1 5 15,3 4 3-15,-1-2 0 0,0 0 1 0,1 0 0 0,-1 1 1 16,0 0-2-16,1-1 0 0,0-1-2 0,1 0-3 0,-1-1 0 0,1 2-2 15,0-3-2-15,-2-2 0 0,0 3-1 0,1-3-1 0,-1-1-1 0,1 0 0 16,-1-2 0-16,1 2-1 0,-3-6 2 0,2 2 2 0,-2-1 4 0,2-1 2 0,0-1 0 16,-2-2 4-16,2 0 0 0,-2 0 1 0,3-1 2 0,-1 0 0 15,1-2 4-15,-1-2 3 0,1 1 0 0,-1-3 3 0,2 2 0 0,-3-2 3 0,2-2 0 16,1 2 4-16,-3-1 4 0,1-1 2 0,-1 0 2 0,-1 0 4 0,1 1 2 16,-1-1 4-16,-1 1 3 0,-2 0 3 0,1 1 3 0,-1-1-1 15,0 1 1-15,-1 1 0 0,1 0-2 0,-2 2-2 0,2-1-4 0,-3 1-3 16,0-1-3-16,2 3-5 0,-1-1-5 0,-1 1-8 0,1 2-9 0,1 0-11 0,-1 0-6 15,-1 0-6-15,3 0-8 0,-2 0-5 0,1 2-4 0,-1 1-1 0,2-1-4 16,-3 3-1-16,1-1 1 0,2 1 0 0,-1 0 1 0,-1 0 4 16,2 2 3-16,-3 0 5 0,3 1 5 0,0-1 3 0,3 1 2 0,-1 1 4 15,-1-2 2-15,4 1 2 0,-2 1 0 0,0-1 0 0,2-1 1 0,0 1-2 16,3-2-3-16,-2 1-5 0,1-1-7 0,2 1-8 0,0-3-6 0,-1 1-10 16,0-5-14-16,3 3-19 0,0-1-22 0,1 0-32 0,0-2-37 0,-1-2-55 15,2 0-63-15,1-1-74 0,-3-1-82 0,3-1-40 0,-1 2-22 0</inkml:trace>
  <inkml:trace contextRef="#ctx0" brushRef="#br0" timeOffset="278667.5124">2358 1495 195 0,'-4'-3'476'0,"0"0"-20"0,1 0-33 0,1 2-89 0,1-1-117 0,-1 1-72 16,-1 1-49-16,1-2-29 0,1 2-18 0,-1 0-12 0,-1 0-10 0,1 2-8 15,1-2-8-15,-1 3-7 0,-1-2-10 0,0 2-5 0,2 2-5 0,-1-3-4 16,0 5-4-16,-1-1-2 0,0-2 0 0,1 4 3 0,-1-1 2 0,1 0 5 16,1 1 2-16,-1 0 4 0,1-1 3 0,-1 1 4 0,2-1 2 15,0 1 2-15,0-1 0 0,0 3 0 0,0-3-1 0,0-2 1 0,2 3 0 16,-1-1 0-16,1-4-1 0,-1 4 2 0,1-3-1 0,1-1 1 0,-1 1 4 0,1 0 1 16,0-3 4-16,-1 1 1 0,1-1 1 0,1-1 2 0,0-1 1 15,-1 1 1-15,0-3 1 0,2-1 2 0,-2 2 2 0,2-3 3 0,-2 1 2 16,3-3 2-16,-3 1 3 0,0-1-1 0,1 0 0 0,-3 0 1 0,1-3 3 15,0 3 2-15,-1-2 3 0,-1 1 0 0,0-1 3 0,-1 1 2 0,-1 0 0 16,0-1-1-16,1-1-2 0,-3 3-3 0,1 0-2 0,0-2-4 0,-1 3-5 16,-1-2-6-16,2 4-5 0,-2-1-7 0,3 0-6 0,-1 1-10 0,0 0-5 0,0 0-8 15,1 4-8-15,-1-2-7 0,3 0-8 0,-3 2-9 0,3 0-14 16,0 0-4-16,0 0-6 0,0 0-1 0,0 0-2 0,3 0 0 0,0 0-1 16,0 0 1-16,2 0 2 0,-2 0 0 0,2 0 1 0,2 0 3 0,0 0 3 15,1 0 6-15,0 0 6 0,0-1 3 0,1-1 2 0,1 0 4 0,0-1 3 16,0-1 7-16,-2-1 6 0,2 1 6 0,1 0 4 0,-3-2 8 0,1 0 13 15,2 0 12-15,-3 0 11 0,0-1 9 0,0-1 10 0,-2 1 12 0,-1-2 10 16,0 2 10-16,0-2 10 0,-2 2 6 0,-1-1 4 0,-1-1 7 0,-1 0 9 16,-1 0 1-16,-1 1-5 0,0-1-2 0,-1 1-3 0,0 0-3 0,-2 1-3 15,2-1-3-15,-3-1-3 0,1 3-6 0,-1 1-9 0,-1-2-9 0,1 3-7 16,-2-2-10-16,2 3-10 0,1-1-8 0,0 1-6 0,0 3-9 0,2-2-8 16,-3 0-7-16,1 2-6 0,2 2-6 0,0 0-8 0,0 1-1 0,1-1-2 15,1 3-1-15,-1 1 1 0,0 0-1 0,2 1 2 0,-1 2 2 0,1 1 3 16,0 3 3-16,1 1 5 0,1 2 4 0,1-2 1 0,0 4 3 0,2 0 1 15,0 3 2-15,1-1 1 0,2 1 0 0,0 1-1 0,2 2 1 0,-1-1-4 16,2 0-1-16,0 1-5 0,0-2-5 0,0 0-5 0,3 2-5 0,-4-1-4 16,1 0-4-16,1-1-4 0,1 0-2 0,-3-2-3 0,-1-1 0 0,1 2-2 15,-2-3 1-15,1 0 0 0,-3-1 2 0,1-2 3 0,-2 0 3 0,-2-1 5 16,0-2 4-16,0-2 5 0,0-1 6 0,-1 1 6 0,-1-2 10 0,-1-4 12 16,-1 3 12-16,-1-2 15 0,-1-2 8 0,2-1 5 0,-3-1 5 15,1 1 2-15,-2-2 2 0,1-2 2 0,-1 1 3 0,-3-1 2 0,2-1 0 0,-2-2-2 16,1-2-6-16,1 0-6 0,-3 0-15 0,2-3-13 0,1 2-10 0,-2-3-5 15,2 1-4-15,0-2-3 0,1 0-5 0,0-2-5 0,2-1-7 0,-1 0-6 16,3 1-5-16,-1-3-4 0,2 0-4 0,0 1-6 0,0-1-3 0,2 1-2 16,1 0-2-16,0-1-8 0,2 0-8 0,0 2-10 0,0-2-11 0,2 3-12 15,1-1-13-15,0 0-15 0,0 1-23 0,3 1-29 0,-1 0-40 0,1 0-45 16,0 3-71-16,0-2-81 0,0 1-48 0,0 1-28 0</inkml:trace>
  <inkml:trace contextRef="#ctx0" brushRef="#br0" timeOffset="279017.7513">2702 1270 351 0,'-4'-6'554'0,"-1"2"12"0,0-1 10 0,1 1-81 16,-1 0-127-16,3-1-88 0,-1 1-67 0,0-1-38 0,1 2-21 0,2-1-14 15,-1 1-13-15,-1-2-13 0,2 0-13 0,0 2-13 0,0-1-14 16,2 4-16-16,-1-3-16 0,1 0-15 0,-1-1-11 0,3 2-11 0,-1-1-11 0,0 0-9 15,3 0-8-15,-3 1-4 0,2 1-3 0,0-3-5 0,3 4-3 16,-2-1-1-16,0 1-3 0,1 0 0 0,-1 1 1 0,-1 1-1 0,1 1 3 16,0 0 0-16,1 3 1 0,-3-2 1 0,1 4 1 0,-1-2 0 0,-1 3 2 0,0 0 4 15,1 1 4-15,-4 0 4 0,2 2 2 0,-2-2 4 0,-2 1 2 0,2 4 3 16,-4-1 2-16,1-1 1 0,1 0 1 0,-3-1 3 0,2 0 0 16,-2 1 2-16,2-1 0 0,-2 0 0 0,-1-2-1 0,3 0 1 0,-2-2 2 15,2-2 1-15,0 4 0 0,1-3 0 0,1-2 2 0,-1 0 0 0,0-3 2 16,1 2 1-16,1-1 3 0,0-2 3 0,0-1 2 0,0 0 2 0,1 2 1 15,-1-2 0-15,2 0-2 0,1 0 2 0,-1-2 2 0,3 1-1 0,0-1-1 16,2 0-7-16,1-1-12 0,0-1-19 0,2-1-23 0,4-2-27 0,0 1-29 16,2-1-47-16,0-3-58 0,4 3-91 0,1-4-110 0,-2 1-73 0,1 0-56 15,2-2-26-15,-4-3-15 0</inkml:trace>
  <inkml:trace contextRef="#ctx0" brushRef="#br0" timeOffset="279686.0195">3199 1180 316 0,'-3'-2'548'0,"0"1"3"0,-1-1 1 0,1 0-73 16,0 1-111-16,1-1-104 0,-1 0-105 0,1 2-60 0,1 0-39 0,-1 0-23 15,-2 0-13-15,4 2-11 0,-2 0-5 0,1-1-7 0,-1 2-6 0,-1-1-7 16,1 2-2-16,1 0-3 0,-1 2-2 0,-3 2 1 0,2-2 0 0,1 1 3 16,1 3 4-16,-1-2 3 0,-2 3 5 0,2-2 1 0,2 0 2 0,-1 1 2 15,1 1 0-15,0-1 1 0,0 2-1 0,1-1 1 0,-1-2-4 0,2 0-2 16,2 1 0-16,-1-1-4 0,1 0-1 0,0-1-3 0,1 0-1 0,-1-1-4 16,0-1-1-16,2-2-2 0,-1 0-2 0,0 0-3 0,1-3-3 0,1 0-2 15,-1-1-3-15,2 0-2 0,-2-1 1 0,2-1 0 0,-1-1 3 0,0-1 4 16,1 0 3-16,-3-2 4 0,1-1 2 0,-1 0 3 0,1-2 0 0,-3 2 1 15,1-1 0-15,-3-1 7 0,1 0 7 0,-2 0 3 0,0-1 2 0,0 0-1 16,-2 1-1-16,-1 1-3 0,0-2-2 0,-2 3-1 0,-1-2 0 0,1 2 1 16,0-1 0-16,-1 1 1 0,-2 2 0 0,-1 0-4 0,2 0-6 0,-1 0-4 15,-1 2-4-15,1 2-1 0,0-2 1 0,2 3-2 0,-1 0-3 0,0 0-3 16,0 3-3-16,2-2-1 0,-1 2-2 0,3 0 2 0,-3 0-1 0,4 1 3 16,-1-1 2-16,3-1 4 0,-2 1 3 0,2-1 2 0,0 0 1 0,2 2 3 15,-2-1 3-15,2-2 3 0,-1 1 5 0,1 0 4 0,2-2 3 0,-1 1 6 16,1-1 2-16,0 0 5 0,1 0 5 0,-1-1 2 0,0 1 4 0,2-4 0 15,1 3 2-15,-1-2 3 0,-1-1 1 0,3 2 0 0,1-1-1 0,-3-1-3 16,1 1-3-16,1-2-3 0,-1 0-5 0,2 2-4 0,-3-1-4 0,0 1-3 16,2 0-4-16,-2-1-3 0,1 2-3 0,-1 0-4 0,1-1-2 0,0 3-4 15,0-1-1-15,-1-1-3 0,-1 2 0 0,4 0-1 0,-3 2-1 0,1-1 0 16,-1 2 0-16,-1 0-1 0,3-2 0 0,-2 4 1 0,-1 0 1 0,0-2-1 16,1 1 1-16,-3 2 1 0,3-2 2 0,-3 3 0 0,1-2 1 15,-1 2 2-15,-2-2 2 0,1-1 2 0,1 0 4 0,-3 1 6 0,2-1 7 0,-2-1 11 16,0 0 12-16,0 0 13 0,0-1 14 0,0 1 13 0,-2-3 14 15,2 0 13-15,0 0 13 0,-1 0 6 0,-1 0 7 0,-1-2 4 0,1 1 2 16,1-1-2-16,-1 0-2 0,0 0-8 0,1-1-10 0,1-2-10 0,-2 2-15 0,2-2-14 16,-1 0-16-16,1-1-18 0,0-1-20 0,0 0-22 0,1 0-21 15,-1-3-22-15,2 2-24 0,1-1-22 0,0 0-23 0,2-1-21 0,0-1-21 16,0 0-32-16,4 1-37 0,-3-2-41 0,2 2-43 0,2 0-47 0,1 1-48 16,0 0-47-16,0 1-43 0,-2 1-22 0,1-2-13 0</inkml:trace>
  <inkml:trace contextRef="#ctx0" brushRef="#br0" timeOffset="280067.8578">3586 1100 505 0,'0'-3'557'0,"-2"-1"7"0,2 1-65 16,0 1-104-16,0-1-95 0,0-1-89 0,0 1-52 0,0 1-34 0,0-1-26 15,2 3-18-15,-2-4-20 0,2 4-20 0,-2 0-14 0,0 0-12 0,1 0-12 16,1 0-12-16,1 2-9 0,-1 0-6 0,2 1-8 0,-1-1-3 0,0 1-2 15,2 1 0-15,-1 1 2 0,0 2 2 0,0-2 5 0,-1 1 5 0,1 2 4 16,-1-1 4-16,0 1 3 0,1 2 1 0,-1 0 4 0,0-1 1 0,-1-1 1 16,-1 1 2-16,1 0 1 0,-2 0 0 0,2-1 0 0,-2-1 1 15,0 1 2-15,0 0 1 0,0-3 2 0,0-1 3 0,-2 0 5 0,2 0 8 0,-2 0 11 16,2-3 10-16,-1 1 10 0,-1-2 10 0,2 0 4 0,-1 0 4 0,-1-2 2 16,-1 1 2-16,1-3 2 0,-1 0 3 0,1 0 0 0,-1 0 2 0,-1-1-3 15,2-2-6-15,1-1-8 0,-1 1-13 0,0-1-8 0,1 1-12 0,-1-2-5 16,2 1-5-16,0-4-5 0,2 3-7 0,-1-3-8 0,1 2-8 15,1 0-7-15,-1-2-7 0,4 2-6 0,-2-2-6 0,3 3-3 0,-1-1-1 0,-1 0-3 16,3 0-1-16,-2 3-1 0,2 1-2 0,-1 0 1 0,3 2 1 0,-2-1 2 16,-1 4 4-16,1-1 4 0,1 2 1 0,2 0 4 0,-3 0 3 0,3 3 2 15,-3 1 0-15,3 1 4 0,0 0 3 0,-1 2 4 0,-1 0 3 0,0 3 3 16,1 2 3-16,0 0-7 0,-1 0-9 0,-1 1-20 0,0 2-21 0,0-1-36 16,1 3-42-16,-4-1-100 0,1-1-125 0,-2 3-86 0,-3-2-67 0,1 1-37 15,-2 0-19-15,-2-3-12 0</inkml:trace>
  <inkml:trace contextRef="#ctx0" brushRef="#br0" timeOffset="283850.3623">24251 1090 201 0,'0'-5'566'0,"0"1"1"0,0 1 2 0,0 1-85 0,0-1-129 16,0 3-103-16,0 0-91 0,0 0-55 0,0 0-37 0,0 0-24 0,0 0-16 15,0 0-10-15,0 0-4 0,0 0-8 0,0 0-3 0,4 3-9 0,-3-3-5 16,1 4-4-16,1-1-6 0,0-1-2 0,1 3-2 0,0 0 2 0,1 1 2 16,-2 0 2-16,2 0 4 0,-2 1 4 0,2 1 1 0,0 0 2 0,-1 2 3 15,1 0 0-15,-4-1 0 0,2 2 0 0,1-1 1 0,-3 0 0 16,1 0-1-16,0 2 1 0,-2-2 0 0,1 0-2 0,-1-1 1 0,0-1-1 15,0 0 1-15,0-1 0 0,0 1 2 0,0-5 3 0,0 4 4 0,-1-4 2 16,1 2 7-16,-2-3 7 0,0 1 10 0,2-1 11 0,0-2 12 0,0 0 13 16,0 0 12-16,0 0 9 0,0 0 13 0,-1-2 4 0,1 2 4 15,0-3 1-15,0-1-4 0,0 1-4 0,0-3-6 0,0 2-10 0,0-4-15 16,1 1-14-16,3-2-13 0,-3-1-18 0,4-2-19 0,-2 0-17 0,5-5-15 16,-2 5-11-16,1-4-7 0,1 2-4 0,2-2-3 0,0-1-1 0,1 0-1 15,3 1 1-15,-3 1 4 0,5-2 0 0,-3 4 1 0,2-1 2 0,0 2 5 16,0 2 6-16,-2-1 0 0,3 3 4 0,-3-1 1 0,1 1 1 15,0 5 1-15,-3-2 0 0,3 2 1 0,-2 2 0 0,2-1 1 0,-3 2-1 16,0 2 1-16,0 0 2 0,0 2-1 0,-1 0 3 0,0 2 1 0,-2 0 1 16,4 1 1-16,-5 1 2 0,1 1 4 0,0 1 1 0,-3-2 1 15,3 3 1-15,-4-1 3 0,3 2 0 0,-2 0 3 0,-2 0 1 0,0-1 2 16,0-1 0-16,0 2 0 0,-1 0 1 0,-1 1 3 0,-1-3-1 0,2 0 1 16,-1-1 0-16,-1 0 3 0,0 0 1 0,0 0 1 0,2-2-3 0,-2 1-7 15,2-1-10-15,-2-2-14 0,0 2-15 0,1-3-18 0,-1 1-25 0,2-1-30 16,0-2-40-16,-2 2-47 0,1-1-63 0,1 0-71 0,-1-2-75 15,-1-1-78-15,0 0-40 0,0 0-19 0</inkml:trace>
  <inkml:trace contextRef="#ctx0" brushRef="#br0" timeOffset="284238.8807">25173 1066 58 0,'-1'0'573'0,"-1"0"5"0,0 0 6 0,2 0-77 16,0 0-115-16,0 0-98 0,0 0-87 0,0 0-57 0,0 0-42 0,0 0-26 15,0 0-15-15,2-2-15 0,0 1-11 0,1 1-13 0,3-2-13 16,-2 1-16-16,1 1-19 0,2-1-19 0,-1-2-22 0,3 3-21 0,-1 0-22 15,2 0-28-15,0 0-27 0,0 0-31 0,0 0-34 0,2 0-40 0,-4 4-47 16,2-3-62-16,-2 1-73 0,1 1-43 0,-1-1-27 0</inkml:trace>
  <inkml:trace contextRef="#ctx0" brushRef="#br0" timeOffset="284402.8815">25142 1243 379 0,'0'4'420'0,"-2"-1"-54"0,2-2-67 0,0-1-46 15,0 0-34-15,2 1-24 0,-1-1-16 0,2 0-12 0,2-1-12 0,1 0-10 16,0-1-10-16,3 1-14 0,1-3-18 0,2 0-17 0,0 0-19 0,2 0-20 16,2-1-21-16,3 2-26 0,2-4-28 0,-4 2-33 0,7 0-34 0,-1-1-46 15,3 1-51-15,-4-1-86 0,7-1-100 0,-4 1-73 0,2-2-59 0,-1 0-29 16,1 1-13-16</inkml:trace>
  <inkml:trace contextRef="#ctx0" brushRef="#br0" timeOffset="284733.2786">26025 886 185 0,'0'-1'618'0,"0"-2"6"0,0 1 6 0,-1 0-65 16,1 2-100-16,-4-1-109 0,4 1-112 0,0 0-73 0,0 0-56 0,-1 0-36 16,-3 0-27-16,3 1-20 0,-2-1-16 0,-1 4-13 0,0-3-13 15,-4 2-8-15,2 0-7 0,-2 3-3 0,-5-1-2 0,2 1 1 0,0 2 3 16,-5 1 4-16,3-1 7 0,-1 1 5 0,2 1 6 0,-4-2 4 0,5 1 4 15,-2-1-1-15,1-2-1 0,2 4 0 0,0-3 1 0,3 0-2 0,-1-2 0 16,1 0 0-16,2 0 0 0,1 0 0 0,-1-3 0 0,2 1 2 16,2 0-1-16,-3-1 0 0,4-1-2 0,-1 1-1 0,1-2-1 0,0 0-2 15,1 1-1-15,-1-1-2 0,4 0-2 0,-3 0-1 0,2 0 1 0,2 0 0 16,-1 0 0-16,1 0 0 0,3 0-1 0,0 0-1 0,3 0-3 0,-1-1-2 16,3-1-2-16,1 2-3 0,0 0-4 0,2 0-4 0,0 0-6 15,-1 0-8-15,4 0-10 0,-1 2-12 0,-1-1-12 0,1-1-15 0,0 3-12 16,1-1-13-16,-1-1-14 0,-1 2-15 0,1 0-18 0,-1 0-20 0,-3-1-18 15,3 3-23-15,-4 0-24 0,3-2-31 0,-3 1-34 0,-3 1-40 0,2-2-43 16,-3 1-24-16</inkml:trace>
  <inkml:trace contextRef="#ctx0" brushRef="#br0" timeOffset="284966.4463">26037 942 45 0,'-4'-9'524'0,"-1"-1"6"16,1 1-42-16,0 1-64 0,1 2-68 0,1-2-71 0,-1 2-42 0,3 0-28 15,-1 2-19-15,1 0-15 0,-2 0-17 0,0 1-15 0,2 3-20 16,0-5-20-16,0 5-22 0,0 0-22 0,0 0-21 0,0 0-19 16,0 0-15-16,0 5-12 0,2-3-8 0,0 1-7 0,-2 2-2 0,1-2-1 15,1 5 2-15,-1 0 3 0,3 1 0 0,-3 1 4 0,4 3 4 16,-2 1 6-16,2-1 8 0,-1 4 6 0,0 1 5 0,1 2 4 0,-2-1-2 16,2 2-6-16,-2 4-12 0,3-1-18 0,-2 0-27 0,1 6-31 0,2-3-45 15,-2 4-50-15,-1 2-106 0,2-4-131 0,-1 6-91 0,0-2-70 16,0 1-37-16,1-4-19 0,-1 2-9 0</inkml:trace>
  <inkml:trace contextRef="#ctx0" brushRef="#br0" timeOffset="286667.0219">25030 1997 19 0,'2'-16'578'0,"0"1"8"15,-2 2 0-15,0 1-76 0,0-1-113 0,0 5-67 0,0-2-46 0,-2 3-28 16,0 2-25-16,2-2-19 0,0 1-20 0,-1 2-20 0,1 2-21 0,0 1-25 15,0-2-26-15,0 3-26 0,0 0-24 0,0 0-24 0,0 0-22 0,0 0-16 16,0 3-15-16,0 0-9 0,0 0-7 0,1 2-3 0,-1 4-1 16,2-2 0-16,0 1 2 0,-1 5 5 0,1-1 6 0,0 3 9 0,-1 0 7 15,2 2 7-15,1 1 8 0,-3 0 5 0,2 4 4 0,1-2 1 16,-3 2 2-16,4-1-1 0,-1-1-3 0,0 1-3 0,0-1-3 0,1-1-7 16,2 1-7-16,-1-1-8 0,-2-2-6 0,3 0-8 0,-1-3-7 15,1 1-6-15,-1-3-5 0,-2-2-3 0,1 0-3 0,2-2 3 0,-2-2 1 16,-1-2 4-16,4-1 3 0,-2-1 4 0,1-2 7 0,-2-2 5 0,4-3 0 15,-1 1 3-15,-2-3 7 0,1-1 5 0,1-2 4 0,1-2 5 16,-1-2 3-16,-2-1 0 0,1 0-1 0,-2 0 1 0,0-1-2 0,0-1 1 16,-2 0 3-16,-1 1 7 0,0-1 10 0,-1 2 3 0,-1 0 7 0,0 2 0 15,0 1 1-15,-1 2-3 0,1 0-2 0,0 4-2 0,-2-3-3 16,2 6-3-16,0-4-2 0,0 5-7 0,0-3-8 0,0 3-9 0,0 2-11 16,0 0-7-16,0 0-8 0,0 0-1 0,0 0-4 0,2 2 2 0,-1-2 2 15,1 5 2-15,1-3 3 0,1 3 4 0,0 0 5 0,-1 0 4 16,0 2 4-16,0-2 2 0,2 1 2 0,0 3-1 0,0-1-3 0,1-1-3 15,-2 1-7-15,4 0-5 0,-3 1-5 0,2-2-7 0,0 1-4 0,0-3-5 16,-1 1-2-16,2 2-2 0,0-2 0 0,0-2 4 0,-4 1 3 16,5-1 5-16,-5-1 9 0,4-1 8 0,-2-1 10 0,1 1 10 0,-1-2 10 15,0 0 13-15,-1-2 7 0,0 1 9 0,0-1 9 0,-2-1 5 16,2 0 4-16,-4-1 5 0,1 1 4 0,-1-2 3 0,-1 1 6 0,0-1 0 16,-1 1 0-16,-1-3-2 0,1 4-4 0,-3-2-2 0,1 2-1 0,-2-1-3 15,2 1-7-15,-2-2-4 0,2 1 0 0,-3-1-5 0,3 3-5 16,0-1-6-16,-2 1-9 0,2 1-5 0,-1-1-5 0,1 1-5 15,2 0-3-15,-1 1-6 0,-1-2-4 0,3 2-4 0,0 0-4 0,0 0-7 16,0 0-7-16,0 0-7 0,0 0-8 0,5 0-5 0,-4 0-4 0,2 0-2 16,1 2 1-16,1-2 0 0,-2 1 0 0,2 0 3 0,2-1 2 0,-1 2 3 15,3-2 3-15,0 0 4 0,4 0 5 0,-4 0 6 0,4 0 6 16,3 0 4-16,-3-2 2 0,2 1 3 0,1-2 1 0,0 0 2 0,-2-1 5 16,3 0 2-16,0 0 2 0,-2-2 5 0,0 2 5 0,0-2 9 15,0-2 8-15,-2 3 10 0,0-2 10 0,0-3 8 0,-1 3 12 0,1 0 8 16,-4 0 9-16,-1-2 5 0,3 0 5 0,-3 2 3 0,-1-3 4 0,-1 1 4 15,-1 1 1-15,-1-1 0 0,1 2-2 0,-2 0-2 0,-1-1 1 0,-1 1-3 16,1 0-4-16,-2 2-3 0,0 0-6 0,0 0-5 0,0 2-6 0,-2-1-8 16,1 1-8-16,-1 1-8 0,2 2-10 0,-1-3-10 0,1 3-10 15,0 0-13-15,0 0-12 0,0 0-11 0,0 3-8 0,-2-3-7 0,0 4-4 16,2 1-4-16,-1-2-1 0,-1 4-2 0,2 1-1 0,-1 3 4 0,1 3 5 16,-3 1 6-16,1 2 8 0,2 5 5 0,-1 0 9 0,1 5 7 15,0 0 6-15,0 3 4 0,1 5 3 0,-1 1 3 0,5 2 4 0,-4 1 2 16,2 5 2-16,1 2-1 0,-1-2-1 0,2 4-3 0,0 0-4 15,-1 0-5-15,2 1-8 0,1 1-5 0,-3-2-8 0,1 1-6 0,0-5-10 16,2 2-7-16,-2-3-9 0,-1-1-5 0,1-2-3 0,-2-1-5 0,2-3-4 16,-4-3-6-16,2-2-5 0,1-3-6 0,-2-3-6 0,1-1-3 15,-1-5-2-15,0 1-2 0,-1-8-2 0,-1 0-14 0,4-3-23 0,-3-4-45 16,1-4-58-16,-2-1-64 0,1-5-67 0,3-2-55 0,-1-3-49 0,0-4-21 16</inkml:trace>
  <inkml:trace contextRef="#ctx0" brushRef="#br0" timeOffset="287217.1644">26332 1913 56 0,'-2'-3'587'0,"1"3"13"0,-3-2-2 0,4 0-7 0,-1-1-96 15,-1 1-139-15,2 2-81 0,0-3-53 0,0 1-36 0,0 0-25 0,2-1-20 16,-1 1-19-16,-1 1-14 0,2-2-13 0,0 2-17 0,-2 1-19 0,1-3-16 15,-1 3-18-15,2 0-15 0,-2 0-15 0,4 0-12 0,-2 0-12 0,-1 3-8 16,3-2-5-16,-3 0-4 0,1 2-5 0,-1 2-2 0,3-1-2 16,-1 1 1-16,0 2 0 0,0-2 3 0,2 3 3 0,-2 1 3 0,-2 0 3 15,3 1 5-15,-3 2 4 0,-1 1 4 0,2-4 2 0,-2 6 4 0,0-4 5 16,0 1 5-16,-2 1 3 0,2-1 3 0,-1 0 3 0,-3 0 1 16,3-2 3-16,-1 0 3 0,1-2 2 0,-4 1 3 0,4-4 1 0,-1 2 3 15,0-2 3-15,2-1 4 0,-1-1 6 0,-1-1 8 0,2-2 7 0,0 0 7 16,0 0 6-16,0 0 0 0,0 0-1 0,0-4-5 0,0-1-5 15,0-2-6-15,0 1-5 0,0-3-5 0,3 0-7 0,-1-3-10 0,1 1-12 16,2-3-14-16,-1-3-15 0,3 1-13 0,1 1-10 0,0-3-4 0,3 2-3 16,-3-3 2-16,1 3 3 0,4 1 1 0,-4-1-1 0,3 2 3 0,-2 2 1 15,2-1 3-15,-4 3 1 0,2 1 4 0,-2 2 2 0,0 0 2 16,1 4 3-16,0-2 1 0,-3 1 0 0,0 4-1 0,4 0 2 0,-2 2 2 16,-4 1 0-16,3 1 1 0,-1 1 1 0,2 2-4 0,-3-1-6 0,-1 5-11 15,1 0-13-15,2 0-21 0,-3 4-21 0,-1-1-30 0,0 1-34 0,1 1-84 16,-3 1-108-16,-1 3-76 0,0-2-60 0,0 0-31 0,-1-1-17 0</inkml:trace>
  <inkml:trace contextRef="#ctx0" brushRef="#br0" timeOffset="287683.8816">26474 1773 115 0,'2'-10'501'0,"-1"2"-31"0,1 1-43 16,-2-2-50-16,0 4-51 0,0-1-52 0,0 1-36 0,0 2-32 0,0-1-25 15,0 1-24-15,0 1-17 0,0 1-18 0,-2-1-14 0,1 1-13 0,1 1-16 16,0 0-20-16,0 0-16 0,0 0-18 0,0 0-15 0,0 1-14 16,-4 1-10-16,3-1-10 0,-1 1-4 0,-3 1-3 0,4 1-3 0,-4 1 0 15,1 1 0-15,-1 1 1 0,-2 3 1 0,2 0 3 0,-1 0 2 0,-1 0 3 16,-1 4 5-16,-1 0 2 0,3-1 3 0,-3 1 2 0,2 0 2 0,-1 0 0 16,0 0 1-16,1 0 0 0,0 2 0 0,3-3 0 0,-1 1 1 15,0-1 0-15,2 1 2 0,-3-4 1 0,3 2 2 0,1-3 2 0,0 1 2 16,1-3 1-16,1 0 2 0,0 0 2 0,0 0 2 0,1-3 3 0,1 0 4 15,1-2 4-15,0 1 5 0,3-3 3 0,1 2 2 0,-1-2 2 0,2-2 1 16,3 0-1-16,2-1-1 0,1 1-3 0,0-1-5 0,5-3-4 16,-1 1-9-16,0-1-10 0,3 0-11 0,-2 0-13 0,5-1-16 0,-2 0-15 15,0 0-19-15,-1-1-19 0,1 1-16 0,-2 0-17 0,-1 1-16 0,0-1-17 16,-3 2-19-16,1 0-20 0,-4 1-28 0,3-1-31 0,-7 3-25 0,1-1-25 16,-1 1-30-16,-2 0-32 0,-4 2-26 0</inkml:trace>
  <inkml:trace contextRef="#ctx0" brushRef="#br0" timeOffset="287933.1921">26570 1867 204 0,'-4'-6'426'0,"-3"-2"-47"0,2 3-70 0,1-1-43 0,-1-1-34 0,2 2-14 15,0-2-10-15,1 2-5 0,1-2-2 0,-1 2-6 0,0 2-5 0,2-4-7 16,0 5-9-16,0-3-10 0,0 2-8 0,0 0-12 0,0 0-11 0,0 1-8 16,0 1-9-16,0 0-10 0,2 0-12 0,-2 1-13 0,0 0-12 0,0 0-14 15,0 0-12-15,0 0-14 0,2 1-13 0,-2 0-9 0,1 0-11 16,-1 1-6-16,3 1-6 0,-1 0-3 0,0 2-3 0,2-1-1 0,-1 2 1 15,0 2-1-15,2 1 1 0,-2 1 2 0,2 0 0 0,-2 2 5 0,2 1 2 16,3 2 3-16,-3 1 2 0,-1 0 4 0,1 2 3 0,3 4 5 0,0-1 3 16,-3 1-4-16,1 1-7 0,1 0-5 0,-3 1-1 0,4 2-9 15,-2-1-12-15,1 3-16 0,-1-3-19 0,-1-1-30 0,1 2-33 0,-1-2-44 16,0-1-45-16,-2 1-100 0,2-2-128 0,-4-1-77 0,-1-1-53 16,0-3-28-16,0 0-15 0</inkml:trace>
  <inkml:trace contextRef="#ctx0" brushRef="#br0" timeOffset="288350.4905">26183 2375 398 0,'-9'-3'583'0,"1"-1"13"0,0 3-36 16,-2-3-60-16,6 1-93 0,-3 1-107 0,2-1-61 0,2-1-39 16,-2 1-21-16,4 1-12 0,-4-1-7 0,2-1-7 0,2 1-11 0,1 1-12 15,-2-1-14-15,0 0-13 0,2 0-18 0,0-1-16 0,2 2-15 16,0-1-14-16,-1 0-10 0,1 0-12 0,-1 0-12 0,4 1-11 0,-2-1-11 16,0 1-10-16,0-1-8 0,2 1-7 0,-2 0-8 0,2 1-4 0,-2 1-3 15,3 0-3-15,-1 0-3 0,-2 0-2 0,1 1-3 0,-1 3 0 16,0-1 1-16,0 2 3 0,1 0 4 0,0 1 1 0,-3 1 6 15,1 2 3-15,0 2 4 0,-2 1 5 0,0 0 5 0,-4 3 4 0,3-2 6 16,-5 3 1-16,1 1 4 0,-1-2 4 0,-1 2 2 0,-4-1 4 0,3 1 4 16,0 0 1-16,0-4 5 0,-2 0 3 0,2-1 4 0,0 0 3 0,-2-1 4 15,2-1 4-15,4-3 3 0,-1 2 6 0,-2-4 4 0,3 0 5 16,1 1 4-16,1-3 5 0,1 0 2 0,1-2 2 0,1 0-4 0,1-1-3 16,1 0-1-16,3 0-1 0,2-1-5 0,2-2-8 0,0 0-13 15,5-1-18-15,4-1-23 0,0-2-25 0,4-1-36 0,3-1-40 0,4-1-57 16,1-1-61-16,3-1-104 0,-3 0-124 0,4 1-77 0,-2-4-55 0,-3 3-28 15,2 0-10-15</inkml:trace>
  <inkml:trace contextRef="#ctx0" brushRef="#br0" timeOffset="289209.9521">27263 2143 637 0,'-7'0'687'0,"1"0"18"16,1 0 20-16,1 0-47 0,0-1-76 0,1 1-111 0,2-2-126 0,1 2-79 15,0 0-53-15,0 0-35 0,1-2-27 0,1 2-23 0,1-3-20 16,0 3-25-16,5-4-28 0,-2 1-31 0,2 1-34 0,6-3-36 16,-3 3-36-16,4-3-33 0,4 2-32 0,-2-2-31 0,2 0-30 0,3 0-31 15,0 1-34-15,-1 0-39 0,1 1-42 0,-2-2-61 0,0 2-72 0,0 1-75 16,-3-1-80-16,-1 3-35 0,-2-2-12 0,-2 2 5 0</inkml:trace>
  <inkml:trace contextRef="#ctx0" brushRef="#br0" timeOffset="289367.7452">27247 2302 472 0,'-6'5'618'0,"2"-2"13"0,1 0-7 0,2 0-14 0,-1-2-113 15,2 2-159-15,2-3-100 0,1 1-67 0,2-1-40 0,4-1-28 16,-1 1-21-16,5-3-20 0,1 0-28 0,2 2-31 0,3-4-39 15,2 2-42-15,2-1-54 0,2 0-56 0,4-1-92 0,1-2-108 0,-2 3-98 16,4-1-91-16,-1-2-49 0,-1 1-23 0,4 2-9 0</inkml:trace>
  <inkml:trace contextRef="#ctx0" brushRef="#br0" timeOffset="289899.8235">28252 2072 183 0,'-2'-9'587'0,"1"4"8"0,-4-2-1 0,4-1-3 16,-2 0-104-16,1 1-153 0,0 0-89 0,1 0-58 0,1 1-34 0,-2 0-20 15,1-1-9-15,1 0-4 0,-2 4-2 0,0-4-2 0,2 2-7 16,-1 1-6-16,1-1-10 0,-2 2-9 0,1-1-9 0,1 0-10 0,0 1-7 15,0-1-5-15,0 3-4 0,0-2-7 0,0 0-5 0,1 0-7 0,1 0-8 16,-2 0-6-16,1 0-7 0,3 1-7 0,-1-3-6 0,2 2-8 0,-1-1-3 16,4 1-6-16,-2-2-3 0,2 1-4 0,3 1-5 0,0-1-4 15,1 1-3-15,0 0 0 0,-1 0-2 0,5 2 0 0,-3 1-2 0,1-3-1 0,2 3-1 16,-2 0-3-16,2 3 0 0,-2-2-3 0,2 2-2 0,-3 0-2 16,1 4-1-16,-5-2 1 0,4 2 1 0,-5 3 0 0,0-2 2 0,0 5 1 15,-2-1 4-15,-3 1 4 0,-2 4 6 0,-2 0 5 0,-2 0 5 0,-5 2 6 16,-2 5 5-16,1-4 5 0,-7 3 6 0,2 2 2 0,-5-1 4 15,-1 2 3-15,-1-1 0 0,0-1 0 0,-2 0 0 0,2 1-2 16,-1-1-4-16,1-4-1 0,4-1-2 0,0 2-2 0,-1-5 1 0,4-1-2 16,3-2 1-16,-2-1 0 0,4-2 3 0,2-1 5 0,0-1 6 0,4-1 5 15,-1-2 5-15,3-2 5 0,-1 0 6 0,4-1 6 0,-1-1 3 16,3-1 3-16,3-1 2 0,3-1 0 0,3-1 0 0,1 0-1 0,3-2-2 16,5-2-5-16,3 2-3 0,1-3-7 0,4-1-6 0,1-1-7 15,3 0-8-15,-1 0-6 0,2-1-7 0,1 1-5 0,-1 0-4 0,2-2-3 16,-2 2-2-16,0 1-2 0,-2 0-1 0,-1 0-1 0,0 0-1 15,-2 2-1-15,-3 0 3 0,-2 0 1 0,-2-1 4 0,-2 3 2 0,0 0 4 16,-3 1 3-16,-2-1-4 0,-2 1-6 0,-2 0-12 0,-3 3-17 0,-1-2-31 16,-3 3-40-16,-1-3-47 0,0 2-50 0,-4 1-110 0,0 0-136 15,-4-2-72-15,-2 2-40 0,-3 0-23 0,-1 2-14 0</inkml:trace>
  <inkml:trace contextRef="#ctx0" brushRef="#br0" timeOffset="292173.9015">29215 2173 484 0,'-2'-2'560'0,"2"2"2"0,0 0-71 16,0 0-109-16,0 0-82 0,0 0-68 0,0 0-46 0,0 0-35 0,0 0-25 15,0 0-18-15,0 0-18 0,0 0-16 0,0 0-15 0,0 0-14 0,0 0-13 16,0 0-14-16,0 0-11 0,0 0-12 0,0 0-7 0,0 0-7 0,0 0-7 15,0 0-3-15,0 0-5 0,0 2-2 0,0-2 0 0,0 2 1 16,0 1 2-16,0-2 2 0,0 1 0 0,0 1 3 0,0-2 2 0,0 0 3 16,0 1 0-16,0 1 4 0,0-1 2 0,0-1 4 0,0 1 2 0,0 0 3 15,-1 1 2-15,1-1 3 0,0 0 0 0,0-1 2 0,0 1 2 0,-2 0 4 16,2-2 2-16,0 0 2 0,0 0 3 0,0 0 5 0,0 0 8 16,0 0 7-16,0 0 9 0,0 0 8 0,0 0 8 0,-1-2 7 0,1 2 8 15,0-2 6-15,-2 2 7 0,0-1 5 0,2-1 4 0,0 2 4 0,0-2 2 16,0 2 2-16,0-5-3 0,0 5-7 0,0-2-10 0,0-1-10 0,0 1-10 15,0-1-9-15,0 1-9 0,0-1-11 0,0 0-8 0,0 0-9 16,0-1-9-16,0 3-12 0,0-2-10 0,0 2-9 0,0-1-11 0,2 1-9 16,-2 1-6-16,0 0-4 0,0 0-6 0,0 0-10 0,0 0-7 0,0 0-5 15,2 1-1-15,-2 1-1 0,0 1 2 0,0-1 2 0,0 3 4 0,0 0 5 16,0 0 6-16,0 2 7 0,0 1 5 0,0-1 7 0,0 0 7 0,0 3 10 16,0-3 7-16,-2 0 5 0,0 0 3 0,2 3 2 0,-1-3 2 0,1-1 1 15,-2 1 2-15,2-2 5 0,-2-1 4 0,2 1 6 0,0-2 10 16,0 1 12-16,-1-3 15 0,1 1 15 0,0-2 18 0,0 0 16 0,0 0 11 15,0 0 5-15,-2-3 2 0,2-1 1 0,0 3-1 0,0-3-1 0,0-1-6 16,0-2-3-16,0 0-10 0,0-1-12 0,0 0-16 0,0 0-18 0,0-2-21 16,0 1-26-16,2 0-16 0,-1-2-14 0,-1 1-10 0,2 0-11 15,0 2-13-15,-1 0-16 0,1 1-22 0,0 1-24 0,-2 0-34 0,1 2-37 16,1-1-36-16,-2 3-34 0,0 2-31 0,0 0-28 0,0 0-77 0,3 2-101 16,1 1-55-16,-1 2-34 0,1-2-9 0</inkml:trace>
  <inkml:trace contextRef="#ctx0" brushRef="#br0" timeOffset="292750.5923">29510 2150 289 0,'-1'2'433'0,"-1"-2"-60"0,1 1-54 0,1-1-54 0,-2 2-32 0,0 0-25 16,2-2-14-16,-1 1-12 0,1-1-8 0,0 0-6 0,0 0-8 0,0 0-11 15,0 0-11-15,0 0-11 0,0 0-13 0,0 0-10 0,0 0-12 16,0 0-9-16,0 0-8 0,0 0-10 0,0 0-7 0,0 0-7 0,0 0-7 15,0 0-7-15,0 0-5 0,0 0-7 0,0 0-4 0,0 0-6 0,0 0-2 16,0 0-4-16,0 0-2 0,0 0-3 0,0 0-1 0,0 0 0 16,0 0-2-16,0 0 0 0,0 0-2 0,0 0 0 0,0 0 0 0,0 0-1 0,0 0 1 15,0 0 0-15,0 0 0 0,0 0 1 0,0 0-1 0,0 0 1 16,0 0 0-16,0 0 0 0,0 0 0 0,0 0 1 0,0 0-1 0,0 0 0 16,0 0 1-16,0 0 0 0,0 0 0 0,0 0 1 0,0 0 0 0,0 0 0 15,0 0 1-15,0 0 1 0,0 0-2 0,0 0 0 0,0 0 1 16,0 0-1-16,0 0-1 0,0 0-3 0,1 0-2 0,3 0-1 0,-3-1-3 15,2 1-2-15,1 0-5 0,0-2-5 0,6 0-5 0,-1 2-4 0,2-1-8 16,5 1-7-16,3-1-9 0,2 0-10 0,2-2-10 0,6 1-12 0,2-1-10 16,3-1-12-16,2 1-12 0,3 3-14 0,1-5-10 0,3 1-8 15,1-1-6-15,-1 0-7 0,4 0 0 0,-3 0 5 0,3-1 8 0,3 0 9 16,-3-2 15-16,1 2 17 0,-3-1 20 0,1-1 21 0,-2 1 24 0,-1 0 26 16,0-3 26-16,-4 3 25 0,-2-1 28 0,-4 1 28 0,-1-1 24 0,-4 2 23 0,-1 1 22 15,-4-2 18-15,-2 2 15 0,-3 2 14 0,-1-4 9 0,-6 5 4 16,0-3 2-16,-2 0-1 0,-1 2-6 0,-1 1-10 0,-1 0-14 0,-3 0-17 15,0 1-27-15,-1-1-30 0,-1 1-44 0,-1 1-50 0,0 0-66 0,0 0-76 16,0 0-121-16,-4 1-144 0,-1 1-115 0,-4 1-97 0,1-2-53 0,-5 2-28 16,-1 0-17-16,-1 0-9 0</inkml:trace>
  <inkml:trace contextRef="#ctx0" brushRef="#br0" timeOffset="294717.5266">28881 1707 464 0,'-6'-15'472'0,"0"-1"-72"0,-2-1-102 0,-2 0-72 0,2 1-52 0,-1 0-30 16,-1 0-17-16,-2 1-8 0,0 0-5 0,-1 1-9 0,0-1-6 0,-1 3-9 16,-1-2-10-16,-2 0-9 0,3 4-8 0,-4-2-8 0,1 2-9 15,0 0-7-15,-1 1-7 0,-2 3-7 0,1-1-9 0,-1 4-10 0,0 0-7 16,0-1-3-16,0 4-4 0,-2 4-2 0,2-1-1 0,-1 0-2 0,-1 7 0 15,-1 0-1-15,-1 2-2 0,0 1 1 0,-1 3-1 0,-2 2 0 0,0 3 2 16,-1 0 0-16,-1 3 2 0,1 3-2 0,-2 0 1 0,0 2-2 16,1 2-1-16,-1 0-1 0,0 4-1 0,3-2 4 0,-1 4 4 0,2-2 3 0,1 5 5 15,0-3 3-15,3 3 3 0,0-1 3 0,4 2 3 0,3-3 4 16,0 4 1-16,5 1 5 0,1-1 3 0,6-1 3 0,2 2 3 0,2-4 1 16,6 4-2-16,2-2-1 0,4-2 0 0,4 2-3 0,0-6-1 15,5 3-4-15,4-4-3 0,4 0-5 0,1-5-4 0,3 0-6 0,4-3-6 16,2-1-8-16,3-3-11 0,2-3-11 0,0-2-11 0,6-3-11 15,-4-2-11-15,5-3-8 0,0-3-7 0,-1-3-4 0,1-2-1 0,-1-2 3 16,0-4 4-16,-2-2 8 0,1-1 10 0,-2-4 14 0,-3-1 17 0,1-4 17 16,-2-1 18-16,-2-3 19 0,-3-2 18 0,0-4 19 0,-4 1 17 0,0-4 13 15,-3-4 9-15,-5 3 9 0,-1-3 7 0,-3-4 4 0,-1 1 1 16,-3-1-1-16,-3-2-4 0,-4 0-5 0,-2-2-2 0,-4 2-5 0,-3-3-5 16,-3 1-11-16,-1-1-11 0,-4 1-12 0,-3 3-12 0,-4-4-16 0,-3 2-18 15,-4 3-18-15,2-2-15 0,-9 5-23 0,1 0-27 0,-3 1-37 0,-4 5-39 16,-1 0-59-16,-2 1-68 0,-3 5-96 0,-4 2-109 0,-1 1-64 0,-3 3-39 15,-2 5-16-15,0 2-2 0</inkml:trace>
  <inkml:trace contextRef="#ctx0" brushRef="#br0" timeOffset="295617.4145">28385 3633 524 0,'-7'-7'619'0,"3"2"-6"16,-1 2-4-16,-1-1-1 0,3 2-118 0,1-1-173 0,1 1-115 15,-3 1-84-15,4 1-54 0,0 0-40 0,0 0-26 0,0 0-17 0,0 1-7 16,0 1-4-16,0 2 1 0,0 1 1 0,2 1 0 0,0 1 0 16,1 4-1-16,-2-1-1 0,3 4 1 0,1 1 0 0,-1 3 3 0,0 3 6 15,1-2 7-15,-1 5 9 0,0 1 5 0,1 0 3 0,1 0 3 0,-3 3 1 16,4-2-2-16,-4 3-5 0,2 0-6 0,0-1-4 0,-1 2-6 16,1-3-10-16,-2 1-10 0,2 0-10 0,-4-3-11 0,3 0-12 0,-1 0-9 15,0-3-13-15,0-3-11 0,1-1-8 0,0-1-5 0,-3-2-5 16,3-5 2-16,-1 1 6 0,-2-4-4 0,3-2-7 0,-1-2-8 0,0-3-4 15,0-2-12-15,3-3-16 0,-3-3-7 0,2-2-3 0,0-1-3 0,0-4-3 16,0-3-6-16,-2-2-9 0,1-2-16 0,-2-1-21 0,-2-4-25 16</inkml:trace>
  <inkml:trace contextRef="#ctx0" brushRef="#br0" timeOffset="295869.6005">28395 3568 169 0,'-7'-22'445'16,"1"-2"22"-16,1 4-13 0,0 3-30 0,2 3-52 0,-1-1-68 15,0 1-41-15,3 4-34 0,-2 1-25 0,3 2-22 0,-2 0-18 0,0 1-15 16,2-1-14-16,0 5-12 0,0-3-12 0,2 3-17 0,0-1-14 15,-1 1-16-15,1 1-12 0,1-2-13 0,0 1-8 0,1 1-9 0,3 1-6 16,-1-2-8-16,2 1-4 0,3 1-4 0,0-2-2 0,2-1-2 0,4 2-1 16,0-1-1-16,4 1 1 0,1-2 0 0,2 0 2 0,1 1 1 15,1-3-2-15,1 2 1 0,0-2-3 0,1-2-3 0,0 3-2 16,1-2-1-16,-1 0-2 0,1 0 0 0,-1-1-2 0,0-1 1 0,-1 1-1 16,-1-1 1-16,-1 0 0 0,0 0 2 0,-1-1 1 0,-2 1 2 0,-3 1 5 15,0-2 6-15,-3 1 2 0,0 2 3 0,-3 0 2 0,-3 0 2 0,0 3 1 16,0-2 0-16,-5 2-1 0,0-1-2 0,0 2-9 0,-2-1-12 0,1 0-20 15,-3 3-20-15,2-1-31 0,-3 1-37 0,0 0-35 0,0 1-38 16,0-1-43-16,0 0-48 0,0 0-96 0,0 3-121 0,0 2-67 0,0 2-41 16,0 0-13-16</inkml:trace>
  <inkml:trace contextRef="#ctx0" brushRef="#br0" timeOffset="296333.5625">28873 3795 165 0,'-4'-7'510'0,"0"3"12"15,1 0-47-15,0-2-74 0,1 0-84 0,1 0-87 0,-4 0-44 0,5 0-18 16,-1 1-9-16,1-1-3 0,-2 2-1 0,1-1 1 0,1 0-2 15,0 1-1-15,0 0-6 0,0-3-6 0,0 3-10 0,0 1-10 0,0-4-10 16,0 4-7-16,0-1-10 0,1 0-7 0,1 0-10 0,-1-2-7 16,4 1-10-16,-2 1-10 0,2-1-9 0,0 1-11 0,-1-1-8 0,1-1-11 15,3 3-10-15,-2-2-9 0,2 2-8 0,0-1-6 0,1 1-7 16,1 1-6-16,0 1-9 0,-1 0-10 0,2 1-5 0,-1 1-3 0,0 2-2 16,-2 2-1-16,2 0 0 0,1 2 0 0,-3 0 0 0,-2 4 4 0,1-1 0 15,-2 4 2-15,-1 0 5 0,-3 3 4 0,-1 0 7 0,-1 2 11 16,-3 2 8-16,-1 0 5 0,-2 0 3 0,-2 2 5 0,-2-3 0 15,-2 2 2-15,-1-1 3 0,1 0-1 0,-1-2 1 0,-2-2 3 0,3-1 2 0,-1-1 3 16,3-2 5-16,0 0 4 0,2-2 6 0,1-4 7 0,0 0 7 16,2 1 8-16,-1-4 10 0,4 1 10 0,0-2 10 0,1 0 9 0,1 0 6 15,1-3 7-15,0 0 0 0,0 0 0 0,1 0-4 0,4-2-8 16,0 1-9-16,1-2-12 0,5-2-16 0,0 1-20 0,5-1-22 0,0-1-22 16,4-1-24-16,2 0-25 0,3-1-28 0,0-2-30 0,2 0-33 0,1 1-36 15,0-1-50-15,2-1-60 0,0 1-96 0,0 0-114 0,0-2-61 16,-1-1-35-16,-1 3-13 0,1-2 0 0</inkml:trace>
  <inkml:trace contextRef="#ctx0" brushRef="#br0" timeOffset="296749.8076">29461 3166 13 0,'0'-12'622'0,"0"0"6"0,2 2 12 16,-2 0 15-16,1-2-63 0,1 2-103 0,-1 1-101 0,3 0-101 16,-1 0-61-16,0 0-39 0,0 2-23 0,2 0-15 0,3 0-11 0,-4-1-9 15,3 3-7-15,-1-4-9 0,2 6-12 0,3-3-19 0,0 0-17 0,2 0-17 16,-2 0-15-16,4 0-15 0,-2 0-11 0,2 1-10 0,2 1-3 16,-1-1-3-16,1 0 1 0,2 1 0 0,-1 0 0 0,1-1 0 0,-3 1 0 15,1 2 2-15,2-1-1 0,-5 0 0 0,2 2 0 0,0-2-1 0,-5 1-1 16,3 1-1-16,-4-1 0 0,0 1-2 0,-2 1-2 0,0 0 0 0,-1 0-3 15,2 0-3-15,-4 0-3 0,-2 0-3 0,2 1-2 0,-4 1-2 16,3-1-2-16,-1 1 1 0,0 1 0 0,0 1 1 0,1-1 1 0,0 3-1 16,-1 0 3-16,2 1 2 0,0 2 0 0,-2-1 2 0,2 3 4 0,0 1 2 15,0 3 2-15,0 0 0 0,0 2 3 0,0 0 1 0,1 3 4 0,2 2 2 16,-3 1 2-16,1 1 2 0,0 1 3 0,-1 1 1 0,3 1 3 16,0-1 2-16,-3 3 2 0,1 1 1 0,2 1 4 0,-4-3 2 0,3 3-1 15,-1-2 0-15,1 1-2 0,0-2-2 0,0 1-4 0,-2-1-6 0,-1-1-4 16,1-1-4-16,-2-1-4 0,3-1-6 0,-3-3-9 0,-1-1-13 0,1 1-13 15,-3-5-19-15,0 1-23 0,0-3-27 0,0 0-33 0,-3-4-36 0,0 2-67 16,0-2-82-16,-5-3-99 0,2-1-112 0,-2-1-60 0,-5-1-32 16,2-2-12-16,0-1-1 0</inkml:trace>
  <inkml:trace contextRef="#ctx0" brushRef="#br0" timeOffset="297733.3469">29286 4645 398 0,'0'0'576'0,"-2"-2"10"15,0 1-35-15,2 1-59 0,0 0-96 0,0 0-113 0,0 0-66 16,0 0-40-16,0 0-28 0,0 0-21 0,0 0-13 0,0 0-12 0,0 0-11 16,0 0-11-16,0 0-12 0,0 0-12 0,0 0-14 0,0 0-15 15,0 0-14-15,0 0-14 0,0 0-12 0,0 3-8 0,0 0-7 0,0 0-3 16,0 0-2-16,0 2 0 0,2 2-1 0,0 2 2 0,-2 2 0 15,1 1 2-15,-1 3 2 0,2 1 3 0,0 5 6 0,-2 0 6 0,3 5 4 16,-2 1 4-16,1 4 2 0,0-1 2 0,1 3-1 0,-2 2 0 0,-1 0-2 16,2 0-2-16,0 3-1 0,-2-1-2 0,1 1-2 0,2 1-3 0,-1-1 2 15,-2 0 2-15,1 2 1 0,1-3 1 0,-2-2 3 0,1 3 2 16,-1-3 2-16,2-1 2 0,0-1 1 0,-2-1 3 0,1-2 2 0,1-2 1 16,-2-3 3-16,1 0 4 0,3-2 0 0,-3-4-2 0,1-1 2 15,-1-3 3-15,3-2 6 0,-3-1 6 0,2-2 10 0,-1 0 8 0,1-5 11 16,-2 2 9-16,1-3 8 0,0 1 10 0,1-3 6 0,-2 0 5 15,3 0 3-15,-3-2 2 0,2 0-2 0,2-2-3 0,1 0-6 0,1 0-8 16,1-1-9-16,1-2-13 0,4 2-12 0,-4-3-12 0,5 2-15 0,1-1-15 16,0 0-17-16,1-2-17 0,5 2-12 0,-4 0-13 0,4 0-11 15,1 0-11-15,0 1-9 0,-1 0-9 0,2-3-8 0,-1 3-7 0,3 1-6 16,0-1-5-16,0-1-3 0,-2 2 1 0,3 1 2 0,-1-1 5 16,-3-1 4-16,4 1 5 0,-5 1 6 0,3 2 9 0,-5-3 5 0,3 1 9 15,-3 0 9-15,-3 1 8 0,1-3 5 0,-4 4 7 0,1-3 2 16,-3 1 0-16,-1-1-3 0,-1-1-4 0,-2 1-10 0,-3 1-11 0,1-1-22 15,-3 0-29-15,0-2-49 0,-2 1-63 0,-2-2-90 0,0 0-103 0,-3-1-60 16,1 0-37-16,-1-1-14 0</inkml:trace>
  <inkml:trace contextRef="#ctx0" brushRef="#br0" timeOffset="298133.1167">29852 5005 471 0,'-8'-9'645'0,"0"-1"9"0,1 0 13 0,0 2 15 16,2-3-92-16,0 2-146 0,4-1-108 0,-3 2-88 0,4-2-58 16,0 1-41-16,0 1-27 0,0-1-16 0,4 0-14 0,0 2-11 15,1-1-16-15,3 1-17 0,-2-1-21 0,4 3-23 0,0-2-17 0,2 2-18 16,1 0-11-16,1 0-12 0,-3 2-8 0,3 2-5 0,-1-2-1 15,0 3-2-15,-1 3 0 0,-1-2 0 0,2 3 4 0,-5 3 2 0,0 0 4 16,0 3 4-16,-2 0 4 0,-3 2 4 0,0 1 4 0,-1 2 5 0,-4 2 5 16,0 1 6-16,-2 1 5 0,-2 2 4 0,-2-1 5 0,-2 0 2 0,-1 3 3 15,-2-1 1-15,2 0 2 0,-1-1 0 0,-3-1 2 0,3-1 0 16,1-1 2-16,-1-2 1 0,2-2 2 0,2-1 2 0,0-3 4 0,3 2 3 16,-3-5 6-16,7 0 5 0,-2-1 6 0,3-1 6 0,0-2 6 15,0 0 7-15,3-1 6 0,0 2 7 0,4-4 3 0,3 0 3 0,1 0-2 16,7-4-4-16,-1 2-12 0,7-1-18 0,-1 0-24 0,6-2-25 15,1-1-30-15,0-1-33 0,3 0-37 0,0-1-43 0,1-1-55 0,-1-1-62 16,3 2-105-16,-5-4-126 0,-1 1-77 0,0 1-52 0,-2 0-19 0,-3-2 0 16,-1 0 10-16</inkml:trace>
  <inkml:trace contextRef="#ctx0" brushRef="#br0" timeOffset="298533.5401">30411 4509 371 0,'0'-5'656'0,"0"1"19"16,0-1 21-16,2-1-23 0,-2 4-45 0,1-3-105 0,-1 3-135 16,2-3-80-16,0 3-51 0,-2-1-34 0,3 0-22 0,-2 2-18 0,-1-2-12 15,4 1-15-15,-3 2-17 0,1-2-23 0,0 2-25 0,2-1-24 16,-3 1-23-16,3 0-18 0,-1 0-16 0,2 0-11 0,-1 0-9 0,1 1-6 15,4-1-3-15,-1 2-2 0,2 0-1 0,1 2 0 0,-2-1-1 16,4 2 1-16,0 0 0 0,-4 0 2 0,7 1 2 0,-6 1 1 0,1 4 0 16,1-2 2-16,-1 4 0 0,1 1 2 0,-2 1 0 0,-2 1 1 0,0 1 1 15,3 3-2-15,-4 4-1 0,-1-1-2 0,-1 5 0 0,0-1-2 16,-4 4-4-16,1 1-5 0,-2 0-7 0,0 3-6 0,-2 1-5 0,1-1-4 16,-2 3-4-16,-2-1-3 0,1 1-4 0,0-1 1 0,-1 1-1 0,0-1 0 15,-1 0 1-15,1-2 1 0,2 2 7 0,0-1 4 0,0-2 9 16,-1-1 7-16,3-1 5 0,-2-2 6 0,3 0 4 0,-2-2 5 0,2-1 4 15,0-2 3-15,0-2 4 0,0-2 4 0,0-2 1 0,0-2 2 16,0-2 1-16,-3-1 1 0,3-2 1 0,-1-2 1 0,1 0 2 0,-4-5-4 16,3 2-6-16,-2-3-14 0,-1-1-19 0,-2-1-27 0,-1-2-28 15,-2-2-40-15,1 0-43 0,-1-1-77 0,-5 1-92 0,-1-5-115 0,1-1-122 16,-2 1-69-16,1-3-40 0,-1-4-18 0,-3-1-5 0</inkml:trace>
  <inkml:trace contextRef="#ctx0" brushRef="#br0" timeOffset="299053.847">30551 3580 36 0,'-4'0'644'0,"1"2"14"16,0-1 15-16,1 1 12 0,1-2 14 0,-1 1-110 0,2-1-170 0,0 0-104 15,0 0-69-15,0 0-44 0,0 0-33 0,0 0-19 0,2 0-14 0,-1 0-13 16,3 0-15-16,-1 0-20 0,0 0-23 0,3 0-26 0,0-1-26 16,1 1-27-16,1-3-24 0,2 1-22 0,3 2-21 0,3-5-20 0,0 3-19 15,3-1-17-15,0 0-16 0,3-1-16 0,0 1-18 0,2 2-18 0,-3 0-19 16,1-1-19-16,-2 1-21 0,-1-1-29 0,-2 2-33 0,-1 0-45 0,2 0-49 16,-7 0-46-16,0 2-44 0,-3-1-28 0,-5 2-16 0,-2-2 2 0</inkml:trace>
  <inkml:trace contextRef="#ctx0" brushRef="#br0" timeOffset="299210.4346">30521 3834 69 0,'-4'7'493'0,"1"-2"16"0,2 0-61 15,-1 0-93-15,2-1-58 0,2-1-36 0,1 1-20 0,0-3-12 0,4 1-7 16,2-1-6-16,0-1-9 0,5 0-9 0,1 0-13 0,2 0-14 0,0-1-17 16,5-1-19-16,0 0-25 0,1-1-32 0,4-1-33 0,-4 1-38 15,6 0-44-15,-2 0-46 0,-1-1-55 0,3 1-56 0,1 1-103 0,-3 1-125 16,-1-2-89-16,-1 3-70 0,0-2-37 0,-2 1-18 0,-1 1-5 0</inkml:trace>
  <inkml:trace contextRef="#ctx0" brushRef="#br0" timeOffset="299966.1717">31662 3301 171 0,'-5'-6'606'0,"2"2"15"0,-1-1 17 16,3 1-34-16,-1-1-57 0,-1 1-106 0,2-1-129 0,1 3-64 0,-2-4-34 15,2 5-19-15,0-2-10 0,0 0-7 0,2-2-6 0,-2 1-11 0,1 1-14 16,4-1-18-16,-2 1-17 0,2-2-18 0,0 1-16 0,1-1-16 0,3-1-15 16,1 2-15-16,-1-1-18 0,5-2-10 0,1 1-10 0,0-1-8 0,3 3-7 15,1-1-8-15,3 0-7 0,-3 2-8 0,5-1-7 0,-2 2-5 0,0 0-7 16,2 2-7-16,-2 2-5 0,0-1-4 0,0 2-2 0,-1 2-2 0,-1 2-4 16,-1 0 0-16,-1 3-2 0,-2 2 1 0,-2 1 4 0,-3 2 6 0,-2 3 7 15,-1 2 8-15,-3 2 7 0,-4 2 5 0,-1 2 6 0,-4 2 2 0,-6 4 2 16,-2 1 0-16,-1 0 1 0,-8 3 0 0,1 0 2 0,-3 3 1 0,0-3 0 15,-4 3-2-15,2-3-3 0,-4 1-1 0,4-4-1 0,3 0-1 0,0-3 3 16,0-1 1-16,2-4 3 0,3-1 4 0,3-2 4 0,-2-2 3 16,5-2 2-16,0-3 5 0,5-1 5 0,-1-1 8 0,3-1 11 0,-1-2 9 0,1-2 14 15,4-1 15-15,4 0 14 0,-3-1 13 0,6 0 12 0,1-3 8 0,3 0 7 16,5 0 6-16,2-3 3 0,3 0 1 0,6 0-1 0,3 0-7 0,3-3-11 16,7 0-16-16,1 0-22 0,2-3-28 0,2 0-30 0,3-1-37 0,2 2-40 15,2-3-42-15,-2-1-43 0,2 1-65 0,-2-2-77 0,0 0-104 0,-3-1-118 16,-1-1-63-16,-2 2-37 0,-5-2-13 0,-4-1 0 0</inkml:trace>
  <inkml:trace contextRef="#ctx0" brushRef="#br0" timeOffset="300883.6495">30298 2757 418 0,'-4'-19'585'15,"3"2"-15"-15,-1 0-12 0,2 1-11 0,2 0-135 0,-1 0-197 0,3-1-100 16,-1 3-51-16,2 0-25 0,2 1-13 0,-1 0-8 0,3 1-5 0,2 2-2 15,0 0-5-15,0 2 0 0,1 2 0 0,3 2-4 0,-3 1-6 16,2 3-1-16,3 0-3 0,0 3-3 0,-2 1-5 0,1 3-2 0,0 3-3 16,-2 0-1-16,2 2 1 0,-5 3 1 0,0 2 0 0,0 1 2 15,-3 0 0-15,-1 6 0 0,-4-2 0 0,0 2 0 0,-3 3 0 0,-2 0-1 16,-2-1-1-16,-1 5-1 0,-3-2-1 0,-5 3 0 0,4-3-1 0,-4 4 2 16,-1-1 1-16,-1-2 2 0,2 1 2 0,0-1 2 0,-3 0 3 0,3-1 3 15,-1 1 4-15,3-4 2 0,1 2 4 0,0-1 3 0,2-2 6 0,1 1 2 16,2-2 4-16,-1 0 2 0,3-2 1 0,2 2 3 0,1-2 0 15,1 1 2-15,2 0 0 0,5-1 1 0,-2 0 0 0,2 0 0 0,0-1-1 16,5 3 0-16,-2-3-1 0,1 1-2 0,1 1 0 0,4-1-2 0,-4-2-1 16,4 1-2-16,0 0-1 0,-4-2-4 0,2 1-2 0,0-2-3 0,-2 0-3 15,-1-3-2-15,0 0-5 0,-1 1 0 0,-3-1 0 0,1-1-3 0,-2-1-1 16,-2-1-1-16,-2 2-1 0,-2-2 0 0,1 1 0 0,-2 1 0 0,-2-1 3 16,-1 1 0-16,-2-1 0 0,1 1 2 0,-4 0 0 0,-2 1 1 15,2-1 0-15,-1 1-1 0,-2 2 0 0,1-3-1 0,1 3 1 0,-4-2-1 16,5 2 1-16,0-1-1 0,2 1 0 0,-2 1-1 0,4 1 2 0,-1 0 1 15,1 1 4-15,3 1 3 0,2 2 1 0,1 0 4 0,3 3 3 0,1 0 1 16,5 2 3-16,0 1 1 0,5 0 0 0,-2 3 1 0,3 1 1 16,4 1 0-16,1 1 0 0,2 1-2 0,0 2-2 0,1-1-3 0,1 2-3 15,0 1-5-15,3 0-2 0,-6 0-6 0,3-2-1 0,-4 1-3 16,0 0-1-16,-3-2-3 0,-3 1-1 0,-2-1 1 0,-4 1 0 0,-2-2 4 16,-5 0 4-16,-2-1 6 0,-2 0 8 0,-2 2 7 0,-4-3 8 15,-3 2 6-15,0 1 7 0,-5-1 3 0,0 2 4 0,-1-1 2 0,-3 2 3 0,1 0 1 16,-2 1-1-16,-1 2 0 0,0 2-3 0,1 0-5 0,0 3-9 15,0 0-10-15,2 0-15 0,-3 0-18 0,4 3-21 0,-1-1-24 16,2 1-27-16,2 0-35 0,0 0-38 0,0 0-49 0,3-2-54 0,-2 1-96 16,-1-2-118-16,3 1-70 0,-3-3-43 0,-1 0-16 0,1-2-5 15</inkml:trace>
  <inkml:trace contextRef="#ctx0" brushRef="#br0" timeOffset="310632.4953">23287 7938 288 0,'-3'2'307'0,"2"-2"-74"0,-1 0-50 0,0 3-39 0,1-1-25 16,-3-2-18-16,3 0-9 0,-1 2-9 0,-2-2-6 0,2 1-6 15,-1-1-4-15,3 2-5 0,-1-1-6 0,1-1-6 0,-2 2-3 0,0-1-7 16,2-1-4-16,-1 2-4 0,1-1-3 0,0-1-2 0,-2 0-1 15,2 0 1-15,0 0 0 0,0 0 2 0,0 0 1 0,0 0 2 0,0 0-1 16,0 0 1-16,0 0 0 0,0 0 1 0,0 0-1 0,0 0-1 16,0 0-1-16,0 0 0 0,0 0-2 0,0 0-1 0,0 0-4 15,0 0-1-15,0 0-3 0,0 0-3 0,0 0-3 0,0 0-2 0,0 0 0 16,0 0-5-16,0 0 0 0,0 0-4 0,0 0-2 0,0 0-2 16,2 0 0-16,-1 0-1 0,3 0 1 0,-3 0 1 0,2 0 1 0,3 0 2 15,-3 0 1-15,2 0-1 0,0 0 1 0,2 0 2 0,-1 0-1 16,1 0 2-16,2 0 1 0,-1 0 0 0,1 0 2 0,-1 0-1 15,1 0 1-15,1 0-1 0,2 0 0 0,0 0-1 0,0 0 0 0,2-1-2 16,2-1 0-16,0 1-2 0,4-1-1 0,0-1-2 0,5 0-3 16,0-2-5-16,5 0-7 0,2 1-7 0,3-3-7 0,2-1-10 0,1 0-3 15,4 2-4-15,2-3-4 0,0 1-3 0,2-2-1 0,0 0-1 0,3 1-2 16,-3-1-2-16,2 0 1 0,0 1 1 0,-1 0 7 0,-1-2 5 16,2 2 7-16,-5 1 6 0,-1 0 6 0,-2 0 4 0,-2 0 8 15,-2 0 10-15,-5 2 12 0,-2 0 11 0,-7 0 14 0,2 1 19 0,-7-1 15 16,-3 3 10-16,-1-1 6 0,-5 2 2 0,-2-3-1 0,-3 3-2 15,1-1-9-15,-4 0-11 0,-2 2-26 0,0-2-31 0,-1 0-50 0,-2 2-59 16,1-2-105-16,-1 2-128 0,-4 1-88 0,1-2-64 0,-2 0-33 16,-1 2-17-16</inkml:trace>
  <inkml:trace contextRef="#ctx0" brushRef="#br0" timeOffset="312256.3273">26526 7971 399 0,'-2'1'493'16,"1"1"2"-16,-3 1-103 0,4-2-154 0,-1 1-94 0,-2-1-62 16,3 1-35-16,-1-2-21 0,1 0-9 0,0 3-3 0,0-3 1 0,0 3 2 15,0-2 1-15,0 0-1 0,0 2-3 0,0-1-3 0,0 0-4 16,0-1-1-16,0 3-1 0,0-4-1 0,0 3 2 0,0-2-1 16,0 2 3-16,0-2 3 0,0 1 2 0,0 0 0 0,0 1 4 0,0-1 3 15,0-2 5-15,0 0 6 0,0 0 6 0,0 0 8 0,0 0 9 16,0 0 9-16,0 0 9 0,0 0 9 0,0 0 9 0,0 0 9 0,0 0 10 15,0-2 10-15,0-1 5 0,0 1 3 0,0-1-2 0,0 0-6 16,0-1-8-16,0-3-9 0,0 1-11 0,0-1-10 0,0-2-11 16,0-2-13-16,-2-2-10 0,0-2-10 0,1-1-12 0,-1 0-13 0,2-2-9 15,-1-2-11-15,1-2-5 0,-2 0-1 0,0-4-1 0,1 2 3 0,-2-3-1 16,1-2 1-16,0 0 0 0,-1 0 2 0,0 0-2 16,-1-2 1-16,0-1 0 0,3 0 0 0,-4 0 0 0,2-1 5 0,-4 0 1 15,6 1 2-15,-4 3 1 0,1-3-2 0,-1 3 1 0,2 1 2 16,-1 1 1-16,-1 3 2 0,2 0 2 0,2 2 4 0,-3 0 1 0,1 5 3 15,-3 0-1-15,5 0 1 0,-2 5 1 0,-1-3-1 0,1 5 1 16,1 0 2-16,-1 1 1 0,2 1 0 0,-1-1-2 0,0 5-1 16,2-2-3-16,-1 2-4 0,1-1 0 0,-2 2-4 0,2-1-1 0,0 3-1 15,0-1-2-15,0 0-2 0,0 2-4 0,0 0-2 0,0 0-3 16,0 0-1-16,0 0-3 0,0 0-2 0,0 0-2 0,0 0-2 0,0 0-3 16,0 0-1-16,0 0-1 0,2 2-1 0,-2-2 0 0,1 2 1 0,3-1 2 15,-3 3 3-15,2-3 1 0,2 2 3 0,0 1 4 0,2-1 2 16,2-1 4-16,-1 3 2 0,0-3 3 0,4 3 4 0,1-2 3 15,1 2 4-15,0-1 2 0,5-1 1 0,-3 0 1 0,6 0 2 16,-1-1 0-16,3-1 2 0,-1 1 1 0,4-2-2 0,0 0 2 0,1 0 0 16,2-2 0-16,2 1-2 0,0-1-1 0,1 1-2 0,2-1-1 15,-4-1-1-15,4 0-2 0,-2 0-2 0,0 0 0 0,-1 0-3 0,-2 0-2 16,-3 0-2-16,2 1 0 0,-4 0-1 0,-2-1 2 0,1 1 0 0,-5 1 2 16,0 0 1-16,-3-2 1 0,-4 3 0 0,1-3 2 0,0 2 1 15,-5 1 2-15,-2-1 2 0,2-1 3 0,-4 2 0 0,1 0 3 16,-1 0 0-16,-3 0-2 0,1 0 1 0,-2 0-2 0,0 0-1 15,0 0-3-15,0 0-6 0,0 0-13 0,0 0-16 0,0 0-25 0,0 0-28 16,0 0-34-16,0 0-35 0,0 0-48 0,0 2-53 0,0-2-78 16,0 2-93-16,0 4-75 0,-2-4-67 0,1 3-36 0,-3-1-17 0</inkml:trace>
  <inkml:trace contextRef="#ctx0" brushRef="#br0" timeOffset="314465.8516">26842 7415 407 0,'-3'-7'586'15,"0"2"-2"-15,0-3-10 0,1 2-91 0,0-2-128 0,-1 4-80 16,2-2-51-16,1 1-34 0,-2-1-22 0,0 3-17 0,2-1-15 0,0 1-18 15,0 0-18-15,0 1-19 0,0 2-20 0,0 0-21 0,0 0-18 16,0 0-17-16,0 0-11 0,2 2-9 0,0-1-5 0,-1 4-4 16,1-1-1-16,1 2 1 0,0 2 0 0,0-1 1 0,1 1 3 0,1 5 3 15,-2-1 4-15,3 2 5 0,-3 1 6 0,2-1 4 0,0 3 4 0,-2 2-1 16,2-2 1-16,-4 3-4 0,3-1-6 0,0 2-7 0,-3 0-4 16,-1-1-11-16,2 0-11 0,-1 0-14 0,-1 0-14 0,0 1-17 15,0-2-21-15,0 1-24 0,0-2-29 0,0 0-42 0,2-1-50 0,0-3-44 16,-2 1-43-16,1-1-70 0,3-2-83 0,-1-2-44 0,0-3-26 15,0 0-5-15</inkml:trace>
  <inkml:trace contextRef="#ctx0" brushRef="#br0" timeOffset="314664.0314">27141 7651 262 0,'0'-3'594'0,"0"0"8"0,-2 3-20 15,2-2-30-15,-1-1-106 0,1 3-139 0,0 0-87 0,0 0-61 0,0 0-37 16,0 0-26-16,0 0-23 0,0 0-18 0,0 0-16 0,0 0-13 15,0 0-11-15,0 0-11 0,0 0-6 0,0 0-4 0,0 0-2 16,0 0 1-16,0 0-2 0,0 0 0 0,0 0-3 0,0 0-1 16,0 0-5-16,1-2-5 0,1 2-8 0,0-2-11 0,-1 1-17 0,2-1-22 15,-1 1-29-15,1 0-30 0,1-2-51 0,0-1-61 0,1 0-80 0,-1 0-88 16,1-1-63-16,2 2-50 0,-1-2-25 0,0 1-12 0</inkml:trace>
  <inkml:trace contextRef="#ctx0" brushRef="#br0" timeOffset="315168.5015">27620 7546 451 0,'-3'0'603'0,"-1"2"13"16,3-1-40-16,-4-1-67 0,4 0-94 0,-1 0-107 0,2 0-66 15,0 0-47-15,0 0-30 0,0 0-21 0,0 0-18 0,0 0-16 0,0 0-18 16,0 0-16-16,0 0-19 0,0 0-15 0,0 0-15 0,0 0-15 16,2 0-15-16,2 0-16 0,-1 0-15 0,1 0-16 0,2-1-18 0,0-1-20 15,1 2-26-15,2-1-28 0,1 1-37 0,3-4-42 0,0 3-59 16,2 0-69-16,4-2-88 0,-1 0-98 0,3-1-46 0,1 2-20 16,2-4-4-16</inkml:trace>
  <inkml:trace contextRef="#ctx0" brushRef="#br0" timeOffset="315670.2368">28050 7038 211 0,'-8'-7'541'0,"1"0"12"0,0 3 9 0,2-3-89 16,0 3-143-16,0-2-88 0,4 3-63 0,-3-1-35 0,1 1-20 16,2 0-13-16,1 0-8 0,-3 0-11 0,3 1-12 0,0-1-12 15,3 2-11-15,-2-1-12 0,2-1-12 0,1 0-8 0,1 0-7 0,3 1-4 16,-2-1-4-16,3-1-2 0,1 2-2 0,-1-4 1 0,4 2 0 16,0 1 1-16,-1-2 2 0,2 3 2 0,-1-3 4 0,1 2 3 15,-1 2 5-15,3-2 2 0,-5 0 4 0,1 0 4 0,1 1 3 0,-3 1 4 16,1-1 4-16,-3 2 3 0,0-1 1 0,1-1 2 0,-4 2-1 15,-1 0 1-15,1 0-1 0,-2 0-3 0,1 0-1 0,-3 0-3 16,1 0-4-16,-1 0-5 0,-1 0-6 0,0 2-7 0,0-2-6 0,3 1-5 16,-1 1-3-16,-2-1-4 0,1 2-2 0,-1 0-3 0,2 2 0 0,0-1-2 15,1 1 0-15,0 2-1 0,0 0 2 0,0 3 2 0,2 0 2 16,-1 4 2-16,1-1 3 0,2 1 1 0,-2 6 1 0,-1-3 0 16,5 3-1-16,-4 2 1 0,2 3-1 0,-1 1 0 0,1-1-2 0,-2 4 0 15,2 3-3-15,-1-2-1 0,1 1-2 0,-2 2-1 0,0 0-5 16,0-1-2-16,-1 2-3 0,-1 0-3 0,0 0-2 0,-1-1-2 0,-1-1-3 15,1 0 0-15,0-1 2 0,-2-2 1 0,0 0 1 16,0-3 1-16,-2 0 1 0,0-2 3 0,2-3 3 0,-1 1 3 0,1-5 4 0,-2 0 3 16,1-3 4-16,1-2 4 0,-2 0 3 0,0-4 0 0,2 0-4 15,-1-2-10-15,1-2-15 0,-2 1-23 0,0-4-28 0,2 1-59 16,0-2-68-16,0 0-127 0,-4-5-154 0,3 1-86 0,-4-3-51 0,2 0-27 16,-2-1-15-16,-3-3-6 0</inkml:trace>
  <inkml:trace contextRef="#ctx0" brushRef="#br0" timeOffset="316006.1875">28872 7324 473 0,'-3'-4'666'0,"-2"-3"5"0,2 2 5 0,-1 0-16 0,4 1-28 16,-1-2-133-16,1 1-190 0,1-1-111 0,3 0-73 0,-1 0-46 15,3 1-32-15,1-2-29 0,3 2-31 0,2-3-36 0,0 1-37 0,4 3-47 16,0-2-49-16,4 0-56 0,1 0-57 0,2 2-79 0,-2-1-93 16,5 2-74-16,-4 0-66 0,3 0-26 0,-4 2-10 0,1-1 5 0</inkml:trace>
  <inkml:trace contextRef="#ctx0" brushRef="#br0" timeOffset="316165.5034">29109 7482 187 0,'-3'6'608'0,"-1"1"15"0,4-5 6 0,-1 2-1 16,1-1-107-16,1-1-160 0,1-1-96 0,1-1-64 0,0 0-39 16,4-1-26-16,1-1-24 0,3-1-22 0,1-1-31 0,2 2-36 0,4-5-44 15,-1 2-49-15,5 0-57 0,1-2-61 0,0 0-105 0,3-1-127 0,0-1-92 16,3 0-75-16,-2-3-38 0,3 1-19 0,-5-1-4 0</inkml:trace>
  <inkml:trace contextRef="#ctx0" brushRef="#br0" timeOffset="316548.2773">29812 7002 465 0,'0'-6'716'0,"0"1"16"0,0-1 15 0,2 0 4 0,-1 0-3 16,1 0-136-16,1 2-204 0,1-2-117 0,1 2-72 0,3-3-48 16,1 2-33-16,3 0-28 0,-3 0-26 0,4 1-27 0,5 1-24 0,-1-2-27 15,4 2-25-15,-1 2-20 0,4-1-20 0,-4 2-15 0,6 2-13 0,-3 1-9 16,2 0-9-16,-4 3-5 0,5 1-5 0,-4 0-2 0,0 5-1 0,-5-2 1 15,4 3 1-15,-7 2 6 0,0 0 5 0,-1 2 8 0,-2 0 10 16,-5 5 10-16,-1-3 12 0,-2 3 9 0,-3 0 10 0,-2 2 7 16,-2-2 9-16,-1 2 5 0,-4-1 6 0,-3-3 6 0,1 4 2 0,-3-4 5 15,1 1 2-15,-1-3 4 0,2 1 3 0,-1-2 0 0,-1-2 1 0,2-1 3 16,2-1 1-16,0 1 1 0,0-4 1 0,6 2 0 0,-2-3 2 16,1 0 1-16,3-1 4 0,2-1 3 0,2-1 5 0,3 2 4 0,2-2 6 15,3 1 1-15,3-4-1 0,2 0-5 0,6 0-6 0,1 0-6 0,5-3-5 16,1 0-2-16,6 0-5 0,-1-3-5 0,3 0-4 0,4 0-5 15,-2 0-2-15,1-4-3 0,4 1-3 0,-4-2 3 0,4 0 6 0,0 0 8 16,-4 2 10-16,4-3 6 0,-5-1 5 0,-2 2 4 0,-3-2 3 16,1 2 4-16,-4 0 3 0,-5 0 0 0,-2 0-2 0,-3 3-8 0,-1-1-13 15,-7 2-21-15,1-1-24 0,-4 0-35 0,-1 3-38 0,-3 0-45 16,-4-1-47-16,-1 3-72 0,0 0-83 0,-6 2-93 0,-3-1-101 0,-4 2-57 16,-3 2-38-16,-1-1-14 0,-5 1-2 0</inkml:trace>
  <inkml:trace contextRef="#ctx0" brushRef="#br0" timeOffset="317398.4413">26915 8681 247 0,'-4'-13'570'0,"0"0"12"0,3 1 10 0,-1 0-88 15,0 1-137-15,2 1-90 0,-1 3-61 0,1-2-38 0,0 1-25 0,0 3-17 16,0 0-13-16,0 3-12 0,0-3-12 0,0 2-13 0,0 2-16 16,0 1-20-16,0 0-18 0,0 0-17 0,0 0-13 0,1 1-11 15,-1 1-11-15,2 1-3 0,0 2-5 0,-1 0-4 0,3 3 0 0,0 2-1 16,-3 1 1-16,2 2 3 0,-1 2 3 0,0 2 5 0,-1 2 5 0,3 2 2 16,-3 3 1-16,1 0 2 0,-2 3 3 0,0 0 4 0,0 4 2 15,0-2 5-15,0 3 2 0,-2 1 3 0,1 1 2 0,1 0 0 16,-2 1 2-16,0 0 0 0,2-1 3 0,0 0 3 0,0 1 2 0,2-4 1 15,0 2 1-15,-1-4-1 0,1-2-2 0,1 0 0 0,0-1 0 16,3-4 1-16,-1 1-1 0,1-4 1 0,1-1 4 0,-1-1 0 0,3-2 2 16,3-3 1-16,-3 0 1 0,5-3 2 0,1-1-1 0,0-1 0 15,5-2 0-15,-2-2-2 0,4 1-1 0,2-1-2 0,0-3-4 0,1 0-3 16,4 0-4-16,-3-3-5 0,3-1-4 0,1 1-7 0,0-1-6 16,-2-1-5-16,2 1-5 0,0 0-5 0,-1-1-5 0,1 0-3 0,-3 0-3 15,-2 0-2-15,1 1-1 0,-1-1-1 0,-2 1-1 0,-1 1 2 16,-2-2 1-16,-2 0 3 0,-1 3 5 0,-2-1 4 0,-4-1 5 15,2 4 4-15,-4-3 5 0,-1 3 0 0,1-2-4 0,-4 0-7 0,-2 2-12 16,2-1-21-16,-1 1-25 0,-3-2-33 0,1 0-34 0,-2 2-71 16,0 0-88-16,0 0-99 0,0 0-104 0,-3-1-56 0,-1-1-31 15,-1 0-14-15</inkml:trace>
  <inkml:trace contextRef="#ctx0" brushRef="#br0" timeOffset="318432.5661">27496 8734 200 0,'-3'-1'460'15,"2"-1"-33"-15,-1 2-63 0,-2-1-80 0,4-1-48 0,-2 0-35 0,1 2-22 16,1-1-16-16,-2 0-13 0,0 1-13 0,2-3-9 0,-1 3-8 16,1-2-9-16,-2 1-10 0,2-1-8 0,-2 1-6 0,2-1-4 15,0 1-3-15,0-1-3 0,0 0-4 0,0 1-5 0,-1 1-1 16,1-1-3-16,-2 0 0 0,2 1-2 0,0-2-3 0,0 1-1 0,0 1-3 16,0 0-6-16,0 0-5 0,0 0-7 0,0 0-7 0,0 0-10 15,0 0-7-15,0 0-7 0,0 0-8 0,0 0-7 0,0 0-8 0,0 1-7 16,0 1-4-16,-1 0-2 0,1 1-2 0,0 0 0 0,0 0-2 15,0 2 1-15,-2 0 2 0,0 3 0 0,2-1 3 0,-1 5 2 16,1-2 3-16,-2 2 3 0,1 1 3 0,1 2 2 0,-4 0 3 0,2 2 0 16,0 1 3-16,1-2 2 0,-3 1 2 0,3 3 2 0,-1-1-1 0,0 0 3 15,-1 1 3-15,2-3 2 0,-3 5 0 0,3-4 3 0,-1 0 2 16,1-1 2-16,-3 2 4 0,2-1 2 0,0-2-1 0,0-1-1 16,2-1 1-16,-1 1 1 0,-1-3 0 0,2-1 1 0,0-1 2 0,0 2 1 15,2-4 3-15,-1 1 1 0,-1-2 1 0,4 1 1 0,-2-3 0 16,2 0 1-16,-1-1 2 0,0-1 2 0,3 0 0 0,-1-2 2 0,2 1 1 15,0 0 0-15,1-2-1 0,0 0-3 0,5-2-2 0,-2 0-3 16,2 0-3-16,-1-1-4 0,3 0-3 0,-2-2-5 0,2 2-4 16,1-2-9-16,-2 0-8 0,2 0-10 0,-2 0-11 0,0 1-12 0,-1-1-11 15,1 2-16-15,-3-1-15 0,-1 3-22 0,0-3-22 0,-2 1-31 16,1 2-37-16,-5 0-47 0,4 1-52 0,-3 0-86 0,-4 1-101 0,-1-1-60 16,0 0-38-16,-1 3-16 0,-3 0-2 0</inkml:trace>
  <inkml:trace contextRef="#ctx0" brushRef="#br0" timeOffset="321965.2224">27411 8768 43 0,'-1'-5'473'0,"1"-2"-3"0,0 4-66 0,0-2-97 16,0 0-63-16,0 1-45 0,0-1-28 0,-2-1-19 0,2 3-12 15,0-1-10-15,0 1-5 0,0-2-3 0,0 2-4 0,0 0-3 0,0 1-10 16,-2 0-11-16,2 1-9 0,0-1-7 0,0 0-11 0,0 2-8 15,0 0-10-15,0 0-6 0,0 0-9 0,0 0-8 0,0 0-9 0,0 0-10 16,0 0-7-16,0 2-7 0,-1-2-6 0,1 2-1 0,0 1-4 16,0-1-2-16,0 1 0 0,0 3 0 0,0-1 1 0,1 2 0 15,-1 1 1-15,2 4 1 0,0 0 2 0,-2 0 2 0,1 1 3 0,-1 3 1 16,2-1 1-16,-1 4 2 0,-1-1 3 0,2 0 0 0,0 0 3 16,-2-1 2-16,1 5 0 0,-1-4 0 0,2 0 1 0,-1-1 2 0,-1 2 1 15,2-1-1-15,0-2 3 0,0-1 0 0,0-1 0 0,0 1 0 16,-1-3-2-16,1-1 0 0,-2-1 0 0,1 0 0 0,-1-3 2 0,2 0 2 15,0-2 3-15,-2 2 3 0,1-4 3 0,-1 2 3 0,0-3 4 16,3-1 4-16,-3-1 4 0,0 0 2 0,0 0 0 0,0 0-1 16,0-1-1-16,0-1-3 0,0-3-1 0,0 0-3 0,0-2-5 0,0 0-3 15,0-1-5-15,0-4-5 0,0 1-7 0,0-1-10 0,-3-3-4 16,3-2-4-16,-1 2 0 0,-3-2 0 0,3-1 1 0,-2-2-1 0,-1 0 1 16,0 0 1-16,-1 1 1 0,2-2 2 0,-2 1 1 0,2 0 1 15,0 2 4-15,-2 1 4 0,2 0 4 0,-2 3 0 0,2 1 1 16,0 1 1-16,1 2-1 0,1 1 0 0,-2 1-5 0,3 1-3 0,-2 2-5 15,0 2-6-15,2 0-5 0,0 1-2 0,0 2-3 0,0 0-1 16,2 2-1-16,0 1-2 0,-1 0 0 0,1 5-2 0,-1 1 0 0,3-1 1 16,-1 4 1-16,0 2 2 0,3 0 6 0,-1 3 5 0,-2 1 6 15,0 2 3-15,2 0 3 0,-2 2 3 0,2-1 3 0,-1 1 1 16,1-2 3-16,-2 4 1 0,2-2 1 0,0-1 1 0,-2 2-5 0,2-2-5 16,-1 1-15-16,1-2-16 0,-2-3-22 0,1 4-26 0,-1-4-37 15,0-2-44-15,0 2-53 0,1-3-59 0,-1 2-86 0,1-3-98 0,-1-2-56 16,-1-2-36-16,1 0-12 0</inkml:trace>
  <inkml:trace contextRef="#ctx0" brushRef="#br0" timeOffset="322280.9619">27653 9118 537 0,'-2'-2'575'0,"2"1"2"15,0 1-60-15,0 0-95 0,0 0-106 0,0 0-112 0,0 0-69 0,0 0-49 16,0 0-28-16,0 1-18 0,0 2-12 0,0-1-9 0,2 1-7 16,0 1-6-16,-2-1-5 0,1 1-4 0,-1-1-1 0,3 3 1 0,-3-2 0 15,2 1 0-15,0-1 2 0,-2 2 2 0,1-1 2 0,1-1 0 16,0 0 0-16,-2 1 3 0,0-2 3 0,0 2 7 0,0-3 7 16,0 0 9-16,0-1 11 0,0-1 12 0,0 0 13 0,0 0 17 0,0 0 15 15,0 0 16-15,0 0 10 0,-2 0 5 0,0-3 4 0,1 2 2 16,1-3-5-16,-2 2-5 0,0-4-7 0,2 2-10 0,-1-1-10 0,-1-2-11 15,2 0-15-15,0 0-14 0,0-1-17 0,0 1-18 0,0 2-11 16,0-4-12-16,0 4-12 0,2-1-15 0,-1 1-17 0,-1 1-21 16,2-1-26-16,0 2-28 0,-2 0-37 0,1 0-44 0,1 0-49 0,0 3-51 15,-2 0-66-15,0 0-75 0,4 0-81 0,-1 3-86 0,0 0-42 16,0 0-19-16,1 0 1 0</inkml:trace>
  <inkml:trace contextRef="#ctx0" brushRef="#br0" timeOffset="322598.5185">27993 8941 225 0,'-2'0'428'0,"1"0"-59"0,1 0-56 0,0 0-55 0,0 0-36 16,-3 0-25-16,3 0-17 0,-2 2-10 0,2-2-8 0,0 0-7 15,-2 1-6-15,2-1-7 0,0 0-10 0,0 0-8 0,0 0-11 16,0 0-11-16,0 0-11 0,0 0-10 0,4 0-8 0,-3 0-8 0,2 0-7 16,1 0-10-16,0-1-8 0,4-1-10 0,0 2-13 0,2-1-14 15,0-1-16-15,2-1-18 0,0 1-18 0,2 0-21 0,1-1-28 16,2 0-30-16,1 0-35 0,-1 0-39 0,3-1-46 0,0 2-51 0,0-3-73 15,0 3-81-15,3-3-49 0,-1 2-29 0,1-2-11 0</inkml:trace>
  <inkml:trace contextRef="#ctx0" brushRef="#br0" timeOffset="322748.4847">28552 8860 362 0,'0'0'587'0,"0"0"14"0,0 0-36 16,0 0-63-16,0 0-84 0,0 0-99 0,0 0-66 0,0 0-49 15,0 0-34-15,0 0-26 0,0 0-23 0,0 0-22 0,3 0-24 16,-1 0-27-16,0 0-31 0,1 0-33 0,0 0-34 0,0-2-37 0,2 1-41 15,0 1-44-15,2-1-66 0,1 0-73 0,1 1-101 0,1-2-112 16,0 2-59-16,1-1-30 0,1-1-12 0,0-1 0 0</inkml:trace>
  <inkml:trace contextRef="#ctx0" brushRef="#br0" timeOffset="323365.2775">28830 8410 145 0,'-1'-7'590'0,"-1"1"14"0,2-1 6 0,-1 2 0 0,1 1-100 16,-2-3-150-16,-1 2-86 0,3 0-50 0,0-1-31 0,0 4-20 0,0-3-17 15,0 3-13-15,0-1-15 0,0 1-14 0,0 1-16 0,0 1-16 16,0 0-14-16,0 0-11 0,0 0-14 0,0 0-10 0,0 0-10 15,0 0-10-15,3 0-6 0,-1 1-6 0,1-1-4 0,0 2-2 0,0 1-1 16,2-1 0-16,0 3-1 0,0 0 0 0,2-1 2 0,0 2-1 16,1 1 1-16,-2 0 2 0,3 1 0 0,-1-1 0 0,0 1 1 15,2 3 0-15,-1-2 0 0,-1-1-2 0,0 4 1 0,1-2 0 0,-1 2-1 16,-1 0 0-16,-1 0 0 0,3 0 1 0,-4 1 0 0,2 1-1 16,-1 1 1-16,1 0 1 0,-2 0-2 0,0 1 0 0,2 1-1 0,-4 2 0 15,2 0-1-15,-2 0-1 0,0 3-1 0,1 0-1 0,-2 0 0 16,0 2 0-16,1 1 1 0,-2 3 3 0,-1-1 1 0,2 3 3 15,0-2 2-15,-2 3 4 0,1-2 1 0,-1 3 1 0,2-1 5 0,0-1 0 16,-2 1 3-16,1-2 0 0,1 0 2 0,-1 1 1 0,3-4-1 16,-3 2-1-16,1-4-1 0,0-1-3 0,2 1-1 0,-3-4-2 0,3-2-1 15,-3 0 0-15,1-2-1 0,-1-3 1 0,-1-1 2 0,2-2 3 16,-2-1 4-16,0-2 4 0,0 0 5 0,-2-2 6 0,2-2 6 0,-1-1 8 16,-1 0 6-16,-1-1 5 0,0 1 3 0,-5-2 2 0,3-2 0 15,-3 1-2-15,-3-1-6 0,-1 0-11 0,-3 2-19 0,-3-3-25 0,0-1-30 16,-7 1-32-16,-1 1-45 0,-4-1-50 0,-1 2-62 0,-1 0-67 15,-3 1-123-15,-5 0-153 0,0 1-86 0,-5 0-54 0,-2 2-25 16,-2 2-9-16,0-1 4 0</inkml:trace>
  <inkml:trace contextRef="#ctx0" brushRef="#br0" timeOffset="324165.2829">29616 8884 430 0,'-3'-1'635'0,"-1"-1"13"0,0-1 13 0,3 1-43 0,-1 1-76 15,0 0-118-15,2-2-140 0,2 0-85 0,0 0-56 0,1-2-34 16,3 2-20-16,-1-1-20 0,3-1-21 0,0 1-22 0,2-2-26 0,2 1-31 16,1 0-33-16,2 1-32 0,1-1-32 0,3 0-27 0,0 0-28 15,2 2-33-15,-3-2-37 0,4 3-50 0,-1-1-57 0,0 1-75 0,-1-1-84 16,-2 3-45-16,1-1-24 0,-3 1-5 0</inkml:trace>
  <inkml:trace contextRef="#ctx0" brushRef="#br0" timeOffset="324315.0039">29664 9026 451 0,'-7'5'577'0,"4"0"9"0,1-2 7 0,1-1-97 0,2 1-147 15,3-3-98-15,1 0-73 0,3 0-43 0,2-3-28 0,3 1-21 16,3-1-18-16,3-2-21 0,3 0-28 0,5 0-34 0,0-1-38 0,1-2-45 16,4 1-46-16,-1 0-69 0,1-1-80 0,3 1-97 0,-2-2-110 15,0 1-57-15,1-2-32 0,-3 3-14 0</inkml:trace>
  <inkml:trace contextRef="#ctx0" brushRef="#br0" timeOffset="324798.3458">30394 8572 48 0,'3'-3'109'0,"0"-3"-50"0,2 1-35 0,-2 2-10 15,2-2-1-15,-4 2 9 0,3-4 11 0,0 5 17 0,0-3 15 16,-3 3 16-16,3-3 15 0,-2 0 12 0,0 2 13 0,-1-1 17 0,-1 1 18 16,2 0 10-16,-2 0 9 0,0-1 7 0,0 2 6 0,-2-1 7 0,2 1 5 15,-1-1 2-15,1 0 0 0,-2 0-3 0,0 0-5 0,2 2-2 16,-2-2-4-16,0 0-8 0,2 0-12 0,-1 1-5 0,1-3-3 15,0 3-2-15,0-1-1 0,0 0-2 0,0 2 0 0,0-2-1 0,0-1 0 16,0 3-2-16,0-1-2 0,0 0-3 0,0-1-6 0,0 2-3 0,0 0-8 16,0 1-6-16,0 0-7 0,0 0-10 0,0 0-14 0,0 0-13 15,0 0-14-15,0 0-13 0,0 0-13 0,0 0-14 0,0 0-13 0,0 0-12 16,0 1-14-16,0 0-9 0,0 2-7 0,0 1-4 0,0 1-3 16,1-1-1-16,-1 4 0 0,2 0-1 0,0 1 1 0,-2 5 1 0,2-2 2 15,0 6 3-15,-2 1 2 0,1 1 7 0,-1 1 5 0,2 3 2 0,0 3 1 16,-1 0 0-16,1 2 0 0,-2 0-1 0,1 2 4 0,1-1 2 15,0 2 2-15,-1 0 1 0,2-1 2 0,-1-1 2 0,0 0 3 0,-1 0 1 16,3-1 1-16,-2-2 4 0,1-3 2 0,-1 0 2 0,0-2 3 16,1-2-2-16,-2-1 0 0,1 0-10 0,0-5-13 0,-1 0-25 0,1-3-31 15,0-1-33-15,-2-3-37 0,1 0-52 0,1 0-60 0,-2-4-121 0,0-3-151 16,0 0-99-16,0 0-73 0,-3-2-39 0,-2-1-23 0,0-2-8 16,-5-2 1-16</inkml:trace>
  <inkml:trace contextRef="#ctx0" brushRef="#br0" timeOffset="327816.5682">31458 7123 316 0,'-3'-17'303'0,"-1"-3"-110"0,0 3-59 0,-1-2-33 0,-2 0-16 0,0-1-8 15,-1 0 1-15,-2-1 4 0,-1-1 5 0,-1 1 7 0,-1 0 5 16,-5-2 3-16,1 1 3 0,0 1-1 0,-4-2 0 0,-1 1-1 0,0 1-5 15,-3-2-7-15,-1 0-5 0,0 1-6 0,-3 1-5 0,1 1-3 16,-2-2-3-16,0 1-3 0,-2 0-4 0,0 0-3 0,1 0-7 0,-1 0-7 16,-1 0-7-16,1 0-10 0,-3 1-7 0,2 0-6 0,-2-1-6 15,-1 2-6-15,-2-1-4 0,2-1-4 0,-5 1-1 0,0-1-3 0,-4 2 0 16,1-1 1-16,-2 0 1 0,-3-1 1 0,-3 2 2 0,0 0-1 0,-7 1 1 16,-1-1 2-16,-1 1-1 0,-4 2 2 0,-6-1-2 0,1 0-3 15,-3 3-3-15,-2-1-5 0,-1 1-1 0,-5 3 3 0,2 0 0 0,-2 1 3 16,1 3 2-16,-4 2-1 0,2-1 1 0,-3 3 0 0,-2-1 0 0,-2 4 2 15,1 4-1-15,-2-1 1 0,-2 3-1 0,0-1 1 0,2 4 2 16,-1 3 1-16,0 0 1 0,3 2 2 0,0 1 0 0,-1 3 2 16,2 1 1-16,-3 1 0 0,-2 6 1 0,2-2-2 0,0 3 0 15,0 1 0-15,3 1-1 0,-2 2 0 0,4 2-4 0,1 0-7 0,3 4 0 0,1-2 0 16,3 4 2-16,4 0 4 0,2 2 1 0,1 2 2 0,6-1 2 16,0 5 5-16,4-2 3 0,5 3 3 0,4 0 5 0,2-1 6 15,5 4 2-15,0 1 1 0,4 0-4 0,4-1-5 0,1 5-4 0,5-2-7 16,1 0-5-16,6 2-6 0,1 0 3 0,6 1 4 0,-2-1 2 15,7 0 2-15,2 3 2 0,3-2 1 0,2 1 4 0,4 1 1 0,4 0 2 16,2 2 2-16,3-1 3 0,2 1 1 0,5 2 2 0,0-2 1 16,4 0-4-16,1-1-7 0,6 2-7 0,0-3-7 0,3 0-7 0,3 0-5 15,1-1-1-15,5 0 1 0,0-2 2 0,4-1 3 0,4 1 4 16,2-2 3-16,5 1 3 0,3 1 4 0,3-3 3 0,5 0 4 0,3-3 3 16,1 2 1-16,4-4 4 0,8 2 1 0,-1 0-2 0,1-5-5 15,4 1-3-15,1-4 1 0,2 0 0 0,2-2-1 0,2-5 0 0,3 0-2 16,1-2-2-16,6-1 0 0,2-4-1 0,-1-3-1 0,2 0 0 15,5-3 2-15,-1-3 5 0,0-1 5 0,1-2 1 0,2 0 0 0,-2-3-2 16,0-2 0-16,-3-1-1 0,0-2-1 0,0 1-1 0,1-6-1 16,-1 4 4-16,-1-4 5 0,0 1 5 0,-2-4 5 0,-1 0 2 0,0 0 2 15,-4-4-1-15,0 1 1 0,-2-4-1 0,0 2-2 0,-4-2 1 0,0-4 3 16,0 1 1-16,-2-2 3 0,-1-4-2 0,-4 0-3 0,1-2-1 16,-2-3 0-16,-3-1-2 0,0-2-1 0,-3-3-3 0,0-4 0 0,-2 0-2 0,-2-4-1 15,2-2-3-15,-6-1-4 0,2-5-3 0,-1-1-3 0,0-4-1 16,-3-4 3-16,-1 0-2 0,-2-2-3 0,-1-3-2 0,-1-2-2 0,-4-3-2 15,-4-1 0-15,-4 4-1 0,-5 0 1 0,-8 2 1 0,0-3 2 16,-4 2 0-16,-3-2 2 0,0-6-3 0,-6-5-7 0,0-1 0 0,-7-4 5 16,-4-2 1-16,-7-4 4 0,-4 1 0 0,-8-3-1 0,-5-2-3 0,-12 0-5 15,-7-2-10-15,-8 1-10 0,-13-2-12 0,-10 2-15 0,-9-1-15 0,-10 1-16 16,-12 0-18-16,-9 1-16 0,-12 2-18 0,-11 3-19 0,-12 3-25 0,-7 5-30 16,-10 2-32-16,-12 4-32 0,-6 3-75 0,-13 6-96 0,-14 2-66 15,-11 6-49-15,-9 1-14 0,-9 3 3 0</inkml:trace>
  <inkml:trace contextRef="#ctx0" brushRef="#br0" timeOffset="347780.5031">19664 6807 195 0,'-65'-11'421'15,"-4"3"-90"-15,1 3-133 0,-2 0-68 0,2 4-35 0,-2 1-15 0,-2 1-7 16,4 4 1-16,-3 0 5 0,3 5 7 0,0 2 11 0,2 1 4 15,-2 4 2-15,3 1-1 0,0 2-1 0,2 5-4 0,1 3-7 0,2 3-9 16,0 3-9-16,4 2-10 0,0 6-12 0,4 1-12 0,1 3-12 16,3 7-12-16,1 1-10 0,4 4-7 0,3 0 1 0,3 8 2 15,2 0 4-15,5 3 1 0,4 2 4 0,4 3 4 0,2 4 1 0,6 0 2 16,3 2 1-16,4 2 2 0,5-1 3 0,4 4 3 0,7 2 2 16,2-2 2-16,6-3 3 0,4-2-1 0,6-2 1 0,5-3-2 0,7-1 1 15,4-4-2-15,5-4 0 0,3-1-2 0,8-7-1 0,4 0-2 16,6-5-4-16,4-4 2 0,6-2 5 0,2-5-3 0,4-5-6 0,4-3-9 15,2-7-9-15,3-2-10 0,2-7-10 0,5-4-11 0,-1-6-10 16,4-4-12-16,5-8-11 0,-1-4-5 0,-1-4-3 0,-2-7-7 16,0-5-8-16,-2-5-8 0,0-1-4 0,-2-6 1 0,-1-4 6 0,-4-4 8 15,0-2 9-15,-6-5 12 0,-1-2 13 0,-7-1 14 0,-1-5 14 0,-8-1 12 16,-4-4 9-16,-6 1 10 0,-4-7 9 0,-7-1 11 16,-5 1 12-16,-7-2 7 0,-4-1 6 0,-6 0 11 0,-8-1 15 0,-3 0 13 15,-6-1 8-15,-6-1 6 0,-6-1 3 0,-2-1 0 0,-9 0 2 0,-7-4-2 16,-3 4-2-16,-8-1-5 0,-7-3-5 0,-6 4-8 0,-6 3-9 15,-7 3-17-15,-4 1-21 0,-9 3-17 0,-1 3-15 0,-8 4-10 16,-3 4-6-16,-5 1-11 0,-6 5-11 0,-3 5-17 0,-4 2-17 0,-7 4-21 16,0 5-24-16,-7 4-22 0,-1 2-24 0,-2 7-21 0,-3 2-20 15,4 7-30-15,-3 2-34 0,4 4-45 0,0 5-55 0,6 4-58 0,6 4-62 16,4 2-29-16</inkml:trace>
  <inkml:trace contextRef="#ctx0" brushRef="#br0" timeOffset="348813.1797">30952 6628 409 0,'-13'-15'493'0,"4"-3"7"0,-5 1-87 0,-1 0-137 0,2-1-78 15,-2 0-50-15,-4 0-25 0,1-3-15 0,0 3-8 0,-2-2-4 16,-2 2-2-16,-1-3 3 0,-2 2-7 0,-1-1-8 0,1 0-9 0,-4 1-6 16,-1-1-9-16,-2 1-5 0,2 2-6 0,-5 0-4 0,0 0-2 15,-2 2-1-15,-1 2-2 0,-3 0-3 0,-1 4-2 0,-3-1-4 0,-4 4-1 16,0 2-2-16,-3 1-2 0,-3 3-2 0,-2 1-2 0,-3 4-3 16,0 2-4-16,0 3-5 0,-2 2-7 0,0 1-8 0,1 3-5 0,1 3-6 15,3 3-4-15,-2 2 0 0,4 3-2 0,3 2-1 0,1 3 3 16,2 1 3-16,5 3 4 0,3 3 6 0,0 3 6 0,6 1 4 0,3 3 6 15,6 0 5-15,0 2 6 0,7 2 6 0,2 2 1 0,6-1 2 0,6 2 2 16,1-1 0-16,8 3-2 0,2-5-4 0,6 1-2 0,6-1-2 0,3-1-1 16,6-2-1-16,5-2-3 0,5-2 0 0,4-2-2 0,8-1 1 15,4-4-2-15,5-1 0 0,4-3-1 0,4-1 0 0,7-4-2 16,0-2-2-16,5-1-3 0,0-4-3 0,4-2-2 0,-1-3-4 0,1-3-2 16,0-2-2-16,4-4-2 0,-3-1-3 0,0-2 0 0,-1-3-3 0,0-3 0 15,0-3 1-15,-3-2 2 0,0-1 4 0,-3-4 3 0,-2-3 1 0,-2-1 3 16,-3-3 0-16,-1-2 2 0,-5-2 2 0,-1-3 5 0,-5-4 5 15,-6 0 7-15,-1-3 6 0,-4-2 9 0,-2-5 6 0,-4 1 8 0,-5-4 7 16,-2-1 3-16,-6-3 2 0,-4 0-1 0,-6-1-2 0,-2-2-1 16,-7-1 0-16,-4-1 0 0,-8-1-2 0,-4 0-4 0,-8-1-3 0,-6 0-7 15,-8-3-6-15,-10 1-14 0,-9-3-18 0,-9 1-24 0,-10 1-24 0,-11 1-35 16,-8 3-39-16,-9 1-43 0,-9 5-48 0,-9 2-98 0,-6 4-128 16,-6 4-89-16,-8 7-71 0,-4 0-43 0,-8 8-24 0,1 3-5 0</inkml:trace>
  <inkml:trace contextRef="#ctx0" brushRef="#br0" timeOffset="359146.203">23158 8233 121 0,'-4'-2'348'0,"3"-3"-90"0,-1 0-64 0,1 2-53 0,-4-1-35 15,4 1-23-15,1 0-16 0,-2 0-11 0,0-1-5 0,2 3-4 16,-1 0-1-16,-1-2 0 0,2 3-3 0,-1-2-7 0,-1 1-4 16,2 1-5-16,0 0-4 0,0 0-2 0,0 0-2 0,0 0 0 0,-2 0-1 15,-1 0-1-15,2 1-2 0,-1 1 0 0,0-1 0 0,-1 1-2 16,0 0 1-16,-1 0-1 0,0 1 1 0,0 2-2 0,0-2-1 16,0 2-1-16,0 0-1 0,-1 2 0 0,0-3-1 0,1 4 1 0,0-3 1 15,0 3 1-15,1-1-1 0,2 1 0 0,-1-1 0 0,0 1-1 0,2 0 1 16,0 1 1-16,0-4 3 0,0 2 0 0,4 0 1 15,-3 1 1-15,2-3 1 0,1 1 0 0,-1 0 2 0,2-2 1 0,0 1 1 16,0 0 3-16,2-2 2 0,-1-1 3 0,1 1 1 0,-2-3 2 16,2 0 1-16,-1 0 0 0,1-1 2 0,-1-1 1 0,0 0 4 0,1-4 1 0,-3 3 1 15,1-3 1-15,0 0-1 0,-2-2 2 0,2 1-2 16,-1-1-3-16,-2-1-2 0,0 1-4 0,-2-1-4 0,0 1-2 0,-2-2-2 16,0 3-1-16,-1-2-3 0,0 2-3 0,-1-1-3 0,0 1-4 15,0 1-3-15,0 2-6 0,0 0-3 0,0-1-4 0,0 2-1 0,-2 2-2 16,1 0-1-16,-2 1 0 0,3 1-3 0,0 0 0 0,-1 2-3 15,0 2-1-15,1-1-4 0,0 0-4 0,0 2-6 0,1 1-2 16,2 1-6-16,-3-1-7 0,4 2-8 0,0 0-8 0,0-1-12 16,4 0-14-16,-3 1-15 0,4 1-17 0,0-3-21 0,1 1-23 0,2-1-28 15,0-1-31-15,1 0-58 0,1-2-71 0,-1-2-45 0,2 1-32 0</inkml:trace>
  <inkml:trace contextRef="#ctx0" brushRef="#br0" timeOffset="360429.7639">24161 7360 254 0,'-9'-12'353'0,"-2"2"-74"15,1-3-88-15,1 1-44 0,-4 2-25 0,4 0-13 0,-3-1-6 0,2 1-8 16,-3 1-5-16,2-1-8 0,1 3-8 0,-1-1-9 0,0 1-9 16,0 3-5-16,2-2-6 0,-2 3-5 0,0 0-5 0,-1 0-5 0,0 1-4 15,1 2-4-15,-3 0-7 0,3 2-2 0,-2 1-3 0,-1 0-2 16,-2 3-1-16,0-2-2 0,-1 4 0 0,1 1-1 0,-1 2 2 0,-1-2 1 15,-1 5 3-15,1 0 1 0,-2 1 0 0,1 1 2 0,-2 0 1 16,3 4 1-16,-4-1 1 0,4 2-2 0,-2 2-1 0,1 0-2 16,1 2-1-16,-1 1-3 0,3 1-2 0,-1 2-1 0,4-1-2 0,1 2 0 15,2-1 3-15,1 5 0 0,1-2 3 0,3 0 2 0,4 1 2 16,1 0 1-16,3 2 4 0,4-2 3 0,1 1 3 0,4 0 3 16,3 0 3-16,1-2 2 0,5 0 1 0,1-2-3 0,2 0-2 0,3-2-2 15,1-1-4-15,2-2-3 0,3-2-3 0,2-3-2 0,1-1 1 16,2-1-2-16,0-2-1 0,2-4-3 0,1 0-4 0,0-3-5 15,1-3-5-15,-2-4-2 0,1 1-3 0,2-6-3 0,-2 1-3 0,-1-4-2 16,0-3-1-16,0-3-2 0,-2 1-4 0,-1-4-1 0,0 0 1 0,-4-4 2 16,1-1 4-16,-3-1 1 0,-1-3 1 0,-1-1 1 0,-4 1 2 15,-3-5 3-15,0 1 0 0,-3-2 3 0,-4-1 5 0,0 0 6 16,-4-1 4-16,-2 0 3 0,-5-2 2 0,2 2 2 0,-6-1-1 0,0-1 4 16,-3 3 3-16,-3-1 5 0,-2 0 3 0,-2 1 4 0,-3 2 4 0,-2 0 0 15,-2 0-3-15,-2 3-2 0,-2-3-4 0,-2 4-5 0,-1 1-3 16,-2 0-3-16,-1 2-5 0,-3 0-5 0,0 3-2 0,0-1-7 15,-1 2-5-15,-3 2-4 0,0 1-6 0,1 1-2 0,0 0 1 0,-1 5-1 16,1-1-1-16,2 2 1 0,-3 4 2 0,3-1 1 0,-3 4 3 16,4 1 4-16,-3 3 3 0,2 2 4 0,0 0 0 0,-2 4 3 0,2 4 3 15,-4 0 1-15,2 2-2 0,-2 2 0 0,0 3-1 0,2 0-1 16,0 4 0-16,0 0-3 0,-1 2-3 0,3 1-2 0,1 2-3 16,0-1-3-16,1 2-3 0,2-1-1 0,4 5 2 0,1-2 3 0,3 0 3 15,1 1 4-15,6 3 3 0,-1-2 6 0,5 3 2 0,3-1 4 0,2 1 4 16,3 1 5-16,5-1 2 0,1 1 5 0,7 0 2 0,0-1 2 15,4-1-1-15,4 0-1 0,1 0-1 0,3-2-4 0,3-2-3 16,2-1-2-16,4-1-4 0,0-2-3 0,1-4-3 0,3-1-4 16,3 0-4-16,-1-5-3 0,1-2 1 0,1-3-3 0,1-1-1 0,1-3-3 15,-1-4-5-15,0 0-3 0,-1-5-2 0,1 0-3 0,0-5 0 0,-2 0 1 16,-1-3 1-16,0-3 3 0,-2-2 1 0,1 1 0 0,-1-4 1 16,-3-4 2-16,0 0 0 0,-1-1 3 0,-3-1 5 0,-1-4 2 0,-1 1 4 15,-1-1 3-15,-3-4 4 0,-1 0 2 0,-2 1 2 0,-1-3 5 16,-3 1 5-16,-1-4 7 0,-4 4 6 0,0-2 6 0,-3 1 7 15,-2-2 4-15,-2 2 2 0,-3 1 4 0,-3-1 1 0,-1 0 0 0,-4 0 1 16,-3 3-2-16,0-1-1 0,-6 0-4 0,0 1-5 0,-3-1-8 16,-6 3-9-16,0-2-7 0,-4 3-10 0,-3-1-6 0,0 0-7 15,-5 0-5-15,-2 4-4 0,0-2-3 0,-1 1-2 0,0 4-3 0,0-1-3 16,-1 0 1-16,0 3 2 0,1 0 2 0,4 3 2 0,0 0 0 16,3 3 2-16,-1 2 1 0,2 1 2 0,3 1 1 0,0 4 0 0,2 1 0 15,0 1 0-15,1 4 1 0,3 2 2 0,-2 1-1 0,3 3-2 16,-1 3-2-16,0 2 0 0,2 4 0 0,0 1-1 0,0 2-1 15,2 3 0-15,1 2 0 0,1 2-2 0,-2 1-2 0,5 4 0 0,1-1-4 16,1 5-1-16,0-1 1 0,3 2 3 0,2 1 2 0,2 2 4 0,1-1 2 16,4 3 3-16,1-1 3 0,4 2 3 0,2 0 3 0,2-3 3 15,0 3 1-15,5 0 2 0,2-2 3 0,0-1 3 0,4 1-3 16,2-4-5-16,2-2 0 0,1-2-1 0,1 0 2 0,4-4 0 0,-2-2 1 16,3-4 0-16,3-1 0 0,-1-4 1 0,-1-3 0 0,1-1 2 15,3-6-1-15,0 0 0 0,2-5 0 0,-2-3 1 0,0-3-7 0,1-3-5 16,1-1-4-16,-2-3-5 0,0-4-4 0,1-3-3 0,-3-3-4 15,2-1-1-15,-3-3-3 0,0-1 1 0,-1-2-5 0,-2-4-4 16,-5 0-3-16,3-3-2 0,-3-1 1 0,-3-3 5 0,-1 0 3 0,-4-3 1 16,-3 2 0-16,0-3 0 0,-7 0-2 0,-1 2 1 0,-3-1-3 0,-3-1-5 15,-4 4-8-15,-4 0-7 0,-4 1-11 0,-5 3-11 0,-5 1-20 16,-3 5-24-16,-7-1-25 0,-7 3-24 0,-3 6-26 0,-5 2-24 16,-5 3-43-16,-6 3-55 0,-4 2-42 0,0 6-35 0</inkml:trace>
  <inkml:trace contextRef="#ctx0" brushRef="#br0" timeOffset="363229.6733">8750 3505 93 0,'-5'-3'264'15,"2"3"-53"-15,1-2-44 0,1 2-24 0,-1 0-17 0,1 0-11 0,-1-2-10 16,2 0-6-16,0 2-5 0,0 0 1 0,0 0 0 0,-2 0 0 16,2 0-3-16,0 0-4 0,0 0-6 0,0 0-3 0,0 0-6 0,0 0-4 15,0 0-2-15,0 0-4 0,0 0-4 0,0 0-2 0,0 0-4 16,0 0-5-16,0 0-4 0,0 0-7 0,0 0-7 0,0 0-6 0,0 0-7 15,0 0-8-15,0 0-8 0,0 0-8 0,0 0-7 0,0 0-8 16,2 0-6-16,-2 2-7 0,2 0-6 0,-1-2-8 0,1 0-5 0,-1 2 0 16,3 1 1-16,1-1 4 0,-1-1 3 0,5 1 5 0,0 1 9 0,2-2 5 15,4 2 5-15,3 0 8 0,2 0 6 0,7-1 8 0,3 1 8 0,2-2 6 16,4 1 6-16,7-2 0 0,1 0-6 0,3 0-4 0,4 0-5 16,3 0-5-16,1-3-5 0,2 1-5 0,0-1-4 0,1 0-7 15,0 0-3-15,-1-1-6 0,1 1-3 0,-3-2-3 0,0 2-2 0,-1-1 1 0,-3-1 1 16,-1 4-8-16,-1-3-13 0,-3 1-19 0,-2 2-25 0,-3 1-28 15,-2 1-30-15,-5 2-72 0,-2 0-94 0,-5-1-58 0</inkml:trace>
  <inkml:trace contextRef="#ctx0" brushRef="#br0" timeOffset="369564.0524">8605 1816 110 0,'0'0'133'0,"-2"-2"-3"0,2 2-3 0,0 0-2 0,0 0-3 0,-1-1-5 15,1 1-7-15,0 0-4 0,0 0-4 0,0 0-4 0,0 0-5 0,0 0-4 16,0 0-5-16,0 0-1 0,0 0-4 0,0 0-2 0,0 0-5 15,0 0-5-15,0 0-4 0,0 0-4 0,0 0-5 0,0 0-6 0,0 0-4 16,0 0-4-16,0 0-7 0,0 0-3 0,0 0-7 0,0 0-4 0,0 0-5 16,0 0-5-16,0 0-5 0,0 0-3 0,0 0-4 0,0 0-1 0,0 0-2 15,0 0 0-15,0 0-2 0,0 0 1 0,0 0-4 0,0 0 1 16,0 0-2-16,0 0 0 0,0 0-2 0,0 0-1 0,0 0 0 0,0 0-3 0,0 0-4 16,0 0 0-16,0 0-3 0,0 0-1 0,0 0-2 0,1 0-1 15,-1 0 0-15,2 0-1 0,2 0 1 0,-2 0 2 0,-1 1 1 0,4 1 1 16,-2-2 2-16,1 2 3 0,0-1 4 0,1-1 3 0,1 2 2 0,2 0 2 15,0 1 1-15,2-3 3 0,-1 2 0 0,2 1 2 0,-1-1-1 16,5 0 2-16,-3-2 1 0,2 3 0 0,0 1 2 0,2-3-1 0,-2 3-1 16,3-1-1-16,-1-1-1 0,0-1 1 0,0 3-1 0,1-1-2 0,-2 0-1 15,2 0-3-15,-3-2-3 0,3 2-2 0,-1-2-4 0,-1 3-3 0,0-1-1 16,-2-2-2-16,0 1 0 0,-1 1-2 0,1-2 1 0,-2 0 0 16,-2 1 3-16,-1 1 0 0,0-1 3 0,0-1 3 0,-2 1 2 0,-1 0 3 15,0-2 3-15,-2 0 3 0,1 3 4 0,-3-3 2 0,3 0 3 0,-4 0 1 16,0 0 3-16,0 0 3 0,0 0 4 0,0 0 3 0,0 0 3 15,0 0 4-15,0 0 3 0,0 0 0 0,0 0 2 0,-1 0-3 0,-2 0-2 0,0 0-3 16,1 0-5-16,-1 0-7 0,0 0-7 0,-2 0-10 0,2 0-7 16,-2 0-10-16,-1 0-8 0,0 0-10 0,-1 0-8 0,2 0-7 0,-3 0-8 15,1 0-7-15,-1 0-7 0,-2 0-3 0,1 0-2 0,1 2-1 0,-2-2 1 16,1 2-2-16,-4-1 1 0,4 3 2 0,-4-4 2 0,2 3 4 16,0-3 5-16,-1 4 7 0,0-3 6 0,-2 1 9 0,3 0 5 0,0 1 5 0,-2-2 7 15,2 0 6-15,0 0 6 0,-1 3 10 0,0-3 11 0,0 1 6 16,2-1 2-16,1 2 4 0,-2-1 5 0,1-1 2 0,1-1 2 0,-2 2 2 15,3-1 0-15,1-1 3 0,-2 1 2 0,0-1 1 0,1 2-4 0,1 0-1 16,-1-2 0-16,1 1-1 0,0-1 3 0,1 0 2 0,-1 0 3 0,3 0 0 16,-2 0 1-16,2 0 0 0,0 0 2 0,0 0 1 0,1 0-1 15,0 0-1-15,1 0 2 0,-1 0-2 0,3 0-4 0,0 0-4 0,0 0-4 16,0 0-5-16,0 0-6 0,0 0-6 0,0 0-9 0,0 0-7 0,0 0-10 16,0 0-6-16,3 0-7 0,-1 0-3 0,1 0-2 0,0 0-1 0,2 0 1 15,-2 0 0-15,2 0 4 0,3 0 0 0,-2 0 0 0,2 0 1 0,2 0 3 16,2 0 2-16,-2 0 7 0,4 0 4 0,0 0 5 0,0 0 4 0,1 0 1 15,2 0 2-15,-1 0 3 0,1 0-2 0,-1 0-1 0,1 0 0 16,1 0-1-16,-1 0 1 0,-1 0 0 0,1 0 4 0,1 0 4 0,-1-1 2 16,-1 1 2-16,-2-2-2 0,3 0 1 0,-4 2-3 0,1-1-2 0,1 1-1 15,-4 0 1-15,1-1 2 0,-2-1 1 0,2 2 1 0,-4 0 1 0,-1 0 2 16,-1 0 1-16,-1 0 0 0,-1 0 0 0,0 0 5 0,-3 0 5 16,2 0 3-16,-3 0 3 0,0 0-1 0,0 0-6 0,0 0-14 0,0 0-19 15,0 0-19-15,0 0-19 0,-3 0-34 0,0 2-39 0</inkml:trace>
  <inkml:trace contextRef="#ctx0" brushRef="#br0" timeOffset="399578.2585">15167 2689 9 0,'-1'-1'130'0,"-1"-2"-1"0,2 1 3 0,0 1 4 16,0-1-2-16,0-1-3 0,0 1-7 0,0 2-4 0,0-2-9 0,0 1-6 16,0 1-5-16,0-2-5 0,0 0-5 0,0 2-7 0,0-1-9 15,0 1-7-15,0 0-5 0,0 0-6 0,0 0-3 0,-3-2-3 0,3 2-3 16,0 0 0-16,0 0-3 0,0 0-3 0,0 0-5 0,0 0-6 0,0 0-3 15,0-2-3-15,0 2-4 0,0 0-2 0,0 0-2 0,0 0-2 16,0 0 0-16,-3 0-3 0,3 0-1 0,-1 0-1 0,1 0-1 16,0 0-3-16,-2 0-2 0,0 0-2 0,-1 0-2 0,2 0-2 0,1 0-3 15,-4 0-2-15,3 0-2 0,-3 2-2 0,3 0-2 0,-2-2-2 0,-2 1-1 16,2-1-1-16,-2 2 0 0,0 0 0 0,1-1 0 0,-3 1-1 16,1 0 1-16,-2 1 0 0,0-3 1 0,0 3 3 0,-1 0 0 0,1 0 3 15,0 0 1-15,0 0 2 0,-1-2 0 0,2 3 1 0,-1 0 1 0,0 1 0 16,-1-3 3-16,1 3 0 0,2-2 1 0,-1 1 1 0,-2 1-1 15,1 2 0-15,0-4-2 0,2 2-1 0,-3 2 0 0,0 0 1 0,1 0-1 16,-1 0 1-16,1 3 0 0,0-2 3 0,0 3 0 0,-2 2-1 0,0 1-2 16,0 0-1-16,-1 2-3 0,0 2-1 0,-3 2 0 0,3 1-1 15,-2 2-2-15,1 1-1 0,-3 4 1 0,1 0 4 0,1 3 2 0,-2 3 0 16,0 0 4-16,2 2 6 0,-2 3 2 0,1 0 4 0,1 4 5 16,-1-2 3-16,1 3 2 0,1 1 4 0,-1 0 1 0,2 1 2 0,3 1-3 15,-1-1-4-15,2 3-4 0,1-3-2 0,0 2-6 0,2-2-7 0,1 1-6 16,0 1-2-16,2-3-4 0,1 3-2 0,1-1 2 0,2 0 2 15,2 0 4-15,0 2 4 0,1-1 6 0,-1 3 4 0,4-3 4 16,-1 3 5-16,2 2 5 0,2-1 2 0,-2 0 6 0,1 3 3 0,1-1 2 16,1 0 2-16,0 0-3 0,1 0-5 0,1 0-4 0,0 0-6 15,-2-1-5-15,4 0-7 0,-2 1-7 0,0-1-8 0,1-2 1 0,1 1 3 16,-2 1 2-16,2-2 2 0,0 2 1 0,-1-1 2 0,1-1 0 16,-2 1 2-16,2-1 1 0,-1 0 2 0,1 0 2 0,-1 2 1 0,2-4 3 15,-2 3 2-15,1-2-3 0,-2-2-2 0,1 0-3 0,2-1-3 16,-4-2-1-16,3-2-3 0,-2-1-1 0,0-2 0 0,0 1-1 15,0-4-1-15,-2-2 0 0,1 0 0 0,-1-1 1 0,-2-4 1 0,2-2 0 16,-2 1 0-16,-2-3 2 0,2-2 0 0,-3-2 1 0,0-2 2 16,1-1 1-16,-4-2 1 0,0-1 1 0,1-2 3 0,-2-3 3 0,-1-1 3 15,0-1 1-15,0-1 1 0,-2-1 1 0,1-2-1 0,0-3-5 16,-2 1-5-16,0 0-13 0,0 0-15 0,0-3-17 0,-4 0-20 0,3-1-20 16,-3-1-23-16,0-1-29 0,1-2-32 0,-2 2-37 0,0-4-38 15,-1 1-36-15,-1-2-35 0,0 0-46 0,1-1-50 0,-1 0-26 16</inkml:trace>
  <inkml:trace contextRef="#ctx0" brushRef="#br0" timeOffset="399960.7914">15042 6420 172 0,'-4'0'402'0,"1"0"-71"0,0 0-102 0,1 0-60 0,0 0-36 15,1 0-19-15,1 0-13 0,0 0-8 0,0 0-5 0,0 0-5 16,0 0-5-16,0 0-7 0,0 0-7 0,0 0-10 0,0 0-10 0,0 0-11 15,0 0-12-15,1 1-10 0,1-1-10 0,0 2-6 0,-1 0-8 16,2-2-2-16,1 3-3 0,2-3-2 0,-3 4 2 0,3-1-1 0,-1 0 1 16,1 0-1-16,4 1 0 0,-4-1 0 0,4 2-1 0,-1-1-4 15,2 2-2-15,0-1-5 0,2-1-6 0,0 0-4 0,-1-1-4 0,2 2-3 16,1-3-5-16,0 3-3 0,0-1-4 0,2-3-5 0,-1 3-6 16,1-4-7-16,2 0-4 0,-3 0-5 0,4 0-4 0,-2 0-1 15,3-2-2-15,-3-1 0 0,0-1 2 0,1 1 6 0,-1-1 9 0,-1-2 12 16,0 2 15-16,-3-4 20 0,3 2 22 0,-4-1 24 0,0-1 23 15,-2 3 24-15,0-3 26 0,-2 1 21 0,-2 2 21 0,-1-2 16 16,-1 3 15-16,-2-2 8 0,-1 2 5 0,-1-2 2 0,1 3 1 0,-2-2-4 16,-2 2-6-16,2-1-6 0,-1-1-8 0,-1 2-11 0,1 0-14 0,-3 1-13 15,3 0-13-15,-1 1-11 0,0-1-16 0,-1 0-15 16,2 1-15-16,-1 1-16 0,0 0-15 0,2 0-12 0,-1 0-11 0,-1 1-10 16,1 3-10-16,-4-1-14 0,4 2-18 0,-1 1-21 0,-1 3-26 0,0 2-29 15,-2 2-33-15,0 3-45 0,2 0-49 0,-3 4-75 0,1 2-89 16,0 0-53-16,0 4-35 0,-1-1-15 0</inkml:trace>
  <inkml:trace contextRef="#ctx0" brushRef="#br0" timeOffset="401261.3631">15063 7318 196 0,'-8'-3'530'0,"0"-1"5"16,3 4-57-16,-2-3-87 0,2 1-93 0,0 0-97 0,2 1-53 0,0 1-30 15,1-1-20-15,1 1-15 0,-1-2-13 0,2 2-12 0,0 0-12 16,0 0-11-16,0 0-12 0,0 0-9 0,0 0-12 0,2-1-11 0,-1 1-8 16,2 0-4-16,1 0-4 0,-1 0-2 0,2 0 0 0,1 0 0 15,2 0 0-15,1-2 0 0,-1 1 0 0,5 1-1 0,-2-2 1 0,2 1 3 16,1-1 1-16,0-1-1 0,2 0-2 0,-2 0-5 0,3-1-7 16,-1-1-5-16,0 2-8 0,-2-2-6 0,2 0-2 0,-2-2 1 0,0 2 2 15,-1-2 5-15,0 0 2 0,-4 1 2 0,1-1 3 16,-1-1 5-16,-3 1 5 0,-1-1 7 0,0 0 8 0,-2 0 9 0,-3 0 10 15,0 0 12-15,0 1 8 0,-3 1 9 0,2-1 4 0,-3 1 7 0,-1 0 5 16,1 0 3-16,-4 0 5 0,3 1 3 0,-1 1 3 0,-1 1-1 16,3 0 1-16,-1-1-3 0,-1 4-4 0,1-4-6 0,0 4-10 15,2-1-9-15,1 1-10 0,-1 0-9 0,2 1-7 0,-1 0-7 0,0 2-6 16,2 1-6-16,-1 2-4 0,-2 1-1 0,3 1-2 0,-2 2 0 16,2 2 0-16,-1 1 3 0,-1 2 3 0,2 2 5 0,0 3 4 15,0-1 5-15,2 3 2 0,-1-2 6 0,1 3 1 0,1-2 3 0,0 4 1 16,0-4 0-16,0-1-1 0,2 4 0 0,-2-3-5 0,4 0-6 15,-1-2-10-15,-1 0-9 0,1 1-17 0,0-2-15 0,-1-1-20 0,4-1-20 16,-1-1-24-16,-1 0-25 0,-1-3-28 0,3-1-28 0,-2-1-33 16,1 1-34-16,0-3-56 0,1-3-66 0,-1 0-36 0</inkml:trace>
  <inkml:trace contextRef="#ctx0" brushRef="#br0" timeOffset="401644.0646">15502 7371 439 0,'-3'-5'546'0,"-3"1"-8"0,1-1-16 0,2 2-98 0,0 0-138 16,1 0-82-16,-1 2-52 0,2-1-32 0,-1 2-24 0,0 0-20 16,2 0-20-16,0 0-16 0,0 0-14 0,0 0-11 0,0 0-12 15,0 0-11-15,0 0-10 0,0 0-5 0,2 0-4 0,0 2-2 0,-2-1-2 16,1 2 1-16,1-1-2 0,-1-1 2 0,1 2 0 0,1-2-1 16,0 1 2-16,-1 1 1 0,1-1 1 0,3-1 1 0,-3 1 2 0,-1-2 1 15,1 0 1-15,0 0 3 0,1 0 2 0,-1-2 3 0,0 1 1 16,0-2 3-16,2-1 2 0,-4 0 3 0,2 0 1 0,1-1 5 15,-1-2 5-15,-2 1 3 0,3-2 5 0,-3 0 4 0,-1 0 2 0,0 2 1 16,0-2-3-16,0 1 0 0,-3-1 0 0,1 2 4 0,-1 0 2 16,0 2 4-16,1-2 4 0,-1 2-2 0,-3 1 0 0,3 1-5 0,-2 0-3 15,2 1-9-15,-2 1-7 0,2 0-5 0,-2 0-4 0,-1 1-3 16,1 2-2-16,1 1-3 0,-1 3-6 0,-2-2-3 0,3 3-4 16,-4 2-1-16,2 1 0 0,-1 1-1 0,2 0 0 0,2 2 3 0,-3-1 5 15,3 2 4-15,1 0 4 0,2-1 3 0,0 0 2 0,0 3 3 16,2-5 2-16,3 2 0 0,1-2-1 0,0 0-5 0,2 0-4 0,0-2-9 15,1-1-9-15,3 2-11 0,2-4-12 0,-2 1-15 0,3-4-15 16,0 1-21-16,4-2-21 0,-3-2-30 0,3-1-33 0,-1-1-29 0,2-5-29 16,-1 2-23-16,0-1-18 0,2-4-9 0,-4-2-2 0,2 2-20 15</inkml:trace>
  <inkml:trace contextRef="#ctx0" brushRef="#br0" timeOffset="401885.3995">15781 7267 52 0,'-7'-10'381'0,"0"-1"-6"0,0 3-12 0,1 1-33 0,-1 0-38 0,3 1-48 16,-2 1-51-16,3 2-38 0,-2-1-35 0,1 1-27 0,3 1-24 15,-1-1-24-15,1 3-23 0,1 0-11 0,0 0-11 0,0 0-8 0,1 2-8 16,-1 1-7-16,3 1-6 0,-1 2-2 0,1 0-3 0,1 2 2 16,-1 1 4-16,3 1 5 0,-3 1 5 0,2 2 5 0,-1-1 7 15,1 2 1-15,2-2 1 0,-3 1-1 0,1 1-1 0,-2-1 1 16,2 1-2-16,-2-2-1 0,0-3 0 0,1 3 0 0,-3-1 1 0,1-4 2 16,-1 0 6-16,-1 1 9 0,0-3 12 0,0 0 11 0,0-2 14 0,-1 0 8 15,-1-1 7-15,-1-2 4 0,0 0 4 0,0-2 3 0,-2-1 3 16,0 0 2-16,0-3 0 0,-2 0-3 0,0 0-4 0,1-1-15 0,-1-3-21 15,1 2-25-15,2-4-27 0,-3 1-21 0,4-1-19 0,0-1-24 16,-1-1-25-16,4 1-31 0,0-3-36 0,4 2-27 0,0-3-25 16,1 2-23-16,0 2-25 0,4-3-25 0,-1 3-26 0,4 1-38 0,-2 0-45 15</inkml:trace>
  <inkml:trace contextRef="#ctx0" brushRef="#br0" timeOffset="402593.8423">15970 7144 283 0,'0'0'488'0,"0"0"-16"0,0 0-54 0,0 2-69 0,0-2-73 16,0 1-73-16,0 1-48 0,0-1-34 0,0 1-29 0,0-1-23 16,2-1-20-16,-2 3-17 0,2-1-13 0,-1-1-10 0,-1 1-8 0,2 0-8 15,0 1-6-15,-1 2-8 0,2-1-1 0,-2 3-3 0,3-1 0 16,-1 1 3-16,0 1 2 0,0 1 4 0,1 0 6 0,-3 1 6 16,2 0 4-16,1 2 3 0,-3-2 0 0,3 0 2 0,-2 0-1 0,0 0 1 15,-1-1-1-15,1-3 2 0,-1 2 0 0,-1-3 5 0,2 2 2 16,-2-4 4-16,0 1 10 0,0-1 11 0,0-1 14 0,0-2 14 0,0 0 14 15,0 0 14-15,0 0 3 0,0 0 1 0,0 0-3 0,0-5-6 16,0 2-5-16,0-4-5 0,0 2-8 0,0-4-9 0,0 1-15 16,0-2-18-16,2-2-19 0,-1 1-20 0,1-2-16 0,1 1-14 0,0-2-9 15,-1 1-2-15,1 1 0 0,1-2 3 0,1 4 0 0,-1-1 0 16,-3 1 0-16,2 2 0 0,1 1 0 0,-1 2 0 0,-2-1-2 16,1 3-1-16,1 0 1 0,-1 2-2 0,0 1-1 0,2 0-1 0,-3 1 0 15,3 2 0-15,-3 2 2 0,2-1 4 0,-1 1 3 0,1 2 3 16,0 1 6-16,2 1 7 0,0-1 6 0,-2 2 6 0,0 0 4 0,0 2 4 15,0-1 4-15,1 1 2 0,-1 0 5 0,0-1-1 0,0 0 0 16,-1 0 1-16,1-1 1 0,-2-2 2 0,2 0 3 0,-1-1 2 16,0 2 5-16,-1-5 4 0,-1 3 8 0,2-5 8 0,-1 1 10 0,-1-1 11 15,2 0 11-15,0-2 13 0,-1-2 7 0,2 0 2 0,-1-1-2 16,0 1-2-16,-1-5-5 0,5-1-7 0,-3 0-7 0,1-1-6 0,0-3-8 16,0-2-11-16,1-2-12 0,-1 0-14 0,2-1-14 0,1 0-14 0,-1 0-9 15,1-2-2-15,-1 2-2 0,0 1 1 0,-1 1 2 0,0 0 1 16,-1 2-1-16,1 2 0 0,-2 1-3 0,2 1-3 0,-1 1-3 15,-2 2-3-15,1 0-3 0,-1 3-4 0,0 1-1 0,-1 0-4 16,-1 2-1-16,3 0 0 0,-1 2 0 0,0-2 2 0,-1 5 2 0,2-2 4 16,1 2 4-16,0 1 6 0,-1 1 5 0,2-1 7 0,0 1 7 15,-2 0 4-15,2 3 6 0,-2 0 5 0,3-3 2 0,-1 2 1 0,0 0-2 16,-2 0 0-16,0-2-4 0,2 0-6 0,0 0-5 0,1-2-4 16,-5 0-4-16,2-1-3 0,1 2-2 0,-1-5-2 0,0 2-5 15,0-3-6-15,1 0-8 0,-3-3-7 0,2 2-2 0,3-5-2 0,-3 1 2 16,2-2 6-16,0 0 3 0,0-2 6 0,0 0 3 0,1 0 1 15,0 0 5-15,0-3 4 0,-1 2 8 0,0 0 9 0,0 0 12 0,2 3 9 16,-2-2 9-16,0 1 5 0,-2 1 2 0,2 0 1 0,-2 4 0 16,2-2-1-16,-2 4-1 0,0-2-2 0,0 3-3 0,1 0-2 0,-3 0-6 15,2 0-3-15,1 0-4 0,0 3-4 0,1-1-1 0,0 2 0 16,-1-1-1-16,1 2 1 0,0-2 4 0,1 3 2 0,0 0-2 16,1 2-4-16,-2-2-7 0,-1 1-11 0,1 0-12 0,0 1-15 0,3-1-18 15,-4 0-22-15,1-2-25 0,0 2-26 0,-2-3-21 0,2 1-19 16,-1-2-29-16,0-2-34 0,-3 1-45 0,-1-2-52 0,2-2-4 0,-1-1 23 15</inkml:trace>
  <inkml:trace contextRef="#ctx0" brushRef="#br0" timeOffset="402728.0776">16456 6786 193 0,'-7'-15'321'0,"2"-2"-33"0,1 3-18 0,-2 2-27 0,1-1-33 16,0 2-28-16,3 3-26 0,-1-2-27 0,2 3-26 0,-1 1-26 15,0 0-29-15,2 4-29 0,0-3-31 0,0 2-26 0,0 1-27 0,0 2-24 16,2 0-25-16,1 2-25 0,2 1-28 0,-2 2-39 0,4 0-45 15,0 1-59-15,-2 2-67 0,3 1-40 0</inkml:trace>
  <inkml:trace contextRef="#ctx0" brushRef="#br0" timeOffset="403843.9029">16617 6918 435 0,'0'0'568'0,"0"0"7"0,0 0-53 0,0-2-83 0,0 2-102 16,0 0-112-16,2-1-66 0,-2 1-44 0,0 0-30 0,0 0-24 15,0 0-21-15,2 0-19 0,0 1-16 0,1-1-10 0,-1 2-9 0,1-1-7 16,0 1-9-16,1 1-4 0,0 1-5 0,0-1 0 0,1 2 1 16,2 0 3-16,-2 0 4 0,0 2 8 0,-1 0 4 0,1 0 5 0,1-1 4 15,1 2 3-15,-4-1 3 0,2-1 0 0,-1 2 3 0,-2-4 2 16,1 1 4-16,0 0 4 0,0-1 4 0,-1-1 7 0,-1-1 4 16,-1 1 8-16,2-3 7 0,0 3 8 0,-2-3 6 0,0-3 5 0,1 3-1 15,-1-4 0-15,2 1-3 0,-1-2-3 0,3 0-4 0,-3-3-4 16,2 1-6-16,-1-1-5 0,1-2-8 0,3-1-7 0,-1 1-10 15,-2-2-13-15,2 1-6 0,0 1-6 0,0 1-3 0,0-2-3 0,0 2-1 16,0 2 1-16,2-1-3 0,-3 2-4 0,0 2-1 0,1-3-3 16,0 5-1-16,0-1-3 0,0 1 2 0,2 0 1 0,-3 1 1 0,5 1 2 15,-4 1 2-15,3 1 2 0,-1 1 1 0,2-1-2 0,-1 2-4 16,2 1-6-16,-2-1-6 0,2 2-8 0,0-1-8 0,1 0-8 16,2 3-9-16,-4-2-9 0,5 0-10 0,-1 0-10 0,1-1-10 0,-1-2-11 15,1 1-9-15,2-1-8 0,-2-3-2 0,3 0-2 0,-2 0 4 16,1-3 6-16,-2 2 11 0,2-4 10 0,-4-1 12 0,4 0 11 15,-3-3 21-15,-1 0 21 0,1 0 19 0,-3 0 19 0,0-2 22 0,-2 1 21 16,-1-2 20-16,0 0 21 0,-2 0 15 0,0 2 15 0,-3-1 12 0,-1 1 10 16,-1 1 9-16,0 0 6 0,-1 1 1 0,-1-1 0 0,-1 3-5 15,0 1-3-15,-3-2-8 0,3 2-8 0,-4 1-10 0,2 1-13 16,0 2-15-16,1-1-13 0,-4 0-12 0,3 2-12 0,-3 0-11 0,3 2-10 16,-1 0-13-16,-2 1-11 0,2 2-5 0,1-3-4 0,-1 3-1 15,-1 0 0-15,1 3 1 0,2 0 1 0,0-1 4 0,0 1 5 0,0 0 2 16,1 1 0-16,1-1 1 0,2 1 0 0,-1 1 1 0,1-2-2 15,0 1 0-15,1-1-2 0,-1-1-1 0,2-1-2 0,1 2 1 16,-1-3 0-16,0 0 0 0,1-1 1 0,0 1 2 0,0-3 4 0,0 1 6 16,-1-3 3-16,2 2 5 0,1-2 1 0,-2-2 4 0,1 0 1 15,-1-1 0-15,0 1 0 0,2-3 0 0,-2 0 2 0,3-2 2 16,-3 2-2-16,2-2-1 0,-2 1-1 0,2-2-2 0,-2-1-3 0,0 3 0 16,1-1-1-16,0 1 2 0,-2 2 0 0,-1-3 2 0,2 2 0 15,-3 2-4-15,2 1-5 0,-2-1-5 0,2 1-5 0,-2 0-6 0,0 2-8 16,0 0-6-16,0 0-3 0,0 0-4 0,1 2-3 0,1-2-1 15,-1 2-2-15,1-1 0 0,1 1 1 0,2 0 4 0,-1 1 5 0,1 1 5 16,0-3 4-16,1 2 6 0,-1 1 6 0,2-2 4 0,0 1 4 16,-2-1 0-16,3 1 0 0,-1-1-2 0,0-2-2 0,1 0-2 15,-1 0-5-15,1-2-3 0,-1-1-5 0,1-2-3 0,0 0-4 0,0 0 0 16,3-2-2-16,-1 0 1 0,-1-3 4 0,0-1 2 0,1-1 1 0,-2-1 3 16,1-1 1-16,-1-1 1 0,0-1-2 0,-3-4 1 0,2 3-1 15,-2-5 2-15,0 1 2 0,0-1 1 0,-2-1-1 0,-1 1 2 16,0-4 2-16,-2 4 9 0,-2-2 7 0,0-2 10 0,-1 2 14 0,0 2 15 15,0-1 16-15,-4 2 16 0,1 2 16 0,1 1 11 0,-1 1 9 16,0 1 6-16,-1 2 5 0,0 4-1 0,2-1-5 0,0 2-12 16,0 2-16-16,0 1-18 0,2 1-22 0,-3 2-17 0,3 0-18 0,0 3-14 15,0 0-17-15,-1 5-9 0,1 1-11 0,2 1-5 0,-3 4-4 16,3 2-4-16,-1 3-1 0,-1 0-1 0,3 3 5 0,0 2 2 0,0 3 3 16,3 0-1-16,0 1-3 0,1 1-2 0,-1 1-4 0,3 0-5 15,-1-1-8-15,1 0-6 0,0-1-9 0,1 2-7 0,-1-4-8 0,-1 2-5 16,4-3-6-16,-2-1-2 0,-3 0-3 0,3-1-1 0,-2-3 0 15,0-3 3-15,0 1 4 0,-1-3 12 0,-1-2 16 0,0 0 12 0,-1-3 12 16,-1-2 9-16,-1 0 6 0,0-5 7 0,0 0 6 0,-3 0 6 16,1-2 9-16,-1-4 10 0,-2-1 13 0,2 0 10 0,-3-2 8 15,0-1 6-15,-1-1 3 0,1-1 8 0,-3 1 10 0,2-1 12 0,-1 0 14 16,2 2 14-16,-2-2 12 0,2 2 10 0,0-1 9 0,-1 3 3 0,2-2 3 16,-1 3-2-16,3 0-2 0,-2 0-7 0,2 1-12 0,2 2-15 15,-1 1-16-15,0-2-16 0,2 2-12 0,0 0-15 0,0 2-16 16,0-1-14-16,2-1-11 0,0 3-11 0,1-1-9 0,0-1-8 15,3 1-6-15,4-1-3 0,-2-1-1 0,1 3 2 0,4-3 3 0,-1 1 1 16,2 2 3-16,2-2 3 0,0 2 1 0,0-1 4 0,3-1 2 16,-1 2 0-16,0-2 0 0,-1 1 1 0,1 1 0 0,-1 0 0 0,1 1-1 15,-1 1 0-15,-2-2 0 0,0 3 1 0,0-1 0 0,-1 0 1 16,-1 1 2-16,0 0-1 0,-3 0 0 0,1 2-4 0,0-1-5 0,-3-1-6 16,0 2-7-16,1-2-7 0,-4 1-6 0,2-1-10 0,-3 2-11 15,1-2-14-15,-2-1-16 0,-1 1-14 0,2-1-11 0,-4 0-12 0,0-1-13 16,0-1-16-16,0 0-21 0,-4 2-23 0,1-2-28 0,0 0-51 0,-4-2-65 15,1 1-33-15</inkml:trace>
  <inkml:trace contextRef="#ctx0" brushRef="#br0" timeOffset="403994.751">17700 6268 123 0,'3'-9'447'0,"0"1"-52"0,0 3-75 15,2-1-83-15,-4 1-89 0,4 1-61 0,-2-1-50 0,2 4-36 0,0-1-31 16,0 2-31-16,2 0-29 0,0 3-19 0,1 0-15 0,1 0-18 15,0 1-17-15,0 3-14 0,0 0-9 0,0 1-2 0,3 0-2 0,-3-1 5 16,4 0 8-16</inkml:trace>
  <inkml:trace contextRef="#ctx0" brushRef="#br0" timeOffset="404611.1456">17942 6328 159 0,'3'0'202'16,"-2"0"16"-16,3-2 9 0,-4 2 3 0,1-1 1 0,-1 1 2 16,0 0-4-16,0 0-9 0,-1-1-13 0,1 1-18 0,-2-2-20 0,0 2-23 15,1 0-21-15,1 0-21 0,-2 0-26 0,1 2-25 0,1-2-20 16,-4 1-17-16,4 0-15 0,-1 1-15 0,1 1-9 0,0 0-10 0,0-1-5 15,0 3-4-15,0 2 0 0,0 0 2 0,0 1 2 0,1-1 3 16,-1 4 6-16,4-2 5 0,-3 2 6 0,2-1 3 0,1 0 4 16,0 1 1-16,2-1 0 0,-1 2 1 0,0-3-1 0,1 2 1 0,-1-4-1 15,4 0 1-15,-4 1-2 0,2-1 2 0,-1 0 2 0,-1-2 2 16,1-3 6-16,-1 1 6 0,1 0 5 0,-3-1 9 0,2-2 1 0,-2 0 1 16,1-2-3-16,0-1-7 0,-1-2-1 0,0 0-2 0,-1-2 0 15,-1 0 0-15,1-3-2 0,0 0-5 0,-1-1-5 0,-1-3-5 0,-1 1-3 16,-1 0-5-16,0-1-1 0,-1 0-4 0,2 1 8 0,-4-1 10 15,1 1 7-15,-1 2 6 0,1 1 1 0,0 0 3 0,-1 2 0 16,2 0 3-16,-2 2-3 0,0 0-6 0,1 3-7 0,0 0-9 0,1 1-4 16,2 0-5-16,-3 2-4 0,3 2-7 0,-1-1-5 0,1 3-7 15,-3-1-1-15,3 2-2 0,-1 1-1 0,2 0 2 0,-3 3 1 0,3-2 6 16,0 3 4-16,3-1 8 0,-3 3 5 0,3-2 5 0,-1 0 1 16,1 1 4-16,0-3 0 0,2 2 1 0,-2-1 3 0,2-1 1 15,1-1 2-15,1-1 2 0,-3 0 5 0,1-2 3 0,2 1 5 0,-1-2 7 16,2-2 3-16,-4-1 3 0,4-1 4 0,1-1 5 0,0-1 4 15,-3-1 2-15,2-1 3 0,3-2 1 0,-2-1 3 0,1-2-1 0,2-1-1 16,-2 1 0-16,0-4-6 0,2 2-2 0,-4-1-3 0,2-1-2 16,0 1 0-16,-1-1-2 0,-1 2 1 0,0 0-1 0,-1 0-2 0,0 2-1 15,-3 0-6-15,1 3-5 0,0 1-5 0,-2 0-10 0,2 2-7 16,-4 0-8-16,1 3-8 0,-1 0-8 0,-1 1-8 0,0 0-8 0,4 1-4 16,-3 0-5-16,1 3-2 0,1-1-1 0,0 3 1 0,0-2 1 15,1 4 5-15,2-1 5 0,-2 3 7 0,1-1 8 0,0 1 5 16,2 0 8-16,-3 1 4 0,4 0 6 0,-2 1 1 0,-1 0 3 0,3-2 2 15,0 0 1-15,-2 2-1 0,1-3 1 0,-1 0 0 0,0-1 0 16,0-1 2-16,2 0 0 0,-3-2 4 0,2 0 2 0,-1 0 3 16,1-3 1-16,-2 1 1 0,2-3-2 0,-1-3-2 0,3 2-8 0,-2-2-4 15,1 0-5-15,1-4-1 0,2 0 0 0,0-1-2 0,1 1-3 16,2-3-2-16,-1 0-4 0,0 0-3 0,-1-1-1 0,2 1 1 16,-1 1 0-16,-2-1 4 0,1 2 6 0,-1-1 3 0,0 1 2 0,-1 1-2 15,-1 1-2-15,-1 3-3 0,2-2-3 0,-4 2 0 0,0-1-2 16,-1 3-2-16,3 1-1 0,-3 0-1 0,1 0-3 0,-1 3-12 0,-2 0-18 15,2 0-26-15,-2 1-31 0,1 2-77 0,0 2-101 0,-3-1-72 16,1 1-59-16,-2 1-29 0</inkml:trace>
  <inkml:trace contextRef="#ctx0" brushRef="#br0" timeOffset="407860.7872">2873 3708 3 0,'0'-3'73'0,"-2"1"0"0,2-1-1 15,-1 2 1-15,-2-2 4 0,3 3-2 0,0-3-2 0,0 1-2 0,-2 0-3 16,2 0-3-16,-1 0-3 0,1 1-4 0,0-2-4 0,0 1-2 0,0 1-4 16,0-2-6-16,0 1-6 0,0 1-6 0,0-1-5 0,0-1-2 0,0 3-3 15,0-1-1-15,0-1-1 0,0 1 1 0,0 1 0 0,0-3 2 16,0 1-1-16,0 1 0 0,0 1 0 0,0-2 3 0,0 2 0 0,0 0 1 15,0 0 1-15,0-3 1 0,0 3 1 0,0-2 1 0,0 2 1 0,0 0-1 16,0 0-1-16,0 0-2 0,0 0-3 0,0 0 0 0,0-2-4 0,0 2-2 16,0 0-2-16,0 0 1 0,0 0-1 0,0 0 1 0,0 0 0 15,0 0-2-15,0 0 0 0,0 0-3 0,0 0-2 0,0 0-2 0,0 0 0 16,0 0-2-16,0 0 1 0,0 0-2 0,0 0 1 0,0 0-2 0,0 0-1 16,0 0 0-16,0 0-1 0,0 0-1 0,0 0 0 0,0 0 1 0,0 0 1 15,0 0 0-15,0 0 0 0,0 0 2 0,0 0 0 0,0 0 3 16,0 0 1-16,0 0 2 0,0 0 2 0,0 0 1 0,0 0 3 0,0 0 1 15,0 0 4-15,0 0 0 0,0 0 3 0,0 0 3 0,0 0 1 0,0 0 1 16,0 0 2-16,0 0 0 0,0 0 0 0,0 0 0 0,0 0 0 0,0 0-1 16,0 0 1-16,0 0-2 0,0 0 0 0,0 0-2 0,0 0-3 15,0 0-1-15,0 0-4 0,0 0-1 0,0 0-2 0,0 0-2 0,0 0-2 16,0 0-2-16,0 0-1 0,0 0-1 0,0 0-2 0,0 0 1 0,0 0-1 16,0 0 0-16,0 0-1 0,0 0 1 0,0 0 1 0,0 0-1 0,0 0 1 15,0 0 1-15,0 0 0 0,0 0 4 0,0 0 0 0,0 0 1 0,0 0 1 16,0 0-2-16,0 0 0 0,0 0 0 0,0 0 1 0,0 0-2 15,0 0 0-15,0 0 0 0,0 0-1 0,0 0-1 0,0 0-3 0,0 0 0 16,0 0-3-16,0 0-3 0,0 0-5 0,0 0 0 0,0 0-3 0,0 0 0 16,0 0-1-16,0 0-2 0,0 0 0 0,0 0-3 0,0 0 0 15,0 0-2-15,0 0-2 0,0 0-2 0,1 2 0 0,1-2 2 0,-2 0 2 16,3 2 1-16,-2 1 2 0,-1-3-1 0,2 2 0 0,-2 1 1 0,2 0 1 16,-1 1 3-16,-1 1 2 0,2 1 3 0,-1 0 2 0,1 3 6 0,1-2 1 15,-1 3 4-15,1 1 2 0,-1 3 4 0,-1-1 0 0,1 3 3 0,1 1 2 16,0 2 2-16,-2-2-1 0,1 4 0 0,1 0 0 0,-1 2-2 15,-1-1-1-15,1 2-3 0,1 3-2 0,-1-4-3 0,1 3-4 0,0 0-3 16,-1 0-3-16,1 1-4 0,3-2-2 0,-3 1-2 0,0-1-2 0,2 1 0 16,-2-2 2-16,2 0 1 0,-1 0 2 0,-1-2 2 0,3 0 2 0,-3 2 1 15,2-4 2-15,0 0 2 0,-1-1 2 0,0 0 0 0,-1-2 3 16,3-1 2-16,-3-2 1 0,0-1 0 0,0 2-1 0,-1-5-1 0,1 0-1 16,-1-1-1-16,1-1 1 0,-1-2 1 0,-1 1 0 0,1-2 3 15,0-2 2-15,0 2 3 0,-2-3 3 0,2 0 4 0,-1-1 2 0,-1 1 3 16,0 0 3-16,0-2 0 0,0 0 1 0,0 0 1 0,0 0-1 15,0 0 0-15,0 0-3 0,0 0-2 0,0 0-3 0,0 0-5 0,2 0-4 16,0 0-5-16,-1 0-3 0,2 0-2 0,-1 0-3 0,3 0 0 16,-2-2-2-16,2 0-1 0,2 2 0 0,3-1 0 0,-2-2 1 0,4 2 0 15,0-2 1-15,3-1 0 0,0 1 3 0,2-2-2 0,1 0 1 0,0 2-3 16,2-4-5-16,0 2 0 0,2 0-3 0,-3-1-2 0,3 0-3 16,0 0-5-16,0 1-6 0,1-2-2 0,-3 3-6 0,2-2-4 0,-1 1-4 15,1 0-6-15,-2 0-6 0,1 2-6 0,-2-4-7 0,1 3-9 0,-2 0-11 16,1 1-17-16,-2-2-21 0,-1 2-20 0,1-1-18 0,-2 1-36 0,0 0-44 15,-2 1-75-15,1 0-90 0,-3-1-49 0</inkml:trace>
  <inkml:trace contextRef="#ctx0" brushRef="#br0" timeOffset="408576.7526">4792 3393 217 0,'0'-5'375'15,"2"1"-71"-15,-1 1-93 0,-1-2-54 0,2 1-32 0,-2 1-19 0,0-2-14 16,0 4-7-16,0-2-2 0,0 0-4 0,0 1-2 0,0-1-1 0,0 1 0 16,0 2-3-16,0 0-4 0,0 0-6 0,0 0-7 0,0 0-6 15,0 0-5-15,0 0-5 0,0 0-4 0,0 0-6 0,0 0-6 0,0 0-7 16,0 0-5-16,0 0-4 0,0 0-5 0,0 2-5 0,0 1-4 0,0-3 1 15,0 3-2-15,0 0 1 0,0 0 1 0,0 3-1 0,0-1 2 16,0 1 1-16,1 1 5 0,1 1 0 0,-2 2 2 0,3 1 4 0,-1 2 3 16,-1-2 2-16,3 4 1 0,0 0 1 0,-1 2 0 0,0 0-2 0,2 0 0 15,0 4-2-15,0-1-1 0,1 0 0 0,2 3-1 0,-2-1-1 16,2 2-1-16,0 0-3 0,0 1 0 0,3 1-2 0,-3 0-1 0,3-1 0 0,0-1 0 16,0 2 0-16,2-1 0 0,-2 0 1 0,3-2-2 0,-1 1 1 15,1 1-1-15,-1-3 0 0,1-1 1 0,0 3 0 0,-1-3 0 0,1-2 0 16,0 2 0-16,-1-3 0 0,-2 0-2 0,3 0 0 0,-3-1 0 15,0 0 0-15,0-3-1 0,-1 1-2 0,-2-1 2 0,-2-2 0 0,2-2 0 16,-2 1-1-16,-1-3 2 0,0-1 6 0,-2 0 4 0,-1-1 8 16,-1 0 8-16,1-1 11 0,-2-1 12 0,-2 1 9 0,2-2 9 0,-3 0 5 15,-2-3 1-15,0 3 1 0,-1-2-1 0,-3 2-1 0,-1-2-2 0,-3 1-6 16,-2 1-5-16,0-1-10 0,-5 0-16 0,1 2-19 0,-3-1-23 16,-2 2-26-16,-3 0-27 0,0 0-32 0,-3-1-32 0,0 5-56 0,-3-1-67 0,0 2-93 15,-4 2-110-15,-1-2-58 0,-2 5-36 0,-2-4-16 0</inkml:trace>
  <inkml:trace contextRef="#ctx0" brushRef="#br0" timeOffset="414643.8158">2061 6468 118 0,'-5'-11'480'0,"0"1"-7"16,-1 1-75-16,0-1-109 0,-1 2-57 0,1-1-33 0,-2-1-19 16,2 3-13-16,-2-1-7 0,1 1-7 0,-1 0-8 0,-1 1-11 15,3 0-11-15,-1 1-14 0,-1 0-13 0,-1 1-14 0,3 3-13 0,-1-3-10 16,1 4-15-16,-2-3-14 0,2 3-10 0,1 3-9 0,-3 1-11 16,-1 1-12-16,3 0-7 0,-1 3-6 0,-1 1-4 0,-1 3-3 0,1 1-2 15,1 1 0-15,1 5 0 0,-3 2 1 0,4 0 3 0,-1 2 7 0,-1 2 2 16,4-1 6-16,0 2 3 0,3 1 6 0,0 1 2 0,1 0 5 15,3 0 2-15,2-1-1 0,0 0-1 0,4-2-3 0,-1 1-5 0,4-2-6 16,1-2-13-16,2-1-15 0,1-1-18 0,1-3-21 0,2 0-27 16,4-3-30-16,-2-2-32 0,2-4-33 0,1-1-35 0,2-2-37 0,1-5-50 15,-1-3-53-15,3-1-43 0,-1-2-36 0,-1-3-17 0</inkml:trace>
  <inkml:trace contextRef="#ctx0" brushRef="#br0" timeOffset="414822.8882">2431 6634 60 0,'-5'-5'518'0,"0"2"-4"15,0 1-64-15,-1-1-93 0,1 3-90 0,2-2-83 0,0 2-54 16,0 0-34-16,1 2-26 0,1-2-22 0,-1 3-14 0,2-1-11 0,0 3-7 16,0 0-6-16,0 4-4 0,0-1-4 0,2 2 0 0,-1 2 1 15,-1 1 0-15,3 2 5 0,-1 2 3 0,1 1 4 0,-1 0 4 0,1 3 4 16,2-2 2-16,-1 2 0 0,1 2-7 0,0-2-9 0,0 1-14 0,-1 2-14 16,3-2-19-16,0 2-22 0,0-4-26 0,-1 3-30 0,2-1-37 15,0 0-39-15,1-2-75 0,-1-2-92 0,2-1-62 0,-2-2-47 0,-2-2-22 16</inkml:trace>
  <inkml:trace contextRef="#ctx0" brushRef="#br0" timeOffset="415031.1081">2660 6590 319 0,'0'-5'549'0,"0"0"-1"16,1 3-1-16,-1-2-88 0,2 1-133 0,-1 2-112 0,1-3-102 15,1 3-57-15,0-1-33 0,2 0-18 0,0 0-6 0,4-1-3 0,-1 0 3 16,4 1 2-16,0-2 2 0,2 0-3 0,3-1-3 0,1 1-10 16,1-1-12-16,1-1-15 0,1 0-19 0,1 1-22 0,0-2-26 0,2 2-29 15,-3 1-33-15,2-1-37 0,-2 0-39 0,-2 0-59 0,1 0-69 16,-3 3-45-16,-2-3-38 0,-2 1-17 0</inkml:trace>
  <inkml:trace contextRef="#ctx0" brushRef="#br0" timeOffset="415229.1056">2777 6382 200 0,'-8'-3'505'0,"0"0"5"0,0 2-64 0,3-1-97 16,-1 2-86-16,3-1-81 0,1-1-52 0,-1 2-40 0,3 0-25 0,0 0-19 15,0 0-14-15,0 0-15 0,2 0-11 0,-1 3-8 0,3 0-7 16,-1 0-6-16,1 2-4 0,1 1-3 0,1 0-2 0,-1 1 1 0,2 3 1 16,-1 2 4-16,3 0 5 0,-1 1 5 0,0 2 4 0,1 1 7 0,-2 3 3 15,-1-2 5-15,2 4 1 0,-3 0 0 0,4 2-6 0,-4-1-11 16,0 2-15-16,1 1-20 0,-1 1-26 0,-1-2-27 0,1 1-31 0,-2 1-29 15,2-2-33-15,2 1-35 0,-3-2-69 0,2-2-86 0,1-2-55 16,-1-2-38-16</inkml:trace>
  <inkml:trace contextRef="#ctx0" brushRef="#br0" timeOffset="415493.1553">3360 6169 545 0,'-13'-8'572'0,"2"4"0"0,-3-2 3 0,0 3-101 16,1 2-151-16,-4-1-102 0,1 4-74 0,2-1-45 0,-5 4-28 15,3 1-18-15,0 0-13 0,0 3-11 0,1 1-11 0,0 1-6 0,1 1-7 16,1 1-4-16,2 3-4 0,-1 1-3 0,4 0-2 0,1 3-2 0,1-1 1 16,3 0-1-16,0 3 1 0,3 0 1 0,3 0 0 0,0 0 1 15,5 0-1-15,0 0-3 0,0-1-5 0,6 1-4 0,-3-2-2 0,5 0-7 16,0-2-8-16,1-1-12 0,-1 0-15 0,4-2-17 0,1-1-24 0,0-4-25 15,-1 1-29-15,4-3-33 0,-3 1-35 0,2-4-43 0,-1-2-49 16,2 0-63-16,-3-3-71 0,2-1-42 0,-1-1-28 0</inkml:trace>
  <inkml:trace contextRef="#ctx0" brushRef="#br0" timeOffset="415759.7099">3568 6513 229 0,'-5'-3'559'0,"1"1"3"0,-1 1-1 0,2-1-96 0,0 0-145 16,0 2-86-16,3-3-58 0,-2 3-38 0,2 0-27 0,0-4-19 0,2 4-17 15,-2-1-18-15,3 1-16 0,-1-2-15 0,1 0-13 0,2 2-12 16,-2-1-11-16,4-1-11 0,-2 2-11 0,3-2-8 0,0 2-11 0,3 0-5 16,-1 2-5-16,-1-2-1 0,2 3 0 0,0 1 3 0,-1-1 3 15,-1 2 0-15,-1 0 1 0,0 2-1 0,0 1 1 0,-2 3 2 0,-1-1 5 16,-2 2 7-16,-1 0 10 0,-1 2 9 0,-1-1 11 0,-3 2 10 0,0 0 10 16,1 0 8-16,-4 0 8 0,2 0 6 0,-1 1 6 0,0 0 4 15,0-5 1-15,0 4 2 0,2-5 0 0,-3 2-1 0,3-2-4 0,1-2-4 16,1 1-4-16,-1-3-7 0,2-1-5 0,0 0-4 0,2 0-5 0,-1 0-1 15,3-3-1-15,-1 0-5 0,4 1-6 0,0-3-13 0,1 0-16 16,6-2-28-16,-1-1-31 0,4 1-46 0,2-5-53 0,1-1-89 0,4 1-105 16,0-3-71-16,1-1-51 0,1-2-28 0,0-1-16 0</inkml:trace>
  <inkml:trace contextRef="#ctx0" brushRef="#br0" timeOffset="415959.8464">4138 6393 212 0,'-8'-2'589'16,"1"1"5"-16,1 1-2 0,0-2-4 0,1 2-116 0,2-2-168 0,1 1-99 15,2 1-65-15,0 0-38 0,0 0-27 0,0-1-19 0,2-1-18 16,1 2-14-16,2-1-13 0,2-1-11 0,2-1-10 0,2 2-13 0,1-2-17 16,1 1-18-16,6-3-21 0,-1 2-22 0,2-2-23 0,2 1-25 15,3-3-25-15,-4 2-34 0,4 0-35 0,-1-2-46 0,-1 2-51 0,-2-1-58 16,1-1-62-16,-3 3-35 0,-3-2-22 0</inkml:trace>
  <inkml:trace contextRef="#ctx0" brushRef="#br0" timeOffset="416157.8434">4198 6135 42 0,'-5'-3'484'0,"2"3"-4"0,0-2-7 0,-1 2-96 15,3 0-139-15,1 0-80 0,0 0-50 0,0 0-28 0,0 2-15 16,1 1-11-16,1 0-9 0,1 1-9 0,2 2-8 0,-2 3-7 0,2-1-4 15,3 3-3-15,-2 1-3 0,2 3 0 0,0-1 1 0,1 4 1 16,-1 0 1-16,0 2-2 0,0 2-3 0,1 1-1 0,0 0-1 0,-1 3-1 16,1 1 2-16,-3 0-1 0,2 3-3 0,0 0-9 0,0 2-15 0,-2-1-25 15,2 0-32-15,-1 1-46 0,2-3-52 0,-1 0-91 0,0 0-107 16,0-2-66-16,1 0-45 0,2-3-23 0</inkml:trace>
  <inkml:trace contextRef="#ctx0" brushRef="#br0" timeOffset="417193.2403">5061 6009 174 0,'-9'-11'550'0,"0"3"-5"0,1 0-13 0,0 1-91 15,-1 0-131-15,0 0-74 0,1 4-47 0,-2-2-30 0,2 2-21 16,0 0-18-16,0 2-18 0,1-1-16 0,0 2-18 0,1 2-14 0,1 1-13 15,-1 1-13-15,0 4-11 0,-1 1-8 0,3 1-6 0,-1 2-5 16,0 3-4-16,0 2-2 0,1 0-2 0,1 4 0 0,-1-1 1 0,4 4 0 16,0-2 2-16,0 3 2 0,2-2 0 0,3 1 1 0,1 1-2 0,0-1-1 15,2-3 1-15,2 1-2 0,2-1-1 0,-1 0-5 0,3-2-3 16,1-2-7-16,2 1-9 0,-1-2-14 0,3 0-19 0,-1-4-20 16,2 1-26-16,0-4-28 0,1 0-30 0,1-1-46 0,2-3-53 0,-1-2-76 15,0-1-87-15,-1-2-51 0,3-2-33 0,-3-1-14 0</inkml:trace>
  <inkml:trace contextRef="#ctx0" brushRef="#br0" timeOffset="417578.7236">5397 6226 252 0,'-6'-1'538'0,"0"-1"7"0,1 2 2 0,0-1-96 16,-1-1-145-16,4 2-82 0,-1 0-52 0,1-3-27 0,1 3-16 0,1 0-14 15,0 0-14-15,1-1-14 0,1 0-15 0,0 1-17 0,-1-2-18 16,1 2-17-16,1-1-14 0,0-1-13 0,1 2-7 0,-1-2-5 15,0 1-4-15,1-1-2 0,1 2-2 0,-2-2 0 0,2 2-1 0,0 0 1 16,0-3 0-16,-2 3 2 0,3 0 3 0,-1-2 2 0,-2 0 1 16,0 2-1-16,0 0 1 0,-1 0-1 0,1 0-2 0,-3 0-2 15,0 2-3-15,0-2 0 0,0 2-1 0,0-2 1 0,0 3 0 0,0-1 2 16,0 0 1-16,0 1 3 0,0 0 3 0,0-1 1 0,2 3 4 16,-2-2 1-16,1 0 6 0,1 3 1 0,-2-2 4 0,3 1 3 15,0 1 2-15,0 0 0 0,0 0 2 0,2-2-1 0,0 3 0 0,0-2 1 16,1 2-1-16,3 1 1 0,-2-3-1 0,1 3 0 0,4-2-2 0,-4 0 0 15,2 1-2-15,1-1-2 0,0 2-3 0,-3-3 0 0,3 4-2 16,-3-4-2-16,0 3 0 0,0-1-2 0,-1-1-1 0,0 0 0 16,-2 2-1-16,-1-2 2 0,-2 1 2 0,1-1 4 0,-3 1 2 0,0 2 5 15,0-2 4-15,-3 1 4 0,-2-1 4 0,0 0 3 0,-1 2 3 0,-2-1 3 16,0-1 2-16,-1 1 1 0,-1 1 0 0,-1-1 0 0,-2-1-3 16,1 0-9-16,1 1-14 0,1-1-19 0,-4-1-20 0,5-1-26 15,-1-2-31-15,1 1-53 0,2-3-69 0,1 1-94 0,1-2-105 0,-1-2-63 16,3 0-42-16,3-1-22 0</inkml:trace>
  <inkml:trace contextRef="#ctx0" brushRef="#br0" timeOffset="417860.0635">5840 5501 222 0,'-3'-10'600'0,"0"1"4"0,0 2 4 15,-1-1-76-15,1 4-116 0,0-2-110 0,1 2-107 0,-3 1-64 16,1 3-42-16,1 0-28 0,1 0-23 0,-1 3-17 0,-2 1-14 0,2 4-10 16,-2 0-6-16,-2 3-4 0,0 4-4 0,-1 2 0 0,2 4-1 15,-1 2 5-15,-2 5 5 0,3 1 4 0,-1 4 6 0,1 2 3 0,0 4 4 16,3 0 3-16,1 1 0 0,2 4-2 0,2 0 0 0,1 1-2 16,1 1-2-16,3-2-2 0,1 0-2 0,3-1-4 0,0 1-5 0,3-5-6 15,2 0-5-15,0-3-10 0,3 0-10 0,-1-5-15 0,2 1-15 16,2-3-19-16,1-3-21 0,-2-1-23 0,3-3-27 0,-2-3-41 15,3 0-46-15,-1-6-77 0,3 0-88 0,-2-3-67 0,0-3-56 0,2-2-22 16</inkml:trace>
  <inkml:trace contextRef="#ctx0" brushRef="#br0" timeOffset="418592.9574">6104 5653 474 0,'-8'-7'585'0,"2"-3"3"0,-2 5 0 0,3-3-112 0,0 2-170 15,2 2-98-15,0 1-61 0,0-2-36 0,1 3-26 0,1-1-24 16,-1 3-24-16,2 0-19 0,0 0-17 0,0 0-12 0,0 3-11 0,2-1-8 16,-1 3-6-16,1 2-3 0,-1 1-2 0,3 1 3 0,0 3 3 15,0 1 5-15,0 3 6 0,4 1 9 0,-2 2 10 0,-1 1 7 16,3 2 5-16,-1 1 3 0,0 0 2 0,3 1 2 0,-2 0 0 0,1 0 0 15,-1 0-1-15,0-2 1 0,0 2-1 0,1-2 0 0,-1 0-2 16,0-3-1-16,0 1-2 0,1-3-1 0,0-3-2 0,-3 1 0 0,0-3-3 16,2 0 0-16,-2-3 1 0,-1-1 0 0,0-1 3 0,0-2 0 15,1 0 2-15,-1-5 1 0,-1 0 1 0,1 0 2 0,0-3 0 0,0-2 3 16,1-2 2-16,-1 0 2 0,1 0 2 0,-1-6 2 0,-2 3-1 16,2-1 2-16,-2-1-2 0,3-3 1 0,-3 3-1 0,0 1 0 15,-1-1-1-15,1 0-1 0,0 1 0 0,1 2-2 0,-3-1-3 0,1 3-4 16,1 0-3-16,-1 0-6 0,0 2-4 0,0-1-7 0,0 3-8 15,-1 0-5-15,1 0-7 0,1 0-4 0,-1 3-2 0,1-1-1 16,0 1-1-16,0 0 1 0,2 1 2 0,1-1 2 0,0 3 1 0,1-1 4 16,1 1 4-16,1 0 3 0,1 0 7 0,-1 0 4 0,2-1 6 0,-3 3 1 15,3 0 5-15,-3-2-1 0,3 1 0 0,-1-1 0 0,-2 2 1 16,3-3-2-16,-2 3 0 0,1-2-1 0,-1 1-1 0,1-4 1 16,-2 3-1-16,2-3-2 0,0 0-1 0,-2 0-3 0,3-3-2 0,-3 1-3 15,3-1-5-15,-3-4-2 0,3 0-1 0,-3 0-2 0,3-1 0 16,-2-1 0-16,1 0 1 0,-2-1 0 0,1-3 1 0,1 1 5 15,-4 2 3-15,1-3 5 0,-1 1 1 0,-2-1 7 0,1 1 9 0,-2 0 6 16,-1-1 4-16,-2 1 6 0,2 0 6 0,-2 0 1 0,-2 2 2 16,0-1 1-16,-1 3 0 0,0-2-1 0,0 1 0 0,-2 1 0 15,-1 1-1-15,0 0-4 0,-1 0-4 0,-1 2-5 0,-1 0-4 0,1 0-6 16,0 3-6-16,0 0-6 0,-3 1-4 0,2 1-3 0,0 1-3 16,0 3-4-16,1-1-1 0,-1 4-2 0,0 0 0 0,1 2-2 0,-1 1 1 15,3 3 0-15,-3 1 0 0,4 1 2 0,2 2 1 0,0 3 3 16,1 1 1-16,0 1 0 0,4 2 2 0,0 2 2 0,1 1 2 0,3-1-1 15,3 4 0-15,-1 1 0 0,2 0 1 0,4 3-1 0,1-2-1 16,0 2 0-16,1-1 0 0,3 2-1 0,0 1 0 0,3-2-1 16,-1 1-1-16,1 0 0 0,-3-1-2 0,3 0 2 0,-2 0 2 0,-2-1 3 15,1-1 4-15,-3 0 1 0,-1-2 2 0,-2-3 2 0,0 2 2 16,-4-5 4-16,1-4 3 0,-3 1 7 0,-2-3 8 0,-2-2 9 0,-1-3 11 16,-2-1-1-16,-2-4-6 0,-1-1-11 0,-3-2-16 0,-3-4-19 15,-3-1-17-15,0-1-25 0,-2-4-25 0,-4-1-40 0,1-3-48 0,-4-1-88 16,1-4-109-16,2-1-87 0,-4-3-77 0,3-3-37 0,0-1-18 15</inkml:trace>
  <inkml:trace contextRef="#ctx0" brushRef="#br0" timeOffset="419159.7245">6888 5565 216 0,'0'-2'460'0,"0"-1"-18"16,2 0-78-16,-1 0-107 0,-1-1-66 0,3-1-42 0,-1 1-22 0,0 0-10 15,-1-1-4-15,1 1 0 0,1-3-1 0,0 2 2 0,-2 0 1 0,1 0 1 16,1 0-2-16,-1 0-3 0,-1 2-3 0,1-2-2 0,0 1-3 16,-1 2-5-16,-1-1-8 0,2 0-8 0,-1 2-8 0,-1-1-8 15,2 1-9-15,-2 1-11 0,0 0-12 0,0 0-15 0,0 0-15 0,0 0-14 16,2 1-12-16,-1-1-11 0,1 3-6 0,1-1-5 0,0 1 0 16,0 0 1-16,0 3 3 0,0 0 4 0,2-1 3 0,0 3 6 15,2-1 7-15,0 2 7 0,-1 1 8 0,1 0 6 0,1 2 4 0,-1-1 4 16,1 0 2-16,-1 1 0 0,1 0-1 0,-1 0-1 0,0-1-2 15,-1-1-2-15,-1 3 0 0,0-4-1 0,0-1 1 0,1 1 0 0,-3-4 3 16,0 2 5-16,0-3 2 0,-1 0 7 0,1-1 6 0,-3-1 8 16,2-1 3-16,-2-1 2 0,0 0-1 0,0-3 2 0,0 0-3 0,0-2 0 15,-2 0-3-15,2-2-4 0,-1-3-4 0,-1 0-5 0,2-2-9 16,0-2-7-16,0-1-8 0,0 1-8 0,0-3-3 0,3 0-3 16,-1-1 0-16,1 2 0 0,0-1-2 0,0 0-1 0,3 2-1 0,-1 1 0 15,0 0-3-15,1 2 0 0,-1 2-2 0,1 0-2 0,-1 2-2 16,0 1-5-16,0 2-3 0,1 0-3 0,-1 2-1 0,4 0-3 0,-3 3 0 15,1 0 0-15,-1 3 1 0,3 0 0 0,-2 3 1 0,1-2 3 16,0 6 0-16,-1-3 1 0,0 3-5 0,1 2-6 0,-2 3-11 0,2-1-13 16,-3 1-19-16,-1 2-21 0,1 0-32 0,-1 2-36 0,-1-1-58 15,-2 1-68-15,1 0-74 0,-2-2-78 0,0 1-46 0,0-2-28 16</inkml:trace>
  <inkml:trace contextRef="#ctx0" brushRef="#br0" timeOffset="419543.5044">6943 5953 232 0,'-9'-2'554'0,"1"1"6"0,0 0 3 0,3-2-86 0,-1 0-131 0,0 0-78 16,1-1-54-16,0 0-26 0,2 1-13 0,0 0-10 0,-2 0-9 15,3 0-10-15,1 0-10 0,-2 1-11 0,1-1-13 0,2 1-14 16,0-1-14-16,0 1-15 0,0 0-14 0,0 2-12 0,0-3-11 0,2 3-13 16,-2-2-12-16,4 0-12 0,-2 2-10 0,1-1-7 0,0 1-5 15,2-2-3-15,-2 0-4 0,2 2-4 0,3 0-6 0,-2 0-4 0,2 0-3 16,2 0-3-16,1 0-1 0,-2 2-1 0,1 0 2 0,2 1 2 16,-2-1 2-16,0 3 3 0,0 0 1 0,-2 0 1 0,0 2 2 0,1 0 2 15,-4 0 5-15,0 3 5 0,0-2 5 0,-2 1 2 0,0 3 4 16,-1-2 3-16,0 0 3 0,-2 2 2 0,-2-1 5 0,2-1 1 15,-2-2 3-15,-1 2 3 0,0-1 3 0,1-1 1 0,-1-1 3 0,1 1 1 16,1-2 2-16,-1-2 3 0,1 1 1 0,-1-2 2 0,2 0 0 0,0-1-2 16,2-2-1-16,-1 2-3 0,2-2-3 0,2-2-15 0,0 1-18 15,2-2-30-15,3-1-37 0,2-3-55 0,3 0-68 0,1-2-108 16,3-3-131-16,2 0-71 0,1-3-45 0,3-1-20 0,0-2-13 16</inkml:trace>
  <inkml:trace contextRef="#ctx0" brushRef="#br0" timeOffset="420360.3826">7511 5173 231 0,'-2'-6'531'0,"-1"2"8"0,-2-1-75 16,2 1-119-16,2 0-73 0,-1 0-51 0,0-1-29 0,-1 2-17 15,3 1-15-15,-2 0-10 0,1 1-12 0,1-1-12 0,0 0-15 0,0 2-18 16,0 0-20-16,0 0-20 0,0 0-23 0,0 0-23 16,0 0-18-16,0 2-16 0,1 0-9 0,1 1-7 0,0-1-3 0,1 5-1 15,0-2 0-15,0 2 0 0,2 1 5 0,0 2 2 0,2 1 5 16,0 3 7-16,-1 2 9 0,1 0 9 0,2 3 6 0,-1 4 4 0,0 1 5 16,-2 1 5-16,2 3 4 0,-2 1 3 0,1 2 2 0,-1 3 2 15,-1 0 3-15,1 3 1 0,0-2 0 0,-1 2 1 0,-2 1 0 0,2-1 1 16,0 1 1-16,1-1 2 0,0 1-3 0,-1-3-4 0,0-1-3 15,0-1-2-15,0-1-3 0,1-2-3 0,-2-4-1 0,1 1-4 16,2-1-1-16,-2-4 0 0,-1 0-2 0,2-1 0 0,-1-4-1 0,0 0-1 16,-2-3 0-16,0-1 1 0,1-1-1 0,-1-1 1 0,-2-3 3 15,4 0 2-15,-4-1 3 0,-1-2 3 0,2-1 2 0,-2 1 6 0,0-3 4 16,0 1 5-16,-2 0 7 0,2-3 7 0,-3 2 2 0,-1-2 0 16,-1 0-1-16,0 0-2 0,0 0-4 0,-3 0-5 0,-1 0-9 0,-4 0-10 15,2 0-14-15,-5 0-14 0,-1 1-23 0,-2 0-27 0,-1-1-34 16,-4 3-39-16,0-1-58 0,-3 1-66 0,0 0-108 0,-3 0-127 0,0 1-69 15,-3-1-41-15,1 2-17 0,-1-2-5 0</inkml:trace>
  <inkml:trace contextRef="#ctx0" brushRef="#br0" timeOffset="421126.0112">5870 5816 158 0,'-3'-3'181'0,"0"-1"-13"15,-2 1-7-15,3-2-3 0,-1 3 3 0,0-3 1 0,1 1 1 16,1 0-1-16,-1 2 0 0,2-1-3 0,-2 0-4 0,0 0-2 0,2 0 0 16,-2 1-2-16,2-1-2 0,0 2-9 0,0 0-7 0,0-1-8 15,0 2-9-15,0 0-7 0,0 0-8 0,0 0-6 0,0 0-8 0,0 0-8 16,0 0-11-16,0 0-12 0,0 0-10 0,0 0-9 0,0 0-10 16,0 0-9-16,0 0-7 0,0 0-8 0,0 0-10 0,0 0-10 15,0 2-10-15,0-1-8 0,0 0-7 0,0 2-3 0,0 0-1 0,0 0 0 16,0 2 1-16,0 0 1 0,2 2 3 0,-2 1 4 0,2 4 3 15,0 0 5-15,-2 3 5 0,3 1 8 0,-1 3 8 0,0 2 7 0,-1 1 6 16,2 3 1-16,-1 2 2 0,3-2 1 0,-2 4-1 0,0 0 0 16,2 0-1-16,-1 0-2 0,0-2-1 0,0 1-2 0,1-1-2 15,0 0-1-15,0-3-2 0,2 0-1 0,0-1 1 0,-1-3-2 16,-1 2 2-16,2-2 0 0,0-3-1 0,-2-2 2 0,3 1 1 0,-2-4 1 16,0 3 2-16,1-5 3 0,-1 0 1 0,-1-1 3 0,0-1 1 0,2-2 4 15,-4-1 2-15,2-2 3 0,-1 2 3 0,0-3 4 0,1 0 2 16,0-2 3-16,2 0 2 0,0 0 1 0,1-2 0 0,2 0-5 15,0-3-4-15,3 1-17 0,1-2-23 0,2 0-31 0,1-3-36 0,4 0-61 16,1-1-73-16,2 0-107 0,4-4-125 0,-1 4-67 0,5-3-42 16,-1 1-21-16,1-1-11 0</inkml:trace>
  <inkml:trace contextRef="#ctx0" brushRef="#br0" timeOffset="421722.7414">7939 5617 513 0,'-6'-1'601'0,"1"0"5"16,0-1-2-16,2 1-101 0,1-1-152 0,1 0-87 0,-1 1-52 15,2 1-35-15,0 0-23 0,0 0-21 0,0-2-18 0,2 0-18 0,-2 2-15 16,1 0-16-16,1-3-15 0,1 3-14 0,-1 0-15 0,1-4-8 16,2 3-10-16,1-1-6 0,0 0-5 0,4-1-9 0,0 1-11 15,2-1-14-15,2-2-14 0,4 2-16 0,-1-1-17 0,2 1-22 0,1-2-25 16,1 1-30-16,1 1-36 0,2-2-46 0,-2 2-52 0,0-2-85 15,0 2-99-15,0 0-58 0,-4-2-38 0,-1 1-16 0</inkml:trace>
  <inkml:trace contextRef="#ctx0" brushRef="#br0" timeOffset="421977.0506">8025 5382 164 0,'-2'-4'554'0,"-1"4"12"0,1-3-48 0,2 3-79 0,-1 0-95 15,1 0-103-15,0 0-61 0,0 0-39 0,0 0-26 0,0 0-22 0,0 0-17 16,0 0-18-16,0 0-14 0,0 0-15 0,0 0-13 0,0 3-14 16,1-1-9-16,-1 3-9 0,2-2-4 0,-1 1-2 0,1 2 2 15,1 2 1-15,-1-1 4 0,2 4 4 0,-1-1 5 0,2 2 7 0,0 2 6 16,-2 1 8-16,2 1 4 0,0 2 3 0,2 1 4 0,-2 1 2 0,2 1 3 16,1 1-1-16,-1-1-3 0,1 1-5 0,0 0-11 15,2 0-16-15,1-2-18 0,-2 3-25 0,1-3-30 0,1-1-36 0,-2 0-47 16,5-1-53-16,-4-2-89 0,1-1-111 0,3-1-72 0,-3-2-52 15,-1-3-25-15,2-1-10 0</inkml:trace>
  <inkml:trace contextRef="#ctx0" brushRef="#br0" timeOffset="422203.8782">8353 5265 268 0,'0'-5'593'0,"0"1"5"0,0 1-3 0,0 0-8 16,0 1-125-16,0-1-183 0,0 3-105 0,0 0-69 0,0 0-40 16,0 0-31-16,0 0-19 0,2 2-14 0,0-1-12 0,-1 2-8 0,2 2-6 15,0-1-6-15,2 4-4 0,-2-1-1 0,2 2 0 0,0 3 2 16,0 0 4-16,2 3 4 0,0 0 5 0,-1 3 8 0,0 1-2 16,-1-2-4-16,3 4-10 0,-2 0-14 0,1 2-20 0,-1-1-23 0,-1 0-34 15,2 2-37-15,-2-4-49 0,2 3-54 0,-3-3-86 0,1 2-102 0,3-3-57 16,-3-2-35-16,-1-2-14 0</inkml:trace>
  <inkml:trace contextRef="#ctx0" brushRef="#br0" timeOffset="422509.8004">8465 4916 199 0,'-1'-7'605'0,"-1"1"2"0,-1 2 1 0,3 1-2 0,-2-2-120 16,2 2-180-16,0 1-112 0,0 2-79 0,0 0-49 0,0 0-33 15,2 0-23-15,1 2-17 0,0 1-9 0,2 2-5 0,3-1-5 0,1 5-2 16,3 0-3-16,-1 3 0 0,6 0-1 0,-1 5 2 0,3 0 2 16,3 2 3-16,-1 2 8 0,2 3 11 0,1-1 4 0,1 5 5 0,0 2-1 15,1-1 0-15,-2 5 3 0,-1 0 3 0,-1 2 2 0,-4 3 1 16,1 2-1-16,-5 0-4 0,0 5-10 0,-6 0-9 0,-3 3-19 0,-2 0-22 15,-6 3-21-15,-2 1-22 0,-3 1-20 0,-6-2-19 0,-2 2-23 16,-3-3-23-16,-3 0-24 0,-2-1-23 0,-4-3-27 0,1-1-28 0,-5-3-66 16,1-1-85-16,-1-4-38 0,-3-2-14 0</inkml:trace>
  <inkml:trace contextRef="#ctx0" brushRef="#br0" timeOffset="424675.7337">6659 7006 302 0,'0'0'356'0,"0"0"-50"16,0 2-49-16,2-1-61 0,-1-1-67 0,-1 2-42 0,3-2-31 15,-3 0-16-15,3 2-11 0,-1-2-5 0,-1 2-4 0,1-2-1 0,1 1-2 16,2-1-4-16,-2 2-4 0,2 0-3 0,2-2-4 0,0 1-1 16,4-1 0-16,0 2 3 0,0-1 3 0,4-1 4 0,0 1 5 0,3 2 5 15,2-3 5-15,2 0 2 0,3 0 2 0,2 0 3 0,-1 0 1 16,7-4-2-16,-2 1-1 0,3 0-3 0,2-2-2 0,2 0-6 0,0-1-7 15,3-3-5-15,2 0-5 0,1-2-8 0,0 0-6 0,2-2-7 16,0 0-7-16,1 1-6 0,1-5-10 0,2 2-10 0,2-3-9 16,-1 0-9-16,1 0-9 0,4-3-4 0,-1-1-4 0,-1-1-7 0,3-1-6 15,1-1-5-15,-1-2-6 0,-2-2-9 0,2 0-5 0,-2-2-7 16,-2-2-6-16,-1 0-4 0,0-3-2 0,-3 0 0 0,-2-3 4 0,1-1 6 16</inkml:trace>
  <inkml:trace contextRef="#ctx0" brushRef="#br0" timeOffset="425092.9893">8892 5794 120 0,'13'-44'172'0,"-2"1"14"0,-3-1 11 0,-2 1 7 15,-4 2-3-15,-2 2-12 0,-2-2-8 0,-3 2-6 0,-3 0-9 16,-4-2-15-16,1 4-10 0,-6-2-12 0,-1 0-9 0,-2 2-11 0,-4-1-10 16,-2 1-10-16,-4-1-9 0,-1 1-7 0,-5 0-7 0,-1 1-6 15,-2 2-7-15,-5 1-6 0,-4-1-7 0,-1 3-6 0,-5 1-7 16,0 2-9-16,-4 1-8 0,-4 2-8 0,-1 2-7 0,-5 1-6 0,2 4-6 16,-2 1-6-16,-2 2-2 0,-1 1-2 0,-2 3-1 0,2 3 0 0,-6 3-1 15,2 0-1-15,-2 5-1 0,-3 0 0 0,0 3-1 16,-2 1 0-16,-1 4-1 0,2 0-1 0,-3 4-3 0,0 2-3 0,1 0 1 15,2 5 7-15,0 0 2 0,1 1 5 0,2 4 1 0,1 1 4 0,2 1 2 16,0 3 1-16,2 0 1 0,0 3 0 0,2-1 3 0,1 3 0 16,2 0 2-16,-1 2 2 0,4 1-4 0,2 1-9 0,3 3-1 15,3 0-2-15,3 1 1 0,4 1 2 0,2 3 3 0,7 0 2 0,3 3 4 16,5 3 4-16,3 0 5 0,3 3 4 0,8 3 4 0,3 0 4 0,4 1 6 16,7 3 4-16,5-1 1 0,5 2-1 0,6-1-3 0,5 3-2 15,4-1-1-15,8 1 2 0,6 0-1 0,4-1 1 0,3-2-2 16,9-1-2-16,4-3-4 0,1 1-8 0,5-4-6 0,5 0-6 15,0-4 1-15,5-2 2 0,2-2 1 0,3-5-2 0,4-3-1 0,0-5-3 16,6-4-3-16,0-3-4 0,2-6-2 0,0-3-7 0,3-6-4 16,-1-3-4-16,1-6-2 0,5-6-1 0,-2-3-5 0,-1-3-10 0,-1-6-5 15,-1-2-3-15,-1-3-7 0,-2-6-7 0,0 1-8 0,0-5-8 16,-3-3-5-16,-2 0 1 0,-5-4-3 0,2-1-4 0,-6-4-4 16,-3 0-6-16,-1-3-2 0,-4-2 2 0,-3-2 5 0,-6-4 8 0,-2-1 12 15,-3 0 13-15,-4-5 21 0,-2 0 23 0,-5-1 11 0,-5 0 5 0,-3-2 7 16,-4 0 7-16,-2 2 5 0,-7-1 4 0,0 1-8 0,-8 1-11 15</inkml:trace>
  <inkml:trace contextRef="#ctx0" brushRef="#br0" timeOffset="432025.9405">10453 14478 514 0,'-7'1'590'0,"-1"0"0"0,0-1-6 0,1 0-6 0,0 0-122 0,2 0-183 16,0 0-101-16,-1 0-63 0,2 0-33 0,1 0-21 0,-1 0-10 15,1 0-5-15,3 0-3 0,0 0-2 0,0 0 0 0,2 0 0 16,1 0 1-16,4 0 0 0,1 0-3 0,2 0-4 0,7 0-4 0,3 0-6 16,5 0-4-16,6-1-2 0,7 0-3 0,8-1-4 0,4-1-3 15,10-2-2-15,5 1 2 0,10-2 4 0,10-1 1 0,8-1 2 0,13-1-1 16,8 0-3-16,11-1-6 0,12-2-7 0,7 0 3 0,10 0 6 15,9-2 1-15,9 1-2 0,6-2-9 0,4-2-12 0,5 2-15 16,4-1-18-16,6 2-24 0,0-3-31 0,1 2-33 0,0 2-35 0,1-1-36 16,-2 3-34-16,-6-1-87 0,0 2-114 0,-8-2-73 0,-8 2-53 0,-7 3-19 15,-9-2-2-15</inkml:trace>
  <inkml:trace contextRef="#ctx0" brushRef="#br0" timeOffset="479755.952">14073 15709 394 0,'-1'-11'543'16,"-2"0"5"-16,0 0-31 0,1 1-49 0,-1-1-96 0,-2 1-121 0,2 1-66 16,-2 0-41-16,2 2-19 0,-3-1-11 0,3 0-4 0,-2-1-6 0,0 2 0 15,2 1-2-15,-2 0-4 0,2 0-5 0,0 1-6 0,-1 2-11 16,0-1-8-16,1 1-10 0,1 0-8 0,-1 1-7 0,2 2-7 0,-1-2-8 15,0 2-6-15,-1 0-5 0,3 0-6 0,0 0-5 0,-3 0-4 16,1 0-5-16,1 2-4 0,-3-2-3 0,0 3-3 0,1 0-3 0,-2 2-1 16,-1 1-2-16,-1 1-3 0,-2 4 1 0,-2 0-1 0,1 5-2 0,-2 0 0 15,1 4 1-15,-3 2 1 0,3 3 4 0,-4 3 4 16,1 3 4-16,1-1 4 0,1 5 4 0,-1-2 4 0,3 3 2 0,1 1 4 16,1-2 2-16,0 3 3 0,3-3 1 0,-1 2 2 0,3-2 2 0,2 1 0 15,1-1-2-15,1 0-3 0,4-3-1 0,3-1-2 0,-2 0-3 0,2-1-1 16,0-2 2-16,4-1 0 0,1-1 1 0,1-4 2 0,1 0 4 0,2-3 0 15,-1-3 0-15,3 0 1 0,-2-4 1 0,4 0-1 0,-1-4-1 16,2 0 1-16,-1-4-1 0,1-1-4 0,0-1-3 0,1-6-4 0,0 2-1 16,1-6-6-16,-1-1-4 0,1-4-6 0,-2-3-3 0,2-1-3 15,-2-6-3-15,-1-2-4 0,3-2-2 0,-6-4-4 0,3-3-1 0,-5-2-2 16,1 0 0-16,-4-5 2 0,-2 1 6 0,-2 0 7 0,-4-2 8 0,1 1 7 16,-6-3 11-16,0 4 7 0,-4 1 9 0,-3 0 5 0,-2 3 7 15,-1 2 6-15,-3 1 4 0,-5 3 1 0,-1 1 2 0,-2 1-4 0,-3 5-7 16,-1 1-7-16,-2 0-8 0,-1 4-11 0,0 3-14 0,-1 0-16 0,-1 5-16 15,0 0-21-15,3 2-21 0,-2 2-29 0,3 3-29 0,2 2-33 16,0 2-36-16,2 2-48 0,6 2-54 0,-2 2-92 0,3 2-109 16,3 1-63-16,0 3-42 0,4 2-16 0,2 1-1 0</inkml:trace>
  <inkml:trace contextRef="#ctx0" brushRef="#br0" timeOffset="480123.5443">14916 15379 571 0,'-6'-21'600'0,"-1"3"7"15,-1 1 7-15,-1-1-81 0,1 4-127 0,-1 2-100 0,1 0-85 0,0 1-51 16,0 3-36-16,3 0-19 0,-1 1-14 0,-2 2-10 0,5 0-10 0,-2 1-9 15,2 1-12-15,1 3-11 0,-1 0-12 0,2 4-12 0,-3 1-15 16,1 3-11-16,0 2-9 0,-1 3-6 0,0 4-3 0,-2 5-2 0,3 3-1 16,0 3 2-16,-1 3 2 0,1 5 1 0,1 3 2 0,1 2 1 15,1 2 6-15,0 4 4 0,1 2 3 0,3 3 4 0,1 0 1 0,-1 3 3 16,6 2 1-16,-1-1 1 0,2 1 0 0,1 1 0 0,3 1 0 0,-2-1-2 16,4 0-4-16,-1 0-10 0,3-2-11 0,1-3-12 0,-2 0-14 15,1-4-12-15,1-3-14 0,-2-1-11 0,2-3-13 0,-2-5-12 16,2-2-10-16,-1-4-11 0,-1-3-9 0,2-4-9 0,-1-3-9 0,0-1-11 15,-2-6-9-15,1-2-24 0,1-2-29 0,-2-5-47 0,2-3-51 0,-1-2-56 16,-2-2-57-16,-1-6-32 0,0-3-21 0</inkml:trace>
  <inkml:trace contextRef="#ctx0" brushRef="#br0" timeOffset="480956.7879">15420 15729 150 0,'-4'-21'584'0,"-5"3"8"0,4 1 9 0,0 0 8 0,0 4-91 15,0 3-146-15,2 0-95 0,0 0-71 0,-1 2-46 0,3 1-33 16,-2 0-20-16,0 4-13 0,3 0-12 0,-2 0-10 0,2 0-13 0,0 3-15 16,0 0-14-16,0 3-15 0,0 0-14 0,2 0-14 0,-2 4-8 15,2 2-7-15,-1 3-4 0,-1 2 0 0,3 4-2 0,-2 3 1 0,-1 0 6 16,2 4 9-16,-2 4 8 0,2 0 7 0,-1 2 4 0,-1 2 4 0,0 0 1 16,0 3 2-16,0-2 2 0,0 0 3 0,0 2 0 0,0-2 3 15,0-1 2-15,0-2 2 0,0-1 0 0,2 0-3 0,-1-3-1 0,-1-2-2 16,2-2-2-16,0-3 0 0,-1-2 0 0,3-1-2 0,-3-3 1 15,1-2 2-15,1-1 2 0,0-2 2 0,1-2-2 0,0-2-6 0,1-3-4 16,-2-2 0-16,2-2-4 0,1-3-6 0,1-2-3 0,2-2-4 0,0-3-3 16,-1-3 0-16,5-2-4 0,-4-3-4 0,4 0-2 0,-4-3-4 15,2 1 2-15,0-3 6 0,-3 4 5 0,2-3 6 0,-4 4 9 16,2-1 10-16,-3 3 10 0,-1 2 9 0,-2 0 5 0,1 2 3 0,-1 3 1 16,0 2 0-16,-2 1-1 0,1 3-2 0,-1-2-5 0,0 4-6 0,2 1-8 15,-2-1-10-15,1 3-9 0,-1 0-6 0,0 0-6 0,0 4-4 16,2-1-2-16,0 2-2 0,0 3 0 0,-2 1 3 0,2 3 3 0,-1 2 4 15,-1 1 7-15,2 0 4 0,1 2 7 0,-1-1 4 0,1 2 2 16,0-1 2-16,1-1-1 0,0 0-1 0,0 1-2 0,1-3-3 0,0 0-4 16,3 0-4-16,-3-4-4 0,4 1-6 0,-2-1-2 0,-1-2-4 0,2 0-4 15,0-1-1-15,1-2-1 0,-1-1-4 0,0-1-2 0,2-1-4 16,-1-2 0-16,-1-4 0 0,3 1 3 0,-3-2 4 0,2 1 5 0,-1-4 6 16,0 1 8-16,0-2 7 0,-1 0 5 0,-1-1 5 0,-1-1 7 0,-1 1 5 15,0 1 7-15,-2-2 8 0,1 2 5 0,-3 0 4 0,2 0 4 16,-3 2 2-16,0 1 2 0,0-1-1 0,0 0-4 0,0 2-4 0,0 2-4 15,0-1-4-15,0 1-7 0,0 1-7 0,0 1-8 0,0-2-10 16,0 3-10-16,2-1-11 0,-2 1-11 0,3 0-14 0,-2 0-8 0,2 0-7 16,-1 0-4-16,1 0-1 0,1 0-2 0,-1 1-2 0,2-1-2 15,-1 1 0-15,4 1 2 0,-2-2 2 0,2 1 4 0,2 1 6 0,2-2 7 16,-2 2 9-16,4-2 4 0,-3 0 6 0,5-2 2 0,-3 0 1 0,0-1 4 16,2 1 2-16,0-1 8 0,0-3 6 0,0 0 6 0,0 0 6 15,1-2 4-15,1 1 6 0,-2-1 5 0,0-2 6 0,3-1 6 0,-6 1 3 16,1-3 1-16,3 0 2 0,-5 2 2 0,3-3 2 0,-3 0-1 15,-1 1 1-15,1-2 1 0,-3 0 4 0,-2 2 5 0,2-2 5 0,-2 3 5 16,-3 1 3-16,2 0 3 0,-2 2 0 0,-1 1 1 0,0 1-1 0,-2 0-3 16,0 2-3-16,0 0-4 0,0 3-5 0,0 0-9 0,0-1-10 15,0 3-15-15,0 0-15 0,0 0-12 0,0 2-14 0,-2 1-8 0,0 2-8 16,2 0 0-16,-1 4 1 0,-1 2 3 0,1 2 3 0,-1 4 4 16,0 4 5-16,2 1 5 0,-1 4 7 0,1 2 7 0,0 4 6 0,1 4 6 15,1 1 4-15,1 3 3 0,0 1 3 0,2 5-2 0,0 0-2 0,2 0-3 16,0 3-3-16,1 1-3 0,0 1-5 0,3 0-3 0,-2 2-3 15,1 2 0-15,-1-2 5 0,1 2 3 0,0 1 1 0,-1-3 3 0,-1 4 2 16,-2-4 4-16,1 0 0 0,0 1 4 0,-2-3 3 0,-2-2 1 16,0-1 3-16,0-2 1 0,-3-2 2 0,2-1-2 0,-2-5-5 0,-2-1-2 15,1-5-2-15,-2-2-1 0,-1-3-1 0,0-3-4 0,-2-3-3 0,-1-1-7 16,1-7-8-16,-4-1-13 0,1-4-16 0,1-4-17 0,-2-1-20 16,-2-6-22-16,-1-1-24 0,-1-4-28 0,1-5-29 0,-1-3-41 0,0-1-48 15,1-6-79-15,1 0-91 0,2-6-82 0,0-3-77 0,1-1-34 16,5-3-11-16,-1-1 7 0</inkml:trace>
  <inkml:trace contextRef="#ctx0" brushRef="#br0" timeOffset="481390.3414">16736 15735 198 0,'1'-9'618'0,"-1"1"3"0,0 2 7 0,0-1 8 0,0 2-73 16,0 0-114-16,2 0-107 0,-1 2-103 0,2-1-66 0,-3 1-44 16,2 1-26-16,-1 0-18 0,-1-1-12 0,4 3-11 0,-3-2-8 0,2 2-8 15,-1 0-10-15,3 2-12 0,0-1-14 0,2 3-14 0,0-2-12 16,2 1-9-16,-1 4-5 0,5 1-3 0,-4-1 0 0,5 1 3 0,-1 3 4 16,-2 1 5-16,0 1 2 0,2 3 2 0,-3 1 1 0,0-1 3 15,-2 2 0-15,-3 3 4 0,2-1 2 0,-2 0 3 0,-3 1 1 0,0 1 1 16,-2-2 4-16,-2 1 1 0,2-1 1 0,-2-1 3 0,-2-1 2 15,1-1 1-15,-2-4 3 0,2 1 1 0,0-1 4 0,0-5 7 0,-1 1 9 16,1-3 11-16,1 0 9 0,-2-2 9 0,1-1 4 0,0-1 4 0,0-4 0 16,-1 1 0-16,-1-4-1 0,1-1-4 0,0-1-4 0,0-2-7 15,1-4-10-15,0 1-11 0,1-5-16 0,1 2-16 0,1-3-14 0,1-2-13 16,2 1-8-16,2-2-6 0,1 1-3 0,0 0-2 0,3 0-2 16,-3 0-1-16,5 2-1 0,-2 1-3 0,4 3 0 0,0-1 0 0,-2 1-1 15,1 2 1-15,1 2 1 0,3 0-1 0,-4 3 0 0,1 1 1 0,1 2-1 16,-1 4 1-16,3 0-1 0,-3 0 0 0,0 4 3 0,0 2 4 15,3 1 5-15,-5 5 3 0,2-2 3 0,-1 5 2 0,-2 1-3 0,1 2-7 16,-3 3-10-16,-2-1-15 0,2 4-18 0,-3 0-23 0,-1 1-26 16,0 1-26-16,-3 0-36 0,-1 0-40 0,0 1-70 0,0 0-83 0,0-3-71 15,-1 0-65-15,-3 1-32 0,0-5-13 0</inkml:trace>
  <inkml:trace contextRef="#ctx0" brushRef="#br0" timeOffset="481793.1775">16467 16448 146 0,'0'1'580'0,"0"-1"9"0,0 0 10 15,0 0 13-15,0-1-95 0,4-2-153 0,-1-1-89 0,1 1-59 0,1-2-39 16,-1 3-25-16,1-3-17 0,0-1-9 0,4 2-10 0,-2-1-9 16,2 0-10-16,0 0-12 0,-1 2-13 0,2-2-15 0,-2 2-19 0,4 0-19 15,-2 1-13-15,-2 2-13 0,3 0-7 0,-2 0-5 0,0 2-2 16,0 1-1-16,-1 0 1 0,-2 4 2 0,1-1 1 0,0 4 2 0,-1 0 3 16,-2 0 3-16,-1 3 3 0,-1 1 3 0,-2 2 3 0,-2 0 2 0,0 2 2 15,-1 1 1-15,-2-2 1 0,0 3-1 0,0-3 1 0,-2-1-1 16,1 0 1-16,-1-1-1 0,2-2 0 0,0-1-1 0,1 0 1 15,1-2 2-15,-2-3 2 0,4-1 2 0,-1 0 4 0,2-1 4 0,0-1 4 16,0-1 5-16,2-1 5 0,1-1 4 0,2-1 1 0,1-1-1 0,3-1-7 16,1-3-12-16,3 1-19 0,6-2-21 0,-1-3-23 0,3 0-27 15,4-3-37-15,5 0-41 0,0-1-53 0,4-4-58 0,2-2-108 0,2 0-131 16,-2-1-79-16,2-3-57 0,-1 0-21 0,-1-2-4 0,-2 0 7 16</inkml:trace>
  <inkml:trace contextRef="#ctx0" brushRef="#br0" timeOffset="482139.9387">17778 15022 5 0,'0'-2'559'0,"0"-2"-2"0,0 3 0 0,0-1 1 0,0 2-100 15,0 0-151-15,0 0-101 0,0 0-76 0,0 0-41 0,0 2-26 16,2 1-6-16,1 1 1 0,2 1 6 0,0 1 8 0,1 3 7 0,5 1 6 16,-3 4 4-16,3 3 4 0,3 2-1 0,1 2 0 0,0 4-1 0,2 4 1 15,1 1-6-15,1 4-11 0,0 2-9 0,0 3-12 0,-3 2-9 0,5 2-9 16,-6 3-5-16,1 3-3 0,-3 1 0 0,1 3 0 0,-6 1 1 15,0 3 0-15,-2 4-7 0,-4 2-8 0,-6 0-10 0,-5 4-9 16,-2 5-19-16,-6 3-21 0,-6 1-30 0,-3 4-34 0,-8-1-42 0,-3 2-44 0,-5-3-67 16,-2-1-77-16,-5-2-98 0,-3-2-111 0,-3-3-56 0,-2-3-31 15,-2-2-10-15,-3-4-5 0</inkml:trace>
  <inkml:trace contextRef="#ctx0" brushRef="#br0" timeOffset="483023.4071">15647 16167 394 0,'-2'-5'411'0,"2"1"-44"0,0-1-71 16,0 2-86-16,0-2-47 0,2 1-28 0,0 1-19 0,-2-2-15 0,3 3-6 16,-1-3-3-16,1 2-2 0,1 0-1 0,-1 2-1 0,2-2-3 15,-1-2-5-15,6 2-7 0,-4 0-5 0,2 0-5 0,0 0-7 0,1 0-8 16,2 0-6-16,1 2-6 0,0-1-5 0,-1-1-4 0,3 3-4 0,-1-1-4 15,1 1-4-15,1 1-5 0,-3-1-2 0,2 3-4 0,-1 2-5 16,0-1-5-16,-2 2-10 0,-2 2-16 0,2 2-19 0,-3 0-22 0,-3 5-35 16,2 0-40-16,-3 3-94 0,-3 5-120 0,-5 0-77 0,-1 4-53 15,-3 2-27-15,-5 0-17 0</inkml:trace>
  <inkml:trace contextRef="#ctx0" brushRef="#br0" timeOffset="485922.9194">17860 15828 270 0,'-9'0'508'0,"1"0"-2"16,4 0-74-16,-4 0-109 0,5 1-69 0,0-1-49 0,1 0-34 16,0 2-25-16,2-2-14 0,0 0-10 0,0 0-10 0,2 0-6 0,1 0-5 15,4 0-3-15,2 0-4 0,2 0-5 0,3 0-5 0,2-2-8 0,4 1-5 16,4-3-6-16,2 1-5 0,4 1-5 0,4-4-7 0,1 3-7 15,1-3-10-15,4 1-7 0,1-1-12 0,0 0-11 0,-1 2-13 0,2-4-16 16,-2 3-14-16,0-2-12 0,0 2-15 0,-3-2-17 0,-1 1-15 16,-3-1-15-16,-1 2-13 0,0-1-17 0,-4 0-12 0,-1 2-15 0,-2-1-18 15,-4 1-16-15,-1-1-18 0,-2 2-20 0,-6-2-23 0,2 1-24 16,-4 1-21-16,-3 1-19 0,-3-4-18 0,0 4-15 0</inkml:trace>
  <inkml:trace contextRef="#ctx0" brushRef="#br0" timeOffset="486140.6228">18537 15553 340 0,'-23'-8'347'0,"-1"0"-20"15,2-1-27-15,1 1-28 0,1 1-27 0,1-2-18 0,5 3-13 0,-4 0-14 16,6 1-13-16,0 1-13 0,2-1-8 0,1 2-13 0,1 1-11 16,4-1-12-16,-2 1-11 0,3 0-13 0,-1 2-14 0,1 0-15 0,1 0-16 15,2 0-15-15,0 0-11 0,0 2-7 0,0 0-4 0,2 3 1 16,-2-2 1-16,2 3 1 0,-1 2 0 0,3 1 0 0,-3 3 2 0,2-1 2 16,2 5 0-16,-4 0 3 0,2 2 3 0,-1 3 2 0,0 0 2 15,-1 1-5-15,1 3-7 0,-1 0-4 0,-1 2-3 0,0 2 0 0,0 0 0 16,-1-1 2-16,-1 4 1 0,2-2-3 0,-3 2-2 0,1 1-6 0,1 0-8 15,-1 1-15-15,1-3-16 0,-2 1-22 0,1 2-28 0,2-3-35 16,-1 1-40-16,1-2-58 0,0-2-66 0,1-3-100 0,1 1-113 0,2-4-67 16,-1 0-46-16,2-3-20 0,2-2-5 0</inkml:trace>
  <inkml:trace contextRef="#ctx0" brushRef="#br0" timeOffset="486437.1386">19091 15470 481 0,'0'0'534'0,"0"0"-3"0,0 0-2 0,0 0-97 15,-2 0-143-15,2 3-94 0,0-1-71 0,0 1-40 0,0 2-23 16,2-1-12-16,-2 4-1 0,1-1 1 0,1 4 4 0,1-1 5 0,-1 3 7 16,1 1 1-16,0 1 1 0,0 3-4 0,2 2-6 0,-2 0-9 15,2 2-6-15,-2 2-7 0,0 2-5 0,2-1-6 0,-2 3-9 0,5-1-15 16,-4 3-18-16,1 2-27 0,0-2-29 0,2 1-35 0,-3 3-36 0,4-3-59 16,-2 4-68-16,2-2-85 0,-1-1-93 0,0 0-60 0,1 1-46 15,0-3-21-15,3-2-7 0</inkml:trace>
  <inkml:trace contextRef="#ctx0" brushRef="#br0" timeOffset="486784.7722">19770 15911 222 0,'-12'-3'618'0,"-1"3"5"0,5-2 7 0,0 0-20 0,2 1-34 0,1-1-111 16,-1 2-153-16,3-2-87 0,1 1-54 0,1 1-35 0,1 0-23 15,0 0-15-15,1 0-12 0,2-2-7 0,2 1-7 0,4 1-12 0,-1-1-14 16,5 1-20-16,4-3-24 0,2 0-24 0,2 1-25 0,4-1-21 0,5 0-22 16,0-1-22-16,4 1-20 0,0-2-24 0,4 2-21 0,-2-1-27 15,3 1-28-15,-1-2-40 0,-1 2-47 0,1-2-77 0,-1 1-94 0,-2 1-54 16,-4-2-37-16,-1 1-9 0,0-1 1 0</inkml:trace>
  <inkml:trace contextRef="#ctx0" brushRef="#br0" timeOffset="486989.5163">20089 15567 394 0,'-12'-5'569'16,"1"2"0"-16,1 2-8 0,3-2-13 0,0 3-120 0,3-2-176 15,0 2-93-15,1 2-50 0,1-1-24 0,-1 2-13 0,3 1-4 0,0 3 0 16,0 2-1-16,3 3 1 0,1 0-4 0,1 3-4 0,-2 1-5 0,2 5-3 16,0 2-3-16,2 1-1 0,-1 1-4 0,-1 4-8 0,3-1-6 15,0 4-8-15,-4 0-2 0,3-1 1 0,-2 3-1 0,0-1 1 0,-1 2-3 16,4 1-4-16,-5 0-12 0,2-2-16 0,-2 3-24 0,0 0-32 0,1 0-35 15,-3-2-43-15,-1 1-55 0,2-3-65 0,-1 0-100 0,-1-3-116 16,0-2-73-16,3-1-50 0,-3-2-22 0,2-5-9 0</inkml:trace>
  <inkml:trace contextRef="#ctx0" brushRef="#br0" timeOffset="487406.7691">21321 15688 102 0,'-5'-18'534'0,"0"0"-11"0,1 0 1 0,-1 4-95 16,-3-2-138-16,4 0-88 0,-3 1-59 0,2 1-27 0,0 5-11 16,-1-4-1-16,0 2 4 0,3 1 3 0,0 4 5 0,1-2-1 0,0 1-5 15,1 2-12-15,-1 1-15 0,2 1-21 0,0 0-22 0,0 0-17 0,2 3-15 16,1 0-10-16,0 0-7 0,2 0-6 0,3 3-2 0,1 0-2 0,1 0 0 15,2 3 0-15,1 0 1 0,4 0 1 0,-1 3 1 0,3-2 1 16,0 2 0-16,2 0-3 0,-1 3-3 0,2-3-2 0,1 2-3 0,-1 1-1 16,1-3 1-16,1 4-1 0,-3-1 0 0,-1-1 1 0,4 0-1 15,-7 2 0-15,2-3-1 0,-3 0 1 0,1 2 0 0,-2-2 2 0,-3 0 5 16,0-1 2-16,-2 2 4 0,-2-3 3 0,-1 2 3 0,-2-2 8 16,-4 1 7-16,2-1 4 0,-3 1 5 0,-1 0 6 0,-2 0 3 0,-1-1 4 15,-1 1 3-15,-1 1 0 0,0-1 2 0,-3 0-1 0,0 3-1 16,1-4-3-16,-1 2-2 0,1-1-4 0,2 2-7 0,-1-1-6 0,3 0-7 15,-2 2-8-15,2-2-12 0,3 0-14 0,1 1-15 0,1 1-18 16,1-2-18-16,1 0-20 0,3 2-23 0,1-2-19 0,1 0-20 0,0 1-19 16,2-1-20-16,2-1-17 0,-1 2-19 0,1-4-12 0,0 3-14 0,-2-3-10 15,1 0-13-15,-1 1-31 0,-1 1-40 0,-2-3-9 0</inkml:trace>
  <inkml:trace contextRef="#ctx0" brushRef="#br0" timeOffset="487762.1466">22649 15870 72 0,'-12'3'650'0,"0"-3"-4"0,4 1-4 0,2 1-4 0,1-2-60 15,0 1-87-15,1 1-126 0,2-2-144 0,2 0-82 0,0 0-48 0,2 0-31 16,2 0-22-16,2 1-10 0,3-1-5 0,0 0-1 0,5 1 2 0,2-1-2 15,5 0-2-15,2 0-14 0,4 0-17 0,3 0-18 0,2 0-22 0,2 0-26 16,3 0-30-16,3 0-33 0,0 0-33 0,2 0-37 0,1 0-42 16,2-1-74-16,0 0-89 0,-1 1-80 0,-1-2-73 0,-1 1-31 0,-1-2-11 15,-3 1 5-15</inkml:trace>
  <inkml:trace contextRef="#ctx0" brushRef="#br0" timeOffset="487953.2034">23114 15690 327 0,'-16'-2'579'0,"-2"2"-4"0,6 0-4 0,0 0-4 0,2 2-112 0,1-1-165 16,3 3-106-16,-1 1-77 0,2-2-44 0,0 3-28 0,2 3-15 0,-1 2-7 15,1 1 1-15,0 3 3 0,1-1 5 0,1 4 7 0,1 4 6 16,1-1 5-16,-1 1 1 0,4 4 0 0,-1-1-5 0,2 3-8 0,-2 0-15 16,2 0-16-16,0 2-22 0,0 0-22 0,0 2-33 0,2-2-37 15,-1 1-49-15,3-1-56 0,-2 0-97 0,-1 1-117 0,2-3-73 0,-1 0-53 16,0-3-23-16,1 0-9 0</inkml:trace>
  <inkml:trace contextRef="#ctx0" brushRef="#br0" timeOffset="488290.0516">24403 15715 203 0,'0'-10'535'0,"-1"0"-16"16,1 2 0-16,-2 0-52 0,0-1-76 0,2 2-106 0,-1 2-121 15,1-1-58-15,-2 2-26 0,2-1-5 0,0 2 5 0,0 0 12 0,0 2 16 16,0-1 9-16,0 2 5 0,0 0-6 0,2 0-9 0,-1 3-19 16,3 0-22-16,-3 0-21 0,4 2-17 0,-2 2-9 0,4 1-7 0,-1 2 1 15,0 3 0-15,0 1 4 0,1-1 4 0,-1 5 5 0,3 2 5 0,-1-1 1 16,2 4 2-16,-1 0-1 0,-2 2-3 0,1 2 0 0,-2 0 1 15,2 1-1-15,-2 0-1 0,-1 2 1 0,0-1-2 0,0-1-1 16,-2 4-2-16,0-4-7 0,1 2-11 0,-2-1-12 0,-1-1-17 0,1-2-16 16,0 0-18-16,-2 0-22 0,1-3-24 0,-1-1-27 0,4-3-30 0,-1-1-29 15,-2-2-29-15,3-2-52 0,0-2-61 0,2-3-80 0,1-4-90 16,-1-1-46-16,2-3-28 0,3-3-6 0,-1-2 7 0</inkml:trace>
  <inkml:trace contextRef="#ctx0" brushRef="#br0" timeOffset="488806.5242">25043 15821 257 0,'-1'-2'599'0,"-1"-1"-4"0,-1 0-2 0,0 0-5 15,-5 3-99-15,3 0-148 0,-3 0-117 0,0 3-100 0,-1 0-59 16,0 0-39-16,0 1-18 0,-3 2-11 0,4 2-2 0,-2 0 3 0,1 2 1 16,0 2 3-16,1 0 2 0,1 3 5 0,-2-1 3 0,4 1 0 0,2 0 2 15,-2 2 0-15,4 1 2 0,1-1 2 0,0 1-1 0,0-3-4 16,1 3-5-16,2-3-7 0,2 2-7 0,0-4-9 0,3 0-9 0,0 1-11 15,0-4-10-15,-2 0-10 0,5 2-10 0,-1-5-13 0,-1-1-6 0,0-2-7 16,1 1-4-16,0-4 2 0,0-1 2 0,-2-1 5 0,0-4 4 16,0 1 5-16,-2-4 7 0,1-2 9 0,-1-1 9 0,-3-2 9 0,1-2 12 15,-3 0 17-15,1-1 12 0,-2-3 15 0,-2-1 10 0,1 2 9 0,-1 0 7 16,-1-1 9-16,0 1 7 0,-1 0 5 0,1 3 6 0,2-2 2 16,-3 3 5-16,3-1 4 0,1 3-4 0,-2 0-4 0,2 2-7 15,2 1-10-15,-1-1-7 0,3 3-9 0,-1 1-9 0,3-1-7 0,2 2-8 16,1 2-6-16,3-2-8 0,-3 2-3 0,5 1-6 0,1 1-5 0,-1 1-3 15,2 1-3-15,-1 1 0 0,1 1 0 0,2 2 1 0,-6-1-1 0,2 2-1 16,1 2 1-16,-1-1 0 0,-5 1 3 0,3 1 2 0,-2 1 5 16,-2-1 3-16,-3 3 4 0,2 2 4 0,-3-3 6 0,-1 4 3 0,-3-1 3 15,0 1 5-15,0 0 3 0,-1 0 4 0,-4 2 4 0,2-1 4 0,-2 1 0 16,2-1 1-16,-2 2-1 0,2-2-2 0,0 0 0 0,-2 0-2 16,1 1-2-16,-1-3-1 0,3 3-1 0,1-2-3 0,1-1-1 0,0 1 0 15,1-3 0-15,4 2-1 0,-1-4 0 0,3 0-2 0,-1 1-3 0,4-4-4 16,1 1-3-16,1-4-4 0,1 0-5 0,4-2-4 0,1 0-2 15,-1-4-1-15,5-1-2 0,-1 0-3 0,0-3-2 0,-1-2 0 0,0-2 0 16,0 0 3-16,-2-1 0 0,3-6 3 0,-7 3 3 0,-1-3 3 16,-1 0 2-16,-2-3 2 0,-3 0 1 0,-2-2-2 0,-5 1-1 0,-1-2-3 15,-7 0 0-15,0 0-6 0,-6 1-9 0,-3-1-19 0,-5 0-21 0,-7 1-27 16,-2 0-34-16,-7 2-102 0,-4 2-136 0,-7 1-90 0,-4-1-66 0,-7 1-34 16,-7 3-18-16,-7-1-13 0</inkml:trace>
  <inkml:trace contextRef="#ctx0" brushRef="#br0" timeOffset="498389.6903">13596 17155 196 0,'5'5'470'0,"2"-2"-8"0,-1-2-6 0,3 1-117 16,6-2-172-16,0 0-93 0,3-3-53 0,5 1-28 0,3-3-20 15,5 1-8-15,4-2-2 0,7 0 1 0,5-1 1 0,3-3-1 0,5 2-1 16,7-3-6-16,3-2-10 0,4 2-10 0,4-1-11 0,6 2-31 0,5-3-40 16,1 1-69-16,2-1-82 0,4-1-58 0,-1 4-47 0</inkml:trace>
  <inkml:trace contextRef="#ctx0" brushRef="#br0" timeOffset="499289.3652">2609 16256 455 0,'-8'10'508'0,"1"-3"10"0,0 1-86 0,2-3-135 16,-1 0-70-16,1-1-38 0,2 1-20 0,-1-3-14 0,0 1-6 0,3-1-4 16,-1-1-2-16,2-1-2 0,-1-1-9 0,-1-3-8 0,2 1-10 15,2-2-12-15,-1-4-11 0,2-3-13 0,3-1-14 0,-1-5-12 0,5 0-13 16,-1-8-12-16,5-2-8 0,4-5-5 0,1-3-3 0,6-4-2 0,2-5 2 16,4-6 4-16,6-4-1 0,3-6 0 0,4-6-4 0,3-4-3 0,5-4-6 15,5-7-9-15,0-3-7 0,5-6-6 0,-1 0-10 0,4-7-12 0,0-4-10 16,2-2-8-16,-1 0-9 0,2-3-8 0,-4-1-9 0,3 1-5 15,-4-3-8-15,0 2-7 0,1-1 2 0,-6 5 8 0,-1 3 9 0,-5 4 4 16,-4 5 4-16,-1 5 2 0,-6 4-4 0,-6 4-6 0,-1 8-7 16,-5 2-5-16,-3 8-11 0,-4 3-15 0,-5 5-8 0,-3 4-6 0,-6 5-18 15,-2 6-27-15,-6 4-25 0,-6 6-27 0,-2 5-49 0,-5 6-60 16,-4 4-29-16,-6 6-19 0</inkml:trace>
  <inkml:trace contextRef="#ctx0" brushRef="#br0" timeOffset="499655.1435">2117 15645 380 0,'-3'9'379'0,"0"-3"-70"0,-1 0-65 0,2-2-62 16,1 0-37-16,-1 1-22 0,0-4-8 0,2 2-3 0,-1 0 2 0,1-2 7 15,0-1 4-15,0 0 6 0,0 0 4 0,0 0 6 0,1-1-4 16,-1-2-6-16,2 0-11 0,1-1-12 0,0-3-10 0,3-2-10 0,-1-3-12 16,0-2-8-16,3-2-10 0,3-6-10 0,-2-1-9 0,4-5-11 0,1-6-11 15,2-2-13-15,0-7-8 0,3-2-10 0,1-5-4 0,4-4-4 0,-2-3-2 16,2-4 0-16,3-4-3 0,1-7-5 0,4-4-8 0,-2-6-6 0,3-1-8 15,3-9-8-15,1-4-11 0,-1-3-12 0,2-6-5 0,3-4 1 16,0-2-1-16,1-3-2 0,0-1-8 0,-1 0-11 0,-1 0-12 0,2 1-16 16,-2 0-15-16,-2 6-14 0,-3 3-15 0,1 4-15 0,-3 5-3 15,-3 5 2-15,-3 5-6 0,1 6-8 0,-7 5-5 0,3 2-1 0,-4 8-38 16</inkml:trace>
  <inkml:trace contextRef="#ctx0" brushRef="#br0" timeOffset="500071.9552">1656 15158 325 0,'-4'5'275'15,"0"2"-44"-15,-1-2-36 0,1 0-18 0,-1-2-8 0,3 0-2 0,-1-2-1 16,0-1 3-16,-1-1 1 0,0-2-4 0,1 0-6 0,0-5-12 0,1-1-14 15,-1-1-19-15,0-5-22 0,1-3-22 0,-1-2-22 0,1-4-19 0,2-4-15 16,4-5-7-16,-1-3-4 0,0-6-2 0,5-7-1 0,0-1-5 16,3-9-7-16,3-5-4 0,3-8-4 0,4-8-5 0,1-7-5 0,5-7-1 15,3-7 3-15,2-5 2 0,4-7 0 0,2-3-6 0,3-8-9 0,-1-2-9 16,4 1-13-16,-1-4-10 0,2-2-10 0,0-1 1 0,0 1 7 0,3-2 2 16,-2-1-3-16,-2 1-11 0,2 3-19 0,-5 0-24 0,-1 6-31 15,-3 3-28-15,-2 6-27 0,-5 5-56 0,-3 1-69 0,-3 8-37 0</inkml:trace>
  <inkml:trace contextRef="#ctx0" brushRef="#br0" timeOffset="504089.4982">3197 15066 70 0,'0'0'84'0,"-1"4"-1"0,-1-4 2 15,2 3 1-15,0-3 1 0,0 2-2 0,0-1 1 0,0-1-4 0,0 2-5 16,0-2-5-16,0 1-4 0,0-1-5 0,0 0-5 0,0 1-3 16,0-1-3-16,0 0-2 0,0 0-2 0,0 0 2 0,0 0 1 0,0 0 6 15,0 0 2-15,0 0 8 0,0 0 6 0,0 0 5 0,0 0 7 0,0 0 4 16,0 0 5-16,0 0 2 0,0 0 2 0,0 0 2 0,0 0 1 0,0 0 0 16,-3 0 2-16,1 0 0 0,1 0 2 0,-1-1-3 0,-1 1-3 0,1-3-7 15,-1 0-8-15,0 0-8 0,-1-1-7 0,-1-3-8 0,0 2-7 0,-3-4-9 16,0-2-8-16,-3 2-9 0,1-5-10 0,-1-2-11 0,-1-2-15 0,-1-1-9 15,-1-2-7-15,0-3-2 0,-2 1 4 0,0-4-1 0,-3 2 0 16,3-5-1-16,-3 0-1 0,-1-2 2 0,2-1-1 0,-2 0 3 0,-1-2 2 16,1-1 2-16,-1 2 3 0,-1-5 4 0,1 0 2 0,-2 0-1 15,1 1-2-15,-2-3-1 0,2-1-2 0,-2 0-1 0,-1 1 0 0,1-1-2 16,-1 0 1-16,1 2-1 0,0-1-1 0,-1 2 1 0,0-3 3 0,1 6-1 16,0-2-1-16,2 4 1 0,-3 0-1 0,3 2 2 0,1 3 2 0,-1 1 3 15,2 3 4-15,2 1 3 0,-1 1 1 0,2 2 0 0,1 4 2 16,1 0 0-16,3 0-2 0,1 4 0 0,0 2 0 0,0 0-1 0,3 3-1 15,-1 1-1-15,2 0-2 0,1 2-3 0,1-2-4 0,0 4-3 16,2 0-3-16,-1 0-1 0,2 2-3 0,1 1-1 0,-1-2 0 0,2 1-1 16,0 1 1-16,0 0 2 0,-2 1 0 0,1 1 2 0,1-1 1 0,-2 0 1 15,2 2 2-15,0 1 3 0,0-1 2 0,-1 2 2 0,1-1 2 16,0 1 1-16,0-2 2 0,-2 4 0 0,2-1 2 0,0 0 2 0,0 1 1 16,0 0 1-16,0 1 2 0,0 1 0 0,0-1 2 0,0 2 0 0,2 1 0 15,-1-1 1-15,-1 1 0 0,2 1-2 0,-1 1 2 0,1 0 0 16,1 3 0-16,-1-1-2 0,2-1 1 0,-1 3 0 0,2 1-2 0,0 1 1 15,-2-2-1-15,2 1 1 0,0 2-2 0,1 0 0 0,-1-3 2 16,-1 2-1-16,3 1 0 0,-1 0-1 0,2-1-1 0,-3-1 1 0,-1 2-1 16,1-2 0-16,0-2 0 0,0 1-1 0,2 0 1 0,-2-3-1 15,-2 1 1-15,2-4-1 0,-2 1 0 0,1-2 0 0,-1-2 3 16,0 1 2-16,0-4 5 0,-2 2 2 0,1-2 4 0,0-2 7 0,-1 2 6 0,-1-5 6 16,0 2 4-16,0-2 4 0,0 0 0 0,0-2 0 0,0-1-1 15,-1-2-3-15,-1-4-4 0,0-1-6 0,1-4-8 0,-2-2-5 16,0-2-8-16,1-2-8 0,-1-5-9 0,0 0-8 0,1-4-6 0,1-1-6 15,-1 1-5-15,-1-5-1 0,1 3 0 0,1 0 0 0,-1 0 2 0,-1-1 5 16,0 3 7-16,3 2 8 0,-1 0 8 0,-1 1 8 0,2 4 4 16,0 0 4-16,0 1 4 0,2 3 1 0,-1 2-1 0,-1 3 1 0,4-1 0 15,-2 4 0-15,1 1 0 0,2 0-4 0,0 3-2 0,1 1-8 16,2 1-8-16,1 1-5 0,4 1-4 0,1 2-2 0,1 2 0 0,2-1 3 16,2 2 3-16,3 0-2 0,0 3-1 0,5 0-12 0,-2 2-18 0,5-1-26 15,0 3-32-15,0-1-47 0,5 1-57 0,0-2-91 0,0 3-108 16,3-4-59-16,-2 1-37 0,3-3-20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3:21:26.012"/>
    </inkml:context>
    <inkml:brush xml:id="br0">
      <inkml:brushProperty name="width" value="0.05292" units="cm"/>
      <inkml:brushProperty name="height" value="0.05292" units="cm"/>
      <inkml:brushProperty name="color" value="#FF0000"/>
    </inkml:brush>
  </inkml:definitions>
  <inkml:trace contextRef="#ctx0" brushRef="#br0">7939 7428 325 0,'0'-3'335'15,"0"1"-81"-15,0-1-101 0,0 3-48 0,0-3-24 0,0 1-11 16,0 2-4-16,0-2-2 0,0 2-2 0,0-2-2 0,0 2-3 0,0-1-4 16,0 1-5-16,0 0-4 0,0 0-6 0,0 0-7 0,0 0-9 15,0 0-7-15,0 0-5 0,0 0-7 0,0 0-6 0,0 0-4 16,0 0-4-16,0 0-1 0,0 0-2 0,0 0 1 0,0 0-2 0,0 0 1 16,1 1 1-16,-1-1 2 0,2 2 1 0,-2-2 1 0,0 2 0 15,2-2 1-15,-1 5 1 0,-1-5 4 0,2 2 4 0,1 1 2 0,-1 0 4 16,1 1 2-16,0-1 2 0,0 3 1 0,2-1 4 0,-1 1 2 15,1-2 1-15,0 1 3 0,2 2 1 0,-1-1 2 0,3 2 1 16,-2-2 0-16,-1 1 0 0,2-4-2 0,1 3 0 0,1 0 0 0,-2 0-1 16,3-1 1-16,-2 1 2 0,-1-4 1 0,5 2 2 0,-4-1 1 15,1 1 4-15,2-3 1 0,0 3 1 0,-1-4 1 0,1 1 1 0,-1-1 1 16,3 0 1-16,-1-1 1 0,0-1-1 0,4-1 0 0,-2-1-2 16,0-1-1-16,4 1-2 0,-3-2-4 0,3 0-1 0,-3-2-6 15,4-1-2-15,-1 1-5 0,0 1-3 0,0-1-3 0,-1 1-3 0,2 0-3 16,-1-1-3-16,-1 1-2 0,0 1-2 0,0-1-3 0,-1 3 0 15,0 0-1-15,0 1-1 0,0 1-1 0,-3-1-1 0,3 1-1 0,-1 2-1 16,-2 2 0-16,1 1-2 0,0-3 1 0,0 3 1 0,0 2 1 16,0-1 1-16,0 1 2 0,-2 1 1 0,4 0 3 0,-2-1 1 0,2 2 1 15,-2 0 2-15,0 0 1 0,1 1 1 0,0-1 3 0,-2 1 0 16,3 1 1-16,-4-1 2 0,3-2 0 0,-2 1 3 0,2-2-1 16,-2 1 1-16,2 0 3 0,-3-2 1 0,1 0 2 0,0 0 2 0,-1-1 1 15,3 0 3-15,-2-3 3 0,2 2 2 0,-2-2 2 0,3-2-1 16,-1 0 0-16,0 1 1 0,1-2-2 0,1-1-1 0,0 0-1 15,0 0-2-15,1-2-3 0,3 0-1 0,-3 1-6 0,3-1-1 0,-1 0-5 16,1 0-4-16,-3 0-1 0,3 0-3 0,0 3-2 0,-3-2-4 16,2 0-1-16,-4 2-3 0,4-1-3 0,-3 4-1 0,-2-3-2 0,2 2 1 15,-4 1-1-15,3 1 0 0,-2 2 1 0,0 0-1 0,0-2 2 16,0 2-1-16,-2 2 1 0,1 0 0 0,-1-2 3 0,1 2 0 0,0-1 2 16,0 2 1-16,-1 0 1 0,3 0 1 0,-3 0 1 0,0-1-1 15,2 0 2-15,-2 0 0 0,1-1 2 0,-1 2 1 0,2-2 1 0,-2 1 1 16,3 0 0-16,-2-3 0 0,2 1 0 0,-2-2 2 0,3 2 1 15,-2-1 2-15,2-1 2 0,-1-1 2 0,1 0 1 0,1 0 1 0,-1-1 1 16,3-1-1-16,-2-1 2 0,3 0-1 0,0 0 3 0,-1 3 0 16,2-5 0-16,0 0 0 0,0 2-1 0,0-1-2 0,2 0-1 15,-1 0-3-15,0 0-2 0,-1-1-3 0,3 2 0 0,-3 1-3 0,1 0-1 16,-1 1-2-16,1 0-1 0,-1 1-3 0,-1 0 1 0,0 0-2 16,0 1-1-16,0 0 1 0,0 1-1 0,-1 0 0 0,0 1 0 15,0 1 1-15,0 1-1 0,0-2 1 0,0 2 1 0,0-2 0 0,0 1 2 16,0-1-1-16,0 1 2 0,1-1 0 0,-2 2 1 0,3-1 0 15,-3-1 1-15,2 2 1 0,-1-2 1 0,1 0 1 0,1 0 1 0,0-2 0 16,-2 1 1-16,1-2-1 0,1 0 1 0,0 0-2 0,1 0 0 16,-1-3 2-16,1 1-2 0,-1-1 2 0,1 0-2 0,0 0 1 0,1-1-1 15,0-1 0-15,-1 1 2 0,0-1-1 0,0 1 1 0,2-2 0 0,-3 2 1 16,1-1 1-16,1 0 0 0,-1 1-2 0,-1-2 1 0,1 1-2 16,-3 1 1-16,2 1-2 0,-3-2-1 0,2 2 0 0,-3 0-1 15,0 1-1-15,1 1-1 0,-3 0-1 0,4-1 1 0,-2 2 2 0,-1 0-1 16,2 0 2-16,-3 0-2 0,4 2 1 0,-1-1 1 0,-1 2 0 15,2-1 2-15,2-1 0 0,-1 2 1 0,1 0-1 0,3 0 1 16,-1 0-1-16,-1 0 1 0,3 0-1 0,0-1 1 0,-1 1 0 0,2 0 2 16,-1-2 0-16,1 0-1 0,-3 3 1 0,3-3 0 0,0-1-3 15,0 2 1-15,1-1-1 0,-3-1 0 0,2 0-2 0,0 0 0 16,-1 0-1-16,1-1-1 0,-1-1-1 0,1 2-1 0,-2-1-1 0,2 1 0 16,2-2 2-16,-7 0 2 0,5 0 2 0,-2 2 0 0,0-3 2 0,0 0 0 15,2 3 1-15,-2-2 1 0,-2 2-1 0,2-2 2 0,0 1 1 16,-1 1 0-16,-3-1 0 0,4 1-1 0,-3-2-3 0,0 2-2 15,-1 0-2-15,1 0-1 0,-2 2-2 0,0-2-2 0,-2 1 1 0,3 0 0 16,-4 1-1-16,2 0 0 0,2 1-1 0,-4 0 1 0,4-1 0 16,-4 3 1-16,4-2 1 0,-3 1 0 0,2 0 0 0,0 0 1 15,1 0 0-15,0 1 1 0,0 1 1 0,1-1 0 0,-2-1 2 0,3 2-1 16,-1-3 1-16,0 2 1 0,-1-2 0 0,3 1 1 0,-2-2-1 0,1 1 1 16,-2 0 0-16,3-1 2 0,-1-2 0 0,1 2 0 0,-3-2-2 15,4 0 0-15,-3-2-1 0,3 1-2 0,1 0 0 0,-4-2-2 16,3 0-2-16,1-2 0 0,-3 2 0 0,-2-1 1 0,4-1-1 0,-3 1-1 15,3-1 1-15,-3-1 0 0,1 2 0 0,-1-1-1 0,0 1 1 16,-3-1 0-16,3 3 0 0,-1-4 0 0,-4 4 1 0,2-1 0 16,0-1-1-16,-2 3 0 0,2 0-2 0,-1-2 1 0,-1 3-2 0,-1 0 1 15,3 0-2-15,-2 0 2 0,2 3-1 0,-1-3 2 0,-1 2 1 0,2 0-1 16,0 1 1-16,0 0 1 0,1 1 0 0,1-1 0 0,-2-2 1 16,3 3 1-16,0 0 2 0,-1 1 1 0,3-2 0 0,-1 0 0 15,1 2 0-15,1-1 1 0,-2-1-1 0,2 2 2 0,-2-2-1 16,2 0 1-16,-1 0 1 0,0-2-2 0,1 0 1 0,-1 1 0 0,1-2-1 15,-4 0 0-15,4 0-1 0,-3 0 2 0,0-3-1 0,-1 2 0 16,3-2-2-16,-2 0 0 0,0-2-1 0,-3 1-1 0,3-1 0 0,-2-1-1 16,0 0-1-16,0-1-1 0,0 1-1 0,-2-2-1 0,1 2-1 15,-1-1 0-15,-1 0-1 0,0 2-1 0,-1-1 1 0,0 1-2 16,-2-1 0-16,2 2 0 0,-4-1 1 0,1 2 1 0,1 0-2 0,-1 1 1 16,-1 0 0-16,0-1-1 0,0 3 2 0,-1-2-2 0,1 2 1 0,-2 0 0 15,2 2 2-15,-3-2-1 0,4 3 1 0,-4-1 1 0,3 0 1 16,-2 1-1-16,1 0 2 0,2 0 2 0,-2 0 1 0,0 1 1 15,2 1 3-15,0-2 0 0,0 2 2 0,-1-2 0 0,-1 1 1 0,5-1 0 16,-4 2 1-16,4-2 0 0,-2-1 1 0,2 2 0 0,-2-1 0 16,4-1 0-16,-4 1 0 0,3 0-1 0,1-2-1 0,-1-1 0 15,0 1-1-15,-1-1-2 0,1 0 1 0,1 0-1 0,-1-1-2 0,-1 1-1 16,3-1 0-16,-3-2 0 0,1 0-4 0,1 2 1 0,-2-2 0 0,2 0-1 16,-1 0 0-16,-2-1-2 0,1 1 1 0,0 3 0 0,-2-2-2 15,2-1 1-15,-2 2-1 0,0-1 1 0,-1 1-2 0,3-2 0 16,-4 1 0-16,2 1-1 0,-2 1 0 0,1-2 0 0,0 2 1 0,-1-1-1 15,0-1 0-15,1 2 0 0,0 0 2 0,-1 0-2 0,1 0 1 16,1 0 0-16,-1 0 0 0,1 0 0 0,0 0 2 0,0 0-1 0,-1 0 1 16,0 0-1-16,2 0 1 0,-2 2-1 0,1-2 1 15,2 0-1-15,-2 0 1 0,1 0 0 0,0 0 1 0,0 0 0 0,0 0 0 16,0 0 1-16,-1 0 1 0,-1 0 2 0,2 0 0 0,-2-2 0 16,1 2 1-16,0-1 0 0,-2-1 1 0,0 2 1 0,1-2 0 0,1 1 1 15,-3-2 0-15,0 2 1 0,2-1-1 0,-2-1 1 0,1 2 0 0,0-1-2 16,-1 2 1-16,0-5 0 0,-2 5 1 0,3-4-2 0,-2 3 1 15,1-2-2-15,-1 2 1 0,-1-2-1 0,1-1 0 0,0 3 0 16,-1-1-2-16,-1 1 0 0,0-3 0 0,-2 3 0 0,3 0-2 0,-2-2-8 16,-1 3-12-16,-1-3-18 0,0 3-18 0,-1 0-25 0,-1 0-27 15,-3 0-43-15,0 0-51 0,0 0-72 0,0 0-86 0,0 0-69 0,0 0-59 16,0 0-35-16,0 0-21 0</inkml:trace>
  <inkml:trace contextRef="#ctx0" brushRef="#br0" timeOffset="16304.7353">14606 5738 145 0,'-3'-2'171'15,"3"0"-53"-15,-1 2-30 0,-1-1-18 0,2 1-8 0,0 0-4 16,0 0-1-16,0 0 2 0,0 0 0 0,0 0 1 0,0 0-2 15,2-2 0-15,-2 2-3 0,1 0-3 0,1 0-2 0,-1 0-5 0,1 0-5 16,0 0-4-16,-2 0-5 0,1 0-3 0,-1 0-3 0,0 0-3 16,0 0 0-16,0 0-4 0,3 0-2 0,0 0-3 0,-3 0-2 15,0 0-2-15,0 0-2 0,2 2-1 0,-1-1-1 0,-1-1 1 0,0 0 1 16,2 2 1-16,0-2 3 0,-2 2 1 0,1 1 3 0,-1-3 1 16,2 4 0-16,-1-3 4 0,1 3 0 0,0-1 2 0,-1 1 3 0,2-1 2 15,-1 2 1-15,0-2 1 0,1 2 1 0,0 1-2 0,1-1-2 16,-2-1-2-16,4 1 0 0,-2 1-1 0,0-2-1 0,0 1 1 0,1 0-2 15,0-2 0-15,0 2 1 0,2-1-2 0,-1 1 0 0,1-2 0 16,0 2 1-16,-1-2 0 0,3-1 0 0,-3 2 1 0,1-1 0 16,3-2 2-16,-2 2 0 0,0-1 0 0,1-1 2 0,-1-1 0 15,2 0 1-15,2 0-1 0,-2 0-1 0,0 0-1 0,2 0-1 0,-1-1-3 16,2-1-2-16,-2 1-3 0,2-1-3 0,-1-1-2 0,3 2-3 0,-2-1-2 16,2-1-4-16,0 2-2 0,0-2-2 0,2 0 1 0,-1 1 1 15,5 1 0-15,-3-1 0 0,2 0 2 0,0-1 0 0,2 3 1 0,-3-4 2 16,3 4 0-16,0-1 2 0,-1 1 2 0,1 0-1 0,0 0 4 15,-1 0 0-15,-1 0 0 0,2 0 0 0,-1 1 1 0,-2-1-1 16,1 2-1-16,2 0 0 0,-4-2 1 0,3 3 1 0,-4-1-1 16,0-2-1-16,2 2 0 0,-1-1 1 0,-1 1 1 0,-1-2-2 0,1 2-1 15,1-1 0-15,-1-1 0 0,0 2 0 0,-1-2 0 0,0 0 0 0,0 0-1 16,1 0-1-16,-2 0 1 0,3 0-1 0,-2 0 0 0,2 0 0 16,-2 0-2-16,1 0 1 0,2 0-1 0,-2-2 0 0,0 2-1 15,3-1 0-15,-1-1-1 0,1 2-2 0,-2-2 0 0,2 1-2 0,0 1-1 16,1-2 0-16,-2 2-3 0,1-2 1 0,0 2-2 0,-2 0-1 15,2 0 0-15,-1 0-2 0,1 0 0 0,-4 0 0 0,3 0-2 16,0 2 2-16,-2-2-1 0,0 2 1 0,0-1 0 0,0 1 1 0,0 1 1 16,1-1-1-16,-4-1 0 0,3 0 1 0,-2 2 1 0,2-1 2 0,-3-1 2 15,3 2 2-15,1-1 2 0,-4-1 1 0,2-1 3 0,1 2 1 16,0-1 1-16,0-1 1 0,0 0 1 0,-1 0 1 0,3 0 1 0,-1-1 2 16,-2-1 0-16,3 2 0 0,-1-1-1 0,1-1-1 0,-1-1-2 15,0 2-1-15,-1-1-1 0,1-1 0 0,1 2-2 0,-2 0-1 16,2-1-2-16,-2-1 1 0,1 1-2 0,-1 1-1 0,-1 1 0 15,1-2-2-15,0 2 0 0,-2 0 1 0,0 0-1 0,0 0 0 0,0 0-2 16,0 2 1-16,-2-2 0 0,1 1 1 0,-1 1 0 0,2 1 1 16,-2-1 1-16,1-1 0 0,-1 0 0 0,3 2 0 0,-4-1 1 0,4-1 1 15,-2 2 0-15,-1-1 0 0,4-1 2 0,-4 2 0 0,3-1 1 16,-2-1 0-16,4 0-1 0,-4 3 1 0,3-3 0 0,0 1 0 0,-1-2 0 16,2 1 0-16,-1 1-1 0,2-2 0 0,-1 1-2 0,2 1-1 15,-1-2-1-15,-1 1-2 0,2 0-1 0,-1-1 0 0,0 2-2 16,0-2-1-16,1 1-2 0,-2 1-1 0,1-2-1 0,-2 3 0 0,2-1 0 15,0-2-2-15,-1 2 1 0,-1 1 1 0,0 1 1 0,2-1 2 16,0-1 2-16,-3 1 0 0,1 1 2 0,-1-1 3 0,1 0 2 0,1-1 0 16,-1 1 1-16,-1 1 1 0,2-1 2 0,-1 0 2 0,-3 1-1 15,3-1-1-15,-1-2 1 0,2 3 2 0,-2-1 1 0,-1 0 0 16,3 0 1-16,-1-1 1 0,-1 0-1 0,1-1 1 0,-1 1 1 16,3 0-1-16,0-1 1 0,-1-1-1 0,0 0 1 0,1 0 1 0,0 0-2 15,2 0-1-15,-2 0 0 0,3-1-2 0,0-1-1 0,-2 2-1 0,1-3-2 16,1 1 1-16,0 1-1 0,1 0-3 0,-3-2 1 0,2 1 0 15,0 1-1-15,-1-2 0 0,-1-1-1 0,2 2-1 0,-1-1 0 16,0 0-1-16,-1 0 0 0,-1 0-1 0,0 1 0 0,-3-1-1 0,3 1-1 16,-2 0 1-16,1-1-1 0,-1 1-2 0,-2 1 1 0,0-1-2 15,0 0 1-15,0-1-1 0,0 3 0 0,-1-4 0 0,-2 4-1 0,2-1 0 16,-2 1 0-16,1-2 2 0,-1 0-1 0,1 2-1 0,1 0 2 16,-5-3-2-16,4 3 1 0,-1-2 0 0,-2 2 0 0,1 0 0 0,0 0 2 15,-1-2-2-15,0 2 2 0,0 0-2 0,-2 0 2 0,4 0-1 16,-3-1 1-16,0-1-1 0,-1 2 2 0,5 0 0 0,-4-2 2 0,-1 2 2 15,3-1 1-15,-1 1-1 0,1-2 1 0,0 2 1 0,-2-1 2 16,1 0 0-16,2 1 2 0,-2-2 1 0,0 1 0 0,2 1 1 0,-1-3 0 16,1 1 0-16,0 1 0 0,-1-3 0 0,3 3 0 15,-3 0 0-15,3-1-1 0,-1-1 1 0,-2 2-1 0,3-1 0 0,-2-1-1 16,1 0 0-16,0 0 0 0,1 1-1 0,1-1-1 0,-1-1 1 0,-1 1-2 16,2 1 1-16,-2-1-1 0,0 1 0 0,1-1-1 0,0-1-1 15,0 4 1-15,-1-3-1 0,4 1-1 0,-4 0 0 0,3-1 0 0,-2 0 0 16,2 1-1-16,-3 1 1 0,0 0-1 0,0-2-1 0,0 1 0 15,3 1 0-15,-3-1 0 0,1 1 0 0,0 1 0 0,0-2-2 16,-1 0 1-16,-1 2 0 0,3-1 0 0,-1 1-2 0,-2 0 1 0,1 0 1 16,1 0-2-16,-1 0 2 0,3 0-1 0,-3 0 0 0,0 0 1 15,2 0 1-15,-1 0-1 0,-1 0 0 0,0 1-1 0,2-1 2 0,-2 2 0 16,1-2 2-16,0 2-1 0,0-2 0 0,-1 0 0 0,3 1-1 16,-2-1-1-16,0 0 0 0,1 2-1 0,-1-2 1 0,-1 0 1 15,1 0 0-15,0 0 0 0,-1 0-2 0,1 0 0 0,0 0 0 0,0 0-2 16,-1 0 1-16,3 0-1 0,-4 0 1 0,2 0 0 0,-1 0 1 15,0 0-2-15,1-2 1 0,1 1-1 0,-2 1 1 0,2-2 1 16,1 0 0-16,-2 2 2 0,2-1 1 0,-2 0 1 0,0 1 0 0,-1-2 1 16,2-1 0-16,-2 3 1 0,1-3 1 0,-1 2 0 0,0-1 1 15,-1 1 0-15,1-1 2 0,1 0-1 0,-3 1-1 0,2 1 0 0,0-2-1 16,-2 2 1-16,1-2-1 0,-1 1 1 0,-1-1-1 0,4 0 1 16,-3 1-1-16,2 1 0 0,-4-2-1 0,3 2-1 0,-2-2 0 15,0 2 1-15,0-3-1 0,2 3 0 0,-1 0-1 0,-1-2 0 0,0 0 1 16,3 2-1-16,0-1-1 0,-4 1 0 0,3-2-1 0,-2 2 1 15,2 0 1-15,-3 0-1 0,4 0 0 0,-4 0 0 0,3 0 1 0,-2 0-1 16,1 0 0-16,1 0 1 0,0 0 0 0,-1 0 0 0,2 0 0 16,-2 0 0-16,0 0 1 0,0 0-1 0,0 0 1 0,0 0-1 0,0 0 1 15,-1 2 1-15,-1-2-1 0,4 0 0 0,-4 0-1 0,2 0 0 16,0 0 0-16,-1 0 1 0,2 0-2 0,-2 0 1 0,0 0 0 0,2 0-1 16,-2 1 0-16,-1-1-1 0,4 0 0 0,-4 0-1 0,1 2 0 15,1 0 1-15,-3-2 0 0,1 0 0 0,2 0 0 0,-3 0 0 16,3 3 1-16,-2-3-2 0,3 0 1 0,-3 0-1 0,2 2 1 0,0-2 1 15,-1 2-1-15,2-2 1 0,-2 1-1 0,0 1 0 0,0-2-2 16,2 0 2-16,-3 2 0 0,2-1 0 0,-1-1-1 0,1 0 1 0,0 2-1 16,-2-2 0-16,4 0 0 0,-4 1 0 0,3 0-1 0,-2-1 1 15,0 1-1-15,0 1 1 0,2-2-2 0,-2 2 1 0,-1-1-2 0,4-1 1 16,-4 2 0-16,3-1 0 0,-2-1-1 0,1 2 1 0,2-2-1 16,0 1 1-16,-4-1-2 0,5 0 1 0,-1 0-1 0,-2 2 2 15,3-1 0-15,-1-1 1 0,0 0 1 0,-1 0 0 0,4 0 1 0,-3 0 0 16,1 0 2-16,-1 2 2 0,1-2 0 0,0 0 0 0,-1 0 2 15,2 0 0-15,-2 0 2 0,1 0 1 0,-1 0-1 0,3 0 0 16,-3 0-1-16,2 0 1 0,-2 0-1 0,0 0-1 0,2 0 1 0,-2 0 0 16,1 0-1-16,-1 0 0 0,3 0-1 0,-5 0 0 0,1 0-1 0,1 0-1 15,0 0 0-15,-1 0 1 0,0 0-1 0,1 0 0 0,-3 0 0 16,0 0 1-16,1 0-1 0,-2 0 1 0,1 0 0 0,-1 0-2 16,-1 0-2-16,0 0-10 0,0 0-10 0,0 0-23 0,-4-2-28 0,3 2-39 15,-1 0-46-15,-1-1-93 0,1-1-117 0,-1 2-79 0,-2-1-58 16,-3 1-31-16,0 0-18 0</inkml:trace>
  <inkml:trace contextRef="#ctx0" brushRef="#br0" timeOffset="32235.6138">6778 9905 7 0,'1'-2'22'16,"2"-1"1"-16,-3 1 3 0,2 1 2 0,-2-1-1 0,3 0 0 16,-2 2-3-16,-1 0-3 0,0 0-3 0,2-3-4 0,-2 3-5 15,0 0-6-15,0 0-5 0,0 0-7 0,0 0-6 0,0 0-6 0,1 0-1 16,3 0-1-16,-3 0 3 0,1 0 1 0,1 0 3 0,0 0 1 15,2 0 4-15,0 0 4 0,1 0 4 0,0 0 5 0,1 0 6 0,2 0 7 16,-1 0 5-16,2 0 5 0,-1 0 1 0,2 0-1 0,2 0 0 16,-2 3-1-16,1-3-1 0,1 0 1 0,1 0 0 0,-1 0-1 15,4 0 0-15,-4 0-2 0,4 0-3 0,-1 0-4 0,0 0-3 0,0 0-2 16,4 0-2-16,-4 0-1 0,5 0 0 0,-2 0 0 0,0 2-3 0,1-2-2 16,2 2-3-16,-1-2-1 0,0 0-3 0,2 1-1 0,-1 1 2 15,-1-2-1-15,3 0 0 0,-1 2 3 0,2-2 1 0,1 0 3 16,-1 0 0-16,2 0 2 0,0 0 3 0,1 0 3 0,2 0 3 15,0 0 3-15,0 0 2 0,2-2 3 0,1 2 3 0,-1-2-1 0,0 1-2 16,1 1-1-16,1-2 1 0,-1 0-1 0,1 2-1 0,-1 0-1 0,2-3-2 16,-2 3-1-16,-1 0-3 0,1 0-1 0,0 0-1 15,-1 0-3-15,-1 0-1 0,-1 0 0 0,0 0-2 0,-1 0 0 0,1 0-1 16,-2 0-2-16,-1 0-1 0,2 0-2 0,-3-2 0 0,1 2-1 0,0 0-2 16,-3 0 0-16,1 0 0 0,0 0-1 0,2 0-1 0,-3 0 0 15,1-2 0-15,-1 2 0 0,0-1 0 0,1 1 1 0,-1 0 0 0,2 0 2 16,-3 0 3-16,2 0 3 0,0 0 1 0,2-2 1 0,-2 2 0 15,0 0 3-15,1 0 2 0,-2 0 3 0,1 0 0 0,-1 0 1 16,1 0 1-16,0 0-1 0,-2 0 1 0,2 0-3 0,-2 0-1 16,3 0-1-16,-4 0-2 0,2 2 1 0,-1-2 0 0,1 0-2 0,-1 1 0 15,-2 1-1-15,1-2 1 0,2 0-2 0,-3 2 1 0,1-2-3 0,-2 0-1 16,2 3 1-16,-2-3-1 0,0 0-1 0,0 2 0 0,-2 0 0 16,1-2 1-16,-2 1 0 0,2 1-2 0,-3-2-1 0,1 0 0 15,1 2 0-15,-2-1 2 0,2-1 0 0,-3 2 1 0,2-1 2 0,1-1 0 16,-3 0-4-16,3 0 2 0,-1 1-1 0,0-1 0 0,-1 3 0 15,2-3-1-15,-2 0 0 0,2 0-1 0,0 0-1 0,1 0-1 16,-2 0 0-16,2 0-2 0,0 0-2 0,1 0-2 0,-2 0-1 0,1 0 3 16,0 0 4-16,2 2-1 0,-1-1-1 0,-1-1 2 0,2 0-1 15,-1 2 2-15,-1-1 3 0,3-1 2 0,-3 0 0 0,2 0 2 0,-1 0 3 16,2 2 2-16,-2-2 2 0,2 0-1 0,-2 0-1 0,1 1 0 16,-1-1 2-16,1 0 1 0,1 0 1 0,-3 0-2 0,1 2-3 0,1-2-1 15,-2 0-1-15,1 1 1 0,2-1-1 0,-4 2-2 0,4-2 1 16,0 1 0-16,-1 0-1 0,-1-1-2 0,4 2-2 0,-3-2 0 15,2 0 0-15,-1 2 1 0,2-1 2 0,-1-1 2 0,0 2-1 0,2-1-1 16,-1-1 2-16,1 0-2 0,-2 0 0 0,0 2-1 0,2-1-1 16,-3-1 1-16,1 0 2 0,1 0-2 0,-1 2-5 0,1-2 1 0,-1 0-2 15,1 0 0-15,-2 1-1 0,2-1-1 0,-2 1 0 0,1-1-1 16,-1 0 0-16,1 2-1 0,-1-1 0 0,-1-1 0 0,1 0 0 0,2 2 1 16,-3 0 3-16,2-2 3 0,-1 1 1 0,0-1 2 0,-1 0 0 15,1 2 2-15,-2-2 1 0,1 0 1 0,1 0-1 0,-1 2 1 0,1 1 0 16,-2-3 2-16,2 0 1 0,-1 2 1 0,-2-2 0 0,2 2-1 15,0-2-2-15,-3 0 0 0,4 1 0 0,-3 1-1 0,-1-2 2 16,2 0 0-16,-2 0 1 0,2 2 0 0,-1-2-1 0,0 0 1 0,2 0 0 16,0 0-1-16,-3 0-1 0,3 0-1 0,-1 0 2 0,-1 0 1 15,3 0-1-15,-3 0-2 0,0 0 0 0,0 0-2 0,-3 0 0 0,3 0 0 16,-2 0 0-16,-1 0-1 0,1 0-1 0,-4 0 1 0,3 0-1 16,-3 0 0-16,1 0-2 0,-5 0 1 0,4 0 0 0,-2 0 1 15,-2 0 1-15,1 0 0 0,-1 0 1 0,-1 0-1 0,0 0 2 0,0 0 0 16,0 0-1-16,0 0 0 0,-2 0 1 0,-1 0 0 0,2 0 0 15,-2 0-1-15,0 0-2 0,0 0 0 0,0 0 2 0,1 0-1 0,0 0-1 16,-1 0-2-16,0 0-1 0,1 3-2 0,-1-3 2 0,0 0-1 16,3 0-1-16,-2 0 1 0,0 0-2 0,1 0 2 0,-1 2 0 15,3-2-1-15,-2 2-1 0,1-2-2 0,-2 0 1 0,3 0 2 0,-1 1 0 16,1-1 2-16,0 0 0 0,0 2 1 0,-2-2 1 0,-1 0 1 16,3 0 2-16,-2 0 1 0,-1 0 0 0,2 0 2 0,0 0 0 0,-2 0 2 15,-1 0 1-15,1 0 0 0,-1 0-1 0,0 0 1 0,3 0 0 16,-5-2-1-16,0 2 0 0,2 0 0 0,-2-1-1 0,0 1-2 15,0 0 0-15,-1 0-2 0,2 0-1 0,0 0 1 0,-3 0-2 0,1 0 0 16,-1 0-2-16,-1 0-2 0,0 0 0 0,0 0-3 0,0 0 0 16,2 0-2-16,-2 0-1 0,0 0-1 0,3 0-2 0,0 0 2 15,-3 0 1-15,2 0 1 0,0 0 1 0,-1 1 0 0,2-1 1 0,-1 2 2 16,1-2 0-16,-2 0 1 0,1 0 1 0,1 0 1 0,-1 0 3 16,-1 0 1-16,1 0 1 0,0 0 0 0,-1 0 2 0,-1 0-1 0,3 0 1 15,-3 0 1-15,0 0-1 0,2 0 2 0,-2 0 1 0,2 0 3 16,-2 0 1-16,0 0 2 0,1 0 2 0,-1 0 2 0,0 0 2 0,0 0 3 15,0 0 2-15,0 0 2 0,0 0 1 0,0 0 2 0,0 0 2 0,0 0 2 16,0 0 1-16,0 0 1 0,0 0 0 0,0 0 0 16,0 0-1-16,0 0 0 0,0 0-2 0,0 0-1 0,0 0-4 0,0 0-3 15,0 0-3-15,0 0 0 0,0 0-3 0,0 0-2 0,0 0-2 16,0 0-3-16,0 0-1 0,0 0-4 0,0 0-3 0,0 0-3 0,0 0-2 16,0 0-1-16,0 0-1 0,0 0-1 0,0 0-1 0,0 0 0 15,0 0-2-15,0 0-1 0,0 0 2 0,0 0-1 0,0 0-1 0,0 0 1 16,0 0 0-16,0 0 2 0,0 0 0 0,0 0 1 0,0 0 1 15,0 0 0-15,0 0 1 0,0 0 0 0,0 0 1 0,0 0 0 16,0 0-1-16,0 0 1 0,0 0 1 0,0 0-1 0,0 0 0 0,0 0 0 16,0 0 0-16,0 0 0 0,0 0-1 0,0 0 0 0,0 0-1 15,0 0-1-15,0 0 0 0,0 0 0 0,0 0-1 0,0 0 0 16,0 0-2-16,0 0-1 0,0 0 1 0,0 0-1 0,0 0 0 0,0 0 0 16,0 0 0-16,0 0 0 0,0 0-1 0,0 0 1 0,0 0 2 15,0 0-1-15,0 0 0 0,0 0 1 0,0 0 0 0,0 0 2 0,0 0 1 16,0 0 0-16,0 0 2 0,0 0 0 0,0 0 2 0,0 0-1 15,0 0 0-15,0 0 1 0,0 0 0 0,0 0 1 0,0 0 1 16,0 0 2-16,0 0 0 0,0 0 0 0,0 0 1 0,0 0 0 0,0 0-1 16,0 0 2-16,0 0 0 0,0 0 1 0,0 0 0 0,0 0 0 15,0 0 0-15,0 0 0 0,0 0 1 0,0 0-1 0,0 0 0 0,0 0-1 16,0 0-1-16,0 0 0 0,0 0-2 0,0 0 1 0,0 0-1 16,0 0 0-16,0 0-2 0,0 0 1 0,0 0-2 0,0 0-1 0,0 0-1 15,0 0-1-15,0 0 1 0,0 0 0 0,0 0-1 0,0 0 0 16,0 0 0-16,0 0-2 0,0 0 0 0,0 0-2 0,0 0 1 15,0 0 1-15,0 0-2 0,0 0 2 0,0 0-1 0,0 0 1 0,0 0 0 16,0 0-1-16,0 0 0 0,0 0 0 0,0 0 1 0,0 0 0 16,0 0-1-16,0 0 0 0,0 0 0 0,0 0 1 0,0 0 0 15,0 0-2-15,0 0 1 0,0 0-1 0,0 0 1 0,0 0-2 0,0 0 0 16,0 0 2-16,0 0-1 0,0 0 1 0,0 0 0 0,0 0 1 0,0 0 0 16,0 0-1-16,0 0 1 0,0 0 1 0,0 0-1 0,0 0 2 15,0 0 2-15,0 0 1 0,0 0 0 0,0 0 1 0,0 0 2 0,0 0-1 16,0 0 2-16,0 0 1 0,0 0 0 0,0 0 1 0,0 0 0 15,0 0 0-15,0 0 1 0,0 0 0 0,0 0-1 0,0 0 1 16,0 0-1-16,0 0 0 0,0 0 0 0,0 0-2 0,0 0 1 16,0 0 0-16,0 0-2 0,0 0 1 0,0 0 0 0,0 0 0 0,0 0 1 15,0 0 0-15,0 0 1 0,0 0 0 0,0 0 1 0,0 0 0 0,0 0 1 16,0 0 2-16,0 0 2 0,0 0 0 0,0 0 2 0,0 0 1 16,0 0 1-16,0 0-1 0,0 0 0 0,0 0-3 0,0 0 0 0,0 0-3 15,0 0-2-15,0 0-2 0,0 0-3 0,0 0-1 16,0 0-6-16,0 0-1 0,0 0-3 0,0 0-2 0,0 0-1 0,0 0-2 15,0 0-2-15,0 0-1 0,0 0 1 0,0 0-2 0,0 0 0 16,0 0 1-16,0 0-1 0,0 0 0 0,0 0 0 0,0 0 1 0,0 0-1 16,0 0-1-16,0 0-1 0,0 0 1 0,0 2 0 0,0-2 1 15,0 0 3-15,0 0 1 0,0 0-1 0,0 0 1 0,0 0 1 0,0 0 0 16,0 0 2-16,0 0 3 0,0 0 1 0,0 0 3 0,0 0 2 16,0 0 1-16,0 1 0 0,0-1 0 0,0 0 0 0,0 0 2 15,0 0 1-15,0 0 2 0,0 0-1 0,0 0 2 0,0 0 0 0,0 0 0 16,0 2-1-16,0-2 1 0,0 0 0 0,0 0 1 0,0 0 0 15,0 0 0-15,0 0-1 0,0 0 1 0,0 0-1 0,0 0-1 0,0 0-1 16,0 0 0-16,0 0-1 0,0 0 1 0,0 0-1 0,0 0 1 16,0 0-1-16,0 0 1 0,0 0-2 0,0 0 1 0,0 0-1 0,0 0 0 15,0 0 1-15,0 0-1 0,0 0 0 0,0 0 0 0,0 0-1 16,0 0-1-16,0 0 0 0,0 0-1 0,0 0 0 0,0 0 0 0,0 0 1 16,0 0 0-16,0 0 2 0,0 0-1 0,0 0 0 0,0 0 2 15,0 0-1-15,0 0 1 0,0 0 2 0,0 0 0 0,0 0 0 16,-1 1 2-16,1-1 0 0,0 0 1 0,0 0 0 0,0 0 0 15,-2 0 0-15,2 0 0 0,0 0 0 0,0 0-1 0,0 0 0 0,0 0 0 16,0 0-1-16,0 0-1 0,0 0 0 0,0 0-2 0,0 0 0 0,0 0-2 16,0 0-1-16,0 0 0 0,0 0-1 0,0 0-1 0,0 0 0 15,0 0 0-15,0 0 0 0,0 0 0 0,0 0-2 0,0 0 2 16,0 0 0-16,0 0 0 0,0 0 1 0,0 0 1 0,0 0-1 0,0 0 1 16,0 0 0-16,0 0 1 0,0 0 0 0,0 0 1 0,0 0 1 15,0 0 0-15,0 0 1 0,0 0 0 0,0 0 1 0,0 0-1 16,0 0 1-16,0 0 0 0,0 0-1 0,0 0 1 0,0 0 1 0,0 0-2 15,0 0 1-15,0 0 0 0,0 0-1 0,0 0 0 0,0 0-2 16,0 0 0-16,0 0 2 0,0 0-2 0,0 0 0 0,0 0-1 0,0 0-1 16,0 0 0-16,0 0-1 0,0 0-1 0,0 0 0 0,0 0-1 15,0 0-2-15,0 0 1 0,0 0-2 0,0 0 1 0,0 0-3 0,0 0 0 16,0 0 1-16,0 0 0 0,0 0-1 0,0 0 0 0,0 0 0 16,0 0-1-16,0 0 0 0,0 0 1 0,0 0 1 0,0 0 1 15,0 0-1-15,0 0 2 0,0 0 0 0,0 1 1 0,0-1 0 0,0 0-1 16,0 0 2-16,0 0 0 0,0 0 1 0,0 0 2 0,0 0 0 15,0 0 1-15,0 0 1 0,0 0 1 0,0 0-1 0,0 0 2 16,0 0-1-16,0 0 3 0,0 0 1 0,0 0 1 0,0 0 0 0,0 0 1 16,0 0 1-16,0 0 0 0,0 0 2 0,0 0-1 0,0 0 2 15,0 0-1-15,0 0 2 0,0 0-1 0,0 0 0 0,0 0-2 0,0 0 1 16,0 0-1-16,0 0 2 0,0 0 0 0,0 0 1 0,0 0-2 16,0 0 0-16,0 0-2 0,0 0-1 0,0 0-1 0,0 0-1 0,0 0 0 15,0 0-3-15,0 0 0 0,0 0-1 0,0 0-1 0,0 0-3 16,0 0-3-16,0 0 0 0,0 0-3 0,0 0 1 0,0 0-2 15,0 0-1-15,0 0-1 0,0 0 1 0,0 0-1 0,0 0-1 0,0 0-6 16,0 0-7-16,-2 0-11 0,1 0-10 0,-1 0-17 0,-1 0-20 0,1 0-24 16,1 0-29-16,-2 3-26 0,-1-3-24 0,-2 0-62 0,3 0-79 15,-2 2-56-15,-1-1-46 0</inkml:trace>
  <inkml:trace contextRef="#ctx0" brushRef="#br0" timeOffset="33551.4943">14018 9835 51 0,'-3'0'61'0,"3"2"3"0,-2-1 4 0,2-1 0 0,0 0-1 0,0 0-2 16,0 0-2-16,0 0-3 0,0 0-3 0,0 0-2 0,0 0-2 16,0 0-4-16,0 0-4 0,0 0-2 0,0 0-3 0,2 2-6 0,-2-1-4 15,2-1-4-15,-1 2-4 0,-1-1-3 0,3-1-3 0,-1 2-3 16,0-2-2-16,-1 0-4 0,2 1 0 0,-1 1-1 0,1-2-2 15,1 1 1-15,-3 0 2 0,3-1 3 0,1 2 3 0,-2 0 3 16,2-1 3-16,2 2 2 0,-1 0 3 0,5-1 2 0,-1 0 2 0,-1 1 4 16,5 1 0-16,-1-1 3 0,3 2 2 0,0-3 1 0,2 1 0 15,3 1-1-15,1-1 1 0,2-1-1 0,1 1-2 0,3-1-1 0,3 1-1 16,0-1-1-16,2-1-3 0,1-1-1 0,2 1-3 0,3 2-2 16,-1-3-4-16,2 0-4 0,1 0-1 0,0 0-4 0,0 0-4 0,2 0-4 15,-2 0-3-15,0 0-3 0,3 0 1 0,-2-3 2 0,1 2 2 16,-1 1 1-16,1-1 3 0,1-1 0 0,-1 2 2 0,2-1 1 15,-2-1 1-15,4-1 1 0,-1 1 4 0,1 0 0 0,0-1 4 0,1 3 0 16,1-2-2-16,-1-1-1 0,-1 1-4 0,1 0-2 0,1 2-3 16,-5-5-4-16,3 5-1 0,-2-3-2 0,0 1-3 0,-2-1-2 15,0 1-4-15,-4 0-4 0,1 0-2 0,-1 1-2 0,-1-1-3 0,-1-1 0 16,-1 2 1-16,-1-1 1 0,1 0 2 0,-3 0 3 0,0 0 0 0,-1 1 3 16,1-1 3-16,-3 1 4 0,0-1 3 0,2 2 2 0,-4-3 2 15,2 3 2-15,0-1 2 0,-3-1 1 0,3 2-1 0,-3-2-1 16,0 2-1-16,0-1 0 0,-2 1-2 0,2 0-1 0,0 0-3 0,-2 0 0 15,2 0 0-15,-3 0-1 0,1 0 0 0,1 1-2 0,-1-1 1 16,-2 2-1-16,3-2-1 0,-2 2-1 0,-1-1 1 0,2-1-1 0,-3 2 0 16,1-1 0-16,1-1 0 0,-1 3-1 0,1-1-1 0,-1-1 0 15,-2 1-1-15,3 0 0 0,-2 0-1 0,0 0 0 0,0-1-1 16,0 2 0-16,0-1-2 0,1-1 1 0,-1 1-3 0,1 0 1 0,-2 0-2 16,0-1 0-16,-1 3 0 0,2-3 1 0,-3 1 0 0,3-2 0 0,-3 5 2 15,-1-5 1-15,2 2 0 0,-4 0 1 0,3 1 0 0,0-1 1 16,-3-2 1-16,1 3 0 0,-1-1 0 0,3 0 1 0,-5 1 1 15,4-1 0-15,-4-1 2 0,2 1 0 0,-4-1 0 0,2-1 0 0,-2 1 1 16,0 2 0-16,-1-3 3 0,1 0 0 0,-3 0 0 0,0 2 1 16,-1-1 1-16,-1-1-1 0,2 0-1 0,-3 0 0 0,-1 0 0 0,0 0-1 15,-2 2 1-15,3-2-1 0,-3 0 0 0,0 0 0 0,-1 0-1 16,1 0 0-16,1 0 0 0,-3 0-1 0,-1 0 1 0,2 0-2 0,-1 0-4 16,-1 0-10-16,2 1-11 0,0-1-16 0,-1 0-17 0,-1 0-22 15,3 0-25-15,3 0-33 0,-3 0-37 0,2 0-63 0,0 0-75 16</inkml:trace>
  <inkml:trace contextRef="#ctx0" brushRef="#br0" timeOffset="34050.7525">19669 9900 223 0,'-1'0'196'0,"1"0"-34"0,0 0-22 0,0 0-17 15,0 0-12-15,0 0-15 0,0 0-11 0,0 0-13 0,0 0-14 16,1 0-12-16,2 0-13 0,1 0-9 0,-1 0-9 0,2 0-8 0,-1 2-9 15,1-1-6-15,1-1-5 0,1 2-5 0,1-1-3 0,4-1 1 16,-1 1 1-16,3 2 3 0,2-3 6 0,1 0 3 0,1 3 4 0,2-3 1 16,2 2-2-16,4-1 1 0,-4-1-2 0,7 2-4 0,-1-1-4 15,0-1-7-15,4 2-6 0,1-2-6 0,2 0-4 0,1 0-6 16,2 0-7-16,2 0-6 0,2 0-7 0,-1-2-5 0,2 2-4 0,5-1-5 16,-4-1-2-16,5 2-1 0,0-1 2 0,-2-1 4 0,2 1 4 15,1-1 2-15,-2 2 3 0,3-4 4 0,-4 3 6 0,1-1 6 0</inkml:trace>
  <inkml:trace contextRef="#ctx0" brushRef="#br0" timeOffset="39766.6832">12967 11425 182 0,'0'-2'379'0,"0"1"-24"16,0 1-110-16,0 0-159 0,0 0-78 0,0 0-42 0,0 0-19 15,0 0-8-15,0 0-6 0,0 0-4 0,0 0 7 0,0 0 11 0,2 0 9 16,0 0 7-16,1 0 7 0,1 1 7 0,1-1 7 0,0 2 5 15,1 0 7-15,-1-2 7 0,4 1 9 0,-1 1 7 0,0-2 10 16,0 0 10-16,3 0 7 0,-1 0 5 0,-1 0 4 0,2 0 4 0,-1 0 0 16,-1 0 1-16,4 0-2 0,-4 0 0 0,2-2-2 0,2 2-1 15,-2-1-3-15,1 1-3 0,1-2-2 0,-1 2-5 0,1 0-1 0,0 0-3 16,0 0-2-16,0-2-3 0,0 2-3 0,-1 0-3 0,-1 0-2 16,1 0-4-16,-2 0-1 0,1 0-2 0,-2 0-1 0,1 2-1 0,-2 0-2 15,0-2-3-15,-2 1-1 0,0 1-1 0,1-2 1 0,-1 1 1 16,-2-1 4-16,1 0 4 0,-3 0 2 0,1 2 5 0,0-2 1 15,-1 0 1-15,1 0 1 0,-1 0 0 0,-1 1 1 0,-1-1 2 0,0 0-1 16,0 0 2-16,0 0-2 0,0 0 0 0,0 0-4 0,2 0-4 16,-2 0-2-16,0 0-3 0,0 0-4 0,0 0-3 0,0 2-2 15,0-2-3-15,0 0-3 0,2 1 0 0,-1-1-2 0,-1 2-1 0,2-2 1 16,-2 3 0-16,4-2 0 0,-2 1 0 0,-1 1 0 0,3-3 1 16,0 3-1-16,-2 2-1 0,1 0 1 0,1-1 1 0,0 2 1 0,0-1 1 15,1 4-1-15,-1-4 2 0,0 2 0 0,0 2 1 0,1 2 3 0,-1-2 1 16,0 5 2-16,1 1 3 0,-1 1 1 0,1 2 2 0,-2 2 2 15,0 4 1-15,0-1 1 0,0 4 1 0,1 3 0 0,-3 0-2 16,3 3-2-16,-4 2-2 0,2 1-3 0,-2 1-4 0,0 1-4 16,0 2-8-16,0 1-2 0,0-1-4 0,-2 4-1 0,2-5 1 0,-1 6 1 15,1-2 1-15,0 2 1 0,0 1 3 0,0-3 3 0,0 4 1 16,1-1 4-16,1 0 1 0,1 2 3 0,1-3 4 0,-3 2 3 0,4 1 4 16,0-2-2-16,0 1-2 0,2-1-3 0,-2-1-1 0,1-1-4 15,2-1-3-15,2-1-2 0,-4 0-2 0,0-1-3 0,2-4-4 0,0 1 0 16,0-3-3-16,-2 1-1 0,1-2-1 0,-1-2 0 0,0-3-1 15,-1 2 5-15,-2-3 1 0,0 0 5 0,-1-1 5 0,1-1 3 16,-3 1 3-16,-3-3 6 0,1 0 5 0,-1 0 6 0,-2-2 4 0,-2 2 5 16,-1-3 3-16,-2 2 4 0,-4-2 4 0,1 0 0 0,1 0-1 15,-7 1-3-15,0-1-7 0,1-2-12 0,-4 3-16 0,0-2-24 0,-2 0-25 16,-1 0-42-16,1 0-49 0,-4 0-84 0,3-2-101 0,-4 2-84 16,1-5-77-16,1 2-44 0,1-3-25 0</inkml:trace>
  <inkml:trace contextRef="#ctx0" brushRef="#br0" timeOffset="58101.4164">16634 11500 569 0,'-6'-20'576'0,"-1"3"7"0,2-1-41 16,-2 3-62-16,-1-2-114 0,3 4-141 0,0 1-71 0,0 0-35 0,1 3-19 15,-1 1-9-15,2 1-5 0,0-1-3 0,0 4-5 0,1-1-8 16,-1 0-13-16,1 3-17 0,1 0-15 0,-2 1-15 0,3 1-9 0,0 3-7 15,-1-1-7-15,-1 3-4 0,0 3-1 0,-1 1 0 0,1 3 3 16,1 3 2-16,-1 3 4 0,-1 4 4 0,0 1 4 0,0 3 6 16,-1 3 4-16,0 3 2 0,2 1 2 0,1 1-1 0,-1 3 1 0,1-2-3 15,1 2-1-15,0 0-3 0,1-1-1 0,-1 0-2 0,3-2-2 16,-1-1-2-16,4 0-1 0,-1-3-1 0,0-1-1 0,1-2 1 0,1 0 1 16,3-6-1-16,-2 3 2 0,4-3 0 0,-2-3 2 0,3-3 2 15,-1 0 0-15,1-3 1 0,0-2 2 0,1-2-1 0,1-2-1 0,0-2-1 16,1-2 1-16,1-4-1 0,2 1 1 0,-3-6-1 0,1 1-1 15,1-6 2-15,1 0-1 0,-3-5 1 0,1 0 1 0,-1-4-2 16,0 1 2-16,-3-3 2 0,-1 0 4 0,-2 1 6 0,-1-2 4 16,-3 3 6-16,1-1 5 0,-6 0 4 0,1 2 4 0,-2 2 6 0,-2 3 6 15,1 0 5-15,-3-2 3 0,1 7 1 0,0 0-3 0,-3 1-2 16,1 2-5-16,4 2-8 0,-3 0-8 0,1 0-7 0,2 3-7 0,-3 2-6 16,3 2-6-16,-1 3-7 0,2 0-6 0,-2 4-9 0,2 2-3 15,0 0-3-15,0 4 1 0,2 2 1 0,0 2 2 0,1 0 0 0,0 0 0 16,0 4-3-16,2-3-4 0,3 3-8 0,0-1-11 0,-2 2-11 15,2-4-13-15,0 1-14 0,1 1-17 0,1-4-20 0,-2 4-24 16,1-3-25-16,-1 0-32 0,-1-4-35 0,1 2-42 0,-1-3-48 0,1 0-52 16,-3-4-54-16,2-1-56 0,-1-3-58 0,0-3-22 0,0-1-4 15</inkml:trace>
  <inkml:trace contextRef="#ctx0" brushRef="#br0" timeOffset="58269.9031">17034 11641 259 0,'-1'-6'531'0,"-1"-1"0"0,2 1-24 16,0 2-39-16,0-1-116 0,0 0-155 0,0 2-94 0,0 2-61 15,0-2-43-15,0 3-33 0,0 0-26 0,0 0-22 0,3 0-24 16,-1 0-22-16,1 4-24 0,0-1-23 0,2 0-28 0,-1 4-26 0,1-3-29 16,0 4-26-16,2-1-43 0,-3 0-47 0,4 1-20 0</inkml:trace>
  <inkml:trace contextRef="#ctx0" brushRef="#br0" timeOffset="58566.3825">17183 11768 137 0,'3'7'313'0,"0"-2"-33"0,0 2-34 0,1-1-23 0,0 1-16 16,-1 1-16-16,0 0-13 0,-1 2-18 0,1 0-21 0,0 1-17 0,1 2-17 15,-1-2-16-15,0 2-16 0,1 1-13 0,0 2-13 0,-3 0-10 16,2-2-10-16,-1 1-5 0,0 2-5 0,-1 0-3 0,-1 0-1 0,2-4-3 16,-1 3-1-16,-1-1-1 0,0-1-2 0,0-2 2 0,0-2 3 15,0-2 10-15,-1 0 11 0,-1 0 16 0,2-2 15 0,-1-3 7 16,-1 0 6-16,2 0 3 0,0-3 2 0,-2-3 2 0,2 0 1 0,-1 1 1 15,-1-4-2-15,2 0-3 0,0-3-6 0,0-1-12 0,2-2-17 16,-1-2-17-16,1-2-19 0,1 2-11 0,0-1-8 0,2-1-5 0,2-1-4 16,0 1-3-16,0-1-1 0,1 2-3 0,-2 0-1 0,3 1-2 15,-2 3-2-15,-1 0 0 0,1 4 0 0,0-1 2 0,-1 4 2 16,-1-1 2-16,2 4 3 0,-1 1 2 0,0 1 3 0,1 3 1 0,1 0 3 16,-4 2 2-16,3 1 4 0,-1 4 4 0,-1-1 7 0,-1 6-2 15,1-2-3-15,-2-1-9 0,2 5-13 0,-1-1-22 0,0 3-28 0,-3-2-34 16,3 2-37-16,-3 0-47 0,1-1-51 0,-1-1-67 0,1 0-76 15,1 0-56-15,-1-2-45 0,-1-1-29 0</inkml:trace>
  <inkml:trace contextRef="#ctx0" brushRef="#br0" timeOffset="59533.4298">17584 11908 238 0,'0'-2'521'0,"0"2"-2"0,0 0-38 0,0 0-53 15,2 2-110-15,-2 1-136 0,2 2-81 0,-1 0-54 0,-1 0-28 16,3 4-15-16,-1-2-4 0,-1-1-1 0,2 2 3 0,1 1 2 16,-3-1-1-16,4 2-2 0,-2 0-5 0,2-3-8 0,0 3-4 0,1-3-8 15,0-2-5-15,-1 1-7 0,1-1-7 0,-1-2-8 0,4-2-5 0,-2 1-5 16,1-4-2-16,3 1 0 0,-5-4 3 0,2 1 4 0,0-2 7 16,1-2 7-16,1 0 9 0,-2-1 4 0,-2-4 8 0,2 3 9 0,-3-4 11 15,0 1 11-15,-1 2 11 0,0-3 12 0,-3-2 11 0,-1 2 11 16,0 3 9-16,0-1 7 0,-1-1 6 0,-4 4 4 0,2-1 5 15,-4 0 2-15,2 4 0 0,-2-2 2 0,0 4-2 0,-1 1-2 0,-1 0-5 16,0 1-5-16,-3 2-7 0,3 2-10 0,-4 2-8 0,2 1-12 0,-1 0-6 16,0 5-7-16,1 0-6 0,-1 2-3 0,1 2-5 0,1 1-3 15,-1-1-4-15,3 3-3 0,0 1-2 0,2 0-2 0,1 2-1 16,2-1-2-16,2 1 2 0,1-2-1 0,1 1 1 0,2 0 1 0,2 0 1 16,3-1-1-16,1-2 4 0,3 1-1 0,2 0-2 0,0-3-5 15,3-3-6-15,1-1-10 0,2 0-9 0,2-3-12 0,0 1-12 0,-1-3-14 16,3-2-12-16,-1-1-12 0,3-2-10 0,-4-2-8 0,2-3-5 15,-1 0-2-15,1-3 2 0,-3-1 5 0,2-1 6 0,-2 0 11 16,-1-4 10-16,-1-1 16 0,-1 0 16 0,-2-2 19 0,-1 3 20 0,-4-5 19 16,3 1 17-16,-6 2 17 0,0-2 14 0,-1 2 13 0,-4-3 12 15,1 3 10-15,-2 1 9 0,-4-2 8 0,1 4 7 0,-3-1 5 0,-3 1 2 16,1 2 1-16,-2 1-4 0,-1 0-5 0,-3 3-6 0,1-2-7 16,-1 4-9-16,-1 2-11 0,0-1-12 0,1 1-9 0,0 3-12 15,-2 2-10-15,1-1-9 0,1 3-9 0,3 1-7 0,-3 2-6 0,2 0-5 16,0 2-4-16,0 0 0 0,1 2-3 0,1 2 0 0,3 1 2 15,0-2-1-15,1 4 1 0,0-1 1 0,0 0-1 0,4 2 2 16,0-2-1-16,0-1 0 0,4 1 1 0,0-4-1 0,-1 5 0 0,2-4-2 16,1 0 1-16,1-2-2 0,2 0 1 0,-3-2 1 0,2-1 1 15,0 0 2-15,1-1 2 0,-1-3 1 0,0 1 3 0,0-1-1 0,1-3 3 16,0-3-1-16,0 1 3 0,2-3 2 0,-3-1 1 0,0-1 1 16,1 0 1-16,-1 0 2 0,2-2 2 0,-2 1 3 0,-1-1 4 15,0-1 4-15,-1 1 7 0,-1 1 4 0,2 0 3 0,-3 1 0 0,1 3 1 16,-4-2-2-16,2 3-3 0,-1-2-3 0,1 3-6 0,-3 0-5 15,2 2-9-15,-1-1-3 0,-1 1-7 0,0 1-5 0,2 1-5 0,-2 0-4 16,2 2-4-16,-1 0 0 0,1 2 0 0,0 0 1 0,-1 2-2 16,2-1-2-16,-2 3-7 0,-1 0-11 0,2 0-13 0,0 0-19 0,-2 3-22 15,0-1-22-15,0 1-23 0,0-2-23 0,0 2-24 0,0-2-20 16,0-1-14-16,0-1-9 0,0-1-3 0,0-2-4 0,0-2-2 0,0 1 9 16,1-4 10-16,-1-1 17 0,3-1 22 0,-1-4 23 0,1-2 24 15,1 1 29-15,-3-2 31 0,2-2 27 0,2-4 27 0,-1 1 19 16,1-1 19-16,0-2 22 0,0 1 24 0,1-3 23 0,2 2 18 0,-2-4 15 15,1 3 14-15,-1 0 10 0,2 0 8 0,0 0 7 0,0 0 0 16,-2 4 0-16,2 0-4 0,0 1-6 0,-2 0-7 0,1 1-12 0,-1 2-12 16,2 2-13-16,-2-1-13 0,0 4-13 0,-1 0-13 0,2 2-12 15,0 0-13-15,0 2-10 0,-1 2-10 0,2 0-7 0,0 3-8 16,-2 1-4-16,0 1-3 0,-1 3-2 0,2 0 0 0,-1 4 0 0,-2-1 1 16,-2 4-1-16,1-2 2 0,-3 3-1 0,0-1 1 0,0 3-2 15,-3 0 1-15,1-2-2 0,-1-1 1 0,2 1 6 0,-5-2 8 0,3 0 12 16,-4-3 14-16,5-1 17 0,-1 0 19 0,0-6 16 0,0 2 17 15,0-3 8-15,0-1 8 0,1-3 3 0,-1-1 2 0,3-1 1 16,-1-3 0-16,1-2-5 0,1-2-10 0,1-1-12 0,1-3-15 0,1-1-19 16,1-2-23-16,3-3-24 0,2 0-24 0,0-3-20 0,3 0-17 15,1-3-12-15,1 1-12 0,2-2-14 0,1 2-13 0,-1-1-20 0,0-1-21 16,2 4-27-16,2-1-30 0,-4 0-36 0,0 2-40 0,1 4-56 16,1 1-64-16,-2 2-81 0,-1 0-91 0,0 2-46 0,-2 5-26 15,-1 1-6-15</inkml:trace>
  <inkml:trace contextRef="#ctx0" brushRef="#br0" timeOffset="59984.334">18817 11226 164 0,'3'-7'584'0,"-3"2"2"0,2-1-11 0,0 1-18 0,-2 0-130 15,1 4-185-15,-1 1-99 0,0 0-55 0,0 3-30 0,0 2-14 16,0 2-6-16,2 4 0 0,-2 2 2 0,0 6 0 0,0 3 2 0,0 5 0 16,0 4 0-16,0 3 3 0,0 7 7 0,-2 0 8 0,2 8-3 15,-1 2-5-15,-1 2-6 0,0 2-6 0,-1 2-7 0,2 0-9 16,-1 0-9-16,0 2-6 0,-1-2-4 0,1 0-4 0,2-2 0 0,-1 1 3 15,-2-2-3-15,3-1-5 0,0-4-6 0,0 1-8 0,0-2-12 16,0-4-13-16,0-1-17 0,0-3-18 0,0 0-25 0,3-5-25 16,-2-2-34-16,3-5-36 0,-1-1-60 0,0-1-70 0,4-5-89 0,-1-5-95 15,1-3-45-15,0-1-20 0,1-8-3 0</inkml:trace>
  <inkml:trace contextRef="#ctx0" brushRef="#br0" timeOffset="61016.0336">19359 11530 79 0,'0'-18'572'0,"0"2"11"0,-1 0 7 15,-3 4 8-15,3-1-107 0,-3 3-162 0,0 2-96 0,1 1-62 16,1 0-39-16,-1 3-26 0,0 1-18 0,0 0-14 0,0 3-14 16,-2 0-13-16,-3 2-13 0,3 2-13 0,1 0-10 0,-4 3-7 0,-2 2-8 15,2 0-3-15,0 4-4 0,0 2 1 0,-2 2 1 0,2-1 4 16,-1 1 0-16,0 5 2 0,1-1 3 0,4-1 3 0,-3 2 1 15,4 2 0-15,0-4 1 0,3 1-2 0,0 3-1 0,0-3-4 0,1 0-3 16,4 0-1-16,0 1-6 0,1-5-1 0,5 2-5 0,-3-1-3 16,3 1-5-16,-1-5-2 0,6 1-3 0,-4-1-1 0,2 1-2 15,2-3-1-15,0-2 0 0,-1 0 2 0,0 1 3 0,-2-4 0 0,1 0 0 16,-3 1 2-16,1 0 1 0,-4-1 1 0,1-3 3 0,-3 1 3 16,-3 0 3-16,1-3 5 0,-2 3 7 0,-4-3 6 0,-2 1 3 0,1 0 3 15,-3 2 3-15,-3-4 3 0,-3 4 1 0,-1-2 4 0,0-1 3 16,-4 2 1-16,0-1 2 0,1-3 0 0,-3 3 0 0,3 0-4 0,1-2-4 15,0-1-6-15,1 0-6 0,1 0-9 0,4 0-6 0,-4-1-8 16,4-2-11-16,2 3-8 0,0-3-10 0,2 3-10 0,0-3-8 0,3 1-8 16,-1 0-6-16,3 1-3 0,3 0-2 0,-3-1 1 0,2 2 2 15,1-1 3-15,2-1 5 0,-2 2 6 0,3-1 8 0,-1-1 7 16,2 2 10-16,-3-1 10 0,1 1 12 0,3 0 12 0,-4 0 11 16,0 0 9-16,1 1 7 0,-2-1 8 0,2 2 6 0,-2-1 5 0,0-1 6 15,5 3 6-15,-4-1 7 0,1-1 7 0,2 0 6 0,-1 3 3 0,2-3 1 16,0 1 0-16,-2-2-1 0,6 0-1 0,-2 3-2 0,1-3-2 15,2 0-1-15,1 0-3 0,2 0-4 0,-2 0-1 0,5-3-6 16,-1 3-3-16,4-3-5 0,0-1-6 0,1 0-4 0,0-2-6 0,2 0-5 16,0 0-5-16,0-1-6 0,2-2-7 0,-2 2-4 0,-1-5-4 15,0 1-4-15,0 2-2 0,-2 0-2 0,-3-2 0 0,0 0 0 0,-3-1-1 16,1-1 1-16,-4 3 2 0,-1-2 1 0,-1-1 1 0,-3 3 5 16,-2-2 6-16,-1 0 7 0,-2-1 7 0,1 3 5 0,-4 0 6 0,-2 0 2 15,-1 1 6-15,-1 0 1 0,0 2 3 0,-4-3 2 16,0 3 2-16,0 1 1 0,-3 0 0 0,2 1-3 0,-1-1-5 0,-4 3-5 15,3 0-6-15,0 1-6 0,-3 2-5 0,1 0-5 0,-1 0-7 0,3 4-1 16,-5 0-4-16,5 1-4 0,-1 1-4 0,0 0-2 0,3 1-2 16,-1 2 1-16,1 2 2 0,2-1 0 0,1 1-1 0,1 2 0 15,0 1 4-15,3-1-1 0,0 4 1 0,4-2 1 0,0 0 3 0,1 0 0 16,2 1 0-16,2 0 1 0,1-2 1 0,2 0 0 0,0-1-1 16,5 0-2-16,-1 0-1 0,0 0-3 0,3-4-5 0,2 2-6 0,0-4-6 15,0 1-7-15,0-2-11 0,3-2-10 0,0-1-10 0,0-3-9 16,2 0-9-16,-2-2-5 0,4-3-6 0,-3 2-1 0,2-5-3 0,-2-1 3 15,1-1 3-15,-3-1 5 0,3-2 5 0,-5-4 9 0,3 1 8 16,-3-1 10-16,-1-2 8 0,-1-1 10 0,-3-1 10 0,4 1 12 16,-7-1 9-16,1-2 15 0,-4 2 11 0,2-1 12 0,-4 3 10 0,-1 0 9 15,-1 0 8-15,-4 4 8 0,0 0 5 0,0-2 3 0,-4 5 2 16,-1 0 0-16,1 1 2 0,-5 3-3 0,1 0-5 0,-1 1-6 0,1 0-8 16,-1 4-7-16,-4 0-12 0,2 2-8 0,0 1-10 0,-2 1-6 15,2 2-5-15,-1 3-2 0,1 1-2 0,1 0-1 0,-2 3-2 0,4 0 1 16,-1 4-2-16,1-3-1 0,3 5 0 0,-2 0-1 0,2 0-1 15,2 0-1-15,3 2-1 0,0-1 0 0,0-1 0 0,3-1-1 0,1-2-2 16,-3 1 1-16,6-1-2 0,-2-1 0 0,0 0 1 0,0-6-2 16,2 2 0-16,1 0 0 0,-1-2 1 0,1-3-1 0,-1 0 1 0,1 1 0 15,-1-1-1-15,0 0-1 0,1-1-1 0,-2-1 0 0,2 3 1 16,-4-4 1-16,1 4 1 0,0-1 2 0,0 0 8 0,0 4 5 16,0-4 4-16,2 5 6 0,-2 1 5 0,0 0 4 0,-1 3 3 0,1 3 3 15,3 2 2-15,-2 0 1 0,-1 3-1 0,2 3-1 0,-3 3-1 16,1 1-5-16,1 3-5 0,-1 3-4 0,0 1-2 0,0 3-6 0,-1 1-8 15,1 0-13-15,1 2-11 0,-3 1-14 0,1 0-13 0,-1 1-13 16,0 0-11-16,-1-3-9 0,-1 2-8 0,2-3-4 0,-1 0-5 0,0-5-8 16,-1 3-12-16,3-8-8 0,-2 0-6 0,0-4 1 0,-1-4 2 15,3-2-4-15,-3-2-5 0,2-7-21 0,-3-2-24 0,2-4-34 16,-2-3-36-16,2-3-61 0,-2-6-72 0,1-3-49 0,-1-5-36 0,2-2-16 16</inkml:trace>
  <inkml:trace contextRef="#ctx0" brushRef="#br0" timeOffset="62216.6782">20494 11806 63 0,'-3'-18'580'0,"2"3"8"0,-3 0 9 0,-1 3 6 15,2 2-90-15,-1 1-140 0,-1 1-101 0,4 1-79 0,-3 0-50 16,1 3-33-16,1 0-22 0,1 0-17 0,-1 1-16 0,2 2-15 0,-1 0-11 16,1 1-11-16,0 0-9 0,0 0-11 0,0 2-7 0,0 1-7 15,0 4-3-15,0-2-1 0,0 2-1 0,0 0 0 0,0 2 5 16,0 0 2-16,0 2 5 0,0-1 6 0,0 3 3 0,1-1 1 0,-1-1 1 15,2 1 0-15,-1 0 2 0,1 0-1 0,1 1-1 0,-1-1 2 16,1 0-1-16,0-2 2 0,2 0-1 0,-2-1 2 0,0 0 0 16,0-1 1-16,1 0 0 0,-1-4 1 0,2 1 3 0,-2 0 4 0,3-3 3 15,-3-1 3-15,2 1 4 0,1-2 2 0,1-2 0 0,-1-1 1 16,3-2 1-16,-1 1 2 0,3-1-2 0,0-5 0 0,-1 0 0 0,1 0-1 16,1-1-3-16,0-1-5 0,0-1-3 0,-2-3-4 0,1 0-4 15,0 2-3-15,-2-1 0 0,-1-1-3 0,1 2 1 0,1-2-1 0,-3 4 2 16,-1-1 3-16,-1 3 2 0,1 2 2 0,-3-1 3 0,0 1-1 15,0 1 1-15,-1 2-2 0,0 2-2 0,-1 0-4 0,-1 1-3 16,3 1-8-16,-3 1-2 0,0 0-4 0,0 0-4 0,0 0-2 0,0 3-3 16,2 0-2-16,0 0-2 0,-2 1 0 0,1 2 1 0,-1 1 2 15,2 1 2-15,-1 1 5 0,2-3 4 0,-1 3 5 0,-1 0 5 16,3-1 2-16,-3-2 1 0,2 4 1 0,1-4 0 0,0 2 1 0,0-2-1 16,0-1 2-16,1-1 0 0,1 0 0 0,1-1-1 0,-3-1 0 15,5-2-1-15,0 0-2 0,-1 0-1 0,3-2-2 0,0-1-2 16,0-1-3-16,0 2-1 0,5-5-3 0,-5 1-1 0,3 2-3 0,-1-5 0 15,1 1-3-15,-3 3-1 0,3-2 0 0,-3 1-1 0,0 0 1 0,2 0 0 16,-2 0 1-16,-1 1-1 0,0 0 1 0,-2 0 1 0,0 1 1 16,3 1-1-16,-4-1 0 0,1 1 2 0,-3 0-1 0,1 0 2 0,0 2 1 15,-1-2 1-15,1 3 0 0,-1-3 1 0,-2 3 1 0,2 0 1 16,-1 0 2-16,1-2 2 0,-2 1 1 0,2 1 0 0,-2 0 2 0,2-2 1 16,0 1 2-16,-1 1 2 0,-1-2 0 0,2 1 2 15,-1 1 1-15,-3-2 1 0,2-1 2 0,1 2 1 0,-1-1 2 0,-2 1 1 16,4-2 0-16,-4-1 0 0,-1 2 0 0,2-1-1 0,-2 0 0 0,0 0-1 15,-2-1 1-15,1-1-1 0,-2 2 1 0,0-1-2 0,0 1-1 16,-4-1-2-16,2 1-3 0,-3 0-3 0,-1 0 0 0,-1 3-1 16,1-1 0-16,-3 1-1 0,0 1-1 0,-2 0-1 0,3 2-2 0,-2 2-2 15,-1-1 0-15,1 4-2 0,1 1 0 0,-1-1 0 0,2 1 3 16,0 1-1-16,2 1 1 0,0 2-1 0,0 1 2 0,5 1 1 16,0 0-1-16,1 0 2 0,2-1 4 0,2 2-1 0,1 0 0 0,3-1-1 15,-1 0-3-15,5 0-7 0,1-1-7 0,0-1-10 0,2 1-11 16,3-4-12-16,0 1-17 0,0-1-15 0,3 0-16 0,-1-3-19 15,0-2-18-15,0 0-14 0,2-3-10 0,0-2-8 0,-1-2-3 0,0 0 1 16,-2-3 7-16,2-2 9 0,0-3 12 0,-3 0 15 0,0-2 20 0,1 0 24 16,-3-3 28-16,0-1 32 0,0-4 32 0,-3 3 31 0,-2-1 29 15,0 0 25-15,0 0 25 0,0 0 19 0,-3 2 18 0,0 0 14 16,-1 0 14-16,0 0 9 0,-3 4 9 0,-1-1 2 0,0 2-3 0,0 0-8 16,0 3-13-16,0-1-15 0,0 1-19 0,0 5-22 0,0-3-23 15,0 3-22-15,0 0-22 0,0 1-16 0,0 2-14 0,0 0-14 0,2 2-13 16,-1 1-11-16,2 0-8 0,-1 3-4 0,-1 1-5 0,3 2 0 15,-3 2 1-15,2 1 5 0,1 1 7 0,-1 1 7 0,-2 2 7 16,3 0 4-16,-3 0 0 0,1 0 1 0,-1 1 0 0,2-1-1 0,0 1 1 16,-1-2-2-16,0-2 1 0,-2 1-2 0,1-1 1 0,-1 0-1 15,2-4 0-15,-1-1 2 0,-1 0 2 0,4-2 3 0,-4-2 3 0,1-1 3 16,2 0-1-16,-1-3-2 0,0-3-1 0,1 0 1 0,1-1-1 16,1-2 1-16,-2-3-1 0,2-2-1 0,0-1-1 0,1-1-2 0,-1-1-3 15,3-1-5-15,-2 3-5 0,0-5-2 0,1 3 2 0,0-1-1 16,-2 3 2-16,2 0-1 0,-2 2 0 0,-1-2-2 0,0 5-3 15,1 0-3-15,-1 1-2 0,-1 1-5 0,0 2-2 0,-1 2-2 0,-1-1 1 16,3 2-1-16,-1 2 0 0,0 1 2 0,0 1 2 0,1 1 1 16,1 3 2-16,-2 1 2 0,2 1 4 0,0 0 4 0,2 4 6 0,-2-2 4 15,0 0 2-15,0 5-2 0,0-5-4 0,1 4-6 0,1-3-4 16,0 1-6-16,-2 1-5 0,3-3-5 0,-1 0-5 0,0-2-3 16,1-1-4-16,0-1-7 0,0-1-6 0,1-2-4 0,1-2-4 15,-2-2-1-15,4-5 3 0,-2 1 3 0,0-2 3 0,2-2 5 0,-1-4 4 16,2-1 4-16,-2-4 2 0,0-1 3 0,1-4 1 0,-2 0 3 0,0-3 2 15,1-3 0-15,-2 0-1 0,-1-3 1 0,-1-2 0 0,0-1-1 16,0-1-1-16,-3 0 5 0,1-1 9 0,-2 1 12 0,-1-1 11 0,1 2 13 16,-3-1 11-16,0 5 13 0,0 0 16 0,-1 3 12 0,-1 3 11 15,0 1 6-15,-1 1 2 0,2 7-1 0,-3 0-2 0,3 3-11 16,-1 2-12-16,1 2-13 0,-3 1-14 0,4 5-12 0,-3 2-13 0,2 2-13 16,-1 5-13-16,0 1-6 0,0 4-3 0,-2 3 0 0,3 3 3 15,-1 3 1-15,1 1 2 0,-3 4-5 0,4 3-9 0,-1-3-15 0,-1 4-16 16,2 3-22-16,-1-1-24 0,1 1-29 0,0-2-32 0,0 4-36 15,1-5-37-15,-1 1-63 0,2-1-74 0,-1-3-72 0,3 1-73 16,-3-5-38-16,1 0-19 0,1-5-2 0</inkml:trace>
  <inkml:trace contextRef="#ctx0" brushRef="#br0" timeOffset="62566.2983">21802 11648 123 0,'-5'-5'638'0,"2"-1"9"0,-1 2 9 0,3-1-16 0,1 2-28 0,0-1-120 15,0 1-168-15,0-1-99 0,1 3-63 0,3-1-41 0,0-1-27 16,3 3-22-16,2-2-18 0,1 1-14 0,-1 1-10 0,7-1-9 0,-2-2-10 16,5 3-7-16,0 0-5 0,3 0-2 0,0 0-2 0,2 0 2 15,-2 4 0-15,2-3 0 0,0 2 2 0,-2 1-1 0,-2 1 0 16,2-1-3-16,-1 0-1 0,-3 3-2 0,0-2-2 0,-1 3-3 16,-2 1-1-16,0-2-4 0,-3 2-5 0,-1 0-5 0,0 1-7 0,-3 0-8 15,-2 2-8-15,1-3-11 0,-2 1-10 0,0 1-12 0,-1-2-9 16,-3 3-15-16,1-3-15 0,-1-1-13 0,-1 0-12 0,0 0-6 0,0-1-5 15,0-2-6-15,-1-1-12 0,-1-2-9 0,2-1-9 0,-1-2-3 16,1-1 2-16,-4-1 5 0,4-3 6 0,-1-1 10 0,1-2 9 0,-2-5 4 16,0-1-1-16,2-1 1 0,0-3 0 0,2 1 19 0,0-6 27 15,-1 2 38-15,1-2 42 0,1-3 35 0,0 0 31 0,1 1 28 0,-1-3 26 16,2 5 21-16,1 0 21 0,-3-3 22 0,2 6 21 0,-1 1 12 16,1-2 10-16,-2 2-4 0,2 4-12 0,0-1-20 0,-1 4-24 0,0 2-26 15,0-2-28-15,1 7-30 0,0-2-33 0,0 4-35 0,1 1-36 16,-1 1-41-16,1 2-47 0,1 2-95 0,2 2-122 0,-1 4-70 0,-4 1-47 15,3 1-24-15</inkml:trace>
  <inkml:trace contextRef="#ctx0" brushRef="#br0" timeOffset="63149.2861">22652 11573 491 0,'-6'-13'590'0,"1"0"-18"0,-2-1-29 0,0 4-95 0,0-1-124 15,-1 1-75-15,3 2-51 0,-4-1-37 0,5 4-32 0,-3-2-25 16,1 2-24-16,-1 5-18 0,0-4-16 0,0 4-11 0,-1 1-11 0,2 2-7 16,-2 2-6-16,0 2-3 0,2 1-2 0,-1 1-2 0,-2 2 1 15,4 1-1-15,-1 1 2 0,0 2-3 0,1 0-4 0,0 2-2 16,1-2-2-16,-1 1-4 0,2 1-4 0,-1-1-6 0,4 1-7 0,0-2-7 16,0-1-5-16,4 1-6 0,-1-4-6 0,2 1-8 0,-1-1-7 15,1-2-6-15,1-2-2 0,2-1-4 0,0-3-1 0,5-2-1 0,-4-1 4 16,4-1 3-16,-4-4 5 0,4 0 10 0,1-3 8 0,-3-1 13 15,3-1 12-15,-2-4 12 0,-3 1 18 0,2-1 17 0,-1-1 16 16,-1 0 18-16,0 0 21 0,-2-1 16 0,-1 0 18 0,1 2 15 0,-3 0 16 16,2 1 11-16,-1 0 9 0,-2 1 2 0,1 2 1 0,-3 0-5 15,1 4-8-15,-1 1-12 0,1-1-12 0,0 3-18 0,-2 0-18 0,1 1-16 16,-1 2-16-16,0 0-16 0,0 2-15 0,0 1-13 0,2 0-14 16,-1 3-8-16,-1 2-7 0,2 1-1 0,1 1-2 0,-2 2 4 15,1 0 4-15,1 2 4 0,0 1 2 0,2-2-1 0,-2 3-4 0,2-2-6 16,0-1-10-16,3 3-8 0,-2-4-8 0,0 2-10 0,3-1-6 0,1-1-8 15,-2-2-6-15,4-1-9 0,-2-1-7 0,2-2-8 0,1-3-7 16,-1 1-4-16,2-4-2 0,0-4 0 0,1 1 4 0,2-2 4 16,-3-4 4-16,3-2 5 0,2 0 5 0,-3-4 5 0,0-3 5 0,0-2 4 15,-1-2 6-15,0-2 6 0,0-3 5 0,-2-1 7 0,0-4 8 16,1-1 5-16,-3-4 8 0,0 0 5 0,-3-2 6 0,2-3 12 16,-4 0 15-16,2-1 17 0,-3-1 19 0,-4 0 18 0,2 2 21 0,-3 2 21 15,-1 1 22-15,-1 0 20 0,-1 5 19 0,-2 2 16 0,-1 2 13 16,1 6 6-16,-3-1 0 0,4 4-10 0,-1 4-13 0,-3 5-19 0,3 2-20 15,1 3-19-15,-1 4-18 0,0 6-20 0,-2 2-19 0,2 7-21 16,0 2-21-16,0 5-18 0,0 6-18 0,2 6-9 0,0 3-7 0,1 4 3 16,0 5 9-16,2 4 0 0,0 2-5 0,4 5-11 0,-3 3-16 15,4 2-20-15,-2 2-20 0,2 1-30 0,2 3-35 0,2-3-45 0,-1 1-50 16,0 0-87-16,2 0-105 0,0-2-103 0,1-1-102 0,0-2-50 16,0-1-22-16,1-2-2 0,2-7 6 0</inkml:trace>
  <inkml:trace contextRef="#ctx0" brushRef="#br0" timeOffset="64099.5347">16740 13053 77 0,'3'-12'514'0,"-3"0"9"16,0-1-60-16,0 3-95 0,-3 0-68 0,2 1-55 0,-1 0-31 0,2 2-17 15,-1-3-11-15,-1 3-8 0,2 1-10 0,-2-1-13 0,2 3-14 16,0 0-16-16,0 1-21 0,0 0-20 0,0 1-20 0,0 2-20 16,0 0-15-16,0 2-12 0,0 1-10 0,0 1-11 0,0 3-6 0,0 3-6 15,0 0-1-15,0 5 1 0,-1 1 1 0,-1 1 3 0,2 4 3 16,-1 4 6-16,-1 0 1 0,0 0-4 0,-1 3-10 0,2 1-16 15,-3 2-17-15,1-1-20 0,-1 2-22 0,1 0-23 0,-1-1-25 0,1 1-28 16,0-2-26-16,0-1-30 0,1 0-46 0,1-1-54 0,-1-3-75 16,0 2-87-16,2-5-41 0,2-3-21 0</inkml:trace>
  <inkml:trace contextRef="#ctx0" brushRef="#br0" timeOffset="64582.2358">16644 13033 43 0,'-6'-21'545'16,"-3"1"11"-16,3 1 12 0,0 1-78 0,1 3-122 0,0 2-84 16,1-1-66-16,0 2-39 0,1 0-26 0,2 3-20 0,1 0-15 0,-2 2-18 15,2-1-17-15,2 4-14 0,-1-2-12 0,2 3-13 0,1-2-15 16,2 4-12-16,1-2-11 0,3 2-14 0,0-2-10 0,1 3-10 0,6 0-9 16,-2 0-6-16,4 4-6 0,-1-1 0 0,0 0 2 0,4 2-2 15,-2 0 1-15,0 1-3 0,0 3-2 0,0 0-1 0,-3 1 0 16,0 2 2-16,-1 1 2 0,-1 0 5 0,-3 2 6 0,0-1 5 0,-6 6 6 15,-1-4 4-15,-2 2 7 0,-3-2 6 0,-3 2 7 0,-2 1 7 16,-4 0 6-16,0-1 6 0,-4-2 5 0,-3 3 5 0,0-3 5 0,-3-1 6 16,-3 0 6-16,5 0 3 0,-4-3 4 0,-1 0 3 15,5-2 3-15,-4-1 1 0,2-2 0 0,3 1 1 0,2-2 0 0,2-2-1 16,0 1 2-16,2-1-2 0,2-1 0 0,1-3-3 0,4 2-5 0,0-2-7 16,1 0-8-16,2 0-13 0,2-2-12 0,2-1-12 0,1-1-11 15,3 1-10-15,6-3-10 0,-1 2-10 0,4-2-10 0,1-2-9 0,6 2-9 16,-1-2-7-16,4 3-5 0,1-1 1 0,1-1 1 0,-2 3 4 15,3 1 7-15,-1 1 4 0,-1-1 8 0,0 3 3 0,-2 3 5 16,0-1 2-16,-2 1 5 0,-3 1 5 0,-1 4 4 0,-1 0 4 0,-3 1 7 16,-2 1 7-16,-4 1 8 0,-4 2 8 0,-1 1 9 0,-5 1 8 15,-2-2 9-15,-2 4 9 0,-4-2 8 0,-4 2 10 0,-5-1 6 0,0-1 7 16,-6 0 8-16,0 2 4 0,-4-5 3 0,-3 3 0 0,0-4 0 16,-2 1-3-16,1-1-4 0,-1-1-6 0,0-1-5 0,-1-2-6 15,3-2-6-15,0-2-4 0,2 1-4 0,1-3-9 0,3-1-10 0,1-1-17 16,3-4-18-16,3 1-29 0,1-3-30 0,2-3-38 0,6 2-41 15,2-2-59-15,3-2-69 0,4-2-91 0,4 0-103 0,3-1-60 0,4-2-37 16,6 0-19-16,2 0-6 0</inkml:trace>
  <inkml:trace contextRef="#ctx0" brushRef="#br0" timeOffset="64771.9647">17325 13186 394 0,'5'5'571'0,"0"0"9"0,-4-1 11 0,2 1-80 16,-3 0-127-16,0 2-94 0,0-1-85 0,0 2-47 0,-1 1-31 15,-1 2-16-15,1-1-6 0,-3 2-9 0,4 0-9 0,-1 0-10 16,-1 2-13-16,2 1-11 0,0 0-11 0,0-1-11 0,0 3-8 0,0 0-8 16,2-1-5-16,-1 2-4 0,3 1-5 0,-3-3-6 0,1 0-9 15,-1 1-10-15,3 0-13 0,-1-3-16 0,-2 1-17 0,4-1-24 0,-4-2-26 16,3 0-31-16,-3-2-33 0,1 0-40 0,3-3-42 0,-4-3-70 16,2 1-86-16,-1-4-67 0,-2-1-57 0,3-1-27 0,0-4-12 0</inkml:trace>
  <inkml:trace contextRef="#ctx0" brushRef="#br0" timeOffset="64911.4163">17410 12925 20 0,'0'-13'554'0,"0"2"0"0,0 1-11 0,0 0-17 0,0 5-117 0,0-1-167 16,2 1-95-16,-1 2-58 0,-1 3-36 0,2 0-24 0,0 3-31 16,-1 0-35-16,2 5-43 0,-1-1-45 0,1 6-64 0,0-1-72 15,1 1-84-15,-1 3-89 0,-1 1-50 0,0 2-29 0,1 3-16 0</inkml:trace>
  <inkml:trace contextRef="#ctx0" brushRef="#br0" timeOffset="65282.4345">17632 13268 519 0,'1'-4'556'0,"-1"3"-15"0,2-1-18 0,-1 0-119 0,1 2-170 16,0 0-95-16,-1 2-60 0,2 0-31 0,-1 1-19 0,0 2-13 0,1 0-12 15,1 2-6-15,-2 2-3 0,-1 1 1 0,3 0 3 0,-3 4 3 16,-1-1 6-16,0 1 2 0,0 3 1 0,0-3-1 0,-1 3-1 16,-3 0-1-16,1-2-2 0,2-1-2 0,-4 1 1 0,2-1 1 15,0-2-1-15,0-2 5 0,-1 0 8 0,1-1 12 0,2-3 10 0,-4 1 7 16,3-4 5-16,1 0 2 0,-4-2 1 0,5-2 3 0,-1-1 0 0,1-2 1 16,1-3-2-16,-1 1-1 0,5-3-3 0,-4-3-7 0,6-1-6 15,-3 0-11-15,4-2-11 0,2 0-6 0,-2-2-4 0,1 0-1 0,5 1-3 16,-3 1 1-16,1 0-2 0,2 1 1 0,-1-1 0 0,-1 4 2 15,-1-1-1-15,0 1 0 0,0 2-2 0,0 1-2 0,-3 1-3 16,3 2 0-16,-3 1-2 0,0 1 0 0,1 3 1 0,-1 2-1 16,0 1 1-16,1 2 1 0,-2 2-2 0,-1 2 1 0,-1 0 1 0,2 3 3 15,-2 1 2-15,2 2-2 0,-4 0-4 0,2 2-10 0,-2-1-14 16,2 4-19-16,-2-3-21 0,2 2-24 0,-2-1-25 0,3 0-32 0,-3-1-33 16,2 0-41-16,0-2-48 0,2 0-65 0,-3-3-73 0,5 0-61 15,0-3-55-15,-1-2-25 0</inkml:trace>
  <inkml:trace contextRef="#ctx0" brushRef="#br0" timeOffset="66432.4097">18292 13193 375 0,'-6'-7'564'16,"-2"1"3"-16,0 2-41 0,0 2-64 0,-4 1-101 0,1 2-119 16,-2 1-74-16,2 2-47 0,-2 2-32 0,-1 1-21 0,5 3-16 15,-4 0-14-15,0 4-10 0,4-1-8 0,0 2-6 0,1 3-5 0,-2 1-3 16,3 0-4-16,2 0-3 0,0 2 0 0,1-1-1 0,3-1-2 15,-1 2-1-15,2-2-3 0,2 1-1 0,-1-2-3 0,1 0-1 0,1-1-3 16,2-2-2-16,-1-2-1 0,1-1-1 0,2-1-2 0,-1-1-2 16,1-3-6-16,0 0-1 0,-1-5-3 0,3 1 0 0,-1-3 4 15,1-3 3-15,0 1 2 0,-1-5 5 0,3 0 3 0,-1-3 3 0,-2-3 1 16,0 2 3-16,1-2 2 0,-1-4 4 0,0-2 6 0,0 2 5 16,-4-2 4-16,1 0 4 0,0-2 3 0,-2 2 4 0,0 0 5 0,1 0 5 15,-3 1 4-15,1 3 2 0,1-2 3 0,-3 6 0 0,0-1-2 16,0 1-3-16,0 2-3 0,0 2-7 0,0 0-6 0,-3 3-5 0,1 1-5 15,2 2-6-15,0 1-7 0,-1 1-6 0,-1 2-6 0,0 1-4 16,-1 3-4-16,2 0-2 0,-1 4 0 0,0-1 1 0,-1 2 4 0,3 0 3 16,-1 2 6-16,1-2 2 0,0 5 1 0,1-5 3 0,1 3-1 15,1-2 1-15,0 0 2 0,0-1 0 0,2 1 2 0,1-1-1 16,2 0 5-16,-3-4 0 0,2 1 3 0,-1-1 2 0,1-2 1 16,1-2 2-16,1-1 0 0,0-2 1 0,-3-1 1 0,4-1-1 0,-1-3 1 15,4-2 0-15,-4-1 1 0,3-1-1 0,0-3-1 0,-1 1 1 16,2-4-3-16,-4-3 0 0,2 1-1 0,0-1-1 0,-3-1 1 0,0-4-1 15,0 3 0-15,1-2 2 0,-2-1 2 0,-1 2 5 0,-1-1 4 0,1 1 8 16,-3 1 4-16,0 1 4 0,-1 3 3 0,-2 2-2 16,0 1-2-16,0 0-3 0,0 4-4 0,-2 0-2 0,2 4-2 0,-3 1-4 15,2 1-4-15,-1 2-6 0,-2 2-6 0,1 1-8 0,-1 4-6 0,1 1-3 16,1 1-3-16,-1 1 0 0,3 2 1 0,-1 2 2 0,1 1 2 16,1 0 0-16,1-1-3 0,1 3-3 0,2 0-4 0,0-1-5 15,2 0-3-15,0 1-4 0,1 0-4 0,0-2-1 0,2-1-3 16,0 2 0-16,-2-3-2 0,3-1 2 0,-1 0-1 0,-2-1 3 0,-1-3 1 15,1 2 4-15,-1-3 7 0,-1 0 6 0,0 0 4 0,0-1 7 16,-2-2 8-16,-1 1 6 0,0-2 5 0,-1 0 3 0,-1 0 4 0,1 0 0 16,-1-2 1-16,-1 0 1 0,2 3 1 0,-2-3 2 0,0 1 0 15,2 1 2-15,-1-2-2 0,-1 2 0 0,2 0-4 0,0 0-3 0,-1 2-1 16,3 0-3-16,0-3-1 0,-1 3-2 0,2 0-2 0,-1 0-7 16,3 0-8-16,0-1-13 0,0-1-15 0,1 2-18 0,2-4-19 0,0 2-18 15,2 0-18-15,0-3-17 0,1 0-19 0,0 0-13 0,1-1-8 16,2-2-4-16,-2 0 0 0,0-4 5 0,3 4 9 0,-1-5 12 15,-2 1 17-15,2-2 22 0,-2-4 27 0,-1 3 26 0,3-4 24 0,-5 1 28 16,1 0 29-16,-2-2 25 0,0 1 26 0,-2-3 21 0,1 2 20 16,-3 1 20-16,1-1 16 0,-3-2 15 0,2 2 12 0,-3 0 9 15,-1 2 2-15,0 1 3 0,-1-3 1 0,-1 4-3 0,0 0-4 0,-1 2-11 16,-1 1-14-16,2-1-17 0,-2 4-21 0,2 0-21 0,-3 0-23 0,3 1-18 16,-2 3-19-16,2-1-13 0,0 2-13 0,-2 2-11 0,2-1-10 15,-2 3-9-15,2 1-7 0,0 2-3 0,-1 0-3 0,1 2 0 16,0 0 3-16,0 1 4 0,0 1 3 0,0 2 1 0,0-1-1 0,0 0-4 15,0 2-8-15,1-1-6 0,-1 1-8 0,2 0-10 0,0-2-8 16,0 3-8-16,1-4-9 0,-1 3-8 0,0-4-8 0,1 3-7 0,0-3-6 16,0-1-6-16,2-1-6 0,0-1 0 0,1-3-1 0,0 2 5 15,1-3 4-15,1-2 8 0,1-1 10 0,-1-1 10 0,0-2 9 16,3 0 8-16,2-3 9 0,-4-1 12 0,4-2 10 0,-4 0 13 0,4-3 14 16,-1 0 15-16,-2-2 14 0,0-1 11 0,2 0 11 0,-4 1 9 15,2-3 10-15,1-1 8 0,-3 2 11 0,0-3 10 0,-2 1 12 0,3 0 9 16,-2 1 9-16,-3 2 7 0,1 0 3 0,0-2 2 0,1 5-2 15,-3 0-6-15,-1 2-7 0,-1 1-12 0,3 2-12 0,-4 2-12 16,1 2-12-16,-1-1-10 0,0 4-11 0,0 4-11 0,0-1-11 0,0 6-11 16,0-1-10-16,2 6-6 0,-1 2-9 0,1 4-1 0,0 4-2 15,1 1 0-15,0 6 4 0,5-1 4 0,-2 8 5 0,0 1 3 0,3 4 1 16,1 1 1-16,2 6 3 0,1-1 0 0,0 5 2 0,4 3 1 16,1 1 1-16,3 0 0 0,-1 2-1 0,2 1 1 0,2 2 0 0,0 0-5 15,1 0-5-15,-3-2-7 0,4 0-5 0,-3-1-3 0,1-3-1 16,-5-3-1-16,3 1-1 0,-5-4 0 0,1-3 0 0,-3-3 0 15,-3-5 2-15,0-2 3 0,-4-3 6 0,-2-7 7 0,-1-2 9 0,-1-5 6 16,-4-4 5-16,0-6 2 0,-5-2-1 0,-2-4-1 0,-1-4-2 0,-2-2 0 16,-3-5 2-16,-3-3 2 0,0-4 0 0,-3-6-1 0,0 0-1 15,-3-5-4-15,0-3-4 0,-2-3-3 0,5-1-2 0,-3-4-4 16,3-2-2-16,3-1-3 0,1-2-3 0,3-4-8 0,3-1-8 0,1-3-13 16,7 0-14-16,2-4-21 0,5-1-22 0,2-1-28 0,5-1-29 0,3 0-32 15,5-2-32-15,1 0-39 0,4 1-43 0,4 1-77 0,4 0-94 16,0 1-78-16,4 3-72 0,2 0-33 0,-1 3-12 0,1 2 5 15</inkml:trace>
  <inkml:trace contextRef="#ctx0" brushRef="#br0" timeOffset="67983.8327">20369 13073 313 0,'-4'-8'539'0,"0"-2"9"15,-2 1-55-15,-2-1-88 0,0 0-90 0,-3 0-92 0,2 0-51 16,-2 2-29-16,-1 0-18 0,-1 1-13 0,0-1-8 0,-3 1-10 0,2 0-8 15,-4 2-11-15,4 0-10 0,-5 5-11 0,5 0-11 0,-3 0-10 16,2 0-10-16,1 3-7 0,0 1-7 0,1 1-6 0,4 0-3 16,1 3-3-16,-1 0 0 0,2 0-2 0,2 2 1 0,2 2-1 0,3 0 1 15,0 0-1-15,3 1 2 0,2 3 0 0,3-3 0 0,3 2 0 16,0 1 0-16,3 1 2 0,4 0 0 0,1-3-1 0,3 3-3 16,-2 0-2-16,4-2-4 0,0-1-2 0,2 1-3 0,-1-1-2 0,-2 1-2 15,2-1-1-15,-3-2-1 0,-4-1 0 0,2 0-2 0,-2-1-4 0,-6-1 0 16,0 1 0-16,-2-2 4 0,-5-1 7 0,0 0 8 0,-5-1 6 15,-2 0 6-15,-2-2 6 0,-3 2 5 0,-3-2 5 0,-5 1 7 0,-2 0 5 16,-1-2 7-16,-4 1 9 0,0-1 4 0,-3 0 8 0,2 1-1 16,-3-1 0-16,0-1-4 0,1 0-3 0,2-1-1 0,2-1-3 15,0 2-3-15,3-2-3 0,3 0-4 0,0 0-4 0,3 0-3 16,3 0-8-16,0 0-5 0,2 0-6 0,2 0-3 0,2 2-4 0,3-2-3 16,0 0-4-16,3 0 0 0,1 0 0 0,2 3-3 0,1-3-1 0,3 0-1 15,1 2 1-15,3-2-1 0,2 0 1 0,2 0 1 0,-1-2 3 16,4 2 0-16,2-3 0 0,-1 3 0 0,1-4-3 0,0 1 0 15,3-2-2-15,-3 1-1 0,1-2-1 0,1 2-2 0,1-4 0 0,-3 2-2 16,2-3 2-16,-2 1 0 0,-1 0 0 0,2-2 2 0,-4 1 1 16,-1-4 3-16,2 1 1 0,-7 0 4 0,3-1 2 0,-2 0 2 0,-1-2 5 15,-3 2 7-15,0-1 5 0,-3 1 4 0,-4 0 4 0,1-1 2 16,-1 2 4-16,-3-1 3 0,-1 2 1 0,-1-1 2 0,-3 2 1 0,-1 0 1 16,-1 2 1-16,0 1-3 0,-5-2-1 0,0 4-6 0,-1 0-5 15,0 1-4-15,-2 0-6 0,0 4-4 0,-1 0-5 0,0 2-5 16,0 1-4-16,0 2-4 0,0-1-4 0,1 4-2 0,3 0-2 0,0 1 0 15,0 3-3-15,3-1 2 0,1 1-1 0,3 2 2 0,-1 0 1 16,2 1 2-16,3 0 2 0,3 2 1 0,2-2 2 0,1 3 0 16,2-3 1-16,3 2-3 0,3-2-4 0,2-1-7 0,2 2-6 0,2-3-10 15,2-1-8-15,0 0-13 0,5-1-13 0,0-3-13 0,3 0-13 16,0-1-13-16,2-2-11 0,1-1-8 0,0-4-6 0,0 0-3 0,1-4 1 16,1 1 5-16,-4-2 5 0,3-5 10 0,-2 3 8 0,-2-4 12 15,0 1 12-15,-4-3 13 0,1-1 16 0,-4 0 19 0,1-2 19 0,-4 1 21 16,0-1 18-16,-3 0 16 0,-3-2 17 0,0 0 14 0,-4 1 13 15,-2 2 13-15,-1 0 10 0,-3-2 9 0,-1 0 8 0,-3 3 6 16,-3-1 4-16,-3 3 0 0,-1-2-3 0,-2 1-6 0,-3 3-7 0,-2 1-6 16,2 0-7-16,-6 1-11 0,1 4-10 0,-4-1-11 0,1 2-10 15,1 3-9-15,-3 0-8 0,0 3-8 0,1-1-8 0,0 3-6 0,3 2-7 16,-3 3-5-16,4-2-4 0,-1 4-5 0,6-1-5 0,-2 4-4 16,1-1-2-16,5 2-2 0,-1 0-1 0,2 2-2 0,4 0-3 0,1-1-4 15,2-1-3-15,4 2-8 0,0-1-3 0,1 0-8 0,4-3-4 16,3 1-4-16,-3-1-4 0,5-2-4 0,-1 0-2 0,3-4-4 15,0 2-2-15,-1-5-2 0,1 2 0 0,1-3 1 0,2-2 6 0,-3-2 5 16,1-2 6-16,0-1 8 0,0-1 5 0,-3-2 7 0,2-2 10 16,-3 0 9-16,0-1 11 0,0-4 11 0,-1 3 11 0,-2-2 13 15,-2-1 11-15,2 2 13 0,-2-3 10 0,-2 2 10 0,-1 0 7 0,0 0 9 16,-2 2 6-16,0 1 3 0,-1 1-1 0,0 1-5 0,0 0-9 16,0 4-11-16,-2-2-12 0,1 1-13 0,1 1-13 0,-1 2-11 0,-1 1-11 15,0 0-10-15,0 3-9 0,2 0-8 0,0 0-9 0,-1 4-3 16,1-2-5-16,-1 2-6 0,3 3-9 0,-3-1-8 0,1 1-10 0,0 1-11 15,-1-1-16-15,2 3-20 0,0-4-24 0,-1 3-25 0,-1-2-28 16,1 0-33-16,-1 1-35 0,-1-4-39 0,2 2-39 0,0-2-44 16,-1-2-42-16,1-1-54 0,-1-1-59 0,1 1-21 0,-2-4 1 0</inkml:trace>
  <inkml:trace contextRef="#ctx0" brushRef="#br0" timeOffset="68232.5061">21357 13188 231 0,'5'-15'469'0,"-2"0"-42"0,2 2-69 0,-2-2-65 0,4 3-60 0,-3 0-43 16,2 4-32-16,-1-1-23 0,0 1-19 0,1 0-17 0,1 5-16 0,0 0-13 15,-2-1-13-15,3 4-10 0,-1 0-11 0,0 4-9 0,1-1-9 16,0 2-7-16,0 1-5 0,0 3-4 0,-2 2 1 0,2-1-1 16,-1 4 0-16,-2-1 1 0,0 1 2 0,0 0 1 0,-2 3-2 15,-1-2-1-15,0 0 0 0,-2 2 0 0,0-2 3 0,0-2 5 0,-4 2 9 16,3-3 11-16,-2-1 11 0,-1-1 16 0,0-1 15 0,1-1 10 0,-2-2 8 16,3-2 6-16,-2-1 4 0,0-1 4 0,1-2 3 0,2-2 0 15,-3 0-1-15,3-2-7 0,-2 0-7 0,3-4-11 0,0 1-12 16,0-2-14-16,4-1-15 0,0-4-15 0,0 0-16 0,3 1-17 0,-1-4-17 15,5 3-19-15,-1-3-24 0,1 0-24 0,3 1-28 0,0 1-34 16,0-2-36-16,2 2-45 0,2 0-50 0,-1 2-67 0,2-1-76 0,-2 4-61 16,2 1-54-16,0 0-26 0,-1 2-12 0</inkml:trace>
  <inkml:trace contextRef="#ctx0" brushRef="#br0" timeOffset="68482.525">22078 13089 349 0,'-3'-8'543'0,"-2"0"11"0,0 2-52 0,-1-3-87 0,-2-1-74 16,0 1-70-16,-1-1-40 0,-4 1-30 0,2 0-17 0,1 0-16 16,-3 2-15-16,0-1-17 0,-1 1-14 0,1 2-14 0,-3 1-15 0,3 1-15 15,1 1-17-15,-2 2-16 0,-1 2-14 0,1 1-9 0,1 1-9 16,-1 1-6-16,3 3-5 0,0 2-4 0,-1 1-3 0,4 3 1 16,-1-1-1-16,0 2 1 0,5 2 0 0,-1-1 3 0,1 1 0 0,4 3 0 15,0-3-3-15,0 1-5 0,2 0-5 0,3 1-4 0,0 0-6 16,2-3-5-16,1 1-9 0,4-3-10 0,0 2-15 0,-1-3-18 15,4-3-21-15,0 1-19 0,2-2-23 0,-1-1-22 0,5-4-19 0,-3-3-20 16,3-1-20-16,0-1-22 0,0-3-22 0,-1-4-23 0,2-1-13 16,0-3-11-16,-1-2 0 0,-1-1 6 0,-2-5 13 0,1-3 17 0,0-1 22 15,-3-4 28-15</inkml:trace>
  <inkml:trace contextRef="#ctx0" brushRef="#br0" timeOffset="68782.8949">22258 12830 135 0,'4'-40'264'16,"-3"1"32"-16,-1 0 26 0,0 5 16 0,-1 1 14 0,-3 1 5 15,1 5-3-15,0 2-15 0,-2 2-25 0,0 6-35 0,4-3-43 0,-3 9-35 16,0 1-33-16,1 1-27 0,1 5-28 0,-1 0-22 0,2 6-20 15,-1 3-18-15,0 0-16 0,-1 6-13 0,1 2-11 0,1 6-6 0,-1 0-3 16,1 5 3-16,-3 4 7 0,3 3 5 0,-3 3 5 0,4 4 0 16,-2 0 1-16,0 4-1 0,2 2-1 0,-1-1-1 0,-1 3-4 0,2-3-4 15,0 1-1-15,0-3-4 0,2-1-2 0,-1-2-4 0,1-3-2 16,0-2-2-16,2-4-1 0,-3-4 1 0,3-3 3 0,-3-1 6 0,2-2 7 16,-1-6 5-16,1-3 2 0,1-2 2 0,0-4 2 0,0-3 1 15,1-2 1-15,2-3 1 0,1-6 0 0,0 0 2 0,3-1-2 16,0-6-3-16,2-3-5 0,1-1-9 0,-1-3-8 0,2 0-5 0,1 0-4 15,0-1-2-15,0-1 0 0,-1 2-2 0,2 2-2 0,-2 0 1 16,-2 2-1-16,1 2-2 0,-1 3-4 0,-1 2-2 0,-2 1-1 0,-1 2 1 16,2 3 0-16,-1 5 1 0,-2 1 1 0,1 4 2 0,-1 1 0 15,0 4 3-15,0 2 0 0,1 2 2 0,-1 1 0 0,0 4 2 16,0 1 1-16,1 4-8 0,-4 0-15 0,2 0-24 0,-2 2-30 0,-1 1-45 16,1 0-54-16,-2 2-106 0,-2-2-135 0,-1 1-96 0,-1-1-78 0,-1-1-40 15,-1 0-21-15,-1-2-11 0</inkml:trace>
  <inkml:trace contextRef="#ctx0" brushRef="#br0" timeOffset="69382.3692">17249 14514 265 0,'2'-11'618'0,"0"1"14"0,-1 0 8 0,-1 2 6 0,0-1-106 16,0 2-162-16,0 2-95 0,0 0-62 0,0 1-40 0,0 0-30 16,0 2-25-16,0 0-23 0,0 2-17 0,0 0-18 0,2 0-16 0,0 3-16 15,-2 2-16-15,2 2-14 0,0 2-14 0,-2 1-9 0,1 4-6 16,-1 1-6-16,3 3 2 0,-1 3 6 0,-2 3 8 0,3 3 8 0,-1-1 7 15,1 5 5-15,-3-1 2 0,3 1-1 0,-3 3-4 0,2 0-7 16,0-1-9-16,-1-1-10 0,1 2-11 0,-1-2-14 0,2-1-14 0,0-2-17 16,-1-1-21-16,-1-1-24 0,1-4-25 0,1-2-29 0,1 1-28 15,-1-5-30-15,2-2-44 0,-2-3-53 0,3-3-70 0,-2-4-81 0,0-3-42 16,1-2-25-16,-1-7-11 0,1 0-2 0</inkml:trace>
  <inkml:trace contextRef="#ctx0" brushRef="#br0" timeOffset="69528.3397">17210 14325 419 0,'-4'-14'515'0,"1"2"-3"0,2 3-56 0,-3 0-84 0,4 3-110 0,0-1-124 15,0 2-72-15,4 0-46 0,-3 2-30 0,4 1-20 0,1 0-25 16,3 2-27-16,0 0-25 0,0 0-24 0,3 3-22 0,-2 1-23 16,3 1-22-16,-2 4-22 0,0-1-15 0,0 3-14 0,0 3-13 0,-3 1-12 15,-1 3-14-15</inkml:trace>
  <inkml:trace contextRef="#ctx0" brushRef="#br0" timeOffset="69673.1809">17202 14780 239 0,'-18'26'348'16,"4"0"12"-16,0-4-15 0,4-1-26 0,-2-4-29 0,6-2-26 16,-1-1-26-16,2-2-27 0,0 0-26 0,4-2-29 0,-1-2-20 0,4 2-14 15,-1-3-13-15,4 1-11 0,0-2-7 0,3 0-4 0,3-1-3 16,0 1-4-16,2-2-4 0,4 1-2 0,2-3-2 0,0 1-1 0,3-1-8 16,2-1-11-16,1-1-21 0,1 0-26 0,2-1-38 0,-1-1-40 15,1 2-48-15,2-5-51 0,-1 3-73 0,-2-3-79 0,-1 3-91 0,0-4-97 16,-1 2-55-16,-4-2-34 0,1-1-16 0</inkml:trace>
  <inkml:trace contextRef="#ctx0" brushRef="#br0" timeOffset="70032.2756">17598 14754 92 0,'-4'-5'608'0,"-2"1"8"0,1-1 6 16,2 2-57-16,-1 0-91 0,1 0-109 0,3 2-123 0,-1 1-78 0,1 0-57 15,0 0-32-15,0 0-17 0,1 0-18 0,2 0-14 0,1 1-12 16,-3 2-13-16,4 2-10 0,1-1-6 0,-1 4-3 0,1-1-2 0,-1 1 0 15,1 2 2-15,1 1 5 0,0 2 9 0,-2-1 6 0,0 3 5 16,0-1 3-16,-2 3 2 0,0 2 2 0,-1-1 1 0,1 0 2 0,-3 2 1 16,-3 2 1-16,1-3 1 0,-1 2 0 0,-2-3 1 0,2 0 1 0,-2 0 0 15,-1-1 4-15,0-3 5 0,1 1 7 0,0-4 5 0,0 0 10 16,2-2 10-16,0-2 12 0,0-2 9 0,1-2 5 0,1 1 0 0,-1-4-2 16,-1-1-2-16,3-2-3 0,3-4-4 0,-1 0-9 0,-1-3-10 0,2-1-12 15,2-2-12-15,2-2-14 0,-1-2-13 0,3-1-16 0,2 0-13 16,-1-2-7-16,2 3-3 0,0-4 0 0,3 4-2 0,-2-3 2 15,0 3 2-15,3 0 3 0,-4 2 3 0,2 2 4 0,-1 0 2 0,1 3 1 16,-3-1 1-16,1 4 0 0,2 1 2 0,-5 2-1 0,4 2 3 0,-4 2 2 16,3 2 1-16,-2 1 3 0,-2 1 2 0,2 4 2 0,1-1 2 15,-3 5 1-15,0 0 2 0,0 2-8 0,-1 1-8 0,1 2-20 0,-1 3-24 16,-1 1-35-16,0-1-41 0,-1 1-60 0,0 3-72 0,0-2-111 0,-1 0-131 16,1 2-75-16,3-1-45 0,-3 0-26 0,-1-4-10 0,1 1-2 15</inkml:trace>
  <inkml:trace contextRef="#ctx0" brushRef="#br0" timeOffset="70465.0184">18217 14408 302 0,'-5'-7'605'0,"2"1"13"16,-2 0 10-16,1 1-74 0,0 3-115 0,3-3-99 0,-1 2-91 0,0 2-59 16,2-2-44-16,0 3-28 0,0 0-19 0,0 0-17 0,0 3-18 15,0 0-15-15,2 3-16 0,-2 1-11 0,3 2-12 0,0 3-8 16,0 3-7-16,0 0-3 0,1 3-2 0,0 3 2 0,0 2 3 0,0 2 6 16,1 2 6-16,1 2 4 0,-1 2 4 0,0 0 2 0,0 3 1 15,-1-1 0-15,1 1-1 0,0 0-6 0,-1 1-9 0,0 0-10 0,-3-2-11 16,2 0-13-16,1-2-16 0,-1-1-21 0,0-2-25 0,-1 0-28 0,-1-3-35 15,4-3-41-15,-2 0-46 0,2-4-55 0,-4 0-60 0,2-5-78 16,1-2-87-16,-1-3-41 0,0-3-16 0,0-5-2 0</inkml:trace>
  <inkml:trace contextRef="#ctx0" brushRef="#br0" timeOffset="70619.3266">18172 14759 318 0,'-6'-5'575'16,"3"-1"-1"-16,-2 0-2 0,2 3-1 0,1-2-130 0,1 2-193 0,1 2-109 15,1-1-71-15,3 1-35 0,0 1-20 0,5-2-9 0,0 2-8 16,3 0-8-16,2 0-12 0,4 2-14 0,4-2-18 0,2 1-20 0,2 1-21 16,3-2-22-16,1 1-19 0,0-1-24 0,1 2-24 0,3-2-28 0,-1 0-31 15,-1 0-28-15,-1-2-28 0,3 2-25 0,-4-1-18 0,0-1-9 16,-2-1-4-16</inkml:trace>
  <inkml:trace contextRef="#ctx0" brushRef="#br0" timeOffset="71082.2818">18850 14665 120 0,'-3'-6'319'0,"-2"0"9"0,-2 0-4 16,-3-1-23-16,1 0-32 0,-4 0-26 0,0 1-23 0,-1-1-20 15,-2 1-16-15,-1 0-13 0,-1 0-13 0,0 1-12 0,-2 2-8 16,2-1-9-16,-3 1-12 0,2 1-13 0,-1 1-11 0,-1 1-14 16,2 1-11-16,-2 1-11 0,1 2-11 0,2 1-10 0,0 1-9 0,2 3-6 15,-2 1-8-15,6 2-3 0,-2 0-4 0,-1 5-3 0,4-1 0 0,2 2-1 16,2 4 0-16,2-2 3 0,2 3 2 0,3-1 5 0,5 2 2 0,0-3 5 16,3 3 3-16,2-1 1 0,4-1 3 0,0-1-2 0,3-2-4 15,4 1-6-15,-2-3-9 0,3 0-10 0,1-3-12 0,3 0-15 0,-2-4-16 16,3-2-18-16,-4-2-18 0,6-2-18 0,-4-2-17 0,2-2-14 15,-2-4-10-15,-1 0-5 0,1-3-5 0,-3 0-2 0,2-5 2 0,-5 2 6 16,1-4 8-16,-2 0 10 0,-2-3 13 0,-2 1 15 0,-3-5 15 16,-1 3 17-16,-4-2 21 0,1 0 19 0,-2 0 20 0,-3-3 21 0,-1 3 20 15,-1 0 19-15,-1-1 16 0,-1 1 16 0,-1 3 14 0,-2 1 14 16,1-1 10-16,-1 3 10 0,2 2 7 0,-2 1-1 0,3 1-3 0,-1 1-10 16,2 1-15-16,-3 2-18 0,4 1-20 0,0 3-17 0,0-1-15 15,0 1-13-15,0 2-12 0,4 2-12 0,-3 1-10 0,2-1-5 16,2 5-6-16,-1 0-4 0,0 3-2 0,2 0 4 0,2 2 4 0,-3 1 7 15,2 3 7-15,-1 1 1 0,1 0 0 0,-2 1-2 0,0 1-5 0,2 2-5 16,-4-2-4-16,0 1-3 0,-1 3-4 0,0-3-1 0,-2-1 0 16,0-1 4-16,0 0 5 0,0-2 11 0,-2-2 16 0,-2-2 13 0,3-2 12 15,-2-1 9-15,-2-1 6 0,1-4 8 0,0-2 5 0,-1-2 4 16,-1 0 6-16,1-2 6 0,-1-2 5 0,1-4-1 0,0-1-6 0,0-1-13 16,-1-2-15-16,5-2-14 0,-1-2-11 0,2 1-9 0,3-3-8 0,2-1-12 15,1-3-12-15,0 1-18 0,4 0-17 0,2 0-24 0,5-1-24 16,-2-1-25-16,3 4-26 0,2-2-30 0,2 0-32 0,2 3-47 15,2 2-53-15,0 0-76 0,3 1-88 0,-2 2-45 0,1 1-25 0,-1 0-3 16</inkml:trace>
  <inkml:trace contextRef="#ctx0" brushRef="#br0" timeOffset="71333.2021">19502 14457 459 0,'-11'-5'583'16,"3"1"13"-16,-1-3 9 0,0 5-98 0,1-3-152 0,3 2-99 15,-1 2-67-15,2-2-45 0,1 3-33 0,1 0-19 0,0 0-16 0,2 3-14 16,-1 1-14-16,1 3-12 0,0 3-13 0,0 0-14 0,1 5-13 16,-1 1-8-16,2 4-6 0,0 2 3 0,-1 6 8 0,1 0 5 0,0 3 9 15,0 3 4-15,0 2 4 0,-1 4 2 0,1 2 3 0,-1 0 4 16,-1 5 2-16,0-1 2 0,0 2 3 0,0 1 3 0,0 3 2 0,-1-1-3 16,-2 2-7-16,1-1-10 0,-2-2-9 0,1 3-15 0,-1-3-15 0,0-1-17 15,0-1-15-15,-1-1-16 0,2-5-14 0,-2-3-15 0,1 0-14 16,3-3-13-16,-3-7-11 0,3-1-10 0,-1-5-8 0,2-3-14 0,0-4-18 15,2-5-27-15,1-3-33 0,-1-5-35 0,-2-3-32 0,3-3-44 16,3-5-47-16,-5-2-28 0,2-5-19 0</inkml:trace>
  <inkml:trace contextRef="#ctx0" brushRef="#br0" timeOffset="72065.4172">19609 14645 346 0,'11'-12'471'0,"3"2"2"0,-2 3-73 0,-2 0-107 0,0 5-94 15,0-1-84-15,-1 1-49 0,0 2-30 0,-2 2-13 0,-1 2-6 16,-1 1-2-16,1 2 2 0,-4 1 1 0,-1 1 0 0,-2 4 0 16,-1-2-1-16,-4 4 0 0,0 0 1 0,-2 2-1 0,-1 0 0 0,-3-2 0 15,-1 4 1-15,-1 0 0 0,1-2 2 0,-4 0 5 0,3 0 5 0,-2-3 7 16,0 1 7-16,1-1 8 0,2-2 7 0,-1 0 8 0,3-1 5 16,-1-5 5-16,3 2 5 0,1-1 3 0,2-5-2 0,3 1-5 0,-1 1-9 15,3-4-11-15,1 0-15 0,1-1-16 0,4-2-15 0,2-2-17 16,1-2-17-16,4-1-19 0,1 2-17 0,6-5-20 0,-2 1-18 0,4-1-19 15,2-2-18-15,4-1-8 0,-2 0-3 0,3 0 0 0,0 0 4 16,0 0 5-16,2-2 7 0,-3-1 8 0,0 3 13 0,2-1 22 0,-6-2 24 16,1 4 30-16,-3-3 32 0,-3 3 36 0,-2 1 39 0,2 0 35 15,-5 3 29-15,-3 0 27 0,0 1 21 0,-4 1 16 0,-1 2 14 0,1 0 3 16,-4-1 1-16,-1 3-10 0,-1 0-15 0,-1 1-17 0,-3-1-19 16,-1 3-20-16,-2 0-23 0,1 0-21 0,-2 3-20 0,-1-1-18 15,-3 2-18-15,1 1-14 0,-1 1-13 0,0 1-8 0,0 0-8 0,2 2-1 16,-1 3 0-16,2-1 0 0,-1 1 2 0,2 2 0 0,2-2 0 15,0 5 0-15,1-3-1 0,4 1-1 0,-3 2 0 0,4-3 0 0,0 1-2 16,2 2-2-16,1-2-2 0,0-1-4 0,3-2-5 0,1 2-7 0,1-1-7 16,1-1-9-16,2-4-8 0,-1 2-8 0,1-3-7 0,3 1-6 15,-3-5-6-15,3 1-3 0,-1-1-3 0,3-3 1 0,-5 0 1 0,0-3 4 16,5-1 4-16,-7-1 5 0,4-2 5 0,-4-2 6 0,3 0 7 0,-3-2 6 16,-3-2 6-16,-1-1 8 0,-2-2 7 0,0-1 9 0,-1 2 6 15,-2-5 7-15,-2 3 7 0,-1-1 6 0,-2 0 6 0,0-1 6 16,-1 0 4-16,-3 1 3 0,-1 2 2 0,1-1 2 0,-2 2 1 0,0 0-1 15,-1 2-3-15,0-1-3 0,1 5-6 0,0-1-6 0,0 1-7 16,1 1-17-16,1 2-19 0,3 1-22 0,-1 3-22 0,4-3-17 0,-2 2-17 16,4 2-14-16,1 1-13 0,1-2-20 0,2 2-21 0,2 0-23 15,2 0-26-15,2 0-19 0,0-1-19 0,3 1-3 0,3-3 4 16,0 1 13-16,3-1 16 0,-1 0 21 0,1-1 22 0,4-1 31 0,-2-3 33 16,2-1 40-16,-2 2 45 0,-1-3 46 0,2-1 47 0,1 1 46 15,-5-2 45-15,0 1 39 0,1-1 35 0,-2 0 27 0,-3-2 26 0,1 3 15 16,-3 0 10-16,-1 1 3 0,-1 0-4 0,-1-2-7 0,-2 5-12 0,0-2-11 15,-1 3-13-15,0 0-16 0,-4 2-20 0,2-1-22 0,1 2-23 16,-3 0-26-16,1 0-25 0,-1 3-24 0,-1 0-22 0,0 0-19 16,2 3-14-16,-2 0-11 0,2 3-11 0,-2 2-10 0,0-1-7 0,0 5-7 15,0 2-4-15,0 1-2 0,0 3 1 0,1 1 0 0,2 4 5 16,-1-1 2-16,-2 3 2 0,1 1-1 0,-1 1-6 0,2 2-1 0,-1 0-4 16,1 2-7-16,0-2-8 0,-1 0-10 0,2 1-12 0,1 1-14 15,-1-3-17-15,0 0-19 0,3 1-21 0,-3-4-24 0,4 0-30 16,-3 0-31-16,1-4-33 0,2-1-42 0,0-1-45 0,1-3-62 0,2-2-67 15,2-2-55-15,0-3-51 0,-1-2-20 0,3-2-5 0</inkml:trace>
  <inkml:trace contextRef="#ctx0" brushRef="#br0" timeOffset="72615.3007">20924 14595 479 0,'-6'-9'581'0,"-2"0"12"0,-3 2-52 0,2 0-84 0,-3 2-93 16,-3 0-100-16,2 3-59 0,-3-1-41 0,0 3-28 0,1 2-21 0,-1 1-20 15,-3 2-18-15,3 0-16 0,-1 2-16 0,2 3-15 0,0 2-13 16,2 1-9-16,-1 2-6 0,2 1-4 0,0 0-3 0,2 2 2 0,2 1 1 16,4 0 1-16,-4 3 1 0,7-3 0 0,-3 2 0 0,4-3-2 15,4 2 0-15,-1-2 0 0,3-1-1 0,2-2-4 0,0 2-4 0,4-5-6 16,-1-1-7-16,2-2-5 0,4-3-7 0,-2-1-4 0,2-2-2 0,2-1-1 16,-2-5 0-16,4-1 0 0,-3-1 3 0,3-4 2 0,-2-1 2 0,-1-2 5 15,1-1 9-15,-2-3 8 0,-1-1 13 0,-1 0 14 0,-2 0 14 16,-1-4 14-16,0 1 15 0,-2 1 13 0,-2 1 13 0,-3-1 14 15,0 2 14-15,0 1 12 0,-2 2 9 0,1 3 4 0,-3-1 0 16,1 2-7-16,-1 1-8 0,-1 2-15 0,2 1-13 0,-2 1-18 0,0 1-16 16,0 2-14-16,0 2-13 0,0 0-15 0,2 3-12 0,-2 2-13 15,1 1-13-15,-1 1-7 0,5 2-8 0,-4 4-3 0,2-1-2 0,1 2-2 16,-1 3-2-16,2-2-4 0,1 2-4 0,3 2-6 0,-1-3-10 0,0 2-11 16,5-1-12-16,-2 0-14 0,0-3-15 0,5 0-14 0,-3-1-14 15,4-3-10-15,-1-1-15 0,3-1-10 0,-1-1-15 0,2-5-10 16,2-2-9-16,-2 0-7 0,1-4-5 0,-1-2 1 0,2-2 8 0,-1-5 11 15,1 1 17-15,-1-3 18 0,-4-2 20 0,0-2 22 0,-2-2 24 16,0-3 26-16,-3-1 30 0,-6-1 32 0,2-4 33 0,-4 1 29 0,-2-4 26 16,-2 1 23-16,-2-2 22 0,-1 0 23 0,0-1 24 0,-3 0 19 15,0 1 20-15,-2 0 14 0,0 2 11 0,-2 2 7 0,1 3 1 0,-1 0-1 16,2 3-5-16,1 4-10 0,-3 1-9 0,4 2-17 0,-1 4-21 0,1 3-26 16,1 2-25-16,1 3-24 0,0 2-22 0,3 3-20 0,-1 3-20 15,0 2-13-15,2 3-14 0,0 4-9 0,0 2-9 0,0 5-3 0,2 3-1 16,1 1 3-16,2 2 5 0,-2 4-3 0,2-1-4 0,3 4-9 15,-2-3-13-15,2 6-16 0,0-2-20 0,0 1-19 0,-2 1-22 16,1 0-24-16,-3-1-26 0,1 1-24 0,-2-4-25 0,3 1-30 0,-4-1-32 16,0-2-39-16,-2-1-42 0,-2-3-55 0,0-2-64 0,-1-3-25 15,0-3-6-15</inkml:trace>
  <inkml:trace contextRef="#ctx0" brushRef="#br0" timeOffset="72832.5349">21261 14655 357 0,'0'-17'518'0,"4"2"3"0,0 1-70 15,2 0-107-15,2 0-75 0,0 3-62 0,6-4-37 0,1 5-26 16,2-2-14-16,0 2-7 0,5-1-6 0,0 2-7 0,4 1-5 0,0 0-4 16,0 1-8-16,3 2-7 0,1 0-11 0,0 1-9 0,0 1-9 15,0 1-8-15,0 0-5 0,0 2-4 0,-2 2-7 0,1 1-4 0,-3 1-6 16,-2 1-3-16,-1 1-4 0,-3 2-3 0,0 0-4 0,-3 0-4 16,-2 3-1-16,-1 1-3 0,-1 0-2 0,-4 1 1 0,-1 1-4 15,0 1-3-15,-3 0-5 0,-4-1-9 0,1 3-11 0,-2-1-11 0,-2-2-14 16,1 1-16-16,-4 0-23 0,0 0-23 0,-1-3-34 0,0 2-37 0,-1-4-54 15,2 1-61-15,-1-2-87 0,0-2-98 0,1-1-52 0,0-1-29 16,1-4-6-16</inkml:trace>
  <inkml:trace contextRef="#ctx0" brushRef="#br0" timeOffset="72968.8774">22005 14192 12 0,'2'-19'613'0,"0"1"1"0,-2 3 2 0,0 2-5 16,0 1-6-16,0 2-130 0,0 1-194 0,0 2-110 0,0 2-71 0,0 4-44 15,0 1-28-15,0 1-33 0,0 4-35 0,1 2-42 0,1 2-46 16,-1 3-62-16,3 2-71 0,0 3-98 0,2 1-111 0,-2 4-62 0,0-1-35 16,1 4-22-16,2-1-10 0</inkml:trace>
  <inkml:trace contextRef="#ctx0" brushRef="#br0" timeOffset="73631.9647">22309 14567 61 0,'-3'-9'587'0,"-4"2"4"0,1 1 6 16,-2-1-59-16,2 1-86 0,-2 1-104 0,-1 2-110 0,1 2-66 16,-4-1-45-16,2 4-29 0,0-1-22 0,0 4-17 0,-2 0-18 0,2 2-12 15,1 3-11-15,-4 1-9 0,5 2-6 0,-1-1-3 0,0 3-1 16,0 1-5-16,5 2-4 0,-3-2-5 0,4 2-1 0,0 0-1 0,0-2-1 16,3 2-1-16,4-3-3 0,0 2-3 0,-1-5-5 0,2 1-6 15,3-2-8-15,-2-1-8 0,5-4-6 0,0 0-3 0,1-3 0 0,0-1 2 16,1-4 0-16,0-1 2 0,0-3 1 0,3-3 3 0,-2-1 6 0,0-2 6 15,-1-4 10-15,1-1 10 0,-3-3 12 0,-1-1 13 0,-1-1 9 16,-1-2 12-16,-1-2 9 0,-3 1 12 0,-2-2 12 0,0 0 11 16,-2 0 9-16,-2 1 6 0,-1 2 5 0,0-1 0 0,-4 4 1 0,1-1-5 15,-2 3-5-15,0 3-6 0,0 2-6 0,0 3-7 0,-3-1-9 16,2 5-9-16,-1 2-12 0,-2 4-11 0,1 1-12 0,-2 3-8 16,0 2-7-16,2 2-4 0,-3 3-3 0,1 3 1 0,3 2-1 0,-2 3 1 15,1 1 1-15,0 1 2 0,3 2 1 0,0 2-1 0,3 0 0 16,0-1-1-16,1 2 0 0,3-1 2 0,2-1 1 0,3-2 1 0,1 1 1 15,3-2 2-15,2-1-1 0,2-1 2 0,1-2 0 0,3-5-2 16,0 0-1-16,3-2 1 0,-2-3-3 0,5-3 0 0,-1-3-1 0,1-3-1 16,0-2-1-16,3-2-2 0,1-2 1 0,0-3 0 0,-1-2-1 15,0-3 2-15,-2 0 0 0,3 0 1 0,-3-5 2 0,0 1 5 16,0-2 8-16,-2 2 6 0,-4-3 7 0,2 2 8 0,-2 2 7 0,-1-1 5 16,0 2 7-16,-5 1 3 0,0 1 2 0,2 3-2 0,-5 1-2 15,-2 2-4-15,2 3-5 0,-3 0-7 0,-1 2-5 0,0 3-6 0,-3 0-6 0,-1 3-7 16,2 3-4-16,-2 0-9 0,0 3-7 0,0 2-1 15,-2 2-3-15,2 2 0 0,-3 2 2 0,1 1 5 0,-1 1 4 0,2 2 3 16,-1 1 3-16,0 3 0 0,1-3-1 0,1 1-1 0,0 1-2 0,0-2-1 16,0 1 2-16,1-1-1 0,3-2 2 0,-1-2 0 0,2 0 0 15,-1-3 0-15,3 0 0 0,0-3-2 0,1-4 0 0,0 2-1 0,2-6-1 16,2 1 2-16,1-4 1 0,1-3 2 0,1 0 0 0,0-5 2 0,1 0 0 16,3-3 1-16,-1-1 1 0,2-2 1 0,-1-1 3 0,0-2 2 15,0-2 3-15,-2 1 5 0,3-2 6 0,-3 4 8 0,0-3 7 0,1 2 6 16,-4 0 4-16,2 1 3 0,-4 2 3 0,2 3-1 0,-4-1-5 15,0 2-4-15,-1 3-6 0,-3 1-3 0,1 2-3 0,-1 3-2 16,0 0-7-16,0 3-5 0,-1 2-8 0,0 0-7 0,-2 3-5 0,2 3-6 16,-2-1-5-16,3 5-8 0,-3 0-10 0,2 3-15 0,-2-1-18 15,2 4-31-15,0 0-35 0,-2 2-51 0,3-1-54 0,-1 1-114 0,-2 1-144 16,2 1-80-16,-2-1-52 0,2-1-23 0,-2 0-11 0,3 0 1 16</inkml:trace>
  <inkml:trace contextRef="#ctx0" brushRef="#br0" timeOffset="75282.2417">17173 15707 180 0,'0'-19'590'0,"0"4"12"16,-1-2 12-16,1 4-53 0,-2 2-87 0,0-1-102 0,2 4-113 0,-1 0-66 15,1 2-48-15,0-1-28 0,0 4-19 0,0 3-13 0,0 0-9 16,1 0-13-16,1 3-13 0,0 5-14 0,-1 1-15 0,2 3-12 0,1 2-9 16,0 3-6-16,1 5-3 0,-2 3 3 0,3 0 10 0,-2 3 4 0,0 4 4 15,-2 1 3-15,1 1-2 0,0 2 2 0,1 3-1 0,-3-1 2 16,3-1 2-16,-3 4 1 0,-1-4 3 0,2 1 0 0,0 1 3 0,-2-3-3 16,0-2-3-16,0-4-2 0,0-2-1 0,0-1 1 0,0-4 2 15,0-3 5-15,0-3 5 0,0-4 1 0,0-4 2 0,0-3-4 0,0-3-3 16,0-3-3-16,0-3-3 0,4-5-2 0,-4-4-2 0,1-3-4 15,-1-4-3-15,3-4-7 0,-1-3-11 0,0-3-13 0,-1-2-16 0,2-5-7 16,-1-1-4-16,0-2 2 0,-1-2 2 0,3-3 2 0,-3 1 5 0,1 0 2 16,0-1 2-16,2 3 2 0,-3 0 4 0,1 2 5 0,-1 3 7 15,1 0 9-15,1 4 12 0,-3 4 4 0,2 3 2 0,0 3 0 0,-1 2-2 16,-1 3-6-16,2 4-8 0,-1 0-3 0,-1 5-2 0,2 1 0 0,0 5 1 16,-1 0 0-16,2 5-2 0,0 1 0 0,0 4-4 0,2 1-1 15,0 3-2-15,0 5 1 0,1 0 1 0,3 3 5 0,-2 2 5 0,1 3 4 16,0 0 2-16,1 2 0 0,1 2 0 0,-1 0-1 0,2-1 2 15,-1 0 2-15,1 1 0 0,1-2 1 0,-1 0 3 0,2-2 1 0,-2-1 3 16,0-2 1-16,2-2 1 0,-2-2 1 0,0-1 0 0,0-4 0 0,-1-1-3 16,-1-2-2-16,4-6-3 0,-4-1-4 0,3-3-5 0,-2-3-5 15,3-1-4-15,-1-7-2 0,-2-2-4 0,0-1 1 0,0-6 1 0,0 0 1 16,0-5 1-16,-1 0 2 0,-3-4 0 0,1 1 3 0,-1-2 2 0,-3-2 5 16,2 1 4-16,-4-1 5 0,1 2 7 0,-1 0 10 0,-1 3 8 15,0 0 6-15,0 3 4 0,-1 3-2 0,-1 2-2 0,2 2-4 0,-1 4-7 16,1 1-5-16,-3 2-3 0,3 5-2 0,0 0-1 0,0 5-3 15,0 3-4-15,3 4-5 0,-3 1-7 0,1 4-6 0,2 5-5 0,1 4-3 16,0 1 0-16,1 5 6 0,0 3 8 0,3 3 10 0,-2 2 5 0,2 4 5 16,0 0 4-16,3 4-1 0,-1 1-1 0,1-1-5 0,1 2-8 15,-1 2-9-15,1-2-11 0,2 1-11 0,-2-2-12 0,1-1-19 0,0-3-23 16,1 2-27-16,-3-5-28 0,0-2-36 0,3-4-39 0,-3-3-48 16,3-4-51-16,-2-3-64 0,-1-4-68 0,1-4-54 0,-1-4-45 0,2-4-22 15,-4-5-10-15</inkml:trace>
  <inkml:trace contextRef="#ctx0" brushRef="#br0" timeOffset="75615.1629">18085 15990 304 0,'-9'-9'531'0,"-1"1"3"0,1 1 1 0,-2 4-94 0,3 0-142 0,0-1-93 16,-2 4-68-16,3 2-46 0,0 0-31 0,3 1-18 0,-1 3-8 0,2 1-4 16,-1 0-3-16,3 3-1 0,1 0 1 0,0 2-1 0,1-1 0 15,3 1-1-15,0 3-3 0,1-2-5 0,0 1-6 0,4-1-10 0,-1-1-11 16,2-1-12-16,0 2-15 0,2-4-15 0,-1 1-15 0,5-3-18 15,-4-2-17-15,4-2-16 0,-1-1-12 0,0-2-11 0,0 0-7 0,0-3 1 16,0-1 3-16,-2-4 9 0,0-1 11 0,0-1 16 0,-2-1 18 0,-1-3 22 16,-4 1 21-16,2-3 26 0,-7 1 26 0,1-2 26 0,-2 1 24 15,-2-1 24-15,-4 3 21 0,1-3 18 0,-3 2 14 0,0 0 9 0,-4 1 4 16,2 2 4-16,-3 0-1 0,-2 3-2 0,0 0-7 0,-2 2-6 16,0 0-9-16,-1 5-11 0,-2-1-12 0,2 3-14 0,-2 0-16 0,1 3-14 15,2 1-13-15,-2 1-9 0,1 3-8 0,1 2-5 0,1 2-6 0,0 0-3 16,2 3 0-16,3 1-1 0,1 2 0 0,0 1-1 0,3 1 1 15,4 0-2-15,1 3 0 0,2-1-4 0,2-1-9 0,5 1-12 0,3 2-13 16,2-3-19-16,3-1-23 0,3 0-25 0,2 1-29 0,5-5-32 16,2 2-35-16,2-5-49 0,5-1-54 0,0-1-76 0,0-3-86 0,1-3-47 15,3-2-29-15,2-1-7 0</inkml:trace>
  <inkml:trace contextRef="#ctx0" brushRef="#br0" timeOffset="76182.3813">18764 15995 315 0,'4'-22'516'0,"0"1"15"16,-4 2-56-16,-2-1-93 0,-3 2-66 0,0 2-55 0,-1 0-32 15,-2 3-25-15,-5 0-12 0,2 2-11 0,-1 1-12 0,-1 0-16 0,-4 3-16 16,2 1-16-16,-3 3-17 0,2 0-20 0,-5 3-15 0,2 3-16 16,0 0-14-16,-1 3-14 0,-1 3-8 0,4 2-5 0,-4 1-4 0,4 2-4 15,-2 3 0-15,2 2-1 0,1 1 2 0,2 4 0 0,2-1 3 0,1 2 1 16,0 2 2-16,3-1 3 0,4 1 2 0,0 0-1 0,4-1-2 16,0 1-9-16,4 1-5 0,0-1-4 0,4-4-6 0,1 1-2 15,1-4-5-15,1 1-6 0,3-4-5 0,2-2-8 0,0-2-8 0,0-3-9 0,3 0-6 16,0-7-5-16,0-2-1 0,1-2 2 0,1-5 1 15,0-3 1-15,1-2 1 0,-2-4 0 0,-1-2 3 0,2-3 1 0,-3-3 3 16,0-4 4-16,-1 0 4 0,-1-4 3 0,0-1 8 0,-5-4 10 0,1 0 6 16,0-3 6-16,-4 0 4 0,-2-3 4 0,2 2 3 0,-3-4 4 15,-4 0 8-15,2 1 9 0,-3 0 12 0,0 1 12 0,-3 0 12 0,2 2 13 0,-3 3 9 16,-1 1 5-16,0 3 8 0,0 4 8 0,0 0 5 0,0 5 5 16,-1 3 1-16,1 0-1 0,1 6-7 0,-1 1-13 0,2 4-11 15,-1 3-13-15,1 0-12 0,1 2-12 0,1 5-9 0,-1 3-10 0,2 1-9 16,0 6-9-16,0-1-9 0,0 6-5 0,2 2-5 0,-1 5-1 0,1 2 1 15,1 5 3-15,2 0 1 0,-2 0 0 0,2 5 1 0,3 0-1 16,-2 3 2-16,2-1 2 0,-1 3 2 0,2 0 3 0,-1 1 3 0,0 0 2 16,2 0 2-16,-1-1 3 0,-1 0 1 0,-2 0 2 0,3-3 1 15,1 0 2-15,-2-2-1 0,0-5 1 0,3 1-3 0,-3-5-4 0,1-2-1 16,2-2-4-16,-3-4-7 0,2-3-6 0,2-1-7 0,-2-6-8 0,1-2-6 16,1-4-5-16,0-4-2 0,1-3-2 0,-1-1-1 0,1-5 2 15,1-2-2-15,-3-4 0 0,1-3-2 0,-1 1-1 0,-1-5 3 0,1-2 8 16,-3 0 8-16,-2-1 8 0,1 1 11 0,0-1 13 0,-4 1 11 15,1 1 11-15,-3 2 11 0,2-1 10 0,-3 3 11 0,0 3 10 0,0 2 7 16,0 0 5-16,-1 4-1 0,-1 3-4 0,1 0-5 0,1 2-6 0,-2 1-6 16,0 5-10-16,2 0-8 0,0 2-12 0,-1 2-10 0,-1 4-10 15,2 0-11-15,-1 3-9 0,1 2-5 0,0 3 0 0,0 3 3 0,1 0 4 16,1 2 0-16,-1 0-1 0,3 2-6 0,0 0-8 0,0 1-12 0,1 1-14 16,-1-1-17-16,4 0-16 0,-2-3-22 0,1 2-23 0,-1-3-28 15,2-1-32-15,-2-1-37 0,2-1-42 0,-1-2-48 0,2-1-54 0,-3 0-73 16,2-5-84-16,-1-2-40 0,-1-3-18 0,3-2-2 0</inkml:trace>
  <inkml:trace contextRef="#ctx0" brushRef="#br0" timeOffset="76308.0042">19288 15462 279 0,'0'-4'479'0,"-1"4"-2"15,1 0-2-15,-2 3-118 0,2-1-172 0,-1 5-117 0,1-2-87 16,-2 4-80-16,0 0-77 0,2 3-90 0,0-1-95 0,0 3-56 0,0 1-37 15,0-1-18-15</inkml:trace>
  <inkml:trace contextRef="#ctx0" brushRef="#br0" timeOffset="77215.4917">19486 15793 117 0,'-3'-6'616'0,"-2"-1"11"0,1 2 5 0,0 0 5 0,1-2-97 15,1 5-145-15,-1-3-109 0,3 3-88 0,0-1-56 0,0 3-41 0,0 0-23 16,0 2-16-16,3-1-13 0,-1 3-11 0,0 1-13 0,1 2-9 16,1 1-8-16,-1 1-7 0,1 3-2 0,-3 2 0 0,2 2 5 0,1 0 8 15,0 1 3-15,-2 2 3 0,0 3 3 0,-2 0 0 0,0-2-1 16,0 4 1-16,0-3-1 0,0 1 0 0,-2 1 0 0,0-2-1 0,-1 1 1 16,2-1-4-16,-3 0 0 0,4-1-2 0,-1 0-3 0,-1-3-1 15,2 1 0-15,0-2-1 0,0-2 0 0,2-2 1 0,-1 2 0 0,1-2 3 16,1-4-1-16,2 2 2 0,0-5-2 0,2 2-2 0,1-2-4 0,0-3-7 15,3-2-9-15,4 0-10 0,-1-5-8 0,0 1-9 0,3-4-10 16,1 1-12-16,1-3-11 0,-2-2-14 0,2-2-11 0,3 1-13 0,-4-3-7 16,2-1-7-16,-4-1 0 0,5 0 1 0,-6-2 7 0,1 1 6 0,0-2 8 15,-5 0 7-15,0 2 16 0,0-1 17 0,-1-1 20 0,-4 2 18 16,2-1 22-16,-5 0 22 0,-2 2 17 0,1 1 17 0,-2 0 13 16,-2 2 11-16,-1 0 9 0,-1 1 6 0,-1 4 5 0,0-2 4 0,1 3-4 15,-5-1-6-15,2 2-7 0,1 1-8 0,-3 2-12 0,3 0-10 16,0 2-12-16,-3 0-11 0,0 0-8 0,3 3-8 0,0-1-6 0,-2 1-8 0,2 1-5 15,-1 0-4-15,2 1-2 0,1 1-2 0,-4 2-2 0,5-2 1 16,0 1 0-16,-2 1 1 0,2-2 1 0,-1 0 2 0,1 1 0 0,0 0 0 16,-1 1 2-16,2-1 2 0,0 0 2 0,-1-3 2 0,2 2 2 15,1 1 3-15,-2-4 2 0,0 3 2 0,2-3 4 0,0 0 2 0,0 0 3 16,0 0 3-16,0 0 1 0,0 0 4 0,0 0 3 0,0 0 0 16,0 0 2-16,0 0 0 0,-1 0-2 0,1 0-1 0,0 0-1 0,-2-3-5 15,2 3-5-15,0 0-7 0,0-2-8 0,0 2-6 0,0 0-6 16,0-2-5-16,0-1-8 0,0 3-7 0,0 0-6 0,0-1-6 0,2 1-6 15,-2 0-5-15,0 0-3 0,0 0-2 0,0 0 0 0,0 0 3 16,0 0 3-16,0 0 2 0,0 0 3 0,0 0 4 0,0 0 5 0,0 0 5 16,0 0 4-16,0 0 2 0,0 0 5 0,0-4 3 0,0 4 5 15,-2-2 2-15,2 0 4 0,-1-1 4 0,1 1 4 0,-4-1 5 0,3 1 2 16,-3-1 3-16,0 0 3 0,3 0 0 0,-4-1 3 0,2 2 4 0,-4-1 1 16,1 1 1-16,-1 1 0 0,0-2-2 0,-1 3 0 0,0-2-3 15,-5 2-2-15,2 2-4 0,-2-1-3 0,-1 1-2 0,0 1-1 0,-2 1-3 0,0 2 0 16,-1 2-2-16,-2-1 1 0,2 0 2 0,-1 5 0 15,-1-2 3-15,2 3 1 0,0 0 1 0,-1 1 1 0,3 3 0 0,2-2 1 16,-3 3 2-16,3 0-1 0,4 2 2 0,-4 2 1 0,5-1 0 0,2 1 1 16,3 0 0-16,-1 0-1 0,4-1-3 0,4 2 0 0,-1-1-3 0,3-1-6 15,5-1-6-15,3 1-9 0,-1-4-9 0,8 0-13 0,-3-2-14 16,5-1-15-16,1-2-15 0,2-4-14 0,0 0-16 0,2-2-12 0,-1-2-11 16,1-4-11-16,0 0-12 0,-2-4-4 0,1-2-2 0,2-2 4 15,-6-2 4-15,2-2 10 0,-1-3 12 0,-2-2 12 0,-1 0 12 0,-1-4 14 16,-4 1 16-16,1-3 13 0,-2 0 16 0,-3-2 17 0,0 0 18 0,-4 0 23 15,1-1 18-15,-5 0 20 0,-2 1 18 0,1 1 18 0,-3-2 18 16,-1 3 17-16,-1 2 14 0,0 1 12 0,-1 2 13 0,-3 2 5 0,2 0 5 16,0 3-1-16,0 1-6 0,0 1-13 0,1 2-18 0,1 2-17 15,1 3-19-15,-1-1-18 0,2 3-17 0,0 2-16 0,0 0-14 0,0 4-15 16,3 1-12-16,-1 3-11 0,1-1-6 0,1 5-4 0,-1 2 1 16,2-1 4-16,-1 3 5 0,2 1 6 0,1 2 6 0,-1 1 4 0,2 2 3 15,0-2 0-15,0 3 3 0,1-2 1 0,-1 2 1 0,2 0-3 16,-2 0-7-16,-2 1-14 0,5-2-17 0,-3 2-20 0,0-2-23 0,-2-2-29 15,3 1-31-15,-1-2-35 0,-3 0-37 0,2-1-60 0,-1-3-68 0,2-2-89 16,-4 0-96-16,1-4-52 0,0-2-30 0,2-4-7 0</inkml:trace>
  <inkml:trace contextRef="#ctx0" brushRef="#br0" timeOffset="77565.4237">20191 15850 298 0,'0'-5'605'0,"0"-2"2"0,0 5-8 0,0-3-16 0,0 3-120 15,0 2-170-15,0 0-100 0,0 0-63 0,1 0-38 0,1 4-24 16,0 0-15-16,-1 0-10 0,3 5-9 0,1-2-8 0,-1 1-5 0,-1 3-3 16,2 1-1-16,-2 3 0 0,0-2 1 0,2 4 1 0,-1-2 1 15,1 0 0-15,-2 3 2 0,0 1 0 0,-1-2 1 0,1 1-2 0,1 1-1 16,-4 0 0-16,1-2-2 0,-1 3-2 0,0-2 0 0,0-1-1 16,-1-1-2-16,1-1 0 0,-2 0 1 0,-1-3 3 0,1-2 5 0,0 2 5 15,1-5 0-15,-1-2 0 0,2-2-3 0,-1 0-2 0,1-3-4 0,0-3-3 16,0 0-2-16,0-2-4 0,0-2-5 0,1-5-7 0,1 0-8 15,1-3-12-15,4-1-11 0,-1-2-12 0,3-3-7 0,-1 0-4 0,3-2 1 16,2 2 2-16,0-1 2 0,0-2 3 0,4 4 2 0,-2-2 6 16,0 0 6-16,3 3 7 0,-3 2 8 0,0 1 7 0,2 0 8 0,0 4 6 15,-4 1 3-15,4 3 4 0,-4 1 3 0,-1 2 2 0,1 1 0 0,1 4 3 16,-5 0 1-16,3 4 1 0,0 3 1 0,-2 0-1 0,-1 2 1 16,2 3 2-16,-1 2 2 0,-2 0 2 0,0 3-3 0,1-2-4 0,-3 5-12 15,2 1-20-15,-1 0-26 0,0 1-31 0,-2 2-38 0,0 1-43 0,0 0-75 16,0 0-95-16,0 2-93 0,-1-1-95 0,0-1-53 0,1 1-33 15,0-2-13-15,2-2-7 0</inkml:trace>
  <inkml:trace contextRef="#ctx0" brushRef="#br0" timeOffset="78431.6491">21533 15533 525 0,'-15'-7'616'0,"-2"-3"-1"0,0 7 1 16,-2-2 4-16,-2 2-117 0,1 2-177 0,-2 1-114 0,1 3-85 0,0 0-47 16,-1 3-27-16,4 1-14 0,0 0-6 0,1 4-5 0,2 0-1 0,1 2-1 15,5 2-3-15,2 1-5 0,2 3-5 0,1 0-7 0,6 1-7 16,4 2-7-16,0 0-7 0,4 0-9 0,2 2-6 0,4-2-12 0,1 2-10 16,4-1-13-16,1 0-13 0,3-2-12 0,1-1-12 0,-1 1-7 0,0-3-6 15,1-1-2-15,0-1-1 0,-2 1 3 0,0-4 4 0,-5-1 8 16,1 0 10-16,-3-2 19 0,-4 0 24 0,-1-3 29 0,-2 1 32 0,-5-2 23 15,0-2 17-15,-3-1 14 0,-4 0 10 0,-1-1 12 0,-4 0 10 0,-2-2 11 16,-2 0 9-16,-2 0 11 0,-2-2 9 0,-6 2 4 0,3-2-1 16,-3-1-5-16,0 1-10 0,-1 1-1 0,0-2 0 0,0 2-2 0,2 1-1 15,0-3-8-15,1 3-6 0,3 0-8 0,1-3-10 0,3 3-12 16,3 0-16-16,0-2-12 0,0 1-17 0,6 1-10 0,0 0-11 0,3 0-8 16,0 0-7-16,2 1-4 0,2 1-4 0,3-2-5 0,2 0-6 15,1 3-5-15,3-3-7 0,0 3-4 0,4-3-5 0,-2 0-5 0,4 0-7 16,2 0-5-16,1-3-11 0,0 3-11 0,0-3-10 0,2-2-12 0,-1 1-10 15,3-2-8-15,-4 0-4 0,3-1-4 0,1-1 0 0,-3-1 2 0,2-1 3 16,-2-3 8-16,1 3 10 0,-1-4 12 0,-1 1 10 0,1 0 16 16,-5-3 17-16,3 0 20 0,-4 1 18 0,1 0 21 0,-4-2 20 15,-2 2 17-15,0 0 19 0,-4 0 15 0,1 2 12 0,-4 0 7 0,-2 1 7 0,-2-1 4 16,-2 3 3-16,-2 1 0 0,-1-2-2 0,-5 4-4 0,1-1-6 16,0 3-7-16,-1 0-7 0,-5 2-7 0,-1-1-9 0,1 4-9 0,1 0-10 15,-4 0-8-15,1 4-9 0,1-1-7 0,0 2-5 0,0 2-6 16,2 2-5-16,-1 0-5 0,2 2-4 0,3 3-4 0,-2-1-4 0,5 4-1 15,1-2 1-15,2 1 0 0,3 4 0 0,0-1 0 0,3-2 1 16,2 2-4-16,4 1-3 0,2-1-4 0,2-3-6 0,4 0-5 0,2 1-8 16,3-5-8-16,4 2-10 0,0-4-13 0,4-3-13 0,0 1-11 15,4-4-9-15,-1 1-7 0,2-5-8 0,1 0-3 0,-1-2-3 0,3-2 1 16,-4-1 1-16,1-3 6 0,0-2 4 0,0 0 11 0,-2-2 12 0,-3-3 11 16,0 0 13-16,-3 0 13 0,0-3 11 0,-2 1 11 0,-3-2 13 15,-3-1 11-15,0 2 14 0,-4-2 13 0,-1 1 12 0,-5 1 12 0,-1 0 13 16,0 0 8-16,-3 1 8 0,-4 1 6 0,-1 1 5 0,-1 2 7 15,-4-1 5-15,-3 4 3 0,0-2 2 0,0 3-2 0,-6 1-2 0,3 1-5 16,-2 3-8-16,-2-1-7 0,2 2-10 0,-3 1-9 0,3 2-11 16,-2 3-8-16,2 1-7 0,2 1-9 0,-3 0-8 0,4 2-6 0,1 1-5 15,2 3-6-15,1 2-5 0,1-2-3 0,2 4-2 0,1-1-1 0,2 3-3 16,4 1 3-16,-1 0 2 0,2 0 0 0,-1 0 1 0,6 0-1 0,-2 2 0 16,0-3-2-16,3 0-4 0,0 1-3 0,0-3-3 0,1-2-1 15,0 1-2-15,-1-2 2 0,1-2-1 0,-1-1-1 0,1-1-3 16,-2-4-1-16,2-1 0 0,-3-3-1 0,2 0 1 0,-1-3 1 0,-2-1 3 15,1-2 5-15,-1-3 6 0,2 0 3 0,-3-2 3 0,-1 0 4 0,1-1 4 16,-2-3 6-16,0 0 7 0,-1 2 5 0,2 0 7 0,-3-1 7 0,1 2 4 16,-3-1 4-16,1 3 2 0,0 0-3 0,-1 1-2 0,-1 2-6 15,2 2-5-15,-1 0-6 0,-1 1-6 0,2 1-5 0,-2 3-7 0,0 0-4 16,0 2-4-16,0 1-5 0,0 2-5 0,0 0-7 0,0 3-9 0,0 1-11 16,0 0-7-16,0 3-12 0,0-2-12 0,-2 2-16 0,2 2-17 15,-1 1-27-15,-1-1-29 0,2 0-34 0,-1 2-34 0,1-2-58 0,-2-2-66 16,0 2-71-16,2-2-75 0,0 1-34 0,0-3-16 0,0-3-3 15</inkml:trace>
  <inkml:trace contextRef="#ctx0" brushRef="#br0" timeOffset="78665.2919">22729 15792 193 0,'8'-15'492'0,"2"0"-7"16,1 1-67-16,-3 2-95 0,1 0-71 0,2 1-59 0,-1 3-37 16,-1 1-29-16,0-1-16 0,1 1-11 0,0 4-10 0,0 1-9 0,-2 0-11 15,2 2-10-15,-2 2-12 0,1 0-11 0,-1 4-11 0,-3-1-10 0,2 4-7 16,-2-1-4-16,0 1-2 0,-1 1-1 0,-3 1-1 0,1 2 0 15,-2 1 1-15,-2 1 2 0,1-2 1 0,-3 2 4 0,-1 0 4 0,0-1 5 16,0-1 7-16,0-1 6 0,0 0 10 0,0-1 8 0,0-1 12 16,-2-1 11-16,2-1 5 0,4-4 6 0,-3 3-1 0,3-5-1 0,-1-2-4 15,2 0-4-15,2 0-4 0,-1-5-5 0,3 0-9 0,-1-2-11 0,3 0-17 16,2-3-21-16,-2-1-29 0,4-1-30 0,0 2-31 0,3-3-32 16,-1 1-32-16,2-1-32 0,0-1-43 0,3 3-48 0,1-1-85 0,1 2-104 15,-1-1-61-15,2 0-38 0,-1 4-17 0,-2-2-4 0</inkml:trace>
  <inkml:trace contextRef="#ctx0" brushRef="#br0" timeOffset="79265.3874">23499 15709 390 0,'0'-9'508'0,"0"-3"-28"16,0 3-49-16,0-1-80 0,0 1-96 0,0-2-50 0,-1 2-28 0,1 1-12 15,-4 1-7-15,3-2-5 0,-4 1-5 0,2 3-9 0,-5-2-9 16,3 2-11-16,-3 2-10 0,0 3-10 0,-1-2-9 0,-2 2-10 0,0 2-9 16,-3 1-9-16,-2 1-11 0,2 2-8 0,-2 1-9 0,-2 5-6 15,4-2-4-15,-2 3-3 0,0 0-3 0,2 4-2 0,3 1-4 0,-1 0-1 16,4 3-2-16,0 0-1 0,1 3 0 0,1-4 0 0,5 4 0 16,1-2 1-16,1 0 1 0,4 1-2 0,1-1-5 0,2-3-4 0,2 0-3 15,4 1-8-15,0-3-9 0,3-2-14 0,4-2-17 0,-2-3-20 0,5-1-22 16,1-1-24-16,2-5-24 0,1-3-20 0,0 0-20 0,1-6-12 15,1 0-8-15,-1-5-4 0,1 0 0 0,-2-5 6 0,-1-1 11 0,2-2 13 16,-4-2 16-16,-2-2 20 0,-2-3 19 0,1-1 22 0,-5-2 23 0,-1-2 19 16,-2-1 17-16,-2-1 19 0,-3 0 15 0,0-4 20 0,-4 1 17 15,-2 0 22-15,1 1 21 0,-4-1 22 0,-2 2 19 0,-1 1 20 0,0 0 19 16,-4 4 16-16,0 1 15 0,0 2 13 0,2 4 9 0,-1 2 3 16,0 2-2-16,0 3-13 0,-1 3-16 0,2 0-21 0,1 4-22 0,0 4-20 15,1 1-21-15,2 3-18 0,-4 3-20 0,5 1-15 0,0 6-16 16,0 0-12-16,0 3-8 0,3 4-6 0,-1 1-3 0,1 4 0 0,2-2 7 15,-2 6-1-15,3-2 1 0,1 1-2 0,-1 1 0 0,0 3-3 0,0-1-2 16,-1 2-3-16,2-2-2 0,0 2-4 0,-2-1-9 0,-2-1-3 16,0 2-7-16,1-1-5 0,-4-2-4 0,1 0-5 0,-1-1-4 0,0-3-2 15,-1 0-1-15,1-3 1 0,-2-3 3 0,0-2-4 0,2-1-6 16,0-5-6-16,2-4-6 0,0 0-2 0,1-5-2 0,0-2 0 0,5-5 4 16,0-1 1-16,0-2 5 0,1-3 2 0,4-2 1 0,0-2 3 15,2-1 0-15,0-1 11 0,2-1 14 0,0 1 20 0,1-1 21 0,0 1 17 16,0 1 15-16,-1 1 14 0,1 2 10 0,-1 2 7 0,-1-1 6 15,0 2 4-15,-3 3 3 0,-1 1 3 0,-1 3 1 0,0 2-1 0,0-1-3 16,-3 4-5-16,2 0-6 0,-1 4-6 0,-1-1-10 0,0 2-7 0,1 3-8 16,-1 1-3-16,-1 3-6 0,1 2-7 0,-1-1-10 0,0 2-19 15,1 1-24-15,-2 0-30 0,1 2-32 0,-2-1-41 0,2 3-46 0,-1 0-98 16,-1-2-127-16,2 3-90 0,2-3-76 0,-3-2-38 0,1 1-21 16,1-1-6-16</inkml:trace>
  <inkml:trace contextRef="#ctx0" brushRef="#br0" timeOffset="79383.0152">24931 15766 187 0,'11'-5'602'0,"-3"-2"0"0,-1 2-2 0,-3 1-4 0,1 0-114 15,-1 1-171-15,-2 0-143 0,0-1-132 0,-2 4-132 0,0 0-128 16,-4 0-122-16,0-1-121 0,-1 1-64 0,-3 0-37 0,0 1-23 0,-1-1-12 16</inkml:trace>
  <inkml:trace contextRef="#ctx0" brushRef="#br0" timeOffset="80658.133">18455 16828 453 0,'-6'-1'795'16,"-1"-1"-29"-16,-2 1-46 0,3-3-27 0,-1 4-15 0,2-4-169 0,0 3-241 15,1 1-131-15,1-2-75 0,2 0-52 0,-3 2-41 0,4 0-24 16,0 0-15-16,2 4-10 0,0-3-8 0,-1 3-12 0,2 3-16 0,3-1-29 16,-1 3-35-16,2 1-54 0,2 2-61 0,0 0-98 0,3 3-118 15,-3 1-62-15,5 0-33 0,-1 2-13 0,-2-1-3 0</inkml:trace>
  <inkml:trace contextRef="#ctx0" brushRef="#br0" timeOffset="80838.288">18692 17735 328 0,'0'11'642'0,"0"-1"-1"0,0 0-5 0,0-2-7 16,0-1-11-16,-1 2-138 0,1-1-201 0,-2-3-113 0,0 2-72 15,-2 0-38-15,3 0-23 0,1-1-11 0,-2 2-4 0,0-2-1 16,2 1-2-16,-1-2-6 0,-1 4-8 0,2-1-17 0,-2-1-19 0,2 0-23 15,-1 4-26-15,-1-3-32 0,2 5-35 0,-1-3-40 0,-3 2-43 16,1 2-86-16,2 2-106 0,-4 1-82 0,0-1-66 0,-1 3-33 0,0 0-10 16,-1 2 2-16</inkml:trace>
  <inkml:trace contextRef="#ctx0" brushRef="#br0" timeOffset="80974.1203">18600 18663 460 0,'0'7'578'15,"2"-1"-5"-15,-2-1-13 0,0-3-15 0,0 1-122 0,0 1-178 0,0-4-114 16,0 0-78-16,0 0-63 0,0 0-54 0,0 0-58 0,0-2-59 0,0 2-98 16,3-2-118-16,1-1-74 0,-3 1-50 0,1-1-27 0,-1-2-13 15</inkml:trace>
  <inkml:trace contextRef="#ctx0" brushRef="#br0" timeOffset="82132.2401">18613 17290 39 0,'-3'-3'602'0,"2"1"-3"0,-4 0-2 0,1-1-12 16,0 0-16-16,-1-1-129 0,2 1-187 0,0 3-114 0,0-4-78 0,1 3-60 15,1 1-51-15,-3 0-47 0,4 0-41 0,0 0-87 0,-1 3-106 16,1 2-94-16,0-1-87 0,0 2-44 0,0-1-22 0,0 3-15 0</inkml:trace>
  <inkml:trace contextRef="#ctx0" brushRef="#br0" timeOffset="86299.1638">23752 10668 10 0,'-8'-8'500'0,"0"-2"3"0,2 3 1 0,-2-1-106 0,2-1-161 16,-1 6-78-16,2-3-34 0,1 1-18 0,-1 2-8 0,1 0-3 15,0 0-2-15,1 1-1 0,2 0-5 0,-3 0-5 0,3 1-9 16,1 1-9-16,0 0-8 0,0 0-9 0,0 0-11 0,0 0-9 0,0 0-9 16,1 0-7-16,4 0-5 0,0 0-3 0,2 1-4 0,1 1-3 15,2-1 1-15,2 0 0 0,1 3 0 0,3-3-1 0,2 1 1 0,2-1-1 16,4 2-1-16,-3-1 1 0,5-1 3 0,-1 1 1 0,6 0 1 15,-1-2 2-15,0 2-1 0,1 0 3 0,2-2 0 0,1 1 2 16,-3-1 1-16,3 0 1 0,-3 0 2 0,1 0 0 0,-2 0 2 0,0 0-2 16,-2 0-2-16,-2 0-3 0,-1 0-3 0,-3 0-3 0,-1 2-2 15,-4-2-2-15,-3 0-5 0,2 2-1 0,-5 0 0 0,-2-2 0 0,-1 1 1 16,0 1 4-16,-3 0 5 0,-2-1 6 0,2 2 5 0,-5 1 6 16,0 0 4-16,0 1 5 0,-5 0 4 0,4 1 3 0,-4 3 3 0,-2 0 2 15,3 2 0-15,-4 0 1 0,0 4-2 0,2-1-3 16,-2 1-6-16,-2 2-5 0,1 2-6 0,1 1-5 0,0-1-4 0,0 3-3 15,0 2-3-15,2 1-2 0,-1 0-2 0,2 4-2 0,1 1-3 0,-1 1 1 16,2 2 2-16,2 0 5 0,1 5 2 0,0-2 3 0,0 7 3 16,0-1 2-16,1 2 3 0,2 4 2 0,1 0 2 0,1 2 2 0,-1 3 2 15,1 1 0-15,-1 2 2 0,4 1-2 0,-3 0-5 0,3 1-5 16,-2 2-4-16,1 0-7 0,-1 0-5 0,2-1 0 0,-2 0 0 0,0 1 2 16,-1 1 2-16,0-1 1 0,0-1-1 0,-1 0 2 0,1 2 2 15,-2 0 0-15,0-1 3 0,1-1 1 0,-3 0 2 0,2 1 3 0,-3-2 3 16,2-1-3-16,-2-1-4 0,0-1-4 0,-2-1-4 0,2-3-2 15,-3-2-1-15,2-2 0 0,-3-5 0 0,1 1 2 0,2-2 1 0,-3-4 3 16,0-3 3-16,-1-2 3 0,0-2 5 0,2-1 5 0,-2-4 6 16,1-3 7-16,-1-1 5 0,-4-2 7 0,2-5 5 0,-1 3 5 15,-2-4 4-15,-2-1 3 0,-1 0 1 0,-4-1 0 0,-1-2-2 0,-4 0-4 16,-3-2-2-16,-5 1-4 0,-3-1 1 0,-7 3-5 0,-4-3-10 0,-7 0-15 16,-5 1-16-16,-8 1-23 0,-8 0-24 0,-7 0-34 0,-10 1-40 15,-6 1-50-15,-9 1-58 0,-8 0-116 0,-5 1-151 0,-14 0-92 16,-5 4-66-16,-5 0-35 0,-2 0-18 0,-5-1-2 0</inkml:trace>
  <inkml:trace contextRef="#ctx0" brushRef="#br0" timeOffset="87532.4359">23799 11393 85 0,'-4'0'465'0,"0"-4"-73"0,0 3-113 0,-1-1-74 0,0-1-54 16,2 3-27-16,-2-2-13 0,2 1-6 0,-2 1-4 0,0-1-1 0,1 1-1 15,3 0-3-15,-3 0-5 0,1 0-7 0,2 0-7 0,-1 0-11 16,0 0-10-16,2 0-9 0,0 0-8 0,-1 1-10 0,1-1-10 0,-2 0-7 16,2 0-5-16,0 1-3 0,0-1-3 0,0 0 0 0,0 2 0 15,0 1 3-15,3 0 3 0,1 1 2 0,-1-4 2 0,2 5 3 16,4 0 2-16,0-3 1 0,4 3-1 0,4-2 2 0,4 0 2 0,1 0 1 15,8-1 1-15,5-1 2 0,4-1 0 0,4-1-2 0,6-1-2 16,5-1-2-16,4 0-2 0,5 0-2 0,2-4-2 0,7 0-3 16,-3-1-2-16,7 0-3 0,-2-1-3 0,2 0-3 0,-1 2-2 0,0-2-2 15,-4 0-1-15,3 2 1 0,-4-1-1 0,-3 0-3 0,-1 0-5 0,-4 0-7 16,-4 4-9-16,1-1-12 0,-7 2-13 0,-5-2-20 0,-1 4-23 0,-6-2-21 16,-5 3-17-16,-5 0-34 0,-5 3-40 0,-5-2-80 0,-5 4-98 15,-6-1-62-15,-8 2-45 0,-4 2-19 0</inkml:trace>
  <inkml:trace contextRef="#ctx0" brushRef="#br0" timeOffset="87964.4057">23872 12943 397 0,'-3'3'476'0,"0"0"-57"0,0-1-88 0,1 1-76 0,0-2-69 15,-1 2-35-15,3-3-20 0,-1 1-7 0,1 1-2 0,-2-2 1 16,2 0 7-16,0 0 0 0,0 0-2 0,0 0-6 0,2 2-13 0,-1-2-12 16,2 0-15-16,2 0-13 0,3-2-15 0,5 0-12 0,1 1-8 15,7-3-7-15,4 1-4 0,6-3-5 0,9-2-4 0,7 1-5 16,10-2-5-16,6-2-10 0,12-1-10 0,10-3-16 0,8 0-22 0,9 0-16 15,10-1-15-15,5 0-24 0,6 0-29 0,5 1-43 0,9-2-51 16,1 4-91-16,6-1-110 0,1 1-66 0,4 3-44 0,-3-1-15 16</inkml:trace>
  <inkml:trace contextRef="#ctx0" brushRef="#br0" timeOffset="115196.6632">15764 15895 126 0,'-5'-1'365'0,"1"-2"-75"0,1 0-103 15,0 1-55-15,1 1-33 0,-1-3-18 0,2 3-9 0,1 0-6 0,-2-2-3 16,2 0-1-16,0 0-1 0,2 0-2 0,-1-2 0 0,1 2-3 16,1-1-4-16,0-1-5 0,2 0-4 0,3-2-6 0,0 2-3 0,0-2-4 15,1 0-1-15,2-2 1 0,0 0-1 0,2 1 1 0,-1-1 1 16,1 0 1-16,5-1 4 0,-4-1 1 0,3 1 2 0,-1-1-2 0,1-1-1 15,4 0-1-15,-2 1-2 0,3-1 0 0,0-3-4 0,2 0-3 16,1 1-3-16,4-3-4 0,1 0-5 0,1-3 1 0,4 0-1 0,4 0 0 16,3-4 1-16,2-1-1 0,5-1 0 0,5-6-3 0,7 0-3 0,4-4-2 15,7-3-4-15,3-4-9 0,7 2-11 0,6-8-13 0,3 2-15 16,4-2-8-16,1-2-6 0,4-2-5 0,4-1-7 0,2-1-4 0,3 2 0 16,-1 0-3-16,2-2-1 0,-2 3 0 0,2-1 0 0,-3 2 5 15,1 0 8-15,-6 3 14 0,-3 2 17 0,-6 2 3 0,-4 3-4 0,-5 1-7 16,-4 3-7-16,-1 0-13 0,-8 6-17 0,1-3-22 0,-5 5-27 15,-2 2-42-15,-3 0-49 0,-4 5-54 0,-7 1-52 0</inkml:trace>
  <inkml:trace contextRef="#ctx0" brushRef="#br0" timeOffset="115747.611">16909 16749 319 0,'0'3'442'0,"4"0"0"0,-3 0-78 15,2-3-121-15,2 0-76 0,1 0-51 0,2-3-30 0,2-2-20 0,2 0-4 16,4-4 0-16,1 2 4 0,3-6 6 0,2 1 2 0,4-5 3 16,1 0-2-16,7-2-5 0,0-3-9 0,4-2-12 0,3-3-13 0,4-3-13 15,3-2-11-15,3 1-6 0,5-5-8 0,5-3-7 0,4-1-7 0,4-1-6 16,8-5-5-16,1 1-4 0,4 1-1 0,4-5 3 0,4-1 0 15,4 0 0-15,2 0 3 0,0-2 2 0,1 0-1 0,2 2-4 0,-1-1-6 16,3-1-5-16,1 2-6 0,-1 0-5 0,1 3-7 0,-2-3-10 0,-2 1-13 16,3 2-16-16,-8 2-14 0,-3 2-13 0,-3 1-23 0,-6 3-29 15,-2 0-28-15,-4 3-32 0,-5 1-57 0,-5 1-74 0,-2 2-40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3:23:37.474"/>
    </inkml:context>
    <inkml:brush xml:id="br0">
      <inkml:brushProperty name="width" value="0.05292" units="cm"/>
      <inkml:brushProperty name="height" value="0.05292" units="cm"/>
      <inkml:brushProperty name="color" value="#FF0000"/>
    </inkml:brush>
  </inkml:definitions>
  <inkml:trace contextRef="#ctx0" brushRef="#br0">24054 3000 540 0,'-1'-8'558'0,"1"4"6"0,-2-2-84 0,0 1-131 0,2 0-82 16,-1 1-59-16,1-1-36 0,0 2-25 0,0 2-20 0,0-2-16 0,0 2-11 15,0-1-9-15,0 2-11 0,0 0-13 0,0 0-15 0,0 0-13 16,0 0-13-16,0 0-14 0,0 0-9 0,0 0-9 0,0 0-9 0,0 0-8 16,0 0-6-16,0 0-6 0,1 2-3 0,-1-1-4 0,2 2 1 0,0-2-2 15,-2 4 1-15,1-2 1 0,1 4 3 0,0-2 3 0,2 1 2 16,-3 2 3-16,2 1 3 0,1 0 5 0,-1 0 5 0,0 4 5 0,0-2 3 16,1 1 2-16,-3 1 3 0,3 1 2 0,0-2 4 0,-3 5 3 15,2 0 4-15,-1-2 4 0,0 2 0 0,-1-1 2 0,1 1-7 0,0 1-9 16,-2-2-13-16,0 1-13 0,0 3-23 0,0-3-28 0,0 0-33 15,0 1-38-15,0-2-57 0,0 0-65 0,0 0-84 0,0-1-95 0,1-2-56 16,1-1-37-16,-2 0-13 0</inkml:trace>
  <inkml:trace contextRef="#ctx0" brushRef="#br0" timeOffset="366.771">24386 3141 166 0,'-2'-3'610'0,"1"-2"9"0,-1 2 6 0,-1 0-56 16,1 1-87-16,1 2-110 0,1-3-120 0,-2 3-75 0,1-2-52 16,1 0-34-16,0 2-25 0,0 0-17 0,0 0-17 0,-2 2-14 0,0 0-14 15,2-2-15-15,-1 3-9 0,1-1-5 0,-4 1-4 0,3 2-1 0,-2-1-2 16,2 2 3-16,-3 0 2 0,1 2 5 0,0 1 5 0,0 1 4 16,-1 0 4-16,3 0 3 0,-1 0 1 0,1 1 1 0,-3-1-1 0,4 0-2 15,0 1-3-15,0-1-3 0,0 0-5 0,0 0-5 0,4-2-3 16,-4 1-5-16,1-2-5 0,2 1-5 0,-1-1-3 0,0-1-1 0,-1 0 0 15,3-2 3-15,-3-1 1 0,2 2 5 0,-1-1 7 0,0-3 9 16,-1 1 10-16,3-2 8 0,-2 0 10 0,0 0 7 0,-1-2 3 0,-1 1 4 16,2-3 7-16,0-1 2 0,-2 1 2 0,1-2-1 0,-1-1-1 0,0-2-3 15,0 0-2-15,-1-2-3 0,1-1-1 0,-4 0-4 0,3 2-4 16,-3-4 1-16,0 2 1 0,3 0-1 0,-4 0 0 0,2 1-1 0,-2-1-2 16,1 2 1-16,0-1 2 0,-1 3-1 0,1 0-3 0,0 2-3 15,1-1-6-15,2 2-10 0,-1 0-12 0,0 2-15 0,1-1-18 0,1 3-23 16,-2-3-26-16,2 4-21 0,0 0-23 0,0 0-21 0,2 0-22 0,-1 3-23 15,3-2-19-15,-1 0-33 0,2 3-37 0,4-1-50 0,-1 2-55 16,1-2-41-16,5 2-31 0</inkml:trace>
  <inkml:trace contextRef="#ctx0" brushRef="#br0" timeOffset="699.3108">24840 3091 486 0,'-4'-4'590'0,"0"1"5"0,0-2-1 0,0 1-95 0,-1 1-146 15,0-2-89-15,1 2-60 0,0 0-39 0,0 0-26 0,0 0-22 0,3 3-18 16,-3-3-17-16,1 1-17 0,2 2-18 0,-4 0-19 0,4 0-14 16,-1 0-13-16,-1 0-10 0,1 0-7 0,-1 2-5 0,2 1-4 0,-1 2-2 15,-1-1-1-15,-1 2 0 0,1 2 0 0,-3 1-3 0,3 0 0 16,-2 1-3-16,2 2-1 0,-2 0-2 0,0 0-3 0,2 2-5 0,2-1-5 16,-4 2-5-16,4-1-7 0,-1 1-8 0,2-2-6 0,0 2-10 15,0 0-8-15,3-1-7 0,0-1-5 0,0-1-4 0,0 2-6 0,4-4-2 16,-2 2-2-16,1-2 3 0,2-1 5 0,0-2 3 0,-2-1 4 0,4-2 8 15,0 1 11-15,-1-2 14 0,0-3 16 0,0 0 16 0,3 0 17 16,-4-3 19-16,1-2 24 0,-1 1 20 0,-2-2 16 0,2-1 16 0,0 0 15 16,-3-2 13-16,-2 0 12 0,0-2 10 0,-1 0 6 0,-2 0 1 15,0-1-3-15,-2-1-2 0,0 1-3 0,-1 0-10 0,-2-2-11 0,0 2-12 16,0 0-13-16,-2 0-21 0,1 0-23 0,-1 2-33 0,0 1-30 0,0-2-47 16,-1 4-51-16,0-1-73 0,1 2-80 0,0 1-93 0,-1 2-96 15,2-1-55-15,-2 3-37 0,0 1-16 0</inkml:trace>
  <inkml:trace contextRef="#ctx0" brushRef="#br0" timeOffset="3249.3885">22379 4092 159 0,'0'-4'318'0,"0"4"-46"0,0-3-45 0,0 2-31 16,0-2-23-16,0 1-15 0,0 1-14 0,0-2-13 0,0 2-12 0,0 1-6 16,0 0-6-16,0-3-6 0,0 3-5 0,0 0-5 0,0 0-3 0,0 0-7 15,0 0-8-15,0 0-7 0,0 0-5 0,0 0-6 0,0 0-6 16,0 0-5-16,0 0-4 0,0 0-7 0,0 0-4 0,0 0-9 0,0 0-8 15,0 0-7-15,0 0-10 0,0 0-6 0,-2 0-8 0,0 3-7 16,2-3-6-16,0 0-4 0,0 1-3 0,0 0-3 0,0 1 0 0,0 1-1 16,0 0-1-16,0-2 0 0,0 5 1 0,0-2 3 0,0 1 2 0,0 2 2 15,0-1 4-15,2 1 4 0,0 2 3 0,-2 2 4 0,1-1 1 16,1 0 2-16,-1 5 1 0,-1-2 1 0,0 0 3 0,0 2 1 0,0 0 4 16,2 0 3-16,-2 2 0 0,0-1 3 0,0 1 3 0,0 0 1 15,3 2 3-15,-3-3 1 0,0 2 1 0,0-1 2 0,0 0 4 16,0-3 1-16,0 1 3 0,1-1 0 0,-1 2 0 0,0-4 1 0,0 2 0 15,0-4-10-15,2 1-18 0,-2-1-30 0,1-1-35 0,-1 0-60 16,2-1-71-16,0 0-87 0,-2-3-97 0,1-3-52 0,2 1-31 0</inkml:trace>
  <inkml:trace contextRef="#ctx0" brushRef="#br0" timeOffset="4032.8203">23174 4235 409 0,'-4'0'549'0,"1"-1"-7"0,2 1-15 0,1-1-101 0,-2-1-143 0,0 2-82 15,2 0-50-15,0 0-33 0,0 0-25 0,0 0-15 0,2-2-13 0,0 1-10 16,-2 1-9-16,1-2-10 0,1 1-12 0,-1 1-13 0,3-1-12 15,-3 1-8-15,2-3-8 0,0 3-3 0,0 0-5 0,1-3-1 0,-1 3-2 16,0 0-1-16,0 0 0 0,1 0-2 0,-1 0 1 0,3 0-2 16,-5 0 0-16,2 3-3 0,1-3-2 0,-1 3-1 0,0-1-2 0,0 1-1 15,1 2-2-15,-3-1 0 0,2 3-1 0,0-2 1 0,-1 2 1 0,-2 0 0 16,0 2 4-16,0 0 1 0,-2 2 3 0,-1 0 5 0,0 2 4 16,0 0 5-16,-2-2 6 0,0 2 5 0,0 1 7 0,1-3 5 0,-2 2 7 15,1 0 3-15,0-2 1 0,0 1 3 0,0-2 1 0,1 1 0 16,-2-4 0-16,2 0 0 0,1 1 1 0,2-1 1 0,-1-3-1 15,0-1-1-15,2 1-1 0,0-1-3 0,0 0-3 0,0-1 2 0,2-1 1 16,1 2 3-16,0-3 4 0,2 2 2 0,4-2 4 0,1 0-3 16,1 0-8-16,5 0-18 0,3-2-21 0,2-1-29 0,5-2-31 0,3 1-45 15,2-2-54-15,6 1-88 0,2-3-106 0,1-1-74 0,-1-2-54 16,2 2-32-16</inkml:trace>
  <inkml:trace contextRef="#ctx0" brushRef="#br0" timeOffset="4392.5607">24548 4356 362 0,'0'0'575'0,"0"0"3"0,0 0 5 0,0 0-91 16,0 0-134-16,0 0-106 0,2 1-90 0,0 1-55 0,-2-2-39 0,0 0-26 15,1 1-16-15,-1 0-12 0,2-1-12 0,1 0-12 0,0 0-13 16,1 0-19-16,-1 0-24 0,3 0-25 0,2 0-28 0,0 0-36 16,6 0-43-16,-1 0-60 0,1-1-67 0,5 0-76 0,1-1-76 0,3 1-40 15,-1-2-23-15</inkml:trace>
  <inkml:trace contextRef="#ctx0" brushRef="#br0" timeOffset="4589.3026">25624 4290 77 0,'6'3'574'15,"0"-3"2"-15,-1 3-1 0,-4-3-3 0,3 3-119 0,-1-3-182 16,-2 1-100-16,3-1-60 0,-3 0-39 0,2 1-28 0,1-1-17 0,-1 0-11 16,3 0-9-16,0 0-9 0,1 0-13 0,1 0-20 0,2 0-25 15,3 0-28-15,3-1-40 0,1 1-46 0,4-1-60 0,1 1-65 0,0-3-82 16,4 3-88-16,0 0-49 0,3-3-30 0,-1 1-13 0</inkml:trace>
  <inkml:trace contextRef="#ctx0" brushRef="#br0" timeOffset="4760.4234">27098 4285 245 0,'6'0'569'0,"-1"0"-4"15,2 0-9-15,-1-1-12 0,2 1-134 0,0-3-199 0,0 1-121 0,2 1-83 16,2-2-68-16,2 0-57 0,2-1-70 0,3 2-76 0,0-1-93 16,3 0-101-16,3 0-51 0,0 1-29 0,5 0-12 0</inkml:trace>
  <inkml:trace contextRef="#ctx0" brushRef="#br0" timeOffset="4943.8345">28736 4246 73 0,'0'-1'501'0,"-2"-2"-12"0,-1-1-25 0,3 1-29 16,3 2-153-16,-1-2-212 0,1 0-141 0,2 1-105 0,-1 1-102 15,3 0-100-15,2-2-59 0,1 0-42 0</inkml:trace>
  <inkml:trace contextRef="#ctx0" brushRef="#br0" timeOffset="6332.7049">29575 4021 383 0,'-1'-1'555'0,"-1"-1"3"0,0 1-1 16,2 0-86-16,-1-2-127 0,1 3-77 0,0 0-51 0,0 0-34 0,0 0-22 15,0 0-18-15,0 0-14 0,0 0-14 0,0 0-17 0,0 0-13 16,0 0-18-16,0 0-14 0,0 0-14 0,0 0-11 0,0 0-10 0,0 0-7 15,0 0-7-15,0 0-4 0,0 0-3 0,0 0-5 0,0 3-5 0,0-2-4 16,0 2-3-16,0-2-2 0,0 1-1 0,0 0-2 0,0 1 1 0,0-1 0 16,0 1 3-16,0 2-1 0,0-1 2 0,0 2 2 0,0-1 2 0,0 2 3 15,0 1 5-15,0 0 4 0,0 1 3 0,0 2 4 0,1 1 1 0,-1 0-5 16,0 0-8-16,0 2-13 0,0 0-14 0,0 1-19 0,0-1-22 0,2 3-27 16,-2 1-34-16,2-1-40 0,-2-1-42 0,3 2-90 0,-1 0-111 15,2-2-74-15,-3 3-57 0,1-5-26 0,1 3-7 0</inkml:trace>
  <inkml:trace contextRef="#ctx0" brushRef="#br0" timeOffset="7016.4258">29923 4135 52 0,'0'-1'633'0,"0"-1"2"0,0 1 5 0,0 1-6 16,0 0-13-16,0 0-117 0,0 0-171 0,0 0-112 0,0 0-82 15,0 0-51-15,0 0-36 0,0 0-20 0,0 0-15 0,-2 0-10 0,2 1-11 16,-2 1-6-16,2 1-7 0,-1 1-5 0,-2 1-4 0,3-1-2 16,-1 2 0-16,1 1 1 0,-2 0 2 0,0 3 3 0,1-2 4 0,-1 2 2 15,1 2-1-15,1-1-1 0,-2 2-3 0,0-2-2 0,2 1-5 0,0-1-6 16,0 2-5-16,0-1-6 0,0-2-6 0,2 0-5 0,0 2-5 0,1-2-4 16,-2-3-5-16,3 1-1 0,0-1 2 0,1 1 3 0,-2-5 4 0,3 3 5 15,-1-2 4-15,2-3 5 0,-2 1 5 0,2-2 7 0,-1-2 7 16,2 1 8-16,2-3 11 0,-4-2 10 0,0 1 10 0,1-2 7 0,-1-1 7 15,0-1 5-15,-3 0 4 0,4-1 5 0,-6-1 5 0,3-2 3 0,-4 2 3 16,0-1 2-16,0-1 1 0,0 3-2 0,-4-2-1 0,3-1-4 16,-4 3-4-16,2-2-2 0,-2 2-6 0,-1 2-5 0,1-2-4 0,0 3-6 15,1-1-4-15,-1 1-5 0,2 3-6 0,-3-2-10 0,1 3-11 0,2-2-13 16,-1 2-17-16,3 2-18 0,1-2-19 0,-2 3-18 0,2 0-17 0,0 0-13 16,0 0-12-16,2 0-11 0,-1 1-12 0,3 1-10 0,-1 1-9 15,3 0-7-15,2 0-9 0,-2 0-4 0,2 0-5 0,5 0 1 0,-1-1 5 16,1 1 11-16,4 1 11 0,1-3 13 0,-1 0 13 0,2 2 17 0,0-3 18 15,2 0 23-15,-1 0 24 0,-2 0 29 0,1 0 30 0,-1-3 36 0,-2 3 37 16,0-1 34-16,-3-2 35 0,0 1 28 0,-1 1 25 0,-2-2 22 16,-2 2 19-16,-1-2 15 0,0 3 10 0,-2 0 6 0,-1-3 2 0,0 3-2 15,-1 0-5-15,-2 0-6 0,-1 0-10 0,0 0-12 0,0 0-13 0,0 0-16 16,0 0-16-16,0 0-17 0,0 0-18 0,0 0-16 0,0 0-18 0,0 0-15 16,0 0-16-16,0 0-13 0,0 0-14 0,0 0-14 0,-1 0-13 0,1 0-13 15,-2 3-16-15,1-3-9 0,1 3-9 0,-2-2-6 0,0 0-2 16,2 1-2-16,-1 1-1 0,-1 1 1 0,1-1 2 0,1 4 1 0,-2-2 1 15,0 0 2-15,2 3 5 0,-1-1 3 0,1 1 6 0,-2 0 3 0,0 2 3 16,2-3 1-16,-1 3-1 0,1 0 0 0,0-1-3 0,1 0-3 0,-1 0-4 16,4 0-4-16,-3 0-2 0,3-1-4 0,-1 2-3 0,2-3-2 0,-2 0 1 15,3 0 1-15,0 0 1 0,1-1 1 0,1-1 3 0,2 1 2 16,-2-3 3-16,4-1 3 0,-2 2 5 0,2-4 6 0,1 0 5 0,0 0 8 16,-1-4 6-16,2 2 7 0,-5-1 4 0,3-2 5 0,-2 1 6 0,0-2 6 15,-2 0 6-15,-1-1 5 0,0-1 6 0,-2-1 4 0,-2-1 4 16,-1 2-1-16,-1-3 0 0,-1 1-4 0,-1 0-5 0,-3-2-6 0,0 0-8 15,-3 2-12-15,-2 0-14 0,-1-2-18 0,-1 1-20 0,-1 2-26 0,-3 1-27 16,-2-2-36-16,1 2-40 0,-1 1-56 0,-1 3-63 0,-1 1-99 0,1 0-117 16,-2 0-64-16,2 3-38 0,-1 1-14 0,3 1-4 0</inkml:trace>
  <inkml:trace contextRef="#ctx0" brushRef="#br0" timeOffset="14799.5269">22254 4734 165 0,'-4'-3'421'0,"0"1"-21"16,0 1-62-16,3-1-84 0,-3 1-50 0,2-1-32 0,0 2-19 0,1-1-13 15,-1-1-7-15,0 2-7 0,2 0-7 0,0 0-6 0,0 0-9 16,0 0-7-16,0 0-8 0,0 0-9 0,0 0-8 0,0 0-7 0,0 0-7 15,0 0-8-15,0 0-7 0,0 0-7 0,0 0-6 0,0 0-6 16,0 0-5-16,0 0-4 0,0 0-4 0,2 2-3 0,0-1-4 16,-2-1-1-16,0 0-6 0,1 2-2 0,-1-1-5 0,2-1-4 0,0 2-2 15,0-2-1-15,0 0 2 0,1 0-1 0,2 1 2 0,0 1 3 16,-1-2 2-16,5 1 1 0,0 1 2 0,-1-2 0 0,6 1 1 0,-3 0 3 16,2-1 2-16,2 0 2 0,1 0 0 0,1 0-4 0,1 0-3 15,-1 0-6-15,0 0-6 0,1 0-8 0,1 0-7 0,-1 0-7 0,-1 0-6 16,0 0-7-16,1-1-5 0,-3 1-8 0,1 0-6 0,-2 0-6 15,1 0-3-15,-3 0-2 0,-1 0-2 0,-3 0-2 0,0 0 2 16,1 0 1-16,-4 0 3 0,2 0 6 0,-2 0 4 0,-4 0 7 0,2 0 6 16,-3 0 6-16,0 0 6 0,0 0 6 0,0 0 4 0,-3 0 2 15,2 0 4-15,-4 1 2 0,-2-1 3 0,2 0 3 0,-4 2 1 0,1-2 2 16,0 2 1-16,-1-2 0 0,-4 0 1 0,4 0 1 0,-4 0 3 16,2 1 1-16,0-1 2 0,-2 0 3 0,1 0 5 0,-2 0 6 15,2 0 5-15,0 2 4 0,-2-2 3 0,2 0 2 0,-2 0 3 0,3 0 2 16,0 0 3-16,0 0 3 0,1 0 2 0,1 3 4 0,0-3 4 15,1 0 1-15,1 0 3 0,1 0 1 0,0 0 0 0,1 0-1 16,2 0-1-16,0 0 0 0,1 0-2 0,0 0-1 0,1 3-2 0,1-3-3 16,0 0-3-16,0 0-2 0,0 0-6 0,0 0-6 0,0 0-4 15,0 0-5-15,1 0-6 0,-1 1-4 0,2-1-3 0,0 0-4 0,-1 0-2 16,2 0-3-16,-1 1 2 0,1 1 1 0,3-2 1 0,-3 0 2 16,2 1 3-16,2 1 1 0,-1-2 2 0,3 0 0 0,-1 0-1 15,0 0-2-15,0 0-1 0,3 0-2 0,0 0-1 0,-1 0-4 0,1 0-4 16,-2 0-3-16,4 0-5 0,0 0-4 0,-4 0-2 0,2 0-3 15,0 0-1-15,-1-2 0 0,1 1 0 0,-2 1 1 0,-1 0 1 0,0 0-1 16,1 0-1-16,-4 0-1 0,2 0 0 0,-4 0 1 0,0 0-4 16,0 0-2-16,2 0-2 0,-5 0-2 0,0 0-3 0,0 0-6 15,0 0-9-15,0 0-8 0,-2 0-13 0,-1 0-12 0,0 1-15 0,-2 1-15 16,0 0-20-16,1-1-21 0,-4 1-23 0,0 0-25 0,-2 1-42 16</inkml:trace>
  <inkml:trace contextRef="#ctx0" brushRef="#br0" timeOffset="15199.4168">22454 4803 277 0,'0'0'269'0,"0"0"-28"0,0 0-29 0,0 0-21 0,0 0-15 16,0 0-18-16,0 0-20 0,0 0-15 0,0 0-12 0,-2 0-12 0,2 0-12 16,-1 1-12-16,-1 1-11 0,2-2-10 0,-2 1-11 0,2 1-9 15,-2-2-8-15,2 0-7 0,0 1-7 0,-2 0-4 0,2-1-3 16,0 2-4-16,0 0-6 0,0-2-1 0,0 3-3 0,0-2-3 15,0 1 0-15,0-2-2 0,0 3 1 0,0-2-1 0,0 2 2 0,0-2 2 16,0 3 1-16,0-1 2 0,0-1 2 0,2 1 1 0,0 2 4 16,-2-1 2-16,2 1 2 0,-2 0 1 0,0 0 3 0,2 0 2 0,-1 1 2 15,-1 2 0-15,2-1 2 0,-2 1 0 0,2 1 2 0,-2-1 0 16,0 4 2-16,1 0 0 0,-1-1-1 0,0 3-2 0,2-1 2 0,-2 0-1 16,0 3-1-16,2 0-2 0,-2 2-1 0,0 0 0 0,0 2-2 15,0 1-2-15,0 0-2 0,0 1 0 0,0 1-3 0,0 1 1 16,0 2 0-16,0-1 0 0,0 2-1 0,0 0 0 0,0 1 4 0,0 0 1 15,1-1 2-15,-1 2 3 0,2-2 1 0,-1 2 2 0,-1-2 1 16,2-1 0-16,0-1 0 0,-2 0-1 0,1 0 0 0,1-3-3 16,-1-1-3-16,1-1-6 0,0 1-8 0,-2-4-8 0,1 0-7 0,2-1-8 15,-1-3-8-15,-2 2-8 0,1-5-10 0,-1 0-9 0,2-1-9 16,-1-1-4-16,-1-1-4 0,2-3 1 0,0 1 4 0,-2-2-8 16,0-1-15-16,0-2-26 0,0 0-33 0,0 0-31 0,-2-5-31 0,0 0-46 15,1-3-55-15,-1-1-38 0</inkml:trace>
  <inkml:trace contextRef="#ctx0" brushRef="#br0" timeOffset="15599.5583">22457 4860 382 0,'-5'-3'442'16,"2"1"-21"-16,-3 2-89 0,3-2-123 0,2 2-72 0,-3 2-46 15,1-2-30-15,0 3-19 0,0 2-12 0,-1-1-5 0,-1 5-5 0,1-1-1 16,0 4-2-16,0-2-1 0,-1 4-1 0,1 1-2 0,-3 0-2 16,1 1-1-16,2 2-3 0,-1-2-3 0,-2 2-2 0,2 0-2 0,1 0-1 15,-4-1 0-15,3 2-1 0,0-3 1 0,1-1-1 0,-1 0 0 16,2-3 3-16,-3 0 2 0,2-2 6 0,1-1 8 0,0-2 8 16,0 0 10-16,1-1 12 0,1-4 13 0,-3 3 13 0,4-2 15 0,-1-1 14 15,-1-2 15-15,2 0 7 0,0 0 3 0,-1-2-5 0,1-3-6 16,0 1-10-16,0-3-9 0,1-1-13 0,-1-1-14 0,3-2-15 15,-1-4-18-15,1 1-19 0,0-4-20 0,2 0-18 0,2-2-19 0,-1 1-7 16,0-1-4-16,0 1 0 0,1 1 6 0,-1 0 4 0,0 3 5 16,-1 0 2-16,0 1 2 0,0 4-2 0,-2 1-1 0,0 2 2 15,0 0-1-15,2 4 3 0,-2 0 1 0,0 1-1 0,0 4 2 0,2-1 0 16,0 4 0-16,1-1-1 0,2 3-1 0,2 1 3 0,-2 2 4 16,0 0 5-16,2 1 8 0,2 1 5 0,2 3 6 0,-3-1-2 0,2 1-7 15,1-1-14-15,0 1-20 0,2 0-33 0,-2-1-40 0,3 0-60 0,-1-3-72 16,2 1-89-16,-1-1-98 0,0-3-54 0,0 1-29 0</inkml:trace>
  <inkml:trace contextRef="#ctx0" brushRef="#br0" timeOffset="17615.5877">29899 4715 446 0,'-1'-3'486'0,"-3"-2"-49"0,3 3-77 0,1-3-69 15,-4 3-65-15,4-1-36 0,-1-1-22 0,1 4-13 0,-4-3-6 0,4 1-6 16,-2 0-6-16,0 2-8 0,2-1-7 0,-1-1-10 0,1 2-11 15,0 0-12-15,0 0-11 0,0 0-11 0,0 0-10 0,0 0-11 16,0 0-10-16,0 0-10 0,0 0-8 0,0 0-8 0,0 0-7 0,0 0-7 16,-2 0-8-16,2 0-4 0,-1 2-7 0,1-1-4 0,0 1-6 0,0 0-1 15,0-2-4-15,0 3 0 0,0 1 0 0,-2-1 2 0,2 2 2 16,-2 0 3-16,2 2 1 0,0 1 6 0,0 1 2 0,-1 2 4 0,1 2 5 16,-2 2 3-16,2 1 2 0,-2 0 2 0,2 2 3 0,-1 2 1 15,-1 2 0-15,2-1 1 0,0 3 1 0,-1 0 0 0,1 0-1 0,-2 1 0 16,2 1-1-16,-2-1-2 0,2 2 0 0,0 1-1 0,0-2 1 0,0 2-2 15,-1-2 1-15,1 1-2 0,0 0-1 0,0 0-1 0,0-1-1 16,0 0 0-16,0 0 2 0,0-1 2 0,0-1 2 0,0-1 2 0,0 3 0 16,0-4 4-16,0 0 1 0,0 1 1 0,0-1 2 0,0-2 1 0,0 1 2 15,0-1 0-15,0-3 1 0,1 2 1 0,-1-1-1 0,2-2 0 16,0-1 1-16,-2 1-2 0,1-3-2 0,-1-1 0 0,2-1-3 0,-1 0-4 16,-1-2-4-16,2 1-5 0,-2-3-5 0,2 0-8 0,-2 0-5 0,0-3-7 15,0 0-7-15,1 1-8 0,-1-2-3 0,0-2-5 0,0 2 0 16,0-3-11-16,0 0-11 0,0 0-18 0,0-3-17 0,2-1-16 0,0-1-19 15,-2 0-22-15,0-3-23 0,0-3-29 0,0 1-29 0,0-1-54 16,0-3-64-16,0-2-45 0,0-1-35 0</inkml:trace>
  <inkml:trace contextRef="#ctx0" brushRef="#br0" timeOffset="18065.316">29909 4850 211 0,'0'-12'455'0,"-2"0"-44"0,1 2-65 0,1 0-61 0,-2 2-56 16,0 0-35-16,2 1-23 0,-1 2-14 0,1-2-13 0,-2 2-10 0,1 2-8 15,1-1-10-15,-2 1-11 0,0 0-10 0,2 1-13 0,0 1-15 0,0 1-18 16,0 0-15-16,0 0-14 0,0 0-13 0,0 0-14 0,0 0-8 16,-1 0-6-16,1 1-6 0,-4 1-2 0,3 1-3 0,-3 0 1 0,0 1 0 15,3-1 1-15,-4 6 2 0,2-2 3 0,-4 1 5 0,2 2 3 16,-4 0 4-16,3 1 4 0,-2 2 5 0,0 1 2 0,-1 0 3 0,1 0 0 15,0 0 0-15,-3-1 1 0,3 0-1 0,1 1 2 0,-1-4-2 0,1 1-1 16,0-2 0-16,3 0 1 0,-1-2 2 0,0 1 4 0,2-4 4 16,-2 3 6-16,2-4 7 0,2-1 7 0,-3 2 9 0,3-3 9 0,1 1 10 15,-2-2 9-15,2 0 11 0,0 0 10 0,0 0 8 0,0 0 6 0,0 0 2 16,0-3-3-16,0 2-7 0,0-4-11 0,0-2-10 0,2 2-10 16,-2-3-12-16,1-2-11 0,3-2-13 0,-3-1-12 0,5 0-13 15,-3-4-14-15,4 3-12 0,-2-4-11 0,3 0-5 0,1 0-3 0,-1-2 2 16,-2 4 2-16,2-2 3 0,3 2 2 0,-3 0 4 0,-2 3 4 15,3-1 4-15,-2 2 2 0,-1 2 0 0,-1 3 1 0,2-1 0 0,-2 1-2 16,0 3 1-16,-1-1-1 0,0 4-1 0,1-1 0 0,2 4 1 16,2-1 0-16,-3 4 0 0,4-1-1 0,0 3 2 0,2 1 1 0,1 2 4 15,1 0 1-15,0 3 1 0,2 1-3 0,-2 2-11 0,3 0-16 0,1 3-31 16,-1 1-35-16,4-3-59 0,-5 3-70 0,2 1-101 0,0-1-114 0,-1-3-66 16,4 2-37-16,-5-1-24 0,3-2-10 0</inkml:trace>
  <inkml:trace contextRef="#ctx0" brushRef="#br0" timeOffset="20031.6626">31520 5788 346 0,'0'-9'504'16,"-2"0"11"-16,0 2-70 0,2-3-111 0,-1 2-82 0,1 1-68 0,0-2-36 16,0 2-21-16,0 0-10 0,0-1-5 0,0 2 0 0,0 0-1 15,0 2-4-15,0 0-8 0,0-1-12 0,0 1-15 0,0 1-15 0,0-1-15 16,0 3-12-16,0-1-10 0,0 2-10 0,0 0-11 0,0 0-7 15,0 0-6-15,0 0-8 0,0 0-7 0,0 0-6 0,0 0-2 0,0 2 0 16,1 1 0-16,-1 2 1 0,2-1 2 0,0 2 3 0,-1 1 1 0,1 4 3 16,-1 1 5-16,5 1 3 0,-3 2 3 0,1 2 6 0,-1 2 4 15,-2 2 4-15,3 4 3 0,-1-2 0 0,-1 2 0 0,1 2 2 0,-2 2-1 16,2 0 0-16,-1 0 0 0,-2 2 1 0,1 1-1 0,1 0 0 16,-2-1-1-16,0 1 0 0,0-1-1 0,0 2 0 0,0-2 0 0,0 1 1 15,-2-1-1-15,1-1 0 0,1 0-1 0,-2 0 0 0,-1-3-1 0,3 1-3 16,0-1 0-16,0-2-4 0,0-2-2 0,0 1-5 0,0-3-3 15,0-2-7-15,0 1-6 0,0-4-6 0,0-1-8 0,0-1-9 0,0-2-9 16,0 0-9-16,3-3-11 0,-3-1-5 0,0-1-4 0,0-2-5 16,0-2-4-16,0-1-19 0,0-2-25 0,0 0-34 0,0 0-37 0,0-2-42 15,-3-3-43-15,3-2-40 0,-1-2-37 0,-2-2-28 0</inkml:trace>
  <inkml:trace contextRef="#ctx0" brushRef="#br0" timeOffset="20432.1193">31493 5649 379 0,'-2'-11'495'0,"0"2"-46"0,2 0-75 0,-1 2-80 15,-1 1-84-15,2-1-47 0,-1 3-30 0,-1-1-16 0,0 2-9 16,2 1-7-16,0-1-5 0,0 1-8 0,0-1-11 0,0 3-11 0,0 0-14 16,0 0-13-16,0 0-16 0,0 0-11 0,0 0-12 0,0 0-8 15,0 0-5-15,-1 3-2 0,1-1-2 0,-2 1 0 0,1-1 1 0,-1 5 3 16,0-2 0-16,-1 3 4 0,0 1 4 0,-1 2 2 0,0 1 7 15,0 1 5-15,-1 0 4 0,0 3 5 0,-1 0 4 0,-2 2 2 0,2 0 2 16,1 1 1-16,-3 0-1 0,1 0 0 0,0 1-2 0,-1-1-3 0,0-1-1 16,3 0-1-16,-3 0-2 0,2-2-1 0,1-1-1 0,0-1 0 15,-1-2 3-15,3-2 4 0,-2 0 4 0,2-1 6 0,2-4 10 0,-3 2 10 16,4-2 12-16,-1-2 12 0,1-2 12 0,0-1 6 0,0 0 4 16,1-1-1-16,3-4-4 0,-1 0-6 0,3-4-8 0,2-1-11 0,0-4-9 15,1-2-12-15,4-2-13 0,0-4-15 0,4 2-16 0,-1-6-15 0,3 2-15 16,-1 2-8-16,0-4-4 0,2 3-2 0,-2 1 3 0,2 1 2 15,-2 2 5-15,-1 1 2 0,0 1 4 0,0 2 0 0,-2 3 0 0,-2 1 1 16,1 1 1-16,-1 3 0 0,1 0 2 0,-5 4 1 0,3 1 1 0,2 2 2 16,-3 2 1-16,-1 1 2 0,3 4 4 0,0 2-3 0,1 1-9 15,1 4-11-15,0 1-18 0,0 2-21 0,2 5-27 0,1 0-36 0,-1 2-44 16,3 3-80-16,-2 1-99 0,2 2-82 0,-2-1-72 0,2 2-41 0,1 0-23 16,-4-2-7-16</inkml:trace>
  <inkml:trace contextRef="#ctx0" brushRef="#br0" timeOffset="21648.5364">22189 6399 279 0,'-8'-3'501'0,"-1"-2"-1"0,1 2-86 0,1-1-126 15,2 1-71-15,0 0-44 0,1 1-27 0,1-1-18 0,1 2-20 16,1-1-17-16,-1 2-15 0,0-3-12 0,2 3-11 0,0 0-9 0,0 0-9 15,2 0-7-15,0-1-9 0,-2 0-10 0,1 1-11 0,3-2-9 16,1 2-6-16,0-1-5 0,5-1 2 0,1 2 3 0,5-3 3 16,2 1 2-16,2 0 3 0,7 2 4 0,1-3 0 0,5-1 1 15,4-1 5-15,5 2 5 0,3-1 5 0,5 1 7 0,4-2 2 0,1 3 3 16,7-3-2-16,4 1-2 0,4 0-3 0,1 0-3 0,6 1-1 0,3-1-2 16,3-1-4-16,4 2-1 0,2-1-2 0,2 1 1 0,3-2-1 15,0 3-1-15,5-1 2 0,6-2 1 0,1 1 1 0,6-1-2 0,0 3-1 16,4-4-4-16,4 2 2 0,6-2 4 0,7-1 5 0,6 2 5 15,2-3-1-15,1 1-5 0,5-1-7 0,3 0-8 0,9-1-5 0,0-1-4 16,5 0-2-16,4 0 1 0,4 0-4 0,4 0 0 16,-4 1-9-16,2-2-10 0,0 3-4 0,1 1 0 0,-2 0 3 0,2-1-1 15,-3 2 1-15,-4 2-2 0,-4-1-6 0,-2 1-11 0,-3-1-2 0,4 3 3 16,-10-1-1-16,-3-1 0 0,-2 1-3 0,-1 1-2 0,-5-1-7 16,-6-2-9-16,-4 1-8 0,-3-1-7 0,-8 0 1 0,-4 0 11 0,-5 0 8 15,-6-1 7-15,-6 1 3 0,-2-2 1 0,-3-1 4 0,-5 3 7 0,-5-3 10 16,-1 1 14-16,-3 2 10 0,-9-4 10 0,1 1 10 0,-7 2 12 15,-6-1 3-15,-1 1 1 0,-8-2 4 0,-4 2 2 0,-6-1-3 0,-2 1-4 16,-4 2-7-16,-5-3-7 0,-5 2-6 0,-4 0-7 0,0 0-24 16,-7 0-29-16,2 1-44 0,-7 0-49 0,1 1-67 0,-6-2-75 0,0 2-53 15</inkml:trace>
  <inkml:trace contextRef="#ctx0" brushRef="#br0" timeOffset="23581.9447">31078 6831 82 0,'2'-5'540'16,"-2"2"5"-16,0 0 3 0,0 0-74 0,0 1-111 0,0 0-70 0,0 1-51 16,0 1-34-16,0 0-26 0,0 0-18 0,0 0-13 0,0 0-15 15,0 0-13-15,0 0-16 0,0 0-16 0,0 0-17 0,0 0-19 0,0 0-16 16,0 0-14-16,0 0-15 0,0 0-14 0,0 1-10 0,0 1-8 16,0 0-5-16,0 1-2 0,0 0-2 0,0 2 1 0,0-1 2 0,0 2 2 15,0 2 6-15,-2-1 5 0,1 1 5 0,1 4 5 0,-2 0 6 0,0 0 5 16,2 1 3-16,-1 1 1 0,1-2-1 0,-2 1-1 0,2 1-5 15,0-1-5-15,0 2-6 0,0-3-5 0,0 0-9 0,0 1-6 16,0-3-7-16,0-1-6 0,2 0-6 0,-2-2-5 0,1 1-2 0,-1-2 1 16,2-2 2-16,0-1 5 0,-2-1 1 0,1 0-1 0,1-2-1 15,-1-2-3-15,3 0 4 0,-1-1 3 0,-2-1 6 0,3-4 5 0,-1-1 4 16,0 0 4-16,1-2 3 0,0-1-1 0,-1-3 2 0,-2 2-1 0,3-2 4 16,-3 0 5-16,3 2 11 0,-3-3 10 0,1 3 8 0,-1 0 7 15,1-1 5-15,0 3 6 0,-2 1 3 0,4 0 4 0,-4 1 2 0,1 1 1 16,-1 2 0-16,2 0-3 0,0 3-2 0,-2-1-5 0,1 1-7 0,-1 1-10 15,2 1-10-15,-2 1-11 0,0 0-6 0,0 1-5 0,1 1-4 16,3 1-4-16,-3 1-1 0,3 1-1 0,0 2 1 0,0 1 1 0,1 0 3 16,2 1 4-16,-1 3 8 0,2-1 8 0,0 1 5 0,0 2 6 15,0-2 0-15,0 1-1 0,3 1-4 0,-2-1-8 0,1 2-13 0,1-3-11 16,2 0-17-16,-4 1-15 0,4-1-22 0,-2-1-25 0,3 0-26 16,-1-2-29-16,-2-1-31 0,3-1-33 0,-1 2-37 0,-1-5-38 0,-1 3-49 15,5-6-56-15,-6 2-35 0,1-3-23 0</inkml:trace>
  <inkml:trace contextRef="#ctx0" brushRef="#br0" timeOffset="23772.6493">31439 6810 317 0,'-5'-12'526'0,"-1"2"10"0,3 1-48 0,-2 2-73 0,2 0-82 16,-1 2-84-16,3-1-51 0,-1 3-34 0,0-1-26 0,2 2-21 0,-1-1-18 16,1 1-14-16,0 2-18 0,0 0-16 0,0 0-16 0,0 0-17 0,0 2-13 15,1 1-10-15,-1 0-8 0,2 3-5 0,0 1-1 0,-1 1 0 16,3 1 3-16,-1 1 4 0,-2 2 6 0,3 1 8 0,-1 0 3 15,0 2 6-15,1 0 2 0,3 0-1 0,-4 2-6 0,2-1-10 0,-2 1-12 16,2-2-17-16,-2 2-19 0,1 0-21 0,1-2-24 0,-2 2-26 16,2-1-28-16,-2-1-29 0,2 0-36 0,-2 0-41 0,3-1-60 0,-2-3-71 15,0 1-52-15,1 0-43 0,0-4-18 0</inkml:trace>
  <inkml:trace contextRef="#ctx0" brushRef="#br0" timeOffset="24098.4568">31687 6928 340 0,'0'-10'543'0,"-2"2"14"0,1-1-47 16,-1 3-77-16,0-1-83 0,1 1-85 0,-4 2-54 0,4-3-35 0,-1 4-28 16,1-2-20-16,-1 3-17 0,0 0-17 0,2 2-17 0,-1-1-18 0,-2 1-15 15,-1 1-17-15,3 1-13 0,-2 0-15 0,-1 1-7 0,1 4-7 0,-1 0-2 16,-1 1-1-16,0 2 0 0,0 1 1 0,0 1 4 0,-1 1 4 16,2-1 2-16,-1 4 3 0,2-2 0 0,0 3 1 0,-1-2-1 15,4 0 0-15,-1 0-4 0,1 0-3 0,0 0-5 0,1-2-4 0,-1 1-6 16,4-2-6-16,-1-2-4 0,-2 2-4 0,4-3-4 0,-2 0-2 0,5-2-2 15,-3 0-4-15,1-3 0 0,1-1 0 0,2-1 3 0,-1-2 2 0,0 0 4 16,1-4 7-16,1-1 7 0,-1 0 7 0,-1-1 8 0,5-1 7 16,-5-2 7-16,0-2 7 0,-2 1 4 0,2 0 5 0,-4-3 6 0,3 1 5 15,-2 0 6-15,-4 0 3 0,3-2 1 0,-4 2 0 0,1 0-1 0,-1-1-3 16,-1 3-4-16,-1-2-4 0,0 1-7 0,-1 1-6 0,0-1-5 16,-2 3-6-16,2 1-9 0,-2 0-11 0,2-1-14 0,-3 2-17 0,3 2-18 0,-2-1-19 15,2 2-18-15,-2 2-21 0,2-1-19 0,-1 2-19 0,4 0-28 16,0 0-33-16,0 3-42 0,0 2-42 0,4-1-57 0,-1 1-59 0,2-1-30 15,3 1-16-15</inkml:trace>
  <inkml:trace contextRef="#ctx0" brushRef="#br0" timeOffset="24416.3282">32359 6825 69 0,'4'-8'539'0,"1"1"12"0,-3 0 9 0,0-1-64 0,-2 1-99 15,0 0-78-15,-2 1-68 0,0-1-40 0,-1 2-30 0,0-1-19 0,0 0-15 16,-2 0-16-16,0 1-17 0,-2 0-16 0,2 0-19 0,-3 3-17 0,0-3-17 15,-2 2-14-15,2 1-10 0,0 0-11 0,0 2-8 0,-1 0-7 0,1 2-5 16,0 0-4-16,0 1-3 0,1 2-2 0,-1-1-2 0,-1 2 1 0,5 1 1 16,-2-1 0-16,1 3 1 0,2-1 1 0,1 2 1 0,1 0 1 15,1 1-2-15,1 2-1 0,2-2-3 0,1 1-2 0,0 2-3 0,5-2-4 16,0 0-5-16,0 0-4 0,2 1-2 0,-1-1-4 0,1 2-2 0,3-4-3 16,-3 2-1-16,1-1 1 0,1-1 0 0,-1-1 2 0,-2 0 2 0,0-1 2 15,-4 1 3-15,5-3 8 0,-5-1 5 0,-1 2 7 0,-2-3 8 16,1 0 7-16,-3 0 10 0,1-1 7 0,-2 0 9 0,-2-1 7 0,1 0 8 15,-3 1 4-15,-2-3 6 0,0 3 3 0,-7-1 0 0,4-1 1 0,-4 1 0 16,-3-1-2-16,-3 1-1 0,3-1-4 0,-2 1-5 0,1-1-8 16,0-1-10-16,1 2-14 0,1-1-20 0,2-1-21 0,-1 2-22 0,4-1-29 15,2-1-32-15,1 2-41 0,4-2-48 0,3 0-61 0,0 0-70 0,0 0-73 16,3-2-79-16,4 1-42 0,3-1-26 0,0-1-6 0</inkml:trace>
  <inkml:trace contextRef="#ctx0" brushRef="#br0" timeOffset="24748.4135">32619 6871 195 0,'-4'-6'607'0,"1"0"9"16,-4 1 6-16,2 1 5 0,-1 0-94 0,0 1-142 0,-2-2-106 0,2 2-86 15,-2 0-51-15,1 2-35 0,0-1-21 0,-1 2-17 0,0 0-13 0,1 0-13 16,0 0-10-16,0 3-12 0,1 0-11 0,-1 0-8 0,2 2-5 0,0 1-8 16,1 1-2-16,0 2-3 0,0 0 0 0,3 2-1 0,-2 1-2 15,3 0 1-15,0 0-1 0,0 1-1 0,1 2-3 0,1-1-3 0,1 2-5 16,2-1-5-16,-2 0-5 0,2-1-6 0,2 1-5 0,0-2-5 0,1 1-7 15,-2-2-5-15,2-1-3 0,0 0-4 0,0-3-1 0,3 0 0 0,-3-1 3 16,0-1 5-16,0-2 6 0,1-1 11 0,0 0 10 0,0-3 9 16,0 0 14-16,-3-3 13 0,0 0 13 0,1 0 13 0,-1-3 12 0,0-2 13 15,-3 1 10-15,1-1 9 0,-3-1 7 0,-1 1 8 0,-1-3 2 0,-1-1 2 16,-1 0-1-16,-1 2-1 0,-1-3-5 0,-3 1-6 0,0 2-6 0,0-2-7 16,-1 0-9-16,-1 3-9 0,-1-3-8 0,0 3-7 0,1 0-8 15,1 2-9-15,-2-1-6 0,3 1-8 0,0 2-10 0,-1-1-12 0,4 0-14 16,-2 3-17-16,1 0-19 0,3 0-22 0,-1 1-18 0,2 0-19 0,0 2-20 15,2 0-18-15,0 0-24 0,2 0-27 0,0 2-36 0,2-2-44 0,2 2-56 16,1 1-64-16,1-1-51 0,2-1-45 0,2 1-19 0,2-2-4 0</inkml:trace>
  <inkml:trace contextRef="#ctx0" brushRef="#br0" timeOffset="24998.3209">32803 6634 309 0,'-2'-12'580'0,"-1"0"13"0,2 2 11 0,-1 0-79 0,1 0-126 16,1 0-79-16,-2 1-58 0,0 1-32 0,1 1-17 0,-3 1-14 0,4-2-11 15,-1 2-15-15,-1 2-16 0,1-1-19 0,1 3-18 0,-2-1-23 0,2 1-25 16,0-1-24-16,0 3-22 0,0 0-19 0,0 0-16 0,2 3-13 0,-1 0-12 16,1-1-9-16,-1 5-5 0,3 0-4 0,-1 2-2 0,0 3 3 15,0 1 5-15,3 2 7 0,-3 2 7 0,2 3 9 0,-2 1 9 0,2 1 9 16,0 2 7-16,-2 2 3 0,2-1 6 0,-4 2 1 0,1-1 4 0,-1 3 3 16,-1-1 3-16,0 0 2 0,0-1-2 0,0 2-4 0,0 0-5 15,-1-3-9-15,1 0-7 0,-2-1-12 0,1 1-11 0,1-2-13 0,-2-1-13 16,-1-3-13-16,3 1-16 0,-1-2-17 0,1-2-19 0,-2 0-20 0,1-2-24 15,1-3-21-15,0-1-23 0,0-1-20 0,0-1-19 0,1-3-37 0,1-2-47 16,-2 1-67-16,1-4-77 0,-1-1-43 0,5-3-23 0,-1-2-5 16</inkml:trace>
  <inkml:trace contextRef="#ctx0" brushRef="#br0" timeOffset="25383.8761">33048 6563 270 0,'0'-5'585'0,"0"-2"2"0,0 3 2 0,0 0-67 16,0 1-102-16,0 1-107 0,0-1-112 0,0 2-72 0,0-1-51 15,0 2-31-15,0 0-20 0,0 0-15 0,1 3-12 0,1-2-9 16,-2 3-9-16,1 0-5 0,-1 2-3 0,2 0 0 0,0 1 0 0,-2 3 4 16,1-1 4-16,1 1 7 0,-2 2 4 0,2 2 5 0,-2-3 4 15,1 1 0-15,-1 2 2 0,0-2-1 0,0 0 0 0,-1 0 2 16,1-1 0-16,-2-2 2 0,2 1 3 0,-2-1 7 0,1-1 8 15,-3-1 11-15,3-2 12 0,-1-1 16 0,1 1 20 0,-3-3 15 16,3 0 13-16,-2 0 10 0,0-2 6 0,1-2 2 0,1 2 3 0,1-3-2 16,-2-1-4-16,0-1-10 0,2-1-15 0,0-1-15 0,0-1-19 15,2-2-20-15,0-1-26 0,1 1-18 0,3-3-20 0,-1 0-11 16,1 2-8-16,1-2-6 0,1 0-6 0,1 1-2 0,0 1-3 0,-1-1 0 16,5 3 3-16,-4-1 0 0,3 2 2 0,-3 0 0 0,0 3 2 15,-1 0 1-15,3 2 0 0,-1 1-3 0,-1 1-4 0,1 2-6 16,-2 1-8-16,0 1-12 0,1 2-12 0,-1 4-15 0,0-1-17 0,-3 4-22 15,1-1-24-15,1 4-35 0,-2 0-36 0,2 3-91 0,-2 0-116 16,-2 1-69-16,-1 1-44 0,-1 2-16 0,-1 0-3 0</inkml:trace>
  <inkml:trace contextRef="#ctx0" brushRef="#br0" timeOffset="25532.9046">33124 7099 426 0,'-3'1'663'0,"-1"2"12"15,3-3 7-15,1 0-31 0,-2-3-54 0,2 2-114 0,0 0-148 16,2-1-89-16,-1-1-59 0,3 0-49 0,-1-1-43 0,3 1-44 16,2-2-45-16,-2 1-51 0,4-2-56 0,-1 0-64 0,7 0-69 0,0 0-126 15,0-2-153-15,2 3-89 0,2-1-55 0,-2-2-28 0,3 1-16 16,-2 0 2-16</inkml:trace>
  <inkml:trace contextRef="#ctx0" brushRef="#br0" timeOffset="27486.6282">22664 4734 13 0,'-1'-3'41'0,"1"0"-5"0,-3 1-6 0,1-1-3 0,2 0-3 15,0 0-2-15,-1 1-4 0,-1-1-4 0,2-1-3 0,-1 1-1 16,1 1 0-16,-2-1-2 0,2-1 1 0,-2 3 0 0,2-3-1 16,-1 4-1-16,-1-3-2 0,1 1 2 0,1 0 0 0,-2 1 1 0,0-1 1 15,2-1 1-15,-1 1-1 0,1 1-1 0,-2 0-1 0,0-2 2 0,1 0 5 16,-1 3 3-16,1-3-1 0,-4 1-5 0,4 0-3 0,-1 0 0 16,-1 0-4-16,0 1-3 0,0-1-3 0,-1 1-3 0,1-1-2 15,-2-1-4-15,-1 2-4 0,2-1-8 0,-1 0-5 0,0 1-3 0,-2-1 0 16,3 2 3-16,-4-2 1 0,0 2 1 0,2-1 1 0,-2-1 1 15,0 2-1-15,0-2-1 0,0 1 0 0,-3 1 0 0,3 0 3 0,0 0 5 16,0 0-3-16</inkml:trace>
  <inkml:trace contextRef="#ctx0" brushRef="#br0" timeOffset="27916.7237">21892 5854 23 0,'25'17'26'0,"2"-2"-1"16,-1-1 0-16,4 2-2 0,-1-1-1 0,-1 0-2 0,2-2-1 15,2 1-1-15,-2 0 0 0,2-3 0 0,-1 1-1 0,1-1 0 16,0-1-3-16,-1 0 1 0,2-1-2 0,-3-2-1 0,4 1-3 0,-3-3-1 16,-1 1-2-16,4 0-1 0,-3-2-1 0,1 0-3 0,0-1-5 15,-1 0-5-15,1 0-6 0,-1-2-5 0,1 0-5 0,1-1-5 16,-2 0-6-16,3-1-5 0,-3 0-4 0,1-1-4 0,0 1-7 0</inkml:trace>
  <inkml:trace contextRef="#ctx0" brushRef="#br0" timeOffset="28481.6615">23773 5581 58 0,'4'-15'74'16,"0"0"1"-16,2-1-2 0,-5 1 1 0,2-1-1 0,1 2 0 0,-3-3-3 15,2 4-5-15,-1-2-4 0,1 1-4 0,-1-1-2 0,-1 0-1 16,3 2-1-16,-3-2-1 0,2 1-2 0,-1-1-2 0,-1 0-2 15,2 2-3-15,-3 0 0 0,2-2-1 0,0 3 1 0,-2-3 1 0,1 2 0 16,-1 0-1-16,0-1-6 0,0 2-6 0,0-1-4 0,0-2-3 16,0 1-3-16,0 1 2 0,0-3-2 0,0 3 0 0,0-2-3 0,-1 0-4 15,1 2-3-15,-2-3 0 0,0 3 1 0,2-2-3 0,-1 0 1 16,-1 2 2-16,2-2 1 0,-1 1-2 0,-4-1-2 0,4 0-2 16,-1 2-3-16,0-2-1 0,-1 1 1 0,2 1 1 0,-3-1 0 15,1 0-3-15,2 1 2 0,-3-1 1 0,1 1 1 0,0 0-2 0,-1-1 0 16,0 3-2-16,0-4-2 0,0 3-2 0,0-1-1 0,0-1 2 15,-1 1-1-15,0 0-1 0,0-1-2 0,0 1 0 0,0-2-4 0,0 3-4 16,0-2 1-16,0 2-1 0,-2-2 1 0,1-1-1 0,-1 2 0 16,2 0 3-16,-2-2-1 0,1 1-2 0,-1-1 1 0,-1 2 0 0,1-2-1 15,-1 0 2-15,1-2-1 0,-1 2 0 0,-1 0 2 0,-1 0 1 0,2 1 3 16,0-2 2-16,-1 1 1 0,-1 2-2 0,1-2 3 0,0 0 4 16,-1 2 3-16,0-3 0 0,1 3 4 0,0-2 4 0,-1 0 0 0,-1 2 0 15,3-2-1-15,-2 2 0 0,-2-1 0 0,3 1 0 0,-1 0 3 16,-1-1 3-16,-2 2 1 0,4-1-2 0,-4-2-2 0,0 2 2 0,0 2-2 15,1-1-3-15,-1-2 2 0,-1 4-1 0,2-2 0 0,-2 0-4 16,-1 0-1-16,1 2-4 0,1-2-2 0,-2 2-4 0,2 0-4 0,-3 1-1 16,2-2-5-16,1 2-1 0,-3 0-3 0,2 0-2 0,-2 1-3 0,4 1-4 15,-6 0-1-15,5-1 0 0,-2 1-2 0,0 1-2 0,0 0-3 16,0 0-3-16,0 0-2 0,0 1-3 0,2 0 0 0,-4 1-2 0,3 0-2 16,0 0 0-16,-2 0-1 0,2 1-1 0,-2 0-4 0,0 1-4 0,-1 1-6 15,3 0-6-15,-3 1-4 0,0 0-5 0,-1 1-1 0,-1-1-5 16,1 3-3-16,-2 0 0 0,0 0-1 0,0 1 3 0,-2 0 3 15,0 0 4-15,3 0 4 0,-5 1 3 0</inkml:trace>
  <inkml:trace contextRef="#ctx0" brushRef="#br0" timeOffset="29865.0479">23962 5095 2 0,'0'-22'58'0,"0"0"10"0,0 0 9 0,0 0 12 0,0 1 4 15,-1-2 1-15,-1 2-1 0,1 0 0 0,-3 0-2 0,1 0-2 0,2-1-5 16,-3 1-5-16,-1 0-3 0,2 1-3 0,-3 0-1 0,2-1-1 16,0 1-9-16,0 1-11 0,-1-1-8 0,-2-1-7 0,1 0-5 15,2 1-1-15,-1 0-1 0,-2 0-4 0,2 0-2 0,-2 0-5 0,1 0-2 16,1-2-3-16,-2 3-3 0,1-2-5 0,-2 3-2 0,2-3 3 0,-1 2-1 15,3 1 2-15,-3-2 0 0,0 1-1 0,0 0-1 0,1 0 1 16,-1 1 2-16,1-1 4 0,-2 2-1 0,0-1-2 0,2 1 0 0,-5 1 0 16,3 0 0-16,0 1-2 0,-2 0 0 0,0-1 0 0,-2 2-1 15,0 0 0-15,3 1 0 0,-4-1-1 0,-1 2-4 0,2 2-6 0,-1-2-3 16,-4 0 0-16,4 1-1 0,-4 2-3 0,0-1-3 0,1 0-2 16,-1 3-2-16,-1-3-4 0,1 4 0 0,-3-3-3 0,2 1-2 15,-2 2-4-15,0-1 0 0,-2 3-2 0,0-3 1 0,0 2 1 0,3-1-1 16,-3 2-1-16,0-2 1 0,3 2 0 0,-3 1-1 0,2 0-1 0,-3-2 2 15,3 2 1-15,-4 0 2 0,2 0 0 0,-1 0-1 0,2 2-4 0,-1-1-1 16,0-1 1-16,-1 3 1 0,1-1 0 0,-2 1-2 0,4 0-3 0,-2 0 4 16,0 1 6-16,-2-1 3 0,5 1 3 0,-3 1 1 0,0 0 5 15,1-1 6-15,0 1 8 0,1 1 2 0,2-2-2 0,-2 1 5 0,1 1 2 16,2-2 3-16,-4 1 2 0,2 1 0 0,2-2 0 0,-2 1-2 16,1 1-3-16,1-3-1 0,1 3 1 0,-1-2-3 0,1 2-3 0,0-1-1 15,1-1 5-15,0 2-4 0,1-2 0 0,0 2-2 0,1 1-4 16,-1-1-1-16,-1-2 0 0,2 3-1 0,0 1 0 0,-1-3-1 0,-1 2 0 15,1 1 0-15,0-1 0 0,-2 2-3 0,2 0-3 0,-2 2 0 16,0-2 2-16,1 1 0 0,-1 0 4 0,0 3 0 0,0 0-3 0,-3-2 1 16,5 1 0-16,-3 0 1 0,-1 3-3 0,1-2 2 0,0 0 0 0,0 2 2 15,0-1 1-15,1 1 0 0,1-1-1 0,-1 1-1 0,-2 0 0 0,4 0 0 16,-2 0-2-16,0 1-1 0,-1-1-3 0,3 2 0 0,0-2 2 16,-1 1-1-16,0 1 1 0,0-1 0 0,1 0-1 0,3 1 2 15,-3 2-1-15,1-2 0 0,3 1-3 0,-3 0 2 0,1 1 2 0,3 3 3 16,-4-2 1-16,2 0 4 0,0 3 5 0,2 1 1 0,-3-2 1 15,3 2-1-15,0 2 1 0,-1-1 1 0,1 1 2 0,1 0 3 0,0 4 3 16,0-4 0-16,0 4-3 0,2 0 0 0,-1-1 0 0,3 1-2 16,-3 0-4-16,1-1-2 0,1 4-1 0,2-4-2 0,0 3 1 15,1-2-3-15,-1 0-2 0,3-1-2 0,-1 1-2 0,1-1 1 0,1-2 1 16,1 2-1-16,-1-2 0 0,3-1 1 0,0 1 1 0,1-1 1 0,3 0 1 16,-2-3 2-16,2 4 4 0,2-4 3 0,1 1 2 0,1 1 3 15,2-2 2-15,1 0 1 0,4 0 2 0,-2 0 3 0,5 0 1 16,0-2 2-16,3 2 0 0,0-1 0 0,5 0 1 0,0-2-5 15,1 0-5-15,5 2-5 0,1-3-9 0,1 1-6 0,1-1-8 0,2-1-7 16,1-1-7-16,-3 1-9 0</inkml:trace>
  <inkml:trace contextRef="#ctx0" brushRef="#br0" timeOffset="30533.4976">22582 6016 10 0,'-1'-1'458'16,"-3"1"1"-16,3-2-78 0,-1 2-114 0,2 0-82 0,0 0-61 15,0 0-43-15,0 0-33 0,0 0-23 0,0 2-18 0,0-2-15 0,0 3-10 16,0-2-9-16,0 1-8 0,0 1-2 0,0 1-1 0,0 1 1 16,2 0 2-16,-1 3 3 0,-1 1 5 0,2 2 7 0,0 2 6 0,-2 4 11 15,0-2 14-15,0 6 11 0,0 1 8 0,-2 2 4 0,0 1 2 16,1 4-1-16,-1 2-4 0,-1 1-4 0,-1 4-4 0,1 3 0 16,-1-1 4-16,-1 2 1 0,1 2 1 0,0 2-2 0,0 0-5 15,-1 2-1-15,0-3 1 0,2 3-1 0,2 0 2 0,-1-2-1 0,0 0 1 16,2-1-1-16,2-2 1 0,0 0-5 0,-1-2-9 0,2-2-8 15,1-1-9-15,2-3-8 0,-3 0-9 0,2-2-9 0,-1-5-11 0,3 1-12 16,-4-4-11-16,3-2-11 0,-3-2-9 0,0-3-5 0,1 2-5 16,-3-4-2-16,1-5 1 0,-2 2-7 0,0-4-10 0,-2-1-14 15,-1-3-19-15,-2-1-11 0,-1 1-8 0,0-6 0 0,-4 3 7 0,1-5 12 16,-4 1 12-16</inkml:trace>
  <inkml:trace contextRef="#ctx0" brushRef="#br0" timeOffset="30848.3711">22394 7248 31 0,'-14'-15'156'0,"1"0"20"0,4 1 8 0,-4 0 5 0,2 2 0 16,0-1-3-16,2 1-7 0,1 2-7 0,0 1-8 0,-2 0-6 0,6 1-7 15,-3 1-7-15,2 3-11 0,2-3-10 0,-1 4-14 0,1 0-12 16,1 0-14-16,0 1-13 0,1 0-15 0,-1 2-14 0,2-2-14 0,0 2-13 16,0 0-9-16,0 0-12 0,0 0-8 0,0 0-6 0,0 2-4 15,2-2-2-15,-1 2 0 0,1 1 1 0,0 1 2 0,1 0 1 0,1 0 3 16,-1 1 1-16,1 2 0 0,0-2-1 0,1 3 1 0,0-1 0 16,3 1-3-16,0-1-5 0,-2 1-7 0,2-1-7 0,1 1-6 15,1 0-7-15,-1-1-7 0,2 0-6 0,0-1-6 0,2 0-5 0,1-1-3 16,-1-1-1-16,3-2-1 0,-2-1-2 0,2-1 4 0,0-1 4 15,-1-1 8-15,1-1 12 0,2-1 11 0,-4-2 10 0,2-2 14 16,-2 3 18-16,0-3 16 0,-3-1 16 0,3-1 16 0,-4 3 16 0,0-2 17 16,-3 2 18-16,-1-1 16 0,-1-1 14 0,-1 3 10 0,0 1 7 15,0-1 4-15,-3 0 4 0,-1 2-4 0,2 1-5 0,-2 0-9 0,0-1-8 16,0 4-14-16,0-2-15 0,0 2-19 0,0 0-19 0,0 0-19 16,0 0-18-16,-2 0-13 0,2 2-12 0,-1 2-11 0,-3 1-14 0,1 3-20 15,-2 1-27-15,0 2-31 0,1 4-36 0,-5 1-61 0,1 4-75 16,-2 4-83-16,-2 2-86 0,-1 3-46 0,-1 1-27 0,-1 3-16 15</inkml:trace>
  <inkml:trace contextRef="#ctx0" brushRef="#br0" timeOffset="31748.1124">21940 7761 246 0,'-1'-8'549'16,"-2"1"-20"-16,1 1-37 0,-1-1-88 0,2 3-115 0,-1 0-73 16,2 1-51-16,-1 1-36 0,1 2-28 0,0-2-21 0,0 2-18 0,0 0-20 15,0 0-19-15,0 0-15 0,1 2-15 0,-1-2-9 0,2 3-11 16,-1 0-5-16,4 3-4 0,-4 0 1 0,2 2 3 0,1 1 3 16,-1 0 6-16,0 2 6 0,0 2 8 0,1 0 9 0,-3 4 10 0,2-2 7 15,2 2 5-15,-4 3 2 0,2-2-1 0,-1 0-8 0,0 4-8 16,-1-3-15-16,-1 2-15 0,0 0-19 0,0 0-18 0,0 1-22 0,0-3-24 15,0 1-24-15,-1-1-25 0,1-2-32 0,0 0-36 0,0-5-33 16,0 1-31-16,0-1-48 0,0-1-58 0,0-4-31 0,0-3-19 16</inkml:trace>
  <inkml:trace contextRef="#ctx0" brushRef="#br0" timeOffset="32198.618">21950 7782 317 0,'2'-11'479'0,"-1"1"-54"15,-1 2-85-15,2-1-73 0,0 2-67 0,-1-1-46 0,2 1-36 0,2 0-21 16,-1 2-15-16,0-2-11 0,1 2-9 0,1 0-12 0,0 1-11 16,2-2-12-16,-2 3-13 0,2 0-10 0,0 0-11 0,2 0-7 15,-2 0-2-15,0 3-2 0,1 0 1 0,-1 0 2 0,1 0 3 0,-2 3 2 16,0 1 2-16,1 1 2 0,-3 1 4 0,2-1 3 0,-2 3 5 0,0 1 3 16,-1 3 4-16,-3-3 5 0,1 3 3 0,-1 0 4 0,-1 1 2 15,-3 2 2-15,2-1 3 0,-3 1 1 0,-1 2 1 0,0-3 1 16,0 2 0-16,0-1-2 0,0-2-3 0,0 1-2 0,-1-2-3 0,2 0-4 15,-1-2-1-15,0 2-4 0,2-6-1 0,0 3-3 0,1-3 0 16,0 0-2-16,1-1-1 0,-1-1 0 0,-1-2 0 0,3 1 0 0,0 0 0 16,3-3 0-16,-3 0 0 0,0 0-2 0,2 0-3 0,1-3-3 15,0 3-3-15,0-3-5 0,4 1-3 0,-2-1-5 0,1 0-1 0,2-1-5 16,0 1-3-16,0-2-3 0,2 2-3 0,0-1-1 0,0 1-2 16,-1 0-1-16,0 1 1 0,1 1-1 0,-2-1 1 0,1 2 3 15,-1 2 3-15,-1-1 3 0,2 2 4 0,-3 0 4 0,2 1 4 0,-3 1 4 16,2 1 5-16,-2 2 4 0,-1-2 3 0,1 1 5 0,-2 2 6 15,-2-1 5-15,1 3 7 0,-2-2 6 0,-2 1 6 0,1-1 5 16,-2 1 6-16,-2-1 5 0,-1 0 3 0,-1 0 3 0,-1 1 0 0,0-1 1 16,-2-3 1-16,-2 2-2 0,3 0 2 0,-4-4-1 0,0 1-2 15,1 1-9-15,1-2-12 0,0-1-15 0,-2-1-20 0,2-1-25 0,0-1-29 16,-2-1-33-16,2-1-39 0,3-1-51 0,-1-1-57 0,3-2-63 16,-1-1-61-16,2-1-70 0,-1-2-71 0,6 0-38 0,0-3-18 0</inkml:trace>
  <inkml:trace contextRef="#ctx0" brushRef="#br0" timeOffset="32548.1885">22457 7974 231 0,'2'6'512'0,"0"0"-34"0,-2-1-56 0,0 0-81 0,-2 2-91 0,0-2-57 16,2 2-37-16,-1-2-27 0,-3 2-19 0,4-2-15 0,-1 1-14 0,-1-1-15 15,2-1-14-15,-2 0-13 0,2 1-11 0,0 0-7 0,0 0-8 16,0-2-4-16,0 2-2 0,2-1-3 0,-2-1 1 0,2-2-1 15,-1 0 2-15,1 1 2 0,0-2 1 0,-1 0 0 0,3 0 1 0,-1-3-3 16,0 2-3-16,2-5-3 0,0 2-2 0,-1-3-2 0,1-1-4 16,0-1-2-16,-1-1-2 0,1-2-3 0,2-2-3 0,-3 1-1 15,1-2 0-15,-2 0 3 0,0 0 3 0,-1 0 8 0,-1 0 7 0,-1 0 10 16,0 3 8-16,-1-2 11 0,-1 4 10 0,1-2 7 0,-3 2 4 16,0 1 2-16,-1 1 2 0,4 3-3 0,-3 1-6 0,1 1-6 0,-2 0-8 15,2 1-8-15,-2 1-8 0,2 1-8 0,-3 1-8 0,3 1-8 0,-3 1-7 16,1 3-4-16,0 0-3 0,0 1 0 0,0 2 0 0,-1 2 5 15,2 1 2-15,-3 1 4 0,4 1 6 0,-2 1 2 0,2-1 2 16,-1 3 0-16,2 0-2 0,0-1-1 0,2 0-4 0,0 1-5 16,2 0-9-16,0-1-12 0,2-2-14 0,1 2-17 0,0 0-18 0,-1-3-20 15,1 0-21-15,4-3-23 0,-1 0-26 0,0-2-31 0,5-1-36 16,0-2-39-16,-1-3-41 0,2 0-58 0,1-5-62 0,0-1-33 0</inkml:trace>
  <inkml:trace contextRef="#ctx0" brushRef="#br0" timeOffset="32834.5375">22766 7790 138 0,'-5'-9'594'16,"2"-3"3"-16,-5 4-3 0,3 2-71 0,0 0-105 0,-3 0-91 0,4 1-83 16,-1 0-56-16,-3 3-42 0,3 0-29 0,1-1-24 0,-1 3-22 15,2 0-22-15,-2 0-16 0,-1 3-18 0,3 0-13 0,-1 0-15 0,1 3-6 16,2 2-5-16,1-1 0 0,-2 1-3 0,2 2 1 0,2 1 2 0,-1-1 1 16,2 2 1-16,1 2 2 0,0-2 1 0,6 1 2 0,-4 1 2 15,4-1 2-15,-1 2 0 0,0-1 2 0,4-2 0 0,0 2 1 16,-2-2 1-16,3 2-1 0,-1-2 0 0,-2 0-1 0,1-1 1 0,0-1-1 15,-1 1-1-15,-1-1-2 0,0-1 0 0,-2 0-1 0,1 0 3 0,-4-1 0 16,2-2 1-16,-4 2 2 0,0-3 1 0,-1 2 5 0,-2-2 6 16,0-1 6-16,-4 3 6 0,1-2 6 0,-2-3 5 0,1 2 4 15,-5 1 3-15,-1-2 2 0,-2 2 2 0,0-2 4 0,-1 1 1 16,-4-1 1-16,4-1-1 0,-4 1-11 0,3-3-11 0,-3 3-16 0,2-3-18 16,-1-3-23-16,4 0-26 0,0 0-32 0,-2-3-38 0,5 0-42 15,1-4-44-15,-1-1-46 0,4-3-46 0,0-1-58 0,3-3-64 0,2-3-44 16,2-1-33-16,3-4-15 0</inkml:trace>
  <inkml:trace contextRef="#ctx0" brushRef="#br0" timeOffset="33048.6242">22822 7602 374 0,'10'-14'537'0,"-2"1"15"0,1 3-41 0,-2 1-72 0,-2 1-71 15,-2 1-71-15,2 2-50 0,0 2-37 0,-1 1-28 0,-1-1-26 0,0 3-23 16,2 1-23-16,0 1-18 0,0 0-15 0,2 4-13 0,0 0-11 16,2 2-7-16,-1-1-7 0,1 3-1 0,3 3 1 0,-3 3 0 15,4-1 3-15,-4 3 2 0,1 1 3 0,2 4 3 0,-2-1 3 0,0 2 0 16,-1 2 0-16,-1-1-1 0,0 2-3 0,-1 0-4 0,0 1-4 15,-2-2-11-15,-1 1-13 0,1-1-12 0,-2-1-16 0,1 1-11 0,0-2-12 16,-3-2-14-16,3-1-15 0,-3-2-17 0,3 0-16 0,-4-1-17 16,1-3-20-16,-1-3-18 0,2 1-16 0,-2-2-11 0,0-3-7 15,0 0-22-15,0-2-32 0,0-2-44 0,0-4-46 0,0 0-41 0,-2-2-35 16,2-2-42-16,-1-3-42 0,-3-5-15 0,3 0 0 0</inkml:trace>
  <inkml:trace contextRef="#ctx0" brushRef="#br0" timeOffset="33156.2005">23063 7951 171 0,'-4'-11'523'0,"1"3"12"0,1 0 2 0,-2 0-51 0,3 3-77 15,-1-1-61-15,1 1-57 0,1 1-48 0,0 1-46 0,1-2-35 16,2 2-30-16,1 0-26 0,0 0-23 0,2 0-22 0,2 0-24 16,2 2-28-16,4-3-32 0,0-1-39 0,4 2-43 0,4-1-61 0,-2-3-66 15,7 2-108-15,-2 0-132 0,4-3-73 0,-1 2-46 0,-1-1-23 16,0 1-15-16</inkml:trace>
  <inkml:trace contextRef="#ctx0" brushRef="#br0" timeOffset="34365.3318">22625 8678 511 0,'-5'-17'517'0,"1"3"-55"0,-3-1-83 15,1 3-61-15,-2-2-52 0,2 2-32 0,-1 2-23 0,-1 2-19 0,1 0-15 16,0 0-14-16,-1 3-14 0,2-2-14 0,-2 4-14 0,0-2-18 16,2 1-16-16,-1 3-19 0,-2-1-15 0,1 4-14 0,0-1-16 15,0 3-9-15,-3 1-10 0,2 0-5 0,1 1-3 0,-3 3-3 0,1 0-1 16,-1 3-1-16,0 0-2 0,3 1-1 0,-1 3 0 0,1-2-1 15,-1 3-2-15,4-1-1 0,-2 3 0 0,4-2 1 0,1 1-1 0,1 0 0 16,2 1 0-16,1-1 1 0,1 0-1 0,4 0-1 0,2-1-1 16,2 0-2-16,0-1-3 0,3-2-5 0,2-1-7 0,1-1-9 15,4-1-10-15,1-2-10 0,4-2-12 0,-3-4-9 0,6 0-6 0,-1-4-7 16,2-2-5-16,-1-2-4 0,-1-2-3 0,2-3 1 0,1 1 4 16,-5-6 9-16,1 2 11 0,-2 0 15 0,-3-2 15 0,-2-4 20 0,-3 3 21 15,-3 0 23-15,-1-2 22 0,-4 0 22 0,-1 1 21 0,-3 1 20 16,-4-1 18-16,1 2 14 0,-4 0 11 0,1 1 6 0,-5 3 3 0,-1-1 1 15,1 1-3-15,-2 3-7 0,-1-1-9 0,1 1-13 0,-2 1-16 16,-1 3-16-16,2-1-15 0,-1 4-17 0,-1-1-16 0,3 2-13 0,-2 2-13 16,1 1-10-16,-2 0-7 0,5 4-5 0,-2-2-2 0,-1 4-3 15,2-1-3-15,1 2 1 0,1 2-1 0,2-1-2 0,-1 4 1 16,0-1-1-16,3 2 1 0,1-1-2 0,0 0 2 0,1 2-1 0,2 0-1 16,0 0 0-16,0-3-1 0,4 1-1 0,-3 0-1 0,1-2 1 15,4 0 1-15,-2-2 2 0,-1-3 3 0,2 2 3 0,0-5 4 0,-2 2 5 16,2-2 4-16,-3-2 4 0,2-3 4 0,0 0 4 0,-1 0 5 15,-1-5 4-15,2 0 4 0,-1-2 4 0,0-1 3 0,-1-2 0 0,-2-1 1 16,2-2 0-16,-2-1-2 0,0 0-1 0,-1-2-1 0,0 1-2 16,-1 0-3-16,1-2-1 0,0 2 0 0,-2 2 0 0,0 0-1 0,0 0-1 15,0 1-1-15,0 3-5 0,0-1-4 0,0 3-6 0,0-1-7 16,0 3-6-16,0 3-7 0,2-1-6 0,0 1-4 0,-2 1-4 16,0 1-3-16,1 1-3 0,1 2-3 0,0 1-1 0,1 1 1 0,-2 3 0 15,3-1 5-15,-3 3 4 0,2-1 6 0,1 3 6 0,-1-1 7 16,1 2 5-16,-1 0 5 0,2-1 2 0,-2 0-1 0,2 2 2 15,-2-3 1-15,2 0 1 0,1-1 1 0,-3-1 0 0,1-1 2 0,-1-3 3 16,0 4 4-16,0-5 5 0,-1 0 5 0,-1 0 6 0,3-3 5 16,-3 1 3-16,1-2 2 0,2-2 1 0,-1-1 3 0,1-2-1 15,0 0 2-15,0-4-1 0,1 2 0 0,-1-3-3 0,2-1-3 0,-1 1-6 16,1-3-5-16,-1-2-7 0,3 3-6 0,0-2-5 0,-2 1-3 0,2 2-4 16,-1-1-2-16,-1-1-5 0,3 4-5 0,-1-1-4 0,-1 3-4 15,-1-1-4-15,3 3-2 0,-2 0-2 0,-1 2-1 0,1 1-2 16,0 1 1-16,0 1-1 0,-3 1 1 0,3 2 0 0,-1 0 2 0,2 1 2 15,-2 3 3-15,1-1 3 0,-2 1 2 0,-1 3 2 0,2-1 2 16,-3 3 3-16,2-1 1 0,-2 2 1 0,-1 0 0 0,0 1 1 0,-1-2 1 16,-1 3 0-16,-1-2-1 0,-1-1 1 0,0-1 1 0,-1 1 2 15,2 0 0-15,-1-2 5 0,-1-3 7 0,0 2 5 0,-2-3 8 16,2-2 6-16,2 1 5 0,-3 0 4 0,-1-2 4 0,2-2 4 0,-2 0 4 16,1-1 2-16,-1 0 4 0,0-1 1 0,2 0 1 0,-2-2-1 15,2 3-2-15,2-2-5 0,-3-1-3 0,1 2-4 0,0-1-4 0,0 0-4 16,2 0-2-16,-3 0-6 0,4 1-5 0,-1-1-6 0,1 2-6 15,0 0-9-15,0 0-4 0,0 0-8 0,0 0-7 0,0 0-7 16,0 0-7-16,0 0-3 0,1 0-3 0,3 0 1 0,-3 0 0 0,4 2 3 16,-1-2 0-16,0 1 1 0,0 1-1 0,3-2-3 0,-1 0-2 15,5 0-4-15,-1 0-4 0,-1-2-5 0,5 1-5 0,-1-1-7 16,3-1-10-16,-2-1-10 0,5-1-14 0,0 0-9 0,-2-3-9 0,2 0-5 16,0 0-2-16,3-2 2 0,-3 0 5 0,2-2 7 0,-2-1 7 15,1 0 12-15,-4-1 12 0,1-1 13 0,1 0 13 0,-4-1 19 0,1 1 19 16,-1 1 21-16,-5-3 20 0,-1 3 19 0,1-1 18 0,-4 2 15 15,0-1 15-15,-2 2 13 0,-1 0 13 0,-2 2 7 0,-2 1 2 0,1 0 0 16,-3 1 0-16,1 0-6 0,-2 3-5 0,-1 1-9 0,0 1-12 16,0-1-11-16,-2 4-10 0,-2 0-12 0,1 2-12 0,-1 3-12 15,-1-1-13-15,0 1-8 0,-2 5-6 0,3 0-4 0,-2 1-5 0,1 2-3 16,-1-1-3-16,4 3-1 0,0 1-1 0,-1 1 0 0,4 0 0 16,0 0 1-16,3 0-1 0,1 1 0 0,2-1 0 0,2-1 2 0,4 3 0 15,2-3 0-15,1 0-3 0,3-2-7 0,2 3-10 0,1-5-16 16,6 0-20-16,0-4-26 0,2 1-29 0,1-4-49 0,4-4-60 0,3-1-101 15,0-3-123-15,1-3-73 0,4-3-46 0,-1-1-23 0,2-6-8 16</inkml:trace>
  <inkml:trace contextRef="#ctx0" brushRef="#br0" timeOffset="36116.6112">30306 3621 270 0,'-25'-11'267'0,"2"1"-99"0,-4 2-49 0,2-1-22 16,-4 1-12-16,3 1-4 0,0-1-1 0,1 1 0 0,-2 0-2 0,0 2-2 16,2-1-5-16,-4 2-7 0,1-2-4 0,0 3-5 0,-1-1-5 15,1 3-7-15,-2 0-3 0,0 1-5 0,0 1-5 0,0 0-3 0,-2 3-3 16,0 2-4-16,2 0-3 0,0 1-4 0,0 2-1 0,0 1-1 0,0 1-1 15,0 3-2-15,3 1 0 0,-3 1 0 0,3 2-1 0,0 3 1 0,0-1-1 16,1 4-2-16,-1 0-1 0,2 0-2 0,-1 3 2 0,4-1-1 16,0 2-1-16,-2 2-3 0,4 0-1 0,1 0-3 0,1 0 0 0,2 0 0 15,-1 1 0-15,4-1-2 0,-1 2-1 0,5 0 0 0,1-1 4 16,-1 2 4-16,4-2 3 0,3 0 3 0,2 2 3 0,3-2 4 0,2 1 5 16,4 2 6-16,3-2 5 0,5-1 4 0,0 0 6 0,7 1 6 0,3-1 5 15,1-1 2-15,7-1 1 0,2-3-2 0,5 1-6 0,2-4-6 16,5 0-9-16,2-2-11 0,4-4-10 0,2-3-12 0,3 0-10 0,0-5-14 15,0-2-12-15,4-2-13 0,-3-3-7 0,1-2-4 0,0-2-2 16,-2-3-1-16,0-2 0 0,-3-2 6 0,-2-3 3 0,-2 0 6 0,2-4 6 16,-5 0 6-16,-1-2 11 0,-1-3 11 0,-5 1 12 0,0-5 12 0,-3 1 9 15,-1-2 11-15,-6 0 8 0,1-1 8 0,-4 0 9 0,-5-2 10 16,-3 1 10-16,0 1 11 0,-3-2 7 0,-4 2 3 0,-5-2 3 0,2 1 2 16,-8 1 0-16,1-1 0 0,-5-1-5 0,0 3-5 0,-3-3-6 0,-2 2-6 15,-1-2-8-15,-7 1-12 0,4-1-12 0,-6 1-14 0,0-1-12 16,-1 0-11-16,-5 1-16 0,1 1-15 0,-2-2-17 0,-1 1-21 0,0 1-22 0,-6 2-24 15,3-1-30-15,-1 2-30 0,-2 3-37 0,-1-1-38 0,4 2-73 16,-4 4-92-16,0-1-52 0,0 4-32 0,-1 1-15 0</inkml:trace>
  <inkml:trace contextRef="#ctx0" brushRef="#br0" timeOffset="37115.0109">30827 5079 210 0,'-17'-4'279'0,"-1"-1"-114"0,1 1-62 0,-2 1-38 0,1 3-22 15,-2-2-14-15,1 2-5 0,0 0-1 0,-2 2 3 0,1-2 6 0,1 3 0 16,-2 2 0-16,1-1-4 0,1 3-6 0,-3-1-1 0,1 1-2 15,0 2 1-15,-1 2 0 0,0 0 0 0,3 1 0 0,-3 0-1 0,2 3 0 16,-4 1 2-16,5 2 2 0,-3 1 1 0,2 1 3 0,-3 2 0 0,1 2-1 16,-2 2 2-16,3 2 4 0,0 2 2 0,0 2 2 0,1 1 1 0,-1 1 1 15,1 5 0-15,1 0-1 0,-1 2-1 0,2 4-2 0,2 2-1 16,2 0-1-16,-1 3 2 0,3 0 1 0,2 3-2 0,2 1-6 0,2 2-5 16,1-3-5-16,5 5-6 0,4-3-5 0,2 1-4 0,2 0 0 15,3-1 2-15,4-1 0 0,3 1 1 0,4-1-1 0,3 0 2 0,5-2 3 16,0 1 4-16,7 0 5 0,3-4 6 0,3 2 4 0,4 0 4 15,5 0 5-15,3-1 0 0,6-2-2 0,3-2-4 0,2 0-4 0,2-3-8 16,5-3-8-16,1-2-13 0,2-2-11 0,2-5-11 0,0 1-7 0,-1-5-7 16,-2-2-7-16,1-4-5 0,1 1-2 0,-2-5-2 0,1 0 0 0,0-2 3 15,-2-6 2-15,0 3 5 0,2-3 8 0,-5-3 8 0,2 1 9 0,-2-7 6 16,-1 3 2-16,-2-3 5 0,-2-1 1 0,-3-1 2 0,-5-1-1 0,-3-1 0 16,0-2-1-16,-2-1 3 0,-2 2 3 0,0-4 3 15,-1 0 1-15,0-2 5 0,1-1 6 0,0-2 4 0,1-1 4 0,-1-2 4 16,-2 0 5-16,1-2 2 0,-1-3 2 0,0 0 1 0,-1-2 0 15,1-2-2-15,-4-2-2 0,0-2-4 0,-2-2-3 0,-1 1-3 0,-2-3-5 16,-2-1-2-16,1-4-1 0,-6 2 2 0,-1-4 5 0,-2-1 9 16,-3-1 8-16,-2 2 11 0,-4-4 8 0,-3 0 5 0,-1-1 5 15,-4-2 3-15,-3 2 4 0,-3-4 3 0,-4 0 6 0,-3 0-1 0,-5-4-3 16,-3 1-6-16,-3-2-11 0,-8-3-12 0,-1 1-15 0,-6 0-14 16,-4-3-13-16,-8 2-11 0,-1-1-9 0,-10-5-12 0,-11-4-13 0,-4-1-11 15,-5 0-11-15,-3 3-9 0,-6 1-9 0,-3 2-12 0,-1 4-13 16,-2 3-22-16,0 2-24 0,-3 5-27 0,3 2-28 0,-3 2-35 0,1 5-36 15,2 3-64-15,2 2-76 0,1 2-42 0</inkml:trace>
  <inkml:trace contextRef="#ctx0" brushRef="#br0" timeOffset="38063.9932">30237 5113 262 0,'-3'-15'498'0,"2"2"4"0,-1-1-83 15,-1 2-125-15,0-1-72 0,-1 3-48 0,3 0-25 0,-2 1-18 0,2 2-9 16,-3 1-6-16,3 0-7 0,-1 1-8 0,0 0-12 0,1 3-16 16,1 0-15-16,-2-1-15 0,1 3-17 0,1 0-17 0,0 0-15 0,0 0-10 15,0 2-10-15,0 1-8 0,0-1-4 0,0 5-4 0,1 1-1 16,1 2 2-16,-2 2 0 0,1 3 3 0,-1 4 3 0,2 1 5 0,0 5 3 15,-2 2 2-15,1 5 6 0,-1 1 3 0,2 6 5 0,-2 1 4 0,0 3 5 16,0 5 4-16,0 4 4 0,0 3 3 0,0 2 3 0,0 4 3 16,0 2 0-16,-2 4 1 0,2 2 0 0,0 2 1 0,-1 3-4 0,1 0-4 15,0 1 0-15,0 0 1 0,0 0 2 0,0 0-2 0,0 1 0 0,0-1 0 16,1 1 0-16,-1 1-1 0,2-2 0 0,0 0 0 0,-1 0 1 16,2 0 2-16,0-3-1 0,0 0 2 0,0 0-4 0,2-3-6 0,-2 0-5 15,4-3-1-15,-2 0 0 0,2-4-1 0,0 2 1 0,-1-2 2 0,1-2 2 16,2 0 2-16,-1-1 3 0,0 2 2 0,0-3 4 0,1 2 3 15,-1-2 3-15,2 0 4 0,-1-1 1 0,-1-2-2 0,0 0-1 0,-2 0-2 16,5-3-2-16,-3-1-3 0,-2-1-2 0,2-4-2 0,0 0-2 16,-2-5-5-16,1 0-3 0,-1-4-2 0,0-3-1 0,-1 0-4 0,0-5-3 15,-2-1-6-15,0-4-6 0,0-4-6 0,1-1-6 0,-3-1-6 0,3-5-8 16,-4-3-6-16,2 0-18 0,-2-2-24 0,-2-3-33 0,0-1-42 0,0-1-63 16,-1-3-76-16,-2 0-71 0,0-3-70 0,1 1-37 0,-3-1-21 15</inkml:trace>
  <inkml:trace contextRef="#ctx0" brushRef="#br0" timeOffset="39998.2244">30074 8874 303 0,'0'-9'574'16,"0"0"11"-16,0 1 10 0,0 0-78 0,-1 3-127 0,1 1-91 0,-2-3-76 16,1 4-45-16,1-2-30 0,0 3-17 0,0-1-13 0,0 3-11 15,0-2-13-15,0 2-16 0,0 0-22 0,0 0-20 0,0 0-20 0,0 0-15 16,0 2-15-16,0 1-6 0,0 1-6 0,0 2-4 0,0 1-3 0,0 2 0 15,-2 1-3-15,-1 2 3 0,3 1 6 0,-1 2 7 0,-1 1 6 16,1 6 9-16,-1-3 7 0,0 2 5 0,1 1 4 0,-3 1 2 16,4 0 3-16,-3 1 1 0,3-2 2 0,-1 1 1 0,1 0 2 0,-2-3-2 15,0 1-2-15,2-1-1 0,0-3-4 0,0 2 0 0,0-3-2 0,0-1-2 16,2-2 0-16,0-1-1 0,-2 0 0 0,1 0 1 0,-1-4 1 0,2 0 2 16,-1-3 5-16,-1 0 4 0,4-2 5 0,-3-1 2 0,1 1 3 15,0-3-3-15,2-3-4 0,1 0-6 0,-1-4-6 0,1 0-4 0,2-2-4 16,-1-1-5-16,2-5-6 0,1-1-5 0,-1 0-6 0,0 0-8 0,3-3-6 15,-1-1-6-15,-2 0 0 0,1 2 0 0,-1-2 4 0,-2 3 5 16,2-1 5-16,-2 1 6 0,2 2 5 0,-3 2 5 0,0 1 5 16,-2 0 1-16,2 2 5 0,-1 3-1 0,0 1 0 0,-3 0-3 0,1 4-5 15,-1-3-4-15,-1 3-4 0,2 1-5 0,-2 1-4 0,0 0-2 0,2 1-1 16,-2 3 1-16,1-1-2 0,2 2 0 0,-1 1 0 0,1 2 2 16,-1 2 3-16,1 0 6 0,1 2 4 0,0 1 7 0,-1 0 7 0,2 2 5 15,-2-1 3-15,2 3 1 0,-2-2-1 0,2-1 1 0,1 0 1 16,2 1-1-16,-3-2 0 0,1-1 0 0,1 2 0 0,-2-4 0 0,2 1 1 15,-1-1 2-15,1-2 0 0,0-3 3 0,0 2 1 0,-3-2 1 0,3-1 3 16,-1-3 0-16,3 1 1 0,-1-4 1 0,-1-1 1 0,-1 1 2 16,3-5 1-16,-2-1 0 0,1 1-1 0,-3-3-1 0,2-1-1 0,-2-2-2 15,0-1-4-15,-4-1-2 0,3 0-2 0,-4-1-2 0,0-2-4 16,0 2-3-16,-4-4-1 0,3 5-2 0,-4-3 0 0,0 0-1 0,-2 1 0 16,-1 0 0-16,1 1 2 0,1 1-1 0,-3 1 0 0,1-1 2 15,1 4-1-15,-1 0 1 0,1-1-1 0,0 5 0 0,1-3-2 0,1 5-8 16,2-2-8-16,-3 3-12 0,3-1-12 0,-1 1-16 0,3 0-16 0,-1 4-12 15,2-2-9-15,0 2-8 0,0 0-7 0,3 2-7 0,1-2-7 16,-1 4-7-16,1 0-8 0,3 0-5 0,-1 1-1 0,2 0 0 0,3 2 4 16,0 0 6-16,0-1 8 0,5 1 2 0,0-1 4 0,1 2 2 0,2-2 2 15,-1 0 4-15,2-1 5 0,2 2 9 0,-1-2 8 0,2-2 9 16,-1 4 10-16,-1-5 9 0,1 3 12 0,2-2 14 0,-2 1 18 0,-3-3 19 16,0 1 21-16,0-1 21 0,-3 0 20 0,-1-1 21 0,-2 0 18 15,-2 0 18-15,-1 0 19 0,-2 0 17 0,-2 0 16 0,0 0 14 0,-1 0 10 16,-4 0 3-16,1 0-2 0,-2 0-7 0,0 0-6 0,0 0-12 15,-2 0-15-15,-2 0-14 0,1 0-17 0,-4 0-17 0,3 0-17 0,-1 0-16 16,-3 1-16-16,-1 1-15 0,1 0-14 0,-4-1-8 0,2 2-8 0,0 2-7 16,-1-1-8-16,-2 2-5 0,2-1-2 0,-1 3-2 0,2 1-1 15,0-2-1-15,0 3-1 0,2 0 0 0,1 0 0 0,1 0-1 0,-2 1 0 16,3-1 1-16,2 0-1 0,2 3 1 0,-1-1 0 0,2 0 1 16,0-2 1-16,2 2 2 0,1 1 0 0,2-3 2 0,1 2-1 0,0-2 2 15,2-1 1-15,2 0-1 0,0-1 0 0,2 0-5 0,2-3-4 0,-3 2-6 16,3-5-5-16,0 1-4 0,1-1-5 0,0 0-4 0,0-4-2 15,0 0-1-15,0-1-1 0,0 1 0 0,-2-5-3 0,0-1 1 0,-1 1-1 16,-2-1 3-16,1-2 3 0,-5 0 3 0,2-3 4 0,-1 1 4 16,-5 0 4-16,2-1 3 0,-4 0 4 0,-2-2 1 0,-2 0 0 0,1 1 2 15,-6 1 2-15,3-1 2 0,-2 0 2 0,-3 3 3 0,2-1 2 16,-3 0 3-16,2 0 1 0,-2 4 3 0,3-1 1 0,-2 2 0 0,1 0-1 0,2-1-3 16,1 1 0-16,0 3-3 0,4-1-4 0,-2 5-2 0,2-3-5 15,1-1-7-15,1 3-7 0,1 1-4 0,1 0-5 0,-1-2-1 0,4 2-4 16,-1 0-1-16,2 0-3 0,0 2 1 0,-1-2-1 0,6 1 2 15,-1 1 0-15,2 0 4 0,2-2 5 0,-2 3 5 0,1-3 8 0,3 0 3 16,-2 0 3-16,2 0 1 0,0 0 1 0,0 0 1 0,0 0 2 16,-1 0 1-16,-1 0 1 0,1 0 0 0,-2 0 1 0,2 2 0 0,-2 0 1 15,-1-2-1-15,1 1 0 0,-2 1-2 0,0 0 0 0,-1 2 0 0,0-1 1 16,-1 0 2-16,0 2 0 0,0-2 2 0,-2 4 2 0,1-1 1 16,-2-1 2-16,2 3 2 0,-2-1 2 0,0 3 2 0,-2-1 2 0,0 0 3 15,-1 2 3-15,-1-3 2 0,-1 3 1 0,0-2 0 0,0-1 1 0,-1 2 3 16,-1-1 3-16,1-1 7 0,-3-1 8 0,3 0 10 0,-3-1 12 15,1-1 9-15,0-2 7 0,0 0 5 0,-5-1 3 0,5 0 3 0,-2-2 2 16,2 0 3-16,0 0 3 0,-2-3-1 0,2-1-2 0,-3 1-8 16,3-3-10-16,-1-1-14 0,3-1-14 0,-1-1-18 0,1-1-17 0,2 0-17 15,1-2-17-15,1 2-17 0,0-4-16 0,5 2-14 0,0-2-12 16,0 2-13-16,2 1-12 0,3-1-9 0,0-2-13 0,3 4-10 0,0-2-10 0,1 1-6 16,-1 1-5-16,3 1 1 0,0 0 2 0,0 1 5 15,0 1 4-15,1 1 4 0,-2 0 5 0,2 0 6 0,-2 1 5 0,1 3 10 16,-1-3 10-16,-1 2 12 0,1-1 12 0,-3 1 16 0,0 2 17 0,-2 0 19 15,1-2 21-15,-4 1 24 0,0 1 24 0,-1-1 22 0,-1 2 22 0,-4-1 18 16,1-1 20-16,0 2 17 0,-2 0 13 0,0 0 12 0,-3 0 12 16,0 0 3-16,0 0-1 0,-3-2-7 0,2 2-10 0,-2-1-12 15,-1 0-15-15,-1 1-15 0,1-2-17 0,-1 2-15 0,-4 0-17 0,1 0-14 16,-2 2-13-16,0-2-13 0,1 2-12 0,0 0-7 0,-1 1-8 0,1 0-3 16,-1 2-5-16,1-1-1 0,-1 1-5 0,4 0-4 0,0 2-1 0,1-2-2 15,1 5-2-15,1-3-1 0,2 1-1 0,-2 1 1 0,3-2 1 16,3 3 2-16,-2 0 1 0,2-1 3 0,2 1-1 0,2 0 2 0,1 0 1 15,-1-1 0-15,5 1 2 0,-3-1 0 0,4 1 1 0,-2-3 0 16,2 2-2-16,-1 0-2 0,-1-2-1 0,3 1-1 0,-3-2-3 0,-1 0 0 16,1 0 0-16,-5-2 2 0,2 0 1 0,-1 1 2 0,-1-1 1 15,-2-1 2-15,0 1 2 0,-3-1 2 0,-1-1 3 0,0 1 4 0,0-2 4 16,-1 2 4-16,-3-2 4 0,0 1 3 0,-4 1 2 0,-1-1 3 16,0 0 1-16,-3 1 1 0,1 0-1 0,-6 0-2 0,2 2-2 0,0-2-5 15,-3-1-8-15,1 0-12 0,1 1-12 0,-1 0-14 0,2-1-16 0,0-2-17 16,2 0-19-16,-1 0-21 0,1-2-27 0,2-1-28 0,2 0-34 15,0-1-37-15,3-4-42 0,1 0-36 0,1 0-36 0,2-4-64 0,4-2-77 16,4-2-35-16,-1-2-13 0,4-3-2 0</inkml:trace>
  <inkml:trace contextRef="#ctx0" brushRef="#br0" timeOffset="40214.4078">31726 8641 59 0,'18'-13'558'0,"-1"0"10"16,-1 4 6-16,-3 1-65 0,1 1-102 0,-3 2-74 0,-1 0-63 0,-1 2-43 15,-1 1-32-15,-3 1-25 0,1 1-19 0,0 1-14 0,-1 3-14 0,0 0-9 16,-1 1-7-16,1 2-7 0,-2 3-4 0,2 4-3 0,0-3 1 0,-2 4 1 15,-2 0-2-15,3 5-2 0,-4-1-2 0,1 2-4 0,-1 1-8 0,0 3-5 16,-1 0-4-16,1-2-6 0,-2 5-7 0,0-1-5 0,1 0-3 16,-2 0-7-16,0-1-6 0,1 1-4 0,2 0-3 0,-1-1-5 0,-1-1-10 15,2 1-10-15,0 0-12 0,0-3-11 0,2 1-15 0,-1-3-15 0,1 1-14 16,1-2-16-16,0 0-15 0,2-2-16 0,-2-1-19 0,2-2-21 16,-1 0-24-16,1-2-25 0,3-3-21 0,-2 0-28 0,1 2-27 0,-1-4-43 15,2-1-51-15,0-2-72 0,-2-1-86 0,4-1-44 0,-3-3-26 0,0-2-4 16,-1-3 6-16</inkml:trace>
  <inkml:trace contextRef="#ctx0" brushRef="#br0" timeOffset="40353.8955">31775 9056 607 0,'-3'-5'623'0,"1"2"11"0,1-2-19 0,2 1-30 0,1 1-119 0,3 0-162 16,0-2-93-16,3 2-57 0,4-1-32 0,1-1-20 0,4-1-15 0,4-1-15 15,3 1-22-15,4-1-26 0,4-2-31 0,-1 2-31 0,6-1-40 0,3 1-41 16,2-2-47-16,1 0-52 0,1 0-101 0,0 2-129 0,2-3-84 0,0 1-63 15,-2-3-31-15,0 4-13 0,0-2-1 0</inkml:trace>
  <inkml:trace contextRef="#ctx0" brushRef="#br0" timeOffset="41814.869">27281 4353 168 0,'-9'-23'422'16,"0"-1"-84"-16,-1-1-125 0,-2 1-61 0,0 1-28 0,-2-1-20 0,-2 2-17 15,-1 0-7-15,0-1-3 0,-2 2-3 0,-1-1 0 0,-2 3 2 16,-3 0 2-16,2-1-1 0,-2 3-4 0,0-2-7 0,-1 3-7 0,-3 1-9 15,1 1-6-15,-2 3-5 0,-2-1-6 0,0 2-5 0,1 0-4 0,-4 4-4 16,-1 1-2-16,1 2-4 0,0 2-6 0,-1 2-3 0,-1 4 0 16,-2 1-1-16,1 0 2 0,0 6 1 0,-2 0-1 0,0 3 2 0,-2 3-1 15,3 4-1-15,-5 3-2 0,1 0-2 0,-1 6 0 0,1 2 0 0,-1 3 2 16,1 5 3-16,0 2 1 0,-1 4 1 0,5 4 1 0,-3 5 1 16,3 2 2-16,3 3 0 0,-1 5 1 0,4 1-1 0,1 3 1 15,6 2-4-15,-1 3-2 0,3 0-2 0,2 0 1 0,8 0 0 16,-3 0-1-16,7-2 0 0,3 1 2 0,3 0 1 0,4-2 2 0,4-1 3 15,3-1 3-15,4-2 4 0,5-1 4 0,2 0 4 0,7-4 5 0,0-3-1 16,6-1-4-16,3-3-2 0,3-3-2 0,1-4-4 0,5-3-2 16,3-2-3-16,-2-6-3 0,7-1-1 0,1-4-3 0,-1-4 0 15,1-4 0-15,3-4 0 0,2-4 0 0,-1-3-2 0,0-6 1 0,4-2 2 16,0-3 3-16,0-3-1 0,4-3-2 0,-3-3 2 0,1-4 1 16,2-4 3-16,-4-1 1 0,2-3 0 0,-2-3-3 0,-2-3 3 0,-2-4 2 15,0-2 3-15,-3-4 0 0,-2-1-1 0,-5-5-3 0,-1-1 0 16,-3-3 0-16,-3-2-1 0,-2-4-4 0,-7-2-1 0,0-3 2 0,-5 0 2 15,-5-2 4-15,-1-3-1 0,-6-2-2 0,-3-1-2 0,-6 0 1 16,-4-3 1-16,-3-3 1 0,-3 1 2 0,-5-3 2 0,-8-4 1 16,-2 2 2-16,-4-2-6 0,-4 1-8 0,-6 1-4 0,-4-1-2 0,-2 4-3 15,-5-2-4-15,-1 4-10 0,-5 2-10 0,-5 3-16 0,0 2-18 0,-1 1-14 16,-1 6-17-16,-6 0-21 0,4 4-24 0,-1 7-26 0,2 1-30 16,-2 3-47-16,-1 6-57 0,0 1-82 0,-4 5-98 0,1 4-49 0,-5 3-25 15,1 3-8-15</inkml:trace>
  <inkml:trace contextRef="#ctx0" brushRef="#br0" timeOffset="42464.157">26581 6099 290 0,'-1'-3'444'16,"-1"1"-16"-16,-1 1-105 0,3 1-149 0,0 0-86 0,0 0-55 15,-1 0-28-15,1 3-20 0,0 0-2 0,0 1 5 0,0 4 6 0,0 1 10 16,0 1 8-16,0 2 8 0,0 6 7 0,0 0 6 0,0 4 4 16,0 4 3-16,0 4 2 0,0 2 3 0,1 4 3 0,2 3 3 15,-1 4 1-15,1 2-2 0,-2 4-2 0,3 4-2 0,0 1-2 16,0 4-5-16,0 1-3 0,1 3-2 0,1 2-2 0,-1 1 0 0,0-1 1 15,0 2 2-15,0 2-4 0,-1-3-4 0,2 0-5 0,1 0-8 0,-4-2 1 16,0-1 2-16,0 0 1 0,-1-1 1 0,0-3 1 0,-1-1 1 16,-1-2 2-16,0 0 1 0,0-5-1 0,0 1 1 0,-1-2-2 15,1-5 1-15,0 1-4 0,0-7-6 0,0 1-7 0,0-5-14 0,0-2-11 16,0-4-12-16,0-3-12 0,1-1-11 0,1-4-9 0,-2-4-7 16,1-2-6-16,-1-1-8 0,0-6-10 0,0 1-14 0,0-4-23 0,0-4-26 15,0 0-24-15,0-2-24 0,0-7-13 0,-1 1-7 0,1-4-5 16,-3-1-3-16,1-3 0 0,-1-1 1 0,-1-4 9 0</inkml:trace>
  <inkml:trace contextRef="#ctx0" brushRef="#br0" timeOffset="42648.3664">26507 7998 186 0,'-14'-15'217'0,"-3"4"10"0,0-1 3 0,2 2-4 0,2 0-7 0,-1 2-11 15,3 0-11-15,1 0-11 0,1 3-10 0,3 0-15 0,-2 1-16 0,3-1-11 16,2 2-12-16,-2 0-11 0,4 2-14 0,-1-1-14 0,0 1-19 16,2 1-16-16,0 0-14 0,0 0-12 0,0 0-9 0,4 1-10 15,-3 1-6-15,4-1-5 0,-2 4-3 0,0-2-2 0,2 1 0 16,1 1-1-16,2 3 1 0,1 0 3 0,-1 3 4 0,4-1 1 0,2-1 1 15,-1 3-3-15,0 0-5 0,4 0-8 0,1 1-11 0,2-1-12 16,-2 1-13-16,4 0-17 0,4-1-18 0,-2 0-23 0,1 1-24 0,3-3-32 16,1 0-35-16,1-1-32 0,0 0-33 0,1-3-55 0,3 0-67 15,-3-3-34-15</inkml:trace>
  <inkml:trace contextRef="#ctx0" brushRef="#br0" timeOffset="42786.6343">27237 7916 181 0,'-1'-13'563'16,"-2"3"-2"-16,-4-1-11 0,1 1-77 0,-3 1-106 0,-1 2-87 0,0 0-74 15,0 1-52-15,-3 2-42 0,1 1-31 0,-1 3-26 0,-2 0-18 16,0 5-17-16,0 2-10 0,-2 2-5 0,1 4-13 0,-1 2-11 0,-2 5-17 16,1 3-16-16,-1 2-19 0,2 3-18 0,-4 4-22 0,3 4-25 15,-2 3-31-15,2 1-33 0,-3 2-55 0,3 2-69 0,1 2-74 0,0 1-74 16,-4 2-44-16,2 0-27 0</inkml:trace>
  <inkml:trace contextRef="#ctx0" brushRef="#br0" timeOffset="43431.2254">25748 9003 4 0,'-4'-22'450'0,"0"2"-1"0,1 2-74 0,2 0-111 16,-1 1-64-16,0 2-41 0,2 0-23 0,-1 3-12 0,1-1-5 16,0 0 0-16,0 4 2 0,0-3 0 0,0 2-1 0,1 2-3 0,-1 1-7 15,2 0-10-15,0 1-11 0,-2 2-12 0,0-1-8 0,0 3-11 16,0-3-9-16,0 5-11 0,0 0-10 0,0 0-10 0,0 0-9 15,0 0-12-15,0 0-7 0,0 0-6 0,0 0-3 0,-2 5-3 0,0-2 1 16,2 4-2-16,-1-2 2 0,-2 4 0 0,-2 2 2 0,4 0 2 16,-4 4 4-16,-2 1 7 0,3 0 7 0,-5 4 5 0,2 0 6 0,-1 2 2 15,0-1 2-15,-3 2 2 0,3 2 1 0,2-3 0 0,-2 1 2 16,-1 1-1-16,1-2 0 0,-1-2 0 0,5-1 1 0,-4-3-2 16,5 1 1-16,0-2 1 0,0-3 3 0,-1-2 2 0,3-1 4 0,-3-2 5 15,3-2 1-15,-1 0 1 0,2-3-3 0,0-2-7 0,0-2-7 16,0-3-6-16,0 0-8 0,0-6-7 0,2 1-7 0,-1-5-5 0,1-4-6 15,0-1-4-15,1-4-6 0,0-2-6 0,0-3-3 0,1 1-3 16,1-3 4-16,-1-1 7 0,0 0 7 0,0 2 11 0,1-2 11 16,-1 4 11-16,0-1 7 0,1 5 7 0,-1-1-1 0,-1 6-1 0,0 1-4 15,-1 3-5-15,-1 2-5 0,3 3-7 0,-3 1-9 0,1 2-6 16,-1 2-8-16,3 2-5 0,-3 2-5 0,5 2-9 0,-3 2-3 0,4 2-2 16,-2 2-1-16,3 2 1 0,2 6 3 0,2-1 6 0,-3 3 4 15,4 3 6-15,-1 4 10 0,2-1 11 0,-1 2 7 0,1 3 5 0,2 0 5 16,-2 1 1-16,1 1 3 0,0 0 3 0,0 0 2 0,-2-2 2 15,1 1 3-15,-2 1 3 0,2-4 3 0,-1 2 1 0,1-1-3 0,-3-4-4 16,1 1-9-16,-2-2-12 0,0-3-11 0,0 0-14 0,-3-2-12 16,1-2-17-16,-1-1-14 0,-2-2-13 0,-1-4-6 0,1 1-5 15,-2-2-12-15,-2-2-17 0,1-2-23 0,0-3-28 0,-2 0-27 0,-2-3-26 16,0-1-21-16,-1-1-18 0,-3-3-2 0,2-4 5 0,-1 2-1 16,-2-3-9-16,-1-2-30 0</inkml:trace>
  <inkml:trace contextRef="#ctx0" brushRef="#br0" timeOffset="43916.7832">25777 9068 322 0,'-18'-8'399'0,"1"4"-42"0,3-3-75 0,-4 4-49 16,5 0-32-16,1 1-23 0,3 0-20 0,0 2-18 0,2 0-19 16,2 0-17-16,0 0-20 0,4 0-16 0,-2 1-17 0,3 0-12 0,0 2-11 15,1 1-8-15,1-1-5 0,1 2-6 0,0-1-4 0,4 1-6 16,0 0-6-16,0 3-6 0,1-3-6 0,1 3-6 0,2-2-3 16,0 0-4-16,3-1-2 0,1-2-6 0,0 2-5 0,1-3-5 0,1-1-7 15,1-1-1-15,-1-3-2 0,3 1 3 0,-3-1 4 0,1-2 9 16,0-2 11-16,-1 1 14 0,-2-2 14 0,2 0 14 0,-2-1 14 0,-3-1 16 15,1 1 13-15,-4 1 16 0,0 0 15 0,-1 0 15 0,1 1 13 0,-2-1 12 16,-2 3 8-16,0 0 4 0,-2-1 1 0,0 2-1 0,0 0-5 16,-1 1-7-16,0 1-11 0,-1-1-10 0,1 3-11 0,-1-4-14 15,-1 4-14-15,2-1-15 0,-2 1-17 0,0 0-14 0,3 0-13 16,-2 1-9-16,1-1-10 0,1 4-5 0,-1-1-4 0,1-1 0 0,0 3-2 16,0 0 1-16,1 0 1 0,0 2 4 0,2 1 4 0,-1 0 5 15,0 2 5-15,0 0 5 0,1 2 5 0,2-2 2 0,-3 2 3 0,-1 0 3 16,1 0 0-16,2-2 0 0,-3 2 1 0,2-2-2 0,-1 3 1 15,2-2 0-15,-4-3-1 0,2 1 0 0,-2-1 0 0,0-2 0 0,1-1-1 16,0 2 2-16,-3-4 2 0,1-1 1 0,-1 1 4 0,3-3 3 16,-3 0 3-16,1 0-1 0,1 0 0 0,-1-3-2 0,-1-1-1 15,3-2-2-15,0-1-1 0,1-3-2 0,-2 0-3 0,2-1-4 0,0-4-4 16,-1-1-8-16,1 1-6 0,3-3-5 0,-2 0-5 0,1-2-3 16,-3 1 1-16,3 1-1 0,-1-1 1 0,-1 0 2 0,-1 0 0 0,3 3 0 15,-2 1-2-15,0 0-2 0,-1 1-6 0,1 4-7 0,-2-1-8 16,-2 4-10-16,3-1-9 0,-1 2-9 0,0 4-7 0,0-1-8 15,0 1-6-15,2 2-7 0,0 0-8 0,-1 3-8 0,1 1-9 0,2 1-9 16,0 2-8-16,1 0-8 0,0 1-9 0,2 2-6 0,1 2-4 16,-2 1-9-16,5-1-11 0,-3 1-10 0,2-1-10 0,1 0-9 0,1 1-7 15,0-1-3-15,0-2 2 0,2 0 9 0,-3-2 13 0</inkml:trace>
  <inkml:trace contextRef="#ctx0" brushRef="#br0" timeOffset="44381.4606">26709 9008 150 0,'5'-6'220'0,"-2"-3"10"0,1-1 9 0,-3 1 2 16,-1-1-1-16,0 1-7 0,-1 0-9 0,-1-2-10 0,-1 3-9 0,0-1-14 15,-2-1-12-15,-2 1-18 0,1 1-20 0,0 1-16 0,-2 1-15 0,1-1-13 16,-2 2-11-16,1-1-14 0,0 2-15 0,0 1-13 0,-1 0-13 16,1 0-10-16,0 3-12 0,0-2-8 0,-3 2-8 0,3 2-5 15,2-1-4-15,-2 3-2 0,0-1-1 0,3 2-1 0,-3 1-1 0,4 2 1 16,-2-1 1-16,-1 2 1 0,4 0 1 0,0 2 0 0,0 1 0 16,1-1 0-16,0 2 1 0,1-3-1 0,1 2 0 0,1 1 0 0,-1-4 0 15,4 4-1-15,-1-3-1 0,-2-1 0 0,4 0 0 0,-2-1 1 16,2-3 1-16,0 2 2 0,-1-2 2 0,3-3 3 0,-2 0 2 0,1-1 1 15,2-1 2-15,-4-1 4 0,3-3 4 0,-1 1 3 0,2-2 7 16,0-3 7-16,-2 1 6 0,1-2 6 0,-2 1 7 0,-1-2 6 16,2-1 4-16,1 1 7 0,-4-1 9 0,2 1 5 0,-4-1 8 0,3 2 5 15,-3 0 5-15,1 2 0 0,-2-2-3 0,1 3-5 0,-1-1-7 16,0 4-9-16,0-2-8 0,0 1-11 0,0 3-12 0,0-1-12 0,0 2-15 16,0 0-11-16,0 0-12 0,0 3-9 0,0 1-8 0,0 1-3 15,0 3 0-15,2 3 1 0,1 0 3 0,-3 5 5 0,1 1 5 0,1 3 6 16,-1 4 8-16,3 2 8 0,-1 3 8 0,2 5 7 0,0-2 4 15,-1 6 4-15,4 1 4 0,-2 3 1 0,2 1-1 0,-1 0-1 0,0 3-3 16,1 0 0-16,0 2-4 0,-3-1-2 0,3-1-4 0,-5 1-3 16,-1-3-3-16,-1 1-4 0,-2-2-4 0,-3-2-3 0,0 1-3 15,-2-5 0-15,-2 1 2 0,-4-5 1 0,-2-2 2 0,1-2 2 0,-4-4 3 16,0-1 5-16,-2-3 4 0,-3-6 3 0,1-1 6 0,-3-4 3 0,-1-3 5 16,0-4 6-16,-2-3 4 0,0-5 3 0,-3-2-2 0,4-3-2 15,-3-3-1-15,0-4-5 0,1-2-9 0,1-5-8 0,2 0-11 16,1-5-11-16,2-2-12 0,8-2-16 0,1-4-16 0,2 0-22 0,5-4-26 15,6-2-24-15,3-2-21 0,7-2-22 0,2-2-20 0,6 0-26 16,4-3-24-16,4 2-38 0,8-5-43 0,4-2-69 0,6 3-81 0,0 1-45 16,5 0-28-16,0 0-5 0</inkml:trace>
  <inkml:trace contextRef="#ctx0" brushRef="#br0" timeOffset="57580.63">13288 6874 32 0,'0'-1'109'0,"0"-1"-4"16,2 2-2-16,-2-1 1 0,0 1 1 0,0-2-2 0,0 0 1 16,0 2-1-16,0 0-2 0,0 0-4 0,0 0-4 0,0-1-3 0,0 1-3 15,0 0-1-15,0 0-2 0,0 0-2 0,0 0-1 0,0 0-2 16,0 0-2-16,0 0-1 0,0 0-3 0,0 0-3 0,0 0-2 16,0 0-1-16,0 0-3 0,0 0-2 0,0 0-3 0,0 0-2 0,0 0-5 15,0 0-1-15,0 0-3 0,0 0-3 0,0 0-2 0,0 0-2 16,0 0-2-16,0 0-2 0,0 0-2 0,0 0-1 0,0 0-3 0,0 0 0 15,0 0-2-15,0 0-1 0,0 0-1 0,0 0-1 0,0 0-1 16,0 0-2-16,0 0 0 0,0 0-2 0,0 0-1 0,0 0 0 16,0 0-2-16,0 0 0 0,0 0-2 0,0 0 1 0,0 0-1 15,0 0-1-15,0 0-1 0,0 0 0 0,0 0-1 0,0 0 2 0,0 0 0 16,0 0-2-16,0 0 2 0,0 0-2 0,0 0 1 0,0 0-2 16,0 0 0-16,0 0 0 0,0 0-2 0,0 0 0 0,0 0-1 0,0 0-1 15,0 0-1-15,0 0-2 0,0 0 0 0,0 0-2 0,0 0-1 16,0 0-1-16,0 0-3 0,0 0-3 0,0 0-3 0,0 0-2 0,0 0-2 15,0 1 0-15,0-1-2 0,0 0 0 0,0 0-2 0,0 0 0 16,0 0-2-16,0 0-1 0,0 0-1 0,0 0 0 0,0 0 1 0,0 0 2 16,0 0 1-16,0 2 1 0,1 0 2 0,-1-2 0 0,2 1 2 15,-1-1 2-15,-1 2 1 0,2-1 2 0,1-1 0 0,-1 1 3 16,-1 2 0-16,1-3 2 0,1 2 1 0,0 0 1 0,0-1 2 0,0 1-1 16,1-2 0-16,0 2 0 0,-2-1 1 0,1-1-1 0,0 2 0 15,1-2 1-15,-1 0 1 0,1 2-1 0,1-2 1 0,-2 3 0 0,2-3-1 16,0 0 1-16,1 2-1 0,0-1 1 0,-1 1 0 0,3-1 1 15,-2-1-1-15,3 2 1 0,0-1-2 0,0-1 1 0,1 2 0 16,1-1-2-16,0-1 0 0,0 0 2 0,3 0-2 0,-1 0 0 0,3 0 2 16,-4 0-2-16,4 0-1 0,-2 0 0 0,2 0-1 0,0 0 0 15,1 0-1-15,-1 0 0 0,1 0-1 0,2-1-1 0,-3-1 0 16,3 2 0-16,-1-1-1 0,-1-1 0 0,3 2 0 0,-2-1 1 0,2-1 1 16,-2 2-1-16,2-1 2 0,-1 1 2 0,-1-2 1 0,2 2-1 0,-1 0 1 15,0 0 1-15,-1 0 2 0,-1 0 0 0,2 0 2 0,-2 0 1 16,2 0 0-16,-1 0 1 0,-1 0-1 0,2 0-1 0,-3 0-1 0,1 0 1 15,0 0 0-15,0 0 0 0,1 0-1 0,-2 0 1 0,2 0-1 16,-2 0-1-16,1 0 0 0,2 0-2 0,-5 0 1 0,3 0-1 16,-1 0 0-16,0-3 1 0,0 3-1 0,-1 0 0 0,0-2 0 0,2 2-1 15,-4 0 0-15,3 0 2 0,-2-2-2 0,2 2 1 0,-4-1-1 16,2-1 1-16,-2 2-1 0,-1 0-1 0,0-2 0 0,-2 1 0 0,-1 1 0 16,0 0-1-16,1 0 2 0,-4 0-1 0,0 0 0 0,0 0 0 15,0 0 0-15,-1 0 0 0,-2 0 0 0,-1 0 0 0,-1 0 2 16,0 0-2-16,0 0 1 0,0 0-1 0,0 0 1 0,0 0 1 0,0 0 0 15,0 0 2-15,0 0-1 0,0 0-1 0,-3 0 1 0,0 0-2 16,2-2-3-16,-4 2-2 0,3-2-4 0,-2 2-1 0,0 0-2 16,-1-3 0-16,-1 2-3 0,0 1-2 0,-2-1-6 0,0-1-2 0,0 1-8 15,1 1-6-15,-2-4-6 0,0 4-5 0,-2-1-6 0,1-1-6 0,-1 2-3 16,-1-2-4-16,-1 2-5 0,-1 0-8 0,1-2-5 16,0 2-9-16,-4 0-4 0,0 0-4 0,1 0-4 0,-1 2-1 0,-1-2 0 15,-1 0-1-15,2 2 0 0,-4 1 3 0,2-1 0 0,0 0 3 0,-1-1 3 16,-1 2 4-16,2-2 6 0,0 2 8 0,-1-1 7 0,2 0 8 15,-2-1 7-15,2 1 10 0,-1-2 9 0,1 2 11 0,2-2 9 16,-2 0 10-16,2 0 6 0,1-2 9 0,0 2 8 0,0-2 11 0,2 1 6 16,-3-1 4-16,3 0 4 0,1 2 3 0,-1-4-1 0,0 3 1 15,1-2-2-15,-1-1 2 0,-1 1-3 0,3 1-2 0,1 2 0 0,-2-2 0 16,-1-1-3-16,2 1-6 0,0 1-4 0,0 0-1 0,-3-2-1 16,4 1-1-16,-2 1-1 0,2-2-1 0,-1 3-1 0,2-2-1 15,-1 2-1-15,2-1-2 0,-1-1-1 0,-1 2-1 0,2-2-4 0,0 1-1 16,-1 1 1-16,3 0 2 0,-1 0 0 0,1 0 1 0,1 0 1 15,2 0 3-15,-3 0-1 0,4 0 1 0,-1 0-1 0,0 0 1 0,1 0 0 16,1 0 2-16,1 0 2 0,0 0 1 0,0 0 3 0,0 0-1 16,0 0 0-16,0 0 3 0,0 0 1 0,0 0 1 0,0 0 1 15,0 0 1-15,0 0 1 0,0 0 1 0,0 0 0 0,0 0-1 0,1 0-2 16,1 0-2-16,-2 0-5 0,2 0-3 0,-1 0-4 0,1 0-4 16,-1 0-4-16,-1 0-4 0,2 0-3 0,0 0-4 0,-1 0-1 0,3 0-2 15,-2 0-1-15,0 0-1 0,1 0 0 0,0 0-1 0,2 0 2 16,1 0 1-16,-1 0 1 0,4 0 0 0,-1 0 2 0,0 0 0 0,6 0 2 15,-2 0-2-15,2 0 0 0,0 0 1 0,3 0-1 0,-1 1 0 16,3 1 1-16,0-2-1 0,2 2 2 0,-1-1 1 0,4-1 3 0,-2 2 2 16,3-2 0-16,-1 3 0 0,1-2 3 0,-1 1 1 0,3-1 3 15,0 1 3-15,1-2 0 0,-1 1 1 0,0-1 3 0,1 1 0 0,1 1-1 16,-1-2-3-16,-1 2-1 0,1-1-1 0,-2-1 0 0,3 2-1 16,-2-2 0-16,-1 0 0 0,-1 2-1 0,2-2-2 0,-2 2 0 15,-2-2-3-15,2 0 0 0,-1 0 0 0,-1 0-1 0,-2 0 1 0,3 0-1 16,-4 0 1-16,2 0-2 0,-2 0-2 0,2-2 0 0,-4 2-3 15,-2-2 2-15,3 2 1 0,-3 0 0 0,3-2-2 0,-4 2 1 0,0-1-1 16,1-1-1-16,-2-1 1 0,-1 2 0 0,2-1-1 0,-3 1 1 16,0-1 0-16,-1 1 0 0,1-1 1 0,-2 1 0 0,0-1-2 0,-2 2 1 15,1-1 0-15,-1-1-2 0,-1 2 1 0,-1-2-1 0,-1 1 1 16,-1 1-2-16,1-1 0 0,-2 1 1 0,0 0-1 0,2 0-4 16,-3 0-8-16,0 0-12 0,-1 0-14 0,2 0-20 0,-1 0-23 0,-2 0-24 15,0 0-25-15,4 0-46 0,-1 1-52 0,-1-1-65 0,1 1-71 16,0 1-45-16</inkml:trace>
  <inkml:trace contextRef="#ctx0" brushRef="#br0" timeOffset="73161.8209">11818 8765 41 0,'0'0'110'0,"0"0"-2"0,0 0-1 16,0 0 0-16,0-2-1 0,0 2-1 0,0 0-5 0,0 0-6 16,0 0-6-16,0 0-8 0,0 0-8 0,0 0-6 0,0 0-7 0,0 0-9 15,0 0-5-15,0 0-6 0,0 0-5 0,0 0-3 0,0 0-5 16,0 0-4-16,0 0-3 0,0 0-4 0,0 0-5 0,0 0-7 0,0 0-5 16,0 0-5-16,0 0-4 0,0 0-6 0,0 0-3 0,0 0-5 15,0 0-3-15,2 0-2 0,-1 0-1 0,1 0 2 0,2 2 2 0,0-2 4 16,0 0 3-16,1 3 8 0,0-1 4 0,3-2 5 0,4 0 5 15,-2 2 6-15,4-2 4 0,0 3 5 0,4-3 2 0,-1 2 2 16,5-2-2-16,0 1-2 0,3 1-2 0,1-2-1 0,3 1-3 16,2 0-2-16,1-1-3 0,2 0-4 0,1 0-3 0,0 0-4 0,3 0 0 15,0 0-2-15,0 0 2 0,1 0 2 0,-1-1 2 0,2 0 4 0,2 1 1 16,-2-2-3-16,4 1-1 0,-1 1 0 0,1-2 1 0,2 2 2 16,1 0 1-16,-1-2 0 0,5 2-2 0,-2 0-3 0,3 0-3 0,2 0-5 15,-1 0-4-15,0 0-2 0,0 0-3 0,1 0-1 0,1 0-4 16,-2 2-3-16,0-2-3 0,-1 2-3 0,2-2 1 0,-1 1 1 15,0 1 0-15,-1-1 2 0,2 0 1 0,-2 0 1 0,2 1 0 0,-2 0 2 16,3-1 1-16,-2 1 2 0,0-1 3 0,3-1 4 0,-3 2 2 16,3-1 1-16,-4-1-3 0,3 2-2 0,-1-2 1 0,0 1 0 0,-3 1-1 15,1-2-1-15,-2 0-1 0,-1 0 0 0,0 0 0 0,0 1 2 16,-1-1-2-16,-3 0 1 0,1 1 1 0,-2-1 1 0,-1 0 3 0,0 0 2 16,1 0 1-16,-3 0 0 0,0 0 2 0,0 0 4 0,-3 0 2 15,0 0 4-15,2 0 1 0,-4-1 3 0,1 0 3 0,-1 1 5 16,-3 0 1-16,3-2 2 0,-3 1 2 0,-1 1 1 0,0 0 2 15,-1-2 2-15,-1 2 0 0,-3 0 4 0,1 0-1 0,-2 0-1 0,-1 0-1 16,-1 0-2-16,-2 0-1 0,0 0-4 0,-3 0 0 0,0 0-1 16,-3 0-1-16,1 0-1 0,-4 0-2 0,1 0 0 0,-3 0-2 0,-1 0 1 15,1 0-2-15,-3 0 1 0,-2 0 1 0,3 0-1 0,-4 0 1 16,2 0 0-16,-3 0-1 0,3 2-2 0,-4-2-1 0,3 0 0 0,-3 1-1 16,2-1-1-16,-2 2 0 0,0-2-2 0,-1 0 0 0,1 0-1 15,-1 1 1-15,0-1-2 0,-1 1 1 0,3-1-1 0,-4 0 1 16,2 0 2-16,-2 0 1 0,0 0 1 0,0 0 0 0,0 0-1 0,0 0 2 15,0 0 0-15,0 0 0 0,0 0 2 0,0 0 0 0,0 0 0 16,0 0 0-16,0 0 1 0,0 0-2 0,0 0 0 0,0 0-1 0,0 0 0 16,0 0-1-16,0 0-2 0,0 0 1 0,0 0-2 0,0 0-1 15,0 0 0-15,0 0-2 0,0 0-1 0,0 0-1 0,0 0-1 16,0 0 0-16,0 0 0 0,0 0-1 0,0 0 0 0,0 0 0 0,0 0 0 16,0 0-2-16,0 0 2 0,0 0-1 0,0 0-1 0,0 0 0 15,0 0 0-15,0 0 1 0,0 0-1 0,0 0-1 0,0 0 1 0,0 0-1 16,0 0 1-16,0 0 0 0,0 0 0 0,0 0-1 0,0 0 1 15,0 0-1-15,0 0 2 0,0 0-2 0,0 0 1 0,0 0 0 0,0 0 1 16,0 0 1-16,0 0 1 0,0 0 2 0,0 0 1 0,0 0 1 16,0 0 2-16,0 0 1 0,0 0 0 0,0 0 2 0,0 0 1 15,0 0 2-15,0 0 2 0,0 0 0 0,0 0 3 0,0 0 0 0,0 0 0 16,0 0-2-16,0 0 2 0,0 0 0 0,0 0-1 0,0 0 1 16,0 0 0-16,0 0-1 0,0 0-1 0,0 0 0 0,0 0-2 0,0 0-2 15,0 0-1-15,0 0-1 0,0 0-1 0,0 0-2 0,0 0 0 16,0 0-3-16,0 0-3 0,0 0-2 0,0 0-3 0,0 0-2 15,0 0-3-15,0 0-1 0,0 0-2 0,0 0-2 0,0 0-1 0,0 0-1 16,0 0-1-16,0 0-1 0,0 0-2 0,0 0-1 0,0 0 2 16,0 0-2-16,0 0 1 0,0 0 0 0,0 0 2 0,0 0 1 0,0 0 0 15,0 0 2-15,0 0 2 0,0 0 3 0,0 0 1 0,0 0 1 16,0 0 3-16,0 0 3 0,0 0 3 0,0 0 2 0,0 0 4 16,0 0 2-16,0 0 2 0,0 0 0 0,0 0 1 0,0 0 0 0,0 0 0 15,0 0 1-15,0 0 1 0,0 0-1 0,0 0 0 0,0 0-2 16,0 0 0-16,0 0-2 0,0 0-3 0,0 0-1 0,0 0-2 15,0 0 0-15,0 0-2 0,0 0 0 0,0 0-2 0,0 0-1 0,0 0-2 16,0 0-1-16,0 0 0 0,0 0-1 0,0 0-1 0,0 0 1 16,0 0 1-16,0 0-1 0,0 0 0 0,0 0 0 0,0 0-1 0,0 0 2 15,0 0-1-15,0 0 1 0,0 0 1 0,0 0 1 0,0 0 0 0,0 0 1 16,0 0 0-16,0 0 2 0,0 0-1 0,0 0 2 16,0 0 2-16,0 0 1 0,0 0 2 0,0 0 2 0,0 0 0 0,0 0 0 15,0 0 3-15,0 0 2 0,0 0 1 0,0 0 1 0,0 0 2 16,0 0 2-16,0 0 1 0,0 0 0 0,0 0 1 0,0 0 0 0,0 0 1 15,0 0 2-15,0 0 0 0,0 0 1 0,0 0-1 0,0 0 1 16,0 0-2-16,0 0-1 0,0 0 0 0,0 0-2 0,0 0-4 0,0 0-1 16,0 0-3-16,0 0-2 0,0 0-4 0,0 0-3 0,0 0-2 15,0 0-3-15,0 0-4 0,0 0-2 0,0 0-2 0,0 0-2 16,0 0-3-16,0 0-2 0,0 0-2 0,0 0 0 0,0 0-1 0,0 0-2 16,0 0 0-16,0 0 0 0,0 0-1 0,0 0 0 0,0 0 1 15,0 0 2-15,0 0 1 0,0 0 0 0,0 0 3 0,0 0 3 0,0 0 1 16,0 0 3-16,0 0 1 0,0 0 2 0,0 0 2 0,0 0 2 15,0 0 0-15,0 0 1 0,0 0 1 0,0 0-1 0,0 0 2 16,0 0 0-16,0 0 2 0,0 0 0 0,0 0-2 0,0 0 2 0,0 0 1 16,0 0-2-16,0 0-2 0,0 0 1 0,0 0-1 0,0 0 0 15,0 0 0-15,0 0-1 0,0 0 0 0,0 0-3 0,0 0 1 0,0 0-2 16,0 0 0-16,0 0 0 0,0 0 1 0,0 0 0 0,0 0 2 16,0 0-1-16,0 0 2 0,0 0 0 0,0 0 3 0,0 0 2 0,0 0 0 15,0 0 1-15,0 0 2 0,0 0 1 0,0 0 2 0,0 0 1 16,0 0 1-16,0 0 2 0,0 0 1 0,0 0 2 0,0 0 1 0,0 0-1 15,0 0 1-15,0 0 2 0,0 0 1 0,0 0 1 0,0 0 1 16,0 0-1-16,0 0 1 0,0 0 0 0,0 0-1 0,0 0-1 16,0 0-1-16,0 0-1 0,0 0-1 0,0 0-1 0,0 0 0 0,0 0-3 15,0 0-3-15,0 0-1 0,0 0-2 0,0 0-3 0,0 0-1 16,0 0-2-16,0 0-1 0,0 0 0 0,0 0 1 0,0 0-1 16,0 0 1-16,0 0-1 0,0 0 2 0,0 0 0 0,0 0 0 0,0 0 3 15,0 0 2-15,0 0 3 0,0 0 4 0,0 0 0 0,0 0 1 16,0 0-1-16,0 0 2 0,0 0 0 0,0 0 0 0,0 0 0 0,0 0 0 15,0 0-2-15,0 0-1 0,0 0-1 0,0 0-2 0,0 0-4 16,0 0-1-16,0 0-3 0,0 0 0 0,0 0-2 0,0 0-3 0,0 0 0 16,0 0-1-16,0 0 0 0,0 0-2 0,0 0 0 0,0 0-1 15,0 0 2-15,0 0 0 0,0 0 0 0,0 0 2 0,0 0 2 0,0 0 0 16,0 0 4-16,0 0 0 0,0 0 2 0,0 0 1 0,0 0 2 16,0 0 2-16,0 0 2 0,0 0 1 0,0 0 2 0,0 0 0 15,0 0 2-15,0 0 1 0,0 0 0 0,0 0-1 0,0 0 0 0,0 0 1 16,0 0 0-16,0 0-1 0,0 0 0 0,0 0-1 0,0 0 0 15,0 0-1-15,0 0-2 0,0 0-1 0,0 0-1 0,0 0-2 16,0 0-2-16,0 0-2 0,0 0-1 0,0 0-3 0,0 0-3 0,0 0-2 16,0 0-3-16,0 0-2 0,0 0-3 0,0 0-1 0,0 0-3 15,0 0-3-15,0 0-3 0,0 0-1 0,0 0 0 0,0 0-3 0,0 0-1 16,0 0 1-16,0 0 0 0,0 0 1 0,0 0 0 0,0 0 0 16,0 0 1-16,0 0 2 0,0 0 0 0,0 0 2 0,0 0 2 0,0 0 1 15,0 0 2-15,0 0 2 0,0 0 1 0,0 0-1 0,0 0 2 16,0 0 2-16,0 0 1 0,0 0 2 0,0 0 0 0,0 0 3 15,0 0 0-15,0 0 3 0,0 0 2 0,0 0 1 0,0 0 0 0,0 0 1 16,0 0 2-16,0 0 3 0,0 0 2 0,0 0 1 0,0 0 2 16,0 0 2-16,0 0 2 0,0 0 1 0,0 0 0 0,0 0 2 15,0 0 0-15,0 0 2 0,0 0 0 0,0 0 1 0,0 0-1 0,0 0-1 16,0 0-3-16,0 0-2 0,0 0-1 0,0 0-4 0,0 0-1 16,0 0-1-16,0 0-2 0,0 0-3 0,0 0-4 0,0 0-4 0,0 0 0 15,0 0-3-15,0 0-2 0,0 0-1 0,0 0 0 0,0 0-3 16,0 0 1-16,0 0 0 0,0 0-1 0,0 0 0 0,0 0-1 15,0 0 3-15,0 0 1 0,0 0 2 0,0 0 1 0,0 0 2 0,0 0 1 16,0 0 3-16,0 0 2 0,0 0 3 0,0 0 0 0,0 0 3 16,0 0 1-16,0 0 2 0,0 0 1 0,0 0 0 0,0 0 3 0,0 0-1 15,0 0 2-15,0 0-2 0,0 0 1 0,0 0-2 0,0 0 0 16,0 0-2-16,0 0-1 0,0 0-1 0,0 0-1 0,0 0-1 0,0 0-1 16,0 0-3-16,0 0-2 0,0 0-2 0,0 0-2 0,0 0 0 15,0 0-2-15,0 0-1 0,0 0 1 0,0 0-2 0,0 0 0 16,0 0-1-16,0 0 0 0,0 0 0 0,0 0 0 0,0 0 1 0,0 0 1 15,0 0 2-15,0 0 0 0,0 0 2 0,0 0 0 0,0 0 2 0,0 0 1 16,0 0 1-16,0 0 2 0,0 0 0 0,0 0 2 16,0 0 0-16,0 0 2 0,0 0 0 0,0 0 1 0,0 0-1 0,0 0 1 15,0 0 0-15,0 0 1 0,0 0-1 0,0 0 0 0,0 0 1 0,0 0-1 16,0 0 0-16,0 0 0 0,0 0-3 0,0 0 1 0,0 0-2 16,0 0 0-16,0 0-3 0,0 0 0 0,0 0-2 0,0 0-1 15,0 0-2-15,0 0-1 0,0 0-1 0,0 0-2 0,0 0-1 0,0 0-1 16,0 0-1-16,0 0-2 0,0 0 0 0,0 0-2 0,0 0 1 15,0 0-1-15,0 0 1 0,0 0 0 0,0 0 0 0,0 0 1 0,0 0-1 16,0 0 1-16,0 0 0 0,0 0 2 0,0 0 2 0,0 0 0 16,0 0 0-16,0 0 0 0,0 0 1 0,0 0 0 0,0 0 1 0,0 0 0 15,0 0 0-15,0 0 1 0,0 0 1 0,0 0-1 0,0 0 2 16,0 0-2-16,0 0 2 0,0 0 0 0,0 0 2 0,0 0 1 0,0 0 0 16,0 0 0-16,0 0-1 0,0 0 1 0,0 0 1 15,0 0 1-15,0 0-1 0,0 0 0 0,0 0 0 0,0 0 0 0,0 0 0 16,0 0 2-16,0 0-4 0,0 0 2 0,0 0 2 0,0 0-1 15,0 0 0-15,0 0 0 0,0 0-2 0,0 0 0 0,0 0 0 0,0 0 1 16,0 0-2-16,0 0 2 0,0 0-1 0,0 0-1 0,0 0-1 16,0 0-1-16,0 0 1 0,0 0-2 0,0 0 2 0,0 0-1 15,0 0-1-15,0 0 1 0,0 0-1 0,0 0 1 0,0 0-2 0,0 0 1 16,0 0 0-16,0 0 0 0,0 0 2 0,0 0 0 0,0 0-1 0,0 0 1 16,0 0-1-16,0 0 1 0,0 0 1 0,0 0 0 0,0 0-1 15,0 0 2-15,0 0 2 0,0 0-1 0,0 0 0 0,0 0-1 16,0 0 0-16,0 0 0 0,0 0-1 0,0 0 1 0,0 0-1 0,0 0 1 15,0 0-1-15,0 0 0 0,0 0 0 0,0 0-2 0,0 0 1 16,0 0-1-16,0 0 1 0,0 0 1 0,0 0 1 0,0 0 0 16,0 0-2-16,0 0-1 0,0 0-4 0,0 0-8 0,0 0-9 0,0 0-12 15,0 0-14-15,0 0-19 0,0 0-19 0,0 0-22 0,0 0-24 16,0 0-67-16,0 0-86 0,0 0-53 0</inkml:trace>
  <inkml:trace contextRef="#ctx0" brushRef="#br0" timeOffset="76196.4981">9613 9633 111 0,'-2'-2'348'0,"2"-1"-89"0,0 3-53 0,0 0-37 15,0 0-24-15,0 0-17 0,0 0-17 0,0 0-17 0,0 0-13 0,0 0-13 16,0 0-15-16,0 0-15 0,0 0-12 0,0 0-9 15,0 0-10-15,0 2-8 0,2-1-3 0,-1 1-4 0,1-1 0 0,0 2 1 16,-1 0 4-16,3 1 2 0,-1 0 3 0,0 1 1 0,2-2 5 16,1 2 4-16,-2-1 1 0,3 3 3 0,-1-1 1 0,1-1 1 0,0 2 0 15,3-1 0-15,-2-2 0 0,3 1 0 0,-2-1-1 0,1 1-2 16,4 0 1-16,-3-1 1 0,2-1 1 0,1 2-1 0,1-1 1 0,0-1 0 16,1-1-1-16,0 1-2 0,0-1 0 0,1 0-3 0,0 1-1 15,-1-3-4-15,3 2 2 0,-3-1 2 0,4-1-1 0,-3 0 1 0,1 0-1 16,1 0 1-16,-1 0 2 0,2-1 0 0,-1-1 2 0,0 2 1 15,2-3 0-15,1 1 2 0,-2 0 2 0,2-1 0 0,0 1-1 16,1-1-2-16,2-1-1 0,0-1-1 0,-1 3-1 0,4-1-2 0,-2-2-1 16,0 3 0-16,2 0-4 0,-1-1 0 0,1 0-2 0,-1 0-2 15,1 1-2-15,-1 1-1 0,1 0 0 0,-1 1-1 0,2 0 0 16,-3 0-1-16,0 1-2 0,-1 0 1 0,1 1-2 0,-3 1 0 0,2 2-2 16,-1-2 1-16,-2 2 1 0,2 0-1 0,-2 2 1 0,2-3-1 15,-3 4-1-15,1-1 0 0,-1-1 1 0,0 1 0 0,0-1 0 0,-1 1 2 16,0 0-1-16,0-1 2 0,0-1 1 0,0 0 0 0,0 2-1 15,-1-3 2-15,0-1 1 0,0 2 0 0,-2-3 2 0,4 0 3 0,-2 1 1 16,0-3 1-16,1 0 5 0,2 0 1 0,-4 0 2 0,4-2 1 16,-2 1 2-16,-2-3 0 0,4 1 1 0,-2-1 0 0,1 1 0 15,-2-2 0-15,3 1-1 0,-3-1-2 0,2 0-3 0,-1 0-1 0,-1 1-5 16,0 0-2-16,-2 0-2 0,1 1-2 0,-1 0-2 0,1 0-1 16,-3 0-2-16,2 1-3 0,-2 2-2 0,-2-1-1 0,1 1-3 0,-3 0 1 15,3 1 0-15,-1-1 0 0,-2 2 1 0,1 1 0 0,0 0 0 16,0 0-1-16,-1 0 2 0,2 1 1 0,1 1 0 0,-3 0 2 0,5-1 2 15,-3 2 1-15,2-1 3 0,0 2 1 0,0-2 1 0,2 2 2 16,0 1-1-16,-1-3 0 0,3 2 2 0,-2-1-1 0,0-1 3 16,2 0 0-16,0 1 3 0,0-2 1 0,-1-1 2 0,2 2-1 0,-1-3 0 15,0 0 0-15,3 1 0 0,-3-3-1 0,2 0-1 0,-1-3-1 16,2 1-3-16,-1 0-1 0,0 1-3 0,1-3-5 0,0 0-1 16,0 1-4-16,-1-3-3 0,0 1-2 0,0 1-2 0,1-2 0 0,-1 0 1 15,-2 2-1-15,1 0 0 0,1-1 3 0,-3-2 0 0,0 3 1 0,1-1 1 16,-3 0 0-16,1 3 2 0,-2-1 0 0,0 0 3 0,-2 1 0 15,1 0 2-15,-3 2 0 0,1-2 1 0,0 2 1 0,-1 0-1 16,-1 0 1-16,1 2 1 0,0-2 2 0,-1 2 0 0,0 0 1 16,2-1 2-16,-2 3 1 0,1-1 2 0,1-1 2 0,0 3 1 0,1-2 0 15,2 1 2-15,-2-1 0 0,5 2 2 0,-4 0-1 0,5-2 3 16,-2 1 0-16,2-1 0 0,0 0 2 0,0 0 0 0,3-1 0 0,0 1 2 16,1-3-2-16,0 1 0 0,1-1-2 0,1 0-1 0,0-1-3 0,0-1-3 15,1 1-2-15,1-2-3 0,0-2-6 0,0 2-1 0,0-1-4 16,-1-2-2-16,-1 1-3 0,0 0-3 0,0 0-2 0,-2-2-3 15,1 2-1-15,-3-2-3 0,3 3 1 0,-4 0-1 0,4-1 0 0,-7 1 2 16,4-1-1-16,-4 2 2 0,0-1 1 0,2 0-1 0,-4 2 0 16,2-1 1-16,-3 2 1 0,0-1 1 0,-1 0 1 0,0 1 2 0,-1 1 3 15,1 0 1-15,0 0-1 0,-2 0 3 0,0 1 0 0,1 1 3 16,0-2 0-16,0 3 4 0,-1-1 3 0,2-1 2 0,1 1 2 0,-1 0 3 16,1 1 2-16,0 0 1 0,4 0 0 0,-4 0 3 0,3 0 0 15,-1 0 2-15,3-1 1 0,-2-1 0 0,1 2 1 0,1-1 0 16,-2-1 1-16,4-1-1 0,-3 2 0 0,2-2 0 0,-1 0-2 0,-2 0-2 15,4-2 0-15,-3 2-2 0,2-3-2 0,-2 2-1 0,4-2 0 16,-4-1-1-16,2 2-2 0,1-1-2 0,-3-2-3 0,2 2-3 16,-1-2 0-16,0 3-1 0,0-2-1 0,-1-1 0 0,0 1-1 0,1 1 1 15,-3-1-2-15,1 1 0 0,-1 1 1 0,1-3-1 0,-2 5 2 16,2-2-1-16,-1 1 1 0,-2-1 0 0,2 0 1 0,0 2 0 0,-2 0-1 16,3 0 1-16,-2 0-2 0,0 2 1 0,2 0 2 0,-2-1-1 15,1 1 1-15,1-2 0 0,-1 5-2 0,0-5 1 0,1 4 0 0,-1-1-1 16,3-1 1-16,-1 1 0 0,0 1-2 0,3-1 1 0,-3 0-1 15,3 0 2-15,-2-1-2 0,2 0 1 0,1 0 0 0,0-1 3 16,-1 2 2-16,1-3 2 0,0 2 0 0,2-1 1 0,-3-1 2 0,2 0 1 16,1 0 2-16,-1-1 1 0,0-1 1 0,0 2 2 0,1-3-1 15,0 2 0-15,-3-1 1 0,2 0-2 0,-1 0-1 0,0 1-2 16,-3-1-1-16,3-1-2 0,-1 1 0 0,-2 1-3 0,0 1-1 0,1-2-3 16,-4 2-1-16,3 0-2 0,-3 0-1 0,1 0 1 0,-1 2-3 15,3-2 0-15,-2 3-1 0,-1-1 0 0,1 1 1 0,0-1 0 16,1 1 0-16,-2 2 2 0,2-1 0 0,-2-1 2 0,2 1 0 0,1 1 2 15,-3 1 0-15,3-2 1 0,0 1 2 0,0 0 0 0,2 0 0 0,-4-1 0 16,4 1 0-16,-1-2 0 0,-1 1-2 0,2 1-1 0,-1-2-1 16,1-1-3-16,-1-1-1 0,2 1-2 0,-2 0-3 0,2-1-5 15,-2-1-3-15,1 0-3 0,-1 0-3 0,2-1-1 0,-2-1-1 0,2 2-1 16,-4-2 0-16,3 0 1 0,0 1 3 0,-3-1 3 0,3-1 2 16,-2 1 3-16,3 1 4 0,-4-3 3 0,2 4 4 0,-1-3 3 0,-1 3 4 15,0 0 2-15,-2-2 2 0,3 2 0 0,0-2 2 0,-1 1-1 16,0 1-1-16,-1-2 1 0,1 2 0 0,1 0-2 0,-1 0 1 15,0 0-1-15,0 0 2 0,4 0-2 0,-1 0 1 0,-1 0-2 16,1 2 0-16,2-2 2 0,-1 1-1 0,1 1 0 0,1-2-1 0,2 2-1 16,1-2-2-16,-2 3-1 0,4-1-2 0,-2 0-2 0,3 1 0 0,-2-3-3 15,-1 2-3-15,3-1-2 0,0-1-1 0,0 2-3 0,-1-1-2 16,-1-1-2-16,1 1-1 0,-1-1-2 0,2 0 2 0,-3 0-2 0,1 0-3 16,-2 0-1-16,0-1-1 0,1 1 1 0,-3-1 1 0,3-1 1 15,-3 2 2-15,1-3 3 0,-2 1 2 0,0 1 2 0,1-3 2 16,-2 4 3-16,0-3 2 0,-2 1 4 0,1 0 6 0,-1 1 3 0,0-1 2 15,-2 0 3-15,0-1 2 0,-1 1 1 0,2 0 2 0,-3 1 0 16,1-1 2-16,-2 0-2 0,0 2 2 0,0-1-1 0,-1-1 1 16,-2 2 0-16,1-1-2 0,0 1 1 0,-2 0 1 0,0 0 0 0,-2 0-1 15,1 0-2-15,-1 0 1 0,-1 0 1 0,-1 0-2 0,1 0 1 16,-1 1-2-16,-2-1-1 0,0 2-1 0,0-2 0 0,-2 1 0 0,0-1-1 16,0 2-1-16,0-2-1 0,0 2 0 0,0-2 0 0,-1 0-3 15,0 1 0-15,-1-1 1 0,-1 0 0 0,0 0 1 0,0 0 0 16,0 0 1-16,0 0 0 0,0 0-1 0,0 0 0 0,0 0-1 0,0 0 1 15,0 0-1-15,0 0 1 0,0 0-1 0,0 0 0 0,0 0-1 16,0 0-1-16,0 0 1 0,0 0-1 0,0 0 0 0,0 0 0 0,0 0 1 16,0 0 0-16,0 0 1 0,0 0 1 0,0 0-1 0,0 0 2 15,0 0 1-15,0 0 1 0,0 0 1 0,0 0 0 0,0 0 1 16,0 0 2-16,0 0 2 0,0 0 0 0,0 0 2 0,0 0 2 0,0 0 0 16,0 0 1-16,0 0 1 0,0 0 1 0,0 0-1 0,0 0-1 15,0 0 0-15,0 0-1 0,0 0-1 0,0 0-2 0,0 0-3 0,0 0-1 16,0 0-2-16,0 0-2 0,0 0-1 0,0 0-3 0,0 0-3 15,0 0-1-15,0 0-1 0,0 0-1 0,0 0 0 0,0 0 0 16,0 0 0-16,0 0 0 0,0 0 0 0,0 0-1 0,0 0 1 0,0 0 0 16,0 0 0-16,0 0 2 0,0 0 0 0,0 0 3 0,0 0 1 15,0 0 1-15,0 0 1 0,0 0 1 0,0 0 3 0,0 0 1 0,0 0 4 16,0 0 1-16,0 0-1 0,0 0 2 0,0 0 1 0,0 0 1 16,0 0 0-16,0 0 0 0,0 0 0 0,0 0 0 0,0 0 0 15,0 0-1-15,0 0-3 0,0 0 0 0,0 0-3 0,0 0 0 0,0 0-1 16,0 0 1-16,0 0-2 0,0 0-2 0,0 0 1 0,0 0-1 15,0 0 0-15,0 0 0 0,0 0-1 0,0 0 1 0,0 0 0 0,0 0 0 16,0 0-1-16,0 0 0 0,0 0-2 0,0 0 1 0,0 0-2 16,0 0 1-16,0 0-2 0,0 0-1 0,0 0 0 0,0 0-2 15,0 0-1-15,0 0 0 0,0 0-2 0,0 0 0 0,0 0-1 0,0 0 1 16,0 0-1-16,0 0 1 0,0 0-1 0,0 0 1 0,0 0-1 0,0 0 1 16,0 0-1-16,0 0 1 0,0 0 0 0,0 0 2 0,0 0 1 15,0 0 0-15,0 0 0 0,0 0 1 0,0 0 0 0,0 0 1 16,0 0 1-16,0 0 1 0,0 0 1 0,0 0 0 0,0 0 2 0,0 0 1 15,0 0-1-15,0 0 2 0,0 0 1 0,0 0 0 0,0 0 1 16,0 0 1-16,0 0-1 0,0 0 0 0,0 0 1 0,0 0-1 16,0 0 1-16,0 0 1 0,0 0-2 0,0 0 0 0,0 0 0 0,0 0 0 15,0 0-1-15,0 0-1 0,0 0 0 0,0 0-1 0,0 0-1 0,0 0 0 16,0 0 0-16,0 0-2 0,0 0 1 0,0 0-2 0,0 0-1 16,0 0-1-16,0 0 1 0,0 0-1 0,0 0 0 0,0 0-1 15,0 0 0-15,0 0 0 0,0 0 0 0,0 0-1 0,0 0 0 16,0 0-1-16,0 0 1 0,0 0 0 0,0 0 0 0,0 0-1 0,0 0 0 15,0 0 0-15,0 0 0 0,0 0 1 0,0 0-1 0,0 0 0 16,0 0-1-16,0 0 2 0,0 0 0 0,0 0 1 0,0 0 1 0,0 0 0 16,0 0 0-16,0 0 1 0,0 0 0 0,0 0 0 0,0 0-1 15,0 0-2-15,0 0-3 0,0 0-5 0,0 0-7 0,0 0-11 16,0 0-14-16,0 0-13 0,0 0-14 0,0 0-19 0,0 0-20 0,0 0-31 16,0 0-38-16,0 0-43 0,0 0-49 0,-3-1-70 0,-2-1-84 0,-1 0-45 15,1 2-26-15</inkml:trace>
  <inkml:trace contextRef="#ctx0" brushRef="#br0" timeOffset="77253.9647">9574 10493 139 0,'0'0'195'0,"1"0"-65"0,-1 0-52 15,0 2-33-15,0-2-23 0,3 2-9 0,-3-2-5 0,0 0-1 16,2 1 4-16,-1 1 2 0,-1-2 4 0,2 2 1 0,-1-1-1 16,-1-1-3-16,2 2 0 0,-2-2-3 0,2 0-3 0,-1 2 0 0,-1 1 0 15,2-3 2-15,-1 2 3 0,1-1 5 0,-2 2 5 0,3-1 3 16,-1-1 4-16,0 1 4 0,-1 1 1 0,2-3 0 0,-1 2-2 0,1 0 0 16,-2 0-1-16,2-1-2 0,1 2 0 0,-1-3 0 0,0 3-3 0,0-3 0 15,2 2 1-15,0-1-2 0,1 1-1 0,0-1 0 0,-1 0 1 16,3-1-1-16,1 2 0 0,1 0-2 0,1-2 1 0,3 0-4 15,-1 0-3-15,4 0-5 0,-1 0-2 0,5-2-4 0,-1 0-3 16,3 0-4-16,0 0-5 0,4-1-5 0,0 0-4 0,1 0-6 0,2 0-2 16,0-1-6-16,3 1-5 0,-1-2-3 0,1 2-3 0,1 0 0 15,0-2-2-15,-2 2-2 0,1-2-1 0,-1 1-1 0,2 0 1 0,-4 1 0 16,0-2 1-16,-2 2 3 0,0 1 2 0,-3-1 3 0,1-1 3 0,-5 3 1 16,0 0 2-16,-2-2 1 0,0 3-1 0,-5-2 3 0,0 2 3 15,-4 0 3-15,1 0 7 0,-2 0 6 0,-2 0 10 0,-2 0 7 16,-1 0 6-16,0 0 4 0,-1 0 4 0,1 0 3 0,-2 0 5 15,1 0 1-15,-3 0 1 0,0 0-3 0,2 0-4 0,-1 0-10 0,2 0-13 16,-1 0-14-16,0 0-17 0,-2 0-23 0,3 0-27 0,0 0-46 0,2 0-56 16,2 0-58-16</inkml:trace>
  <inkml:trace contextRef="#ctx0" brushRef="#br0" timeOffset="77979.3521">12341 10462 256 0,'0'0'185'0,"0"0"-55"0,0 0-42 16,0 0-26-16,0 0-17 0,0 0-9 0,0 0-6 0,0 2 2 16,0-1 0-16,2 1 4 0,-1-2 4 0,1 1 1 0,-1 0 3 0,3-1 0 15,-1 4-1-15,0-3-3 0,2 1-2 0,1-2 0 0,3 4-1 0,0-3 1 16,0 1 2-16,3 1 3 0,0-1 0 0,2-1-1 0,2 0-2 16,1 2-3-16,2-1-3 0,0 0-4 0,5 1 0 0,-2-1-2 15,3-1-2-15,2 1-1 0,3 0 1 0,2 1-2 0,-1-1-2 0,4 1 1 16,4 0-1-16,1 0 0 0,3 0-2 0,4-1-3 0,2 0-2 15,0 1-2-15,7 0-3 0,0-1-2 0,1-1-3 0,3 1-7 16,2 1-3-16,0-2-1 0,2 0 2 0,1 3-2 0,2-3-2 0,-1 1-1 16,5-2-1-16,-3 4 0 0,5-4-1 0,-1 1-3 0,3 1-2 15,1-2-2-15,-2 2-1 0,2-2-1 0,-2 0 0 0,3 0-5 16,-4 0-5-16,0 0-5 0,-2 0-2 0,-3 0-2 0,0-2 2 0,-4 2 0 16,-3-2 2-16,1 1 2 0,-4 1 2 0,-4-2 3 0,1 0 4 0,-4 2 4 15,-4 0 3-15,-1-2 5 0,-3 2 5 0,-3-1 5 0,-1 1 4 16,-5-2 3-16,-2 0 1 0,-2 2 2 0,-5-1 1 0,1 0 4 15,-6 1 2-15,-1-2 6 0,-3 1 5 0,-2 1 6 0,-2-2 8 0,-2 2 6 16,-2-1 5-16,-3 1 7 0,2 0 4 0,-4 0 3 0,0 0 2 16,1 0 2-16,-1 0 0 0,-1 0-4 0,-2 0-3 0,0 0-5 15,0 0-6-15,0 0-8 0,0 0-10 0,0 0-8 0,0 0-11 0,0 0-12 16,0 0-13-16,0 0-13 0,0 0-12 0,0 0-12 0,2 0-15 0,-2 0-14 16,1 0-15-16,3 0-12 0,-3 0-10 0,1 0-6 0,-1 0-2 15,3 0-5-15,-3-2-7 0,2 2-2 0,1-1 1 0,0-1-2 16,-1 2 1-16,0-1 4 0,1 1 2 0,-1-2 6 0,0 0 6 0,0 2 4 15,-1-1 0-15</inkml:trace>
  <inkml:trace contextRef="#ctx0" brushRef="#br0" timeOffset="80612.8879">6714 11365 15 0,'8'2'36'0,"1"-1"-1"0,-1 0-3 0,0 3-2 16,5-4 0-16,-4 3-1 0,3-3-4 0,2 4 0 0,-3-3 0 0,3 3 0 16,0-1-2-16,3-1 1 0,-2 1-2 0,4 1 0 0,-3-1-1 15,3 0-1-15,1-1 0 0,-1 3-2 0,2-5-4 0,-1 3-1 0,1 0-4 16,1 0-3-16,3 0-1 0,-3 0-3 0,2 0-2 0,1 0-2 16,2 0-3-16,-2 0-1 0,2-1-5 0,2 1 0 0,-1 0-2 0,0-2 0 15,2 1 4-15,1-2 3 0,0 3 2 0,1 0 3 0,-1-2 2 16,3 2 1-16,-1-1 4 0,2-1 1 0,0 2 3 0,-2-2 1 15,3 2 3-15,2-3 0 0,-2 0 3 0,2 3 0 0,-1-2-1 0,2-1 0 16,-1 1-1-16,0 1 1 0,0-2-1 0,1 0-2 0,-1 0-2 16,-3 0 0-16,3 0-1 0,-2 0-1 0,1 0-3 0,-2 0-1 0,-2 0-2 15,0 0 0-15,-1-2-3 0,-1 1-3 0,-1 1 0 0,0 0 0 16,0 0-2-16,-1 0-1 0,-1-1 0 0,-1 1-2 0,0 0-1 0,0-3 1 16,-3 3 1-16,4 0 3 0,-1 0 0 0,-2 0 3 0,0 0 2 15,1 0 2-15,0 0 0 0,-1 0 0 0,1 0 1 0,1 0 1 16,0 0 3-16,0 0 1 0,-2 3 1 0,3-2 0 0,-1-1-1 0,-3 1 0 15,3 1-1-15,0-2 0 0,1 1 0 0,1-1-1 0,-1 2 0 16,1-2-2-16,-1 2-1 0,2-2-1 0,0 0-1 0,0 0 0 0,-1 3 2 16,1-3-1-16,0 0-2 0,-2 0 0 0,2 0-2 0,-2 0 0 15,1 2-1-15,-2-2-1 0,0 0-2 0,0 0 1 0,1 0 0 16,-2 0 0-16,0 0-2 0,0 0-1 0,0 0-1 0,-3 0 1 0,2 0-2 16,0-2 2-16,-1-1 2 0,-1 3 2 0,0 0 0 0,1-2 0 15,-1 2 2-15,1-2 2 0,-2 1 2 0,3 1 1 0,-1-2 3 0,1 1 2 16,-1 1 2-16,0-4 3 0,3 4 1 0,-2 0 2 0,2-3 0 15,-2 2 0-15,3-2 2 0,-1 2 1 0,-1-1-1 0,4 0-1 16,-2 1-1-16,2 0 0 0,0-2 0 0,-1 3-2 0,1-3-2 0,2 3-2 16,-1 0 0-16,1 0-4 0,-1-2 0 0,4 1-2 0,-2 1-2 15,-1-2-1-15,1 1-1 0,-1 1 1 0,-1 0-4 0,1 0 1 0,-1 0-2 16,1 0 0-16,-2-2-2 0,0 2-2 0,0 0-2 0,-1-1 0 16,-1 1 0-16,2 0-1 0,-3 0-1 0,1 0-1 0,-1-2-1 15,-1 2 1-15,1 0 3 0,-1 0 1 0,1 0 2 0,-2 0 2 0,2 0 0 16,0 0 3-16,-3 0 4 0,3 0 1 0,-2 2 1 0,0-2 0 15,1 1 2-15,-1 1 2 0,-1-2 2 0,0 1-1 0,1 1-1 0,-2-2-1 16,2 3 1-16,-2-3 0 0,2 3 0 0,0-3 1 0,-1 4 0 16,1-3 1-16,-1 1-1 0,3 1-1 0,-3-1-1 0,1-1-2 15,0 3-1-15,0-4-1 0,-2 3 1 0,2-2-1 0,-1 2-1 0,1-2-1 16,-2 1 0-16,0 0-1 0,1 3 0 0,-1-5 0 0,-1 3-1 0,-1-1 2 16,3-1-1-16,-2 2 2 0,0-1 2 0,-3-1 0 0,4 0 2 15,-2 3 0-15,0-3-2 0,-1 1 2 0,1-1-1 0,-2 2-1 16,1-1 0-16,1-1-1 0,-2-1 1 0,1 2-2 0,1-2 1 15,-2 1-1-15,1 1-1 0,1-2 2 0,-2 0-1 0,1 0 1 0,2 0 2 16,-4 0 1-16,4 0 1 0,-2 0 1 0,0 0 1 0,0 0 0 16,0 0 1-16,1 0 3 0,1 0-1 0,-1 0 2 0,-2 0 1 0,3 0-2 15,0 0 1-15,1 0-2 0,-1 0 0 0,1 0-2 0,-1 0 0 16,1 0 0-16,0 0 0 0,1 0-1 0,-1 0-2 0,1 0-2 0,0 0-1 16,1 0-2-16,1 0-1 0,-3 0-2 0,2 0-2 0,-2 0 0 15,2 0 0-15,-1 0-2 0,1 0 0 0,0 1-2 0,-4 1-1 16,4-2 0-16,-3 1-2 0,2 1 0 0,-3-2 1 0,2 0-1 0,-1 0 0 15,0 3-1-15,-1-3-1 0,3 0 1 0,-4 3-2 0,3-2-2 16,-1-1 0-16,1 1-1 0,-1 1 1 0,-1-2-2 0,1 0 1 16,2 2 1-16,-2-2-2 0,0 1-1 0,0-1 0 0,3 0 0 0,-3 0 1 15,2 0 3-15,-2 2 1 0,2-1 0 0,0-1 3 0,-2 0 1 16,2 1 2-16,-1 2-1 0,1-3 2 0,-2 0 1 0,0 0 1 0,0 3 0 16,0-2 4-16,1-1 1 0,0 0-1 0,1 1 0 0,-2-1 1 15,2 2 0-15,0-2-1 0,-1 0 2 0,1 0 0 0,0 0 0 16,-2 0 0-16,2 0 0 0,1 0 0 0,-2 0 0 0,3 0-1 0,-4 0-1 15,3 0 0-15,-1 0 0 0,1 0-1 0,0 0-1 0,-4 0 1 0,4 0-2 16,-3 0-1-16,-1 1-1 0,1-1 0 0,0 2-1 0,-3-2 1 16,0 2-1-16,2-2 2 0,-3 0-2 0,-1 3 1 0,0-1-2 15,-3-2 1-15,3 0-1 0,-4 2 0 0,0-2 2 0,1 1 2 0,-1-1-1 16,-1 0 3-16,-2 2 1 0,1-2-1 0,-2 0 2 0,-1 0-1 16,0 0 2-16,2 0 2 0,-4 0 1 0,2 0 2 0,-2 0 0 15,-1 0 0-15,3 0 0 0,-2 0 0 0,1 0-2 0,-1 0 0 0,2 0-5 16,-4 0-5-16,3 0-12 0,-1-2-16 0,-1 2-19 0,4 0-24 15,-1-1-25-15,-1 1-27 0,1-2-49 0,1 2-63 0</inkml:trace>
  <inkml:trace contextRef="#ctx0" brushRef="#br0" timeOffset="83108.8315">15270 11430 28 0,'0'0'76'0,"0"0"4"0,0 0 0 0,0 0-1 0,0 0-2 0,0 0-1 15,0 0-4-15,0 0-3 0,0 0-3 0,0 0-6 0,0 0-4 16,0 0-7-16,0 0-6 0,0 0-8 0,0 0-7 0,0 0-7 16,0 0-6-16,0 0-7 0,0 0-7 0,0 0-6 0,0 0-4 15,0 0-4-15,0 0-3 0,0 0-2 0,0 0-1 0,0 0 0 0,0 0-1 16,0 0-1-16,0 0 2 0,0 0 1 0,0 0 2 0,3 0 5 15,-1 0 2-15,1 0 5 0,2 0 3 0,-1 0 4 0,1 0 3 0,0 0 0 16,1 0 2-16,3 0 1 0,-2 0 1 0,1 0 2 0,2 0-1 16,0 0-1-16,0 0 0 0,1 0 0 0,0 0-2 0,0 0-2 0,-1 0-3 15,4 0-1-15,-3 0 1 0,1 0-1 0,-2 0 0 0,3 0-1 16,-1 1 0-16,1-1-1 0,1 2 1 0,-3-1 1 0,2-1-4 0,0 2 0 16,0-1 1-16,0-1 3 0,-1 0 1 0,3 2-1 0,-2-2 0 15,0 0 0-15,3 0 1 0,-2 0 0 0,2 0 1 0,0 0 0 16,1 0-2-16,0 0 0 0,1 0 1 0,0 0-2 0,2 0 0 15,0-2 0-15,0 2 0 0,1-1 0 0,1-1-1 0,2 2 1 0,0-1-2 16,-2-1-1-16,3 2-3 0,-1-1 1 0,1 1-2 0,0-2 1 0,0 1 0 16,0 1 2-16,1-2-2 0,0 0 0 0,-1 2-3 15,0-1-1-15,0 0 0 0,1 1 0 0,-1 0 1 0,4 0 2 0,-4 0 3 16,2 0 2-16,-1 0 2 0,0 0 1 0,-1 1 0 0,2 0 2 0,0-1 0 16,0 2 2-16,-2 0 1 0,0-2 2 0,0 1 1 0,1 1 0 15,-1-2-1-15,1 1-2 0,0 1-1 0,-2-1 0 0,1-1-1 16,-2 2-2-16,2-1 0 0,-2-1 2 0,3 2-2 0,-3-2-2 0,-2 1-2 15,4 1 2-15,-3-2-2 0,-1 1 0 0,1 1 0 0,2-2 2 16,-4 0-2-16,1 0-1 0,-1 0-1 0,1 0 2 0,-2 0-1 16,0 0-1-16,0 0 0 0,-2 0 2 0,1 0 0 0,-2 0-1 0,1 0 1 15,-1 0 0-15,-1 0 0 0,2 0-2 0,-2 0 1 0,1 0 0 16,1 0-2-16,2 0 1 0,-3 0 0 0,1 0-1 0,1 0 0 0,-1 0-2 16,2 0 1-16,0 0-1 0,2 0-1 0,-2 0-1 0,1 0 0 15,2 0 2-15,-1 0 0 0,1 0 3 0,2 0 0 0,-1 1 1 0,3 1 1 16,-4-2 0-16,3 0 2 0,0 0 2 0,2 3 2 0,0-3 2 15,1 0 2-15,-1 3 1 0,1-2 2 0,2-1 3 0,0 1 2 16,0 1 0-16,1 0 2 0,2-1 4 0,0 1 2 0,-1-1 0 0,1 0 0 16,2 2-2-16,2-3 1 0,-3 0 1 0,1 0-1 0,4 3 1 15,-2-2-1-15,-1-1-3 0,2 1-2 0,1 1-3 0,0-2-3 0,-3 0-4 16,2 0-1-16,3 0-2 0,-1 0-3 0,-2 0 0 0,2 0-2 16,-2 0 0-16,0 0 0 0,2 0 1 0,-1 0 3 0,1 0 0 0,-2 0 2 15,3 0 1-15,-3 0 0 0,2 0 1 0,-2 0 1 0,-1 0 2 16,3 0 3-16,0 0 0 0,-1 0-1 0,0 0 0 0,-1 0-2 15,0-2-3-15,2 2-1 0,-4-1-2 0,2 1-2 0,0 0-1 0,1-1 0 16,-1 1-2-16,-1-3-1 0,-2 3-1 0,2 0-2 0,-2 0 0 16,-2 0 0-16,1 0-2 0,-1 0 0 0,0 0-2 0,-1 0-2 15,-2 0-2-15,1 0-2 0,-1 0 1 0,-1 0-1 0,-1 0 1 0,1 0 1 16,-3 0 0-16,1 0-1 0,0 0 3 0,-3 0 1 0,3 0 2 16,-2 0 0-16,0 3 2 0,-1-2 1 0,-1-1 4 0,0 1 2 0,1 1 0 15,-1-2 0-15,1 1 0 0,-2 1 0 0,2-2 0 0,0 2 0 16,-1-2-3-16,-2 0-1 0,4 3-2 0,1-1-1 0,-3-2-2 0,2 0-2 15,-1 0-3-15,3 0-2 0,0 0-1 0,1 0 2 0,1 0-2 16,-1 0 1-16,2 0-3 0,0 0-1 0,-1-2-1 0,2-1-1 16,-1 3-2-16,0 0 0 0,2-2 1 0,-2 2 0 0,2-2-3 0,-4 1 1 15,2 1-1-15,0-3-3 0,0 3-2 0,-1-1-2 0,-1-2-3 16,1 3 2-16,-3 0 2 0,0 0 0 0,3-3 4 0,-3 2 0 0,0 1-2 16,-3-1 2-16,2-1 3 0,-2 2 0 0,0-1 2 0,-1-1 1 15,0 2 0-15,1-2 3 0,-3 1 4 0,2 0 0 0,-2-2 2 0,0 3 2 16,-1 0 0-16,-2-3 3 0,2 3-1 0,-3 0 3 0,1-3 3 15,1 3 2-15,-4-3 1 0,2 3 4 0,-4-2 4 0,1 1 2 16,1-1-1-16,-2 2-1 0,-2-3 0 0,0 3-2 0,0-1-2 0,-2-1 1 16,-1 2 1-16,0-1-1 0,-1 1-2 0,-1-2-3 0,0 1 1 15,-1 1-3-15,-1 0-2 0,0 0-2 0,1 0 0 0,-3 0 0 0,-1 0-3 16,0 0 0-16,0 0 1 0,0 0-3 0,0 0-2 0,0 0-3 16,0 0 0-16,0 0-3 0,0 0-3 0,0 0-2 0,0 0-2 15,0 0-2-15,0 0-3 0,0 0-1 0,0 0-1 0,0 0-1 0,0 0 2 16,0 0 2-16,0 0 1 0,0 1 2 0,0 1 0 0,0-2-2 15,0 0-1-15,0 0-4 0,0 0-1 0,0 0-3 0,0 1-2 0,0-1-6 16</inkml:trace>
  <inkml:trace contextRef="#ctx0" brushRef="#br0" timeOffset="84062.1517">23524 11566 229 0,'-3'0'345'0,"2"0"-68"0,-3 0-52 0,4 0-44 0,0 0-24 16,0 0-17-16,0 0-8 0,0 0-4 0,0 0-3 0,0 0-3 0,0 0-7 15,0 0-5-15,0 0-9 0,0 0-10 0,0 0-10 0,0 0-12 16,0 0-12-16,0 0-12 0,0 0-12 0,2 0-13 0,0 2-8 15,-1-1-7-15,2-1-8 0,1 0-1 0,-1 0-3 0,3 0-2 0,3 2 0 16,-1-2-1-16,4 0 1 0,3 0-1 0,1 0 1 0,3 0 0 16,5 0 0-16,-1 0 0 0,6 0-1 0,5 0-3 0,3 0 1 0,3 0-1 15,5 0-2-15,3 0-1 0,6 0 0 0,2 0 0 0,8 0-2 16,2-2-2-16,8 2-2 0,1-1-5 0,5-1-5 0,3 2-4 0,4-1-2 16,3-1-1-16,0 1-1 0,3-1 1 0,2 2 0 0,4-5 0 15,-1 5-1-15,4-2-4 0,2 0-2 0,-1 1-4 0,1-2-1 0,2 2-4 16,3-2 2-16,-3 3 5 0,-2-4 3 0,4 3-1 0,-6-1-2 15,6-1-3-15,-5 1-3 0,1 1-4 0,-1-3-4 0,-4 4-1 16,4-3-1-16,-2 3-3 0,-3-3 2 0,1 1 3 0,-4-1 6 0,0 0 8 16,-5 0 4-16,0 0 3 0,-3 2 6 0,-3-2 5 0,-2-1 3 15,-3 2 5-15,-1 0 1 0,-4-1 6 0,-3 0-1 0,-3 2 0 0,-3-1-1 16,0 2-4-16,-7-5-10 0,-4 5-12 0,-2-2-13 0,-5 2-8 16,-2-2-13-16,-5 1-16 0,-1 1-11 0,-8-2-12 0</inkml:trace>
  <inkml:trace contextRef="#ctx0" brushRef="#br0" timeOffset="95878.326">10288 12988 336 0,'-2'0'377'0,"2"-1"-66"0,-1 1-50 16,-1-2-42-16,2 1-29 0,-2 1-23 0,2-1-15 0,0 1-10 0,-1 0-11 16,-1-3-11-16,2 3-10 0,0 0-9 0,0 0-7 15,0 0-8-15,-1 0-7 0,1 0-7 0,0 0-7 0,0 0-6 0,0 0-6 16,0 0-5-16,0 0-3 0,0 0-4 0,-3 0-3 0,3 0-1 16,-2 0-1-16,2 3-1 0,-1-2-2 0,1-1-2 0,0 0-2 0,0 0-1 15,-2 0-2-15,2 0-3 0,0 0-2 0,0 0-1 0,0 0 0 16,0 0-2-16,0 0 0 0,0 0-3 0,0 0 0 0,0 0-2 0,0 0 0 15,0 0-2-15,0 0-1 0,0 0-2 0,0 0-1 0,0 0-2 16,0 0-1-16,0 0-3 0,0 0-2 0,0 0-3 0,0 0-1 16,0 0-3-16,0 0-2 0,2 1-4 0,-1-1-1 0,1 0-3 0,1 0-2 15,-2 0 1-15,2 0 1 0,1 0 1 0,-1 0 2 0,3 0 0 16,-1 0 3-16,3 0 0 0,-2 0 2 0,2 0 0 0,2 0 1 0,1 0 2 16,0 0 1-16,0 0 1 0,1 0 0 0,0 0-2 0,2 0-3 15,-2 0-3-15,2 0-2 0,-1 0-3 0,0 0-5 0,3 0-3 0,-2 0-2 16,2 2-2-16,-2-2-5 0,2 1-3 0,-2-1-4 0,0 2-3 15,-1 0-3-15,1-2-5 0,-1 1-2 0,-1 1-2 0,1-2-2 16,-2 1-3-16,0-1-2 0,-3 1-3 0,2 0 2 0,-4-1 0 0,2 2 2 16,-4 0 3-16,1-2 4 0,-3 1 2 0,1 1 6 0,0-2 7 15,-3 0 7-15,0 0 6 0,0 0 7 0,0 0 7 0,0 0 6 0,-3 0 6 16,0 0 4-16,0-2 2 0,-1 1 0 0,-2 1 0 0,0-2-1 16,-2 0 3-16,0 2-2 0,0-1-2 0,-3 0-3 0,3 1-2 0,-3-1-4 15,0-2-1-15,0 3-2 0,1-4 0 0,0 3 0 0,-2-1 1 16,3 1 1-16,-2 0 2 0,1-2 1 0,-1 3-1 0,0-2 2 0,0 0-1 15,0 2 2-15,2-1-2 0,-1-1 2 0,2 2 1 0,-3-2 1 16,3 2-2-16,-1 0 1 0,0-3 0 0,0 3-2 0,3 0 1 16,-2 0 0-16,2 0-1 0,-2 0 1 0,3 0-2 0,2 0 1 15,-2 0-2-15,2 0 1 0,-1 0-2 0,0 0 0 0,3 0 0 0,-1 0 1 16,1 0-2-16,1 0-2 0,0 0-3 0,0 0 0 0,0 0-1 0,0 0-3 16,0 0-2-16,0 0-2 0,1 3-3 0,-1-3 0 0,2 0-1 15,-1 2 0-15,1-2 1 0,2 2 3 0,-2-1 1 0,1-1 2 16,0 2 3-16,2-2 4 0,-2 2 3 0,2-2 4 0,2 4 2 0,0-3 7 15,0 1 4-15,-1-1 2 0,2 3 3 0,1-3-1 0,1 1 0 16,0 0-1-16,0-1-1 0,0 3-1 0,1-3 0 0,0 1-2 16,0 1-2-16,0-2-4 0,2 2-3 0,-4-1-3 0,2-1-5 0,0 0-5 15,-1 3-4-15,-1-3-3 0,-1 1-4 0,0 1-3 0,0-3-3 16,-2 3-2-16,2-2-2 0,-3 2 1 0,-2-3 3 0,1 1 4 0,-1 1 4 16,-2-2 7-16,1 2 8 0,-2-2 8 0,0 0 9 0,0 0 6 15,0 0 3-15,-2 0 3 0,-1 0 3 0,0 0 1 0,0-2 3 16,-1 2-1-16,-2-2-3 0,1 1-5 0,-2 1-8 0,0-3-10 0,2 2-12 15,-1-2-17-15,-1 3-20 0,0-3-24 0,1 1-24 0,-1 1-28 16,2-1-27-16,-1 0-49 0,0 2-63 0,3-1-55 0</inkml:trace>
  <inkml:trace contextRef="#ctx0" brushRef="#br0" timeOffset="98098.1134">9954 12565 82 0,'-6'-7'191'0,"-3"1"-7"0,4 0-5 0,-1 0-5 0,-1 1-6 16,2-2-1-16,-2 2-3 0,2 0-1 0,0 0-4 0,2 0-6 15,-2 1-11-15,2-1-13 0,1 4-14 0,-1-2-19 0,0 1-13 16,3 0-17-16,-1 1-10 0,1 1-9 0,0 0-11 0,0 0-11 0,0 0-9 15,0 0-9-15,1 0-7 0,-1 0-6 0,3 0-4 0,-3 0-5 16,3 0-2-16,-1 0-2 0,1 1 0 0,0-1-1 0,1 2-1 16,0 0-1-16,1 1 2 0,3-2 1 0,-2 1 0 0,4 2 0 0,0 0 2 15,3 1 2-15,0-1 4 0,4-1 4 0,0 1 1 0,1 1 1 16,4 0 0-16,2-2 1 0,0 2 3 0,4-2 3 0,2 1 1 0,2 1 2 16,1-2 2-16,3 1 2 0,2-1 0 0,2 0 1 0,4 0-1 15,0 0-1-15,2-1-2 0,2 1 1 0,2-2-1 0,0 2-3 16,3-2-4-16,-1 1-5 0,0 1-3 0,1 1-3 0,0-4-2 0,1 3 2 15,1 1-1-15,-2-1-2 0,0-1 0 0,1 1 1 0,3-2-2 16,-2 2 0-16,2-2 2 0,-1 1 0 0,2 0 2 0,1 1 0 0,-1-3 1 16,4 1 1-16,-2-1-2 0,0 0-4 0,1 0-2 0,-2 0-1 15,-1 0-1-15,-1-1-3 0,0 1-2 0,-2-2-2 0,-4 1-1 0,3-1-2 16,-4 0-2-16,-4 1 2 0,1 1 2 0,-4-2 1 0,1 1 3 0,-4 1 4 16,-2-1 2-16,-1-2 1 0,-2 3 2 0,-3 0 2 0,0 0 3 15,-4 0 2-15,-1 0 2 0,-1 0 2 0,-3 0 0 0,-1 0 0 16,-2 0-1-16,-2 3 1 0,-1-2-1 0,-4-1 0 0,1 1 0 0,-2 1 2 15,-3-2 2-15,-1 1 2 0,0-1 3 0,-2 2 3 0,-1 0 2 16,0-2 4-16,-2 1 1 0,0 1 3 0,0-2 1 0,-1 1 1 16,-1-1 0-16,1 1 2 0,-2-1-3 0,0 0-2 0,0 0-2 0,1 1-3 15,-1-1-3-15,0 0-2 0,2 2-3 0,-2 0-1 0,2-2-1 16,-1 3 1-16,-1-2 0 0,2 1 0 0,-1 1 1 0,1 0 1 16,1-1 1-16,0 5 2 0,-1-4 3 0,1 4 4 0,3-1 3 0,-1 1 3 15,-2 2 2-15,2-1 2 0,-2 0 1 0,2 2 1 0,1 0 1 16,0 0 0-16,-1 3 0 0,0 1 0 0,2 0 0 0,0-1 0 0,-1 0-3 15,-1 2-2-15,2 3-3 0,-1-1-2 0,0 1-1 0,2 1-1 16,-1 1 2-16,-1 0 0 0,0 0 0 0,3 1-1 0,-4 2 1 0,3-2-1 16,-3 0 1-16,3 4 0 0,-2-3 2 0,-1 3 2 0,1-2-1 15,-1 2 0-15,0 0-2 0,3 2-1 0,-4-2-2 0,1 3-3 0,-2-1-2 16,2 0-3-16,-2 1-2 0,3 1 1 0,-4-1 1 0,1 0 2 16,0 1 1-16,1 1 2 0,-1 1 2 0,-2-2 0 0,1 0 3 15,0 2 2-15,-1 1 2 0,-1-3 0 0,2 2 2 0,0-2 1 0,-2 3 1 16,0-3-1-16,0 0-2 0,1 0-3 0,-1 0-2 0,3 2-1 0,-2-2-4 15,-1 0 0-15,2-1-3 0,1 0-2 0,-1 1 0 0,-1-3-1 16,3 4-1-16,-1-4 1 0,0 1 0 0,0 0-1 0,2-3 0 16,1 2-1-16,-3-2 0 0,2 1-1 0,0-4-1 0,0 1 2 15,0 2-2-15,0-4 0 0,0 0 0 0,0 1 2 0,2-2-1 0,-3-1-1 16,0 1 0-16,1 0-4 0,-1 0 1 0,0-2-1 0,0 1 0 16,-1-2 0-16,2-1-2 0,-2 2 0 0,2-2-2 0,-1 1 0 0,-1-1 0 15,1 1 0-15,-3-2 2 0,2 0 0 0,-1 0 2 0,1 0 1 16,-1 0 2-16,-1-1 2 0,1 1 2 0,1-2-1 0,-1 1 3 0,-1-1 1 15,2 0 2-15,0 0 1 0,-1 0 1 0,0-1-1 0,-1 0 0 16,2 0 0-16,-3-2-1 0,2 0-1 0,-2 0-1 0,2-1-1 0,-1-1 0 16,-1-1-2-16,2 0 1 0,-1-1 0 0,-1 0-1 0,0-1 0 15,0-1 0-15,0-1 2 0,0 0 1 0,0 1 2 0,0-1 0 0,0-2 3 16,0 0 1-16,0 0 2 0,0 0 2 0,0 0 2 0,0 0 2 0,0 0 0 16,0 0 2-16,0 0 1 0,0 0 0 0,0 0 1 0,0 0 1 15,-1 0 3-15,-1 0-1 0,-1 0 1 0,1 0 1 0,1 0-2 0,-2 0-1 16,1 0 0-16,0-2-2 0,-1 2-1 0,-1 0-3 0,1 0 0 15,-1 0-4-15,-2 0-3 0,1 0-1 0,0 0-4 0,-4 0-2 0,1 0-3 16,-2 0 0-16,0 0-1 0,-1 2 1 0,-4-1-1 0,0 2 2 16,0-2 2-16,-4 2 2 0,1 1 2 0,-5-3 2 0,1 2 2 0,-5 1 1 15,0 1-1-15,-3-2 2 0,-1 0 2 0,-4 2-4 0,-2-1-1 0,-5-1 1 16,-1 2 1-16,-4-2 0 0,-2 0 1 0,-5 0-3 0,-3-2 0 0,-4 0-6 16,-6-1-6-16,-1 0-11 0,-8 0-11 0,-3 0-19 0,-5 0-25 15,-9-1-21-15,-6 0-20 0,-4 1-36 0,-5-2-46 0,-6 2-102 16,-7 2-133-16,-6-2-85 0,-2 1-61 0,-4 0-28 0,-2-1-10 0</inkml:trace>
  <inkml:trace contextRef="#ctx0" brushRef="#br0" timeOffset="132843.6519">10561 13888 39 0,'0'0'87'0,"0"0"-6"0,0 0-3 16,0 0 0-16,0 0-3 0,0 0-3 0,0 0-4 0,0 0-5 15,0 0-2-15,0 0-4 0,0 0-4 0,-1 0-6 0,1 0-3 16,0 0-4-16,0 0 0 0,0 0-3 0,0 0-2 0,-2 0-1 0,2 0-2 15,0 0 1-15,0 0-2 0,0 0-1 0,0 0-2 0,0 0-4 16,0 0 0-16,0 0-3 0,0 0-1 0,-3 0-4 0,3 0 2 0,0 0 0 16,0 0 3-16,0 0 1 0,0 0 2 0,-2 0 2 0,2 0 1 15,0 0 2-15,0 0 1 0,-1 0 2 0,1 0 2 0,0 0 2 16,0 0 2-16,-2 0 2 0,2 0 2 0,0 0 1 0,0 0-1 0,0 0 0 16,0 0-1-16,0 0-1 0,-3-1-1 0,3 1 0 0,0 0-2 15,0 0-2-15,0 0-4 0,0 0-2 0,0 0-2 0,0 0-4 16,0 0-4-16,0 0-4 0,0 0-4 0,0 0-2 0,0 0-5 0,0 0-4 15,3 0-4-15,-3 0-5 0,2 0-5 0,-1 0-4 0,-1 0-4 16,2 0-4-16,-2 0-3 0,3 0-3 0,-1 0 1 0,-1 0-2 0,1 0 2 16,1 0 0-16,2 0 2 0,0 0 2 0,1 0 2 0,0 0 4 15,-1 0 3-15,3 0 2 0,1 0 5 0,-1 0 3 0,2 0 2 0,-2 0 2 16,4 0 2-16,-2 0 1 0,1 0-1 0,1 0 1 0,-2 0 0 16,4-2 1-16,-3 2 1 0,-1 0-1 0,4 0 1 0,-1 0 1 15,-1 0-1-15,1 0-2 0,1 0 1 0,-3 0 0 0,2 0-2 16,-1 0 0-16,3 0-2 0,-1 0-3 0,-1 0-4 0,1 0-5 0,-1 0-5 15,-1 0-5-15,4 0-6 0,-3 2-4 0,1-2-5 0,-1 1-9 16,2-1-5-16,-2 0-7 0,1 2-5 0,0 0-8 0,-2-2-1 0,0 1-2 16,1 1-1-16,1-2 0 0,-3 1-1 0,3 0 1 0,-3-1 1 15,1 3 0-15,-2-3 2 0,0 0 5 0,1 0 5 0,-2 2 5 0,-1-2 5 16,-1 0 4-16,-1 0 7 0,2 0 7 0,-2 0 8 0,-3 0 10 16,2 0 10-16,-2 0 10 0,-1 0 10 0,-2 0 12 0,0 0 5 0,0 0 2 15,0 0 4-15,0 0 2 0,0 0 3 0,-2 0 5 0,-1-2 3 16,0 2 1-16,0 0-3 0,-2-3-6 0,0 2-6 0,-2 0-8 0,0 1-6 15,-1-2-8-15,0 1-2 0,-3 1 2 0,0-2-1 0,0 0 0 16,0 2-1-16,1 0-2 0,-5 0-5 0,4 0-7 0,-2 0 1 16,0 0 1-16,-1 0 2 0,0 0 0 0,1 0 2 0,-1 2 3 0,1 0 2 15,-1-2-1-15,0 1 2 0,3 1 0 0,-2-2-1 0,0 1-3 16,0 0 3-16,1-1 4 0,0 3 0 0,-1-3 0 0,3 0 1 0,-2 2 2 16,-1-2 1-16,1 1-1 0,2 1 1 0,-1-2-1 0,-3 1-1 15,4-1-2-15,-1 2 1 0,-1-1 3 0,-1-1 1 0,1 0 1 16,0 0 0-16,-1 2 0 0,0-2 3 0,1 0 4 0,-2 0 1 0,1 0 1 15,1 0 3-15,-1 0 2 0,2 0 4 0,-3 0 2 0,4 0 3 16,-1 0 1-16,2 0 0 0,-1 0-1 0,2 0-1 0,-1 0 0 0,4-2-2 16,-1 2-2-16,1 0-5 0,2 0-2 0,-2 0-5 0,2 0-4 15,0 0-5-15,2 0-3 0,-1 0-3 0,2 0-5 0,0 0-6 16,0 0-4-16,0 0-6 0,0 0-7 0,0 0-6 0,0 0-6 0,3 0-5 16,-1 0-6-16,-1 0-1 0,4 0 0 0,-2 0 2 0,0 0 3 0,2 0 4 15,-2 0 5-15,2 0 4 0,1 0 3 0,0 0 6 16,2 0 4-16,0 0 6 0,1 0 6 0,1 0 6 0,-2 0 7 0,2 0 1 15,4 0 1-15,-3 0-2 0,1 0-2 0,1 0-3 0,0 0 0 16,1 0-2-16,-1 0-1 0,3 0 0 0,-2 0-5 0,0 0 0 0,2 0-3 16,0 0-3-16,-2 0-2 0,3 0-2 0,-2 0-3 0,0 0-1 15,0 0-3-15,0 0-3 0,-2 0-4 0,4 0-2 0,-4 0-4 0,3 0-2 16,-2 0-1-16,0 0-2 0,-3 0-2 0,3 0-1 0,-1 0 2 16,-2 0 1-16,0 0 2 0,0 0 0 0,-1 0 1 0,-1 0 2 15,-1 0 4-15,-1 0 2 0,-1 0 3 0,0 0 5 0,0 0 3 0,-2 0 4 16,-1 0 5-16,0 0 4 0,-1 0 2 0,-1 0 3 0,-1 0 4 15,0 0 4-15,0 0 3 0,0 0 3 0,0 0 2 0,0 0 0 0,0 0-1 16,-1 0 0-16,-2 0 0 0,-1 0-1 0,-1 0 1 0,1 2 0 16,-4-1 0-16,0-1-1 0,0 2-3 0,0-1 0 0,-1-1-1 15,-1 1-2-15,-1-1-1 0,0 2 6 0,2 0 12 0,-1-2 2 0,-4 0 0 16,4 0 1-16,-2 0 0 0,1 0 1 0,-1 0 1 0,0 0 2 16,1 0 1-16,0 0 2 0,-2-2 1 0,2 0 2 0,-1 2 3 0,0-1-2 15,1 1-5-15,0-1-1 0,0-1 1 0,2 1 1 0,-2-1 3 16,3-1 2-16,0 3 1 0,0-1-1 0,2-1 1 0,-1 1 0 15,1 1-4-15,3-2-1 0,-1 2 0 0,0 0-6 0,1-3-6 0,1 3-2 16,1-1-2-16,-1 0-2 0,2 1-4 0,0 0-5 0,0 0-4 16,0 0-5-16,0 0-5 0,0 0-5 0,0 0-4 0,2 0-6 0,-1 0-6 15,1 0-6-15,0 0-7 0,-1 0-6 0,3 0-5 0,-2 0-4 16,1 0-3-16,-1 0 1 0,3 0 1 0,0 0 1 0,-1 0 3 16,4 0 0-16,-2 0 4 0,2 0 4 0,0 0 2 0,3 0 4 0,0 0 4 15,-1 0-1-15,4 0-2 0,-1 0-9 0,1 0-10 0,0 0-17 16,2 0-18-16,-2 0-17 0,3 0-18 0,0 0-38 0,0 0-48 0</inkml:trace>
  <inkml:trace contextRef="#ctx0" brushRef="#br0" timeOffset="156041.8198">7318 14881 194 0,'0'0'339'0,"0"0"-84"0,2 2-112 0,-1-1-65 0,-1-1-41 16,0 2-25-16,0-1-14 0,0 0-6 0,0 1 0 0,0 0 5 0,2 1 8 15,-1-2 9-15,-1 1 8 0,2 1 4 0,1 0 4 0,0 0-1 16,-2-1 1-16,3 2 1 0,-1-1 0 0,2 2 3 0,-2 0 2 0,2-1 2 0,0 2 4 16,1-2 0-16,-2 1 1 0,3 0 0 0,-1 1 0 0,-1 0-2 15,3-1 1-15,-2 1-2 0,-1 0-2 0,3-1-4 0,0 2-1 16,-1-2-4-16,1 2-3 0,1-2 0 0,1 2-1 0,0 0 0 0,0-2 0 16,0 1 0-16,2-1 0 0,0 2 0 0,1-3 1 0,-2 1 1 15,3-1 2-15,-1 1 2 0,0-5 4 0,1 3 2 0,0 1 3 0,0-4 1 16,-1 0 1-16,2 0 1 0,0-4 1 0,-1 1-1 0,2 1 0 0,-1-2-1 15,0-2-3-15,2 0-2 0,-1-2-2 0,0 2-2 0,0 0-4 16,-1-3-3-16,0 1-4 0,2 1-1 0,-2-3-4 0,0 3-3 16,0 2-1-16,-2-3-3 0,0 2-2 0,1 2-2 0,-4-1-1 0,1 1-3 0,0 2-3 15,0-1-1-15,0 1-1 0,-3 2 1 0,2-2-1 0,-1 2 1 16,2 2-2-16,-3-2 2 0,2 2 1 0,0 1 1 0,0-1-1 0,-2 2 2 16,3-1 1-16,-2 1 1 0,3 1 2 0,-2 0-1 0,0 1 2 15,1-1 1-15,2-1 0 0,-2 3 0 0,1-1 1 0,-2 1 0 0,3-3 1 16,-1 0 0-16,-1 2 1 0,-1-3 0 0,4 2 2 0,-3-2-1 15,2 0 1-15,-2-1 2 0,2 0 0 0,-1 0 1 0,-1-2 0 0,3 0-1 16,-1 0 1-16,-2-2 0 0,3 0-2 0,-1 1-1 0,-1-2 1 0,1 0-1 16,1-1-3-16,-2 2-1 0,-1-3-1 0,4-2-3 0,-2 2-3 15,1 1-2-15,-1 0-1 0,1-1-1 0,-1-2-1 0,-2 5-1 16,3-2-4-16,-1 1-1 0,-1 0-2 0,1 0 1 0,-1 0 0 0,0 1-2 16,-1 1 1-16,1 1-1 0,-2 0 0 0,1 0 0 0,0 1 0 0,-1 1 1 15,1 1 0-15,1 0 1 0,-2 1 2 0,2 0 3 0,-1 0 0 0,1 3 3 16,0-1 0-16,-2-2 5 0,1 4 0 0,1-1 1 0,-2 0 2 15,2-1 1-15,0 1 3 0,-1-1 2 0,-1 2 0 0,2-3 1 16,-1-1 2-16,1 3-1 0,-2-1 0 0,1-2 0 0,3-1 1 0,-4 2-1 16,2-2 3-16,1 1 0 0,-2-4 2 0,0 2-2 0,0-2 0 0,3 0 0 15,-1 0 0-15,-2-2-1 0,3 2 1 0,1-4 0 0,-1 1-1 0,-1 2-2 16,2-3-2-16,0 0-2 0,0 0-2 0,0-1-2 0,-1 1-3 16,-2 1-2-16,4-1 0 0,-3 0-1 0,0 1-2 0,1 0 0 0,-3 0-3 15,3 0 1-15,-3 2-1 0,3-1 2 0,-3-1-2 0,1 3 2 16,0-1-1-16,-1-1 1 0,-1 2-1 0,2 0 2 0,-2 0-1 0,2 0 1 15,-2 0 0-15,0 0 0 0,0 0 2 0,0 2-1 0,1-1 0 16,0-1 1-16,-1 1-1 0,1 1 1 0,-1-2-1 0,0 2 0 0,1-2 0 16,2 0-1-16,-2 0 1 0,0 0 0 0,0 0-2 0,2 0 0 0,-1 0-3 15,-1 0-2-15,-1 0 0 0,4-2-1 0,-3 2 0 0,0-2-2 16,0 1-2-16,2 1 1 0,-1-3-1 0,1 2 1 0,1-1-2 0,-2 1-1 16,0-2-1-16,1 1 0 0,0 2 1 0,-1-3-1 0,1 1 0 15,1 2 1-15,-3-2 1 0,2 0 1 0,-1 2-1 0,1-1 1 0,-1 1-1 16,1 0 0-16,0 0 0 0,-1 0 0 0,1 1 1 0,0-1 2 0,0 2 2 15,-1 0 0-15,2-2 0 0,-1 2 1 0,1 1-1 0,1-1 3 16,0-1 2-16,0 1 2 0,0-1 1 0,1 2 1 0,1-1 2 16,-2-1 1-16,4 2-1 0,-2-1 0 0,1-2-1 0,0 1-1 0,-2-1-1 0,3 0 0 15,0 0-1-15,0-1 0 0,0-1-4 0,0 0-1 0,0 1 0 16,1-2-1-16,-2 0-1 0,1 0 0 0,1 0 0 0,-2 0 0 0,-1-1 0 16,1 1 1-16,-1 0 1 0,-1-1 0 0,1 1 0 0,-4 2 1 15,3-2 0-15,-5 0-1 0,3 0 1 0,-3 2 0 0,0-2 0 0,-2 3 2 16,0-3 0-16,-3 3 2 0,0 0 1 0,2 0 1 0,-5 0 2 15,2 0 0-15,-2 0 1 0,0 0 1 0,-1 3 1 0,-2-3 0 0,2 0 0 16,-2 0-2-16,1 3-1 0,-1-3 0 0,0 1 1 0,2-1 0 0,-1 1-4 16,-1 1-8-16,3 0-12 0,-3-1-20 0,3 2-22 0,-1-2-28 15,1 2-31-15,0-3-30 0,1 0-30 0,2 3-60 0,-1-3-73 0,2 0-61 16,1-3-56-16,-1 3-29 0</inkml:trace>
  <inkml:trace contextRef="#ctx0" brushRef="#br0" timeOffset="193391.6053">4539 11680 14 0,'-3'-4'71'0,"2"1"0"0,-1 1-1 0,2-1-2 16,-2 0-2-16,1 2-5 0,1-1-1 0,-2-1-3 0,1 0-1 16,-1 2-6-16,2-1 0 0,0 1-2 0,0-3-1 0,0 3-1 0,0 0-3 15,0-1-3-15,0 2-3 0,0 0-4 0,0 0-2 0,0 0-6 0,-2-1-5 16,2 1-6-16,0 0-3 0,0 0-6 0,0 0-6 0,0 0-6 16,0 0-2-16,0 0-1 0,0 0-1 0,0 0 0 0,0 0-1 0,-1 0 2 15,-1 0 4-15,2 0 2 0,-3 0 3 0,1 0 2 0,1 0 4 16,-1 0 4-16,-1 0 2 0,0 0 2 0,2 0 2 0,-3 0 0 15,1 0-1-15,0 0 2 0,-2 0 0 0,0 0-2 0,-1 0 1 0,0 0 0 16,-2 0-1-16,0 0 3 0,0 0-2 0,-5 1-2 0,4-1 1 0,-3 0-1 16,0 0 5-16,-2 0 4 0,-2 0 2 0,2 0 2 0,-3 0 2 0,2 0 4 15,-2 0 2-15,-2 0 1 0,5 0-1 0,-3 0 2 0,2 0 3 16,-2-1 0-16,2-1 0 0,0 2 1 0,2-1-2 0,-1-1-2 16,3 2-2-16,0-1-2 0,0 1-1 0,0-2-4 0,1 2-2 0,1 0-1 15,2-2 0-15,-1-1-3 0,2 3 0 0,-3 0-2 0,4-2-1 16,0 2-3-16,0 0 0 0,-1 0 0 0,0 0-2 0,1 0 0 0,0-2-1 15,0 2-1-15,2 0 0 0,-3 0-2 0,3 0 0 0,-3 0 0 0,1 0-1 16,0 0-1-16,2 0-1 0,-2 0-1 0,0 0 1 0,1 0-3 0,-1 0 0 16,2 2-1-16,-2-2-1 0,2 2 0 0,-2-2-1 0,2 0-1 15,-2 3-1-15,1-1-2 0,-1 0 1 0,0-1-2 0,2 1-1 16,-2-1-1-16,2 2-1 0,0-1 0 0,-2 0 0 0,2 2-1 0,0-1 0 16,1 1-1-16,-1-1 0 0,0 2 0 0,0 1 1 0,-1-3 1 15,1 4 0-15,0 0 1 0,-1 0 1 0,0 1-1 0,1 0-1 0,0 0 0 16,1 1 0-16,1-2 0 0,-1 4 2 0,-1-1-1 0,1 0 0 0,1 2 2 15,-1-1-1-15,2 3-1 0,-2-3 3 0,1 3 0 0,1 2 2 16,-3-2 3-16,2-1 1 0,-1 3 3 0,2 0 1 0,-2 1 0 0,1 1 3 16,-1-2 1-16,2 1 2 0,-1 3 0 0,-1-1 2 0,2 0 2 0,-2-2 2 15,2 6 3-15,-1-4-1 0,-1 0 1 0,2 2 0 0,-2 2-2 16,1-3 0-16,1 3-1 0,-2 2 0 0,2-3 1 0,-1 1 1 0,-1 2 2 16,2-1 0-16,-2 1 1 0,1-1-1 0,1 2 1 0,-3-1 0 15,3 1 2-15,-1 0 0 0,-1-2 2 0,2 3 1 0,-2 0 0 0,1-2 1 16,-1 1 0-16,-1 0 0 0,1 0-2 0,1 1 0 0,-1-2-2 0,-1 1-1 15,1-1-3-15,-1 1-1 0,1-2-2 0,1 1-2 0,-2-3-1 16,3 3-1-16,-1-2-1 0,-1-1-2 0,2-1 1 0,-2-2-2 0,2 3-1 16,-1-4 0-16,-1 0 0 0,2 2 0 0,-2-3 0 0,1 1 0 0,1-2 1 15,0-2 0-15,-2 3 0 0,2-2 0 0,0 0 1 0,0-1 0 16,0 0-1-16,0 1-1 0,0-1 0 0,-1-1 0 0,1-1 0 0,0-1 0 16,0 3 0-16,-2-1-1 0,2-1-2 0,0 0 0 0,-2-1-2 15,1 1 0-15,1-1-2 0,-2 2-1 0,2 1 0 0,-1-2-2 0,-1 0 0 16,2 1 0-16,-2-1-1 0,2 0-1 0,-1 2 0 0,-1-2-3 15,2 0 1-15,-2 1-2 0,0-1-1 0,2 0 1 0,-2 0 2 0,1-1-1 16,-1 0 2-16,2 0 0 0,-2 1 2 0,1-2 0 0,1 0 0 0,-2 2 2 16,2-2 1-16,0 0 1 0,-1 1 2 0,1-2 3 0,0 2 0 15,0-2 0-15,0-1-1 0,0 1 1 0,0-1-1 0,0 1 1 0,0 0-2 16,0-1 2-16,0-1 0 0,0 2-1 0,0-1 1 0,0 0-1 16,0 1-1-16,0-1 1 0,0 1 1 0,0-1 0 0,0 1 0 0,0 0 1 15,0-1 2-15,0 2 1 0,0 0-1 0,0 1-1 0,0-1 0 16,0-1 0-16,0 1 0 0,0 3 0 0,0-4 1 0,0 1 0 0,0 0-1 15,0-1 0-15,0 1-1 0,0-3 0 0,0 2-3 0,0 0 0 0,1-2-1 16,-1 0 0-16,0 2-1 0,0-4 2 0,0 3-2 0,2-1 0 16,-2-2 0-16,0 0-1 0,0-1-1 0,1 2 0 0,1-1 0 0,-2-1 0 15,0 1 0-15,0-1 1 0,0-1 0 0,2 2-1 0,-2 0-1 16,0-3 0-16,0 3-1 0,0-3 1 0,1 3-1 0,-1-2 1 0,0 2 0 16,0-1-1-16,0-1 1 0,2 2-2 0,-2-2 2 0,0 1-1 0,0-1 1 15,0 2 0-15,0-2 0 0,0 1 0 0,0 0 0 0,0-1 1 16,0 2-1-16,0-3 2 0,0 3-1 0,0 0 0 0,0-1 0 0,0-1 0 15,0-1 0-15,0 1 0 0,0 1-1 0,0-1 0 0,0-1 1 16,0 1-1-16,0-1 2 0,0 1-1 0,0 0 0 0,0 0-1 0,0 0 0 16,0-1 0-16,0 2 1 0,0-1-1 0,2 0 0 0,-2 0 1 15,0 1 0-15,0-1 1 0,0 2 1 0,0-1-1 0,0-1 0 0,0 2 0 16,0-3 0-16,0 3-1 0,0-2 1 0,2 4-1 0,-2-2 0 0,0-3 0 16,0 2 2-16,0 2-2 0,2-2 0 0,-2 1 0 0,0 0 0 15,0 0 0-15,1 0 1 0,-1 0 1 0,0-1-1 0,0 2 0 16,0-2 2-16,0 3-1 0,0-1 0 0,0 1 0 0,0-2 0 0,2-1-1 0,-2 2 0 15,0-1 2-15,0 1-2 0,2 0 0 0,-2-2-1 0,1 1 1 16,-1 2-1-16,0-2-1 0,2 0 0 0,-2 2 0 0,0-2 0 0,0 0 1 16,0 1-1-16,0 0 0 0,1-2 0 0,-1 3 0 0,0-3 0 15,0 1 0-15,0 1 0 0,0-3-1 0,0 4 2 0,0-2-1 0,0 0 0 16,2 0 0-16,-2 0 0 0,0 2 0 0,0-4 1 0,0 3-1 16,0 0 0-16,0-1 1 0,2 1-1 0,-2 0 1 0,1 0 0 0,-1-1 0 15,0 2-1-15,0-2 0 0,2 2 0 0,-2-2 0 0,1 0-1 16,1 1 0-16,-2 0-1 0,2 0 0 0,-1-1-1 0,-1 1 1 0,2 0 0 15,-2 0-1-15,2-1-1 0,-1 2 0 0,-1-2 0 0,3 2 1 0,-3-2 0 16,1 0-1-16,1 1 1 0,1-1 1 0,-1-1-1 0,1 1 0 16,-1 1 0-16,-1-2-1 0,1 1 2 0,1-1 0 0,-1-1-1 0,-1 1 1 15,1 1 0-15,1-2 0 0,0 1-2 0,-2-1 2 0,1 1 0 16,1-3 0-16,-1 3-1 0,-1-1 1 0,1-1 1 0,0 1-1 0,-1-3-1 16,1 2 2-16,-2 1 0 0,3-2 0 0,-1 1 2 0,1-1 1 0,-1 2 1 15,-1-1-2-15,2-1 1 0,0 1 1 0,0 1 1 0,1-2 0 16,0 1 2-16,0 1 0 0,0 0-1 0,1 0 2 0,3-1 0 0,-2 2-1 15,2-1 1-15,0-1 0 0,1 1-1 0,-1 1-1 0,4-1 1 16,-2-1 1-16,2 1-1 0,-1 1 1 0,3-3 0 0,0 3 0 0,0-1-1 16,1-1 1-16,0 1 0 0,0 0 0 0,4 0-1 0,-2 0 1 0,-1 0 1 15,3 0 0-15,-2-1 1 0,2 1-1 0,-1 0-3 0,2-2 0 0,-1 1-1 16,-1 1 2-16,2-2-2 0,0 1 1 0,-2-1-2 0,2 0 0 16,-1 1-2-16,-1 0 0 0,2-1-1 0,-2-1-1 0,-1 2 0 0,2-2-2 15,-3 4 2-15,-1-3 0 0,2 1-1 0,-2 1 0 0,-2-1-2 0,2-1 1 16,-2 0 1-16,0 2-2 0,1-3 2 0,-1 4 0 0,-1-4-1 0,1 1 1 15,1 3 0-15,-3-3-1 0,1 1-1 0,0-2 2 0,-1 2 0 0,2 1-1 16,-2-3 1-16,0 0 1 0,1 2 0 0,0-2 0 0,-3 1-1 16,4 1-2-16,-4-2 1 0,1 1-2 0,2-1 2 0,-2 2-2 0,-2-1 1 15,3-1 1-15,-3 2-2 0,0-1 1 0,1-1-1 0,-3 0 1 0,1 2-2 16,-1-1-1-16,-1-1 0 0,1 0 2 0,-3 0 0 0,2 0 1 0,-2 2 0 16,0-2 1-16,-1 0 1 0,1 0 0 0,-3 0 0 0,0 0 1 15,0 0 2-15,2 1 1 0,-2-1 0 0,0 0 1 0,0 0 1 0,0 0 0 16,0 0 1-16,0 0 0 0,0 0 1 0,0 0-2 0,0 0 2 0,0 0-2 15,0 0 1-15,0 0-2 0,0 0 1 0,0 0-1 0,0 0-2 16,0 0-6-16,0 0-10 0,0 0-14 0,0 0-19 0,0 0-26 0,0 0-32 16,0 2-34-16,2-2-38 0,-2 0-56 0,0 0-66 0,0 0-82 0,0 0-89 0,0 0-49 15,0 0-28-15</inkml:trace>
  <inkml:trace contextRef="#ctx0" brushRef="#br0" timeOffset="196374.4306">4575 15603 259 0,'0'-2'340'0,"-3"0"-66"15,3 1-83-15,0 1-48 0,0-2-34 0,0 1-18 0,-2 1-8 0,0-1-6 16,2-2-5-16,-2 3-4 0,2 0-1 0,0 0-4 0,-1-3-4 0,-1 3-2 15,2 0-3-15,-2-2-4 0,1 1 0 0,1 1-4 0,-2-2-5 16,2 1-5-16,-1 1-5 0,-1-2 0 0,2 1 5 0,-2-1 0 0,1 1-2 16,-1-2 0-16,-1 1-2 0,1 1 0 0,1-2-3 0,-3-1-3 0,0 2-2 15,1-1-2-15,0 0 2 0,-2 0 1 0,0 1 2 0,2 0-3 0,-2-1-5 16,-1-2-3-16,0 2 0 0,-1-1-3 0,1 0 0 0,-2 1-2 0,-1-2-2 16,1 3-3-16,-2-1-4 0,1 0-2 0,-2 0 0 0,-1 0-2 15,0 0-4-15,1 0-1 0,-5 0-1 0,3 0 1 0,-2 0-2 0,0 1 0 16,0 0 0-16,0 1-3 0,-2 1 0 0,3-1 1 0,-3-1 3 0,2 2 0 15,-2 0 1-15,2 0-1 0,0 0-1 0,2 0 1 0,-1 0 1 0,1 2-1 16,2-1 0-16,0-1 0 0,0 1 0 0,3 1 0 0,-1-2 1 16,2 2 2-16,1-2-1 0,-1 1-1 0,0 1-2 0,2-2 0 0,2 1 0 15,-2 1 0-15,2-2-1 0,1 1-2 0,-1 1-2 0,1-2 0 0,1 1-2 16,-1 1 1-16,2-2 1 0,-1 1 0 0,-2 1 1 0,3-1 0 0,-2 1 3 16,1 1 1-16,1-3 1 0,-2 3 2 0,2 1 0 0,-1-1 3 15,-1 0 2-15,0 1 1 0,2-1 1 0,-3 2 0 0,1-2-2 0,1 1 0 16,1 1-1-16,-2-2 1 0,1 2 0 0,-1-1 0 0,2 1 1 0,-2-1-1 15,1 1 0-15,-1 1 0 0,2 0 0 0,-1 0-1 0,-2 1 1 0,1 0 0 16,1-2 0-16,-1 5 0 0,2-3 0 0,-3 0-1 0,3 1-1 16,-2 1 1-16,1 0-2 0,-1 1-1 0,2 0 1 0,-2 0-1 0,1 0 1 15,1 0-1-15,-2 3 1 0,2-1-1 0,-1-1-1 0,-1 2 0 0,2 0-2 16,-2 0 2-16,1 3 3 0,-1-1 4 0,2-1 2 0,0 3 2 0,0-2 0 16,0 1 2-16,-1 1 2 0,1 0 0 0,0 1 1 0,0 0 2 0,0 0 0 15,0 0 1-15,0 2 2 0,0-1-1 0,0 0-3 0,0-1-2 16,0 2-2-16,0-1-2 0,0 0 1 0,0 1-1 0,0 0 0 0,0 0-1 15,0 0 1-15,1 2-1 0,-1-3 1 0,0 2-1 0,0-1 2 0,0 2 1 16,2-1 0-16,-2 1 0 0,0 0 1 0,1 0 1 0,-1 2 0 16,0-2 0-16,2 1 0 0,-2 1 1 0,0-1-1 0,2 2 2 0,-1-2 0 15,-1 2-1-15,2-1 0 0,-2 0-1 0,1 0 1 0,1 0-2 0,-2 0 0 16,2-1-1-16,-1 2-1 0,1-1 0 0,1-1-1 0,-1 1-2 0,-1 1-2 16,1-1 0-16,2-2 1 0,-2 2 2 0,-1-1-1 0,1 0 2 0,1-1 0 15,-1 0 1-15,-1-1 1 0,1 1 1 0,1-2-2 0,-1 0 2 0,0-2 0 16,-1-1 1-16,-1 3 1 0,2-3 0 0,-2 1-1 0,1-1-2 15,1-2 0-15,-2 1-2 0,3-1 1 0,-2 0-1 0,-1 2-1 0,2-3-1 16,-2 1 1-16,1-1 0 0,1 1 0 0,-2-1 0 0,2-1 1 0,-1 0-1 16,-1 1 1-16,2-1-1 0,-2 0 1 0,0 1-1 0,0-1 0 0,0 3-1 15,0-1 0-15,0-3 1 0,0 5-1 0,0-4-1 0,0 3 2 16,0-1-1-16,0-1-1 0,-2 3 2 0,2 0-1 0,-1-1 0 0,1 2 1 16,-2-1-1-16,2 2 2 0,0-2-1 0,0 0 1 0,-2 0-1 0,2 0 1 15,0 1 0-15,-1-1 0 0,1 1-1 0,0-1 0 0,0 0-1 16,0-1 0-16,0 1 0 0,0 0-1 0,0 0 1 0,0-3 0 0,0 3-1 0,0-2 1 15,0-2-1-15,0 3 0 0,0-2-1 0,0 0 0 0,0-1 1 16,1-1 0-16,1 1 1 0,-2-1-1 0,0-1-1 0,2 1 1 0,-2 0-1 16,1-1-2-16,-1-1 1 0,0 1 1 0,2-1 2 0,-2 1 0 0,2-1 0 15,-2-1 2-15,1 0 0 0,-1-2 0 0,2 3 1 0,-1-3-1 0,-1 1 2 16,0-1 0-16,2 2 2 0,-2-2 0 0,0 0 1 0,2 0-1 0,-1-1 0 16,-1 1 0-16,2 0 0 0,-2 1 1 0,1-3-1 0,1 2 1 0,-2 0-1 15,3 0 0-15,-2-1 0 0,1-1-1 0,-2 1 0 0,1 0 0 0,1 0 0 16,-2-1-1-16,2 2 0 0,-1-3 0 0,-1 2 0 0,2-1-2 0,-2 0 2 15,2 0-1-15,-1 0 0 0,-1-1 1 0,2 2 0 0,-1-3 0 0,-1 2-1 16,2-2 0-16,-2 1 0 0,2-1-1 0,-1 2 0 0,-1-2-1 0,2-1 1 16,-1 1-2-16,1 1 2 0,-2-1-1 0,4-1 1 0,-2 1 0 0,-1 0 1 15,1-2 0-15,1 2-1 0,-1-1 2 0,0 1 0 0,1-3 1 0,-2 5-1 16,3-3 2-16,-1-1 2 0,0 2 0 0,1 0 0 0,0 0 1 0,0 0 2 16,1 0-1-16,0-1 2 0,0 1 0 0,4-2 0 0,-1 2 2 0,2-1 1 15,0 1 0-15,2-2-1 0,2 0 0 0,0 1-3 0,4 0-8 0,-1-1-10 16,5-1-11-16,-1 0-13 0,4 0-15 0,3 0-16 0,2 0-22 0,2-1-31 15,3-1-35-15,4-1-69 0,2 2-84 0,4-2-85 0,2-2-84 16,2 1-42-16,3-1-21 0,5-1-7 0</inkml:trace>
  <inkml:trace contextRef="#ctx0" brushRef="#br0" timeOffset="207822.5203">20950 12481 480 0,'-2'-1'514'16,"0"1"4"-16,2 0-80 0,0 0-118 0,0 0-82 0,0 0-60 15,0 0-38-15,0 0-28 0,0 0-16 0,0 0-13 0,0 0-11 0,0 0-10 16,0 0-10-16,0 0-13 0,0 0-11 0,-1 1-12 0,-1-1-11 15,2 2-9-15,-1-1-7 0,1 2-6 0,-2-1-1 0,0 0 1 16,2 2 3-16,-1 0 5 0,-1 2 6 0,0 0 6 0,-2 4 5 0,1-1 7 16,-2 4 4-16,2 0 4 0,-4 2 4 0,3 2 4 0,-4 0 3 15,3 3 2-15,-1 1 1 0,-1 1 0 0,-1 0-2 0,-1 0-4 0,3 2-4 16,-1-1-5-16,-1-1-4 0,1-2-5 0,0 4-1 0,1-4-5 0,1 0 0 16,0-2-1-16,0 0-1 0,0-2 0 0,1-3 2 0,1-2 3 15,0-1 3-15,1 0 6 0,-1-3 10 0,2 0 10 0,1-2 13 16,-2-2 12-16,2-2 7 0,0-1 2 0,0 0 1 0,0-4 0 15,2-1-1-15,-2-2-2 0,1-6-5 0,2 1-7 0,1-3-6 0,-3-1-8 16,4-3-11-16,-2-4-13 0,3-1-14 0,1-1-17 0,-1-1-7 16,2 1-4-16,-1-2-3 0,2-1 0 0,-1 3 1 0,0-1 0 0,-2 2 6 15,3 2 7-15,-1 0 6 0,-1 2 5 0,-1 3 3 0,0 3 4 16,-1-1 2-16,-2 6 3 0,4-3-1 0,-4 4-1 0,0 2-2 16,0 0-5-16,0 1-8 0,-2 2-4 0,3 2-5 0,-3 1-5 0,3 0-5 15,0 1-4-15,0 2-1 0,0 3 0 0,5 0 2 0,-2 2 2 16,-1 2 2-16,2 1 4 0,3 2 6 0,-1 4 5 0,-1-2 7 0,2 3 6 15,-1 2 3-15,-1-1 2 0,4 2 1 0,-4-1 2 0,0 2 0 16,1-1-1-16,0-1-1 0,0 2 1 0,-1-2-1 0,-1 2 0 16,0-3 1-16,1 1-2 0,0-1-3 0,0-1-3 0,-1 0-5 0,1-2-6 15,-3 0-10-15,2-3-10 0,-1-1-12 0,-1 0-15 0,2-2-18 16,-4 0-19-16,1-1-20 0,-2-3-21 0,2-1-19 0,0 0-21 0,-1-2-34 16,0 0-39-16,-3-3-47 0,-1 0-47 0,3-1-62 0,1-2-66 15,-3 0-40-15,-1-3-25 0,2-2-2 0</inkml:trace>
  <inkml:trace contextRef="#ctx0" brushRef="#br0" timeOffset="208028.7407">20877 12823 385 0,'-11'2'578'0,"4"-1"9"16,3-1 9-16,0 2-68 0,0-2-111 0,0 2-93 0,3-2-84 15,-1 0-56-15,2 0-39 0,0 0-27 0,0 0-19 0,0 0-16 16,0 0-15-16,2 3-10 0,-1-3-12 0,3 0-11 0,-3 0-13 0,1 0-7 15,1 0-7-15,0 0-4 0,0 0-1 0,2-3 0 0,4 3-4 16,-1 0-4-16,1-2-3 0,3 0-10 0,1-1-14 0,4-2-20 16,-1 1-21-16,3-1-35 0,0 0-41 0,3-1-85 0,0-1-108 0,2 0-106 15,-3 0-103-15,0-2-52 0,1 0-27 0,-2 1-12 0,-1 0-7 0</inkml:trace>
  <inkml:trace contextRef="#ctx0" brushRef="#br0" timeOffset="209124.2593">21488 12948 288 0,'0'-3'637'0,"-1"-1"9"15,-1 3 9-15,2-2 10 0,-1 2-97 0,1-1-151 0,0 2-107 16,0 0-88-16,0 0-56 0,0 0-41 0,0 0-26 0,0 0-21 0,0 0-15 16,0 0-13-16,0 0-13 0,1 2-10 0,-1-1-11 0,3 1-12 15,-1 0-9-15,0 2-9 0,1-1-7 0,-2 0-10 0,1 4-3 0,1 1-6 16,1-1-5-16,-3 3-7 0,3-1-9 0,-4 1-14 0,2 0-17 15,-2 2-24-15,-2 0-28 0,-2 2-31 0,3-1-51 0,-4 1-62 0,1-1-96 16,-2-2-112-16,0 6-67 0,-2-5-43 0,0 0-16 0,0-1-3 16</inkml:trace>
  <inkml:trace contextRef="#ctx0" brushRef="#br0" timeOffset="209689.1274">21854 12605 457 0,'0'-2'564'0,"-2"0"1"16,0 1 0-16,2-1-104 0,0 0-155 0,0 2-99 0,0 0-71 16,0 0-40-16,0 0-27 0,0 0-18 0,0 0-15 0,0 2-11 0,2-2-8 15,0 2-10-15,-1 1-5 0,2 2-8 0,1-1-5 0,-3 2-3 16,2-1 1-16,1 3 0 0,2 1 4 0,-3 0 4 0,2 0 4 16,-2 4 3-16,0-4 3 0,0 4 1 0,0-1 1 0,1-1 0 15,-3 3-1-15,4-1 1 0,-4-1-1 0,-1 1-1 0,2-1 0 0,-1-1-1 16,-1 2 0-16,0-1-1 0,0-2-1 0,-1 1 2 0,-1-3-1 15,2-1 2-15,-1 0 0 0,1 0 5 0,-2-2 5 0,-1 0 9 0,3-2 10 16,-1-1 11-16,-1 0 12 0,2-1 5 0,0-1 1 0,-2-1 2 16,2-1 1-16,-1 0-1 0,-1-3 0 0,2-1-5 0,-1 0-3 0,1-3-9 15,0 1-10-15,1-4-15 0,1 0-19 0,1-4-18 0,3 1-18 16,0-2-11-16,2-1-6 0,1 2-4 0,3-2-2 0,-1 2-3 0,5-2 1 16,-3 2 0-16,4-4 2 0,-4 6 3 0,2 0 3 0,0 3 9 15,0-1 7-15,0 1 7 0,-3 2 6 0,2 2 6 0,-2 0 2 16,2 3 2-16,-5 1 2 0,3 2 2 0,-2 1 0 0,2 1 1 15,-3 1 2-15,3 2 0 0,-2 1 2 0,1-1 2 0,-2 3-1 0,0 3 2 16,0-1 1-16,0 3 4 0,-1-2 1 0,0 2 3 0,1 0 2 16,-2 1-1-16,-1 1-1 0,-1 0-6 0,2 1-10 0,-1-2-13 15,-2 1-14-15,0 0-19 0,0-2-20 0,0 3-23 0,-3-4-26 0,2-1-29 0,1 0-34 16,-3 2-40-16,4-2-50 0,-5-3-70 0,1 0-84 0,-1-2-49 16,2-1-32-16,-1-3-9 0</inkml:trace>
  <inkml:trace contextRef="#ctx0" brushRef="#br0" timeOffset="209922.925">22517 12327 300 0,'0'-4'534'0,"0"4"4"16,0 0 5-16,2 0-85 0,0 2-131 0,1 0-95 0,0 2-75 0,0 1-44 15,2 0-25-15,3 2-12 0,0 3-8 0,0 0 0 0,1 2-1 16,2 0 4-16,0 2 2 0,3 1-2 0,-2 2-3 0,0 0-7 0,2 1-4 15,1 0-7-15,-1 4-2 0,-1 0-3 0,2-1 0 0,-4 2-3 16,2 1-1-16,-4 0-6 0,3 0-9 0,-6 3-10 0,0-2-8 16,-3 2-13-16,-3 1-14 0,0-2-16 0,-5 3-17 0,-2 0-18 0,-3-1-18 15,-3 0-21-15,-4-1-21 0,-2-1-28 0,-2 3-31 0,-4-4-41 16,-1-1-46-16,-1-2-85 0,-5-1-103 0,0-2-55 0,-2 1-31 16,-1-1-11-16</inkml:trace>
  <inkml:trace contextRef="#ctx0" brushRef="#br0" timeOffset="210424.6327">20698 12343 11 0,'-8'2'508'0,"1"-1"0"0,-2 1-7 15,1 1-85-15,0 4-128 0,-2-1-80 0,2 1-55 0,0 2-30 0,-3-1-16 16,1 4-7-16,1 2-2 0,-1 2 0 0,-1 2 2 0,3 4-3 15,-3-1-4-15,2 6-5 0,-1 0-7 0,1 2-4 0,1 2-4 0,0 3-7 16,0 0-5-16,0 2-6 0,5 1-7 0,0 0-5 0,1 1-5 16,2-1-5-16,2 1-5 0,1-1-5 0,5 1-8 0,1-4-11 15,4 0-19-15,3 0-24 0,3-2-30 0,5 0-35 0,2-4-40 0,4 0-66 16,5-4-75-16,6-4-98 0,2-1-104 0,4 0-61 0,2-6-37 0,3-1-18 16,5-4-10-16</inkml:trace>
  <inkml:trace contextRef="#ctx0" brushRef="#br0" timeOffset="212288.6688">22514 12870 217 0,'2'-5'531'0,"-1"2"-10"0,-1 0-22 0,2 0-78 0,-2 2-110 16,2-2-61-16,-2-1-42 0,0 2-27 0,0 1-22 0,0-1-15 16,0 1-12-16,0-1-14 0,0 2-14 0,0 0-12 0,0 0-13 15,0 0-12-15,0 0-15 0,0 0-12 0,0 0-10 0,0 0-7 0,0 0-8 16,0 0-9-16,0 0-5 0,1 2-7 0,-1-2-7 0,0 1-1 15,0 1-2-15,0 0 0 0,0 1 2 0,0 2 1 0,0-1 2 0,0 2 1 16,-1 0 2-16,1 2 3 0,-2 1 2 0,0 1-3 0,1 1-5 16,-2 0-9-16,1 0-10 0,-2 3-20 0,0-1-23 0,1 2-33 15,2 0-37-15,-3-1-50 0,1-1-58 0,2 1-93 0,-1 0-111 0,0-2-67 16,-1 1-46-16,3-1-18 0,-1-2-2 0</inkml:trace>
  <inkml:trace contextRef="#ctx0" brushRef="#br0" timeOffset="212689.5329">22799 12475 244 0,'-2'-8'522'0,"2"-1"9"0,-1-1-80 0,1 1-126 0,-2 1-81 16,0 1-58-16,2-1-29 0,0 3-13 0,0-1-7 0,0-1-3 16,-1 4-4-16,1 0-5 0,0-2-6 0,-2 3-6 0,2-3-6 0,0 5-9 15,0-2-10-15,0 0-10 0,0 2-10 0,0 0-6 0,0 0-7 16,0 0-8-16,0 0-6 0,0 0-6 0,0 0-9 0,0 0-8 16,0 0-9-16,0 0-10 0,0 2-7 0,0-2-7 0,0 2-3 0,0 1-3 15,0-1-3-15,0 1 0 0,0 2 1 0,0-1 1 0,0 4 3 16,0-1 4-16,0 1 2 0,2 2 5 0,-1 1 5 0,-1 1 5 0,2 0 4 15,0 1 3-15,-2 0 2 0,1 2 3 0,2 2 1 0,-1-2 4 16,0 2 1-16,-1-2 0 0,3 3 0 0,-3-1-2 0,2 0-1 16,-2 1-2-16,-1-2-6 0,2 3-7 0,0-2-10 0,-2-3-9 0,1 3-13 15,-1-1-14-15,0 0-19 0,0-1-19 0,0-2-24 0,0 0-25 16,0-1-26-16,0 1-29 0,0-4-31 0,0 3-33 0,0-6-25 0,2 1-24 16,-1-3-60-16,-1 1-80 0,0-5-40 0,0 0-23 0,4-2-7 15</inkml:trace>
  <inkml:trace contextRef="#ctx0" brushRef="#br0" timeOffset="213009.4193">22973 12498 519 0,'1'-11'568'0,"2"2"-3"0,-3 1-61 0,2 0-92 0,-2 1-77 15,0 3-68-15,0 1-46 0,0-2-34 0,0 3-29 0,0 0-28 16,0 2-24-16,0 0-25 0,0 0-21 0,-2 0-20 0,-1 4-16 0,2-1-16 16,-4 1-11-16,-1 1-7 0,-1 3-3 0,-1 1-3 0,2 0 0 15,-3 3 3-15,-1 0 3 0,1 1 5 0,-2-1 4 0,1 3 4 16,1-2 1-16,-4 0 0 0,4 0 1 0,-3 1-2 0,3 0 0 0,0-3-1 15,0 0-1-15,1 0-2 0,1-1-2 0,0 1 1 0,3-2-1 16,0-1-2-16,0-3 0 0,0 2-3 0,3-4 0 0,-2 4-1 0,2-4 1 16,1 1 1-16,0-1 3 0,1 2 0 0,3-2 5 0,0 0 3 15,-1 1 3-15,2-1 2 0,-1 2 2 0,5 0 3 0,0-2 4 16,0 1 4-16,3-1 1 0,0 2 2 0,1-1 0 0,4 1 0 0,-1-1-2 16,3 2 0-16,0-2-1 0,-2 1-1 0,4 0-3 0,-2 2-2 15,1-4-2-15,1 4-4 0,0-1-5 0,-3 1-9 0,1 0-7 0,-1 0-9 16,-1 0-11-16,-1-1-9 0,0 1-13 0,-4 0-12 0,2-3-14 15,-4 3-13-15,-2-1-19 0,1-1-18 0,-1 0-19 0,-1 2-21 0,-2-5-17 16,-1 3-15-16,1-3-13 0,-4 1-12 0,-1-3-50 0,0 0-68 16,0 0-52-16,0 0-43 0,-1-3-29 0,-4-2-22 0</inkml:trace>
  <inkml:trace contextRef="#ctx0" brushRef="#br0" timeOffset="213272.7743">23330 12250 583 0,'0'-4'619'0,"0"1"3"0,0 0-2 0,0 0-7 0,1 1-124 0,-1 2-183 15,4 0-105-15,-3 0-64 0,2 0-38 0,1 2-25 0,2-1-14 16,0 4-12-16,5-1-7 0,0 2-6 0,2 2-7 0,0 1-7 0,1 1-5 16,2 3-5-16,0-1 2 0,1 4 2 0,0 0 2 0,-1 2 0 15,1 2-1-15,-2 1-3 0,0-1-1 0,-2 5-2 0,-2-1 0 16,0 1 0-16,-3 3-1 0,-1 0-1 0,-6 2-6 0,1 2-6 0,-4-1-12 15,-3 3-13-15,-3-1-16 0,-6 2-16 0,0 1-16 0,-5-2-15 16,-2 1-16-16,-2-1-14 0,-4 1-17 0,-2-2-16 0,-1-3-21 0,0 0-23 16,-3-2-29-16,2-2-34 0,1-1-63 0,-4-3-79 0,1 2-56 15,1-5-47-15,-1-1-22 0,1-2-14 0</inkml:trace>
  <inkml:trace contextRef="#ctx0" brushRef="#br0" timeOffset="213738.7523">22726 12334 313 0,'-2'-3'525'15,"1"2"-45"-15,-2-2-73 0,1 1-87 0,2 0-96 0,-1 2-59 16,-1-1-40-16,2 0-25 0,0 1-17 0,0 0-13 0,0 0-15 0,0 0-14 15,0 0-15-15,0 0-14 0,0 1-14 0,0 0-11 0,0 3-5 16,0-1-3-16,0-2 0 0,0 4 3 0,0-1 4 0,0 2 6 0,0-1 5 16,-1 5 7-16,1 0 6 0,-2-1 8 0,2 3 7 0,0 1 7 15,0-2 4-15,0 4 3 0,0 2 3 0,0-2-1 0,0 3 1 0,0-1-2 16,2 3-2-16,-2-1-1 0,1-1-1 0,-1 1-3 0,3 0-1 16,-1 1-2-16,2-2 0 0,0 2-1 0,-3 0-1 0,4-1-3 15,0-1-3-15,0 0-6 0,0-1-9 0,0 0-14 0,2-2-16 0,-1 0-20 16,1 0-27-16,-1-2-34 0,3-1-36 0,-2 1-57 0,-1-1-64 15,2-3-89-15,0 0-98 0,0-2-56 0,-2-1-34 0,1-1-14 16</inkml:trace>
  <inkml:trace contextRef="#ctx0" brushRef="#br0" timeOffset="214172.4987">22904 12446 301 0,'0'-3'461'0,"0"-1"-56"0,0 3-59 0,0 1-63 0,0-2-44 15,-2 2-38-15,2 0-30 0,0 0-27 0,0 0-18 0,0 0-15 16,0 0-15-16,-2 0-17 0,1 0-17 0,1 0-17 0,-2 2-16 16,0-1-14-16,1-1-11 0,-1 4-7 0,1-1-3 0,-3-1-1 0,1 1 1 15,-2 1 0-15,2 3 0 0,-3-1 3 0,-2-1 1 0,3 3 2 16,-3 1 2-16,1 0 2 0,0 0 2 0,-1 1 2 0,2 0 0 0,-1-1 0 16,2 0-4-16,-2-2-2 0,2 1 0 0,2-3-5 0,-2 3 1 15,4-2 0-15,-3-2-2 0,0 1 1 0,3-1 0 0,1 1-2 0,-2-3 1 16,2 1-1-16,0-1 3 0,0 1 1 0,2-2 2 0,-1 2 1 15,3-2 3-15,0 3 1 0,-3-1 2 0,4-2 1 0,0 1 3 16,1 3 1-16,2-2 3 0,0 2 3 0,2-1 3 0,-1 1 3 16,5 1-2-16,-1-1-3 0,3 3-8 0,0-1-12 0,1 0-18 0,2 2-21 15,-2 0-34-15,4 0-40 0,0 1-62 0,1 1-74 0,-4 2-86 16,4-1-95-16,-4 2-55 0,1 1-36 0,-3-2-17 0</inkml:trace>
  <inkml:trace contextRef="#ctx0" brushRef="#br0" timeOffset="214789.2501">21161 13864 554 0,'-8'-13'568'0,"0"2"9"0,-1-1 12 16,1 4-91-16,0-2-141 0,-1 3-98 0,1 0-76 0,0-1-42 0,-2 1-26 15,1 3-13-15,3 0-11 0,-2 1-7 0,0-1-8 0,-2 4-9 16,4 0-10-16,0 0-13 0,-2 4-14 0,-2-1-12 0,2 3-12 0,0-1-5 16,-1 4-5-16,1 3-3 0,0 3-1 0,0-1 0 0,-1 6 3 15,3 2 0-15,-1 2 4 0,2 3 2 0,0 4 0 0,4 0 2 16,-2 3 0-16,6 1-1 0,-2 3 1 0,4 0-1 0,0 3 0 0,2-1-1 16,1 3-2-16,2-2-2 0,2 2-3 0,-3-1 2 0,4 1 0 15,-1 0 1-15,2-1-2 0,-2 0 0 0,2-1-3 0,-5 1-1 0,3-3-4 16,-2 0-1-16,1-2-4 0,-2-1-2 0,-3-1-3 0,1-3-1 15,-2-1 0-15,-2-4-6 0,-1 1-6 0,0-2-5 0,-2-5-6 0,-2 2-10 16,0-6-8-16,-1-2-14 0,-2-1-14 0,-2-2-20 0,1-2-20 0,-3-3-32 16,-2-3-35-16,-1-3-54 0,1-1-66 0,-5-3-62 0,3-2-63 15,-2-3-43-15,-1-4-35 0,0-3-12 0</inkml:trace>
  <inkml:trace contextRef="#ctx0" brushRef="#br0" timeOffset="215439.0965">20716 14445 227 0,'-7'-12'592'0,"1"1"7"0,1 2 11 0,0 1 9 0,0 1-93 16,1 0-143-16,3 2-102 0,-1 1-81 0,0 1-49 0,2 0-35 0,0 0-21 16,2 0-9-16,0 1-12 0,1 0-9 0,3 1-8 0,0 1-11 15,1-1-11-15,2-1-14 0,3 2-13 0,5-3-14 0,0 2-11 16,3-1-10-16,3 1-10 0,3-2-9 0,0 1-9 0,4-3-9 0,-2 2-13 16,2-2-13-16,2 1-13 0,-1-1-15 0,-1-2-14 0,2 2-11 15,-2-2-9-15,0 2-7 0,-1-3-3 0,-1 2 0 0,-3-1 6 16,0 1 11-16,-4-1 13 0,1-1 15 0,-6 1 19 0,1 0 21 0,-4 0 25 15,1 0 25-15,-6 2 26 0,0-3 27 0,1 2 23 0,-5 0 20 16,-1 0 20-16,-1 0 16 0,-2 1 12 0,-2 0 8 0,0-2 3 0,-1 3 1 16,-2-2-2-16,-1 2-4 0,2 1-8 0,-3-1-12 0,1 1-12 15,-1 1-12-15,0-1-11 0,0 3-13 0,-1 0-10 0,3 0-10 0,-1 0-9 16,-1 3-10-16,2-1-4 0,-2 1-7 0,1 2-2 0,-1 1-6 16,0 2 0-16,2 1 0 0,0-1-2 0,0 3 1 0,2-1-1 15,0 3-1-15,-1-1-1 0,2 2-4 0,0 1 0 0,2-1-3 0,0 0-4 16,2 2-6-16,0-2-4 0,2 1-7 0,-1-2-3 0,0 1-5 0,2 0-3 15,0-2-4-15,0 0-1 0,2 0-2 0,0-4 0 0,-1 1 2 16,1-3 2-16,-2 0 1 0,2-1 6 0,-1-2 3 0,-1-1 6 16,3-2 6-16,-3-1 5 0,3-2 7 0,-2-1 8 0,1-2 10 0,-3 0 8 15,1-3 7-15,3-1 6 0,-4 0 4 0,0-2 5 0,-1-2 3 16,-1 1 5-16,-1-2 6 0,-1 2 4 0,0-2 7 0,0 1 5 16,0-1 3-16,-1 2 2 0,1-1-4 0,-4 2 0 0,3 0 1 0,-1 2-1 15,0 1-2-15,-1 0-3 0,2 1-4 0,1 1-5 0,-2 2-6 16,-1 0-9-16,3 2-9 0,0-1-10 0,0 3-13 0,0-3-10 15,3 4-8-15,-1 0-9 0,-2-3-9 0,3 3-4 0,-2 0-2 0,3 3-1 16,1-3 0-16,-2 0 1 0,2 4-1 0,2-3 3 0,0 3 1 0,1-1 3 16,1-1 6-16,0 3 4 0,1-2 4 0,0 1 3 0,0 1 4 15,-2-1-1-15,2 1 0 0,-2 1 0 0,3-1 1 0,-2 2 1 16,0 0 2-16,0-1 1 0,-3 2 0 0,1-2 1 0,-1 1 2 0,1 1-1 16,-2-1 3-16,-2 1-1 0,2 1 2 0,-1-2 2 0,-3 0 2 0,1 0 2 15,-1 0 0-15,-1 0 3 0,2-2 3 0,-2 1 8 16,0-1 8-16,0-1 10 0,0-1 10 0,0 0 12 0,0-1 13 0,-2 1 14 15,2-3 14-15,0 0 6 0,0 0 7 0,0-2 3 0,-1 1 2 16,-1-3-2-16,2 2-1 0,-1-3-8 0,1 1-12 0,-2-4-15 0,2 1-19 16,2-3-25-16,-1 0-28 0,2-3-27 0,1-1-30 0,3 1-27 15,-1-4-24-15,4-1-30 0,2 2-30 0,0-4-33 0,2 3-37 16,3-4-62-16,1 4-76 0,1-3-93 0,1 4-98 0,2-1-46 0,-2 2-22 16,1 0-3-16,1 2 4 0</inkml:trace>
  <inkml:trace contextRef="#ctx0" brushRef="#br0" timeOffset="215855.5296">22513 13684 489 0,'-5'-4'622'0,"4"1"13"0,-1-2-4 0,0 3-14 0,-1-1-109 15,2 1-161-15,-1 0-95 0,0 1-65 0,-1 1-41 0,2 0-26 0,-1 1-20 16,-1 1-14-16,0 1-10 0,-2 1-13 0,0 4-12 0,-3 1-11 16,2 3-12-16,-2 3-10 0,-1 2-7 0,-1 5-3 0,0 2-1 0,1 2 0 15,0 5 0-15,1 1 4 0,0 3-1 0,-1 1 0 16,4 2-2-16,1 1-3 0,4 0-2 0,0 2-5 0,4-3-4 0,2 1-6 16,3-1-8-16,2-1-10 0,2-2-14 0,5-2-15 0,0 1-17 15,3-2-20-15,3-2-23 0,3-2-24 0,-1-2-27 0,4-2-28 0,0-2-38 16,4-2-43-16,-1-2-75 0,2-5-91 0,0-1-68 0,0-3-58 15,0-1-25-15,-1-5-6 0</inkml:trace>
  <inkml:trace contextRef="#ctx0" brushRef="#br0" timeOffset="216538.862">22895 13951 255 0,'0'-3'517'0,"0"1"-8"15,0 2-19-15,0-5-90 0,0 5-126 0,0 0-75 0,0 0-48 0,0 0-28 16,0 0-19-16,0 0-11 0,0 0-12 0,0 0-9 0,0 0-8 15,0 0-10-15,0 0-9 0,0 0-10 0,0 0-11 0,0 0-7 0,0 0-7 16,0 0-2-16,0 0-2 0,0 0 0 0,0 0-1 0,0 0 1 16,0 0 1-16,2 2-1 0,-2-2 1 0,2 3-1 0,-2-3-1 15,0 0 0-15,0 0-2 0,0 2 3 0,0 1 4 0,1-1 3 0,-1 3 4 16,2-1 4-16,0 1 2 0,-2 0 4 0,2 3 2 0,0-1 3 16,-2 4 2-16,1-1 2 0,1 3 2 0,0-1 2 0,1 5 2 0,-2-3-3 15,1 1-3-15,0 2-3 0,-1-1-4 0,2 0-2 0,-1 1-3 16,0-1-3-16,-1 1-2 0,4 0 1 0,-4-3-2 0,2 1-3 15,1 0-1-15,-3-1-6 0,2-2-7 0,1 0-7 0,0-2-7 0,1-2-10 16,0 1-8-16,-1-4-15 0,1 0-19 0,2-1-21 0,-3-2-26 16,5-2-24-16,0-2-25 0,0-2-25 0,-1-1-26 0,5-3-27 15,-4-4-30-15,5-2-34 0,-2-3-37 0,-3 0-48 0,3-4-54 0,-2-2-29 16,0-3-19-16</inkml:trace>
  <inkml:trace contextRef="#ctx0" brushRef="#br0" timeOffset="216788.4444">23101 13638 433 0,'-7'-8'450'0,"1"4"-10"0,-2 1-87 0,4 0-127 0,-3-1-83 16,2 4-60-16,0 0-36 0,0 4-24 0,1-1-11 0,0 0-4 16,-1 1-5-16,1 2-3 0,1 1-1 0,2 1-1 0,-3-1-2 15,4 2-3-15,-1-3-1 0,1 2-2 0,1 0-1 0,-1-1-1 0,4 1 1 16,-3-3 0-16,1 2 0 0,1-2 2 0,0-1 1 0,1-1 1 16,0-1 1-16,0-2 4 0,1 0 1 0,0 0 3 0,0-2 3 15,2-1 0-15,-1-1 4 0,1-3 4 0,2-1 2 0,-1 0 5 0,-2-3-2 16,1 1 0-16,0 0 0 0,-2-2 3 0,1 0 4 0,-3 0 3 0,1 1 2 15,0 0 3-15,-2 0 2 0,-1 1 1 0,-1 2-4 0,0-1-5 16,0 2-9-16,0-1-10 0,0 4-8 0,-1 0-7 0,1 1-7 16,-5 1-9-16,4 0-12 0,-1 2-14 0,-1 4-19 0,0-1-17 0,-2 3-32 15,2-1-35-15,-1 4-76 0,-1 1-99 0,1 2-60 0,-1 0-43 16,1 2-23-16</inkml:trace>
  <inkml:trace contextRef="#ctx0" brushRef="#br0" timeOffset="216997.8368">23211 14025 299 0,'-6'1'608'0,"3"-1"9"0,-2 0 6 0,4 0 7 16,-3 0-98-16,1 0-151 0,3 0-111 0,0 0-89 0,0 0-56 15,0 0-40-15,2-1-24 0,-1-1-18 0,3 2-21 0,1-2-20 0,-1 2-21 16,4 0-22-16,0-5-25 0,3 5-25 0,1-2-25 0,0-1-25 15,3 0-29-15,-2 0-29 0,4 0-40 0,-1 0-44 0,0 0-48 16,-2 0-48-16,4 0-50 0,-7 0-51 0,0 2-31 0,0-1-20 16</inkml:trace>
  <inkml:trace contextRef="#ctx0" brushRef="#br0" timeOffset="217160.2627">23196 14101 463 0,'-4'4'546'16,"1"1"-1"-16,2-2-6 0,-1 1-88 0,0-1-126 0,2-1-85 0,0 1-64 15,2-3-38-15,0 0-23 0,2 2-17 0,1-2-13 0,0 0-11 16,4-2-12-16,1 2-12 0,1-3-15 0,3 1-19 0,1 2-19 0,2-3-24 16,-3-1-25-16,5-1-29 0,0 2-30 0,-2-1-41 0,5-1-46 15,-1 0-65-15,-2 0-75 0,1 0-77 0,0-2-78 0,0-1-42 16,0 1-25-16,-2 0-7 0</inkml:trace>
  <inkml:trace contextRef="#ctx0" brushRef="#br0" timeOffset="217488.9299">23704 13803 276 0,'-3'-2'573'0,"2"-1"5"0,-3 1-13 0,0 2-23 0,1 0-109 16,0 0-154-16,0 0-90 0,-1 2-60 0,3 1-35 0,-3 1-21 15,1 1-14-15,-2 2-13 0,2-2-9 0,1 3-9 0,-2 2-5 16,0 1-5-16,0 1-3 0,3 1 0 0,-3 3 0 0,1-2 0 0,0 1-1 16,1 2-3-16,-1 0-4 0,1 0-6 0,0-2-8 0,0 2-5 15,2 0-10-15,0-1-8 0,0-1-10 0,0-1-13 0,0 1-11 16,2-3-12-16,0 0-10 0,0 0-11 0,1-4-6 0,1 1-5 15,0-3-3-15,1 0-4 0,0-1 2 0,2-4 0 0,0 1 6 0,3-4 7 16,-4-1 10-16,2-1 10 0,3-4 13 0,-1 1 13 0,-1-3 13 16,0-2 13-16,-1 0 12 0,0-1 11 0,0-2 13 0,0 0 13 0,-2-1 12 15,-1 0 9-15,2-3 14 0,-3 1 11 0,-1 2 11 0,-1-1 7 16,-1 0 5-16,-1 3 4 0,0-1 0 0,-1 0-2 0,-1 1-3 0,-1 2-6 16,-1 0-5-16,-1 1-7 0,2 1-8 0,-4 4-9 0,2-2-16 15,0-1-16-15,0 4-25 0,-2 0-24 0,2 3-29 0,1-3-32 0,-1 3-32 16,0 2-36-16,1 0-54 0,-1 0-62 0,0 2-80 0,2 0-88 15,-2 1-54-15,2 2-37 0,1-1-14 0</inkml:trace>
  <inkml:trace contextRef="#ctx0" brushRef="#br0" timeOffset="217640.3796">23915 13768 362 0,'1'-3'549'0,"-1"2"4"0,2-1-63 0,0-1-98 15,-2 3-98-15,1-1-102 0,-1-1-66 0,0 2-47 0,0 0-34 16,0 0-28-16,3 0-32 0,-1 2-32 0,1-1-35 0,0 1-37 0,3-1-47 16,-3 2-49-16,2-2-83 0,0 4-101 0,0 0-61 0,-2 0-42 15,2 3-19-15</inkml:trace>
  <inkml:trace contextRef="#ctx0" brushRef="#br0" timeOffset="217821.716">23975 14096 426 0,'1'5'598'0,"-1"-1"10"0,2-1-14 16,0-1-26-16,-1 0-109 0,-1-1-150 0,2 3-90 0,-1-3-64 0,-1 1-34 16,2-2-19-16,0 2-17 0,-1 1-11 0,2-1-11 0,-1-1-10 15,1 1-17-15,-2-1-17 0,3 2-21 0,-3 0-20 0,-1 1-21 16,0 0-19-16,0 2-23 0,-1-1-27 0,-3 2-33 0,0 0-38 0,-2 3-60 16,-2-2-71-16,-2 4-90 0,-2-3-97 0,-1 2-53 0,-3 0-34 15,2-1-8-15,-3 2 2 0</inkml:trace>
  <inkml:trace contextRef="#ctx0" brushRef="#br0" timeOffset="218144.917">24418 13716 159 0,'0'-2'624'0,"1"1"-1"15,-1-1 2-15,0 2-12 0,0 0-20 0,0 0-136 0,0 0-193 0,3 2-109 16,-1-1-70-16,-1 1-35 0,1 3-19 0,-2-3-8 0,1 5-7 16,-1 0-1-16,0 1-1 0,2 0-3 0,0 4-1 0,-2 0-1 0,1 2-1 15,-1 0 3-15,2 3 5 0,-1-2 3 0,-1 3 1 0,2 0 2 16,0 1-1-16,-2-2-3 0,1 3-5 0,2-1-5 0,-1 0-5 0,0-2-9 15,-1 0-9-15,4-2-8 0,-4 2-12 0,1-3-14 0,1 0-14 16,0-2-18-16,0-2-19 0,1-2-23 0,0 2-29 0,0-6-34 16,2 1-36-16,0-3-57 0,0-2-67 0,3-2-70 0,1-3-73 0,-2-2-40 15,4-2-29-15,-2-3-8 0</inkml:trace>
  <inkml:trace contextRef="#ctx0" brushRef="#br0" timeOffset="218410.6407">24518 13423 246 0,'-10'-2'504'0,"0"-1"-1"0,2-1-3 0,2 4-102 0,-2 0-157 16,3 0-94-16,-1 4-67 0,3-1-37 0,-1-1-20 0,1 3-11 15,2 0-3-15,-4 4-1 0,5-3-2 0,0 2-2 0,0 1 0 0,2 2-5 16,1-3-4-16,0 1-2 0,0 1-1 0,0-3-2 16,0 1-2-16,2-3-3 0,0 2-2 0,0-3-1 0,1 1 0 0,-1-3-1 15,-1-2-1-15,1 0 3 0,2 0 7 0,-1-1 8 0,-2-3 11 0,1-1 9 16,-2-1 9-16,2 1 7 0,-1-5 7 0,-3 1 6 0,2-1 5 15,-3-1 6-15,2 1 2 0,-2-2 4 0,-2 0 5 0,1 3-1 16,-1-2-4-16,-1-1-8 0,0 3-10 0,-1 0-11 0,0 2-13 0,0-1-18 16,-3 2-23-16,2 2-23 0,0 0-24 0,0 0-29 0,1 3-29 15,-3 1-39-15,1 1-45 0,3 1-84 0,-2 3-108 0,0-2-64 0,2 4-47 16,0-1-21-16</inkml:trace>
  <inkml:trace contextRef="#ctx0" brushRef="#br0" timeOffset="218688.7908">24745 13609 24 0,'0'2'480'0,"0"1"-2"0,0-1-5 16,0 2-95-16,0 2-144 0,-3-2-83 0,-1 4-54 0,-1 0-25 16,1 1-10-16,-4 1-5 0,2 2 0 0,-2 0 1 0,0 1-1 0,-5 1-2 15,4 3-6-15,-3-3-7 0,2 1-7 0,-2 2-4 0,2-3-4 16,-2 1-3-16,4-1 0 0,0 0-3 0,-1-2 0 0,3-1-2 0,-1 1 0 15,2-3-1-15,2-1-1 0,-1 1 1 0,2-1 2 0,1-1 3 16,1-3 0-16,1 3 2 0,1-1 2 0,2-2 2 0,-1-1 3 16,4 2 0-16,-1 0 3 0,7-3 1 0,-4 3-2 0,3-3-7 0,2 1-10 15,2 1-21-15,1-3-23 0,-1 3-34 0,3-3-41 0,-2 1-57 16,4 0-70-16,-3 1-90 0,2-1-102 0,-1-1-64 0,-2 1-45 0,-1-1-22 16,-1 2-12-16</inkml:trace>
  <inkml:trace contextRef="#ctx0" brushRef="#br0" timeOffset="219472.7018">25065 13626 270 0,'0'-6'581'0,"0"1"11"16,0 2-13-16,0 0-21 0,0 0-114 0,0 2-161 0,0-2-91 15,0 3-57-15,2-2-30 0,-2 2-17 0,0 0-14 0,0 0-13 16,0 0-12-16,0 0-10 0,0 0-14 0,0 0-11 0,0 0-11 0,2 0-9 16,-2 2-8-16,0-2-3 0,0 0-2 0,0 0 0 0,0 0 1 15,0 0 1-15,0 0 2 0,0 0 4 0,0 0 1 0,0 0 3 0,0 0 2 16,0 0 1-16,0 0 2 0,0 0 1 0,0 0 2 0,0 0 0 16,0 0 1-16,0 0 2 0,0 0-1 0,0 0 1 0,0 0-1 15,0 0-1-15,0 0 0 0,0 0 1 0,0 0-1 0,0 0 0 0,0 0-1 16,0 0 2-16,0 0-2 0,0 0 0 0,0 0 0 0,0 0 0 15,0 0 0-15,0 0 0 0,0 0-1 0,0 0 1 0,0 0-1 16,0 0-1-16,0 0 0 0,0 0 0 0,0 0 0 0,0 0-1 0,0 0-2 16,0 0 0-16,0 0-4 0,0 0-6 0,0 0-1 0,0 0-4 15,0 0-2-15,0 0-1 0,0 0-2 0,0 0-1 0,0 0 0 0,0 0-4 16,0 0-1-16,0 0-3 0,0 0 0 0,0 0 0 0,0 0 2 16,0 0 2-16,0 0 2 0,0 0 2 0,0 0 0 0,0 0 2 0,0 0 1 15,0 0 2-15,0 0 0 0,0 0 4 0,0 0 1 0,0 0 3 16,0 0 3-16,0 0 1 0,0 0 2 0,0 0 3 0,0 0 2 15,0 0 2-15,0 0 1 0,0 0 0 0,0 0 2 0,0 0 0 0,0 0 2 16,0 0-1-16,0 0 2 0,0 0 0 0,0 0-2 0,0 0 1 16,0 0 0-16,0 0-1 0,0 0 1 0,0 0-2 0,0 0 0 0,0 0-2 15,0 0 0-15,0 0-1 0,0 0-1 0,0 0-1 0,0 0-2 16,1-2-2-16,-1 2 0 0,0 0-1 0,2 0-2 0,-1 0-1 0,-1 0 0 16,2 0 3-16,0 0 1 0,-1 0 3 0,2 0 3 0,-1 0 1 15,0 0 0-15,-1 0 2 0,5 2-1 0,-3-2 1 0,1 1 0 16,-1 1 1-16,2-1 1 0,-2 2 1 0,2 0 0 0,-2 0 0 0,1 0-2 15,3 2-1-15,-3 1-1 0,1-2 0 0,2 4 1 0,-1-1 0 16,-2 3 2-16,1-1 2 0,-2 1 2 0,2 0 2 0,-1 1 3 0,0 2 1 16,1-1-1-16,-2 2 3 0,-2-1 0 0,1 1 0 0,0-1 1 15,-2 1 1-15,0 0-1 0,-2-1 0 0,0-1 0 0,-1-1 1 16,2 2 0-16,-5-3 1 0,3-1 0 0,-2-2 2 0,1 1 2 16,0-1 4-16,0-2 1 0,0-2 3 0,-2 0 0 0,1-3 2 0,2 0 1 15,-4 0 0-15,4-3-1 0,-2 0-3 0,4-2-5 0,-4-3-6 0,4-1-8 16,-1-1-9-16,2-2-12 0,2 1-12 0,-1-4-14 0,4 0-12 15,-1-2-9-15,3 0-8 0,3 0-6 0,-1-1-4 0,0 0-2 0,1-2-1 16,2 3 2-16,1 1 2 0,-2 1 4 0,3 1 9 0,-1-2 7 16,-1 4 9-16,-2 2 11 0,3 0 11 0,-2 4 8 0,-2-3 5 0,3 4 5 15,-3 2 2-15,0-1 3 0,1 4 1 0,-1 0 3 0,-1 2 4 16,0 1 2-16,0 1 3 0,1 4 1 0,-1 1 2 0,-1 0 1 0,-1 1 0 16,0 4 1-16,2-1 4 0,-3 2 1 0,0 2 2 0,-2-1-7 15,3 1-11-15,-3 3-20 0,0-2-24 0,1 1-33 0,-1-1-35 16,-1 2-57-16,-1-3-65 0,2 0-91 0,1 0-106 0,-3-3-65 15,-1 1-44-15,2-1-24 0</inkml:trace>
  <inkml:trace contextRef="#ctx0" brushRef="#br0" timeOffset="219703.474">25821 13445 34 0,'-4'-7'611'0,"-1"-1"1"15,2 4 4-15,-1-1-3 0,1-2-5 0,0 4-137 0,1-2-206 16,2 3-116-16,-1-1-76 0,1 1-51 0,0 1-36 0,1-1-30 16,-1 1-26-16,3 1-29 0,1 0-33 0,-1 1-42 0,2 1-48 0,0 1-88 15,0 0-111-15,0 1-77 0,2 1-60 0,-2 0-28 0,-1 3-11 16</inkml:trace>
  <inkml:trace contextRef="#ctx0" brushRef="#br0" timeOffset="219896.0308">25930 13756 93 0,'2'5'576'0,"-1"-1"3"16,1-1 3-16,0 2 2 0,-2-2-102 0,1 0-153 0,-1-1-110 15,3 0-85-15,-1 1-47 0,-1 0-26 0,1 1-13 0,-1 1-4 16,3 0-5-16,-1 0-4 0,0 2-3 0,0 0-4 0,1 1-7 15,-1 1-6-15,-2 0-10 0,4 1-7 0,-5 3-16 0,0-1-17 0,-2 0-21 16,-2 1-23-16,-3 2-28 0,-1-2-29 0,-1 4-30 0,-5-2-31 16,-1 0-32-16,0 0-33 0,-3 0-37 0,-1 0-38 0,-1-3-56 0,2 0-63 15,-1-3-33-15,2-2-18 0</inkml:trace>
  <inkml:trace contextRef="#ctx0" brushRef="#br0" timeOffset="220170.1477">26322 13398 274 0,'7'0'608'0,"0"-2"-1"16,-2 2-2-16,0 0 1 0,-4 0-102 0,3 2-151 0,-1-1-116 16,-2 2-96-16,3 0-53 0,-3 0-32 0,1 3-13 0,1 1-5 15,0 2-2-15,-2-1 0 0,3 2-1 0,-1 1 0 0,2 3 1 0,-4-1 2 16,2 2 1-16,1 1 2 0,-1-2-3 0,1 4-2 0,-1-1-2 15,1 4-4-15,-3-3-2 0,2 1-2 0,1 0-2 0,1 1-3 0,-2-2-4 16,2 2-6-16,0 0-10 0,0-1-11 0,0-1-11 0,2 0-13 16,-3-1-13-16,4 0-13 0,-2-2-15 0,2-1-17 0,-1-2-21 0,0 0-22 15,1-2-28-15,-1-3-29 0,-1 0-32 0,5-2-32 0,-3-2-58 16,0-1-71-16,2-2-68 0,-1-2-62 0,0-1-35 0,1-6-18 0</inkml:trace>
  <inkml:trace contextRef="#ctx0" brushRef="#br0" timeOffset="220855.6553">26352 13053 379 0,'0'0'533'0,"0"0"4"0,0 0 3 0,0 0-105 16,0 0-159-16,0 0-103 0,0 0-73 0,0 0-38 0,0 2-19 0,0 1-13 15,0 1-8-15,0 1-4 0,0-1-3 0,-1 3-4 0,1 1-4 16,0 1-6-16,0 0-4 0,0 1-1 0,0 2 2 0,0 0 2 15,0-2 2-15,0 1 2 0,0 0-2 0,1-1 0 0,-1-1 1 0,2 0-1 16,-1-2 1-16,-1 1 4 0,2-1 2 0,0-4 4 0,-2 1 7 16,1-1-1-16,4-3-2 0,-2 0-4 0,-2 0-2 0,4-3-1 0,0-2 2 15,-2 0 0-15,4-2 2 0,-1 0-4 0,-2-3-7 0,1-2-6 16,0 1-7-16,0 0-10 0,0-2-7 0,0 0-3 0,-3 3 1 16,1-2-3-16,1 0-1 0,-3 2-11 0,1 1-14 0,-1 1-20 0,-1 3-24 15,0-2-12-15,0 2-11 0,0 3-10 0,0 2-10 0,0 0-22 16,-3 2-25-16,2 1-46 0,-3 2-55 0,-1 2-57 0,0 0-57 0,0 3-33 15</inkml:trace>
  <inkml:trace contextRef="#ctx0" brushRef="#br0" timeOffset="221348.0615">26584 13603 454 0,'0'0'506'0,"0"0"-58"0,0 0-88 0,0 0-64 0,0 0-52 16,0 0-29-16,0 0-19 0,0 0-12 0,0 0-7 0,0 2-10 15,0-2-7-15,2 0-10 0,0 1-12 0,-1-1-12 0,1 0-12 0,1 0-14 16,0 0-12-16,4-1-13 0,0 1-11 0,1-3-10 0,0 1-11 16,5 0-12-16,-1 0-13 0,1-1-14 0,3-2-18 0,3 2-19 0,-3-2-25 15,4 3-27-15,-1-3-31 0,0 3-35 0,3-3-36 0,-2 0-53 16,1 0-62-16,1 1-84 0,0 0-93 0,-2-1-57 0,-2 2-38 0,0-1-16 15,-2-1-2-15</inkml:trace>
  <inkml:trace contextRef="#ctx0" brushRef="#br0" timeOffset="221574.264">26739 13426 304 0,'-1'0'553'0,"-2"-1"-1"16,3-1-3-16,-4 2-98 0,4 0-145 0,0 0-92 0,0 0-68 15,0 0-37-15,0 0-24 0,0 2-15 0,4 1-13 0,-4-1-10 0,1 1-11 16,1 2-10-16,-1 2-10 0,3 0-8 0,-1 0-8 0,0 0-4 16,0 6 2-16,0-3 4 0,2 4 7 0,-4 0 6 0,1 0 4 0,0 1 4 15,-1 2 0-15,1 0 2 0,-2 1 0 0,0 0-6 0,0 2-6 0,0-1-10 16,0 1-14-16,0 0-16 0,0-1-19 0,0 0-26 0,1-2-29 16,-1-1-29-16,4 1-30 0,-3-2-53 0,2-1-66 0,2-1-84 15,3-4-97-15,-2 0-51 0,2-1-29 0,0-3-9 0</inkml:trace>
  <inkml:trace contextRef="#ctx0" brushRef="#br0" timeOffset="221770.3491">27079 13501 461 0,'-1'-5'610'15,"-3"2"6"-15,3 1-8 0,-1 0-20 0,2-1-119 0,0 3-169 0,0 0-99 16,0-2-66-16,2 1-37 0,-1 1-23 0,3 0-17 0,1 0-13 15,1 0-14-15,1 0-14 0,3 0-18 0,0 1-19 0,4 1-19 16,-1-2-22-16,2 2-23 0,0-1-23 0,3-1-27 0,-2 0-28 0,2 0-43 16,-1 0-48-16,0 0-81 0,1-1-97 0,-2-1-66 0,-1 0-51 15,1 1-22-15,-2-2-8 0</inkml:trace>
  <inkml:trace contextRef="#ctx0" brushRef="#br0" timeOffset="221971.7878">27187 13348 288 0,'-6'0'481'0,"-1"0"5"0,2 3-72 0,2-1-109 0,0 0-78 16,1 1-60-16,1 2-38 0,-1 2-25 0,0 0-14 0,2 0-9 0,-1 0-7 15,1 6-4-15,0-3-5 0,0 4-4 0,0 0-5 16,1-1-8-16,-1 2-5 0,2 1-6 0,0 1-4 0,-2 0-4 0,1-1-1 16,-1 2-1-16,0-1-3 0,-1 2-6 0,1-1-10 0,-4 0-15 15,3 2-22-15,-3-3-28 0,0 1-29 0,1 0-35 0,-2-1-49 0,2-3-58 16,-2 2-85-16,4-3-98 0,-3-1-64 0,4-2-46 0,0 0-22 15</inkml:trace>
  <inkml:trace contextRef="#ctx0" brushRef="#br0" timeOffset="222221.5711">27504 13048 549 0,'0'-5'614'16,"0"1"2"-16,0-1 2 0,2 2-2 0,0 1-124 0,-1-1-187 16,1 3-108-16,1 3-68 0,3-2-35 0,0 3-20 0,3 3-13 0,0 0-11 15,3 3-7-15,1 2-7 0,5 2-6 0,-1 3-6 0,4 0-4 16,-3 3-4-16,2 3-1 0,2 0-2 0,-2 5-5 0,-1-1-9 16,0 2-10-16,-3 1-11 0,1 2-7 0,-4 1-8 0,0 0-10 0,-5 4-13 15,-4-2-14-15,-2 2-19 0,-4 3-22 0,-1-2-27 0,-3 2-46 16,-7-1-53-16,-3 0-101 0,-2 2-122 0,-5-3-70 0,-5 2-39 0,-2-2-18 15,-7 1-4-15</inkml:trace>
  <inkml:trace contextRef="#ctx0" brushRef="#br0" timeOffset="223938.4238">22585 15057 39 0,'0'-5'597'0,"-1"1"18"0,-1 1 9 0,2 0 9 15,-1 1-88-15,-1-1-137 0,0 0-88 0,2 2-65 0,-1-1-39 16,-1 2-29-16,2 0-23 0,0 0-18 0,0 0-20 0,0 0-22 15,0 0-25-15,0 0-25 0,0 0-24 0,0 0-22 0,0 0-16 0,0 2-12 16,2 1-10-16,-1 1-4 0,-1 1-4 0,2 1 0 0,0 0 2 16,-1 0 2-16,2 4 5 0,1 0 4 0,-3 2 9 0,3 1 5 0,0 0 6 15,2 2 4-15,-3 0 0 0,2 0-4 0,-1 0-4 0,0 2-4 0,1-2-7 16,1 0-7-16,-1-2-7 0,0 1-9 0,1-1-8 0,1 1-7 0,-1-5-9 16,1 4-6-16,0-5-8 0,-1 0-7 0,2-1-5 0,2-3-4 15,-2 1-5-15,1-3-7 0,0 0-1 0,3-2-1 0,-3-3 3 0,4 0 6 16,-2-3 6-16,0-2 6 0,1 0 9 0,-2-3 12 0,2-2 9 15,-4-2 10-15,2 0 10 0,-3-2 6 0,2-1 8 0,-5-1 11 0,0-1 8 16,1-1 9-16,-4 2 13 0,2-2 12 0,-3 0 13 0,0 2 13 0,0-1 10 16,-1 2 8-16,-1 0 9 0,-1 3 9 0,0-1 6 0,-1 4 9 0,1 1 6 15,2 0 6-15,-3 4 1 0,0-1-2 0,1 2-10 0,1 2-11 16,-1 0-17-16,2 0-15 0,1 3-13 0,0 1-13 0,-2 1-10 0,0 0-11 16,2 5-7-16,-1-1-6 0,-1 4-5 0,0 2-3 0,2 2 0 15,0 4-1-15,0 3 2 0,2 0 4 0,0 6 6 0,-1 0 4 0,3 4 2 16,-1 2 1-16,2 1 2 0,-2 2 1 0,3 2-2 0,0-2-1 15,1 3 1-15,-3-1-2 0,5 3-1 0,-4-2-1 0,2-1-2 0,-1 1-1 16,1-1-3-16,-2 1-2 0,0-1-3 0,-1-2-2 0,0 0-3 16,0-3-5-16,-1 2-3 0,-2-5-6 0,1 1-3 0,0-2-7 0,-2-3-4 15,0-3-3-15,0-1-8 0,-2-1-8 0,0-4-9 0,1-2-9 16,-1-1-19-16,-1-4-23 0,-2-2-24 0,0-2-25 0,-2-2-44 0,0-3-52 16,1-1-84-16,-4-3-103 0,0-3-61 0,-2-1-45 0,-1-2-19 0,1-3-5 15</inkml:trace>
  <inkml:trace contextRef="#ctx0" brushRef="#br0" timeOffset="224105.731">22364 14775 60 0,'-5'-9'599'0,"-1"1"-1"16,1 1 1-16,2 1 0 0,0 1-81 0,0 1-125 0,0-1-121 15,3 4-119-15,-2-2-74 0,2 1-52 0,0 2-35 0,2 0-24 0,-1 0-23 16,2 0-21-16,2 2-39 0,0-1-47 0,3 2-78 0,0 0-93 15,1 2-91-15,4-2-90 0,-4 3-45 0,4-2-22 0,-1 1-7 0</inkml:trace>
  <inkml:trace contextRef="#ctx0" brushRef="#br0" timeOffset="224521.4351">23513 14926 60 0,'-3'-6'564'0,"3"2"10"15,-1 1 3-15,-1-2 0 0,2 2-106 0,-1 2-157 0,1-2-94 0,-2 3-62 16,0 0-36-16,2 0-26 0,-1 0-13 0,-1 3-10 0,1 0-9 16,-3 3-8-16,-1-1-6 0,2 5-9 0,-2 0-6 0,0 4-6 0,-2 1-3 15,1 2-2-15,-1 4 1 0,2 4 2 0,-4 2 2 0,4-1 2 0,1 4 1 16,-1 2-1-16,2 1-1 0,1 2-5 0,2 2-1 0,2-2-3 15,-1 0-4-15,6 0-3 0,-1 1-7 0,6-1-7 0,0 1-11 0,2-3-10 16,5 0-16-16,1-2-18 0,1-2-25 0,4 1-27 0,2-3-32 16,0-2-35-16,3-2-47 0,2-4-56 0,1 0-91 0,0-4-108 0,4 0-66 15,-1-3-44-15,-3-5-17 0,0-1-2 0</inkml:trace>
  <inkml:trace contextRef="#ctx0" brushRef="#br0" timeOffset="225255.1606">23851 15043 454 0,'0'-3'557'0,"0"0"13"0,0 0-60 16,0 0-99-16,0 2-85 0,0-1-79 0,0 2-49 0,0 0-37 0,0 0-22 15,0 0-15-15,0 0-18 0,0 0-19 0,0 0-22 0,0 0-19 16,0 2-17-16,0-1-15 0,-1 2-11 0,-1 3-8 0,2-1-4 0,-1 2 0 15,-4 2 0-15,4 1 1 0,-1 2 2 0,-1 2 4 0,0 1 4 0,-1 2 5 16,0 0 4-16,0 3 4 0,0 0 2 0,-1 1 1 0,0 1-1 16,-1 1-1-16,1-2-1 0,2 1-3 0,-2-1-1 0,2 0-2 15,-1-1-2-15,0-2-1 0,1-2 0 0,0-1-1 0,1-1 2 0,-1-1 1 16,3-2 3-16,-1-1 5 0,1-2 6 0,-2-2 7 0,2-1 5 0,0-1 7 16,0-3 3-16,0-1 2 0,2-1 2 0,-2-1 2 0,1-3-2 15,2-3-1-15,1-1-3 0,-3-3-2 0,4-2-6 0,-2-2-6 0,3-2-11 16,1-2-12-16,-3-2-12 0,1-1-12 0,2-1-7 0,-1-1-5 0,-2-1-3 15,1 1 0-15,0-1-1 0,0 1 0 0,0 2 2 0,-2 1 1 16,3 2 0-16,-1 3 2 0,-4 0 2 0,2 2 4 0,1 3 3 0,-3 1 1 16,3 2-1-16,-3 3-3 0,1-1-3 0,-1 2-4 0,1 4-2 15,1-3-2-15,-2 4 0 0,2 4 1 0,1-3 0 0,0 6 2 16,1-2 1-16,0 4 2 0,3 2 2 0,-2 1 5 0,2 1 5 0,0 3 7 16,4 0 8-16,-2 2 7 0,0 3 3 0,2-1 2 0,-1 0 1 0,2 3 0 15,-2-1-3-15,0 0-4 0,3 0-8 0,-3-1-8 0,-1 0-13 0,2-2-15 16,0 1-17-16,-2-1-18 0,0-2-21 0,-2-1-20 0,0-1-24 15,1-1-23-15,-2-1-29 0,-2-3-34 0,-1 1-44 0,0-2-53 0,-1-4-65 16,-2-1-74-16,4 0-35 0,-5-4-16 0</inkml:trace>
  <inkml:trace contextRef="#ctx0" brushRef="#br0" timeOffset="225397.4622">23920 15331 326 0,'-9'-1'545'0,"0"-1"9"0,5 1 7 0,0 1-89 16,-1-2-139-16,4 2-91 0,-1 0-68 0,2 0-42 0,0 0-32 15,0 0-16-15,0 0-10 0,3 0-10 0,1-2-8 0,1 2-16 0,-1-3-16 16,4 3-23-16,0-2-27 0,2 0-22 0,3-1-24 0,-1 2-25 16,3-3-26-16,1 0-34 0,2-2-39 0,-2-1-64 0,4 2-76 0,-2-2-74 15,2-2-70-15,-1 1-38 0,0-2-19 0</inkml:trace>
  <inkml:trace contextRef="#ctx0" brushRef="#br0" timeOffset="225755.3005">24368 14881 438 0,'-1'-6'559'0,"-3"1"1"16,0 2-7-16,3-2-96 0,-4 1-146 0,2 0-87 0,-2 1-61 0,-2 2-33 16,1-1-21-16,-2 0-18 0,2 1-14 0,-2 1-16 0,0 0-13 15,-1 1-15-15,-3 1-10 0,1 1-8 0,0 0-9 0,0-2-2 0,-1 2-5 16,2 2-1-16,1-1 1 0,-2-1-1 0,1 2 1 0,2-3 0 0,2 1 0 16,-2 0 1-16,2 0-1 0,1-2 1 0,2 2 0 0,-2-1 0 15,3-2-2-15,1 1 0 0,-1 1-1 0,-1-2-3 0,3 0-2 0,0 0-4 16,0 0-4-16,0 0-2 0,0 1 0 0,3 1-1 0,-1 1-1 0,-2-2-2 15,1 1 2-15,-1 1 0 0,4-1 1 0,-1 2 1 0,-2 1 1 16,3 0 2-16,-3 1 1 0,2 2 2 0,1 0 6 0,-1-1 1 0,3 0 1 16,-3 4 4-16,0 1 4 0,2 0 4 0,-2 2 4 0,4 0 4 15,-4 1 3-15,1 3 4 0,-1 0 3 0,1 2 3 0,-1 0 5 0,0 1 3 16,0 3 2-16,0-2 3 0,2 2 1 0,-1-2-2 0,1 2-1 16,0-1-4-16,-2 0-4 0,2 1-3 0,-2-4-2 0,2 0-3 0,-1-1-1 15,1 0-3-15,0-2-1 0,2 0-2 0,-2-3 0 0,-1 2 0 16,1-3-1-16,3-2 0 0,-4-1-1 0,3 1-7 0,-1-5-11 0,-1 1-16 15,4-1-20-15,-1-2-30 0,0-1-33 0,1 0-39 0,0-3-39 0,2-3-67 16,1 0-85-16,-1-1-81 0,2-3-82 0,1-2-49 0,1-2-34 16,-1-1-11-16</inkml:trace>
  <inkml:trace contextRef="#ctx0" brushRef="#br0" timeOffset="225974.6909">24661 15066 2 0,'-3'-3'566'0,"0"-1"4"0,-1 3 4 0,3 0 3 15,-1-1-92-15,-1 1-141 0,3 1-100 0,-2 1-81 0,2 1-47 0,-1-1-33 16,-1 2-17-16,2-1-11 0,-1 5-9 0,1 1-6 0,-2 0-6 16,0 1-3-16,2-1-4 0,-2 2-2 0,2 3 2 0,0-1 3 0,0 1-1 15,0-1-1-15,0 2-2 0,2-1-4 0,-2 1-1 0,4-2-2 0,-3 2-2 16,2-1-3-16,1-1 1 0,-1 0 1 0,2 0-2 0,-2-3 1 16,2 1-3-16,1 0-3 0,-2-3-5 0,1 1-9 0,2-1-12 15,-1-3-16-15,2-1-23 0,0 0-22 0,-2-1-28 0,2-1-29 0,1-1-35 0,-1-1-39 16,2-3-60-16,-1 0-69 0,-1-3-69 0,0 0-71 0,0-2-46 15,1-2-34-15,-2-1-8 0</inkml:trace>
  <inkml:trace contextRef="#ctx0" brushRef="#br0" timeOffset="226224.1969">24613 14898 6 0,'-6'-3'496'0,"-2"0"4"0,2 1-34 0,1 0-51 0,0 2-98 15,2 2-121-15,0-2-71 0,1 2-47 0,1 1-20 0,-4 1-12 0,5 1-7 16,-1 0-5-16,-1 2-5 0,2 2-5 0,0-1-4 0,2 0-2 15,-1 1-1-15,1-1 0 0,1-1-1 0,0 1-1 0,0 1 0 0,0-3-3 16,1 1 1-16,-1-1-3 0,2-2 1 0,-2-1 0 0,3 1 1 16,-1-3 0-16,-1 1 0 0,1-2 1 0,0-2 0 0,0 1 2 0,0-3 2 15,1 1 2-15,-2-1 1 0,3-3 2 0,-2-1-1 0,-1 1 0 16,0-2-2-16,-2-2-2 0,0 2-3 0,0-3-4 0,-2 2-1 0,-2-2-1 16,0 0-4-16,0 1-4 0,-2 1-5 0,0 2-7 0,0-2-8 15,0 0-9-15,-3 3-12 0,2 0-11 0,-1 4-17 0,2-2-15 0,-3 2-21 16,1 2-22-16,1-1-28 0,-3 2-34 0,4 2-62 0,-1-1-79 0,2 2-64 15,-2 2-56-15,1-2-29 0</inkml:trace>
  <inkml:trace contextRef="#ctx0" brushRef="#br0" timeOffset="226705.5958">24844 14790 484 0,'-4'-4'561'0,"0"-2"14"16,1 2-68-16,0-1-108 0,0 0-84 0,1 3-73 0,-1-1-45 0,1 0-34 16,2 2-18-16,0-2-13 0,0 1-12 0,0 1-12 0,0-1-14 0,2 1-17 15,0 1-14-15,-1-2-13 0,1 1-11 0,-2 1-6 0,0 0-3 16,1 0 1-16,-1-2 2 0,0 2 6 0,2 0 4 0,0 0 8 0,-2 0 6 16,0 0 6-16,1 0 7 0,-1-1 4 0,0 1 6 0,0 0 2 15,0 0 3-15,0 0-2 0,0 0-2 0,0 0-4 0,2 0-5 0,-2 0-8 16,0 0-7-16,0 0-10 0,0 0-7 0,1 0-10 0,1 0-10 15,-2 0-7-15,2 0-11 0,-1 0-10 0,2 0-8 0,0 0-6 0,0 0-6 16,1 0-4-16,-1 0-3 0,2 0-4 0,-1 0-2 0,3 1 0 16,0 1-2-16,0-1 0 0,-1 1 1 0,2 1 1 0,1 0 2 0,1 1 3 15,-2 1 3-15,0-2 4 0,1 2 3 0,-1 2 1 0,0-2 4 16,1 4 2-16,-1-1 3 0,1 1 1 0,-3 0 3 0,3 2 2 0,-2 1 2 16,1 1 2-16,-2 0 2 0,1 0 2 0,-2 0 3 0,2 2 1 0,-1 0 1 15,1 2 3-15,-1-1 0 0,-2 1 0 0,1 1 2 0,0 2 1 16,-2-3 0-16,2 3 0 0,-2-2 0 0,5 3 1 0,-5-3 0 0,0 1 1 15,2 1-2-15,-2-2 1 0,2 0-2 0,-2 0-2 0,3 0 0 16,-3-1 0-16,2 0-2 0,0-2 1 0,-2 0-1 0,2 0-1 0,-2-2 1 16,2-1-2-16,-4-1-1 0,2 0 0 0,1-1 0 0,-3-1-2 0,-1-1 1 15,2-1-1-15,-2 0 2 0,0-2 0 0,-2 2-2 0,1-2-1 16,-3-3-5-16,1 2-5 0,-3-1-9 0,0 0-10 0,-2 0-17 0,0 0-21 16,-1-1-26-16,-3 1-31 0,3-3-44 0,-5 0-51 0,3 0-107 15,-3 0-140-15,-2-3-82 0,-2 0-57 0,1-1-26 0,-4 0-12 0,3-2-2 16</inkml:trace>
  <inkml:trace contextRef="#ctx0" brushRef="#br0" timeOffset="227436.2756">25404 14963 19 0,'-5'2'604'0,"2"-2"16"0,-3 0 9 0,3 0 6 15,1 0-89-15,0 0-141 0,1 0-88 0,1 0-60 0,0 0-41 0,0 0-30 16,0 0-19-16,0 0-16 0,0 0-18 0,0 0-17 0,1 0-19 16,3 0-18-16,-3 0-21 0,2-2-21 0,2 1-21 0,1 1-25 0,1-3-21 15,-1 0-23-15,3 2-19 0,1-2-18 0,3-2-20 0,1 3-21 0,-2-3-23 16,6 2-24-16,-2-1-26 0,-1 0-29 0,3 0-37 0,1-1-44 16,-5 1-59-16,5 1-66 0,-4 3-55 0,-2-2-47 0,0 0-24 0,-2 2-10 15</inkml:trace>
  <inkml:trace contextRef="#ctx0" brushRef="#br0" timeOffset="227605.8771">25450 15088 452 0,'-2'3'548'0,"1"1"2"0,1 1-3 0,-4-3-93 0,4 1-137 16,0-2-85-16,4 1-62 0,-4-1-31 0,1-1-15 0,2 2-8 16,3-1-3-16,-1-1-9 0,2 0-8 0,1 0-13 0,2-1-12 0,3-1-17 15,0 2-18-15,3-3-21 0,1 2-23 0,-3-2-31 0,7 1-33 0,-5-3-40 16,2 1-47-16,3 1-69 0,-3-2-85 0,2 2-90 0,-2-1-94 15,0-2-55-15,1-1-34 0,-3 2-14 0,1-2-2 0</inkml:trace>
  <inkml:trace contextRef="#ctx0" brushRef="#br0" timeOffset="227793.5763">25892 14848 252 0,'-1'-3'613'0,"-3"-1"12"16,4 2 12-16,-1 1 10 0,1-3-107 0,0 3-166 0,0 0-100 15,0-1-72-15,0 1-42 0,1 1-28 0,3-2-23 0,-3 1-20 0,2 1-24 16,1-3-26-16,0 1-24 0,4 1-25 0,-2-2-24 0,4 1-21 0,1 1-20 16,2-2-20-16,-2 1-20 0,3-1-19 0,0 2-22 0,2-1-25 15,-2 1-23-15,2-1-22 0,-2 2-20 0,0 0-22 0,-1 0-24 0,-2 0-29 16,0 0-54-16,-3 2-63 0,0 1-33 0,0-2-15 0,-3 4-6 16</inkml:trace>
  <inkml:trace contextRef="#ctx0" brushRef="#br0" timeOffset="227955.3338">25886 15063 258 0,'-4'7'487'0,"4"-1"-40"0,0-2-67 16,0-1-60-16,0 2-60 0,2-2-31 0,0 1-17 0,3-4-11 0,-2 2-6 15,2 1-10-15,3-3-8 0,1 0-13 0,-1 0-14 0,5 0-14 16,1-3-15-16,-1 1-17 0,5 0-22 0,-2-3-31 0,5 3-36 0,-1-4-43 16,-1 1-47-16,3-1-65 0,0 0-70 0,2-3-109 0,-3 1-128 15,2-1-78-15,-2 2-56 0,1-3-28 0,-3-2-14 0</inkml:trace>
  <inkml:trace contextRef="#ctx0" brushRef="#br0" timeOffset="228221.74">26509 14533 209 0,'0'-4'614'15,"0"1"10"-15,0-2 3 0,0 2-3 0,0 0-109 0,0 2-164 0,1-1-102 16,1-1-69-16,0 3-39 0,-2 0-26 0,0 0-20 0,1 0-17 16,3 0-16-16,0 3-17 0,-3 0-13 0,4-1-11 0,0 2-11 0,0 1-9 15,1 1-6-15,2 1-1 0,-2 0-2 0,2 2 0 0,-1 3 2 16,2-2 4-16,-3 2 1 0,1 0 0 0,1 3 2 0,-2-1 2 0,0 1-2 16,-1 2-3-16,0 0-7 0,0 0-11 0,-2 2-14 0,-2-1-16 15,4 1-20-15,-5 0-22 0,1 2-27 0,-1-4-26 0,0 1-30 0,-1 0-33 16,1-1-45-16,0-2-53 0,0 0-79 0,0-3-93 0,0 0-56 15,1-2-34-15,1-3-11 0</inkml:trace>
  <inkml:trace contextRef="#ctx0" brushRef="#br0" timeOffset="228488.7413">26856 14642 165 0,'0'-4'522'0,"-1"3"4"0,-1 1-38 0,-2 0-61 0,1 0-100 16,-2 1-121-16,-3 3-71 0,0-1-45 0,-3 4-24 0,1-1-15 15,-1 1-8-15,-1 2-6 0,-1 0-4 0,-1-1-4 0,1 4-4 0,-1-2-7 16,3 2-6-16,-2 0-5 0,1-1-4 0,0 0-2 0,4 0-3 16,-1-1-1-16,3 2-1 0,-1-2 2 0,1-3 0 0,3 2 0 0,-2-1-1 15,4-1 5-15,-1-1 1 0,2 0 3 0,2 0 1 0,-1-2 5 0,4 2 2 16,-2-4 3-16,3 3 3 0,2-3 4 0,0 3 1 0,3-3 1 16,0-1 1-16,3 1 1 0,1-1 0 0,0 2-1 0,1-1-2 0,3-1-4 15,0 2-9-15,0-1-10 0,2-1-16 0,-4 2-15 0,4 0-20 16,-1 2-20-16,-2-2-28 0,0 1-29 0,0-2-41 0,1 3-45 0,-2 0-85 15,-2 0-106-15,2 0-65 0,-4-1-46 0,-2 0-19 0,1 2-6 16</inkml:trace>
  <inkml:trace contextRef="#ctx0" brushRef="#br0" timeOffset="228822.5345">27027 14382 124 0,'-5'-8'599'0,"2"0"13"16,-2 4 13-16,2-2-33 0,2 2-60 0,-1-1-109 0,0 3-134 0,2-1-76 15,0-1-49-15,0 3-29 0,0 1-22 0,2-2-22 0,0 2-22 16,1 2-20-16,2-1-16 0,-1 3-15 0,1-1-13 0,4 2-7 0,3 1-6 15,1 3-3-15,2 0-3 0,1 3 1 0,5 2 1 0,1 1 3 16,1 1 4-16,1 2 6 0,0 3 4 0,3 1 0 0,-4 1-1 16,2 1-1-16,-4 4 0 0,3 0 1 0,-4 2 0 0,1 1 3 0,-5 2 1 15,-2 3 0-15,-3-2-1 0,-5 2-6 0,-1 3-7 0,-5 2-12 16,-1-3-13-16,-7 4-20 0,-4 1-21 0,-5-1-26 0,-5 1-28 0,-3 1-31 16,-5-1-34-16,-2 0-37 0,-4-1-41 0,-2-2-77 0,-4-1-95 0,0-2-68 15,-1-2-53-15,-2 0-26 0,0-1-10 0</inkml:trace>
  <inkml:trace contextRef="#ctx0" brushRef="#br0" timeOffset="229738.6677">24720 16041 389 0,'-4'-6'569'0,"3"0"13"0,-1 1 12 0,0 1-86 16,2 1-134-16,-1-1-94 0,-1 3-73 0,2-1-44 0,-1 2-30 0,1 0-20 15,0 0-11-15,0 0-17 0,0 0-15 0,0 0-21 0,0 0-18 16,0 0-19-16,0 0-16 0,0 1-9 0,1 0-5 0,-1 2-2 0,2 2 2 15,-2-1 1-15,1 2 4 0,-1 0 2 0,0 2 5 0,2-1 3 16,-2 3 7-16,0-1 6 0,0 1 6 0,0 2 3 0,0 0 4 16,0 0 1-16,0-2-1 0,0 2-2 0,0 2-3 0,0-3-1 0,0 2-1 0,0 0-1 15,0-1 0-15,0 0 0 0,2 0-2 0,-2-1-2 16,1-1-2-16,3 0-4 0,-3 0-4 0,2 0-7 0,3 0-8 0,-3-3-12 0,4 0-12 16,-1-2-19-16,1 0-18 0,2-2-22 0,1 1-22 0,1-3-18 15,3-1-16-15,-1 0-10 0,2-3-8 0,0-1-7 0,0-2-4 0,3 1 0 16,-1-5 6-16,-1 1 7 0,1-2 12 0,-1-3 14 0,-2 1 18 15,-1 0 21-15,1-4 26 0,-3 2 24 0,2-2 24 0,-5 1 21 0,-2 1 22 16,1-4 19-16,-2 1 22 0,0 3 18 0,-1-1 19 0,-3-1 15 16,-1 1 13-16,0 2 11 0,0 0 10 0,0 1 7 0,-1 0 2 0,-3 1 1 15,3 2-2-15,-3 0-2 0,0 1-6 0,1 0-6 0,0 1-7 0,0 3-10 16,-1-2-11-16,1 2-10 0,0-2-10 0,0 5-9 0,-1-3-10 16,0 3-6-16,3-1-8 0,-1 0-8 0,0 3-9 0,1-2-9 0,1 2-8 15,0 0-8-15,0 0-6 0,-2 2-6 0,2-1-4 0,-1 3-1 16,-1-1 0-16,0 2-1 0,1 0 0 0,-3 2 3 0,3 0-1 0,-1 3 2 15,1 1 2-15,-3 1 4 0,3 1 3 0,-2 2 3 0,3 2 2 0,0-1 1 16,0 4 1-16,0-2 0 0,3 3 2 0,-2 0-1 0,3 1 2 16,-1 2 0-16,2 2 0 0,-2-1-1 0,2 2 1 0,0 1 0 0,2 2 0 15,0-1-2-15,-3 2 1 0,3 1-2 0,-1 0 0 0,2 1-2 16,-3 0-1-16,-1-1-1 0,3 0-1 0,-2 1-2 0,1 1-5 0,-3-3-3 16,0 1-4-16,-1-1-3 0,-1-1-3 0,1-1-5 0,-2-3-7 15,0-1-7-15,-2 0-8 0,1-1-11 0,-1-3-13 0,-1-4-18 0,0 2-19 16,-3-5-21-16,1 1-21 0,-2-3-26 0,-1 0-31 0,2-5-65 15,-3-1-80-15,1-4-76 0,0-1-73 0,-5-2-45 0,4-4-30 0,-3-2-8 16</inkml:trace>
  <inkml:trace contextRef="#ctx0" brushRef="#br0" timeOffset="229904.8569">24506 15833 157 0,'-6'-13'621'0,"-2"1"6"0,1 2 6 15,1-1 7-15,1 4-74 0,1 0-115 0,0-1-121 0,1 1-128 0,2 3-72 16,-1 1-48-16,2 0-33 0,0 0-26 0,2 2-24 0,-2-2-24 16,1 3-32-16,2 0-37 0,2 0-49 0,2 0-57 0,0 0-89 0,3 0-103 15,1 3-89-15,3-2-82 0,1 0-40 0,0 1-20 0,3 1-2 0</inkml:trace>
  <inkml:trace contextRef="#ctx0" brushRef="#br0" timeOffset="230437.9927">25987 15942 399 0,'2'-9'366'0,"-1"1"-86"15,-1-2-58-15,2 1-42 0,0 1-24 0,-2-2-17 0,1 2-6 0,1 1-5 16,-2-1-3-16,1 1-2 0,-1 1-6 0,0 2-8 0,0-3-10 15,0 3-13-15,0 0-9 0,0 2-12 0,0-1-11 0,0 1-12 0,0-1-10 16,0 3-7-16,0-2-7 0,0 2-9 0,0 0-7 0,0 0-7 16,0 0-5-16,0 0-6 0,0 0-3 0,0 0-4 0,0 0 0 0,0 0-1 15,0 0 0-15,0 0 1 0,0 0 0 0,0 0 3 0,0 0 1 16,0 0 1-16,0 0 2 0,0 0 4 0,0 0 2 0,0 0 1 0,0 0 2 16,0 0 2-16,0 0 3 0,0 0 1 0,0 0 1 0,0 0 1 0,0 0 1 15,0 0 1-15,0 0-1 0,0 0 1 0,0 0 0 0,0 0-1 16,0 0-1-16,0 0 1 0,0 0-1 0,0 0-1 0,0 0 0 0,0 0 0 15,0 0-1-15,0 0-1 0,0 0 0 0,0 0-2 0,0 0 1 16,0 0-2-16,0 0 1 0,0 0-1 0,0 0 1 0,0 0-2 0,0 0 1 16,0 0-1-16,0 0 0 0,0 0 2 0,0 0-1 0,0 0 3 0,0 0 0 15,0 0 0-15,0 0-4 0,0 0-4 0,0 0-8 0,3 2-10 16,-3-2-12-16,0 1-12 0,0 1-16 0,0 0-16 0,0-1-24 0,0-1-26 16,0 0-42-16,0 0-49 0,-3 4-68 0,3-1-79 0,-1-2-46 15,-1 2-32-15</inkml:trace>
  <inkml:trace contextRef="#ctx0" brushRef="#br0" timeOffset="234004.5226">24707 16404 344 0,'-7'-2'581'0,"0"1"17"15,0-2 15-15,2 1-55 0,2 1-90 0,0-1-86 0,0-1-81 16,1 1-53-16,1 1-37 0,1-1-26 0,0 0-16 0,1 1-17 0,-1-3-17 16,3 1-19-16,2 1-20 0,0-3-20 0,3 0-20 0,1 0-15 15,2-2-16-15,2 0-15 0,5-2-15 0,0-2-13 0,3 2-13 0,3-1-13 16,3 0-10-16,1-2-10 0,2-1-8 0,2 3-12 0,-1-2-11 15,4 0-14-15,0 1-15 0,3-1-17 0,-4 2-18 0,1-2-24 0,2 2-24 16,-1 2-31-16,-1-2-37 0,1 4-72 0,-3-1-92 0,-1 2-63 0,-2-2-48 16,-3 5-19-16,-2-3-7 0</inkml:trace>
  <inkml:trace contextRef="#ctx0" brushRef="#br0" timeOffset="234488.2078">25293 15787 330 0,'-1'-10'577'0,"-3"-1"22"0,1 3-56 0,0-2-90 0,0 3-80 16,1-1-71-16,1 1-46 0,-3 1-29 0,4 1-21 0,-2 1-16 0,2 1-15 15,0 0-17-15,0 0-18 0,0 1-21 0,0 2-24 0,0 0-27 16,0 0-25-16,0 0-27 0,0 0-20 0,0 0-14 0,2 2-9 0,-2 1-5 16,2 1-4-16,0 2-1 0,-1 0-2 0,1 3 0 0,-1 2 1 0,3-1 2 15,-1 4 4-15,0 1 9 0,0 1 9 0,0 4 12 0,2-3 9 16,0 5 5-16,-1-1 4 0,1 1 1 0,-2 0-1 0,2 1-2 0,-1 3-4 16,0-4-7-16,2 0-6 0,-1 3-8 0,0-5-12 0,1 2-13 0,1-1-14 15,0-2-18-15,0-3-17 0,1 1-21 0,0-2-21 0,2-3-24 16,2-1-22-16,-3-1-21 0,5-3-22 0,-1-2-26 0,4-2-25 15,-1-1-28-15,3-4-21 0,0-1-17 0,0-2-14 0,3-4-12 0,0 1-11 16,-2-3-10-16,2-1 8 0</inkml:trace>
  <inkml:trace contextRef="#ctx0" brushRef="#br0" timeOffset="235170.9917">25804 15990 144 0,'3'-9'349'0,"-1"-2"25"0,-1 4-7 16,-1-2-24-16,-1 3-34 0,-1 0-38 0,-1 1-33 0,-2 1-34 16,2 1-26-16,-4 0-23 0,1 1-16 0,0 2-14 0,-1-2-14 15,-1 2-12-15,-2 2-16 0,2-2-16 0,-2 2-13 0,-1 1-13 0,3 0-9 16,-1 1-9-16,-2 1-3 0,1 1-6 0,4 0-1 0,-2 1-2 0,-3 1-2 15,5 1-2-15,-2 0-2 0,3-1 1 0,-3 2-1 0,3 0 2 16,-1 1 0-16,3 1 1 0,-1-1-1 0,1 2-1 0,3-2-1 0,0-1-4 16,0 0-4-16,2 1-4 0,1 1-4 0,0-4-5 0,4 1-6 15,-1-1-5-15,2 1-5 0,0-2-9 0,0-2-5 0,4 0-6 0,-2-1-4 16,1-2-5-16,1-2 0 0,3 0-4 0,-1-2 1 0,0-2 4 0,2-1 2 16,-2 0 5-16,0-2 5 0,2-2 4 0,-2 1 9 0,-3-2 12 15,1 0 9-15,0 1 10 0,-2-2 9 0,-4 1 10 0,3 2 11 0,-2-4 12 16,-2 5 9-16,-1-3 9 0,0 2 7 0,-3 1 6 0,-1 0 4 15,2 1 3-15,-2 1-2 0,0 2-4 0,0 0-5 0,-2-1-6 0,2 1-6 16,-1 3-7-16,1-2-10 0,0 2-10 0,0 0-9 0,0 0-9 16,0 0-6-16,0 0-6 0,0 0-5 0,-2 0-2 0,0 2-3 0,2 0-1 15,-1 1 1-15,-1 0-2 0,2 1 1 0,0-1 2 0,0 2 1 16,0-2-1-16,0 3-3 0,2-4-4 0,-1 3-6 0,3 0-5 0,0-2-9 16,1 1-8-16,3-1-8 0,-2 2-7 0,2-3-7 0,3 1-6 0,-1-2-8 15,1 0-7-15,1-1-7 0,3-1-5 0,-1 0-5 0,-2-2-5 16,6-1-1-16,-2-1-1 0,-1 1 1 0,3-3 3 0,-1 0 4 0,-1 0 6 15,1-2 6-15,-1 1 9 0,2-1 9 0,-5-2 12 0,2-2 14 16,0 2 14-16,-3-3 17 0,1 1 15 0,-3 0 18 0,0-2 17 0,-2-2 21 16,-1 2 21-16,0 0 21 0,-2-1 21 0,0 2 18 0,-4-1 18 0,3 0 13 15,-4 0 9-15,-4 2 6 0,3 1 4 0,-2-1 3 0,-1 1 2 16,-3 2-4-16,0-1-4 0,-1 3-10 0,0-1-13 0,-2 1-13 0,-2 1-17 16,3 2-16-16,-4 0-18 0,2 1-14 0,0 1-13 0,-2 0-12 15,2 3-12-15,-3 0-12 0,5 3-11 0,-3 1-8 0,2 2-7 0,-2 1-6 16,3 5-6-16,0 0-5 0,1 2-4 0,1 3 0 0,1 3 4 0,1 5 3 15,2 0 4-15,2 4 3 0,1 2 6 0,1 4 2 0,2-1 4 16,3 5 3-16,2 0 4 0,0 4 2 0,5 0 2 0,-4 1 2 0,6 2 2 16,0 0-2-16,0 0-3 0,2 2-4 0,-1-1-4 0,1 1-4 15,0-1-2-15,0 0-5 0,1-1-4 0,-3-2-4 0,0 0-4 0,-2 0-2 16,1-2-1-16,-3-1 2 0,-3 1-1 0,0-5 2 0,0 1 0 0,-3-3 3 16,-4-2 3-16,-1-3 3 0,-1-2 3 0,-4-2 5 0,-3-2 5 15,0-4 5-15,-1-3 5 0,-3-3 4 0,-1-2 6 0,-4-3 1 0,0-1 1 16,-1-6 2-16,0 0 0 0,-3-4-1 0,0 0-1 0,0-6-1 15,-1-1-1-15,0-1-1 0,1-4 1 0,-1-1-1 0,1-3-2 0,4-1-3 16,-2-1-3-16,3-1-6 0,3-3-7 0,1 1-11 0,3-1-9 16,2-1-13-16,2-1-13 0,5-1-20 0,2 1-20 0,3-3-25 0,3 1-29 15,6-3-31-15,-1-2-33 0,5-1-52 0,4 0-62 0,2-4-90 16,5 1-104-16,1-1-63 0,0 1-43 0,2-1-16 0,2 1 0 0</inkml:trace>
  <inkml:trace contextRef="#ctx0" brushRef="#br0" timeOffset="235394.9472">26744 15966 77 0,'-5'0'567'0,"4"0"8"16,-2-3 7-16,-1 3 6 0,3 0-109 0,1 0-167 0,0 0-103 0,0 0-72 15,0 0-41-15,1 0-26 0,4 0-16 0,-2 0-10 0,4 0-14 0,-2 0-14 16,4 0-24-16,0 0-25 0,3 0-27 0,2 0-30 0,-3 0-32 16,3 0-32-16,0 0-50 0,3-2-58 0,0 1-80 0,-4 1-93 0,2 0-59 15,-2 0-43-15,1 0-16 0</inkml:trace>
  <inkml:trace contextRef="#ctx0" brushRef="#br0" timeOffset="235538.403">26841 16131 246 0,'-4'2'584'0,"3"1"8"0,-1-3 6 16,2 0 5-16,0 0-108 0,0 0-164 0,3 0-106 0,2-3-79 0,2 3-46 16,2-4-31-16,2 1-26 0,1-2-25 0,1 0-35 0,4 0-38 15,0-1-51-15,1 0-54 0,3 0-100 0,0-1-121 0,2 1-87 0,-1-1-72 16,1-3-37-16,-1 3-22 0,1-3-7 0</inkml:trace>
  <inkml:trace contextRef="#ctx0" brushRef="#br0" timeOffset="235804.2478">27454 15562 371 0,'-10'-3'610'0,"1"2"9"0,0-2 10 0,1 0 7 0,1 1-104 16,4 2-158-16,0-2-109 0,0 2-83 0,-1-3-47 0,3 3-28 15,1 0-18-15,0 0-12 0,0 0-13 0,0 0-14 0,0 0-13 0,3 0-12 16,-1 0-11-16,1 0-10 0,2 0-5 0,-1 0-2 0,1 0-1 0,4 3 2 15,-1-3 3-15,2 2 4 0,0-2 1 0,4 0 5 0,-3 2 1 16,4-2 4-16,0 0-2 0,0 0-1 0,3 0-9 0,-1 0-9 0,-1-2-16 16,3 2-17-16,-2 0-22 0,3-2-22 0,-3-1-26 0,1 3-27 0,0-4-29 15,-1 3-29-15,0-2-30 0,0-1-31 0,-1 1-37 0,-1 2-38 16,-2-4-35-16,-1 1-32 0,0 0-30 0,-3 1-30 0,0-3-3 16,-4 1 8-16,2-1 48 0</inkml:trace>
  <inkml:trace contextRef="#ctx0" brushRef="#br0" timeOffset="235957.2776">27786 15441 301 0,'-10'-3'366'0,"2"3"-13"0,-1-3-34 0,1 3-36 15,2-2-39-15,-2 2-30 0,3 0-29 0,-3 0-22 0,4 2-22 16,0-1-17-16,1 1-17 0,-2 1-15 0,4 4-14 0,-3-1-13 0,3 2-10 16,-2 0-9-16,2 2-9 0,1 0-5 0,-2 4-4 0,0 1-2 15,2 2-3-15,0 0 0 0,0 3-1 0,0-2-1 0,0 6-3 0,0-2-2 16,2 4-2-16,-2-1 1 0,0 2 1 0,0 2-2 0,0 0-6 0,0-1-12 16,0 2-12-16,0-2-22 0,0 4-22 0,0-3-27 0,0-1-25 15,2 0-35-15,-2 1-36 0,4-4-57 0,-3-1-66 0,3-1-76 0,-3-4-82 16,6-2-43-16,-2-1-23 0</inkml:trace>
  <inkml:trace contextRef="#ctx0" brushRef="#br0" timeOffset="236304.892">27909 15691 142 0,'-3'0'569'0,"0"0"3"0,1 0 3 0,1 2-1 16,-1 0-114-16,2-2-171 0,0 0-104 0,0 0-73 0,2 5-40 15,-1-3-24-15,1 1-13 0,1 1-8 0,0 2-8 0,2 2-6 0,-1-1-6 16,1 1-5-16,2 2-3 0,1 0-2 0,-2 2 5 0,2-2 2 16,-3 2 3-16,1 0 1 0,0 0 0 0,0 1-2 0,1-1 0 0,-2 2-3 15,-1-1 0-15,0-1-1 0,-1-1-1 0,-2 2 0 0,4-4 1 16,-5 3 2-16,1-4 5 0,-1-1 6 0,-1 1 10 0,1-2 10 0,-5-2 7 16,4 1 6-16,-2-2 5 0,-1-3 5 0,1 0 4 0,-2 0 4 0,2-3 1 15,-3 0 3-15,0-3 1 0,1 0 1 0,0-4-4 0,0 2-5 16,2-2-8-16,0-4-12 0,1 2-9 0,1-3-9 0,1-2-12 0,1 3-9 15,4-3-13-15,0-1-12 0,1 0-11 0,4 1-13 0,2 1-16 16,1-2-16-16,3 1-16 0,1 1-18 0,1 0-20 0,4 1-21 0,-5 1-18 16,5 2-17-16,0-2-15 0,1 4-9 0,-1 0-14 0,0 2-14 0,1 0-11 15,-2 0-11-15,1 3-9 0,-1 0-7 0,0 1-1 0,-3 2 4 16,-1 1 13-16,0 1 17 0,-2 0 21 0,0 0 27 0,-3 1 26 0</inkml:trace>
  <inkml:trace contextRef="#ctx0" brushRef="#br0" timeOffset="236971.4575">28458 15595 157 0,'4'3'197'0,"-1"-2"27"0,1 1 21 0,-4-2 17 16,1 2 13-16,1-1 3 0,-2 0 1 0,0-1-7 0,0 0-10 0,0 0-17 15,0 0-20-15,0 3-21 0,0 0-24 0,0-3-22 0,0 0-21 16,0 1-22-16,0-1-19 0,0 1-22 0,0-1-19 0,0 3-14 0,0-1-13 16,0 0-9-16,0 1-9 0,0-1-5 0,0 0-6 0,0 3-3 0,0-3 0 15,1 4-1-15,-1-1 0 0,0 1 0 0,2 1 2 0,0 1-1 16,-2-3 0-16,1 3-2 0,1-1-2 0,-1-2-3 0,3 2-3 0,-3-2-4 16,4 1-2-16,-2-2-4 0,0 1-7 0,2-2-5 0,-2 0-8 15,3 0-5-15,-1-1-5 0,3-1 0 0,-3-1 1 0,1-1 1 0,1-2-1 16,2-2 1-16,-1 1-2 0,-2-2 0 0,1 0 0 0,-3-1 3 15,4-3 5-15,-5 2 6 0,0-2 9 0,0 1 8 0,1-1 11 0,-4 1 9 16,0 0 11-16,0 1 6 0,0-1 8 0,-4 1 5 0,3 3 5 0,-2-2 4 16,-1 2 2-16,0 2 2 0,-2 0 0 0,-1 0 1 0,-1 3-2 15,0 0-2-15,-1 0-5 0,1 3-7 0,-2 0-7 0,1 0-8 0,0 4-5 16,-1 0-2-16,-1 4-1 0,3 0-2 0,-1-1-1 0,-2 4-2 16,3 1 1-16,0-1-1 0,0 1-2 0,-1 2 1 0,2 0 0 0,2-1 1 15,1 2 2-15,0-1 3 0,4-2 3 0,0 1 1 0,0-1 2 16,4 0 2-16,-1-1 3 0,0-2 3 0,3 0 3 0,-1-3 3 0,4 1 4 15,-1-2 0-15,0-1 0 0,5-2-3 0,0 0-1 0,-2-3-6 0,4-2-6 16,3-2-5-16,-4-1-2 0,3-4-6 0,1 2-2 0,1-2-5 16,-2-3-6-16,4 0-3 0,-3-1-5 0,0-1-2 0,3-1-1 0,-3-3-1 15,-2 3 1-15,5-4 2 0,-5 2 3 0,1-1 2 0,1-1 2 0,-3 2 1 16,1-1 1-16,-2 3 2 0,1-3 5 0,-3 4 4 0,1 2 4 16,-2-3 3-16,-2 5 4 0,-1 0 0 0,0 1 3 0,0 1-1 0,-2 2-3 15,-1 1-1-15,-2-1 2 0,2 4 1 0,-1-1 0 0,0 1 1 16,-3 1-1-16,3 1-2 0,0 0-3 0,0 3-1 0,-3 0-3 0,2-1 1 15,-1 2-1-15,1 2 5 0,1-1 1 0,0 1 3 0,-3-1 0 16,3 2-2-16,-1-1 1 0,0 0 0 0,0-1 0 0,2 0 1 0,0 1 1 16,1-2 1-16,-3 1 2 0,2-1 3 0,0-1 1 0,0-1 2 0,1 0 1 15,1 0 0-15,1-3-1 0,-1 1-1 0,-1-2-1 0,3-2-1 16,0-1 0-16,-1-2-1 0,1 0 1 0,2-1-3 0,-1-2 0 0,-2-1-2 16,2 0-2-16,-2 0-3 0,0-4 0 0,-1 2-2 0,0-2-1 0,-2-1 0 15,0-1-1-15,0 1 0 0,-2-1-1 0,-1 1 2 0,-1 0 3 0,-1 0 1 16,-1 1 4-16,-1 1 3 0,-1 0 1 0,-2 2 3 0,0 1 3 15,-1 0 3-15,-2 3 7 0,-1 0 3 0,-1 3 5 0,-2 0 4 0,-1 0 4 16,-1 3 0-16,-1 3-4 0,0 0-1 0,0 2-3 0,1 2-2 16,-2 2-1-16,3 3-2 0,0 0 1 0,0 1-3 0,2 1-3 0,1 1-2 15,4 3-4-15,-1-2-2 0,2 3-3 0,3-2 0 0,2 3 0 0,2-2 2 16,3-1 1-16,2 1 1 0,2 0 1 0,4 2 3 0,0-3 3 0,5-1 2 16,2-1 1-16,3-1-1 0,4 1-3 0,3-5-9 0,3 2-13 15,2-4-20-15,3-1-23 0,5-2-34 0,0-2-37 0,2-3-58 0,1-2-66 16,5-1-116-16,-2-3-142 0,1 1-78 0,2-2-49 0,-2-5-23 0,0 3-12 15,1-4 0-15</inkml:trace>
  <inkml:trace contextRef="#ctx0" brushRef="#br0" timeOffset="239805.3693">25477 17085 93 0,'-4'-6'577'0,"1"1"15"0,-2-1 15 0,4 0-42 0,-2 2-72 16,-1 1-95-16,3-2-105 0,-4 3-65 0,4-1-42 0,-1 1-31 16,2 0-22-16,-1 1-18 0,1 1-13 0,0 0-17 0,0 0-17 0,0 0-19 15,1 1-16-15,-1 1-14 0,3 0-11 0,0 3-8 0,0 2-6 16,1-1-1-16,0 4 1 0,1 0 0 0,2 2 4 0,-1 4 5 0,3-2 6 16,-1 4 6-16,0 2 6 0,1 0 4 0,1 0 2 0,0 3 0 15,0-1 1-15,-2 0-3 0,2 3-5 0,-2-1-2 0,3 0-4 0,-3 0-5 16,-2 0-4-16,3 0-8 0,-4-2-10 0,2 2-8 0,-1-2-10 15,-3 0-12-15,2-3-12 0,-1 1-13 0,0-3-15 0,-3-1-14 0,1 0-13 16,0-3-13-16,-1 0-12 0,1-3-6 0,-2-1-6 0,0-2-6 16,-2 0-8-16,1-4-6 0,-1 0-10 0,-1-3-3 0,-1-3-2 0,0 0 3 15,-1-4 7-15,-1-2 10 0,-1-1 15 0,3-2 12 0,-5-3 11 0,2-2 10 16,1-4 7-16,-2 1 13 0,-1-3 13 0,0-2 22 0,1-2 27 16,2-2 24-16,-3 0 25 0,1 1 19 0,1-2 14 0,-1 0 18 0,1 2 15 15,0-1 15-15,3 1 12 0,-1 1 13 0,-2 2 11 0,1 2 7 0,3 0 10 16,0 2 2-16,0 3 1 0,1 1-4 0,1 1-7 0,1 3-6 15,0 1-6-15,0 1-11 0,1 2-13 0,1 0-14 0,-1 2-12 0,3-1-11 16,0 4-10-16,2-1-11 0,1 3-10 0,-1-1-8 0,2 1-10 16,1 2-7-16,3 0-9 0,-3 2-6 0,4 1-6 0,-1-1 0 0,1 4 0 15,0 2 1-15,0 1 3 0,-1 1 1 0,1 3 0 0,-3-1 4 0,2 4 1 16,-4 0 1-16,0 2 2 0,3 0 2 0,-5 2 2 0,-1 1 2 16,0-1 3-16,-4 1 0 0,3 2-2 0,-4 0-2 0,-2-3 0 0,0 4-2 15,-1-4-3-15,-2 1 0 0,0-2-2 0,1-2 1 0,-5 1 1 0,0-2-1 16,1-1 2-16,0-1 1 0,-1-2 1 0,3-1 2 0,-4-3 4 15,2 2 3-15,-1-5 2 0,1 2 4 0,0-4 1 0,-3 2 4 16,5-5 1-16,-1 2-1 0,1-2-3 0,-1-2-6 0,2 2-6 0,1-5-9 16,-1 3-6-16,2-4-9 0,2 2-11 0,-1-4-15 0,2 1-17 0,2-1-15 15,-1-1-11-15,2 0-15 0,2 1-12 0,0-4-11 0,3 2-7 16,-2 0-7-16,2-1-4 0,0 2-2 0,4-1-5 0,-2 0 1 0,2 2 2 16,0-1 4-16,-1 1 7 0,1 1 7 0,0 1 8 0,-1-2 8 15,3 2 9-15,-5 0 10 0,4 2 10 0,0 1 11 0,-4-2 12 0,2 2 13 16,-1 1 14-16,-1-1 12 0,2 3 16 0,-3-2 11 0,0 0 15 0,1 2 10 15,-1 0 10-15,0 2 6 0,-1 0 5 0,0 1 7 0,1-3 4 16,-1 5 4-16,-1 0-1 0,3-1-2 0,-1 2-3 0,-1 0-3 0,-2 0-4 16,1 2-6-16,1-1-5 0,-2 1-5 0,3 0-6 0,-3 1-3 0,2-1-2 15,-1 1-5-15,-2 2-4 0,1-3-4 0,2 5-3 0,-4-3-3 16,2 1-2-16,1-3-1 0,-3 4-2 0,-2-4-1 0,3 3-1 0,-3-2 0 16,-1 1-1-16,2-2 4 0,-2 2 2 0,0-3 5 0,-2 3 6 15,1-1 5-15,-1-2 7 0,-1 0 7 0,0 3 6 0,-3-5 6 0,-1 3 6 16,1-4 4-16,-1 3 5 0,-2-2 3 0,0-2 4 0,-3 4 0 0,2-4 1 15,-2 0-2-15,3 1 0 0,-7-4-3 0,5 2-3 0,-1-2-3 16,-1-2-3-16,1 2-3 0,0-3-4 0,2-1-5 0,1 1-7 0,0-4-10 16,1 0-12-16,1-1-16 0,2 1-14 0,1-3-22 0,-1-1-19 15,5-1-26-15,0 1-29 0,2-3-27 0,4 0-30 0,-1-1-38 0,3 0-41 16,3-1-53-16,3 1-55 0,0 0-73 0,3 0-80 0,2 1-37 16,1 0-20-16,2 2-3 0</inkml:trace>
  <inkml:trace contextRef="#ctx0" brushRef="#br0" timeOffset="240720.6304">26136 17280 369 0,'-4'-7'541'0,"3"0"12"16,-1-1 13-16,1 3-72 0,1-2-114 0,0 2-92 0,0-1-79 15,0 1-50-15,0 1-35 0,1-1-23 0,1 2-14 0,-1 0-14 0,3 0-12 16,0 2-15-16,1 0-15 0,3 1-15 0,-2 0-15 0,2 0-12 0,0 2-8 15,3 1-5-15,-1 0-2 0,1 0-1 0,0 3 1 0,-2 2 4 16,3-1 5-16,-2 2 3 0,0 1 4 0,-2-1 1 0,1 4 1 0,-2-3 2 16,1 3 1-16,-4 1 3 0,0-1 2 0,-1 2 1 0,-1-3 0 15,2 2 3-15,-4-2 0 0,0 0 2 0,0 1 0 0,0-4 3 0,0 1 4 16,-2-2 5-16,0 0 5 0,-2 0 10 0,3-2 9 0,-1 0 11 16,0-3 13-16,-1-1 8 0,2 0 6 0,-3-1 3 0,3-1 2 0,-1-1-1 15,1-2 0-15,-3-1-3 0,3-2-4 0,-1-2-7 0,0-1-10 0,2-1-11 16,0-3-12-16,0-1-17 0,0 2-16 0,4-5-16 0,-3 1-11 15,4 0-10-15,2-1-7 0,-3-1-9 0,5 1-8 0,0-1-10 0,0 1-7 16,-1 1-7-16,5 1-4 0,-2-1-4 0,1 3-3 0,1 1-2 16,0-1 1-16,1 3-1 0,0 1 1 0,2 1 0 0,-2 0-1 0,2 3 2 15,0 0 2-15,1 0 1 0,-1 5 1 0,1 0 1 0,1-3-1 16,-1 3 0-16,0 3-1 0,3-3-1 0,-5 2 0 0,4 0 0 0,-1 1 3 16,-3 0 3-16,3-1 6 0,-1 0 6 0,-1-1 6 0,1 1 10 0,-1 0 8 15,2-1 9-15,-1-1 11 0,-4 0 14 0,1 0 15 0,2-1 13 16,-5-1 15-16,1-1 11 0,0 1 13 0,-3-1 10 0,0-2 8 0,-1 1 8 15,-1-1 7-15,-2-2 10 0,-2 2 8 0,3-2 8 0,-3 2 4 0,-2-3 1 16,1 1 0-16,-2 1-4 0,-2-2-1 0,2 3-7 0,-3-2-3 16,2 2-6-16,-5-2-6 0,3 2-6 0,-2 2-9 0,0-1-9 0,-2-1-9 15,1 2-10-15,-3 2-8 0,-1 0-7 0,2-2-10 0,-2 3-5 0,-2 3-7 16,-1-2-3-16,-1 2-4 0,2 0-1 0,-2 4-4 0,1 0-1 16,-3 1 0-16,5-1-1 0,-3 3 1 0,3 1 0 0,-1 1 0 0,0-2 2 15,3 3 3-15,0-1 2 0,2 3 1 0,2 1 1 0,0-1 1 0,4-1 1 16,-3 1 2-16,4 2 0 0,2-2 0 0,0 0 0 0,1-2-1 15,2 2-2-15,1-3-4 0,2-1-5 0,0 1-4 0,0-1-4 0,2-4-3 16,0 0-5-16,1 0-5 0,3-2-4 0,-2-2-6 0,2-3-5 16,0 0-1-16,2 0-4 0,-4-3-1 0,6-1-2 0,-6-1-2 0,2-2 0 15,-1-2 0-15,0 0 3 0,-1-1 1 0,0-3 4 0,0 2 2 16,-2-3 4-16,-2-1 4 0,-2 2 5 0,2-4 6 0,-3 2 9 0,-2 0 8 16,2 0 15-16,-4 2 10 0,-1-1 12 0,2 1 9 0,-2 3 8 0,-2-2 8 15,2 2 5-15,-1 3 2 0,1-1 3 0,-2 2 2 0,0 2-2 0,1-1-5 16,1 2-8-16,-2 0-8 0,1 1-10 0,1 1-6 0,-4 1-7 15,3 3-7-15,-1 0-7 0,-1 0-4 0,0 3-5 0,2-2 0 0,-3 6-3 16,1-3 0-16,2 3 1 0,-3 0 1 0,3 0 4 0,-1 2 4 16,0 0 1-16,2-1 0 0,0-1 2 0,0 0-1 0,0 2-1 0,0-2 1 15,2-2-3-15,0 2-2 0,-1-3-2 0,3 1-5 0,-1-1-5 16,-2-1-5-16,3-1-5 0,0-3-8 0,1 1-8 0,0 1-10 0,1-4-8 16,0 0-8-16,1-4-7 0,2 1-8 0,-1-1-5 0,2-2-6 0,0-1-3 15,2-3-4-15,-3 0-2 0,4-1-2 0,-1-4 1 0,1 1 1 16,-4-1 6-16,3 0 12 0,2-1 11 0,-5-1 14 0,3 2 15 15,-2 0 13-15,2 0 16 0,-3 2 11 0,0 1 12 0,-1 0 9 0,-1 2 8 16,-1 0 6-16,2 4 3 0,-3 0 3 0,-2 3 1 0,2 0 0 0,-4 1-3 16,2 2-7-16,2 2-6 0,0 1-7 0,-1 0-5 0,1 3-4 0,-2 0-3 15,2 2-3-15,2 1 1 0,-1 3 4 0,-2 0 3 0,1-1 4 16,2 2 2-16,1 2-2 0,-2 0-3 0,0 1-5 0,0 0-10 0,1-1-10 16,-1 0-15-16,3-2-15 0,0 3-18 0,-3-3-19 0,2-1-21 15,1 0-23-15,-1-2-28 0,0-1-31 0,3-1-44 0,-1-4-54 0,-2-1-68 16,2 1-76-16,0-4-47 0,0-4-30 0,-2 4-11 0</inkml:trace>
  <inkml:trace contextRef="#ctx0" brushRef="#br0" timeOffset="241187.2192">27501 16794 452 0,'-1'-13'561'0,"-3"3"10"0,1 1 7 0,0 2-78 16,-1 1-119-16,2 0-94 0,1 1-80 0,1 3-54 0,-2-1-39 15,2 1-21-15,0 2-18 0,0 0-14 0,0 2-14 0,2 3-12 0,-2 0-14 16,3 1-10-16,-1 3-8 0,2 0-7 0,-1 3 0 0,2 0-1 0,-2 1 3 15,2 3 3-15,-2-1 4 0,2 1 0 0,1-1-1 0,-2 2-2 16,1 2-3-16,2 0 2 0,-2-1 1 0,-1 1 3 0,2-2 1 0,-1 1 2 16,0-1 1-16,0 1 1 0,0-1 3 0,-1-2-1 0,1-1-1 0,0 0-3 15,-2-3-5-15,2 1-8 0,-2 0-8 0,0-5-14 0,0 0-17 16,0 1-13-16,2-4-10 0,-2 1-22 0,2-3-28 0,0-2-25 0,-1 0-23 16,1-2-26-16,3-1-28 0,-3-3-22 0,3-2-22 0,0-2-19 15,1-2-18-15,-1-4-7 0,1 0 2 0,0-2 2 0,1-2 4 0,0 1 41 16,0-3 59-16,0 1 51 0,-2-1 45 0,4 2 57 0,-3 0 63 15,-1 1 56-15,-2 3 51 0,1 0 48 0,-2 2 46 0,-1 3 33 0,1 1 26 16,-4 0 15-16,1 3 12 0,-2 0-18 0,0 4-33 0,-2-1-25 16,1 1-21-16,-3 3-28 0,1 0-31 0,-3 2-26 0,1 1-21 0,-1 2-16 15,-2 0-17-15,-3 3-11 0,2 1-13 0,-3 1-8 0,0 1-5 0,1 1-2 16,-2 3 1-16,-1-1-2 0,3 1-2 0,-2-1-2 0,4 1 0 0,-1 0-2 16,1-1 0-16,2 1-1 0,3-2 2 0,0 2 0 0,3 0 3 15,1-1 2-15,1-2 3 0,4 1 1 0,2 1 2 0,2-2 2 0,0 1 1 16,3-2 0-16,5 1 0 0,1-2-1 0,4 2 0 0,-1-1-2 0,6-1 0 15,2 1-1-15,2 1-2 0,1 0-2 0,1-2-1 0,2 2 1 16,2 2-2-16,-1-1-3 0,3-1 0 0,-1 2-3 0,-1 1-3 0,-1 0-8 16,2 1-8-16,-5-1-14 0,0 2-11 0,-3-1-18 0,-1 1-16 0,-4 0-19 15,-4 0-18-15,-3 1-20 0,-5 2-21 0,-4-2-21 0,-4-1-24 16,-5 2-47-16,-1-1-59 0,-8 1-74 0,-3-3-80 0,-2 1-49 0,-7 1-32 16,-1-3-10-16,-3-2 0 0</inkml:trace>
  <inkml:trace contextRef="#ctx0" brushRef="#br0" timeOffset="241704.5237">28168 16695 351 0,'0'-2'622'0,"-1"-1"11"15,1 0 14-15,0 1 5 0,0 0 2 0,0-1-125 0,0 0-189 16,1 1-117-16,-1 1-79 0,4 0-56 0,-3-2-42 0,2 1-32 0,1 0-30 16,-1-1-38-16,3 3-44 0,-2-2-54 0,3 2-60 0,-1 0-75 0,1 2-83 15,0-2-88-15,1 3-90 0,-1-1-49 0,1 0-31 0,-1 2-4 16,0 0 6-16</inkml:trace>
  <inkml:trace contextRef="#ctx0" brushRef="#br0" timeOffset="241855.2262">28404 16910 25 0,'1'5'598'0,"-1"1"5"0,2 0 5 0,0-2 3 0,-2 1-1 0,0 0-118 16,0-2-177-16,0 1-113 0,0-1-79 0,0 2-43 0,-2 0-23 0,0 0-10 15,-1 2-4-15,-3 0-14 0,1 1-15 0,-3 3-29 0,-3 1-34 16,-3 3-45-16,-2 0-50 0,-4 4-99 0,-2 0-123 0,-7 1-98 0,-1 4-83 15,-3-1-42-15,-5 2-25 0,-3 2-12 0,-3 2-6 0</inkml:trace>
  <inkml:trace contextRef="#ctx0" brushRef="#br0" timeOffset="248421.3922">21846 18355 66 0,'-6'-3'584'0,"-1"0"6"0,1 0 10 0,-1 0 9 0,2 0-74 0,0 0-116 15,0 1-92-15,0 2-81 0,0-2-52 0,4 1-39 0,-3-1-21 16,3 2-15-16,-3-2-11 0,3 1-8 0,-1 1-8 0,2 0-13 0,0 0-11 15,0 0-14-15,0 0-15 0,0 0-15 0,0 0-13 0,0 0-13 0,0 0-9 16,0 0-7-16,0 0-5 0,2 0-3 0,-1 0 0 0,-1 0 1 0,2 1 0 16,-2-1 2-16,0 0 3 0,2 2 2 0,-2-2 3 0,0 0 4 0,0 0 3 15,1 2 5-15,-1-1 3 0,0 1 3 0,0-2 6 0,0 2 5 16,0 1 3-16,2-1 2 0,0 1 2 0,-2 0 2 0,1 1-1 0,-1-1 2 16,2 2 1-16,-1-1-1 0,3 1 1 0,-3 0-1 0,2 2 0 0,-1-2 0 15,2 3-1-15,-1-1-3 0,1 0-2 0,1 0-1 0,-2 2-2 0,2-1-1 16,-1-1-4-16,4 1-4 0,-2-1-6 0,2 0-7 0,-1 0-10 15,2-2-11-15,-1 4-11 0,2-4-13 0,-1 1-12 0,2-1-14 0,0-1-13 16,2 1-15-16,-1-2-14 0,1 0-15 0,3-2-13 0,-2 1-9 0,4-2-7 16,-3-2-5-16,1 1-1 0,1-2 4 0,1 1 2 0,-1-2 6 15,-1-2 7-15,3-2 9 0,-3 1 14 0,1 0 13 0,-1-3 17 0,-3 0 17 16,0-1 14-16,-1-1 8 0,-2 0 16 0,-1-1 13 0,-1-2 13 0,-2 0 12 16,-1 0 10-16,-2-2 12 0,-3 1 10 0,0-3 13 0,0 3 10 0,-1-2 12 15,-3 1 11-15,0 1 11 0,-1 1 11 0,-1 0 13 0,1 0 8 0,-1 1 3 16,-1 2 4-16,2 0 3 0,-4 2 3 0,1 1 5 0,3 0-1 15,-1 0-4-15,-1 2-6 0,2 0-9 0,-2 2-10 0,2-2-10 0,0 4-11 16,2-1-10-16,-2 3-9 0,1-3-10 0,3 3-9 0,-3-1-10 16,3 2-11-16,1 0-11 0,0 0-7 0,0 0-5 0,-2 3-5 0,2 1-3 15,0-1-5-15,0 2-1 0,0 0 0 0,0 2 3 0,2 1 4 0,-2 3 2 16,1 1 6-16,1 0 6 0,1 1 6 0,1 1 6 0,0 2 5 0,0 1 2 16,3-1 2-16,-1 3 3 0,2-2 2 0,0 3 2 0,0-1 2 0,0 0-4 15,3 3 0-15,-2-1-1 0,1-1-3 0,1 4-1 0,0-2-2 16,0 0-4-16,2 1-3 0,-4 1-3 0,5-1-2 0,-3 1-3 0,1 1-1 15,-2-1-2-15,3-2-1 0,0 1-2 0,-4 1-3 0,1-4-3 0,2 2-4 16,-4-2-4-16,2 0-7 0,-2-2-8 0,1-1-11 0,-1-1-11 16,-1-1-14-16,-3-1-16 0,2-2-17 0,-3 0-17 0,1-2-19 0,-3-1-19 0,3-2-17 15,-4 1-17-15,0-3-25 0,0 1-28 0,-4-4-63 0,3 0-81 16,-4 0-72-16,-3-4-69 0,2-1-33 0,-2 0-17 0,-2-3-1 0</inkml:trace>
  <inkml:trace contextRef="#ctx0" brushRef="#br0" timeOffset="248601.639">21501 18055 579 0,'-14'-6'601'0,"2"-1"7"0,0 0 10 0,4 2-78 0,-3-2-119 16,7 4-105-16,-1-2-95 0,2 0-65 0,3 1-53 0,0 1-34 0,1-2-25 15,2 2-21-15,4-1-18 0,2 1-24 0,1-2-25 0,-1 2-33 16,4-1-34-16,1-1-44 0,2 2-50 0,0 0-92 0,2-2-111 0,0 2-78 15,1-2-61-15,0 1-26 0,-3 4-10 0,3-3-2 0</inkml:trace>
  <inkml:trace contextRef="#ctx0" brushRef="#br0" timeOffset="249204.2237">22633 17967 356 0,'-5'-2'523'0,"2"-3"7"0,-2 3 5 0,2 1-93 15,-2-1-142-15,2-1-81 0,-2 1-48 0,-1 0-31 0,3 2-21 16,-2 0-12-16,4 0-9 0,-3 0-7 0,1 0-7 0,-2 0-7 0,2 0-8 15,-3 0-10-15,3 0-8 0,-2 2-10 0,0 1-8 0,1 2-5 16,-1-1-3-16,0 2 0 0,-3 0-2 0,4 1 1 0,-3 4 1 0,2 1 1 16,-1 0-1-16,0 2 1 0,1 2-1 0,0 1 0 0,2 1 0 0,2-1-1 15,1 5 2-15,0-1-1 0,0 1 0 0,3 0-1 0,2 3 1 16,-1-2-3-16,6 4-7 0,1-2-7 0,0-2-11 0,5 4-17 0,1-2-20 16,4-2-17-16,1 2-19 0,3 0-20 0,3-2-27 0,2-2-30 0,0 0-34 15,5-2-69-15,2-3-87 0,1-1-89 0,2-1-87 0,-1-2-40 0,2-1-16 16,1-4 0-16</inkml:trace>
  <inkml:trace contextRef="#ctx0" brushRef="#br0" timeOffset="250070.5056">22973 18066 202 0,'1'-2'354'0,"-1"1"-64"15,2 1-89-15,-1-2-57 0,-1 1-43 0,4 1-25 0,-3-4-19 16,1 3-6-16,1 0-4 0,0-1 3 0,1-1 7 0,-2 0 0 0,3 0 0 16,0 0 0-16,0 0-2 0,-2-1-3 0,0 1-3 0,2-2-1 15,-1 0 0-15,1 1 0 0,0-2 2 0,0 0 1 0,0 0 3 0,1 0 1 16,0-1 1-16,-1-1-4 0,0 1 0 0,-2-1-1 0,2 1 1 15,-2 0 0-15,2-3 2 0,-1 1 2 0,-1 1 0 0,0 1 3 0,1-1 3 16,-3 1 2-16,-1-2 3 0,2 2 3 0,-2-1 5 0,0 3 7 16,-2-4 9-16,2 4 5 0,-1 0 1 0,-3 0 0 0,3 3 1 0,-3-3-3 15,3 2-5-15,-3 2-5 0,2-3-4 0,0 4-6 0,-1-1-9 0,2 1-9 16,-1 0-8-16,0 0-10 0,-1 1-9 0,0 1-7 0,0 3-10 16,-1-1-4-16,-1 2-4 0,0 2-4 0,-2 1-2 0,1 3-1 15,-1 1-1-15,2 3 1 0,-2 2 0 0,2 3 1 0,0 1-1 0,2 2 2 0,0 1 4 16,1 1 4-16,2 1 4 0,4 2 4 0,-1-1 2 0,2 0 2 15,0 3 2-15,3-2 1 0,2 1 2 0,0 0 1 0,4 0 2 0,-1-1 2 16,1-1 2-16,5 1-1 0,-2-1-2 0,1 1-5 0,1-3-2 0,1 2-5 16,-1-1-4-16,2-2-5 0,1 1-7 0,-5-2-9 0,4-1-8 0,-5-1-11 15,1-1-10-15,-1 0-12 0,0-3-14 0,-5 0-15 0,1-2-15 0,-2-2-19 16,-2 0-20-16,-1-1-19 0,-3-1-16 0,-3-2-19 0,1-1-22 16,-2-1-43-16,-2-2-54 0,-1-3-65 0,-3 0-74 0,0-1-45 0,-2-2-34 15,0-2-11-15,-6-1 0 0</inkml:trace>
  <inkml:trace contextRef="#ctx0" brushRef="#br0" timeOffset="250221.0985">22899 18403 308 0,'-8'-8'508'0,"1"1"10"0,1 0 7 0,0 0-88 16,1 2-139-16,3-1-91 0,1 1-68 0,1-1-40 0,1 2-28 0,4-1-17 16,3-1-9-16,-2 1-11 0,2-2-12 0,4 1-16 0,3 2-21 0,1-3-22 15,1 2-26-15,4-1-22 0,0-2-23 0,4 2-23 0,0-1-22 0,3-1-39 16,2 0-48-16,0 0-65 0,4 0-73 0,-1 0-51 0,0 0-43 15,0-1-14-15</inkml:trace>
  <inkml:trace contextRef="#ctx0" brushRef="#br0" timeOffset="250570.311">23546 18006 361 0,'-6'-2'486'0,"3"-1"5"15,-2 0-55-15,1 0-88 0,0 2-85 0,1-2-88 0,2 1-50 0,-3 1-33 16,3-2-16-16,-1-1-10 0,-1 2-6 0,2-1-5 0,-1 0-2 16,2 0-1-16,-1 0 0 0,-1-2-1 0,0 3 1 0,-1-3 2 0,2 2 3 15,-1-1 6-15,0 1 4 0,1-2 5 0,-3 1 7 0,1-1 6 16,2 3 6-16,-1-1 4 0,0 0 4 0,0 0 3 0,0 2-2 0,2-2-5 16,-1 1-5-16,1 1-5 0,-2-1-9 0,0 1-8 0,2 1-10 15,0 0-7-15,0 0-13 0,0 0-11 0,0 0-10 0,0 0-9 0,0 3-6 16,0 0-4-16,2 0-4 0,0 1-3 0,-1 4-1 0,1-1 0 15,2 3-1-15,-1 0 1 0,4 2-1 0,-2 1 4 0,-1 2 1 0,1 2 3 16,4 0 1-16,-2 0 5 0,1 1-2 0,1 0-3 0,1 0-3 0,-1 2-3 16,1-2-5-16,2-1-8 0,-2 2-8 0,0-1-10 0,0 0-14 0,1-2-15 15,0-1-15-15,0-1-16 0,-2 1-20 0,1-2-24 0,0-1-22 16,0-2-22-16,-2 0-25 0,2-1-26 0,-2-3-32 0,4 1-32 0,-2-4-45 16,2 0-51-16,-3-3-37 0,5 0-29 0,-3-1-8 0,2-2 7 0</inkml:trace>
  <inkml:trace contextRef="#ctx0" brushRef="#br0" timeOffset="251270.6428">23918 18185 147 0,'2'-12'423'0,"-1"-1"-9"0,-1 1-21 0,-1 0-42 16,1 0-52-16,-4 3-35 0,3-3-26 0,-3 3-21 0,1 0-18 16,-3 2-11-16,3-1-7 0,-2 1-11 0,0 0-12 0,2 2-11 0,-2 0-15 15,2-1-15-15,-3 3-15 0,3 1-18 0,2-1-14 0,-3 1-17 16,-1 0-16-16,2 2-11 0,0 2-11 0,-2 0-8 0,-1 1-8 0,3-1-5 16,-2 4-4-16,2 0-2 0,-2 1-2 0,2 3 0 0,-2 0-2 0,2 0 2 15,-1 2 3-15,0 0 2 0,1-1 2 0,0 3 3 0,1-2-1 16,2-1 3-16,0 0 1 0,0 2 0 0,0-2 0 0,4 0-1 0,-1-2-2 15,0 1-3-15,0-2-3 0,3 1-4 0,-3-4-7 0,2 2-2 0,2-2-5 16,-2-2-5-16,1 2-5 0,3-5-7 0,-3 2-6 0,3-2-4 16,-3-2-2-16,1 2-2 0,1-5 1 0,1 3 1 0,-3-4 5 0,1-2 2 15,2 0 6-15,-5 1 6 0,3 0 5 0,0-4 7 0,-4 1 7 0,2-1 11 16,-1 1 14-16,-3-1 12 0,1 0 11 0,-1 2 11 0,-1 1 10 16,0 0 9-16,0-1 6 0,0 3 4 0,0 0-1 0,-1 2-1 0,-1-1-3 15,2 0-5-15,0 5-5 0,0-4-7 0,0 3-11 0,0 1-9 16,0 0-9-16,0 0-8 0,0 1-9 0,0 0-8 0,0 2-6 0,0 1-4 15,0 2-2-15,0 1-1 0,0-1 4 0,0 2 1 0,2 1 4 0,-1 0 3 16,3 0 3-16,-3 1 3 0,4-1 1 0,-1 1 0 0,3 0 0 0,-2 0-3 16,1-2-1-16,0 1-3 0,2-2-3 0,0 0-5 0,0 1-7 0,2-4-5 15,-1 3-6-15,0-2-8 0,1 0-9 0,2-3-11 0,1-1-13 0,0-1-10 16,0 0-6-16,-1-3-4 0,2 0-4 0,1 1-1 0,0-5-1 16,1 2 6-16,0-3 5 0,1-1 9 0,-2 0 9 0,0-3 9 0,0 1 10 15,-2-1 12-15,0-2 17 0,0 2 9 0,0 0 11 0,-4 1 10 16,1-3 12-16,1 2 10 0,-5 2 13 0,1-2 7 0,-3 1 7 0,0 1 6 15,0 1 4-15,-3-2 7 0,-1 2 6 0,-1 2 5 0,-2-1 5 0,2 3 4 16,-3-4 4-16,1 4 0 0,-2 0-2 0,0-1-3 0,-3 2-5 16,3 1-8-16,-3-2-6 0,1 2-6 0,1 0-10 0,-3 0-9 15,2 2-7-15,1-1-9 0,-1 2-7 0,1 2-6 0,-2-1-6 0,3 2-4 0,1 0-5 16,0 0-2-16,0 3-3 0,0 0-2 0,3 3-2 0,-1-2-1 16,0 5 1-16,2-2-1 0,2 0 1 0,0 3 2 0,1 0 0 0,2-1 3 15,0 5 2-15,1-3 2 0,1 1 1 0,2 2 2 0,-1-1 2 0,1 1 1 16,4-1 2-16,-4 2 1 0,3 0 3 0,1 1 1 0,-1 0 0 15,2 0 1-15,-1 1 0 0,0 1 0 0,0 0-1 0,3 1-2 0,-2-1 1 16,-1 3-1-16,1 0-2 0,1 0-1 0,-3 0-1 0,-1 3-2 0,3-1 0 16,-4 1-2-16,0 0-3 0,-1-2-1 0,-3 2-2 0,1-1-2 0,-3-4-4 15,0 2 0-15,-3-3-1 0,-1-2 0 0,0 0 0 0,-3-3 3 0,-2-1 2 16,-1-1 2-16,-2-5 3 0,-5 0 3 0,4-1 3 0,-5-4 3 16,-1-1 4-16,0-3 4 0,-3 0 5 0,1-4 4 0,1-3 3 0,-5-1 0 15,4 0 1-15,1-4-1 0,-1-2 1 0,2-1-3 0,-2-3-1 0,4 0-5 16,1-1-2-16,1-3-5 0,1 0-5 0,4 0-5 0,0-2-8 0,3 0-10 15,3 0-9-15,0-2-12 0,1 2-13 0,5-1-17 0,1-1-17 16,1 2-22-16,1-1-23 0,4 1-23 0,0-1-24 0,0 2-30 0,4-1-33 16,1-1-65-16,2 3-81 0,-2-2-78 0,4 2-76 0,-1-2-35 0,1 3-9 15,0-2 2-15</inkml:trace>
  <inkml:trace contextRef="#ctx0" brushRef="#br0" timeOffset="251538.2085">24763 18056 208 0,'-1'4'525'0,"-1"-1"12"0,1-2-11 0,-1 1-22 15,-1 1-94-15,3-3-132 0,0 0-78 0,0 0-52 0,0 1-27 16,3 0-19-16,-1-1-9 0,1 0-5 0,2 0-10 0,0 0-16 0,-1 0-22 16,4-1-25-16,3 0-31 0,-1-2-30 0,2 1-33 0,1-1-33 15,0 0-35-15,2 0-35 0,0-1-57 0,0-1-71 0,0 2-78 0,2 0-84 16,-2-2-45-16,-2 2-25 0,2-2-5 0</inkml:trace>
  <inkml:trace contextRef="#ctx0" brushRef="#br0" timeOffset="251703.916">24900 18147 119 0,'-7'4'533'0,"2"-1"5"0,1 1 3 0,0-1 3 0,3-1-97 0,1 0-148 15,0-2-96-15,1 1-72 0,3-1-44 0,-1 0-33 0,3-1-22 0,1-1-19 16,3-1-20-16,2-1-21 0,1 2-27 0,2-4-30 0,1 2-36 16,3-2-39-16,1 1-60 0,0-2-74 0,-2-1-81 0,4 2-88 0,-1-1-44 15,1 0-26-15,-1-1-6 0</inkml:trace>
  <inkml:trace contextRef="#ctx0" brushRef="#br0" timeOffset="251896.5704">25296 17981 276 0,'-3'0'535'0,"2"-1"10"15,-1 1-29-15,0-1-53 0,-1-1-91 0,2 2-111 0,1-1-68 0,0 1-49 16,0 0-31-16,0 0-20 0,0-2-18 0,1 2-13 0,2-3-15 15,2 2-14-15,2-1-19 0,0-1-20 0,1 0-21 0,4 1-23 0,-2-3-20 16,3 2-16-16,3-1-20 0,0-1-21 0,-1 0-20 0,3 0-22 16,1 1-21-16,-2-2-23 0,1 2-31 0,-1 1-35 0,-3-2-48 0,3 0-57 15,-4 4-30-15,3-2-19 0,-7 0-7 0</inkml:trace>
  <inkml:trace contextRef="#ctx0" brushRef="#br0" timeOffset="252056.4273">25409 18054 331 0,'-5'4'422'0,"0"1"-32"0,2-1-55 0,1 0-63 16,-1-2-46-16,3 1-39 0,0 0-24 0,5-1-17 0,-4 0-11 0,6 0-9 16,-2-1-9-16,1-1-6 0,5 0-8 0,-2 0-4 0,4 0-7 15,3-3-6-15,-2 1-19 0,5 0-21 0,0-1-25 0,2-2-30 0,-1 1-32 16,4-2-33-16,-3 0-45 0,2 0-50 0,1-1-86 0,-1 0-103 16,-2-1-73-16,1 1-60 0,0-2-28 0,-4 2-15 0</inkml:trace>
  <inkml:trace contextRef="#ctx0" brushRef="#br0" timeOffset="252489.718">25796 17723 509 0,'-4'-3'589'0,"1"3"5"0,2 0 5 0,1-2-31 16,0 0-52-16,0 2-116 0,0 0-145 0,1-1-87 0,4 1-60 0,0-2-33 15,1 0-16-15,2 2-10 0,5 0-5 0,-4-3-5 0,7 3-9 0,-2-2-8 16,3 0-8-16,1 1-8 0,3-1-5 0,-1-1-7 0,-1 1-4 16,2 1-4-16,-1 0-2 0,-1-2-6 0,2 0-3 0,-4 0-4 0,2-1-3 15,-2 2-3-15,-2-1-1 0,0 0 1 0,-3 0 1 0,-1 0 1 16,0 1 3-16,-3-2 2 0,0 1 5 0,-3 0 5 0,0 0 6 0,-1-1 4 16,-3 4 7-16,1-3 4 0,-1-1 4 0,-1 3 2 0,-1-1 1 15,-1 0 0-15,1-1 1 0,-3 1-1 0,0 2 0 0,1 0 0 0,0-2-1 16,-2 2-2-16,2 0-2 0,-2 0-1 0,2 0-2 0,-2 2-3 15,-1-2-1-15,3 2-1 0,-2 1 0 0,2-1 0 0,-2 1-1 0,2 1 1 16,-1-1 1-16,3 4-1 0,-4 0 1 0,2 1 1 0,0 1 1 0,0 0 1 16,1 1 1-16,1 3 2 0,-1-1 0 0,0 1 1 0,2 2 0 15,0 0 1-15,0 0-2 0,0 2 1 0,4 0-2 0,-3 3 0 0,1-2-1 16,3 2-1-16,-2-3-2 0,3 3-3 0,-1-1-2 0,-1 0-7 16,1 1-6-16,2 0-8 0,2-2-9 0,-3-1-9 0,2 2-9 0,0-3-10 15,1-1-9-15,-1 0-11 0,-1-1-11 0,1-1-12 0,-1-2-12 0,1-2-13 16,-3 0-11-16,2-2-12 0,-2-2-11 0,0-1-19 0,0-1-20 15,-2-1-21-15,1-2-23 0,-1-4-21 0,-1 1-21 0,1-1-27 0,-3-3-31 16,1-2-15-16,-1-2-6 0</inkml:trace>
  <inkml:trace contextRef="#ctx0" brushRef="#br0" timeOffset="252770.4911">26251 17910 241 0,'-2'-11'470'0,"2"2"20"0,-1-1 16 0,1 0-29 0,0 3-50 0,0 0-68 16,0 2-75-16,0-1-53 0,0 2-41 0,0 1-31 0,1 0-28 15,-1-1-18-15,3 3-19 0,-1 1-15 0,1 0-15 0,1 0-14 0,0 0-16 16,1 1-11-16,3 3-14 0,-2 0-7 0,2 1-7 0,0-1-2 15,1 2-1-15,-1 1 0 0,2 0 0 0,1 0 0 0,-3 3 0 0,0-2-1 16,0 4-1-16,-1-1 0 0,1-1-2 0,-1 2-1 0,-2-2 2 0,1 4-1 16,-2-2-1-16,0 0 2 0,-3 0 0 0,-1-2 0 0,0 2 1 15,0 0 1-15,0-4 2 0,-1 1 3 0,-1-2 7 0,0 3 5 0,-1-5 6 16,-1 0 8-16,1-2 7 0,-1-1 7 0,0 0 5 0,-1 0 6 16,2-4 3-16,-2 0 4 0,2 0 1 0,-3-3 2 0,2 0-2 0,1-3-4 15,2-1-3-15,-1 0-10 0,2-1-11 0,2-3-14 0,-1 1-16 0,4-1-16 16,3-2-18-16,-2 0-19 0,4 0-19 0,-1 1-21 0,4-2-24 15,0 1-20-15,0 0-19 0,2 2-14 0,0 1-13 0,3-2-10 0,-1 4-9 16,-1-2-6-16,3 1-4 0,-3 1-4 0,5 0-7 0,-4 3-7 16,0 2-10-16,2-2-8 0,-3 4-9 0,1-2-9 0,-4 3-6 0,3 0-7 15,-2 1-4-15,-1 1 10 0</inkml:trace>
  <inkml:trace contextRef="#ctx0" brushRef="#br0" timeOffset="253206.3196">26784 17773 72 0,'3'1'290'0,"0"1"39"0,-2-2 38 0,-1 2 21 0,0-1 15 15,0-1-14-15,0 0-29 0,0 0-33 0,0 2-38 0,0-2-33 16,0 0-32-16,0 0-25 0,0 0-23 0,0 0-22 0,0 2-20 0,0-2-22 15,0 0-20-15,0 3-20 0,0-3-20 0,0 2-19 0,0-2-17 0,0 2-14 16,0-1-11-16,0 3-6 0,2-1-3 0,0-3-2 0,-2 5 0 16,1 0-1-16,1-2 3 0,-2 1 0 0,1 2 3 0,3 0 0 0,-3 0 2 15,2 0 2-15,1 0 5 0,-3 0-1 0,3-1-2 0,1 0-3 16,0 2-6-16,-2-2-5 0,2-1-5 0,-2-1-4 0,2 0-4 0,2 0-5 16,-1-2-5-16,-2 2-3 0,5-3 0 0,-5 0 0 0,3-3 0 0,0 1 2 15,0 0 2-15,-2-3 1 0,1 0-1 0,-1 0 0 0,1-2 0 16,-2 0 0-16,0-2 1 0,-3 0 3 0,3 0 5 0,-4 0 5 15,0-1 4-15,0 0 3 0,0 2 5 0,0-1 3 0,-4 1 4 0,3 2 6 16,-1-1 9-16,0 2 5 0,-1-1 5 0,2 3 5 0,-1 0 2 16,-4 0 2-16,5 0-1 0,-3 3-2 0,3 0-2 0,-2 0-1 0,-1 3-4 15,3-1-1-15,-3 2 0 0,0 1-1 0,0 0 0 0,-1 2 1 0,1 0 0 16,0 2 3-16,-1 2 0 0,1-3 2 0,1 5 1 0,2 0 1 16,-3 1 0-16,2-1 0 0,-1 1 0 0,3 1-1 0,-2-2-1 0,2 2-2 15,0 0 0-15,2-2-3 0,-1-1 0 0,1 2-1 0,2-2 1 0,-1 0-1 16,0-2 0-16,2 0 2 0,2 0 2 0,-1-1 0 0,2-1 3 0,-4-1 2 15,5-1 2-15,-3-1-2 0,5-1 0 0,-3 1-2 0,0-2-5 16,0-2-4-16,3 1-6 0,-2-2-7 0,2-2-8 0,2 1-7 16,-4-2-10-16,5-1-11 0,-2 0-11 0,-3 1-13 0,5-3-15 0,-3 3-13 15,2-4-14-15,-2 1-12 0,-1-1-15 0,2 2-9 0,-2-4-9 0,-1 4-11 16,0-2-14-16,3-2-13 0,-6 1-15 0,2 1-11 0,1-1-12 0,-1-1-6 16,-3 1-3-16,3-1-3 0,-2-1 0 0,-3 1 4 0,2-2 4 15,-2 1 11-15,1 0 12 0</inkml:trace>
  <inkml:trace contextRef="#ctx0" brushRef="#br0" timeOffset="253554.1235">27215 17781 156 0,'0'-8'182'0,"0"1"21"0,0-3 12 0,2 3 11 0,-2 0-1 16,1 0-7-16,-1 0-13 0,2 2-19 0,-2-2-12 0,0 2-12 0,1 2-8 16,-1-1-8-16,0 1-1 0,0 0 1 0,0 0 2 0,0 2 0 15,0-2 0-15,0 3-3 0,0 0-3 0,0 0-5 0,0 0-7 0,-1 0-6 16,1 0-10-16,0 0-12 0,0 0-7 0,0 0-10 0,-2 0-8 16,2 0-11-16,-1 0-9 0,1 0-7 0,0 0-9 0,0 0-7 0,-2 1-8 15,2-1-6-15,-3 2-4 0,3-2-5 0,0 0-2 0,0 0-2 16,0 0-2-16,0 0-3 0,0 0-1 0,0 1-2 0,0-1-1 0,0 0-1 15,0 0 0-15,0 0 0 0,0 0-1 0,0 0 1 0,0 0 1 16,0 0-1-16,0 0 1 0,0 0 0 0,0 0 0 0,0 0-1 0,0 0 1 16,0 0 0-16,0 0 0 0,0 0-1 0,0 0 2 0,0 0-1 0,0 0 0 15,0 3 1-15,0-2 2 0,0 1 3 0,0 1 3 0,0-1 2 0,3-2 1 16,-1 2 2-16,-2 1 2 0,1 1 2 0,1 1 2 0,-2-2 2 16,1 1 2-16,1 2 4 0,0-2 2 0,-1 2 3 0,2 0-1 0,-1 0-1 15,0 2 0-15,-1-2-2 0,2 1 0 0,1 0-2 0,-3 3 1 16,4-1-1-16,-2-1 0 0,0 2-3 0,0 0 0 0,0-1-2 0,1 0-1 15,-3 1-1-15,4 0 0 0,-2-1-1 0,2 1-1 0,-1-1-4 16,0 1-5-16,0 0-9 0,0-3-12 0,1 1-12 0,-2 1-15 0,3-4-19 16,0 2-18-16,-1-1-21 0,0-2-23 0,0-1-26 0,1 0-25 0,1 0-27 15,0-3-43-15,1 0-52 0,0-3-80 0,1 0-91 0,-1-2-61 16,0 0-42-16,3-2-14 0,-3-1 0 0,0-1 11 0</inkml:trace>
  <inkml:trace contextRef="#ctx0" brushRef="#br0" timeOffset="253970.2817">27451 17665 343 0,'-5'5'525'0,"0"-2"3"0,0 0 0 16,4 0 2-16,-2-1-106 0,-1 0-158 0,4 0-102 0,-2 1-69 16,2-2-38-16,0 2-22 0,0 0-10 0,0 0-4 0,0 0-2 0,2 0-1 15,0 1-3-15,0-1-3 0,1 2-1 0,0-1 0 0,0 1-1 16,4 0 2-16,-4 0 0 0,2-3 1 0,1 3 0 0,0-1 2 0,0-1-2 15,-1 2 1-15,4-3 2 0,-1 2 2 0,0-3 1 0,1 1 0 16,0-1 0-16,-1 1-1 0,1-2 0 0,2 0-1 0,-1-2-1 0,-2 1-3 16,1-2-2-16,2-1-3 0,-1 3-1 0,-2-3-1 0,3-1-4 15,-3 1-5-15,0-2-3 0,1 0-2 0,-3-1-1 0,1 0-2 0,-3-1-2 16,0 1-1-16,1 0-2 0,-1-2-1 0,-3 0 0 0,1-2 0 0,-2 4-1 16,-2-3 0-16,1 2 2 0,-3-1-1 0,-1 2 3 0,0 2 3 15,-2-1 3-15,1-1 2 0,-1 5 4 0,-2-1 4 0,0 1 4 0,-4 1 5 16,4 1 5-16,-2 1 4 0,-3 2 5 0,2 1 2 0,-2 1 2 15,5 1 3-15,-4 0 0 0,1 2 3 0,2 1 0 0,0-1 1 0,0 2 1 16,1 0 0-16,3 2 1 0,0 2-2 0,2-2 0 0,-1 2 0 0,3-1 0 16,0 0 1-16,2 1 0 0,2-1-1 0,1 0-1 0,1-1-2 15,3 2 0-15,-2-2-3 0,3 0 1 0,0 0-3 0,4-2-1 0,-1 2-1 16,2-4-4-16,1 1-6 0,2-1-10 0,-2-1-13 0,3-3-13 0,1 3-15 16,1-4-20-16,3 0-23 0,-5-2-25 0,5 0-28 0,0-1-38 15,1-1-44-15,-1 0-75 0,2-2-92 0,-3-2-80 0,0-1-76 16,0 0-35-16,-1-3-10 0,-4 2-2 0</inkml:trace>
  <inkml:trace contextRef="#ctx0" brushRef="#br0" timeOffset="254287.0768">27900 17251 419 0,'0'3'496'0,"0"1"14"0,1-1-54 0,1 1-90 0,1-1-82 16,0 2-81-16,2-1-43 0,-1 2-26 0,3-2-9 0,1 4 0 16,0-1 2-16,3 2 2 0,-2 1-3 0,4 2-6 0,0 0-11 0,-1 3-13 15,4-1-12-15,-2 3-15 0,4 0-9 0,-4 2-10 0,3 2-8 16,-2 1-3-16,0 1-8 0,1 1-5 0,-2 3-5 0,-1-1-3 0,1 2-2 15,-3 0-1-15,-3 3-3 0,1-2-2 0,0 1-4 0,-6 3-7 16,0-1-13-16,-3-1-13 0,-2 2-20 0,-2 0-23 0,-5 0-24 16,-1 1-27-16,-3-3-24 0,-4-1-21 0,1 1-29 0,-5-1-30 0,0-3-46 0,-2 0-54 15,-2-1-69-15,1-3-75 0,-3 0-42 0,2-3-27 0,1-2-4 0</inkml:trace>
  <inkml:trace contextRef="#ctx0" brushRef="#br0" timeOffset="255772.4934">24953 18805 331 0,'-3'0'503'0,"0"0"7"0,0 0-47 0,-1 0-70 0,0 0-82 16,3 0-89-16,-3 0-53 0,3 0-37 0,-1 0-23 0,0 0-16 0,2 0-11 15,-3 0-6-15,3 0-7 0,0 0-1 0,0 0-7 0,0 0-8 16,0 0-10-16,0 0-8 0,0 0-8 0,0 0-8 0,0 0-4 0,0 0-4 16,0 0 1-16,0 0-1 0,3 0 1 0,-1 0 3 0,0 0-1 0,1-2 2 15,0 1 1-15,5 0 0 0,-4-1 0 0,6-1 0 0,-2 0-2 16,4 0-1-16,3-2-2 0,4 0-3 0,-1-2-2 0,5 0-4 0,2-1 0 0,5 1-2 15,5 0 2-15,3-4 3 0,3 1 2 0,7-1 3 0,4 0 2 16,4 0 1-16,6-3 1 0,6 2-1 0,9-1 0 0,3-3-3 0,7 4-2 0,1-5-3 16,9 2-5-16,0 0-5 0,1-1-5 0,5 1-5 0,5 1-10 15,-2 0-7-15,3-1-9 0,3 3-7 0,-1-2-6 0,2-1-7 0,1 3 1 0,-1 1 1 16,-1-1 3-16,0 1 1 0,-4-1 0 0,0 3 1 0,-1-2 2 16,-7 4-1-16,-3 0 1 0,-4-2 4 0,-1 1 4 0,-2 1 5 0,-3-1 4 15,-4 1 5-15,-3 0 2 0,-6 0 0 0,-3-1 3 0,-4 3 5 0,-6-1 7 16,-2-2 6-16,-7 2 10 0,-2-1 10 0,-5-1 11 0,-7 2 12 15,-2 1 10-15,-2-2 12 0,-5 1 8 0,-5 2 11 0,0-3 8 0,-6 3 9 16,-2-1 8-16,-3 3 6 0,-2-3 2 0,-1 1 2 0,-3 1-3 0,0-1-4 0,-3 2-5 16,0-1-6-16,-1 0-6 0,-2 0-7 0,1 1-7 0,0-1-8 0,-2 3-7 15,0-3-10-15,0 1-8 0,0 2-12 0,0 0-9 0,0 0-10 16,1 0-10-16,-1 0-12 0,0 0-9 0,0 0-11 0,0 0-9 0,0 0-9 0,0 0-7 16,0 0-7-16,0 0-7 0,0 0-5 0,0 0-5 0,0 0-3 0,0 0-2 15,0 0 1-15,0 0 3 0,0 0 3 0,0 0 5 0,0 0 7 16,0 0 6-16,0 0 7 0,0 0 6 0,0 0 6 0,0 2 5 0,0-2 5 0,0 3 6 15,0-3 6-15,0 0 5 0,0 2 4 0,0-2 2 0,0 1 2 16,0-1 3-16,0 0 0 0,0 0 1 0,0 0 1 0,0 0 3 0,0 0 2 16,0 0 0-16,0 0 3 0,0 0 1 0,0 0 1 0,0 0 1 0,0 0 1 15,0 2 0-15,0-2 2 0,0 0-1 0,0 0 2 0,0 1-1 0,0-1 0 0,0 0-1 16,0 0-1-16,0 0-1 0,0 0-1 0,0 0-1 0,0 0-1 16,0 0 0-16,0 0-2 0,0 0 1 0,0 0-2 0,0 0 1 0,0 0-1 15,0 0 1-15,0 0-1 0,0 0 2 0,0 0 2 0,0 0 2 0,-1 2 2 16,1-2 2-16,0 0 2 0,0 0 2 0,0 0 2 0,0 0 0 0,0 0 3 15,0 0-1-15,0 0 2 0,0 0 1 0,0 0-1 0,0 0 0 0,0 0-2 16,0 0 0-16,0 0-2 0,0 0-2 0,0 0-2 0,0 0-3 0,0 0 0 0,0 0-3 16,0 0-1-16,0 0-1 0,0 0-3 0,0 0 0 0,0 0-2 15,0 0-1-15,0 0 0 0,0 0-4 0,0 0 1 0,0 0-1 0,0 0 0 0,0 0 0 16,0 0-1-16,0 0 1 0,0 0 0 0,0 0 0 0,0 0-1 0,0 0 1 16,0 0 1-16,0 0 0 0,0 0 0 0,0 0 0 0,0 0 1 15,0 0 0-15,0 0 0 0,0 0 0 0,0 0 1 0,0 0-1 0,0 1 1 16,0-1 0-16,0 0 1 0,0 0 0 0,0 0 1 0,0 0-1 0,0 0 0 15,0 0-1-15,0 0-1 0,0 0-4 0,0 0-9 0,0 0-8 0,0 0-10 16,0 0-16-16,0 0-14 0,0 0-24 0,0 0-24 0,0 0-29 0,0 0-32 16,0 0-50-16,0 0-56 0,0 0-73 0,0 0-81 0,0 0-56 0,0 0-43 15,0-3-20-15,1 0-6 0</inkml:trace>
  <inkml:trace contextRef="#ctx0" brushRef="#br0" timeOffset="256104.5942">29859 17629 443 0,'-10'-16'495'0,"-3"-1"5"0,1 1 11 0,-1-1-69 16,-3 2-108-16,-2 0-92 0,1 2-85 0,-2 1-41 0,0-1-21 0,-1 4-7 15,0-1-3-15,-1 3 4 0,-1-1 5 0,2 2 1 0,0 3 1 16,1 0-7-16,1 3-12 0,0 3-9 0,2 1-10 0,-2 4-5 0,5 1-3 15,0 4-1-15,1 3 3 0,3 2 3 0,0 3 5 0,1 3 3 0,-1 1 3 16,5 5 3-16,-1 0 1 0,2 3-1 0,2 2-1 0,1 2-3 0,1 1-3 16,1 0-5-16,4 4-2 0,-3-2-4 0,3 2-6 0,2-2-4 0,0 2-4 15,1 0-4-15,0 0-2 0,2-2-4 0,1 1-4 0,-1-2-5 0,3 1-6 16,1-2-11-16,-1 1-14 0,-1-3-14 0,0 0-16 0,-1-1-20 0,-1-4-18 16,0 2-17-16,-2-2-19 0,-2-3-18 0,-2 0-19 0,-2-2-17 0,-3-2-17 15,-2-2-11-15,-3-2-10 0,-1-1-10 0,-4-4-12 0,-4-1-25 0,2-4-33 16,-7 0-52-16,0-3-62 0,-2-5-41 0,-1 0-34 0,-3-4-17 0,0 0-8 15</inkml:trace>
  <inkml:trace contextRef="#ctx0" brushRef="#br0" timeOffset="257487.0938">28973 18165 247 0,'0'-11'587'0,"3"1"-2"0,-2 1-2 15,1-2-2-15,1 2-81 0,0 2-118 0,4-3-114 0,1 3-108 16,1-1-64-16,1 3-42 0,1-2-23 0,3 0-10 0,0-1-7 0,2 4 0 15,2-2 0-15,-1 0 3 0,3 1 1 0,1 0 1 0,3-2-2 0,-1 4-4 16,6-1-6-16,-3-1-5 0,3 2-8 0,3-1-5 0,-2 1-5 0,3-2-7 16,0 3-5-16,0-3-7 0,1 1-7 0,-1 0-8 0,0 0-5 15,-1 1-2-15,-2 0-1 0,-2 0 2 0,-3 0 5 0,0 0 6 0,-3 1 11 0,-2 0 12 16,-5-1 13-16,0 1 13 0,-3 1 11 0,-4-3 13 0,-1 4 11 16,-4-3 8-16,-2 1 8 0,-1-1 6 0,0-1 4 0,-3 1 4 0,-2 1 0 15,-3-3 1-15,-1 2-5 0,0-1-6 0,-3 1-7 0,-2-2-6 0,0 2-6 16,-3 0-5-16,1 2-2 0,-1-1-2 0,0 1-1 0,0-1-5 15,-1 2-1-15,1 2-4 0,2-1-3 0,0 1-3 0,1-1-4 0,2 2-2 16,0 2-2-16,2-1-1 0,0 0-2 0,2 3-2 0,0-2-1 16,0 3-1-16,5-1-1 0,-2 3-1 0,4 0-1 0,1 1 1 0,0-1 0 0,1 2 0 15,3-2-1-15,-1 2-3 0,2 0-3 0,4-1-6 0,-1 1-6 16,1-1-6-16,4-1-7 0,0 1-8 0,-1-3-7 0,2 2-6 0,3-3-9 16,0-1-9-16,1 0-7 0,0 0-7 0,-1-3-2 0,3-1-1 0,-3-1 3 15,1-1 6-15,-1-1 7 0,0-2 6 0,-4-1 7 0,1 0 6 0,-3-2 6 16,-3-3 6-16,-2 2 10 0,2-3 9 0,-5 0 9 0,-1-1 9 0,-4 0 10 15,-1-1 8-15,-3-2 8 0,-1 2 8 0,-1 0 9 0,0 0 8 16,-4-1 8-16,1 2 7 0,-3-1 9 0,3 2 5 0,-4 0 3 0,3 1 1 16,-1-1 0-16,1 3 1 0,-1 1-5 0,3-1-6 0,-1 3-9 0,3 0-10 15,2 1-8-15,-1 1-9 0,0 1-6 0,2 1-7 0,0 1-7 0,2 2-4 16,0 2-2-16,0-1-4 0,1 2-2 0,0 2-2 0,1 1 2 16,1-1 0-16,0 4 2 0,1-2 3 0,3 2-2 0,0-1-2 0,1 2-4 15,2-3-1-15,-1 2-5 0,3-1-6 0,1 2-3 0,0-4-5 0,0 2-2 16,2-2-3-16,1 0-4 0,-1-2-3 0,-1-1-3 0,1 1-4 0,1-3-3 15,-2-1-3-15,2 0 0 0,0-3 2 0,-3 0 3 0,2-1 5 16,-1-3 5-16,3-1 5 0,-5 1 5 0,4-2 5 0,-4-1 6 0,3-3 5 16,-2 2 9-16,0-3 10 0,-2-1 10 0,3 2 11 0,-5-2 10 0,1 0 8 15,-2 1 11-15,-1-1 9 0,1 0 6 0,-1 1 9 0,0-1 5 0,-3 4 5 16,3-1 2-16,-3 1 1 0,1 2-5 0,-1 0-6 0,-1 1-8 0,2 1-11 16,0 1-12-16,-2 0-13 0,1 0-11 0,1 3-13 0,-2 0-9 15,0 0-8-15,0 0-7 0,1 3-6 0,-1 0-3 0,4 0-4 0,-3 1-1 16,2 3 0-16,-2 0 2 0,3 1 3 0,-3 0 5 0,3 1 5 0,-1 1 3 15,2 0 2-15,-2 2 1 0,2-1-1 0,1-1-2 0,-3-2-1 0,2 2-1 16,-2 1 1-16,2-3-1 0,-2 0-1 0,2 0-1 0,-1-3-2 16,1 2-2-16,-2-1-3 0,2-4-3 0,0 1-1 0,-2-1-2 0,2 0-4 15,-1-2-3-15,1-2-2 0,0 0-1 0,1-1 0 0,1 1 0 0,2-4 1 16,-3-2 2-16,1 1 1 0,1-1 3 0,1 0 3 0,0-1 3 0,-1-3 3 16,-1 4 4-16,0-1 5 0,1-2 5 0,-1 2 5 0,-2 0 2 15,-1 2 4-15,2-3 3 0,-1 5 2 0,-2-2 1 0,1 2 1 0,-1 0 2 16,-2 2-1-16,3 0-2 0,-4 2-1 0,1-2-3 0,-1 3-5 0,0 0-2 15,0 0-1-15,0 0-3 0,0 1-2 0,2 1-2 0,-1 0-2 0,-1 3-2 16,2-2-2-16,1 1-1 0,-2 3 0 0,1-2 1 0,1 2 1 0,0-1 3 16,1 1 3-16,-1-1 1 0,0 2-1 0,0-2-1 0,2 0 2 0,-1-1-4 15,1 0 0-15,-2 0 0 0,2 0-1 0,-2-1-1 0,2-1 0 16,2-1-2-16,-1 1-2 0,-2-3-2 0,1 2-1 0,0-2-4 0,0 0-3 16,0-2-1-16,4 2-2 0,-4-3-1 0,1-1 1 0,1-1 0 0,-2 0-2 15,2 0 1-15,-1-1 0 0,-1 2 3 0,2-2 1 0,-3-2 3 0,2 2 2 16,-2 0 4-16,0 1 2 0,0 0 4 0,-1 0 2 0,0 3 1 15,0-3 1-15,-1 2 2 0,-1 1 2 0,4 0 0 0,-4 2 2 0,-1-3 0 16,0 3 2-16,0 0 1 0,2 0 2 0,0 3 2 0,-1-3 0 0,1 2 1 16,-1 0 1-16,3 1 0 0,0 2 0 0,0-3 1 0,0 3 1 0,4 0-1 15,-2 0 0-15,2-2-3 0,1 3-4 0,0 0-5 0,0-1-7 0,1 1-8 16,4-2-10-16,-3 2-13 0,3-1-14 0,1-1-17 0,-2 1-17 16,4 0-19-16,0-2-19 0,0 1-16 0,2-1-18 0,2 0-15 0,-1-1-18 15,2 0-18-15,0-2-17 0,-1 0-15 0,1 0-13 0,4 0-4 0,-5-2-1 16,2 0 8-16,-1-1 15 0,2 0 25 0,-4-1 32 0,1 1 38 0,-1-1 38 15,-1 1 35-15,-3-2 34 0,1 1 36 0,-2-1 37 0,-3 0 31 16,-1-1 31-16,-1-1 26 0,-4 3 23 0,2-2 14 0,-3 0 11 0,-4-1-6 16,1-1-12-16,-2 1-16 0,-2 0-19 0,1-1-12 0,-4 0-9 0,0 1-9 15,-2-1-11-15,-1-1-4 0,0 3-3 0,-3-2-1 0,0-1-2 0,1 2 1 16,-6 2-3-16,3-2 2 0,0 1 3 0,-2 2 0 0,0-1 1 0,-2 1-3 16,0 0-1-16,1 3-4 0,-3 1-4 0,3-1-3 0,1 1-6 15,-4 1-5-15,3 2-5 0,-1 2-6 0,1-1-2 0,-1 2-5 0,0 0-3 16,2 1-4-16,0 2-3 0,1 1-4 0,2 0-2 0,-1 1-2 0,4 1-1 15,-1-2-2-15,2 3-3 0,0-1-2 0,4 2-1 0,-1 0-3 0,2-2-3 16,3 1-1-16,0-1-5 0,0 0-1 0,3 0-4 0,-2-1-2 16,4-1-5-16,2 1-3 0,0-4-4 0,1 0-6 0,2 0-8 0,2-3-7 15,-1 0-9-15,5-4-5 0,-2 0-7 0,4 0-3 0,-2-4 1 0,2 0 1 16,2-3 2-16,-1-2 4 0,1-1 5 0,1-2 2 0,-2-3 2 0,1-2 2 16,-2 0 5-16,0-5 3 0,-1-1 8 0,0-2 2 0,-3-2 3 0,0-2 1 15,-3-3 1-15,2-3-1 0,-4-2-1 0,-2-1 1 0,-1-2 0 16,-3-3 6-16,2 1 6 0,-4-2 13 0,-2 1 16 0,-1-1 15 0,-2 2 16 15,-1 1 15-15,-1 3 15 0,-1 0 16 0,-4 4 12 0,3 2 13 0,0 4 10 16,-1 0 8-16,0 4 5 0,0 4-2 0,1 2-5 0,0 2-13 0,3 4-16 16,-2 0-14-16,2 5-13 0,0 3-10 0,-1 0-10 0,0 6-10 15,1 3-8-15,0 2-10 0,1 4-9 0,-3 3-6 0,1 3-4 0,0 4 0 16,-1 4 2-16,4 2 5 0,0 2 6 0,1 5 1 0,1-1 2 0,1 4 0 16,1 0-1-16,1 3-3 0,3-2-1 0,0 2-4 0,4 0-5 0,-1-1-8 15,0 0-10-15,1 0-12 0,5-2-13 0,-1-1-14 0,3 0-17 16,0-2-17-16,1-1-22 0,1-1-26 0,1-2-29 0,1 0-31 0,1-5-31 15,-1 1-41-15,4-2-43 0,-2-2-75 0,0-5-89 0,2 1-59 0,-1-4-45 16,3-2-12-16,-1-3-2 0</inkml:trace>
  <inkml:trace contextRef="#ctx0" brushRef="#br0" timeOffset="258087.5436">31733 17708 307 0,'-8'-10'515'0,"0"1"2"15,0 0 7-15,-1-1 8 0,1 0-95 0,0 2-143 0,-2-1-93 0,2 2-65 0,0-1-35 16,2 0-20-16,-2 4-9 0,0-2-4 0,2 1 1 0,-1 1-2 16,1-1-1-16,-1 2-5 0,2 2-7 0,-2-1-10 0,1 2-5 0,-2 2-6 15,4-1-2-15,-4 4-2 0,3-1-1 0,-2 0-1 0,0 4-1 0,0-1-1 16,2 3-1-16,-1-1 2 0,0-1 0 0,-2 4 0 0,3-1-1 16,0 1-3-16,1 0-3 0,0-1-3 0,1 3-3 0,0-1-6 0,1-1-3 15,0-1-4-15,2 2-4 0,0-1-2 0,2-2-6 0,0 1-2 0,0-1-5 16,1 1-6-16,2-3-3 0,-2 0-4 0,2-2-4 0,0 0-4 0,2-1-6 15,1 0-4-15,-2-3-3 0,3 0-2 0,0-2-1 0,0-2 0 0,1 0 2 16,1-3 2-16,-2 0 4 0,3-1 3 0,-2-1 4 0,2-2 4 16,-3-2 4-16,0 1 6 0,1 0 8 0,0-2 9 0,-1-1 9 0,-3 0 11 15,1 1 9-15,-3-1 9 0,1 1 7 0,3 2 8 0,-5 1 5 0,0-1 9 0,0 2 2 16,-1 1 3-16,0 1 0 0,-1 1-2 0,1 2-6 0,-2-2-6 0,0 3-6 16,0-1-11-16,0 3-6 0,0 0-6 0,0 2-6 0,0 1-4 0,-2-1-5 15,1 4-6-15,1 0-3 0,-2 0-2 0,0 2 1 0,2 2 1 0,-1 0 3 16,1 2 4-16,0 0 4 0,0-1 3 0,0 1 1 0,1 2 0 0,1-2 0 15,1 0-1-15,0 0 0 0,2 0-1 0,0 0 0 0,1-2-3 16,0-1 0-16,1 1-4 0,-1-2-4 0,3-1-4 0,-1 2-4 0,2-4-4 16,1-2-5-16,-2 0-6 0,3 0-4 0,0-3-5 0,1-1-5 0,1-1-2 0,-3-1-5 15,0-4-3-15,5 1-4 0,-3-3-2 0,-1-3-4 0,1 1-4 16,-2-4-6-16,2 0-6 0,-4-2-7 0,1-5-2 0,-1 1-4 0,-3-4-2 16,-1-1-2-16,0-1-1 0,-2-2 2 0,-1-3 2 0,1-1 6 0,-3-1 5 0,-3 0 14 15,1-2 16-15,1 0 21 0,-2 1 24 0,-1 3 24 0,1-1 24 16,0 3 20-16,-2 0 20 0,2 3 19 0,0 2 16 0,-2 4 11 0,1 1 10 15,0 1 2-15,3 4-3 0,-1 2-7 0,0 3-13 0,1 0-13 0,1 5-17 16,-2 0-12-16,1 3-9 0,1 2-12 0,0 0-9 0,0 5-10 0,0 2-10 16,0 2-6-16,0 2-6 0,0 2 1 0,0 4 1 0,0 1 4 0,0 3 6 15,1 2 5-15,1 0 3 0,-2 4-2 0,1-1-2 0,1 3-3 0,0-1-2 16,-1 0-3-16,3 3-1 0,-1-2-4 0,-2 1-5 0,1-1-9 0,1 0-13 0,-3 0-14 16,1-3-16-16,1 1-21 0,-2-1-23 0,1-1-26 0,-1-1-27 15,0-2-32-15,0 1-34 0,0-3-41 0,2-3-43 0,0 0-76 0,-2-2-92 16,1 0-59-16,1-4-41 0,-2-3-17 0,1-1 0 0</inkml:trace>
  <inkml:trace contextRef="#ctx0" brushRef="#br0" timeOffset="258420.1271">31990 17683 393 0,'-1'-3'622'0,"1"-1"-5"0,0-1-6 0,1 2-5 0,2 0-4 0,2-1-116 16,3 1-173-16,1 0-121 0,3 0-95 0,-3-1-55 0,5 4-33 0,2-3-18 15,0 1-8-15,0 0-5 0,3 1-2 0,-2-3-8 0,2 4-6 0,2-3-11 16,-4 1-12-16,5 0-16 0,0 1-15 0,3-1-15 0,1-1-15 0,-4 0-13 15,3 0-11-15,2-1-12 0,0 1-15 0,0-2-8 0,0-1-7 0,-1-1-1 16,-1 0 2-16,1-1 7 0,-2 1 12 0,1-2 15 0,-1 1 17 16,-3-1 17-16,1 0 15 0,0 0 17 0,-5 0 15 0,4 0 17 0,-3-1 16 0,-1 3 16 15,0-1 17-15,-4 3 12 0,2-3 12 0,-2 2 8 0,-2 0 6 16,3 0 2-16,-1 0 2 0,-1 2-2 0,1-1 0 0,1 1-1 16,-2-2-3-16,0 2 1 0,1 1 0 0,0-2 2 0,1 1 2 0,-2 1 2 15,4 1 4-15,-3-1 2 0,1-1-1 0,0 3 0 0,2-2 2 16,-3 2 2-16,4-1 4 0,-3 1 3 0,1-2 5 0,2 1 5 0,0 1 5 15,-1-1 3-15,1 0 3 0,-1 0 0 0,3 0 0 0,-4 1 2 16,2-1 0-16,-3-1 3 0,2 2 2 0,-2-1 1 0,2-1 1 0,-3 1-2 16,-1 1-2-16,-1-1-7 0,1 0-8 0,-3 1-15 0,-1-1-23 15,-2-1-37-15,-1 1-40 0,1 0-100 0,-3 2-130 0,-3 0-101 0,-2-3-87 16,-2 1-48-16,-2 0-30 0,-2-1-20 0,-5 1-15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3:28:13.220"/>
    </inkml:context>
    <inkml:brush xml:id="br0">
      <inkml:brushProperty name="width" value="0.05292" units="cm"/>
      <inkml:brushProperty name="height" value="0.05292" units="cm"/>
      <inkml:brushProperty name="color" value="#FF0000"/>
    </inkml:brush>
  </inkml:definitions>
  <inkml:trace contextRef="#ctx0" brushRef="#br0">8222 3173 36 0,'-2'-2'96'16,"2"2"0"-16,-1 0-2 0,1-2 1 0,-2 2 1 0,2-1 0 16,0 1 1-16,0 0-2 0,0-2-3 0,0 2-2 0,-1-2-1 0,1 2-2 15,0 0-1-15,0 0-4 0,0 0-3 0,-2 0-3 0,2 0-1 16,0 0-2-16,0 0-2 0,0 0-4 0,0 0-4 0,-2-1-3 0,2 1-4 15,0 0-4-15,0 0-5 0,0 0-3 0,0 0-5 0,0-1-3 16,0 1-3-16,0 0-3 0,0 0-3 0,0 0-1 0,0 0-1 0,0 0-3 16,0 0-1-16,0-2-1 0,0 2-1 0,0 0 1 0,0 0 0 0,0-1 1 15,0 1 0-15,0 0-1 0,0 0-1 0,0 0-1 0,0 0-1 16,0 0-1-16,0 0-1 0,0 0-3 0,0 0-1 0,0 0-1 0,0 0-2 16,0 0-3-16,0 0-3 0,0 0-1 0,0 0-2 0,0 0-1 15,0 0-2-15,0 0 0 0,0 0-2 0,0 0 0 0,0 0-2 0,0 0-1 16,0 0-1-16,0 0-1 0,0 0 0 0,0 0-1 0,0 0-1 0,0 0 0 15,0 0-1-15,0 0 0 0,0 0-1 0,0 0 1 0,0 0-2 16,0 0 0-16,0 0-2 0,0 0 1 0,0 1 0 0,2 1 0 0,0-2 2 16,-1 1 0-16,-1 0 2 0,2 1 1 0,-1 0 1 0,-1-1 1 0,2 1 1 15,-2 0 2-15,2 0 2 0,-1 1 1 0,1-1 2 0,-1-1 1 16,1 2 1-16,1-2 2 0,-1 2 1 0,-1-3 2 0,1 4 1 0,1-3 0 16,2 3 3-16,-2-3 1 0,0 1 2 0,0 0 2 0,-1 1 2 15,4-3 2-15,-2 2 2 0,0 1 3 0,1-2 2 0,-1 1 0 0,0-1 1 16,-1 2 1-16,3-3 0 0,-1 2 1 0,1-1 2 0,0-1 0 0,-1 2 0 15,0-2 0-15,0 1-1 0,1-1 0 0,2 0-1 0,-2 0-2 16,1 0 0-16,-1 0-2 0,2 0-2 0,-2 0 0 0,2 0-3 0,-1-1-4 16,3 1 0-16,-2-2-3 0,0 2-3 0,-1-1-1 0,4-1-1 15,-2 2-1-15,1-3-2 0,2 2 0 0,-2-1-2 0,4 1-1 0,-3-2-1 16,2 1 0-16,1-1 0 0,0 1 0 0,2-1-1 0,0-2 0 16,1 1 0-16,1 0-2 0,2 1 0 0,-1-2 1 0,2 0 2 0,1 3 1 15,1-3 1-15,-1 3 1 0,1-3 3 0,2 1 1 0,0 1 0 0,1-2 0 16,0 2 1-16,1-1 1 0,-3 1 1 0,3-2 2 0,0 2-1 15,0 1 0-15,0-1-2 0,-1 1 0 0,1 0-2 0,-2 1 0 16,1-3-2-16,1 4 0 0,0 0-2 0,-2-3 1 0,0 3-2 0,2 0 0 16,-2 0-1-16,-1 0-1 0,3 0 1 0,-2 0-2 0,-1 0 0 0,1 3-1 15,0-3 1-15,-4 0-2 0,4 3 1 0,-3-2 0 0,2 0-1 0,-3 1-1 16,2 0 0-16,-1-1 0 0,-1 1 0 0,1-2 0 0,2 2 0 16,-2 1-1-16,0-3 1 0,0 2-1 0,0-2 0 0,0 1-1 0,1 1-1 15,-1-2 0-15,3 1-1 0,-3 1 1 0,2-2 2 0,-2 1 1 16,3-1 2-16,-1 2 1 0,1-1-1 0,-1-1 4 0,-2 2 0 0,2-1 1 0,-1-1 1 15,0 2 0-15,1-1 3 0,-1 1 1 0,-1-1 1 0,-1 1-1 16,1-1-1-16,0 1 1 0,-3-2-1 0,3 1 0 0,-3 1 0 16,2-2-2-16,-2 1 1 0,0 1-2 0,-2-2 1 0,2 1-2 0,-1 0 1 15,-1-1-2-15,0 2 0 0,-1 0-1 0,1-2 0 0,-2 1 0 16,2-1-2-16,-3 2 0 0,2-2 0 0,-2 0 0 0,0 2 0 0,2 0-1 16,-2-1-1-16,-1 1 0 0,1 1-2 0,-1-1 1 0,0-1-2 15,2 0 1-15,-2 2 0 0,1 1 1 0,-1-1 0 0,3 0 1 0,-3-1 0 16,0 3 0-16,2-3 1 0,-1 2 1 0,0-1 1 0,4 0 1 0,-4 0 1 15,3 0 1-15,-1 0-1 0,1 0 0 0,0 0-1 0,1 0-1 16,-2 0 0-16,2 0-1 0,0 0 0 0,-2-1-1 0,3 2-1 0,-3-3 0 16,1 1-1-16,0 1-1 0,0-1 1 0,-1-1-2 0,-1 0 1 15,1 2 1-15,0 0-2 0,-2-2 1 0,0 0-1 0,1 3 0 0,-1-3 1 16,-1 1-2-16,1-2 0 0,-2 0 2 0,1 2-1 0,-2-2 2 0,2 3 0 16,-1-3 2-16,1 0 0 0,1 0 1 0,-3 0 1 0,2 0 2 15,-1 0 1-15,1 0 1 0,1 0 1 0,1 0 1 0,0-3-1 0,1 3 2 16,0-2-1-16,0 2 1 0,1-3-2 0,1 1 2 0,1 0-1 0,-1 1-1 15,3-3 0-15,-2 4-1 0,3-3 1 0,-1 2-1 0,1-2 0 16,0 2-1-16,2-1 0 0,-2-1 0 0,2 1 0 0,-1 0-1 0,2 2 0 16,-1 0 1-16,0-2-1 0,1 2-1 0,1-1 0 0,-1 1 0 0,-2-2 2 15,2 0-2-15,-2 2-2 0,2-1-1 0,1 0 4 0,-3 1-4 16,-2 0 1-16,4 0 0 0,-3-2-1 0,0 2 0 0,-1 0-1 0,1 0 0 16,-2-1 0-16,0 1-2 0,0 0 0 0,0 0-1 0,-2 0 0 15,1 0 1-15,0 0-1 0,0 0-1 0,3 0 1 0,-3 0-1 0,2 0 0 16,-1 1-1-16,2 1-1 0,-3-2 1 0,3 1 2 0,0 0 1 0,-1-1 2 15,1 2-1-15,0 0 2 0,-1-2 1 0,3 1 1 0,-2 1 2 16,1 0 2-16,-2 0 0 0,3 1 3 0,-1-1 1 0,1-1 2 0,-3 2 0 16,3-2 0-16,-3 2 0 0,1 1 1 0,-1-3 0 0,3 1-1 0,-2 0 0 15,2 1-1-15,-5-3 1 0,3 2 0 0,-2 1 0 0,1-3-1 16,-1 0-1-16,2 2 0 0,-4-2-1 0,3 0-1 0,0 0 0 0,-3-2 0 16,1 2-1-16,1 0 1 0,-2-3 0 0,2 1-2 0,-2 0-2 15,3-1-1-15,-3 0-1 0,2-1-1 0,0 1 0 0,0 1 0 0,-2-3-1 16,2 2 0-16,-1-1-2 0,-1 1-1 0,2-2-1 0,-2 2-2 15,2 0 0-15,-1 0 0 0,0 0 0 0,0 0 2 0,1 0-2 0,0 0 0 16,0 0 0-16,1 2-1 0,-1-2 0 0,2 0 0 0,-1 1 0 0,1-1 0 16,0 1 1-16,0 2 0 0,0-3 0 0,1 1 3 0,-1 0 0 15,1 1 2-15,-1-3 2 0,-1 4 2 0,1-3 0 0,0 2 1 0,-1 0 2 16,0-1 0-16,-1 2 1 0,-1-1-1 0,0-1 3 0,-2 2 1 16,1-2 0-16,-3 1-3 0,0 1 1 0,0-2-2 0,-3 0 0 0,-1 2-2 15,1 0 0-15,-4-2 1 0,0 2 0 0,1 0-1 0,-4 0 0 16,2 0 1-16,-2 0-2 0,-1 0-2 0,1 0-7 0,-1 0-9 0,-2 0-15 15,1 0-17-15,-1 0-22 0,0 0-22 0,-1 2-28 0,-1-2-26 0,0 0-41 16,0 0-45-16,0 0-82 0,0 4-101 0,-1-1-58 0,-3 3-36 0</inkml:trace>
  <inkml:trace contextRef="#ctx0" brushRef="#br0" timeOffset="2789.6965">9888 5079 320 0,'-2'-4'443'0,"-1"2"-76"0,0-1-115 0,0-1-71 0,0 1-47 0,1-1-25 16,-1 1-13-16,-2-2-5 0,2 3 0 0,-2-3-1 0,0 1-1 15,0 0-5-15,0 2-4 0,0-3-5 0,-2 2-6 0,1-1-5 0,0-1-4 16,-2 3-7-16,2-3-6 0,-1 2-5 0,-2-1-5 0,3 1-4 16,-2-2-4-16,-2 1-3 0,1 1-2 0,2-1 0 0,-1-1-3 15,0 2 0-15,-2-2-6 0,2 2-1 0,0 0-3 0,-2-2-2 0,2 1-1 16,-1 1-1-16,1-2-2 0,-1 2 0 0,1-1-2 0,-1 1 0 15,0-2-1-15,1 2-1 0,0 1-2 0,2-1 1 0,-2-1 0 0,0 1 0 16,0-2 0-16,2 3 0 0,-2-1 1 0,0-2-2 0,2 2 0 16,-2-1 0-16,-3 1 2 0,3-2 0 0,0 1-2 0,0 1-2 15,-1-2 2-15,1 2-1 0,-2-2 0 0,1 2 0 0,-1-2-1 0,1 0-1 16,-4 0-2-16,4 0 1 0,-3 1 0 0,0-1-1 0,1 0-1 16,-3-1-2-16,3 2 0 0,-2-1 1 0,-1 0 1 0,3 0 0 0,-3 0 0 15,-1 1-2-15,1-1-1 0,1 1 0 0,-2 1 0 0,2-2-1 16,0 3 0-16,-2-3-2 0,0 2 2 0,1-1 0 0,-2-1 1 0,2 3-1 15,1-1 0-15,-4 0 0 0,4 0 1 0,-1-1 1 0,1 1 1 16,-2 1 0-16,2-1 0 0,-1 0 0 0,1 0 0 0,0 0-1 16,-1 0-1-16,0 0 0 0,0 0-1 0,1 0 1 0,-2 1 1 0,2 0 0 15,-1-1 0-15,-1 0 1 0,1 1 0 0,1-3 0 0,-1 3 3 16,0-1 0-16,0-1 1 0,-2 1 1 0,1 1 4 0,0 0 2 16,2-1 0-16,-4 1 0 0,2 1 2 0,-2-2-1 0,1 2 2 0,-1-2 0 15,-2 3-1-15,3 0 0 0,-4-3-2 0,4 3 1 0,-3 0-2 16,0 0-1-16,0 0-2 0,0 0-1 0,1 0-3 0,-2 0-1 0,1 0 0 15,2 0-2-15,-2 0 0 0,0 3 0 0,1-3-1 0,1 0 0 16,0 3-1-16,-1-2 0 0,2 0 0 0,-1 1 1 0,1-1-1 16,-1 1 1-16,1 0 1 0,2-1 1 0,-2 1 1 0,2 0 1 0,1-2-1 15,-1 0 2-15,1 3 0 0,-2-3 1 0,2 2 1 0,-1 0 2 16,1-2 1-16,-1 1 0 0,1 1 0 0,0 0 0 0,-1-2 0 0,1 3 0 16,-2-1-2-16,2-2 1 0,-1 2 1 0,1-1-1 0,-2 1 0 15,2 1-1-15,-1-1 0 0,1-1-1 0,0 0 0 0,1 2-2 16,-1-1 0-16,-1-1-1 0,3 2 0 0,-1-1 0 0,-3-1-1 0,5 1 2 15,-2 1-2-15,1-1 1 0,-1 2-2 0,0-1-1 0,1 0 0 0,-3 0-1 16,4-1 1-16,-1 1 0 0,-1 1 2 0,0-1-1 0,1 2 0 16,-1-1-1-16,1-1 0 0,-2 2 2 0,2-3-1 0,1 3-1 15,-2 0 0-15,2-2 0 0,-1 2 2 0,0 0-1 0,2-2 0 16,-1 2 0-16,-1-1-1 0,3 2 1 0,-1-2-1 0,-2-1 0 0,1 3 1 16,2-2 0-16,-3 1 1 0,3 0 0 0,0 0 1 0,-1-1 2 0,0 1 1 15,1-1 0-15,-1 0 0 0,0 2 2 0,1-1-1 0,0-1 2 16,2 1 2-16,-3 1-1 0,1-2 0 0,1 0 0 0,-2 3 1 0,1-2-2 15,0 0 1-15,0 2 0 0,-1-3 1 0,1 2-1 0,1-2-1 16,-1 2 1-16,1 0 0 0,-1-1 2 0,1 1-2 0,-1 0 0 16,-1-1 2-16,3 0-1 0,-2 2 0 0,1-4 2 0,-2 2-2 0,1 2 1 15,2-3-1-15,-1 2 0 0,-2-2 1 0,3 2 0 0,-1 0 0 16,-1-1-1-16,-1 1 2 0,3 0-2 0,-1-1 0 0,-1 0 1 16,-1 0-3-16,1 0 1 0,2 0 0 0,-1 2 2 0,-2-3 0 0,3 1 1 15,-1-1-1-15,-1 0 0 0,3 2 0 0,-2-1-1 0,2-2 1 0,0 1-1 16,0 1 1-16,1-2-1 0,0 1 0 0,-3-1 2 15,4 2-2-15,-2-2 1 0,2 2-1 0,-1-1-1 0,0-1-1 0,0 2-1 16,-2-3 0-16,3 3 0 0,-2-2-1 0,2 1 1 0,-2-1 1 16,1 2 0-16,0-1-1 0,-2 1 0 0,3-1-1 0,-2 1 0 0,2 1 0 15,-2-2 0-15,2 1 0 0,-2 0 0 0,-1 0-2 0,3 2 1 16,-2-3 1-16,2 2 0 0,-2 0-1 0,2 0-1 0,-2 0 2 0,2 0 2 16,-3 0 1-16,3 0-1 0,-2-1 1 0,0 0 0 0,2 2 2 15,-2-2 0-15,2 2 2 0,1 0 0 0,-2-1 2 0,1 1 0 0,0-1 0 16,-1 0-1-16,1 2-2 0,0-2 1 0,1-1-3 0,-1 2 1 15,-2-2-2-15,1 2 0 0,3-2-1 0,-1 2 1 0,-1 1-2 16,1-3-2-16,-1 3 0 0,1-2-1 0,-1 1-2 0,1 1 1 0,-1-3 0 16,0 2 1-16,1 2 0 0,-2-1 0 0,2-1 2 0,1 0 0 15,-1 1 0-15,-1-1 1 0,1 2 0 0,-1 0 1 0,2 0 3 0,-1-2-1 16,0 2 3-16,1 1-1 0,-1-3 1 0,2 2 1 0,-1 0 0 16,-1-1 0-16,2 0 1 0,0 0-1 0,0 1 1 0,0-2-2 15,0 3 2-15,0-3-1 0,0 2-2 0,2-1-1 0,-1 1 1 0,-1-2-1 16,2 1-1-16,-1 0 0 0,-1-1-2 0,2 0 0 0,0 1 1 15,-1 1-1-15,2-2 2 0,-1 2-2 0,1 0 1 0,-1 0 0 0,1-2 0 16,1 3 1-16,-2-1-1 0,3-1 1 0,-2 2 1 0,2-1-1 16,-2 1 2-16,2-1 0 0,2 1 2 0,0-2 0 0,-1 1-1 0,-1 1 1 15,3 0 0-15,0-1 1 0,0 0 0 0,1-1 0 0,0 2-2 16,1-1 2-16,-2-1 1 0,3 1-1 0,0-1-1 0,0 1 0 0,2-2-2 16,-2 3 1-16,0-2-1 0,3-1 0 0,-3 2-1 0,3-1 0 15,-1-1-1-15,-1-1 1 0,1 1-1 0,0-1 0 0,0 0 0 0,-2 0-2 16,4 0 0-16,-3-2 0 0,1 1-1 0,2 0 0 0,-2 0-1 15,1 0 0-15,-1-1 0 0,2-1-1 0,-2 1 0 0,3 1-1 16,-2-2-2-16,3-1 2 0,-2 1 2 0,2 0 1 0,-1 0 1 0,1 0 0 16,-1 0 0-16,2-1 1 0,0-1 2 0,-2 0 0 0,3 3 3 15,-3-3 2-15,3 1 2 0,1-2 3 0,-2 1 3 0,2 1 2 16,-2-2 1-16,4 0 1 0,-3 0 3 0,2 0 2 0,1 0 3 0,-2 0 0 16,4 0 2-16,-3-2 0 0,2 1 1 0,-1 1-1 0,3-2 0 15,-4 1-2-15,5 1-1 0,-1-2-2 0,-2 0-1 0,3 1-3 0,-2 0-2 16,1-1-2-16,0-1-2 0,0 2-3 0,0-1-2 0,-2 1-2 15,2-1-4-15,0 2 0 0,-1-1-2 0,0-1-2 0,-2 2 1 16,2-2-4-16,-1 2 1 0,-1 0-1 0,-1 0 0 0,1 0-2 0,0 0 0 16,-1 0-1-16,1 0 0 0,-2 0-2 0,2 0 1 0,-1 0 0 15,3 0 0-15,-2 0-1 0,1 0 1 0,-2-1-1 0,3 1 3 0,0-1 1 16,1 0 1-16,-3 1 2 0,5-2 2 0,-2 2 1 0,2-3 4 0,0 1 1 16,-2 1 0-16,2-1 2 0,-1 0 1 0,1-1 3 0,1-1 2 15,-1 1-1-15,1-2 0 0,-1 3 0 0,1-3-1 0,1 2 1 16,-1-1-3-16,1-2-1 0,-1 1 0 0,0 1-1 0,2-1-1 0,-2-1-1 15,0 1-3-15,1 2 0 0,-1-2-1 0,-1 0 0 0,1 0-2 16,-2 0-1-16,0 1-1 0,1-1 0 0,-3 0-1 0,3 0-1 16,-3 0-1-16,-1 0 1 0,1 0-1 0,-2 1 0 0,0-2 1 0,0 2-1 15,-4-2-2-15,4 0 0 0,-3 1-2 0,0 0-2 0,-2-2-2 16,2 0-1-16,-1 2 1 0,-1-2-1 0,-1 1-3 0,1-2-1 0,-1 1-2 16,3-1-2-16,-2 1-2 0,-1-1-1 0,1-1 2 0,-1 1 2 15,0-2 1-15,0 3 2 0,0-4 4 0,0 2 0 0,-1-1 2 0,-2 1 1 16,4-2 2-16,-4 3 4 0,1-2 2 0,-1 0 3 0,1 1 3 15,-3-2 0-15,2 3 1 0,-1-2 0 0,0 0-2 0,-3 1 2 16,2-1-1-16,0 0 1 0,-3 1 0 0,1 0-2 0,-1 1 2 0,-1 0-2 16,1-1 1-16,-1-1-1 0,0 3 1 0,-2-3-1 0,0 2 2 15,-1-1-1-15,2 0 2 0,-3 2 0 0,2-3 0 0,0 2-2 0,-2-1 2 16,-1 1 2-16,1 1 1 0,0-3 1 0,-1 3 1 0,2-2 0 16,-2 2-1-16,-1-3 1 0,1 2 0 0,1-1 0 0,-1 1 0 0,-2-1 0 15,2 0 0-15,-1 0 2 0,-1 0 0 0,2 2 2 0,-1-3 0 16,-1 1 1-16,2 1 1 0,-2-1 2 0,0 0 1 0,0 0 2 0,0 1 1 15,0 0 0-15,0-2 4 0,0 1 2 0,-2 1 2 0,2-1 2 16,-1 1 2-16,-1 2 0 0,2-3 1 0,-3 1 0 0,1 1 2 16,1-1 0-16,-1 3 1 0,0-3 1 0,-1 1-1 0,-1 0-1 0,1 1-2 15,0-1-2-15,-1 0-4 0,1 0-3 0,-2 1-3 0,0-1-1 16,2 1-3-16,-3-1-2 0,0-1-3 0,1-1-4 0,0 1-2 0,0 1-3 16,-2-1-1-16,1 1-3 0,-1-1-1 0,1 0-2 0,-1 0-2 15,-2-1-1-15,1-1-3 0,-2 3-2 0,1-3-1 0,1 0-2 0,-1 0-1 16,-4 1-2-16,4-1 0 0,-3 1-3 0,0-1-2 0,-1 0-6 15,-1 1-7-15,0-1-8 0,-3 2-12 0,0-1-10 0,0 0-11 0,-4 1-14 16,1 1-12-16,-4 0-15 0,-1 2-17 0,-5-1-18 0,0 2-22 16,-3 4-25-16,-5-2-28 0,-2 4-37 0,-4-2-42 0,-2 4-65 15,-3 2-75-15,-6 1-45 0,1 0-28 0,-5 3-12 0</inkml:trace>
  <inkml:trace contextRef="#ctx0" brushRef="#br0" timeOffset="8273.5795">18308 3350 355 0,'-3'-2'408'0,"1"1"-72"0,-1-3-71 0,2 3-69 0,-3-3-34 16,1 1-17-16,2 2-10 0,-2-2-8 0,1 0-1 0,-1 0-1 15,1-1-3-15,1 1-9 0,-1-2-5 0,-1 1-5 0,3 1-8 0,-2-2-6 16,2 2-7-16,-1 0-6 0,-1 0-7 0,2 0-5 0,0 2-4 16,0-2-5-16,0 0-5 0,0 1-5 0,0-3-5 0,2 3-2 0,-1-1-4 15,-1 0-3-15,2 2-4 0,0-2-5 0,-1 0-4 0,2 2-4 16,-1 0-5-16,3-1-4 0,1-1-3 0,0 1-3 0,2 1-1 0,5-3-2 15,-2 4-3-15,3-2-2 0,5-1-1 0,3 0-2 0,1 0 1 0,5-1-1 16,2 1-1-16,3-2 1 0,5 2-1 0,2-3-1 0,-1 2 3 16,5-1 3-16,2 0 2 0,1 2 3 0,4-2 2 0,0-2 2 0,2 3 2 15,3-1 3-15,0 0 1 0,0 2 2 0,3-3 0 0,2 3 2 16,-1-2 0-16,5 1 2 0,-4 1-4 0,1-2-6 0,1 2-6 0,1-1-6 16,-3 1-5-16,-1 1-5 0,-1-1-4 0,-1 1-1 0,-4-1-2 0,2 1-1 15,-3 0-1-15,-1 1-2 0,-2-3 1 0,-2 4-1 0,0 0 2 0,-6-3 2 16,1 3 1-16,-2 0 4 0,-4 0 2 0,-1 0 1 0,-3 0-2 15,1 0-2-15,-6 0-6 0,0 0-7 0,-2 0-10 0,-3 0-10 0,-2 0-16 16,-2 3-18-16,-2-3-27 0,-1 0-31 0,-2 0-56 0,-3 0-66 16,2 0-83-16,-2 0-90 0,-2 0-47 0,1 0-29 0</inkml:trace>
  <inkml:trace contextRef="#ctx0" brushRef="#br0" timeOffset="10022.6675">23295 3226 86 0,'-9'-1'231'0,"1"1"-59"0,-5-2-46 0,5 2-24 15,0 0-12-15,0 0-4 0,-1 0-1 0,1 0 3 0,2 0 7 16,-2 0 1-16,0 0 2 0,3 0-2 0,0 0-4 0,1 0-3 0,-1 0-4 16,0 0-4-16,1 0-5 0,0 0-6 0,3 0-5 0,-1 0-8 15,1 0-5-15,1 0-7 0,0 0-6 0,0 0-3 0,0 0-3 0,0 0-2 16,0 0 1-16,0 0-1 0,0 0 2 0,0 0 2 0,0 0 0 16,0 0 1-16,0 0 1 0,0 2 1 0,1-2 2 0,-1 0-1 0,0 0 0 15,2 0 1-15,-1 0-2 0,1 0-1 0,0 0-1 0,-1 0-3 16,4 0-3-16,-5 0-2 0,1 0-2 0,2 0-2 0,-1 0-4 0,0 0-2 15,1 0-2-15,0 0-3 0,0 0 1 0,2 0 0 0,3 0 3 0,-2 0 2 16,4-2 4-16,2 1 0 0,2 1 3 0,4-2 1 0,1 2 0 16,5-3 1-16,1 2 2 0,3-2-1 0,2 0 1 0,5 0 0 0,2-2-3 15,1 3-4-15,2-5-3 0,2 2-6 0,3 1-6 0,0 0-1 0,2-1-1 16,1-1 1-16,0 3 0 0,0-1 1 0,3 1 0 0,1-2-1 16,-2 2 1-16,2 0 1 0,0 0 0 0,2 2 0 0,-1-1 1 0,0-1 3 15,2 3 1-15,1-1-1 0,-2 1-4 0,3-2-2 0,0 1-4 0,-2 1-2 16,2 0-3-16,-2 0-3 0,2 0-3 0,-3 0 1 0,1 0 0 15,0 0 1-15,1 0 1 0,-1 1 1 0,-1 1 2 0,1-2 2 0,4 1 2 16,-4-1 2-16,2 2 0 0,-2-1 2 0,2-1 2 0,-1 2 1 16,-1-1 2-16,2-1-1 0,-1 2-1 0,0-2-1 0,-1 1-3 0,-1 1-1 15,0-2-4-15,-2 1-2 0,-2-1-2 0,-1 0-1 0,0 0-3 0,-3 0-1 16,1 0-1-16,-4 0-1 0,1 0 1 0,-1-1 2 0,0 1 1 16,-4-2 1-16,3 1 1 0,-4 1 2 0,1-2 2 0,-3 2 2 0,1-3 1 15,-1 2 3-15,-1-1 0 0,1 1 2 0,-1-2 2 0,-4 1 1 16,3 1-1-16,-3-1 0 0,-1-1-1 0,2 1-1 0,0 2 0 0,-2-3-2 15,-2 1 0-15,0-1-1 0,1 2 0 0,-1-2-1 0,-1 0 0 0,-3 2 0 16,3 0-1-16,-3-2-1 0,1 1-1 0,-2-1 0 0,-2 1 1 16,1 0-2-16,0 0 0 0,0 1 0 0,-2-1 1 0,0 0-1 0,0 0-2 15,-2 0 1-15,2 1-1 0,-4-2-1 0,3 1 0 0,0 1-1 16,-3-1 1-16,1 1-2 0,-1 1 1 0,1-2-1 0,0 1 0 0,-2 1 1 16,0-2-1-16,0 2-1 0,-2-1 1 0,1-1-2 0,0 2 0 15,-1 0-1-15,0 0 0 0,0 0-1 0,-3 0 0 0,1 0 0 0,2 0-1 16,-4 2 1-16,3-1-1 0,-2-1 0 0,0 2-2 0,0-2 3 15,2 1 1-15,-2 1 1 0,-1 1 3 0,4-2 0 0,-4 1 3 0,1 1 0 16,1-2 2-16,-2 1 1 0,3 0 1 0,-2 2 0 0,-2-3 3 0,4 1-1 16,-2 2 3-16,2-1 0 0,-4 0-1 0,2 0-1 0,0 1 1 15,0-1-2-15,0-1 1 0,-1 0-1 0,0 1 1 0,0-1-1 0,3 0 1 16,-4 1-1-16,2-1 0 0,-2 1 0 0,4-2 0 0,-4 1 0 16,2-1-1-16,-2 2 1 0,2-1-2 0,1-1 1 0,-2 1 0 0,0 1-1 15,1-2 0-15,-2 1-1 0,4-2 0 0,-3 1 1 0,0 1-2 0,3-2-2 16,-2 1 1-16,2 1 0 0,-3-2 1 0,2 0 0 0,0 0 0 15,-1 0 1-15,1 0-1 0,0 0 1 0,3 0 1 0,-5-2-1 0,3 1 1 16,-2 1 0-16,2-2-1 0,-3 1 2 0,4 1-1 0,-4-2-1 16,1 1 1-16,1-1-1 0,-3 1 0 0,0 1 1 0,1-2-1 0,-1 2 0 15,-2-1-1-15,1-1-1 0,-1 2 0 0,0-1-1 0,-1-1 0 16,0 2-1-16,-2-1-2 0,2 1 0 0,-2 0-2 0,0 0-1 0,1 0 0 16,0 0-1-16,-3 0 0 0,1 0 0 0,1 0 0 0,-1 1 0 0,1-1 0 15,0 2 1-15,0-1 0 0,1-1 1 0,-3 2 1 0,3-1 0 16,0 1 2-16,1-1 0 0,-1 1 2 0,0 1 0 0,0-2 1 0,0 1 0 15,2-1 1-15,-3 1 1 0,2-1 1 0,-2 1 0 0,2-1 1 16,-1 0-1-16,1-1 0 0,1 2 0 0,-1 0 2 0,0-2 0 0,0 1 1 16,0-1 0-16,1 0 1 0,1 0 0 0,0 0-1 0,-1 0 0 15,1 0 0-15,-1 0 1 0,2 0 0 0,-2-1-1 0,2 1 1 0,0-2-1 16,0 0 1-16,-2 0-1 0,1 0-1 0,1 1 1 0,-1-2-2 0,0 0 0 16,-1 0 1-16,0 0-1 0,0 0-1 0,1 1 1 0,-1-1-2 0,1 2-1 15,-1-2 1-15,2 0-1 0,-4 1-1 0,1 2 0 0,0-3-1 16,0 1 0-16,0 0-1 0,1 1-1 0,-3 1 0 0,0-2-1 0,0 0 0 15,-1 2-2-15,-1 0 0 0,3 0-1 0,-3 0-2 0,1 0 0 16,0 0-1-16,1 0 1 0,-2 0 0 0,2 2-2 0,-1 0 2 0,1-2 0 16,-2 1 0-16,1 1 1 0,0 0 0 0,1 1 1 0,-2-3 1 15,3 2 3-15,-3 1 1 0,3 0-1 0,-1-2 2 0,1 2 1 0,-1 0 0 16,0-1 1-16,1 1 1 0,-3-2 0 0,3 1 1 0,-3 1 0 16,2-2 2-16,-1 1 0 0,0 1 2 0,1-3 0 0,-2 1 0 0,4 0 2 15,-5-1 1-15,1 2 1 0,-1-2 2 0,0 0 1 0,0 0 3 0,0 0 2 16,0 0 1-16,0 0 0 0,0 0 0 0,0 0-1 0,0-2-1 15,0 1-5-15,0 0-4 0,0-2-9 0,0 1-9 0,0-1-14 16,0 0-15-16,-1 0-25 0,-1 0-28 0,-1 0-47 0,0 0-52 0,2 2-103 16,-3-2-124-16,0 0-74 0,-1 1-45 0,-2 2-23 0,-2-3-9 0</inkml:trace>
  <inkml:trace contextRef="#ctx0" brushRef="#br0" timeOffset="14025.4914">24503 3492 168 0,'0'-7'554'16,"0"3"9"-16,2-1 11 0,-2 0-89 0,1 2-140 0,1-1-85 0,-2 2-61 16,1-1-40-16,-1 0-32 0,2 1-21 0,1 1-16 0,-2-1-12 15,-1 2-13-15,0 0-16 0,0 0-15 0,0 0-17 0,0 0-15 0,0 0-12 16,0 2-9-16,2-1-6 0,-2 2-3 0,0 0-1 0,1 1 1 0,-1 0 2 16,0 3 2-16,0 1 5 0,0 1 3 0,0-1 7 0,0 5 6 15,0-1 6-15,0 1 6 0,0 2 3 0,0 0 2 0,-1 2 2 0,-1-1 0 16,2 4-1-16,-1-3-1 0,-4 2-2 0,4-1-2 0,1 0 1 15,-2 2-4-15,1-3 1 0,-1-2 1 0,0 2-1 0,2-1-1 0,-1-2 0 16,1-1 1-16,-2-4 1 0,0 2 2 0,2-2 3 0,-1-2 6 16,1-2 5-16,0 0 7 0,0 0 8 0,0-2 10 0,0-2 7 0,0-1 7 15,0 0 4-15,0-1 2 0,1-2-2 0,-1 0 0 0,2-4-3 16,0 1-3-16,-1-3-5 0,3-2-5 0,-1-1-6 0,0-1-8 0,3-2-8 16,-1-2-11-16,-1-1-9 0,1 0-9 0,0 0-4 0,3 0-3 15,-4-1 0-15,3 2 1 0,-1 0-1 0,-1 0 1 0,3 3-2 0,-4 0-1 16,1 3-1-16,-1-1-2 0,0 2-3 0,0 1-3 0,-1 4-4 0,3-2-5 15,-5 2-4-15,1 2-6 0,0 0-4 0,1 3-1 0,-2 0-1 16,1 0 0-16,0 3 1 0,1 1 1 0,0 0 2 0,0 3 3 0,0 3 4 16,1 0 4-16,-2 1 5 0,2 1 7 0,-1 2 6 0,0 1 6 15,0 1 6-15,0 0 1 0,1 1 2 0,-3 1 1 0,1 0-1 0,-1-1 1 0,1-2 0 16,0 0 0-16,-2-1-2 0,2 0 1 0,-2 0-1 0,2-4 2 16,0 1 1-16,-2-2 1 0,0-2 5 0,1 1 4 0,-1-4 5 0,0 1 6 15,2-5 7-15,-1 4 8 0,-1-4 2 0,0 0 1 0,2-1-1 16,0-2-1-16,-1-2-1 0,2-1-3 0,1-1 0 0,1-4-4 0,-1 1-5 15,1-4-3-15,-1-1-9 0,3 0-7 0,-1-1-6 0,-1-1-9 16,4 0-3-16,-1 0-1 0,-1-1-1 0,-1 1 0 0,2 2 0 16,-2 0 1-16,1 2-2 0,-3-1-1 0,3 2-3 0,-1 3-1 0,-2 1-4 15,0 0-4-15,-1 1-5 0,0 3-6 0,0 1 0 0,-1 1-2 0,1 1 0 16,0 2 0-16,2 1 2 0,-4 3 0 0,4 0 2 0,-2 0 2 0,2 4 2 16,-2 0 3-16,2 2 7 0,3 2 4 0,-3 2 7 0,-1 1 6 15,1 0 3-15,3-1 4 0,0 2 1 0,-3 3 0 0,1-2-2 0,0 0-4 16,-1 0-7-16,3 0-9 0,-2 1-10 0,1-5-11 0,-1 3-17 15,1-2-16-15,-2-1-22 0,3 1-23 0,-1-2-29 0,1-3-31 0,-1 1-32 16,1-2-31-16,-1 1-43 0,-1-3-48 0,3 0-67 0,0-3-77 16,-3 0-45-16,0-4-27 0,3 0-10 0</inkml:trace>
  <inkml:trace contextRef="#ctx0" brushRef="#br0" timeOffset="14789.0808">25197 3563 162 0,'0'-10'570'0,"-2"0"-3"15,1 1-14-15,-3 0-78 0,3 1-113 0,-3 2-74 0,1 0-55 16,2 1-34-16,-5 1-22 0,3 1-19 0,-1 1-20 0,3-1-17 0,-3 3-17 16,0 0-19-16,0 0-18 0,0 0-15 0,-2 4-13 0,1 0-9 15,-2 0-8-15,1 3-8 0,0 0-4 0,-4 1-4 0,4 2-3 0,0 1-1 16,-2 1-4-16,-2 0 1 0,6 1 0 0,-3-1 0 0,2 2 0 0,2 1-1 16,-3-2-2-16,5 3-2 0,-3-3-6 0,3 0-6 0,-1 0-5 15,2 1-8-15,0 0-5 0,2-1-5 0,-1-4-4 0,1 2-5 0,1-1-5 16,2-2-3-16,-2 0-4 0,-2 0-4 0,4-4-3 0,-2 1-1 15,2-2 2-15,2-1 4 0,-1-2 7 0,0-2 6 0,0 1 7 0,1-3 7 16,-1-3 7-16,3 1 9 0,-4-1 8 0,3-2 10 0,-1-2 10 0,-1 1 11 16,-2-1 11-16,0-1 11 0,0 0 12 0,0 2 8 0,-3-2 6 15,1 0 8-15,0 3 6 0,-2-2 7 0,0 2 4 0,0 0 2 0,0 1 1 16,0 3-4-16,0-2-6 0,-2 2-7 0,0 2-12 0,2-2-11 16,0 2-13-16,0 2-10 0,0 1-12 0,0 0-10 0,0 0-10 15,0 0-9-15,0 0-8 0,2 3-5 0,0 0-4 0,-1 0-1 0,2 3-1 0,2 0 1 16,-2 0 1-16,2 1-1 0,-2 3-4 0,2-1-4 0,1 1-4 15,1 0-8-15,2 1-9 0,-1-1-11 0,1 0-10 0,2 2-15 16,-1-4-15-16,3 3-14 0,-1-4-17 0,1 1-10 0,2-1-12 0,0-1-7 16,0-2-6-16,2 0-5 0,0-1-3 0,-1-3 2 0,3 0 4 0,-2 0 9 15,-3 0 8-15,5-3 14 0,-5-2 16 0,4 1 17 0,-4-2 19 16,2-2 20-16,-4 2 21 0,2-1 25 0,-2-2 28 0,-3-1 24 0,0 3 24 16,1-3 22-16,-3 1 21 0,-1-2 18 0,0 2 14 0,-3-1 15 15,-1 1 12-15,-1-1 9 0,-1 2 9 0,-1-1 3 0,-1 0 0 0,-1 0-4 16,-1 1-7-16,-1 1-8 0,-2-1-7 0,-1 3-10 0,-1-3-10 15,3 1-12-15,-4 3-14 0,0-1-12 0,0 0-14 0,-2 5-11 0,0-3-11 16,-1-1-11-16,0 4-9 0,1 0-8 0,1 0-8 0,-3 4-5 0,1-1-7 16,2-1-3-16,-2 3-4 0,4 2-2 0,-4 0 0 0,4 1-1 15,1 0-1-15,0 1-1 0,0 2 1 0,2 0-1 0,-1 1 1 0,2 0 1 16,1 2 2-16,-1-2-4 0,4 0-4 0,1 1-3 0,-2 1-3 16,2-1-2-16,2-2-4 0,-1 1-5 0,2 0-7 0,0 0-5 0,0-1-6 15,2-1-7-15,0-2-7 0,0 0-6 0,1-1-10 0,2-1-4 0,-2-2-1 16,2-1-2-16,0-1-5 0,3-2 0 0,-1-2 0 0,-1-1 4 15,4-1 4-15,-4-4 5 0,5-1 8 0,-1-2 6 0,-2 1 8 0,3-3 8 16,-2-4 9-16,-2 2 8 0,2-2 11 0,-3-3 8 0,0-1 9 16,-1 1 10-16,-1-2 9 0,-1-1 8 0,-1 1 8 0,-1-3 10 0,1 2 9 15,-3-1 12-15,-1-1 12 0,-1 1 16 0,-1 2 14 0,-1 2 10 16,1-1 9-16,-3 4 7 0,0-1 9 0,3 2 4 0,-3 4 3 0,1-1-3 0,0 2-5 16,0 3-10-16,1 0-12 0,0 2-18 0,1 2-20 0,-1 1-19 15,2 0-17-15,0 3-14 0,0 0-11 0,-1 3-9 0,1 0-10 0,0 3-8 16,0 1-5-16,0 4-4 0,0 0 0 0,0 4 3 0,0 2 4 15,0 0 6-15,0 4 9 0,0-1 2 0,1 2 2 0,-1 2-3 16,2-2-7-16,-1 2-12 0,-1 2-12 0,4-1-18 0,-3-1-15 0,-1 2-23 16,3-1-23-16,-3-1-26 0,2 0-30 0,0 0-34 0,-2 0-39 15,1-3-52-15,-1 2-61 0,2-3-81 0,0-3-94 0,-2 0-48 0,0-1-25 16,0-2-5-16</inkml:trace>
  <inkml:trace contextRef="#ctx0" brushRef="#br0" timeOffset="15389.8736">25374 3525 556 0,'0'-7'605'0,"0"3"-11"0,0 0-22 0,0-1-98 0,0 2-137 0,0 1-81 15,0-2-55-15,0 1-40 0,0 2-32 0,0 1-26 0,0 0-25 16,0 0-21-16,0 0-24 0,0 1-17 0,1 1-17 0,-1 1-10 0,2 1-8 15,-1 1-5-15,3 1-2 0,-3-1-1 0,1 5 1 0,0 0 4 0,1 2 4 16,-2 1 5-16,4 1 7 0,-4 1 7 0,1 2 8 0,1 2 3 16,-1-1 2-16,-2 2-1 0,1 1 1 0,-1-2-1 0,0 2 0 0,-1-1-2 15,1-1-1-15,-2 0-1 0,-1 1-1 0,1-5-1 16,1 2-1-16,-4-1 1 0,4-2 0 0,-1-1 2 0,1-4 2 0,-3 0 6 0,4-1 7 16,-1-1 8-16,1-2 12 0,-2-2 8 0,2 1 9 0,0-4 4 15,0 0 3-15,0-1 2 0,2-5 0 0,-2 1 0 0,1-2-3 0,3-4-3 16,-3-2-3-16,5-1-6 0,-1-3-6 0,1-2-11 0,1-2-10 15,-1-2-9-15,3-1-9 0,-1-1-4 0,4-1-5 0,-2 1 1 0,0 0 2 16,0-3 3-16,0 5 8 0,2-1 5 0,-3 3 6 0,0 0 5 16,-1 3 3-16,0 1 1 0,1 4-1 0,-4 0-2 0,0 3-7 0,0 3-3 15,-2-1-6-15,2 4-5 0,-2-1-3 0,2 4-5 0,-1 1-6 0,1 1-5 16,0 4-5-16,0 1-1 0,0 3-4 0,1 3 1 0,2 1 3 16,0 2 5-16,0 3 5 0,-2 3 6 0,3 0 7 0,-2 3 5 0,-1 2 1 15,2 1 2-15,1 0 0 0,-2 1-2 0,-1 1-5 0,1-2-4 0,-2 2-9 16,2-3-8-16,-2 0-10 0,1 0-12 0,-1-3-12 0,-2 0-16 15,3-1-16-15,-3-1-25 0,1-3-24 0,-1 2-34 0,0-4-38 16,0-2-50-16,0-2-53 0,2 0-98 0,0-3-118 0,-2 0-72 0,0-3-45 16,0-2-17-16,0-1-4 0</inkml:trace>
  <inkml:trace contextRef="#ctx0" brushRef="#br0" timeOffset="16405.8553">26274 3672 209 0,'-4'-8'552'0,"3"1"12"15,-1 0-44-15,-1-2-73 0,0 1-86 0,-1 0-93 0,1 1-53 0,-2-2-33 16,2 1-20-16,-4 0-12 0,2 1-12 0,-2 1-8 0,2-3-14 15,-3 4-14-15,-1-2-13 0,1 3-12 0,-1-1-9 0,-2 1-12 0,0 1-9 16,-2-1-7-16,-1 2-9 0,-1 2-5 0,-2 0-4 0,3 2-7 16,-3 2-3-16,-2-1-6 0,3 1-2 0,-1 2-4 0,-1 1-3 15,1 1 0-15,1 1-3 0,-2 2 0 0,6 1-2 0,-4-1 0 0,5 3 0 0,-2 1-1 16,2 0 0-16,3 2 0 0,1-1 1 0,0 2 1 0,4-2 2 16,1 1 1-16,1 1 0 0,2 0-1 0,3-1-1 0,-1-1-1 0,2-1-2 15,4 0-2-15,-1-1-2 0,1-2-1 0,4 1-3 0,0-5-5 16,1-1-2-16,0 1-7 0,2-4-4 0,1-1-5 0,0-3-5 0,1-1-2 15,3-4-2-15,-3-1 1 0,2-3 2 0,0 0 1 0,0-4 2 16,-2-3 3-16,2-1 2 0,-3-3 6 0,0 1 5 0,0-5 5 0,-4-2 9 16,0 1 6-16,-1-4 8 0,-2-1 8 0,-2 0 6 0,-3-3 6 0,0 2 9 15,-1-4 7-15,-1 3 10 0,-3-4 14 0,-2 4 14 0,-1-2 17 16,0 2 17-16,-5 1 19 0,3 2 16 0,-3 0 14 0,0 3 13 0,-1 3 9 16,1 2 4-16,0 2 0 0,0 2-4 0,-1 3-7 0,1 2-13 15,1 2-18-15,3 0-21 0,-1 3-22 0,1 2-23 0,0 2-23 0,3 3-21 16,-3 3-19-16,3 1-17 0,-1 2-10 0,2 4-9 0,0 4-4 15,0 2-1-15,0 5 1 0,0 2 4 0,3 2 5 0,-1 3 0 0,1 3-2 16,2 1-7-16,3 2-9 0,-4 2-10 0,4 1-14 0,1-3-14 0,0 4-14 16,0-2-16-16,-1 1-18 0,5-2-15 0,-4 0-17 0,1-2-15 15,1-1-14-15,-3-1-11 0,1-4-6 0,2 0-6 0,-3-4-4 0,0-1 1 16,0-3 4-16,1-3 6 0,-1-2 3 0,2-2 7 0,1-3 9 0,-2-3 8 16,3-1 11-16,-2-5 11 0,2-3 14 0,1 0 15 0,0-3 15 15,-1-3 16-15,2-3 18 0,0-1 13 0,0-3 13 0,-1 0 16 16,2-5 16-16,-3 1 20 0,1-1 20 0,1 0 19 0,-5-1 18 0,4 1 17 15,-5-3 14-15,0 3 17 0,0-1 13 0,-2 2 15 0,-3-1 13 0,-2 1 10 16,1 2 9-16,-2 3 5 0,-2-2 5 0,1 3-2 0,-4 2-5 0,1-1-9 16,-4 4-8-16,1-1-10 0,1 2-15 0,-3 3-11 0,1-1-15 15,-4 3-14-15,0 1-12 0,1 2-13 0,-1 2-9 0,-1 1-12 0,0 1-13 16,-1 1-7-16,-1 4-8 0,3-1-5 0,1 2-7 0,-2 2-1 0,1-2-2 16,0 4-2-16,4-2-1 0,-1 5-1 0,3-3 0 0,-2 1-1 15,3 2-3-15,2-1-5 0,-2 1-8 0,4-2-3 0,-1 0-4 0,2 1-2 16,2-1-1-16,-2 0-3 0,1-1-3 0,4-4-1 0,-1 1-1 15,0-1 0-15,2-2 0 0,-1-1-1 0,1-1-1 0,2-5 0 16,0 2 4-16,0-3 1 0,2-3 0 0,0 1 2 0,2-5 2 0,0-1 2 16,1-1 2-16,-2-2 2 0,1 1 2 0,0-3 4 0,1-2 6 0,-3 1 6 15,0 0 11-15,1-1 11 0,-3 3 14 0,0-5 15 0,-4 4 14 0,4 1 14 16,-3 0 16-16,0 2 12 0,-4 1 7 0,2 0 5 0,-1 2 5 16,0 0-5-16,-2 1-6 0,1 3-9 0,-1-1-9 0,0 1-14 0,0 1-17 15,0 2-14-15,0 0-15 0,0 0-16 0,0 2-15 0,3 1-10 16,-3 1-9-16,2 1-6 0,0 0-5 0,-1 3-2 0,4 1-6 0,-4 0-5 15,2 0-5-15,1 2-8 0,-1 1-6 0,2 0-11 0,0 0-11 16,2-2-17-16,-1 2-20 0,2 0-23 0,-1 0-25 0,-1 0-28 0,3-2-28 16,0 0-33-16,0 0-34 0,0-4-56 0,1 0-67 0,0-1-68 0,0-1-69 15,2-2-30-15,-3-2-15 0,4 0 4 0</inkml:trace>
  <inkml:trace contextRef="#ctx0" brushRef="#br0" timeOffset="16656.068">26928 3217 561 0,'-4'-4'650'0,"3"-2"13"0,-1 1 11 0,0 3-89 16,2-1-140-16,-1-1-98 0,-1 3-80 0,2-3-56 0,0 4-48 16,0 0-34-16,0 0-24 0,0 4-22 0,2-3-16 0,-1 6-16 0,-1-2-15 15,2 3-12-15,0 1-11 0,-1 3-5 0,1 0-3 0,0 5 0 0,1 2 2 16,-3 2 8-16,1 1 8 0,-1 1 3 0,2 1 1 0,0 2-4 15,-2 1-6-15,0 1-13 0,0 0-16 0,0 1-17 0,0 0-22 0,0 0-22 16,-2 0-25-16,0-1-27 0,2 2-29 0,0-4-34 0,0-1-34 16,0-1-33-16,0-1-34 0,0-1-45 0,0-2-54 0,2-4-67 0,0-1-76 15,-1-1-38-15,2-4-22 0,2-1 2 0</inkml:trace>
  <inkml:trace contextRef="#ctx0" brushRef="#br0" timeOffset="17838.7478">26721 3553 177 0,'-7'-3'580'0,"2"-1"6"0,4 1-5 0,-3-1-9 0,4 3-118 0,0 0-172 16,0 1-101-16,2 0-66 0,1 0-38 0,1 0-24 0,2 0-14 15,2 1-7-15,4 0-5 0,0 1-5 0,3 0-4 0,1 1-5 0,5-3-4 16,1 2-4-16,-1 0 1 0,2-2 1 0,1 1-3 0,2-1-4 16,0 0-4-16,-2-1-5 0,3 1-4 0,-2-4-2 0,2 4-3 0,-4-3-3 15,2-1 0-15,-4 0 1 0,3 0 3 0,-4-2 6 0,0 1 8 0,-2-1 12 16,-2 0 15-16,-2 0 17 0,-1 0 16 0,-2 2 17 0,-1-3 15 15,-2 2 15-15,-1 0 11 0,-2 1 13 0,-2-3 9 0,0 3 10 0,-3 0 8 16,0 1 5-16,0 0-1 0,-1 0-7 0,-1-1-11 0,-1 3-12 16,0-2-17-16,0 3-15 0,-3-1-16 0,3 1-16 0,-4 1-13 0,2 1-14 15,0 0-12-15,-1 2-11 0,-2 2-11 0,2 0-12 0,0-1-6 0,-2 4-7 16,2 2-2-16,-1-2-4 0,2 3-4 0,1-1-3 0,-1 1-6 16,2 3-4-16,1-2-5 0,-1 1-7 0,3 1-6 0,0-2-7 0,3 2-5 15,-1 0-7-15,1-1-4 0,0-1-2 0,2 0-2 0,0 0 2 0,-1-1 4 16,1-2 4-16,1 0 6 0,1-2 7 0,-1 1 4 0,0-3 6 15,-1-1 4-15,4-1 7 0,-2-2 5 0,-1-2 8 0,2 0 5 0,1-2 5 16,-1-1 4-16,1-1 3 0,0-4 2 0,0 1 4 0,-2-3 1 16,1 0 3-16,-1-2 1 0,0-1 6 0,-2-2 1 0,-1 0 5 0,1-2 4 15,-2 0 5-15,2 0 4 0,-4 0 6 0,1-3 6 0,-2 3 6 16,0-1 8-16,-2 0 4 0,1 3 8 0,-4-2 6 0,2 4 5 0,0 1 3 16,-2 0-1-16,0 4 0 0,0-2-5 0,1 3-4 0,-2 0-6 15,-1 1-9-15,3 2-10 0,0 2-8 0,-1 1-10 0,1-1-9 0,-1 4-8 16,2-1-8-16,0 1-6 0,0 3-4 0,1 2-3 0,0-2-2 0,-1 5-3 15,3-1 0-15,0 1-2 0,0 1 0 0,0 0-3 0,3 1-5 16,1 0-4-16,-1 2-6 0,2-2-3 0,2-1-4 0,0 1-4 0,1-3-3 16,-2 3-1-16,3-3-1 0,-1-1 0 0,2-3-1 0,1 1 3 15,-3-1 2-15,1-3 5 0,1 0 7 0,2-2 7 0,-2 0 7 0,0-3 8 16,-1-1 5-16,0-2 9 0,0-1 8 0,0 0 8 0,-1-2 7 16,-2 0 8-16,1-2 6 0,-2 1 7 0,0-1 8 0,0 1 6 0,-2 0 5 15,0 0 4-15,1 0 2 0,-3 3 0 0,1-2-2 0,0 0-3 0,-1 3-6 16,1 0-7-16,-2 1-8 0,1 1-10 0,-1-1-10 0,3 3-12 15,-1 0-13-15,-2 1-8 0,1 1-5 0,2 0-5 0,-1 1-2 0,0 1-3 16,3 0 1-16,-2 3 0 0,0 1 1 0,0-1 3 0,3 3 3 0,-3 0 6 16,2 1 5-16,0 1 5 0,0 0 7 0,-2 2 2 0,0-1 1 15,5 1 2-15,-5 2-2 0,0-3 0 0,0 1 0 0,1 3-1 0,-3-2 1 16,1-1-1-16,-1 0 0 0,1 1 0 0,0-3 0 0,-2 3 0 16,1-3 1-16,-1 0 1 0,2 0-1 0,-1-1 1 0,-1 0 0 0,3-2-3 15,-1-1-5-15,-1 1-4 0,3-3-4 0,-3 1-8 0,2-3-8 0,1 1-11 16,0-1-13-16,1-1-15 0,3-1-15 0,-3-1-17 0,3-1-18 15,0-3-15-15,2 0-14 0,2-2-10 0,-3 0-7 0,5-3-3 16,-1 2 2-16,-1-2 4 0,1-2 8 0,0 1 13 0,0-3 17 0,-2-1 23 16,1 1 27-16,-1-1 31 0,-3 1 33 0,1-1 34 0,0 2 31 0,-5-3 28 15,0 2 28-15,0 2 23 0,-2-1 19 0,0 1 17 0,-2 0 15 16,0 2 13-16,-2 0 11 0,0 1 3 0,-1 1-3 0,2 2-9 0,-1 0-13 16,0 2-17-16,1-1-17 0,1 3-20 0,-2-1-19 0,1 0-20 0,1 2-19 15,0 1-15-15,0 0-16 0,0 0-16 0,0 1-15 0,-2 2-12 16,2 2-10-16,0 0-6 0,0 2-2 0,0-1-5 0,0 1-1 0,0 3 0 15,0-1 3-15,0 0-2 0,2 4-3 0,-2-2-3 0,1 1-5 0,1-2-7 16,-1 2-6-16,3 0-7 0,-3 0-10 0,2-2-7 0,1 2-5 0,0-2-3 16,1 0 0-16,-2-1-2 0,2 0-1 0,-2-1-1 0,2-1 1 15,0-1 0-15,2-2 0 0,0 0 3 0,1-1 3 0,-2-2 5 0,3-1 8 16,-1 0 7-16,2-1 6 0,1-3 4 0,-3-2 5 0,1-1 4 16,4 0 4-16,-4-2 8 0,3 0 8 0,-3-2 12 0,0-1 9 0,1 0 12 15,-2-1 11-15,1-3 9 0,-2 2 9 0,1-1 12 0,-4 0 11 16,6 0 15-16,-6-1 10 0,0 2 16 0,0-1 15 0,0 2 13 0,-3 0 14 15,3 0 10-15,-4 4 12 0,1-2 5 0,-1 2 1 0,0 2-3 16,0 2-6-16,0-2-10 0,0 2-15 0,-1 0-15 0,1 2-19 0,0 2-17 16,0 1-18-16,0 0-18 0,-2 1-16 0,0 2-16 0,2 4-14 0,-1 0-11 15,-1 4-8-15,0 2-4 0,-1 4-2 0,2 3 2 0,-1 5 3 16,0 1 3-16,1 6 6 0,1 3 1 0,-2 2 2 0,1 7-1 0,1 1-1 16,0 4-6-16,0 2-5 0,0 5-9 0,0 1-10 0,0 4-4 15,0 1-2-15,0 2-3 0,0 2-4 0,0 3-6 0,0 2-7 0,-2-1-6 16,-2 2-5-16,2-2-2 0,-1 1-3 0,0 0 3 0,-1-4 2 15,0-2 8-15,0-5 9 0,0-3 3 0,-2-3 0 0,-1-6 5 16,1-6 6-16,-1-3 14 0,2-8 16 0,-4-2 13 0,1-5 14 0,0-4 8 16,-6-7 5-16,3-3 6 0,-2-5 3 0,-2-4 4 0,-1-4 3 0,-3-4 2 15,-2-5 2-15,4-7 1 0,-5-1-4 0,1-8-9 0,2-2-12 16,0-5-18-16,2-5-21 0,3-6-24 0,1-2-26 0,4-5-25 16,2-3-22-16,6-3-28 0,4-4-30 0,3-1-30 0,8-4-31 0,6-2-35 15,5 1-32-15,3-2-46 0,9 3-52 0,2 0-85 0,2 1-105 0,5 5-51 16,1 5-23-16,2 3-5 0,-3 4 8 0</inkml:trace>
  <inkml:trace contextRef="#ctx0" brushRef="#br0" timeOffset="18538.9277">24565 4345 252 0,'-24'-2'516'0,"5"1"7"0,-2 1-80 0,5 0-124 0,1 0-71 16,2 0-42-16,2 0-26 0,5 0-18 0,-1 0-14 0,4 0-12 0,1 0-10 16,2 0-10-16,4 0-12 0,0 0-10 0,6 0-17 0,2 0-15 15,6 0-12-15,4 0-12 0,6 0-6 0,6 0-5 0,2-1-5 16,8-1-6-16,7 0-4 0,4-2-2 0,5 1 2 0,7-2 4 0,4 1 3 16,2-1 4-16,5-2-1 0,3 1 0 0,6-1-2 0,2-1-1 0,6 1-3 15,5-2-4-15,0 0-2 0,1 1-1 0,3-2 4 0,-1-1 5 0,0 1 0 16,1-3-4-16,-2 2-1 0,-1 0-5 0,-3 0-6 0,0 0-7 15,-5-2-5-15,-4 2-6 0,-4-1-5 0,-2 1-7 0,-3-1-8 0,-3 2-9 16,-6 0-15-16,-6 0-16 0,-5 0-19 0,-4 1-17 0,-8 0-18 0,-6 1-15 16,-4 2-16-16,-8 0-17 0,-5 1-19 0,-6 1-20 0,-5 3-34 15,-6-2-42-15,-8 3-68 0,0 0-83 0,-8 1-40 0,-6 1-20 0</inkml:trace>
  <inkml:trace contextRef="#ctx0" brushRef="#br0" timeOffset="18938.8114">24466 4600 387 0,'-31'0'543'0,"-1"0"4"0,5 0 7 0,2 0-95 0,2 0-145 16,2 0-93-16,2 0-66 0,4 0-38 0,1 0-23 0,3 0-11 15,3 0-8-15,1 0-2 0,3 0-2 0,1 0 0 0,3 0-1 0,2 0-6 16,3 0-9-16,2 0-10 0,4-1-11 0,2 1-9 0,6-3-5 16,6 3-4-16,5-3-1 0,7 1-1 0,6-1-3 0,9-1 0 0,1-1-1 15,9 1-2-15,4-3-2 0,4 2-1 0,7-3 3 0,1 1 1 16,4 0 0-16,2-1 0 0,3-1-1 0,3 0-2 0,1 0-3 16,3 1-2-16,1-2-2 0,0 2 0 0,-1-2 0 0,3-1 2 0,0 2 3 0,-2-1 2 15,-1-2-1-15,-3 1-2 0,-1 2-1 0,-3-1-1 0,-2 0 0 16,-5 0 2-16,-1 0 0 0,-5 1 3 0,-1 0 0 0,-4 0 2 0,-4 0 4 15,-3 2-1-15,-5-1-1 0,-4 0-2 0,-5 2-1 0,-2-1-2 16,-7 1 0-16,-4 0-2 0,-2 1-2 0,-6 1 0 0,-2 1-2 0,-4-2-1 16,-3 2-3-16,-3 2-4 0,-2-2-4 0,-2 1-8 0,-3 1-11 0,-2 1-11 15,-1-2-12-15,-2 2-15 0,-1 0-17 0,-2 0-21 0,0 0-24 16,-2 0-25-16,-1 0-30 0,-2 2-55 0,-1 1-71 0,-2 0-84 0,-1 0-91 16,-4 1-52-16,-1 1-31 0,-1 1-8 0</inkml:trace>
  <inkml:trace contextRef="#ctx0" brushRef="#br0" timeOffset="26689.7619">13923 18343 177 0,'0'0'370'16,"0"0"-55"-16,0 0-70 0,0 0-46 0,0 0-31 0,0 0-20 0,0 0-17 16,0 0-8-16,0 0-7 0,0 0-6 0,0 0-5 0,0 0-6 0,0 0-4 15,0 0-5-15,0 0-4 0,0 0-6 0,0 0-6 0,0 0-5 16,0 0-5-16,0 0-6 0,2 0-3 0,-2 0-3 0,0 0-5 0,0 0-2 15,2-1-3-15,-2 1-3 0,0 0-3 0,0 0-3 0,0-2-4 0,0 2-3 16,0 0-4-16,0 0-8 0,0 0-4 0,0 0-5 0,0 0-5 16,0 0-5-16,1 0-4 0,2 0-2 0,-1 0-2 0,0 0-2 0,1 2 0 15,0-1 3-15,2-1 1 0,1 2 1 0,0-1 3 0,1-1 2 0,1 2 6 16,2-1 4-16,3-1 3 0,1 2 4 0,-1-1 5 0,6-1 4 0,-1 2 3 16,0-1 2-16,3-1 1 0,1 0 0 0,3 0 1 0,2 0-1 15,0 0 0-15,1 0-1 0,4 0-1 0,-2-1-2 0,5-1-1 0,0-1-3 16,1 0-2-16,3-1-4 0,-1-1-2 0,1 1-2 0,0-2-3 0,4 2-3 15,-2-4-3-15,0 1-2 0,3 0-3 0,-3 0-2 0,3-2-1 0,-1 1 0 16,1 1 0-16,-1-1 1 0,-2 1 1 0,3 0 0 0,-2 0 2 16,0 2 0-16,1 0 3 0,-2 0 1 0,0 1 2 0,0-1 2 0,-1 2 0 15,1 0 2-15,-2 2 2 0,-1-1 0 0,2 0-1 0,-2 2 1 0,-2 0 0 0,1 2 0 16,-1-2-1-16,0 2 0 0,-1 1 0 0,-2-2 0 0,0 2 0 16,1 0 1-16,-1 0-1 0,-2 0-1 0,-1 0 0 0,2-1-2 0,-2 0 0 15,0 1-2-15,2 1-1 0,-2-1 0 0,-2-1 0 0,2 1-2 0,0-3 0 16,0 4 1-16,0-4 0 0,0 1 1 0,-1 1 0 0,1-2 2 0,0 0 0 15,-2 0 3-15,2-2-1 0,0 1 2 0,-1 1 1 0,1-4 1 0,0 4 1 16,-2-3 0-16,2 2 0 0,0-2 0 0,-1 0 1 0,-1 0-2 0,0-1 0 16,1 2 0-16,1-1-2 0,-1 0 1 0,1 2 0 0,0-4-1 15,-2 1 0-15,2 1-2 0,0-2 1 0,2 1 2 0,-2-1 1 16,0-1 1-16,2 1 0 0,-1 0 2 0,1-2 1 0,1 0 0 0,-2 1 1 16,3 0 0-16,-1-1 1 0,0-2 1 0,-1 1 2 0,1 1 0 15,-1-1-1-15,-1 1-2 0,1-3 0 0,-1 3 0 0,1-1-2 0,-2 3 1 16,0-2-2-16,0 2 0 0,-1-1 0 0,-1 1-2 0,0-1 0 0,-1 3-2 15,0 0-1-15,-2 0-3 0,-1 3-1 0,2-3 1 0,-3 3-1 16,-1 3-1-16,-1-3-2 0,1 2-1 0,-2 1-1 0,-2 0-1 0,1 1-1 16,0-1 1-16,-2 2 0 0,0 1 0 0,0-2 1 0,0 2 0 0,-1-1 1 15,3 0 2-15,-5 2 0 0,3-2 0 0,2 2 1 0,-3-2 3 0,1 0 0 16,3 0 2-16,-3-1 2 0,3 1 2 0,-1-1 2 0,3-2 1 16,-1 1 2-16,1-2 2 0,0 1 1 0,3-2 2 0,1-2-1 0,0 1 1 15,1-2 1-15,-1-2-2 0,4 1-2 0,-2-1-2 0,4-1-2 16,-2-1-3-16,2 1-2 0,-1-2-2 0,4 0-3 0,-2 1-2 0,-1-1-3 15,-1 0 0-15,2 0-2 0,-1 2 0 0,0-1 1 0,-1 0-1 16,-1 2 1-16,0-2 0 0,0 4 1 0,0-2 0 0,-3 0 2 0,2 1 0 16,-1 2-1-16,-4-1 1 0,3 1 1 0,-2 1 2 0,2 1-1 15,-2 0-1-15,0 1 1 0,2 1-1 0,-1 0-1 0,1-1 1 0,-2 1 0 16,3 0 1-16,-1 1-1 0,-2 1 0 0,4-3 2 0,-2 3-1 0,-1-1-1 16,0-1 0-16,1 1 0 0,0-1-1 0,-2 1 0 0,2-1 0 15,-2-2 0-15,-2 2 0 0,0 1 0 0,1-3 2 0,-1 0-1 0,-2 0 0 16,3 0 0-16,-4 0 1 0,2 0-1 0,-2 0 0 0,2-3 1 15,-4 1 0-15,2 2-1 0,-2-2-1 0,0-1 0 0,2 0-1 0,-1-1 0 16,1 1-1-16,-3 1-1 0,1-1-2 0,0-1 0 0,-1 1-2 0,3 1 1 16,-3 0-1-16,-1-1 2 0,3 0 0 0,-4 0 1 0,3 0 1 15,-1 2-1-15,-1-2 1 0,3 1 0 0,-3 1 1 0,1-1 0 0,3 0 2 16,-3 2 1-16,1-1 1 0,0 1 1 0,-1 0-1 0,4 0 0 16,-4 0 0-16,4 1-1 0,-4-1 0 0,2 2 0 0,1 0 2 0,-2-1-1 15,4 1 1-15,-3 1 0 0,0-2-1 0,2 1 1 0,-3-1-2 0,2 2 1 16,-2-2 0-16,0 1-1 0,2 1 0 0,-1-1 0 0,1-2 1 15,-2 2-1-15,-2 1 1 0,3-3 1 0,0 2 0 0,-1 0 1 0,-1-2 0 16,-1 0 1-16,1 0 1 0,0 0-1 0,-1 0 1 0,1 0 0 16,-2-2 0-16,0 0 1 0,0 1-2 0,0-1 1 0,-2 0 0 0,4 0-2 15,-4-1 0-15,0 0-1 0,3 0 0 0,-3 0-2 0,1 0-1 0,-2 0 0 16,4 0-1-16,-5 0-1 0,3 0 0 0,-1 0-1 0,-2 2-2 16,2-1-1-16,-2-1-1 0,1 2-1 0,0-1 1 0,-3 2-2 0,3-3-1 15,-2 3-1-15,1 0-2 0,0 0 1 0,-3 0-1 0,3 0-2 0,-1 0 1 16,-1 3 0-16,-1-3 1 0,3 2 0 0,-1-1-1 0,-1 2 1 15,-1 0 0-15,1 0 0 0,-1 0 1 0,1-2 1 0,0 3 1 0,-1-1 1 16,0 0 1-16,0 0 1 0,1-1 0 0,-3 1 0 0,2 1 2 16,-1-1 0-16,0-1 2 0,0 1 1 0,-1 1 0 0,1-3 2 0,0 1 0 15,0 0 0-15,-3 1 2 0,3-3-1 0,-1 0 0 0,0 2 1 0,1 0 1 16,-3-2-1-16,1 1 2 0,2-1-2 0,-2 0 2 0,-1 0-2 0,1 0 0 16,-2 0 1-16,2 0-1 0,-2 0 0 0,0 0 0 0,0 0-1 15,-1 0-1-15,0 0 0 0,-1 0-1 0,2 0 0 0,-2 0-1 0,-1 0 0 16,0 0-1-16,0 0-1 0,0 0 0 0,0 0-1 0,0 0-1 15,0 0 1-15,0 2-1 0,0-2-1 0,0 0 1 0,0 0-1 16,0 0 1-16,0 0-1 0,0 0 0 0,2 0 0 0,-2 0-1 0,0 0 1 16,0 0 1-16,0 0 0 0,2 2 1 0,-2-1 1 0,0-1 1 0,1 0 1 15,-1 2 0-15,0-2 0 0,2 0 1 0,-1 0 0 0,-1 0 1 16,0 0 0-16,0 0 1 0,0 0 0 0,0 0 1 0,0 0-1 0,0 0-1 16,0 0 0-16,0 0 0 0,0 0 2 0,0 0-2 0,0 0 1 0,0 0 0 15,0 0 0-15,0 0 1 0,0 0 0 0,0 0 0 0,0 0 1 16,0 0-1-16,0 0-1 0,0 0 2 0,0 0-1 0,0 0 1 0,0 0-1 15,0 0 0-15,0 0 1 0,0 0-2 0,0 0 0 0,0 0-1 16,0 0 0-16,0 0-1 0,0 0 0 0,0 0 0 0,0 0-1 0,0 0 1 16,0 0 0-16,0 0 0 0,0 0-1 0,0 0 0 0,0 0-1 15,0 0 1-15,0 0 0 0,0 0 1 0,0 0 0 0,0 0 1 0,0 0-1 16,0 0 0-16,0 0 0 0,0 0 1 0,0 0-1 0,0 0 0 16,0 0 1-16,0 0 0 0,0 0 1 0,0 0-1 0,0 0 2 0,0 0-1 15,0 0-1-15,0 0 0 0,0 0 0 0,0 0 0 0,0 0 1 0,0 0-1 16,0 0 0-16,0 0 0 0,0 0-2 0,0 0 1 0,0 0-1 15,0 0 0-15,0 0-2 0,0 0 1 0,0 0 0 0,0 0-2 0,0 0 1 16,0 0 0-16,0 0-1 0,0 0 0 0,0 0-1 0,0 0 0 0,0 0 0 16,0 0 0-16,0 0-1 0,2 2 0 0,-2-2 2 0,0 0-2 15,0 0 2-15,0 0-1 0,0 0 2 0,0 0-1 0,0 0 1 0,0 0 1 16,0 0 1-16,0 0 0 0,0 0-1 0,0 0 4 0,0 0-1 16,0 0 0-16,0 0 0 0,0 0 0 0,0 0 0 0,0 0 0 0,0 0 0 15,0 0 1-15,0 0 0 0,0 0-1 0,0 0 0 0,0 0 0 0,0 0 0 16,0 0 0-16,0 0 1 0,0 0-1 0,0 0 0 0,0 0-1 15,0 0 1-15,0 0 0 0,0 0-2 0,0 0 1 0,0 0 0 0,0 0-1 16,0 0 2-16,0 0-2 0,0 0 1 0,0 0-1 0,0 0 1 16,0 0-1-16,0 0 1 0,0 0-2 0,0 0 2 0,0 0 0 0,0 0 2 15,0 0-2-15,0 0-2 0,0 0 2 0,0 0-1 0,0 0 1 16,0 0-1-16,0 0 1 0,0 0-1 0,0 0 0 0,0 0 1 0,0 0-1 16,0 0-1-16,0 0-1 0,0 0 1 0,0 0 0 0,0 0 0 0,0 0-1 15,0 0 1-15,0 0 0 0,0 0-2 0,0 0 2 0,0 0-1 16,0 0-1-16,0 0 1 0,0 0 0 0,0 0-2 0,0 0 2 0,0 0-1 15,-2 0 1-15,2 0 0 0,0 0-1 0,0 0 2 0,0 0 0 16,0 0 1-16,0 0 0 0,0 0-1 0,0 0 1 0,0 0 1 0,0 0 0 16,0 0 1-16,0 0 1 0,0 0-1 0,0 0 0 0,0 0 0 0,0 0 0 15,0 0 0-15,0 0-1 0,0 0 0 0,0 0 0 0,0 0 1 16,0 0-1-16,0 0 0 0,0 0 0 0,0 0 1 0,0 0-1 0,0 0 0 16,0 0 0-16,0 0 0 0,0 0 0 0,0 0 0 0,0 0 0 15,0 0 2-15,0 0-2 0,0 0 0 0,0 0 0 0,0 0-2 0,0 0 2 16,0 0 0-16,0 0-1 0,0 0 0 0,0 0 0 0,0 3 1 15,0-3-1-15,0 0 0 0,0 0 1 0,0 0-1 0,0 0 0 0,0 0-1 16,0 0 1-16,0 0 1 0,0 0-1 0,0 0 0 0,0 0 1 16,0 0 1-16,0 0-1 0,0 0 0 0,0 0 0 0,0 0 0 0,0 0 1 15,0 0-1-15,0 0 1 0,0 0 1 0,0 0-1 0,0 0 1 0,0 0 0 16,0 0-1-16,0 0 2 0,0 0-1 0,0 0 0 0,0 0 0 16,0 0 1-16,0 0-1 0,0 0 0 0,0 0 0 0,0 0 1 0,0 0-1 15,0 0 0-15,0 0 0 0,0 0 1 0,0 0-2 0,0 0 0 16,0 0 0-16,0 0-1 0,0 0 0 0,0 0-1 0,0 0 0 0,0 0 1 15,0 0-1-15,0 0-1 0,-1 0 0 0,1 0 0 0,0 0 0 0,0 0-1 16,0 0 0-16,0 0 0 0,-2 0-1 0,2 0 1 0,0 0-2 0,0 0 1 16,0 0-1-16,0 0 1 0,0 0-1 0,0 0 1 0,0 0 1 15,0 0-2-15,0 0 2 0,0 2-1 0,0-2 1 0,0 0 0 0,0 0-1 16,0 0 2-16,0 0 0 0,0 0 1 0,0 0-1 0,0 0 1 16,0 0 0-16,0 0 0 0,0 0 0 0,0 0 0 0,0 0 0 0,0 0 1 15,0 0-1-15,-1 1 1 0,1-1 1 0,0 0 0 0,0 0-1 16,0 0 0-16,0 0 0 0,0 0 0 0,0 0 1 0,0 0 0 0,0 0-1 15,0 0 1-15,0 0-1 0,0 0 1 0,0 0-1 0,0 0 1 0,0 0-1 16,0 0 2-16,0 0-1 0,0 0-1 0,0 0 0 0,0 0 0 16,0 0 0-16,0 0 0 0,0 0-1 0,0 0 1 0,0 0-2 0,0 0 2 15,0 0-1-15,0 0 1 0,0 0-1 0,0 0 0 0,0 0 0 16,0 0 0-16,0 0-1 0,0 0 0 0,0 0 1 0,0 0 0 0,0 0-1 16,0 0 1-16,0 0 0 0,0 0 0 0,0 0-2 0,0 0 2 0,0 0-1 15,0 0 0-15,0 0-1 0,0 0 1 0,0 0 1 0,0 0-1 16,0 0 0-16,0 0-1 0,0 0 1 0,0 0 0 0,0 0 0 15,0 0-1-15,0 0 0 0,0 0 1 0,0 0 1 0,0 0-2 0,0 0 1 16,0 0 1-16,0 0 0 0,0 0 0 0,0 0 0 0,0 0-1 16,0 0 2-16,0 0-1 0,0 0 1 0,0 0 0 0,0 0 1 0,0 0-1 15,0 0-1-15,0 0 2 0,0 0 1 0,0 0-2 0,0 0 1 0,0 0-1 16,0 0 1-16,0 0 0 0,0 0 0 0,0 0 0 0,0 0 0 16,0 0 0-16,0 0 1 0,0 0-1 0,0 0 0 0,0 0-1 0,0 0 0 15,0 0 0-15,0 0 1 0,0 0 0 0,0 0-1 0,0 0 0 16,0 0 0-16,0 0 0 0,0 0-1 0,0 0 1 0,0 0-1 0,0 0 0 15,0 0 1-15,0 0 0 0,0 0 0 0,0 0 0 0,0 0-1 0,0 0-1 16,0 0 1-16,0 0 0 0,0 0 0 0,0 0 1 0,0 0 0 0,0 0 0 16,0 0 0-16,0 0 0 0,0 0 0 0,0 0 0 0,0 0 1 15,0 0-1-15,0 0 0 0,0 0 1 0,0 0-1 0,0 0 0 16,0 0 0-16,0 0 0 0,0 0 0 0,0 0 0 0,0 0 0 0,0 0 0 16,0 0-1-16,0 0 1 0,0 0 0 0,0 0-1 0,0 0 1 0,0 0-1 15,0 0 1-15,0 0 0 0,0 0-1 0,0 0 1 0,0 0 0 16,0 0-1-16,0 0 0 0,0 0 1 0,0 0 0 0,0 0 0 0,0 0-2 15,0 0 2-15,0 0 0 0,0 0 0 0,0 0-1 0,0 0 1 16,0 0 0-16,0 0 0 0,0 0-1 0,0 0 1 0,0 0 1 0,0 0-2 16,0 0 1-16,0 0-1 0,0 0 0 0,0 0 0 0,0 0 0 0,0 0 0 15,0 0 1-15,0 0-2 0,0 0 2 0,0 0-1 0,0 0 0 16,0 0 1-16,0 0 0 0,0 0 0 0,0 0 0 0,0 0 1 0,0 0-1 16,0 0 1-16,0 0 1 0,0 0-1 0,0 0 0 0,0 0-1 15,0 0 0-15,0 0 1 0,0 0 0 0,0 0 0 0,0 0 0 0,0 0 0 16,0 0 1-16,0 0-1 0,0 0 0 0,0 0 0 0,0 0 0 0,0 0-1 15,0 0 1-15,0 0 0 0,0 0 0 0,0 0 1 0,0 0-1 16,0 0 0-16,0 0-1 0,0 0 0 0,0 0 1 0,0 0-1 0,0 0 0 16,0 0 1-16,0 0-1 0,0 0 1 0,0 0 0 0,0 0 0 15,0 0 1-15,0 0-1 0,0 0 0 0,0 0-1 0,0 0 0 0,0 0 0 16,0 0 0-16,0 0 0 0,0 0 1 0,0 0-1 0,0 0 1 0,0 0-1 16,0 0-1-16,0 0 1 0,0 0-1 0,0 0 0 0,0 0 0 15,0 0-1-15,0 0 1 0,0 0 1 0,0 0 0 0,0 0-1 16,0 0 0-16,0 0 0 0,-2 0 0 0,2 0 0 0,0 0 0 0,0 0-1 15,0 0 1-15,0 0 0 0,0 0 0 0,0 0 0 0,0 0 0 0,0 0 0 16,0 0 0-16,0 0-1 0,0 0 2 0,0 0-1 0,0 0 1 16,0 0 0-16,0 0-1 0,0 0 2 0,0 0-1 0,0 0 1 0,0 0 1 15,0 0-1-15,0 0 0 0,0 0 0 0,0 0 1 0,0 0-1 16,0 0 2-16,0 0-2 0,0 0 0 0,0 0 1 0,0 0 0 0,0 0-1 16,0 0 2-16,0 0-1 0,0 0-1 0,0 0 1 0,0 0 1 0,0 0-1 15,0 0-1-15,0 0 0 0,0 0 1 0,0 0 1 0,0 0-2 0,0 0 1 16,0 0-1-16,0 0 0 0,0 0 0 0,0 0-1 0,0 0 0 15,0 0 0-15,0 0 0 0,0 0 0 0,0 0 0 0,0 0 0 0,0 0-1 16,0 0 0-16,0 0 1 0,0 0-1 0,0 0 1 0,0 0 0 16,0 0-1-16,0 0 1 0,0 0 0 0,0 0 0 0,0 0-1 0,0 0 0 15,0 0-1-15,0 0 1 0,0 0 1 0,0 0 0 0,0 0-1 16,0 0 0-16,0 0 1 0,0 0-1 0,0 0 0 0,0 0 0 0,0 0 1 16,0 0-1-16,0 0-1 0,0 0 2 0,0 0-1 0,0 0 1 15,0 0-1-15,0 0 1 0,0 0 0 0,0 0 0 0,0 0-1 0,0 0 1 16,0 0 0-16,0 0 0 0,0 0-1 0,0 0 1 0,0 0-1 0,0 0 0 15,0 0 1-15,0 0 0 0,0 0 0 0,0 0-1 0,0 0-1 16,0 0 1-16,0 0 0 0,0 0 0 0,0 0 0 0,0 0 0 0,0 0 0 16,0 0 0-16,0 0-1 0,0 0 1 0,0 0 0 0,0 0 0 15,0 0 1-15,0 0 0 0,0 0 0 0,0 0 1 0,0 0-1 0,0 0 0 16,0 0 1-16,0 0 0 0,0 0 1 0,0 0-1 0,0 0 0 16,0 0 1-16,0 0-1 0,0 0 1 0,0 0 1 0,0 0-1 0,0 0 0 15,0 0 0-15,0 0 2 0,0 0-1 0,0 0 1 0,0 0-1 0,0 0 0 16,0 0 1-16,0 0-2 0,0 0 1 0,0 0 1 0,0 0-1 15,0 0 0-15,0 0 0 0,0 0-1 0,0 0 1 0,0 0 0 0,0 0-1 16,0 0 0-16,0 0-1 0,0 0 0 0,0 0 0 0,0 0 2 0,0 0-2 16,0 0-1-16,0 0-1 0,0 0 1 0,0 0 0 0,0 0 0 15,0 0-1-15,0 0 1 0,0 0-2 0,0 0 1 0,0 0 0 0,0 0 0 16,0 0 0-16,0 0 0 0,0 0 0 0,0 0 0 0,0 0-2 16,-2 0 2-16,2 0-1 0,0 0 1 0,0 0 0 0,0 0-2 0,0 0 2 15,0 0 0-15,0 0 0 0,0 0 0 0,0 0 0 0,0 0 1 16,0 0-1-16,0 0 0 0,0 0 1 0,0 0 0 0,0 0 0 0,0 0-2 15,0 0 2-15,0 0 2 0,0 0-2 0,0 0 0 0,0 0 1 0,0 0-1 16,0 0 1-16,0 0-1 0,0 0 1 0,0 0 0 0,0 0 0 16,0 0-1-16,0 0 1 0,0 0 0 0,0 0 1 0,0 0-1 0,0 0 0 15,0 0 0-15,0 0 0 0,0 0 0 0,0 0 1 0,0 0 0 16,0 0 0-16,0 0-1 0,0 0 1 0,0 0 0 0,0 0 2 0,0 0-1 16,0 0 1-16,0 0-1 0,0 0 1 0,0 0 1 0,0 0-1 15,0 0 1-15,0 0-1 0,0 0 2 0,0 0 0 0,0 0-2 0,0 0 1 16,0 0-1-16,0 0 1 0,0 0-2 0,0 0 0 0,0 0 0 0,0 0-1 15,0 0 0-15,0 0 0 0,0 0 0 0,0 0-2 0,0 0-2 16,0 0 2-16,0 0 0 0,0 0-1 0,0 0 0 0,0 0 0 0,0 0-1 16,0 0 1-16,0 0-2 0,0 0 1 0,0 0 0 0,0 0 0 15,0 0-1-15,0 0 1 0,0 0-1 0,0 0-1 0,0 0 0 0,0 0 1 16,0 0-2-16,0 0 2 0,0 0-1 0,0 0 0 0,0 0-1 0,0 0 1 16,0 0-1-16,0 0 1 0,0 0-1 0,0 0 0 0,0 0 0 15,0 0 1-15,0 0-1 0,0 0 1 0,0 0-1 0,0 0 1 0,0 0-1 16,0 0 1-16,0 0-1 0,0 0 1 0,0 0-1 0,0 0 2 15,0 0-1-15,0 0 1 0,0 0 0 0,0 0-1 0,0 0 1 0,0 0 0 16,0 0-1-16,0 0 1 0,0 0-1 0,0 0 1 0,0 0 0 0,0 0-1 16,0 0 1-16,0 0 0 0,0 0 0 0,0 0 0 0,0 0 0 15,0 0-1-15,0 0 1 0,0 0 1 0,0 0-2 0,0 0 1 0,0 0-1 16,0 2 1-16,0-2 1 0,0 0-2 0,0 0 2 0,-1 1-1 16,1-1 1-16,0 0-2 0,0 0 1 0,0 0 1 0,0 0-2 0,0 0 1 15,0 0 1-15,0 0-1 0,0 0 1 0,0 0 0 0,0 0 0 0,0 0-1 16,0 0 1-16,-3 0 0 0,3 0 1 0,0 2 2 0,-1-1 0 15,1-1 0-15,0 2 1 0,0-1 1 0,0 1-1 0,0-1 0 0,0 0 0 16,0 3 1-16,0-4-1 0,0 1 1 0,0 1-1 0,0-2 1 16,0 0-2-16,0 0-1 0,0 0-1 0,0 0 0 0,0 0-1 0,0 0 2 15,0 0-1-15,0 0 1 0,0 0 0 0,0 0-1 0,0 0 0 0,0 1 0 16,0-1 1-16,0 0 0 0,0 0 0 0,0 0 0 0,0 0 0 16,0 0 1-16,0 0-1 0,0 0 0 0,0 0 0 0,0 0 0 0,0 0 0 15,0 0 0-15,0 0 1 0,0 0 0 0,0 0 0 0,0 0 1 16,0 0-1-16,0 0 0 0,0 0-1 0,0 0 0 0,0 0 0 0,0 0 0 15,0 0 1-15,0 0-1 0,0 0 0 0,0 0 0 0,0 0-1 16,0 0 1-16,0 0 0 0,0 0 0 0,0 0 0 0,0 0 0 0,0 0 0 16,0 0 1-16,0 0 0 0,0 0-1 0,0 0 0 0,0 0 1 0,0 0 0 15,0 0 0-15,0 0 1 0,0 0-1 0,0 0-1 0,0 0 1 16,0 0 0-16,0 0 0 0,0 0 0 0,0 0 0 0,0 0 0 0,0 0 1 16,0 0-1-16,0 0 1 0,0 0 0 0,0 0 0 0,0 0 0 15,0 0 0-15,0 0 0 0,0 0 0 0,0 0 1 0,0 0 0 0,0 0 0 16,0 0 1-16,0 0-2 0,0 0 1 0,0 0 0 0,0 0 0 15,0 0-1-15,0 0 0 0,0 0 1 0,0 0-1 0,0 0-1 0,0 0 0 16,0 0 0-16,0 0 0 0,0 0 1 0,0 0-2 0,0 0 0 0,0 0 0 16,0 0 0-16,0 0-2 0,0 0 1 0,0 0 0 0,0 0 1 15,0 0-1-15,0 0 0 0,0 0 0 0,0 0 0 0,0 0 0 0,0 0-1 16,0 0 1-16,0 0 0 0,0 0 0 0,0 0 0 0,0 0 1 16,0 0 0-16,0 0 0 0,0 0 0 0,0 0 0 0,0 0 1 0,0 0-1 15,0 0 1-15,0 0 0 0,0 0-1 0,0 0 1 0,0 0 1 16,0 0-1-16,0 0-1 0,0 0 1 0,0 0-1 0,0 0 0 0,0 0 1 15,0 0-2-15,0 0 1 0,0 0-1 0,0 0-2 0,0 0 1 0,0 0 0 16,0 0-1-16,0 0-1 0,0 0-1 0,0 0-1 0,0 0-2 16,0 0-1-16,0 0-3 0,0 0-3 0,0 0-4 0,0 0-6 0,0 0-6 15,0 0-9-15,0 0-9 0,0 0-14 0,0 0-14 0,0 0-15 0,0 0-22 16,0 0-24-16,0 0-18 0,0 0-14 0,-2 0-21 0,0 0-27 16,2 0-35-16,0 0-41 0,-3 2-66 0,1-1-80 0,-1 1-38 0,0 0-20 15</inkml:trace>
  <inkml:trace contextRef="#ctx0" brushRef="#br0" timeOffset="50454.2708">6880 6254 302 0,'-9'0'468'0,"1"0"-1"0,1 0-99 0,1 0-149 15,-2 0-79-15,2 0-48 0,3 0-24 0,0 0-17 0,-1 0-6 16,3 0-5-16,-1 0-2 0,2 0 1 0,0 0 1 0,0 0-1 15,0 0-1-15,0 0-2 0,2 0-3 0,-1 0-6 0,3 0-6 0,-1 0-4 16,0 2-4-16,3-2-6 0,2 0-2 0,0 0-4 0,3 2-3 16,5-2-2-16,-2 0-1 0,5 1-3 0,5-1-1 0,-2 0 1 0,7 0 0 15,2 0 0-15,5 0 0 0,2-1-1 0,2-1 2 0,5 2 1 16,3-2 1-16,6 1 3 0,1-1 3 0,3 0 3 0,6-1 1 16,1 0 3-16,4 0 2 0,2-1 0 0,2 3-1 0,0-2-2 0,4-1-3 15,2-1-7-15,-1 2-8 0,0 0-10 0,-1 1-9 0,1-1-4 16,-3-1-9-16,-1 1-6 0,1 1-5 0,-2-1-4 0,-3-2-5 0,0 1-2 15,-2-1-3-15,1 3 1 0,-4-3 0 0,0 2 4 0,-3-2 4 16,-1 0 5-16,-4 0 1 0,-2 1 1 0,-4-2 0 0,0 3 1 16,-4 0 0-16,-4-2 1 0,-4 2 0 0,-1-2-2 0,-3 3 0 0,-4 0 1 15,-4-1-1-15,-3-1 0 0,-3 3 5 0,-3-1 6 0,-3 0 9 16,-1 2 7-16,-3 0 6 0,-3-3 2 0,-3 3-3 0,-1-2-7 0,-2 2-9 16,-4 0-10-16,-2 0-15 0,-2 0-16 0,-4 0-18 0,-4 0-21 15,-2 0-54-15,-4 2-72 0</inkml:trace>
  <inkml:trace contextRef="#ctx0" brushRef="#br0" timeOffset="50820.755">7509 6442 38 0,'-33'9'200'16,"0"-1"-48"-16,3-2-29 0,3 0-14 0,3-1-6 0,0 0-2 15,2 0 1-15,4-1 0 0,0 1 3 0,4-4-1 0,3 3 1 16,1-4 1-16,-1 3-1 0,5-3-2 0,1 2-5 0,2-2-8 0,1 2-8 16,2-2-11-16,0 0-11 0,0 0-10 0,2 0-12 0,1 0-10 0,0 0-7 15,2 0-8-15,3 0-6 0,1-2-8 0,3 2-6 0,1-2-3 16,5 2-3-16,1-3 3 0,3 1 5 0,2 0 5 0,6-1 6 0,2 0 7 16,4-1 4-16,3 1 2 0,4-2 3 0,4 1 2 0,4-2 3 15,6 1 1-15,0-1 0 0,5-1 0 0,3-1-2 0,0 3-3 16,4-2-5-16,0 0-5 0,1 0-5 0,1 0-2 0,-2 1-1 15,1 0 0-15,1 0-2 0,-3 0 2 0,0 0-1 0,0 2 1 0,-2-1-1 16,-1 0 1-16,0 2 0 0,-2-2 0 0,-3 1-2 0,0 1-2 16,0 1-3-16,-4-1-5 0,-4 1-6 0,0 0-9 0,0-1-6 0,-6 1-10 15,-2 2-10-15,-1 0-11 0,-5-2-11 0,0 2-13 0,-5-1-14 0,0-1-13 16,-4 2-12-16,-1 0-18 0,-3 0-19 0,-2 0-32 0,-1 0-39 16,-3 0-63-16,-3-2-71 0,-1 1-41 0</inkml:trace>
  <inkml:trace contextRef="#ctx0" brushRef="#br0" timeOffset="52586.8972">23953 8095 417 0,'1'-5'559'0,"-1"0"9"0,0 1 8 0,0-2-112 0,0 2-173 16,2 1-93-16,0 0-55 0,-2-1-31 0,0 4-18 0,1-3-12 0,-1 1-9 16,2 2-5-16,-1-1-5 0,-1 1-14 0,0 0-15 0,0 0-17 15,0 0-18-15,2 1-14 0,1-1-10 0,-2 2-6 0,3 1-5 0,-1 0-3 16,2-1-1-16,-1 3 1 0,1 2 0 0,3 0 3 15,-2 3 6-15,2-1 4 0,0 3 6 0,5 2 6 0,-5 0 9 0,1 3 6 16,0 1 3-16,-1 3 4 0,2 0 1 0,-3 3 2 0,2-1 2 0,-5 0-1 16,1 1 1-16,0 2-2 0,-2-1 0 0,2 4-1 0,-3-5-1 15,-1 1-2-15,-1 1-1 0,-1-2-3 0,-1-2-2 0,2 2-2 0,-3-4 0 16,1 1 0-16,1-3 0 0,-2-2 2 0,1 0 2 0,0-3 3 16,1-1 3-16,-3-2 5 0,3-2 5 0,-1-1 11 0,1 0 9 15,1-2 13-15,-2-1 12 0,0-1 10 0,2-1 11 0,0-2 2 0,0 0 3 16,-2-2-1-16,0-3-3 0,2 0-6 0,0-2-6 0,0 0-8 15,0-3-6-15,2-1-12 0,0-3-14 0,0 0-16 0,1-3-16 0,0-2-13 16,2 0-13-16,0-1-6 0,2-1-4 0,0-2-1 0,-1 2 2 16,3-1 0-16,-3-2 5 0,0 4 2 0,4-1 1 0,-2 2 3 15,-2-1 1-15,0 3 5 0,4 1 1 0,-4 1 4 0,0 0 3 0,2 3 2 16,2 0 2-16,-4 1 0 0,0 2 2 0,1 0-1 0,0 2-2 16,1 0 0-16,0 0-1 0,-1 2 0 0,0 1 1 0,1 0-2 15,1 1 1-15,-1 3 0 0,1 0-1 0,0 0-2 0,-1 3-4 0,5 0-1 16,-4 1-1-16,3 2-1 0,-2 1 2 0,3 2-1 0,-1-1 3 15,-2 4 1-15,1 2 0 0,2-2 4 0,-4 3 0 0,1-1 2 0,1 3 2 16,-2 0 3-16,1 0 4 0,-1 2 3 0,-1-1 3 0,0 0 2 16,-1 0 0-16,2 0 0 0,-3 0 1 0,1 0-1 0,-1-3 2 15,-1 3 0-15,1-1 1 0,-1-3 1 0,0 3-1 0,-1-5 1 0,0 3 0 16,0-3-5-16,1 0-5 0,-1-2-11 0,0 1-11 0,1-1-15 16,-2-2-19-16,0-1-23 0,0 0-25 0,0 0-31 0,3-2-36 0,-2 0-45 15,0-2-46-15,1 1-75 0,0-4-85 0,0 0-69 0,0 0-62 16,2-4-24-16,0 1-9 0</inkml:trace>
  <inkml:trace contextRef="#ctx0" brushRef="#br0" timeOffset="53021.9324">24832 7765 79 0,'-7'-13'549'0,"1"-1"12"0,0 1 12 16,1-1-74-16,0 2-118 0,2-1-95 0,0 1-84 15,-1 1-44-15,1-1-28 0,2 1-15 0,1 2-11 0,0-2-4 0,0-1 0 16,0 6-7-16,1-3-8 0,1 1-14 0,-1-1-16 0,3 3-14 16,-1-1-13-16,0 1-11 0,4 2-10 0,-3-1-8 0,2 2-7 0,2-2-7 15,-1 1-5-15,1 1-6 0,1 1-5 0,1 2-5 0,-1 0-4 16,0 0-2-16,3 2-3 0,-3 1-4 0,2 1-1 0,0 2-3 15,-3 1-1-15,3 0-1 0,-1 3-2 0,-2 1 2 0,-2 1 2 0,2 1 3 16,-4 2 1-16,0 2 4 0,-3 1 5 0,1 0 6 0,-4 3 11 0,1-1 9 16,-3 0 13-16,0 1 11 0,-4 1 11 0,2 1 9 0,-4 0 8 15,0-3 7-15,0 1 7 0,0-1 4 0,-1-2 4 0,2 0 1 16,-1 1 2-16,0-5-3 0,1 1-6 0,1-1-6 0,3-3-5 0,1 2-7 16,-1-5-7-16,0 2-4 0,2-3-5 0,2 2-3 0,-1-3-3 15,2 0-3-15,0-1-1 0,2 2 0 0,-1-1 0 0,2-2 4 16,2 2 2-16,-2-2 3 0,3 1 2 0,1 0 4 0,3 0 2 0,-1-1 1 15,2 0-1-15,0 1-6 0,5-2-5 0,-2-1-12 0,3 1-15 0,4-3-18 16,-4 1-21-16,4-1-29 0,-3 0-30 0,3-1-41 0,-2 1-42 16,3-2-61-16,-3 1-70 0,0 1-94 0,2-2-103 0,-4 2-58 0,0-3-29 15,0 2-8-15</inkml:trace>
  <inkml:trace contextRef="#ctx0" brushRef="#br0" timeOffset="53986.8033">25524 7945 321 0,'-7'-14'558'0,"2"-1"12"0,0 4-35 16,0-1-57-16,0 0-109 0,2 1-135 0,-4 2-68 0,3 1-36 0,1-1-20 16,0 4-13-16,1-1-7 0,0 1-3 0,-1 1-10 0,3 1-9 15,-1 1-16-15,1 1-20 0,0 1-18 0,0 0-20 0,0 0-12 16,0 0-11-16,0 3-7 0,0 0-5 0,0 3 0 0,0 0-1 0,-2 4 2 16,0 2 4-16,2 2 4 0,-1 2 6 0,1 2 7 0,-2 1 8 15,1 4 7-15,-1 1 11 0,0 2 4 0,1 1 3 0,-1 1 1 0,-1 1-1 16,3-1 2-16,0 2 0 0,0 0-1 0,0-1 1 0,3 0-1 15,-1-1-1-15,1-1 2 0,0-2 0 0,0 0 0 0,2 0-2 16,2-2 2-16,-3-2 1 0,4-2 0 0,0-1-1 0,-2-1-1 16,3-3 1-16,0-2-1 0,0 0-3 0,1-3-2 0,1-1-4 0,0 0-4 15,0-3-4-15,3-1-7 0,-3-1-6 0,3-3-3 0,2-3-3 16,-2 1-2-16,2-3 1 0,2-2 0 0,-4-1 2 0,2-1 1 0,0-1 1 16,-2-2 3-16,-2 0 4 0,4-2 6 0,-5-2 5 0,2 2 9 15,-4 0 10-15,-1-3 9 0,0 3 9 0,-2-2 6 0,1 4 3 0,-4-2 3 16,0 4 5-16,-1-2 5 0,-1 1 3 0,-1 1 2 0,0 2 0 15,0 1-1-15,0-1-2 0,-1 2-5 0,1 2-5 0,-2 0-10 0,0 0-8 16,2 3-8-16,0-1-9 0,0 2-8 0,0 0-9 0,0 0-10 16,0 0-9-16,0 0-6 0,0 0-3 0,0 0-2 0,0 0 0 15,0 3 0-15,0 1 2 0,0 1 1 0,2 0 2 0,0 1 2 0,-2 0 4 16,1 1 1-16,-1 2 2 0,4 0 3 0,-3-1 0 0,1 0 1 16,3 2-1-16,-3-2-1 0,1 2 1 0,1-3-3 0,-1 1-2 0,2-1-1 15,-2-1-1-15,0 1 0 0,2-2 1 0,-1 0 1 0,1 0 1 16,-2-1 2-16,2-1 2 0,-2 0 3 0,1-1 1 0,-3 0 2 15,2-1 1-15,2 1 2 0,0-2 0 0,-1 0 2 0,0 0 1 0,0 0-1 16,0 0 1-16,0 0-1 0,1 0-1 0,1 0 0 0,-1 0-1 16,1 0 1-16,1 2-2 0,-1-1 1 0,5-1-2 0,-3 2 0 0,2-1-1 15,0-1-1-15,2 2-3 0,2-1-5 0,-1 1-7 0,1-1-5 16,3 1-5-16,0-2-6 0,1 1-5 0,1 0-6 0,-2-1-4 16,2 0-5-16,2 0-6 0,0-1-7 0,-1 0-8 0,2-2-5 15,-3 0-2-15,3-2-1 0,0 0 4 0,0 0 5 0,-3-3 6 0,2 1 8 16,1-3 7-16,-4 0 10 0,2-2 8 0,-2 2 11 0,0-4 9 15,-1 2 10-15,0-2 16 0,0-3 12 0,-4 2 12 0,1-2 14 0,-2 0 13 16,-2 1 13-16,1 0 9 0,-5 1 10 0,2-1 10 0,-1 0 3 16,-1 1 3-16,-3 2 2 0,-2-1 3 0,-1 2 1 0,0 0 0 0,0 0-3 15,-3 2-3-15,-3 1-9 0,3 0-8 0,-3 1-8 0,-1 1-11 0,1-1-9 16,-3 3-13-16,1 0-8 0,-4 3-6 0,2-3-8 0,-2 3-6 16,-1 2-5-16,0 2-5 0,0 1-5 0,-3 1-1 0,2 1-2 15,-2 3-1-15,2 3 0 0,-2 1 0 0,2 5 0 0,0 5 1 0,-1 0 0 16,1 3 1-16,1 4 0 0,4 4 1 0,-4 4-1 0,5 1 0 15,0 3-2-15,3 2-1 0,1 2-4 0,3 2-1 0,-1 2-4 0,2 2 1 16,2 0 1-16,1 2 1 0,3 2 3 0,-1-1 0 0,-1 0 3 16,4 3 0-16,0-1 3 0,2 1 1 0,-2-2 3 0,0 4 1 0,1-1 5 15,-1-2 2-15,1 0 2 0,-2-1-1 0,0-1-1 0,0-3-3 16,-2-3-2-16,0 1-3 0,-2-6 0 0,-2-2-2 0,-1-4 1 0,4-2-1 16,-4-7 3-16,0 0 4 0,0-4 4 0,-4-6 7 0,4-1-7 15,-1-5-8-15,1-2-15 0,-3-6-16 0,1-3-20 0,0-2-20 16,1-4-27-16,-3-7-29 0,3-2-42 0,-1-3-51 0,2-4-93 0,2-7-115 15,1-2-91-15,0-7-81 0,4-1-35 0,3-6-12 0,0-2 1 16</inkml:trace>
  <inkml:trace contextRef="#ctx0" brushRef="#br0" timeOffset="54453.8481">27288 7843 267 0,'0'-7'592'0,"0"-1"8"0,0 1 2 0,0 1-2 16,0-1-122-16,1 2-183 0,-1 0-97 0,2 2-54 0,0-2-34 16,-2 1-21-16,1 1-14 0,-1 1-11 0,2-1-14 0,0 3-15 0,-2 0-13 15,3 0-15-15,-2 0-11 0,1 0-12 0,2 3-7 0,-1-1-7 0,2 3-2 16,-1 2-3-16,0-2 1 0,3 3 3 0,-1 2 2 0,-2 2 6 15,1-1 4-15,0 4 5 0,2 1 6 0,-4 0 5 0,3 1 4 16,-5 1 4-16,2 2 1 0,1 0 3 0,-4 0 1 0,0 0 1 0,0 0-1 16,0 0-1-16,-2-2 0 0,0 2-1 0,-1-4-1 0,2 0 2 15,-2-3 2-15,1 0 0 0,-1-3 3 0,2-2 6 0,-1 0 4 16,0-1 8-16,1-2 9 0,1-1 13 0,-2-2 12 0,2 0 9 0,0-2 5 16,0 0 2-16,0-2-1 0,2-2-3 0,-1 0-6 0,3-1-7 15,-3-5-10-15,4-1-10 0,1-2-13 0,0-1-14 0,2-1-17 0,2-2-18 16,2 0-16-16,0-1-14 0,0 0-9 0,2 1-5 0,0 0-1 15,-1 0 1-15,0 2 2 0,3 0 0 0,-3 2 4 0,-1 1 3 16,1 0 5-16,-1 4 2 0,-1 2 3 0,-1 1 4 0,2 1 3 0,-2 2 3 16,0 2 1-16,0 2 3 0,2 2 1 0,-4 2 4 0,2 2 2 15,-2 1 3-15,0 3 4 0,3 1 2 0,-4 5 0 0,-1-1-4 0,-3 6-10 16,0 0-12-16,1 1-19 0,-4 4-23 0,-2 1-26 0,0 1-30 16,-1 2-43-16,-2-1-46 0,1 1-80 0,-1 1-95 0,-4-2-68 15,2 0-52-15,1-3-31 0,-2-1-21 0</inkml:trace>
  <inkml:trace contextRef="#ctx0" brushRef="#br0" timeOffset="54803.8118">26934 8606 212 0,'-15'0'666'0,"0"-3"19"0,4-2 21 0,-1 1 10 0,2 0 8 15,2 0-124-15,0 1-187 0,2-2-106 0,1 2-64 0,2-1-38 0,1 1-26 16,0 0-16-16,2 0-11 0,0-1-18 0,4 2-20 0,-3-1-29 16,4 0-32-16,3 0-29 0,0 1-27 0,1 2-20 0,4-5-20 0,0 5-14 15,2-2-14-15,1 0-10 0,1 2-7 0,3 0-4 0,0 2-2 16,0 0 1-16,0 3 3 0,0-2 3 0,-1 4 7 0,-5 0 5 0,3 2 2 16,-2 1 5-16,-4 0 5 0,2 5 5 0,-5-1 6 15,-2 1 5-15,-3 1 4 0,0 2 5 0,-6 3 5 0,2-3 5 0,-6 2 5 16,1 1 5-16,-2 0 7 0,-3-3 8 0,1 0 8 0,1-1 4 15,-4 0 3-15,4-2 4 0,1-1 3 0,-1-3 2 0,0-1 5 0,5-1 2 16,-1-2 3-16,2 2 0 0,1-4 3 0,2 0 2 0,2-2 3 0,4-1-2 16,2-2-5-16,6 0-18 0,4-2-23 0,5-3-30 15,9 0-35-15,4-3-51 0,10-3-58 0,5 1-100 0,9-5-117 0,11-2-105 16,3-4-97-16,12-1-55 0,5-5-34 0,9-4-20 0,4-4-14 0</inkml:trace>
  <inkml:trace contextRef="#ctx0" brushRef="#br0" timeOffset="57503.7836">23554 9156 213 0,'-4'-1'553'0,"0"-1"2"16,3 1 3-16,-4-1-86 0,4 2-132 0,-1-2-79 0,2 2-52 0,0 0-35 16,0 0-24-16,0 0-16 0,0 0-9 0,0 0-7 0,0 0-5 15,2-1-7-15,-1 1-11 0,4 0-12 0,-2-2-12 0,0 1-12 16,4 1-11-16,1-1-10 0,1-2-9 0,4 1-8 0,0 0-5 0,4-1-6 15,1 1-4-15,3-1-5 0,5-2-3 0,0 1-3 0,3 0-1 16,2 0-1-16,1 1 1 0,3-2 2 0,1 1 1 0,3 1 2 16,0-2 1-16,2 2 1 0,1-2 1 0,3 2-1 0,0 0 0 0,1-2-3 15,3 2-3-15,-3-3-2 0,5 3-2 0,-3-1-2 0,0-1-4 0,-1 0-4 16,0 0-3-16,0 0-4 0,-4 2-3 0,1-2-4 0,-5 2-3 16,-1-1-2-16,-3 1-2 0,1-2 1 0,-6 2 3 0,-3-1 2 15,-1 1 3-15,-4 0-1 0,-4 0 2 0,-2 0 1 0,-2-1 1 16,-2 4 2-16,-3-2 0 0,0-1 1 0,-4 3 1 0,0-2 1 0,-2 0-3 15,-1 2-4-15,-2 0-6 0,0 0-6 0,-2 0-5 0,-1 0-6 16,-2 0-7-16,-1 0-5 0,-3 0-6 0,-3 0-4 0,0 0-5 0,-2 0-3 16,-3 2-5-16,-3 1-3 0,-2 1-4 0,0 0 0 0,-5 0 0 15,3 1 3-15,-6 0 0 0,0 2 2 0,-1-1 2 0,-3-1 1 0,-2 3 2 16,-2-2 0-16,0 2 3 0,0 0 5 0,-1-1 2 0,-1 0 7 16,-1 1 5-16,-1-3 9 0,0 3 11 0,1-2 10 0,0 0 13 15,0 0 11-15,0 0 12 0,2 0 12 0,-1-1 11 0,4 0 11 0,-4-1 9 16,4-1 10-16,0 2 11 0,1-3 6 0,1 1 7 0,3-1 4 15,-1 1 3-15,4-1 2 0,-1-2 1 0,4 1 1 0,2 0 0 0,1-1 1 16,2 0 3-16,1 0-1 0,3 0 1 0,2 0-2 0,3 0-1 16,0 0-1-16,3 0-1 0,4 0-1 0,-3 0 0 0,4 0-2 15,1 0-2-15,2 0-3 0,0 0-4 0,0 0-7 0,0 0-7 0,2 0-9 16,0 0-8-16,1 0-8 0,2 0-8 0,-1 0-5 0,1 0-6 0,4 0-5 16,1 0-7-16,1 0-6 0,3-1-8 0,2 0-4 0,3 1-3 15,1-2-3-15,5 2-1 0,1-3-1 0,3 1 0 0,2 1 2 0,3-2 4 16,-1 2 2-16,4-2 2 0,2 1 2 0,-1 0 3 0,2 1 2 15,2-1 2-15,1 0 2 0,-1 2 1 0,1 0 1 0,2-3 2 0,-2 1 1 16,4 0 1-16,-2 1-1 0,0-3-1 0,2 3-4 0,-2-1-2 16,0 0-3-16,-1-1-3 0,-3 3-1 0,0-2-2 0,-3-1-1 15,0 2-1-15,-3-1-2 0,-2 0 1 0,-1 0-1 0,-4 0-1 0,-1 1-1 16,-2-1-3-16,-2-1-1 0,-1 2-2 0,-4-1-2 0,-2-1-1 16,2 1-2-16,-7 1-2 0,1 1-1 0,-4-1-3 0,2 0-3 15,-4 1-6-15,0-2-6 0,-3 2-8 0,1 0-11 0,-3-1-13 0,-1 1-13 16,0 0-14-16,0 0-13 0,-3 0-13 0,0 0-16 0,-5 0-16 15,2 1-20-15,-4-1-24 0,0 2-28 0,-3 0-31 0,0 1-48 16,-4 2-59-16,-1-1-37 0,-3-1-25 0</inkml:trace>
  <inkml:trace contextRef="#ctx0" brushRef="#br0" timeOffset="58053.7875">23646 9651 14 0,'8'-3'250'0,"3"-4"-46"0,0 3-26 0,-1-3-13 0,0 1-8 0,2-2 0 16,-3-1-2-16,2 2 2 0,-3-3 2 0,0 1 3 0,0 2 1 16,1-1 0-16,-1 1 1 0,-3-1 1 0,2 1-3 0,-3-2-4 15,-1 4-1-15,0-3-2 0,1 1-4 0,-4 2-5 0,0-2-5 0,0 2-6 16,-2 0-9-16,0 1-11 0,-1-1-11 0,-3 1-12 0,3 0-14 16,-2 2-15-16,-1-1-11 0,-1 1-12 0,-3 1-10 0,2 1-10 0,-4 1-10 15,2 1-8-15,-3 1-8 0,-3-1-5 0,3 3-4 0,-1 3 0 16,-2-1-2-16,3 3 1 0,-1-1 0 0,2 1 2 0,-2 2 0 15,2 0 1-15,3 1-1 0,-2 1 2 0,3 0 1 0,2 2 2 0,1-3 1 16,-1 2 2-16,4 0 0 0,2 1 2 0,2 0 1 0,2-1 0 0,1 1 2 16,1-2 1-16,2 0 0 0,5 2 1 0,-2-3 0 0,0 1 2 15,5-1-1-15,-2-1-1 0,3 0-2 0,0 0-1 0,0-1-2 16,0-1 0-16,-1-1-3 0,1 2-1 0,-2-3-1 0,2-1-1 16,-4 2-2-16,-4-3-3 0,4 1-1 0,-4-1-2 0,-1-1-1 0,-2 0-1 15,1 0 1-15,-4-2 3 0,-2 2 3 0,1-3 2 0,-4 3 7 16,-1-2 4-16,-2 1 4 0,-1 1 4 0,-5-2 5 0,0 1 2 15,-3 3 5-15,0-2 2 0,-5-1 6 0,1 0 6 0,-2-1 2 0,-1 2 3 16,0-2 1-16,3 0 0 0,-3-2 0 0,2 0-3 0,0-1-6 16,3 0-8-16,1 0-13 0,2-2-16 0,-3-1-21 0,7 0-23 0,-2-2-36 15,3-1-38-15,1-1-52 0,2-3-59 0,5 1-77 0,0-3-85 0,5-1-78 16,2 1-74-16,2-2-37 0,4-3-18 0,1 2-3 0</inkml:trace>
  <inkml:trace contextRef="#ctx0" brushRef="#br0" timeOffset="58386.952">23962 9706 214 0,'2'3'555'0,"1"0"9"16,-3-1 12-16,-3 0-69 0,1 1-108 0,-1 1-98 0,2-1-94 0,-4 2-58 15,2-1-36-15,-2 1-20 0,0-2-9 0,-3 4-6 0,4 0-1 16,-3-1-4-16,1 2-7 0,-1-1-11 0,1 2-12 0,2 2-11 16,-1-1-11-16,0 0-7 0,2 3-7 0,-1-3-3 0,1 2-4 0,2 1-2 15,-2-1-2-15,3 0-1 0,3 3-2 0,-3-4-2 0,1 1-2 0,2 1-3 16,2-3-4-16,-2 4-3 0,4-4-4 0,-1 0-3 0,0-1-6 15,2-2-4-15,0 1-5 0,0-2-6 0,3-2-7 0,-3 1-4 16,3-3-4-16,0 0-5 0,0-2-2 0,-1-2 2 0,1 0 4 16,-2-1 3-16,3-3 3 0,-2 0 4 0,-2-2 5 0,1-2 8 0,0 0 9 15,-5-3 8-15,1 1 9 0,-2-1 11 0,-3 0 9 0,0-1 8 16,0 0 9-16,-3-2 5 0,-2 3 4 0,-1-1 5 0,-1 2 5 0,-2 0 2 16,-2 0 0-16,-1 0-2 0,1 2-2 0,-2 0-2 0,0 3-4 15,1-1-6-15,-2 3-6 0,2 0-7 0,-2 1-6 0,3 0-12 0,1 3-16 16,-2 0-15-16,2 1-17 0,2 1-17 0,1 0-20 0,2 3-22 15,0 0-21-15,4-1-23 0,-3 2-25 0,4 1-26 0,0 0-28 0,4-1-26 16,-1 2-24-16,2 1-12 0,2-4-5 0,3 1 2 0,1 2 9 16,1-4 19-16,0 2 23 0</inkml:trace>
  <inkml:trace contextRef="#ctx0" brushRef="#br0" timeOffset="58636.6356">24054 9828 140 0,'9'-3'258'0,"1"0"23"0,-2-1 18 0,-1 1 16 0,0-1 0 16,-1 1-5-16,-1 1-12 0,-2-3-12 0,2 3-18 0,1 1-20 15,-3-3-22-15,0 1-21 0,-1 2-24 0,0 0-26 0,-1-1-21 16,3 2-19-16,-3-1-23 0,2 1-20 0,1 0-18 0,-1 1-16 15,3-1-12-15,-1 2-12 0,1 0-10 0,0 3-7 0,2-2-4 0,2 4-2 16,-2-3-2-16,0 4-2 0,2-1 2 0,-2 1 1 0,0 0 0 16,1 2-1-16,0 0-2 0,-1 0 0 0,-4 0-1 0,1 2 0 0,1-2-2 15,-1 0-2-15,-2-1 0 0,-1 0 0 0,-1-1 3 0,1 1 6 0,0-4 5 16,-2 2 5-16,0-2 12 0,0-2 16 0,-2 1 10 16,0-3 10-16,2 1 8 0,-3-2 5 0,2-2 3 0,-1-1 5 0,-1-2-1 15,-1 1 0-15,0-1-8 0,3-3-10 0,-3-1-12 0,3-2-18 0,-1 1-24 16,2-2-29-16,0-4-25 0,0 2-25 0,3 0-25 0,1-2-24 15,1-2-21-15,0 0-21 0,2 1-21 0,1 0-22 0,2-1-20 16,-1 0-14-16,0 2-15 0,3 1-13 0,1 0-16 0,-3 2-17 16,4 0-38-16,-3 1-48 0,2 0-27 0,1 4-19 0</inkml:trace>
  <inkml:trace contextRef="#ctx0" brushRef="#br0" timeOffset="58887.7496">24545 9546 344 0,'0'-2'524'16,"0"1"-13"-16,0-1-29 0,0-1-60 0,-1 3-79 0,1-1-58 0,0 1-50 15,0 0-33-15,0 0-27 0,0 0-21 0,0 0-19 0,0 0-19 16,0 0-18-16,0 0-19 0,0 0-21 0,0 1-16 0,0 2-15 16,1 2-11-16,-1-2-10 0,3 3-5 0,-1 1-4 0,0 0-3 0,1 5 0 15,2-3-1-15,-4 7 1 0,3-3 4 0,-1 2 3 0,0 4 5 16,1-2 5-16,-1 1 1 0,1 2 0 0,-3-2-3 0,3 4-1 16,-3-1-4-16,2-1-1 0,-1-1 0 0,0 1-1 0,-1-2 0 0,2 0 0 15,2-1 2-15,-4-1 1 0,1 0-5 0,0-1-6 0,1-2-8 16,-2 2-5-16,3-6-10 0,-3 4-11 0,2-3-15 0,1-2-17 15,-1-1-18-15,0 2-20 0,-1-5-17 0,2 3-15 0,-2-4-28 0,1-1-32 16,0 1-46-16,-3-3-51 0,3 0-70 0,0-5-80 0,1 2-45 0,-3-4-29 16,2 0-8-16</inkml:trace>
  <inkml:trace contextRef="#ctx0" brushRef="#br0" timeOffset="59002.7193">24444 9781 365 0,'-8'-3'540'0,"4"0"4"0,0 0-31 16,3 2-49-16,-1-1-112 0,4-1-142 0,-1 2-89 0,3-1-59 15,2-1-47-15,4 1-40 0,0 1-35 0,6-1-33 0,2-3-53 16,4 0-64-16,0 0-91 0,5-2-109 0,1 0-64 0,2 0-44 0,0 0-16 16</inkml:trace>
  <inkml:trace contextRef="#ctx0" brushRef="#br0" timeOffset="60038.668">24900 9798 244 0,'-4'3'463'0,"1"-1"9"16,2 1-85-16,1-1-132 0,-2 0-86 0,0-1-65 0,2 1-27 0,0-2-11 16,2 2 2-16,0-2 4 0,-2 3 6 0,1-3 8 0,2 2 2 15,-1 0 1-15,0-2-3 0,1 3-5 0,0-3-2 0,1 2-3 16,0-1 0-16,-1-1-3 0,-2 2-3 0,3-1-5 0,-3-1-4 0,2 1-6 15,1 0-5-15,-1-1-3 0,0 2-5 0,1-2-3 0,0 2-6 16,-1-1-2-16,2-1-3 0,-2 2-2 0,2-1-2 0,0-1 0 16,0 0-1-16,0 0-1 0,0 0-1 0,-2 0 2 0,2 0-2 0,-2 0 2 15,2 0 0-15,1-1 1 0,-3-1 2 0,1 2 1 0,-1-1 1 16,-2-1 2-16,1 2 4 0,0-2 7 0,-2 2 5 0,1-1 6 0,-1 0 4 16,0 1 5-16,0 0 2 0,0-1 2 0,0 1 1 0,0 0 1 15,0 0-1-15,0-2-2 0,0 2-1 0,0-1-2 0,0 1-7 16,-1-2-7-16,1 2-8 0,0 0-7 0,0 0-7 0,0 0-6 0,0 0-7 15,0 0-5-15,0 0-5 0,0 0-4 0,0 0-4 0,0 0-3 16,0 0-2-16,0 0-1 0,0 0-2 0,0 0 1 0,0 0-2 0,0 0 2 16,0 0-1-16,0 0 2 0,0 0-1 0,0 0 2 0,0 0 1 15,0 0 2-15,0 0 0 0,0 0 3 0,0 0-1 0,0 0 1 16,0 0 2-16,0 0 1 0,0 0 0 0,0 0 0 0,0 0 1 0,0 0 0 16,0 0 1-16,0 0 0 0,0 0 0 0,0 0 0 0,0 0-1 15,0 0 1-15,0 0-1 0,0 0 1 0,0 0-1 0,0 0 1 0,0 0-1 16,0 0 0-16,0 0-1 0,0 0 1 0,0 0-1 0,0 0 0 15,0 0 0-15,0 0-2 0,0 0 1 0,0 0-1 0,0 0 1 16,0 0 0-16,0 0-2 0,0 0 1 0,0 0-1 0,0 0 1 0,0 0-1 16,0 0 1-16,0 2-1 0,0-2 1 0,0 0-1 0,0 0 1 15,0 0-1-15,0 0 2 0,0 0-1 0,0 0 2 0,0 0-1 0,0 0 1 16,0 0-1-16,0 0 1 0,0 0 0 0,0 0 1 0,0 0 0 16,0 0-1-16,0 0 0 0,0 0 1 0,0 0-1 0,0 0 0 0,0 0-1 15,0 0 0-15,0 0 1 0,0 0-2 0,0 0 0 0,0 0-2 16,0 0-2-16,0 0-1 0,0 0-2 0,0 0-2 0,0 0-3 15,0 0-2-15,0 0-1 0,0 0-2 0,0 0 0 0,0 0-3 0,0 0 0 16,0 0-2-16,0 0 0 0,0 0-1 0,0 0 1 0,0 0 1 16,0 0 2-16,0 0 0 0,0 0 3 0,0 0 2 0,0 0 1 0,0 0 2 15,0 0 2-15,0 0 1 0,0 0 0 0,0 0 3 0,0 0 1 16,0 0 3-16,0 0-1 0,0 0 3 0,0 0-1 0,0 0 1 16,0 0-1-16,0 0-1 0,0 0 1 0,0 0-1 0,0 0-1 0,0 0 1 15,0 0-1-15,0 0 1 0,0 0-2 0,0 0 0 0,0 0 0 16,0 0 1-16,0 0-1 0,0 0 1 0,0 0 1 0,0 0-1 15,0 0 1-15,0 0 1 0,0 0 1 0,0 0-1 0,0 0 2 0,0 0 0 16,0 0 1-16,0 0-1 0,0 0 1 0,0 0 0 0,0 0 1 0,0 0 1 16,0 0-1-16,0 0 1 0,0 0 1 0,0 0-1 0,0 0 0 15,0 0 0-15,0 0 0 0,0 0-1 0,0 0 1 0,0 0 0 0,0 0 0 16,0 0 1-16,0 0-1 0,0 0-1 0,0 0 1 0,0 0-1 16,0 0 0-16,0 0-1 0,0 0 0 0,0 0-1 0,0 0 1 15,0 0 0-15,0 0 0 0,0 0-1 0,0 0 0 0,0 0-2 0,0 0 2 16,0 0-1-16,0 0-1 0,0 0 1 0,0 0-1 0,0 0 2 15,0 0-1-15,0 0-1 0,0 0 2 0,0 0-1 0,0 0 1 0,0 0-2 16,0 0 2-16,0 0 0 0,0 0-1 0,0 0 1 0,0 0 0 16,0 0 1-16,0 0 0 0,0 0-2 0,0 0 2 0,0 0 0 15,0 0 0-15,0 0 0 0,0 0 0 0,0 0 0 0,0 0 1 0,0 0 0 16,0 0 0-16,0 0 0 0,0 0 0 0,0 0-1 0,0 0 2 16,0 0 0-16,0 0-1 0,0 0 1 0,0 0-1 0,0 0 1 15,0 0-1-15,0 0 0 0,0 0 0 0,0 0-1 0,0 0 0 0,0 0 0 16,0 0 0-16,0 0-1 0,0 0 0 0,0 0 0 0,0 0 1 15,0 0-1-15,0 0 0 0,0 0 0 0,0 0 1 0,0 0 0 0,0 0 0 16,0 0 0-16,0 0 0 0,0 0 1 0,0 0-4 0,0 0-4 16,0 1-10-16,0-1-15 0,0 0-25 0,1 0-27 0,-1 2-40 15,3-2-46-15,-3 0-96 0,0 0-120 0,0 0-88 0,4 0-69 0,-3-2-38 16,5 1-20-16,-3-1-8 0</inkml:trace>
  <inkml:trace contextRef="#ctx0" brushRef="#br0" timeOffset="61003.2629">26004 9163 24 0,'-1'-3'561'16,"-1"-1"9"-16,-2 1 5 0,1 0 3 0,-1 0-103 0,3 0-157 15,-3-1-89-15,1 2-60 0,0-1-32 0,-2-1-23 0,4 4-11 16,-4-3-8-16,4-1-4 0,-1 3-4 0,1-1-8 0,-3 0-12 16,4 1-12-16,-1-1-14 0,1 2-12 0,0 0-10 0,0 0-10 0,0 0-10 15,0 0-6-15,0 0-6 0,0 0-4 0,0 0-3 0,0 0-4 16,0 0-2-16,0 0-3 0,0 0-2 0,1 2-2 0,-1-1-1 0,0-1 0 16,0 4 2-16,0-3 1 0,0 3 2 0,0-1 3 0,0-1 3 15,0 3 1-15,0 1 4 0,0 0 3 0,0 0 2 0,0 1 3 0,0 2 3 16,0 0 4-16,0 0 4 0,0 0 1 0,0 2 1 0,2-3 0 15,0 4 0-15,-2-4 2 0,1 3-2 0,1-4 1 0,-1 2 0 0,4-1 4 16,-4 0 2-16,4-1 4 0,-2-2 2 0,4 2 6 0,-2-1 4 16,4 0 3-16,-1-2 5 0,5 1 2 0,0-2 3 0,5-1 2 15,4 0 0-15,2 1 0 0,6-3-3 0,1 0-5 0,7-3-9 0,2 1-3 16,7-2-6-16,4 1-5 0,1-3-7 0,5 0-8 0,3 2-6 16,3-4-6-16,2 1-7 0,4 0-5 0,0 0-5 0,0 2-3 0,4 0-3 15,-2-1 0-15,0-1 1 0,2 3-3 0,-4 1-4 0,1-1-1 16,-2-1 1-16,-2 2 2 0,-3 2 2 0,-3 0 3 0,1-1 3 0,-5 2 3 15,-3-1 6-15,-1 1 4 0,-2 0 3 0,-2 0 4 0,-2 0 5 16,-3-2 6-16,-4 2 7 0,-1-2 5 0,-2 1 3 0,-3-1 4 16,1 0 4-16,-6-1 5 0,1 1 8 0,-4-3 8 0,-2 3 11 0,-3-5 7 15,0 2 6-15,-3 0 4 0,-1-3 3 0,-3 1 2 0,-1-1 4 16,0-1-2-16,-2-1-1 0,-2-2-2 0,-3 1-5 0,2-2-5 0,-4 1-8 16,0-4-8-16,0 2-10 0,-3-2-8 0,0 2-7 0,0-1-5 0,-4-1-5 15,2 2-8-15,-1 1-9 0,0-2-9 0,-1 4-8 0,1 0-17 16,-2 0-18-16,4 3-27 0,-3 1-31 0,0-1-36 0,1 4-38 15,0-1-34-15,-2 3-33 0,2 1-52 0,-2 2-65 0,0 3-76 0,-2-1-82 16,0 2-47-16,-1 3-29 0,-2 1-6 0</inkml:trace>
  <inkml:trace contextRef="#ctx0" brushRef="#br0" timeOffset="61486.7116">26907 9578 239 0,'-3'-4'501'0,"0"3"-22"0,1-3-37 0,1 1-83 0,-3 2-105 15,4 0-57-15,-1-1-33 0,1-1-16 0,0 3-11 0,0 0-4 0,0 0-3 16,0 0-5-16,0 0-7 0,0 0-9 0,0 0-11 0,0 0-12 16,0 0-15-16,0 0-14 0,0 0-14 0,0 0-14 0,0 0-14 0,0 0-11 15,0 2-7-15,0 1-4 0,0-1-3 0,1 1-1 0,-1 2-2 16,2 2 2-16,0 0 0 0,-2 2 1 0,3 1 1 0,-2 1 2 0,1-1 4 16,0 3 4-16,-1 2 4 0,3-3 0 0,0 5-7 0,-3-2-7 15,1 0-11-15,-1 1-14 0,3 0-20 0,-3 0-24 0,1-1-23 16,0 0-30-16,1 0-32 0,-2-1-33 0,1-3-35 0,0 2-36 15,-1-4-35-15,2 0-22 0,2-4-15 0,-4 0-56 0,3-3-75 0,-1 0-31 16</inkml:trace>
  <inkml:trace contextRef="#ctx0" brushRef="#br0" timeOffset="61919.2492">26901 9515 263 0,'-3'-14'550'0,"-1"2"9"0,3-1 7 0,-1 3-88 15,0 1-134-15,1 2-86 0,-1 0-65 0,2 2-41 0,0-2-29 16,0 4-22-16,0 1-18 0,0 0-14 0,0 1-15 0,2-1-15 15,-1 2-15-15,3 0-14 0,-3 2-14 0,4-1-10 0,0 1-6 0,2 0-5 16,1 1-1-16,1 4 0 0,-1-2 3 0,1 0 3 0,2 3 2 16,-1-1 3-16,2 1 4 0,-1 1 1 0,2 0-1 0,-4 1 0 0,2 1-1 15,-2-1-3-15,0 1-1 0,-1-1 0 0,0 0-1 0,-3 1 1 16,-1-2 1-16,1 1 2 0,-4-1 0 0,2 1 2 0,-3-3 2 0,0 2 1 16,0-1 3-16,-3-2 1 0,2 1 4 0,-3-3 3 15,3 3 1-15,-3-2 4 0,0-2 2 0,1 1 0 0,0-1 3 0,0-1 0 16,-1 1 2-16,1-1 0 0,2 0 1 0,1-1 0 0,-2 1 1 0,0-2-3 15,2 0-1-15,0 0-5 0,0 0-5 0,2 2-9 0,0-1-7 16,-1-1-6-16,4 2-6 0,-2-1-4 0,4-1-4 0,-2 1-4 0,4-1-3 16,-1 1-3-16,3 1-2 0,1 1-1 0,1-1-2 0,3 1 2 15,-2 0 4-15,3 0 2 0,3 1 8 0,-3 1 2 0,2-1 3 16,-2 2 3-16,0 0-1 0,1 1 1 0,-1 2 1 0,-2-2 0 0,0 2 2 16,-3-2 2-16,0 2-1 0,-2 0 5 0,-2-1 3 0,-4 1 9 15,1-1 9-15,-4-1 9 0,-2 2 11 0,-4-1 11 0,1-1 12 16,-4 0 10-16,-4-1 10 0,-2 0 6 0,-3 0 8 0,-2 0 5 0,-1-1 7 15,-6-2 4-15,4 2 4 0,-3-3-1 0,-2 1-7 0,2-1-5 16,-1 0-8-16,1-2-7 0,3 0-10 0,1-2-10 0,-1 0-10 0,6 1-15 16,-3-3-14-16,7-1-25 0,-2 3-26 0,1-3-30 0,5 1-32 15,-1 0-43-15,4-1-50 0,2-1-65 0,3 0-71 0,3-1-88 0,2 0-97 16,2-1-51-16,3-1-31 0,4-1-8 0</inkml:trace>
  <inkml:trace contextRef="#ctx0" brushRef="#br0" timeOffset="62131.0992">27451 9681 598 0,'0'0'619'0,"0"0"6"0,0 0 10 15,0 0-60-15,0 0-94 0,0 0-120 0,0 0-136 0,2 0-80 16,-2 1-52-16,1-1-33 0,1 1-18 0,-2 1-9 0,2 1-5 0,-2 0-6 16,4 0-7-16,-3 0-8 0,1 1-11 0,1 1-5 0,0 1-4 15,0 0-2-15,1 2 1 0,-1-1-1 0,2 0-1 0,-1 3-3 16,-1-2-5-16,0 3-7 0,1-2-13 0,-1 0-14 0,0 0-18 0,0 1-19 15,-1-3-22-15,0 2-25 0,1 0-27 0,-3-2-30 0,1-1-32 16,-1 0-35-16,3-3-38 0,-1 0-63 0,-2-3-74 0,0 0-41 0,0 0-28 16,0 0-12-16</inkml:trace>
  <inkml:trace contextRef="#ctx0" brushRef="#br0" timeOffset="62304.507">27543 9409 320 0,'0'-8'485'0,"1"3"-3"0,-1 0-67 15,0 2-100-15,0 0-104 0,0 0-105 0,0 3-61 0,0 0-37 0,0 0-22 16,0 0-10-16,2 3-12 0,-1 2-9 0,-1-1-14 0,3 3-14 16,-1 1-15-16,-2 1-13 0,0 1-16 0,0 2-16 0,0 4-13 15,1-3-13-15,-1 2-12 0,2 2-11 0,-1 0-6 0,-1-3-4 16,4 3 7-16,-3-4 14 0,3 3 23 0,-1-4 25 0</inkml:trace>
  <inkml:trace contextRef="#ctx0" brushRef="#br0" timeOffset="63220.707">27598 9648 82 0,'5'5'141'0,"-1"-2"27"0,2 1 22 0,1-3 15 0,-2 1 11 0,-1 0 3 16,0-2 1-16,1 0-4 0,-1 0-8 0,1 0-10 0,-2 0-10 15,2 0-15-15,-2-2-16 0,2 2-15 0,0 0-16 0,-1 0-18 0,-1 0-19 16,0 0-16-16,0 0-14 0,1 0-13 0,-3 2-11 0,2-2-11 16,1 3-6-16,-1-3-6 0,0 4-4 0,1 1-4 0,0-1-2 15,-3 0-1-15,4 2-3 0,-2-1 1 0,1 2 0 0,-1 1 0 0,-2-1 0 16,1 1 0-16,0-1 1 0,2 0-2 0,-3 3 2 0,-1-3 0 16,2-1-1-16,0 2 2 0,-2-3 1 0,1 0 2 0,-1-2 3 0,2 2 5 15,-1-3 7-15,-1 0 11 0,2-1 12 0,0 1 15 0,-2-2 12 16,1 0 9-16,1-2 4 0,0 1 2 0,1-2 0 0,2 0-4 15,0-3-5-15,0 1-4 0,2-2-4 0,1 0-7 0,-2 0-7 0,7-3-13 16,-5 1-13-16,1-1-14 0,4 3-17 0,-4-1-9 0,4 0-7 16,-5 1-4-16,1 1 0 0,-1-1 1 0,3 4 1 0,-3-2 1 0,0 2-2 15,0-1 1-15,0 4-2 0,-2-3 2 0,2 3-1 0,0 3 1 16,-4-3 2-16,3 4 0 0,-1-1 4 0,1 2 0 0,-1-2 1 16,2 4-2-16,-3-1-3 0,3-1-4 0,-4 3-3 0,5-1-4 0,-2 1-4 15,1-1-3-15,-2 2-4 0,4-2-3 0,-2 2-4 0,0-3-4 16,2 0-3-16,0 0-7 0,0-2-8 0,0-1-9 0,2 0-8 0,1 0-9 15,0-3-8-15,0 0-6 0,4-1-2 0,-2-2-1 0,0-2 3 16,3 1 3-16,-1-1 4 0,-1-2 7 0,2 0 6 0,-1-1 11 0,-3-1 14 16,2-3 21-16,-2 4 25 0,2-1 22 0,-5-1 21 0,-1 1 19 15,0 0 22-15,-2-2 16 0,1 2 15 0,-5 1 11 0,1-1 9 16,-1 2 13-16,-2 1 9 0,0-1 2 0,-2 2-1 0,-2-1-9 0,0 0-11 16,1 2-9-16,-3 1-6 0,0-2-12 0,0 0-16 0,-1 3-12 15,-3-1-12-15,0 1-13 0,2 0-13 0,-2 2-14 0,0 0-13 0,-1 0-8 16,-1 2-4-16,2 0-3 0,0 1 0 0,0-1-1 0,0 1 1 15,2 1 1-15,-1 1-1 0,1-1 1 0,2-2 0 0,-1 3 2 16,2 1 0-16,-1-1 3 0,1-1 0 0,2 1 0 0,-3-1 1 0,4 0 0 16,0 3 1-16,0-2 0 0,0-2 1 0,2 2 0 0,0-1 2 15,-1 3 1-15,1-2 1 0,1-1 0 0,0 0 3 0,0-1 1 0,2 2 1 16,-2-2 3-16,3 0 1 0,-1-1 3 0,2 0 2 0,-3 0 2 16,1-1 0-16,3-1 0 0,-2 0 2 0,1 0-1 0,-3 0 3 15,5-1 0-15,-4-1 1 0,2 2 0 0,-1-2-2 0,1 0 0 0,-2 0-2 16,0 1 0-16,0-1-2 0,0-1 0 0,-2 2 1 0,2-1 0 15,-2 1-1-15,1-1 0 0,0 2-2 0,-1-2-1 0,0 1-2 0,1 1-2 16,-1-1 0-16,-2 1-2 0,3-1-1 0,0 1-1 0,0 0-2 16,-3 0-1-16,5 0-2 0,-3 0-2 0,2 0-1 0,-2 0 1 15,2 1-1-15,-2-1 0 0,2 1 1 0,-1-1 1 0,3 1 1 0,-2 1-1 16,0 0-1-16,-1-1 3 0,1 2 2 0,3-1-1 0,-3-1 2 0,-1 1 0 16,1 1 2-16,2-2 0 0,-1 0 2 0,-2-1-2 0,1 2 0 15,0-2 1-15,0 2 0 0,1-1 2 0,0-1-1 0,1 2 1 16,-1-1-1-16,1-1 0 0,-3 2 2 0,4-1-1 0,-2-1 1 15,1 0-1-15,-1 0 0 0,2 0-2 0,-4 0-1 0,5 0 0 0,-5 0-2 16,4 2 1-16,0-2 0 0,-2 0 1 0,1 0-1 0,-1 1-1 16,1 0-2-16,2-1-1 0,-3 0 1 0,2 2 0 0,-1-1-1 0,2-1 1 15,-3 2 1-15,1 0 0 0,1-2 1 0,1 1 0 0,-3-1-1 16,1 2 0-16,1-2-1 0,1 0 2 0,-1 2 0 0,0 1 2 0,-2-3 0 16,3 0 2-16,0 0-1 0,-3 0 0 0,3 0 2 0,-3 0-1 15,3 0 0-15,-3 0 1 0,0 0 0 0,4 0 2 0,-2 0 2 0,-2-3 0 16,0 1-1-16,2 2 1 0,-2 0-1 0,1-2 1 0,-1 1-1 15,3-3 1-15,-2 1-1 0,-2 1 1 0,1 0-1 0,1-1 0 16,-2-1-2-16,3 0 0 0,-3 0-2 0,2 1 1 0,-2-1-1 0,0 1 0 16,0-1 1-16,0 2-1 0,-2-1 1 0,2 0-1 0,-2 0-1 15,1 1 0-15,-3 0 1 0,2-1-1 0,-2 3-2 0,-1 0-2 16,0 0-4-16,0 0-6 0,0 0-9 0,0 0-12 0,0 0-19 0,0 0-17 16,0 0-16-16,0 0-22 0,-1 3-24 0,1-1-35 0,0 3-43 15,0-2-94-15,-3 2-117 0,2 3-72 0,-1 0-52 0,0-1-22 0,-2 3-6 16</inkml:trace>
  <inkml:trace contextRef="#ctx0" brushRef="#br0" timeOffset="63342.6799">29009 9949 517 0,'0'-3'601'16,"0"0"0"-16,0 0-1 0,0 0-105 0,-2-1-159 0,2-1-124 0,-1 2-106 15,-2 0-88-15,2 0-79 0,-3 0-120 0,3 0-140 0,-2 0-103 16,-2 3-83-16,1-4-45 0,0 3-26 0,-4-1-13 0</inkml:trace>
  <inkml:trace contextRef="#ctx0" brushRef="#br0" timeOffset="71069.4593">24013 11661 274 0,'-2'-6'563'0,"1"1"11"0,-1 1-46 0,0-1-79 0,2 1-89 0,-1-3-93 15,1 5-53-15,0-3-28 0,0 0-22 0,1 2-16 0,-1-1-14 16,2 1-13-16,0 0-12 0,-2-1-13 0,1 4-15 0,2-3-15 0,-1 3-13 15,0-2-14-15,-1 1-8 0,2 1-9 0,3-2-7 0,-2 1-8 16,-1 1-6-16,2-2-3 0,-2 2-4 0,2 0-3 0,0 0-1 16,0 0-1-16,0 2-1 0,3-2 2 0,-1 3-1 0,-2 0 0 0,2 0-1 15,-1 1 0-15,-1 0 1 0,2 2 2 0,-1 1 1 0,0 1 1 16,-1 0 4-16,0 2 4 0,0 3 2 0,-1-1 3 0,1 1 1 0,-2 2 2 16,3 0 0-16,-2 2 1 0,-1-2-1 0,-2 5 1 0,3-3-2 15,-4 0 0-15,1-1-2 0,-1 0 0 0,0 0-3 0,0-1 0 16,0-2-1-16,0-1 0 0,0-1 2 0,0-1 0 0,0 0 3 0,0-3 2 15,0 0 4-15,0-4 5 0,0 2 7 0,0-2 7 0,0-2 4 16,0 0 4-16,0-1 2 0,0 0-1 0,-1-1-1 0,1-2-3 0,0-3-3 16,0 1-4-16,0-5-8 0,0 0-7 0,1-5-9 0,1 3-12 15,1-3-10-15,0-3-12 0,5-2-9 0,-3 1-10 0,3-2-5 0,0-1-1 16,1-1-1-16,0 2 1 0,1-1 2 0,1 0 0 0,2 1 4 16,-4 3 4-16,4 0 6 0,-4 1 3 0,3 3 5 0,-2 0 3 15,-2 4 5-15,2-1 5 0,1 2 1 0,-3 1 1 0,-2 3-1 0,2 0 0 16,1 2 2-16,-1 2-1 0,2 1 3 0,-1 1 1 0,-1 0 1 15,0 4 2-15,0-1 3 0,1 3 1 0,-1 1 5 0,0 2 0 16,2 0 3-16,-2 2 6 0,1-1 1 0,-1 5 4 0,0 0 2 16,-2 0 2-16,2 2 1 0,-1-1 3 0,0 3 0 0,0 0-2 0,-1 1-5 15,-1-2-11-15,0 3-17 0,1-3-14 0,-2 2-27 0,0-1-28 0,1-1-36 16,-1 0-39-16,0-2-63 0,0 3-73 0,1-3-96 0,-1-4-109 16,0 1-63-16,1-3-38 0,-2 0-14 0,2-2-3 0</inkml:trace>
  <inkml:trace contextRef="#ctx0" brushRef="#br0" timeOffset="71969.9054">24802 11292 113 0,'-4'-12'617'0,"1"-2"8"16,0 3 11-16,0-1 12 0,-2 4-99 0,2-1-154 0,2 2-112 0,-3 2-89 16,4 0-54-16,-1 1-36 0,-1 1-24 0,2-1-20 0,0 2-12 15,0 2-11-15,0 0-14 0,0 0-11 0,2 2-16 0,-1 2-14 16,1 0-10-16,1 2-7 0,-1 3-3 0,-1 1 0 0,4 2 2 0,-2 5 4 16,0 0 9-16,0 2 7 0,2 3 9 0,-2 1 9 0,2 1 7 15,-2 4 4-15,2 0 3 0,-2-1 3 0,2 5 1 0,-4-3 0 0,3 2-1 16,-1 1-1-16,0-3-1 0,0 5-1 0,0-5-3 0,2 0 0 15,-4-3-3-15,3-2-2 0,0 1-3 0,0-5-1 0,0 0-2 0,1-5-3 16,-1 2 1-16,0-4 1 0,1-3-1 0,-2-1 1 0,2-3-3 16,-1-3-3-16,3-1-2 0,2-4-6 0,1-1-1 0,-1-4-2 15,4-1-1-15,0-4 0 0,0-1 1 0,2-4-1 0,0 1-1 0,0-4-1 16,0-1 0-16,-2 2-1 0,0-3 2 0,0 4 2 0,-2-3 7 16,0 4 10-16,-3 0 8 0,0 2 7 0,0 1 5 0,-2 1 4 15,-2 3 2-15,1-1 0 0,-2 4-1 0,1 0-3 0,-3 2-4 0,3 0-6 16,-4 4-6-16,1-1-6 0,1-3-8 0,-2 5-6 0,0 0-7 15,0 5-5-15,0-3-3 0,0 2-3 0,0 1 0 0,0 2 0 0,0 2 3 16,0 0 4-16,0 3 4 0,0 1 6 0,1 1 5 0,-1-3 7 16,2 2 3-16,1 1 2 0,-2 2 2 0,2-2-2 0,1-1-3 15,-1 1-3-15,2-2-5 0,-2-3-5 0,0 4-4 0,5-2-3 0,-4-1-3 16,1-4-3-16,2 0-2 0,-1 0-4 0,1-1-4 0,2-2-6 0,-1-2-4 16,0 1-4-16,2-4-2 0,0 1 0 0,0-4 3 0,4 1 4 15,-5-2 3-15,3 0 5 0,2-1 4 0,-5-1 3 0,2-2 4 16,-1 1 4-16,-1 1 5 0,2-3 5 0,-1 2 7 0,-2-1 7 0,-2 0 6 15,3-1 4-15,1 2 3 0,-2-3-2 0,-2 4 0 0,3-1-3 0,0 2-3 16,0-2-3-16,0 1 0 0,-1-1-3 0,4 1-1 0,-2 1 0 16,2 0-3-16,1 1-1 0,-1-2-4 0,2 2-4 0,0 2-3 15,1-3-1-15,0 3-2 0,0-2-3 0,0 3-2 0,1-2-1 0,0 3-2 16,-2-1 0-16,4 0-1 0,-4-1-1 0,2 1 1 0,-2 2 0 16,0-2 2-16,-1 2 4 0,1-1 3 0,-3-1 3 0,-1 2 7 15,0-2 8-15,2 0 9 0,-4 3 8 0,-1-3 7 0,0 0 5 0,-3 0 7 16,1 0 8-16,-1-2 8 0,-1 2 7 0,0-2 8 0,-1 0 5 15,0-1 5-15,-2-1 4 0,-2-1 4 0,0 0 0 0,-3 0 2 16,4 0-2-16,-4-1 1 0,0 0-1 0,-2 0-2 0,0-2-2 0,1 2-4 16,-4 1-6-16,2-2-7 0,-1 0-7 0,-1 4-6 0,0-2-6 0,1 2-7 15,1 0-7-15,0 2-10 0,2-1-8 0,-2 2-7 0,3 3-7 16,1 0-7-16,-1 0-4 0,2 0-5 0,-1 2-1 0,1 2-1 0,-1 3 0 16,2 4-1-16,1 1 2 0,-3 3 4 0,4 4 1 0,-1-1 4 15,1 7 5-15,0 2 3 0,1 3 3 0,1 3 3 0,1 2 1 16,1 3 2-16,1 4 0 0,2 2-1 0,-1 1-3 0,2 4 0 15,1 0-4-15,1 2-4 0,1 4-2 0,2-1-1 0,0 1 2 0,-1 2 4 16,2 2 2-16,0 0 2 0,-1-1 1 0,2 2 3 0,-3-2 1 0,-1 3 1 16,3-3 2-16,-3-2 2 0,1 0 3 0,-2-1 2 0,2-4 4 15,-3-3-2-15,0-1-3 0,-1-5-3 0,-1-2-1 0,-1-9 2 0,0 2 5 16,1-8 1-16,-4-4 0 0,0-1-7 0,-1-7-13 0,-1-3-17 16,-1-3-16-16,0-6-20 0,0-2-19 0,-1-6-25 0,-1-3-25 0,0-3-33 15,-1-7-36-15,0-2-67 0,0-6-79 0,1-1-97 0,1-5-104 16,1-3-57-16,1-1-34 0,1-5-7 0,3 2 5 0</inkml:trace>
  <inkml:trace contextRef="#ctx0" brushRef="#br0" timeOffset="72719.3144">26332 11403 399 0,'-3'-14'541'0,"-1"1"14"0,0 1-70 15,0 0-112-15,0 1-83 0,-1 0-69 0,-3 3-40 0,3-1-26 0,1 1-15 16,-3 1-12-16,1-1-8 0,0 2-6 0,1 2-11 0,0-1-13 0,0 1-15 16,0 2-17-16,1-1-14 0,-4 3-15 0,3 0-13 0,1 0-11 15,-1 0-10-15,-2 3-4 0,1 1-2 0,-2 0-2 0,2 2 1 0,-1 0 0 16,3 1 0-16,-1 1 2 0,-3 1 1 0,3 0 3 0,2-1 1 15,-2 3 3-15,2-2 2 0,2 0 1 0,-3 1 1 0,3-3 0 16,-2 3 1-16,1-3-2 0,2 3-1 0,0-3 0 0,0-2 0 0,0-1 0 16,0 0 2-16,0 0 3 0,0-1 1 0,0 0 3 0,0-2 4 15,0 1 2-15,0-2 5 0,0 0 2 0,0 0 5 0,0 0 5 0,0 0 6 16,0 0 9-16,0 0 8 0,0 0 8 0,0 0 5 0,0 0 1 16,0 0 0-16,0 0-1 0,0-2-3 0,0-1-2 0,0 2 0 0,0-1-1 15,0 1-2-15,0-3-1 0,0 3-6 0,0 0-8 0,0-1-8 16,0 2-9-16,0 0-5 0,0 0-5 0,0 0-3 0,0 0 0 15,0 0-4-15,0 0-3 0,0 0-5 0,0 0-4 0,0 0-4 0,0 0-4 16,0 0-4-16,0 0-1 0,0 0-3 0,0 0-2 0,0 0-2 16,0 0-1-16,0 0-1 0,0 0 0 0,0 0 0 0,0 0 1 15,0 0 0-15,0 0 2 0,0 0 1 0,0 0 1 0,0 0 1 0,2 0 1 16,1 0 3-16,-3 0-1 0,1 0 2 0,-1 0 1 0,4 0-2 16,-4 0 0-16,1 0-3 0,-1 0-1 0,2 0-1 0,-1 2 1 0,3-2 1 15,-3 1 0-15,1 0 0 0,1 3 0 0,0-3 1 0,1 2 0 16,0 0 0-16,1 0 3 0,-2 2 1 0,2 1 2 0,1-3 3 15,-1 6 3-15,1-1 2 0,-1-1 1 0,-1 3 1 0,1-4 0 0,0 5 1 16,-2-1 1-16,2 1 2 0,1-1-1 0,-3 0 2 0,0 2 1 16,-1-2-2-16,0-2 1 0,-1 2 1 0,-1-1 0 0,2-3 0 0,-2 1 2 15,0-1 5-15,0 1 3 0,0-4 5 0,0-1 6 0,0 1 10 16,-2-1 8-16,2-2 7 0,0 0 4 0,0 0 3 0,-1-3 1 0,1 0 2 16,-2-1-1-16,2-3-3 0,0-3-5 0,0 2-7 0,0-4-10 15,2 0-12-15,-1-2-15 0,3-2-16 0,-1-2-14 0,2 0-11 16,2 0-10-16,0-3-6 0,2 2-4 0,-1 1-3 0,3 1-2 0,-1-3-2 15,-1 3-3-15,2 3 1 0,-1-1 2 0,-2 3 3 0,2 1 3 16,-2 1 3-16,0 0 2 0,2 3 1 0,-2 3 1 0,0 1 1 16,0 0 0-16,2 3 3 0,-2 2 1 0,1 1 4 0,-1 1 4 0,2 1 4 15,0 5 4-15,0 0 6 0,-1 4 6 0,0 0 5 0,-1 2 8 16,1 1 5-16,0 2 5 0,-1 2 1 0,-2-1-1 0,2 2-7 0,0 2-13 16,-4-1-18-16,3 0-22 0,-1 1-28 0,0 1-37 0,1-4-44 15,-1 3-54-15,2-3-107 0,0-2-136 0,0 0-82 0,-2 0-54 0,1-3-28 16,2-1-11-16</inkml:trace>
  <inkml:trace contextRef="#ctx0" brushRef="#br0" timeOffset="73177.1255">27040 11573 123 0,'-2'-4'639'16,"0"-2"10"-16,2 3 15 0,-1-2 0 0,1 1-6 0,-2 1-126 16,0 1-186-16,2-1-111 0,0 3-70 0,0 0-45 0,0 0-28 15,0 0-22-15,0 0-14 0,0 0-14 0,0 0-10 0,0 0-14 0,2 0-16 16,0 3-12-16,-2-1-11 0,1 1-8 0,-1 1-1 0,4 1 0 16,-3-2 2-16,1 3 4 0,1-2 7 0,-1 3 6 0,-2-1 9 0,1-2 4 15,-1 1 5-15,2-2 2 0,-1 0 2 0,-1 1 5 0,2-1 4 16,-2 0 6-16,0-1 6 0,0-2 8 0,0 0 7 0,0 0 6 15,0 0 4-15,2-2 3 0,-2 0-2 0,0-1 0 0,1-2-4 0,-1 2-1 16,2 0-4-16,0-3-5 0,0-2-8 0,0 2-12 0,-1-1-15 16,3-1-20-16,-3 1-19 0,2-3-22 0,-1 3-20 0,1 1-21 15,-1-1-24-15,0 1-30 0,1 1-37 0,-2 1-46 0,3 1-55 0,0 0-71 16,1-1-78-16,-2 4-82 0,2-1-84 0,0 1-40 0,-1 1-18 0,1-1-2 16</inkml:trace>
  <inkml:trace contextRef="#ctx0" brushRef="#br0" timeOffset="73985.7047">27836 10900 267 0,'-1'-18'673'0,"1"0"-26"0,-2 2-16 0,1 2-13 0,1 1-127 16,-2 2-184-16,0 1-102 0,2 0-60 0,0 3-34 0,0 0-23 15,0 4-12-15,0-1-8 0,2 2-6 0,0-1-5 0,-2 3-15 0,1 1-15 16,1 2-17-16,1 2-16 0,0-2-12 0,4 7-9 0,-1 0-3 16,-2 1 1-16,3 3 2 0,-1 2 6 0,2 2 6 0,0 4 6 15,0 0 5-15,-2 0 3 0,2 4 3 0,0-1-1 0,-3 2 0 0,-1 2-2 16,3-1-2-16,-2 2-3 0,1 0-3 0,-3 0-3 0,2-1-4 15,0-1-2-15,-1-1-2 0,1-2-2 0,0-2-1 0,2-3-2 0,-2 0 0 16,2-3-1-16,-1 0-1 0,2-5-1 0,0-3-2 0,0 1-2 0,0-4 1 16,3-2 0-16,0-4 2 0,0 0 2 0,3-5 3 15,-1-3 4-15,2 1 6 0,0-4 6 0,0-3 5 0,-2 1 7 0,4-4 5 0,-4 0 9 16,0 2 9-16,0-2 11 0,-2-1 9 0,0 0 10 0,-3 2 8 16,0 1 8-16,-1 1 5 0,0 1 3 0,-3-1-3 0,0 4-3 15,-1 1-6-15,0 1-5 0,-1 1-7 0,-1 1-10 0,1 1-12 16,-1 2-12-16,-1 0-12 0,3 3-13 0,-1-3-11 0,-2 3-12 0,0 0-7 15,0 0-7-15,0 3-2 0,1-1-1 0,-1 2 0 0,4 1 3 16,-3 1-1-16,2 0-2 0,1 1 0 0,-3 1 1 0,4 0-1 0,-2 1-1 16,5 4-2-16,-3-3-1 0,3 0-3 0,-2 1-5 0,5-1-7 15,-3 0-8-15,2 0-6 0,2-2-7 0,-1 0-4 0,0 0-1 0,3 0-2 16,-1-1 1-16,3-1 0 0,-2-1 2 0,2-2 0 0,-2 1 1 16,3-2 0-16,-1-2 1 0,0 0 4 0,-1 0 7 0,2-2 10 15,-1-1 11-15,-2-1 13 0,2-1 11 0,-2 1 10 0,-1-3 11 0,0 0 11 16,0 1 13-16,-1-4 12 0,-2 3 14 0,2-5 13 0,-4 2 14 0,1 0 9 15,-1-1 6-15,-2-1 4 0,2 2 0 0,0-4-1 0,-2 1 0 16,-1 1-3-16,0 0-2 0,0 0-2 0,-1 0 0 0,1-1-3 16,-4 3-7-16,3-2-6 0,0 2-4 0,-2 0-4 0,0 0-3 0,-1 2-1 15,-1 0 0-15,2 0 1 0,0 2 0 0,-2-1-1 0,0 4-1 16,0-3-6-16,0 3-7 0,-2 0-5 0,0 0-6 0,2 1-9 0,-1 1-9 16,1 1-6-16,0 0-8 0,-2 1-5 0,0 1-5 0,-2 2-8 15,0 1-4-15,0 1-3 0,-2 2-2 0,-1 4-2 0,2 0-1 0,-3 4 2 16,2 0 0-16,-3 5 6 0,2 1 8 0,-1 3 6 0,4 3 3 15,-4 2 4-15,3 1 5 0,0 5 4 0,1 3 3 0,0 2 3 0,3 4 1 16,1 2 2-16,0 2 3 0,0 1 1 0,1 5 2 0,3 2-2 16,0 1-2-16,1 0-5 0,0 2-3 0,3-1-5 0,-2 3-7 0,0-1-1 15,2-3 0-15,2 2-1 0,-2-2-2 0,-2 0-1 0,1-2-3 16,2-1-2-16,-5-1-1 0,4-3 0 0,-3-4 1 0,2-2-1 0,-1-3 1 16,-2-2 1-16,0-6-1 0,1-3-3 0,-2-4-4 0,-2-5-13 15,3-3-15-15,-1-4-16 0,-2-5-17 0,4-4-20 0,-4-3-19 16,-1-6-27-16,3-1-31 0,-1-6-55 0,0-5-69 0,-1-4-84 0,3-3-91 15,-1-5-52-15,0-5-32 0,2-2-6 0</inkml:trace>
  <inkml:trace contextRef="#ctx0" brushRef="#br0" timeOffset="74419.36">29569 10662 352 0,'0'-7'585'16,"-2"-1"9"-16,1 1 8 0,1 3 8 0,0-2-109 0,0 2-169 15,0 1-101-15,0-1-69 0,0 2-40 0,1-1-24 0,1 1-14 16,-2 1-7-16,1-1-11 0,1 2-8 0,0 0-13 0,1 0-13 0,0 0-13 16,1 0-12-16,1 2-12 0,0-1-11 0,1 2-8 0,-1 1-5 0,4 1-1 15,-1 1-3-15,0 0 1 0,1 1 2 0,0 5 4 0,-1-2 5 16,1 2 3-16,-2 0 1 0,0 2 2 0,-2 1 1 0,-2 2 1 15,1 1 3-15,-1 0 3 0,-3 0 3 0,0 3 1 0,-3-4 0 0,-1 0 1 16,1 2 0-16,-2-2 0 0,0-1-1 0,0 0 0 0,-3-2 0 0,3-1 0 16,-2 0 2-16,0-3 3 0,2-1 3 0,0-2 4 0,0-1 6 15,4 0 7-15,-3-2 10 0,1 0 9 0,2-3 13 0,1 1 8 0,0-2 3 16,0 0 2-16,0-2-2 0,3 1-3 0,2-4-4 0,-2 1-5 0,3-4-4 16,1 1-8-16,2-1-7 0,1-3-10 0,1 2-14 0,3-2-14 15,-3 0-11-15,5 1-10 0,-4-1-6 0,4 2-2 0,-2 0-3 0,0-1-1 16,-1 3-1-16,0 0 1 0,-1 2-2 0,-2 0-2 0,1 3 1 0,-3 1 1 15,2 1 3-15,-2 0 2 0,-1 3 2 0,-1 1 2 0,-1 2 2 16,2 1 0-16,-2 2-3 0,0 1-6 0,0 2-8 0,-1 1-13 0,-1 1-18 16,0 3-20-16,-1 3-25 0,1-2-30 0,-3 2-33 0,1 2-47 15,-1-1-53-15,2 0-89 0,0 2-104 0,-2-1-57 0,1-1-34 0,-1-1-13 16</inkml:trace>
  <inkml:trace contextRef="#ctx0" brushRef="#br0" timeOffset="74854.9798">29101 11451 45 0,'-4'-3'588'0,"0"0"12"0,3-2 4 16,-3 2 2-16,4-1-100 0,-1 1-150 0,1-2-92 0,0 1-60 0,0 2-39 15,1-1-26-15,-1 0-18 0,4 0-12 0,-3 3-14 0,3-5-18 0,0 5-13 16,-1-2-13-16,2 0-16 0,0 1-16 0,1 1-13 0,2 0-13 15,1 0-9-15,-1 1-5 0,0 1-3 0,1 0-2 0,1 3 2 0,0-3 0 16,-1 2 3-16,-3 2 3 0,2 2 2 0,-1-1 2 0,-1 1 2 16,-2 2 1-16,0 3 2 0,-3-1 1 0,-1-1 1 0,-1 3 3 0,-1 1 0 15,-1-2 1-15,-3 2 1 0,3 0 0 0,-4-1 4 0,2-2-1 0,1 0 1 16,-1 1 2-16,-3-4 1 0,3 1 2 0,1-3 1 0,0-1-1 16,3 0 4-16,-2-2 0 0,3 1 0 0,0-2-1 0,1 0 3 0,2 0 1 15,2-3-5-15,3 0-10 0,6 0-18 0,2-3-22 0,6 0-35 16,8-2-42-16,7-1-72 0,7-1-88 0,5-2-113 0,10-3-126 0,5-2-67 15,10-2-37-15,6-2-22 0,8-1-17 0</inkml:trace>
  <inkml:trace contextRef="#ctx0" brushRef="#br0" timeOffset="76953.1407">23731 12222 18 0,'-1'-1'493'0,"-3"1"6"0,4-3-64 0,-1 3-95 16,1 0-78-16,0 0-70 0,0 0-39 0,0 0-24 0,0 0-19 16,0 0-13-16,0 0-11 0,0 0-6 0,0 0-7 0,0 0-6 15,0 0-8-15,0 0-7 0,0 0-10 0,0 0-11 0,0 0-9 0,0 0-12 16,0 0-9-16,0 3-9 0,0-2-6 0,0 0-2 0,0 1-2 16,0 1 0-16,1-1 1 0,-1 3 3 0,2-3 2 0,0 3 2 15,-1-1 1-15,1 2 1 0,0 1 3 0,1 0 4 0,0 0 2 0,0 3 3 16,2 0 1-16,1-2 3 0,0 3-1 0,-1-2 0 0,2 1-1 15,1 0 0-15,-1 0-1 0,3 3 0 0,1-1 1 0,1-1 2 0,1-1 1 16,4 1 1-16,0-1 2 0,3-2 5 0,3 4 4 0,0-4 5 16,5 1 4-16,2-2 1 0,6-2 1 0,2-2 0 0,4-2 0 15,3 0-2-15,5-2-2 0,3 0-2 0,6-4-2 0,1 0-3 0,5-2-4 16,3 0-7-16,4-5-9 0,3 2-10 0,0 0-2 0,5-2 1 16,2 2 0-16,0-4 1 0,2 2 0 0,3 0-1 0,1-1 1 0,2 3 0 15,0-1-2-15,4 1 0 0,-3-2-1 0,4 0-2 0,0 2 3 0,-1 0 3 16,0 2 1-16,1-2-3 0,-4 4-1 0,1-1-1 0,0-3-1 15,-4 3 2-15,2 0 0 0,-1 0 1 0,-2 1 1 0,-3-2 1 0,1 2 3 16,-3-1 3-16,-2 1 1 0,-3-2 0 0,-3 3-3 0,-5-3-1 16,-2 4-3-16,-5-4-1 0,-4 0 2 0,-4 1 2 0,-7 4 3 0,-1-3 7 15,-6 0 5-15,-6 0 6 0,0 0 5 0,-7 2 5 0,-4-1 2 16,-3-2 1-16,-3 2 1 0,-4-2 0 0,-1 2-5 0,-6-3-7 0,1 1-17 16,-3 0-20-16,-3 0-32 0,-1-2-37 0,-1 1-74 0,-3-1-94 15,-3-2-103-15,1 2-107 0,-6-3-56 0,2 4-30 0,-1-1-16 16</inkml:trace>
  <inkml:trace contextRef="#ctx0" brushRef="#br0" timeOffset="90252.1693">25542 13673 226 0,'4'-2'551'0,"-3"-1"8"0,1 0-28 0,0 1-47 16,-2 1-101-16,1-3-124 0,-1 4-74 0,2 0-51 0,-2 0-32 16,0 0-22-16,0 0-13 0,0 0-7 0,1 0-8 0,-1 0-7 0,4 0-9 15,-3 4-9-15,1-3-12 0,-1 1-10 0,3 1-10 0,-1 1-5 16,0-1-1-16,1 2-1 0,1 1 2 0,0-1 3 0,0 3 3 16,0-1 7-16,0 3 2 0,0 0 5 0,0 1 3 0,2-1 0 0,-2 2 1 15,-1 0 2-15,1 1-2 0,3 1 2 0,-5 1 0 0,2-1-1 16,-2 0 1-16,0 3-1 0,2-2-1 0,-2 0 0 0,1 0-3 15,0-2 0-15,-3 2 0 0,3 0-1 0,-3-3 0 0,1 2-1 0,-1-3 0 16,-1-1-1-16,2 1 0 0,0-4-1 0,-2 3 2 0,0-5 4 16,0 2 1-16,0-3 6 0,0 1 3 0,0-2 6 0,0-1 11 15,0 1 9-15,0-3 11 0,0 0 10 0,0 0 3 0,-4-3 2 0,3 1 2 16,-1-1-2-16,1-2-2 0,-3-2-3 0,1 0-5 0,-3-3-4 16,5-1-9-16,-3-1-10 0,1-1-12 0,2-2-16 0,-3-1-13 0,4-1-13 15,0-1-8-15,0 0-4 0,0-2-3 0,4 1-3 0,-1-1-4 16,2 3-2-16,0-2-3 0,4 0-2 0,-3 2-2 0,2 0 2 0,3 0-1 15,-3 2 1-15,3 0 0 0,0 1 2 0,-2 3 0 0,3 1 2 16,-2 0 1-16,2 3 1 0,-3 0 2 0,2 1 1 0,0 3 4 0,1 2 2 16,-2-1 5-16,2 2 3 0,0 2 4 0,-1 2 5 0,0 1 5 15,2 3 3-15,-4-1 5 0,3 3 5 0,-2 0 5 0,0 4 5 16,0 0 4-16,0 1 6 0,-2 2 3 0,-1 0 3 0,-1-2 2 0,2 3 3 16,-2 2 0-16,1-2-1 0,-4 1 1 0,2-1-1 0,-1 2-2 15,-1-2-1-15,0 0-3 0,1-1-4 0,-3 0-5 0,2 0-7 16,1-2-13-16,1 0-15 0,-4-1-21 0,5 0-22 0,-3 0-34 0,2-4-41 15,2-1-61-15,-1 0-73 0,2-4-113 0,3-1-135 0,-2-2-70 16,4-2-42-16,0-2-22 0,-1-2-10 0</inkml:trace>
  <inkml:trace contextRef="#ctx0" brushRef="#br0" timeOffset="91251.9727">26459 13346 462 0,'4'-13'560'0,"-3"4"16"0,1 1-66 0,1 1-110 15,-1 3-88-15,-1-3-79 0,-1 4-48 0,2 0-30 0,0-1-20 16,-2 3-13-16,1-3-9 0,-1 4-10 0,0 0-17 0,0 0-23 0,0 0-18 16,2 2-19-16,-2 1-12 0,1 1-8 0,-1 0-7 0,2 3-5 15,0 2-2-15,-2 2 0 0,2 0 2 0,1 6 0 0,-1 0 3 0,0 2 5 16,1 0 8-16,0 5 10 0,0-1 5 0,1 1 3 0,-3 2-2 16,4-1-2-16,-2 2-2 0,1 1-1 0,1-2 0 0,-1-1-1 0,0 3 0 15,1-4 2-15,0-1 0 0,1 1 1 0,0-1-2 0,1-2-2 16,-1 0-1-16,1-2-1 0,-1-5-2 0,0 3-3 0,0-4-3 15,2-1-3-15,0-2-3 0,-2-3-3 0,2-1-5 0,1-2-5 0,0-2-5 16,0-2-6-16,-1-2-3 0,5-2-6 0,-4-2-2 0,4-4-4 0,-1 1-1 16,0-4-2-16,2-2 1 0,-1-1 1 0,-4-1 1 0,4-2 1 15,-4 1 2-15,2 0 5 0,-1-2 5 0,-2 1 6 0,0 1 9 16,-3 1 10-16,2 1 8 0,-4 1 9 0,2 1 8 0,-2 1 6 0,-1 2 4 16,-1 1 1-16,-1 3 2 0,2-1-2 0,-2 1 0 0,0 3-2 15,0 1-4-15,0 1-9 0,0-3-8 0,0 5-12 0,0 0-8 0,0 0-10 16,0 0-4-16,0 0-3 0,-2 5-3 0,2 0-1 0,-1-1 0 15,-1 4 1-15,2 0 3 0,-1 1 2 0,-1-2 4 0,0 4 6 16,2-3 4-16,-1 2 6 0,-1 2 3 0,2-2 3 0,0 0-1 0,0 0-1 16,0-2 1-16,0 2-1 0,0-2-1 0,0-1 0 0,0 3-1 15,0-3 0-15,0-2 0 0,0 2 2 0,0-2 0 0,0-3 2 0,0 2 2 16,0-1 2-16,0-1 5 0,0-1 1 0,0 1 6 0,0-2 5 16,0 0 5-16,0 0 8 0,0 0 5 0,0 0 5 0,0 0 4 0,0 0-1 15,2-2-1-15,-1-1-2 0,-1 0-3 0,2 0-3 0,0 0-4 16,-2-2-2-16,1 0-5 0,-1-2-6 0,3 2-7 0,-1-2-6 15,0 0-7-15,-1 1-10 0,3-1-3 0,-1 1-3 0,1-2-3 16,-1 2-1-16,0 2-4 0,2-2-4 0,2 2-6 0,-2-1-7 0,0-2-2 16,3 3-2-16,1 1-3 0,-1-2-1 0,4 3 1 0,-1-1-3 0,0-1 0 15,7 3-1-15,-3-2-2 0,1 3-3 0,3 0 0 0,0 0-1 16,2 0-1-16,1 0 1 0,-1 1-3 0,2 1-3 0,1 1-2 0,-1-1-3 16,3-1 0-16,-2 1 0 0,-1-2 0 0,2 2 1 0,-1 1 2 15,0-3 1-15,-3 0 4 0,1-3 4 0,-1 1 6 0,0 2 7 16,0-3 6-16,-2-2 8 0,-2 1 8 0,0-2 12 0,0-1 8 0,0 0 10 15,-3 0 10-15,0 0 9 0,-1-5 9 0,-1 2 11 0,0-2 9 16,-3 0 7-16,4-1 4 0,-5-1 5 0,-2-3 4 0,0 3 5 0,0-1 1 16,-1-2 2-16,0 3 0 0,-2-1 0 0,-3-1-1 0,0 0-2 15,0 2-3-15,0 1-6 0,-1 0-2 0,-4 1-6 0,2 0-6 0,-2 4-4 16,-1-2-8-16,1 3-7 0,0 0-9 0,0 1-10 0,-1 2-9 16,-2-1-11-16,2 1-8 0,0 4-8 0,1 0-7 0,-2 4-4 0,-2 1-6 15,3 1-4-15,-2 4-2 0,1 2-2 0,0 4-1 0,-1 3-2 16,1 1 3-16,1 4 5 0,1 3 4 0,-2 3 6 0,3 3 5 15,3 1 3-15,-1 4 5 0,2 3 2 0,2-2 5 0,1 6 3 0,2-1 3 16,2 5 3-16,0-1 2 0,1 1 3 0,1 1-1 0,4 1-1 16,-2 0-4-16,1 0-3 0,3 0-2 0,-1-1-4 0,-1-1-2 15,-1-1-3-15,4 1-3 0,-3-2-1 0,1-2 0 0,-3-2 1 0,1 1 2 16,0-4-1-16,-4-1 0 0,1-3 3 0,0-1-1 0,-2-2 1 0,-1-4-1 16,-1-3-2-16,-1-3 1 0,0-1-1 0,-3-4-2 0,1-1-5 15,-2-2-9-15,-2-5-13 0,1-3-15 0,-3 0-16 0,0-2-19 16,-1-5-19-16,-1 0-21 0,-1-4-21 0,-2-1-18 0,0-3-16 0,1-3-24 15,-2-1-27-15,-1-3-42 0,2 0-54 0,1-4-62 0,-3-2-69 0,3-2-44 16,0-3-31-16,1 0-6 0</inkml:trace>
  <inkml:trace contextRef="#ctx0" brushRef="#br0" timeOffset="91651.8223">28081 13300 113 0,'4'-4'602'0,"-1"3"-1"0,0-2 0 16,-1-1-4-16,0 4-8 0,2-1-132 0,-3 1-196 0,1 0-111 0,-1 1-71 15,1 1-36-15,0 1-18 0,-1 0-6 0,4 3 0 0,-2 0 3 16,1 1 0-16,0 2 0 0,2 1-5 0,-1 2-4 0,0 2-3 0,1-1 0 16,1 4 2-16,0-2-2 0,0 3-4 0,-2-1 0 0,1-1-1 15,-1 2-1-15,1-1-1 0,-2 0 1 0,1 0 0 0,0-2 1 16,-2 0 0-16,1-2 1 0,-1-1 2 0,-2 0 3 0,4-2 5 0,-5-3 5 15,1-1 9-15,-1 0 6 0,0-1 7 0,0-2 5 0,0-2 1 16,-1 0 2-16,-1-2-1 0,-1 0 1 0,0-2 1 0,2-3 0 0,-3 1 0 16,1-4 0-16,0 1-2 0,0-2-5 0,1 0-7 0,0-2-8 15,1 0-9-15,1-2-6 0,0 1-3 0,1-1-3 0,1 1-3 0,1-1-1 16,2 1-2-16,-2-1-4 0,2 2-3 0,3 2-4 0,0-1-4 16,0 1-1-16,0 0-3 0,3 3-1 0,-2-1-1 0,2 4-2 15,2-2-1-15,0 5-1 0,1-2 0 0,-2 3-1 0,4 1 1 0,-1 1-1 16,-2 2 2-16,4 2 0 0,-4 2-1 0,2-1-3 0,0 6-4 15,-2-1-9-15,-1 1-9 0,2 2-11 0,-5 1-8 0,-1 1-16 0,1 4-21 16,-2-2-25-16,-2 4-30 0,-2-1-44 0,-2 0-50 0,-1 3-97 16,-4-2-120-16,0 2-71 0,-2-1-45 0,0-3-17 0,-5 3-3 0</inkml:trace>
  <inkml:trace contextRef="#ctx0" brushRef="#br0" timeOffset="92118.8176">27836 13920 327 0,'-8'-5'610'15,"-1"-1"16"-15,1 2 3 0,3-1-3 0,1 0-108 0,-3-2-158 0,1 2-94 16,5 2-64-16,-3-2-35 0,4 1-27 0,0-3-15 0,0 1-13 16,4 2-14-16,1-1-14 0,0 1-18 0,3-1-18 0,0-1-18 15,1 2-15-15,3 1-12 0,1-2-10 0,1 3-5 0,-2-1-5 0,6-1-2 16,-5 4 0-16,2 0 1 0,0 0 1 0,0 0 1 0,-2 4-1 15,-1-1 1-15,1 2 1 0,-3 0-1 0,0 1 2 0,-1 1 3 16,-1 2 2-16,-4 0 2 0,0 3 4 0,-2-2 2 0,-2 4 4 0,0-2 4 16,-4 5 3-16,-1-2 5 0,-3 2 4 0,0 0 5 0,-3-1 5 15,2 1 2-15,-1 1 2 0,-2 1 0 0,2-5-2 0,0 3-1 0,1-4-3 16,1-1-2-16,2 0-2 0,1-3-3 0,2 0-1 0,0-3-1 16,-2 0 1-16,5-1 1 0,5 1 5 0,-2-4 0 0,3 1-1 15,4-3-13-15,2 0-17 0,4 0-21 0,6-3-23 0,3-2-37 0,7-1-41 16,3-3-65-16,5-2-73 0,4-4-122 0,0-2-148 0,3 0-83 15,3-3-50-15,-2-1-29 0,0-3-15 0,-1 0 1 0</inkml:trace>
  <inkml:trace contextRef="#ctx0" brushRef="#br0" timeOffset="92918.5371">25151 14420 372 0,'1'0'516'0,"-1"-3"-50"0,0 1-86 16,2 0-57-16,-2 1-44 0,1 1-41 0,-1-2-39 0,2 0-28 16,0 2-24-16,-2 0-12 0,1-3-7 0,2 2-7 0,1 0-7 0,1-1-10 15,4-1-14-15,-1 1-14 0,1-1-13 0,3 1-12 16,5-1-12-16,1-1-9 0,2 0-9 0,3 0-6 0,4-2-4 0,2 1-5 15,2 1-5-15,3-2-5 0,-1 1-4 0,3 0-5 0,3-2-4 16,1 2-7-16,0-2-7 0,0 1-8 0,2 0-11 0,-4 0-6 0,0 0-8 0,-1 0-5 16,0 1-4-16,-2 1-2 0,-5-2-1 0,-3 3 2 15,-1 0 0-15,-5 0 2 0,0 1 2 0,-6-1 6 0,-4 3 8 0,-1-2 7 16,-2 0 9-16,-5 2 7 0,-3 0 8 0,-3 2 6 0,-5 0 6 16,-3 1 4-16,-2-1 4 0,-4 1 4 0,-3 2 3 0,-3-1 4 15,-4 2 3-15,-1-1 1 0,-2 2-1 0,-4 0 0 0,0 0 1 0,-2 3 0 16,2-3 2-16,-2 2-1 0,0-1 1 0,-1 1 4 0,0-2 2 0,0 1 3 15,1 0 5-15,1-1 1 0,-2 2 4 0,0-2 0 0,2 0 3 16,2 1 2-16,-1-3 0 0,4 1 2 0,0 0 0 0,4-2 1 16,0 3-1-16,5-3-1 0,1 1-1 0,1-3-3 0,6 2-4 0,1-1-2 15,1-3-2-15,3 4-4 0,1-4-5 0,4 1-3 0,2 1-3 16,1-2 0-16,0 0-1 0,3 0 0 0,3-2 0 0,4 1-2 16,4-3-1-16,0 2-1 0,7-1 3 0,2-1 1 0,6-1 1 0,-2-1 3 15,7 0 1-15,1 0 3 0,2-1 1 0,1 0-1 0,4 0-1 16,1-1-1-16,1 1-1 0,2 0 0 0,0 0-3 0,1 0-4 0,0 0-8 15,0 1-6-15,-2 0-4 0,-2 0-9 0,-3 1-8 0,0 1-9 16,-5-1-11-16,-1 2-13 0,-4 1-12 0,-7-2-13 0,0 3-11 0,-4-1-10 16,-5 1-9-16,-2-1-12 0,-4 2-15 0,-1 0-22 0,-4 0-26 15,-3 0-59-15,-3 2-72 0,-4-1-63 0,-1 1-55 0,-6 0-31 0,-2 1-19 16</inkml:trace>
  <inkml:trace contextRef="#ctx0" brushRef="#br0" timeOffset="100879.0855">26856 14383 371 0,'-5'-1'502'15,"1"-2"12"-15,-1 1-67 0,2 1-105 0,0 1-83 0,0-2-71 0,-1 1-39 16,1 1-23-16,2-2-13 0,-1 1-5 0,-1 1-4 0,0-2-4 16,2 0-5-16,-1 2-6 0,2 0-11 0,0 0-14 0,0 0-14 15,0 0-14-15,0 0-12 0,0 0-8 0,0 0-8 0,0 0-5 0,0 0-5 16,0 0-1-16,0 0-2 0,0 0 0 0,0 0-2 0,0 0-1 0,0 0 0 16,0 0-1-16,0 0-1 0,0 0-1 0,2 2-2 0,-2 0 0 15,1-2 0-15,2 0 2 0,2 0 2 0,-2 0 1 0,2 0 4 16,3 0 3-16,2-2 3 0,2 0 4 0,6 1 0 0,2 0 4 0,3-2 3 15,6-2 3-15,6 2 2 0,3 0 2 0,4-4-1 0,4 1-1 16,5-3-2-16,4 1-4 0,3-3-2 0,4 3-1 0,3-3 0 16,0 1-1-16,4-2 0 0,2-1-1 0,2 3-3 0,2-2-2 0,0 0-3 15,1 0 0-15,5 3-1 0,-2-4-1 0,-3 2-1 0,3 1 2 16,-3-1-3-16,-1 1-1 0,0 1-7 0,-3 0-4 0,-4 0-1 0,-1 1 0 16,-4 1 2-16,-1 0 1 0,-5-1 3 0,-4 1 1 0,-3 2 2 0,-2 0 3 15,-2 0 0-15,-6 1 3 0,-4 1 2 0,-3-1 1 0,-3 1 2 16,-3 1 2-16,-3-1-1 0,-5 1-6 0,0 0-5 0,-4 1-8 15,-3-3-14-15,-3 4-15 0,-1-1-20 0,0 1-26 0,-3 0-33 0,-1 0-36 16,0 0-59-16,-4 0-69 0,0 0-80 0,0 0-86 0,0 0-50 0,0 0-33 16,-4 1-13-16</inkml:trace>
  <inkml:trace contextRef="#ctx0" brushRef="#br0" timeOffset="110384.6482">25013 6699 430 0,'-11'-13'386'0,"-3"0"-95"0,1 3-87 15,-1-3-78-15,-2 1-37 0,-1 2-16 0,-2 0-6 0,-2 1-2 16,-2-2-3-16,-1 3-3 0,-3 0-5 0,2 0-6 0,-5 2-8 16,0-1-5-16,-5 2-5 0,2 0-5 0,-2 1-2 0,-1 0-4 0,-1 1-3 15,2 1-4-15,-4-1-3 0,3 3-3 0,-1-1-3 0,1-1 0 0,-1 2-2 16,3 0-4-16,-1 0 0 0,0 2 0 0,2-1 2 0,3-1 1 16,0 1 3-16,2 1 0 0,1 0 1 0,0-1 3 0,3 1 2 15,-1 1 0-15,3-2 1 0,-2 1 2 0,5 0 1 0,-1 0 2 0,-1-1-1 16,3 1 1-16,0 1-2 0,2-1 0 0,-2-2-2 0,1 4-2 15,1-1-1-15,1 0 0 0,-1 0-3 0,-2 1 1 0,4-2-1 0,-3 3-1 16,1 0-2-16,-1 0-1 0,-3 0 1 0,3 1-1 0,-2 1 0 16,0 1 1-16,0-1 3 0,-3 1 1 0,5 1 3 0,-5 1 1 0,1 0 3 15,2 0 0-15,-1 0 3 0,-1 2 3 0,3 0 3 0,0 0 2 16,-2 0 4-16,3 2 5 0,-2-1 0 0,3 1-1 0,-1 0 1 0,1 1 0 16,1-1-3-16,0 3-1 0,0-1-2 0,2 0 0 0,-3 1-3 15,3 1-3-15,2 0-2 0,-1 1-2 0,2 0-3 0,-2 2-3 16,4 0-3-16,-2 0-1 0,-1-1-2 0,3 5 0 0,0-2-2 0,2 2 2 15,-3 0-2-15,2 0-1 0,1 2 0 0,-1-1 1 0,1 1-2 16,0 0-2-16,1 2 0 0,0 0-2 0,1-3 1 0,-1 3-2 0,-2 1-1 16,3 0-2-16,-1-2-1 0,0 2-2 0,2 2-1 0,-2-2-4 15,2 3 3-15,-2-1 2 0,3 0 3 0,-2-1 3 0,1 3 1 0,0-1 2 16,0-1 2-16,-1 2 3 0,3-1 1 0,-1 1 2 0,-1-2 2 16,1 1 4-16,-1 0 2 0,1 0 6 0,0-2-1 0,0 2-2 15,1 2-1-15,1-3 0 0,-2 3-2 0,0-4 0 0,1 3 0 16,-1-1-1-16,1 1 1 0,-3-3-1 0,3 1 0 0,-1 1-2 0,1-3 0 15,-3 2-2-15,3-2-2 0,-1 2-2 0,1-3-1 0,-4 1-1 16,2 1-1-16,0-2-1 0,0 0-2 0,-1 1-1 0,1-2 0 0,0 3 2 16,-2-2 1-16,1 1 0 0,1 0 3 0,-4 2 0 0,2-2 3 15,1 1 1-15,-1 0 2 0,-3 1 2 0,3-1 1 0,1 1 2 0,-3-1 2 16,2 3 1-16,0-1 0 0,0-1-2 0,-2 2-2 0,2-2-3 16,0 3 1-16,2-2-2 0,-2 0-1 0,1 1-1 0,1 0-1 0,0-3-1 15,0 3-2-15,-1-2-2 0,3 2-3 0,-3-3 0 0,3 0-2 16,-1 1-1-16,2-1 0 0,-1-1-1 0,1 2 0 0,0-2-4 15,0 0-2-15,0-2-1 0,0 2 0 0,0 2 4 0,0-2 1 16,0 2 1-16,0-3 3 0,-2 2 3 0,2 0 2 0,-2-1 1 0,2 4 2 16,0-4 2-16,-1 2 1 0,-2 1 2 0,3-2 2 0,0 1 2 0,-1-1-2 15,1 2-1-15,-2-1-2 0,0 1 0 0,2 0-2 0,0 0-1 16,-1-2-3-16,-1 1 1 0,2 2-3 0,0-5-1 0,0 2-2 16,0 1 0-16,0-4 0 0,0 2-2 0,0-1 0 0,0 0 0 0,0-1-1 15,0-1 0-15,0 0-2 0,0 0-1 0,0-3-1 0,0 5 1 16,0-4-2-16,0 0-2 0,0 0 0 0,0 0 0 0,0 0 1 0,0 0 1 15,0 0 1-15,0 0 1 0,0 0 2 0,0 1 1 0,0 1 3 16,0 0 2-16,0-3 3 0,0 3 0 0,0 0 4 0,0 2 3 0,0-3 2 16,0 3 0-16,0 0 1 0,0 0-2 0,0 0 1 0,0 1 1 15,0 2-2-15,0-2 1 0,2 2-3 0,-1-1 0 0,-1 1-1 16,0-1-1-16,0 0-3 0,2 2-1 0,0-1-1 0,-2 0 2 0,1-1-2 16,-1 1-2-16,3-2-3 0,-2 1-1 0,-1 0-2 0,2-2 1 15,0 3-3-15,-1-5-2 0,1 4-1 0,-1 0-2 0,3-4 2 0,-3 4 1 16,3-3 1-16,-4-1-1 0,1 5 3 0,2-4 2 0,-1 2 3 15,0 0 5-15,-1 0 0 0,3-2 2 0,-2 1 2 0,0 0 3 0,-1 2 1 16,2-3 4-16,-1 2 0 0,0-1-1 0,1-1 0 0,0 2 0 16,0-1-1-16,1 0 1 0,-1-1-2 0,1 2-1 0,-1-1-2 15,1-1-1-15,-3 0 0 0,2-1 0 0,1 1 0 0,-1 2-2 0,2-5-2 16,-2 2 0-16,3 0-1 0,-3-2 1 0,2 1-2 0,0-2-2 16,-2-1 0-16,2 2-2 0,1-2 0 0,-2-1 0 0,1 0-1 0,2-1-2 15,-3 1 1-15,1 0 0 0,1-3-2 0,1 3 2 0,-3-3-2 16,1 0 0-16,2 1-1 0,0-1-2 0,-2 0 2 0,1 0 3 0,1-1 2 15,-1 1 1-15,0 0 2 0,1-2 3 0,-1 1 0 0,1 1 2 16,-1-2 2-16,1 1 2 0,0-1 2 0,-1 1 1 0,2-1 4 0,0 0 3 16,0-1 1-16,0 2 1 0,0 1 0 0,1-2 2 0,-1 0-1 15,0 0-2-15,3 0 2 0,-1 0-1 0,-2 1 1 0,1-1-2 16,2 1 0-16,-1 1-2 0,-1-2-1 0,4 1-1 0,-4 0-2 0,4-1-1 16,-4 3-3-16,1-4-1 0,2 1-1 0,0 3-1 0,-1-3 0 15,1 0-1-15,1 0 1 0,-1 0-1 0,1 0 0 0,-2 1-1 16,3-1-1-16,-1 1 1 0,1-1-1 0,1 0-1 0,0-1 1 0,0 1-1 15,0 0-1-15,-2 0-1 0,3-3 1 0,-2 1-1 0,2 0-1 0,-2 2-2 16,3-2 0-16,-1-2 0 0,0 2-1 0,0 0 0 0,0 0 0 16,0-3-1-16,-1 2-2 0,1-1 0 0,1 1-1 0,0-2 0 15,0 2-2-15,1 1-1 0,-1-4 0 0,0 1-1 0,-1 2 1 0,1-3 1 16,1 1-1-16,0 3 0 0,1-4-1 0,-3 0 0 0,5 1 1 16,-4 0 1-16,2 0 3 0,1-2 0 0,-2 2 2 0,4-3 1 0,-1 2 3 15,-4-1 2-15,5-1 1 0,-1 2 2 0,-2-3 2 0,1 1 1 16,1-1 2-16,-4-2 3 0,4 3 0 0,-4-3-1 0,2 2 2 0,2-3 0 15,-4 0 0-15,4 1 0 0,-3 0 0 0,2-2 0 0,-2 2-1 0,0-4-2 16,3 3-1-16,-3-1 1 0,2-1-1 0,-2-1 1 0,3 1-2 16,-4-2-1-16,2 2-1 0,-1-1-1 0,1-1-1 0,-1-1-2 15,-1 0-1-15,1 0-3 0,0 0-1 0,-1 0-1 0,0-1-2 0,1-1-1 16,-1-1-1-16,2 2 1 0,-1-2-2 0,-1-2 1 0,2 1-1 0,-2-1-1 16,3 0-1-16,-2-2-1 0,3 1 1 0,-4 0 2 0,4-1 0 15,-4 1 2-15,2-3-1 0,2 1 1 0,-4 2-1 0,4 0-1 0,-3-1 1 16,0 0-1-16,-1 0 2 0,-1 1-1 0,3-1 2 0,-4 1-1 15,0 0 1-15,0 0-1 0,-1 1 0 0,-2 1 0 0,2-1 0 16,-1 1 0-16,0-1 0 0,-4 1 2 0,3-1 1 0,-2 3-1 0,1-4 1 16,-2 4 0-16,1-3-1 0,0 2 1 0,0-1-1 0,0-1 0 15,2 1 1-15,-3-1 0 0,3 1-1 0,-2-2 1 0,3 1 0 0,-1-1 0 16,0 2 1-16,2-3 1 0,-2 2 1 0,0-2 1 0,2 0 0 16,-3 1 3-16,4-1 0 0,-2 1 2 0,1-3 1 0,1 1 0 15,-1 1 0-15,-1-1 1 0,-1 1 1 0,2-1-1 0,-2 1 0 0,2-1 0 16,-2-1 0-16,1 2 0 0,0-2 0 0,-2 1 0 0,1-1 1 15,-2 1-1-15,0 1-1 0,0-2 0 0,0 1 0 0,-2 0 1 0,1-1 0 16,-1 0 1-16,0 1-1 0,-1-1 0 0,0 1-1 0,0 0 0 16,-3-1-1-16,3-3-1 0,-1 4 0 0,2-2 0 0,-3 1 0 15,-1-2 1-15,1 1-1 0,0 0 0 0,0-2-3 0,1 2 1 0,-1 0-2 16,-1-1 1-16,3 1-2 0,-2 0 1 0,1-2 1 0,-2 2-1 16,1-2-1-16,2 2-1 0,-3-1 0 0,1 1-2 0,4 0 0 0,-4 2 0 15,0-3 0-15,2 1-1 0,-3 0-1 0,2 2 2 0,-1-3 0 16,0 2 0-16,1 1-1 0,-1 0 1 0,0-1-2 0,1 2 1 0,-1-3 0 15,-1 3 0-15,1 1-1 0,0-2 1 0,0 2-1 0,-1 0-1 16,1 0 1-16,-2 1 0 0,2 0-1 0,-2-2 0 0,2 3-2 16,-2-1 1-16,3 0-1 0,-3 0 0 0,2 2 1 0,0-1-1 0,-2 1 0 15,2-2 2-15,-2 0-1 0,2 3 1 0,0-3 1 0,-1 2-1 16,0-1 2-16,0 2-1 0,0-2 1 0,0 1 1 0,1-2 2 16,0 2-1-16,-1-2-1 0,0 3 0 0,0-3 0 0,0 3 0 0,1-3 1 15,-1 0-1-15,2 2 0 0,1-1-2 0,-3-1 0 0,1 1 1 16,0-1-2-16,1-1 1 0,-1 2 0 0,0-1-1 0,-1 1 1 0,1 0 0 15,2-1-1-15,-1-2 1 0,-2 3 1 0,1-1-2 0,2 0 2 16,-2 0 1-16,-1 0 0 0,2 1 0 0,1 0-1 0,-2-3 0 16,-1 3 0-16,1 0 0 0,0-1-2 0,1-1 0 0,-1 1-2 0,0 0-3 15,1-2-2-15,0 2 0 0,0-4-2 0,1 4 0 0,-1-2-2 16,1 1-1-16,-3-2 1 0,6 1-2 0,-6-1 0 0,3 1-1 0,-1-1 0 16,2 1 2-16,-3 0 3 0,-1-3 4 0,1 1 1 0,2 0 2 15,-2 0 2-15,-1 2 0 0,1-2 3 0,-2-1 2 0,2 3 0 0,-4-3 3 16,3 2 1-16,-1-1 2 0,0 1 1 0,0 1 1 0,-1 0 0 15,2 0-1-15,-2-1 0 0,-1 1 0 0,-1 0-2 0,2 0 1 0,-1 2 0 16,-1-1-1-16,2 2-1 0,-2-2 2 0,0 1-1 0,0-1-1 16,0 2 1-16,0-1-2 0,0 1 0 0,0-2-1 0,0 1 0 15,0 0 2-15,0-2-2 0,0 2 1 0,0-2 0 0,0 1 1 0,0 2-2 16,0-2 0-16,0 0 0 0,0 0-1 0,0 0 0 0,0 0 2 16,0 2-1-16,0-3-1 0,0 2 0 0,0-2 1 0,0 2 0 0,-2-2 0 15,2 1 1-15,0 2-1 0,0-2-1 0,0 0 1 0,0 0 0 16,-1 0 0-16,1 0 0 0,-2 2-1 0,2-3 0 0,0 2 0 15,0-2 1-15,0 2-1 0,0-2-1 0,0 1 0 0,0 2-1 0,0-2-1 16,0 1 0-16,0-1 0 0,0 2 0 0,0-3-2 0,0 2 1 16,2 0-1-16,-1 0-1 0,-1-2 2 0,2 2-1 0,0 0-2 0,-2 0 1 15,1-1-1-15,3 0 1 0,-3 0 0 0,1 0 0 0,-1 2 1 0,3-2-1 16,-3 1 1-16,1 1-1 0,0-1 2 0,2 0-1 16,-3 0-1-16,3 0 0 0,-1 0-1 0,2 1 1 0,-4-2-2 0,2 2 2 15,1-1-1-15,-1 1 1 0,3-1-2 0,-3-1 1 0,2 2-2 0,-2-3-1 16,2 4 0-16,0-4-1 0,2 2-1 0,0-2-1 0,-3 2-2 15,3-2 0-15,-1 1-3 0,2-1-2 0,-2 4-2 0,2-4-3 16,-1 0 0-16,2 1-2 0,-1-1 1 0,0 1 1 0,2 0-1 0,0-2-1 16,-2 0 2-16,4-1-1 0,-2 1 3 0,2 2-1 0,0-3 3 15,-1 0 2-15,2 2 3 0,-1-1 1 0,1-1 2 0,0 2 0 16,-1-1 1-16,1 0 2 0,1 1 1 0,1-1 3 0,-1-1 1 0,-1 1 2 16,0 2 2-16,0-1 2 0,1 0-1 0,-1 0 0 0,3 0 0 15,-3 1 2-15,-2-1-1 0,3 1 0 0,-1-2 0 0,1 2-2 0,-2 0-2 16,2 1 0-16,-1-2-2 0,0 3 1 0,3-2-1 0,-3-1 0 15,0 0 1-15,0 1 0 0,1-1-1 0,1 4 0 0,-1-5 1 0,-1 2 1 16,2-1 0-16,0 1 0 0,0-2 0 0,0 3-2 0,0-3 0 16,0 1-2-16,-2 0-1 0,4 0-2 0,-4-1 0 0,2 1-1 15,0-1 0-15,0-1-1 0,0 0 0 0,0 1 0 0,0-1-1 0,-1-1 2 16,-2 0 0-16,2-1 2 0,-1 1 0 0,0 0 1 0,-1 0 3 0,0-4 1 16,-2 2 0-16,0 1 4 0,0 0 0 0,0-1 0 0,-2 0 0 15,1 2 1-15,0-2 0 0,0 0 1 0,-1-1 2 0,0 3 1 16,1-1 0-16,-2 1-1 0,1-4 1 0,-2 2 0 0,3 1-2 0,0 0 1 15,-1-1 0-15,-2 0 0 0,3 2 1 0,-2-2 0 0,1 0 0 16,-2-1-1-16,2 3 1 0,0-1 0 0,0 1-1 0,-2-2-1 0,2 0 2 16,-2-1 1-16,0 4 2 0,-1-3 0 0,2 2 1 0,0-2 2 15,-2 0 1-15,0-1 3 0,0 1 1 0,-2 0 1 0,2 0 0 16,-1-2 1-16,-1 2 1 0,0-5 1 0,1 5 2 0,-1-2 0 16,-1 1-2-16,1-2 0 0,-3-2-2 0,1 2-1 0,-1 0-1 0,0 0-2 15,0-2-2-15,0 0 0 0,0 0-2 0,-1 1-1 0,1-2 0 16,-2 1-2-16,1-1-3 0,-3 1 0 0,3-1-2 0,-3-1 0 0,1 1-1 15,0 0-2-15,-1 1-2 0,-1-2-1 0,2 0-3 0,-4-1 0 16,2 0-2-16,1 1-1 0,-4 0-2 0,2 0-2 0,-1 1-5 0,1-4-2 16,-3 3-2-16,1-1-1 0,0 1-4 0,0-1-2 0,-3 2-2 0,1-1-1 15,1-1 2-15,-4 1 1 0,4-1 2 0,-4 2 2 0,-1-1 2 16,2 1 3-16,-1 0 3 0,0 0 4 0,-4 0 1 0,2-2 4 16,0 2 2-16,-3 0 3 0,1 0 3 0,1 0 1 0,-3 0-1 0,2 0-2 15,-3 1 0-15,2-2-1 0,-3 2-2 0,3 0 1 0,-3 0 0 16,3-4-2-16,-4 3-3 0,1 0-1 0,4 0-1 0,-5-2 0 15,1 3 1-15,4-1 0 0,-4 0 0 0,3-1-1 0,-2-1 0 0,3 2-1 16,-1-2 0-16,0-1 1 0,1 0-2 0,0 2 1 0,0-2 2 16,1-2 0-16,1 2 0 0,-1 0 0 0,-2 1-1 0,5 0-1 0,-2-2 1 15,0 3 0-15,0-2 1 0,2 2 0 0,-2 1 0 0,2-1 0 16,-1 0 0-16,-1 1 1 0,0 1 2 0,0 1 0 0,0-4 0 0,2 4 2 16,-3 1-1-16,2-1 2 0,-1 0 0 0,0 0 0 0,-2-1 1 15,0 3-1-15,0-1 0 0,1 0 0 0,1-2 0 0,-3 2 0 0,1 0 2 16,1 0 2-16,-1-1 1 0,-2 0 1 0,1 1 1 0,-1 0 1 15,3-1 2-15,-2 1 1 0,0 1 2 0,-1-3 1 0,0 2 2 16,3 1 2-16,-3-3 2 0,2 0 1 0,-4 3-1 0,4-2 0 0,-1 1-2 16,0-3 2-16,2 3-1 0,-5-2 0 0,6 1 0 0,-1-1-3 15,-3 0 1-15,3 0-1 0,-1 0 2 0,2 1-2 0,0-2-2 0,0-1 1 16,1 3-1-16,1-2 0 0,1 1 2 0,1 0-2 0,-1 0-2 16,2-1 0-16,-2-1-1 0,1 0 0 0,2 2-1 0,-1-1 0 0,2 0-3 15,-1-1-1-15,1-1 3 0,0 0 0 0,0 1 3 0,1 0-1 16,-1 0-2-16,0 0 1 0,1-1 0 0,0 1 4 0,-1-1-1 15,1 2 0-15,-1-2 0 0,-1 1 0 0,1 0 0 0,2-1-1 0,-3 0-1 16,0 3-2-16,1-3-3 0,0 0-1 0,-1 2 1 0,1-1-5 16,0-1 0-16,-2 2-1 0,1 0-1 0,1-1 1 0,2 1 2 0,-1 0 0 15,-2-2 2-15,1 4 1 0,2-2 2 0,-1 2 0 0,0-1 2 16,0 0 0-16,3 1 2 0,-3 1 1 0,1 0 1 0,0-1 2 0,1 3-1 16,0-3 0-16,0 2-1 0,1 1 0 0,0 0-1 0,-2-1 0 15,3 2 0-15,-2-1-1 0,1 1-1 0,0 0-1 0,3 0 0 16,-3-3 1-16,1 3 0 0,0-2 1 0,-1 1 0 0,1-1 0 0,-1 2-2 15,3-2 1-15,-2-1 0 0,-1 2 0 0,1 1-2 0,-2-2 1 16,4 0 1-16,-5 0-1 0,3 1 1 0,-1 1-1 0,3-4-1 16,-4 3 1-16,2-1-2 0,-1-2 1 0,1 2-1 0,2 0 0 0,-4-1-2 15,2 0 1-15,-2 1 1 0,4-1 0 0,-3 2 0 0,3-2-1 16,-1 0-1-16,1 1-2 0,-3 1-2 0,4-1-1 0,-1 1-2 0,-1 0 1 16,2-2-2-16,-1 2 0 0,1-1 1 0,-2 1-3 0,-1 0-1 15,3-1-2-15,0 1-2 0,0-2 1 0,0 3 0 0,0-2 0 16,0 2 2-16,0-2 0 0,0-1 1 0,0 2-1 0,0 1-1 0,0-1-1 15,0 0 2-15,0 1 1 0,0-2 1 0,0 1 1 0,0 0 0 16,0 2-1-16,0-3 0 0,0 1 1 0,0 2 1 0,0-1-2 0,0-2 0 16,0 2 0-16,-1-1 1 0,1 3 0 0,0-3 1 0,-2 1-1 15,1 2 0-15,1-2 0 0,-2 1 1 0,0-2-1 0,2 2 1 0,0-2 1 16,0 4-2-16,0-2 2 0,0-1 2 0,0 1 0 0,0 2-1 16,0-4 2-16,0 3 0 0,0-2 0 0,0 1-1 0,0-1 1 0,0 2-1 15,0 0-2-15,2-2 1 0,0 1-1 0,-2 0 2 0,1 0-1 16,1 1 0-16,-2 0 1 0,1 0-1 0,-1-2 2 0,3 2 1 15,-1 0 0-15,-2-1 1 0,1 2 1 0,-1-2 0 0,2 3 2 0,-1-3 3 16,-1 1 2-16,2 2 0 0,-2-2 1 0,0 0-1 0,0 0 1 16,0 2 1-16,0-1 1 0,0-2-1 0,-2 2 1 0,2 0 1 0,-1-2 0 15,-1 2 1-15,1-1 1 0,-1 1-1 0,-1-1 0 0,2-2-2 16,-2 2 0-16,-1 0 1 0,1-1-1 0,0-1 0 0,0 2 1 16,-1 0 1-16,1-3-1 0,0 1-1 0,-1 2 1 0,-1-1-1 0,2-1 1 15,-1 2 2-15,1-1-1 0,0 0 0 0,0 1-1 0,0 0-2 0,-1-1 0 16,2 1-2-16,-3 0-1 0,2 1-1 0,-1-3-2 0,1 4 1 15,2-1-1-15,-3 0-2 0,1 0-1 0,0 0-1 0,-1 0-1 16,0 2 0-16,1-3 2 0,2 0 2 0,-3 3-1 0,1-1 1 0,-2 0 1 16,4-1 1-16,-3 0 1 0,1 1 2 0,-1-1 1 0,1 1 0 15,0-1 1-15,-2 0 2 0,2 0 1 0,-2 0-1 0,1-2 1 16,0 3 1-16,-2-1 1 0,3-2-1 0,-2 2 1 0,0 0-1 0,0 0 0 16,0-2-2-16,-1 2 0 0,0-1-3 0,-1 0-2 0,1 2-1 15,0-3-3-15,-4 2-3 0,2 0-1 0,0-1-2 0,-2-1-8 0,0 1-13 16,-1-1-10-16,-3 0-6 0,-2 1-11 0,-1 0-12 0,-5-2-14 15,-1 1-18-15,-5-2-23 0,-4 2-28 0,-4 1-51 0,-4-1-62 0,-6 1-113 16,-2-1-140-16,-9 2-71 0,-3 2-36 0,-5 1-14 0,-5-2-6 16</inkml:trace>
  <inkml:trace contextRef="#ctx0" brushRef="#br0" timeOffset="117817.5948">9709 5535 115 0,'0'0'107'0,"0"0"-17"0,0-3-11 0,0 3-5 0,2-2-2 16,-2 0-2-16,2 2-1 0,-1 0-5 0,2 0-7 0,-1-3-6 0,0 3-10 16,-1 0-7-16,2-2-6 0,-1 0-3 0,2 2-4 0,-2 0 0 15,0 0-3-15,-1 0-1 0,-1 0-2 0,2 0 1 0,-2 0 1 0,0 0 3 16,0 0 3-16,0 0 4 0,0 0 3 0,0 0 5 0,0 0 4 16,0 0 3-16,0 0 3 0,0 0 3 0,0 0 3 0,0 0 1 15,0 0 1-15,0 0-1 0,0 0 1 0,0 0 0 0,0 0-2 0,0 0-2 16,0 0 0-16,0 0-4 0,0 0-1 0,0 0-4 0,0 0-2 15,0 0-3-15,0 0-3 0,0 0-4 0,0 0-2 0,0 0-4 0,0 0-3 16,0 0-3-16,0 0-4 0,1 2-5 0,-1 0-5 0,2-2-6 16,-2 0-5-16,0 0-6 0,2 3-3 0,-1-3-2 0,-1 0-1 15,2 2-2-15,-1 0 1 0,1 1-1 0,0 0 3 0,-1 1 2 0,1 1 2 16,1 1 4-16,1 0 4 0,0 3 7 0,-1-1 6 0,0 2 7 16,2 0 3-16,-2 1 5 0,2-1 2 0,-2 4 3 0,3-2 1 0,-3 1 0 15,2 1-2-15,-2-1 1 0,2 1 0 0,2 0 0 0,-2 0-2 16,2-1 1-16,-1 2-2 0,1-3 1 0,1 1 0 0,1-1 6 15,1-1 5-15,1-1 7 0,1-1 5 0,4-1 6 0,3-4 5 0,3 1 5 16,5-4 3-16,4-4 2 0,4 0-1 0,8-4-1 0,9-5-2 16,8-4-3-16,8-3-7 0,11-6-7 0,8-2-8 0,10-7-5 0,7-2-3 15,11-4-7-15,7-2-12 0,6-4-23 0,9-4-30 0,1-2-47 16,6 1-55-16,-2-2-89 0,2 0-107 0,-2 0-84 0,2-1-74 16,-2-2-39-16,-4 1-21 0</inkml:trace>
  <inkml:trace contextRef="#ctx0" brushRef="#br0" timeOffset="121101.4271">11127 4723 301 0,'-3'-3'484'0,"3"0"-6"16,-1 1-99-16,-1 0-145 0,2-1-73 0,0 1-40 0,0 1-19 0,0 1-13 15,0 0-5-15,0 0-1 0,0 0-3 0,0 0-3 0,0 0-8 16,0 0-7-16,0 0-10 0,0 0-8 0,0 0-12 0,0 0-11 0,0 0-11 15,0 0-11-15,0 0-8 0,0 0-9 0,0 0-9 0,0 1-8 16,0 1-5-16,0 1-1 0,2-1-3 0,-1-1 1 0,-1 1 0 16,3 3 3-16,0-2 3 0,0 2 4 0,-1 0 4 0,3 2 4 0,-2 1 4 15,4 2 4-15,0 0 6 0,0 1 5 0,-1-1 4 0,2 4 3 16,1-1 1-16,2 1 2 0,-3-1 0 0,3 1-1 0,0 1 2 0,1 0 2 16,0-2-1-16,-1 0 3 0,2 1 2 0,1-2 1 0,-1 0 1 15,2-1 4-15,-2 0 4 0,3-1 2 0,-2-1 5 0,2-1 5 16,-2-3 5-16,2 0 7 0,2-1 6 0,-1-1 3 0,2-1 4 0,-2-1 3 15,4-1 2-15,2-3-1 0,-2 0 0 0,4 1 1 0,1-5-2 16,0 2-3-16,1-3-3 0,2-1-4 0,1-1-6 0,1 2-6 16,1-4-7-16,0 1-8 0,-1 1-4 0,2 0-6 0,-1 1-4 0,1-1-4 15,1 0-5-15,-3 2-4 0,1 1-4 0,-1-1-3 0,1 2-4 0,-2 2-1 16,2 1-3-16,-1 0-2 0,-1 3 1 0,0 0-1 0,0 0-1 16,1 3-2-16,-1 2 2 0,1-2 2 0,-1 4 2 0,2-1 4 15,-1 3 4-15,4 0 4 0,-2 0 4 0,0 1 3 0,2 2 2 0,0-2 3 16,1 1 2-16,4-1 4 0,-6 3 1 0,4-3 3 0,1 1 1 15,0-1 0-15,0 0-1 0,1 0-1 0,-2-1-2 0,3 0 1 16,-1-2-2-16,-1 1 1 0,0-3-1 0,1 2 1 0,0-2-3 0,0-1-1 16,-1-1-1-16,0 0-1 0,-1 0 0 0,0-3 0 0,0 0-2 0,0 0-2 15,-2-3-2-15,4 0-2 0,-6 0-1 0,1-1 0 0,2 0 1 16,-2-1 0-16,-1 2 1 0,2-4 0 0,-2 2 0 0,0 0 2 0,-2 2-1 16,1-4 0-16,-3 3 0 0,2 1 1 0,-2-1 0 0,0 1 0 15,0-1 1-15,-2 3-3 0,1 0-1 0,-1 1-2 0,1 0-1 16,-2 1 0-16,0-1 0 0,-2 3-2 0,4 0 0 0,-3 0-2 15,0 2 1-15,0-2 2 0,0 3 0 0,-2-2 1 0,1 1 1 0,0-1-1 16,0 2 1-16,-1-2 0 0,-2 1 1 0,2 0 2 0,0 0 0 16,-2-1 0-16,-2 1 0 0,-1-2 2 0,3 0-1 0,-4 1 1 0,1-1 2 15,1-2 0-15,-4 1 1 0,4-1 0 0,-3-1 0 0,1 0 0 16,1-1 0-16,-1-1-2 0,2 1 1 0,-2-1-2 0,2-1-1 0,-1 0-1 16,-1-1-3-16,2 1-1 0,0-2-4 0,1 3-2 0,-2-3 0 15,2 2-1-15,-2-1 1 0,1-1 0 0,1 3 1 0,-4-1 1 0,5 0 0 16,-3 0 1-16,0 2-1 0,0-2 1 0,0 1 3 0,0 1 1 15,2 1 1-15,-4 0 1 0,2 0 0 0,1 0 0 0,-2 0 0 16,2 1-2-16,-2 1 2 0,3 1-1 0,-1-2 2 0,-1 0 1 16,2 2 0-16,-1 1 1 0,-1-1 1 0,2-1-1 0,-1 1 1 0,-1-1 2 15,3 0 0-15,0-1 0 0,0 3 1 0,-2-4 0 0,2 3 0 16,-1-2 1-16,-1-1-1 0,2 1 0 0,-2-1 1 0,1 0-1 0,1 0 0 16,0-1-1-16,-3 1 0 0,3-1 0 0,0-2-3 0,0 3-1 0,-2-4-1 15,2 1-1-15,0 1-1 0,-1-1-1 0,-1-1-3 0,2 1 0 16,-3 0-2-16,3 1-1 0,-1 0-2 0,-4-1 0 0,5 1-1 15,-1 1-3-15,-4-2 0 0,2 3-1 0,1-2-1 0,-2 2-1 0,1 0 0 16,-1 2-1-16,0-2 0 0,1 3 2 0,-3-2-1 0,1 1 1 16,1 2 1-16,-1-1 1 0,-1 2 0 0,3 0 1 0,-2-2-2 15,-1 2 2-15,3 2-2 0,-3-3 0 0,3 2 1 0,-3-1-1 0,3 2 2 16,-2-1-1-16,-1-1 1 0,1 2-1 0,-1-4 1 0,3 2-2 0,-3 0 1 16,1 0 1-16,0-3-1 0,0 3 1 0,1-2-2 0,-2 1 1 15,2-4-2-15,-2 3-3 0,1-2-4 0,-1-1-1 0,3 0-5 16,-1-1-2-16,0 1-2 0,2-3 0 0,2 1-1 0,-2-1 1 0,2-1 1 15,0 1-1-15,0-1 0 0,0-1 3 0,0 1 2 0,0 0 2 16,1-2 3-16,-1 0 4 0,1 1 5 0,-2-1 2 0,0 1 6 16,1 2 2-16,-4-2 5 0,3-1 4 0,0 2 4 0,-3 0 6 0,0-1 4 15,2 2 3-15,-2-1 5 0,-1 1 4 0,2 0 2 0,-3 1 3 16,1 0 1-16,-1-1 3 0,-2 3-1 0,2-3 1 0,-2 3-3 0,-2-2 0 16,1 1-3-16,-1 1-4 0,-3-2-2 0,2 0-2 0,-3 2-2 15,2 0-3-15,-2 0-6 0,-1 0-10 0,0 0-27 0,-2 0-37 0,0 0-70 16,-4 0-89-16,-1 0-111 0,0 0-120 0,-1-1-62 0,-6 0-34 15,-3-4-23-15</inkml:trace>
  <inkml:trace contextRef="#ctx0" brushRef="#br0" timeOffset="124166.5512">18368 5491 182 0,'-3'-6'500'16,"2"0"-55"-16,-1 0-93 0,0 1-73 0,-1 2-61 0,1-2-34 15,1 0-20-15,-1 3-12 0,1-3-9 0,1 2-5 0,-3-1-3 16,1 4-6-16,2-3-3 0,-1 1-10 0,-1 2-11 0,2-2-13 0,-1 2-11 16,1 0-11-16,0 0-12 0,0 0-8 0,0 0-10 0,0 0-5 15,0 0-6-15,0 0-5 0,0 0-5 0,0 0-3 0,0 0-4 0,0 0-4 16,0 0-3-16,0 0-4 0,0 0-3 0,0 0-4 0,-4 2-3 16,4-2-3-16,0 0-2 0,0 0-3 0,0 0-2 0,0 2-2 15,0-2-2-15,0 3 0 0,0-3-2 0,0 4 0 0,0-3 0 0,0 1 3 16,4 0 0-16,-4 1 3 0,1 1 1 0,-1-1 4 0,2 2 1 15,-1-2 4-15,-1 2 3 0,2 1 1 0,1 0 3 0,-3 2 1 0,1-2 2 16,-1 1 0-16,3 0 1 0,-1 0 2 0,-2-2 0 0,3 3 1 16,-1 0 0-16,0-1 1 0,-1-1-2 0,2 1 2 0,-1 0-2 15,0 0 1-15,-1-1-1 0,2 1 1 0,-1 0-1 0,1-2 1 0,-2 0-1 16,2 2 1-16,1-3-1 0,-1 0 0 0,0 2-1 0,0-3 1 16,1 2-1-16,-3-3 1 0,2 3 0 0,1 0 0 0,1-2 1 0,-1-1-1 15,1 0 2-15,-2 1 0 0,2 0-2 0,-1-1 2 0,0 0 0 16,2-2 1-16,-3 3 1 0,2-3 0 0,-1 0 1 0,1 2 1 0,2 0 0 15,2-2 0-15,-3 1 0 0,2-1-1 0,3 0 0 0,-1 0 0 16,3 0-1-16,-1 0-1 0,1 0 0 0,2 0-3 0,1 0 0 16,1 0-2-16,1 0-3 0,3-1-1 0,1 1-3 0,-1-2-1 0,2 0 0 15,2 2-1-15,2 0 1 0,1-3 2 0,1 3 0 0,3 0 3 0,-2-2 1 16,1 2 1-16,4 0 2 0,0-2 0 0,1 2 2 0,0 0 1 16,2 0 2-16,2 0 1 0,0 0 2 0,2 0 1 0,3 0-3 15,-1 2-1-15,0-2-2 0,3 2-1 0,-1-2-2 0,2 3-1 0,-1-1 0 16,0 0-2-16,2-1-3 0,-1 3 0 0,-1-1-3 0,1-1 0 15,1 1-3-15,-3 1 0 0,1-1 2 0,-1-1 1 0,3-1 2 16,0 1-1-16,-3 1 3 0,3-1 0 0,-3-1-1 0,2 2 1 0,3-1 0 16,-2-1 0-16,2-1 1 0,-2 2-2 0,1-2 0 0,2 0-3 15,-1 0-5-15,-2 0-4 0,3 0-3 0,-3-2-3 0,0 2-4 0,0-1-3 16,-3-1-2-16,1 1-4 0,-1-1-1 0,-2-1-2 0,-1 2 0 16,1-1 0-16,-2-1-1 0,-3 2 2 0,0 0 3 0,-1-1 3 15,-1-1 3-15,-1 1 4 0,-1-1 4 0,-2 1 2 0,3 2 4 0,-4-3 2 16,0 1 5-16,-1 0 1 0,-2 1 3 0,1-3 2 0,-2 4 3 15,-2-3 1-15,1 1-1 0,0 0-1 0,-2 2 2 0,0-1-2 16,-2-1-1-16,2 2 0 0,-3-2 0 0,0 1 0 0,0 1-2 0,-3 0 1 16,0 0 0-16,-2 0 1 0,0 0 1 0,1 0 0 0,-5 0 1 0,4 0 1 15,-6 0-1-15,0 0 1 0,3 0 2 0,-6 0 2 0,2 0 1 16,-1 0 1-16,-3 0 4 0,2 0-1 0,-3 0 2 0,-2 0 0 16,3 0 1-16,-2 0 1 0,-3 0 0 0,2 0 1 0,-1 0 1 0,-2 0 1 15,2 0-1-15,-2 0 1 0,0 0-2 0,0 0 0 0,0 0-2 16,0 0 1-16,0 0 0 0,0 0 1 0,0 0 1 0,0-2 2 15,0 2 1-15,1 0 3 0,-1-1 1 0,2 0 1 0,-1 1 1 0,-1-3-1 16,2 1-1-16,0 1-2 0,-2-2 0 0,1-1-3 0,3 0 0 16,-3 1-3-16,3-3-3 0,0 1-1 0,-3 0-3 0,2-1-3 0,1 2-3 15,0-4-3-15,0 1-1 0,1 0 0 0,-1 0 1 0,1-2 2 16,-2 0 1-16,3-2 3 0,-1 3 0 0,0-1 2 0,1-3 3 16,-1 2 0-16,-1 0 3 0,1-2 1 0,0 1 2 0,2 0 2 0,0-1 3 15,-2 0 3-15,0 0 2 0,0 2 1 0,-1 0 3 0,1-1 2 16,3 1 1-16,-5 0 1 0,2-2 0 0,0 2 0 0,-4 1-1 0,2-1 0 15,1 2-1-15,-3-1-3 0,3 2-3 0,-2 0-4 0,0-1-5 16,-2 1-10-16,1 0-13 0,-1 0-16 0,0 1-19 0,0-1-21 16,0 2-26-16,0 0-35 0,0 1-40 0,-1-1-74 0,1 1-91 0,0 1-103 15,0-2-110-15,0 3-57 0,0-1-33 0,0 3-11 0,0-4-3 16</inkml:trace>
  <inkml:trace contextRef="#ctx0" brushRef="#br0" timeOffset="125650.4578">22744 5322 288 0,'0'-2'448'0,"-2"2"-58"0,0-2-78 0,2 2-85 0,0 0-51 15,0 0-30-15,0-1-17 0,0 1-15 0,0 0-9 0,0 0-10 16,0 0-9-16,0 0-6 0,0 0-9 0,0 0-10 0,-1 0-8 16,1 0-11-16,-2 1-6 0,2 1-8 0,0-2-7 0,0 0-7 0,-1 0-5 15,1 0-3-15,0 0-4 0,0 2-3 0,0-1-1 0,0-1-4 16,0 2-2-16,0-1-1 0,0-1 0 0,0 3 0 0,0-1 0 16,1 1 0-16,-1-1 0 0,2 2 1 0,-1-1 2 0,1 0 0 0,0 2 0 15,-1 0 2-15,3 0 3 0,0 0 2 0,1 0 2 0,-2 2 3 0,2 0 1 16,-2 0 1-16,2 2 1 0,0-1 1 0,2-1 1 0,-1 2 1 15,-1 0 4-15,3-2 2 0,0 2 2 0,-2 1 3 0,4-3 3 16,-2 2 1-16,1 0 1 0,1 0 1 0,-2 0 1 0,4-1 3 0,-2-1 2 16,-1 0 1-16,4 1 1 0,0 0 4 0,-2-1-1 0,1 1 2 15,3-3-1-15,0 3 0 0,0-2 0 0,3 0 1 0,-1-1 0 0,1 0-1 16,4-1 0-16,-2 1-2 0,3-2-2 0,2 1-2 0,1-1-3 16,2 0-4-16,0-1-3 0,2-1-4 0,0 0-3 0,2 2-2 15,1-3-5-15,1 2-3 0,0-1-3 0,1-1-1 0,4 2-3 0,-2-1-3 16,1-1-3-16,0 2 0 0,1-1-2 0,1-1-2 0,0 2 0 15,-1-1 1-15,4-1 1 0,-4 2 2 0,5-2 0 0,-2 1 2 16,0 0 0-16,2-1 3 0,-1 2 2 0,1 0 0 0,1-2 1 0,0 1 2 16,1 1-1-16,2-2 2 0,-1 1-4 0,1 1-3 0,-1-2-2 15,4 0-3-15,-3 3-2 0,2-3-2 0,-1 1-4 0,-1 0-2 0,2-1-4 16,-3 0 0-16,1 0-2 0,-3 0-2 0,1-1-2 0,1 0-1 16,-4 1 4-16,1-3 2 0,-1 3 2 0,1-3 2 0,-3 1 3 0,1 1 2 15,0-3 5-15,-2 3 2 0,0-2 3 0,0 0 2 0,-2 0 2 16,0 0 3-16,0 0 1 0,2 0 3 0,-2 1 0 0,0-3-2 15,1 2-1-15,-3-1-1 0,1 1-1 0,-1-2-2 0,2 1-1 16,0 1-1-16,-2-1-1 0,-1-1-2 0,0 2-1 0,0-2 0 0,0 2-2 16,-1 0 0-16,-2-1 0 0,1 2-1 0,-1-1-1 0,-1-2 0 0,-1 2 0 15,2 0-1-15,-2 0-1 0,-2 1-1 0,2 0-1 0,0-1 0 16,-1 0 1-16,-2-1 2 0,-2 1 0 0,4 1 1 0,-2-1 1 0,-1 1 2 16,0 0 0-16,-1-1 2 0,0 3 2 0,-1-2 1 0,0 0 2 15,-1-1 1-15,-1 1 1 0,-1 1 1 0,3-1 1 0,-2 0 0 0,-5 2-1 16,4-3 2-16,-1 3 0 0,-2-2 0 0,1 1-1 0,-1 1 2 15,-1-3 0-15,0 1 1 0,-1 0 2 0,-1 1 1 0,0 0 1 16,-1-1 3-16,-1 1 3 0,-4-1 2 0,4 1 5 0,-5-1 5 0,1-1 5 16,0 2 6-16,-1-1 7 0,-3 0 6 0,2 1 3 0,-2-1 4 15,-1 0 5-15,1 1 1 0,-4-3 3 0,4 1 2 0,-2 1 1 0,-1-3 1 16,-1 0-1-16,3 0-3 0,-3 0-4 0,-1-2-4 0,2 0-4 16,0-1-6-16,-2 0-4 0,2-2-4 0,-2 2-3 0,0-2-4 0,0-2-4 15,0 0-5-15,0 1-4 0,0 0-4 0,-2-2-6 0,2 1-8 16,-2-1-9-16,0 0-8 0,2 1-10 0,-1 0-10 0,1 0-14 15,-2 2-15-15,0-1-18 0,2 1-23 0,-3 0-28 0,2 2-28 16,-1 0-40-16,-1 2-43 0,1 0-82 0,-1 0-97 0,0 2-82 0,-1-1-71 16,0 2-39-16,-1 1-20 0,2-1-4 0</inkml:trace>
  <inkml:trace contextRef="#ctx0" brushRef="#br0" timeOffset="126573.3121">22429 5576 94 0,'0'0'500'0,"0"0"-37"0,0 0-52 0,0 0-85 16,0 0-100-16,0 0-59 0,0 0-39 0,0 0-27 0,0 0-20 15,0 0-12-15,0 0-12 0,0 0-7 0,0 0-9 0,0 0-7 16,0 0-8-16,0 0-7 0,0 0-7 0,-2 2-6 0,2-2-5 0,0 0-5 16,0 0-4-16,0 1-1 0,-1 1-3 0,1-2 1 0,0 0 0 15,0 2 1-15,-2-1 1 0,2-1 2 0,0 0 4 0,0 0 5 16,0 0 6-16,0 0 6 0,0 0 9 0,0 0 10 0,0 0 10 0,0 0 11 16,0 0 9-16,0 0 9 0,-2-1 9 0,2-1 7 0,-1 2 8 15,-1-2 4-15,2 1 5 0,0 1 0 0,0-2 0 0,0 0-4 16,0-1-6-16,0 3-10 0,2-3-8 0,-1 0-11 0,-1-1-10 0,4 2-10 15,-3-3-11-15,3 2-10 0,-3-3-11 0,2 2-11 0,1 0-9 16,0-1-7-16,0 1-7 0,1-3-4 0,-1 2-2 0,-1 2-1 16,0-1-1-16,0 1 0 0,1 0-1 0,-3 1-2 0,2 1 0 0,-1 0-1 15,0-2 0-15,-2 3-3 0,0 0-2 0,0 0-5 0,0 0-6 0,0 0-6 16,0 3-5-16,0-1-10 0,0 0-12 0,0 1-18 0,0 0-21 16,0 1-31-16,-2-1-34 0,0 2-73 0,1-1-90 0,-2 1-78 15,-2 2-75-15,2-2-35 0,-2 1-17 0</inkml:trace>
  <inkml:trace contextRef="#ctx0" brushRef="#br0" timeOffset="132868.6004">18476 5010 415 0,'0'0'488'0,"0"0"-50"0,0 0-80 0,0 0-91 0,0 0-100 15,0 0-58-15,0 0-37 0,0 0-21 0,0 0-10 0,0 0-5 0,0 0 0 16,0 0 1-16,0 0 0 0,0 0 0 0,0 2 2 0,0-2 0 16,0 0 1-16,0 0 4 0,0 0 4 0,0 0 4 0,0 0 8 15,0 0 5-15,0 0 7 0,0 0 7 0,0-2 4 0,1 2 4 0,-1-2 1 16,2 1-2-16,-1-2-4 0,-1 2-6 0,2-2-10 0,0-1-6 16,-1-1-8-16,2 2-7 0,-1-2-7 0,0-2-7 0,-1 2-7 0,3-5-8 15,-1 3-7-15,1-2-6 0,-1 2-6 0,0-3-2 0,2-2 0 16,0 2 0-16,-2 0 4 0,2-2 2 0,3-2-1 0,-4 2 0 15,1 0 0-15,0-1 1 0,0-1 1 0,0-1 1 0,2 1-2 0,-4-1 0 16,2 1 1-16,-1-1 0 0,0-2 1 0,0 1-1 0,-1-1-1 16,1 0 0-16,-2-1 0 0,-1 2-1 0,2-1-1 0,-3-2 1 0,0 0 2 15,0 1 0-15,0 1-1 0,0-2-2 0,-3 1 1 0,2 1-2 16,-4 1 1-16,2-1 2 0,2 2 1 0,-3 2 0 0,0-1 0 0,0 2 0 16,-1 3-1-16,2 0-3 0,2 1-5 0,-5 1-3 0,3 1-3 0,-1 2-6 15,1 1-6-15,1 0-7 0,1-1-5 0,-1 4-4 0,-1 0-3 16,1 2-2-16,1 1-2 0,-1 2 2 0,-1 2 2 0,-1 1 4 15,1 4 2-15,-1 2 5 0,-1 0 7 0,1 6 7 0,0 0 8 0,0 2 6 16,-1 1 8-16,2 2 3 0,2 2 3 0,-1 0 1 0,0 0 1 16,2-2-1-16,2 4-2 0,0-2-1 0,-1 0-1 0,2-2-1 15,2 3-1-15,-1-5-2 0,1 1-2 0,3-1-1 0,-1-3 0 0,0 2-1 16,1-3-2-16,0-3 0 0,0 1-1 0,1-3 0 0,1 1-1 16,-2-5-3-16,3 0-2 0,-1-1-5 0,-1-2-4 0,0-1-6 0,1-2-8 15,0 1-10-15,2-4-12 0,-2 1-16 0,1-2-17 0,1-2-20 16,1-1-20-16,-1-2-39 0,1 0-47 0,4-2-70 0,-4-3-84 15,4 0-65-15,0-2-54 0,-2-2-25 0</inkml:trace>
  <inkml:trace contextRef="#ctx0" brushRef="#br0" timeOffset="133247.9443">18839 4620 70 0,'-4'-2'477'0,"1"1"-6"16,1-3-82-16,-1 4-117 0,1-2-74 0,1 0-52 0,1 2-27 0,-2-1-18 15,2 1-12-15,0 0-9 0,0 0-7 0,0 0-8 0,0 0-5 16,0 0-8-16,0 0-4 0,0 0-7 0,0 0-4 0,0 0-4 0,0 0-4 15,0 0-2-15,0 0-1 0,0 0-2 0,0 1-2 16,0-1-1-16,0 2-5 0,0-2-3 0,0 2-6 0,0-2-9 0,0 4-2 16,0-3-5-16,0 2-2 0,0 1-3 0,0-1-2 0,2 1 1 0,-2 2-1 15,1 1-1-15,-1 1 2 0,3 0 3 0,1 5 3 0,-3-3 5 16,1 4 5-16,2 1 5 0,-1 0 5 0,1 0 0 0,-3 1 2 16,4 3 2-16,-2-4 0 0,2 3-2 0,-2-1-3 0,1 1-4 0,-2-1-7 15,3-2-8-15,-2 0-12 0,0 0-9 0,1-2-14 0,-3-1-12 16,1 0-18-16,-1-1-19 0,1-2-17 0,1-3-18 0,-3 1-16 15,2-1-14-15,1-2-7 0,-3 1-4 0,1-2-15 0,-1-3-23 0,0 0-16 16,0 0-14-16,0-1-15 0,2-3-14 0,-1-1-21 0</inkml:trace>
  <inkml:trace contextRef="#ctx0" brushRef="#br0" timeOffset="133666.6192">18892 4642 254 0,'-2'-10'443'0,"2"3"-31"0,-2-1-59 0,2 0-71 0,0 0-54 0,0 3-47 16,0 0-37-16,0 0-34 0,0 3-23 0,0-3-22 0,0 2-16 15,2 0-15-15,-2 2-14 0,2-1-12 0,-1-1-12 0,1 3-10 0,1-1-9 16,0 0-9-16,0 1-4 0,0-2-3 0,0 2-2 0,2 0 1 16,0 0 0-16,-2 2 2 0,3-2 2 0,-3 2 2 0,2 1 2 0,-2 0 3 15,1 0 0-15,-1 2 2 0,0 0 2 0,-1 2 2 0,-1 1 2 16,4 0 2-16,-5 1 2 0,1 1 1 0,-1 0 2 0,0 2 2 0,-1-1 2 16,1 3 2-16,-5-1 2 0,4 2 4 0,-2-3 1 0,-1 1 1 15,1 2 1-15,1-2 1 0,-1-1 1 0,0 0 0 0,0-1 0 16,1-1 2-16,1-1-1 0,-4-1 2 0,5-1 1 0,-1-1 0 0,-1 1-1 15,2-4 1-15,0 2 0 0,0-1-2 0,2-4 2 0,-1 3 1 16,1-3 0-16,1 0 1 0,0 0 1 0,2 0 0 0,-2-3-2 0,2 1-1 16,1-1-2-16,2-1 0 0,1 1-3 0,-1 1-1 0,0-3-2 15,3 2 0-15,-3-1-2 0,3 1-4 0,-2 0-2 0,1 0-3 0,-2-1-3 16,1 2-1-16,1 0-1 0,-4 1 2 0,2 1 0 0,-3 0 0 16,1 1 2-16,1 1 0 0,-4 0 3 0,2 2 2 0,-2 0 5 0,0 1 5 15,-1-1 4-15,-1 2 4 0,2 1 5 0,-1 0 5 0,-2 0 5 16,0 1 3-16,-2-1 4 0,-1 2 8 0,0-2 5 0,0 3 5 15,0-3 6-15,-4 1 1 0,2 1 3 0,1-1 0 0,-6-1 1 16,4-1 0-16,-2 1-2 0,-2-1-1 0,0-1-3 0,0 1-3 0,-2-3-12 16,0 0-15-16,-1 0-21 0,1-1-24 0,-1-2-37 0,-2 0-43 0,2-1-61 15,-1-3-69-15,-1 1-90 0,4-2-101 0,-3-2-56 0,5-1-32 16,-4 0-17-16</inkml:trace>
  <inkml:trace contextRef="#ctx0" brushRef="#br0" timeOffset="134799.123">26545 4593 65 0,'-1'-5'558'0,"-3"-1"12"0,3 2-25 0,-1-1-46 15,1-1-92-15,-1 4-115 0,0-3-74 0,2 2-53 0,-1 1-31 16,1 2-22-16,-2-2-17 0,2-1-11 0,0 3-16 0,0 0-13 0,0 0-18 16,0 0-17-16,0 0-18 0,0 0-17 0,0 3-8 0,0-1-10 0,0 0-3 15,0 1-1-15,0 2 0 0,0 0 1 0,0 1 3 16,0 2 4-16,0 1 4 0,2 1 5 0,-2 0 5 0,1 2 7 0,-1 1 6 15,2 0 5-15,0 1 4 0,-2 0 3 0,1 2 2 0,2-1-2 16,-1 1 0-16,1-1-1 0,2 0 0 0,-2 0-1 0,2 2-2 0,-2-2 0 16,2 0-3-16,-1-2-3 0,4 1-3 0,-2-2-4 0,-1-2-3 0,3 2-4 15,0-3-3-15,1-1-1 0,-1 0-1 0,1-1-2 0,0-2 0 16,0-1 0-16,1-3 0 0,1 1 1 0,-2-2 1 0,4-2 2 0,-1 1 5 16,0-3 3-16,-3-3 5 0,5 1 5 0,-2-1 5 0,-2-4 4 15,2 1 5-15,-3-2 4 0,4-1 5 0,-5-1 3 0,0-1 3 16,1 0 4-16,-3-3 3 0,1 1 2 0,-3-1 5 0,1-1 4 15,-1 0 2-15,-3-1-1 0,1 0 0 0,-2 1-3 0,0 1-3 0,-2 0-5 16,1 1-4-16,-3-1-5 0,3 1-5 0,-3 4-8 0,1-4-10 16,0 5-15-16,0 1-21 0,0 0-25 0,-1 2-31 0,0 2-32 0,1-1-34 15,1 3-35-15,1 1-26 0,-1 1-28 0,2 3-44 0,0 0-51 16,0 0-70-16,0 3-79 0,0 1-45 0,2 1-30 0</inkml:trace>
  <inkml:trace contextRef="#ctx0" brushRef="#br0" timeOffset="135049.8389">26984 4575 527 0,'0'-7'610'0,"0"2"15"0,0-1-43 0,0 2-75 16,0-3-91-16,2 3-103 0,0-2-62 0,-2 3-43 0,1-2-31 0,-1 2-26 16,2-1-24-16,-1 4-24 0,-1-3-23 0,2 3-22 0,-2 0-23 15,0 0-24-15,0 0-16 0,2 0-13 0,-1 0-9 0,4 3-6 16,-4 0-6-16,1 1 0 0,-1 2-2 0,3 1 1 0,-1 0-3 0,0 2-2 15,0 0-3-15,0 1-4 0,1 2-4 0,-3 0-6 0,3 1-11 16,-2 2-14-16,0-1-15 0,-2 1-19 0,0 2-18 0,0-3-20 16,0 1-18-16,0-1-18 0,0 0-15 0,-2 1-17 0,0-3-16 15,2 0-18-15,-2-2-16 0,0 0-19 0,2-2-1 0,-1 0 5 0,1-3-11 16,-2 2-21-16,0-4-16 0</inkml:trace>
  <inkml:trace contextRef="#ctx0" brushRef="#br0" timeOffset="135416.4447">26976 4695 274 0,'-3'-12'317'0,"-1"0"-23"0,1 0-29 15,1 0-32-15,0 2-23 0,-1-2-20 0,3 4-18 0,-1-1-14 0,1 0-12 16,0 1-11-16,0 1-9 0,0 1-7 0,0 0-8 0,1 0-8 16,-1 2-10-16,3-1-10 0,-1 1-9 0,0 1-8 0,1-2-9 0,1 2-5 15,-1-1-5-15,1 2-6 0,0-1-5 0,0-1-5 0,0 3-6 16,1-2-6-16,4 2-4 0,-4-2-4 0,2 3-4 0,1-3-3 0,-1 3-3 16,0 0-3-16,1 0-3 0,0 0-1 0,-1 0-2 0,0 0-2 15,1 0-4-15,-2 3-3 0,1-3-2 0,0 4-2 0,-2-1-2 16,0 0-3-16,-2 2 1 0,2 0-2 0,-4-1 0 0,3 1 1 15,-3 2 0-15,-1-1 2 0,3 1 2 0,-3-1 0 0,-3 2 4 0,3-2 5 16,-1 0 2-16,-3 1 3 0,3 1 2 0,-2-2 3 0,-1 2 2 16,3-3-1-16,-3 0 4 0,1 1 0 0,0 0 1 0,0-2 1 0,-1 1 0 15,0-1 1-15,3 1-1 0,-2-2-2 0,3 0-1 0,-2 1-1 16,2-1-1-16,0 0 1 0,0 0-2 0,2 1-2 0,-1-1-5 16,2-1-4-16,2 1-3 0,1 1-4 0,0-1-3 0,1-1-4 0,-1 0-3 15,3 1 1-15,3 0-2 0,-3 0-1 0,2 1-2 0,-1-1-1 16,3 2 1-16,-3 1 0 0,0 0 1 0,0 0 2 0,0-1 1 15,-2 3 5-15,0-1 1 0,2 2 5 0,-6-1 3 0,1 1 4 0,0 0 7 16,-3-1 11-16,-2 1 8 0,-2-1 11 0,-3 2 7 0,0-1 8 0,-4-1 5 16,-2-1 5-16,-3 0 1 0,-5 1 2 0,-3-1-11 0,-2 1-16 15,0-2-36-15,-3 1-45 0,-3-1-115 0,-1-2-151 0,-1 3-95 16,-1-4-69-16,-5-1-39 0,3-2-25 0</inkml:trace>
  <inkml:trace contextRef="#ctx0" brushRef="#br0" timeOffset="137350.4409">22182 4542 129 0,'-1'-6'512'0,"1"3"-33"0,-2-2-55 16,0 2-69-16,2 2-79 0,-1-2-45 0,-2 0-31 0,3 3-23 16,-1-2-20-16,1 1-12 0,0 1-10 0,0 0-11 0,0 0-11 0,0 0-14 15,0 0-14-15,0 0-13 0,0 0-13 0,0 0-13 0,0 0-12 0,0 0-12 16,-2 1-11-16,0 1-8 0,2-2-10 0,0 0-8 0,0 3-8 16,0-3-8-16,0 3-4 0,0-2-2 0,0 2 0 0,0 2-1 15,-1-2 1-15,1 3 2 0,-2-2 4 0,2 5 4 0,0-1 5 0,-1 1 5 16,1 1 5-16,-2 1 6 0,0 2 7 0,2 1 5 0,-1 1 3 15,1 0 2-15,-2 0 1 0,2 1 2 0,0-1-1 0,0 1 1 0,0-2-1 16,0 3 1-16,0-4-1 0,0 1 0 0,0-2-2 0,0 1-1 16,0-2-1-16,0-1 1 0,0-1 0 0,0-1 4 0,0-3 4 0,0 2 4 15,0-2 7-15,0 0 4 0,0-3 9 0,0-1 6 0,0-1 7 16,0 0 3-16,0-1-2 0,0-1-2 0,2-3-2 0,-1-2-3 16,-1 0 0-16,2-4-7 0,0 1-3 0,-2-4-7 0,0 0-4 0,1-3-7 15,-1 0-11-15,2-2-8 0,-2 0-6 0,1-1-3 0,-1-1 2 16,0 0 3-16,0 1 3 0,0 0 4 0,2 0 1 0,-2 3 5 15,0 1 2-15,0 1 4 0,0-1 1 0,0 5 2 0,2-1 0 0,-2 1-2 16,0 3-2-16,0 1-5 0,0-2-5 0,0 5-7 0,0 0-6 16,1 0-9-16,-1 1-8 0,0 1-10 0,0 2-9 0,0 0-5 15,0 0-5-15,3 2-1 0,-2 0 0 0,1 1 2 0,0-1 5 0,-1 5 4 16,2-2 6-16,1 3 6 0,-3 0 5 0,3 1 7 0,-1 0 8 0,2 3 8 16,0-2 8-16,-1 2 4 0,0 0 1 0,0-1 0 0,1 1 0 15,-2 0-2-15,2-2-3 0,-2 1-2 0,3-1-4 0,-3 1-4 16,2-2-2-16,0 0-3 0,-2-2-3 0,2 1-4 0,-2-2-3 0,3-1-3 15,-3 0-2-15,0 0 1 0,2-3-1 0,-2 1 2 0,2 1 3 16,0-4 4-16,-1 0 5 0,3 0 3 0,-3 0 3 0,1-4 2 0,0 1 3 16,3 1 3-16,-4-3 0 0,4-2 0 0,-3-1 1 0,3 1-1 15,0-4-2-15,-2 3 0 0,2-2-2 0,-1-3-1 0,0 0-3 16,0 2 0-16,-3-3-3 0,1 2 2 0,0 0 3 0,0-1 2 0,-1 0 4 16,1 2 4-16,-2-1 5 0,1-1 5 0,-1 3 3 0,-2 2 4 15,3-1 3-15,-4 1 2 0,1 0 3 0,-1 4-1 0,2-2 0 0,-1 0-4 16,-1 3-6-16,0 0-5 0,0 1-7 0,0 1-10 0,0 1-11 15,0 0-7-15,0 0-8 0,0 0-4 0,0 1-5 0,2 2-4 16,0 2-1-16,-2-1-1 0,2 1 3 0,0 2 3 0,-1 2 2 0,3 0 6 16,-4 3 5-16,1 0 8 0,1 2 6 0,0 1 6 0,-1 2 7 0,-1 0 3 15,2 3 0-15,-1 1 4 0,-1 0 0 0,2 0 1 0,0 2 2 16,-2 2 0-16,0-1 2 0,1 2 1 0,1 1 0 0,-1-2-3 16,-1 2-3-16,2-1-13 0,0 1-10 0,-1 1-18 0,4-3-22 0,-4 2-27 15,2-1-30-15,2-4-39 0,-2 2-44 0,2 0-83 0,0-2-104 16,1 0-80-16,0-4-70 0,-1 1-36 0,2-3-19 0</inkml:trace>
  <inkml:trace contextRef="#ctx0" brushRef="#br0" timeOffset="143716.3613">14855 7100 245 0,'-12'-4'187'0,"0"1"-51"0,-2-2-24 0,2 3-8 16,-2-3-1-16,2 2 1 0,-1-1-1 0,0 1 1 16,0-2-2-16,1 2-2 0,-1-1-3 0,-1-1-6 0,1 2-5 0,0 0-9 15,-2 0-9-15,0 0-10 0,0 1-7 0,2 0-6 0,-4-1-6 16,1 0-3-16,2 2-4 0,-3-2-2 0,2 3-1 0,-2-3-3 0,-1 2-4 16,1 1-4-16,0-1-3 0,-1 1-1 0,-2 0-3 0,2 0-3 15,-2 1-4-15,-2-1-1 0,3 1-4 0,-3 2-2 0,0 0 1 0,-1-2-2 16,1 2-2-16,-1 0 0 0,-1-1 1 0,2 3-2 0,-4-2-1 15,1 2-1-15,0-1 0 0,1-1-1 0,-1 2-1 0,3-2 1 0,-2 1 1 16,0 1 1-16,1-3 2 0,2 3 2 0,-3-3 1 0,4 3 3 16,-1-1 3-16,-1 0 0 0,2 0 3 0,0 0 3 0,0 2 3 15,1-2 3-15,3 1 3 0,-3-1 2 0,3 2 0 0,-2-1-1 0,0-1 0 16,4 1 0-16,-3 1 2 0,2-2-2 0,-2 1 0 0,3 2 0 16,-2-1 0-16,2 2-2 0,-2-2-1 0,0 1-2 0,0 1 1 0,0-1-1 15,1 1-1-15,0 1 1 0,-2-2 0 0,1 0 1 0,1 2-2 16,-2 1 1-16,2-3 0 0,-1 2 1 0,0 0 2 0,0 0 0 0,-1 0 1 15,3-1 0-15,-2 1 0 0,-1-1 0 0,2-1 0 0,1 0 0 16,-2 1-1-16,3-1-2 0,0 2 1 0,0-1 0 0,0-1 0 0,2 1-2 16,-1-1-1-16,0 0-2 0,3 0 0 0,-2-2-2 0,3 3-2 15,-2-2 0-15,2 2-2 0,-1-2 0 0,1 1-1 0,0-1-1 16,-3 2-2-16,5-2-2 0,-2-1-2 0,1 2 1 0,0-1 0 0,-1 1-2 16,2-1 0-16,-3 0 1 0,0 2-2 0,1-2 1 0,0 1-1 15,0-2 1-15,-1 3-1 0,1-1 1 0,0 1 0 0,0-3 0 16,-1 4-1-16,1-4 2 0,1 2-1 0,-2-1 2 0,3 2 0 0,-1-2 0 15,-1 0-1-15,-1 1 1 0,3-1-1 0,-1 1-1 0,1 0 1 16,1 1 0-16,-2-3-1 0,0 3 1 0,1-1 0 0,-1-1-1 0,2 2 0 16,-2-2-1-16,1 0 0 0,-1 1-1 0,1 0 0 0,-1 0 2 15,1-2-1-15,2 3 1 0,-1-2 0 0,0 2 1 0,0-2 0 0,0 0-1 16,-1-2 1-16,2 1 0 0,0 1 0 0,-1-1 1 0,2 0 0 16,0-1 1-16,0 0 0 0,-1 0-1 0,0 0 1 0,1 1 2 15,2-2 1-15,-3 2 0 0,3-1 0 0,-1 1 3 0,0-1-1 0,-1 1 3 16,0 1 0-16,1-2-1 0,2 1 1 0,-1-1 0 0,-1 0 0 15,2 1 0-15,-1 2 1 0,-2-3 1 0,3 1-1 0,0 0 0 16,0-2 0-16,0 3-1 0,0 0-2 0,0 0 1 0,3-1 0 0,-2 1-1 16,-1 0 2-16,2 0 0 0,-1-1-1 0,-1 0 1 0,2 3-1 0,1-2 1 15,0 1-1-15,-1-1 2 0,0 1 0 0,1 1 0 0,0-2 0 16,0 0 0-16,-1-1 0 0,2 2-1 0,-1-1 1 0,2 1-1 16,-2-3 0-16,2 2-2 0,-1 1 2 0,0-2-1 0,2 1-1 0,-1 0 0 15,0 0-1-15,0 0 1 0,0-2 1 0,1 1-2 0,1 2 2 16,0-1-1-16,-1 1 2 0,2-3 0 0,0 2 1 0,-2-1 1 15,2 0 0-15,2 0 0 0,-1-1 0 0,1 2 1 0,-1-1 0 0,2-1 0 16,0 0 0-16,-1 1 0 0,2 0 0 0,1 0 2 0,1 0-1 16,-3 0-1-16,2 0-1 0,3-3 1 0,-2 3 0 0,0-3-1 15,2 3 0-15,2-2 0 0,0 2 0 0,-2-1-1 0,2-1 0 0,-1 0 0 16,2 0-1-16,1-1-2 0,-2 1 0 0,1 0-1 0,0-1 1 16,0 0-1-16,1 0-1 0,-2-1-1 0,2 1-1 0,-1 1 0 0,-1-3-2 15,1 3 0-15,-2-3 0 0,2 1-2 0,-2 0 1 0,-1-1 0 16,3 2-1-16,-3-1-2 0,1-1-1 0,-1 2 0 0,0-2 0 15,0 2 0-15,0-1 1 0,-2-1-2 0,2 2 0 0,-2 0 1 0,0-2-1 16,1 0 0-16,-2 3 0 0,0-3-1 0,1 1 1 0,-1-1-1 16,0 1 0-16,1 1 0 0,-1-2 0 0,-1 1-2 0,1 1 0 0,1-2 0 15,-3 2 1-15,2-2 1 0,-1 0 1 0,3 0 0 0,-3 3 2 0,1-3-1 16,3 0 2-16,-3 0 0 0,-1 0 2 0,2 0 1 0,-1 0 1 16,1 0 1-16,-1 2 1 0,1-2 0 0,-3 0 1 0,3 0-2 15,-1 0 0-15,-2 0 1 0,3 0 0 0,-3 0 1 0,3 2 0 0,-1-2-1 16,-1 0 1-16,1 0-1 0,0 1 0 0,-2-1 0 0,0 0 2 15,2 0-1-15,0 0 0 0,-4 2 2 0,3-2-2 0,1 0 1 16,-3 0 0-16,1 0 0 0,0 0-2 0,0 0 1 0,0 0 2 0,0 0-1 16,2 0 0-16,-1 0-1 0,-2 0-2 0,2 0-2 0,1 0-1 0,0 0-2 15,0 0 0-15,-2 0-2 0,3-2-2 0,-3 2 0 0,5-1 2 16,-4 1-3-16,2-2-3 0,-1 2-2 0,4 0-3 0,-4-2 0 16,2-1-1-16,0 3 1 0,0 0 1 0,0-2 3 0,0 2 1 0,0-2-1 15,-2 1 2-15,4 1-1 0,-4-2-1 0,1 1 2 0,-1 1 1 16,3 0 3-16,-4 0 3 0,2 0-1 0,-1 0 2 0,-1 0 0 15,1 0 0-15,0 0 0 0,0 0-1 0,0 0 0 0,-1 0 0 0,1 0 2 16,-2-1-1-16,1 1-1 0,1 0 1 0,-1-3 0 0,1 3 0 16,-1 0 1-16,2-2 1 0,-2 0-1 0,1 2-2 0,0-1-1 15,1-1-3-15,-3 2-4 0,0-2-5 0,3 2-1 0,-1-3-1 0,-1 2-3 16,1 0-1-16,-2-2-3 0,2 3 0 0,-2-3 0 0,1 3 0 0,0-2 0 16,-3 1 0-16,4-1 3 0,-4 0 4 0,2 1 3 0,0 0 6 15,-3 1 3-15,2-3 1 0,1 3 4 0,-2-2 2 0,-1 1 1 16,3 1 1-16,-3-2 1 0,0 2-2 0,0-1 2 0,3-1 2 0,-1 2 0 15,-1-1 2-15,0-1 0 0,1 2-2 0,-2 0 0 0,3 0 1 16,0 0-1-16,-1 0 1 0,0 0 1 0,2 0-1 0,1 0 1 0,-3 0 0 16,1 0 0-16,3 0-1 0,-1 0 0 0,-1 2 0 0,1-1-1 15,0-1 1-15,1 0-1 0,-1 2 2 0,1-1-1 0,1-1-1 0,-2 0 1 16,0 0 0-16,5 2-1 0,-6-2 0 0,3 0-1 0,0 0 1 16,0 0-1-16,0 0 1 0,0 1-1 0,0-1 2 0,0 2-2 15,1-2 0-15,-2 0-1 0,2 0-1 0,-2 0 1 0,2 0-1 0,-2 0 0 16,2 0-1-16,-2 0 0 0,2 0 1 0,-2 0-1 0,0 0-1 15,2 0 1-15,-2 0-1 0,1 0 0 0,0 0 0 0,0 0 0 16,0 0-1-16,0 0 1 0,0-2-1 0,-2 1 1 0,4 1 1 0,-2 0-2 16,0-2-2-16,1 2 1 0,-2 0-1 0,1 0-2 0,0-1 1 0,0 1-2 15,0 0 0-15,0 0 1 0,0 0-1 0,-2 0-1 0,4 0 1 16,-4 0-1-16,1 0-1 0,-1 0 0 0,3 0 1 0,-4 0 2 16,1 0-2-16,3 0 1 0,-3 0 1 0,1 0-1 0,0 0 1 0,0 0-1 15,-1 0 0-15,2 1 2 0,-2-1-1 0,0 0 1 0,1 0-2 16,-1 0 2-16,3 0 0 0,-4 0 1 0,2 0 2 0,-2 0 1 15,2 0 0-15,-2 0 1 0,0 0 0 0,0 0 1 0,1 0 2 0,1 0 0 16,-3 0 2-16,2-1 1 0,1-1-1 0,-3 2 1 0,3-1 0 16,-3-1-2-16,3 0 0 0,-1 1-2 0,-1 0-2 0,1-1 1 15,0 0-1-15,0 0 0 0,-1 0-2 0,2 1 0 0,-2-1-2 0,1 2 0 16,0-2 1-16,-1-1-1 0,0 3 1 0,1 0 0 0,0-2 1 16,-1 2 1-16,1-2 1 0,1 1-1 0,-1 1 0 0,1 0 0 0,0 0 0 15,0 0 1-15,-1 0 0 0,0 0 0 0,2 0-1 0,0 0 0 16,0 0 0-16,0 0 0 0,1 0 0 0,0 0 0 0,-1 0 0 0,1 0 1 15,1 0-1-15,-1 0 0 0,0 0 0 0,1 0-1 0,-1 0 0 16,0 0 0-16,0 1 0 0,-1-1 0 0,2 0 0 0,-2 0-2 16,1 0-1-16,1 0-2 0,-2 2 1 0,0-2-2 0,0 0-1 0,0 0 1 15,-2 0-1-15,3 0 1 0,-3 0-1 0,1 0-1 0,0 0 0 16,0 0 0-16,-3 0 0 0,2 0 0 0,1 0 1 0,-3 0 0 16,3 0 0-16,-2 0 1 0,-1 0 1 0,1 0-1 0,-1 0-1 0,2 0 1 15,-2 0 3-15,0-2-1 0,2 1 1 0,-4 1-1 0,3-2 2 0,-2 1-1 16,0 1 1-16,1-1 0 0,0 1-1 0,-1-3 1 0,-1 3 1 15,4 0-1-15,-4-2 1 0,3 0 0 0,-2 2 0 0,0-1-1 16,2-1 3-16,-2 0 2 0,-1 1-1 0,1-1 0 0,-1 1 0 0,2 0 0 16,-1-2 1-16,-1 3 2 0,-1-3-1 0,5 3 2 0,-4-2-1 15,-1-1 2-15,2 3 0 0,2-2 1 0,-4 0-1 0,2 0-1 0,-1 1 1 16,1-2 0-16,-1 1 0 0,2 1 0 0,-3-1 0 0,2-1-2 16,1 1 1-16,-2 1-1 0,-1-2 0 0,3 2 0 0,-3 0-1 0,0-3 2 15,0 3 1-15,1-1-1 0,-1-3 2 0,0 3 0 0,0-1-1 16,1 0 1-16,-2-1 1 0,-1 0 2 0,2-1 3 0,0 2 0 15,-2-2 2-15,1 0 0 0,-1 0 2 0,0 0 1 0,0 0-2 0,1-1 0 16,-1-1 0-16,-1 1-1 0,1-1 1 0,1-1-1 0,-3 0-1 16,1 0 1-16,0 0-2 0,0-1 1 0,-1 1 1 0,1-1-2 0,-2-1-1 15,4 1 2-15,-4-1-1 0,0 0 2 0,2 0 1 0,-2-1 2 16,1 1 2-16,0-1 1 0,-1 0 2 0,0 2-2 0,0-3-2 16,0 1 1-16,-1 2 0 0,0-2 0 0,-1-1 0 0,3 4 1 0,-3-3-1 15,3 2-1-15,-4 0-2 0,2-2-3 0,0 2 1 0,-2 0 0 16,1 0-1-16,-1 3 1 0,0-4 0 0,0 0-2 0,0 1-1 0,0 1 0 15,0 0-3-15,0-1 0 0,-1 0 0 0,1 0 0 0,-2 1 0 16,0 0-1-16,1-1-4 0,-2 0 1 0,2 1-1 0,-3 1-1 16,1-1 1-16,1-1-1 0,-1 2 2 0,0-1-1 0,1 1 2 0,-1 0 1 15,0-1-2-15,-3-1 2 0,3 1-1 0,-2 1 0 0,2-1 1 0,0-1 0 16,-4 2 0-16,2-2-2 0,-1 2 1 0,0-3-2 0,1 3 0 16,-1-3-2-16,-1 2 0 0,0 0 0 0,0-1 0 0,-1 0-4 15,2 0 1-15,-2 1-1 0,0 0-1 0,0-1-2 0,0 0 0 16,-1 0-1-16,1 1 0 0,0-1 1 0,0 0-1 0,-3 2-1 0,3 0-1 15,-1-1-2-15,0-1-2 0,-3 1-2 0,4 1 2 0,-3-1 0 0,3 1 0 16,-1-1 2-16,-2 0 0 0,1 0 0 0,2 1-2 0,-4 2-1 16,4-4 0-16,-3 4-1 0,0-2 1 0,1 1 2 0,-1 1 0 15,-1-1 2-15,0 0 0 0,1 0 0 0,-1 1 0 0,1 0 2 0,-2 1-1 16,0-2 1-16,1 2 1 0,-2-1 3 0,1 0 1 0,-3 0 1 16,3 2 1-16,-2-1 0 0,0 1 0 0,-2-2 0 0,3 2-2 0,-3-1 4 15,0-1-1-15,0 2 1 0,1-1 0 0,-1-1 0 0,-2 3 1 16,2 0-2-16,-1-1 0 0,-1 0 0 0,2-1 0 0,-2 1 0 15,1 1 2-15,1-1-1 0,0-1 1 0,-1 3 1 0,2-3-2 0,-1 4 0 16,0-2 0-16,-1-1-1 0,1 0 1 0,1 2-1 0,-1-2 0 16,1 1 0-16,-3-1 0 0,2 0 0 0,2 2 0 0,-2-2-2 0,1 0 0 15,1 0 1-15,-1 0-1 0,0 0 0 0,2 0 0 0,-4 1-2 16,2-3 1-16,-1 3 0 0,1-1 0 0,1 0-1 0,-2 2 0 16,2-2 0-16,0-1-2 0,-2 3 0 0,1-1-1 0,1 1-1 15,0-3-1-15,0 3-1 0,0-1 0 0,0 0 0 0,0 0 0 0,1 1-1 16,1-1 1-16,-1 2-1 0,1-2 0 0,-2 1 0 0,2 1 0 0,-1-1 1 15,1 1-1-15,0-2 1 0,1 2 1 0,-1 0 1 0,-1 0 0 16,3 0 0-16,0 0 1 0,-3 0-1 0,3 0 0 0,-2 0 2 16,2 0 1-16,-3 0 1 0,1 0 1 0,2 0 0 0,-3 0 1 0,1 0 2 15,1 0 1-15,0 0-1 0,0 0 1 0,-2 0 0 0,2 0 3 16,0 0-1-16,1 0 2 0,0 0-2 0,-2 2 1 0,4-2-1 0,-4 0 0 16,5 1 0-16,-1-1 0 0,0 1-1 0,-3-1 0 0,4 2 0 15,0-2-1-15,-1 2 0 0,3-1 0 0,-4-1 1 0,3 2-1 16,-2-2 0-16,3 0 0 0,-1 2 1 0,-1-2-1 0,-1 2 0 0,3-1 0 15,-1-1 1-15,-1 2-1 0,1 0 1 0,0-2 1 0,-1 1-2 16,0-1 0-16,1 2-1 0,0-1 0 0,1 0 0 0,0 2 3 0,-1-3-2 16,-2 0 1-16,4 3 0 0,-3-3-1 0,2 1 0 0,-2-1 0 15,0 1 0-15,0 1-1 0,2-2 0 0,-2 2 0 0,0-1 0 16,2-1 1-16,-1 2-1 0,-2-2 1 0,1 0-2 0,2 2 0 0,-1-2-2 16,-2 3 1-16,3-3 1 0,-2 0 1 0,1 2 1 0,-2-1-1 15,3-1 0-15,-1 3 0 0,-1-3 1 0,-1 2-1 0,1-1 2 0,0 1-1 16,0-1 0-16,-1 1 0 0,-1-1 1 0,2 2 0 0,-1-3 1 15,-1 3 1-15,2-1-1 0,-3-2 1 0,0 3-1 0,0-2 1 0,0 1-1 16,-2-1 1-16,2 1-1 0,-3-1 1 0,0 2 1 16,-2-3-2-16,0 3 1 0,-3-1-2 0,-1-2 0 0,-1 2 0 0,-1 1-1 15,-1-1-1-15,-3 0 0 0,-2-1-1 0,-2 2-2 0,0-2-5 0,-3 2-3 16,-1 0-4-16,0-3-6 0,-3 1-8 0,-1-1-11 0,-3 1-11 16,0 1-16-16,-2-2-19 0,-4 2-21 0,-2-2-26 0,-2 0-36 0,-6 0-41 15,0 0-74-15,-4 0-91 0,-4 0-61 0,-2 0-49 0,-5 0-22 16</inkml:trace>
  <inkml:trace contextRef="#ctx0" brushRef="#br0" timeOffset="147732.6376">22407 5615 409 0,'-2'0'527'0,"1"-2"1"0,-3 2-86 0,3 0-130 0,-1 0-85 16,2 0-61-16,0 0-40 0,0 0-28 0,0 0-21 0,0 0-16 16,0 0-12-16,0 0-8 0,0 0-11 0,-1 0-11 0,1 0-12 0,0 2-12 15,0-2-12-15,0 2-10 0,0-1-7 0,0 1-4 0,0 1-3 16,0 0 1-16,0 2 1 0,0-1 3 0,0 2 5 0,0 2 4 16,0 1 4-16,0-1 4 0,0 4 5 0,0 2 5 0,0 1 5 15,0 2 8-15,0 0 5 0,0 4 3 0,0 1 4 0,0 0 2 0,0 4 2 16,0 1 1-16,0 0 1 0,0 3-1 0,0 1-1 0,0 0 2 15,0 1-3-15,0 1-1 0,-2 0-2 0,2 0-3 0,-2-2-2 0,2 1-2 16,0-1-2-16,0-2-1 0,0 0-3 0,0 0-2 0,0-3-1 16,0-1-1-16,0-1 0 0,0-1 1 0,0-2 1 0,0 0 0 0,0-3 2 15,0 0-1-15,0-1 1 0,0-4 2 0,0 1 0 0,0-2 2 16,0-2 2-16,0 1 2 0,0-4 2 0,0-1 2 0,0-1 1 16,0 0-1-16,0 0-2 0,0-2-1 0,-1-2-8 0,-1 2-6 0,2-3-11 15,0-3-11-15,-1 2-17 0,1-2-16 0,-3-2-19 0,1 0-16 16,-1 0-23-16,2-4-24 0,-1 0-32 0,0-3-36 0,2-1-55 0,0-4-66 15,2 2-56-15,0-5-57 0,-1 0-27 0</inkml:trace>
  <inkml:trace contextRef="#ctx0" brushRef="#br0" timeOffset="148115.5669">22456 5591 64 0,'-5'-8'497'0,"1"-1"-30"0,-1 1-53 0,2 1-82 0,-2-1-98 15,2 2-54-15,-1 2-30 0,-1 1-21 0,4 0-20 0,-1 0-16 16,0-1-15-16,0 4-14 0,0 0-12 0,2 0-15 0,0 0-15 16,0 0-13-16,-1 2-11 0,-1 0-9 0,1 1-5 0,-1 2-3 0,0 0 0 15,-1 1 1-15,0 2 1 0,0 1 3 0,-1 1 4 0,0 0 5 16,-1 2 4-16,1 1 3 0,-1 0 3 0,-2 1 2 0,2-1 1 16,1 0 0-16,-2-1 0 0,1 1 1 0,2-1-1 0,-2 0 1 0,0-3 0 15,0 0 1-15,4-1 0 0,-4-3 3 0,4 2 2 0,-3-3 4 16,3 1 5-16,-1-2 4 0,2-1 7 0,-1 1 10 0,1-3 12 0,0 0 11 15,0 0 8-15,-2 0 3 0,2-3-1 0,0 1-4 0,0-1-4 16,0-4-6-16,0 2-7 0,0-4-7 0,2-1-10 0,-2 0-10 0,1-4-12 16,2 0-13-16,1 1-16 0,-3-1-11 0,5-1-10 0,-3 0-3 15,2 2 1-15,0 2 1 0,-2-1 4 0,2 0 2 0,-2 3 1 0,3 1 0 16,-3 2 3-16,2 0 1 0,-2 3 2 0,2 0 1 0,2 1 0 16,0 2 1-16,0 0 1 0,2 3-1 0,1 2 0 0,2 1-1 15,1 0 2-15,3 4 0 0,1 0 1 0,1 4-7 0,-1-1-14 0,5 4-26 16,-1 1-31-16,2 0-40 0,-2 3-48 0,4-2-97 0,-1 4-122 15,-1-2-73-15,0 3-46 0,1-2-24 0,-4 2-14 0</inkml:trace>
  <inkml:trace contextRef="#ctx0" brushRef="#br0" timeOffset="148982.8308">22165 6913 129 0,'-1'-6'557'0,"-1"3"12"0,0-1-35 16,2-1-58-16,-1 2-88 0,-1-1-101 0,0 1-55 0,2 0-34 16,0-1-21-16,0 1-16 0,0 1-8 0,0 0-6 0,0 1-5 15,0-3-4-15,0 4-9 0,0 0-8 0,0 0-13 0,0 0-13 16,0 0-10-16,0 0-10 0,0 0-11 0,0 0-10 0,0 0-9 0,0 0-9 15,0 0-10-15,0 0-10 0,0 0-9 0,0 0-12 0,0 2-7 16,0 0-11-16,2-1-4 0,0 2-3 0,-1 1-4 0,-1-2 0 0,2 3 0 16,0 0 0-16,-1 3 2 0,1 0 3 0,-1 2 3 0,3 1 6 15,-3 0 6-15,3 4 8 0,0-1 7 0,-3 4 6 0,1 0 5 0,-1 0 3 16,3 3 0-16,-3 0 2 0,1 2-4 0,0-1-9 0,-2 2-7 16,0 0-10-16,0 1-11 0,0-2-15 0,0 0-16 0,-2-1-19 15,0 1-24-15,1-2-25 0,-1-1-27 0,0-1-31 0,-1 0-37 0,2-2-37 16,-1-2-45-16,0 0-50 0,-2-3-59 0,4-2-64 0,-1-1-46 15,1-3-35-15,0-1-10 0</inkml:trace>
  <inkml:trace contextRef="#ctx0" brushRef="#br0" timeOffset="149299.348">22440 6965 430 0,'0'-3'549'0,"0"1"6"16,0 0-52-16,-1 1-78 0,1 1-95 0,-2 0-105 0,0 0-65 15,-1 1-45-15,0 1-27 0,-2 0-20 0,0 1-14 0,-2-1-12 16,-1 1-7-16,0 3-5 0,-5 0-6 0,-1 2-1 0,-2-1-3 0,0 2-1 16,-3 0-1-16,2 1 1 0,-4 2-1 0,3-2 0 0,-2 0 0 15,2 1 0-15,1-1-2 0,-1-2-2 0,2 2-2 0,3-3-1 0,2 0 0 16,0-2 1-16,3 0-1 0,0 1-1 0,3-3 0 0,0 0-1 16,1 0-3-16,3-1-4 0,1-1-3 0,1 1-1 0,1-1-1 0,4-1 1 15,0 2 0-15,2-2 0 0,2 1-2 0,2 1-1 0,4 1-2 16,3-2-2-16,3 2-2 0,-1 0-1 0,4 0 2 0,0 1 2 15,2 1 1-15,2 1-2 0,-1 1-2 0,0 0-1 0,-1 2-3 0,1 1-3 16,-2 1 0-16,0-1 0 0,0 3 0 0,-2 2 2 0,0-1-1 16,-3 1 1-16,-1 2-1 0,-1 1-4 0,-2-2-10 0,0 2-11 0,-2 0-18 15,1 0-18-15,-7 0-23 0,2 0-27 0,-1-1-33 0,-2-2-36 0,-2 2-67 16,-1-2-83-16,-2 1-76 0,1-3-74 0,-2-1-40 16,0-2-21-16</inkml:trace>
  <inkml:trace contextRef="#ctx0" brushRef="#br0" timeOffset="159648.0863">21880 8050 93 0,'-1'-1'523'0,"-1"1"1"0,2 0-1 0,-1 0-94 16,1 0-143-16,0 0-89 0,0 0-61 0,-2 0-39 0,0 0-30 0,2 0-16 15,0 0-14-15,-2 1-8 0,2 0-6 0,-2-1-9 0,0 2-6 16,2-2-9-16,-3 2-7 0,2-1-3 0,-1-1-3 0,-1 2 0 16,0-2 0-16,-1 3 2 0,-2 0 3 0,-2-1 2 0,2 3 4 0,-2-1 4 15,-2 2 3-15,0-1 4 0,-3 4 2 0,0-4 5 0,0 2 3 16,-4 1 2-16,4-1 2 0,-4 1 0 0,1-2 2 0,2 2-1 16,0 1 0-16,-2-2-2 0,3-2 1 0,2 3-1 0,-3-2-1 0,5 0-1 15,-1-1-2-15,-1-1-1 0,3 1-1 0,2-3-3 0,-2 3-2 16,3-3-2-16,2 1-2 0,0 0-3 0,1-2-1 0,-1 0-3 0,3 1 0 15,-2-1-2-15,2-1-4 0,0 0-2 0,0 0-1 0,2 2-2 16,-2 0 0-16,2-1 1 0,-1 3 0 0,3-4-1 0,-3 3 1 0,2-1 1 16,1 1 2-16,0 1 1 0,1 1 2 0,-2-2 1 0,3 3 3 15,-1 0 3-15,2 0 2 0,0-1-1 0,0 2 1 0,1-2-1 0,-2 3 0 16,3 0 2-16,-1 0-2 0,0 0 1 0,0 0-1 16,1 0-1-16,-1-1 0 0,0 1 1 0,2 1-1 0,-2-3 1 0,0 2 1 15,1 1-1-15,0-2 0 0,-1 3 1 0,1-3-1 0,-3-2 1 16,1 3-1-16,1-2 1 0,-1-1 2 0,-1 0 1 0,0 0 2 0,-1 0 0 15,0 0 0-15,0-2-4 0,0 1-3 0,-1 0-11 0,0-1-12 16,1 0-17-16,-3-1-19 0,1-2-29 0,1 3-32 0,-1-1-48 16,2-2-58-16,-2-2-82 0,2-1-95 0,1 1-62 0,-2-1-46 0,1-1-21 15</inkml:trace>
  <inkml:trace contextRef="#ctx0" brushRef="#br0" timeOffset="160182.3072">22267 8078 212 0,'-4'-5'495'16,"3"0"-37"-16,-1 1-60 0,0-2-77 0,2 4-86 0,-1-3-49 0,-1 3-31 16,2-1-19-16,-1 0-13 0,1 0-6 0,0 1-3 0,0-1-6 15,0 1-7-15,0 2-9 0,0 0-10 0,0 0-9 0,0 0-8 0,0 0-7 16,0 0-7-16,0 0-6 0,0 0-6 0,0 0-7 16,0 0-5-16,0 0-6 0,0 0-8 0,0 0-6 0,0 2-6 0,0 0-7 15,0-1-5-15,0 2-4 0,0-1-1 0,0 1-2 0,0 1 0 16,1 1 0-16,-1 1 1 0,2 1 2 0,-1 3 2 0,-1-2 2 0,4 4 6 15,-3 0 3-15,-1 3 5 0,2 0 5 0,0 2 4 0,-2-1 4 16,2 4 2-16,0-2 1 0,-2 3 1 0,0-1-5 0,0 0-7 0,0-1-10 16,0 3-12-16,0-3-15 0,0 0-17 0,0 1-22 0,0-1-22 15,0-2-28-15,0 0-30 0,0-2-40 0,1-1-44 0,-1-2-55 0,4 0-61 16,-3-1-58-16,1-3-54 0,1-1-36 0,0-2-26 0</inkml:trace>
  <inkml:trace contextRef="#ctx0" brushRef="#br0" timeOffset="160515.635">22521 8081 106 0,'-4'0'498'0,"1"1"-12"0,-3 0-17 0,3 1-97 16,-2 1-136-16,0 2-84 0,-1-1-58 0,0 1-34 0,-4 0-21 0,1 1-12 15,1 2-6-15,-3-1 0 0,1 1 3 0,1 0 3 0,-4 1 2 16,4-1 2-16,1 1 0 0,-3 0 1 0,1-1-1 0,2-1 0 15,2 0-1-15,-2 0-1 0,3-1-1 0,2-2-2 0,-2-1-1 0,2 2-3 16,2-3-2-16,-3 2-5 0,4-3-2 0,-1 1-4 0,1 1-4 16,0-1 0-16,0-2-3 0,1 0 0 0,-1 5 2 0,2-5-2 0,0 2 1 15,2-1 1-15,0 3 0 0,-1-2 1 0,0 2-1 0,5 1 0 16,-4 0-1-16,4 1-1 0,-1-2 0 0,4 4 1 0,-3-1-1 16,0 1-1-16,1 1-2 0,4 1 0 0,-2 0-1 0,1 1-2 0,0-1 0 15,-1 3-2-15,1-1 0 0,-1 0 2 0,1 2-1 0,0 0 2 16,-1-2 1-16,0 3 1 0,-1-1 0 0,1 1-3 0,0 0-3 0,-3-1-6 15,0-1-11-15,0 1-13 0,1-2-15 0,-3 3-21 0,-1-4-22 16,2 1-28-16,-4-1-29 0,3-1-49 0,-5 1-61 0,2-1-72 16,1-3-78-16,-4-1-49 0,0 1-38 0</inkml:trace>
  <inkml:trace contextRef="#ctx0" brushRef="#br0" timeOffset="163414.5289">22565 6702 50 0,'-8'-9'118'0,"0"1"-18"0,0-1-7 16,-1 3-4-16,-1-2-3 0,1 1-1 0,-1 0-4 0,1 0-4 0,-1 2-4 16,1 0 0-16,-1 0 2 0,1 1-4 0,-2 0-7 0,1 1-2 15,-1-2-3-15,-1 2-3 0,0 0-4 0,1 2-5 0,-3-1-5 16,1 1-3-16,-1-1-1 0,0 2-1 0,-2 0 0 0,0 0 0 15,-1 2 0-15,1-1-1 0,-3 2-3 0,1 0-3 0,0 1-2 0,-2 0-1 16,2 2 0-16,-3-1-1 0,3 2-1 0,0 0-2 0,-2 1 1 16,1 1-1-16,0-1-4 0,1 3-1 0,1 1-4 0,0 0 0 0,-1-1-2 15,1 6 1-15,1-3 0 0,2 3 1 0,-2 1-1 0,3 0 1 16,-1 2-1-16,1 3 1 0,2 0-1 0,-1 1-1 0,2 4 2 0,1-1-2 16,-1 3 1-16,4 2-1 0,1-2 0 0,0 4 0 0,4-1-2 15,-1 0-1-15,2 1-2 0,3 1-2 0,1 0 0 0,0-1-2 16,4-2-1-16,2-1-2 0,-1 1-1 0,2-2-2 0,2-2-1 0,1 1 0 15,3-3-3-15,0-3-2 0,1 3-2 0,3-4-3 0,0-1 0 16,1 0-2-16,1-4-2 0,1 3-2 0,1-5-3 0,1-1-3 16,2-2-2-16,1 0-4 0,-1-3-4 0,2-1-4 0,0 0-1 0,-2-4-3 15,4-1-2-15,0-1-2 0,-2-2-2 0,0-2-1 0,1 0 2 0,-2-1 0 16,1-2 3-16,0 0 2 0,-2-2 4 0,2-1 5 0,-1 2 6 16,-3-3 7-16,1 1 10 0,-3-2 7 0,2 0 9 0,-3 1 8 0,-1-2 7 15,2-1 8-15,-5 0 8 0,1-1 7 0,-2 0 8 0,-1 0 8 16,2-1 6-16,-4-1 6 0,0-1 4 0,-2-1 4 0,-2-3 1 15,2 1 1-15,-5 0 0 0,1-3-3 0,-3 0-6 0,1-2-7 16,-6 0-8-16,2-3-12 0,-3 0-13 0,-3-1-15 0,0-1-20 0,-3-2-19 16,-4-1-19-16,-1 2-23 0,-1-3-27 0,-3 2-32 0,-3-1-31 0,-2 0-48 15,-2 1-55-15,-1 2-69 0,-4 0-74 0,-1 0-42 0</inkml:trace>
  <inkml:trace contextRef="#ctx0" brushRef="#br0" timeOffset="164915.217">20156 5876 86 0,'0'0'89'0,"0"0"-12"0,0 0-8 0,0 0-2 16,0 0-2-16,0 0 2 0,0 0 3 0,0 0 2 0,0 0 1 15,0 0 3-15,0 0-1 0,0 0-1 0,0 0-1 0,0 0-3 0,0 0-2 16,0 0-4-16,-2 0-3 0,2 2-4 0,-1-2-5 0,1 0-6 15,-2 1-7-15,2 1-7 0,0-2-8 0,-1 0-6 0,1 0-7 16,0 2-8-16,0-1-8 0,0-1-5 0,0 2-4 0,0-2-4 0,0 0-3 16,0 2-1-16,0 1 1 0,1-1-1 0,-1 1 1 0,2 1 2 15,-1-1 1-15,3-1 1 0,-3 3 2 0,2 0 3 0,1-2 2 0,2 4 2 16,-3 0 2-16,2 1 3 0,-1 1 1 0,3 0 2 0,-1 1 2 16,3 2 2-16,-2 0 2 0,1 2 0 0,0 1 0 0,3 0 2 0,-3 2 1 15,3-2 1-15,0 3 2 0,0 2 0 0,0-1 1 0,3 1 1 16,-3 3-1-16,3-3 1 0,1 2-2 0,0 0 1 0,-2 0-1 15,4 2-1-15,-1-2 1 0,2 0-2 0,-1 1-1 0,0-2 0 0,2 1-5 16,-1-1-4-16,-1-2-9 0,2 1-11 0,0 0-12 0,0-2-14 16,-1-1-14-16,0 0-17 0,-1-2-17 0,0 1-18 0,-3-2-13 0,2-1-10 15,-3-1-11-15,0-2-13 0,-1 0-8 0,-3-2-5 0,0 0-3 16</inkml:trace>
  <inkml:trace contextRef="#ctx0" brushRef="#br0" timeOffset="165348.7134">20236 5961 317 0,'-3'-5'364'0,"-3"2"-103"0,3-1-60 0,1 1-38 0,-1 0-24 15,2 1-14-15,-3 1-12 0,3-1-13 0,-1 0-13 0,1 2-12 16,1 0-18-16,0 0-20 0,0 0-15 0,0 0-16 0,-2 2-11 0,0 0-11 16,2 1-8-16,-3 0-6 0,3 1-5 0,-2 0-2 0,-2 3 2 15,1 0 5-15,1 3 4 0,-1-1 6 0,-2 2 5 0,2 1 8 0,-2 2 8 16,1-2 7-16,-2 5 2 0,-1-3 3 0,1 1 0 0,-1 0 2 16,1-1-1-16,2 0 1 0,-1-1 0 0,0-1 2 0,0-2 2 0,0 1 4 15,-1-4 7-15,3 1 6 0,0-1 9 0,0-2 9 0,0 0 10 16,1-3 12-16,0 0 10 0,-1 1 9 0,1-3 5 0,1 0 4 15,-1 0-1-15,-1-3 0 0,-1-1-8 0,1 1-7 0,-1-4-9 0,1 0-9 16,0-3-13-16,0-1-15 0,-1-1-14 0,1-1-14 0,2-2-9 16,-3-1-11-16,2 0-4 0,0-1-4 0,1-1-2 0,-1 1 1 15,0 1 4-15,2 1 6 0,0 0 4 0,0 2 2 0,0 1 3 0,0 0 4 16,0 1-3-16,4 2-4 0,-3 2-4 0,3-1-5 0,1 1-3 16,0 1-3-16,3 1-4 0,4 3-4 0,1-1-3 0,3-1 0 0,3 4 0 15,3-1-1-15,7 1-10 0,1 1-15 0,1 1-25 0,4 0-31 16,5 3-59-16,2 0-71 0,3 0-93 0,2 0-99 0,1 3-54 15,0-2-28-15,0 0-19 0</inkml:trace>
  <inkml:trace contextRef="#ctx0" brushRef="#br0" timeOffset="176130.1941">22927 5561 407 0,'-3'0'455'0,"0"-1"-86"0,-1 0-128 0,1 1-78 16,2-2-50-16,-3-1-30 0,3 2-18 0,1-1-8 0,-2 1-5 0,0-1-1 16,2 1-1-16,-2-1-2 0,2 2-2 0,0-2-4 0,0 1-6 0,0 1-5 15,0 0-4-15,0 0-2 0,0-1-4 0,0 0 0 0,0 1-3 16,0 0-3-16,0-2-1 0,0 1-2 0,0-1 1 0,-2-1 0 16,2 1 2-16,-1 0 0 0,1 2 1 0,0-3-1 0,-2 1-2 0,0-1 1 15,2-1-1-15,-1 1 2 0,-1 1 0 0,2-1 1 0,-1-2 6 16,-1 2 1-16,0-1 6 0,-1-1 0 0,2 0 0 0,-1 0 1 0,0-1 3 15,1-2 1-15,-3 3 2 0,2-4-1 0,0 2-3 0,-1-1 0 16,1 1-2-16,-1-3-2 0,2 0-2 0,-1 2-3 0,0-3-4 0,1 1-2 16,-1-2-3-16,0 1-1 0,2-2-5 0,-1 1-3 0,1 0-3 15,0 0 1-15,0-2 1 0,0 2 1 0,0-1 1 0,0-1-1 16,0 0-4-16,1 3 0 0,-1-1-1 0,2-2 0 0,0 2 0 0,-2-1 1 16,1 0 0-16,1 2 1 0,0 0 0 0,-1-1-1 0,2 2-3 15,-1-3-3-15,1 3-2 0,-1 1 2 0,0-1 0 0,2 1 0 16,-1-1-3-16,0 3-2 0,0 0 0 0,1-2-3 0,0 1 0 0,0 1-1 15,1-1-2-15,0 3 1 0,3-3-2 0,-3 4 0 0,2-3-1 16,0 2 0-16,1-2 1 0,0 2 2 0,2 0 1 0,1 2 0 0,-3-4 2 16,1 5 1-16,4-3-1 0,-2 2 3 0,1-1 2 0,-1-1 1 15,2 3 1-15,1-3 3 0,-1 2 1 0,3-1 1 0,-2 1 0 0,2-1 1 16,-2-1 0-16,3 2 0 0,-1-1 2 0,3 1 0 0,0 0 0 16,0-1 1-16,0 1-1 0,-1 0 1 0,2-2-1 0,0 2-1 0,1 0 0 15,1 0 0-15,0 0-1 0,-1 0 0 0,1 0-1 0,0 0-1 16,0 1 0-16,-1 0-2 0,3-1 1 0,-4 0-1 0,4 1-1 15,-3-3 0-15,1 3-1 0,0 0 2 0,-1-1 0 0,-1 1-2 16,2-1-1-16,0 3 1 0,0-2-1 0,0 0-1 0,0-1 0 0,-1 1-1 16,3 1-1-16,-2-2 1 0,1 2 0 0,-2-2 0 0,1 3 2 0,0-3 2 15,3 1-1-15,-4 1 2 0,5 1 1 0,-4-2 0 0,1 0 0 16,0 2 4-16,0-1 0 0,-1 1 1 0,0 0 3 0,-1 0-1 16,3 0 2-16,-2 0-1 0,0 0-1 0,-1 0 1 0,1 0-1 0,-2 0 0 15,-1 1 1-15,2-1-1 0,1 0 1 0,-5 2 0 0,4-2-2 16,-3 0 1-16,0 0-2 0,3 0 0 0,-4 2 0 0,4-2-1 0,-3 0 0 15,2 0 0-15,0 0 1 0,-1 0-1 0,0 0 0 0,2 0 0 16,1 0 2-16,-5 0-1 0,5 0 1 0,-1-2-2 0,0 0-1 0,0 2 1 16,0-1 0-16,0 0-2 0,-1 1-1 0,4-2-2 0,-2 1-2 15,0 1 1-15,0 0 1 0,0 0-3 0,-1 0-1 0,3 0-1 16,-4 0 0-16,2 0-1 0,-3 0 0 0,3 1-1 0,0 1-1 0,-1-2 1 16,1 1 1-16,0 0 1 0,0 3 0 0,1-3 0 0,-3 1 2 15,4 1 1-15,-5-3 3 0,5 3 1 0,-4-2 2 0,2 2 0 16,-3-2 2-16,3 3 2 0,0-3 0 0,-1 1 2 0,-1 0 0 0,1 1 2 15,-2-1 1-15,2 0 0 0,1-1 0 0,-5 3-1 0,5-4 0 16,-1 3-1-16,-2-1 0 0,0 0 0 0,3-1 0 0,-5 1-1 16,2-2-1-16,1 2 0 0,-2-1 0 0,3-1-2 0,-4 2 1 0,4-2-1 15,-3 1-1-15,0 0 0 0,2-1-1 0,-1 1 0 0,-1 1-1 0,1 0 0 16,-3-1-1-16,3 2 0 0,-1-1-1 0,0-1 1 0,1 1-1 16,-3 1 0-16,3-2 0 0,-2 0 0 0,0 3 0 0,1-3-2 0,-2 1 1 15,2 1 0-15,-1-3 0 0,0 3 1 0,-3-2 1 0,3 2 1 16,-1-2-2-16,0 1 1 0,-2 1 0 0,4-1 0 0,-4 0-2 15,2-2 1-15,-2 3 0 0,2-3 0 0,-3 2 0 0,0 0 0 0,0-2-1 16,1 1-1-16,-1-1-1 0,1 2-1 0,-3 0 1 0,2-2-2 16,0 3 1-16,-2-1-1 0,1-2-1 0,-2 2 0 0,1-1 1 0,0 1-1 15,-3 1-1-15,2-1 1 0,-2-1 1 0,1 0-1 0,-1 2 0 16,0-1-1-16,1-1 1 0,-3 2 0 0,2-1 0 0,0-1 0 16,1 1 0-16,-2 1 2 0,1-1 0 0,2 2 2 0,-1-1-1 0,-1 0 2 15,-2 0 0-15,2-1 1 0,1 0 1 0,1 1 1 0,-2 0 1 16,1 1 2-16,-1-1 0 0,3-1 1 0,-1 1 0 0,-1 1 2 15,-1-4-1-15,3 4 0 0,-1-3 1 0,-1 1 0 0,-1 1 0 0,3-1-1 16,-1-1 0-16,-1 1 0 0,0 0-1 0,1-1 1 0,-2 1-2 16,1 1 0-16,1-1-1 0,-2-1 0 0,0 2 1 0,1-1-1 0,-2-1-1 15,1 1 2-15,1-2-1 0,-4 1-1 0,1 0 1 0,0-1-2 16,-1 2 0-16,3 0 0 0,-3-2 0 0,-1 1-1 0,1 1-1 0,0-2 0 16,-2 1 0-16,2 1 0 0,-1-2-2 0,1 3 0 0,-2-2-1 15,2 0-1-15,0 1 1 0,-2 1-1 0,2-1 2 0,-1-1-1 16,1 1 1-16,-2 0 0 0,2 1 0 0,-1-3 0 0,0 4 0 0,1-3-1 15,3 3 1-15,-4-1-1 0,1-2 1 0,0 2 0 0,0 0 0 16,0 0 0-16,1 0 0 0,-1-1 0 0,1 2 0 0,-1-1 0 16,0 1-1-16,-1-1 2 0,2 0 0 0,1 2 0 0,-2-2 0 0,-1 0 1 15,1 1 1-15,3-1-1 0,-5 0-1 0,0 0 0 0,2 1-1 16,-2-1 1-16,2 1-1 0,-2-1 1 0,3-1-1 0,-3 2 0 16,1-1 0-16,-3 0-2 0,4 0 1 0,-2-1-2 0,0 0 0 0,-1 1 1 15,0 0-1-15,-1 0 0 0,3 0 2 0,-2 0 1 0,0 0-1 0,-1 0 1 16,3 0-2-16,-3 0 2 0,1-1-2 0,-1 1 2 0,1-2-1 15,0 2 0-15,-1-2 2 0,-1 1 1 0,2 1 0 0,0-1 0 16,-1 0-3-16,1 1 1 0,-1 1-1 0,1-3 1 0,0 3 0 0,-1-1 0 16,-1-1 2-16,3 1 1 0,-2 1-1 0,1-1 0 0,0-1-1 15,-2 1 0-15,1 0-3 0,-1 0 2 0,2 0-1 0,-1-1 2 16,1 1 0-16,0-1-2 0,-2 3 1 0,1 0 0 0,1-2-1 0,0 1 1 16,-1-1 0-16,1 2 0 0,-2-3 1 0,1 3 0 0,-1-2 0 15,2 1 0-15,0 0 1 0,-2-1-1 0,1 0 1 0,-1 0 0 0,3 1 0 16,-2-1 0-16,-1 0-2 0,2 0 2 0,0 0 0 0,-2 0 0 15,1 0 1-15,-1 0-1 0,4 0 1 0,-4 0 0 0,1-1-1 0,1 2 2 16,-2-1 0-16,1 0-1 0,-1 0 0 0,0-1 1 0,0 0 0 16,2 1-1-16,-2 1-1 0,0-1 1 0,2-1 0 0,-2 1 0 15,0-3 1-15,0 4 0 0,0-3 0 0,0 1-1 0,0 1 2 0,0-1-2 16,0-1 1-16,0 0-2 0,0 2 1 0,0-1 0 0,0-1 1 16,0 1 0-16,0-2 0 0,0 1-1 0,0 2 0 0,0-3 0 0,0 0-1 15,0 2 0-15,0-1 0 0,0 1 1 0,0 0 0 0,0 0 0 16,0 0 0-16,0-1 0 0,-2 1-2 0,2-1 1 0,-2 1 0 0,2-2 0 15,0 3 0-15,0-3 0 0,-1 2 1 0,1-2-1 0,0 2-2 16,-2-2 1-16,2 1 0 0,-1 1 0 0,1 0-1 0,0-1 1 16,-4-1 1-16,4 2 0 0,0 0 0 0,-1-2-1 0,1 0-1 0,0 3 1 15,-2-3 0-15,0 2 1 0,2 0 0 0,0-1-1 0,0-1 1 16,0 2 1-16,0 0-1 0,-1-2 0 0,1 3 0 0,0-3 2 0,-3 0 0 16,3 0 0-16,0 2-1 0,-1 0 1 0,1-2 1 0,0 1-1 15,0 1-2-15,0-2-1 0,-2 2 1 0,2-1 2 0,0-1 1 16,-2 0-2-16,2 0 0 0,0 2-2 0,0-2 1 0,0 0 0 0,0 0 0 15,0 0-1-15,0 0 0 0,-1 0-1 0,1 0 3 0,0 0-1 16,0 0 0-16,0 0-1 0,0 0 0 0,0 0-2 0,0 1 1 0,0-1-1 16,0 0 2-16,0 0 0 0,0 1 0 0,0-1 1 0,-2 1 1 15,2-1-2-15,0 2 1 0,-1-2 0 0,1 2 1 0,0-2-1 16,0 1 1-16,0-1 0 0,-2 2 1 0,2-2-1 0,0 1-1 0,-2-1 0 16,2 0 0-16,0 2 0 0,0-1 2 0,-1-1-1 0,1 2 0 15,-2-1 0-15,0-1 1 0,2 2-1 0,0-2 1 0,-1 1-1 0,-1 0 0 16,2-1 0-16,0 0-1 0,-1 2 1 0,1 0 0 0,0-2-1 15,-2 1 0-15,0 1 0 0,2-2-1 0,-1 1 2 0,-2 1-1 0,3-2 0 16,-1 3 0-16,1-2 0 0,-2 0 0 0,0-1 0 0,1 2 0 16,1-1 1-16,-2 1 0 0,1 0 0 0,1-1 0 0,-2 1 0 0,0-2 1 15,2 2 0-15,-1-2-1 0,1 3 1 0,-4-1 0 0,4 0 0 16,-3-1 0-16,2 1 2 0,1 0-1 0,-4-2 0 0,3 3-1 16,-1-3 0-16,0 2 0 0,0 0 2 0,0 1-2 0,1-1 0 0,-3-1 0 15,3 1 0-15,-1 0 0 0,1-1 0 0,-3 1-1 0,1 1 0 16,2-1 2-16,-1-1-1 0,0 2 1 0,-1 0 1 0,-1 0 1 0,1 0-2 15,-1 0 0-15,1 0 0 0,2-1 0 0,-4 2 0 0,2-1 0 16,-2 0 0-16,2 0 2 0,-3-1-1 0,1 0 0 0,2 1 0 16,-2 1-2-16,-2 1 0 0,1-2 0 0,2 1 0 0,-3-1 0 0,1 2 2 15,-1-3-1-15,1 3 0 0,-2-1 0 0,2-1 1 0,-1 2-1 16,-1-3 1-16,-1 3 1 0,3 0-1 0,-2-2 0 0,-1 1 1 0,1-1-1 16,0 2 0-16,0-3 1 0,-1 3-2 0,0-2 1 0,1 1 0 15,0 1-1-15,-1-2-1 0,1 2 0 0,2-2-1 0,-2 1 0 16,0-1-1-16,-1 2 1 0,1-1-1 0,-2-1 0 0,2 2 0 0,0-2 0 15,0 0-2-15,-1 0 0 0,1-1 0 0,0 1 0 0,-1 1 1 16,-1-1 0-16,2-1-2 0,-1 1 0 0,0 1-1 0,-1-3 2 0,0 3 1 16,0-1 1-16,1-1 0 0,0 1 2 0,0 1 0 0,-3-1 1 15,4-1 0-15,-2-1 1 0,2 1 0 0,-4 1 1 0,3-1 2 16,0-1 1-16,-1 2 0 0,-1-1-2 0,0-1 1 0,1 1-2 0,0 0 2 16,-2 2 0-16,3-3-1 0,-4 1 0 0,4 1-1 0,-3 0 0 15,-1-2 0-15,1 0 1 0,3 2-2 0,-4-1 0 0,0 1 1 0,1 1 0 16,1-1 0-16,-5-1 0 0,5 1 1 0,0 1-2 0,-5-1 0 15,3-1 2-15,-1 0 0 0,1 1 0 0,0 0-1 0,1 0 0 16,-1-2-1-16,3 2-1 0,-3 0 2 0,1-1 1 0,0-1 0 0,3 2-1 16,-4 0 1-16,4-1-1 0,-3 0 1 0,2 0-1 0,-2 0 0 15,3 1 0-15,-4 0 1 0,4-2-2 0,-4 1 2 0,4 0-1 0,-3 0 0 16,0-1-1-16,1 1 0 0,0 1 3 0,-2-1-2 0,4-2 1 16,-5 2-1-16,2 1 1 0,3-1-1 0,-5 0 2 0,3-1-1 0,-2 1 0 15,4 0 1-15,-4-2-1 0,-1 3 1 0,3-3 1 0,-3 2-2 16,1-2 0-16,1 2-1 0,-1-1 1 0,0 1 1 0,0-2-2 15,0 2 1-15,2-1-1 0,-3-1 1 0,1 2-1 0,3-1 1 16,-3 0-2-16,1-1-1 0,0 1 0 0,3 1 1 0,-5 0-1 0,2-1 0 16,3-1-1-16,-4 3 0 0,0-3-1 0,1 2-1 0,3-1 0 0,-3 1 1 15,-2-1-1-15,5 1 0 0,-3-1 0 0,0 0-1 0,-1 1-1 16,1 0 0-16,1 1 0 0,-2-3-2 0,-1 3 1 0,3-2-1 16,-3 1 1-16,1 0 0 0,0 0 0 0,1-2-1 0,-1 3 1 0,0-3 0 15,0 3 2-15,1-3 1 0,-1 2 2 0,2-2 0 0,-1 2 1 16,-1-2 2-16,0 3 0 0,2-3 1 0,2 0 0 0,-5 2 2 0,4 0 0 15,0-2 1-15,0 1 1 0,-2-1 0 0,4 2 0 0,-2 0-1 16,2-2 0-16,-1 0-1 0,0 0 1 0,1 0-1 0,0 0 0 16,0 0-2-16,-1 0 1 0,3 0-1 0,-2 0-1 0,0 0 1 15,0 0-1-15,2 0 1 0,-2 0-1 0,1 0 1 0,-2 0-2 0,3 0 1 16,-2 0 0-16,0 0-1 0,-2 0 1 0,1 0-1 0,1 0-1 0,-1 0 0 16,1 0-2-16,-2 0-1 0,-1 0-1 0,2 0 0 0,-3 0 0 15,2 0-1-15,-3 0 0 0,1 0-2 0,0 0 1 0,-1 0-1 16,-1 0 0-16,3 0-1 0,-3 0 1 0,0 0 0 0,1 0 1 0,-1 0-2 15,-1 0 0-15,0 0 0 0,0 0-1 0,0 0 0 0,0 0 0 16,1 0 2-16,-2 0-1 0,2 0-1 0,0 0 1 0,-2 0 0 0,2 0 0 16,-2 0 1-16,3 0-1 0,-1 0 2 0,2 0-1 0,-1 0 1 15,-3 0-1-15,3 0-2 0,1 0-3 0,-1 0-1 0,-1 0-1 0,1 0-2 16,-2 0-1-16,2 0 0 0,-1 0-3 0,-1 0 0 0,3 0 0 16,-2 0-1-16,1 0-1 0,-3 0 0 0,3 0 0 0,-2 0 1 15,0 0 2-15,0 0 1 0,0 0 2 0,0 0 0 0,0 0 2 0,1 0 0 16,-2 0 2-16,2 0 1 0,0 0-1 0,-2 0 1 0,2 0 2 15,-2 0 1-15,3 0 0 0,-1 0 0 0,2 0 2 0,-3 0-2 16,1 0 1-16,3-2 0 0,-3 2 2 0,3-2 2 0,-1 2 0 0,2 0 2 16,-2 0 0-16,0-1 1 0,2 1 0 0,1 0 1 0,0-2 0 15,-3 2 0-15,4-2 1 0,-1 2 0 0,0 0 2 0,-3-3-1 0,4 3 0 16,-2-2-1-16,0 2 0 0,0 0-1 0,-2-2-1 0,2 2 2 16,1-1-1-16,-4-1 2 0,2 2-1 0,-1-2 1 0,0 1-1 15,1-1 1-15,-1 1 0 0,1 0 0 0,-2-2-2 0,2 1 2 0,0 1-1 16,-2-2 1-16,2 1-1 0,-3 0 1 0,5 1-3 0,-3 1-1 15,0-3-1-15,1 3 0 0,-1-3 1 0,0 3-1 0,1-1-1 0,-1-1 0 16,0 1 1-16,1-1-1 0,-1 2-1 0,-1-1-1 0,1-1 1 16,0 0 0-16,-1 1 0 0,3 1-1 0,-2-1 2 0,1 0 1 0,-3 1-1 15,5-2 0-15,-4 2 1 0,4-1 1 0,-3-1 0 0,2 2 0 16,0-2 0-16,0 1 1 0,1-1-1 0,-1 0 1 0,1 2 1 16,0-3 2-16,1 1-2 0,0 0 2 0,0 1-1 0,-1-3 2 0,0 4 1 15,1-3-1-15,0 1 0 0,-2-1 1 0,2-1-2 0,0 1 1 16,-2 1 0-16,1-1-2 0,-1 0-1 0,-1-2 1 0,3 2-1 0,-1-1 1 15,-4-1-1-15,4 2 0 0,-3-2 0 0,0 2 0 0,-1 0-1 16,4-2 2-16,-4 1 0 0,2 1 2 0,-1-1-1 0,0-1 2 16,3 2 2-16,-2 1 0 0,1-1-1 0,1-2 0 0,0 3 1 0,1 0 1 15,1-1 2-15,1 0 2 0,-2 0 2 0,3-2-1 0,1 2 0 16,-3 0 0-16,4 0-3 0,0 0 0 0,-2-2 1 0,1 2 0 0,0 0 1 16,0-2-3-16,0 1-1 0,3 1-2 0,-3-1-4 0,1-1-1 15,0 2-3-15,0-1-1 0,-1-2-2 0,0 2 1 0,1-1 2 0,-2-1-2 16,2 0-4-16,-2 0 1 0,0 0-2 0,2 1 1 15,-3 0-1-15,3-2 1 0,-2 0-1 0,0 2 1 0,1-2 2 0,-1-1-1 16,-1 3 2-16,-1-3 0 0,3 2 0 0,-1-1 2 0,0-1 0 0,0 3 0 16,-1-2-1-16,1 2 1 0,1-4 1 0,-1 4 1 0,0 0 0 15,2-1 0-15,-3 0-3 0,3 0-1 0,-2 0 2 0,2 0-1 0,-2 0 0 16,2 1 0-16,-2 0 0 0,1-2 1 0,0 2 0 0,1-2 0 16,0 2 0-16,0 0 1 0,1-1 1 0,0 0 0 0,1 0 1 15,-3 0 1-15,3 0-1 0,-1 0 0 0,1 2 0 0,-3-2 1 0,2-1-2 16,0 4 0-16,1-2 1 0,-3-2 0 0,4 3 1 0,-3-2-1 15,2-1-2-15,-1 2 0 0,0-1 0 0,-1 0-1 0,1 0 0 0,-1 0 0 16,2 2 2-16,-1-2 0 0,0-1-1 0,-2 2 0 0,3-2-1 16,-1 3-2-16,0-2 1 0,1-1 0 0,-1 2 1 0,0-1-1 0,2 0-2 15,-1 0 0-15,-1 0 0 0,2 2-1 0,-1-2-2 0,1-1 1 16,-2 2 2-16,2-2-1 0,0 0 2 0,0 0 0 0,0 1-1 16,2-2 0-16,-2 2-1 0,1-1 0 0,1 0-4 0,-1 0-4 0,3 2-5 15,1-3-3-15,-1 1-2 0,1 0-3 0,-1 0-4 0,5-1-5 16,-3 1-4-16,3-1-5 0,1-1-3 0,1 0-10 0,3 1-9 0,-1-4-9 15,2 3-9-15,1 1-12 0,2-3-16 0,-1 1-26 0,4 0-36 16,-1-1-69-16,3-2-87 0,-1 3-57 0,0-2-43 0</inkml:trace>
  <inkml:trace contextRef="#ctx0" brushRef="#br0" timeOffset="189847.4173">24820 5361 364 0,'-1'-2'486'0,"1"2"-6"0,0 0-88 0,0 0-130 16,0 0-85-16,0 0-64 0,0 0-40 0,0 0-26 0,0 0-17 16,0 2-10-16,0-2-6 0,-2 0-8 0,2 2-7 0,0-2-10 0,0 3-10 15,0-3-11-15,0 4-7 0,0-3-6 0,0 1-4 0,0 0 0 0,0 1 1 16,0 1 1-16,0 1 5 0,2-1 3 0,-2 2 5 0,1 1 3 16,-1 0 6-16,0 3 6 0,0-2 6 0,0 4 7 0,0 0 5 15,0 0 6-15,0 1 1 0,0 0 4 0,0 2 3 0,0-1 0 16,0 1 2-16,0 1 1 0,0-1-1 0,0 0 2 0,0 0 0 0,0 1 0 15,0-2-1-15,-1 0-2 0,1-3 0 0,0 1-2 0,0 0 2 16,0-4-1-16,0 1 4 0,0-1 3 0,0-1 10 0,0-3 11 0,0 1 14 16,0-2 16-16,0 0 16 0,0-1 16 0,0-2 18 0,0 0 14 0,0 0 11 15,0 0 10-15,0-3 2 0,0 0-6 0,0-2-5 0,-2-1-5 16,2 0-10-16,-3-3-13 0,3 0-16 0,0-1-15 0,-1-2-19 16,1-3-20-16,0 1-17 0,0-1-15 0,0 1-13 0,0-3-8 0,0 2 1 15,0-2 8-15,0 3 3 0,0-1 2 0,0-1 2 0,0 3 2 16,0 1 3-16,0 0 3 0,0 2 1 0,0 1 3 0,0 1-2 0,0 1-1 15,0 2-5-15,0 0-3 0,0 1-9 0,0 1-7 0,0 0-8 16,0 0-6-16,0 3-10 0,0 0-9 0,0 0-11 0,0 0-12 0,0 0-5 16,0 1-5-16,1 1 0 0,-1 1-2 0,3 1 1 0,-1 0 2 15,-1 3 5-15,1-2 5 0,1 4 6 0,0-1 6 0,1 1 8 16,-3 3 7-16,2-1 11 0,2 2 10 0,-2 0 7 0,3-1 4 0,-2 2 4 16,0 0 4-16,0-1 3 0,0 1 2 0,1-1 1 0,-1-1-2 0,1 0 0 15,-1 0-2-15,0-1-1 0,0-1 0 0,0-2 0 0,0 1 1 16,1-4 0-16,-4 2 1 0,3-2 3 0,1-2 3 0,-3-1 5 15,-1 1 7-15,3-1 7 0,-3-2 9 0,1-2 5 0,1 0 0 16,0 0 1-16,1-2-1 0,-3-3-3 0,5 0-2 0,-3-3-2 0,2-2-3 16,0-1-5-16,1-2-3 0,-1-1-2 0,1 0-5 0,-1-4-4 0,0 3-4 15,0-2 2-15,-1 0 4 0,0 3 5 0,1-2 6 16,-1 3 7-16,-1 1 6 0,0-1 4 0,-1 5 3 0,-1 0-1 0,1 1-2 16,0 1-7-16,-2 0-8 0,1 5-11 0,-1-2-13 0,2 2-12 15,-2-1-14-15,1 4-14 0,-1 0-14 0,0 0-10 0,0 0-9 0,0 0-6 16,2 4-4-16,0 1-1 0,-1-1 0 0,3 2 4 0,-2 1 1 15,1 2 8-15,1 2 8 0,-3-1 9 0,2 1 8 0,2 2 11 0,0 1 7 16,-2 0 7-16,3 1 4 0,-3 0 2 0,2 1 4 0,-2-1 1 16,2-1 3-16,-2 3 1 0,1-2 4 0,2 0-1 0,-3 0 0 0,0-2 0 15,0 2 0-15,0 0-1 0,1-3 0 0,-3 1-3 0,2-1-4 16,1 0-7-16,-1-2-7 0,1 1-9 0,-1-2-13 0,1-1-13 16,-3 2-15-16,4-3-19 0,-2 1-22 0,1-2-26 0,-1 1-30 0,-2-1-34 15,4 0-38-15,-2 0-60 0,0-2-72 0,0 1-65 0,0-2-62 16,1 1-40-16,-3-1-27 0</inkml:trace>
  <inkml:trace contextRef="#ctx0" brushRef="#br0" timeOffset="190530.548">25309 5707 27 0,'-2'-1'227'0,"2"-1"-29"0,0 2-16 0,0-1-8 0,0-1-5 16,0 1-2-16,0-1-3 0,0-1-1 0,0 3-2 0,0-3-2 0,0 2-6 15,0 0-6-15,-1-1-4 0,1 2-5 0,0-1-3 0,0-1-4 16,-2 2-5-16,2-2-5 0,0 1-5 0,0 1-6 0,-3 0-4 16,3 0-5-16,0 0-4 0,0-2-6 0,0 2-5 0,0 0-9 0,0 0-6 15,0 0-8-15,0 0-8 0,0 0-6 0,0 0-8 0,0 0-5 0,0 0-5 16,0 0-8-16,0 0-4 0,0 0-6 0,0 0-6 0,0 0-6 15,0 0-5-15,0 0-5 0,0 0-3 0,0 0-5 0,0 0-4 0,0 0-5 16,0 0-7-16,0 2-6 0,0 1-5 0,0-1-3 0,0 1-2 16,0-1 2-16,0 1 1 0,0 2 2 0,0-1 2 0,0 2 4 0,0 2 2 15,-1-1 5-15,1 2 4 0,0 0 4 0,0 1 7 0,0 2 9 16,0 1 4-16,0-1 6 0,-2 1 1 0,2 2 3 0,0-1 0 0,0 1-1 16,0-1 2-16,0 3 2 0,0-2 0 0,0 0 2 0,0 0 0 15,0 2 0-15,2-3 2 0,-2 2-1 0,1-3 1 0,-1 1-2 0,3-1 1 16,-1-1-1-16,-2 0 0 0,1-1 1 0,-1-3 0 0,0-1 2 15,0 0 1-15,0-1 3 0,0-1 3 0,0-1 6 0,0-1 6 16,0 0 7-16,0-1 7 0,0-2 12 0,0 0 4 0,0 0 2 0,0-2 2 16,0-1-1-16,0-1 0 0,0-2-1 0,0-2-3 0,0-1-3 0,0-1-5 15,-1-2-6-15,1-3-7 0,-2 0-10 0,-1-3-9 0,3 0-12 16,-1-1-5-16,1-1-3 0,-2-1-1 0,0 2 1 0,-1-1-1 0,2-1 0 16,-1 1 0-16,0 1 1 0,-1-1 1 0,2 2 4 0,-1 2 4 15,0 0 4-15,1 3 4 0,-2 0 3 0,3 1-1 0,-2 1 0 16,0 1-5-16,2 3-5 0,-2 0-5 0,2 2-9 0,-2 0-10 0,0 0-9 15,2 3-15-15,0 0-19 0,0 2-10 0,0 0-10 0,0 2-6 16,2 0-8-16,0 4-10 0,-2 1-11 0,2 2-14 0,-2 1-15 0,2 5-20 16,0 3-20-16,-1 2-32 0,1 2-39 0,-1 2-78 0,-1 5-102 15,0 0-64-15,0 3-46 0,0 1-24 0,-1 1-13 0</inkml:trace>
  <inkml:trace contextRef="#ctx0" brushRef="#br0" timeOffset="192113.7603">22939 5221 298 0,'-1'-1'391'0,"-1"-3"-54"0,2 4-57 0,-1-3-56 15,1 1-34-15,-3 0-24 0,1-1-15 0,2 0-14 0,0 1-12 16,-1 1-10-16,1 0-7 0,0-2-5 0,0 1-5 0,0 1-4 0,0-2-8 16,0 1-5-16,0 0-3 0,0 0-3 0,0 2-3 0,0-2-3 15,0 2-4-15,0 0-1 0,0 0-1 0,0 0 0 0,0 0-1 16,0 0-3-16,0-1-4 0,0 1-2 0,0 0-6 0,0 0-3 0,0 0-6 15,0 0-4-15,0 0-4 0,0 0-5 0,0 0-4 0,0 0-4 16,0 0-5-16,0 0-3 0,0 0-4 0,0 0-5 0,0 0-6 16,-2 1-4-16,2-1-6 0,-2 2-5 0,2-2-8 0,0 2-8 0,0 0-6 15,0 0-3-15,0 1-4 0,0 0 0 0,0 0-1 0,0-1 2 16,0 3 0-16,0 2 3 0,0 0 2 0,0 1 4 0,0-1 4 0,2 3 4 16,-2 1 6-16,2 1 7 0,-2 1 6 0,0 1 5 0,0-2 2 15,1 3 3-15,-1-1 1 0,0 1 0 0,2 0 1 0,-2-3-1 0,3 3 0 16,-3-1 0-16,1 0 0 0,-1-1 2 0,2-2 2 0,-1-1 0 15,-1 0 1-15,0-2 1 0,2 1 1 0,0-1 3 0,-2-2 2 16,0-2 3-16,1-1 3 0,-1 2 7 0,2-2 3 0,-1-1 2 0,-1-2 2 16,2 0 3-16,-2 0 2 0,0 0 1 0,2 0 1 0,-1 0 0 0,2 0 0 15,1-2-1-15,-1 0 0 0,1-1-1 0,-1 0-2 0,2 0-5 16,0-1-2-16,1 1-4 0,-1-2-2 0,3 1-3 0,-2 1-2 16,2-2-4-16,-3 2-1 0,2 0-3 0,0 0-4 0,-1 1-4 0,-1-1-8 15,0 1-10-15,0-1-11 0,-1 1-13 0,1 0-17 0,-2 2-16 16,1 0-20-16,-3 0-18 0,1 0-26 0,-1 0-29 0,3 2-30 15,-4 0-31-15,1 1-54 0,-1-1-64 0,2-1-67 0,-1 1-68 0,-1 0-39 16,0-2-24-16</inkml:trace>
  <inkml:trace contextRef="#ctx0" brushRef="#br0" timeOffset="192475.1948">23139 5259 430 0,'-2'-5'539'16,"-1"2"7"-16,1-1-74 0,2-1-109 0,-1 3-101 0,-1 0-92 0,2-1-58 15,0 1-36-15,0 2-25 0,0 0-15 0,0 0-11 0,0 0-10 16,0 0-11-16,0 0-11 0,0 0-9 0,0 0-14 0,0 0-9 15,0 0-8-15,0 2-4 0,0 1-1 0,2-1 3 0,-2 0 3 16,1 1 5-16,-1 0 5 0,2 2 5 0,0-2 4 0,-1 2 4 0,-1 2 5 16,2-1 5-16,-1 1 5 0,-1 0 6 0,2 1 5 0,0 0 4 0,-2 1 2 15,1 0 2-15,-1 0 0 0,3 1 2 0,-1 0-1 0,-2 0 1 16,1-1 2-16,-1-1 1 0,2 4 0 0,-1-4-3 0,-1 1-3 0,0 0-8 16,2 0-8-16,0-1-12 0,-2 0-14 0,0-1-15 0,1-2-16 15,-1 2-19-15,2-1-19 0,-1-2-19 0,-1 1-17 0,2-1-17 16,0-1-16-16,-2-3-18 0,0 0-20 0,0 0-21 0,0 0-25 0,0 0-36 15,0-3-45-15</inkml:trace>
  <inkml:trace contextRef="#ctx0" brushRef="#br0" timeOffset="192947.1586">23174 5256 183 0,'0'-3'415'0,"-2"-2"-21"0,0 2-51 0,2-1-49 0,0 1-50 15,0 0-35-15,0 0-28 0,0 0-21 0,0 2-18 0,0-2-19 16,2 1-14-16,0 0-17 0,-2 1-18 0,1-3-15 0,-1 4-11 15,3-3-16-15,-1 1-13 0,1 2-13 0,-2-2-14 0,3 2-10 0,-3-1-8 16,1-1-5-16,-1 2-5 0,3 0-2 0,-3 0-3 0,1 0-1 16,0 0 1-16,-1 0-1 0,2 2 2 0,0-1-1 0,-1 1 2 0,-1 0-1 15,2 1 2-15,-1 1 1 0,0-1 2 0,-1 2 1 0,2-1 3 16,-1 2 1-16,1-2 1 0,-3 4 4 0,2-2 1 0,-2 1 4 0,0 1 1 16,0-1 3-16,-2 1 5 0,2 1 5 0,-1-1 6 0,-3-1 4 15,3 0 5-15,-1 1 4 0,1-1 1 0,-3 1 3 0,1-2 1 16,2-1 3-16,-1 2 0 0,-1-2 1 0,0-2 2 0,2 2-1 0,1-1-2 15,-2-1-3-15,0 1-2 0,2-1-3 0,0 0-3 0,0-1-1 16,0-2-1-16,0 0-2 0,0 1-2 0,2 0 2 0,0-1 0 0,-1 0-1 16,1 0 1-16,-1 0 1 0,4 0 0 0,-2 0 2 0,0 0 0 15,0 0 0-15,2 0 2 0,0 0-2 0,-2 0-2 0,5 1 1 0,-4 1-1 16,1-2-2-16,-2 2-3 0,2-1-3 0,-1-1-3 0,0 3-2 16,2-1-3-16,-3 1-3 0,2 0 0 0,-1-1-2 0,-3 3 0 15,2 0-1-15,1-1 1 0,-3 2 0 0,1-1 3 0,-1 0 1 0,-1 4 0 16,0-4 2-16,-1 3 1 0,-1-3 2 0,1 3 3 0,-1 0 1 15,-1-2 2-15,0 0 1 0,-1 1 2 0,-1 1 3 0,2-3 2 0,-3 0 3 16,2 2 3-16,-1-3 4 0,-2-1 5 0,2 2 5 0,1-3 2 0,-2-1 5 16,3 1 2-16,-4 0 3 0,2-1-2 0,2-1-4 15,-2 0-7-15,2-1-12 0,-3-1-13 0,3 0-21 0,0 0-23 0,-2-1-28 16,2 0-25-16,-1-4-35 0,3 4-35 0,-1-6-43 0,1 2-47 0,1-1-65 16,1-2-73-16,2 0-45 0,1-3-31 0</inkml:trace>
  <inkml:trace contextRef="#ctx0" brushRef="#br0" timeOffset="193245.7347">23411 5316 339 0,'0'1'501'0,"0"-1"-40"0,0 1-60 0,0 1-76 16,0-2-86-16,-2 2-56 0,2-1-44 0,0-1-27 0,0 0-21 15,0 2-14-15,0-1-11 0,0-1-12 0,0 0-12 0,0 0-9 16,0 0-9-16,0 0-8 0,0 0-5 0,0 0-4 0,0 0-1 0,0 0-1 15,0 3 0-15,0-3 2 0,0 0 1 0,0 0 2 0,0 2 2 16,0-2 3-16,0 0 2 0,0 0 1 0,0 1 1 0,0-1 0 0,0 0 0 16,0 2 0-16,2-2-1 0,-2 0-1 0,0 1-1 0,0-1-3 15,0 0 0-15,1 1-2 0,-1-1-1 0,0 2-2 0,2 0 0 16,0 1-1-16,-2-2-2 0,1 1 1 0,-1 1-2 0,2-1 2 0,0 0 0 16,-2 3-1-16,2-2 2 0,0 2 0 0,-2-1 1 0,1 1 0 15,1 0 1-15,-1 2 0 0,3-2 0 0,-3 1 1 0,1 2 2 0,-1-1 2 16,3 1 1-16,-3 0-7 0,4 1-13 0,-1 1-27 0,0-1-33 15,-3 1-56-15,4 2-65 0,-2-1-114 0,2 0-135 0,0 1-73 0,0 0-41 16,1-2-24-16,-2 2-14 0</inkml:trace>
  <inkml:trace contextRef="#ctx0" brushRef="#br0" timeOffset="198246.057">22857 7291 229 0,'0'-4'317'0,"-1"0"-30"0,1 2-8 0,-2-1-31 0,0 1-44 15,2-1-28-15,0 2-21 0,-1-1-14 0,1 2-14 0,-2 0-8 16,2 0-6-16,0 0-6 0,0 0-7 0,0 0-8 0,0 0-10 0,0 0-9 15,0 0-10-15,0 0-7 0,0 0-7 0,0 0-6 0,0 0-5 16,0 0-4-16,0 0-5 0,0 0-4 0,0 0-5 0,0 0-3 16,0 0-4-16,0 0-5 0,0 0-5 0,0 0-5 0,0 0-5 0,0 0-3 15,0 3-2-15,2-3-3 0,-1 3-2 0,-1-1 2 0,2-1-2 16,0 2 2-16,-1-2 2 0,3 1 0 0,0 1 2 0,1 0 2 0,1 0 3 16,-1 0 4-16,1 2 4 0,1-3 3 0,1 2 1 0,1-1 1 15,1 2 4-15,-1-1 0 0,4 0 1 0,-2 0 2 0,3 0 0 16,-1-1 1-16,2 2 0 0,1 0 0 0,1-3 2 0,1 2 1 0,3-1 1 15,0 1 2-15,0 1 1 0,3-2-1 0,1 0 0 0,2 0-1 16,0 0 0-16,1-1 0 0,1-1-2 0,1 0-1 0,0 1-1 16,0-2 0-16,0 0-2 0,1 0 0 0,-1 0-2 0,0-2-2 0,2 1-2 15,0 0-1-15,-2-2 0 0,0 0-2 0,1-2-1 0,-1 2-1 16,0-3-1-16,2 0 0 0,0 0-4 0,-4 1 0 0,4-3-1 0,-2 0-1 16,-2 0 1-16,2 0-1 0,2-1 0 0,-2 0-1 0,2-2-2 15,-2-1-1-15,0 2-1 0,0-2-1 0,1-2-3 0,-2 1 2 16,1-1 0-16,0 0 0 0,-2-1-1 0,0 1 1 0,0 0-2 0,-3-1-1 15,4 0 1-15,-4 1 0 0,-2-1 3 0,1 1 2 0,-2-1 0 16,0-2 3-16,0 3 1 0,-2-3 3 0,0 3 0 0,-3-1 2 0,1-2 0 16,-3 2 2-16,0-1 0 0,1 0 0 0,-5-1 1 0,2-1-1 15,-3 1-2-15,2 0 0 0,-2-3 1 0,-2 3-2 0,0-4 1 16,1 4 0-16,0-3 2 0,-5-1 1 0,3 1-1 0,-2 0 0 0,0 0 1 16,-1 0 0-16,1 1 3 0,-2 0 3 0,2-1 4 0,-4 3 2 15,3-2 5-15,-1 3 2 0,-2-2 3 0,1 0-1 0,0 2 0 0,-2 1 1 16,1-1 2-16,-1 1 2 0,2 0 4 0,-2 1 1 0,0 1 0 15,0 0 1-15,0-1-2 0,0 3 0 0,-2-1-3 0,2 0-2 0,-1 0-2 16,1 2-1-16,-2 1-2 0,0-1 0 0,2 0-1 0,-1 2-4 16,1-1-5-16,-2 2-2 0,1-1-1 0,1 0-2 0,-2 1-1 0,0 0-2 15,2 0 2-15,0 1-1 0,0 0-2 0,-1 2-2 0,1-1-1 16,0 0 0-16,-4 2 1 0,4-1 0 0,0-1 3 0,0 2-1 16,0 1 0-16,-1 0-1 0,1-1 1 0,-2 1-1 0,2 1 1 0,0-1 0 15,0 1 1-15,0 1 1 0,0-1 2 0,0 1 0 0,0 0-1 16,0 0 0-16,-1 0-1 0,1 0 1 0,0 0-1 0,0 0 0 15,0 0 0-15,0 0-1 0,0 0 1 0,0 0 1 0,0 0-1 0,0 0-1 16,0 0 1-16,0 0 0 0,0 0 0 0,0 0-1 0,0 0 0 0,0 0 0 16,0 0-2-16,0 0 0 0,0 0-3 0,0 0-2 0,0 0-3 15,0 0-3-15,0 0-2 0,0 0-3 0,0 0-3 0,0 0-1 16,0 0-5-16,0 0-2 0,0 0-3 0,-2 1-2 0,-1 0-4 0,3-1-2 16,-1 2-3-16,1-2-2 0,-2 1-2 0,2 1 1 0,-1 1 2 15,1-1 1-15,-2 0 1 0,0 1 2 0,1 1 3 0,-1-1 4 16,-1 2 4-16,0-1 1 0,-1 2 4 0,0 1 5 0,-1 1 4 0,-1-1 4 15,1 2 5-15,-1 0 3 0,-1-1 0 0,2 1 2 0,-2-1 0 16,0 2 1-16,1-3-1 0,0 2 0 0,0-2-1 0,-1 3 1 0,2-5 1 16,1 3-1-16,0-4 1 0,0 3-1 0,0-2 2 0,3-2 3 15,-5 1 3-15,4-1 2 0,1-1 5 0,-3-1 3 0,4 1 5 16,-1-2 6-16,1 0 4 0,0 0 5 0,0 0 5 0,0 0 0 16,0-2-6-16,1 1-2 0,-1-3-5 0,4-1-9 0,-3 0-12 0,2-2-12 15,3-1-13-15,-1-3-11 0,2-1-10 0,-1-3-8 0,2 0-9 0,1-2-7 16,2 0-6-16,1-3 1 0,0-1 6 0,-1 2 5 0,2-2 5 15,-2 1 9-15,0 3 13 0,0-2 13 0,0 3 15 0,-3-1 8 16,1 4 8-16,-1 0 8 0,0-1 5 0,-1 4 6 0,0 2 1 16,-2-1 2-16,-2 1-1 0,2 2-4 0,-2 1-2 0,1 2-6 0,-3-1-6 15,1 1-8-15,-1 1-9 0,2 2-10 0,-3 0-6 0,2 0-6 16,-1 2-5-16,4 0-3 0,-2 3-4 0,1-2-1 0,0 2-2 0,1 3 1 16,3-1 1-16,-2 2 3 0,1 0 3 0,2 1 4 0,0 2 5 15,-1 1 7-15,4 0 5 0,-2 1 2 0,2 0-1 0,1 2-8 0,-1-1-11 16,2 0-21-16,0 0-23 0,-1-2-38 0,4 2-46 0,-1-1-81 15,3-1-96-15,-1-2-93 0,1-1-93 0,3 0-48 0,-5-2-27 0,5-1-13 16</inkml:trace>
  <inkml:trace contextRef="#ctx0" brushRef="#br0" timeOffset="215910.3179">14937 10813 213 0,'-2'-3'232'0,"2"3"-36"0,0 0-24 0,0-3-13 16,-2 1-9-16,2 2-5 0,-1 0-2 0,-1-2-3 15,2 2-4-15,0 0-3 0,-1-1-4 0,-1-1-5 0,2 2-5 0,0 0-5 16,-2-2-7-16,2 1-8 0,-1 1-7 0,-1-1-4 0,2 1-5 16,0-3-6-16,0 3-3 0,-4 0-6 0,4 0-4 0,0 0-5 0,0-3-5 15,0 3-5-15,0 0-1 0,0 0-3 0,0 0-3 0,0-1-2 16,0 1-4-16,0 0-5 0,0 0-4 0,0-1-4 0,0-1-5 0,0-1-4 16,0 1-1-16,0 1-1 0,0-3 0 0,0 4 1 0,0-2-1 15,4 1 2-15,-4-1-2 0,0 0 0 0,0 1 1 0,0 0-1 0,0 1-1 16,0 0 0-16,0 0-4 0,0 0-1 0,0 0-3 0,0 0-4 15,0 0-3-15,0 0-6 0,0 0-6 0,0 0-8 0,0 0-6 0,0 1-6 16,2 0-3-16,-1 3-2 0,-1-3-1 0,0 3 4 0,2 1 4 16,-2 1 5-16,2 2 4 0,-1 0 4 0,-1 0 4 0,2 4 5 15,-2 0 3-15,0 2 7 0,0 0 6 0,0 6 4 0,0-5 1 0,0 3 1 16,0 0 0-16,0 1-1 0,0 1-4 0,0-1-3 0,0 1-4 16,0 1-2-16,1-3 0 0,-1 2-1 0,0-3 1 0,2 3-1 0,-2-2 1 15,2-2-1-15,-1 1 2 0,-1 0 1 0,2-4-1 0,0 1 3 16,-2-2 2-16,1 0 0 0,-1-2 0 0,2 1-1 0,-1-4 0 0,-1-1-1 15,2 0-2-15,-2-2-4 0,3 1-4 0,-2-2-5 16,-1 0-8-16,2-1-7 0,-1-1-9 0,-1-1-9 0,0 0-13 0,0 0-10 0,2 0-7 16,-2-1-17-16,2-1-16 0,-1-1-25 0,-1 2-29 0,0-2-33 15,0-2-37-15,0 2-41 0,0-1-44 0,0-1-43 0,-1 2-46 16,-1-1-25-16</inkml:trace>
  <inkml:trace contextRef="#ctx0" brushRef="#br0" timeOffset="216229.5603">14812 11434 59 0,'-2'2'496'0,"1"-1"5"15,-1-1-59-15,0 2-91 0,2-2-80 0,-1 1-73 0,-1 1-48 16,2-2-34-16,0 0-21 0,0 0-14 0,0 0-9 0,0 0-8 15,0 0-5-15,0 3-8 0,0-3-10 0,0 1-8 0,0 1-8 16,0-2-7-16,0 0-5 0,2 0-3 0,-1 0-3 0,-1 0-3 0,2 3 2 16,0-3 1-16,-1 0 1 0,1 3 3 0,1-2 2 0,0-1 4 0,0 1 2 15,2 1 4-15,4-2 2 0,-2 0-1 0,1 0 2 0,3 0 1 16,-2 0 1-16,4 0 3 0,1 0-3 0,1-2-3 0,2 1-6 0,-1-3-7 16,3 4-10-16,-1-3-12 0,0 0-17 0,4 0-20 15,-2 0-24-15,0-2-26 0,0 2-32 0,-1 2-36 0,2-2-46 0,-3-1-49 16,0 4-77-16,-1-1-93 0,-1 1-56 0,-3 1-36 0,-2-1-17 0</inkml:trace>
  <inkml:trace contextRef="#ctx0" brushRef="#br0" timeOffset="216726.8464">14913 11768 509 0,'0'0'571'0,"-1"0"-3"0,1 0-8 0,-2 0-89 16,2 0-129-16,0 0-80 0,0 0-57 0,0 0-35 0,0 0-25 15,0 0-18-15,0 0-13 0,0 0-13 0,0 0-10 0,0 0-13 0,0 0-13 16,2 0-15-16,-1 0-18 0,1-3-13 0,1 2-11 0,1-2-10 16,1 1-8-16,-2 1-6 0,2-2-4 0,0 2-3 0,0-2-2 0,1 0-2 15,0 3-3-15,1-2 1 0,-3 1-1 0,1 1-2 0,0 0-2 16,2 0 0-16,-2 1-2 0,0 1 0 0,-2 1 1 0,2 1 0 15,-2 2 1-15,3 1 3 0,-2 1 1 0,-3 3 3 0,-1-1 3 16,0 2 0-16,0 2 3 0,-1 2 4 0,-5 3 3 0,-1-2 4 0,2 3 2 16,-3-1 1-16,2 2 1 0,-3-4-1 0,1 2 0 0,-2-1 0 15,1 1 1-15,1-4-1 0,0 1 1 0,0-4 3 0,-1 3 4 0,2-3 4 16,2-3 4-16,-1 0 4 0,3-2 5 0,0-1 3 0,-2-1 4 16,2-3 2-16,2 3 4 0,1-3 0 0,-2 1 3 0,0-3 1 15,2 3-2-15,0-3-1 0,0 0-3 0,0 0-5 0,0 0-7 0,2 1-4 16,0-1-4-16,-1 0-1 0,2 0-2 0,3 0-2 0,-3 0-2 15,2 0 0-15,2 0-4 0,1 0 0 0,2 0 0 0,0-1-1 0,1-2-2 16,3 3 1-16,-1-3-1 0,3 3 1 0,-2-2 0 0,5 1 1 16,-3-3-2-16,1 3 1 0,2 0 0 0,-3-1 2 0,1-1 0 0,-1 2 1 15,1-1 0-15,-2 1 1 0,0-2 1 0,-3 1 2 0,0 0 2 16,-1 0 1-16,-3 0 2 0,0 2 4 0,0-1 1 0,-2 0 2 0,-2 1 0 16,0-2 2-16,-2 0 2 0,1 2 1 0,-3 0 0 0,0 0-6 15,0 0-7-15,0 0-18 0,0 0-19 0,0 0-33 0,0 0-39 16,0 0-65-16,0 0-82 0,0 0-104 0,0 0-117 0,0 0-69 15,-1-1-44-15,-1-1-23 0,0 0-14 0</inkml:trace>
  <inkml:trace contextRef="#ctx0" brushRef="#br0" timeOffset="218780.0724">15858 11421 507 0,'2'0'538'0,"-2"0"2"0,0 0-44 15,3 0-65-15,-2 1-106 0,-1 0-127 0,0-1-77 0,2 0-52 0,-2 2-30 16,2 0-15-16,-2 1-8 0,0-2-3 0,0 1 0 0,0 1 0 15,0 0-1-15,0 1 1 0,0 1-3 0,-2 1 0 0,0 1 1 16,1 0 2-16,-2 3-4 0,0 0-7 0,-2 0-13 0,0 3-19 0,0-1-28 16,-1 3-35-16,-2 0-55 0,0-2-61 0,0 2-93 0,0 2-108 15,-2 0-67-15,2 3-47 0,-2-5-24 0,-1 2-14 0</inkml:trace>
  <inkml:trace contextRef="#ctx0" brushRef="#br0" timeOffset="219812.1399">16453 10863 156 0,'0'-5'472'0,"-2"2"-60"0,0-1-93 0,2 2-73 16,0 1-60-16,0-3-35 0,0 2-20 0,0-1-12 0,0 0-6 15,0 0-10-15,0 0-7 0,0 0-6 0,0 0-4 0,0 0-3 16,0 1-7-16,2 1-1 0,-2-1 2 0,2-1-5 0,-2 2-8 0,0-1-3 16,0 2 0-16,0-5-2 0,0 5 1 0,0 0-2 0,0 0 1 15,0-2-2-15,0 2-1 0,0 0-4 0,0 0-6 0,0 0-3 16,0 0-6-16,0 0-1 0,0 0-1 0,0 0-5 0,0 0-4 0,0 0-5 16,0 0-7-16,0 0-6 0,0 0-7 0,0 0-9 0,0 0-6 15,1 0-8-15,-1 2-5 0,0 0-2 0,2 1-1 0,-1 0-2 0,-1 0 1 16,2 2 0-16,0 1 2 0,-2 1 1 0,1 2 2 0,2-1 2 15,-1 5 5-15,1 1 4 0,-2-1 6 0,2 1 3 0,-1 0 5 16,0 3 3-16,-1 0 0 0,-1-1 2 0,2 2 0 0,0 0-2 0,-2 2-4 16,1-2-7-16,-1 1-9 0,2-1-9 0,-2 2-12 0,0-2-14 0,0 0-17 15,0-1-15-15,-2 2-17 0,2-3-20 0,-1 1-23 0,1-3-27 16,-2 3-29-16,0-3-33 0,2 1-37 0,-1-2-63 0,1-1-75 16,0-1-39-16,0 1-19 0</inkml:trace>
  <inkml:trace contextRef="#ctx0" brushRef="#br0" timeOffset="220145.2973">16337 11416 461 0,'-3'0'507'0,"1"2"-56"0,2-1-85 0,-1-1-81 16,1 0-80-16,0 0-45 0,0 0-32 0,0 0-18 0,0 0-11 0,0 0-7 15,0 0-4-15,0 0-7 0,0 0-6 0,0 0-9 0,1 0-9 16,1 0-11-16,0 0-9 0,-1 0-7 0,4 0-4 0,-2 0-3 0,3-1-3 16,-1-1-2-16,1-1-1 0,3 2-2 0,0-1 0 0,2-3-4 15,0 3-1-15,1-1-2 0,3 0-2 0,2-1-3 0,-1 0 0 0,3 0-2 16,1-1-2-16,1 1 1 0,1 1 1 0,0-1 0 0,2 0 0 16,0 1-1-16,0 0 0 0,2 0-1 0,0 0-1 0,-1 0-2 15,-1 0 1-15,1 0-2 0,0 0 0 0,-1 0-1 0,-1 0-1 0,-3 3-1 16,0-3-2-16,-1 1-4 0,-3 0-5 0,-1 0-5 0,-2 1-5 15,-3 1-5-15,1-2-5 0,-2 1-9 0,-4 1-7 0,0-1-11 16,1 1-14-16,-3 0-18 0,-1 0-21 0,-2 0-30 0,0 0-33 0,0 0-51 16,0 0-59-16,-3 1-68 0,-2 0-71 0,0 1-43 0,-1 1-26 15</inkml:trace>
  <inkml:trace contextRef="#ctx0" brushRef="#br0" timeOffset="221145.6843">16750 11578 389 0,'0'-1'424'0,"0"-3"-48"0,0 3-75 0,0 0-87 15,0 1-58-15,0-2-44 0,0 2-27 0,0 0-16 0,0 0-13 16,0 0-9-16,0 0-5 0,0 0-6 0,0 0-5 0,0 0-2 0,0 0-7 16,0 0-7-16,0 0-5 0,0 0-5 0,0 0-1 0,0 0-2 15,0 0 1-15,0 0 3 0,0 0 2 0,0 0 2 0,0 0 1 16,-2 2 2-16,2-2-1 0,-2 0 2 0,2 0-1 0,0 0-1 0,0 0 2 16,0 0-1-16,0 0 1 0,0 0 1 0,0 0-1 0,0 0 1 0,0 0-1 15,0 0 1-15,0 0-1 0,0 0-1 0,0 0 1 0,0 0-3 16,0 0 0-16,0 0-1 0,0 0 0 0,0 0 0 0,0 0-1 15,0 0-1-15,0 0-1 0,0 0-1 0,0 0-2 0,0 0-2 0,0 0 0 16,0 0-4-16,0 0 0 0,0 0-2 0,0 0-2 0,0 1-1 16,0-1-2-16,0 0-2 0,-1 1-1 0,1-1-3 0,-2 0-2 0,2 0-1 15,0 2-1-15,0 0 0 0,-3-2 1 0,2 3 1 0,-1-2 4 16,2 2 1-16,-1 0 3 0,-1 0 3 0,0 2 0 0,-1-2 3 16,0 4 0-16,-2-1 4 0,2 1 2 0,-2 3 1 0,-1-1 2 15,1 0 1-15,-1 1-1 0,0 1 0 0,-1-2-2 0,-2 5 1 0,1 1-3 16,0-2-1-16,-3 0 0 0,2 4 2 0,0-2-1 0,-1 0 0 0,0 1 2 15,0-1 0-15,2-1 1 0,-2 2-1 0,0-2 1 0,2 0 0 16,-1-1 2-16,2-3 0 0,1 1-1 0,1-3 2 0,0 1 1 16,-1-2 3-16,3-2-1 0,-2 2 1 0,4-2 2 0,-1-3 0 0,1 1 0 15,1 0-1-15,0-1 0 0,0 1-3 0,0-3-1 0,0 0-1 16,0 0-2-16,0 0-1 0,1 0 1 0,1 0-1 0,-1 0 3 0,4 0 0 16,-2 0 0-16,-1-2-1 0,4 1-2 0,-3 1 1 0,4-2-1 15,-3 0 1-15,1 2-1 0,0-1-2 0,4 0-1 0,-4 1-2 16,1-2-4-16,3 2-6 0,-2-1-8 0,-1 0-7 0,2 1-8 15,1-2-6-15,-2 0-8 0,1 2-9 0,0-1-9 0,0 1-10 0,1 0-13 16,1 0-14-16,0 0-15 0,-1-2-16 0,0 2-14 0,3 0-17 16,-2 0-18-16,2 0-21 0,-3 0-27 0,4 0-28 0,-4 0-40 0,1 0-46 15</inkml:trace>
  <inkml:trace contextRef="#ctx0" brushRef="#br0" timeOffset="221495.387">16710 11664 254 0,'-1'-3'452'0,"-1"-2"-54"0,-1 2-82 0,3 0-58 16,-2 0-46-16,2 2-35 0,-1-1-25 0,-1-1-18 0,2 3-11 0,0 0-9 15,0 0-1-15,0 0-7 0,0 0-7 0,0 0-7 0,0 0-4 16,0 0-8-16,0 0-11 0,0 0-6 0,0 0-8 0,0 0-5 15,0 0-6-15,0 0-6 0,0 2-6 0,0-1-8 0,0 1-7 0,0 0-6 16,0 0-4-16,0 0-2 0,0 1-1 0,0 0 1 0,0 1 0 16,2 1 1-16,-1 1 1 0,-1 0 2 0,2 1 2 0,1 3 2 15,-1-1 4-15,-1 4 4 0,2-1 3 0,0 1 3 0,1 2 0 0,-1-1-1 16,0 2-3-16,0 1-3 0,0-1-3 0,-1 2-3 0,1 3 0 16,3-4-1-16,-3 2 0 0,2 1-2 0,-2 1-1 0,2-2 0 15,-2 1-1-15,2 1 0 0,-1-1 1 0,1-1 1 0,-1 0-2 0,0 1-6 16,1-1-11-16,-2-1-17 0,2 0-21 0,-1 0-31 0,1 1-39 15,-1-2-58-15,-1 0-64 0,0 3-106 0,0-4-124 0,-1-1-71 0,0-1-43 16,-2 3-23-16,-2-2-13 0</inkml:trace>
  <inkml:trace contextRef="#ctx0" brushRef="#br0" timeOffset="224861.6389">17635 11248 25 0,'0'-1'536'0,"0"-3"8"0,0 4-55 0,0 0-92 16,0 0-89-16,0 0-89 0,0 0-53 0,0 0-39 0,0 0-24 16,0 0-15-16,0 0-11 0,0 0-9 0,0 0-8 0,0 0-12 0,0 0-12 15,0 0-13-15,0 4-15 0,0-4-14 0,0 1-9 0,0 1-6 0,0 1-4 16,0-1-1-16,0 0 2 0,0 1 0 0,0 0 3 16,0 2 2-16,0-1 4 0,0 2 6 0,0 0 4 0,0 2 4 0,-2-2 4 15,2 4 0-15,-1 0-4 0,-3 2-6 0,1-2-11 0,-1 2-16 0,-1-2-21 16,2 1-22-16,-2 4-31 0,0-2-35 0,0 1-46 0,1-1-53 15,-2 1-78-15,1-1-91 0,2 0-59 0,-2-1-40 0,2-1-17 16</inkml:trace>
  <inkml:trace contextRef="#ctx0" brushRef="#br0" timeOffset="225495.4824">18142 10735 33 0,'0'-7'520'0,"-2"1"11"0,2 2 11 0,-1-1-83 16,-2 0-131-16,3 2-83 0,-1-1-56 0,1 2-39 0,0 1-29 15,0-1-19-15,0 2-14 0,0 0-9 0,0 0-6 0,0 0-11 0,0 0-13 16,0 0-14-16,0 0-18 0,0 0-15 0,0 2-14 0,0-1-9 16,0 1-7-16,0 0-2 0,0 1 1 0,0 2 3 0,0-1 3 0,0 3 2 15,0-1 7-15,1 1 2 0,-1 2 5 0,3 2 2 0,-3 1 4 16,1-1 4-16,-1 4 5 0,0-1 3 0,0 1 2 0,0 2 0 0,0-1 0 16,0 2-1-16,0 0 0 0,0 0 0 0,0 1-2 0,0 1-6 15,0 0-8-15,0-1-9 0,0 0-8 0,0 2-13 0,0-2-13 16,0-1-18-16,0 1-20 0,0 0-23 0,0-2-25 0,0 0-26 0,0-2-23 15,0 2-26-15,0 0-28 0,0-4-23 0,0 1-26 0,0-3-46 16,-1 2-57-16,-2-2-29 0,3-1-16 0</inkml:trace>
  <inkml:trace contextRef="#ctx0" brushRef="#br0" timeOffset="225729.0327">17995 11322 336 0,'-3'0'457'0,"1"1"-40"16,1 1-59-16,-1-2-72 0,2 0-52 0,0 0-44 0,0 0-31 0,2 1-21 15,-1 1-18-15,1-2-14 0,0 2-11 0,1-2-9 0,2 0-12 16,-1 2-10-16,4 1-11 0,2-3-10 0,-1 0-6 0,4 0-4 16,1 0-2-16,5 0 2 0,-2-3-1 0,5 1 1 0,2 2 0 0,0-2-1 15,3-1-1-15,1 0-4 0,-1-1-6 0,3 4-6 0,0-5-7 16,0 0-5-16,0 2-5 0,0-1-6 0,0 1-6 0,-1-2-3 0,-1 1-5 16,1 1-6-16,-3-2-6 0,0 2-5 0,-4-2-9 0,2 3-8 15,-4-3-10-15,-1 2-12 0,-1 0-13 0,-4 3-16 0,0-5-18 16,-4 5-22-16,-1-2-17 0,-3 2-15 0,-1 0-29 0,-2 2-39 0,-3-2-72 15,-1 5-90-15,-3-3-48 0,-2 2-31 0</inkml:trace>
  <inkml:trace contextRef="#ctx0" brushRef="#br0" timeOffset="226561.9298">18352 11742 372 0,'0'0'476'0,"0"0"-27"0,0 0-65 0,0 0-81 15,0 0-60-15,0 0-47 0,0 0-32 0,0 0-22 0,0 0-14 16,0 0-11-16,0 0-8 0,0 0-5 0,0 0-8 0,0 0-8 0,0 0-8 15,0 0-9-15,0 0-9 0,0 0-8 0,0 0-7 0,-1 0-8 16,1 1-5-16,-3 1-6 0,1-2-3 0,2 1-6 0,-1 1-4 16,-1-2-5-16,2 0-6 0,-1 0-5 0,1 3-3 0,-4-3-2 0,1 3-1 15,1-2 0-15,-1 2 1 0,0 2 0 0,0 0 2 0,0-1-1 16,-3 2 2-16,1 1 1 0,0-2-1 0,0 2 3 0,-3 1 2 0,2-1 0 16,1 1 1-16,-1 1 1 0,1 0-2 0,2 0-1 0,-2-1 0 15,4 0 0-15,-4 1 1 0,2 0 1 0,1-1-2 0,1 1 0 0,1-1 0 16,1 0 0-16,1 1-2 0,1-2-1 0,3 1-4 0,-1 0-3 15,1 1-7-15,1-2-5 0,1 1-7 0,4-2-6 0,0-1-6 16,0 2-8-16,1-2-4 0,2-1-6 0,0 0-5 0,0 0-5 0,1-4-6 16,1 3-3-16,1-1-2 0,-1-2 1 0,-2-2 3 0,2-1 3 15,-2 1 6-15,-2-1 5 0,0 0 9 0,1-1 8 0,-3-1 12 0,-1 0 10 16,-1-2 14-16,-1 4 14 0,-1-4 15 0,-2 2 17 0,-1-1 13 16,-1-1 16-16,0 1 6 0,-3-1 4 0,0 0 3 0,0 1 1 0,-3-2 1 15,-1 2 2-15,1-1-6 0,-4 1-4 0,-1-2-6 0,2 1-5 16,-5 0-9-16,1 1-9 0,1-1-10 0,-4 0-11 0,0 1-4 15,1-2-2-15,-1 2 0 0,-2-1 0 0,2 2-1 0,0-1 0 16,-1 0 0-16,-1 2 1 0,3-3 0 0,-1 2 0 0,-1 0 0 0,3 2 1 16,1-4 0-16,-2 2 2 0,2 0 2 0,1 1 1 0,0-2 1 15,1-1 1-15,1 2-3 0,-1-1-4 0,2 0-5 0,1 0-2 0,1-1-6 16,0-1-3-16,1 0-5 0,0 1-2 0,1-2-4 0,1 0-3 16,-1 2-5-16,2-2-3 0,2 0-4 0,-1-2-2 0,1 2-4 15,1-1 1-15,0 3 0 0,1-3 0 0,0 0 1 0,1 2 1 0,1 1 3 16,1-1 2-16,-1 2 3 0,1-1 1 0,-3 0 2 0,4 3-2 0,-2 0 1 15,-1 0 0-15,2 0 1 0,-3 3-2 0,2-1 0 0,1 1 0 16,-2 1 1-16,1 1 0 0,-1 1 2 0,1 0-1 0,0 1 1 16,-1 4 1-16,0 1 3 0,0-1 3 0,-2 1 2 0,0 3-2 0,-1 3-9 15,0-1-14-15,-4 4-24 0,0 1-29 0,-1 0-45 0,0 2-50 16,-4 4-100-16,1-2-119 0,-5 2-76 0,0 2-50 0,-1-1-28 0,-5-1-16 16</inkml:trace>
  <inkml:trace contextRef="#ctx0" brushRef="#br0" timeOffset="227972.5001">19108 11260 66 0,'0'0'537'0,"0"0"-10"15,0 0-15-15,0 0-90 0,0 0-128 0,0 0-81 0,0 0-54 0,0 0-38 16,0 0-26-16,0 0-16 0,0 0-14 0,0 0-7 0,0 3-6 16,0-1-7-16,0-1-8 0,0 2-9 0,3-1-8 0,-1 0-8 15,-2 2-5-15,1-1-3 0,-1 0 0 0,2 1-1 0,-1 1 1 0,3 1 3 16,-3-3 3-16,-1 6 4 0,2-1 3 0,-1-1 2 0,-1 3 1 0,0-4 1 16,0 5 2-16,0-2-4 0,0 1-5 0,-3 2-10 15,2-2-12-15,-3 2-19 0,1 2-21 0,-3-2-32 0,1 0-35 0,1 0-52 16,-3 1-63-16,1-1-94 0,-2 2-114 0,3-2-66 0,1-1-43 15,-1 1-20-15</inkml:trace>
  <inkml:trace contextRef="#ctx0" brushRef="#br0" timeOffset="228261.0969">19586 11278 176 0,'0'-5'581'0,"0"1"12"16,0 0-5-16,0-1-11 0,0 5-116 0,0-5-168 0,0 5-95 15,0-2-56-15,0 2-33 0,0 0-22 0,0-2-12 0,0 1-11 0,1 1-11 16,-1 0-11-16,0 0-17 0,2 0-19 0,-1 0-21 0,3 0-17 15,-2 0-19-15,1 0-17 0,1 0-17 0,-1 0-20 0,0 0-22 16,2 0-25-16,0 0-31 0,2 1-36 0,0 1-49 0,-1-2-52 0,2 2-71 16,1-2-84-16,-1 0-45 0,0 0-26 0</inkml:trace>
  <inkml:trace contextRef="#ctx0" brushRef="#br0" timeOffset="228447.1435">20076 11226 158 0,'1'-3'622'0,"-1"3"6"0,0 0 5 16,0 0 6-16,0 0-108 0,0 0-165 0,0 0-113 0,4 0-86 15,-4 0-54-15,2 0-35 0,0 0-30 0,-1 0-25 0,2 0-23 16,-1 0-20-16,1 0-24 0,1 0-25 0,-1 0-31 0,2 0-35 0,-1-2-38 16,4 2-38-16,-2 0-52 0,2 0-60 0,0 0-81 0,2 0-91 0,-1-2-50 15,4 2-32-15,-4-1-10 0</inkml:trace>
  <inkml:trace contextRef="#ctx0" brushRef="#br0" timeOffset="228612.5123">20491 11161 362 0,'3'0'542'0,"1"0"-4"16,-1 0-8-16,0 0-106 0,1 0-153 0,1 0-93 0,2 0-64 15,-3 0-36-15,3 0-24 0,0 0-24 0,1 0-22 0,2 0-23 0,2 0-26 16,0 0-31-16,-3 0-34 0,5-1-39 0,-1 1-43 0,1-2-51 15,-1 2-56-15,2 0-64 0,-2 0-68 0,0-2-45 0,1 2-28 0</inkml:trace>
  <inkml:trace contextRef="#ctx0" brushRef="#br0" timeOffset="228712.6363">20866 11146 51 0,'0'0'514'0,"0"0"-7"16,0 0-13-16,0 0-96 0,0 0-138 0,0 0-130 0,0 0-123 15,0 0-145-15,0 0-154 0,0 0-95 0,0 0-67 0,0 0-38 16,0 0-20-16</inkml:trace>
  <inkml:trace contextRef="#ctx0" brushRef="#br0" timeOffset="229545.3782">14788 10624 32 0,'-13'-3'439'0,"1"0"-35"0,-1 2-52 0,-2-1-96 16,2 1-119-16,-3 1-59 0,2 1-25 0,-2 1-10 0,3 0-5 15,-4 2 2-15,1-1 3 0,0 4 5 0,0 0 3 0,-1 3 5 0,0 2 2 16,-1 1 1-16,-1 2-2 0,-1 3-2 0,-1 4-2 0,-1 0-2 16,1 2-4-16,-1 7-3 0,-1 1-5 0,0 4-5 0,0 1-7 0,-2 6 1 15,1 0 5-15,-1 5-1 0,2 3-1 0,0 3-2 0,-1 4-1 16,4 4-2-16,0 2-3 0,2 1-2 0,3 3-4 0,0 0-1 0,3 1 2 15,3 2 4-15,6 1 1 0,1-4-1 0,7 2-8 0,4-3 1 16,4-1 1-16,8-5 1 0,5 0 1 0,4-4-3 0,8-2-2 0,7 0-10 16,7-5-11-16,8 0-16 0,3-3-20 0,5-4-20 0,6-3-21 15,4-4-21-15,7 0-23 0,2-5-33 0,7-1-36 0,2-6-46 0,6-5-50 16,5-3-68-16,5-3-77 0,6-5-35 0</inkml:trace>
  <inkml:trace contextRef="#ctx0" brushRef="#br0" timeOffset="229978.4585">19726 10200 324 0,'5'-12'463'0,"1"2"-3"0,1 1-98 0,2 2-147 0,0-2-67 0,3 3-30 15,2 0-19-15,-1 0-11 0,5 2-5 0,3 0 1 0,0 2 2 16,2 0 1-16,6 4-1 0,1 1-4 0,1 1-5 0,4 4-8 0,3 2-6 15,1 4-6-15,3 3-5 0,-1 4-2 0,1 3-2 0,1 6 1 16,1 2-3-16,-3 4-3 0,-1 6-3 0,-1 3-2 0,-1 3-4 16,-3 5-6-16,-2 3-8 0,-4 2-5 0,-2 3-7 0,-4 4-7 0,-3-1 1 15,-3 5 5-15,-4-4 2 0,-3 3 1 0,-5 2 1 0,-3-2 2 0,-2 2-2 16,-5-2 0-16,-2 2-3 0,-5-3-4 0,-1 0-9 0,-2 1-6 16,-5-4-9-16,-2-1-12 0,-3-1-20 0,-2-3-25 0,-4-1-26 15,-3-2-25-15,0-3-33 0,-4 0-37 0,-5-2-38 0,0-6-40 0,-4 2-75 16,-1-3-93-16,-4-3-50 0,-1 0-27 0</inkml:trace>
  <inkml:trace contextRef="#ctx0" brushRef="#br0" timeOffset="234395.1869">7065 6195 333 0,'-2'-4'417'16,"-1"4"-92"-16,0 0-133 0,2-3-95 0,1 3-78 0,0 0-39 15,0 0-20-15,0 0-7 0,0 0 0 0,0 0 7 0,1 3 13 0,4-1 9 16,-2 0 10-16,3 1 9 0,-1-1 9 0,3 3 9 0,3-2 9 16,2 2 6-16,1-1 4 0,2 2 3 0,4 0 2 0,0 0-3 0,3 0-4 15,4 0-4-15,1 0-8 0,4 0-1 0,1-2 0 0,2 3 2 16,6-2 2-16,0-2 1 0,6 1 3 0,-1 1 1 0,6-2 2 0,5-1 1 15,0 1 1-15,5-1-1 0,3-1-1 0,1 1-3 0,2-1-4 16,2-1-6-16,4 0-5 0,-1 0-5 0,-1 0-2 0,3 0-2 16,0-1-2-16,-2-1-6 0,0 1-5 0,1-1-6 0,-3-1-9 0,3 1-8 15,-4-3-9-15,2 2-8 0,-2-1-8 0,0-1-1 0,-2-2 1 16,-1 2-4-16,0-3-6 0,-4 1-6 0,-1-3-5 0,-4 2-3 16,-2-3 1-16,0 1 2 0,-3-1 7 0,-3-1 7 0,-2-3 8 0,-4 0 14 15,-1 1 15-15,-3-3 10 0,-3 0 5 0,-2-1 7 0,-2 0 9 16,-1-2 10-16,-4 1 10 0,-1-1 8 0,-6 1 7 0,3-2 6 0,-4 1 7 15,-1 1 6-15,-5-1 5 0,-1-1-1 0,1 1-4 0,-3 0-5 16,-1-1-5-16,-4 0-4 0,0-2-2 0,-1 3-4 0,-3-1-6 0,0 0-5 16,-2 0-6-16,-2 0-5 0,-1 0-6 0,-4 0-3 0,2-2-2 15,-4 2-3-15,1-1-4 0,-3-1-1 0,-1 0-1 0,0 3-1 0,-2-3-2 16,-3 1 1-16,-2 0-1 0,1 0 3 0,-4 0 4 0,0 0 0 16,-4 0-1-16,-2 0-1 0,0-2-2 0,-4 3 2 0,-4-2 2 0,1 1-1 15,-3 1 0-15,-3-3-1 0,-3 3-2 0,-2-1-1 0,-3 0 0 16,-1 1-3-16,-1 1-3 0,-3 0-2 0,-1-1-3 0,0 1-3 0,-2 3-3 15,1-2 1-15,1 2 1 0,-2 0 2 0,0 1 5 0,2 3 2 16,0-1 1-16,1 2 3 0,-2 2 2 0,3 0 3 0,-1 2 2 16,2-1 2-16,-4 5 1 0,3-2 2 0,-1 4 2 0,-1 0-1 0,1 2-2 15,-3 0-3-15,0 2-7 0,2 1-1 0,-2 2-4 0,0 0-3 16,2 3-3-16,1 0-2 0,-3 1-3 0,3-1 1 0,1 4 4 0,0 0 1 16,1-2 2-16,0 3 3 0,0-1 4 0,3 2 1 0,-2 0 5 15,1 1 1-15,2-1 1 0,-2 1 3 0,0 2 2 0,0-3 1 16,0 3 2-16,0 1-3 0,2-1-5 0,-1 1-3 0,1-1-2 0,1 1-5 15,4 0-3-15,-1 2-2 0,3-1-3 0,1 1-4 0,4 0-2 16,1 1-2-16,2-2-2 0,1 2 1 0,2 2 0 0,4-2 3 0,1 0 1 16,2 1 1-16,1 1 2 0,4-2 1 0,-1 3 3 0,2-2 2 15,4 3 2-15,2-3 4 0,0 2 1 0,3-2 4 0,2 2 3 0,3 2 1 16,1-2 1-16,2-2 2 0,2 4 1 0,3-1 2 0,1-1 3 16,5 3 0-16,3-1 3 0,2-1 1 0,5 2 1 0,2-3 0 15,4 2 1-15,3-1-1 0,5-1 1 0,5 0-1 0,2-1-2 0,4 0-2 16,4-2-3-16,3-1-5 0,4-1-8 0,1 0-7 0,4-2-8 15,3-1-9-15,4-1-10 0,2-2-10 0,2 1-11 0,4-4-8 16,4 1-5-16,1-2-8 0,5-2-10 0,0 1-15 0,3-2-19 0,0-3-14 16,2-1-13-16,-2 0-9 0,2-1-6 0,-2-1-41 0</inkml:trace>
  <inkml:trace contextRef="#ctx0" brushRef="#br0" timeOffset="240544.4473">19857 4504 446 0,'0'0'520'0,"0"0"3"0,0 0-79 0,0 0-120 15,0 0-97-15,0 0-88 0,0 0-52 0,0 0-36 0,0 0-21 0,0 0-16 16,0 0-7-16,2 2-2 0,0 1-4 0,-2-2-4 0,1 2-2 15,2 0-5-15,-1 2-4 0,2-2 0 0,-1 1-3 0,1 2 0 0,1 2 1 16,-2-2 4-16,2 1 3 0,-1 1 5 0,2 1 4 0,-1 0 3 16,0 1-1-16,-2 0 0 0,2 2 1 0,-2 0 2 0,2-2-1 15,-1 2 1-15,1 0-1 0,-2 0 2 0,1-2-1 0,-3 2-1 16,2 0 1-16,-3-1-1 0,2-1 1 0,0 0-1 0,-2 0 3 0,0 0 4 16,0-3 8-16,0 0 9 0,-2-2 14 0,0 0 13 0,2 0 15 15,-1-2 16-15,-1 0 17 0,2-2 15 0,-1 0 17 0,1-1 15 0,0 0 7 16,0-1 4-16,-2-1 0 0,0-1-4 0,-1-2-5 0,3-2-10 15,-1 2-13-15,1-4-14 0,-2-1-15 0,0 0-17 0,2-2-17 16,0-1-20-16,0 0-19 0,0-4-19 0,4 2-13 0,-3-3-7 0,6 2-6 16,-3-3-6-16,1 1-4 0,3-1-3 0,-2 1-4 0,2 0-2 0,2 1-3 15,-1 0-1-15,1 1-3 0,-2 3 0 0,2 1-1 16,0 0 0-16,-2 0 0 0,0 4 1 0,1 1 0 0,-1 1 1 0,4 1-1 16,-3 1 1-16,-1 2 0 0,1 1 0 0,-1 2 1 0,3 1 2 0,-1 2 2 15,-1 1 3-15,2 1 4 0,-1 3 6 0,1 0 2 0,-2 1 5 16,-1 1 3-16,2 1 5 0,1 3 4 0,-2-1 3 0,-1 3 4 0,1 0 3 15,-1 0 3-15,1-1 3 0,-3 2 1 0,1 2 0 0,-2-3 0 0,0 1 2 16,2-1-4-16,-4 1-4 0,2 1-7 0,0-4-10 0,-3 1-13 16,1-1-13-16,1 0-21 0,-3-1-22 0,1-2-31 0,-1 0-36 15,-1-1-51-15,2-2-61 0,0-2-95 0,-2 0-115 0,0 0-67 16,0-2-42-16,0-2-16 0,0-3-2 0</inkml:trace>
  <inkml:trace contextRef="#ctx0" brushRef="#br0" timeOffset="240961.2361">19801 5124 257 0,'-4'0'611'0,"1"-3"7"0,1 3 7 0,-1 0-57 15,3-2-88-15,0 2-106 0,0 0-112 0,0 0-67 0,0 0-48 16,0 0-30-16,0 0-21 0,0 0-16 0,2 0-10 0,1 0-10 15,0 0-8-15,2 0-9 0,4 0-8 0,-1 0-8 0,2 0-7 0,2 0-7 16,4-1-4-16,3 1-4 0,2-2-5 0,3 1-2 0,1-3-2 16,2 2 1-16,3-1 0 0,1 1-3 0,-1-2-4 0,4-1-6 0,-1 2-5 15,2-1-6-15,-4 1-7 0,3-2-7 0,0 0-6 0,-3 1-8 16,-1 1-9-16,2-2-11 0,-3 3-13 0,-4-3-16 0,1 2-17 16,-3 0-18-16,-1-1-16 0,-4 4-24 0,1-3-28 0,-7 1-28 0,-1 1-28 15,-1 1-35-15,-2 0-40 0,-2 0-58 0,-3 0-66 0,-3 0-39 16,-2 3-24-16</inkml:trace>
  <inkml:trace contextRef="#ctx0" brushRef="#br0" timeOffset="241327.0008">20061 5325 298 0,'-3'1'670'0,"0"-1"15"0,-1 2 14 0,0-2-25 0,3 0-45 0,1 0-119 15,0 0-152-15,0 0-91 0,0 0-60 0,0 0-40 0,0 0-28 16,0 0-21-16,1 0-15 0,3 0-16 0,0-2-16 0,-1 2-19 16,2-1-19-16,1-1-17 0,2 2-16 0,1-1-13 0,-1-1-12 0,0 2-9 15,3-2-9-15,0 1-6 0,1 1-8 0,0 0-6 0,-2 0-5 16,1 0-4-16,0 3-3 0,-3 0-4 0,-2 0-3 0,3 0 0 0,-2 2-2 16,-3 1 1-16,0 0 1 0,-3 1 3 0,-1 1 4 0,0 1 7 15,-1-1 9-15,-3 4 6 0,1-2 8 0,-2 0 9 0,-4 1 8 0,1 2 6 16,0-2 8-16,0 1 5 0,-3-2 3 0,0 1 5 0,3-1 6 15,-3 1 2-15,3-4 5 0,-1 0 2 0,0 1 4 0,2-1 3 0,2 0 2 16,0-2 2-16,1-3 2 0,0 1 2 0,2 0 3 0,0 0 3 16,2-1 2-16,0-2 1 0,0 0-1 0,0 1-2 0,4-1-2 0,0 0-4 15,0-1-6-15,5-1-12 0,-1-1-17 0,6 0-18 0,-2 0-17 16,6-1-30-16,4-2-34 0,-2-1-41 0,9-2-45 0,3 2-86 0,-1-3-103 16,6-1-100-16,3-1-93 0,2 1-48 0,2-1-26 0,2-3-6 15</inkml:trace>
  <inkml:trace contextRef="#ctx0" brushRef="#br0" timeOffset="242060.7081">23911 4726 366 0,'4'-6'633'0,"-3"1"11"0,1 0 4 15,0 0-2-15,-1-2-114 0,2 2-169 0,-1 0-95 0,0 1-57 16,-1-1-37-16,1 1-26 0,-1 3-17 0,-1-2-14 0,5 0-16 0,-4 1-15 16,1 1-21-16,-1 1-19 0,3 0-20 0,-3 0-18 0,1 0-16 15,1 3-13-15,0 0-12 0,1 0-10 0,0-1-5 0,1 3-4 16,0 2-1-16,-1 1-1 0,3 1 4 0,-2 1 3 0,-1 0 6 0,2 1 4 16,-1 3 5-16,-2 2 6 0,1-2 4 0,-3 1 2 0,2 1 3 15,-3 1 2-15,0 0 4 0,0 0 3 0,0-3 3 0,0 3 2 0,-3-4 1 16,2 1 0-16,-1-2 0 0,0-2 4 0,-1-1 2 0,2-1 3 0,-1-1 5 15,0-2 7-15,1 0 7 0,-4 0 8 0,5-2 9 16,-1-1 7-16,-1-2 8 0,2 0 4 0,0 0 2 0,-1-2 2 0,1-1-1 16,-2-2-3-16,0 0-2 0,2-5-5 0,0 3-7 0,0-5-9 15,0 2-12-15,4-4-15 0,-3-1-13 0,4 0-15 0,1 0-9 0,0-1-6 16,1 0-6-16,1-1-5 0,3 0-2 0,-3 1-1 0,1 0-1 16,4 2-2-16,-4 2-1 0,3-1 2 0,-2 3 2 0,0 0 5 0,1 2 1 15,0 3 3-15,-1-2 1 0,-1 4 2 0,4 1-2 0,-4-1 1 16,-1 3 0-16,3 3 2 0,-3-3 0 0,2 5 2 0,-1-1 3 15,-3 3 2-15,2-1 3 0,0 3 2 0,0 0 4 0,0 3 3 0,-2-2 3 16,1 3 3-16,-2 1 3 0,0-2 2 0,-1 3-5 0,0-1-4 16,0 3-9-16,-1-2-7 0,2-2-13 0,-4 2-14 0,-1 0-19 0,2-2-21 15,0-1-23-15,-2 0-27 0,0 0-34 0,-2-1-40 0,0-2-54 16,2 0-65-16,-1-2-75 0,1 0-79 0,-2-2-44 0,2-2-28 16,0-3-4-16</inkml:trace>
  <inkml:trace contextRef="#ctx0" brushRef="#br0" timeOffset="242279.9987">24659 4676 518 0,'2'-1'611'0,"-2"0"3"0,0 1-8 16,0 0-16-16,0 0-118 0,0 0-171 0,0 0-105 0,0 0-72 16,-2 0-46-16,2 1-27 0,-1 2-18 0,-1 2-11 0,1 0-8 0,-1 2-8 15,-1 1-5-15,0 2-4 0,-2 3-3 0,0 1 1 0,-1 2-1 16,0 3 4-16,-1 1 4 0,-1 1 5 0,-3 1 3 0,3 3 1 0,-1 0 2 15,1 0 0-15,-5 2-5 0,4 1-10 0,-4-1-8 0,2-2-9 16,0 1-14-16,-1-1-14 0,2-1-19 0,0 2-21 0,-1-4-28 16,0 0-29-16,2-1-36 0,-1-1-38 0,2-1-57 0,0-4-63 0,2-1-71 15,0 0-73-15,1-4-46 0,4-2-30 0,-3-1-8 0</inkml:trace>
  <inkml:trace contextRef="#ctx0" brushRef="#br0" timeOffset="242594.4448">24693 5007 472 0,'1'-7'647'0,"4"2"16"0,-4 1 12 16,1-1 10-16,-1 0-101 0,3 0-157 0,-3 3-97 0,2-3-73 0,1 2-45 15,-1 0-37-15,0 0-25 0,3 0-22 0,-3 2-20 0,4-1-21 16,-1-1-21-16,1 2-21 0,2-1-21 0,-1 2-22 0,-2 0-22 0,5 0-22 16,-2 0-16-16,1 3-13 0,-2 0-9 0,3-1-6 0,-1 2-7 15,-2 1-8-15,1 1-3 0,-3 1 0 0,1-1 0 0,-3 1 3 16,1 2 4-16,-1 1 7 0,0-2 9 0,-4 3 10 0,-3 0 11 15,0 0 8-15,0 1 8 0,-4 0 8 0,-1 0 9 0,2-1 9 0,-3 0 6 16,-1 1 1-16,0 0 2 0,0-2 0 0,2 1 0 0,-2-2 0 16,1 1 0-16,1-2 0 0,1 1 0 0,2 0 0 0,2-4 2 0,0 2 1 15,0-2 3-15,3 2 4 0,3-2 3 0,0-1 6 0,2-1 3 16,2 0 0-16,2-1-3 0,5 0-9 0,1-2-13 0,3 0-18 0,3 0-21 16,1-2-23-16,5-3-29 0,1 2-28 0,4-4-38 0,-2 2-44 15,3-4-67-15,2 1-80 0,0 1-81 0,-2-4-80 0,0 2-40 16,-1-1-21-16,-2 1 1 0</inkml:trace>
  <inkml:trace contextRef="#ctx0" brushRef="#br0" timeOffset="244194.5538">24505 5353 495 0,'0'0'482'0,"0"0"-31"0,0 0-77 15,0 0-100-15,0 0-61 0,0 0-45 0,0 0-31 0,0 0-21 16,0 0-17-16,0 0-15 0,0 0-11 0,0 0-11 0,1 0-9 15,1 0-10-15,-1 1-10 0,4 1-6 0,-2-2-7 0,0 2-8 0,0-1-5 16,2 1-3-16,-2 0-3 0,2 1-2 0,3 2-2 0,-2-1-1 16,1 1 0-16,1 2-2 0,-2-1-2 0,1 2-2 0,2 2-1 0,-3 0 0 15,0 3 1-15,4-1 1 0,-4 2 2 0,0 2 1 0,-1 1 3 0,0 1 2 16,-1-1 3-16,0 5 3 0,-1-1 1 0,-2 1 2 0,1 0 3 16,-2 1 3-16,0 0-1 0,-2-1 0 0,1 1-3 0,-1-3-1 15,-1 0-1-15,-1 0 0 0,0-2-2 0,1-1 1 0,-2-2-1 0,2 1 1 16,-2-5-2-16,2 2 1 0,-2-3 2 0,-1-1 2 0,3-1 4 15,-2-3 7-15,2 2 7 0,2-2 6 0,-3-2 6 0,1 1 6 16,1-3 6-16,-1 1 5 0,2 0 5 0,-2-1 5 0,1-1 2 16,-1 0 2-16,2-1-1 0,-3-1 0 0,3-1-5 0,-4 1-4 0,2 0-6 15,-2-3-7-15,2 2-5 0,-5-4-7 0,3 3-7 0,0-2-6 16,-1 0-8-16,-3-1-4 0,3-1-6 0,-3-1-4 0,1 1-4 0,-1-2-2 16,0 0-1-16,-3-1-2 0,2-1-2 0,0 0 0 0,-1 0-2 15,-2-1-1-15,1 1-1 0,-1 0 1 0,0-2-2 0,0 1 1 0,1-1-1 16,-1 1 0-16,-1 1 1 0,1 0-2 0,0 0 1 0,-2 0 2 15,2 0 2-15,-1 0 0 0,0 2 1 0,-2-2 2 0,2 3 2 0,-2 1 1 16,2-3 1-16,-2 2 1 0,0 0 2 0,1 2 4 0,-3 0 0 0,4-1 4 16,-1 1-1-16,1 2 2 0,-2-2 1 0,1 2 0 0,0 2 0 15,-2-2 0-15,3 1 0 0,-2 2-1 0,-1-1 0 0,3 0 0 0,-4 3 0 16,2-1 0-16,-1 1-2 0,-1 0-1 0,1 1-2 0,0-1 0 16,-4 3-1-16,2 0-1 0,0 0 1 0,-1 2 2 0,-2-1-1 0,2 2 0 15,-3 0 1-15,1 1 0 0,-2 1 2 0,2-1-1 0,-3 5 2 16,1-2 0-16,-1 0 1 0,0 1 0 0,-1 2 0 0,2 1-1 15,1 1 0-15,-1-2 0 0,1 4 0 0,2-2-1 0,-1 2 1 0,1-1-1 16,4 2-2-16,-2-1 1 0,3 2-2 0,-1 1-1 0,4-1 1 16,-1 0-1-16,2 3-1 0,2-2-1 0,0 1 0 0,4 1 0 0,-1 0-1 15,1 0 0-15,3 2-1 0,3-2 0 0,0 1 1 0,2 1 0 16,4-1 2-16,-2-1-1 0,4 2 1 0,2-2 1 0,2 2-1 16,1-3 1-16,4 2 1 0,1-2 1 0,3-1 0 0,1 1 0 0,3-4-1 15,1 2 0-15,0-1-2 0,3-2-2 0,1-1-2 0,1 0-3 16,-1-1-3-16,4-4-3 0,-3 2-4 0,3-3-3 0,0 0-2 0,1-3-3 15,-2-1-2-15,0 0-1 0,0 0 1 0,2-1 0 0,-1-4 3 16,0 0 0-16,1 0 2 0,-4-4 1 0,3 3 2 0,-1-3 3 16,-2 1 3-16,3-1 2 0,-1-2 2 0,0-1 3 0,-1 1 2 0,1-2 1 15,0-1-1-15,1 1 1 0,-3-2 1 0,3 1 0 0,0-1 3 16,-3-1 3-16,1-1 0 0,0 0 1 0,-1 1 1 0,-1-1 0 16,0-3 5-16,-1 2 1 0,-2-2 4 0,1 0 2 0,-2 0 4 0,-3 1 3 15,3-3 4-15,-5 0 5 0,-1 0 3 0,-1-2 4 0,-2 1 3 16,-1 0 3-16,-1-1 4 0,-3-1 2 0,1 0 1 0,-4 1 1 0,-1-1 0 15,-2-1 1-15,-3-1-3 0,1 1-3 0,-4-2-3 0,0 1-6 16,-4 0-4-16,-1-2-8 0,-3 1-5 0,0-2-7 0,-2-1-10 16,-5 1-13-16,0-1-10 0,-5-1-9 0,-2 0-13 0,-3-1-13 0,-2 1-17 15,-3 0-19-15,-1-1-19 0,-4 3-22 0,-3 0-25 0,-3 0-28 16,0 3-34-16,-4 2-40 0,1 3-37 0,0 0-37 0,-3 3-82 0,2 2-100 0,-1 4-55 16,2 1-34-16,0 5-7 0</inkml:trace>
  <inkml:trace contextRef="#ctx0" brushRef="#br0" timeOffset="244796.1626">23576 6191 450 0,'2'-5'570'0,"1"-2"14"15,-1 2-54-15,1 0-90 0,-1 1-83 0,1-1-79 0,-2 1-45 0,3-1-28 16,-3 2-21-16,3 0-14 0,-2 0-15 0,0 1-12 0,-1 0-16 15,3-1-14-15,-3 3-16 0,1-2-17 0,-1 2-19 0,3 0-14 16,-3 0-16-16,1 2-12 0,-1 0-12 0,4-1-14 0,-1 2-7 0,-2 1-8 16,3-1-3-16,-2 3-4 0,2 0-1 0,-2-1-1 0,2 2 1 15,-2 0 1-15,3 2 1 0,-3 1 2 0,2 0 1 0,-2 2 4 0,-1 0 3 16,0 0 4-16,-2 0 5 0,-2 2 2 0,0-2 3 0,1 1 2 16,-2-1 3-16,-1 0 1 0,-1 0 1 0,1-2 2 0,0-1 1 15,0 1 0-15,-1-3 3 0,2-1 4 0,0 0 4 0,0 0 4 16,-1-3 9-16,2 0 10 0,0-1 13 0,1-1 15 0,-3 1 12 0,4-2 7 15,0-2 3-15,-1 1 1 0,1-2-2 0,0-2-4 0,0 1-5 16,1-4-7-16,3 1-8 0,-3-2-9 0,5 0-14 0,-3-3-14 0,2 2-16 16,2-1-20-16,-1-3-11 0,3 3-9 0,1-1-6 0,0 0-4 15,-2-1 0-15,2 3 2 0,-2 1 2 0,2 0 0 0,-1 1 2 16,-2 1 2-16,-1 2 0 0,0 0 0 0,-1 1 1 0,-1 1-1 0,1 1-2 16,0 2 1-16,-2 2-1 0,1 0 2 0,0 1 1 0,0 2-1 0,2-1 2 15,-3 4 0-15,2-1 2 0,-2 3 3 0,2 1 2 0,-1-1 6 16,0 3 2-16,2 1 4 0,-3 1 1 0,0 0 2 0,0 0-5 15,0 1-5-15,1 0-10 0,-3 0-9 0,1-1-10 0,0 0-9 0,1 0-11 16,-3-1-14-16,1-1-15 0,-1 1-18 0,2-4-21 0,-2-1-21 16,0-1-23-16,0 1-23 0,0-1-14 0,0-4-9 0,3-1-34 15,-2 0-42-15,-1-3-39 0,0 0-33 0,3 0-56 0,1-3-68 16,-3-2-25-16</inkml:trace>
  <inkml:trace contextRef="#ctx0" brushRef="#br0" timeOffset="245044.2957">24100 6147 443 0,'-2'-2'604'16,"0"-2"8"-16,2 3 3 0,-1-1-76 0,-1 1-118 0,2-1-87 15,0 2-72-15,0 0-50 0,0 0-40 0,0 0-34 0,0 0-29 0,-1 2-23 16,1-1-22-16,-2 1-16 0,0 0-15 0,2 1-12 0,-2 3-12 16,0 0-8-16,1 2-7 0,-3 1-7 0,1 1-4 0,-2 2-3 0,0 2-1 15,1 2 2-15,-2 4 4 0,-1-3 4 0,1 5 3 0,-1 0 3 16,-1 2 3-16,-2 2 0 0,2-1 1 0,-2 2 2 0,-1 1 1 0,2 0 0 15,-3 0-2-15,2 1-3 0,0 0-5 0,0 0-6 0,0-2-10 16,2 2-11-16,-1-2-10 0,0-2-11 0,1 0-13 0,0-1-14 16,3-2-16-16,-2-3-20 0,2-1-22 0,0-1-21 0,4-2-21 0,-3-2-24 15,1-2-22-15,3-4-19 0,2 0-20 0,-1-2-63 0,4-2-85 16,0-3-55-16,3-1-42 0,-2-2-16 0</inkml:trace>
  <inkml:trace contextRef="#ctx0" brushRef="#br0" timeOffset="245410.448">24195 6454 319 0,'3'-9'610'0,"-2"-1"14"0,3 3 15 0,-3 0-71 16,-1 2-114-16,2 0-89 0,-1 0-72 0,-1 0-50 0,0 3-40 0,0-1-30 15,0 1-31-15,0 1-27 0,0 1-27 0,0 0-27 0,0 0-25 16,0 0-23-16,0 0-21 0,0 3-15 0,0 0-16 0,0-1-6 0,0 5-5 16,0-2-2-16,-1 3 1 0,-1 1 5 0,1 2 5 0,-3 1 6 15,3 0 8-15,-1-1 7 0,1 1 6 0,-3 3 3 0,3-3 1 16,-1 2 1-16,1-2-1 0,-1 0-1 0,0-2 1 0,2 1 0 15,0 0 0-15,0-4 0 0,0 2 1 0,0-3 2 0,0 0 2 0,2-1 1 16,0-1 2-16,-1-1 3 0,1-2 1 0,1 1 1 0,0-2-2 16,4-2-5-16,0 0-1 0,1-1-5 0,0-3-3 0,4 1-3 0,0-4-4 15,1 0-3-15,-1 0-2 0,1-1-2 0,2-2-1 0,-3 2 0 16,1 0 1-16,-1 0 6 0,-2-1 10 0,-1 3 12 0,0-1 13 0,-2 1 10 16,-1 1 10-16,1 2 8 0,-3 0 8 0,-1 1 4 0,-1 1 4 15,-1 0-2-15,1 1-2 0,0 1-4 0,-2 1-8 0,0 0-7 16,0 0-10-16,0 0-9 0,0 3-11 0,0 0-7 0,-2 0-6 0,0 2-4 15,2 2-6-15,-1 2-2 0,-1-1-2 0,0 2 2 0,-2 2 2 16,3 1 3-16,-1 2 3 0,0-2-3 0,2 3-4 0,-1 0-12 0,1 1-17 16,0 1-22-16,1-2-29 0,1 2-40 0,1 0-43 0,1-1-70 0,3-3-81 15,-1 3-96-15,2-2-101 0,5 0-53 0,-2-1-31 0,2-3-10 16</inkml:trace>
  <inkml:trace contextRef="#ctx0" brushRef="#br0" timeOffset="246096.3586">26846 5370 100 0,'-17'-19'531'0,"0"2"3"0,0-1 3 16,-4 2-103-16,2-1-155 0,0 0-84 0,-3 2-50 0,0-1-25 0,1 2-14 15,-1 1-9-15,-1-1-6 0,1 1-4 0,1 2-2 0,-3 1-9 16,1 0-6-16,-1 3-8 0,1 0-7 0,-2 2-4 0,2 0-4 16,-2 0-5-16,-1 5-6 0,1 0-4 0,-2 0 1 0,-2 3-1 0,1 1 2 15,-2 4-1-15,-2 1-3 0,-1 0-1 0,0 4-2 0,-3 2-2 16,-1 3-2-16,3 2-4 0,-5 2-5 0,3 4 0 0,-2 1 1 0,2 1-2 15,0 2 1-15,2 4-3 0,1 0-3 0,3 2 0 0,2 3 1 16,-1 0 0-16,7 1 1 0,0 0 2 0,8 3 3 0,-2-1 2 0,5 1 3 16,4 0 1-16,3 1-1 0,4 0 2 0,4-3-1 0,3 2 2 15,4-3-1-15,5 0 3 0,4 1 0 0,1-4 1 0,6-2 1 0,1 0-2 16,6-4 1-16,0-1 0 0,4-2 1 0,2-3-2 0,-2-3-3 16,6-3-4-16,-3-3-4 0,2-3-10 0,2-1-8 0,-2-4-10 15,3-4-8-15,-2-2-6 0,0-2-5 0,1-5-2 0,-1-1-2 0,-1-4 0 16,0-2-2-16,-3-5 0 0,2-3 2 0,-4-2 2 0,1-2 5 15,-4-5 5-15,0-2 8 0,-2-5 8 0,-2-1 8 0,1-2 6 16,-4-3 4-16,-1 0 4 0,-2-4 4 0,1 2 3 0,-9-2 5 0,4 0 7 16,-7 3 8-16,-1-1 4 0,-4 0 2 0,-2 3 0 0,-4 0 2 0,-3 3-3 15,-2 1-3-15,-3 3-3 0,-4-1-7 0,-1 3-7 0,-2 3-12 16,-3 0-10-16,-3 4-15 0,-1 1-18 0,-1 1-24 0,-2 4-27 0,-3 3-29 16,3 3-29-16,-3 3-27 0,-1 1-31 0,0 4-31 0,-3 4-38 15,2 2-40-15,-1 4-77 0,1 4-99 0,-1 2-62 0,-1 4-48 16,3 2-15-16,0 4 1 0</inkml:trace>
  <inkml:trace contextRef="#ctx0" brushRef="#br0" timeOffset="246560.4571">26281 6157 582 0,'-2'-9'645'0,"2"1"13"0,0 0 14 0,0-1-64 0,0 2-101 16,0-1-107-16,2 1-107 0,0 0-63 0,-2 1-40 0,1 2-28 16,1-1-22-16,-2 1-19 0,1 1-17 0,-1-1-21 0,4 3-22 0,-4 0-24 15,1 0-24-15,-1 1-20 0,2 1-18 0,-1 0-12 0,3 2-12 16,-3 2-5-16,3-1-4 0,0 2-3 0,1 2 1 0,-2 0 3 16,2 2 3-16,-2 0 6 0,0 4 5 0,0-1 8 0,-1 0 8 0,2 4 6 15,-2 0 4-15,-2 0 2 0,0 0 3 0,0 0 2 0,-2 0 1 16,-2 0 1-16,2 0 2 0,1-3 1 0,-3 3 0 0,1-4 3 0,2-1 1 15,-1 0 3-15,0-2 4 0,1-1 4 0,-1-3 3 0,1 0 9 16,1-1 6-16,-2-2 9 0,0 1 10 0,2-3 9 0,0-1 6 16,0 0 3-16,0 0 3 0,2-1-4 0,0-4-3 0,-1 1-7 0,2-2-8 15,1-1-11-15,0-1-12 0,1-3-16 0,4-1-18 0,-1 0-18 16,2-3-16-16,1 2-13 0,2-4-9 0,-4 2-6 0,5 0-3 0,-2 0 1 16,1 2 1-16,-1 1 3 0,-3 0 3 0,2 3 5 0,-1 0 6 15,-2 2 6-15,-1 0 9 0,-2 2 2 0,0 2 4 0,0 1 1 16,-4-1 0-16,3 3 1 0,-1 0 0 0,2 1 0 0,-4 2 0 0,3 0 2 15,0 3-1-15,-1-2 2 0,0 4 0 0,0 1 4 0,1 1 4 16,-3 0 5-16,2 0 4 0,1 2 6 0,0 0 5 0,-1 0 2 0,0 0 0 16,1 2-4-16,-1-1-6 0,0 1-9 0,0-2-11 0,0 0-13 15,1 0-13-15,-3 0-17 0,4-2-19 0,-2 1-20 0,0-1-24 0,0-2-29 16,0-1-30-16,2 0-39 0,2-4-41 0,-1 1-51 0,-2-1-53 16,4 0-55-16,-1-3-58 0,2 0-23 0</inkml:trace>
  <inkml:trace contextRef="#ctx0" brushRef="#br0" timeOffset="246795.3527">26851 6093 469 0,'0'-3'537'0,"0"1"-13"0,0 0-27 0,0 2-93 16,0 0-126-16,0 0-78 0,0 0-54 0,0 0-36 0,0 0-25 16,0 0-19-16,0 0-13 0,0 4-13 0,0-1-8 0,-2 0-12 15,2 0-10-15,-2 1-9 0,1 4-7 0,1-1-4 0,-4 3-4 0,3-1 2 16,-1 2-1-16,-1 1 4 0,0 2 5 0,-1 0 5 0,1 1 3 15,-2 2 3-15,0 1 1 0,0 0 2 0,-2 1 1 0,2 1 1 0,-1 0 0 16,-2 1 0-16,4-2 0 0,-4 2-8 0,3-1-8 0,-2 0-11 16,0-1-10-16,0-1-14 0,3 0-15 0,-3-1-19 0,1 0-22 0,0-2-24 15,3 0-28-15,-2-1-33 0,2-2-35 0,1-2-59 0,0 1-68 16,2-1-66-16,0-2-63 0,2-1-33 0,0-1-18 0</inkml:trace>
  <inkml:trace contextRef="#ctx0" brushRef="#br0" timeOffset="247427.3191">27086 6266 346 0,'0'-5'573'16,"0"0"13"-16,0 2-43 0,-2-1-70 0,1 1-85 0,1 0-92 0,-2 0-58 15,0 1-39-15,2 0-30 0,0 1-25 0,-1-2-19 0,1 3-17 16,0 0-18-16,0 0-18 0,0 0-18 0,0 0-18 0,0 0-17 16,0 0-17-16,0 0-12 0,0 0-10 0,-2 2-7 0,0-1-5 15,-1 0-2-15,2 3-2 0,-3 0 0 0,3 1 1 0,-5 0 2 0,1 2 3 16,0 2 2-16,-3-1 3 0,3 2 2 0,-4-1 5 0,3 1 3 15,-1 2 0-15,1 0 3 0,0-2-1 0,-2 2 1 0,2 0-1 16,1-2 1-16,0 0 0 0,2 1-1 0,-3-3 1 0,3 1 0 0,1-1 1 16,0-1 2-16,1 0 2 0,1-1 1 0,0-2 3 0,1 2 3 15,-1-3 3-15,4 2 5 0,-3-1 3 0,7-2 3 0,-3 1 0 0,3 0-3 16,0 0-5-16,4-2-8 0,-1 0-9 0,5 1-11 0,-2-2-12 16,3 1-13-16,3-1-15 0,0 0-15 0,0 0-18 0,1 0-16 15,0 0-20-15,1 0-14 0,-1 0-13 0,-1 0-12 0,-1 0-9 0,0 0-2 16,-2 2 2-16,-1-2 7 0,0 2 9 0,-3-2 15 0,1 0 20 15,-5 0 24-15,1 0 28 0,-3 0 26 0,0 0 28 0,-2-2 28 0,-2 2 26 16,-1-3 28-16,-1 1 25 0,-1 0 22 0,-1-1 19 0,-1-2 15 0,-1 0 12 16,0 0 9-16,-2-1 8 0,0-2 0 0,-3 1-4 0,4 0-2 15,-4-1-2-15,1-1-3 0,1 1-3 0,-3 1-3 0,4-1-2 16,-2 1-4-16,-1-1-1 0,2 1-5 0,3 1-5 0,-2 1-5 16,4 0-10-16,-3 1-7 0,1-1-7 0,2 2-10 0,-1 1-11 0,0 0-13 15,2 2-13-15,-1-1-14 0,1 1-14 0,0 0-13 0,0 0-15 16,0 0-12-16,0 0-11 0,1 1-9 0,-1 1-8 0,0 0-3 0,0 1-3 15,0 2-1-15,0 2 0 0,0 0-4 0,0 0-1 0,0 4-3 16,-1 1-4-16,-1 1-5 0,2 0-8 0,-1 3-7 0,1 2-10 0,-3 0-13 16,1 2-16-16,1 2-18 0,-2 0-16 0,-1-1-22 0,3 4-23 15,-3-2-19-15,1 2-21 0,0-1-29 0,0 2-36 0,0 0-62 16,-3 0-76-16,2 0-43 0,0-1-27 0,-3 1-11 0</inkml:trace>
  <inkml:trace contextRef="#ctx0" brushRef="#br0" timeOffset="250844.2295">13272 10846 52 0,'-3'2'546'0,"2"-2"9"0,-1 1 8 15,0-1-34-15,1 0-56 0,1 0-101 0,0 0-120 0,0 0-65 0,0 0-40 16,0 0-21-16,0 0-13 0,0 0-7 0,0 0-2 0,0 0-5 16,0 0-6-16,0 0-9 0,0 0-12 0,0 0-13 0,0 0-12 0,1 0-12 15,-1 0-11-15,2 0-12 0,0 0-11 0,-1 0-8 0,1 0-8 16,-1 2-4-16,1-2-3 0,1 4-1 0,0-1-2 0,2 0-1 15,0 0 0-15,-2 1 2 0,0 3-1 0,3 0 1 0,-1 1 3 16,1 1 3-16,1 0 3 0,-1 0 3 0,-1 2 2 0,0 1 1 0,1 1 1 16,-2 0 0-16,0 1 0 0,-1 0 0 0,-2 0 0 0,1 1 0 15,0 0 2-15,-1-1 0 0,-1-1 0 0,0-2 1 0,0 3 0 0,0-1 1 16,0-3 2-16,-1-2 3 0,-1 1 3 0,2-3 3 0,0 0 4 0,0-2 6 16,0-2 7-16,0 1 5 0,0 1 8 0,0-3 5 15,0-1 4-15,0 0 1 0,0-1 0 0,0-3-1 0,0 1-3 0,0-2-3 16,0-2-3-16,2-2-5 0,-1-2-5 0,2 0-9 0,2-5-11 0,1 0-11 15,2-1-13-15,0-2-9 0,2-3-10 0,2 1-4 0,1 1-1 16,1-1-1-16,1-2 2 0,2 2-1 0,-1 0 1 0,3 1-1 16,-5 1 3-16,3 1 3 0,2 3 6 0,-3 1 3 0,0 1 2 0,0 0 3 15,-1 4 4-15,-2 1 1 0,4 4 1 0,-4-1-1 0,3 4-1 16,-2 2-1-16,-1 2 1 0,1 2-1 0,0 1 0 0,0 3 0 0,-1 3 1 16,1 1 3-16,-1 2 0 0,-1 3-8 0,1 0-16 0,-1 4-25 15,-2 0-30-15,-2 2-48 0,2 2-53 0,-1 2-114 0,-1 0-144 0,-1 3-77 16,-3 1-47-16,0-1-25 0,-3 3-12 0</inkml:trace>
  <inkml:trace contextRef="#ctx0" brushRef="#br0" timeOffset="270259.8309">4914 8206 20 0,'0'0'152'0,"0"0"9"0,0 0 8 0,0 0 9 15,0 0 6-15,0 0 2 0,0 0 2 0,0 0 0 0,1 0-6 16,-1 0-5-16,0 0-11 0,0-3-13 0,0 1-15 0,0 0-18 0,0-1-13 16,-1 0-13-16,-1 0-10 0,2-2-11 0,-2 2-10 0,1-2-11 15,-1 0-11-15,-1-2-9 0,-1 2-11 0,1 1-7 0,-1-4-7 0,-2 1-2 16,1-1-2-16,-1 3 0 0,-2-2-2 0,0-1-2 0,-2 1-3 15,0-1-3-15,-3 0 0 0,2 1-2 0,-3 2 0 0,-1-4 1 0,-2 4 0 16,1-3 2-16,-3 2 1 0,0 0-1 0,0 0-1 0,-3 0 2 16,-1 2-1-16,-1-1 0 0,-2 2 0 0,1-2-2 0,-3 0 0 0,-1 2-1 15,-1-1 0-15,-3 4 0 0,1-4-1 0,-3 4 0 0,2-1-1 0,-3 1 0 16,1 0 0-16,-1 0 0 0,1 1-1 0,0 0 1 0,-2 2 0 16,0 0-1-16,2-2-2 0,-1 3 1 0,1 0-1 0,-1 1 2 0,-2 0 2 15,3 1 2-15,0 0 2 0,0 0 3 0,1 2 2 0,-1-1 3 16,-1 1 1-16,1 1 2 0,2 1 0 0,-2 0 1 0,3-1 1 15,-1 2 2-15,3-1 0 0,-2 1-1 0,2-1-3 0,2 1-1 0,-2 0-3 16,3-1-2-16,0 0-3 0,0 1-1 0,2-2-2 0,1 2-1 0,2 2-1 16,-1-2 0-16,2 0 0 0,0 0-2 0,4-1-1 0,-1 1 1 0,3-1-1 15,2 1-1-15,-1 2 1 0,3-3 0 0,1 1-1 0,1 1 1 16,3-1 1-16,-1 1-1 0,2 0 2 0,-1 2 1 0,3-1 0 0,3 0 3 16,0 0 0-16,0 3 0 0,2-1 3 0,4 1 1 0,-1-1 1 15,3 0 1-15,0 2 2 0,2 0 1 0,0-1 1 0,3 0 0 0,2-1 2 16,0 1-1-16,4 0 1 0,-1-1 0 0,2 0-2 0,2 2 2 0,0-2-3 15,0-1-2-15,3 0-1 0,-1 1-1 0,3-2-2 0,0 1-3 16,1-2-2-16,0 1-2 0,2-1 0 0,2-1 1 0,1 1 2 0,-1-2 2 16,3 1 1-16,1 0 3 0,1-3 2 0,2 0 4 0,-1-1 3 15,2 1 1-15,2-1 3 0,-1-1 3 0,2-2 1 0,3-1 6 0,0 1-1 16,1-1-1-16,2-1 0 0,-1-2-4 0,0 0 1 0,0 0-1 0,1-2-2 16,1-1-4-16,-4-1-2 0,3 1-2 0,-3-2-1 0,0-2-3 15,-3 2-3-15,2-3-2 0,-2 1-3 0,-3-2-1 0,2 0 0 0,-4 0 2 16,0-2-1-16,0 1 1 0,-5-2 0 0,2 2 3 0,-2 0 3 15,-1-1 1-15,-2-1 2 0,0 0 2 0,-2-3 3 0,-1 2 5 0,0 1 2 16,-3-2 0-16,1-2 1 0,-1 1 1 0,-2 0 1 0,-1 0 2 16,-1 1 0-16,-3-3-1 0,1 1 1 0,-2 0-1 0,-3 0 0 15,0-1 0-15,-1 0 2 0,-3-3-2 0,-1 3 0 0,0-1 0 0,-2 1 1 16,-2-3-1-16,-1 0-1 0,-3 1-1 0,0-2-2 0,0 1-3 16,-3-1-1-16,-2 1-3 0,-3-2-5 0,-3 1-4 0,1 1-6 15,-4-1-4-15,-3-2-5 0,-4 3-7 0,-1 0-4 0,-3-2-5 0,-4 4-1 16,-4-2 2-16,-2 2-2 0,-2 2-1 0,-5 0-9 0,-1 2-9 0,-5 1-12 15,-4 2-14-15,-1-1-20 0,-4 3-24 0,-3 1-32 0,-3 3-38 16,0 2-41-16,-7 0-47 0,2 1-72 0,-3 2-84 0,-3 2-45 0</inkml:trace>
  <inkml:trace contextRef="#ctx0" brushRef="#br0" timeOffset="273109.8534">12450 13667 409 0,'-1'-16'478'0,"-1"1"-65"0,-1-1-102 0,0 2-77 0,0 0-62 0,-5 0-38 15,5-1-26-15,-2 0-13 0,0 1-5 0,0 1-2 0,0 0-1 16,-1-2-2-16,0 2-1 0,-2 1-5 0,3 0-5 0,-1 2-8 0,-2-1-9 16,2 2-5-16,-1-1-4 0,1 0-2 0,0 3-3 0,-2-1-5 15,3 1-4-15,0 3-4 0,-1-3-3 0,3 5-5 0,-2-1-9 16,1 0-6-16,1 1-6 0,-1 1-5 0,1 1-8 0,0 1-3 0,0 1-7 16,-1 3-2-16,1-2-5 0,-3 5 0 0,1 1-1 0,-1 3-2 15,1 4 1-15,-3-1 4 0,1 7 7 0,0 2 7 0,-1 2 9 0,3 3 6 16,-1 3 5-16,0 5 4 0,1 1 4 0,2 5 3 0,1 3 1 15,1 0 2-15,1 3 4 0,1 2 2 0,3 2 2 0,0 1-2 16,2 1-6-16,1 0-4 0,-1 1-7 0,2 0-4 0,0-1-6 0,1-1-1 16,-1 2 2-16,2-1 1 0,-1-4 3 0,-1 0 0 0,0-1 3 15,0-1 0-15,1-1 2 0,-2-2 2 0,-1-2 1 0,-1-2 4 0,1 0 4 16,-1-4 4-16,-2-1 4 0,0-4 1 0,0-1-2 0,-3 0-4 0,2-4-2 16,-2-1-6-16,0-2-9 0,0-5-5 0,-2-2-8 0,2-1-5 15,-3-2-5-15,2-2-17 0,-3-3-22 0,0-2-19 0,-2-2-19 0,-1-2-31 16,1-2-34-16,-2-4-54 0,-3-2-64 0,-2-2-70 0,-1-3-76 15,1-2-47-15,-4-4-37 0,1-1-19 0</inkml:trace>
  <inkml:trace contextRef="#ctx0" brushRef="#br0" timeOffset="273290.2416">11757 14326 88 0,'-4'-10'552'15,"3"2"8"-15,-1-1 8 0,2 1 5 0,2 1-111 0,-1 1-169 0,3 0-97 16,0 1-58-16,4 0-31 0,0-2-15 0,2 3-10 0,4-2-9 15,0 0-8-15,5 1-8 0,0 0-11 0,5-1-13 0,2 1-8 0,1 1-8 16,3-1-9-16,0 1-9 0,2-1-10 0,3 0-12 0,0 2-13 16,2-2-17-16,-2 1-20 0,2 1-24 0,-1-1-32 0,0 1-38 0,-1 0-46 15,3-1-53-15,-3 2-78 0,0 1-90 0,-2-1-60 0,-2 0-44 16,-2 2-19-16,-2 0-8 0</inkml:trace>
  <inkml:trace contextRef="#ctx0" brushRef="#br0" timeOffset="273608.9446">12689 13861 295 0,'-3'-7'540'15,"0"-2"15"-15,-1 3-46 0,1 0-77 0,0 1-89 0,0 2-96 0,0-2-54 16,0 2-36-16,1-1-19 0,-1 3-12 0,1 1-14 0,-1-2-19 15,3 2-14-15,0 0-13 0,0 0-15 0,-1 2-20 0,-1-1-15 16,0 3-15-16,-1-1-10 0,1 2-5 0,-2 1-3 0,1 2-1 0,0 1 0 16,-2 2 1-16,0 3 3 0,0 1 4 0,0 3 6 0,-2 2 4 15,2 0 3-15,2 2 4 0,-2 0 1 0,2 2 2 0,0 2-1 0,1-1 0 16,0-1 0-16,2 2 0 0,0-1 1 0,0-1-1 0,2 0-2 16,1 0-5-16,2 0-9 0,0-2-11 0,1 0-14 0,3-1-17 0,-1-2-20 15,1-1-25-15,0 0-27 0,4-1-32 0,-1-4-48 0,1 1-53 16,0-2-79-16,2-4-91 0,0-1-62 0,0-3-45 0,0-1-19 0,0-3-6 15</inkml:trace>
  <inkml:trace contextRef="#ctx0" brushRef="#br0" timeOffset="274010.0419">12829 14043 317 0,'-3'-3'576'0,"1"1"3"0,0 1 3 16,0-1-61-16,1 0-95 0,-1 2-111 0,2 0-121 0,0 0-75 15,0 0-51-15,0 0-28 0,0 0-18 0,0 0-9 0,0 2-9 0,2 1-6 16,-1 1-4-16,-1-1-4 0,2 2-3 0,2 0-2 0,-2 2-1 0,-1 1 1 16,1 1 0-16,1 1 4 0,1 1 3 0,-3 1 3 0,-1-2 4 15,2 2 2-15,-2 2 0 0,0-3-2 0,0 3 1 0,-2-2-1 16,2 0 0-16,-1-1 0 0,-3-1 0 0,1 1 0 0,1-2 2 0,-1-2 3 16,-1 1 3-16,2-1 4 0,-1 0 7 0,2-4 8 0,-1 2 10 15,0-3 11-15,1-1 14 0,-1 1 6 0,2-2 1 0,0-2 2 16,-2 1 0-16,2-4-3 0,0 1-2 0,0-2-4 0,0-3-6 0,0-1-6 15,2 0-10-15,0-3-15 0,1-1-18 0,0 1-16 0,2-2-14 16,2-2-9-16,2 1-2 0,-1 1-1 0,0-2 1 0,2 2 4 16,-2 0 4-16,2 2 5 0,-1 1 4 0,-1 1 3 0,0 2 1 0,-1 1 5 15,0 1 6-15,-2 0 0 0,1 2 1 0,-2 2-1 0,0 1-2 16,0 2-1-16,0 2-1 0,1-1-3 0,0 4-4 0,-1-1-3 0,3 4-1 16,-1-1 1-16,0 3 2 0,1 2 2 0,-3-1 4 0,1 3 4 15,0 2 4-15,1 0-1 0,0-1 0 0,-1 3-7 0,-1-2-9 0,0 3-10 16,0-2-14-16,-1 0-15 0,0-1-17 0,1-1-24 0,-1 0-25 15,-1 0-34-15,1-4-38 0,1-1-51 0,0 1-59 0,-2-4-76 0,1-1-86 16,-1-1-45-16,-1-2-25 0,-1-3-5 0</inkml:trace>
  <inkml:trace contextRef="#ctx0" brushRef="#br0" timeOffset="274213.1112">13127 13936 123 0,'-2'-2'541'0,"2"2"-2"15,0 0-2-15,0 0-4 0,0 0-108 0,0 0-159 0,2 2-100 16,-2 1-67-16,4 1-37 0,-2 3-20 0,1-2-12 0,2 5-4 0,1 0-2 16,-1 1-3-16,4 2 1 0,-2 2-1 0,1 1 3 0,0 1 3 0,1 2-2 15,-1 1-1-15,0 2-3 0,-1-2-1 0,0 3-2 0,-1-1-2 16,-1 2-2-16,-1-1-5 0,-3 2-7 0,1 0-9 0,-4-4-9 16,1 4-14-16,-3-1-14 0,-2-2-19 0,-1 0-24 0,-2-1-31 15,0 1-47-15,-1-4-52 0,-2 0-96 0,0-2-116 0,-1 0-67 16,-2-2-41-16,1-2-17 0,0 0-5 0</inkml:trace>
  <inkml:trace contextRef="#ctx0" brushRef="#br0" timeOffset="274585.8033">13419 14212 7 0,'-3'0'630'0,"0"0"11"0,-2 0 9 0,3 0 6 16,-1 0 3-16,1 0-116 0,0 0-178 0,2 0-108 0,0 0-72 15,0 0-44-15,0 0-30 0,0 0-22 0,2-1-19 0,0-1-25 16,1 2-29-16,2-1-25 0,0-1-24 0,2 1-25 0,-1-1-22 0,5 1-25 16,-2-1-27-16,4-1-29 0,1 3-31 0,1-2-39 0,3 2-40 15,-1 0-52-15,0-2-57 0,1 2-69 0,-2 0-73 0,3 2-39 16,-4-2-23-16,0 2-6 0</inkml:trace>
  <inkml:trace contextRef="#ctx0" brushRef="#br0" timeOffset="274759.8456">13410 14473 381 0,'-7'3'623'0,"1"0"11"16,3 1 9-16,0-4-17 0,1 4-34 0,1-4-116 0,1 0-157 15,0 0-98-15,1 0-67 0,4 0-33 0,0 0-19 0,2-2-12 16,3 0-9-16,3-1-14 0,2 1-19 0,2 0-28 0,3-3-32 15,4 0-40-15,-1 3-44 0,4-3-60 0,-1 3-67 0,2-3-119 0,2 1-145 16,-3 1-91-16,1-1-63 0,-1 2-34 0,-2-1-17 0,-3 0-5 16</inkml:trace>
  <inkml:trace contextRef="#ctx0" brushRef="#br0" timeOffset="277642.298">14948 13464 83 0,'-5'-12'545'0,"0"2"3"0,-1-2-3 0,-1 3-90 0,-2-3-133 15,1 4-78-15,2 0-48 0,-1 1-29 0,3 1-18 0,-4-1-14 0,2 2-13 16,-1 0-17-16,2 0-15 0,2 2-19 0,-3 3-18 0,3-2-15 15,-2 2-12-15,2 2-13 0,-2 1-13 0,0 1-12 0,-4 4-10 16,3-1-7-16,-2 5-5 0,0 3-1 0,-3 2 1 0,1 4 4 0,2 2 6 16,-4 3 5-16,4 5 7 0,-2 2 4 0,1 7 5 0,1-2 4 0,0 6 3 15,3 2 3-15,-1 4 3 0,0 2 2 0,1 1 3 0,4 2 0 16,-1 3-3-16,2 1-3 0,0 1-4 0,2 0-7 0,-1-1-3 0,2 1-1 16,2 1 4-16,-1-3 2 0,1 0 2 0,-2-1 3 0,2 0 3 15,0 0 2-15,-2-3 2 0,2-2 3 0,-1 0 3 0,1-2 1 0,0-2 1 16,-2-3 1-16,1-1 1 0,-1-4-6 0,0-1-10 0,0-3-10 15,0-4-12-15,-2-3-13 0,1-3-16 0,1-3-11 0,-3-2-11 0,2-4-15 16,-2-3-19-16,0-3-26 0,-2-2-31 0,1-2-71 0,-3-5-93 16,0-2-79-16,-2-2-70 0,-1-4-39 0,-1-3-23 0,-4-3-6 0</inkml:trace>
  <inkml:trace contextRef="#ctx0" brushRef="#br0" timeOffset="277842.9042">14456 14229 154 0,'4'-8'626'16,"-3"2"4"-16,1 0 4 0,-1 2 4 0,2 1-59 0,0 1-89 15,0-3-123-15,2 3-142 0,0-1-82 0,2 1-53 0,3-1-28 0,2 1-16 16,0-1-8-16,6 1-5 0,0-1-9 0,3-1-12 0,3 1-19 16,3 1-19-16,1-1-24 0,2-1-28 0,2 1-39 0,1 1-45 0,2-1-65 15,0 0-77-15,2 0-100 0,-2-1-113 0,3 3-66 0,-3-2-41 16,0 2-18-16,-2-1-5 0</inkml:trace>
  <inkml:trace contextRef="#ctx0" brushRef="#br0" timeOffset="278208.7511">15487 13480 542 0,'-3'-10'586'16,"-1"-1"9"-16,1 0-54 0,0 5-84 0,0-1-106 0,0 2-117 0,-2 0-69 15,2 1-43-15,1 1-28 0,-1 1-17 0,-2 0-16 0,2 4-18 16,2 0-11-16,-4 3-14 0,1 2-11 0,-3 1-14 0,2 6-8 0,-1 0-5 15,-1 4-2-15,-2 3 0 0,1 4 4 0,0 3 5 0,2 2 5 16,-2 3 6-16,2 4 5 0,-1 0 5 0,4 1 3 0,1 5 4 16,1 1 3-16,2-1 3 0,1 2 0 0,1 0 1 0,5 0-2 0,1-1-1 15,-1-2-2-15,4 1-5 0,2-4-6 0,0 0-12 0,2-3-13 16,1 0-16-16,1-4-21 0,-2 1-24 0,4-5-30 0,-1-2-35 0,0 0-46 16,3-3-55-16,0-4-88 0,-1 0-108 0,1-2-67 0,-2-6-47 15,1-1-19-15,-2-2-4 0</inkml:trace>
  <inkml:trace contextRef="#ctx0" brushRef="#br0" timeOffset="278642.9531">15774 13689 465 0,'-1'-9'616'0,"-1"0"7"0,2 1 4 15,-3 0 3-15,3 4-130 0,0-1-194 0,0 0-111 0,0 2-70 0,0-1-40 16,0 3-25-16,0-2-20 0,3 3-14 0,-1 0-13 0,-1 0-12 16,2 3-10-16,2 0-9 0,-1 2-7 0,0 2-5 0,1 0-3 15,3 5-1-15,-2-2 3 0,1 3 5 0,-1 2 7 0,-1 1 7 0,1 3 8 16,-2 0 6-16,-2 1 3 0,-2 2 1 0,0-1 2 0,0 2 1 16,-2-2 0-16,-1 1-1 0,-3 1-1 0,3-3-1 0,-2 2-1 15,1-4-1-15,-5-2 0 0,3 1 2 0,0-5 2 0,1 2 3 0,1-2 7 16,0-4 7-16,-1-2 9 0,2 0 13 0,2-2 2 0,-1-2 2 15,-1-2-2-15,3-2-3 0,0 0-3 0,0-4-4 0,3-2-4 0,0-2-5 16,2-2-11-16,0-5-10 0,1 1-12 0,2-4-11 0,5 0-14 16,-2-4-15-16,1 2-7 0,1 0-1 0,4-2 0 0,-2 1 4 0,0 1 3 15,1 0 3-15,2 2 5 0,-4 0 6 0,2 4 4 0,-4 1 6 16,2-1 1-16,-2 5 0 0,-3 0 0 0,2 2 1 0,-3 3 0 16,0 1 0-16,0 1 0 0,0 4 0 0,-2 0 0 0,1 4 0 0,-3 1 1 15,3 1 1-15,0 3 2 0,0 2 4 0,-1 0 6 0,-1 5 6 16,0-1 6-16,-1 1 3 0,1 4-3 0,-2 0-8 0,2-1-12 0,-2 0-15 15,0 2-18-15,1 0-19 0,-1-1-26 0,1-1-32 0,-1-1-37 16,1 0-41-16,-3-2-61 0,4-2-70 0,-2-2-80 0,2 0-87 16,0-3-39-16,2-2-18 0,1-3-1 0</inkml:trace>
  <inkml:trace contextRef="#ctx0" brushRef="#br0" timeOffset="278875.7365">16513 13528 532 0,'-2'-1'554'0,"2"1"0"0,-2 1-22 0,2 1-31 0,-3 2-117 16,2 2-153-16,-3 2-92 0,0 0-58 0,1 7-24 0,-2-1-11 15,-1 4-2-15,-1 3 1 0,-2 3 4 0,3 3 7 0,-2 3 4 0,-2 3 2 16,-1 2-4-16,0 0-4 0,0 5-5 0,-2 0-5 0,2 3-5 0,-1 1-3 16,0-3-3-16,0 5-4 0,-2-3-5 0,2 3-8 0,0-2-8 15,1-1-11-15,-1-1-16 0,0 1-18 0,3-2-20 0,-4-2-20 16,4-1-20-16,1 0-19 0,-1-2-22 0,0-1-25 0,5-4-31 0,-3 1-35 15,4-3-56-15,1-4-65 0,2-3-76 0,0 0-85 0,3-6-37 16,2-1-15-16</inkml:trace>
  <inkml:trace contextRef="#ctx0" brushRef="#br0" timeOffset="279192.1224">16581 14281 565 0,'-2'-11'666'0,"0"-4"13"0,-1 3 7 16,2 0 6-16,-1-1-103 0,2 1-154 0,0 1-115 0,0-1-92 0,0 2-57 16,0 0-38-16,2 1-25 0,-1 0-19 0,1 1-20 0,1 1-22 15,0 2-20-15,1 0-19 0,1 2-16 0,2-1-10 0,-1 3-11 0,4 1-12 16,-1 1-10-16,1 3-12 0,-1-1-5 0,4 4-4 0,-4 2 0 16,1 1 1-16,-1 3 6 0,-1 1 9 0,-1 1 5 0,-3 3 5 0,0 2 3 15,-3-1 3-15,-1 3 2 0,-1 0 0 0,-3 0 4 0,0 0 3 16,-3 1 5-16,-1 0 5 0,1-2 6 0,-1-1 9 0,-1-1 4 15,-1-1 7-15,2-2 4 0,1-1 4 0,-1-1 7 0,3-2 5 0,0-2 9 16,0-1 8-16,1-1 5 0,1-1 6 0,3-2 1 0,-1 0 1 16,1-1 1-16,1-1 2 0,1-1-1 0,3-1 2 0,1-1-8 15,3 0-10-15,1-1-22 0,3-3-27 0,6-1-29 0,-1 1-31 0,6-2-35 16,2-1-41-16,4 0-46 0,3-3-49 0,1 0-89 0,1-2-113 0,3 0-91 16,-1-2-83-16,-1-3-35 0,3 1-16 0,-4 0 4 0</inkml:trace>
  <inkml:trace contextRef="#ctx0" brushRef="#br0" timeOffset="279459.8026">17263 13479 187 0,'-1'-6'573'16,"1"-1"1"-16,0 3 0 0,1 0-1 0,1 2-108 0,1 1-162 0,4 1-105 15,-1 1-76-15,3 4-42 0,1 0-25 0,1 3-9 0,4 2-2 16,0 4 1-16,2 1 1 0,1 3 2 0,1 3-1 0,-1 3 0 0,0 3 0 16,-1 3-1-16,1 4-4 0,-3 0-3 0,2 5 0 0,-5 1-1 15,-2 5 0-15,-2-2-1 0,-3 4-4 0,-1 3-4 0,-4-1-2 16,-2 2-7-16,-4 4-11 0,-2-2-15 0,-2 1-20 0,-3 0-17 0,-4 3-18 16,-3 0-23-16,-1-1-26 0,-4 2-26 0,-3 0-29 0,-2 0-37 0,-1-1-43 15,-3 1-64-15,-2-1-74 0,-1-3-70 0,-1 0-65 0,0-3-31 16,-1 1-13-16,3-6 1 0</inkml:trace>
  <inkml:trace contextRef="#ctx0" brushRef="#br0" timeOffset="300658.8">16259 14800 532 0,'0'-3'567'0,"-1"1"1"0,-2 2-1 0,3-3-98 0,-1 3-144 0,-1-2-84 16,0 0-53-16,2 2-33 0,0 0-22 0,0 0-15 0,0 0-10 0,0 0-8 15,0 0-7-15,0 0-6 0,-1 0-11 0,-1 0-9 0,2 0-12 0,0 0-12 16,0 0-15-16,0 2-12 0,0 0-13 0,0-2-13 0,0 1-10 15,0-1-9-15,0 2-3 0,0 0-2 0,0 1 1 0,2 2 3 0,-1-1 2 16,-1 4 4-16,4 1 4 0,-3 1 5 0,3 2 5 0,-2 3 6 16,1 2 5-16,1 1 5 0,-1 2 4 0,0 3 3 0,0 1 4 0,0 2-1 15,2 3 0-15,-1-1-3 0,0 3-1 0,1 1 0 0,-1-2-1 0,0 4-2 16,0 0-1-16,0 0-3 0,2 0 0 0,-3 1-2 0,2-1 0 16,-1 0-2-16,3 1-1 0,-1-2-1 0,3 2 1 0,-2-2 0 0,1-1-2 15,1-1 0-15,1-2-2 0,-1 1-3 0,2 1-3 0,0-2-4 16,1-3-3-16,1 1-6 0,-1-3-8 0,-1 0-7 0,5 0-8 0,-4-2-10 15,4-4-9-15,-2 0-12 0,4-1-12 0,-4-2-14 0,3-1-17 0,-1-1-16 16,-2-2-17-16,3-2-19 0,-2 0-19 0,0-4-17 0,0 2-17 16,-2-5-29-16,-1 3-34 0,1-2-50 0,-2-1-55 0,-2 0-36 0,-1-2-29 15</inkml:trace>
  <inkml:trace contextRef="#ctx0" brushRef="#br0" timeOffset="301024.5546">16351 15908 484 0,'-17'-2'517'0,"4"-3"-36"0,1 2-55 16,1 0-86-16,-2-1-98 0,5 4-56 0,0-3-34 0,0 3-23 0,2-2-14 16,1 1-13-16,1 1-9 0,0 0-10 0,3 0-8 0,1 0-6 15,0 0-10-15,0 0-7 0,1 1-9 0,1 1-8 0,1 1-8 0,0 0-7 16,6-1-5-16,-2 3-4 0,1 0-3 0,0 0 0 0,4 0 1 0,1 2 2 16,1-2 4-16,1 1 3 0,2 2 2 0,-1-2 1 0,3 1 1 15,-2 1-2-15,2-2 0 0,1 1-2 0,1-2 0 0,1 1-3 0,0-2-4 16,0 3-5-16,-1-5-8 0,3 3-7 0,-2-2-9 0,1-1-10 15,-3-2-10-15,2 0-13 0,-2 0-13 0,1 0-11 0,-2-3-12 0,1-2-9 16,-4 1-11-16,1-3-7 0,-1 2-3 0,0-5 1 0,-3 0 4 16,1-1 7-16,-3-1 9 0,0-1 13 0,-2-2 15 0,1-1 16 0,-3 2 19 15,-3-3 21-15,1 1 21 0,-1 1 22 0,-4-2 23 0,0 2 23 16,0 0 20-16,-4 2 14 0,1-1 13 0,-2 2 10 0,0-1 8 0,-1 1 7 16,-1 1 3-16,0 3 1 0,1-1 0 0,-3-1-5 0,3 2-4 0,1 1-9 15,-4 3-11-15,4-2-13 0,2 1-15 0,-2 1-16 0,4 1-16 16,-3 1-13-16,1 1-12 0,1 1-9 0,2 3-8 0,-2 0-10 15,2 3-7-15,0 0-12 0,2 4-12 0,-2 2-16 0,2 2-19 0,0 4-26 16,-1 3-26-16,3 0-33 0,-3 3-38 0,2 3-70 0,1 0-92 0,1 1-99 16,-2 3-105-16,2 0-57 0,0 2-30 0,-3-1-13 0,1-1-5 0</inkml:trace>
  <inkml:trace contextRef="#ctx0" brushRef="#br0" timeOffset="303707.9822">17654 15782 505 0,'-10'-7'512'16,"4"2"-4"-16,0 1-87 0,-2 0-130 0,0 0-78 0,2 2-52 0,1 0-34 15,0 1-26-15,0-1-13 0,2 2-11 0,-1-2-7 0,0 2-8 0,1 0-9 16,2 2-9-16,-1 0-9 0,0 1-12 0,-1-1-7 0,2 3-8 16,-3 2-5-16,1 3-4 0,1 0 2 0,-2 4 4 0,-1 2 4 0,2 4 5 15,-2 2 8-15,2 4 6 0,0 2 5 0,1 4 4 0,-1 3 3 16,3 2 2-16,-2 5 1 0,2 1-2 0,2 4 0 0,-2 2-1 0,3 1-3 15,-1 2-3-15,1 3-5 0,0 0-4 0,2 0-6 0,-2 1-4 16,2 1-3-16,1 0 2 0,-1-2 0 0,0 1 1 0,0-1 0 0,1-1-2 16,0-1-3-16,-1-3-3 0,0 0-5 0,-1-3-4 0,1-2-6 15,-2-3-7-15,2-4-8 0,0 0-10 0,-1-5-13 0,0-4-16 0,-1-2-11 16,-2-4-11-16,1-1-14 0,0-6-15 0,-1-1-17 0,-1-5-22 0,-1-2-31 16,-1-4-37-16,2-4-46 0,-3-2-54 0,-4-5-50 0,3-1-49 15,-6-6-34-15,2-2-28 0</inkml:trace>
  <inkml:trace contextRef="#ctx0" brushRef="#br0" timeOffset="303893.8616">17192 16477 567 0,'-8'-10'594'0,"2"1"9"0,1 1 9 0,0 3-59 0,-1-2-94 16,3 2-100-16,0 1-104 0,1-1-66 0,2 2-47 0,-1 1-31 0,1-1-21 15,0 3-16-15,1-2-15 0,1 1-9 0,1 1-8 0,0-2-10 16,3 1-12-16,2 1-9 0,2 0-8 0,2 0-7 0,1-2-4 0,4 0-3 15,1 2-3-15,4-1-8 0,3 0-8 0,2-2-14 0,0 0-15 16,6 1-20-16,0-1-25 0,1-2-31 0,0 2-34 0,5-2-49 0,0 0-56 16,4 0-93-16,-4-4-110 0,4 4-67 0,-2-3-45 0,-1 1-17 15,-2-1-3-15</inkml:trace>
  <inkml:trace contextRef="#ctx0" brushRef="#br0" timeOffset="304240.8075">18045 15908 288 0,'-4'-10'546'0,"1"3"11"0,1 1 9 0,-1 0-84 0,2 0-134 16,-3 3-87-16,1-2-65 0,2 2-41 0,-1 2-29 0,0-1-17 0,2 1-11 15,-1 1-11-15,1 0-12 0,0 0-14 0,0 0-18 0,-2 0-17 16,2 1-16-16,-3 2-8 0,3 3-5 0,-1-1-1 0,-1 3 2 0,1 2 3 16,-1 3 4-16,0 3 4 0,-1 1 4 0,0 6 7 0,0 0 9 15,0 4 8-15,-1 1 10 0,1 4 5 0,0 2 4 0,0 2-3 0,3 0-5 16,0 1-5-16,0 2-7 0,3 0-5 0,2 1-4 0,0-1-3 0,-1 1-4 16,3-1-3-16,1-3-3 0,3-1-5 0,1 0-7 0,2-2-12 15,-1-3-15-15,6 0-17 0,-3-3-18 0,4-1-28 0,1-1-28 0,0-3-37 16,2-5-40-16,-1-1-68 0,4-1-84 0,-2-3-88 0,-1-4-91 15,2-1-49-15,-1-6-26 0,0-2-8 0</inkml:trace>
  <inkml:trace contextRef="#ctx0" brushRef="#br0" timeOffset="304657.6746">18330 16056 252 0,'-8'-8'605'0,"1"1"0"0,0 1-1 15,2 0 1-15,1 0-95 0,-3 3-142 0,6 0-116 0,-4-1-102 0,4 3-65 16,-1 0-44-16,2 1-26 0,0 0-11 0,0 0-9 0,2 1-2 0,-1 0 0 16,4 3-1-16,-1-1-1 0,1 3-3 0,2 1 1 0,-1 1 0 0,2 2 3 15,0 1 2-15,0 0 5 0,1 1 6 0,0 1 2 0,0 2 0 16,-3-2 1-16,0 2 1 0,2 2 0 0,-2-2 0 0,-2 0 1 0,0 1 2 16,0 0 0-16,-3-1 3 0,-1 1 0 0,0-1 5 0,0 0 2 15,-1-1 5-15,-3-1 5 0,1-1 6 0,0-1 7 0,0-1 8 0,-2-2 10 16,2 1 9-16,-2-4 9 0,2 2 9 0,2-4 5 0,-3-1 7 15,3 0 0-15,-1-1-1 0,1-2-2 0,-3-1-5 0,3 0-10 0,-1-5-11 16,0-1-17-16,2-2-16 0,0 0-19 0,0-5-21 0,2 0-18 16,3-2-16-16,0-1-14 0,1-1-15 0,3-2-9 0,3-1-6 0,-1 0-4 15,1 0-2-15,3 0 2 0,-1 0 4 0,0 3 7 0,2-2 8 0,-2 3 7 16,2 1 8-16,-4 0 5 0,1 4 5 0,0 2 3 0,-2-1 4 16,1 4 3-16,0 0 2 0,-3 2 2 0,0 3 0 0,3 2 1 0,-4-2 3 15,2 6 1-15,-2-2 1 0,2 3 2 0,1 3 5 0,-2 0 3 16,-1 3 5-16,2 0 5 0,-1 2 4 0,-1 3 4 0,0 1 3 0,0-1 1 15,-2 4-4-15,-1 0-7 0,1 0-12 0,-1 1-14 0,0-1-18 0,1 2-23 16,-3 0-28-16,2-2-31 0,-2-2-30 0,2 1-45 0,0-2-49 16,1 0-91-16,-1-3-108 0,1-1-72 0,1-1-49 0,-1-2-20 0,1-3-4 15</inkml:trace>
  <inkml:trace contextRef="#ctx0" brushRef="#br0" timeOffset="304908.3006">19135 15873 471 0,'-1'-5'621'0,"-3"0"4"0,1 3-1 0,0-1-4 0,0 2-122 15,-1-1-179-15,1 2-112 0,0 3-78 0,-3-2-44 0,3 5-25 0,-2 0-13 16,-1 4-5-16,-2 3-5 0,-2 1-2 0,2 5-4 0,-3 2-3 16,0 4-1-16,0 2 0 0,0 4 1 0,-1 3 2 0,-1 2 0 0,0 1 2 15,0 4-1-15,2 0-2 0,-1 3-1 0,1 0-3 0,-2 2-3 16,4-2-3-16,-3 3-6 0,3-3-7 0,0 2-10 0,1-2-7 0,-1-2-11 15,2 2-14-15,1-3-12 0,-1 1-10 0,2-5-13 0,2 1-12 0,-3-3-13 16,5-2-13-16,-3-3-16 0,1 0-17 0,3-4-18 0,0-2-22 16,0-4-30-16,5-1-38 0,-2-4-74 0,3-3-91 0,2-3-64 0,0-4-52 15,0-1-23-15,6-4-6 0</inkml:trace>
  <inkml:trace contextRef="#ctx0" brushRef="#br0" timeOffset="305891.4278">19212 16419 145 0,'-6'-13'622'0,"-2"3"10"0,4-1 13 0,-3 1 14 0,-1-2 15 15,3 3-105-15,-1 0-165 0,2 2-99 0,-1-1-66 0,1 2-41 16,1 2-27-16,0-1-18 0,1 1-13 0,-1 1-13 0,3 0-11 0,-1 1-17 16,1 1-17-16,0 1-21 0,0 0-23 0,0 0-20 0,0 0-21 15,1 0-15-15,1 0-14 0,-1 0-4 0,3 0-1 0,-3 1 1 0,1 1 2 16,1-2 4-16,0 3 3 0,1-1 4 0,-1 0 3 0,3 1 4 0,-3 0 3 15,2 0 3-15,1 2 2 0,-1-2 5 0,0 1 3 0,1 1 1 16,-2-2 0-16,1 1-2 0,-1-1-2 0,0 0 0 0,0 0 0 0,-3-1-2 16,5 0 0-16,-4 1-1 0,-1-1 0 0,1 0 0 0,-1-1 0 15,-1-1 0-15,0 2 2 0,0-2-1 0,0 0 2 0,0 0 1 0,0 0 3 16,0 0 1-16,0 0 3 0,0 0 1 0,0 0 3 0,0 0 3 16,0 0 1-16,0 0 3 0,0 0 2 0,0 0 1 0,0 0 0 0,0 0 1 15,0 0 2-15,0 0 0 0,0 0 1 0,0 0-2 0,0 0 0 16,0-2 0-16,0 2-3 0,-1 0-3 0,1 0-1 0,0 0-2 0,-2-1-2 15,2 1-1-15,0 0-1 0,0-2-1 0,0 2-1 0,0 0-2 16,0 0 0-16,0 0-2 0,0 0-1 0,0-2 0 0,0 2-2 0,0 0 1 16,0 0-1-16,0 0 0 0,0 0 0 0,0 0-2 0,0 0 1 0,0 0-1 15,0 0-1-15,0 0 0 0,0 0 0 0,0 0 0 0,0 0-1 0,0 0 0 16,0 0-1-16,0 0 1 0,0 0-2 0,0 0 0 0,0 0 1 16,0 0 0-16,0 0-1 0,0 0 0 0,0 0 0 0,0 0 1 0,0 0-2 15,0 0 0-15,0 0 0 0,0 0 0 0,0 0 0 0,0 0 0 16,0 0 2-16,0 0-1 0,0 0 0 0,0 0 2 0,0 0-1 0,0 0 1 15,0 0 2-15,0 0 1 0,0 0 2 0,0 0 2 0,0 0 1 16,0 0 1-16,0 0 0 0,-1 0 3 0,1 0 1 0,0 0 0 0,-2-3 0 16,-1 3 0-16,2 0-2 0,-1-2 0 0,2 0 0 0,-1 1-2 0,1-1-1 15,-2-1 0-15,0 1-2 0,2 1 0 0,-1 0-1 0,-1-2-1 16,2 3-3-16,-1-2 0 0,1 1-2 0,-2 1 0 0,2 0-1 0,0 0-2 16,0 0-4-16,0 0-1 0,0 0-4 0,-2 0-5 0,2 1-4 15,-1 1-3-15,-1-2-2 0,0 4 0 0,-1-1-1 0,2 3 2 0,-5 1 0 16,1 0 2-16,-2 2 1 0,-1 2 1 0,-1 5 3 0,0-1 3 15,-1 2 3-15,-4 2 3 0,4-1 5 0,-1 3 1 0,-1-2 1 0,1 3 0 16,-2-3 2-16,4 0-2 0,-1 1-1 0,0-3 0 0,1-1-1 0,3-1 0 16,-1 0-1-16,2-3 2 0,2-2 0 0,-3-1 3 0,3 0 0 15,2-3 2-15,-1 0 2 0,0-1 4 0,1-2 1 0,1 1 1 0,0-3 3 16,1 1 1-16,3-1 1 0,-3-1 2 0,2 0 2 0,3-1-1 0,1-1 2 16,1 0-2-16,1-1 0 0,4 0-2 0,0-4-2 0,2 3-2 15,1-2-3-15,1 0-5 0,0 1-6 0,1-3-4 0,1 1-6 0,0 2-8 16,-2-2-9-16,1 3-8 0,1-2-6 0,-3 2-10 0,3 1-8 15,-2-2-9-15,-3 2-8 0,4 1-8 0,-4 0-11 0,2 2-5 16,-4-2-6-16,2 1-7 0,-4 1-7 0,1 0-4 0,0 1-3 0,-3 1-1 16,-1-2 0-16,-1 1-1 0,-1 0 1 0,-1-1 5 0,1 2 9 0,-2 0 10 15,-1-2 12-15,-2 0 9 0,0 0 8 0,0 0 7 0,-2-2 9 0,0 0 7 16,-1 0 7-16,-2-3 8 0,0 1 9 0,-2-3 8 0,2 2 8 16,-3-4 4-16,-1 1 2 0,1 0 2 0,0-2 6 0,-2 1 9 15,1-1 9-15,0-1 13 0,1 1 11 0,-1 0 11 0,0-2 12 0,1 2 11 16,0 0 10-16,-1 0 10 0,4 2 7 0,1 0 8 0,-3 1 6 0,4-1 4 15,-3 3 0-15,4-2-3 0,-1 2-2 0,2 3-7 0,-3-3-6 16,3 2-7-16,-1 1-9 0,2 1-11 0,0 0-14 0,0 1-12 0,0 0-14 0,0 0-10 16,0 0-8-16,0 1-7 0,2 2-3 0,-1 2-3 15,3 0-1-15,-3 2-1 0,2 2-1 0,3 2 3 0,-2 0 2 0,0 3 3 16,1 0 2-16,0 3 6 0,1 2 5 0,0 1 3 0,-1 1 1 0,2 2-2 16,-3-1-2-16,0 2-1 0,1 1-3 0,-1 0 0 0,-1 0-2 15,0 0-3-15,0 1-5 0,1 1-6 0,-1-2-7 0,0 0-6 0,-1-2-5 16,1 1-10-16,0-1-8 0,1 0-13 0,0-3-13 0,-3-1-17 15,2 0-18-15,1-2-20 0,1-4-19 0,-2-1-24 0,2-1-25 0,0-2-51 16,0-2-62-16,2-1-77 0,-1-3-81 0,2-3-48 0,1-3-31 0,-1-3-8 16</inkml:trace>
  <inkml:trace contextRef="#ctx0" brushRef="#br0" timeOffset="306174.1076">19555 15660 31 0,'-4'-12'582'15,"0"2"-3"-15,1 2-2 0,0 1-4 0,0 0-6 0,1 2-133 0,2-1-195 16,0 5-103-16,0-2-56 0,5 3-30 0,0 2-15 0,1 0-8 16,4 4-2-16,2-1 0 0,3 4-1 0,2 3 0 0,1 2-2 0,5 4-1 15,-1 1-1-15,5 5 1 0,0 2 6 0,0 2-1 0,-2 4-1 0,1 3-3 16,0 0 0-16,1 5-1 0,-5 0 1 0,2 2 0 0,-3 3 3 15,-3 2 3-15,-2 0 2 0,-2 3 3 0,-2 1 1 0,-2 0-3 0,-3 1-5 16,-2 1-9-16,-5-1-10 0,-2 4-14 0,-3-4-13 0,-4 1-14 16,-4-1-16-16,-4 1-15 0,-1 1-18 0,-4-1-22 0,-3-1-22 0,-2-3-27 15,-4 4-30-15,-2-5-49 0,-1-1-58 0,-1-1-79 0,-3-3-92 16,-2-2-56-16,0-2-34 0,-1-2-14 0,-2-2-1 0</inkml:trace>
  <inkml:trace contextRef="#ctx0" brushRef="#br0" timeOffset="309125.013">17880 13912 155 0,'-2'-1'480'0,"-1"-1"-38"0,1 2-60 0,1 0-75 16,-1 0-79-16,2 0-49 0,0 0-33 0,0 0-17 0,-1 0-10 0,-1 0-9 15,0 0-8-15,2 0-7 0,-2 2-7 0,2-2-8 0,-2 1-8 16,2-1-8-16,0 0-8 0,0 0-8 0,0 0-5 0,-1 2-4 0,1-2-3 16,0 1-2-16,0-1-2 0,0 0-2 0,-2 0-2 0,2 0-2 15,0 0-2-15,0 0-3 0,0 0-3 0,0 0-2 0,0 0-3 16,0 0-1-16,0 0-3 0,0 0 0 0,0 0-3 0,0 0 1 15,0 0-1-15,0 0 0 0,0 0 1 0,0 0 0 0,2 1 0 0,-2-1-2 16,0 0 0-16,1 0-3 0,1 0-1 0,0 0 1 0,2 0 3 16,0 0 2-16,1 0 2 0,2-1 1 0,1 0 1 0,4-1 0 0,-1-1 2 15,5 0-3-15,2 2 0 0,0-4-1 0,4 2 0 0,-1-2-1 16,6 0 0-16,-2-2-4 0,4 3-5 0,-1-1-7 0,0-2-6 0,3 1-8 16,-1 0-7-16,-2 2-6 0,2-3-7 0,-2 3-5 0,-1 0-6 15,2-1-3-15,-4 2-5 0,1-1-5 0,-4 0-8 0,0 0-11 0,-3 3-9 16,0-3-12-16,-3 4-13 0,-1-3-16 0,-2 3-18 0,-1 0-10 15,-4 0-8-15,1 0-7 0,-2 0-8 0,-4 0-14 0,0 0-19 16,-3 0-28-16,0 0-29 0,0 0-44 0,-3 3-49 0</inkml:trace>
  <inkml:trace contextRef="#ctx0" brushRef="#br0" timeOffset="309474.2367">18125 13585 86 0,'-2'-2'439'0,"-1"-1"-61"0,3 1-86 0,-2 0-59 0,1 1-45 15,-1-1-25-15,2 2-15 0,0 0-11 0,0 0-7 0,0 0-13 16,0 0-16-16,0 0-18 0,0 0-16 0,0 0-14 0,0 0-16 0,0 0-12 16,0 0-13-16,0 0-6 0,0 3-7 0,2-1 0 0,-1 0 0 15,1 1 2-15,0-1 3 0,-1 1 5 0,3 2 6 0,-3-1 4 0,2 2 4 16,1 0 5-16,0 1 5 0,-1 3 7 0,0 0 5 0,2 0 4 15,-2 2 3-15,1 1 1 0,-1 0 0 0,2 1 0 0,-4 2-3 0,3 0 0 16,0 1-3-16,-1 0-2 0,-1 0-1 0,-1 3-2 0,2-1-5 16,-1 0-4-16,0 0-2 0,-1 3-4 0,2-2-1 0,-3 0-3 15,2-1 0-15,1 0-3 0,0 1-1 0,-2 0 0 0,1-2 0 0,1 3-1 16,1-3-1-16,-3 0 1 0,1-2 1 0,1 0 1 0,0 1-2 16,0-2-3-16,-1 0-2 0,1-1-10 0,3-2-12 0,-3 0-16 15,2-2-20-15,-2 1-27 0,1-2-29 0,-1 0-37 0,0-2-42 0,0 0-58 16,2 0-65-16,-2-3-79 0,-2 0-82 0,3 0-52 0,-4-3-35 15,0-1-11-15</inkml:trace>
  <inkml:trace contextRef="#ctx0" brushRef="#br0" timeOffset="310007.8645">17840 13986 83 0,'-1'-2'419'0,"-1"2"-43"0,0 0-57 0,2 0-64 16,0 0-46-16,0 0-37 0,0 0-24 0,0 0-19 0,0 0-14 16,0 0-13-16,0 0-11 0,0 0-12 0,0 0-11 0,0 0-12 0,0 0-11 15,0 0-10-15,0 0-7 0,0 0-7 0,4 0-4 0,-3 0-3 16,4 0-3-16,0 0 0 0,1 0 0 0,3 0 2 0,1 0-1 16,0 0-1-16,4-1 1 0,-1-1 1 0,2 2 1 0,1-1 0 15,1 1-1-15,3-2-3 0,0 1-6 0,2 1-6 0,1-2-9 0,0 2-11 16,5-3-11-16,-1 1-16 0,2-1-14 0,1-1-16 0,0 3-16 15,0-3-20-15,1 1-19 0,-1 1-20 0,-1-1-17 0,-1 1-16 0,-1 0-16 16,-2-1-19-16,-1 1-19 0,-2 2-19 0,-3 0-35 0,-3 0-49 0</inkml:trace>
  <inkml:trace contextRef="#ctx0" brushRef="#br0" timeOffset="310441.2466">18101 13670 76 0,'-3'-7'341'0,"1"2"-85"0,1 2-53 0,-1-1-39 0,-1 1-23 0,3-2-14 15,-2 3-8-15,2-1-2 0,-1 1-4 0,-1-1-8 0,2 1-8 16,0 1-9-16,0 1-8 0,0 0-10 0,0 0-9 0,0 0-8 16,0 0-7-16,0 0-7 0,0 0-8 0,0 0-5 0,0 0-5 15,0 0-5-15,0 0-5 0,0 0-5 0,0 1-3 0,0 1-1 0,0 1 0 16,2-1 2-16,-1 1 4 0,1-1 2 0,0 3 6 0,-1 0 4 0,2 0 6 16,1 2 5-16,-1 0 5 0,0 2 5 0,3 0 6 0,-3 2 7 15,2 1 3-15,2 1 1 0,-3-1 0 0,1 3-3 0,1 0-1 16,-1 1-1-16,0 3-4 0,0-1-2 0,-2 1-2 0,2 0-2 0,0 2-4 15,-1 1-3-15,1-1-3 0,-2 2-3 0,2-1-1 0,-4 0-4 16,2 2 1-16,1-1-1 0,0-2-1 0,-1 1-2 0,0-1 1 16,1 0-1-16,-1-2 0 0,0 1-2 0,0-1-6 0,0-2-7 0,-1 0-15 15,1-2-14-15,2 1-21 0,-2-3-21 0,0-1-29 0,0-1-33 16,0-1-42-16,1 1-46 0,-3-4-79 0,4 0-98 0,-2 0-68 0,-1-2-55 16,1-3-25-16,-3-2-10 0</inkml:trace>
  <inkml:trace contextRef="#ctx0" brushRef="#br0" timeOffset="310907.6706">17902 13972 5 0,'-5'0'457'16,"-2"0"-5"-16,2 0-67 0,1 0-100 0,0 0-69 0,0 0-52 15,1 0-33-15,2 0-21 0,-3 0-10 0,4 0-5 0,0 0-4 16,0 0-4-16,0 0-8 0,0 0-8 0,0 0-9 0,0 0-11 0,0 0-9 16,0 0-11-16,0 0-5 0,4 0-3 0,-3 0-2 0,4 0 2 15,-2 0-1-15,4 0 1 0,-1 0 0 0,5 0 1 0,-1 0 0 0,2-1-2 16,2 0-1-16,2 1 0 0,2-2-1 0,0 1 1 0,2-3 1 16,3 3-1-16,-1-1-2 0,5 0-2 0,-3-1-3 0,6-1-5 0,0 1-4 15,0 1-4-15,0-3-5 0,5 3-4 0,-5-1-3 0,1 0-5 16,2 0-4-16,-3 0-5 0,0 0-3 0,-1 0-4 0,-3 0-1 15,1 0-3-15,-2 0-2 0,-2 2 1 0,-1-1 1 0,-4-1 3 16,-1 2-2-16,-1 1-2 0,0-2-6 0,-3 1-9 0,-1 1-12 0,-2-2-16 16,-4 2-20-16,2 0-25 0,0 0-36 0,0 0-42 0,-4 0-76 15,1 0-92-15,0 0-59 0,-1 0-46 0,0 2-20 0</inkml:trace>
  <inkml:trace contextRef="#ctx0" brushRef="#br0" timeOffset="312151.7891">19127 13668 9 0,'0'-13'399'0,"-2"-1"-63"15,2 3-85-15,-1-3-52 0,-1 3-33 0,2 1-21 0,-1-2-14 0,1 0-6 16,0-1-4-16,0 3-4 0,0 1-3 0,0 0-1 0,0 0-3 16,1 0-7-16,-1 2-12 0,2 0-7 0,-1 0-4 0,-1 0-8 15,2 3-7-15,-2 0-9 0,0 1-7 0,0 0-8 0,0-1-5 0,0 3-7 16,0-2-10-16,0 3-13 0,0 0-13 0,0 0-13 0,0 0-9 0,0 0-6 16,0 0-5-16,0 2-5 0,2-1-1 0,-1 2-2 0,-1 2 2 15,2 1 1-15,0 1 3 0,-1 3 4 0,2-1 9 0,2 3 8 0,-4 1 10 16,2 2 8-16,-1 3 12 0,0 2 7 0,-1-1 5 0,2 3 4 15,-1 2 3-15,0 0 3 0,-1 0 1 0,1 3 2 0,0 0 1 16,-2 2-1-16,1 0-4 0,-1-1-3 0,0 2-2 0,0 0-4 16,0 0-3-16,0-1-2 0,0-1-3 0,0 0-1 0,0-1-3 0,0-1-1 15,0-2-2-15,0 0 0 0,0-3 0 0,0 0-2 0,0-2-1 0,0-2 0 16,0-1-1-16,2-2-1 0,-2 0 1 0,0-3 1 0,1-1 0 16,-1 2 0-16,0-4 3 0,0-3 1 0,0 1 2 0,0-2 3 15,0 1 4-15,0-2 5 0,0 0 5 0,0 0 4 0,0-2 6 0,0-1 4 16,0 0 3-16,0 0-4 0,0 0-5 0,0-1-8 0,0-1-10 15,-1-1-5-15,-1-1-9 0,2-1-8 0,-1-1-6 0,-3-1-8 0,1-2-10 16,1-1-8-16,-1-3-10 0,0-1-10 0,-2-1-8 0,2 1-2 16,-3-3 5-16,1-2 4 0,2-2 3 0,-2 1 2 0,2-2 2 15,0-2 0-15,0-2 1 0,-2 1 2 0,4-2 1 0,-1 1 0 0,0-3 2 16,1-1 3-16,-1 4 6 0,2-3 2 0,0 2 1 0,0-2 2 16,0 3 7-16,0 0 7 0,2 1 7 0,-1 1 8 0,-1 1 8 15,2 4 10-15,-2-2 9 0,2 4 8 0,-1 1 10 0,-1 3 5 0,3-2 3 16,-1 6 2-16,-2-1 5 0,1 3-1 0,-1 1-3 0,2-1-4 15,-2 3-4-15,0 1-8 0,0 0-6 0,0 2-11 0,0 1-10 0,0 0-11 16,0 0-10-16,0 0-8 0,0 0-6 0,0 0-1 0,0 1 0 16,0 1 1-16,0 2 2 0,0 0 3 0,1 3 3 0,-1 0 4 0,2 2 5 15,0 2 6-15,-2 1 7 0,1-1 6 0,-1 6 8 0,2-2 6 16,-1 5 6-16,-1 0 2 0,2 1-2 0,-2 2 1 0,2 3-1 0,-1-1 1 16,-1 3-2-16,2 1 1 0,0 1-3 0,-2 1-1 0,1 0-2 15,-1 1-3-15,2-1-2 0,-1-2-2 0,2 3-2 0,-1-4-1 0,-2 2-1 16,1-1 0-16,-1-3-2 0,2-1 1 0,-1-1-3 0,-1-4-1 15,2 1-1-15,0-2 1 0,-2-2 0 0,1-3 0 0,-1 2-3 16,2-3-5-16,-1-3-8 0,-1 2-14 0,0-4-14 0,0-2-19 16,0 0-21-16,0-2-27 0,0 0-33 0,0-4-90 0,0 0-120 0,0 0-80 15,0 0-62-15,0-4-33 0,0 0-17 0</inkml:trace>
  <inkml:trace contextRef="#ctx0" brushRef="#br0" timeOffset="316008.1424">22769 4347 34 0,'-3'-8'105'0,"-2"1"-10"16,2 0-4-16,-2-1 0 0,1 0-5 0,-1-1-7 0,1 2-7 15,0-1-5-15,-1 1-2 0,0-1 0 0,-1 1 0 0,1-1 2 0,0-1-5 16,1 1-8-16,-3 1-4 0,2 0-1 0,-1 1-6 0,2-2-4 16,-3 1-4-16,2 1-2 0,0-2 3 0,1 2 4 0,-4 1 0 0,3-2-3 15,-1 3-3-15,1-3-7 0,-1 3-4 0,0-1-4 0,-1 0-4 16,3 2-1-16,-3-3-3 0,1 3-1 0,-2-2-2 0,2 1-2 0,-1 1-3 16,-1-1-2-16,-1 2-3 0,1-1-2 0,0 0-3 0,-3 1-2 0,3 1 0 15,-1-1 0-15,-4 0-2 0,2 2-3 0,0-3 1 0,-2 3 0 16,2 0 2-16,-2 0-1 0,1 3-3 0,-1-3-1 0,-1 2-2 0,3-2 0 15,0 2 1-15,-3 1 3 0,-1 0 0 0,1-2 1 0,1 3 3 16,-1 1 2-16,2-2 1 0,-4 2 0 0,3 1 3 0,-1-2 4 0,1 1 5 16,0 0 5-16,0 2 4 0,1-2 2 0,-2 2 2 0,1-2 1 0,1 2 1 15,-1 0 1-15,0 2 2 0,-1-1 2 0,3 1 1 0,-3 1-1 16,1 0 1-16,1 1-1 0,-1 0-2 0,0 0-2 0,1 2-1 0,-1-1 0 16,1 1 1-16,1-1-1 0,-1 0 0 0,2 1 0 0,-2 1 0 15,4 0-2-15,-2-1-2 0,1 3 0 0,1-3 0 0,-2 2 0 16,3 0-2-16,-1-2 1 0,2 2 0 0,-2 2-1 0,3-2 0 0,-1 0-2 15,1 1 0-15,0 0 0 0,2-1 0 0,-2 1 0 0,3 2 0 16,-2-4-1-16,1 3 0 0,2 0 0 0,1-1 0 0,-2 0-2 0,2 1 0 16,0 0 0-16,2-1 0 0,-2 1 1 0,1 0-1 0,1 0-1 0,-1 0 1 15,3-1 0-15,0 0 0 0,-1 1 0 0,2 0 0 0,0-1 0 16,1 1 0-16,-1-2 1 0,3 2-1 0,-4-3 1 0,3 1 0 16,-1-1-2-16,1 1 0 0,2-1 1 0,-3 1-3 0,2-2 1 15,0 0 0-15,1-1 1 0,0 1 0 0,-1 0 0 0,1-2-1 0,0 0 2 16,-1 1 0-16,3-1 0 0,-1-1 0 0,-1 1 0 0,4-2 2 15,-4 0 0-15,4-2 0 0,0 2 1 0,-2-2 1 0,3 3-2 0,-1-3 0 16,0 1 1-16,0-3-1 0,0 4 0 0,1-4-1 0,1 2 0 16,0-2-1-16,0 1 0 0,0 0-1 0,0-1 0 0,0-1 0 15,-2 1-2-15,4 1-1 0,-4-4 1 0,1 3-1 0,1-2-1 0,-1 1 0 16,-3-1 1-16,2-1 0 0,1 0 1 0,-3-1 0 0,1 3-1 16,1-4 0-16,0 0-1 0,-1 0 0 0,0 0-4 0,2 0-4 0,-2 0-4 15,0 0-4-15,2-4-6 0,-2 3-3 0,1-3-3 0,0 1-2 16,1 1-2-16,-2-3 0 0,1 0-1 0,1 0-1 0,-1 0 1 0,3-2 1 15,-3-1 2-15,0 0 4 0,0 0 3 0,3-2 5 0,-5 1 7 16,2-3 3-16,-1 1 2 0,1-1 4 0,1-1 2 0,-3 0 5 0,3-1 6 16,-2 1 2-16,-1-4 3 0,0 3 3 0,-2-3 1 0,1 0 6 15,-1 0 2-15,-3 0 5 0,1 0 5 0,-1-2 4 0,-1 0 2 0,1-1 2 16,-3 1 1-16,1 0-3 0,-3-1-2 0,1-3-1 0,-1 3 0 16,-1-4-1-16,-1 1-1 0,-1 0-3 0,1-1 0 0,-3 0-4 15,-1-1-6-15,0 1-6 0,-2-3-8 0,1 1-5 0,-4-1-7 0,-1-1-3 16,-2 0-2-16,1 2-2 0,-1-3-3 0,-1 1-3 0,-3-1-4 15,-2 1-12-15,0 1-13 0,-2-2-18 0,-1 3-14 0,0-1-23 0,-4 2-23 16,1 4-25-16,-3-3-28 0,-2 4-50 0,-2 1-64 0,-1 2-69 16,-4 1-75-16,-2 3-46 0,0 1-32 0</inkml:trace>
  <inkml:trace contextRef="#ctx0" brushRef="#br0" timeOffset="324023.3116">5224 12061 127 0,'-2'-3'144'0,"2"3"0"0,0-2 2 0,-2 1 4 0,2 1-1 0,-1-1-1 16,1 1-4-16,-2-3-3 0,2 3-3 0,0 0-6 15,-1 0-6-15,1 0-9 0,0 0-8 0,-2-3-7 0,2 3-11 0,0 0-10 16,0 0-9-16,0 0-9 0,-2 0-7 0,2 0-5 0,-1 0-6 15,-1 0-5-15,2 0-8 0,-4 0-12 0,2-2-5 0,1 1-4 16,-1 1-3-16,-1-2-5 0,1 0-4 0,-1 2-4 0,0-1-4 0,-2 0-4 16,2-1-5-16,-3 1-3 0,1-1-4 0,0-1-1 0,0 2 1 15,-3-1 5-15,-1 1-1 0,1-1-3 0,-2 0-1 0,1 2-1 0,-5-1 0 16,4 0 2-16,-4 1 1 0,1-2 3 0,-2 2 3 0,2-1 2 0,-3 0 2 16,0 1 3-16,1 0 1 0,0 0 1 0,-3 0 2 0,1 0 2 15,0 0 0-15,0 0 0 0,-2 0 2 0,0 1 2 0,1 0 2 0,-2-1 0 16,2 2 0-16,-2-2 0 0,1 1-1 0,1 0-2 0,-2-1-1 15,1 2 2-15,0 0-1 0,0-2 0 0,-1 3-1 0,2-2 1 0,-1-1-3 16,0 3 0-16,0-1-3 0,-1-1-2 0,2 1-1 0,-2 0-1 16,1 0 1-16,1 0-2 0,0 1 1 0,0-3 0 0,1 3 1 0,1-3 1 15,-1 4 0-15,0-3 0 0,2 1 1 0,-2 1 1 0,2-1-1 16,0-1 0-16,2 3 2 0,0-4-1 0,-1 3 1 0,1-2 3 0,-1 2 2 16,1-2 2-16,1 1 0 0,-1 0 0 0,2 1 1 0,-1-1 2 0,0 0-1 15,0-1 1-15,2 1-1 0,1 0 0 0,-2 0 1 0,3 0 0 16,-2-1-2-16,1 0 0 0,-2 3-4 0,3-1 0 0,0 0-2 15,-1 0-2-15,1 0 0 0,0-1 0 0,0 2-1 0,-1-1-1 0,-1-3 0 16,2 3 1-16,0 2 0 0,0 0-2 0,0-2 0 0,-1 1-2 0,1 0 2 16,0-1 3-16,2 2 0 0,-1 0 2 0,-2-3 1 0,3-1 2 0,-1 3 3 15,2 0 1-15,-1-2 0 0,-2 2 2 0,4-1 0 0,-1-2 3 16,0 2 0-16,-2 0 2 0,2 0 0 0,0 0-1 0,0 0 0 0,2-1 0 16,-2 1-1-16,2 1 0 0,-2-1 0 0,1-2 1 0,0 3 1 15,1-3-1-15,0 3-1 0,0-1 0 0,-1-1 0 0,1 0-2 0,0 1 1 16,0-1 0-16,0 3 0 0,0-3-2 0,0-1 1 0,0 3-1 0,-1-1 0 15,1-1-2-15,0 1 1 0,0 0-1 0,-1 0 2 0,3 0 0 16,-3 0 1-16,2 0 1 0,-1 0 0 0,1 2 2 0,-1-2 0 0,1 1 0 16,-1-1 0-16,1 2 0 0,-1 0-1 0,2-2-1 0,-1 1 0 0,0-1 0 15,-1 2-2-15,1-1 0 0,0-1-2 0,-1 2 0 0,1-3 0 16,-1 3-2-16,1-2-1 0,2 1-1 0,-1-1 1 0,-1 1-1 16,2 0-1-16,-2-1 1 0,1 3 0 0,1-2 0 0,-2-1 1 0,2 4 0 15,0-4-1-15,0 1 0 0,0 1 0 0,0 0 0 0,0-3 1 16,0 3-2-16,0-2 1 0,0 0 0 0,0 1 0 0,0 0 1 0,0-1-1 15,0 2 0-15,2-3 0 0,-2 3 0 0,1-2-1 0,1 3 4 0,-2-2-1 16,2 1 2-16,-1-1 0 0,-1 1 2 0,2 0-1 0,-2 0 2 0,3-1 2 16,-1 1 1-16,1-2 1 0,1 0 1 0,-1 2 2 0,-1 0 0 15,1-1 2-15,2-1 1 0,-2 2-1 0,2-1 0 0,0-2 0 0,1 3 1 16,0 0 2-16,1-2 2 0,-1 1-1 0,2 1 0 0,1-2 0 16,-1 1 0-16,0 1 0 0,3-2-1 0,-3 1 0 0,2-1 0 0,2-2 0 15,-1 1 0-15,1 2 0 0,0-1-2 0,-1 0 0 0,3 0-3 0,-3 0 0 16,2-2-1-16,1 0-1 0,-1 3 0 0,1-3 1 0,-1 1-2 15,1-1 0-15,0 1-1 0,2 1-1 0,-2-2-1 0,2 2-2 0,-2-2 1 16,2 1-2-16,-2 1 1 0,4-1-2 0,-4 0 2 0,3 1-2 16,-1-3-1-16,0 2 1 0,-2 0 0 0,3-1 0 0,-2 1 1 0,2-2 0 15,-1 2 1-15,1-2-1 0,2 0 3 0,-4 3 0 0,2-2-1 16,-1-1 1-16,-1 1 0 0,0 1-1 0,2-2 0 0,-1 0 0 0,0 0 0 16,0 0-2-16,-1 0 1 0,0 0-2 0,0 0 1 0,0 0 0 0,0 0-3 15,0 0-1-15,0 0-1 0,0 0 1 0,-1 1-1 0,-1-1 0 16,1 0-2-16,0 2 1 0,-1 0-1 0,1-2-2 0,-1 1 1 0,2 1-2 15,-2-2 0-15,3 1 0 0,-3-1-1 0,2 1 0 0,0 0 0 16,0-1 1-16,-2 2-1 0,4 0 1 0,-2-2 1 0,0 3-1 0,1-2 0 16,1-1 3-16,0 3 1 0,1-1 2 0,-2-1 1 0,5 1 1 15,-2-1 3-15,0 0 0 0,1 3 2 0,2-4 1 0,-1 3 1 0,0-3 0 16,2 1 0-16,-1 1 0 0,-1-2 0 0,1 3-1 0,3-2-1 16,-1 0-3-16,-2 1 1 0,2-1-3 0,-2 1-1 0,3 0 0 15,-4-1-2-15,1-1-1 0,0 4-2 0,2-4 1 0,-4 0 0 0,4 3-1 16,-2-3 0-16,0 0 0 0,-1 2 0 0,3-2 0 0,-3 2 1 15,2-2 0-15,-3 0-1 0,2 0 1 0,0 0 0 0,-2 0-1 0,0 0 2 16,0 0-1-16,0 0-1 0,-2 0 1 0,2 0-1 0,-1 0 1 16,-1 0 0-16,0 0-2 0,-1 0 1 0,1 0-1 0,-1 0 0 0,2 0-1 15,-3 1 0-15,1 1 1 0,-1-2-2 0,0 0 0 0,-2 2 2 16,3-2-2-16,-2 0 0 0,2 0-1 0,-1 0-1 0,0 0 1 16,1 0-1-16,-1 0 3 0,1 0-1 0,1 0 2 0,-1 0 2 15,-1 0 1-15,3 0 2 0,-2 0 1 0,2 0 1 0,0 0 0 0,0 0 1 16,0 0 1-16,1-2 3 0,1 2 1 0,1-2 1 0,0 1 0 15,-1 1 0-15,3-2-1 0,-1 0-2 0,1 2 0 0,-3-3-2 0,4 3 1 16,-1-2-2-16,-1 0 1 0,1 2-1 0,-2-1 0 0,2-1 0 0,-2 2-2 16,3-2 0-16,-4 1 0 0,4 1-1 0,-3-2 0 15,0 1 1-15,-1 1-2 0,3-1-1 0,-4 1 1 0,1 0 1 0,1 0 0 16,-2 0-1-16,1 0-1 0,-2 0 0 0,1 0 0 0,-2 0 0 0,1 0-2 16,0 0 1-16,-2 0-2 0,2 0 2 0,-3 0 1 0,3 0 0 15,0 0-1-15,-2 0-1 0,-1 0-1 0,0 0 2 0,3 0-2 16,-3 0 1-16,1 0-1 0,-1 0 1 0,1 0-1 0,2 0 0 0,-4 0-1 15,0 0-1-15,1 0 1 0,1 0-2 0,-2 0-1 0,2 1 0 16,-3-1-1-16,2 0 0 0,-2 0-2 0,2 0 1 0,-3 0 0 0,4 0 1 16,-4 1 1-16,1 1 2 0,0-2 0 0,0 0 2 0,-1 0 0 15,0 0 2-15,1 1 2 0,-3-1 2 0,5 0 1 0,-5 2 0 16,3-2 2-16,0 0 1 0,0 0 1 0,-1 0 1 0,0 0-1 0,3 0 0 16,-3 0 0-16,0 0-1 0,2 0 1 0,0 0-1 0,0 0 0 15,1 0-2-15,-2 0 0 0,3 0-2 0,-1 0-4 0,0 0-1 0,0 0-4 16,1 0-3-16,-1 0-3 0,3-2-1 0,-2 1-3 0,-1 1-3 0,3-2-2 15,-1 1-2-15,0 1-1 0,1-1-1 0,-3-2-1 16,3 3-2-16,-1 0 0 0,0-2 2 0,1 2 1 0,-3-1 1 0,3-2 2 16,-1 1-1-16,-1 0-1 0,-1 1-2 0,1-2-1 0,2 2-2 0,-3-1 0 15,1-1-1-15,-2 2 2 0,0-1-2 0,1 1 1 0,-2-3-2 16,-1 3 1-16,3 0-1 0,-3 0-1 0,-1-2 2 0,1 1 1 16,0 0 5-16,-1 1 4 0,-1-2 3 0,-1 2 1 0,2-2 1 0,-1 1 1 15,-1 0 4-15,-1 1 0 0,2-1 3 0,-2 0 3 0,1-1 1 16,-2-1 3-16,0 1 1 0,1 1 1 0,-1-1 1 0,1 1 1 15,-1-1 2-15,-1 0-1 0,1 0 3 0,0-1 1 0,-1 3 4 0,0-2 0 16,1 0-1-16,-1-1-1 0,-1 1-2 0,1-2-1 0,0 3 2 16,-1-3-2-16,-1 2-4 0,2-1-1 0,0-1 2 0,-2 2-1 0,1-1 1 15,-1 1-1-15,0-2-3 0,0 0 1 0,1 2 1 0,-3-1 1 16,2 1-1-16,-2-2 0 0,2 2 1 0,0-3 1 0,-2 3 3 0,1-1-1 16,-1 0 0-16,-1 1-3 0,1 0-3 0,0-2 0 0,-1 3 0 15,1-3 2-15,-1 0 4 0,-1 1 3 0,1 1 3 0,0-1 0 16,-1 1 0-16,-1 0 2 0,2 0 2 0,-2-1 3 0,3 2 2 0,-3-1 1 15,0 0 1-15,0 0 4 0,0 0 2 0,0 0-1 0,0 0-4 16,-3 2-2-16,3-2 3 0,-2-1 2 0,2 2 3 0,-1 1-2 0,-1-2-6 16,2-1 0-16,-3 1-1 0,1 1-2 0,1-1-3 0,-1-1-4 15,0 1-4-15,-1 1-2 0,2-1 1 0,-1-2-3 0,0 0-4 0,-1 2-3 16,-1-1-4-16,2 1 2 0,-1-2 7 0,0 1-2 0,0-1-6 16,1 1 4-16,-1-3 6 0,0 4 2 0,-1-2-1 0,3 0 0 15,-2 0-2-15,-2 1 0 0,2 1 3 0,1-2-1 0,-1 1 2 0,0 1-2 16,0-2 1-16,0 0 2 0,-1 2 3 0,1 0-2 0,-1-2-5 15,-1 2-1-15,3-1 3 0,-2 1 1 0,0-2 2 0,1 1 4 16,0 1 0-16,0-2 0 0,-1 2 0 0,-1-2-3 0,0 3-3 0,0-1-1 16,2 1-1-16,-2 0 1 0,2-1 2 0,-1-1-2 0,-1 1 1 15,1 0-2-15,0 0-1 0,0-1-2 0,-2 1-2 0,1 1-1 0,-1-1 1 16,1 0 0-16,1 0 1 0,-1 0-1 0,0 0 0 0,0 2 1 16,-1-2 2-16,0-1 0 0,1 2 2 0,0-1 0 0,0 0 2 0,0 1-2 15,-2 1-1-15,0-1 0 0,1 0 3 0,0-1-1 0,-2 1 1 16,2 0 0-16,-1 1 0 0,-1-2 0 0,2 2-2 0,-5-2-1 15,3 3-1-15,0-4-1 0,-1 3 2 0,-1-1 1 0,0-1-1 0,0 1-1 16,0 1 0-16,0-3-1 0,-2 4 1 0,1-3 0 0,1 3 0 16,-2-2 1-16,-1 1-1 0,2-1 0 0,0 0 0 0,0 1 1 15,-3 0-1-15,4-1-1 0,-1-1 0 0,-1 3 1 0,0-3 1 0,0 3-1 16,1-1 0-16,1-2 2 0,-2 3-1 0,2-4 1 0,0 3 1 16,-2 0 1-16,1-1-1 0,1 2 1 0,0-2-2 0,0 0 2 0,-1 0 0 15,0 2-1-15,1-1-1 0,-2-1-2 0,1 2-1 0,-1 0 0 16,0-2 0-16,1-1-2 0,-2 3-3 0,-1 0-1 0,1-2 1 0,-1 2-1 15,1-2 1-15,-1 2-2 0,0 0 0 0,0 0 1 0,1 0-1 16,-1 0 0-16,0 0 2 0,2 2-2 0,-2-2 0 0,2 2 0 0,-1-2 0 16,2 0 1-16,1 3 0 0,-2-1 1 0,2-2-1 0,1 0 1 15,-2 2-2-15,1-2 0 0,2 1 2 0,-1-1 1 0,1 2-1 16,0 0 1-16,0-2-1 0,-1 1 3 0,4 0 1 0,-1-1 0 16,-1 2-1-16,2-2 0 0,-2 0-1 0,0 0 1 0,1 0 0 0,0 0 1 15,-2 0-2-15,3 0 1 0,-1 0 0 0,-1 0 1 0,-1 0 1 0,1 0-2 16,-1 0-1-16,0 1 1 0,-3-1 1 0,1 1 1 0,1-1-2 15,-4 0 0-15,2 2 0 0,-2 0-2 0,-1-2 1 0,1 1-1 16,-4 1-1-16,3-2-1 0,-2 1-2 0,0-1 0 0,-1 2 2 0,1-1-2 16,-3-1-1-16,2 2 0 0,1-1 1 0,0-1 1 0,0 2-1 15,-1-2 1-15,3 1 2 0,-2 0 0 0,0-1 2 0,-1 2 2 0,4 0 1 16,-4-2 1-16,4 1 0 0,-3 1 0 0,2-2 2 0,-2 0 1 16,3 0-1-16,-2 0 2 0,2 0 0 0,-1 0 0 0,1 0 1 0,2 0 0 15,-3 0 0-15,4 0-2 0,-3 0 0 0,1 0-3 0,3 0 0 16,-2 0-3-16,0 0-2 0,1 0-2 0,-1 0 0 0,2 0-1 15,-3 0 0-15,3 0 0 0,-2 0-2 0,3 0 0 0,-3 0-1 0,0 0 0 16,1 0-1-16,0 0 1 0,0 0 0 0,-1 0 2 0,0 0 2 16,1 0 3-16,-1 0 1 0,0 0 2 0,0 0 3 0,0 0-1 15,2 0 0-15,-3 0 1 0,2 0 0 0,0 0 2 0,0 0 2 0,0 0 1 16,-2 0 1-16,4 0 0 0,-2 0 0 0,0 0 0 0,0 0 0 0,2 0-2 16,-2 0-1-16,0-2 0 0,2 1 1 0,-3 1-1 0,1-2 1 15,2 0-1-15,-1 2-1 0,1-1-1 0,0 0 0 0,0 1-1 16,-1-2 1-16,1-1-1 0,0 2 1 0,-1-1-1 0,2 1 1 0,1-2-2 15,-2 1 2-15,0 0-2 0,2 0 0 0,-2 0-1 0,0 0-4 16,1-2 0-16,0 3-1 0,-1-1-2 0,1-3 1 0,-1 3-1 0,-1-1-1 16,1-1-1-16,0 1 1 0,-1-2-1 0,-2 0 0 15,3 2 0-15,-3-1 1 0,0 1 2 0,1-2 3 0,-2 1 2 0,1 1 2 0,-1-2 2 16,-2 2 0-16,3-2 3 0,-3 3 2 0,3-1 1 0,-3-2 2 16,1 4-1-16,0-3 2 0,-2 1 0 0,2-1 1 0,-3 1-2 15,2 1 0-15,-2-1-1 0,3-1-2 0,-4 1-1 0,4 0-1 0,-2 0-1 16,0-1-3-16,-2 1 0 0,3 1 0 0,-3-1-1 0,2 0-2 15,-2 0-2-15,2 0-3 0,-2 2 1 0,3-1-2 0,-3 1 1 16,2-2-1-16,-2 1 0 0,0 0 0 0,2 0 0 0,-2 0-1 0,3 1 0 16,-2 0 1-16,0-3-1 0,1 3 0 0,0-1 1 0,0 2-2 15,0-5 1-15,1 5 1 0,-2 0 0 0,2-2 1 0,1 2-1 0,-1-2 1 16,0 1-2-16,1 1 1 0,-1 0-1 0,1 0-1 0,1 0 0 16,-1 0 2-16,0 0-1 0,2 0 2 0,0 0-1 0,-1 0 2 15,0 0-2-15,3 0 1 0,-2 1-1 0,0 1 1 0,1-2-1 16,-2 2 0-16,2-2-1 0,1 0-2 0,-4 5 0 0,4-5 0 0,-3 2-2 15,0-1-2-15,1 3-6 0,-2-3-6 0,0 2-4 0,-2-1-6 0,2 2-8 16,-4-1-11-16,1 1-11 0,-3-1-13 0,1 1-12 0,-2 1-13 16,-2 0-23-16,-3 0-28 0,2 2-31 0,-5-2-34 0,1 2-58 15,-3 1-73-15,-2-3-41 0</inkml:trace>
  <inkml:trace contextRef="#ctx0" brushRef="#br0" timeOffset="327140.8441">7024 12553 32 0,'0'2'42'0,"0"-2"-7"0,0 0-6 15,0 0-7-15,2 0-5 0,-2 0-4 0,2 1-7 0,-2-1-3 0,0 0-6 16,0 0-2-16,0 0-5 0,0 0-3 0,0 0-1 0,2 2 0 16,-2-2 2-16,0 0 2 0,0 0 2 0,0 1 2 0,0-1 4 15,0 0 6-15,0 2 7 0,0-2 3 0,0 0 4 0,0 1 5 16,0-1 3-16,0 0 4 0,0 0 4 0,0 0 3 0,0 0 3 0,0 0 4 15,0 3 3-15,0-3 3 0,0 0 3 0,0 0 2 0,0 0 1 16,0 0 3-16,0 0 1 0,0 0 3 0,0 0 2 0,0 0 1 0,0 0 3 16,0 0 0-16,0 0 3 0,0 0 0 0,0 0-1 0,0 0 0 15,0 0-1-15,0 0 0 0,0 0-3 0,0 0-1 0,0 0 0 0,0 0-3 16,0 0-3-16,0 0-2 0,0 0-4 0,0 0-4 0,0 0-3 16,0 0-6-16,0 0-1 0,0 0-6 0,0 0-3 0,0 0-4 15,0 0-4-15,0 0-3 0,0 0-4 0,0 0-3 0,0 0-4 0,0 0-4 16,0 0-1-16,0 0-3 0,0 0-4 0,0 0-2 0,0 0-2 15,0 0-1-15,0 0-2 0,0 0-2 0,0 0-2 0,0 0 0 0,0 0-3 16,0 0-1-16,0 0-1 0,0 0-1 0,0 0-1 0,0 0 1 16,0 0 1-16,0 0 1 0,0 0 0 0,0 1 1 0,0-1 1 0,0 0 2 15,0 0 0-15,0 0 3 0,0 0 2 0,0 0 2 0,0 0 3 0,0 0 0 16,0 0 2-16,0 0 1 0,0 0 2 0,0 0 1 16,0 0 2-16,0 0 0 0,0 0 2 0,0 0 2 0,0 0 2 0,0 0 0 15,0 0 1-15,0 0 0 0,0 0 2 0,0 0 0 0,0 0 2 0,0 0 1 16,0 0-1-16,0 0 1 0,0 0 0 0,0 0 0 0,0 0-1 15,0 0 1-15,0 0 0 0,0 0-1 0,0 0-2 0,0 0-1 16,0 0 0-16,0 0-1 0,0 0-2 0,0 0 0 0,0 0-2 16,0 0-2-16,0 0 0 0,0 0-3 0,0 0-1 0,0 0-2 0,0 0-1 15,0 0-3-15,0 0 0 0,0 0-1 0,0 0-1 0,0 0 1 16,0 0-2-16,0 0 0 0,0 0-1 0,0 0-1 0,0 0 1 0,0 0 0 16,0 0 0-16,0 0 0 0,0 0 0 0,0 0 0 0,0 0 1 15,0 0 1-15,0 0-1 0,0 0 1 0,0 0 1 0,0 0 1 0,0 0 1 16,0 0 0-16,0 0 2 0,0 0 1 0,0 0 2 0,0 0 1 15,0 0 3-15,0 0 3 0,0 0 2 0,0 0 3 0,0 0 3 0,0 0 2 16,0 0 1-16,0 0 1 0,0 0 1 0,0 0-1 0,0 0 1 16,0 0 0-16,0 0-2 0,0 0 0 0,0 0-2 0,0 0-3 15,0 0-2-15,0 0-5 0,0 0-1 0,0 0-3 0,0 0 0 0,0 0-1 16,0 0-1-16,0 0-2 0,0 0 0 0,0 0 0 0,0 0-2 16,0 0 0-16,0 0 0 0,0 0-2 0,0 0 2 0,0 0-2 15,0 0 0-15,0 0-1 0,0 0 0 0,0 0 0 0,0 0-1 0,0 0-1 16,0 0 0-16,0 0 0 0,0 0 0 0,0 0 1 0,0 0 0 15,2 0 0-15,-1 2-1 0,-1 0-4 0,2-2-8 0,-2 1-12 0,1 1-13 16,1-2-17-16,-2 1-18 0,2 1-19 0,-1-2-21 0,-1 0-29 16,0 0-32-16,0 4-68 0,0-4-89 0,0 0-56 0,0 0-39 0</inkml:trace>
  <inkml:trace contextRef="#ctx0" brushRef="#br0" timeOffset="329939.5902">5467 8949 97 0,'0'-2'191'0,"-2"-1"-44"0,1 2-23 0,1-2-13 16,-2 1-3-16,1-1 0 0,-1 0 0 0,2 1-2 0,-2 0-7 15,2-1-8-15,-1 0-7 0,-1 1-5 0,-1 1-5 0,0-3-1 0,2 4 1 16,-1-2-2-16,-1-1-6 0,0-1-5 0,-1 4-6 0,1-3-5 15,0 3-3-15,0-4-4 0,-2 3-3 0,-1-1-3 0,3 0-3 16,-2-1-4-16,2 2-3 0,-2 0-2 0,2-2-2 0,-2 1 0 0,-1-1-3 16,1 2 0-16,0-3-3 0,-1 3-2 0,-1 0-4 0,0-2-2 15,2 1-2-15,-3-1-3 0,2 2-1 0,-2-1-4 0,-1-1-3 0,0 1-3 16,0 1-2-16,-2 0-2 0,0 0-3 0,1 1-3 0,-4-2-4 16,3 2-1-16,-3 0-2 0,1 0-3 0,-2 0-1 0,0 2-2 0,-2-2-2 15,1 1 1-15,-1 0-2 0,1 2 1 0,-3-1 1 0,3 1 3 16,-3 0 3-16,0 0 3 0,3 0 2 0,-4-1 2 0,4 0 3 0,-3 1 4 15,0 0 3-15,3-1 4 0,-3 2 3 0,2-1 4 0,-2 0 0 16,0 0 3-16,3 1-1 0,-1-1-1 0,1-3-1 0,-1 4 0 0,-1-1 1 16,2-1-1-16,-2 2 0 0,2-1 0 0,-2 2-2 0,2-2-1 15,-2 0-1-15,0 2 1 0,-1-2-1 0,2 2-1 0,-1-2 1 0,-1 1 2 16,3-1 2-16,-4 2 0 0,4-2 2 0,-3 1 1 0,0 1 1 16,2-2-1-16,-2 2 0 0,0-3 1 0,0 3 1 0,0-3 1 0,1 3 1 15,-2 0 0-15,1-2-1 0,0 1 0 0,0-1 0 0,-1 2-1 0,2-1 0 16,-1-1-1-16,3 1 1 0,-3 0 2 0,1-1 1 0,2 0 0 15,-3 0 2-15,4-1-1 0,-2 1 0 0,3 1 1 0,0-3-1 0,1 3-1 16,-1-1 0-16,3-3-2 0,-1 4 0 0,2-3-3 0,0 1 0 0,2 0-3 16,-1 1 0-16,3-2-2 0,-1 2-2 0,2-2-2 0,-1 1 0 15,0 1-3-15,1-1 1 0,2 0-1 0,-2 1 2 0,2 2-1 0,-2-1 1 16,2-1 1-16,-2 1 1 0,1 1 0 0,-1 0 1 0,0 2 1 16,2-1 0-16,-2 1 1 0,2 2 1 0,-2-1 1 0,-1 1 1 0,1 0-1 15,2-1-1-15,-2 1-2 0,2-1 0 0,-2 2 0 0,-1-1 2 16,3-1-1-16,-2 2-1 0,2-3 0 0,1 2 0 0,-1 0 0 0,0-1 0 15,0 0 0-15,1 1 1 0,-1 1 0 0,0-3-1 0,2 1 1 0,-1-1 0 16,0 2 0-16,1-2 2 0,-1 1-2 0,2-1 0 0,0 0 0 16,0 1 1-16,0-3 0 0,2 2 1 0,-1 0-1 0,1 0 1 0,0-1 2 15,-1 2 2-15,2-3 0 0,0 0 1 0,0 0 0 0,1 2 0 16,0-1 1-16,0 1 2 0,0-3 2 0,1 1 1 0,3 3 1 0,-2-1 1 16,2-2 1-16,-1 1-1 0,2 0 1 0,-1 0 0 0,3 0 1 0,0 0 0 15,0 0 1-15,0 1 2 0,3-2-1 0,-1 2 1 0,1-2-1 16,2 2 1-16,0-2-1 0,-2 1 0 0,5 0 0 0,-3-1 1 0,3-1-1 15,1 1 0-15,-2-1 0 0,4 0 0 0,-2 3-2 0,3-2-2 0,-1-2 0 16,1 2 0-16,1-1-3 0,1-1 1 0,1 2-1 0,-1 0 0 16,0-2-3-16,0 1-1 0,2-1-1 0,0 2-1 0,0-2-3 15,-3 1-2-15,3-1 1 0,-2 0-3 0,0 0-2 0,2 0 0 0,-2 0-2 16,-1 0-3-16,3 0-1 0,-3 0-2 0,1 1-1 0,-1-1-1 16,0-3 1-16,-1 4 0 0,1-1 2 0,-2-1 1 0,3 1 4 0,-4 1 0 15,4-1 2-15,-3 0 1 0,-1 0 1 0,1-2 2 0,2 0 1 16,-2 1 2-16,0 1 2 0,0-1 1 0,0-1 1 0,-2 2 1 0,1-1 0 15,1-1-1-15,0 1-1 0,-4 0-2 0,4 0 0 0,-2-2-1 16,0 2-1-16,0-1 1 0,-1-1-1 0,0 2 1 0,0-1-1 0,3-1 1 16,-3 2-1-16,2-1-1 0,-1-1 1 0,-1 2-3 0,2-2-1 15,-1 1-1-15,-1 0-1 0,3-1-2 0,-1 2 1 0,-2-1-2 16,3-1 1-16,-2 0-3 0,0 2-2 0,0 0-2 0,0-2-2 0,0 1 1 16,0-1-1-16,0 2-1 0,1-2 2 0,-2 0 0 0,-1 2 1 15,2 1-1-15,-1-3-1 0,0 0 1 0,0 0-3 0,1 2 0 16,-2 0-2-16,1-2-1 0,3 1 0 0,-3 1-2 0,2 0-3 0,-1-2-1 15,-1 3-1-15,2-3-2 0,-1 2 0 0,-1 0 1 0,3-1 1 0,0 1 1 16,-2-2 2-16,2 3-1 0,-2-3 2 0,2 2 1 0,0-1 1 16,2-1-1-16,-2 1 4 0,1 0 0 0,0-1 1 0,1 2-1 0,1-2 1 15,-2 2-1-15,2-1-1 0,-2-1-1 0,2 2 0 0,-1-1 1 16,1-1 1-16,-1 2 1 0,0-1 1 0,1-1 1 0,0 2 0 0,-1-2 2 16,0 0 1-16,1 0 1 0,-1 0 2 0,1 0 0 0,-1 0 2 15,0 0-1-15,-1 0 2 0,3 0-1 0,-3 0 2 0,1 0-2 16,-2 0 0-16,2 0-1 0,-1 0 2 0,-1 0-3 0,1 0-3 15,-1 0-3-15,0 0-4 0,-1 0-2 0,2 0-3 0,-1 0-4 0,0 0-3 16,-2 0-5-16,2 0-4 0,-2 0-4 0,1 0-3 0,1 0-3 16,-2 0-4-16,0 0-1 0,0 0 2 0,2 0 2 0,-3 0 2 0,2 0 2 15,-1 0 3-15,-1 0 4 0,2 0 3 0,1 0 5 0,-3 0 6 16,1 0 4-16,2 0 3 0,0 0 3 0,-1 0 5 0,0 0 3 0,1 1 0 16,-3-1 3-16,3 0 1 0,0 2 2 0,-1-2 2 0,-1 0-2 15,2 0 1-15,0 0 1 0,-1 0-1 0,1 0 1 0,0 0 3 16,-3 0-1-16,3 0 1 0,0 0 0 0,-1-2 2 0,0 1 0 0,-1 1-1 15,2-2-1-15,-1 2 2 0,1-1 0 0,-2-1 1 0,1-1-2 16,1 2 0-16,0-1-2 0,-3 0 0 0,3 0-1 0,-1 1 1 0,-2-1-2 16,1-1-1-16,2 0 0 0,-4-1 1 0,1 1 1 0,1 1-2 15,-2-1 0-15,2-1-1 0,-4 4-1 0,3-5 2 0,0 3-1 0,-3-1-1 16,4 0 0-16,-4 0-2 0,3 0 1 0,-2 0 0 0,-2 0 0 16,4 0-3-16,-3 1 2 0,-1 0-1 0,1-1 2 0,0-2-1 15,-2 2-2-15,2 0 0 0,-2-1 0 0,2 1 1 0,-2-2-1 0,0 0 2 16,-1 2-1-16,3-1 1 0,-5-1 2 0,2 2 3 0,1-1 0 15,-3 1-2-15,3-2 3 0,-3 3 0 0,3-1 3 0,-1-2 0 0,-2 2 3 16,2-1 0-16,-2 1 3 0,1-2 0 0,-2 2 1 0,1-2 2 16,0 3 0-16,-1-2-1 0,-1-1 4 0,-1 1 5 0,3 1 4 15,-3-2 4-15,0 1 3 0,0 1 0 0,-2-1 3 0,2-1 5 0,-1 2 3 16,-3-1 5-16,2-2 5 0,-1 1 5 0,-2 1 2 0,2 0 0 0,-2-1-2 16,-1-1-2-16,0 1-2 0,-1-2-2 0,1 0-1 0,-1 0-1 15,-1 0-3-15,0-1-2 0,0 1-6 0,0-1-7 0,0 1-7 16,-1-2-5-16,-1 1-4 0,2-4-2 0,-3 3-3 0,1 1-1 0,1-4-4 15,-1 2-6-15,-1 0-2 0,1 0-2 0,-1-3-3 0,0 3-2 16,0 0-1-16,-2-2 1 0,2 2-1 0,-2 0-2 0,2-1-3 16,-2-1 0-16,0 0-2 0,-1 2-1 0,0 0 1 0,1-1-1 0,0 1-1 15,-1 0 0-15,0-2-1 0,-4 0-1 0,4 4 0 0,-2-4-1 0,0 2-1 16,-1 2 1-16,-1-3 2 0,0 2 3 0,0-1 2 0,0 0 2 16,-1 1 2-16,-1-1 2 0,0 1 4 0,0 0 3 0,-1-1 2 15,2 1 2-15,-3 0 4 0,3-1 2 0,-3 1 4 0,2 1 3 16,0-2 2-16,-2 3 1 0,2-2 1 0,-2 1 2 0,3-1 1 0,-3-1 0 15,1 1 1-15,2 1-1 0,-3 0-1 0,1-1 1 0,-1 1 1 0,0-1-2 16,0 0 0-16,1 1-1 0,-1-1-1 0,1 2-3 0,0-1-3 16,-1 1-1-16,-2-1-2 0,2 1-2 0,-2 1 0 0,-1-1-2 15,1 1-1-15,-3 0-1 0,1 0-2 0,-2 1 1 0,-2 0-3 16,0 1-3-16,0-1-1 0,0 2-1 0,-3-2 0 0,-1 3-2 0,1-1 0 16,-2 0-2-16,2 1-1 0,-2 0-2 0,-2 0-1 0,3 1-3 15,-3 1 1-15,2-2-3 0,-1 2 0 0,1 0 1 0,2 0-1 0,-2 0-1 16,1 2 0-16,1-2-1 0,-2 1 1 0,4 1 0 0,-2-2 0 15,2 1 3-15,-1 0 1 0,2-1 2 0,-1 2 3 0,4 0 2 16,-3-1 1-16,1 1 2 0,2-1 0 0,-1 1 3 0,1-2 2 0,-1 3 1 16,2-3 1-16,-3 2 2 0,5-2 2 0,-4 2 2 0,2-1 0 15,-1-1-1-15,-1 2 0 0,1-2 0 0,-2 2 0 0,1-1 0 0,-1-1-1 16,-1 2-1-16,0-2 0 0,-1 0-2 0,0 0 0 0,-1 0-3 0,-1 0-3 16,0 0 0-16,-2 0-2 0,0 0 0 0,0 0 0 0,0 0-1 15,-1 0 0-15,-1 0-1 0,-1 0 1 0,2 0 0 0,0-2 2 16,-1 2 0-16,1-1 0 0,-1-1 1 0,1 2-1 0,1 0 2 0,0 0-1 15,0-2 0-15,0 2-1 0,-1 0-3 0,1-1 1 0,-2 1-2 16,1-2 0-16,0 2-2 0,-1 0-1 0,1 0 1 0,-2 0 0 16,0 0 0-16,1 0 0 0,-2 0-1 0,-1 0-3 0,0 0-4 0,1 0-5 15,-2 0-7-15,-1 0-7 0,-1 0-9 0,-1 0-9 0,-2 0-10 16,0 0-16-16,0 0-19 0,-4 0-21 0,2 0-23 0,-3 0-26 16,1 0-30-16,-1 2-71 0,-1-1-92 0,1 1-47 0</inkml:trace>
  <inkml:trace contextRef="#ctx0" brushRef="#br0" timeOffset="333056.7404">10066 9619 238 0,'-1'-11'314'0,"-2"3"-65"16,0 1-66-16,1-1-33 0,-1 1-20 0,0 0-10 0,1 1-6 0,-1 2-6 15,0-1-6-15,0 0-8 0,-1 3-12 0,0-1-11 0,3 1-10 16,-1 1-10-16,0-1-6 0,-1 2-9 0,0 0-10 0,1 2-7 0,-1-1-5 16,0 1-4-16,0 2-2 0,-1 1 1 0,-1 1 3 0,1-1 3 15,0 5 2-15,-1 0 3 0,1 2 4 0,0 2 4 0,0 0 3 16,-1 4 4-16,1 3 6 0,-1-1 0 0,2 4 1 0,0 2-2 0,1 1-1 16,2 1-5-16,-1 4-2 0,1-1-2 0,1 4 3 0,-1 1 0 15,2 0 0-15,1 1 0 0,0 2 0 0,2 1-2 0,-1-1-2 0,1 4 1 16,-1-1-1-16,0-1 0 0,1 3 0 0,2-3 2 0,-2 1 1 15,0-2-1-15,0 1-4 0,0-2-3 0,-2-1-1 0,2-1-2 0,-2-1-2 16,2-2-1-16,1-2-1 0,-3-3-2 0,-1-1-4 0,1-1-3 16,0-3-6-16,-1-4-5 0,-2 0-7 0,2-2-7 0,-2-3-7 0,0 0-6 15,0-3-8-15,-2 0-11 0,0-4-10 0,-1-1-19 0,0-1-21 16,0-3-27-16,-5 0-33 0,2-1-44 0,-2-2-53 0,-2-2-69 0,-1-2-80 16,0-1-45-16,-2-2-28 0,-1-1-15 0</inkml:trace>
  <inkml:trace contextRef="#ctx0" brushRef="#br0" timeOffset="333261.2068">9697 10222 229 0,'4'-6'470'0,"1"0"-23"16,0 1-77-16,1-2-103 0,-1 2-67 0,4-2-47 0,-1 2-28 15,2-2-21-15,1 2-12 0,2 0-11 0,-2-1-9 0,4-1-11 0,2 2-9 16,0 0-8-16,-1 1-11 0,3-1-13 0,-1 1-11 0,2-1-15 15,0 0-13-15,2 2-17 0,-3 1-16 0,3-1-16 0,0 1-24 0,-2 0-27 16,2-1-22-16,-2 1-25 0,2 2-37 0,-3 0-46 0,0-2-69 16,0 2-83-16,-2-1-48 0,-1 1-31 0</inkml:trace>
  <inkml:trace contextRef="#ctx0" brushRef="#br0" timeOffset="333572.881">10358 9771 57 0,'0'-5'479'0,"-2"-1"-14"0,2 2-68 0,-2 0-96 16,2-1-60-16,-3 1-43 0,2 1-25 0,-1 1-14 0,-1-1-16 16,1 1-17-16,1 0-14 0,-1 2-15 0,0 0-15 0,2 0-15 0,0 0-13 15,-4 0-12-15,2 0-10 0,1 2-12 0,-2 1-9 0,-1 1-7 16,1 1-5-16,-2 2-5 0,1-1-1 0,-1 4-1 0,-3 0 1 0,3 1-1 15,-1 1 1-15,1 5 1 0,0-2 3 0,-1 1 1 0,2 1-1 16,0 2 1-16,1-1 0 0,0 1-1 0,1 0 0 0,2 1 1 0,2 1 2 16,1-2 3-16,0 3 3 0,1-2 1 0,0 0-2 0,2 0-2 15,-1-2-9-15,3 3-7 0,0-2-13 0,3 1-15 0,-1-3-20 16,-1 2-23-16,4-3-28 0,-1-1-29 0,2 0-47 0,1-2-54 0,0-1-82 16,1 1-94-16,0-6-55 0,2 1-34 0,-1-4-14 0</inkml:trace>
  <inkml:trace contextRef="#ctx0" brushRef="#br0" timeOffset="334006.4938">10514 9811 271 0,'-3'-1'487'0,"1"-1"6"0,2 0-81 0,-1 2-122 16,-1 0-88-16,2 0-69 0,0 0-41 0,0 0-28 0,0 0-17 15,0 0-9-15,0 0-7 0,0 0-4 0,0 0-6 0,2 0-6 0,-1 2-8 16,-1 0-8-16,2 1-6 0,1-1-3 0,-1 3-3 0,-1 0 1 16,2 0 1-16,0 0 3 0,-1 1 1 0,1 2 4 0,-3-1 1 0,2 1 0 15,-1 1 1-15,-1 1 2 0,0 0 1 0,0 2-1 0,-1-2 0 16,-1 1 0-16,-1 0-1 0,1 0-1 0,-1-1 1 0,-1 0 0 16,1 2-1-16,-1-4 0 0,1 1-1 0,0-1 4 0,1-1 0 15,1-3 2-15,-1 3 4 0,-1-4 5 0,3 2 6 0,-2-3 9 0,2 0 11 16,-1-2 13-16,1 0 8 0,0 0 5 0,0 0 2 0,0-2 2 15,0 0 0-15,1-3-2 0,-1 2-2 0,2-4-2 0,1 0-5 0,0-1-7 16,2 1-8-16,0-2-12 0,1-3-15 0,2 0-11 0,0 0-10 16,0 2-6-16,3-3-2 0,-2 3-2 0,3-1-1 0,-2-1-2 0,0 2 0 15,1 1 0-15,0 0 0 0,0 2 1 0,-3 0 1 0,1 2-1 16,-1 0-1-16,1 1 0 0,-3 0-1 0,1 2-2 0,0 2 1 0,-1 0 1 16,-1 0 0-16,0 0 1 0,2 2 0 0,-2 3 2 0,0-2 0 15,0 2 3-15,0 0 2 0,0 3 3 0,0-1 2 0,-1 1 2 16,-1 1-1-16,2-2-3 0,-2 5-6 0,0-4-11 0,0 3-13 0,1-2-14 15,0 0-22-15,-1 0-24 0,0-1-25 0,-1-1-23 0,1 0-36 16,0 1-42-16,-1-1-77 0,1-2-95 0,0-1-54 0,2-1-36 0</inkml:trace>
  <inkml:trace contextRef="#ctx0" brushRef="#br0" timeOffset="334272.4982">10963 9723 360 0,'0'0'506'16,"0"0"3"-16,0 0-82 0,0 0-126 0,0 0-87 0,0 0-70 15,0 1-40-15,0 1-29 0,0 0-15 0,0 1-11 0,0 4-3 0,0 0-2 16,0 1-1-16,0 2-2 0,0 1 0 0,0-1-3 0,-2 4 0 16,2 1 1-16,-1 0-2 0,-1 1-3 0,-1 2-5 0,1 1-4 15,-1 3-5-15,1-1-4 0,-2 1-1 0,-1 2 1 0,-1 2 2 0,1-1 0 16,-1 2 0-16,-1 0-1 0,1-1-5 0,0 4-3 0,0-2-9 15,-1-1-10-15,2 2-12 0,-4-3-15 0,4 1-19 0,0-2-17 16,1-2-26-16,0 1-28 0,0-2-34 0,-1-3-38 0,4-1-48 0,-1 1-53 16,1-2-69-16,1-6-78 0,1 1-38 0,-1-3-20 0</inkml:trace>
  <inkml:trace contextRef="#ctx0" brushRef="#br0" timeOffset="334558.889">11003 10135 228 0,'4'-13'521'0,"-1"1"9"0,2 3-78 0,0-1-121 16,-2 2-87-16,2-1-70 0,2 1-41 0,-2 2-28 0,0-1-21 15,1 1-15-15,1 2-14 0,-1-1-13 0,3 2-13 0,-2 1-17 0,-1 0-14 16,2 2-11-16,1 2-8 0,-4 0-6 0,2 1-3 0,-1 2-2 16,0 2 1-16,-3 0 2 0,2 2 4 0,-3 0 3 0,-1 2 3 15,-1 1 3-15,-1 0 7 0,-1 0 7 0,-1 1 9 0,-2 2 7 0,-1-1 8 16,1 0 5-16,-1 1 5 0,-1 2 6 0,-2-6 2 0,1 2 3 15,2 1 1-15,-1-4-2 0,1 0 0 0,-1 2-3 0,0-4-3 16,2 0-4-16,2-1-5 0,0-1-7 0,0 0-2 0,1-2-2 0,0 1-1 16,2-3-2-16,0 2 1 0,0-1 1 0,2 0 3 0,1-1 4 0,2-2-1 15,0 2-2-15,3-2-6 0,1 0-13 0,1-2-17 0,1 0-22 16,4-1-27-16,-2 0-34 0,4-1-50 0,4-3-57 0,0 2-96 0,2-3-118 16,-1-2-72-16,3-1-50 0,-2 1-25 0</inkml:trace>
  <inkml:trace contextRef="#ctx0" brushRef="#br0" timeOffset="334822.9969">11358 9758 187 0,'-1'-1'498'0,"1"0"5"0,1-2-84 0,1 2-126 16,1-1-85-16,4 0-62 0,0 1-37 0,-1 1-21 0,4 0-14 0,1 0-7 15,0 0-6-15,2 3-2 0,-1 0-4 0,1 0-5 0,4 1-7 16,-4 2-7-16,3 2-5 0,-2 1-6 0,2 1-6 0,-2 3-6 16,0 1-4-16,-1 3-4 0,-1 1-4 0,1 1-3 0,-5 4-1 0,1 1 6 15,-2 3 1-15,-4 3 3 0,0 1 1 0,-3 3 0 0,-3 1-7 16,-2 5-11-16,-2 0-20 0,-3 2-21 0,-5 2-35 0,0 3-41 0,-3 2-52 16,-4 0-58-16,0 0-85 0,-3 1-97 0,0 1-58 0,-2-2-39 15,-2 1-19-15</inkml:trace>
  <inkml:trace contextRef="#ctx0" brushRef="#br0" timeOffset="336439.7526">11453 13573 204 0,'-5'-12'451'16,"2"5"-17"-16,-2-2-101 0,2 3-140 0,-2 0-67 0,1 1-34 15,-1 0-15-15,2 2-10 0,-2 0-5 0,0-1-3 0,2 1-4 0,-2 1-2 16,3-1-6-16,-2 3-8 0,1-2-8 0,1 2-10 0,-1 0-10 16,2 0-10-16,-1 2-7 0,2 1-8 0,-2 2-2 0,2 2-2 15,-1 1 3-15,-1 3 1 0,2 2 5 0,-1 3 6 0,-1 4 7 0,2 4 11 16,0 2 9-16,0 3 7 0,0 3 6 0,0 4 5 0,2 3 3 16,-1 4 2-16,2 1 0 0,-1 6-1 0,3 2-4 0,-2 1-5 15,4 7-5-15,-2 0-8 0,0 4-1 0,3 3-1 0,-1-1 2 0,0 5 1 16,1 3 1-16,-1 1 1 0,1 1 0 0,2 3 0 0,-2 0-1 0,-1 1-2 15,1 0 0-15,3-2 0 0,-2 0-1 0,1-1 2 0,2-4-5 16,-2-1-6-16,2-2-5 0,-2-4-3 0,0-4 0 0,0-3 0 0,2-3-1 16,-3-1 2-16,2-4 0 0,-3-3 1 0,0-3 2 0,2-5 3 0,-3-1 2 15,1-4 2-15,-3-3-3 0,2-2-3 0,-4-2-10 0,1-6-10 16,-1-2-6-16,2-2-4 0,-3-6-25 0,-1-1-35 0,-1-2-65 0,0-6-80 16,0-3-94-16,0-3-102 0,-1-6-62 0,-1-2-41 0,2-7-15 15</inkml:trace>
  <inkml:trace contextRef="#ctx0" brushRef="#br0" timeOffset="338006.5102">11336 13523 108 0,'-8'-13'390'16,"0"-1"-73"-16,0 2-76 0,2 1-77 0,1 2-32 0,-1 0-14 16,3 0-4-16,-1 1-2 0,1 0-4 0,0 4-7 0,1-1-5 15,1 0-8-15,-2 0-10 0,3 2-9 0,0 0-10 0,0 2-11 0,0-1-10 16,6 1-11-16,-3-2-8 0,2 1-9 0,3 1-4 0,0-3-4 16,6 3 1-16,1 0 0 0,3-2 3 0,4 0 0 0,1 0 3 0,5 0 3 15,4-1 0-15,5 2 1 0,3-1 2 0,3-2 1 0,7 2-2 16,4-2-1-16,3 3-3 0,3-3-3 0,5 0-4 0,1 0-6 15,6 0 0-15,2 1 6 0,3-2 2 0,4 1 2 0,2 1 2 0,4-1 2 16,3 1 1-16,4-3 0 0,2 4 3 0,6-2-1 0,3 0 0 16,1 0-3-16,5 1 5 0,-2-1 10 0,6-2 1 0,-1 1-4 0,8 2-3 15,3-2-2-15,1-1-3 0,1 2-4 0,2-1-1 0,1-2-1 16,0 3 2-16,2-4 0 0,-1 4 3 0,2-2 4 0,1-3-3 16,-1 3-8-16,0-1-5 0,1 1-5 0,-1-1-1 0,1 0 3 0,-4 2 2 15,2-3 4-15,-3 2-2 0,-3-1-3 0,1 1-4 0,-4 0-5 16,-3 1-4-16,-4-1-2 0,-4 2-5 0,0-1-2 0,-3 1 2 0,-3 1 3 15,-8 0 2-15,2-1-1 0,-7 1 0 0,-1 1-4 0,-2-1 1 0,-4-1 1 16,0 2 1-16,-2 1 3 0,-2-1 0 0,-2-1 4 0,-2 0 3 16,-2 0 5-16,-2 1-1 0,-2 0-2 0,-2-2-3 0,-3 1-3 15,-4-1-2-15,0 1-1 0,-3-2 1 0,-1 2 0 0,-4-1 3 0,2-2 3 16,-4 3 3-16,-1-1-1 0,-4 0 3 0,0 0 1 0,1-1 3 16,-3 2 2-16,-1-1 2 0,0 0 3 0,1 1 3 0,-3-2 2 0,-1 2 2 15,-1-1-1-15,0 3-1 0,0-3-1 0,-3 2-2 0,0-1 1 16,1-1 2-16,-4 2-1 0,-1-1 1 0,-1 1 0 0,-2-1 1 0,-1 1 1 15,0 0 1-15,-3 0 3 0,-2-1 2 0,0 4 3 0,-3-3 2 16,0 0 4-16,-2-1 0 0,-1 2 2 0,-2-1 2 0,0 0 1 0,0 1-2 16,-3-1 2-16,0 0-1 0,2 0-2 0,-2 2-2 0,1-2-2 15,0 0-5-15,0 0-1 0,0 0-4 0,1-1-4 0,0 2-5 16,0 0-4-16,-1-1-2 0,2 1-5 0,1-1-4 0,-1-1-3 0,-2 1-1 16,2 1-2-16,-2 1 0 0,0-2 1 0,1 3 0 0,-2-1-1 15,1-2 1-15,-1 3 1 0,-5 0 0 0,2 0 0 0,0 0-1 0,-1 0 1 16,-2 0 0-16,-2 0 0 0,2 0 1 0,-3 0 2 0,-1 0-1 15,-2 0 0-15,3 0-1 0,-3 0 0 0,-1 3 0 0,-1-3 1 0,0 0-1 16,2 1 1-16,-2-1 0 0,0 0 0 0,0 0 1 0,0 0-1 16,0 0-1-16,0 0-1 0,0 1-2 0,0 1-3 0,0-2 2 15,0 3 2-15,1-1 1 0,-1-1 2 0,0 3 1 0,2-1 3 16,0 1 2-16,-2 1 2 0,1-1 2 0,-1 4 3 0,3-2 1 0,-2 2 2 16,-1 2 2-16,4 0 3 0,-3 3-1 0,1 1-1 0,-1 0 1 15,1 0-2-15,0 3-2 0,-1 3-1 0,-1-1-1 0,2 2-1 0,0 1-1 16,-2 3-2-16,1 0 0 0,-1 0-5 0,0 3 0 0,0 1-1 15,-1 2-4-15,1 1-3 0,-2 1-4 0,0 1-2 0,2 0 0 16,-3 3 5-16,1 1 2 0,1 1 3 0,-1 0 5 0,1 2 5 0,-3-3 5 16,3 4 5-16,-2-1 5 0,2 2 3 0,-3 1 5 0,4-1 5 15,-1 1 5-15,-1-1 5 0,2 2-1 0,-1 0-1 0,1-2-4 0,0 3-4 16,0-3-2-16,0 2-6 0,0-4-2 0,0 2-5 0,1-1-4 16,-1-2-3-16,2 2-3 0,-1-1-5 0,-1-2 0 0,2 2 0 0,0-3 0 15,-2-1 1-15,1 1 2 0,-1-4 0 0,3 2 3 0,-2-3 1 0,-1 0 2 16,0-2 1-16,0-1 1 0,0 1 3 0,0-5 1 0,0 1 1 15,0-3 0-15,0-1 0 0,0-2-1 0,0 0-3 0,0-3 0 16,-1 0-3-16,-2-3-2 0,3 0-1 0,-1-3 0 0,-1 0 0 0,0-3-2 16,-1 0 1-16,2-2 0 0,-1-1 1 0,-1-1 2 0,1-2 1 0,-1 1 3 15,0-1 1-15,-1 0 3 0,-1 0 2 0,-4-2 0 0,1 2 2 0,0-3 1 16,-6 0-1-16,3 3 1 0,-4-3-1 0,-1 0 1 0,-2 0-2 0,-1-3-2 16,-1 3-3-16,-4 0-2 0,2-3-2 0,-4 2-1 0,1-2-2 15,-5 0-2-15,0 0-1 0,-2-1-2 0,-2 1 1 0,-4 3-2 16,-2-4-2-16,1 2-1 0,-5-1-2 0,-1 0-2 0,-2 0 0 0,-1 0-3 15,0 0-3-15,-4 1-2 0,1-1-4 0,-1 2 1 0,-4-1 1 0,1 2 1 16,1-1 2-16,-3 1 2 0,0 0 2 0,-1 1 3 0,-1-1 2 0,-1 2 0 16,0-1 4-16,0 2 1 0,-5-1 3 0,2 1 0 0,-3 1 4 15,0 1-2-15,-1-2-2 0,-1 3-4 0,0-3-3 0,2 4-2 0,-5-1-1 16,4 1 0-16,-1 0-1 0,0 0 2 0,1 1-2 0,-2 1 1 16,1 0-1-16,2-1 0 0,-2 2 0 0,2 0 1 0,-1-1 2 0,1 0 0 15,1 0 4-15,0 2-1 0,-2-2 0 0,2 1-1 0,0-1-1 0,1 1-2 16,1 0-1-16,2 0-3 0,-3-1-1 0,4-1 0 0,0 1 4 15,0 0 2-15,3 0 1 0,0-2 2 0,-1 0 2 0,1 1 0 0,0 1 0 16,2-3 0-16,-4 1 0 0,1 0 2 0,-1 0 1 0,-2-1 0 0,1-1 2 16,-1 2-1-16,-2-1-5 0,0-2-3 0,-2 3-3 0,2-3-5 0,-2 3-4 15,2-3 2-15,2 0 2 0,-3 1 2 0,4-1 2 0,0 1 0 16,-2 1 3-16,2-2 3 0,0 1 2 0,2-2 3 0,-1 0 3 16,-1 1 2-16,0 0 3 0,2 1 1 0,-2-1 3 0,2 0-1 0,-2-3-2 15,2 2-2-15,0 1 1 0,1-1-3 0,1-1-1 0,-2 0-2 0,4-1-3 16,0 1-3-16,2 1-4 0,0-2 1 0,0-1 4 0,5 2 0 15,-2-1 1-15,1-1-1 0,2 1 0 0,0 1 0 0,-1-2-2 0,4 2 0 16,-2-2-1-16,0 1 0 0,1 1 1 0,0-2 0 0,-2 3 3 0,3-2-3 16,-2 1-4-16,0 1 0 0,-2-2-1 0,2 1-1 0,0 1 2 15,0 0-2-15,0 0 2 0,0-3-1 0,2 4 2 0,1-1 1 0,1 0 1 16,0-1 0-16,1-1 1 0,2 0-1 0,3 2 1 0,1 0 0 0,-1-2 1 16,4 0-1-16,1 2 1 0,2-3 0 0,0 2 2 0,1 0-2 15,2-2 0-15,1 0 0 0,-1 3 2 0,4-3 0 0,-1 0 1 0,3 0-1 16,0 0 1-16,0 0-1 0,1 0 2 0,1 0-2 0,0-3 1 15,1 3-2-15,-1 0 2 0,3-2-2 0,-2 0 2 0,1 2-2 0,0-1-1 16,0-1 0-16,0 2 2 0,2-1-1 0,-2 1 2 0,0-1 1 0,1-2 2 16,0 0 1-16,0 2 3 0,1 0-1 0,-3-1 0 0,3-1 1 15,0 1 2-15,0 1 1 0,1-3-1 0,0 4 2 0,1-3 1 0,-1 3 0 16,0-3-2-16,4 0 1 0,-2 0 0 0,1 0-1 0,1 0-1 16,0 1 1-16,3-1-1 0,-2 2 1 0,2-1 0 0,0-1-2 0,2 0 1 15,-2 2-8-15,2-1-8 0,1 1-14 0,1-2-15 0,-1 1-14 0,1 2-15 16,1-2-17-16,-3-1-22 0,1-1-18 0,2 1-15 0,0 2-24 15,0-3-32-15,0 1-35 0,0 1-37 0,0 0-38 0,2-1-38 0,1 1-59 16,-2 1-69-16,2-3-35 0,1 4-20 0,0-3-1 0</inkml:trace>
  <inkml:trace contextRef="#ctx0" brushRef="#br0" timeOffset="338139.6095">12011 15441 252 0,'-11'0'445'0,"0"0"-3"0,1-3-62 15,-1 3-90-15,0 0-97 0,1-2-97 0,-2 2-63 0,4-1-44 16,-2 1-35-16,1 0-30 0,3 0-38 0,-1-2-40 0,1 2-67 0,0 0-78 16,1 0-55-16,0 0-43 0,-1 0-25 0</inkml:trace>
  <inkml:trace contextRef="#ctx0" brushRef="#br0" timeOffset="339439.4792">8249 15688 243 0,'-5'0'552'0,"-1"-1"9"0,3-3 6 16,-2 4-80-16,2-3-123 0,0 2-84 0,-1-2-62 0,1 0-31 0,2 0-17 15,-3-1-10-15,2 1-7 0,0 3-7 0,0-3-9 0,1 1-12 16,1 0-15-16,0 0-13 0,0 0-12 0,0 2-9 0,0 0-11 0,1-1-11 16,1 1-13-16,-2-2-14 0,2 1-14 0,0 1-10 0,2 0-10 0,-3 0-7 15,2 0-5-15,2 1-4 0,0 1-2 0,0-1-5 0,1 1 1 16,2 0-1-16,0 3-1 0,2 0 2 0,0 0 2 0,0 3 2 0,1 0 4 15,1 0 2-15,0 2 2 0,0 2 1 0,-1 1-1 0,-1 2 3 16,2 1 4-16,-2 0 1 0,-2 2 2 0,3 3 1 0,-3-1 3 0,-2 1-1 16,1-1 2-16,-3 2 2 0,2-1 2 0,-4 1 1 0,1-1 0 0,0-3 2 15,-3 1 0-15,2-2 1 0,0-3 1 0,-2 0 0 0,0-1 4 16,0-1 2-16,0-5 7 0,-2 1 6 0,0-3 9 0,2 0 1 0,-1-2 1 16,-1-2-2-16,1-1-2 0,-1-1-3 0,-1-4-2 0,-2-1-3 15,2-3-5-15,0-1-6 0,-2-2-8 0,2-3-7 0,1-3-8 0,-1-2-10 16,0 0-10-16,3-3-5 0,0-1-1 0,0 0 0 0,3 0 2 0,2-3 0 15,-2 3 0-15,2-2 0 0,1 1-3 0,2 1-1 0,2 0-1 16,-2 4-2-16,2 0-7 0,-2 1-8 0,2 0-7 0,1 2-8 0,-2 2-7 16,1 2-7-16,2 1-10 0,-2 0-10 0,1 3-8 0,0 1-11 0,-1 2-10 15,-1 1-16-15,4 1-19 0,-4 3-14 0,1 1-13 0,2 1-14 16,-2 2-16-16,1 0-19 0,-2 3-22 0,1 2-38 0,-2-1-44 16,1 2-39-16,-1 0-33 0</inkml:trace>
  <inkml:trace contextRef="#ctx0" brushRef="#br0" timeOffset="339806.9873">8728 15751 164 0,'-3'0'472'0,"3"0"-6"0,-2 0-45 16,2 0-67-16,0 0-56 0,-1 0-50 0,1 0-39 0,0 0-32 15,0 0-23-15,0 0-17 0,0 0-12 0,0 0-10 0,0 0-19 0,0 0-18 16,0 0-22-16,0 0-20 0,0 0-18 0,0 0-15 0,0 0-14 0,1 0-8 16,1 0-5-16,1 2-6 0,-2-1 1 0,2-1 1 0,1 0 3 15,-1 0 3-15,2 2 3 0,0-2 2 0,-1 0 2 0,4 0 4 0,-2 0 2 16,-1-2 1-16,3 2-1 0,-1-1-5 0,2-1 0 0,-1-1-2 15,0 0-4-15,1-1-4 0,-3-1-5 0,2 0-6 0,0 0-1 0,0-1-1 16,-2-2 1-16,-1 1 2 0,0 0 3 0,0-1 3 0,-2-2 3 16,0 3 6-16,-3-3 2 0,0 1 1 0,0-2 5 0,0 2 5 0,-3 0 8 15,0-1 10-15,-2 0 5 0,0 3 4 0,0 0 1 0,-4-1 1 0,3 2 2 16,-4 0 3-16,2 2 3 0,-1-1 4 0,-1 2 3 0,1 2 4 0,-4 1 0 16,2 0-1-16,1 0-1 0,-2 1-3 0,-1 2-3 0,1 2-4 15,2 1-3-15,-1 0-3 0,0 3-5 0,2-2-5 0,-1 3-4 0,1 3-4 16,1-1-3-16,1 1 0 0,1 4-4 0,1-1-3 0,-1 1-1 15,3 1-2-15,3 1 1 0,0 0 4 0,0 2 2 0,3-3 3 0,2 4 3 16,-1-3 3-16,4 2 2 0,-1-3 4 0,5 0 2 0,-1 0 2 16,2 1 3-16,4-5 2 0,1 3-3 0,-1-5-5 0,4 1-11 0,-2-1-17 15,5-3-20-15,-1 1-25 0,2-5-33 0,1 0-38 0,-1-2-57 0,2 0-65 16,0-3-91-16,1-3-107 0,1 0-60 0,-2-4-40 0,1 2-18 0</inkml:trace>
  <inkml:trace contextRef="#ctx0" brushRef="#br0" timeOffset="343321.9304">9150 15676 264 0,'0'0'463'16,"0"0"-50"-16,0 0-75 0,0 0-61 0,0 0-55 0,0 0-34 0,0 0-28 16,0 0-17-16,0-2-15 0,3 1-10 0,-2-2-9 0,-1 2-9 15,2-2-7-15,-2 3-10 0,3-3-8 0,-1 0-4 0,-1-1-3 0,1 2-6 16,1-1-5-16,-1 0-4 0,0-2-6 0,-1 2-2 0,2-1 1 15,-1 1 1-15,0-2 2 0,-1 2 0 0,3-2 0 0,-4 1-1 0,2 1-2 16,-2-2-1-16,2 2-1 0,-1 1-3 0,-1-2-3 0,0 1-3 16,0 1-2-16,-1-1-1 0,-1 0-3 0,2 0-2 0,-2 0-4 0,-2 1-3 15,1 1-4-15,1-2-4 0,-1 1-3 0,0 1-6 0,-2-2-6 0,2 3-4 16,-2-2-3-16,2 1-4 0,-3 1-4 0,1 0-4 0,0 1-1 16,0 1-4-16,-1 1-4 0,-1 0 1 0,0 1 1 0,1 1-1 0,-2 1 1 15,0 2 1-15,0 1 1 0,2 1 2 0,-1 2 2 0,1 0 0 16,-2 1 2-16,3 2 0 0,-1 1 3 0,3 0 3 0,0 0 0 0,1 4 3 15,0-2 2-15,2 1 3 0,0 1 3 0,2 1 3 0,1-4 4 0,2 3 1 16,0 0 3-16,1-2 2 0,3-1 3 0,-2 2 2 0,1-3 1 16,0-1 2-16,4 0 1 0,-1-1-2 0,2-1-6 0,-2-3-4 0,2 0-7 15,2-1-7-15,-2-3-7 0,1 0-10 0,2-2-11 0,-2-3-9 16,2 1-7-16,0-4-9 0,0 1-9 0,1-3-4 0,-2-1-2 0,0-2 1 16,1-1 1-16,-2-1 2 0,-1-1 2 0,1-4 8 0,-3 2 9 15,-1-3 11-15,1-1 11 0,-3 1 9 0,-2-3 6 0,-1 0 9 0,1 0 12 16,-3-1 8-16,-1-1 6 0,-1 2 7 0,-1 0 7 0,-1 0 6 15,-1 0 6-15,0 1 5 0,-1 2 0 0,-1 0 4 0,-1 0 4 0,0 2 7 16,2 1 8-16,-2 0 5 0,2 2 2 0,-2 2-1 0,1 0-1 0,2 1-4 16,-1 1-5-16,0 2-5 0,1-1-4 0,2 0-9 0,-1 4-8 15,-1-3-9-15,2 1-10 0,0 3-17 0,0 0-18 0,0 0-11 0,0 0-8 16,0 3-4-16,0 1-4 0,2-1-1 0,-1 2 0 0,1 2-1 16,0 0 2-16,-1 2 1 0,2 2 2 0,1 1 4 0,0 1 1 0,-1 1 9 15,0 1 7-15,1 1 5 0,0 1 2 0,1 0 0 0,-2 0 1 0,3 1 2 16,-3-1 1-16,2 1 2 0,-1-1 1 0,0-3 1 0,0 3 2 15,0-2 1-15,1 0 4 0,1-1 3 0,-1-2 2 0,1-1 0 0,-2 0 1 16,0-2-1-16,1-2-2 0,0-1-3 0,-1 1-3 0,0-3-4 0,0 0-4 16,1-2-6-16,0 0-7 0,1-2-11 0,-1-4-13 0,1 1-8 15,1-2-8-15,-1-2-5 0,3 0-2 0,-1-6-2 0,0 2 1 16,0-1 0-16,1-5 2 0,-1 2-1 0,-1-3 0 0,-1 0 2 0,2-2 6 0,-3 1 9 16,0-1 11-16,-1 1 11 0,0 2 13 0,-1-2 12 0,0 1 13 15,1 2 9-15,-4 1 10 0,2 1 10 0,-2 2 6 0,0 2 8 0,0-1 8 16,0 4 2-16,0-1 2 0,-2 4-2 0,2 1-2 0,0-2-7 15,0 2-10-15,0 3-10 0,0 0-9 0,0 0-10 0,-1 2-9 0,-2 1-9 16,3 0-8-16,0 2-4 0,0 2-5 0,0 2-2 0,0 0-1 16,0 4 0-16,0-1 2 0,0 2 4 0,0 1 4 0,0-1 2 0,3 3 1 15,-2 1 2-15,1-1 1 0,1 1 0 0,0 1-4 0,2-1-6 0,-2 1-11 16,2-3-13-16,0 2-17 0,1-1-21 0,-1 0-27 0,1-4-26 16,1 3-26-16,-1-4-39 0,2 1-48 0,-2-2-74 0,2-1-88 0,0-2-58 15,-2-1-44-15,0-2-18 0</inkml:trace>
  <inkml:trace contextRef="#ctx0" brushRef="#br0" timeOffset="343672.4644">9747 15632 315 0,'-1'-5'576'0,"-1"1"6"0,2 1 8 16,0-1-68-16,0 1-105 0,0 2-105 0,0-3-106 0,0 4-66 0,0 0-43 15,0 0-24-15,0-3-14 0,0 3-15 0,2 0-16 0,-2 0-13 16,1 0-12-16,3 0-12 0,-1 3-12 0,0-3-4 0,3 4-7 0,-1 0-3 16,1 0-2-16,-1 3-1 0,2-1-2 0,0 1 2 0,1 2 3 15,-1 2 3-15,1 0 1 0,-1 1 2 0,-1 3 1 0,1-1 1 0,-2 1 1 16,-2 2 2-16,2 1 4 0,-1-2 2 0,-2 1 4 0,-1 1 2 0,1 0 3 16,0 1 1-16,-2-4 2 0,0 1 1 0,-2-2 1 0,0-1 3 15,2 2 4-15,-1-5 6 0,-1 0 8 0,2-2 9 0,-2-1 9 16,2-2 11-16,-2 1 11 0,0-2 13 0,2-1 13 0,0-3 4 0,0 0 0 15,0 0-1-15,0-3-4 0,0-1-4 0,0-2-7 0,0-2-11 0,2-2-10 16,0-1-19-16,0-3-18 0,1 0-26 0,2-1-25 0,-2-5-29 0,2 1-32 16,2 0-21-16,0-3-15 0,1-1-15 0,3 1-18 0,2 0-20 15,-2-1-20-15,0 2-19 0,5 0-21 0,-3 0-23 0,1 1-27 0,0 5-52 16,0-3-66-16,-1 4-32 0,-2-1-14 0</inkml:trace>
  <inkml:trace contextRef="#ctx0" brushRef="#br0" timeOffset="344072.1884">10054 15669 141 0,'-1'-3'539'0,"-1"0"10"0,2 3-36 15,-2-3-58-15,2 1-98 0,0 2-115 0,0 0-72 0,0 0-52 0,0-2-28 16,2 2-19-16,-2-1-16 0,3 0-14 0,0 1-14 0,1 0-15 16,1 0-13-16,0 1-10 0,0 0-8 0,3 1-7 0,0 0-3 0,3 1-3 15,-1 0 1-15,-1 2 0 0,5 2 3 0,-3-2 3 0,0 3 3 16,2 1 2-16,-3 2 0 0,0 1 2 0,0 0 0 0,-2 1 2 0,1 1 0 16,-2-1 1-16,-3 2 3 0,1 1 2 0,-3 1 2 0,1-2 1 0,-3 2 3 15,0-1 1-15,0 1 7 0,0-2 5 0,-3-2 8 0,1 1 7 16,1-4 12-16,-1 1 13 0,0-1 14 0,-1-2 13 0,2-1 16 0,-1-2 18 15,0 1 10-15,-1-5 8 0,3 2 3 0,0-3-2 0,-1-3-2 16,-2 2-4-16,3-5-8 0,-2-1-10 0,2-1-11 0,0-4-16 0,0-2-18 16,2-1-24-16,1-2-26 0,0 0-29 0,0-3-21 0,3 1-19 0,-1-2-16 15,3-2-19-15,1 1-17 0,1-1-17 0,1 1-19 0,3 1-15 16,-1 1-20-16,1-1-21 0,1 2-24 0,0 1-22 0,1 1-34 0,1 3-34 16,1-1-61-16,-1 4-72 0,0 0-37 0,0 2-19 0,0 3-3 15</inkml:trace>
  <inkml:trace contextRef="#ctx0" brushRef="#br0" timeOffset="344855.4828">10663 15683 308 0,'-2'-9'502'0,"-1"1"-4"0,1-2-71 0,-1 3-103 0,1 0-67 16,-1-1-51-16,2 2-28 0,-3 1-20 0,3-2-10 0,-2 3-10 15,0 0-14-15,1 1-16 0,-1 1-21 0,2 0-18 0,-1 0-16 0,-1 1-13 16,-1 1-13-16,1 1-12 0,0 3-14 0,-2-2-14 0,-1 5-9 16,0-1-6-16,-1 1-2 0,-1 2-3 0,-2 3 2 0,0 2 1 0,0-1 3 15,0 2 4-15,0 2 1 0,2 1 2 0,-3 0 2 0,3 3 4 0,2-3 1 16,-1 1 3-16,1 1 2 0,3-1 1 0,0 1 3 0,0-2 1 16,1 0 0-16,2-4 3 0,0 3 1 0,2-4 2 0,1 1-2 15,-1 0-2-15,1-4-2 0,1 0-1 0,-1-3-1 0,2 0 0 0,-2-2-5 16,2-2-7-16,0-1-5 0,1-2-3 0,2 0-5 0,-2-5-1 0,1 0-1 15,-1 0 0-15,3-4 2 0,-1-3 7 0,2 1 3 0,-3-3 3 16,0-1 2-16,1 1 2 0,-2-2 5 0,-1-2 9 0,1 0 8 0,-1 0 7 16,0-1 9-16,-2 1 13 0,0 0 10 0,1 3 13 0,-3-2 8 15,2 2 10-15,-1 2 8 0,-2-1 4 0,2 4 2 0,-1 1 2 0,-1 0-2 16,0 3-2-16,0-1-6 0,0 3-8 0,0-1-11 0,0 3-18 0,0-1-15 16,0 3-18-16,0 0-15 0,0 0-13 0,0 0-10 0,0 4-7 15,0-1-5-15,3 3-2 0,-3 1-1 0,1 0 1 0,-1 2-1 0,2 1 2 16,-2 2-2-16,2 2-2 0,-1-1-5 0,-1 1-6 0,2 1-9 0,-1 0-9 15,-1 1-15-15,2-1-11 0,1 0-14 0,-1 1-14 0,1-3-16 16,-1-2-18-16,-1 2-15 0,1-3-14 0,1-1-8 0,0 1-9 0,-2-5-7 16,1 0-7-16,1-2-1 0,0-2 3 0,-3-1 9 0,5-1 15 0,-1-2 17 15,0-3 22-15,0-1 25 0,1-2 28 0,-1-3 26 0,-1 1 25 16,0-3 26-16,0-1 27 0,-1 1 30 0,1-2 31 0,0 0 29 0,1-1 25 16,0 1 20-16,-1-1 15 0,0 2 11 0,-1-2 9 0,1 3 5 15,2 0 6-15,-2 2 6 0,0 0 2 0,-1 2 1 0,1 1-3 0,0 0-7 16,-1 3-14-16,-1-1-16 0,1 3-18 0,-1 0-21 0,-1 1-22 0,2 1-22 15,-2 0-21-15,2-1-18 0,-2 3-18 0,1 3-14 0,1-1-14 16,-1 0-9-16,1 1-7 0,1 1-4 0,0 2-1 0,-1 2 0 0,4 0 4 16,-3 2 3-16,0 3 7 0,-1-1 3 0,1 2 5 0,-1-1 1 15,-1 4 1-15,1-1 0 0,0-1 2 0,-2 3 2 0,0-1 1 0,0 1 1 16,-2 0 0-16,2-3 1 0,-2 1-1 0,2-3 1 0,-1 1 0 16,-1-1 7-16,2-1 9 0,-1-2 9 0,-1-3 14 0,2 1 12 0,0-2 15 15,0-2 13-15,0 1 13 0,0-4 4 0,0-1 0 0,0 0 1 0,0-1-2 16,2-3-2-16,-1-1-3 0,1-1-7 0,-1-3-8 0,3-2-14 15,0-1-14-15,1-2-22 0,1 0-24 0,-1-3-21 0,3-1-22 0,0 1-14 16,3-3-7-16,-2 2-4 0,1 0 0 0,2-1 2 0,-2 2 0 16,0 2 2-16,0 1-1 0,0 2 2 0,0-1 2 0,-1 2 5 0,-3 4 4 15,2-1 7-15,-3 2 8 0,2 2 9 0,-1 2 7 0,-2 2 6 16,1 2 4-16,0 1 2 0,-2 1 2 0,2 1 1 0,-1 3 2 0,1 1 3 16,0 2 2-16,-2 3 3 0,0-1 5 0,-1 2 2 0,1 1 0 0,-1 1 1 15,0 0-1-15,-1 1-8 0,1 1-14 0,0 1-21 0,0-1-28 16,0 1-31-16,-1-1-31 0,2-1-49 0,-1 0-55 0,1-1-84 0,0 1-95 15,2-4-57-15,0-2-40 0,3-2-22 0</inkml:trace>
  <inkml:trace contextRef="#ctx0" brushRef="#br0" timeOffset="345455.4948">11342 15585 299 0,'-9'3'520'0,"1"0"-9"16,-2 0-14-16,1 1-104 0,1 2-147 0,0 1-87 0,0 0-53 0,-3 2-28 16,3 0-16-16,0 1-12 0,2 2-7 0,-2 0-8 0,0 1-6 15,3 2-8-15,1-2-5 0,0 2-5 0,1 0 0 0,1 2-4 0,-2-2-1 16,4-1 0-16,0 3-1 0,0-2 0 0,4-1-2 0,-2 3 1 16,1-5 1-16,2 0 2 0,0 0-1 0,1 0-3 0,-1-2-1 0,3-2-3 15,-2 1-5-15,2-4-6 0,0-1-8 0,1-1-11 0,-1 0-8 0,2-3-8 16,-2-3-7-16,4 0-4 0,-2-1 0 0,2-1-1 0,0-4 3 0,-1-1 3 15,1-1 4-15,0-3 5 0,-1 1 5 0,0 0 8 0,0-4 9 0,-3 2 9 16,3-2 12-16,-3 1 10 0,0-1 10 0,2 0 12 0,-3 2 11 16,-1-2 10-16,1 2 9 0,-1 4 9 0,-2-4 8 0,1 5 7 15,0 0 1-15,-2 1 2 0,-1 3 0 0,1 0-3 0,-1 1-2 0,-1 1-7 16,1 1-7-16,-2 0-14 0,3 1-16 0,-3 2-14 0,0 0-15 0,0 0-13 16,0 0-12-16,0 3-7 0,0 2-7 0,0-1-1 0,0 2-3 15,0 0 2-15,0 1 1 0,0 3 3 0,0 0 3 0,0 1 4 0,0 0 5 16,1-1 5-16,-1 0 3 0,2 1 3 0,-1 1-1 0,1-2 1 15,1 0 0-15,-1-1 1 0,0-2 0 0,-1 0 0 0,2 1 2 0,-1-2 5 16,0-2 2-16,-1 0 7 0,2 0 6 0,-1-3 2 0,2 1 2 0,-1-2-1 16,-1 0 3-16,1-3 2 0,1-1 2 0,-1 2 4 0,0-4 2 15,2-2 1-15,-2 1 0 0,3-1-3 0,-3-2-2 0,2-1-6 0,-2 1-5 16,0-3-2-16,-1 0 1 0,0 3 1 0,-1-3 2 0,-1 1 1 16,0 2 4-16,0 0 4 0,0-1 2 0,-1 2 2 0,-1 2 0 0,0 1-1 15,-1 1-3-15,-2 0-1 0,0 0-5 0,-2 3-1 0,1 1-6 0,-2 1-3 16,-1 1-5-16,0 4-7 0,-2 0-7 0,0 2-8 0,-3 0-7 15,1 4-5-15,2 1-3 0,0 1-2 0,0 2 1 0,-2 2 0 0,5 1 0 16,0 0 4-16,-1 2 5 0,4-1 4 0,2 2 2 0,0-2 4 16,3 1 6-16,2-1 6 0,2 1 6 0,1-3 7 0,4 0 4 0,1 0 7 15,6-2 7-15,0 0 4 0,4-4 4 0,5 1-6 0,1-4-10 16,4-1-15-16,6-3-17 0,2-3-25 0,3-2-30 0,3-1-38 0,2-3-42 16,3-4-76-16,2-3-91 0,1 1-104 0,0-6-106 0,2 1-57 15,-3-2-33-15,-1-3-10 0</inkml:trace>
  <inkml:trace contextRef="#ctx0" brushRef="#br0" timeOffset="348005.9735">18256 13900 83 0,'0'0'92'0,"0"0"-18"0,0 2-6 16,0-2-4-16,0 0 1 0,0 0 2 0,0 0-1 0,0 1-1 0,0-1-3 15,0 0-2-15,0 0-2 0,0 0 2 0,0 0-2 0,0 0 0 16,0 0-1-16,0 0-1 0,0 0 1 0,0 0-2 0,0 0-2 0,0 0-4 16,0 0-3-16,0 0-3 0,2 0-5 0,1 0-5 0,0 0-5 15,0-1-6-15,0 1-2 0,2-2-4 0,0 2 1 0,1 0-1 16,0-3-1-16,2 3-3 0,0-1 0 0,-1 0 0 0,0 1-2 0,1-2-2 16,0 1 0-16,0 1 3 0,1-2 1 0,0 2 1 0,-3 0-2 15,2 0-3-15,1 0-2 0,-2 0-2 0,1 0-1 0,0 0-1 0,-1 2 1 16,1-2-2-16,2 1 0 0,-3 1 0 0,1-2-2 0,-1 1-1 15,-1 0-1-15,2-1 1 0,1 3-1 0,-4-3 1 0,2 0-3 16,-2 2 1-16,-1-2-4 0,2 1-4 0,-3 1-1 0,1-2-2 0,-1 1-2 16,0-1-1-16,-1 2-2 0,-1-1-1 0,-1-1-2 0,0 0 2 0,0 0 0 15,0 0-1-15,0 0 2 0,0 0 0 0,-1 0-1 0,-1 2 3 16,-3-1 2-16,4-1 0 0,-4 2 1 0,0-1 2 0,-2-1-2 16,0 1-3-16,1 1-3 0,-2 0-5 0,-3 1-2 0,1-2-2 15,2 1 0-15,-3 1-4 0,0-2-2 0,1 0-2 0,0 1-5 0,0 1-4 16,-1-1-4-16,0-1 0 0,2 1 1 0,-3 0 5 0,2 1 6 15,0-1 6-15,0 0 8 0,1-1 6 0,1 1 8 0,0 0 7 0,-1-2 6 16,2 0 7-16,1 3 5 0,0-3 7 0,1 0 3 0,2 2 3 16,-3 0 3-16,2-2-1 0,1 1 0 0,2-1-2 0,-3 2-3 15,4 0-6-15,0-2-4 0,0 0-3 0,0 0-2 0,0 0-3 0,0 0-3 16,0 0-6-16,0 0 2 0,2 1 3 0,0 1 3 0,-1-2 4 0,2 1 1 16,1 0 0-16,2-1 1 0,-2 3 3 0,1-3 3 0,3 0 3 15,0 0 4-15,3 0 0 0,-1 0 2 0,1 0 2 0,1-3-2 16,1 3-3-16,1-1-5 0,-1 0-5 0,2-2-1 0,0 1-3 0,0-1 1 15,0-1 2-15,1 1-4 0,-4 1-7 0,1 0-2 0,1-1 3 16,-1 1 4-16,-1-3 4 0,1 3 6 0,-2-1 8 0,-3 0 8 16,0 0 6-16,0 0 7 0,0 2 8 0,-4-2 4 0,1 3 3 0,-1-2 8 15,-3 1 9-15,-1 1 5 0,0 0 0 0,0 0-2 0,0 0-4 16,-1-2-9-16,-3 2-8 0,1 0-10 0,0 0-7 0,-5 0-7 0,0 0-8 16,0 0-8-16,0 0-9 0,-2 2-8 0,-3-2-6 0,0 1-6 15,0 1-7-15,2-2-1 0,-3 1 1 0,1 1 2 0,1 1 3 0,-1-3 3 16,5 1 3-16,-1 0 1 0,3-1-1 0,-1 2-2 0,2-2-2 15,0 0-4-15,2 0-1 0,2 0-3 0,-4 0-3 0,5 0-4 16,0 0-8-16,0 0-13 0,0 0-16 0,5 0-13 0,-4-2-15 0,4 2-8 16,-2-2-8-16,2 0-1 0,2 1 2 0,-1-2 0 0,3 0-1 15,1-1 4-15,-1 3 5 0,2-2 6 0,-1 0 9 0,-1 0 13 16,2 0 18-16,-3 0 18 0,0 0 15 0,0 2 15 0,0 0 17 0,-2-2 11 16,-1 1 9-16,2 0 14 0,-4 1 11 0,1 1 9 0,-2-2 4 15,-1 0 4-15,1 2 4 0,-2 0 1 0,0 0 1 0,0 0-1 0,0 0-2 16,0 0-5-16,0 0-7 0,-2 0-9 0,1 0-9 0,-4 0-11 15,2 0-12-15,0 2-9 0,-2 0-8 0,0-2-6 0,0 1-5 0,1-1-5 16,-2 4-5-16,-1-4-6 0,2 3-6 0,1-3-5 0,-1 1-6 16,2 0-5-16,-5-1-1 0,6 3-5 0,-1-3-4 0,0 0-4 15,3 0-5-15,0 0-8 0,0 0-10 0,0 0-4 0,0 0-3 0,0 0-3 16,3 0-7-16,0 0-1 0,1 0-1 0,3 0 0 0,0-3 2 16,-3 2 3-16,5 0 5 0,0-2 9 0,-1-1 8 0,1 1 15 15,-1 1 16-15,3-3 12 0,-3 2 9 0,0-1 10 0,3-1 13 0,-3 2 10 16,-2-1 8-16,2 1 10 0,-2 1 9 0,-1-1 4 0,2 1 4 15,-4 1-2-15,0-2-2 0,-1 3-9 0,-1-2-13 0,-1 2-11 16,0 0-15-16,0 0-17 0,0 0-20 0,-3 2-47 0,-2-1-61 0,-1 2-64 16</inkml:trace>
  <inkml:trace contextRef="#ctx0" brushRef="#br0" timeOffset="350573.0066">19100 13555 148 0,'0'0'338'15,"-1"-1"-57"-15,1 1-43 0,0-3-36 0,0 3-26 0,0-2-17 16,0 1-16-16,0 1-13 0,0 0-9 0,0 0-9 0,0 0-7 0,0 0-10 16,0 0-3-16,0 0-6 0,0 0-6 0,0 0-7 0,0 0-10 15,0 0-9-15,0 0-8 0,0 0-6 0,0 0-8 0,0 0-4 0,0 0-5 16,0 0-7-16,0 0-5 0,0 0-7 0,0 0-6 0,0 0-7 16,0 0-5-16,0 0-6 0,-2 1-3 0,0 1-5 0,1-2-4 15,-1 1 0-15,2 1-2 0,-1-1 0 0,-1 2 1 0,0 2 4 0,-1-2 3 16,2 4 5-16,-4 0 3 0,0 0 4 0,1 1 5 0,-1 0 5 15,-2 1 3-15,2 2 4 0,-4-1 4 0,3 3 1 0,0-4 2 0,-1 3 1 16,0-2-1-16,0-1-2 0,1 0-2 0,-1 0-2 0,2-2 1 16,2 0-1-16,-3 1 0 0,3-4-3 0,0 3 0 0,0-4 1 0,1 2-1 15,0-3 0-15,-1 1 2 0,3-1 0 0,-1-1 2 0,1 1 1 16,-2-2 3-16,2 0 3 0,0 0 1 0,0 0 2 0,0 0 3 16,0 0 3-16,0 0 2 0,0 0-1 0,0 0-2 0,0 0-3 0,0 0-2 15,0 0-3-15,0 0-10 0,2-3-13 0,-2 1-14 0,1-1-15 16,-1 1-20-16,3-3-21 0,-1 0-13 0,1 0-11 0,1-2-8 15,-3-2-9-15,4 1-4 0,-1-2-3 0,1 0-4 0,1-1-1 0,-1 1 6 16,0-2 10-16,2 0 14 0,-2 1 16 0,0 1 22 0,0-1 23 16,0 0 22-16,-2 1 20 0,2 2 19 0,-1 1 16 0,1-2 13 15,-2 3 12-15,-1 0 11 0,0 2 9 0,-1-1 6 0,-1 2 5 0,2 0 2 16,-1 0-1-16,-1 2-2 0,0 1-5 0,0 0-10 0,0 0-13 16,0 0-13-16,0 0-11 0,0 0-8 0,0 0-9 0,0 0-7 0,0 0-7 15,0 0-3-15,0 1 0 0,0 2-1 0,0 0 0 0,0-2 1 16,2 4 4-16,0 0 2 0,-2 0 5 0,1 2 3 0,-1 1 5 0,2-1 6 15,-1 2 6-15,-1 0 4 0,2 0 6 0,-2 1 0 0,2 1-2 16,-1-1-2-16,-1 2 1 0,3-2-4 0,-1 3-2 0,-2-3-3 16,1 0 0-16,-1 3-2 0,2-3-1 0,-1 2-1 0,1-1-2 0,0-1-2 15,-1 1 0-15,1-1-4 0,1 1-7 0,-1-1-10 0,-1 2-15 16,1-1-24-16,-1 2-30 0,1-4-40 0,1 2-42 0,3 0-94 16,-3 1-118-16,1 0-73 0,-1 0-51 0,0-1-27 0</inkml:trace>
  <inkml:trace contextRef="#ctx0" brushRef="#br0" timeOffset="351304.8016">18979 14483 96 0,'-2'-3'426'0,"0"1"-56"0,-1 0-78 0,1 1-59 15,2-1-50-15,-1-1-28 0,-1 1-22 0,2 0-8 0,-1 0-3 16,1 1-3-16,-2-1-3 0,0 0-5 0,1 2-6 0,-1-1-7 0,2 0-6 16,0 1-5-16,-1 0-6 0,1 0-4 0,0 0-2 0,0-2-3 15,0 2-5-15,0 0-3 0,0 0-3 0,0 0-5 0,0 0-3 16,-3-1-3-16,3 1-3 0,0 0-3 0,0 0-3 0,0 0-2 15,0 0-6-15,0 0-1 0,0 0-4 0,0 0-2 0,0 0-4 0,0 0 0 16,0 0-2-16,0 0-2 0,0 0-2 0,0 0-2 0,0 0 0 0,0 0-2 16,0 0-2-16,0 0 0 0,0 0-1 0,0 0 0 0,0 0-2 15,0 0-1-15,0 0-3 0,3 0-3 0,-2 0-3 0,2 0-3 16,1 0 1-16,-1 0-2 0,0 0-1 0,4 0 0 0,-3-2 0 0,5 1 1 16,1 1 0-16,1-2-1 0,2 1 1 0,0-1 2 0,2 1 2 15,1-3 4-15,1 3 3 0,1 0-1 0,1-1 0 0,1-1 1 16,0 2-2-16,1-1 0 0,1 1-1 0,-2 1 0 0,0-2-1 15,1 1-2-15,-2 1-1 0,0-2-2 0,-1 2 0 0,-2 0-2 0,2-3-1 16,-4 3-2-16,-2-2-2 0,0 2-3 0,-1 0-3 0,-2-2-3 0,-3 1-4 16,1 1-4-16,-2 0-5 0,0 0-7 0,-4 0-7 0,3 0-9 15,-4 0-13-15,0 0-17 0,0 0-21 0,0 0-35 0,0 0-41 0,0 0-92 16,-2-4-114-16,-1 3-70 0,-1-3-45 0,-2 1-24 0,-1 1-15 16</inkml:trace>
  <inkml:trace contextRef="#ctx0" brushRef="#br0" timeOffset="353222.0106">19449 13672 126 0,'0'-1'177'0,"0"0"-32"0,0-2-25 16,0 1-16-16,0 0-9 0,0 1-7 0,0-3-6 0,0 4-6 0,0-3-5 16,0 1-5-16,2 0-3 0,-1 1-7 0,-1-1-11 0,2 0-6 15,-2 2-4-15,2-3-1 0,-1 1-1 0,-1 2 2 0,2-2 1 16,0 2 1-16,-1-1 3 0,-1-1 1 0,2 2 3 0,-1-2 1 0,-1 1 2 15,2 1 6-15,-2 0 7 0,0 0 4 0,0 0 2 0,0 0 1 16,0 0-4-16,0 0-4 0,0 0-2 0,0 0-6 0,-2 0-4 0,2 1-8 16,-1 1-6-16,-1 1-6 0,1-1-7 0,-1-2-3 0,0 5-3 15,-1-1 2-15,-2 1 2 0,-2 2 1 0,-1 1 3 0,-2 2 0 16,-4 1 2-16,-2 4 3 0,-3 5 1 0,-3 1 3 0,-3 2 3 0,-7 5 0 16,-4 1-3-16,-2 3-7 0,-3 5-14 0,-5 1-19 0,-5 6-20 15,-1 1-27-15,-3 2-29 0,-2 3-32 0,-3 0-35 0,2 0-61 16,-2 2-77-16,0-1-71 0,2 2-71 0,1-2-39 0,2 0-24 0</inkml:trace>
  <inkml:trace contextRef="#ctx0" brushRef="#br0" timeOffset="354255.6584">19900 13934 86 0,'-5'-3'460'15,"2"-1"-46"-15,2 0-71 0,-1 1-67 0,0-2-67 0,-1 2-42 16,3 0-31-16,-1 0-15 0,1 0-6 0,-2 0-6 0,0 0-5 16,2 2-4-16,-1 0-3 0,-1-2-2 0,2 3-1 0,-2-2-4 15,2 0-4-15,0 2-6 0,0 0-6 0,0 0-3 0,0 0 0 0,0 0-1 16,0 0-1-16,0 0-3 0,0 0-3 0,0 0-3 0,0 0-3 16,0 0-3-16,0 0-5 0,0 0-2 0,0 0-6 0,0 0-4 0,0 0-3 15,0 0-4-15,0 0-3 0,0 0-2 0,0 0-3 0,0 0-3 16,0 0-2-16,0 0-3 0,0 0-1 0,0 0-3 0,0 0-1 0,0 0-3 15,0 0 1-15,0 0-2 0,0 0-3 0,0 0-2 0,0 0-2 16,0 0-5-16,0 2-5 0,0 0-5 0,0 1-6 0,2-2-2 0,-2 3 1 16,2-2-1-16,-1 1 0 0,1 1 0 0,0 2 2 0,-1 2 0 15,2 0 3-15,-1 2 2 0,1 2 2 0,0 0 6 0,2 1 6 16,-4 2 5-16,2 1 3 0,-1 1 4 0,0 2 1 0,-1-2 0 0,3 1 2 16,-3 2 1-16,-1 0-1 0,2-3 1 0,-1 1 2 0,-1 0-5 15,2 1-6-15,0-3-6 0,-2 0-6 0,1-1-9 0,-1 1-11 16,2-1-15-16,-1-2-16 0,-1-1-18 0,0 0-18 0,2-1-26 0,-2 0-27 15,3-2-29-15,-2 0-27 0,-1-1-32 0,2-1-34 0,0-3-53 16,-1 3-62-16,1-3-52 0,1-1-47 0,-1-1-21 0</inkml:trace>
  <inkml:trace contextRef="#ctx0" brushRef="#br0" timeOffset="354855.1641">20153 14035 28 0,'0'-2'514'0,"-2"-1"0"0,2 1-2 0,-1 0-82 16,1 1-122-16,0-1-82 0,-2 0-61 0,0 2-33 0,2 0-20 15,0 0-10-15,0 0-10 0,0 0-7 0,-1-3-6 0,1 3-8 16,0 0-8-16,0 0-9 0,0 0-8 0,0 0-8 0,0 0-6 0,0 0-4 16,0 0-3-16,-2-2-2 0,2 2 0 0,0 0-1 0,0 0 1 15,0 0-2-15,0 0 0 0,0 0-5 0,0 0-1 0,-3 0-1 16,3 0-4-16,0 0-1 0,0 0-1 0,-3 0-2 0,3 0-1 0,0 0-2 15,0 0-1-15,-1 0-3 0,1 0 0 0,0 0-1 0,0 0-1 16,0 2-1-16,0-2 1 0,0 0-2 0,0 0 1 0,0 0-1 0,0 0 1 16,0 0-1-16,0 0 0 0,0 0-1 0,0 0 0 0,0 0 1 15,0 0 0-15,0 0 0 0,0 0-1 0,0 0-1 0,0 0 1 0,-2 3-2 16,2-3-1-16,-2 0-3 0,2 0 0 0,-1 2 1 0,-1 0 1 16,1-1 1-16,-3 3 1 0,1-1 1 0,-3 1 1 0,-2 1 3 0,2 0 1 15,-2 1 3-15,-2 2 1 0,-4 1 3 0,3 0 3 0,-1 1 2 16,-1 1 2-16,-4 1 0 0,2-2 2 0,0 2-1 0,-2-1 2 0,0 0 1 15,1 1 0-15,1 0-1 0,0 0-1 0,1-4-2 0,1 1-1 16,4 0 0-16,-4-1-2 0,4-1 0 0,1-1 0 0,0 0 0 16,3-1 0-16,0-2-2 0,2-1 1 0,2 1-2 0,-3 1-2 0,4-3-1 15,0-1-2-15,0 0-2 0,0 0 1 0,0 2 2 0,4 0 5 16,-3-2 1-16,4 0 1 0,0 0-2 0,1 0 1 0,2 0-1 0,2 0 0 16,-2 0 0-16,1 0-2 0,0 0 2 0,3 0 0 0,1 1-2 15,-3 1 1-15,1-2-5 0,2 0-7 0,0 2-1 0,-3 1-5 16,2-1 0-16,1 1-2 0,-3 1 0 0,1-1-2 0,-1 1-1 15,2 3 0-15,-2-1-1 0,2 1 1 0,-2-2 2 0,-2 5 1 0,4-3 2 16,-4 2-1-16,2-1 1 0,-2 1 2 0,5 2 1 0,-5-2 1 0,1 1 1 16,0-1 2-16,1 1 1 0,0 2 2 0,-1-4 1 15,-1 1 2-15,0 2 0 0,0-2 1 0,3 0 3 0,-3-2 1 0,-2 0 1 16,3 1 1-16,-2-1 1 0,-1 0 0 0,1-3 1 0,-3 1 2 0,1-1-1 16,1-2 1-16,-3 1-2 0,2 0-3 0,-2-2-6 0,1 1-10 15,-3-2-13-15,2 0-18 0,-1 0-33 0,0 0-41 0,2-2-78 16,-3 1-93-16,1-2-98 0,0-2-97 0,-1 1-56 0,-1-2-35 0,-1 1-19 15,-1-3-7-15</inkml:trace>
  <inkml:trace contextRef="#ctx0" brushRef="#br0" timeOffset="355371.9765">19927 14037 229 0,'-2'-4'475'16,"2"1"-14"-16,-1 1-66 0,-1 0-94 0,2-1-60 0,0 1-43 0,0-1-28 16,0 1-20-16,0 0-13 0,0 1-9 0,0-1-6 0,0 0-5 15,0 2-7-15,0 0-9 0,0 0-9 0,0 0-8 0,0 0-9 16,0 0-9-16,0 0-7 0,0 0-8 0,0 0-8 0,0 0-5 0,0 0-9 15,0 0-8-15,0 0-8 0,0 0-10 0,0 2-10 0,0 0-9 16,0-1-4-16,0 1-5 0,0 3-2 0,0-1 0 0,0 1 0 16,0 2 2-16,0 2 0 0,0 0 1 0,0 2 3 0,0 2 3 0,0 1 4 15,0 1 6-15,0 2 5 0,0-1 5 0,2 4 3 0,-1-1-1 16,-1 1 0-16,2-2-2 0,-2 2 0 0,3 0-1 0,-3-1-1 0,1-1 1 16,-1 1 1-16,2 0-1 0,0-2-1 0,-2-1-1 0,1 2 2 15,-1-2 0-15,2-3 1 0,-1 2 1 0,1-2 2 0,0 0 1 0,-2-1-3 16,1-2-3-16,-1 1-12 0,0-3-18 0,2 0-23 0,-2 0-26 15,0-1-36-15,0 1-39 0,0-2-60 0,0-2-70 0,0-1-82 16,-2 1-91-16,2-1-54 0,0-3-38 0,0 0-16 0</inkml:trace>
  <inkml:trace contextRef="#ctx0" brushRef="#br0" timeOffset="355888.8458">20191 14100 50 0,'0'-4'524'15,"-2"-1"0"-15,2 3-10 0,-1-1-81 0,1 0-117 0,-2 0-78 16,0 2-56-16,2-2-34 0,-1 3-20 0,-1-2-15 0,2 1-14 0,0 1-13 16,-1 0-10-16,1 0-17 0,0 0-17 0,0 0-19 0,0 0-20 15,0 0-15-15,0 0-14 0,-2 1-8 0,0 1-4 0,-1-1-1 16,2 2 1-16,-4 0 2 0,0 0 2 0,1 2 4 0,-4 2 3 0,-2 0 5 16,2 3 6-16,-3 0 6 0,-3-1 6 0,3 3 8 0,-2 0 4 15,-2 0 2-15,0 1 1 0,0-1 0 0,0-1-1 0,-1-1-1 0,4 3 0 16,-2-4 0-16,2-1-2 0,3 0 1 0,0 0 0 0,1-3 1 15,0 0 2-15,3-2 3 0,0 0 1 0,2-1 4 0,0-1 2 16,1 1 0-16,1-1 3 0,1-1-4 0,0 0-5 0,0 0-4 0,1-1-4 16,1-1-6-16,0 1-7 0,1-2-2 0,0 1 0 0,1-3-1 15,1 2-3-15,2-1-3 0,-3-1 0 0,3 2-2 0,0-1-2 0,-2 1 2 16,3 0 4-16,-1-1 4 0,2 2 3 0,-3 2 2 0,2-1 3 16,-1 1-1-16,1 1-5 0,2 1-1 0,-1 0-1 0,-1 3-1 15,2 1-1-15,2 2 0 0,-1 0-1 0,1-1 2 0,1 3 2 0,3 2 2 16,-4 0 1-16,4 2-2 0,0-1-5 0,1 1-14 0,-1 0-16 0,3 3-24 15,0-2-28-15,0 2-36 0,1-1-37 0,2-1-62 0,-2 0-73 16,0 2-75-16,2-3-77 0,-1 0-42 0,3 0-29 0</inkml:trace>
  <inkml:trace contextRef="#ctx0" brushRef="#br0" timeOffset="472233.5444">8155 11100 9 0,'-9'-2'144'15,"0"1"-34"-15,-1 1-18 0,1 0-13 0,1 0-9 0,0 0-5 0,0 0 0 16,-1 0 1-16,1 0 2 0,1 0-2 0,-1 0-2 0,1 0 1 16,0 0-1-16,2 0-2 0,-3 0-4 0,1-1-3 0,2-2-5 15,0 3-3-15,0 0-3 0,1-3-4 0,-1 3-4 0,-1-1-3 0,-1 1-5 16,3 0-1-16,-1 0-2 0,0-1-4 0,0 1-4 0,-2 0-2 15,0 0-3-15,2 0-3 0,-3 0-2 0,2 0-3 0,0 0-1 0,-2 0-2 16,1 0-1-16,1 0 1 0,-5 1-1 0,3-1-1 0,0 1 0 16,-1 2-2-16,0-3-1 0,-3 4-1 0,2-1 1 0,-2 0 0 15,1-1 2-15,-1 3 1 0,0-3 1 0,1 2 2 0,-3-1 1 0,1 1 0 16,1 0 1-16,-1 0 3 0,-1-1 1 0,3 2 3 0,0-1 3 16,-2 1 2-16,2-2 0 0,-1 2 4 0,0 0-1 0,3-1 0 15,-3 2 0-15,2-2 0 0,2-1 0 0,-1 1 0 0,1-1-2 0,0 2-1 16,1-1-3-16,0-1-1 0,0 2-3 0,2-2-3 0,-1 1-1 15,1-1-3-15,-1 2 0 0,0-3-2 0,1 2-1 0,0 2 0 0,0-2-1 16,-1 2 1-16,0-2 1 0,1 3 1 0,0-2 1 0,-1 0 2 16,1 1-1-16,0 0 1 0,-1 0 1 0,2 0-1 0,-1-1 1 0,0 2 2 15,-2-2 2-15,3 4 2 0,-2-1 1 0,1-3 3 0,0 2 2 16,0 0 0-16,0 0 1 0,-2-1 1 0,2 0 1 0,0 2 3 16,-1-3-1-16,1 2 2 0,0 0 0 0,-1 0 0 0,3 0 0 0,-2 1-2 15,2-3 1-15,-2 4-2 0,0-3-1 0,2 2 1 0,-3-2-2 0,3 3-1 16,0-2-1-16,1 1-2 0,-1 0 1 0,1-1-1 0,-1 0-1 15,2 1 0-15,-1-1-1 0,0 1 0 0,2-1-2 0,-1 1 0 16,1-1 0-16,0 1 0 0,0 0-1 0,0-1 0 0,1 2 0 16,-1-2-1-16,2 1 0 0,1-1 0 0,-1 1 0 0,-1-2-1 0,3 2 1 15,-1 0 0-15,0 0 1 0,0 0 0 0,0-1 0 0,0-1 0 16,2-1-1-16,0 3 1 0,-2-2-1 0,2 2 0 0,-2-2 0 0,2 1 0 16,1-1 0-16,-1 2 2 0,-1-2-1 0,1 1-1 0,2-1-1 15,-1 0-1-15,-2 0 0 0,1 0 0 0,0-1 1 0,0 1 1 0,1 0-1 16,2-1 1-16,-2 2-1 0,1-2-1 0,-1 2 2 0,2-2 0 15,-2 2 2-15,2-3-1 0,0 2 0 0,1 0 1 0,-1 0 0 0,0-1 1 16,0 1-1-16,3 0 0 0,-1-1 0 0,-1 2 2 0,2-2-1 16,0-1 2-16,-1 2-2 0,2-1 1 0,0-1 0 0,0 1 0 15,-1-1 0-15,2 0-1 0,-1 1-1 0,1-2 1 0,1 1 0 0,-2-1-1 16,0 0 0-16,2 0 0 0,-2-1-1 0,2 1 0 0,0 0 1 16,0-2-1-16,-1 2 0 0,2-2-1 0,-2 1 0 0,-1 0 0 0,1-1 0 15,2-1-1-15,-3 2 0 0,1 0-1 0,1-2-2 0,-1 0 1 16,-2 0 0-16,3 0-1 0,-1 0 0 0,-1 0-2 0,1 0-1 15,1 0 1-15,-3 0-1 0,2 0 0 0,1 0 0 0,-2 0 1 0,1 0-1 16,0 0 0-16,1-2 2 0,-1 0-1 0,0 2 0 0,3-1 1 16,-2-1-1-16,0 2-1 0,2-2 1 0,-2 1-1 0,2-1-1 15,1 1 0-15,-2-3 0 0,0 4 0 0,1-3-2 0,1 3 0 0,2-3 0 16,-3 1-1-16,0 0-2 0,2 0 1 0,-1 0-2 0,-1 1 1 16,1-1-1-16,-1-1 0 0,1 2-1 0,-1 1 1 0,-2-2-1 0,3 1-1 15,-2 1 0-15,2-2 1 0,-1 0-2 0,-2 2 0 0,1 0 0 16,0 0 0-16,-2 0 0 0,0 0 0 0,2 0 1 0,-2 0-1 0,1 0 0 15,-1 0 0-15,1 2 0 0,-3 0 1 0,3-2 2 0,-1 1 0 16,0 1 3-16,1-2 1 0,0 1 2 0,0-1 0 0,-1 2 1 0,1-1 2 16,1-1 0-16,0 2 2 0,0-1 2 0,0-1 0 0,-2 2 1 15,4-2 1-15,-4 1 0 0,4 0-1 0,-1-1 0 0,-2 2 0 16,2 0-1-16,1-2 0 0,-2 0-1 0,-1 0 1 0,2 0-1 0,0 0 0 16,-2 0-2-16,3 0 2 0,-4 0 0 0,3 0-1 0,-2 0-1 15,3 0 1-15,-4 0-2 0,4 0 1 0,-1-2-1 0,-2 0 0 16,2 2-1-16,0-1 0 0,0 1 0 0,1-1-1 0,-2 1 0 0,2-2 0 15,-3 2 0-15,3 0-1 0,-2 0-2 0,2 0 1 0,-4-1 0 16,4 1 0-16,-4 0 1 0,3 0 0 0,-2 0 0 0,2 0-1 0,-2 0 0 16,2 0-1-16,-2 0 0 0,0 0 0 0,-1 0-2 0,2 0 1 15,-2 0 1-15,1 0-1 0,-1 0 1 0,1 0-2 0,0 0 1 0,-1 0 0 16,1 0-2-16,-1 0 1 0,3 0 0 0,-3 0-1 0,1 0 1 16,0 0 0-16,-2 0-1 0,1 0 1 0,0 0-2 0,1 0 1 15,-1 0-2-15,1 0 1 0,-1 0-1 0,1 0 0 0,-3 0 1 0,4 0-2 16,-3 0 1-16,-1 0 0 0,3 1-1 0,-1-1-1 0,-1 2 1 15,1-2 0-15,0 1 1 0,-1 0-1 0,1-1 0 0,1 2 2 0,-3 0 0 16,3-2 3-16,-3 1 1 0,2 1 0 0,1-2 2 0,-1 0 1 16,3 0 1-16,-3 3 2 0,0-3 0 0,2 0 2 0,-1 3 1 15,0-3 0-15,-1 0 1 0,4 0 0 0,-4 0-1 0,1 0 0 0,-1 0-2 16,1 0 1-16,-1 0 1 0,2 0 0 0,-2 0-1 0,0-3-1 16,0 3 0-16,-1 0-1 0,-1-3-1 0,0 3-1 0,3 0 1 0,-4 0-1 15,0-2-1-15,0 1 1 0,2 1-2 0,-3-2 0 0,0 0-2 16,1 2 0-16,-2-2 0 0,4 2-1 0,-4-2 1 0,0 1 0 15,1-1 0-15,0 2 1 0,0-1 0 0,-1-1 1 0,0 2-2 0,1-1 1 16,-2 1-1-16,3-2 2 0,-1 1 0 0,-3 1-1 0,2-2 1 0,-1 0 0 16,0 2 1-16,1-1 0 0,0 0-1 0,-1 1 1 15,0-2-1-15,0 0 0 0,-1 0 1 0,0 0 0 0,1 1-1 0,0-1-2 16,-2 0-1-16,2-1-2 0,-1 1-1 0,-1 0-2 0,4 1-2 0,-3-2 0 16,-1-1-2-16,2 1-1 0,-1 1 0 0,0-3 0 0,0 2-2 15,1-1 2-15,-1 1-2 0,2-2 2 0,-2 1 1 0,-1 1 0 16,2-2 2-16,-1 1 0 0,1-1 2 0,-2 1-1 0,0-1 1 15,0 2 1-15,0-2 1 0,0 0-1 0,0 1 0 0,0-2 1 0,0 2 0 16,2-1 1-16,-3 0-1 0,0 2 2 0,0 0 2 0,1 0 1 0,-2-2 1 16,2 2 0-16,-2-1 1 0,0 1 2 0,0-2-1 0,-1 2 2 15,4-1-2-15,-4 1 0 0,-1-1 2 0,2-1-1 0,-1 2 1 0,0-1-1 16,-1 1 0-16,2-2-1 0,-1 0 0 0,-2 2 1 0,3-1-1 16,-3 1 1-16,2-2 0 0,-1 1 2 0,-1 1-1 0,2-2 0 15,-2 1-3-15,2-2-1 0,-1 1-1 0,-1 1-1 0,2-3 0 0,-2 2 0 16,3-2 2-16,-2 3-2 0,-1-2 0 0,2-1-2 0,-2 1-1 15,0-2 2-15,0 2 1 0,0 2 4 0,0-2 3 0,0 0 0 16,-2 1 3-16,2-2 0 0,-1 1 3 0,-2 2-2 0,3-3-1 0,-2 1 0 16,-1-1 1-16,1 2 1 0,1-1 0 0,-2 0-1 0,-1 2-1 15,1-2-1-15,0 0 0 0,1 1 0 0,-2-2 0 0,-2 1 1 0,2 2-1 16,0-3 1-16,0 1 0 0,0-1 0 0,-1 4 1 0,0-3-1 16,-1 1 0-16,1 1 0 0,-1-1 0 0,1 1-1 0,0-1-1 0,-1-1-2 15,1 1 1-15,-1 1-3 0,1 0 1 0,0 0-2 0,0-3 0 16,-2 2 0-16,1 0-1 0,1 2 1 0,-2-1-5 0,2 0 1 15,-2 1 0-15,1-1 0 0,-1 1-1 0,1-2 1 0,-2 1 0 0,3 1-2 16,-1-2 0-16,-1 2-1 0,1-2 0 0,-3 3-1 0,2-3 1 16,-1 0-1-16,2 2 1 0,-3 1 0 0,2-1 0 0,-1-1 0 15,0 2-1-15,-1-1 0 0,1 0 1 0,0-1-1 0,0 3 1 0,-1 0 0 16,1-2 2-16,0 1-1 0,-1-1 2 0,-1 2 0 0,2-1 0 16,0 1-1-16,-1-2 1 0,3 1 0 0,-3 0 1 0,1 0 0 0,-1 0-1 15,1 1 2-15,0-1-1 0,-1-1 0 0,1 2 0 0,0-1-1 16,0 2 0-16,0-5 0 0,0 5 1 0,-1-2 0 0,1-1 0 0,-1 3 0 15,1-3 0-15,0 2-1 0,-2-2-1 0,2 3 1 0,0-4 0 16,0 4-2-16,-1-3 1 0,1 2 0 0,-2-1-1 0,1-1 0 0,1 2-1 16,0-2 0-16,0 0-1 0,-1 3 0 0,1 0 1 0,0-4-1 15,0 3 1-15,-1 0-1 0,-1-1 0 0,2 1 1 0,-1-1 0 16,1-1 0-16,0 3 0 0,0-3-1 0,-1 2 1 0,1 1-1 16,0-3 2-16,-1 1-1 0,1 0 1 0,-2 0-1 0,-1 0 1 0,3 2-1 15,-2-3 2-15,1 2-1 0,-2-1 1 0,3-1 1 0,-2 3 0 0,1 0-1 16,-2-3 1-16,3 1 1 0,-3 0 0 0,3 2 0 0,-1-2 2 15,-2 1-1-15,1-1 1 0,2 1-1 0,-4 0 0 0,2-2 0 16,2 3 1-16,-3-3-1 0,2 3 1 0,-1-1 0 0,0 1 2 0,0-3-1 16,0 3-1-16,0-1 0 0,-2-1 0 0,2 2-1 0,2-2 0 15,-2 1 1-15,0 1-1 0,0-2 1 0,1 0-1 0,0 2-1 0,-1 0 1 16,-1-3-1-16,3 3 0 0,-1 0 0 0,-1 0 0 0,2-2 0 16,-1 0 0-16,1 2-2 0,-1-1 1 0,-1 1 0 0,2 0 0 15,-3 0-2-15,3 0 1 0,-2 0-1 0,1 0 1 0,1 0 0 16,-1 0-1-16,-1 0 2 0,1 0 0 0,2 0 0 0,-2 0-1 0,-2 1 2 15,3-1-1-15,0 0 1 0,0 2-1 0,-1 0 0 0,-1-2 1 0,2 0 0 16,-3 0 0-16,3 3 1 0,0-3-1 0,-2 0 0 0,0 0 1 16,2 0-1-16,1 0 2 0,-2 0-1 0,0 0-1 0,1 0 1 15,-1 0 1-15,1 2-1 0,-1-2 0 0,1 0 0 0,-1 0-1 0,3 0 1 16,-1 0 0-16,-1 2-1 0,-1-2-1 0,1 0 1 0,2 1-1 16,-2-1 0-16,0 2 0 0,0-2-1 0,0 2 0 0,0-1 0 0,1-1-1 15,-1 2 0-15,1-1 0 0,-1-1 0 0,-1 1 0 0,1-1 0 16,2 3-1-16,-1-3 2 0,-2 0-1 0,3 3 0 0,-1-2 1 15,-1-1-1-15,-1 1 2 0,3 1 0 0,-1-2 0 0,-1 1-1 0,1 1 2 16,-2-2-1-16,3 2 1 0,1-2 0 0,-1 0 2 0,-2 2-1 16,3 1 1-16,-1-3-1 0,-2 0 0 0,2 0-1 0,0 0 1 0,-1 0-1 15,-1 0 1-15,3 0 0 0,-4 0-1 0,1 0 0 0,3 0-1 16,-3 0 1-16,2 0 0 0,0 0-1 0,-2 0 1 0,1 0 0 16,0 0-2-16,2 0 1 0,-3 0 0 0,2 0 0 0,-1 0-1 0,-2 0 1 15,3 0 0-15,-1 0 0 0,-1 0-1 0,1 0 1 0,0 0-1 16,-1 0-1-16,0 0 0 0,1 0 1 0,0 0-2 0,-1 0 1 15,2 2-1-15,-3-1 1 0,2-1-1 0,-1 2 1 0,2-1-2 0,-3-1 0 16,1 2 2-16,-2-1-1 0,2-1 1 0,0 2 0 0,0-2 1 0,0 1 0 16,0 0 0-16,1-1 1 0,0 2 1 0,-1 0 1 0,2-2 1 15,-2 1 0-15,0 1 0 0,0-1 2 0,0-1-2 0,-1 3 1 0,3-1-1 16,-2-1 1-16,-3 1 1 0,4-1-1 0,-1 1 0 0,0 0 0 16,1 0 0-16,-3 0-1 0,2-2 1 0,0 3-1 0,-1-3 1 15,1 4 1-15,0-3-1 0,-1 1 0 0,1 1 0 0,0-1 1 0,0-1-1 16,-1 3 0-16,-1-4 0 0,0 3 1 0,1-2 0 0,0 0 0 15,-1 1 0-15,-1-1-1 0,2 1 0 0,-1 0 1 0,-1-2 0 16,0 0-1-16,1 2 1 0,-2 1 1 0,2-3-1 0,-1 0 0 0,2 0 1 16,-1 2-1-16,1-1 1 0,-2-1-2 0,1 0 1 0,0 0-1 0,0 0 2 15,0 0-1-15,-1 0 1 0,0 0-2 0,0 0 0 0,1 0 0 16,-2 0 1-16,2 0-1 0,-1 0-2 0,-3 0 0 0,1 0 0 16,1 0-2-16,-1 0-5 0,-3 0-6 0,2 0-6 0,0 0-8 15,-2 0-10-15,-1 0-11 0,1 0-14 0,-3 0-16 0,1 2-16 0,-2-1-25 16,0 1-28-16,-1 1-41 0,-1-1-46 0,-2 2-72 0,0 0-83 15,-1 1-53-15,1-1-37 0</inkml:trace>
  <inkml:trace contextRef="#ctx0" brushRef="#br0" timeOffset="475815.9272">10712 11690 93 0,'-2'3'241'15,"2"-3"-40"-15,-2 0-29 0,2 0-22 0,-1 0-20 0,1 0-13 0,0 0-10 16,-2 0-4-16,2 0-6 0,0 0 0 0,0 0-2 0,0 0-1 15,0 0 0-15,0 0-2 0,-2 0-3 0,2 0-4 0,0 0-2 0,0 3-4 16,0-3-5-16,0 0-3 0,-4 1-1 0,4-1-4 0,0 0-1 16,0 0-2-16,-1 1-2 0,1-1-1 0,-2 2-3 0,2-2-1 15,0 0-4-15,0 0-2 0,0 0-4 0,-2 0-2 0,2 0-4 0,0 0-2 16,0 0-6-16,0 0-4 0,0 0-3 0,0 0-6 0,0 0-4 16,0 0-5-16,0 0-3 0,0 0-4 0,0 0-1 0,0 0-3 15,0 0 0-15,0 0-1 0,0 0-2 0,0 0 0 0,0 0-3 0,0 0 0 16,0-2 1-16,0 1-1 0,0-3 2 0,2 4 2 0,-2-4 0 15,2 1-1-15,-1-2 0 0,3 0-2 0,-2 2-1 0,1-2 1 0,1-1-2 16,0 0-1-16,0 0 1 0,0 0-1 0,1-1-1 0,1-2-1 16,1 2-2-16,1-3 0 0,0 0-1 0,1 4 0 0,0-5-1 15,-1 2-1-15,5-1 0 0,-2 0 0 0,0-2-2 0,3 2 0 0,-1-2-2 16,3 0 0-16,-2 1 1 0,5 0 0 0,0-1 0 0,0-2-1 16,1 1-1-16,2 1 1 0,-1-2-1 0,3 2-1 0,-1-2 0 0,3-1-1 15,-2 2 2-15,1 0 1 0,0-1 2 0,2 1 2 0,0-1 1 0,-2 1 3 16,3 1 0-16,-3 0 0 0,1 0 1 0,0 0 1 0,-1-2 1 15,0 1 0-15,0 2 1 0,1 1 1 0,-1-2 1 0,0-1-1 16,0 1-1-16,-1 2-2 0,1 0-3 0,-4-1 0 0,1 1-1 0,0 1 0 16,-3 1 0-16,2-2 0 0,-2 0-1 0,-2 3 2 0,0-2 0 0,0 3 2 15,-2 0 1-15,-4 0 0 0,2 0 2 0,-2 2 2 16,-3-1 6-16,1 1 4 0,-1 2 2 0,-3-3 4 0,1 3 5 0,-1-1 1 16,-2 1 1-16,-1 1 0 0,-2 1-1 0,0 0-2 0,0-1-6 0,-2-2-4 15,1 3-1-15,-2 0-7 0,-1-3-4 0,0 3-4 0,0-1-5 16,0 1-4-16,0-1-5 0,-2-1-3 0,0 2-4 0,1-1-2 15,0-1-1-15,0 2 2 0,-4-2 4 0,3 1 2 0,1 1 2 0,-1-2 1 16,-1 0 3-16,1 2 1 0,0 0 3 0,-1-2 3 0,1 2 1 16,0-1 3-16,-2 1 2 0,3-2 2 0,-1 0 3 0,-1 2 0 15,1-1 2-15,-1 0 1 0,0 1 0 0,2-2 1 0,-1 1 2 0,-1 1 1 16,1-2 3-16,-2 2 2 0,2-1 1 0,1-1 3 0,-2 2 3 16,0 0 3-16,2 0 4 0,-1 0 4 0,-1 0 5 0,0 0 4 0,1 0 3 15,-1 0 2-15,2 0 2 0,0 0 2 0,1 0 0 0,-1 0 0 16,-1 0-1-16,4 0 0 0,-1 0-2 0,2 0-3 0,-3 2-4 0,3-2-5 15,-1 0-4-15,2 1-4 0,0-1-4 0,0 0-5 0,0 0-3 16,0 0-4-16,0 0-4 0,0 0-4 0,0 0-4 0,0 0-1 16,0 0 1-16,2 2 2 0,-1-2 2 0,3 0 6 0,-3 0 1 0,4 0 3 15,1 0 1-15,0 0 2 0,2 0 3 0,-1 0 2 0,1 0 2 16,2 0 2-16,0 0 2 0,1 0 2 0,3-2-1 0,-2 2-1 16,2-1-5-16,-2-1-1 0,1 1-3 0,3-1-1 0,-3 1-4 0,-1-1 0 15,1 1-2-15,1-1-1 0,-3 1 1 0,0 1-2 0,2-2 0 16,-4 2 1-16,2 0 0 0,-3 0 3 0,-1 2 1 0,1-2 3 0,-2 3 3 15,0-2 3-15,-3 2 4 0,2 0 5 0,-2 2 5 0,-1 0 4 16,-1 2 5-16,1 2 1 0,-2-1 4 0,-2 4 0 0,-1-1 0 16,0 3-1-16,-2 0-2 0,-1 2-4 0,-2 2-2 0,-1-2-5 0,1 2-2 15,-2 0-8-15,2 2-10 0,0-2-18 0,-1 0-22 0,0-3-25 0,2 2-28 16,1 0-32-16,1 0-34 0,0-4-60 0,2 1-73 0,0 0-88 16,3-4-95-16,0 0-53 0,0 0-34 0,3-2-13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3:37:02.050"/>
    </inkml:context>
    <inkml:brush xml:id="br0">
      <inkml:brushProperty name="width" value="0.05292" units="cm"/>
      <inkml:brushProperty name="height" value="0.05292" units="cm"/>
      <inkml:brushProperty name="color" value="#FF0000"/>
    </inkml:brush>
  </inkml:definitions>
  <inkml:trace contextRef="#ctx0" brushRef="#br0">5576 8593 81 0,'0'-2'113'0,"-2"2"-13"0,2 0-7 0,0 0-8 0,0 0-7 16,0 0-5-16,0 0-3 0,0 0-5 0,0 0-4 0,0 0-6 15,0 0-8-15,0 0-7 0,0 0-4 0,0 0-4 0,0 0-5 0,0 0 1 16,0 0 1-16,0 0 3 0,0 0 3 0,0 0 3 0,-3 0 2 16,3 0 5-16,-3 0 3 0,2 0 3 0,1 0 5 0,0 0 1 15,-2 0 1-15,-1 0 3 0,3 0 0 0,-2 0-1 0,1 0-2 0,-1 0-1 16,-1 0 0-16,1 0-2 0,-1 0-2 0,1 0-12 0,1 0-14 15,-2 0-12-15,-2 0-9 0,2 0-6 0,0 0-3 0,0 0-2 16,-2-1-4-16,2 0-4 0,-2 1-4 0,2-3-2 0,-2 3-3 0,-1 0-3 16,1 0-2-16,0 0 6 0,0 0 12 0,1-2 6 0,-2 2 6 0,1 0-3 15,0 0-4-15,-1 0-1 0,-1 0-2 0,1 0-1 0,0 0-1 16,-1 0-1-16,1 0 0 0,1 2 1 0,-4-2 1 0,1 0 1 16,2 3 2-16,-1-3 0 0,-2 1 1 0,3 0 0 0,-2-1 1 0,1 2 2 15,-2-1 2-15,3 1 2 0,-1 0 2 0,-1-1 1 0,-1 3 2 16,3-4 0-16,-1 3 0 0,1-3 0 0,-1 4-1 0,0-3-1 15,0 1 2-15,1 0 1 0,-1 1 1 0,0-1-1 0,0 0-1 0,1-1-1 16,-2 3 0-16,2-1-2 0,-2-1 1 0,2 1-1 0,-1 0-2 16,1 0-2-16,-2 0 0 0,2-1-2 0,-1 1-1 0,1-1 0 15,1 2-1-15,-2 0 0 0,0-2 0 0,2 3-2 0,-1-2 2 0,-2 2-2 16,2-1 0-16,1-1-1 0,0 1 0 0,-1 1 2 0,1 0-1 16,-1-2 2-16,1 1 0 0,-1 1-1 0,1 0 1 0,2-1 1 0,-2-1 0 15,2 2 4-15,-3-3-1 0,4 3 0 0,-1-2-1 0,0 2 1 16,0-3 1-16,-1 3 2 0,1-2 0 0,0 1 2 0,1-1-2 0,1 2 3 15,-2-1 1-15,0 1 0 0,1-2-2 0,1 1 2 0,-1 1 2 16,-1 0 1-16,1-1-1 0,1 1 0 0,-1 0-2 0,-1 0-2 16,1 0 1-16,1-1 0 0,-1 0-1 0,0 1-1 0,-2-1-1 0,4 1-1 15,-2 0-1-15,1 1 0 0,1-2 0 0,-2 1-1 0,2-1-1 16,-3 2 1-16,3-1 0 0,-2-1 0 0,1 0-1 0,1 3 1 16,-2-1 0-16,2-1 0 0,-1 0 1 0,-1 2-1 0,2-2 0 0,-2 2 0 15,2-2-2-15,0 2 0 0,0-2 2 0,-1 1 0 0,1-1 0 0,0 0 1 16,0 2 1-16,0-1 0 0,0-2 0 0,0 2 1 0,0 1-1 15,0-3 0-15,0 1 1 0,0 2-1 0,0-1 1 0,0-1 0 0,0 2 1 16,0-1-1-16,0-1 1 0,0 0-1 0,0 0 1 0,0 2-1 16,0-1 1-16,1 1-1 0,-1-3-1 0,0 1 2 0,0 2 1 15,2-1 0-15,-2-1 2 0,2 2 0 0,-1-1 0 0,-1-1-1 16,2 0-1-16,-2 0 1 0,1 2-1 0,1-1-1 0,-2-2 2 0,3 1 1 16,-1 0 0-16,-1 1 0 0,1 0 0 0,2-1-2 0,-2-2 1 15,0 2 1-15,-1 1 0 0,2-1 0 0,1-1 0 0,-1 1 0 0,0-2-1 16,0 2 1-16,-1 0 0 0,1-2-1 0,1 1-1 0,0-1 0 15,-1 2 1-15,0-1 0 0,0-1-2 0,0 2 1 0,2 0-1 0,-3-2-1 16,4-1 1-16,-3 3-1 0,2-2 1 0,-2 0-1 0,2 0-1 16,0 1 2-16,-2-2 1 0,3 3-1 0,-3-2 0 0,2 0-1 0,-2 1 2 15,2 1-1-15,-2-4 0 0,2 3-2 0,-2-1 2 0,3 1-1 16,1 1 1-16,-3-2 0 0,1 1 1 0,0-1 1 0,0 0-2 16,2 0 1-16,-2 1 0 0,0-1-1 0,1 0 1 0,1 0 1 0,0 0-1 15,-2 0 2-15,2 0 1 0,-1 0 0 0,-1 0 0 0,4-1-1 16,-1 2 0-16,-2 0 0 0,1 0 0 0,2-3 0 0,-3 3 1 0,3-1 0 15,-3 1-1-15,3-1-1 0,-3-1 2 0,1 1-1 0,1 1 0 16,1-1-1-16,-3 0 1 0,1 0 0 0,1-2 0 0,-1 2 1 0,0 0 0 16,1 0 1-16,0 0 0 0,1 0 0 0,-2 0 0 0,1 0 0 15,1 0 1-15,0 0 1 0,-2-1 0 0,1-2 2 0,1 3-1 16,-1-1 2-16,2 0-1 0,-2-1 0 0,1 3-1 0,-1-3 1 0,0-1 0 16,1 2 1-16,-1 0 0 0,-2-2-2 0,1 0 0 0,2 3-2 15,-1-3 1-15,0 0-1 0,-1 0 1 0,0 2-2 0,1 0 0 16,-1-2 0-16,-1 1-1 0,2-1 0 0,1 0 0 0,-1 0 0 0,-1 0 0 15,2 0 0-15,-1 0 0 0,0 0 0 0,0 0-1 0,1 0 0 16,-1 0 0-16,0 0-2 0,0 0 1 0,1-1-1 0,-1 1 1 0,0-2-2 16,3 0 1-16,-1 2-1 0,-1 0 0 0,0 0-2 0,1-3 1 15,-2 3-1-15,2 0-1 0,-1-2 1 0,1 0-3 0,-2 2 0 0,2-1 0 16,-2 1-2-16,0-2 1 0,1 0-1 0,0 2 0 0,0-1-2 16,-1-1 1-16,1 2 0 0,-1 0-1 0,-1 0 1 0,1 0-2 15,1 0 2-15,-3 0 1 0,1 0 0 0,1 0-1 0,-1 0 1 16,0 0 0-16,1 0-2 0,-2 0 2 0,2 0-1 0,-2 0-1 0,-1 0 2 15,2 0-1-15,-3 0-1 0,4 0 2 0,-3 0 0 0,0 0-1 0,1 0-1 16,-1 0 1-16,0 0-2 0,0 0 2 0,0 0 1 0,3 0-1 16,-3 0 1-16,0 0 0 0,1 0 0 0,0 0 1 0,-1 0-1 15,0 0 1-15,1 0-1 0,2 0 0 0,-2 0 1 0,-1 0 0 0,0 0-1 16,1 0 2-16,-1 0-1 0,3 0 0 0,-2 0 0 0,-1 0-1 16,0 0 0-16,1 0-2 0,0 0 1 0,-1 0 1 0,0 0-2 15,1 0 2-15,-1 0-1 0,1 0-1 0,0 0 1 0,1 0-1 0,-1 0 1 16,-1 0 1-16,3 0 0 0,-2 0 0 0,1 0 2 0,-1 0 2 15,-1 0-1-15,2 0-1 0,0 0 0 0,-1 0 1 0,-1 0 1 0,3 0 0 16,0 0 2-16,-2 0-1 0,2 0 2 0,-2 0-1 0,2 0 1 16,0 0-2-16,0 0 1 0,-1 0 1 0,0 0-1 0,1 0 1 0,-2 0-1 15,3 0 1-15,-2 0-1 0,1 0 1 0,0 0-1 0,-1 0 1 16,0 0-2-16,1 0 1 0,0-1-1 0,-1 0 0 0,0 1 1 16,1 0-1-16,0 0 1 0,0 0-2 0,0-3 0 0,-2 3 1 0,2 0 0 15,0 0-1-15,1 0 0 0,-1 0 0 0,-1 0 2 0,1-2-2 16,-1 2 0-16,1 0 1 0,-1 0-1 0,1 0 0 0,-1 0 0 0,1 0 1 15,-1 0-1-15,1 0 0 0,1 0 0 0,-1 0 1 0,-1 0-2 16,-1 0 0-16,3 0 0 0,1 0 1 0,-2 0 0 0,1 0 1 0,-1-1-1 16,0 1 0-16,0 0 0 0,1 0 1 0,-1-2 0 0,2 2-1 15,-1 0 1-15,2-1-1 0,-3-1 1 0,3 2 1 0,0-2-1 16,-1 2-1-16,2-1 0 0,-2 0 1 0,1 1-1 0,1-2-1 0,0 1 1 16,-1 1-1-16,1-2 1 0,-2 2-1 0,4-1 0 0,-3-1 0 15,0 2-2-15,3-1 0 0,-4-1 0 0,2 2 1 0,0-1-2 0,-1-1 1 16,1 2-1-16,-1-2 1 0,1 1 0 0,0 1 0 0,-1-1-2 15,2 1 1-15,-2-1 0 0,0-1-1 0,1 2-1 0,0-1 2 16,0-1 0-16,-1 2-2 0,-1-2 1 0,2 1 0 0,-2 1-1 0,1-2 0 16,0 0 0-16,0 2 0 0,-1-3-1 0,2 3 2 0,-2 0 0 15,0-2-1-15,0 2 1 0,1-2-2 0,-1 1 2 0,1-1-2 16,-3 0 1-16,3 2-1 0,-2 0 1 0,1-3-1 0,-2 3 1 0,3 0-2 16,-2-2 2-16,1 0-2 0,-1 1 2 0,1 1-2 0,-1-2 0 15,0 0 1-15,0 2-1 0,-1-1 1 0,0-1 0 0,1 2-1 0,0-1 1 16,-2 0 0-16,1 1 1 0,1-3-1 0,-1 3 1 0,2 0-1 15,-1-2 1-15,-1 2-2 0,0-1 2 0,3-1 0 0,-2 2 1 0,1-1 1 16,-2-1 1-16,3 2-1 0,-2 0 4 0,1 0-1 0,-1 0 0 16,2-2 0-16,-1 2 1 0,2 0 3 0,-2 0-1 0,0 0 2 0,0 0-1 15,2 0 1-15,-2 0 0 0,0 0-2 0,1 0 1 0,0 0-1 16,0 0 0-16,-1 0-1 0,1 0 0 0,-2 0 1 0,1 0-1 16,1 0 0-16,-2 0 0 0,-1 0-1 0,3 2-1 0,-1-2 0 0,-1 2 0 15,-1-2 2-15,3 1-1 0,-1-1 0 0,-2 2 0 0,1-1 1 0,-1-1-1 16,0 0 0-16,0 2 0 0,1-2 1 0,-1 0-1 0,0 0 0 15,1 3 1-15,-1-3 0 0,2 0-1 0,-3 0 0 0,0 1-1 16,1 0 0-16,-1-1 1 0,1 0-2 0,-1 2 0 0,1-2 0 16,-1 1-2-16,-1-1 1 0,3 2 0 0,-4 0 0 0,3-2 0 0,-2 1 0 15,-1-1 0-15,3 2 0 0,-2 0 1 0,-1-2 0 0,1 0 1 16,4 3 0-16,-4-3 1 0,2 0 0 0,-2 0 2 0,1 0-1 0,2 0 2 16,-1 2-2-16,-1-2 0 0,2 2 1 0,-1-2-1 0,0 0 0 15,1 0 1-15,0 0-2 0,-2 0 0 0,1 0-1 0,0 0-1 0,3 0 0 16,-3 0 0-16,0 0-1 0,1 1 0 0,-1-1 0 0,0 0 0 15,0 2 0-15,1-2 0 0,-1 0 0 0,0 0 1 0,-1 0 0 0,2 2 0 16,-3-2-2-16,2 0 1 0,-1 0-1 0,0 0 0 0,1 3 1 16,0-3 0-16,-1 0-1 0,0 2 1 0,1 0 0 0,-1-2 0 15,-1 1-1-15,3 1 0 0,-2-2-1 0,-1 2 1 0,2-1 1 16,0-1 0-16,-2 2 0 0,2-1 0 0,-1-1-2 0,0 1 2 0,1-1-1 16,-1 1 1-16,-1 1 0 0,3-2 0 0,-1 2-2 0,-1-1 2 15,-1-1 0-15,2 2 1 0,0-1 0 0,0-1 0 0,-2 2 0 0,2-1 0 16,0-1 0-16,0 2-1 0,0-2 0 0,2 0 0 0,-2 1 0 15,-1-1-1-15,1 0 0 0,1 0 0 0,1 2 0 0,-2-2-1 0,1 0 2 16,-1 0-1-16,0 0 0 0,0 0-2 0,1 0 1 0,-1 0 0 16,0 0-1-16,0 0 1 0,1 0 0 0,1 0-1 0,-2 0 1 15,1 0-1-15,-1 0 1 0,0 0-1 0,0 0-1 0,1 0 1 0,-1 0-2 16,0 0 1-16,3 0 1 0,-1 0-1 0,-2 0 2 0,3 0 1 0,-2 0 1 16,-1 0 0-16,2 0-1 0,1 0 2 0,-2 0 2 0,1 0-1 15,2 0 0-15,-2 0 0 0,2 0 2 0,-2 0 1 0,1 0 0 16,0 0 0-16,-1 0-1 0,-1 0 0 0,2 0 1 0,0 1-1 0,-1 0 0 15,1-1 1-15,-2 0 0 0,3 2 0 0,-2-2 0 0,0 0 0 16,0 2-1-16,0-1 1 0,0-1 1 0,1 0-1 0,-2 2 0 0,1-1 0 16,1-1 1-16,-2 0-2 0,1 2 1 0,-2-2-1 0,4 0 1 15,-4 0 0-15,2 0-1 0,-2 0 1 0,3 3-2 0,-2-3 0 16,1 0 0-16,-1 0 2 0,-1 0-1 0,0 1 0 0,3-1 1 0,-3 1-1 16,0-1 2-16,0 0-1 0,1 0 2 0,-1 2-1 0,0-2 1 15,1 1 1-15,-2-1 1 0,-1 0-2 0,2 0 1 0,1 0 0 0,-2 0 1 16,-1 0 0-16,2 0-2 0,-1 0 2 0,0 0-1 0,1 0 0 15,0 0 0-15,-1 0-2 0,0 0 1 0,1 0-2 0,0 0 1 16,2 0-2-16,-2 0 2 0,0 0-1 0,0 0 0 0,1 0-2 0,-1 0 0 16,2 0 0-16,0 0 1 0,-2 0-1 0,2 0-1 0,0 0 0 15,0 0 0-15,-2 0 0 0,2 0 0 0,1 2-1 0,-2-2 0 0,-1 0 0 16,3 0 2-16,-3 0-2 0,0 0 1 0,3 0-2 0,-3 2-1 16,0-2 1-16,0 0 1 0,1 0 0 0,-1 0 0 0,0 0 1 15,0 0-1-15,1 0-1 0,1 0 1 0,-2 0 0 0,1 0-1 0,-1 0 0 16,0 0 0-16,0 0 1 0,1 0 0 0,0 0 0 0,-1 0 0 15,1 0 1-15,-1 0-1 0,1 0 0 0,-1 0 0 0,0 0 0 0,0 0 0 16,0 0 0-16,0 0 0 0,1 0 0 0,-1 0-1 0,0 0 0 16,1 0 0-16,-2-2 0 0,1 2-1 0,0-2 1 0,1 2 0 15,-1 0 0-15,-1-1-1 0,2-1 1 0,-1 2 0 0,-2 0-1 0,2-1 1 16,-1 0-1-16,0 1 1 0,1 0 0 0,0-3 0 0,-1 3 0 16,0 0-1-16,-2 0 1 0,1-2 1 0,1 2 0 0,-1-1-1 0,2-1 1 15,-2 2 0-15,-1-1 0 0,0-1 0 0,0 2 0 0,0-2 1 16,2 2-1-16,-2-1 1 0,0 0-1 0,-1 1 2 0,1-2-1 15,1 1-2-15,-1 1 1 0,-2-2 1 0,2 2 0 0,-2-1 0 0,2-1 0 16,0 2 0-16,-1-1 0 0,1-1 2 0,-2-1-1 0,2 3 1 16,0-3 1-16,-2 2-1 0,2 0 1 0,-2-1 2 0,5-1 1 0,-5 1 0 15,3 1 0-15,-2-3 0 0,0 4 1 0,0-3 1 0,1 1 0 16,-1 0 0-16,-1-1 0 0,2 1-1 0,0-1 0 0,-1-1 0 16,0 3 0-16,1-3-1 0,-1 1 0 0,-1-2 0 0,2 3 0 0,-2-2 1 15,0 0-1-15,0 2 0 0,-1-3 0 0,1 2 0 0,3-1-2 16,-3-1 0-16,-1 3-1 0,1-3 1 0,0 2-2 0,1-1 1 0,-1-1-2 15,0 2 0-15,0-1-1 0,0-3 0 0,0 4-1 0,0-2 0 16,1 0-1-16,-1 0 0 0,2 2 0 0,-2-1 1 0,2-1 0 0,-1-1-1 16,1 1 1-16,-2 2 0 0,2-2 0 0,-2-2 0 0,2 4 1 15,-2-2 0-15,2 1 0 0,1-1 0 0,-3 0 0 0,2 0 2 16,-2 0-1-16,2 0-1 0,-2 2 0 0,2-1-1 0,-1-1 1 0,1-1 0 16,0 1-1-16,1 2 0 0,-1-2 0 0,-2 2-1 0,3-4 0 15,-1 5 0-15,-2-3 0 0,2 3 0 0,0-5 1 0,-2 4 0 0,2-2 0 16,1 3 1-16,-3-3 0 0,2 2 0 0,-2-2 1 0,2 3 0 15,-2-3 0-15,2 2 0 0,-1-1 0 0,0-1 1 0,-1 3 0 16,0-3-1-16,0 0 2 0,0 0-2 0,2 1 0 0,-2-1 0 0,-1 2 1 16,2-2-1-16,0-2 0 0,-1 2 0 0,0 2 1 0,0-2-1 15,0 1-1-15,-1-1 0 0,1 1 0 0,2-1-1 0,-1 0-1 0,-2 0 1 16,1 0 1-16,0 0 0 0,1 1 0 0,-1-1 1 0,0 2-1 16,0-2-1-16,-1 0 1 0,1 1 0 0,1-1 1 0,0 2 0 0,-1-2 2 15,0 1-1-15,0 1 2 0,1-1 0 0,-1-1 0 0,0 1-1 16,0 1 1-16,-1-2 0 0,2 1 1 0,-1 0 0 0,0-1 0 15,-1 1 1-15,1 1 0 0,-1-2-1 0,1 1 0 0,-1 0 1 0,1 0 0 16,-1-1 0-16,-1 0 0 0,2 0 1 0,0 0 1 0,-1 1-1 0,-1-1 1 16,1 1 0-16,1-1 0 0,-1 1 0 0,-1-2 0 0,-1 3 1 15,2-1 0-15,-2-1-1 0,2 0-1 0,-1 0 0 0,-1 0-1 16,2 3 0-16,-2-2-1 0,0-1 1 0,0 1 0 0,0 1 0 16,0-2-2-16,0 0 0 0,0 2-2 0,0-2-1 0,0 2 1 0,0-4 0 15,0 5 0-15,0-5 1 0,0 4-1 0,0-1-1 0,0-1 1 16,0 2-2-16,0-2 0 0,0 0 1 0,0 0-1 0,0 1 0 0,0 0 1 15,0-1-1-15,0-1 0 0,0 2 0 0,0-1 1 0,0 0-1 16,-2-2 0-16,2 2-1 0,0-2 0 0,-1 2 0 0,-1 0 0 0,2-3-1 16,-2 3 1-16,2-2 0 0,-1 1 0 0,-1 0 0 0,2 1 0 15,-2-2 0-15,1 2-1 0,1-2 0 0,-2 2 0 0,-1-2 1 0,0 2-1 16,2 0-1-16,-1-1-1 0,-1 0 1 0,0 1 0 0,0-1 0 16,-1 0-1-16,1 1 1 0,1 0 0 0,-2-2-2 0,-1 2 1 15,1 1 0-15,0-1-1 0,0 0 1 0,0 0 0 0,-1 0-1 16,1 0 2-16,0 0 0 0,-3 1-2 0,2 0 1 0,0-1-2 0,0 2 1 15,2-1-1-15,-2 0 2 0,-2 0 0 0,2 1-1 0,0-2 0 16,0 1-1-16,-1 0 1 0,0 0-1 0,1 0 1 0,0 1-1 0,1-2 1 16,-3 3-1-16,2-1 0 0,-1 0 0 0,2 0 0 0,-1-1-1 0,0 2 0 15,0-1 1-15,-1 1-2 0,-2-1 0 0,2 0 0 0,-1 0 1 16,2 0-1-16,-4 1-1 0,3-1 0 0,-2-1 0 0,1 1 0 16,-2 1-1-16,1-1 0 0,-1 1-1 0,-2 0 0 0,1 1 0 0,-1-2-1 15,0 2 1-15,0-2-2 0,-2 3 1 0,-1 0 1 0,3-2 0 16,-3 0 1-16,1 2 0 0,-1-1 2 0,1 1 2 0,0 0 0 0,0 0 2 15,1 0 0-15,-2 0 2 0,1 0 2 0,2 0 1 0,-3 0 0 16,3 0 1-16,-1 0 1 0,0 1 0 0,1-1 1 0,-1 2-1 16,2-2 1-16,-2 2-1 0,2-2 1 0,-1 0-1 0,0 0 1 15,2 0-1-15,-3 0 1 0,2 0-1 0,0 0 1 0,0 0-1 0,0 0 1 16,-2 0-2-16,3 3-1 0,-2-3 0 0,1 0 1 0,-1 0-2 16,-1 1 0-16,0-1-2 0,0 1-1 0,-1 1-2 0,0-2-1 0,-1 1-2 15,-2 1-2-15,2 0-1 0,0 1-3 0,-3-1 1 0,2 0-2 16,-2 1 0-16,1-1-1 0,0 1 1 0,-1-1-1 0,4 1 1 0,-1 0 1 15,-2 0-1-15,2 0 2 0,-2-1 1 0,2 1 0 0,-2-1-1 16,3 2 2-16,0-1 0 0,-2 0 0 0,1 0 0 0,0-1 0 0,-2 1 0 16,3-1 1-16,-2 1 0 0,0 1-2 0,0-1 1 0,0-1 0 15,0 1 0-15,0 1 0 0,0 1 1 0,-1-3 1 0,0 3 1 16,-2-2-2-16,1 0 0 0,1 2-2 0,-3-2-2 0,-1 2-3 0,1-2-2 16,-2 1 0-16,-1-1-2 0,1 2-2 0,-4-2-1 0,3 1-2 15,-3-1 0-15,1 2 0 0,-1 0 1 0,-1-1 1 0,1 1 3 0,-2 0 2 16,2-3 3-16,0 3 4 0,2-2 2 0,-2 0 3 0,3 2 3 15,-3-2 3-15,4 2 3 0,-2-2 3 0,1 1 1 0,-2-1-1 16,5 2 2-16,-3-2-1 0,1-1 1 0,0 1-1 0,-1 1-2 0,2-1 1 16,1 2 0-16,-2-5-2 0,1 4-1 0,1-1 1 0,-2-1-1 15,1 3-1-15,-1 0 0 0,2-3-1 0,-3 2 0 0,3-2-1 0,-3 3-1 16,0-2 0-16,0 2 1 0,1-2-2 0,-2 1 0 0,1-1 0 16,-2 2 0-16,1-2-2 0,0-1-1 0,-1 3-1 0,-1-2-1 0,4 1 1 15,-4-1-2-15,3-3 0 0,-2 4-1 0,2-1 0 0,-2-1 1 16,2 3 0-16,0-5 0 0,1 2 0 0,1 1 0 0,0-3 2 15,0 2 0-15,3-2 0 0,-2 0 1 0,3 0 0 0,-1 0 1 0,1 0-1 16,-1 0 0-16,4 0-1 0,-4 0 0 0,4-2 2 0,-1 2-1 0,0-2 2 16,0 1 1-16,2 1 0 0,-2-2 0 0,2 2 4 0,0 0 0 15,-2-2 0-15,3-1 0 0,0 3 2 0,-1 0 0 0,0-2 2 16,-2 2-1-16,3-2 2 0,-2 1 0 0,-1 1 0 0,3-2-1 0,-3 0 1 16,3 2-1-16,-5 0-2 0,3 0 1 0,0-3-1 0,-2 3 1 15,2 0-1-15,-2-2 1 0,0 0-2 0,0 2 1 0,0-1-2 16,-2-1 0-16,2 2-1 0,0 0 0 0,-1 0 0 0,0 0 1 0,0 0-1 15,-1 0 1-15,4 0-1 0,-4 0 1 0,4 0 1 0,-2 0-1 16,0 0 1-16,0 0 1 0,0-2-1 0,-1 2 1 0,4-1 0 16,-2-1 0-16,1 2 1 0,-1-1-1 0,1 0 1 0,2 1-1 0,-3-3 2 15,1 3 0-15,1 0 0 0,0-2 1 0,-2-1-1 0,2 2-2 0,0-1 1 16,-2 0-1-16,1 0 1 0,1-1-1 0,-1 1 0 0,-1-1-1 16,3 0 0-16,-2 0 2 0,-1 0-1 0,3 1 0 0,-3-1-1 15,1-1-1-15,-2 1 1 0,0 1 0 0,1-1 0 0,-2-1-2 0,2 1-1 16,-2 1-1-16,-1 2-1 0,2-3 0 0,-2 1-2 0,3 0 0 15,-2-1-2-15,-1 1 1 0,-1 1-2 0,2-1 0 0,-1 0-2 16,1-1-2-16,-3 3-1 0,2-2-2 0,1-1-1 0,-3 2 0 0,2-1-1 16,-2 0 1-16,0 1 2 0,1 0 0 0,-2 1 0 0,2-3-2 15,-4 3-2-15,2-2-2 0,-2 2-3 0,3-1-5 0,-5-1-6 0,2 2-6 16,0-1-8-16,-2 1-9 0,-1 0-9 0,0 0-12 0,-2 0-18 16,0 1-19-16,1-1-21 0,-4 2-23 0,3-1-28 0,-3 1-29 0,0-1-49 15,2 1-60-15,-2-1-37 0,1 0-27 0</inkml:trace>
  <inkml:trace contextRef="#ctx0" brushRef="#br0" timeOffset="1684.0675">10169 8903 11 0,'0'0'145'0,"0"0"-25"0,0-2-13 15,0 2-6-15,0 0-5 0,0 0-4 0,0 0-2 0,0 0 1 16,0 0-4-16,0 0-7 0,0 0-8 0,0 0-9 0,0 0-9 16,0 0-9-16,0 0-7 0,0 0-5 0,0 0-4 0,0 0-3 0,0 0 0 15,0 0 2-15,0 0 1 0,0 0 4 0,0 0 3 0,0 0 4 0,0 0 5 16,0 0 5-16,0 0 5 0,0 0 5 0,0 0 4 0,-1 0 3 15,1 0 3-15,0 0 1 0,-2 0 0 0,2 0-2 0,0 0-1 16,-1 0-3-16,1 0-2 0,0 0-3 0,0 0-5 0,0 0-6 0,0 0-4 16,0 0-4-16,0 0-6 0,0 0-4 0,0 0-5 0,0 0-4 15,0 0-7-15,0 0-5 0,0 0-4 0,1-2-5 0,-1 1-3 0,3-3-3 16,-1 1 0-16,1 1-2 0,-1-1 0 0,3 0-1 0,-1-2-1 16,1 2 0-16,0-1 0 0,-1 1 3 0,1-2 0 0,2-1 3 15,0 2 3-15,0 1 2 0,-1-2 0 0,-1 0 0 0,1 3 2 0,2-3-1 16,-2 3-1-16,1-1 0 0,-1-1 0 0,-1 1-1 0,2 1 0 15,0-1-3-15,-1 2-2 0,-1 0-2 0,4 1-3 0,-4-3-3 0,2 3 0 16,-3 0-4-16,1 0 1 0,0 3-3 0,1-2 1 0,-3 0 1 16,2 2 0-16,0 2 2 0,-2-1 0 0,0-1 3 0,-1 4 3 15,-1 0 2-15,1 1 4 0,-2-1 3 0,0 2 3 0,0 0 2 0,0 2 3 16,-2-1 1-16,-1 2 3 0,-2 2-1 0,2-2 1 0,-3 0-1 16,1 0 0-16,-1 1 1 0,0 1-2 0,-1-2 0 0,2 1-1 15,-1-1 0-15,-3-1 1 0,2 1-2 0,1-2 0 0,1 1-2 0,-1 0 0 16,-2-3-1-16,3 0-1 0,-3-1 1 0,3 1-1 0,1-1-1 15,-2-1 1-15,1 1 0 0,0-2 1 0,2-1-2 0,-2 3 2 0,2-4 1 16,-3 2-1-16,1-3 1 0,2 3 0 0,1-2 1 0,-1 0 0 16,0 0-2-16,1-2 1 0,-1 1 0 0,1 0-1 0,1 0-2 15,-1 0-1-15,2-1 0 0,-1-1-2 0,-1 2-1 0,2-1-1 0,0-1-2 16,0 0 1-16,0 0-1 0,0 0-1 0,0 0 0 0,0 0-2 16,0 0 0-16,0 0-2 0,0 0 0 0,0 0 0 0,0 0-1 0,0 0 0 15,0 0-1-15,2 2 1 0,-2-2 0 0,1 0 1 0,-1 0 2 16,2 3 2-16,-1-3 2 0,1 1 3 0,1 0 2 0,0-1 3 0,-1 2 2 15,1-1 3-15,2-1 2 0,0 2 3 0,1-2 3 0,0 0 3 16,1 0 2-16,1 0 2 0,2 0 0 0,0 0 1 0,1 0 0 16,0-2-1-16,2 2 0 0,1-1-1 0,0-1-2 0,2 0 0 0,2-1-3 15,-1 3-1-15,-1-2-2 0,1-1-2 0,-1 0-3 0,3 1-3 16,-2 0-1-16,-1 0-3 0,1 1 0 0,-1-1-2 0,3-1 1 0,-4 2-2 16,0-1-1-16,1-1-1 0,-2 1-1 0,-3 1 2 0,3-1 0 15,-4 0 0-15,1 2 0 0,-2-1 2 0,-1-1 0 0,-1 2 2 16,-1-2 1-16,-2 1 3 0,1 1 3 0,-3 0 1 0,1 0 4 0,-1 0 1 15,-2 0 2-15,0 0-2 0,0 0-4 0,0 0-11 0,0 0-11 16,0 0-21-16,-2 0-25 0,1 0-43 0,-1 0-54 0,2 0-92 0,-3 0-112 16,-3 0-82-16,1 1-63 0,-1 1-36 0,-1-2-19 0</inkml:trace>
  <inkml:trace contextRef="#ctx0" brushRef="#br0" timeOffset="17232.7861">16991 4431 33 0,'0'-2'30'0,"0"1"-6"16,0 1-2-16,0 0-4 0,0 0-3 0,-1-2-2 0,1 2-2 0,-2 0 0 16,2 0 1-16,0 0 0 0,0 0 0 0,-1 0 1 0,1 0-1 15,0 0 2-15,-2 0-1 0,-1 0 1 0,3 0-1 0,0 0-1 16,0 0 2-16,0 0 1 0,-1 0 1 0,1 0 2 0,0 0 3 0,-2 0 1 15,2 0 3-15,0 0 2 0,0 0 3 0,0 0 4 0,0 0 2 16,0 0 1-16,0 0 3 0,-2 0 2 0,2 0 2 0,-1 0 0 0,1 0 1 16,-2 0 0-16,2-1-1 0,0 1-1 0,-1 0-2 0,-1-2 1 15,2 2-6-15,-2 0-7 0,1 0-5 0,-1 0-6 0,1 0-2 16,-3 0-4-16,1 0-2 0,2 0-4 0,-1 0-4 0,-1 0-2 0,0 0-2 16,1 0-1-16,-1 0 0 0,2 0-1 0,-3 0 0 0,3 0 6 15,-1 0 3-15,-1 0 2 0,1 0 1 0,-1 0-1 0,1 0 4 0,1 0 1 16,-2 0 3-16,0 0 0 0,1 0 1 0,1 0-2 0,-1 0 0 15,2 0 2-15,0 0 1 0,0 0 1 0,0 0 1 0,0 0 2 0,0 0 1 16,0 0-1-16,0 0 0 0,0 0 0 0,0 0-1 0,0 0-1 16,0 0-1-16,0 0 1 0,0 0-2 0,0 0-1 0,3 0-3 15,-1 0 0-15,1 0-3 0,0 0-2 0,0 0-4 0,0 0-2 0,1 0-3 16,-3 0-2-16,2 0-2 0,1 2 0 0,0-1-1 0,0-1 2 16,2 2 1-16,-2-1 2 0,4 1 2 0,0 1 3 0,2-1 0 15,-1 2 2-15,4-1 2 0,3 0 2 0,0 1 2 0,2 0 2 0,4 1 0 16,-1-1 0-16,5 0-2 0,2-1-2 0,0 0-2 0,2-1-3 15,4 3-4-15,1-5-4 0,2 2-2 0,1 1 1 0,3-1-1 0,2-1 2 16,0-1 0-16,1 1 1 0,3-1 0 0,2 2-1 0,1-1-2 16,2-1-2-16,-1 1-2 0,2 1-2 0,2-2-2 0,2 2-2 0,2-1-5 15,-3-1-7-15,1 2-8 0,0-1-7 0,-1-1-6 0,-1 2-6 16,-1-2-6-16,-1 1-3 0,-1 1-1 0,-4-2-1 0,-1 1 0 16,-1 1 2-16,-2-2 1 0,-2 0 3 0,-4 0 6 0,-2 0 7 0,-2 0 7 15,-2 0 4-15,-2 0 6 0,-4 0 5 0,-1 0 6 0,-3 0 6 16,-2 0 5-16,-3-2 6 0,0 2 9 0,-6-1 10 0,1 1 8 0,-4 0 7 15,0 0 9-15,-1 0 7 0,-2 0 8 0,0 0 3 0,-3-2 5 16,0 2 2-16,-2 0-1 0,0 0 0 0,-2-1-4 0,0 1-7 0,1-2-11 16,-3 2-15-16,0-1-13 0,0-1-14 0,-3 1-13 0,2-1-15 15,-3 0-11-15,1 1-11 0,-1 1-8 0,0-1-9 0,-3-1-7 16,1 2-8-16,1 0-4 0,-4 0-6 0,0 0-4 0,1 0-1 0,-2 2-8 16,-1-1-10-16,1-1-4 0,-2 1 0 0,-1 1-5 0</inkml:trace>
  <inkml:trace contextRef="#ctx0" brushRef="#br0" timeOffset="17666.0945">17249 4557 52 0,'-17'-2'102'0,"-4"2"-1"0,4 0 1 0,3-2 1 15,-2 2-1-15,5-3 2 0,0 3-2 0,-2 0-2 0,5-2-5 16,0 0-7-16,-1 2-5 0,4-1-7 0,-1 1-10 0,3-2-8 0,-1 2-10 16,1 0-7-16,3 0-9 0,0 0-7 0,0 0-9 0,0 0-11 15,3 0-7-15,1 2-6 0,-1-2-4 0,3 1-4 0,-1-1 0 16,4 2 0-16,-1 0 2 0,0 1 3 0,6-1 4 0,-1-2 3 0,4 3 1 16,2 1 2-16,2-1 2 0,2-2 4 0,4 0-1 0,2 2 0 15,2-1-2-15,3-1-3 0,0 2 2 0,4-3 2 0,2 2 2 0,4-2-1 16,-1 0 0-16,4 0 0 0,4 0 1 0,-2 0 0 0,5 0 3 15,2 0 1-15,1 0 0 0,2 0 1 0,2 0 2 0,3 0 1 0,-3 0-3 16,4 0-4-16,0-2-8 0,0 2-7 0,-2 0-6 0,2 0-5 16,-3 0-3-16,-1 0 0 0,-1 0-1 0,1 0-1 0,-3 0 0 0,-1 0 2 15,0 0-1-15,-4 0 2 0,-1 0 0 0,-1 0 3 0,0 2 3 16,-5-2 7-16,-1 1 4 0,-3 1 4 0,-2-2 0 0,-2 1-2 16,-3 1 0-16,-2-2 0 0,-3 1-2 0,-4 0 2 0,-1-1-1 0,-6 2 3 15,2 0 2-15,-6-2 3 0,0 1 5 0,-4 1 5 0,0-2 9 16,-5 0 6-16,-1 0 6 0,-2 0 4 0,-1 0 0 0,-2 0-5 0,-2 0-11 15,0 0-17-15,-2-2-20 0,-3 1-17 0,-1 1-38 0,-3 0-46 16,-1 0-85-16,-2-2-104 0,-1 2-61 0</inkml:trace>
  <inkml:trace contextRef="#ctx0" brushRef="#br0" timeOffset="18274.9438">17461 4978 78 0,'0'-4'499'0,"0"-1"-36"0,0 2-56 0,0 0-81 0,0 1-95 0,0 0-54 15,0 2-39-15,0 0-26 0,0 0-26 0,0 0-16 0,0 0-16 16,0 0-12-16,0 0-13 0,0 0-11 0,0 2-10 0,0 2-10 16,0-1-7-16,0 0-7 0,0 2-4 0,0 0-2 0,0 2-1 15,0 1 1-15,0 1 3 0,0 2 4 0,0 1 5 0,0 0 6 0,0 1 6 16,0 2 4-16,0 0 2 0,-1 0 1 0,1 2 1 0,-2-1 0 16,0-1 1-16,2 2 1 0,-1-1 1 0,-1 1 0 0,2-2 1 0,-2 2-5 15,1-3-6-15,-1 1-8 0,2-1-12 0,-1 1-17 0,1-1-20 0,0-1-24 16,0-3-24-16,0 1-27 0,1-1-28 0,-1-3-46 15,3 1-56-15,-1-4-75 0,1-1-84 0,2-3-45 0</inkml:trace>
  <inkml:trace contextRef="#ctx0" brushRef="#br0" timeOffset="18617.3018">17423 4579 369 0,'-10'-1'463'0,"-2"-1"-5"15,4 2-110-15,-2 2-164 0,1 1-84 0,0 2-46 0,1 2-25 16,-2-1-15-16,2 3-6 0,0 0 0 0,2 4 2 0,-2-2 3 16,4 4 4-16,-1 0 0 0,2 2 1 0,-1 0 0 0,1 3 0 0,1-2 0 15,2 2 1-15,0 2 0 0,0-3-1 0,2 2-1 0,1-1-2 16,1-2-3-16,0-2-2 0,1 1-1 0,1-2-1 0,0-1-1 0,1-4-3 16,-1 0-5-16,2-2-3 0,2-2-5 0,-1-4-6 0,1 0-6 15,1-4-5-15,-2 0-2 0,3-3 1 0,0-4 3 0,-1-1 5 0,0-4 6 16,0-1 4-16,-3-1 2 0,0-4 5 0,1 0 6 0,-2-2 7 15,-2 0 8-15,-1-1 13 0,0 1 13 0,-3-1 8 0,-1 1 6 16,-1 1 2-16,-3 1-1 0,1 1-2 0,0 3-1 0,-2 1-3 0,0-1-3 16,0 3-3-16,-2 2-7 0,1 2-7 0,-1 0-10 0,-1 5-11 15,1-1-10-15,-2 4-6 0,3 1-4 0,0 1-3 0,-3 4-4 0,0 0-10 16,3 5-13-16,0 2-17 0,-1 2-18 0,0 3-22 0,2 4-21 16,2 2-22-16,-2 3-18 0,3 0-27 0,2 3-31 0,0 0-62 15,3 2-80-15,4 1-45 0,-1-3-32 0</inkml:trace>
  <inkml:trace contextRef="#ctx0" brushRef="#br0" timeOffset="19199.11">17744 5088 236 0,'1'-8'569'0,"1"3"7"0,-2-4 2 0,0 4-93 0,-2-3-142 16,2 4-82-16,-1-2-51 0,-2-1-38 0,3 5-29 0,-2-3-21 15,2 2-15-15,-1 2-19 0,-1-1-20 0,2 1-19 0,0 1-21 16,0 0-17-16,-1 1-15 0,1 1-13 0,-2 1-12 0,0 0-7 0,2 2-4 15,-1 3 0-15,-1-1 1 0,1 3 5 0,-3 0 3 0,3 2 6 16,-1 2 5-16,2-1 7 0,-2 2 5 0,1-2 3 0,-1 3 3 0,2-3 1 16,0 2 2-16,0-1 0 0,0-1-2 0,0-2 1 0,0 1-1 15,0-2 0-15,0-1-1 0,2-1-2 0,-1-1 2 0,1-2 1 16,-2 0 2-16,2 0 3 0,-1 0 4 0,-1-3 6 0,2-2 4 0,0 0 0 16,-1 0-2-16,1-2-5 0,1-3-4 0,0 0-2 0,0 0 1 15,3-5 1-15,-1 2 0 0,2-3 2 0,1-1 0 0,-4 0 2 0,4-2-1 16,-2 1-1-16,-1 0-4 0,2 0 4 0,-3 1 6 0,2 0 5 15,-1 2 6-15,0 3 2 0,-2-2-1 0,0 3-3 0,-1 0-6 0,0 1-8 16,-1 0-8-16,1 3-11 0,-1 1-10 0,-1 1-7 0,2 0-4 16,0 0-3-16,0 2-3 0,2 1-2 0,-3 3 0 0,2-1 1 15,2 2 2-15,0 1 4 0,0 2 5 0,0 0 7 0,2 2 7 0,-2 0 6 16,3-1 9-16,-1 3 1 0,2-1 3 0,-1 0 0 0,0 0-2 0,0-1-1 16,1 0-6-16,1 0-2 0,-1-2-4 0,0-1-5 0,1 0-5 15,-2-2-5-15,1 0-3 0,-1-2-8 0,2-2-9 0,-1-1-8 16,1-2-5-16,-1 0-6 0,1-2-7 0,1-3-3 0,-2-2-3 15,3-5-3-15,-2 2-3 0,0-3-1 0,0-4 2 0,0-2-1 0,2 0-3 16,-3-4 3-16,2-2 4 0,-1-2 6 0,-2 0 5 0,-1-2 13 16,0 0 16-16,-3-1 17 0,1 0 16 0,-2 2 20 0,-1 0 19 0,1 2 16 15,-3 1 13-15,0 4 13 0,0 2 12 0,-1 2 7 0,-1 3 4 0,0 2-2 16,1 2-7-16,-1 4-13 0,1-1-14 0,1 5-15 16,-4-1-13-16,3 3-12 0,-1 3-14 0,1 1-12 0,-3 4-12 0,1 3-6 15,1 3-6-15,-3 2-2 0,0 3 0 0,2 4 5 0,-2 3 10 16,1 0 5-16,1 2 6 0,0 0 3 0,1 3 2 0,2-2 1 0,-1 1-1 15,1 0 0-15,0 0 0 0,1-1-7 0,1-3-6 0,0 1-10 16,-1 0-13-16,2-2-14 0,1-2-16 0,-1 2-19 0,0-4-22 0,4-1-20 16,-3 1-25-16,-1-5-34 0,2 0-41 0,0-2-65 0,0-4-79 0,-1 0-55 15,0-1-45-15</inkml:trace>
  <inkml:trace contextRef="#ctx0" brushRef="#br0" timeOffset="19349.6734">18165 5041 463 0,'-5'-6'586'0,"3"2"-1"0,1-1-3 16,-1 2-7-16,2 0-134 0,0 0-201 0,2 1-107 0,-1 0-62 0,2 1-42 15,2-1-31-15,4-1-27 0,1 0-29 0,1 2-36 0,8-2-42 16,1-2-63-16,6 1-76 0,-1-3-95 0,5 1-105 0,6-1-56 16,-1-3-29-16,2 0-17 0</inkml:trace>
  <inkml:trace contextRef="#ctx0" brushRef="#br0" timeOffset="24081.4241">23811 4478 193 0,'-5'-7'474'0,"0"4"-13"0,0-2-21 0,4 3-90 0,-3 0-126 0,1-1-68 15,2 1-37-15,-1 1-22 0,-1-1-15 0,3 1-10 0,0 1-6 16,0 0-3-16,0 0-3 0,0 0-5 0,0 0-4 0,0 0-7 16,0 0-8-16,0 0-8 0,0 0-8 0,0 0-9 0,0 0-8 0,0 1-9 15,3 1-6-15,-1-2-5 0,-1 3-4 0,1-1-1 0,1-1-1 16,0 1 1-16,4 0-1 0,1 2 3 0,-1 0 3 0,4 0 4 0,2 1 3 15,6 0 4-15,0-1 7 0,3 2 5 0,4 0 5 0,4 0 3 16,4 0 1-16,6-1 2 0,-1 1 1 0,7-2 1 0,3 1 2 0,6-2-1 16,2 2-2-16,3-1 0 0,4-1 0 0,0 2-4 0,5-3-3 15,1 0-7-15,0 1-5 0,1 0-2 0,0-1 0 0,0-1 0 16,-1 0-2-16,-2 2 0 0,3-1-2 0,-5-1-2 0,3 2 0 0,-5-1 0 16,4-1 1-16,-5 1 3 0,-1-1 0 0,0 1 3 0,-2-1 2 15,-4 0-1-15,0 1-2 0,-2 0-1 0,-2-1-1 0,-2 1 0 16,-4-2-2-16,0 3 1 0,-3 0 2 0,-3-2-2 0,0 0 0 0,-3 1-1 15,-2-1 0-15,-2 1-1 0,0 1 1 0,-1-1 1 0,-2 0-1 0,-2-2 0 16,2 4 3-16,-1-3 0 0,-3 1 2 0,3-1 3 0,-2 3 3 16,1-1 2-16,0-1 4 0,-2 0 3 0,4 1-1 0,0 0 3 15,-1 0 3-15,2 1 0 0,1-1 1 0,1 2 1 0,2-2 0 0,-2 0 1 16,2-1-2-16,1 2-1 0,1-1-2 0,0 0-2 0,1 0-1 16,0-1-1-16,0 0-2 0,1 1-1 0,0-1-2 0,-1-1 0 0,0-1-1 15,1 0 0-15,-3 0-2 0,2 0 0 0,0-3-2 0,2 1-2 16,-6-1-1-16,4 1-2 0,-1-1-4 0,-1-2 1 0,0 0 3 0,-1 3 1 15,-2-3-1-15,2 1 2 0,-1-1 3 0,-4 1 0 0,1 1-1 16,-1-2 1-16,-1 2 2 0,-3-2 2 0,1 1 3 0,-2 3 1 16,1-2 1-16,-4-1 0 0,2 4-2 0,-2-2-2 0,-1 0-1 0,-3 2-1 15,3 0-2-15,-3 0 0 0,-1 0 1 0,0 2-1 0,0 0-1 0,1 2-1 16,-2-1-1-16,-1 0 2 0,1 2 0 0,2-1 0 0,-2 2 1 16,2-2 3-16,-2 4 0 0,3-2 2 0,2 1-1 0,-4 1 2 15,4-3-1-15,-1 3 2 0,-1-1 2 0,3-2-1 0,0-1 0 0,-2 1 2 16,2 0 0-16,0-2 2 0,0 0-1 0,-1-2-1 0,2 0-3 15,-1-1-3-15,2 0-3 0,-3-1-3 0,4 0-3 0,-2-2-1 16,3 0-3-16,-2-2 0 0,3 0 1 0,-1 0-2 0,0-2-1 0,0 3-2 16,1-4-2-16,0 3 0 0,0-3 3 0,-1 2 4 0,0 0 1 15,0 0 3-15,-1 1 2 0,1 0 2 0,-2 0-1 0,0 3 1 0,-2-3 1 0,3 2 1 16,-3 1 1-16,4 1 1 0,-5 0 2 0,4 1 0 0,-3 0-2 16,3 1 1-16,-3-1 0 0,5 3 0 0,-2-2 0 0,2 3 1 15,2 1 1-15,-3-3 0 0,4 3-1 0,0-2 0 0,1 2 0 0,-1 0-1 16,1-1-2-16,1 1 0 0,-1 1 1 0,1-3 1 0,0 3 0 15,-2-4 1-15,1 3 0 0,-1-2 1 0,-1-1-1 0,-2 0 1 0,-1 1 1 16,-1-3 1-16,0 0 0 0,-3 0 3 0,0 0 2 0,-5-3 1 16,4 1 1-16,-7 0-6 0,0-1-6 0,-1-2-23 0,-1 3-29 0,-2-4-67 15,-3-1-87-15,-3 2-116 0,1-3-129 0,-8 1-72 0,0-2-44 0,-5 0-26 16,-5-1-20-16</inkml:trace>
  <inkml:trace contextRef="#ctx0" brushRef="#br0" timeOffset="40780.9345">12239 8294 507 0,'-5'-4'539'0,"0"0"-10"15,-2-1-16-15,0 2-101 0,-1-1-140 0,2 1-90 0,-1 1-63 16,-2-1-33-16,1 0-22 0,1 2-13 0,-2-1-4 0,0 0-8 0,1 1-5 15,0 1-6-15,0 0-8 0,-1 0-8 0,2 0-6 0,-1 1-8 16,2 1-5-16,-2 1-2 0,3 0-2 0,-3 0-2 0,3 2-1 0,1-3-1 16,-4 3 1-16,5 0 0 0,-2 0 2 0,3 2 0 0,-1 1 3 15,2-1 3-15,-1 0 1 0,2 1 2 0,2 1 1 0,-1 0 0 16,1-2 0-16,1 4 0 0,0-2 0 0,2 0-1 0,0 2 0 0,2-2-1 16,1 2-3-16,-1-2-3 0,1 0-4 0,1 1-4 0,-1 0-3 15,3-1-4-15,-2 1-2 0,1 0-1 0,1 0 0 0,-2-1-1 0,1 0-1 16,0-1 1-16,0 2-1 0,-1-1 0 0,-3 1 1 0,2-3 1 15,1 1 0-15,-4 1 1 0,1 0 2 0,-2-1 3 0,0 0 1 16,-2 1 5-16,1-2 2 0,-3 1 5 0,0-1 7 0,0 0 6 0,-3 2 9 16,1-3 7-16,-1 0 9 0,0 2 9 0,-2-3 10 0,-1 3 6 15,-1-1 5-15,-3-3 5 0,2 1 3 0,-4 2 1 0,2-2 1 0,-2 0-3 16,0-2-3-16,1 2-2 0,-1-1-5 0,0-2-4 0,2 1-5 16,1-1-4-16,-2 0-3 0,3-2-10 0,0 2-12 0,2-2-17 15,-2 0-20-15,3-2-22 0,0 0-22 0,1 0-33 0,0-1-39 0,1 0-48 16,3-3-49-16,2-1-87 0,-1-1-100 0,3-1-69 0,0 2-48 0,3-5-22 15,-1 2-8-15</inkml:trace>
  <inkml:trace contextRef="#ctx0" brushRef="#br0" timeOffset="41130.76">12305 8508 351 0,'-1'0'558'0,"-3"3"2"0,1-3 0 0,1 3-89 16,2-2-133-16,-1 0-98 0,-1-1-80 0,2 3-50 0,-1-1-40 15,1 0-21-15,0-1-15 0,0 3-11 0,0-4-5 0,0 3-7 16,-2 1-5-16,2-1-6 0,0 2-4 0,-2-1-3 0,2 2-1 0,0 1 0 16,0-1 0-16,0 2 4 0,0-1 3 0,0 1 3 0,0 1 1 15,0-1 1-15,2 1 0 0,-2 1-1 0,3-3 0 0,-1 2-3 0,-1 0-3 16,1-1-2-16,3-1-3 0,-2 1-4 0,0 0-6 0,3-3-5 16,-3 2-5-16,2-3-5 0,0 1-3 0,0-1-5 0,1-2-5 0,2 2-5 15,-2-3-2-15,-1 1 0 0,3-2 0 0,0-2 3 0,-2 1 2 16,2-3 7-16,0 1 6 0,0-2 6 0,-2-2 5 0,2-1 9 0,-3-1 12 15,1-1 10-15,2-1 9 0,-3 0 8 0,-2-2 12 0,0 0 8 16,0-2 8-16,-3 1 8 0,0-1 6 0,0-2 3 0,-3 3 0 16,0-1 2-16,0 1 1 0,-2-1-3 0,-3 1-5 0,0 1-7 15,2 1-4-15,-2 0-7 0,-1 0-9 0,-1 4-7 0,0-1-10 0,1 2-10 16,0 0-11-16,-1 2-14 0,-1 0-15 0,3 0-20 0,-1 5-19 16,-1-2-25-16,1 4-25 0,-1-2-31 0,2 5-33 0,-1 0-45 0,1 2-52 15,2 1-74-15,-2 1-87 0,0-2-54 0,3 3-40 0,2 0-13 16</inkml:trace>
  <inkml:trace contextRef="#ctx0" brushRef="#br0" timeOffset="41434.6882">12582 8238 468 0,'-5'-6'606'0,"3"0"9"0,-1 1 10 0,0 0-101 0,-2 0-155 0,3 2-99 16,1 1-74-16,-1-1-47 0,-1 1-32 0,3 2-26 0,0 0-21 16,0 0-18-16,0 0-18 0,0 0-16 0,0 4-15 0,0-1-12 0,0 3-10 15,0-1-5-15,0 4-2 0,0 1-1 0,0 0 2 0,0 5 1 16,0 0 3-16,0 1 4 0,0 3 5 0,2 0 6 0,-1 2 2 16,-1 0 3-16,2 2 2 0,-1-1 2 0,-1-1-1 0,2 2-1 0,-2-1 0 15,2-1 0-15,-1 1 0 0,1 2 2 0,0-4-1 0,-2 1 1 16,1-1 1-16,-1-1-1 0,2 0 0 0,-1-1 1 0,-1 1-2 15,2-2-7-15,-2-3-7 0,2 1-15 0,-2-3-17 0,1 0-24 0,-1 0-27 16,0-2-29-16,0-2-33 0,2 0-40 0,0-1-44 0,-2-1-82 0,0-1-100 16,0-3-69-16,0-2-54 0,0 0-27 0,0 0-14 0</inkml:trace>
  <inkml:trace contextRef="#ctx0" brushRef="#br0" timeOffset="41864.9462">12719 8178 484 0,'-2'-8'609'0,"1"1"9"0,-1 1 6 0,-1 0-99 0,3 1-151 0,-2 0-104 16,2 3-82-16,-1-1-52 0,1 0-38 0,0 1-26 0,0 2-23 16,0 0-17-16,0 0-16 0,0 0-15 0,1 2-16 0,-1-2-9 15,2 3-8-15,1 2-5 0,-1 0-2 0,1 2 1 0,0 1 2 0,0 1 4 16,-1 0 5-16,1 3 5 0,2 0 6 0,-2 0 7 0,0 1 6 0,0 4 4 15,0-5 1-15,-1 5 2 0,1-2-1 0,-1-1 2 0,0 3-1 16,-1-4 0-16,-1 3-2 0,2-4 0 0,-2 1 0 0,0-2 1 16,0 1 0-16,0-3 0 0,0 0 3 0,-2-2 3 0,2-1 3 0,-1-1 6 15,1 1 6-15,0-2 5 0,0-1 8 0,0-1 12 0,0-2 13 16,0 0 6-16,0 0 4 0,0-2 1 0,0-1 0 0,0-1-2 16,0-2-4-16,0 1-4 0,0-2-7 0,1-1-7 0,-1-3-6 0,3-1-11 15,-1 0-13-15,4-2-14 0,-3 1-17 0,3-1-9 0,-1-1-6 16,3 1-5-16,0 0-3 0,-2 1-2 0,2 1-1 0,0 0-1 15,1 2-2-15,0 1-1 0,-1 2 1 0,0-1 1 0,1 1 2 0,-1 2 1 16,1 2 1-16,1 3 1 0,-4-2 3 0,4 4 0 0,-1-2 2 16,2 6 2-16,-3-2 2 0,0 2 3 0,1 2 3 0,-1 3 1 0,0-1 1 15,-1 3-7-15,0-1-8 0,-2 3-13 0,-2 0-14 0,0 4-24 16,-1-2-25-16,-2 0-35 0,0 3-41 0,-2-3-64 0,-1 1-73 0,-2-1-78 16,1 3-84-16,-2-3-48 0,-1 0-33 0,-1-3-10 0</inkml:trace>
  <inkml:trace contextRef="#ctx0" brushRef="#br0" timeOffset="42050.4623">12722 8627 257 0,'-3'0'649'0,"-2"1"7"16,2-1 7-16,1 0-22 0,2 0-35 0,0 0-133 0,0 0-182 15,0 0-106-15,0 0-70 0,0 0-39 0,2 0-23 0,3 0-14 16,0-1-8-16,1 1-12 0,3-2-16 0,2 2-20 0,2-2-22 0,1 1-24 15,4-1-25-15,1 0-28 0,1-1-31 0,4 1-40 0,1-1-45 16,2-1-80-16,3 1-101 0,0 1-84 0,-1-1-77 0,2-1-36 16,-1 1-14-16,0 1-1 0</inkml:trace>
  <inkml:trace contextRef="#ctx0" brushRef="#br0" timeOffset="42317.5557">13660 8205 527 0,'-4'-6'655'15,"1"0"3"-15,1 1 1 0,1 0 1 0,-1 1-127 0,1 2-188 0,-2 0-122 16,3 0-91-16,0 2-56 0,0 0-39 0,0 2-22 0,0 1-17 16,3 1-9-16,-2 2-4 0,2 2-6 0,-1 1-3 0,1 2-2 15,1 5-2-15,-3 0 3 0,2 2 4 0,1 2 6 0,-1 2 9 0,0 2 5 16,1 0 6-16,-1 1 0 0,-1-1 1 0,1 1-4 0,-1 1-3 15,0-2-8-15,-1-1-10 0,-1 0-13 0,2 1-11 0,-2-3-17 0,0-1-18 16,0 2-22-16,-2-3-24 0,2-2-26 0,-1-1-29 0,-1 0-37 16,0-2-43-16,1-2-76 0,-1 0-93 0,0-3-61 0,-1-1-49 0,-1-1-22 15,1-2-9-15</inkml:trace>
  <inkml:trace contextRef="#ctx0" brushRef="#br0" timeOffset="42731.2809">13414 8482 4 0,'-4'0'537'0,"0"0"-4"0,3 0 2 0,-1 1 4 0,2 1-108 16,2 1-162-16,-1-1-100 0,3 1-69 0,0 0-34 0,1 0-16 15,3-1-6-15,1 2 1 0,-1-1 4 0,5 0 6 0,0 0 4 16,0-1 3-16,2 1-3 0,3-1-5 0,-1-2-5 0,2 2-8 0,3-2-8 16,0-2-11-16,0 2-10 0,2-2-13 0,-2-1-8 0,4 1-5 0,-5-4-4 15,2 4-2-15,-1-3-3 0,0 1 1 0,-4 1 3 0,0-1 4 16,-4-1 9-16,-1 2 12 0,-1 1 14 0,-2-1 17 0,-2 1 19 0,-3-1 18 15,0 3 12-15,-2-2 11 0,-1 2 6 0,-1 0 2 0,-1 0 2 16,0 0-1-16,0 0-4 0,0 0-6 0,-3 2-8 0,2-1-12 16,-3 3-13-16,1-1-13 0,-2-1-14 0,0 4-13 0,1 0-9 0,-4 1-10 15,2 3-6-15,-1-2-6 0,2 4-2 0,-1 0-1 0,0 0-3 16,1-1 1-16,0 3-2 0,2-1-1 0,0 0-2 0,1 3-2 16,2-1-3-16,0-1-6 0,2 0-1 0,3-1-4 0,-2 2-2 0,4-3-2 15,-2-1-2-15,3 1-3 0,0-1-1 0,1-4 0 0,1 3 1 0,2-5 1 16,-3-1 2-16,5 1 5 0,-1-3 6 0,-1-2 7 0,1 0 6 15,3-2 7-15,-3-5 11 0,0 0 12 0,0 0 10 0,0-3 12 16,-2-1 12-16,0-1 10 0,-1-2 8 0,-1-3 8 0,-3 1 2 0,-2-2 2 16,-3 2-4-16,-1-4-3 0,-1 3-9 0,-4-3-9 0,-2 2-24 15,-5 1-33-15,-2-2-43 0,-4 3-52 0,-5 4-85 0,-3-1-102 0,-4 5-130 16,-6 3-145-16,-4 0-75 0,-6 5-44 0,-4 3-23 0,-7 2-15 16</inkml:trace>
  <inkml:trace contextRef="#ctx0" brushRef="#br0" timeOffset="104728.8533">20089 14302 303 0,'-8'-3'480'0,"-1"2"7"0,1-2-87 0,0 1-132 0,-2 0-89 0,2 1-68 15,-4-2-33-15,3 2-16 0,-1-1-6 0,2 1 2 0,-1-1 3 16,-2 2 2-16,1-1 1 0,2 1-2 0,-1 0-4 0,0 0-9 0,-1 1-6 16,-1-1-7-16,3 2-7 0,-2-1-4 0,-2 2-4 0,3 0 1 15,-3 0-3-15,2 2-1 0,-5-1 1 0,1 2 2 0,1 0 2 16,-4 3-1-16,3-2 2 0,-4 1 1 0,1 4 0 0,0-3-1 0,-4 3 1 15,2 1-2-15,-1 1 0 0,0 0-3 0,0 1-2 0,0 1-2 16,0 0-4-16,-2 3-4 0,3-2-3 0,0 3-3 0,2-1-4 0,-2 2-4 16,3 1 2-16,1-1 0 0,0 1 2 0,0 3 1 0,0-3 0 15,3 2 2-15,1 2 2 0,-1-3 3 0,3 3 2 0,1 0 2 0,2-1 2 16,-2 1 4-16,3 1 2 0,1-2 3 0,0 3 0 0,1-1-2 0,3-1-1 16,0 2-1-16,0-2-1 0,2 1 1 0,1-1-1 0,0 0-2 15,5-1-2-15,-2 3 1 0,0-3 0 0,3 1-1 0,1-2 1 0,2 0-1 16,1 0 1-16,0-1 2 0,4-1 2 0,0 0 2 0,1-1 2 15,2 1 3-15,2-4 1 0,1 2 2 0,1-2 2 0,2 1 1 0,0-3 2 16,4 0 1-16,0-2 0 0,2 3 2 0,1-2 0 0,2-2-2 0,1-1-3 16,1 1-2-16,1-1-1 0,1-2 0 0,0 2-1 0,3-2 0 0,2-2-1 15,-1 2 1-15,-1-2-1 0,6-1 0 0,-1 1-1 0,1 0-1 16,2-1 1-16,2-2 1 0,-1 2 1 0,3-2 0 0,-1 1-3 0,2-2-3 16,1 1-2-16,-1 0-2 0,2 1-3 0,2-2-4 0,-3 1-4 15,1 1-4-15,0-2-3 0,-1 1 0 0,-1 0 0 0,2-1 0 0,-2 0 1 16,0 0 1-16,1 1 1 0,-4 0 3 0,3-2 0 0,-1 1 2 15,1-1 2-15,-1 2 1 0,-2-2 2 0,4 1 1 0,-3 0 2 0,2 0 1 16,-2-1-3-16,1 0-2 0,-1-3-1 0,3 3-2 0,-4-2-3 16,2-1-3-16,-2 0-2 0,0 0-1 0,0 0-2 0,0-1-3 0,-1-2 0 15,0 3 4-15,-3-3 0 0,3 0 2 0,-2-2 4 0,2 1 0 0,-1-1 3 16,-2 1 1-16,0-2 2 0,0 0 3 0,3-1 0 0,-3 0 4 0,0-1 1 16,1 1 2-16,-1-3-1 0,0 2-2 0,1-1-3 0,-3 0-3 15,1-1-2-15,0 0-1 0,-3 1-3 0,-3-3-1 0,0 1-2 0,-2 2-2 16,1-2-2-16,-4 1-1 0,1 0-2 0,-1-1-2 0,-3 0-1 15,0 1-2-15,-1-2-1 0,0 1-2 0,-4 1 2 0,2 0-1 0,-2-1 2 16,1 0 0-16,-1 1 2 0,-2-2 1 0,2 0 1 0,-1 1 3 16,-2 0 2-16,2-1 0 0,0 0 5 0,0 1 0 0,0-3 3 0,-5 2 0 15,5 1 2-15,-3-4 0 0,1 2-1 0,-2 0-1 0,2-2-2 0,-2 1 2 16,1-1-3-16,-2 2-1 0,-1-2-1 0,1 0-2 0,0 0 0 16,-2-2 0-16,-1 2-1 0,2 0 0 0,1-1-2 0,-5-1-1 0,4 0-2 15,-4 0-1-15,2 2-1 0,-2-2-1 0,-1-1 0 0,3 2 1 0,-4-2 0 16,0 1 0-16,0-1 1 0,-1 1 1 0,-2 0 0 0,0-1 1 0,-2 1 0 15,0 1 1-15,-2-3 2 0,1 2 1 0,-1 0 1 0,-1 0 2 16,-2 0 0-16,-1-1 2 0,1 1 1 0,-1-1 1 0,0-1 0 16,-3 0 0-16,3 2 1 0,-3 0 1 0,2-3 1 0,-1 3 1 0,1-3 1 15,-3 2 1-15,3 1 0 0,-3-2 1 0,3 0-2 0,-1 1 0 16,-2-1-1-16,1 2 0 0,-1-1-1 0,2 0 1 0,-1 1 0 0,-1-1 1 16,0 2-1-16,0-1-1 0,0 0 1 0,0 2-1 0,0-1-1 15,0 1 1-15,-1 0 1 0,-1 1-1 0,1-2 0 0,-4 1-1 16,2 2-2-16,-2-2 0 0,1 1-2 0,-1 0-2 0,0-3-1 15,-3 5-1-15,2-3-1 0,0 1 0 0,-4-3-2 0,-1 0 0 0,1 3-2 16,-1-1 0-16,-3 0-2 0,3-2 0 0,-3 3-1 0,0-1 0 0,-4 1-1 16,2-1 0-16,-2 1-2 0,0-1 0 0,-2 1-2 0,-2 0 1 15,1-1-1-15,-3 2 1 0,-1-1-1 0,0-1 0 0,-2 2-2 16,2 1-2-16,-4 0 0 0,-1-1-1 0,0 1-1 0,1 0-1 0,-5 2 2 16,1 0 2-16,-2 1 2 0,-2 0-1 0,1 0 2 0,-5 2 2 15,1-2 2-15,1 2 1 0,-7 1 2 0,3 2 4 0,-4-2 2 16,-1 1 2-16,0 2 1 0,-4-1 1 0,1-1 1 0,-5 4-1 0,1-2-1 15,-2 1 0-15,2-1-2 0,-1 3-3 0,-4-1 0 0,3 0-3 16,-1 1 1-16,0 0 1 0,-1 0 4 0,1 1 3 0,-1 0 1 0,-1 2 1 16,2-1 1-16,-2 1 1 0,-2 0 1 0,-1 1 0 0,-2 0 1 15,-2 1 1-15,-1 1 1 0,-2 0 2 0,-2 0-4 0,-2 1-5 0,1 2-7 16,-1-2-6-16,-3 2-1 0,-1 0 1 0,5-2 0 0,-3 4 0 16,1-3 0-16,0 2 0 0,0 2-2 0,2-2 1 0,-1 2 0 0,-1-3 0 15,0 2 2-15,0 0 3 0,-1 1 2 0,0 0 6 0,1 3-5 0,2-4-3 16,-2 3-3-16,1 0 0 0,3 2 0 0,-2-1 3 0,5 0 1 15,0 1 1-15,3 1 2 0,0 0 0 0,4 0-1 0,-1 1 1 16,2 0 2-16,3 0 1 0,0 1 1 0,1-2 1 0,0 2 1 16,1 0-2-16,4-1-2 0,-1 0-2 0,2 0-1 0,2-2-2 0,1 2-3 15,2-1 0-15,1 1-1 0,3-2-1 0,1 0-2 0,3-1-3 16,0 1 0-16,3-1-1 0,0 0-1 0,4 2 0 0,0-3-1 16,2 0-1-16,1 1-1 0,2-2-1 0,0 1 1 0,2 0 1 0,1-1 0 15,0 0 0-15,4 1 1 0,-2-1 2 0,3 0 0 0,-1-1 3 0,3-1 0 16,0 3 3-16,1-2 4 0,1 1 1 0,2 0 4 0,-3 1 3 0,5 0 1 15,-4-1 2-15,5 1 1 0,-1-1 0 0,0 1 4 0,0-1 0 16,1 1 1-16,0-1-1 0,1 0 2 0,0 2-1 0,1-3-1 0,0 2 1 16,1 0-1-16,0-3-1 0,-1 3-4 0,1-1-6 0,0-2-9 15,2 0-12-15,-2 1-13 0,0-2-19 0,1 1-26 0,1-1-28 0,0 0-39 16,1-1-43-16,1-2-96 0,-1 0-122 0,0 1-87 0,2-2-71 0,0-3-33 16,2 0-16-16,-2-3-6 0</inkml:trace>
  <inkml:trace contextRef="#ctx0" brushRef="#br0" timeOffset="122362.8658">23391 15530 69 0,'4'0'358'0,"-3"0"-45"0,1 0-62 16,-1 0-69-16,4 0-43 0,-2 0-28 0,1 0-15 0,1-1-4 0,0 1-1 15,2-1 1-15,-1-1 5 0,2 2 3 0,5-2 0 0,-4 1 0 16,3 1-5-16,1-2-9 0,2 1-6 0,1 0-5 0,1-2-4 0,4 3-5 16,2 0-6-16,-1-3-2 0,6 3-4 0,-2-2-4 0,8 1 0 15,1 1-2-15,4-2 2 0,2 1 0 0,6 1 1 0,2-2 2 0,8 1-3 16,3 1-1-16,5 0-5 0,8 0-3 0,1 0-4 0,6 0-4 0,4 0-6 16,5 0-6-16,1 1-1 0,3 1-1 0,3-1-1 0,3 1-1 0,0 1-7 15,5 0-7-15,-1 0-9 0,6-1-7 0,1 3-6 0,3-2-5 16,-1 1-4-16,-1 0-5 0,1 0 0 0,0 0 0 0,-4 1-3 0,3-3-6 15,-7 1-6-15,0 0-8 0,-6 0-4 0,0-1-1 0,-3 2 2 16,0-1-1-16,-6-2 2 0,-1 1 0 0,-3 1 3 0,-4-2 2 16,-5 1 2-16,-4-1-1 0,-3 1-1 0,-8-2-1 0,-2 1 0 0,-6 1 2 15,-5-2 2-15,-4 1-1 0,-4-1-1 0,-7 0-2 0,-2 0-3 0,-4 0-2 16,-5 0-9-16,-6 0-14 0,-2-1-34 0,-4 1-43 0,-4-3-72 0,-4 1-87 16,-4-1-54-16,-4 0-41 0</inkml:trace>
  <inkml:trace contextRef="#ctx0" brushRef="#br0" timeOffset="122893.3947">22674 15516 337 0,'-5'0'362'0,"0"0"-74"0,1 0-104 16,1 0-55-16,0 0-29 0,1 0-12 0,0 0-5 0,2 0 2 0,0 0 5 16,0 0 5-16,0 0 8 0,0 0 1 0,2 0 3 0,0 3-9 0,-2-2-14 15,1-1-15-15,2 1-18 0,-1 1-14 0,2-2-13 0,-1 1-4 16,1 1-6-16,1 0 1 0,1-1 2 0,2 0 6 0,4 2 9 0,1 0 7 16,3-2 8-16,3 0 6 0,5 1 6 0,4-1 5 0,5-1 5 0,6 0 1 15,4 0 5-15,6 0-2 0,5-1-1 0,6-1-2 0,8 1-5 16,3-3-9-16,5 1-11 0,6 2-7 0,4-2-3 0,5 0-4 15,6 0-3-15,4-1-5 0,6 4-4 0,2-3-4 0,2 1-5 0,5 1-6 16,-1-1-9-16,2 1-2 0,0 1 2 0,0-2 1 0,0 1 4 16,1 1-4-16,-1 0-7 0,0 0-5 0,0 0-6 0,-3 0-5 0,-2 0-4 15,2 0-7-15,-4 0-7 0,-3 0 0 0,-8 0 3 0,2 0-3 0,-4 0-6 16,-4 0-5-16,-1 0-5 0,-5 0-2 0,-2 0-3 0,-6-2-5 16,0 1-5-16,-4 1-5 0,-6-2-5 0,-3 1-4 0,-3-1-5 0,-6 1-15 15,-1-2-16-15,-9 1-21 0,-1 0-24 0,-6 1-34 0,-7 0-40 0,-2-1-59 16,-5 1-65-16,-6-1-40 0,-6 1-27 0</inkml:trace>
  <inkml:trace contextRef="#ctx0" brushRef="#br0" timeOffset="130628.3869">20538 3413 284 0,'-10'0'321'0,"2"0"-97"0,-4-3-71 0,3 3-60 0,0 0-29 15,-1 3-14-15,-2-3-10 0,2 3-6 0,0-2 0 0,0 2 2 16,-3 0 2-16,0 1 0 0,4-1 2 0,-3 2 0 0,-2-1-1 0,2 0 0 16,-1 3 0-16,0-1 4 0,-1 0 1 0,0 0 2 0,-1 2 1 15,0 0 1-15,0 0 3 0,2 0 3 0,0 0 1 0,-3 1 3 0,3 0-2 16,-1 2-1-16,1-2-1 0,1 1-1 0,-2 2-3 0,1 0-2 15,0-1-3-15,2 1-4 0,-3 3-1 0,5-2-3 0,-1 2-5 0,-1 2-3 16,2-2-5-16,0 3-5 0,1-1-3 0,1 3-2 0,1 0-4 16,-1 2-1-16,1-1-4 0,2 0-1 0,-1 3-2 0,1 1-3 0,3-2-1 15,-1 3-2-15,2-3-1 0,0 3-2 0,2 0 0 0,-1 1 0 0,3-2 0 16,-3 1-1-16,5 1-1 0,-3-2-1 0,4 1-1 0,-4 1 4 16,2-2-1-16,0 2 1 0,0-2 1 0,0 1 3 0,0 1 1 15,2-2 2-15,-1 0 1 0,1-2 0 0,-2 1 2 0,2-1 2 0,-1 0 0 16,2 1 3-16,1-5 1 0,-1 2 0 0,2-2 3 0,1 0 2 0,0-2 4 15,2-1 1-15,1-1 4 0,0 0 2 0,3-3 2 0,2 0 2 16,1-2 2-16,0-2 2 0,3 0 2 0,-2-1 1 0,5-4 0 16,0 1 1-16,1-3-3 0,2-1-4 0,1-1-5 0,1 0-5 0,-1-5-5 15,2 3-6-15,0-5-5 0,1 1-5 0,-2-1-3 0,1-1-5 16,1 1-4-16,-1-4-3 0,-2 0-2 0,0 1-2 0,0-3 0 16,-2 1 1-16,-1 0 2 0,-2-3 5 0,1 0 3 0,-4 1 3 0,0-1 8 15,0-1 8-15,-1-3 9 0,-4 2 8 0,0-1 8 0,0 1 9 0,-4-3 7 16,2 0 5-16,-3 0 6 0,-2 0 5 0,0 0 4 0,-1-3 4 15,-1 1 1-15,-3-2 3 0,-1 2-3 0,1-2-3 0,-2-2-2 0,-3 1-4 16,0 0-4-16,0-3-6 0,-3 0-3 0,2-1-3 0,-4 0-5 16,0-1-3-16,-2-1-4 0,0 0-2 0,-3 0-4 0,2-1-3 0,-1-2-4 15,-4 2-5-15,0 1-4 0,0-2-4 0,-2 1-6 0,-4 1-3 0,3 0-8 16,-4 0-3-16,-2 2-9 0,1-2-7 0,-4 3-12 0,-2 0-12 16,0 2-18-16,-3 0-19 0,-2 3-22 0,-1 0-24 0,-3 3-34 0,-3 2-41 15,-1 3-84-15,-3 2-108 0,-3 2-85 0,-1 3-75 0,-4 1-36 16,-1 4-17-16,-3 2-3 0</inkml:trace>
  <inkml:trace contextRef="#ctx0" brushRef="#br0" timeOffset="138515.2026">9524 9036 14 0,'0'0'70'0,"0"0"-8"0,0 0-6 0,0 0-8 16,0 0-9-16,0 0-15 0,0 0-8 0,0 0-7 0,0 0-7 15,0 0-7-15,0 0-8 0,0 0-6 0,0 0-4 0,0 0-7 0,0 0-2 16,0 0-4-16,0 0-2 0,0 0-3 0,0 0 2 0,0 0 5 15</inkml:trace>
  <inkml:trace contextRef="#ctx0" brushRef="#br0" timeOffset="141048.1126">9586 9440 19 0,'0'0'36'0,"0"0"-4"0,0 0-4 0,0 0-4 16,0 0-5-16,0 0-2 0,0 0-3 0,0 0-5 0,0 0-4 16,0 0-3-16,0 0-3 0,0 0-1 0,0 0-1 0,0 0-3 0,0 0 0 15,0 0 1-15,0 0-2 0,0 0 1 0,0 0 0 0,0 0-3 16,0 0 1-16,0 0 0 0,0 0 1 0,0 0-1 0,0 0 3 16,0 3 1-16,0-3 3 0,0 0 2 0,0 0 0 0,0 0 2 0,0 0 1 15,0 0 4-15,0 0 6 0,0 0 4 0,0 0 3 0,0 0 3 16,0 0 4-16,0 0 3 0,0 0 4 0,0 0 2 0,0 0 4 0,0 0 3 15,0 0 3-15,0 0 3 0,0 0 2 0,0 0 1 0,0 0 0 16,0 0-2-16,0 0-2 0,0 0-1 0,0 0 1 0,0 0-1 0,0 0-3 16,0 0-3-16,0 0-4 0,0 0-2 0,0 0-3 0,0 0-3 15,0 0-4-15,0 0-2 0,0 0-3 0,0 0-3 0,0 0-1 0,0 0-3 16,0 0-2-16,0 0-6 0,0 0-1 0,0 0-2 0,0 0 0 16,0 0-5-16,0 0 0 0,0 0-2 0,0 0-3 0,0 0-1 15,0 0-2-15,0 0 0 0,0 0-3 0,0 0 1 0,0 0-1 0,0 0-1 16,0 0 1-16,0 0 0 0,0 0 1 0,0 0-2 0,0 0 1 15,0 0-1-15,0 0 3 0,0 0 0 0,0 0 2 0,0 0 0 16,0 0 1-16,0 0 0 0,0 0 1 0,0 0 2 0,0 0 0 0,0 0 2 16,0 0-1-16,0 0 1 0,0 0 1 0,0 0 1 0,0 0 0 15,0 0-1-15,0 0 1 0,0 0 2 0,0 0 1 0,0 0-1 0,0 0 0 16,0 0-1-16,0 0-1 0,0 0 0 0,0 0 1 0,0 0 0 16,0 0 0-16,0 0-2 0,0 0 1 0,0 0-1 0,0 0-1 15,0 0-2-15,0 0 0 0,0 0-4 0,0 0-5 0,0 0-3 0,0 0-4 16,2 2-4-16,-2-2-4 0,0 0-4 0,0 0-4 0,0 0-2 15,0 0-3-15,0 0-3 0,0 0-4 0,1 2-5 0,-1-2-4 0,0 0-4 16,0 0-3-16,0 0-4 0,0 0-5 0,0 3-8 0,0 0-14 16</inkml:trace>
  <inkml:trace contextRef="#ctx0" brushRef="#br0" timeOffset="142396.1219">9581 9600 24 0,'0'0'154'0,"0"0"-39"0,0 2-20 15,0-2-13-15,0 0-3 0,0 1 0 0,0-1 5 0,0 0 2 0,0 0 3 16,0 0 1-16,0 0-1 0,0 0-2 0,0 0-6 0,0 0-7 15,0 0-8-15,0 0-7 0,0 0-7 0,0 0-6 0,0 0-4 0,0 0-1 16,0 0-2-16,0 0-2 0,0 0-1 0,0 0 0 0,0 0-2 16,0 0-2-16,0 0-4 0,0 0-2 0,0 0-6 0,0 0-5 0,0 0-5 15,0 0-4-15,0 0-3 0,0 0-4 0,0 0-1 0,0 0 0 16,0 0 0-16,0 0-1 0,0 0-1 0,0 0 0 0,0 0-3 16,0 0-3-16,0 0-5 0,0 0-4 0,0 0-7 0,0 0-8 0,0 0-7 15,0 0-10-15,0 0-12 0,0 0-12 0,0 0-16 0,0 2-17 16,0-2-14-16,0 0-11 0,0 0-11 0,0 0-10 0,0 0-14 15,0 0-19-15,2 2-47 0</inkml:trace>
  <inkml:trace contextRef="#ctx0" brushRef="#br0" timeOffset="146274.7773">5152 9324 133 0,'-3'-5'247'0,"3"1"-49"0,-2-1-33 16,1 1-20-16,1-2-13 0,-3 1-9 0,2 0-8 0,-1 0-7 15,2 1-9-15,-2-3-5 0,2 2-2 0,-1 0-3 0,-1 0-4 0,2 1-7 16,-1-1-10-16,-1 1-8 0,2-1-3 0,0 2-5 0,0-2-1 16,0 3-5-16,0-1-5 0,0 2-6 0,0-1-6 0,0-1-4 15,0 3-6-15,0 0-5 0,0 0-5 0,0 0-5 0,0 0-8 0,0 0-5 16,0 0-6-16,0 0-7 0,0 0-3 0,0 1-2 0,2 1 0 15,-1 1 2-15,2-1 1 0,-1 0 3 0,1 3 1 0,1-1 5 16,1 1 2-16,0 0 5 0,0 3 4 0,0-2 3 0,0 2 4 0,2 0 4 16,-2-1 2-16,1 2 1 0,1 0 0 0,-1 0-1 0,2 0 0 0,-2-2 0 15,2 2 0-15,-1 0-1 0,2-2 1 0,-3 2-1 0,2 1 0 16,-1-3 0-16,0 2 1 0,1-1 1 0,2-2 0 0,-2 0 1 16,1-1 0-16,-1 2 3 0,0-2 1 0,1-2 0 0,-1 1 2 0,0-1 1 15,2-1 1-15,1 1 2 0,0-3-1 0,1 0 1 0,0 0 1 16,0-3-2-16,4 1-1 0,0-3-1 0,1 0 0 0,2 0-3 15,-1-4-2-15,2 1-2 0,2 1-2 0,-1-2-2 0,1 0-2 0,2-2-3 16,-4 1-1-16,4 1-2 0,-2-1-1 0,0 0-3 0,-3 3 1 16,0-2-3-16,1 1-1 0,-3 1 0 0,1 0-1 0,-3 2-1 15,0-2 0-15,0 4-1 0,-1-1-1 0,0 1 1 0,0 1-1 0,-3-1-1 16,2 3 1-16,1 0 0 0,-3 0-1 0,3 0 2 0,-1 2 1 16,-1-1 0-16,0 3 2 0,2-1 0 0,0 2 1 0,-1-3 2 0,1 3-1 15,1 0 1-15,-1-1 2 0,-2 2 0 0,4-2-1 0,-3 1 1 0,1-1 1 16,2 1 1-16,-3-1 2 0,1-1 2 0,0 2 0 0,0-2 3 15,-1 0 1-15,1-1 1 0,0 1 2 0,0-1 0 0,-1 0 1 16,3-2 2-16,-3 0 1 0,-1 0 2 0,2 0 1 0,-1-4-1 0,0 3-1 16,-2-2 0-16,4-1-2 0,-3 2 0 0,-1-2-3 0,3 0-1 15,-1 0-1-15,-1 0-1 0,-1-1-1 0,1-1-1 0,0 2-2 0,-1-1-1 16,-1 0 0-16,2 0-2 0,-2 2-2 0,2-1 0 0,-1 1-1 16,2-2-1-16,-2 1 0 0,0 1-1 0,3 1 0 0,-4-1-1 0,1 1-1 15,1 1 0-15,1-1-1 0,-3 2 0 0,2 0-1 0,0 0 1 16,0 0 0-16,-1 3 1 0,0-1 1 0,2-2 0 0,0 4 1 15,-1-1 2-15,1 2 1 0,0-2 1 0,-1 2 0 0,1-3 1 0,-1 3 1 16,1-3 0-16,-2 3 0 0,0 0 1 0,0-2 0 0,2 0 2 16,-4-2-1-16,1 2 1 0,1 0-1 0,-2 0 0 0,1 0 1 0,-2-1 0 15,1-1 2-15,-1 1-1 0,0 0 2 0,1 0 1 0,1-2 0 16,-2 2 0-16,2-1 0 0,0-1 0 0,0 0-1 0,2 0 0 16,-2 0 1-16,1 0-1 0,2 0 0 0,-2 0-2 0,0-1 0 0,1-1-2 15,1 2-2-15,-2 0 0 0,2-2-2 0,-2 2 0 0,2 0-1 16,-2 0-2-16,1 0 0 0,-1 0-1 0,-1 0-1 0,-1 0-1 0,1 0 0 15,-1 0-1-15,0 0 2 0,0 2-1 0,-1-2 0 0,0 2 0 16,1-1 1-16,-3-1-1 0,2 2 1 0,-1-1 1 0,-1-1 0 16,3 2 1-16,-1-2 0 0,-1 0 2 0,-1 3 0 0,3-3 1 0,-2 1-1 15,-1 0 1-15,2-1 0 0,1 0 1 0,-1 0-1 0,0 0 0 16,2 0 0-16,-1 0 0 0,-1 0-2 0,0 0 1 0,3 0-1 0,-3-1-2 16,3 0 1-16,-2 1-2 0,1 0 2 0,0 0-1 0,0 0 0 15,0 0 0-15,1 0 1 0,-2 0-1 0,1 0 1 0,0 0-1 0,-1 0 3 16,1 0 2-16,-1 1 1 0,0 0 2 0,1-1 2 0,0 2-1 15,0-1 1-15,-2 1-1 0,0 0 1 0,2-1-1 0,-1 3 1 16,-1-4 0-16,0 3 1 0,0-3 0 0,1 4-1 0,-2-3 1 0,-1 1-2 16,2 0 0-16,0-2-1 0,-2 3 1 0,1-3-2 0,-1 0 1 15,0 4 1-15,2-4 0 0,-1 1 1 0,-1 1 0 0,0-2 1 0,4 2-1 16,-4-1 0-16,2-1-1 0,-2 2 1 0,2-1 1 0,0-1-1 16,0 1 1-16,1-1 1 0,-1 1-1 0,0 1 0 0,0-2 1 0,1 0-1 15,-1 0 1-15,0 0 0 0,1 0 0 0,0 0 1 0,0-2-1 16,-1 1 0-16,1 1 0 0,-1-1 0 0,2-2-2 0,-2 2 1 15,1-1 0-15,-1-1-2 0,0 1 1 0,1 0-2 0,1-1 0 0,-2 1-2 16,0-1 1-16,0 1-4 0,-2 0 1 0,2 2-1 0,-1-3 0 16,0 1-2-16,-2 0 1 0,0 1-1 0,0-1-2 0,-1 0 0 0,1 2 1 15,1-1-1-15,1-1 0 0,-3 2 1 0,1 0-1 0,2 0 1 16,0 0-1-16,-2 0 0 0,1 0 1 0,1 0 0 0,-1 2 1 0,2-1-1 16,-2-1 2-16,-1 2 1 0,3 0 0 0,0-1 0 0,0 1 1 15,-2 0 0-15,2 1 2 0,1-3 0 0,-1 4 1 0,0-1 2 16,0-1-1-16,2 1 2 0,-2 1-1 0,0-3 2 0,0 1-1 0,2 1 1 15,-2-1 0-15,2-1-1 0,-1 0 1 0,-1 0 0 0,0 1-2 16,0-2 1-16,3 2-2 0,-3-2 0 0,0 0 1 0,3 0-2 16,-3-2 0-16,0 2 0 0,3-2 0 0,-3 1-1 0,1 0-2 0,-1-2-1 15,1 2 1-15,1-3 0 0,-2 1-1 0,1 1 0 0,-1-1-1 16,0-1 0-16,0 1 0 0,2 1-2 0,-1-1 0 0,-2-1-1 0,-1 3 0 16,3-3 0-16,-2 1-1 0,-1 1 0 0,2-1 0 0,0 3-2 15,-2-2 0-15,-1-1-1 0,1 3 1 0,2-1 0 0,-2-1 0 0,1 2 1 16,-1 0 0-16,-1 0 1 0,2 0-1 0,0 2 0 0,1-1 1 15,-2-1 0-15,3 2 2 0,-2-1-1 0,1 1 2 0,-2 1 0 16,1-2 1-16,2 0-2 0,-1 2 1 0,-2 1 0 0,-1-1 1 0,3-1 0 16,-2 1 0-16,-1 1 0 0,3-1 1 0,-3-1 0 0,2 1-1 15,0 1 1-15,-1-3-1 0,-1 1-1 0,3 1 2 0,-4-1 0 0,3-1 0 16,-2-1-2-16,0 1 2 0,-1-1 1 0,4 0-1 0,-3 0-2 16,-1 0 2-16,1 0 1 0,3 0 1 0,-2 0-1 0,-1-1 2 15,0 1 0-15,1-1 0 0,-1-1 0 0,2 2 0 0,0-1 0 0,-2-1 1 16,1 2-1-16,-1-2 0 0,2 1 0 0,-2 1 0 0,0-2-2 15,2 0 0-15,-1 2 0 0,-1 0 0 0,1-3-2 0,0 3 2 0,-1 0 0 16,0 0-1-16,0 0 1 0,1 0-2 0,2 0 2 0,-3 0 0 16,1 0 2-16,-1 0-1 0,0 0 1 0,1 0 1 0,0 0 0 0,0 3 0 15,-1-3-1-15,2 0 1 0,0 2 1 0,-2 0-1 0,2-2 0 16,-1 1 0-16,0 1 2 0,2-2-2 0,-2 2-1 0,-1-1 0 16,3-1 0-16,0 2 1 0,-2-1-4 0,2-1 0 0,0 1 1 0,0-1 0 15,-2 1-1-15,2 1-1 0,-1-2 1 0,2 2-1 0,-3-1-1 16,2-1 1-16,-1 2 1 0,-1-1 0 0,3-1 0 0,-2 2 1 0,-1-1 1 15,-1-1 0-15,2 2-1 0,0-2 1 0,-1 0 1 0,-1 0 0 16,2 1 1-16,-2-1-1 0,0 0 0 0,0 0 0 0,0 0 0 16,-2 0-1-16,2 0 0 0,-2 0 0 0,3 0 0 0,-3 0-1 15,2 0 2-15,0 0-1 0,-2 0 1 0,2 0-1 0,-2 0 0 0,3 0 0 16,-3 0-1-16,2 0 0 0,-2 0 1 0,2 0 0 0,0 0 0 0,-2 0-1 16,3 0 1-16,-1 0 1 0,0 0 0 0,0 0 0 0,-1 0 0 15,1 0-1-15,1 0 1 0,1 0 1 0,-3 2 0 0,1-2 0 16,0 0-1-16,3 0 0 0,-4 0 0 0,1 0 2 0,0 0-2 0,1 0 0 15,-1 0 0-15,1 0-1 0,-1 0 1 0,1 0 0 0,-1 0 0 16,0 0 1-16,-2 0-1 0,3 0 0 0,1 0 1 0,-3 0-1 16,1 0 0-16,0 0 0 0,0 0 2 0,1 0-2 0,-3 0 1 0,2 0-1 15,0 0 0-15,0 0-1 0,-1 0-1 0,0 0 1 0,1 0 0 16,-1 0 0-16,-1 0-1 0,2 0 2 0,-2 0 0 0,2 0-1 0,-2 0-1 16,0 0 0-16,3 0 0 0,-3 0 1 0,-1 0 0 0,1 0 0 15,-1 0 1-15,-1 0-1 0,1 0 0 0,1 0 0 0,-1 0 1 0,-1 0-1 16,1 0-1-16,0-2 0 0,-1 2 0 0,-1 0 0 0,3 0 0 15,-3 0-1-15,2 0 2 0,-2 0-1 0,0 0 0 0,0 0 1 16,0 0-1-16,0 0 1 0,0 0-1 0,0 0 0 0,1 0 2 0,-1 0-1 16,0 0 1-16,0 0 0 0,2 0 1 0,-1 0 0 0,-1 0-1 15,0 0 0-15,0 0 0 0,2-1 0 0,-2 1 1 0,0 0-1 16,0 0 1-16,0 0-1 0,0 0 1 0,0 0 0 0,0 0 2 0,0 0-2 16,2 0 0-16,-2 0 0 0,1-2 2 0,-1 2-1 0,0 0 0 0,0 0-3 15,0 0-5-15,0 0-12 0,0 0-15 0,2-1-25 0,-2 1-30 16,0 0-31-16,0 0-29 0,0 0-33 0,0 0-33 0,0 0-68 15,0 0-86-15,0 0-53 0,0 0-38 0</inkml:trace>
  <inkml:trace contextRef="#ctx0" brushRef="#br0" timeOffset="147342.1991">9279 9397 14 0,'0'0'43'0,"0"0"-8"0,0 0-8 0,0 0-9 0,0 0-7 0,0 0-5 15,0 0-9-15,0 0-6 0,0 0-4 0,0 0-5 0,0 0-3 16,0 0-3-16,0 0-2 0,0 0-2 0</inkml:trace>
  <inkml:trace contextRef="#ctx0" brushRef="#br0" timeOffset="147861.81">9317 9409 23 0,'0'0'38'0,"0"0"3"0,0 0 2 0,0 0 4 16,0 0 4-16,2 0 1 0,-2 0 4 0,2 0 0 0,-1 0 1 0,-1-1 1 15,2-1-1-15,-2 2-1 0,0 0 0 0,1 0 0 0,-1 0-4 16,0 0-1-16,0 0-3 0,0 0-1 0,0 0-4 0,0 0-1 15,2-1-3-15,-2 1-1 0,0 0-5 0,0 0-1 0,0 0-3 0,0 0-2 16,0 0-3-16,0 0-3 0,0-2-2 0,0 2-2 0,0 0-1 16,0 0-3-16,0 0-1 0,0 0-3 0,0 0-2 0,0 0 0 15,0 0-1-15,0 0-2 0,0 0 1 0,0 0-1 0,0 0 2 0,0 0-2 16,0 0 1-16,0 0-1 0,0 0 0 0,0 0-1 0,0 0 2 16,0 0-1-16,0 0 0 0,0 0 0 0,0 0 2 0,0 0-1 0,0 0 0 15,0 0-1-15,0 0 2 0,0 0-2 0,0 0 1 0,0 0-2 16,0 0 1-16,0 0-1 0,0 0 0 0,0 0 2 0,0 0 1 15,0 0-2-15,0 0-1 0,0 0 0 0,0 0-1 0,0 0-1 0,0 0-2 16,0 0 1-16,0 0 1 0,0 0-1 0,0 0-1 0,0 0 1 16,0 0 0-16,0 0-1 0,0 0-3 0,0 0 2 0,0 0 1 15,0 0 0-15,0 0 1 0,0 0 1 0,0 0 0 0,0 0 0 0,0 0 2 16,0 0-1-16,0 0 0 0,0 0 0 0,0 0 1 0,0 0 0 16,0 0 3-16,0 0-1 0,0 0 0 0,0 0-1 0,0 0 1 0,0 0-1 15,0 0 0-15,0 0-1 0,0 0 0 0,0 0 1 0,0 0 0 16,0 0 1-16,0 0-2 0,0 0-1 0,0 0-1 0,0 0-1 0,0 0 0 15,0 0-1-15,0 0 0 0,0 0-1 0,0 0 0 0,0 0-1 16,0 0 0-16,0 0 0 0,0 0-1 0,0 0 1 0,0 0 0 16,0 0-1-16,0 0 2 0,0 0 0 0,0 0-1 0,0 0 1 0,0 0 0 15,0 0 0-15,0 0 1 0,0 0-2 0,0 0-3 0,0 0-6 16,0 0-7-16,0 0-9 0,0 0-9 0,0 0-13 0,0 0-14 0,0 0-18 16,0 0-20-16,0 0-21 0,0 0-19 0,0 0-22 15,0 0-24-15,0 0-47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0:38:11.367"/>
    </inkml:context>
    <inkml:brush xml:id="br0">
      <inkml:brushProperty name="width" value="0.05292" units="cm"/>
      <inkml:brushProperty name="height" value="0.05292" units="cm"/>
      <inkml:brushProperty name="color" value="#FF0000"/>
    </inkml:brush>
  </inkml:definitions>
  <inkml:trace contextRef="#ctx0" brushRef="#br0">2065 2457 372 0,'-3'-6'578'0,"0"0"11"0,0-1 7 0,1 4 8 0,-1-2-85 0,0 1-132 0,0-1-101 0,1 3-82 0,-1-1-50 0,3 0-32 0,-1 1-19 0,-1 1-12 0,2 0-11 0,0 1-10 0,0 0-13 0,0 0-15 0,0 0-14 0,0 0-12 15,0 0-13-15,0 0-11 0,0 0-6 0,0 1-5 0,2 0-4 0,-1 1-1 16,1 1 1-16,1 2 0 0,-1 0 2 0,-1-1 1 0,2 1 3 16,0 2 2-16,-1 1 3 0,1 0 3 0,0 1 4 0,-1 2 3 0,-1 0 1 15,1 1 1-15,1 0 0 0,-3 2 0 0,2 0 0 0,-2-1-1 0,0 1 0 16,0 1 0-16,0-1 1 0,-2-1 0 0,2 0-2 0,-1 0 1 0,-1 2 0 16,-1-3 0-16,1 0 0 0,1-1 0 0,-1-1 1 0,-1 0 0 0,1-2 1 15,2-1 1-15,-1 2 3 0,-1-4 1 0,2 0 5 0,-3-2 2 16,3 1 6-16,-1-1 6 0,1-1 4 0,0-2 6 0,0 0 1 0,0 0-1 15,0-2 0-15,1 0-3 0,-1-3-1 0,3 0-3 0,0 0-3 0,-1-3-4 16,1-3-4-16,2 1-5 0,0-2-6 0,0 0-9 0,2-3-8 0,1 1-3 16,0-3-4-16,0 2-2 0,1 1-1 0,1-3 2 0,0 0-1 15,0 5 1-15,-2-2 0 0,2 1 0 0,-1-1-1 0,2 4 0 0,-3-2 0 16,0 5 0-16,2-1 1 0,-2 2-1 0,0 0 1 0,-2 1 0 0,3 1-1 16,-2 1-1-16,-1 1-1 0,-1 2 0 0,4 0-1 0,-4 0 0 0,1 2-1 15,1 1 3-15,-2 0 0 0,0 3 3 0,0 0 1 0,0 3 2 16,1 0 1-16,-1 1 3 0,0 2 2 0,1 0 2 0,-1 2 3 0,-2 1 0 15,2 0 3-15,-2-1 2 0,-1 3-4 0,1 0-4 0,0-1-6 0,-1 0-9 16,2 1-9-16,-2 0-13 0,-1-2-16 0,-1 1-16 0,2 1-22 0,-2-2-22 16,1 0-24-16,1-3-27 0,-2 1-33 0,3-1-38 0,-1-2-67 0,0 2-84 15,-1-4-65-15,2 0-57 0,1-4-26 0,-1 0-12 0</inkml:trace>
  <inkml:trace contextRef="#ctx0" brushRef="#br0" timeOffset="366.7319">2608 2513 387 0,'-4'0'572'0,"1"-3"5"0,0 3 4 0,1 0-58 0,-2 0-87 0,1 0-105 0,0 0-115 0,-1 0-70 0,1 0-47 0,2 3-28 16,-3-1-16-16,1 1-11 0,0 1-9 0,-1 1-8 0,-1 0-8 16,2 2-4-16,-1 0-6 0,-1 3-2 0,2-2-2 0,0 1 1 0,0 3-3 15,-1 0 1-15,0-2-1 0,1 3 0 0,0-1 1 0,1 0 0 0,1 2 0 16,-1 0-1-16,2-3-1 0,0 2-3 0,0 0-3 0,0-1-8 0,0 2-7 15,2-2-7-15,-1-1-7 0,3 1-9 0,-1-1-6 0,0-1-9 16,3 2-6-16,-3-2-6 0,2-1-7 0,1-1-2 0,-1-2-5 0,2 0 1 16,0 0 4-16,0-1 6 0,-1-1 6 0,-1-1 8 0,2-1 4 0,1-2 8 15,-3 0 7-15,2-3 9 0,-1 0 9 0,1 0 8 0,0-4 10 16,-2 3 10-16,1-3 8 0,-1-3 10 0,-2 2 9 0,3-3 5 0,-3-2 6 16,-1-1 6-16,0-1 5 0,-2 1 5 0,0-1 4 0,-2-2 5 0,0-1 4 15,-1 1 4-15,-3 1 2 0,1-3 0 0,1 2-2 0,-3 0-5 0,2 3-6 16,-1-1-6-16,-3-1-6 0,1 3-6 0,1 2-4 0,1 1-5 15,-3 0-8-15,4 2-8 0,-1 1-10 0,-1-2-8 0,2 4-10 0,-2 0-12 16,4 2-11-16,-1 1-14 0,-1 1-14 0,2 1-17 0,0 1-19 0,1 2-23 16,1 2-24-16,-1 2-30 0,0-2-32 0,0 2-52 0,2 5-62 0,2-4-65 15,0 3-69-15,0-1-43 0,1 0-35 0,0 2-9 0</inkml:trace>
  <inkml:trace contextRef="#ctx0" brushRef="#br0" timeOffset="734.0796">2771 2600 19 0,'0'-5'551'0,"-2"2"14"16,2-1 11-16,-2 1 10 0,2-1-79 0,-1 1-124 0,1 1-86 0,0-3-69 16,0 3-42-16,0 1-33 0,0-1-23 0,0 2-16 0,0 0-17 0,0 0-18 15,0 0-14-15,0 0-19 0,0 0-15 0,1 0-13 0,1 0-10 16,1 2-9-16,-1-1-7 0,1 1-5 0,1 3-2 0,-1 0-2 0,2-1 0 16,-1 3 0-16,0-1 3 0,1 1 2 0,-2 1 3 0,3 0 2 0,-3 2 0 15,2-2 1-15,-3 4 1 0,1-3 0 0,-1 3-1 0,-1-2 1 0,1 0-1 16,-2 1 1-16,0-3-1 0,-2 2 1 0,1 0 1 0,1-1 1 15,-2 1 0-15,1-3 2 0,-1-1 1 0,2 0 2 0,-2 0 4 0,2-2 2 16,-1 1 4-16,-1-3 4 0,2 1 5 0,0-1 5 0,0-2 2 0,0 0 1 16,0 0-4-16,0-2-1 0,0-1-4 0,2-1-2 0,-1 0-4 0,1-3-4 15,1 0-4-15,0 0-6 0,2 0-6 0,0-5-4 0,1 2-6 0,0-2-5 16,1 2-3-16,1-2-2 0,1 0 1 0,-1 2 3 0,2-2 2 16,-1-2 2-16,-1 4 3 0,0 2 2 0,0-1 2 0,1 1 4 0,-1 2 0 15,-2 1 2-15,1-2 2 0,0 4 1 0,0 1-1 0,-1-1 2 0,-1 3 1 16,0 0 1-16,0 0-1 0,2 3 2 0,-2 1-2 0,2 1 0 0,-1 0 0 15,-1 3 1-15,2-1-1 0,-2 2 1 0,0 1-2 0,0 2-2 0,0 0-8 16,-2 1-12-16,3 0-22 0,-3 1-26 0,0 2-34 0,2 1-38 16,-3 0-69-16,-1-3-89 0,1 3-94 0,-2-2-97 0,1 2-56 0,-1 0-34 15,0-3-16-15,0-1-10 0</inkml:trace>
  <inkml:trace contextRef="#ctx0" brushRef="#br0" timeOffset="1039.6799">3523 2595 266 0,'-5'-2'566'0,"0"1"7"0,2-3 0 0,-3 4-1 0,3 0-105 0,1-3-156 0,-1 3-96 0,1 0-66 15,2 0-40-15,0 0-27 0,0 0-19 0,0 0-15 0,0 0-12 0,0 0-10 16,0 0-11-16,2 0-9 0,0 3-14 0,1-1-15 0,0 0-18 0,3 1-22 16,0 0-29-16,1 0-29 0,2-2-49 0,4 2-56 0,1-3-88 15,0 2-103-15,2-2-67 0,1 0-46 0,1 0-22 0,1 0-13 0</inkml:trace>
  <inkml:trace contextRef="#ctx0" brushRef="#br0" timeOffset="1617.33">4223 2658 88 0,'-2'-7'528'0,"1"0"9"0,1-1 9 0,-3 3-34 0,1-1-55 15,-1-2-91-15,1 4-109 0,-1-2-60 0,1 0-38 0,-2 0-22 16,1-1-13-16,-2 4-9 0,2-4-7 0,-2 0-9 0,2 2-11 0,-2 0-10 16,-1 1-13-16,0 0-12 0,-1 1-12 0,1-1-12 0,-3 2-12 0,-1 0-9 15,0 1-11-15,-2 1-3 0,-1 1-6 0,0 1-2 0,-2 0-3 16,0 2-1-16,-2 2-1 0,3-1 0 0,-2 2-2 0,-1 1 2 0,1 1 0 15,0-1 2-15,0 4 2 0,2-1-1 0,0 1 2 0,-2-1 1 0,5 3 0 16,-2 0 2-16,1-1 0 0,2 1-1 0,0 1-1 0,1-3 1 0,3 5-3 16,-1-5-2-16,1 2-3 0,3 0-5 0,-1-1-5 0,2-1-6 0,0 2-7 15,4-4-6-15,0 2-8 0,2-1-3 0,-1-2-3 0,2 0-3 0,1-2-1 16,-1-1-3-16,3-2-1 0,1 1 0 0,-1-2-2 0,4-3 1 16,-2 0 1-16,2-1 5 0,0-3 4 0,2-3 7 0,-1-1 7 0,1-1 8 15,2-1 9-15,-2-2 9 0,1 0 12 0,0-3 9 0,-2-2 9 0,1 0 8 16,-1-1 10-16,1-2 10 0,-3-2 8 0,-1 1 7 0,2-2 7 0,-2-1 4 15,-2-1 3-15,1-1 3 0,-1 0 3 0,0 0 1 0,-3 1 1 16,2-4 4-16,-2 4 5 0,-2 4 6 0,2-3 4 0,-3 1 6 0,1 3 7 16,-1 0 5-16,-1 3 5 0,-1 2 2 0,0 1 1 0,0 2-4 0,0 0-3 15,0 4-8-15,0-1-8 0,0 2-12 0,-1 2-12 0,1 2-14 0,0-1-13 16,0 1-17-16,-2 2-16 0,2 1-13 0,0 0-9 0,0 0-7 0,-2 3-6 16,1 0-3-16,-1 2-1 0,-1 2 1 0,0 3 2 0,-2 2 3 15,1 2 3-15,-1 0 4 0,0 3 5 0,0 5 7 0,0-2 5 0,-1 0 1 16,3 3 1-16,-3 2-8 0,3-2-6 0,-1 4-10 0,3 0-11 0,-1-2-11 15,1 3-13-15,1-1-14 0,1-3-14 0,-1 2-17 0,3-1-20 0,-1-2-18 16,3 0-22-16,-2 1-22 0,3-4-25 0,0-1-25 0,2 1-25 0,-1-2-39 16,2-1-47-16,-1-2-56 0,2-3-61 0,2 1-36 0,-2-4-23 15,1 0-5-15</inkml:trace>
  <inkml:trace contextRef="#ctx0" brushRef="#br0" timeOffset="2000.6398">4422 2682 114 0,'-7'-7'568'0,"0"2"13"0,-1-2 7 0,2 4 7 0,-1-2-80 0,1 1-125 0,0-1-95 0,1 3-84 0,2-1-51 16,-2 0-37-16,3 1-23 0,-1 0-17 0,-1 2-16 0,2-2-15 0,2 2-15 15,0 0-15-15,-1 2-11 0,1-1-8 0,0 0-6 0,0 2-4 0,0 2-4 16,1-1-3-16,1 1-2 0,-1 2-4 0,2 0-1 0,0-1-4 16,1 1-2-16,0 1-3 0,0-1-2 0,-1 1-1 0,3 0-6 0,0-1-2 15,-1 0-5-15,0-1-4 0,1-2 0 0,-1 3-1 0,0-4 1 0,2 0 2 16,-2-1 4-16,0 0 4 0,1 1 4 0,1-3 4 0,-1 0 5 0,0-3 2 15,-1 1 6-15,0-1 6 0,0-1 4 0,0-1 3 0,0 0 5 0,0-3 3 16,0 1 5-16,-2-1 3 0,-1-1 5 0,0 0 5 0,-1 2 7 16,-1-3 6-16,0 0 5 0,-1 1 5 0,-1-1 3 0,0 2 3 0,-1-1 3 15,0 0 3-15,-2 2 3 0,-1-1-1 0,1 3-1 0,1-3-2 0,-1 1-4 16,-2 3-4-16,1-1-5 0,-2 0-5 0,0 2-5 0,2-1-5 0,-2 3-5 16,-1-1-5-16,1 2-4 0,-2 0-4 0,1 2-5 0,-1 1-1 0,2 0-4 15,-3 4 0-15,2-2-1 0,2 2-2 0,-1 0 1 0,-1 3-1 0,1-2 2 16,3 2 0-16,-3 2 0 0,2-1 2 0,3 3 0 0,0-1 0 0,1 0-1 15,1 1-4-15,2 0-4 0,1 0-7 0,1 0-9 0,0-1-10 16,3 1-12-16,2-1-12 0,-1 1-16 0,1-1-18 0,3 0-18 0,-2-3-21 16,5 2-22-16,-3-2-23 0,2 0-31 0,3-3-38 0,-2 3-53 0,2-3-62 15,0-2-60-15,1 0-58 0,-1-3-30 0,3 0-14 0</inkml:trace>
  <inkml:trace contextRef="#ctx0" brushRef="#br0" timeOffset="2332.604">4880 2686 326 0,'-1'-6'520'0,"1"1"8"15,-2 0-47-15,1-2-77 0,-1 4-80 0,2-4-83 0,-3 0-50 0,3 4-35 16,-1-2-20-16,-1 1-11 0,2-2-11 0,-1 1-11 0,-1 1-11 0,2-1-10 16,-2 1-8-16,2 1-9 0,-1-2-6 0,-1 3-5 0,2-1-5 15,-2-1-6-15,1 1-6 0,1 1-7 0,-2-1-3 0,2 3-3 0,0-2-2 16,-1 0 1-16,1 2-2 0,-2-1 0 0,2-1 0 0,-2 2-2 0,1-2-1 15,1 2-2-15,-2 0-2 0,2-3-1 0,-3 3-2 0,0 0-1 0,0 0-1 16,0 0-2-16,-2 0-3 0,2 0-2 0,-2 0 0 0,-1 3-2 16,-2-3-2-16,2 0 1 0,-4 2-1 0,2 1 0 0,-1 1 0 0,-1-4-1 0,2 5 1 15,-4-2 0-15,4 4-2 0,-2-2 1 0,1 0 0 0,1-1 0 16,-2 3 1-16,2 0 0 0,1 1 0 0,0 0-1 0,1-1 0 0,1 2 1 16,-1-1-2-16,1 1 2 0,1 2-1 0,0-3-3 0,3 2-3 0,-1 0-4 15,4 0-10-15,-1 2-11 0,3-2-12 0,0 0-16 0,4-1-16 0,-2 2-19 16,4-3-18-16,1 2-19 0,0-3-20 0,3 0-19 0,2 1-28 15,-2-1-33-15,5-2-50 0,-2-3-57 0,1 1-64 0,-1 0-68 0,1-3-35 16,1 0-14-16,-2-3 1 0</inkml:trace>
  <inkml:trace contextRef="#ctx0" brushRef="#br0" timeOffset="2716.6643">5130 2585 220 0,'-6'0'587'0,"3"-2"11"0,-2 0 7 0,1-1-26 0,0 1-44 15,1 2-108-15,0 0-137 0,1-3-83 0,2 1-54 0,-1 2-33 0,1 0-22 16,0 0-21-16,0 0-16 0,0 0-17 0,0 0-18 0,0 0-13 16,1 0-11-16,1 2-8 0,0 1-7 0,1-1-4 0,0 1-2 0,0 1-4 15,3-1-4-15,-1 2-3 0,0 2-1 0,1 0-2 0,-1 0 1 16,2 0 1-16,0 3 2 0,-1-2 0 0,1 1-2 0,-1 3 0 0,0-4-3 15,-1 1-2-15,0 2-1 0,-2-3 1 0,2 3 3 0,-2-2 4 16,0 1 2-16,-1-1 2 0,-2-1 4 0,2 1 2 0,-2-1 1 0,0-2 4 16,0-1 4-16,-2 0 7 0,2 0 5 0,-2-2 7 0,2-1 8 0,-3 1 7 15,1-3 4-15,1 0 6 0,-2 0 4 0,1 0 6 0,-1-3 5 16,0-1 5-16,-1 0 4 0,3-3-1 0,-1 0 0 0,-2 0 0 16,2 0-6-16,2-3-3 0,0 1-9 0,0-3-5 0,0 2-6 0,2-4-8 0,2 2-9 15,1 1-12-15,-2-3-11 0,2 0-12 0,3 1-11 0,-1-1-13 16,2 2-14-16,0-1-16 0,1 2-16 0,2-1-21 0,-1 2-22 15,2-1-22-15,-2 2-23 0,2 2-31 0,1 1-32 0,-3 2-44 0,3-1-50 16,-1 1-57-16,-1 4-58 0,-2-3-37 0,1 3-23 0,0 3-5 0</inkml:trace>
  <inkml:trace contextRef="#ctx0" brushRef="#br0" timeOffset="3434.2705">5494 2619 140 0,'0'1'542'0,"-2"0"12"0,2-1 10 0,-3 2-45 0,3-2-69 16,0 0-89-16,0 0-95 0,-2-2-60 0,2 2-41 0,-1-1-26 15,-1 0-21-15,2-1-17 0,0 2-17 0,0-3-14 0,0 2-16 0,2-1-16 16,-1 1-15-16,-1 1-16 0,2-2-18 0,1 1-11 0,0 1-12 0,2-2-10 16,-1 2-7-16,3 0-10 0,-2-3-9 0,3 3-8 0,-2-1-6 0,2 0-6 15,1 1-6-15,1-2-1 0,-2 1-2 0,1-3 0 0,-1 3 1 16,0-1 1-16,0 0 2 0,0-1 4 0,0 1 4 0,-2-1 6 16,1-1 7-16,0-1 13 0,0 2 9 0,-2-1 10 0,-2-1 10 0,2 0 10 15,-2 1 11-15,0-1 12 0,0-1 11 0,-2 2 13 0,-1-1 11 16,-1 1 10-16,-2 0 9 0,0-1 7 0,1 1 6 0,-3 1 4 0,2-2 3 15,-2 1 4-15,-3-1 2 0,1 3 1 0,-1-1 0 0,-2 1-2 0,1-1 0 16,-2 3-4-16,-1-1-4 0,0 1-4 0,1 0-4 0,-2 1-5 16,-1 1-8-16,3-1-5 0,-3 3-7 0,4-1-7 0,-1 2-4 0,0-1-4 15,2 1-5-15,-1 0-3 0,1 2-4 0,1 1-3 0,1 0-3 0,-2 0-2 16,3 5-1-16,-1-3-1 0,3 4 0 0,0-2-1 0,1 1 0 16,0 0-2-16,3 2-2 0,0 0-4 0,1-3-4 0,3 2-7 0,-1 0-8 15,3-1-5-15,1-1-7 0,5 2-3 0,-2-2-4 0,1-2-2 16,3 1-2-16,2-4 1 0,1 1-1 0,2-1 1 0,0-1 1 0,3-3 1 15,0-1 2-15,-1 0 4 0,3-2 7 0,1-2 3 0,-1 0 6 0,1-3 1 16,-3 1 4-16,4-3 1 0,-3-1 1 0,2 1 3 0,-4-4 0 0,3 1 3 16,-2-1 2-16,0-1 3 0,-3-1 5 0,0-1 7 0,-1 2 6 15,0-3 8-15,-2 1 8 0,-2-1 11 0,0 0 9 0,-2 1 11 16,-3 0 9-16,2 1 9 0,-3-1 9 0,-2 1 9 0,-1 1 7 0,0 1 6 16,-2-1 7-16,-3 2 3 0,0-2 2 0,0 4 1 0,0-1-3 15,-3 1-6-15,0 1-7 0,0 0-8 0,-1 2-11 0,-2 0-9 0,-1 0-11 16,0 1-8-16,1 1-12 0,-1-1-8 0,-1 3-10 0,-3-1-6 0,3 2-10 15,-1 3-6-15,-2 1-8 0,3-1-3 0,-3 1-5 0,0 2 0 16,1 1-2-16,1 2 0 0,-2 0 0 0,1 2-2 0,2 1-3 0,0 2-4 16,-1-2-6-16,1 2-6 0,3 0-5 0,0 0-6 0,0 3-4 0,1-1-6 15,3-3-4-15,-1 2-5 0,0-2-3 0,2 0-4 0,2-1-3 16,-2 0 1-16,3-1 1 0,-1-2 5 0,2 0 6 0,-1-2 7 16,2-2 6-16,-2 0 7 0,4-1 6 0,-2-1 5 0,1-3 4 0,0 0 5 15,0-2 4-15,1-1 6 0,-1-1 5 0,3-1 7 0,-1-2 7 0,0 0 6 16,1-2 4-16,0 0 6 0,-1 0 5 0,-2-1 6 0,3 0 6 0,-2 1 9 15,-1-1 8-15,-1 1 10 0,1 0 10 0,0 0 6 0,-1 2 5 16,-2 0 2-16,1 2-1 0,-3-2-3 0,2 2-5 0,-1 0-7 0,-2 3-11 16,2 1-9-16,-1-1-11 0,-1 2-13 0,0 0-14 0,0 0-13 15,0 0-9-15,2 2-8 0,-2-1-8 0,1 1-3 0,1 3-2 0,-2 0-1 16,2 2 1-16,-1-2-3 0,2 4-5 0,0-1-9 0,-1 2-11 16,-1 1-12-16,1-1-14 0,1 2-19 0,0-2-21 0,-1 2-24 0,1 1-27 15,-1-5-30-15,1 5-31 0,0-4-49 0,3-1-58 0,-1 1-70 16,1-2-74-16,1-2-48 0,2-2-34 0,-1-1-11 0,0-2 0 0</inkml:trace>
  <inkml:trace contextRef="#ctx0" brushRef="#br0" timeOffset="3735.1796">6327 2505 322 0,'4'-11'558'0,"-4"1"8"0,2 1 2 0,-2 1-67 16,0 1-103-16,0-1-73 0,-2 3-57 0,2-2-38 0,-4 2-29 0,3 1-20 0,-1 1-17 0,0 1-17 15,-1-3-21-15,1 3-21 0,1 2-20 0,-1 0-21 0,-1 0-19 0,1 0-18 16,-2 2-16-16,0 3-12 0,-2 0-8 0,3-1-7 0,-2 4-3 15,2 0-1-15,-2 1 0 0,2 1 2 0,-2 2 1 0,1 0 2 0,2 0 2 16,1 2 0-16,-1-1 0 0,2 0-3 0,0 2-4 0,2 0-5 16,-1-1-5-16,4 1-4 0,-2-3-4 0,2 2-4 0,0-2-3 0,-1 1-1 15,3-2 0-15,0 2 0 0,0-4 1 0,-1 2 1 0,-1-2 1 0,2 0 5 16,0-1 5-16,-1 1 5 0,-1-2 4 0,0-1 5 0,0 1 7 16,0-2 3-16,-1-1 3 0,-1-1 3 0,-1 1 2 0,1 0 3 0,-3-1 4 15,2 0 2-15,-2 0 2 0,0-2 3 0,0 0 3 0,-2 1 3 16,2-1 2-16,-3-1 3 0,1 2 1 0,-1-2 0 0,-1 0-4 0,-1 0-8 15,-3 0-10-15,1-2-18 0,-1 2-19 0,-1-1-28 0,1-1-33 0,-3 0-47 16,2-1-53-16,1 0-88 0,0 0-107 0,1-2-81 0,0-1-64 0,0 2-34 16,4-4-18-16,0 1-1 0</inkml:trace>
  <inkml:trace contextRef="#ctx0" brushRef="#br0" timeOffset="3924.3215">6496 2496 85 0,'2'0'591'0,"-1"5"-3"0,-1-5-1 0,0 2-1 0,2 1-1 16,-2 1-106-16,1-4-162 0,1 5-102 0,-2-2-75 0,2 4-43 0,-1-2-29 16,1 0-14-16,2 2-6 0,-2 1-2 0,1 1-1 0,0 0 0 15,0 1 2-15,1 0 1 0,-1 3-1 0,2-1-4 0,-2-2-6 0,1 3-9 16,-1-1-9-16,1 0-11 0,-1 3-13 0,0-5-14 0,0 1-17 0,-1 2-19 16,1-3-21-16,-1 2-28 0,-1-3-29 0,1 1-34 0,2-2-39 15,-4 0-60-15,3-3-68 0,-1 0-76 0,0 0-82 0,-1-4-47 0,-1-1-34 16,0 0-8-16,3-1 3 0</inkml:trace>
  <inkml:trace contextRef="#ctx0" brushRef="#br0" timeOffset="4716.438">6657 2335 421 0,'-1'-3'426'0,"-1"0"-8"0,2 2-95 0,-1-2-140 0,-1 3-87 0,2 0-60 15,0 0-34-15,0 0-21 0,0 0-10 0,0 1-4 0,2 2-2 16,-1 2-2-16,1-3-2 0,-1 3-2 0,3 0 2 0,0 2 3 15,-1 0 3-15,2-2 6 0,-2 2 7 0,2 1 8 0,0-3 5 0,1 2 7 16,0-3 8-16,-1 3 8 0,1-1 12 0,-1-1 15 0,0 2 12 16,1-2 12-16,0 2 11 0,-1-2 10 0,-2 0 8 0,2 2 8 0,-2-2 2 15,2 1 2-15,0 0-2 0,-2-2-1 0,0 3-3 0,-1-1-4 0,-1-1-7 16,1 2-8-16,-1 0-7 0,1 0-6 0,-2 0-6 0,2-1-7 16,-1 1-5-16,-1 1-7 0,0-1-6 0,0 1-4 0,0-1-4 0,0 1-4 15,0 0-4-15,0 1-1 0,0-2-3 0,2-1-1 0,-2 1-1 16,2-2 0-16,-1 1-1 0,-1-2 2 0,2 1 3 0,-1-2 1 0,-1 0 5 15,2 0 4-15,2-3 2 0,-1 0 2 0,1 0 1 0,-1-3 0 0,2 0 0 16,0 0-1-16,1-2-1 0,1-1 0 0,0-1-2 0,1 0 0 16,3-1-1-16,-2-3 1 0,-1 1-2 0,2 0-1 0,1 2 1 0,-2-3-1 15,-1 4 2-15,2-2 4 0,-2 1 3 0,1 0 4 0,-1 1 1 16,-2 0 1-16,1 4 0 0,-3-2-2 0,1 1-2 0,0 1-4 0,-1 1-6 16,1 1-5-16,-2 1-5 0,1 0-5 0,-1 0-5 0,0 1-6 0,0 1-5 15,-1 1-3-15,1 1-2 0,1 1-2 0,0 0 0 0,-1 3 0 16,0-1 3-16,0 2 0 0,-1-1 2 0,3 1 2 0,-2 2-4 0,0 0-3 15,1-1-5-15,-2 4-6 0,1-2-8 0,0-2-7 0,2 2-6 16,-1-2-7-16,0 0-4 0,1-1-8 0,1 1-6 0,0-3-9 0,1 0-11 16,1-2-9-16,1-2-7 0,-1 0-6 0,3-1-6 0,0-2-3 15,0-3-1-15,1 1 4 0,2-3 5 0,-2-2 6 0,2-1 8 0,1 1 5 16,-1-3 8-16,-1-1 8 0,1-1 10 0,0 0 13 0,-1-1 12 16,1-1 13-16,-1-1 14 0,-1 0 15 0,1 0 9 0,-2 1 10 0,0-2 6 15,0-1 3-15,-3 3 8 0,3 0 6 0,-3 0 8 0,0 2 9 0,-3-4 10 16,2 4 9-16,-3 0 9 0,-1 2 8 0,-2 1 6 0,1 0 3 15,-2 2 0-15,0-2 0 0,0 2-5 0,-3 1-4 0,1 0-7 0,-3 2-11 16,2-1-9-16,-3 2-11 0,0 2-11 0,-1-1-13 0,-2 2-10 0,-2 3-10 16,1-2-8-16,1 6-7 0,-4-1-3 0,1 1-3 0,-1 3 0 15,0 2 2-15,0 1 1 0,1 2 2 0,1 3 2 0,-3 1 2 16,4 3 0-16,2-1 2 0,-2 4 0 0,3 4-1 0,1-3-3 0,-1 4-2 16,4 2-3-16,1-1-4 0,2 0-4 0,2 3-3 0,1-1-5 0,4 1-4 15,-1 0-4-15,2 2-3 0,1 1-2 0,3-3-3 0,1 2 1 0,0 0 3 16,0 1 4-16,1 0 3 0,-1 0 3 0,1-1 3 0,-1-1 3 15,-1 4 2-15,-1-3 5 0,-3 0 1 0,2-2 4 0,-2 0 4 16,-4-2 2-16,0-1 4 0,-3 1 1 0,-1-4 0 0,-3-1 1 0,0-2 4 16,-4 0 5-16,-2-4 7 0,1-3 9 0,-3 0 8 0,-5-4 8 15,2-1 10-15,-2-4 9 0,-3-2 9 0,0-2 7 0,-1-5 10 0,-1 0 4 16,-1-5 5-16,0 0 0 0,-2-6 0 0,5-2-5 0,-1 1-5 0,-1-6-11 16,5-2-10-16,-1-5-14 0,6 1-15 0,1-3-18 0,1-4-16 15,4-1-20-15,2-4-20 0,5 1-22 0,1-5-21 0,6 2-23 0,1-2-24 16,3-3-23-16,5 2-27 0,1-1-25 0,5-3-24 0,0 4-23 0,4-2-21 15,2 1-39-15,0 3-47 0,2-2-61 0,-2 5-71 0,0-3-44 16,0 5-34-16,0 2-8 0,-5-1 4 0</inkml:trace>
  <inkml:trace contextRef="#ctx0" brushRef="#br0" timeOffset="5150.6459">6534 2261 240 0,'0'-2'455'0,"-2"-1"-11"0,1 1-16 0,1 1-96 0,0-2-136 0,0 3-76 0,0 0-52 0,0 0-26 0,0 0-16 0,0 0-9 0,0 0-4 0,0 0 0 0,1 0-3 16,1 1-2-16,0 1-3 0,-1-1-3 0,1 2-5 0,2 0-3 16,-2 0-1-16,-1 0-1 0,1 2 0 0,1 0 3 0,-1-3 6 0,-1 3 5 15,1-3 4-15,-2 3 7 0,2-2 7 0,-1 1 8 0,-1-1 12 16,2-2 11-16,-2 0 14 0,1 2 12 0,1-3 15 0,-2 0 12 0,0 0 12 15,0 0 6-15,0 0 3 0,2 0 2 0,-1-3-3 0,-1 1-2 0,2-1-1 16,-2-2-4-16,4 1-5 0,-4-1-7 0,2-2-8 0,-1 2-14 16,-1-2-11-16,2 2-12 0,-2-1-12 0,0-1-11 0,0 3-6 0,0-2-11 15,0 2-14-15,-2-1-23 0,2 1-25 0,-3 1-38 0,-1 0-46 16,1 1-51-16,-2 0-58 0,0 2-113 0,0 0-140 0,-3 2-77 16,-1 1-44-16,-1 4-23 0,1-4-11 0,-4 5 1 0</inkml:trace>
  <inkml:trace contextRef="#ctx0" brushRef="#br0" timeOffset="16198.9243">2113 3087 180 0,'-2'0'158'0,"2"0"-37"0,0-2-27 0,0 2-17 0,0 0-13 0,-3-1-10 0,3 1-6 0,-1 0-2 0,1 0-3 0,0 0-4 16,0 0-3-16,0 0-5 0,0 0-4 0,0 0-4 0,0 0-4 0,0-2-4 16,0 2-5-16,0 0-2 0,0 0-1 0,0 0-2 0,0 0 1 0,0 0-1 15,0 0-1-15,0 0 1 0,0 0 1 0,0 0 2 0,0 0 2 16,0 0 4-16,0 0 2 0,0 0 2 0,0 0 2 0,0 0 2 0,0 0 2 16,0 0 3-16,0 0 3 0,0 0 4 0,0 0 3 0,0 0 3 0,0 0 1 15,0 0 2-15,0 0 1 0,-2 0-1 0,2 0-1 0,0 0 1 16,0 0-1-16,-1 0-2 0,1 0 0 0,-2-1-2 0,2 1-1 0,0 0-2 0,-2-2-1 15,2 2-1-15,0-1-1 0,0 1-2 0,-1 0-1 0,-1-2 1 16,2 2-1-16,0-1-1 0,-2 1 0 0,2 0-1 0,-1-2 0 0,1 2-1 16,0-1-1-16,-2 1-2 0,2 0 0 0,0-2-1 0,0 2 1 0,-1 0-1 15,1 0 0-15,0 0-2 0,-2-1-1 0,2 1 0 0,0 0-1 0,0 0-1 16,0 0-1-16,0 0-1 0,0 0-2 0,0 0-1 0,0 0 0 16,0 0-1-16,0 0-1 0,0 0-2 0,0 0-1 0,0 0-2 0,0 0-1 15,0 0-2-15,0 0 0 0,0 0-1 0,0 0 0 0,0 0-1 0,0 0 2 16,0 0-1-16,0 0 0 0,0 0 0 0,0 0 0 0,0 0 1 0,0 0 1 15,0 0-1-15,0 0 1 0,0 0 3 0,0 0-1 0,0 0 1 16,0 0 0-16,0 0 2 0,0 0-1 0,0 0 0 0,0 0 0 0,0 0 1 16,0 0-1-16,0 0-1 0,0 0 0 0,0 0 0 0,0 0-2 0,0 0 1 15,0 0-2-15,0 0 1 0,0 0 0 0,0 0-1 0,0 0-1 0,0 0 1 16,0 0-2-16,0 0-1 0,0 0 0 0,0 0-1 0,0 0 0 16,0 0 1-16,0 0-2 0,0 0 2 0,0 0 0 0,0 0-1 0,0 0 0 15,0 0 1-15,0 0 0 0,0 0 1 0,0 0-1 0,0 0-1 0,0 0 0 16,0 0 1-16,0 0 1 0,0 0-1 0,0 0 1 0,0 0-1 0,0 0 1 15,0 0 1-15,0 0-1 0,0 0-1 0,0 0 1 0,0 0-1 0,0 0 1 16,0 0 0-16,0 0 1 0,0 0 1 0,0 0-1 0,0 0 0 0,0 0 0 16,0 0 1-16,0 0-1 0,0 0-1 0,0 0 0 0,0 0 0 15,0 0 0-15,0 0 2 0,0 0-2 0,0 0 0 0,0 0-1 0,0 0 0 16,0 0 1-16,0 0 1 0,0 0-1 0,0 0 0 0,0 0-1 0,0 0 2 16,0 0-1-16,0 0 0 0,0 0 0 0,0 0-1 0,0 0 1 0,0 0 0 15,0 0 0-15,0 0 0 0,0 0-2 0,0 0 0 0,0 0-1 16,0 0 0-16,0 0-1 0,0 0 2 0,0 0 0 0,2 0 0 0,-1 0 1 15,1 0 0-15,-1 1 1 0,1-1-1 0,1 0 1 0,-1 0 2 0,1 0-1 16,-1 0 0-16,2 0 1 0,-1 0 1 0,2 0-1 0,-2 0-1 0,2 0 1 16,0 0-1-16,0 0-1 0,2 0 0 0,-2 0-1 0,2 0-1 15,-1 0-1-15,3 0 2 0,-1 0-1 0,2 0-2 0,-2 0 1 0,4 0-1 0,-2 0-1 16,1 0 0-16,3-1-1 0,-1-1 1 0,2 2-2 0,0-1 1 16,2-1 1-16,-1 2 2 0,3-1 1 0,1 1 0 0,-2-2 2 0,4 1 1 15,0-1 2-15,0 1 1 0,2-1 2 0,1-1 1 0,-1 1 0 0,3 2 1 16,-2-3 2-16,3 1 1 0,-2 0 0 0,2 1-2 0,1-3 0 15,1 1-1-15,0 1-1 0,0 0-2 0,0-1 1 0,0 0-2 0,2 1-1 16,-1 0 0-16,-1 0-2 0,0 1-1 0,0-1-2 0,-1 0-1 0,1 1-1 16,-2 0 0-16,-1 1 0 0,1-2-2 0,-1 1-1 0,0 1 1 0,0 0-2 15,-3 0 0-15,1 0 1 0,0 0-1 0,1 0-1 0,-3 0 0 16,1 0 1-16,0 0 1 0,-1 0-1 0,1 0-1 0,-3 0 0 0,3 0 0 16,-2 0-1-16,1 0 1 0,-2 0 0 0,1 0 3 0,0 0 1 0,0 0 3 15,-3 0 1-15,3 0 1 0,0 0 2 0,-4 0-1 0,4 0 0 16,-2 0 3-16,-2 0-1 0,1 0 1 0,-1 0 0 0,-1-2 3 0,-3 2-1 0,3 0-1 15,-1-1-2-15,-3 1-1 0,0 0 0 0,-1 0-2 0,-2 0 0 16,-1 0 1-16,0 0 0 0,-1 0 2 0,-1 0 0 0,-1 0 2 0,0 0 1 16,-1 0 2-16,-2 0 1 0,0 0 1 0,1 0 3 0,-1 0 1 0,-2 0 2 15,-1 0 1-15,0 0 0 0,0 0 0 0,0 0-1 0,0 0-1 0,0 0-2 16,0 0 1-16,0 0-3 0,0 0-1 0,0 0-4 0,0 0-2 16,0 0-3-16,0 0-2 0,0 0-3 0,2 0-4 0,-2 0-5 0,0 0-6 15,3 0-9-15,0 0-9 0,-1 0-13 0,-1 1-13 0,2 1-16 0,-1-2-17 16,1 1-20-16,-1 1-21 0,1-1-31 0,2 0-37 0,-2-1-52 15,2 2-62-15,2 0-50 0,-2-1-43 0,0-1-27 0</inkml:trace>
  <inkml:trace contextRef="#ctx0" brushRef="#br0" timeOffset="16865.6483">4416 3096 3 0,'-3'0'144'0,"1"0"-17"0,1 0-13 0,-1 0-7 0,-1 0-5 0,1 0 0 0,1 0 1 0,-1 0 2 15,-1 0 3-15,1 0 2 0,-1 0-1 0,1 0-2 0,1 0-3 0,-1 0-3 16,-2 0-6-16,2 0-4 0,1 0-4 0,-1 0-3 0,2 0-3 16,-3 0-3-16,3 0-5 0,-2 0-3 0,2 0-4 0,0 0-2 0,-1 0-2 0,1 0-4 15,0 0-4-15,0 0-4 0,0 0-5 0,0 0-3 0,0 0-4 16,0 0-3-16,0 0-5 0,0 0-3 0,0 0-3 0,0 0-4 0,0 0-3 15,0 0-3-15,0 0-3 0,0 0-5 0,0 0-3 0,0 0-5 0,0 0-2 16,0 0-2-16,1 0-2 0,2 0 1 0,1 0-2 0,-1 0 0 0,4 0 1 16,0 0-1-16,-1 0 0 0,4 0-3 0,1-2-1 0,0 2-3 15,3-1-2-15,0 1-2 0,2-2-3 0,0 0-1 0,3 2-3 0,0 0-4 16,0-1-2-16,1 1-3 0,1 0-4 0,1 0-1 0,0 0-1 0,2 0-1 16,-2 0 2-16,3 0-1 0,1 0 0 0,0 0 4 0,1 0 4 0,0 0 4 15,3 0 3-15,-3 0 4 0,3 0 4 0,3 0 4 0,-3 0 1 16,3 0 4-16,2 0 2 0,0 0 2 0,0 0 3 0,3 0 2 0,3 0 4 15,-2 0 0-15,3 0-2 0,0 0-2 0,-1 0-2 0,3 0-1 16,1 0-3-16,-1-1-2 0,0 1-1 0,1-2-1 0,0 1-2 0,-2 1 0 16,1 0-1-16,-2-2 0 0,-1 2-1 0,0-1-1 0,-2 1 1 0,-4 0 0 15,2-2-1-15,-2 2 2 0,-1-1 1 0,-3 1 3 0,-1 0 1 16,0-2 2-16,-3 2 2 0,0-1 0 0,-3 1 3 0,0 0 1 0,-1-2 2 16,-1 2 1-16,-1-1 4 0,-2 1 4 0,0-2 3 0,-3 2 3 0,1-1 3 15,-1-1 3-15,-2 2 2 0,-1 0 2 0,-2-1 2 0,0-1 2 16,-1 2 0-16,-2 0 3 0,-1-1-1 0,-1 1 2 0,-1 0 0 0,0 0-2 15,0 0 0-15,-2 0-3 0,-1 0-3 0,-1 0-1 0,-1 0-3 16,0 0-3-16,0 0-4 0,0 0-8 0,0 0-11 0,-1-2-12 0,-1 2-16 16,-1 0-21-16,1 0-21 0,-4 0-40 0,3 0-47 0,-2 0-76 0,0 0-91 15,-1 0-63-15,-2 0-46 0,2 0-25 0</inkml:trace>
  <inkml:trace contextRef="#ctx0" brushRef="#br0" timeOffset="20668.0744">2116 3609 32 0,'0'0'365'0,"-2"0"-46"0,2 0-61 0,-1 0-51 0,-1-2-46 0,2 2-26 0,-3 0-17 0,2 0-7 0,1 0-3 15,-2 0-2-15,2 0-3 0,0 0-2 0,0 0-7 0,0 0-3 0,0 0-2 16,-3 0-5-16,3 0-4 0,0 0-4 0,0 0-5 0,0 0-3 0,0 0-4 16,0 0-2-16,0 0-3 0,0 0-3 0,0 0-1 0,0 0-3 0,0 0-5 15,0 0-4-15,0 0-5 0,0 0-4 0,0 0-6 0,0 0-6 0,0 0-4 16,0 0-5-16,0 0-6 0,0 0-5 0,0 0-6 0,0 0-3 15,0 0-5-15,0 2 0 0,0 1-2 0,2-2 1 0,-1 0-1 0,1 3 1 16,-1-1-1-16,2 1 2 0,0-1 1 0,0 2 1 0,1 0 1 0,-1 0 1 16,0 2 2-16,2-2 1 0,-2 3 1 0,3-1 1 0,-3 2 1 15,-1 0-1-15,1-1 2 0,0 5 0 0,-1-2 0 0,1-1 0 0,-1 2 2 16,-2-1-1-16,1 2 0 0,1-1 1 0,-2 2 0 0,0-1 0 0,-2-2-2 16,1 1 0-16,1 0 2 0,-2-1-1 0,-1 1 1 0,1 0 0 15,1-2 2-15,-1-2-1 0,-1 2 0 0,0-3 2 0,1 1 0 0,-2-1 2 16,2-1 0-16,1-2 3 0,-1 3 5 0,-1-4 2 0,1 0 3 0,-1-1 2 15,1 1 4-15,2-1 1 0,-3-2 2 0,3 0 1 0,-2 0 2 0,1-2-1 16,-1-1 0-16,2-1 0 0,-1 1-2 0,-1-2-4 0,2-2-2 0,-3 0-5 16,3-2-6-16,0-2-4 0,3 0-5 0,-3 0-5 0,3 0-4 0,-1-1-2 15,1-1-2-15,0-1-3 0,2 0-1 0,0 1-1 0,0 0-1 16,1 1-1-16,0 0 0 0,-1-2 1 0,1 2 0 0,1 2 1 0,2-1 2 16,-1 3-1-16,-2-2 1 0,1 3 2 0,2-2 2 0,-3 3 0 0,2 0 2 15,-1 1 1-15,2-1 3 0,-4 3 0 0,1 0 3 0,1 2 2 0,-1-1 2 16,2 2-1-16,-2 0 1 0,-1 0 2 0,1 0 0 0,2 2 2 15,-3 1 1-15,-1 0 0 0,1 1 1 0,2 1 0 0,-2 1 0 0,0 0 1 16,0 3 2-16,0-2 2 0,0 3-1 0,-2 1 2 0,2 0 0 0,-2-1 0 16,3 4 2-16,-3-2-1 0,-1 1 1 0,-1 1-1 0,1 1-2 0,0-2 1 15,-1 2-2-15,-1 0 1 0,0-1-2 0,0 1-1 0,0-2 1 16,0 2-6-16,0 0-4 0,0-2-13 0,0 2-13 0,0-4-19 0,0 3-21 16,0-2-26-16,2-1-27 0,-2 1-38 0,2 0-46 0,-1-4-65 0,1 1-76 15,1 0-71-15,0-1-68 0,-1-1-36 0,4-2-22 0</inkml:trace>
  <inkml:trace contextRef="#ctx0" brushRef="#br0" timeOffset="21050.4095">2638 3716 237 0,'-4'-6'544'0,"-1"4"10"0,1-3 1 0,-1 2-3 0,1-1-107 0,-1 4-157 0,2-3-93 16,-1 3-60-16,-1 0-35 0,2 0-20 0,-1 0-12 0,1 0-9 0,0 0-9 15,-1 3-12-15,1 0-10 0,0 1-10 0,-2 1-7 0,2 0-6 0,-3 2-3 16,3 0-4-16,-2 2 0 0,2 2-1 0,-2-1 1 0,2 1 1 16,-1 2 2-16,1 1 0 0,-1-1 1 0,1 1 1 0,0 1-1 0,1-2 0 15,0 3 0-15,-1-2-2 0,3-2-2 0,-2 2-2 0,2-2-4 0,0 0-2 16,2 0-4-16,-2-1-4 0,3-3-4 0,-1 1-5 0,0 0-4 16,1-1-2-16,0-2-6 0,1 1-2 0,1-3-3 0,-2 1-2 0,2-4 0 15,-2 2 2-15,2-3 2 0,0 0 3 0,2 0 3 0,0-3 3 0,-1 1 5 16,1-3 4-16,2-2 6 0,-3 1 6 0,2-2 5 0,0-1 6 0,0 0 8 15,0 0 5-15,-3-4 4 0,1 2 4 0,-1-2 4 0,-2-1 3 16,2 1 4-16,-4 0 5 0,1-2 4 0,-2-2 4 0,-2 5 2 0,1-4 3 16,-4 3 2-16,2 0-2 0,-2-1-3 0,0 0-2 0,1 3-3 0,-3 0-4 15,1 1-4-15,-2-1-6 0,0 3-5 0,2 1-6 0,-1 0-6 16,-2 1-6-16,3 1-7 0,-2 1-9 0,1 1-13 0,0 0-12 0,2 3-15 16,0 0-15-16,0 0-18 0,-1 3-17 0,2 0-21 0,-1 0-20 0,2 3-23 15,-1-3-24-15,3 6-30 0,-1-1-32 0,2-1-37 0,0 0-38 0,0 2-42 0,0 0-46 16,3-1-26-16,-1-1-16 0</inkml:trace>
  <inkml:trace contextRef="#ctx0" brushRef="#br0" timeOffset="21451.3568">2668 3795 28 0,'3'-3'481'0,"0"-1"4"0,-1 1-26 0,-1 2-43 0,1-2-61 16,-1 0-74-16,1 0-46 0,-2 2-35 0,2-2-24 0,-1 3-21 16,-1-3-13-16,3 1-13 0,-3 0-14 0,0 2-17 0,2-1-15 0,-2 1-12 15,1 0-14-15,1 0-13 0,-1 0-10 0,1 1-12 0,1-1-6 0,0 4-6 16,2-1-3-16,0-3-2 0,1 5-1 0,-1 0-1 0,0-1 2 0,1 3-1 15,-1-3 1-15,1 5-1 0,0-3 1 0,1 1-2 0,-3 1 1 16,1 1-1-16,0-1-1 0,-2 2 1 0,3 0-1 0,-4 0 0 0,1-1 0 16,0 1-1-16,-1-1 1 0,-2 2-1 0,0-2 0 0,0 0 0 0,0-1 0 15,0 0 0-15,-2 1 1 0,1-1 2 0,-1-3-1 0,-1 2 2 0,1-1 0 16,1 0 4-16,-2-2 3 0,0 1 1 0,1-2 4 0,1-2 3 16,-1 2 4-16,2-3 1 0,0 0 0 0,0 0 1 0,-2 0-1 0,2-3-2 15,-1 2-2-15,1-5-2 0,0 3-2 0,0-3-5 0,1-2-4 0,-1 0-4 16,2 0-7-16,1-2-5 0,2 1-4 0,-1-2-3 0,1-1 0 0,2 0-2 15,1-1 0-15,1 2 0 0,-1-1 0 0,0-2 1 0,1 1 1 16,2 2 1-16,-1-1 1 0,-1 2 0 0,2 0 3 0,-3 2 1 0,2 0 0 16,-1-1-1-16,-1 2 0 0,0 3 0 0,0 0 0 0,1 1 1 0,-4 2-1 15,1-1-1-15,1 2 1 0,-2 2 0 0,1-1 0 0,-2 2 2 0,3 1 0 16,-2 3 2-16,0-2 0 0,-2 3 1 0,3 1 2 0,-3 0 0 0,2 2 2 16,-2 1-1-16,0 0 4 0,-1 0-1 0,-1 2 2 0,1-2 0 0,-2 2-4 15,0 1-7-15,0-1-11 0,0 2-14 0,-2-2-19 0,1 1-19 16,-1-3-26-16,1 3-28 0,-1-4-37 0,0 1-42 0,-1 0-71 0,0-1-80 15,1 0-76-15,-1-2-71 0,1 0-35 0,0 0-18 0,0-5-2 0</inkml:trace>
  <inkml:trace contextRef="#ctx0" brushRef="#br0" timeOffset="21617.8615">3184 3878 235 0,'-1'-3'618'0,"-1"3"7"0,-1-2 4 0,1 0 3 0,1 2-53 0,-1-1-80 0,2 1-125 0,0 0-142 0,0 0-88 0,0 0-58 0,0-2-36 16,2 1-22-16,1 0-18 0,2-2-16 0,0 0-25 0,1 2-24 16,2 0-35-16,3-1-39 0,0-1-47 0,5 0-48 0,0-1-98 0,3 1-125 15,1 0-77-15,-1-3-58 0,3 1-25 0,-1-1-11 0,0 0-1 0</inkml:trace>
  <inkml:trace contextRef="#ctx0" brushRef="#br0" timeOffset="22632.4526">3850 3829 266 0,'0'-3'452'0,"0"0"-40"0,0 0-63 0,-2 0-67 0,2 0-67 0,-1 2-39 16,-1-2-27-16,2 0-15 0,0 1-9 0,0-3-7 0,-2 3-3 15,2-1-7-15,0 0-6 0,-1-1-7 0,1 1-9 0,0 1-6 0,0-3-7 16,0 2-4-16,0-1-6 0,0 1-4 0,0-1-5 0,0 2-4 0,0-1-1 16,0 0-2-16,0 0-3 0,0 0 0 0,-3 0-2 0,3 1 1 15,0-1 0-15,0 0 1 0,-1 0-2 0,1 2 0 0,-2-2 0 0,2 1 0 16,0 2 2-16,0-3 2 0,0 1 2 0,0 2 0 0,-2-2 2 0,2 0-1 15,0 2 1-15,0 0-1 0,0 0 1 0,0 0-1 0,0 0-1 16,-1-1-1-16,1 1-2 0,0 0-3 0,0 0-2 0,0 0-3 0,0 0-3 16,0 0-3-16,0 0-3 0,0 0-3 0,0 0-4 0,0 0-2 0,0 0-4 15,0 0-4-15,0 0-4 0,0 0-4 0,0 0-4 0,0 0-3 0,0 0-5 16,0 1-2-16,0 3-2 0,0-4 1 0,0 5-1 0,0-3 2 0,0 2 1 16,0 1 1-16,0 1 2 0,0 0 1 0,0 3 1 0,0 0 2 0,0 0 2 15,0 2 2-15,0 0 2 0,0 0 2 0,0 1 1 0,0 1 1 16,0 0 0-16,0 2 0 0,0-1-2 0,0-2 2 0,0 2 0 0,0-2-1 15,0 1-1-15,0 1-5 0,-2-2-5 0,2-2-5 0,0 2-8 0,0-1-10 16,0-1-11-16,0-1-16 0,0 0-16 0,0-2-18 0,0 0-19 0,0-1-21 16,0-2-24-16,0 1-24 0,2-2-21 0,-1-2-32 0,-1 1-35 15,0-2-57-15,0 0-67 0,4-3-60 0,0 0-57 0,-1-3-30 0,0 0-14 16,-1-4 1-16</inkml:trace>
  <inkml:trace contextRef="#ctx0" brushRef="#br0" timeOffset="22776.3125">3880 3460 151 0,'-3'-10'536'0,"-1"1"12"0,0 0 1 0,1 2-2 0,0 0-101 0,0-1-147 16,-1 4-88-16,1-2-60 0,1 2-33 0,1 1-19 0,-1-1-14 0,1 2-9 15,-1-1-18-15,2 1-20 0,0 1-24 0,0 1-29 0,0 0-26 16,0 0-28-16,0 1-29 0,2 1-31 0,-1 1-41 0,1 1-43 0,1-1-73 16,0 3-85-16,1 0-69 0,-1 1-59 0,0 0-30 0,0 0-12 0</inkml:trace>
  <inkml:trace contextRef="#ctx0" brushRef="#br0" timeOffset="23183.1464">3968 3817 181 0,'-1'1'530'0,"-1"1"1"0,1-2-2 0,1 0-2 0,0 0-103 0,0 0-152 15,0 0-97-15,0 0-74 0,1 0-40 0,2 2-25 0,-1-2-14 16,3 1-5-16,-2 1-3 0,2-2-2 0,1 1-2 0,3 1-2 0,-2-1-2 15,1 1-1-15,-2 1 0 0,2 0-1 0,0 0 0 0,0 0-3 0,-3 0-2 16,2 2-1-16,-2 0 0 0,-2-1-1 0,1 3-1 0,-3-3 1 0,2 3 1 16,-3-2 0-16,0 1-1 0,0 0 2 0,-1-1 0 0,-1 1 0 0,-1 0 0 15,0 0 2-15,-2 0 0 0,2-2 1 0,-3 2 2 0,3-2 1 16,-1 0 1-16,-2-1 0 0,4 0-2 0,-1-1 1 0,0-2-3 0,1 0-3 16,1 0-3-16,-2-2-1 0,3-1-4 0,0 0-5 0,3-4-3 0,-2 3-4 15,1-3-5-15,1-2-3 0,2 0-3 0,1-2 1 0,-1 1-1 0,3 0 1 16,-2-2 4-16,2-1 5 0,0 1 7 0,3 0 5 0,-1 0 8 15,-1 3 11-15,0-3 11 0,1 2 8 0,0-2 8 0,-2 5 6 0,1-1 6 16,-3 2 2-16,1-1 2 0,-3 3 0 0,4 0-3 0,-5 1-1 0,2 1-5 16,-2 2-3-16,-1 0-5 0,1 0-6 0,0 2-5 0,1 1-6 0,-1 1-5 15,1 0-3-15,-1 3-3 0,0 2-3 0,2 0 1 0,0 1-1 16,-2 0 2-16,2 4 1 0,-2 0 0 0,0 1 0 0,0 0 1 0,0 2-1 16,1 0-6-16,-1-2-10 0,0 2-13 0,0-1-15 0,1 1-21 0,-1-1-22 15,3-1-29-15,-3 0-34 0,2 0-48 0,-2-3-55 0,2 0-82 0,0-3-94 16,-1 2-60-16,2-2-44 0,2-2-16 0,-3 1-3 0</inkml:trace>
  <inkml:trace contextRef="#ctx0" brushRef="#br0" timeOffset="23465.7406">4621 3732 131 0,'-4'-5'541'0,"-1"-1"14"0,0 2 2 0,0 0-5 0,-1 0-95 0,1 1-142 16,2 0-82-16,-2 0-55 0,2-1-34 0,-2 4-23 0,-2-3-13 0,2 3-8 16,0 0-11-16,0 0-15 0,1 0-13 0,-1 0-14 0,0 3-10 0,-3-3-6 15,2 5-5-15,0 0-5 0,-1 2-3 0,-2 0-2 0,3 0-2 0,-1 2 0 16,-1 2 1-16,1 1 0 0,0 0 2 0,2 1 1 0,-1 1 0 16,1 1 0-16,2 0-1 0,-1 0 0 0,2 1-2 0,0 0-3 0,-1 0 0 15,3 0 0-15,3 1-2 0,-1-3-4 0,1 3-3 0,3-5-6 0,-1 3-8 16,3-1-11-16,0-1-15 0,1-1-16 0,2 0-19 0,1-2-19 0,0 0-25 15,2-1-25-15,2 0-28 0,-2-4-31 0,5 0-51 0,-3-2-60 16,1-2-82-16,4-1-92 0,-3-1-49 0,2-2-29 0,-1-2-5 0,0 0 4 16</inkml:trace>
  <inkml:trace contextRef="#ctx0" brushRef="#br0" timeOffset="23799.0849">4874 3754 419 0,'-7'-1'547'0,"0"-2"5"0,2 1 7 15,2 1-79-15,-2 1-125 0,2-2-95 0,-1 2-81 0,-1 0-50 0,3 0-32 16,2 0-20-16,0 0-13 0,-1 2-11 0,-1-2-12 0,2 0-8 16,0 3-11-16,0-2-7 0,2 2-8 0,-1 2-6 0,1-2-6 0,0 3 0 15,1-3-1-15,1 4-1 0,-1-1 2 0,-1 2-1 0,3-2 3 0,-2 1-1 16,2 1 1-16,-2-1 0 0,2 2-2 0,-1 0-1 0,1-1 1 16,-2 2-1-16,2 1 1 0,0-3-2 0,-2 2 0 0,2 0-1 0,-1-1 0 15,-1 2 0-15,0-2 1 0,1 1-1 0,-3-2 0 0,1 0 1 0,0 2 1 16,-1-3 1-16,-1 1-1 0,0-2 3 0,0 0-1 0,-1 0 3 0,-1 0 4 15,2-4 2-15,-2 3 6 0,2-2 6 0,-1-2 6 0,-1 2 7 16,2-3 7-16,-3 3 5 0,3-3 4 0,-2-3 4 0,1 3 2 0,-1-3 5 16,-1 1 0-16,0-3 2 0,0 1-1 0,1-2-2 0,1-3-3 0,-1 1-6 15,2-1-7-15,0-1-9 0,0-2-9 0,0 0-11 0,3-3-10 0,-1 1-12 16,3-1-12-16,2 1-12 0,0-2-12 0,-1 0-14 0,4-1-13 16,-1 1-15-16,2 1-15 0,-1-2-21 0,5 2-23 0,-3 0-20 0,0 2-21 15,1 3-28-15,2-2-33 0,-3 0-49 0,-1 4-59 0,3 0-61 0,-1 1-62 16,-1 1-30-16,-1 1-12 0</inkml:trace>
  <inkml:trace contextRef="#ctx0" brushRef="#br0" timeOffset="24183.422">5182 3814 326 0,'-3'3'503'0,"-1"-2"0"15,2 1-33-15,-1 0-48 0,3 1-104 0,-2-3-131 0,1 1-77 16,1 1-50-16,0-2-29 0,0 0-15 0,1 3-7 0,1-2-3 0,0 1-3 15,1 1-1-15,1-2-1 0,-1 1 2 0,2 1-2 0,0 0 0 16,0-3-2-16,1 3 0 0,2-2 1 0,-2 2 1 0,1-1 0 0,-1-1 0 16,3-1-2-16,-1 0-4 0,-1 0 0 0,-1 0-3 0,3 0 0 15,-1-3 0-15,0 1 1 0,0 0 2 0,0-1 0 0,0-2 3 0,-2 1 1 16,2-2 2-16,0 0 2 0,-2-2 2 0,-1 2 4 0,0 0 3 16,1-3 4-16,-2 1 4 0,0 0 5 0,-1-1 5 0,-1 0 7 0,-1 0 7 15,1 1 5-15,-2-1 5 0,0 3 2 0,-2-3 4 0,1 1-1 0,-3 1 2 16,1 1-1-16,-1-1-2 0,-1 2-3 0,0 1-2 0,-1-2-5 15,-1 3-4-15,-2 0-8 0,1-1-9 0,-1 3-6 0,-2 0-8 16,-2 1-3-16,2 0-4 0,-3 1-3 0,3 0-2 0,-3 3-1 0,2-1-1 16,1 3-1-16,-1-2 0 0,1 2-1 0,0-1 0 0,1 5 1 0,2-3 0 15,0 5 0-15,-1-2 1 0,4 0-2 0,0 1-6 0,0 1-6 16,2 1-7-16,3 1-11 0,0-2-13 0,0 1-14 0,2 1-14 0,1-2-16 16,2 2-16-16,1-1-15 0,2-1-17 0,3 0-18 0,-1 0-17 0,2-3-17 15,1 1-15-15,4 0-14 0,-2-3-14 0,3 1-8 0,-2-4-6 16,3-1-11-16,3 0-12 0,-4-2-19 0,4-1-24 0,0 0-12 0</inkml:trace>
  <inkml:trace contextRef="#ctx0" brushRef="#br0" timeOffset="24532.8084">5687 3834 155 0,'9'-12'390'15,"-1"3"-4"-15,-3-2-16 0,1 2-21 0,-4 0-33 0,1 0-36 16,-3 0-27-16,0 2-20 0,0-2-18 0,-1 2-14 0,-1 2-12 0,-1-1-11 16,-1-1-12-16,1 3-15 0,-2 0-12 0,1 0-13 0,-1 0-15 0,-1 1-15 15,-2 0-15-15,3 1-16 0,-3 1-13 0,0 1-12 0,2 1-8 16,-2 1-9-16,-2 1-6 0,1 1-7 0,1 2-5 0,0-1-4 0,-3 1-3 15,2 2 0-15,-1 0-2 0,2 2 1 0,-3 1 1 0,3 0-1 16,0-1 2-16,-1 3 1 0,3-1 0 0,-1-2-1 0,1 2-1 0,1-1-2 16,1 2 0-16,-1-2-2 0,3 0-2 0,-1-3-2 0,3 1-1 15,-2-1-1-15,2-2-2 0,0 0-2 0,2 0-2 0,-2-3 0 0,3-1-1 16,-1 0-1-16,1 0 0 0,3-2 0 0,-3-2-1 0,2 0 2 0,1 0 2 16,1-1 2-16,2-3 1 0,2 0 3 0,-3 0 2 0,3-2 2 0,0 1 3 15,-1-1 0-15,2-2 6 0,-2 0 4 0,-2 0 6 0,3 3 6 16,-2-2 7-16,-2 0 8 0,1 1 5 0,-1 1 8 0,-2 2 5 0,0-2 5 15,-2 2 3-15,0 0 0 0,2 2 0 0,-3 2-2 0,-2-2-3 16,2 3-6-16,-2 0-7 0,0 0-8 0,0 0-9 0,0 0-7 16,1 2-8-16,-1-1-7 0,3 3-5 0,-2-1-4 0,-1 1-2 0,2 1 0 15,-2 0-3-15,3 1-3 0,-1 0-7 0,-1 2-12 0,1 1-17 0,1 0-18 16,-1 1-29-16,-1 0-30 0,1 0-45 0,1 0-46 0,-1 0-86 16,0 0-104-16,-1 0-85 0,3 1-77 0,-2-4-36 0,3 0-19 0,-2 1 0 15</inkml:trace>
  <inkml:trace contextRef="#ctx0" brushRef="#br0" timeOffset="24915.6073">6022 3725 84 0,'-2'-8'560'0,"1"1"7"0,-2 2 9 0,1-1 8 0,0 0-83 0,-1 1-131 0,0 1-98 0,1 1-80 16,1-2-48-16,-1 2-32 0,-1 2-21 0,1-1-12 0,-2 0-10 16,2 1-7-16,1 1-9 0,-1 0-9 0,-1 1-10 0,1 1-11 0,1 1-8 15,-3 2-9-15,1-1-7 0,0 2-6 0,0 2-2 0,1-1-2 16,-2 0-1-16,1 4 2 0,1 0 1 0,-1-1 0 0,3 1-3 0,0 0-4 16,0 0-5-16,2 2-6 0,-1-1-5 0,2-2-4 0,3 2-5 15,-3-2-6-15,2 1-3 0,2-1-4 0,-1 0-2 0,3 2-3 0,-2-4 2 16,-1 1 0-16,2-1 6 0,-1 1 3 0,0-2 7 0,-2 1 3 15,1-1 4-15,-1-3 5 0,0 3 5 0,-2-3 6 0,2 0 6 0,-4 1 5 16,2-2 5-16,-3 0 5 0,2 0 6 0,-2-1 4 0,0-1 4 16,-2 2 5-16,1-3 1 0,-1 2 4 0,-4-1 1 0,3-1 3 0,-3 0-1 15,-2 0 2-15,-1 0-2 0,-1-1-2 0,2-1-6 0,-2 2-10 0,-2-3-14 16,0 2-17-16,3-2-20 0,-2 0-21 0,0 0-26 0,1-1-24 16,1-3-39-16,3 3-44 0,-1-3-54 0,2 0-56 0,1 0-71 0,1-2-76 15,3 0-44-15,3-2-28 0,1 1-8 0</inkml:trace>
  <inkml:trace contextRef="#ctx0" brushRef="#br0" timeOffset="25103.0847">6201 3670 382 0,'4'2'551'0,"-2"-1"11"15,2 1 7-15,-2 1-79 0,-2 0-123 0,1 0-79 0,1 0-57 16,0 1-32-16,-1 1-18 0,-1-2-10 0,2 1-7 0,-2-1-10 0,2 1-10 0,-1 3-12 16,1-3-15-16,-1 2-13 0,1-1-13 0,1 1-10 15,-1 1-10-15,-1-1-10 0,1 2-8 0,2-3-8 0,-2 2-8 0,-1 3-4 16,3-3-1-16,-1 0-4 0,0-2-2 0,0 2-5 0,-1 0-8 0,3-1-16 15,-2-1-23-15,1 1-24 0,-2 0-27 0,1-2-29 0,0 1-31 16,1-2-37-16,-1-1-41 0,0 2-53 0,2-3-59 0,-2 1-86 0,3-2-99 16,-1 0-65-16,-2-2-50 0,2 1-12 0,1-3 5 0</inkml:trace>
  <inkml:trace contextRef="#ctx0" brushRef="#br0" timeOffset="25815.4061">6480 3642 190 0,'0'-4'593'0,"0"-1"13"16,3 0 14-16,-3 2 13 0,2-1-84 0,-2 1-130 0,1 3-96 16,-1-4-78-16,0 4-49 0,2-1-37 0,-2 1-23 0,0 0-19 0,3 0-16 15,0 1-16-15,-1-1-15 0,3 4-17 0,-2-1-14 0,2 0-13 16,2 1-10-16,0 2-10 0,1 2-3 0,-2 0-4 0,3-1-1 0,-2 3 1 16,-1 1 0-16,2-1 0 0,0 2-1 0,-2 1 0 0,-1-1-2 0,-2 2 1 15,2 0-1-15,-2 1 0 0,-1 0-1 0,-2-2 1 0,0 2-1 16,0-1 1-16,0 1-1 0,-2-2 0 0,2 0 0 0,-1-1 1 0,-1-2 0 15,2-3 1-15,-1 1 2 0,-1-1 1 0,2-1 2 0,0-1 2 16,0-1 0-16,0-3 2 0,0 1-1 0,0-2 0 0,3-3-2 0,0 2-1 16,1-5 0-16,1 0-1 0,0-2 0 0,2-1 0 0,-1-1-2 0,2 0-1 15,3-5-2-15,-3 1 0 0,3 2-2 0,0-2-1 0,0 1 2 16,0-1 1-16,-3 1 7 0,3 1 4 0,-3 0 6 0,1 1 4 16,-1 1 3-16,-1 2 5 0,2 1 1 0,-3 0 2 0,-1 0-1 0,0 2-1 15,-2 0-2-15,1 5-1 0,-1 0-3 0,0 0-2 0,0 0-3 16,0 0-5-16,0 4-3 0,0 1-5 0,0-1-4 0,1 3-3 0,-1-2-1 15,0 4 0-15,2 0 1 0,-1 2 3 0,1-1 2 0,-2 1 1 0,2 2 1 16,0-1-2-16,1 0-3 0,0 0-5 0,-1-1-5 0,2 1-7 16,-1-2-4-16,0 0-4 0,0 2-5 0,2-5-4 0,0 0-3 0,-1-1-2 15,2-1-3-15,-1-1-3 0,2-1-1 0,0-1-3 0,0-2 3 0,0-3 3 16,2 0 5-16,-1-2 6 0,2-1 6 0,-1-1 3 0,1 0 5 16,1-4 3-16,-2-1 2 0,0 0 1 0,2-3 4 0,-2 1 2 0,0 0 5 15,-1-2 2-15,-1 0 8 0,-1 1 5 0,-1 0 7 0,0-2 9 0,-2 4 9 16,2-2 9-16,-3 3 7 0,-2 1 7 0,0-1 6 0,-1 2 6 15,-1 0 3-15,-1 2 4 0,-1-1 0 0,-1 2-1 0,1 2-5 0,-3 0-6 16,1 1-8-16,-2 1-12 0,-2 1-11 0,2 2-12 0,-1 0-8 16,-1 2-7-16,-1 1-7 0,-3 1-7 0,2 4-4 0,-1 1-3 0,-2 3-2 15,0 1-1-15,0 2 0 0,1 3 2 0,0 3-1 0,-2 0 3 16,2 5-1-16,3-2 1 0,-1 5-1 0,1 2-3 0,3 1-2 0,2 0-4 16,-2 1-6-16,5 2-8 0,0 1-6 0,0 0-7 0,3 3 0 15,0-2-1-15,2 2 0 0,0 0-1 0,0 0 0 0,0 0 0 0,1 2 0 16,-2-2 1-16,1 0 2 0,-3 0 4 0,1-1 6 0,-1-3 9 15,-2 1 6-15,-2-2 9 0,-1-1 2 0,0-2 2 0,-2-2 2 0,-2-2 3 16,-2-3 2-16,1-2 5 0,-5-3 2 0,-1-2 4 0,0-2 2 16,-3-3 2-16,-2-3 3 0,1 0 3 0,-2-5 3 0,-2-2 8 15,1-2 3-15,-1-2 5 0,-1-2 4 0,3-4 3 0,-2-1 1 0,3-2 1 16,3-3-2-16,-1-1-2 0,4-3-2 0,-1-2-4 0,6 0-5 16,0-2-6-16,3-3-15 0,1 0-18 0,4-3-18 0,3 0-17 0,0-2-23 15,5-1-23-15,0 0-26 0,6-3-31 0,-1 1-30 0,2-2-32 0,3 0-40 16,1 1-41-16,3-2-71 0,-3 1-85 0,5 0-65 0,-2 2-51 15,-1-2-23-15,-1 3-7 0,-1 0 6 0</inkml:trace>
  <inkml:trace contextRef="#ctx0" brushRef="#br0" timeOffset="26064.6976">6344 3300 110 0,'-3'-8'517'0,"1"2"10"0,1 0 8 0,-1-1-75 0,2 1-118 0,-1 2-87 0,-1-1-73 0,2 0-45 0,-2 2-32 15,2-1-24-15,-1 1-19 0,-2 1-29 0,3 0-33 0,0 2-43 16,0 0-50-16,0 0-98 0,0 0-122 0,0 0-96 0,-1 4-85 0,-1-1-43 15,0 1-22-15,1-1-12 0</inkml:trace>
  <inkml:trace contextRef="#ctx0" brushRef="#br0" timeOffset="28599.5497">20284 6240 309 0,'-6'0'488'0,"-1"-2"-7"0,2 0-65 0,0 2-94 0,-2-1-57 0,4 1-35 0,-2-1-21 16,0-1-13-16,4 2-6 0,-3-1-2 0,1-1-4 0,1 2-2 15,0-1-5-15,0-1-8 0,2 2-10 0,0 0-7 0,0 0-10 16,0 0-10-16,0 0-11 0,0 0-9 0,0 0-11 0,0 0-9 0,0 0-10 15,0 0-9-15,0-1-10 0,4-1-10 0,-2 2-10 0,1 0-10 16,1 0-10-16,2-1-5 0,2-1-5 0,4 2-4 0,0 0-3 16,5 0-1-16,2 0-2 0,6 0-1 0,2 0 0 0,8 0-1 0,3 0-5 15,9 0-2-15,4 0-7 0,4 0-4 0,7 0-7 0,6 3-8 16,5-1-5-16,1 1-5 0,7 0-5 0,4 0-6 0,2-1-6 0,3 3-8 16,1 0-8-16,4-1-10 0,2 0-6 0,-1 1-4 0,4-1-7 15,-2 3-6-15,-2-4-5 0,2 2-8 0,-3-3-3 0,-1 3-7 0,-3-2-2 16,-2-1-2-16,-2 0-3 0,-5 1-3 0,-5-1-4 0,1-1-2 15,-5 1-6-15,-4-1-7 0,-3-1-10 0,-4 0-10 0,-2 0-22 0,-3 0-29 16,-5 0-48-16,-1-1-58 0,-4-1-47 0,-4 1-39 0,-2-1-21 16</inkml:trace>
  <inkml:trace contextRef="#ctx0" brushRef="#br0" timeOffset="29467.4308">26259 6223 293 0,'-15'-3'566'0,"2"3"6"0,1-4 8 0,2 1 11 0,0 2-99 0,3-1-151 0,1-1-93 16,0 1-65-16,1 0-33 0,2 2-20 0,0 0-7 0,1-3-3 15,1 3 0-15,1 0-1 0,0 0-8 0,1 0-10 0,2-2-14 0,1 0-15 16,2 2-16-16,3-1-13 0,6 1-15 0,0-4-12 0,3 4-12 15,6-3-11-15,6 3-10 0,1-2-7 0,7 2-5 0,6 0-6 0,6 0-2 16,3 0-1-16,7 2-2 0,4 1 0 0,6-1-4 0,3 1-5 16,6 1-6-16,2 1-5 0,4 2-7 0,4-2-1 0,1 1-4 15,1 0-4-15,3 1-3 0,1 0-2 0,0-1-3 0,2-1-5 0,0 2-3 16,-2-2-4-16,0-1 0 0,-2 1-1 0,0-2 2 0,-1-1 5 16,-4 1 5-16,1-1 3 0,-6 1 5 0,-3-3 7 0,-1 2 6 0,-8-2 6 15,0 0 7-15,-10 0 8 0,-1-2 9 0,-5 2 5 0,-3-1 7 16,-7-1 4-16,-4-1 0 0,-3 1 0 0,-4 0-3 0,-4 2-5 0,-2-3-9 15,-3 1-11-15,-3 0-17 0,-2 1-18 0,-3-3-32 0,-3 4-35 16,0-3-69-16,-3 1-84 0,-1 0-58 0,-6 1-45 0,1-1-30 0,-5-1-23 16</inkml:trace>
  <inkml:trace contextRef="#ctx0" brushRef="#br0" timeOffset="60914.0297">7677 8250 209 0,'-5'-3'427'0,"2"1"-67"0,-2-3-101 0,1 3-69 0,0-1-50 0,-1 0-28 0,2 2-16 0,-2-2-6 0,2-1-1 15,0 1 1-15,-1 0 1 0,1 0 1 0,-1-1-1 0,1 1 0 16,0 3 2-16,1-2-6 0,1-1-5 0,-1 1-5 0,0 2-6 16,-1-1-7-16,3 0-7 0,-1 1-5 0,-1-2-5 0,2 2-3 0,0 0-3 15,0 0-4-15,0 0-6 0,0 0-4 0,0 0-4 0,0 0-6 16,0 0-5-16,0 0-3 0,2 2-2 0,-1-2 0 0,2 2-2 0,1 0 3 15,0 0 1-15,3 1 1 0,2 0 3 0,1 0 0 0,1-1 2 0,4 1 3 16,3-1 1-16,1 1 2 0,5 1 3 0,1-1-2 0,3-2 1 16,5 2-3-16,-1-3-1 0,6 1-1 0,0 1-2 0,4-2-4 15,1 0-2-15,2 0-2 0,-1 0-2 0,2-2-4 0,0 1-4 16,-2 1-4-16,3-2-4 0,-2 1-4 0,0 1-7 0,-2-1-2 0,0-2-3 16,-2 1-2-16,-1 0-2 0,0-1 0 0,-2 1 0 0,-3-1-1 15,0 1 2-15,-2-1 1 0,-1 0 1 0,-2 1 3 0,-2-1 3 0,-1-1 4 16,-3 1 5-16,-1 0 3 0,-5 1 4 0,-1-1 4 0,-2 0 2 15,-3 0 3-15,-1 0 0 0,0 2 1 0,-3 0-1 0,-3 1-2 16,-2-2-3-16,0 0-4 0,-3 2-4 0,0 0-7 0,-1 0-8 0,-2 0-8 16,-2 0-11-16,-2 0-10 0,-2 2-12 0,-2 0-14 0,0 0-14 0,-3 1-14 15,-2 0-13-15,-2 0-10 0,-2 2-12 0,2 1-10 0,-4-2-10 16,0 1-8-16,0 1-5 0,0-1-3 0,0 2-2 0,-2-1 2 16,2 0 4-16,-2-1 6 0,1-1 10 0,-1 1 8 0,1-1 8 0,0 0 10 15,-1-1 10-15</inkml:trace>
  <inkml:trace contextRef="#ctx0" brushRef="#br0" timeOffset="61298.538">8086 8289 78 0,'-19'0'116'0,"2"1"7"0,1 0 4 0,-1-1 2 15,2 2 2-15,-2-1-2 0,4-1-4 0,-1 2-5 0,0-2-3 0,1 3-2 16,0-3-1-16,1 2-3 0,1 0-2 0,1-2-1 0,0 0-2 16,0 3-4-16,2-3-1 0,0 1-5 0,0-1-2 0,2 1-4 15,-1-1-4-15,3 0-2 0,0 0-6 0,-3 0-3 0,5 0-5 0,-1 0-4 16,0 0-6-16,1 0-4 0,1 0-7 0,1 0-4 0,0 0-7 15,0 0-6-15,0 0-5 0,0 0-6 0,1 2-3 0,1-2-3 0,1 0-4 16,0 1-1-16,5 1 0 0,-2-2 0 0,2 0 1 0,2 2 0 16,5-2 1-16,0 0 2 0,5 0-1 0,2 0 2 0,2 0-1 15,2 0 2-15,4 0-1 0,1 0-3 0,4 0-1 0,-1 0-2 0,3-2-2 16,1 2-1-16,0-2-4 0,4 1-3 0,-2 1-2 0,1-2-4 16,0 1-1-16,-1 1-2 0,0 0-1 0,0 0-1 0,-2 0 1 0,0 0 1 15,-1-1 1-15,0 1 0 0,-2-3 0 0,-2 3 2 0,-1 0 2 16,0-2 0-16,-2 0 3 0,-2 2 3 0,-1-3 0 0,-2 1 2 0,-4 1 2 15,1-1-1-15,-2 0 3 0,-3-1 1 0,0 3 1 0,-4-3 1 16,-1 3 3-16,-1-2 1 0,-3 2 5 0,1-1 6 0,-4-1 3 0,0 2 5 16,0-2 2-16,-2 2 2 0,-1-1 1 0,-1 0 0 0,1 1-1 15,-1-2-2-15,-1 2 0 0,0 0-2 0,0 0-3 0,0 0-5 16,0 0-12-16,0 0-14 0,0 0-17 0,0 0-19 0,0 0-24 0,0 0-24 16,0 0-33-16,0 0-35 0,0 0-41 0,0 0-43 0,0 0-59 15,5 0-67-15,-2 2-64 0,2-2-62 0,-2 1-32 0,0 0-17 0</inkml:trace>
  <inkml:trace contextRef="#ctx0" brushRef="#br0" timeOffset="88815.1284">14970 3394 37 0,'0'0'374'0,"0"-1"-74"0,0 1-68 0,0-2-62 0,0 0-36 0,0 2-24 0,0-2-9 0,0 2-6 0,0-2-4 0,0 1-3 15,0 1-6-15,0 0-6 0,0 0-8 0,0 0-5 0,0 0-1 16,0 0 0-16,0 0-1 0,0 0-4 0,0 0-4 0,0 0-4 0,0 0-4 16,0 0-3-16,0-2-3 0,0 2-1 0,0 0-4 0,0 0-1 15,0 0-3-15,0 0-1 0,0 0-4 0,0 0-1 0,0 0-4 0,0 0-3 16,0 0-2-16,0 0-4 0,0 0-3 0,0 0-2 0,0 0-3 16,0 0-2-16,0 0-1 0,0 0-1 0,0 0-2 0,0 0-2 0,0 0 1 15,0 0-2-15,0 0 0 0,0 2 2 0,0 1-1 0,0-2 1 0,0 0 0 16,2 3 2-16,-1-3 0 0,-1 1 1 0,2 2 1 0,-1-1 2 15,1 2 0-15,2-3 1 0,-2 4 0 0,-1-4 0 0,1 3 1 0,1-1-1 16,-1 1 2-16,0 1 0 0,-1-2 1 0,2 1-1 0,1 1 1 16,-1 0 0-16,0-1-1 0,1 2 0 0,0-3-1 0,-1 2 1 0,-2 1 0 15,3-2 1-15,-1 2 0 0,-2-2-1 0,3-2 1 0,-3 2 0 0,2-1 0 16,-1 1 1-16,2-2 2 0,0 1 1 0,-3 1 5 0,2-2 4 16,-1-1 5-16,1 0 7 0,0 0 6 0,-1-2 7 0,1 3 6 0,0-3 6 15,2-3 3-15,0 3 4 0,-1-4 3 0,4 2 2 0,1-1 2 0,1-3 1 16,0 0-2-16,1-2-3 0,1-1-4 0,5-1-6 0,-2-1-5 15,1-2-9-15,3-1-7 0,0-1-7 0,2-2-5 0,1 1-5 0,1-4-5 16,2 1-5-16,0-1-1 0,1 0-1 0,1-1-2 0,2 0 0 16,-1 0-2-16,0-2 0 0,2 4 1 0,-3-1 1 0,0 0 0 0,1 3 2 15,-5-1 1-15,2 3 1 0,-3 0-1 0,0 1 1 0,-4 2-2 16,1 0-5-16,-3 2-5 0,-1 1-8 0,-2 1-10 0,1 3-14 0,-4-2-17 16,-1 2-17-16,0 1-16 0,0 1-18 0,-5 2-19 0,3-1-22 0,-4 4-25 15,3-1-29-15,-5 2-43 0,1 1-52 0,-2 3-78 0,-2 0-88 16,-1 1-47-16,-3-1-26 0,0 4-6 0</inkml:trace>
  <inkml:trace contextRef="#ctx0" brushRef="#br0" timeOffset="89630.0674">14985 5296 82 0,'-1'2'506'0,"-1"0"8"0,0-2-40 0,0 0-64 0,2 3-91 0,-2-3-108 0,2 1-61 0,0-1-42 0,0 0-23 16,-1 0-14-16,1 0-7 0,0 0-4 0,0 0-5 0,0 0-5 0,0 0-9 15,0 0-7-15,0 0-9 0,0 0-10 0,0 1-6 0,0 1-6 16,0-2-6-16,0 3-1 0,0-3-2 0,0 2 1 0,0-1-1 15,0 1 2-15,0 0-1 0,0 1 2 0,1 0 2 0,-1 0-1 0,2 2 4 16,-2-2 0-16,2 1 1 0,0 1 2 0,-2 1 0 0,2-2 1 16,-1 1 1-16,-1 0 1 0,2-2 1 0,-2 2 0 0,3 2 1 0,-1-3 1 15,0 1 1-15,-1-1 2 0,2 0 0 0,1 1 3 0,-1-1 2 16,2-1 3-16,1 1 0 0,-2 0 4 0,1-1 2 0,3-2 2 16,1 1 0-16,-1-2 0 0,4 0 3 0,2 0 0 0,-2-2 0 15,4-1 0-15,0-2 0 0,1 1-1 0,4-2 1 0,0 0-2 0,2-2 0 16,1-1-2-16,1-3-3 0,2 0-1 0,-2 1-4 0,4-3-2 0,-2 0-2 15,1 2-5-15,-1-3-2 0,-2 1-4 0,1-1-5 0,-3 1-5 16,1 2-6-16,-4 0-10 0,0 2-9 0,-2 0-12 0,-3 2-17 16,1 1-17-16,-5 2-22 0,-1 0-23 0,0 1-32 0,-2 0-35 15,-1 3-44-15,0 0-48 0,-2 1-78 0,-2 1-96 0,0 2-54 0,-3 0-35 16,0 2-13-16</inkml:trace>
  <inkml:trace contextRef="#ctx0" brushRef="#br0" timeOffset="90331.083">14840 7260 405 0,'0'0'486'0,"0"0"-5"0,0 0-76 0,0 0-112 0,0 0-68 0,0 0-44 0,0 0-29 0,0 0-22 16,0 0-14-16,0 0-11 0,0 0-9 0,0 0-6 0,0 0-9 0,0 0-10 16,0 0-10-16,0 0-10 0,0 0-12 0,0 0-10 0,0 0-7 15,0 2-9-15,0-1-4 0,0-1-3 0,0 0-2 0,0 2 2 0,0 0-2 16,0 1 2-16,2-1-2 0,-1 1 1 0,1 0-2 0,0 1 1 15,-1-1-1-15,2 2 2 0,1-2-1 0,-1 3 2 0,1-2-1 16,1 1 1-16,-2-2 0 0,2 2-1 0,2 0 1 0,-3 2 1 0,2-3 0 16,-1 0 2-16,1 0 2 0,3 1 1 0,-3 1 1 0,3-1 2 15,1-1 1-15,-1-1 1 0,2 0 1 0,2-1 0 0,2-1 0 16,-2 1 1-16,6-2-1 0,-3-3 0 0,6 1-2 0,0-2-5 0,2-1-7 16,2-2-7-16,2-1-8 0,0-2-10 0,2-1-11 0,2-2-14 15,1 1-15-15,1-3-16 0,1-1-15 0,2-3-15 0,-1 1-15 0,-1 0-16 16,0-2-13-16,3 0-14 0,-2-1-9 0,-1 1-8 0,0 1-11 15,-4 0-9-15,1 2-13 0,-2 0-13 0,-2 2-22 0,-2 1-24 0,-3 2-43 16,-2 2-53-16,-4 3-30 0</inkml:trace>
  <inkml:trace contextRef="#ctx0" brushRef="#br0" timeOffset="91012.6336">14770 8681 346 0,'-4'0'515'0,"3"0"-1"0,-1 0-5 0,0 2-97 0,2 0-141 15,-1-2-84-15,-1 1-58 0,2-1-33 0,0 0-26 0,0 2-12 16,0-2-10-16,0 0-5 0,0 2-5 0,0-2-5 0,0 5-8 0,0-3-6 16,2 1-7-16,-1-1-3 0,-1 2-3 0,2 0-3 0,-2 1 0 15,3 1 1-15,0-1 0 0,-2 2 2 0,1-1 1 0,1 1-1 16,-1 0 3-16,1 0 0 0,0 3 0 0,-1-5 0 0,3 2 0 0,-2-1 2 16,0 2-2-16,1-3 1 0,0 2 1 0,1-1 2 0,-2-1 3 15,0 0 3-15,3-1 4 0,-1-1 0 0,3 2 4 0,-2-1 2 16,2-4 0-16,2 3 1 0,1-3-1 0,2-3 0 0,2 3-2 0,1-5-4 15,4 1-4-15,2-3-4 0,1-2-6 0,4 0-11 0,1-3-12 0,4-1-13 16,1-3-13-16,3 0-18 0,0 0-18 0,3-4-16 0,0 2-16 16,2-3-16-16,-1 0-17 0,-1 0-17 0,2-1-19 0,-3 2-24 15,2 1-29-15,-4 1-33 0,0 0-34 0,-1 2-53 0,-5 3-61 0,-2 1-31 16,-2 0-17-16</inkml:trace>
  <inkml:trace contextRef="#ctx0" brushRef="#br0" timeOffset="91946.1185">14486 10705 137 0,'0'0'397'0,"0"0"-35"0,0 0-64 0,0 0-77 0,0 0-47 0,0 0-29 0,0 0-19 16,0 0-15-16,0 0-10 0,0-2-7 0,0 2-3 0,0 0-1 0,0-2-1 16,0 2-3-16,0 0-4 0,0 0-2 0,0 0-5 0,-1 0-3 15,1 0-3-15,0 0-3 0,0 0-2 0,0 0 0 0,0 0-1 16,0 0-1-16,0 0-2 0,0 0-4 0,0 0-3 0,0 0-5 0,0 0-4 15,0 0-4-15,0 0-5 0,0 0-4 0,0 0-4 0,0 0-2 16,0 0-4-16,0 0-2 0,0 0-2 0,0 0-2 0,-2 0-4 16,2 0-2-16,0 0-1 0,0 0-2 0,0 0-2 0,0 0-1 0,0 0 0 15,-2 2-2-15,2-2-2 0,0 0-3 0,0 2 1 0,0-2-2 16,0 1 1-16,0 1 1 0,0 1-1 0,2-1 2 0,-2 0 1 16,2 1 0-16,-1 1 1 0,1 1 0 0,0-2 0 0,-1 2 1 0,2 1 0 15,2 0 2-15,-2 0 1 0,0 0-1 0,0 2 0 0,1-2 1 0,-1 1-2 16,0-1 0-16,3 1 2 0,-1 2-1 0,-1-1 2 0,0-2-1 15,1 0 2-15,-1 2-1 0,1-2 2 0,1 0 2 0,-1 0 1 16,1-3 1-16,1 2 3 0,-1 0 3 0,3-2 1 0,1 1 1 0,1-4 1 16,2 3 0-16,-1-3 1 0,2-3-1 0,4 3-1 0,1-4-1 15,3-2-4-15,0-1-5 0,4 0-8 0,0-3-8 0,3 0-10 16,2-4-11-16,-1-3-9 0,4 0-8 0,1 0-8 0,1-2-8 0,2-3-4 16,-2 0-4-16,4 0-2 0,-1-2-1 0,0 0 3 0,0 1 1 15,-3 0 2-15,1 1 1 0,-3 1 0 0,-3 0 0 0,-1 3-6 0,-4 1-9 16,-1 3-15-16,-3 0-22 0,-3 2-31 0,-3 3-34 0,1 2-34 15,-5 0-31-15,-3 3-63 0,0 1-74 0,-2 3-43 0,-1 0-25 0</inkml:trace>
  <inkml:trace contextRef="#ctx0" brushRef="#br0" timeOffset="92997.0475">14605 12521 247 0,'0'0'410'0,"0"0"-55"0,0 0-58 0,0 0-60 0,0 0-39 16,0 0-29-16,0 0-19 0,0 0-14 0,0 0-11 0,0 0-13 0,0 0-9 16,0 0-11-16,0 0-11 0,0 0-11 0,0 0-12 0,0 0-9 0,0 0-10 15,-2 0-8-15,2 0-4 0,0 2-5 0,0-2-3 0,-1 0-1 16,1 0 1-16,0 2 2 0,0 1 1 0,0-1-2 0,0-2 0 15,1 5 2-15,-1-5-1 0,2 3 0 0,-1 1 2 0,3-1 1 16,-3-2-1-16,2 3 2 0,0 1 0 0,0-2-2 0,1 1-1 0,-3-1-5 16,2 2-2-16,1-1 0 0,0 2 0 0,0-2-1 0,1 1 0 15,-1 2 0-15,-1-5 1 0,3 3 1 0,-1-3-1 0,2 3 3 0,-1-2 0 16,2 1 2-16,0-3 0 0,1 1 1 0,2-1 1 0,0-1-2 16,2-1-1-16,3-2-2 0,-2-1-3 0,5 0-2 0,1-4-6 0,1 0-4 15,4-2-10-15,2 0-10 0,0-4-6 0,3 1-3 0,3-3-6 16,-1 0-4-16,3-3-3 0,1 1-2 0,2 1-2 0,0-5-3 15,0 0-1-15,1 3-1 0,1 0 3 0,-2-1 3 0,-2 1 3 0,2 1 3 16,-3 0-3-16,-4 1-6 0,1 4-7 0,-4-1-7 0,-2 1-19 16,-5 4-22-16,-1-2-32 0,-4 3-36 0,0 1-38 0,-5 2-40 0,-1 3-71 15,-3-1-83-15,-1 3-48 0,-4 0-29 0</inkml:trace>
  <inkml:trace contextRef="#ctx0" brushRef="#br0" timeOffset="93962.5767">15066 14490 82 0,'-1'-3'469'0,"-1"-1"8"0,2 0-65 0,-1 1-103 0,-1 0-74 0,2 1-61 0,-2 1-36 0,2-3-25 0,-1 4-15 15,-1-2-11-15,2 2-6 0,0 0-5 0,0 0-5 0,0 0-6 0,0 0-7 16,0 0-10-16,0 0-10 0,0 0-9 0,0 0-11 0,0 0-7 16,0 0-4-16,0 0-2 0,0 0 1 0,0 2 2 0,0-2 1 15,0 4 0-15,2-1 2 0,-1 0 1 0,-1-1 2 0,2 3 2 0,-2-1 0 16,3-1 2-16,-1 2 0 0,-1 0 2 0,1 0-1 15,1 1 0-15,0 0-3 0,-1 1-3 0,-1 1-2 0,2-1-1 0,-1 0-2 16,1 2-2-16,0-1-3 0,-1 4 0 0,1-4-2 0,1 1-1 0,0 1-1 16,-1-1-2-16,0 1 1 0,0-1 0 0,1 1 1 0,-1 0 2 15,0-4 0-15,0 2 1 0,2-2 4 0,-2 1 4 0,3-1 3 0,-3-1 4 16,4-2 5-16,-1 1 2 0,1-3 5 0,2 1 1 0,1-2 4 16,2-2 1-16,2-1-2 0,2-1 0 0,3-1-4 0,2-3-5 0,1-1-11 15,3-3-10-15,4-1-16 0,2-1-14 0,1-3-19 0,3-2-19 16,2-1-23-16,3-1-23 0,1-1-28 0,3-4-31 0,-1 1-33 0,4-4-37 15,1 0-66-15,-1 0-80 0,1-1-54 0,-1-1-40 0,0 0-22 16</inkml:trace>
  <inkml:trace contextRef="#ctx0" brushRef="#br0" timeOffset="95894.1456">15400 15663 424 0,'0'0'571'0,"-2"0"1"0,2-2 0 0,-1 1 3 0,1 1-110 0,0 0-169 0,0 0-102 0,0 0-69 0,0 0-43 16,0 0-28-16,1 1-14 0,1 1-9 0,1 1-2 0,1 0 2 0,3-1-3 15,-1 3-2-15,2-1-6 0,1 3-6 0,1 1-5 0,3-1-5 0,-1 2-2 16,1 0 2-16,3 2-1 0,-2 2 0 0,0-3 1 0,2 2-1 16,1 2-1-16,-2-1 0 0,2 0-6 0,-2 1-4 0,0-1-6 0,1 2-11 15,-2-4-11-15,-1 3-14 0,3 1-19 0,-4-2-24 0,0-1-26 16,0 2-29-16,-1-1-44 0,0-1-46 0,-1-1-75 0,-1 0-85 0,2 1-66 16,-3-3-54-16,0-2-26 0,0 1-10 0</inkml:trace>
  <inkml:trace contextRef="#ctx0" brushRef="#br0" timeOffset="96106.6565">15860 15637 100 0,'-10'-4'559'0,"1"-1"4"0,-2 2 7 0,1 1-24 0,-1-1-35 15,-1 3-106-15,1 0-143 0,-2 0-86 0,-3 5-59 0,3-3-32 0,-4 4-19 16,1 1-11-16,-1 4-6 0,-2 1-4 0,1 1-4 0,-2 4-5 0,-2 1-7 15,3 2-5-15,-5 5-9 0,2-1-11 0,1 2-17 0,-1 5-20 16,-1-1-26-16,1 1-29 0,-1 4-34 0,1-2-55 0,0 3-64 0,3-2-96 16,-2 3-114-16,1-4-69 0,2 2-46 0,1 0-23 0,0-3-14 15</inkml:trace>
  <inkml:trace contextRef="#ctx0" brushRef="#br0" timeOffset="96812.5526">15575 17128 227 0,'0'-5'568'0,"-1"2"10"0,-1 1-1 0,2-1-6 0,-2-1-85 0,2 1-125 0,-1 3-79 0,-1-2-55 0,2 0-32 16,0 2-24-16,0 0-16 0,0 0-13 0,0 0-11 0,0 0-10 0,0 0-11 15,0 0-12-15,0 0-15 0,0 0-15 0,3 0-14 0,-1 0-14 16,1 2-10-16,1-2-10 0,0 2-7 0,2 1-4 0,2-1-2 0,0 1-1 15,0 1-1-15,3-1 2 0,0 2 1 0,3 2 2 0,-2-2 3 16,0 1 0-16,6 2 1 0,-4-1-2 0,3 1-1 0,-2-1-3 0,2 3-6 16,0-1-5-16,-1-1-7 0,1 1-7 0,1 3-7 0,-1-1-7 0,-1-1-7 15,1 1-9-15,-2 1-5 0,0 0-8 0,0-2-5 0,0 2-8 16,-2 0-6-16,1 0-7 0,-3-2-4 0,2 2-3 0,-2-2-7 0,0 0-6 16,-2 1-10-16,-1-2-9 0,2-1-13 0,-3 0-14 0,0-1-18 15,0 2-17-15,-3-6-24 0,1 4-29 0,0-4-34 0,0 0-38 0,1-2-47 16,-1 0-54-16,-2-2-39 0,0 0-33 0,2-2-11 0</inkml:trace>
  <inkml:trace contextRef="#ctx0" brushRef="#br0" timeOffset="96988.2667">16095 17070 7 0,'-8'-8'562'0,"2"1"8"0,-3 0 8 0,2 2 5 0,-1 0-81 15,0 0-126-15,-1 1-89 0,1 1-73 0,0 0-46 0,0 0-39 0,-1 3-24 16,-1 0-18-16,1 1-13 0,-4 2-10 0,2 2-8 0,0-1-8 15,-5 4-8-15,3 1-4 0,-4 2-6 0,0 2-4 0,-1 1-7 0,0 2-6 16,-2 3-12-16,-2 1-15 0,0 3-22 0,0 1-25 0,0-1-38 16,-2 5-42-16,1 1-89 0,-3 0-110 0,5 3-100 0,-4-1-94 0,3 2-46 15,-1 0-28-15,2 0-9 0,-1-1-5 0</inkml:trace>
  <inkml:trace contextRef="#ctx0" brushRef="#br0" timeOffset="110611.7692">15561 13743 142 0,'1'-1'471'0,"-1"-3"-30"0,0 4-48 0,0-1-75 0,2 1-91 0,-2 0-54 0,0 0-34 0,0-2-22 0,2 0-16 16,-1 2-9-16,-1 0-3 0,2-3-6 0,-1 3-4 0,1 0-5 16,0 0-3-16,-1 0-7 0,3 0-8 0,-3 0-7 0,2 0-8 0,1 0-2 15,0 0-3-15,-1 3 0 0,0-3 1 0,2 0 0 0,0 4 0 16,0-3-2-16,2 3-1 0,0-1-3 0,1-1-3 0,0 3-2 0,1-1-1 16,1 2-3-16,-1-2-1 0,4 4-2 0,-4-1-1 0,2 0-2 15,3 1-3-15,-1-1-2 0,0 2-1 0,-1-1-2 0,1 0-2 16,0 1-7-16,0-1-8 0,-1 1-9 0,1 0-9 0,-2-1-14 0,3 1-12 15,-3-1-16-15,2 1-18 0,-4-1-20 0,1-1-23 0,1-1-30 16,-3 2-31-16,0-3-35 0,-2 0-37 0,3 0-30 0,-4 0-30 16,1-3-44-16,-1 1-51 0,0-1-29 0,-1 0-15 0</inkml:trace>
  <inkml:trace contextRef="#ctx0" brushRef="#br0" timeOffset="110814.1933">15871 13708 213 0,'-3'-3'503'0,"-1"-1"-35"16,0 1-57-16,2 0-71 0,-1 1-78 0,0 0-51 0,1 1-35 0,-1 1-26 16,2 0-17-16,-1 0-14 0,0 0-12 0,2 0-11 0,-3 0-13 15,1 0-10-15,1 1-11 0,-1 1-10 0,-2 1-8 0,-1 2-7 16,2-2-7-16,-2 1-3 0,-1 2-4 0,-2 1-2 0,-1 2 1 16,1-1-1-16,-4 1-1 0,2 2 0 0,-2 1 1 0,1-1-8 0,-3 1-7 15,1 0-16-15,1 3-18 0,1-4-22 0,-5 3-25 0,3 0-36 16,0 2-42-16,-1-3-57 0,0 2-66 0,0-2-82 0,1 2-95 0,-1 0-53 15,1-3-34-15,4 2-13 0</inkml:trace>
  <inkml:trace contextRef="#ctx0" brushRef="#br0" timeOffset="111478.7993">15824 12071 244 0,'0'-7'455'0,"1"2"-32"0,-1 1-54 0,0 0-64 0,0 1-44 0,0-2-31 16,0 1-24-16,0 1-21 0,0 0-17 0,0 0-19 0,2 0-14 15,-2 1-14-15,1 0-14 0,-1 1-15 0,0 1-13 0,0 0-15 0,0 0-12 16,0 0-13-16,2 0-10 0,1 1-10 0,0 1-5 0,0 0-7 16,0 1-4-16,1 1-3 0,0 1-2 0,1 1-2 0,3 0 1 15,-2 1-2-15,1 3 2 0,1-3 0 0,1 3-1 0,0 1 1 0,1-1 0 16,1 4-2-16,0-1-1 0,0 1-1 0,3 1-8 0,-3-2-8 15,3 2-11-15,-1-1-14 0,-1 0-15 0,1 3-18 0,0-4-21 0,0 1-22 16,-2 0-31-16,0 1-35 0,2-1-43 0,-4-2-45 0,-1-1-57 16,1 1-65-16,-1-4-46 0,0 2-40 0,-3-2-19 0</inkml:trace>
  <inkml:trace contextRef="#ctx0" brushRef="#br0" timeOffset="111719.722">16010 11956 189 0,'0'-4'487'0,"0"0"-37"0,0 2-62 0,-1-1-72 0,1 2-79 16,-2-3-47-16,0 4-33 0,2 0-23 0,0 0-18 0,0 0-12 16,0 0-7-16,-1 2-10 0,-1 0-12 0,2 0-11 0,-1 1-11 0,1 2-6 15,-2-1-3-15,0 2 0 0,2 0 2 0,-3 2 2 0,1 0 3 16,-2 4 1-16,-4-3 0 0,3 3-2 0,-3 1-1 0,0 2-4 0,-2-1-5 15,-2 3-16-15,-1 1-25 0,-1 0-39 0,-2 0-46 0,-1 3-83 16,0 0-98-16,-1 2-106 0,0 0-111 0,0 1-56 0,-1-1-29 0,3 1-17 16,-3 0-12-16</inkml:trace>
  <inkml:trace contextRef="#ctx0" brushRef="#br0" timeOffset="124446.635">15604 8177 267 0,'-3'-5'478'0,"-2"-2"-43"0,1 3-69 0,1 0-80 0,-3 0-89 0,5 0-46 15,-1-1-26-15,1 2-15 0,1 1-7 0,0-1-6 0,0 0-7 0,0 1-9 16,1-1-8-16,2 1-10 0,3 1-9 0,-1 0-10 0,2-1-10 0,1 1-9 16,2 1-7-16,2-2-5 0,0 1-4 0,4-1-2 0,0 2-3 15,3-1 2-15,0-1 0 0,2 2 0 0,0-1 2 0,1-1 0 16,-1 2-1-16,3-2 0 0,0 1-2 0,-1 1 1 0,-2 0-2 0,4 0 1 16,-3 0-2-16,0 0 1 0,-1 0-2 0,3 0-1 0,-2 1-2 15,0 1 0-15,-3-2 0 0,3 2-2 0,-2-1 2 0,-2-1 1 0,1 2 1 16,-3-1 2-16,1 1 1 0,-2-2 3 0,-2 1 1 0,0 1 2 15,-2-1 2-15,0 1 3 0,-3-2 1 0,3 1 2 0,-4 0 1 16,-1-1 1-16,-1 2 1 0,-2-2 1 0,3 2-2 0,-3-1-1 16,-1-1-2-16,-1 2-2 0,1-2-4 0,0 0-1 0,-1 0-2 0,-1 3-2 15,2-3-1-15,-2 0 0 0,0 3-2 0,0-1-1 0,0 1 1 0,0 1-1 16,1 1 1-16,-1-1 1 0,0 2 0 0,0 1 2 0,0 0 2 16,0 1-1-16,2 3 2 0,-2-1 2 0,0 0-1 0,2 2-1 0,-1 0 0 15,-1 2 0-15,2 1 0 0,-2-1-1 0,1 4-1 0,-1-1 0 16,2 0 0-16,-2 1-3 0,2 0 0 0,-2 1-1 0,1 1-2 15,-1 0 2-15,0-1-2 0,0 2 0 0,0 0-1 0,0 2-1 0,0-1-2 16,0 2 0-16,-1 0-1 0,-1 0-2 0,2 3 0 0,-2 2 0 16,1 0-2-16,-1 0 3 0,-1 2 4 0,1 3 3 0,-1-2 4 0,-2 5 3 15,2-2 3-15,-3 5 4 0,3-2 2 0,-2 5 2 0,0-2 4 16,-1 3 2-16,-1 2 1 0,0 0 2 0,1 0 3 0,-1 0-3 0,2 3-3 16,-1-1-4-16,-2-2-4 0,4 1-3 0,-3 0-5 0,-1-3-2 15,3 1-4-15,-1-3-3 0,2 2-3 0,-3-4-2 0,2 1-3 0,0-2-1 16,0-2 1-16,-2-1 1 0,2 0 1 0,2-2 2 0,-2 1 2 15,2-3 1-15,-2 1 1 0,4-3 2 0,-4-1 2 0,2-1 1 16,1-2 3-16,-1 0 3 0,2-2 0 0,-1 0 1 0,0-2 0 0,2 0-1 16,-1-3-1-16,-1 1 0 0,2-3-2 0,0 2 0 0,0-3-2 15,0-1 1-15,0 0-1 0,0-1-1 0,0-1-2 0,0-2 0 16,0-1 0-16,0-1 1 0,0 0-2 0,0-2 0 0,0 1 1 0,0 0-1 16,0-2-1-16,0 1 2 0,0-4-1 0,0 0-1 0,0 2 1 15,0-2 0-15,0-1 0 0,0 2 1 0,0-3-2 0,0 2 0 0,0-1 0 16,0-1 1-16,0 1-1 0,0-2 0 0,0 0 2 0,0 0-2 15,0 0 0-15,0 0 0 0,0 1 2 0,0-1-1 0,0 0 2 16,0 0-2-16,0 0 1 0,2 2 0 0,-2-2-1 0,0 0 1 0,0 0 0 16,0 0-1-16,0 0 2 0,0 0-2 0,0 0 1 0,0 0-2 15,0 0 0-15,0 0 0 0,0 0 1 0,0 0-2 0,0 0 1 16,0 0 0-16,0 0 1 0,0 0-2 0,0 0 0 0,0 0 1 0,0 0-1 16,0 0 1-16,0 0 1 0,0 0-2 0,0 0 0 0,0 0 1 15,0 0 0-15,0 0 1 0,0 0-1 0,0 0 1 0,0 0 0 0,0 0-1 16,0 0 1-16,0 0-1 0,0 0 2 0,0 0-2 0,0 0 0 15,0 0 2-15,0 0-1 0,0 0 0 0,0 0 0 0,0 0 0 0,0 0 2 16,0 0 1-16,-2 0 1 0,2 0 1 0,-1 0 2 0,-1 1 2 16,0 0 2-16,-1-1 2 0,2 2 1 0,-5 0 1 0,2-1 1 0,-2 1 1 15,1-2 1-15,-5 4 2 0,1-1-1 0,0 2 1 0,-3-3 0 16,0 3 2-16,-2 0 0 0,-2-2 0 0,0 1-2 0,-3-1 1 16,1 2-2-16,-3-1 0 0,-1-1-1 0,-4 1-1 0,1 0 2 0,-3 0-4 15,-1-1-5-15,2-1-14 0,-3-1-20 0,0 1-42 0,2-2-51 16,-3 0-116-16,1-3-151 0,2 1-107 0,1-4-89 0,0 0-49 0,5-3-27 15,3-2-20-15,2-4-13 0</inkml:trace>
  <inkml:trace contextRef="#ctx0" brushRef="#br0" timeOffset="128612.7476">16625 9094 326 0,'1'0'389'0,"2"-1"-65"0,-1-1-80 0,0 2-48 0,-1-1-33 16,3-1-19-16,-1 2-13 0,0-1-9 0,0-1-6 0,1 2-3 0,1-3-4 16,0 2-6-16,-2 0-6 0,2-1-6 0,-2-1-8 0,2 1-4 15,-2 1-5-15,3-2-2 0,-2-1-3 0,-3 2-4 0,2-1-3 16,2-1-3-16,-3 1-3 0,-1 1-3 0,1-1-5 0,-2-1-4 0,0 1-2 16,0 1-5-16,0-1-4 0,-2 1-3 0,-1-2-6 0,0 0-2 15,-2 0-5-15,2 1-4 0,-2-1-4 0,-2-1-2 0,0 2-4 0,-1-1-3 16,0 1-2-16,-3-2-2 0,3 0-3 0,-3 3-2 0,0-1 0 15,-2 1-1-15,1 0 1 0,-1 2 0 0,0 0 1 0,1 0 0 16,-1 4 1-16,-1-3 2 0,0 3-1 0,1 0 3 0,1 0 1 0,-1 3 4 16,0-2 1-16,2 1 1 0,-1 2 2 0,0 1 1 0,3-1 1 15,-2 2 1-15,3 0 1 0,0 1 1 0,2 0 0 0,-2 2 2 16,3-1 0-16,0-1 1 0,1 1-3 0,0 2-1 0,3-2 0 0,-1 2 0 16,2-2-1-16,2-1 0 0,-1 1-1 0,3 2 0 0,0-2 0 0,0-1 1 15,1-1 0-15,2-2 0 0,-1 2 1 0,2-3 0 0,1 0 3 16,1-2-2-16,0 2 1 0,1-4-1 0,1-1 0 0,0-2-4 15,2-2-1-15,0-1-1 0,-1-1-3 0,4-1-2 0,0-2-2 0,-2-3-3 16,2 0-2-16,-1-2-2 0,1-2-2 0,1-3-2 0,-3 2-3 16,2-4-1-16,-2 1-1 0,0-3 1 0,-1-1 2 0,-2-1 2 0,1 0 2 15,-4-3 3-15,1 1 1 0,-1-1 3 0,-1 0 1 0,-3 1 4 0,0-2 2 16,-2 1 1-16,-1 1 5 0,-1-1 7 0,-1 2 6 0,0 0 5 16,-1 2 5-16,-1 0 2 0,0 2 4 0,-1 2 4 0,0 0 0 15,0 2 4-15,0 1 3 0,-1 4 0 0,1 0 2 0,-1 2-3 16,2 1 0-16,-1 1-7 0,1 0-5 0,1 2-7 0,-1 3-5 0,2-1-6 15,-1-1-4-15,1 4-5 0,0 2-5 0,-2 0-3 0,0 1-4 16,1 2-3-16,-1 4-1 0,1-2 0 0,-3 4-1 0,3 0-1 0,-1 1 0 16,-1 5 1-16,0 0 1 0,2-2 0 0,-1 3 2 0,0 2-1 0,1 2-1 15,-1-4 3-15,2 3 0 0,-1 1 2 0,-1 2 3 0,0-3 2 16,2 2 1-16,-1 1 3 0,-1-1 2 0,2 0 2 0,-1 1 3 16,1-1 1-16,0 0 2 0,0-1 1 0,0 0 1 0,0 1 0 0,1-1 1 15,1-3-2-15,-1 2-2 0,3-3 0 0,-1 2-2 0,0-4-4 16,0 0-3-16,3-1-5 0,-1 0-8 0,0-2-8 0,0-1-11 0,1 0-13 15,0-4-14-15,2 1-21 0,-2-1-24 0,-1-2-27 0,2-1-28 16,0 2-33-16,0-4-37 0,-3-1-63 0,4-2-75 0,-3 0-78 16,3 0-80-16,-2-4-38 0,-1 1-15 0,2-3-1 0</inkml:trace>
  <inkml:trace contextRef="#ctx0" brushRef="#br0" timeOffset="129413.036">16857 9031 105 0,'-3'-3'494'0,"2"1"5"0,-1 1-53 0,0 0-77 0,1 1-89 0,1 0-94 0,0 0-57 0,0 0-36 0,-2 0-25 0,2 2-17 0,0 0-11 0,0 1-7 0,2 0-8 15,-1-1-7-15,1 3-5 0,0-2-3 0,-1 2-3 0,2 2 0 16,-1-5-2-16,0 3 1 0,-1-3 0 0,3 3-2 0,-2 0 1 16,0-2 0-16,-1 0 1 0,2-1 1 0,-1 0 2 0,-2 1 1 15,2-1 3-15,-1-1 3 0,-1-1 5 0,0 0 9 0,0 0 5 0,0 0 5 16,0 0 4-16,0 0 3 0,0 0 2 0,0 0-1 0,0 0 0 15,0 0-2-15,0 0-1 0,0 0-3 0,0-3-3 0,0 2-3 0,0-1-5 16,0-1-9-16,0 2-6 0,0 0-6 0,0-1-4 0,0 1-3 16,0-1-2-16,0 2 0 0,0-2-2 0,0 1 0 0,0 1-1 0,0 0 1 15,0 0-1-15,0 0-1 0,0 0 1 0,0 0-1 0,0 0-1 16,0 0 2-16,0 0 0 0,0 0-2 0,0 0 1 0,0 0 1 0,0 0-2 16,0 0 2-16,0 0-1 0,0 0 1 0,0 0-1 0,0 0 2 15,0 0 0-15,0 0 0 0,0 0 1 0,0 0 0 0,0 0 0 16,0 0 1-16,0 0 0 0,0 0 0 0,0 0 0 0,0 0-1 0,0 0 2 15,0 0-2-15,0 0 0 0,0 0 1 0,0 0 0 0,0 0 0 16,0 0-1-16,0 0 1 0,0 0-2 0,0 0 1 0,0 0-1 16,0 0 1-16,0 0-1 0,0 0 1 0,0 0 0 0,0 0-1 0,0 0 1 15,2 0 0-15,-2 0-2 0,0 0 1 0,0 0 0 0,0 0 1 16,0 0 0-16,0 0 0 0,0 0 1 0,2-2-1 0,-2 2 0 0,0 0 1 16,0 0-1-16,0 0 2 0,0 0-1 0,0-1 0 0,0 1 0 15,0 0-1-15,0 0 1 0,1 0 0 0,-1 0 0 0,0-1 0 0,0 1 1 16,0 0-2-16,0-3 1 0,0 3-1 0,0 0 1 0,0 0-1 15,0 0-1-15,0 0 1 0,0 0 0 0,0 0 0 0,0 0-1 16,0 0 1-16,0-2-2 0,0 2 1 0,2 0 0 0,-2 0 0 0,0 0 0 16,0 0 1-16,0 0 0 0,0 0 0 0,0 0 0 0,0 0 0 15,0 0 0-15,0 0 1 0,0 0-1 0,0 0-1 0,0-2 1 0,0 2 1 16,0 0-1-16,0 0 1 0,1-1-1 0,-1 1 1 0,0 0-1 16,0 0 0-16,2-2 0 0,-2 2 0 0,0-2 0 0,2 2-1 0,-2 0 0 15,1 0 0-15,-1 0 1 0,3-3-1 0,-3 3 0 0,1 0 1 16,-1-2-1-16,2 0-1 0,-2 1 5 0,2 1 0 0,-1-4 4 15,-1 3 2-15,2-1 2 0,0 1 1 0,-2 0 3 0,1-2 3 0,-1 3 3 16,2-2 3-16,-1-1 4 0,-1 3 4 0,2-3 3 0,0 3 2 16,-2-2 1-16,1 1 0 0,-1 0 3 0,2-1 0 0,-2 1 2 15,0 1 2-15,0 0 1 0,0 0 0 0,0 0 2 0,0 0-2 0,0 0-1 16,0 0-1-16,0 0-3 0,0 0-1 0,0 0-4 0,0 0-4 16,0 0-4-16,0 0-4 0,-2 0-4 0,2 0-3 0,-1 1-3 0,1 1-2 15,-2 0-3-15,0 0-2 0,2 1-2 0,0 2 0 0,0-1-2 16,0 2 1-16,0 1 0 0,0-2 2 0,0 2 0 0,0 3 3 0,2-2 0 15,0 3 0-15,-2-2 0 0,1-1 0 0,-1 4 0 0,2-2 0 16,-1 1-1-16,1 0 0 0,0-3-2 0,-1 3-2 0,2-2-6 16,-2-1-7-16,1 2-9 0,-2-1-8 0,2-1-10 0,-1-1-10 0,-1-1-12 15,2 0-14-15,0-2-16 0,-2 1-17 0,1-1-20 0,-1-1-21 0,2 0-24 16,-1-1-23-16,-1-1-38 0,0-1-43 0,0 0-54 0,0 0-55 16,0 0-54-16,2-4-50 0,-2-1-31 0,0-1-20 0</inkml:trace>
  <inkml:trace contextRef="#ctx0" brushRef="#br0" timeOffset="129575.734">16928 8847 189 0,'-3'-4'537'0,"-1"-1"3"0,0 0-2 0,1 3-94 0,2-1-140 0,-1-1-81 0,0 1-54 0,2 1-35 0,-1 1-25 16,-1-1-20-16,2 2-17 0,0 0-17 0,0 0-16 0,2 0-18 15,-1 0-18-15,1 0-22 0,0 0-21 0,-1 0-19 0,4 2-21 0,-2-1-19 16,1 1-18-16,-2 1-17 0,1 1-18 0,1-1-22 0,-1 1-27 15,0-1-32-15,-1 3-35 0,-1-2-42 0,2 3-42 0,-1-2-35 16,-2 1-31-16</inkml:trace>
  <inkml:trace contextRef="#ctx0" brushRef="#br0" timeOffset="129961.0504">16999 9012 95 0,'0'0'427'15,"0"0"-49"-15,0 0-67 0,0 0-54 0,0 0-49 0,0 0-33 0,0 1-25 16,0 1-16-16,0-1-14 0,0 2-10 0,2-1-8 0,-2 1-10 16,3-1-9-16,-1 0-9 0,1 3-7 0,0-2-8 0,2 2-6 15,-2 0-4-15,0 2-4 0,2-4-5 0,-2 6-4 0,2-2-4 16,0-1-5-16,1 1-4 0,0 2-2 0,-1-2-3 0,0 3-4 0,0-2-1 16,-1 1-3-16,1 1-1 0,-1 0-1 0,0-1-2 0,1 2 1 15,-2-1-1-15,2-2-1 0,-1 4 1 0,1-4 0 0,-2 1-1 0,0 1 0 16,0-2-2-16,1 0 0 0,-3 0 1 0,2-2 0 0,1 0 3 15,-1-2 2-15,0 0 3 0,1 0 3 0,0-3 1 0,-1-1 0 0,0 0-1 16,0 0 0-16,0-3-2 0,2-2 1 0,0 0-1 0,1 0 0 16,0-2-2-16,-1-1-2 0,3-2-3 0,-1-1-4 0,0-3-4 15,1 2-5-15,-1-1-1 0,-1 0 0 0,3-2-1 0,-1-2 0 0,-3 2 0 16,2 0 0-16,0 0 1 0,-2-1 0 0,0 1 3 0,0 3 0 16,-1-2 2-16,0 2 1 0,-3 0 2 0,1 2 1 0,-1 0-6 0,-1 3-6 15,0 0-10-15,0 0-13 0,0 2-16 0,0 2-15 0,0-2-19 16,0 4-21-16,0-1-22 0,0 2-24 0,0 0-32 0,-1 3-38 0,-1 0-38 15,1 2-43-15,-3-1-50 0,3 2-58 0,-1 1-26 0,-1 0-10 0</inkml:trace>
  <inkml:trace contextRef="#ctx0" brushRef="#br0" timeOffset="130178.1074">17298 9056 450 0,'0'-3'490'0,"0"-1"-41"0,0 1-64 0,0 0-60 0,2-1-59 15,-2 1-35-15,0 1-27 0,0-1-19 0,1 0-15 0,-1 0-12 16,0 0-14-16,0 0-13 0,2 2-14 0,0-1-13 0,-2-1-14 0,0 3-13 15,1-1-11-15,-1 1-10 0,0 0-9 0,0 0-7 0,0 1-7 16,2-1-5-16,-1 3-4 0,3 0-5 0,-3 0-4 0,1 1-4 16,2 1-1-16,-1 0-1 0,0 2 0 0,1 1 1 0,-1-1 0 0,0 3 1 15,0 0-1-15,-1-1 0 0,1 1 0 0,0 1-2 0,0 0-1 16,0 1-9-16,-1 0-8 0,0 0-10 0,-1-1-11 0,1-1-18 16,-1 0-15-16,-1 2-21 0,4-2-25 0,-4 0-26 0,1 0-30 0,-1-3-40 15,2 2-45-15,-2-3-56 0,0 0-63 0,0-1-66 0,0-2-66 16,0-3-37-16,0 0-20 0,0 0-3 0</inkml:trace>
  <inkml:trace contextRef="#ctx0" brushRef="#br0" timeOffset="130334.7825">17410 8794 165 0,'0'-12'562'0,"-2"5"7"0,0-3 3 0,0 3-86 15,2 2-130-15,-1-2-99 0,-1 2-78 0,2 0-51 0,0 3-34 0,0 1-24 16,2-1-18-16,-1 1-23 0,1 1-29 0,2 1-33 0,-2 1-36 15,1 1-35-15,0 0-39 0,0 2-53 0,1 0-60 0,0 2-82 16,0 0-91-16,1 0-59 0,-3 3-43 0,1-2-21 0</inkml:trace>
  <inkml:trace contextRef="#ctx0" brushRef="#br0" timeOffset="130910.6814">17787 9109 95 0,'1'-10'499'0,"-1"1"9"0,0-1-65 0,0 2-104 16,-1-1-84-16,1 2-71 0,-2-1-41 0,0 0-24 0,-1 2-13 0,1 0-7 15,-1 0-7-15,-1 2-7 0,2-1-9 0,-1 2-11 0,0 0-12 16,-2 1-12-16,0 0-9 0,0-1-10 0,1 3-6 0,-4 0-5 0,2 0-3 16,-2 0-2-16,0 3-2 0,-3-1 2 0,1 1 1 0,1 2 1 15,-4 0 3-15,2 1 2 0,-1 0 3 0,0 0 1 0,1 2 2 0,0 1 1 16,2-2 2-16,-1 3 0 0,-1 0 1 0,2 0-1 0,1 0 0 16,-1 1-3-16,2-1-1 0,1 0-1 0,-1 2-3 0,4-2-1 0,0 0-2 15,-1 1-1-15,2-2-2 0,0-1-1 0,2 2-2 0,2-1-1 16,0-1-3-16,2-1-2 0,-1-1-3 0,0 0-2 0,2-2-3 15,2 1-3-15,-3-2-2 0,4-2-5 0,-2-1-5 0,2-1-5 0,2-1-4 16,-1-1-1-16,2-1-1 0,-1-3 1 0,1 1-2 0,0-3 1 16,0-3 0-16,2 2 1 0,-2-2 3 0,1-1 0 0,-1-2 3 0,-1-1 3 15,1-1 6-15,-1-3 6 0,-2 2 4 0,1-4 4 0,-3 0 3 16,1 0 3-16,1-2 2 0,-4 0 4 0,1 0 6 0,-2-1 6 16,0 1 7-16,-1 0 7 0,-1 0 10 0,-1 0 9 0,0 1 6 0,0 2 6 15,0 2 7-15,-1 0 8 0,-1 3 4 0,2 3 5 0,-2 0 3 16,1 1 3-16,-1 3-4 0,2-1-5 0,-1 3-7 0,-2 1-10 0,3 1-8 15,-2 1-9-15,2 1-10 0,0 3-7 0,0 0-8 0,0 3-9 16,0-1-7-16,0 3-7 0,0 3-5 0,0-1-4 0,0 3-2 16,0 4 1-16,2 1-1 0,-2 0 0 0,0 1 0 0,3 4 0 0,-2 1-1 15,-1 0-1-15,0 0-6 0,2 3-6 0,-2 0-11 0,0 0-10 0,0 2-12 16,0-2-16-16,1 1-20 0,-1 1-25 0,0-2-28 0,2-1-30 16,-2 2-40-16,2-3-43 0,-1-2-52 0,3 0-53 0,-3-1-63 15,2-1-68-15,1-3-38 0,-3-2-21 0</inkml:trace>
  <inkml:trace contextRef="#ctx0" brushRef="#br0" timeOffset="131294.3053">17937 9016 528 0,'-2'-9'574'0,"0"2"10"0,1-3-68 0,-1 5-105 0,1-2-89 0,-4 3-78 0,5-1-50 0,-1 1-36 16,-1 0-26-16,2 4-24 0,0-2-18 0,0 2-16 0,0 0-16 15,0 0-14-15,0 0-12 0,3 2-11 0,0 1-9 0,-1 1-7 0,1 1-4 16,0 0-3-16,0-2 0 0,2 4-3 0,0-1-2 0,-2 0-2 15,3-1-3-15,0 0-3 0,-1 1-4 0,0-1-4 0,0 0-7 16,1-1-3-16,2 0-7 0,-2-2-4 0,-1 1-3 0,2-3-2 0,0 1-1 16,0-1 2-16,1-1 2 0,-2-2 3 0,2 1 2 0,0-1 5 15,-2-2 5-15,0 0 4 0,3-1 5 0,-4-2 7 0,0 1 5 0,-2 0 5 16,2-3 6-16,-2 1 5 0,-1 1 5 0,-2 0 5 0,0-1 4 16,0 1 5-16,-2-1 3 0,1 2 3 0,-2 1 4 0,-1-2 2 0,1 3 2 15,-2-2 0-15,0 2 2 0,-2 2 1 0,2-2 1 0,-1 3 1 16,-1 1-1-16,-2-1-3 0,1 2-2 0,0 2-2 0,0-1-1 0,-3 1-2 15,3 3-4-15,-1 0-1 0,0 2-1 0,1-2-1 0,-1 5 0 16,0 0-1-16,3 0-2 0,0 1-1 0,-1 1-1 0,4 0 2 0,0 1-2 16,1 1 0-16,2-1 1 0,2 2-1 0,-1-2 2 15,2 2-2-15,1-1-2 0,2-1-3 0,2 0-5 0,1 0-4 0,3-3-9 16,-3 2-12-16,5-3-15 0,1 1-18 0,0-3-23 0,3 1-26 0,-1-2-29 16,5-2-31-16,-3-1-41 0,5 0-44 0,-1-3-57 0,1 0-66 15,0-3-75-15,1 1-81 0,1-2-37 0,0 0-15 0,1-2-1 0</inkml:trace>
  <inkml:trace contextRef="#ctx0" brushRef="#br0" timeOffset="131861.7857">18899 9075 154 0,'-6'-3'550'0,"1"1"9"0,1 1 7 0,-3-3-69 0,1 2-108 0,-2-1-89 15,0-1-81-15,-1 4-50 0,-2-3-34 0,0 3-22 0,-2-4-13 16,0 3-11-16,-3 1-8 0,2-2-9 0,-2 0-8 0,-1 2-7 15,1 0-8-15,-1 0-4 0,-2 0-5 0,5 0-7 0,-4 0-3 0,2 2-3 16,1 0-4-16,0-2 0 0,1 0-2 0,3 0 0 0,1 0 1 16,0 0 0-16,2 0 2 0,1 0-2 0,2 0 0 0,1 0-6 15,-1 0-7-15,2-2-6 0,2 0-6 0,-1-1-8 0,2-2-7 0,2 3-9 16,-1-4-7-16,1 2-10 0,2-4-8 0,-1 0-8 0,2 0-8 0,1-2-7 16,1-2-4-16,2-1-4 0,-3-1 1 0,3 1 2 0,-1-3 3 15,1 0 3-15,-1-4 5 0,1 3 7 0,-1-2 7 0,2-3 7 16,-2 2 5-16,-2-1 8 0,2-1 6 0,0 1 8 0,-4 1 11 15,1-2 10-15,0 1 12 0,-2 1 9 0,1 2 9 0,-3 0 9 0,3-1 6 16,-4 3 4-16,0 1 4 0,0 0 4 0,0 2 4 0,-1 1 2 16,-2 1 1-16,2 2 0 0,-3 0-2 0,1 2-4 0,1 1-7 0,-1 0-3 15,0 1-8-15,0 3-4 0,0 0-6 0,-1 1-3 0,-2 2-3 0,2 1-4 16,-1 1-3-16,0 4-3 0,0-1-3 0,0 3-2 0,-1 1-1 16,2 3-1-16,0 2-2 0,0 0 0 0,0 3-2 0,1 2-1 15,3 4-1-15,-2 0-2 0,2 1-1 0,0 4-1 0,2 1 0 0,0 2 3 16,1 1 3-16,0 2 0 0,0 0 2 0,1 1-1 0,-3 3 2 0,5 1-4 15,-3 1-7-15,1 0-8 0,-3 0-13 0,2 2-17 0,1-1-17 16,-3 3-28-16,2-2-31 0,-3 2-41 0,2-1-44 0,0-1-59 16,-2 1-66-16,0-3-80 0,-2 1-88 0,0-2-52 0,2-3-33 0,-1-1-9 15</inkml:trace>
  <inkml:trace contextRef="#ctx0" brushRef="#br0" timeOffset="132726.8947">16878 9771 379 0,'-5'-2'522'0,"0"-1"8"0,2 0-66 0,-1 0-99 0,-1 1-87 0,2 0-79 0,-4 1-49 0,2-1-31 0,0 2-19 16,0 0-10-16,-2 0-5 0,2 0-2 0,0 2-4 0,-1-1-8 0,-1 1-5 15,0 3-5-15,-1-2-5 0,2 2-4 0,-3 0-3 0,2 3-3 16,-1-1-2-16,2 1-2 0,-1 1 0 0,-2 1 0 0,3 2-3 15,-1-2-3-15,2 1-3 0,2 0-6 0,-3 1-4 0,3 2-3 0,1 0-3 16,-1-1-3-16,3 0-4 0,0 0-1 0,0 2-2 0,3-3-2 16,2 2-1-16,1 0-3 0,1-2-3 0,1-1-5 0,0 1-6 0,6 0-5 15,-3 0-7-15,3-4-8 0,0 1-8 0,3-1-8 0,0-1-10 16,0-3-9-16,0 3-9 0,2-4-8 0,1-3-6 0,-2 2-6 0,3-2-3 16,-4-2 0-16,2 2 3 0,1-3 7 0,-2-1 8 0,-1-1 8 15,-2 0 9-15,0-3 11 0,-2 3 12 0,1-3 9 0,-4 1 14 0,-1-2 13 16,0 0 16-16,0-1 14 0,-5 1 12 0,1-1 12 0,-2 1 10 15,-1 0 8-15,-2 3 7 0,3-4 6 0,-3 0 7 0,-3 3 5 16,1-2 5-16,1 1 6 0,-1 3-1 0,-1-1-1 0,0 0-4 0,1 1-5 16,1 2-7-16,-3-1-7 0,3 2-10 0,-1-1-7 0,0 2-8 15,-1 0-9-15,3 1-7 0,-4 0-7 0,2 1-8 0,1 0-5 16,-1 2-6-16,1 0-5 0,-4 3-1 0,2-1-5 0,-1 2 0 0,1 1-3 16,1-1 1-16,1 3-1 0,-1-1 1 0,2 1 0 0,0 0-2 15,0-1 1-15,0 2-2 0,3-1 0 0,-1 1 1 0,3-1-2 0,-2 1 0 16,4-2-1-16,-1 1 1 0,1-2-4 0,0 1 0 0,-1-2-2 0,2 1-3 15,3-5-3-15,-3 4-6 0,3-2-6 0,0-3-7 0,0 1-5 16,1-1-5-16,0-2-3 0,1-2-2 0,1 2-1 0,-3-3 1 16,3-2 1-16,-3-2 3 0,2 2 1 0,-1-4 4 0,0 1 5 0,0-1 5 15,-4 0 8-15,0-1 8 0,0-3 7 0,-2 4 7 0,-3-4 5 16,1 1 4-16,-3 2 7 0,-1-1 1 0,-1-2 2 0,-3 1 1 16,1 1 0-16,-4 1 2 0,-1-1 0 0,-1 2 2 0,-4 0-1 0,1 2-1 15,-2-3 0-15,-2 5-1 0,1-2-2 0,-1 2-1 0,-1 2-4 0,0-2-2 16,0 2-3-16,0 2 0 0,1-1-3 0,0 2-7 0,2 2-11 15,1-1-15-15,2 2-17 0,0 2-24 0,1-2-26 0,3 2-30 16,1-1-32-16,2 1-38 0,1 2-39 0,1-1-43 0,2 1-42 0,2-1-61 16,3 0-68-16,0-2-39 0,2 1-22 0</inkml:trace>
  <inkml:trace contextRef="#ctx0" brushRef="#br0" timeOffset="133494.3099">17366 9885 65 0,'5'-4'527'0,"1"-3"4"0,2 2-2 0,-3 1-70 0,0 0-102 0,1-1-77 0,1 2-63 0,0-1-41 0,-1 1-34 0,-1 1-20 0,2-1-16 0,0 3-14 16,1-1-13-16,0 1-12 0,-1 1-11 0,-1 1-12 0,3-1-12 16,-2 2-9-16,-1 1-8 0,2 1-5 0,0 1-3 0,-2 0-3 0,-1 2 0 15,0 1-2-15,0-1-1 0,-4 4 0 0,3-2-2 0,-2 1 0 0,0 0 0 16,-2 1 0-16,0 0 0 0,-2 2 0 0,2-2-1 0,-2 0 1 16,-2-2-1-16,3 2 0 0,-3-2 0 0,1-1 0 0,2 3 4 15,-3-4 2-15,3-2 3 0,-1 0 4 0,0-2 4 0,2 1 5 16,0-2 4-16,0-1 1 0,0-2 1 0,0 0-1 0,2-2-1 0,1-1-1 15,2-2 0-15,-2 0-2 0,2-3-2 0,3 0-3 0,0-4-4 16,0 2-3-16,1-2-5 0,1 0-5 0,-2-1-5 0,4-1-1 0,-2 0 3 16,-1 2 0-16,4 0 3 0,-4 1 2 0,-1-1 1 0,0 1 2 15,1 3 3-15,-1-1 3 0,-1 1 2 0,-1-1 2 0,0 6-1 16,-1-4 1-16,-2 5-1 0,0-1 2 0,1 1-2 0,-3 2 1 0,3 2-1 16,-3-1 0-16,1 2-1 0,-1 1-2 0,4 1-2 0,-4 2-3 15,1-2-2-15,1 2-1 0,0 3 1 0,1 0-2 0,-1 1-2 0,0-1-2 16,0 4-2-16,0-2-9 0,-1 1-8 0,2 1-13 0,-1-1-11 0,1 1-12 15,1-2-9-15,-2 0-14 0,2 2-13 0,-1-3-15 0,2 0-17 16,-1-1-17-16,2-1-17 0,-3-1-18 0,4-1-15 0,2-2-11 0,-2 0-13 16,1-3-5-16,0 0 0 0,1-2 1 0,1-2-1 0,0 0 8 15,0-3 13-15,1-2 21 0,0 0 22 0,-1-1 29 0,0 1 30 0,0-3 29 16,0-1 30-16,0 1 31 0,0-3 31 0,-3-1 28 0,3 2 24 16,-1-2 24-16,-2 1 22 0,-2-1 16 0,3-1 13 0,-4 1 6 15,2 1 4-15,-3 0-1 0,0 0 0 0,-1-2-1 0,-1 6 0 0,-1-4-3 16,-1 3-2-16,-1 1-6 0,1-2-9 0,-4 4-7 0,1-2-11 15,1 2-10-15,-2 2-10 0,-3 1-11 0,2-1-9 0,-1 2-11 16,-2 1-8-16,2 0-12 0,-2 2-11 0,-3 2-10 0,3 0-9 0,-2 1-5 16,1 2-5-16,0-1-4 0,-1 1-2 0,-1 2-1 0,3 2-2 0,0-2-1 15,0 1 0-15,-2 2 0 0,3-1-2 0,1 2 1 16,1-1-1-16,0 1 1 0,-1 2-1 0,5-4-2 0,-3 0-1 0,4 0-1 16,0 2-1-16,0-3-1 0,0-1-2 0,4 2-2 0,-3-3 0 0,5 1-2 15,-3-4-1-15,2 2-1 0,1-2 0 0,-1-3-1 0,3 0 0 16,1 0 1-16,0-2 1 0,-1-1 3 0,2-1 3 0,-2-1 2 15,4 0 5-15,-2-4 6 0,-2 2 7 0,2-1 9 0,1 1 9 0,-3 0 10 16,0-1 10-16,-2 1 13 0,2-1 12 0,-2 2 10 0,1 1 10 16,-4-2 6-16,0 2 3 0,0 2 3 0,-1-1-1 0,0 1-4 15,-2 1-6-15,0 2-7 0,0 0-2 0,0 2-7 0,0 0-4 0,0 3-6 16,0-2-10-16,0 6-7 0,1-1-10 0,-1 3-6 0,3 1-7 0,-3 3-1 16,0 2 0-16,0 3 2 0,1 1 2 0,-1 1 0 0,0 5 0 15,0-1-3-15,0 3-3 0,0 2-1 0,0 1-2 0,0 1-3 16,0 0-3-16,0 3-11 0,-1 1-13 0,-2 1-15 0,3-1-20 0,-1 1-17 15,1-1-18-15,-2 1-16 0,0-2-17 0,2-2-14 0,-1 1-14 16,-1-5-20-16,2-2-19 0,0-2-21 0,2-2-21 0,-1-2-17 0,1-7-19 16,1-1-39-16,1-2-50 0,0-3-61 0,0-4-66 0,1-2-34 15,0-6-19-15,2 1-3 0</inkml:trace>
  <inkml:trace contextRef="#ctx0" brushRef="#br0" timeOffset="134110.7347">18247 9881 239 0,'-4'-10'557'0,"1"1"9"0,2 0 3 0,-3 2 0 0,1 2-102 0,2-1-154 0,-4 3-95 0,4-1-62 16,-1 1-39-16,2 1-26 0,-2 1-18 0,2 1-14 0,0 0-11 0,0 3-11 16,0 0-11-16,2 0-9 0,-2-1-8 0,2 5-7 0,-1-1-3 15,-1 1-3-15,2 2 1 0,1-2 0 0,-2 5-1 0,1-3 1 0,-1 1-1 16,1 0 1-16,0 1 0 0,-1 1-1 0,2-1 1 0,-1 1-2 15,0-3 2-15,-1 4 0 0,2-3-2 0,-1-1 1 0,1 0-1 16,2 0 1-16,-4-1-1 0,2 0 1 0,1-4-3 0,-1 1-2 0,0-2-2 16,2 2-3-16,-2-1-2 0,5-3-2 0,-4-1-1 0,3-1-1 15,-1-1 0-15,2-3 1 0,1 0 0 0,-1 0 2 0,2-4 1 16,-1 2 2-16,1 0 3 0,0-4 3 0,-1 1 3 0,0 0 2 16,-1-3 6-16,0 3 1 0,1-2 5 0,0 0 6 0,-3 2 4 0,0-1 5 15,0 1 3-15,-1 0 3 0,-2 0 1 0,2 1 2 0,-2 1 1 0,-1 1-2 16,1 1 1-16,-1 2-1 0,-1-1-4 0,-1 2-4 0,2 0-3 15,-2 0-9-15,2 1-5 0,-1 2-5 0,-1 0-4 0,5 0-5 0,-4 2-2 16,1 0-3-16,-1 1-4 0,3 0-4 0,-1 0-6 0,0 1-5 16,0 1-3-16,2-1-6 0,-2 1-5 0,3 0-4 0,-1 0-6 15,0 2-8-15,1-3-8 0,-1 1-6 0,1 0-4 0,0 0-4 0,-1 0-1 16,2 0 1-16,-1-5 3 0,2 3 3 0,-2 0 5 0,1-3 5 16,-3 2 7-16,4-2 8 0,0-2 8 0,0 2 9 0,-2-3 8 15,-1 0 6-15,3 3 8 0,-2-5 5 0,1 0 7 0,-3 0 6 0,1 0 9 16,3 0 9-16,-3 1 8 0,-2-3 9 0,0 1 9 0,0 0 8 15,-1 0 7-15,-1 1 7 0,-1 0 7 0,0 0 2 0,0-1 3 0,0 2 3 16,-1 1-2-16,-1-2 0 0,1 0-4 0,-3 2-8 0,0 1-4 16,0-1-7-16,-2 1-7 0,0 2-7 0,0-2-6 0,-1 2-6 0,-1 2-5 15,1-2-3-15,-1 2-4 0,-2 1 0 0,1 2-3 0,1-1-3 16,0 2 0-16,1-1-2 0,-2 2 0 0,3 0-2 0,1 2-1 16,0-1-1-16,0 2-2 0,4 1-1 0,-4-1-2 0,5 1-1 0,0 1 0 15,0-2-2-15,5 2-2 0,-2-1-2 0,0 1-1 0,3 0-4 16,-1-2-4-16,3 1-7 0,1-2-7 0,1 0-10 0,-2 0-10 0,4-1-12 15,-2-3-13-15,1 2-13 0,0-3-17 0,0 1-20 0,3-1-18 16,-2 0-19-16,-3-4-21 0,4 0-23 0,-4 0-24 0,3 0-23 0,-2-4-17 16,0 0-17-16,1-1-12 0,-2 1-11 0,-1-3-15 0,0 2-18 15,1-3-14-15</inkml:trace>
  <inkml:trace contextRef="#ctx0" brushRef="#br0" timeOffset="134362.2788">18817 9866 358 0,'-1'-5'407'0,"1"-1"-8"0,-2 0-20 0,0 1-43 0,2 2-53 0,-1-1-41 0,1 0-36 0,0 2-29 0,0-1-24 0,0 2-20 15,0 1-19-15,0 0-16 0,0 0-15 0,0 0-15 0,0 0-14 0,1 1-13 16,3-1-16-16,-3 3-12 0,1-1-9 0,1 2-9 0,0 0-4 16,0 2-4-16,2 0-5 0,-1 0-2 0,1 1 1 0,-1 3-1 0,0-1-1 15,0 1-3-15,-3 1-1 0,2-1-1 0,-1 2 1 0,1-1-2 16,-1 1 0-16,0-2 0 0,-2 1 1 0,0 2 2 0,0-5 3 16,0 0 4-16,0 0 3 0,0-1 8 0,0 1 9 0,0-1 12 0,0-3 10 15,0-1 13-15,0-1 11 0,0 1 7 0,0-3 5 0,0 0 2 16,0 0 2-16,0-3 2 0,0-1 0 0,2-1 1 0,0 0-1 15,1-2-5-15,0 0-7 0,0-4-12 0,1 1-17 0,0 0-19 0,1-3-22 0,1 1-21 16,1-1-20-16,-3 1-24 0,4 0-26 0,-3-1-31 16,4 0-35-16,-2 1-58 0,-1 2-68 0,2 0-90 0,0 0-99 0,0 2-50 15,0-2-23-15,-2 4-6 0</inkml:trace>
  <inkml:trace contextRef="#ctx0" brushRef="#br0" timeOffset="156994.3486">21131 9787 75 0,'-1'0'96'0,"1"0"-10"0,-2 0-7 0,2 0-7 0,-2 0-2 0,2 0-2 0,-1 0 0 0,1 0-1 0,-2 0-1 0,2 0-3 15,0 0-3-15,0 0-1 0,0 0-4 0,0 0-4 0,0 0-3 0,0 0-1 16,0 0-3-16,0 0-3 0,0 0-4 0,0 0-2 0,-1 2-5 16,1-2-4-16,0 0-4 0,0 0-1 0,0 0-2 0,0 0-4 0,0 0 1 15,0 0 0-15,0 0 0 0,0 0-2 0,0 0 2 0,0 0-1 16,0 0-1-16,-2 1 1 0,2-1 0 0,0 0-1 0,0 0 1 15,-2 0-1-15,2 0 2 0,0 0-1 0,0 1-1 0,0-1 1 0,0 0-1 16,0 0-1-16,0 0 1 0,0 0-1 0,0 0 1 0,0 0-1 16,0 0-1-16,0 0 0 0,0 0-2 0,0 0 0 0,0 0 0 0,0 0 1 15,0 0 2-15,0 0 0 0,0 0 3 0,0 0 1 0,0 0 1 16,0 0 1-16,0 0 0 0,0 0 1 0,0 0 1 0,0 0 1 0,0 0 2 16,0 0 2-16,0 0 3 0,2 2 2 0,0-1 4 15,-1-1 1-15,1 2 0 0,-1-2 0 0,1 2 0 0,1-2-1 0,1 0 0 16,0 1-1-16,1-1-1 0,-2 0 1 0,2 2-2 0,-2-2-2 15,0 0-3-15,4 0-6 0,-3 2-1 0,2 1-6 0,-1-3-1 0,2 0-3 16,-1 0-1-16,0 0-1 0,2 0-2 0,-2 0-1 0,2 2-1 16,0-2 1-16,2 0 0 0,-2 0 1 0,1 0 1 0,0 0 2 0,3 0 1 15,-4 0 0-15,1 0 1 0,2 0 1 0,0 0-1 0,0 0 1 0,-1 0-1 16,1 0 1-16,1 0-1 0,0 0-2 0,0 0 0 0,1 0 0 16,1 0-1-16,0 0-1 0,1 0-1 0,0 0 2 0,0 0-1 15,0 0 0-15,3 0-1 0,-1 0 2 0,2 0 0 0,-1 0 2 16,2 0 0-16,-1 0 3 0,3 0-1 0,0 0-1 0,2 0 1 0,-2 0-2 15,4 0-1-15,-1 0 0 0,0-2-1 0,2 2-2 0,-1 0 1 16,-1 0 0-16,1 0-1 0,3 0-2 0,-2 0 1 0,1 0-2 0,-1 0-1 16,1 0 0-16,-1 0 0 0,2 0-4 0,-3 0 1 0,-1 0 0 15,1 0 0-15,0 0 0 0,-1 0 0 0,-2 0-1 0,-2 0-2 16,1 0 1-16,0 0-2 0,-1 0 1 0,-4 0-1 0,2 0 1 0,-1 0 0 16,-1 0 1-16,2 0 0 0,-5 0-2 0,1 0 1 0,0 0 0 15,0 0 1-15,-1 0-2 0,-2 0 2 0,2-3 0 0,-1 3-1 0,3 0 1 16,-3-2-2-16,-1 2 1 0,-1 0-1 0,2 0 1 0,1 0-1 15,-3 0 1-15,3 0-2 0,-2 0 1 0,-1 0-1 0,1 0-1 0,-1 0 1 16,2 0-1-16,-4 0 1 0,1 0 2 0,1 0-1 0,-2 0 2 16,-1 0-2-16,0 0 2 0,2 0 0 0,-2 2 0 0,0 1 1 0,-2-3 2 15,2 0 1-15,-4 0 0 0,1 2 0 0,-2-2 1 0,2 0-2 16,-1 2 0-16,1-2-2 0,-1 0 4 0,-3 0-2 0,1 0 1 16,-1 0 0-16,1 0 0 0,-2 0 0 0,0 0 0 0,0 0 0 0,0 0 0 15,0 0 1-15,0 0 0 0,0 0-1 0,0 0 1 0,0 0-1 16,0 0 2-16,0 0-2 0,0 0-2 0,0 0-2 0,0 0 2 15,2 0-1-15,-1 0-1 0,1 0-6 0,-1 0-6 0,1 0-9 0,1 0-9 16,-1 0-16-16,1 1-15 0,1 1-25 0,0-2-27 0,-3 0-39 16,4 0-45-16,0 0-57 0,0 0-61 0,0 0-62 0,0 0-60 0,0 0-28 15</inkml:trace>
  <inkml:trace contextRef="#ctx0" brushRef="#br0" timeOffset="158392.8113">24620 9820 14 0,'0'0'118'0,"-2"0"-5"0,2 0-5 0,0 0-4 0,-1 0-3 16,-1 0-6-16,0-2-1 0,2 2-3 0,-1 0-4 0,1-3-1 0,0 3-3 15,-2 0-4-15,2 0-1 0,-1 0-2 0,1-2-1 0,-2 2-1 16,2 0-1-16,-2-2-1 0,2 2 0 0,0 0-1 0,0-1-3 16,0 1-3-16,-1 0-3 0,1 0-2 0,0 0-4 0,0-2-2 0,0 2-3 15,0 0-4-15,0 0-2 0,0 0-2 0,-5-2-4 0,5 2-3 16,0 0-3-16,0 0-3 0,0 0-2 0,0 0-1 0,0 0-2 15,0 0-4-15,0 0-1 0,0 0-4 0,0 0-2 0,0 0-3 0,0 0-2 16,0 0-2-16,0 0-3 0,5 0-1 0,-5 0-2 0,1-3 0 16,3 3-2-16,-3 0 0 0,2 0 0 0,1 0-1 0,0 0 1 0,3 0-1 15,0 0 1-15,1 0 1 0,4 0 0 0,-2 0 1 0,2 0 0 16,-1 0 1-16,4 0 0 0,0-2-2 0,4 2-2 0,-3 0 1 16,3 0 0-16,1 0-1 0,-1 0 0 0,3 0-2 0,0 0 0 0,3-2-2 15,-2 2-1-15,4 0 1 0,-2 0-2 0,2-1-1 0,1 1 0 0,-1 0 0 16,1-2 0-16,2 0 1 0,-3 2 1 0,3-1 3 0,-1 1 0 15,-2-2 2-15,1 2 3 0,1-1 1 0,-1 1 3 0,1-1-1 16,-3 1 3-16,1 0 2 0,2-2 1 0,-3 2 3 0,1 0-1 0,2 0 0 16,-3 0 0-16,2 0-3 0,-1 0 0 0,1 0 0 0,1 0-1 15,-1 0-2-15,0 0 0 0,2 0 0 0,0 0-3 0,0 0 0 16,0 0-2-16,0 0-2 0,2 2-1 0,-2-2-1 0,0 1-3 0,2 0 0 16,-1-1-3-16,-2 2-2 0,1-1-2 0,-2-1-3 0,1 2-2 15,-2 0-1-15,-2-2-1 0,-1 1-3 0,-1-1 2 0,-1 2-1 0,2-2 1 16,-5 0 1-16,0 2-1 0,-1 1 2 0,-1-3 1 0,0 0 4 15,-2 2 1-15,-1-2 3 0,-3 2 1 0,2-2 2 0,-3 1 3 0,-2 1 1 16,1-2-1-16,-1 2 2 0,-1-2 1 0,-2 0 1 0,0 0 1 16,-2 0 1-16,0 0-1 0,-1 0 0 0,-1 0 1 0,3 0-1 15,-4 0 0-15,0 0-2 0,0 0-6 0,0 0-8 0,0 0-13 0,0 0-17 16,0 0-22-16,0 0-23 0,0 0-41 0,0 0-45 0,0 0-70 16,0 0-77-16,0 0-58 0,0 0-49 0</inkml:trace>
  <inkml:trace contextRef="#ctx0" brushRef="#br0" timeOffset="160043.6823">21345 10674 64 0,'-3'-2'66'0,"1"2"-7"0,0-1-4 0,1 1-4 0,-3 0-1 0,3 0-1 0,-1 0 0 0,2 0-3 16,-1 0-3-16,1 0-2 0,0 0 0 0,0 0-2 0,0 0 1 16,-2 0 0-16,2 0 3 0,-3 0 4 0,3 0 5 0,0 0 5 0,0 0 6 15,-1 0 6-15,-1 0 4 0,2 0 5 0,-1 0 4 16,1 0 3-16,-2 0 2 0,0 0 2 0,2 0 2 0,-3 0 0 0,3 0-1 16,-2 0-1-16,2 0-4 0,0 0-3 0,0 0-3 0,0 0-5 15,-3 0-5-15,3 0-5 0,0 0-4 0,0 0-5 0,0 0-6 0,0 0-4 16,0 0-5-16,0 0-5 0,0 0-5 0,0 0-4 0,0 0-5 15,3 0-3-15,-1 0-4 0,1 0-3 0,2 0-2 0,1 0-1 0,0 0-2 16,1 0-3-16,3 0-1 0,2 0-1 0,-1 0 0 0,6 0 2 16,1-2 0-16,2 2 2 0,2 0-1 0,3-1 2 0,1-1 0 0,3 2-1 15,2 0-4-15,3 0-3 0,-1 0-3 0,1 0-1 0,3 0-3 16,1 0-4-16,-2 0-4 0,3 2-4 0,-1-1-6 0,0 1-3 0,1-1-3 16,0 1-3-16,-1 1-2 0,0 0-2 0,-2-2 1 0,3 2 1 15,-4 0-1-15,0-1 2 0,0-1 2 0,-2 1 3 0,0 0 3 0,1 0 3 16,-3 0 1-16,-1-1 2 0,0 1 2 0,0-2 1 0,-1 0 2 15,-2 2 1-15,-1-2 1 0,1 0 3 0,-2 0 3 0,1 0 1 16,-4 0 1-16,0-2 2 0,0 2 2 0,-3 0 0 0,3-2 2 0,-3 2 1 16,-1-1 2-16,-1-1 1 0,-2 0 0 0,2 1 2 0,-4 0-1 15,0-1 1-15,0 1-1 0,0 1-1 0,-4-2 0 0,3 2 0 16,-2-1-1-16,-2-1-2 0,0 2-3 0,-1 0-5 0,0 0-9 0,1 0-12 16,-3 0-15-16,2 0-22 0,-1 0-27 0,-3 2-31 0,2-1-34 15,-2-1-49-15,0 2-57 0,-1 1-59 0,-1-2-60 0</inkml:trace>
  <inkml:trace contextRef="#ctx0" brushRef="#br0" timeOffset="161009.9582">24285 10582 25 0,'-2'0'234'0,"0"0"-32"0,-1 0-30 0,2 0-19 0,-1 0-16 0,0 0-10 0,-1 0-6 0,1 0-7 16,2 0-6-16,0 0-4 0,-2 0-5 0,0 0-5 0,2 3-4 15,0-3-4-15,0 0-3 0,0 0-2 0,0 0-2 0,0 0-1 16,0 0-2-16,0 0-1 0,0 0 0 0,0 0-3 0,0 0 0 16,0 0-4-16,0 0-1 0,0 0-5 0,4 0-4 0,-2 0-4 0,1 0-3 15,1 0-5-15,0 0-6 0,1 0-3 0,3 0-3 0,1 0-3 16,-1 0-6-16,4 0-1 0,2 0-5 0,0 0-2 0,3 0-2 0,3-3-2 15,0 1 0-15,4 2-2 0,1 0-2 0,2 0-2 0,0 0-2 16,6 0 0-16,-2 0-3 0,3 0-3 0,-1 0-1 0,2 0-4 16,3 0-3-16,-2 0-3 0,3 0-4 0,-1-2-2 0,0 2-2 0,2-1-4 15,2-1-3-15,0 2 0 0,2-2 1 0,-3 1 0 0,0 1-2 0,3-4 0 16,-1 4 2-16,3-3 2 0,-3 1 4 0,1 0 3 0,-2 1 3 16,1-1 1-16,1-1 3 0,-1-1 3 0,1 2 4 0,-2-1 0 15,0 0-2-15,-2 0 2 0,-1 2 2 0,-2-1 1 0,0-1 0 0,0 2-1 16,-4-1-2-16,-1 1 1 0,-2-1 1 0,-4 0-1 0,0 2-2 0,-2-1 1 15,-2 1 1-15,0 0-2 0,-5 0 1 0,1 0-2 0,-1 0 1 16,-4 0-1-16,-1 1 0 0,1-1-3 0,-5 2-4 0,0 0-6 16,-1-2-8-16,1 1-11 0,-3-1-14 0,-2 2-21 0,-1-1-27 0,0 2-44 15,-2-3-55-15,-2 2-78 0,0 1-89 0,1-1-58 0,-2 2-40 16,-2-1-17-16</inkml:trace>
  <inkml:trace contextRef="#ctx0" brushRef="#br0" timeOffset="162414.0693">21128 11530 209 0,'-2'0'198'0,"1"0"-32"0,-1 0-25 0,1 0-20 0,1 0-14 0,-2 0-8 0,2 0-5 0,-2 0-3 0,2 0 1 0,0 0-1 15,-1 0-1-15,1 0-2 0,0 0-4 0,0 0-3 0,0 0-4 16,0 0-5-16,0 0-6 0,0 0-3 0,0 0-1 0,0 0-1 16,0 0 0-16,0 0-2 0,0 0 0 0,0 0-4 0,0 0-5 15,0 0-2-15,0 0-6 0,0 0-3 0,0 0-4 0,0 0-3 0,0 0-3 16,0 0-2-16,0 0-2 0,1 0-2 0,3 0-3 0,-1 0-2 16,0 0-3-16,4 0-3 0,-1 0-1 0,1 0-2 0,2 0-1 0,0 0-2 15,2 0-1-15,2-1-1 0,0-2-2 0,2 3-3 0,4 0-1 0,-1-3-3 16,4 3-2-16,0 0-1 0,0 0 2 0,3-2 0 0,2 1 2 15,0 1 1-15,1-2 2 0,2 1 0 0,0 1 2 0,2 0 1 16,0 0 2-16,1 0 0 0,0 0 2 0,2 0 0 0,3 0-1 0,-2 0-3 16,2 0-3-16,0 0-2 0,3 0-4 0,-1 0-3 0,1 1-3 15,1 1-3-15,0-2-2 0,0 1-2 0,-1 1-4 0,0-2-2 16,2 0-2-16,-4 3-1 0,1-3-1 0,-2 4 1 0,1-3 0 0,-2 3 1 16,-1-1 1-16,-1-1 0 0,2 1 0 0,-6 1 2 0,4-1 4 0,-2 0 3 15,-2-1 3-15,-1 3 4 0,0-2 2 0,1 0 2 0,-5 0 5 16,0-1 2-16,-1 0 3 0,2 2 2 0,-2-1 0 0,-1 0 2 0,-1-2 3 15,-2 2 0-15,1-1-1 0,0-1-1 0,-2 1 0 0,-2 1-1 16,1-3 0-16,-3 1-2 0,1 1 0 0,-4-2-1 0,1 0 0 16,-2 0-1-16,-3 3 0 0,2-3 1 0,-1 0-1 0,-4 3 0 0,0-3 1 15,-1 0-1-15,-1 0 2 0,1 0-1 0,-1 0 1 0,-3 0 0 16,1 0 1-16,-1 0 0 0,-1 0-2 0,0 0-6 0,0 0-8 16,0 0-16-16,0 0-20 0,0 0-27 0,0 0-32 0,0 0-45 0,0 0-52 15,0 0-74-15,0 0-83 0,0 0-51 0,0 0-38 0</inkml:trace>
  <inkml:trace contextRef="#ctx0" brushRef="#br0" timeOffset="163594.6999">24595 11595 243 0,'-7'0'421'0,"2"0"-37"0,2 0-67 0,-2 0-79 0,1 0-49 0,1 0-33 0,0 0-16 0,1 0-9 16,0 0-5-16,2 0-2 0,0 0-5 0,0 0-5 0,0 0-8 0,0 0-10 15,0 0-9-15,0 0-9 0,0 0-10 0,0 0-7 0,0 0-8 16,2 0-7-16,0 0-6 0,-1 0-4 0,2 0-5 0,2 0-5 16,-4 0-4-16,2 0-3 0,2 0-4 0,-1 0-6 0,0 0-3 0,3 0-3 15,4 0-2-15,-3 0-2 0,3 0-1 0,3 0-1 0,2 0 1 16,3 0-1-16,1 0-2 0,3 0 0 0,2 0-4 0,2 0-5 0,3 0-5 15,1 0-6-15,2 0-5 0,2 0-7 0,3 0-5 0,1 0-3 16,1 0-3-16,4 0-5 0,1 0-4 0,0 0-6 0,1 0-5 0,1 0-3 16,3 0-3-16,0 0-1 0,1 0-2 0,1 0-1 0,0 0 1 15,0 0-1-15,-1 0-2 0,1 0-2 0,0 0-1 0,0 0 1 16,-2 0 4-16,-2 0 5 0,-2 0 4 0,0 0 4 0,-3 0 6 0,-1-2 6 16,0 1 5-16,-4 1 9 0,-4-2 9 0,1 1 9 0,-4 1 14 15,-1-2 14-15,-4 2 11 0,1-3 8 0,-3 2 7 0,-2-1 5 0,-3 1 5 16,0-1 4-16,-2 1 4 0,-4-1 2 0,0 0 1 0,-1 2 1 0,-2-1-3 15,-2 0-6-15,-3 1-13 0,0-2-12 0,2 2-27 0,-6-1-31 16,-1 1-52-16,0 0-61 0,0 0-82 0,0 0-98 0,0 0-59 16,-3 1-41-16,-3-1-21 0</inkml:trace>
  <inkml:trace contextRef="#ctx0" brushRef="#br0" timeOffset="282121.6879">17181 13479 401 0,'0'-5'533'0,"0"1"-21"0,0 0-41 0,0 3-86 0,-1-2-104 0,1 0-59 0,0 2-34 0,0-1-21 0,0 1-14 0,0-1-12 0,0 1-8 0,0 1-14 0,0 0-13 16,0 0-16-16,0 0-17 0,0 0-14 0,0 0-14 0,0 0-10 0,0 0-9 15,0 0-7-15,0 0-7 0,0 0-5 0,0 0-7 0,0 0-6 16,0 0-4-16,0 0-3 0,0 3-4 0,0-2-1 0,0 1-1 0,0 1 1 16,1 1 2-16,-1-1 2 0,2 3 2 0,-2 0 1 0,1 3 1 15,1-2 3-15,-2 2 5 0,0 3 5 0,0-1 5 0,0 1 3 0,0 0 4 16,0 2 2-16,0 0 1 0,0 1 2 0,0-2 0 0,0 2 0 15,0 0 1-15,0 0-6 0,0 2-7 0,0-4-11 0,0 2-12 16,0-2-12-16,0 2-13 0,0-1-19 0,0-1-18 0,0-1-24 0,0 2-20 16,0-4-25-16,0 2-28 0,-2-1-29 0,1-2-36 0,-1 0-33 15,1-2-35-15,-3-1-60 0,1 0-74 0,2-1-32 0,-4-3-16 0,0 0-6 16</inkml:trace>
  <inkml:trace contextRef="#ctx0" brushRef="#br0" timeOffset="282292.7726">17081 13435 37 0,'2'-14'462'0,"0"1"-2"0,1 1-67 0,0 0-98 16,0 1-77-16,2 3-65 0,0-2-41 0,1 1-27 0,-1 2-20 15,1-2-12-15,1 3-12 0,-3 0-10 0,6 0-13 0,-2 2-14 0,-4 1-14 16,3 0-16-16,0-1-14 0,-2 3-14 0,2 1-11 0,-1 1-12 16,-1 1-11-16,-2 3-12 0,3-1-9 0,-3 2-9 0,-1 3-13 15,-2 1-14-15,-2 4-22 0,1 1-28 0,-3 3-54 0,-2 2-67 0,0 2-30 16</inkml:trace>
  <inkml:trace contextRef="#ctx0" brushRef="#br0" timeOffset="282467.845">16971 14011 370 0,'0'5'507'16,"0"0"-4"-16,3-3-58 0,0 1-86 0,2-3-59 0,3 0-47 16,-2 0-32-16,4-3-24 0,2 1-18 0,-1-3-16 0,1 0-18 15,3 0-16-15,-2 0-18 0,4-3-17 0,-1 2-17 0,2-1-17 0,-4-1-17 16,5 1-14-16,-2 0-18 0,-1 0-19 0,1-1-18 0,-1 1-21 15,3 1-24-15,-4-1-27 0,0 0-32 0,1 3-36 0,-2-2-43 16,-1 2-49-16,1 2-83 0,-3-3-101 0,-1 2-62 0,1 1-41 0,-3 0-19 16,-4 2-4-16</inkml:trace>
  <inkml:trace contextRef="#ctx0" brushRef="#br0" timeOffset="282854.1266">17490 13459 481 0,'-2'-4'494'15,"0"1"-11"-15,2-1-84 0,-1 2-119 0,-1-1-79 0,2 2-59 16,-2-3-34-16,2 4-22 0,0 0-13 0,0 0-7 0,0 0-10 0,0 0-9 15,0 0-13-15,0 0-11 0,0 0-12 0,0 0-10 0,0 0-7 16,0 0-6-16,0 0-1 0,0 0-3 0,0 0 0 0,0 0-1 0,0 0 3 16,0 2 3-16,0 0 4 0,-1 1 6 0,-1 0 4 15,2 2 4-15,-1 1 2 0,-1 0 2 0,0 2 0 0,-2 2 2 0,3 3 4 16,-1-1 4-16,0 2 6 0,-1 1 4 0,0 2 2 0,0 2 1 0,-1 3-2 16,1-2-1-16,0 3-2 0,0 1 0 0,-1 0 1 0,0 1 1 15,1 1 2-15,1 1 2 0,-1 0-2 0,0 2-1 0,0-3-2 16,0 3-1-16,-1-2 0 0,1 0-4 0,-1-1-2 0,1 0-7 15,-1 1-11-15,1-2-11 0,2-2-19 0,-1 0-19 0,0-1-25 0,-1-3-25 16,2 1-38-16,-1-4-40 0,0 1-71 0,-1-2-85 0,0-3-77 16,2 0-70-16,-1-3-36 0,-1-1-21 0</inkml:trace>
  <inkml:trace contextRef="#ctx0" brushRef="#br0" timeOffset="284054.4216">17628 13713 192 0,'0'0'462'0,"0"0"-53"0,0 0-81 0,0 0-75 0,0 0-73 0,0 0-48 0,0 0-39 0,0 0-24 15,0 0-20-15,0 0-14 0,0 0-12 0,0 0-13 0,0 1-11 16,0 1-9-16,0 3-6 0,0-3-3 0,0 3 0 0,0 0 2 16,0 4 2-16,0-1 6 0,0 0 5 0,0 2 7 0,0 2 6 0,0 1 6 15,0 2 4-15,0 2 4 0,0-1 3 0,0 4 2 0,-1-1 2 16,-1 3-1-16,2 0 0 0,-1 2-3 0,1 0-5 0,-3 0-8 0,1 3-14 16,1 0-14-16,-1-3-16 0,0 3-21 0,-1-3-20 0,2 2-27 15,-1-2-31-15,0-2-38 0,-1 1-45 0,2-2-66 0,1 0-78 0,-2-3-46 16,0-3-33-16</inkml:trace>
  <inkml:trace contextRef="#ctx0" brushRef="#br0" timeOffset="284338.3278">17678 13743 362 0,'1'-13'531'15,"4"4"-7"-15,-4-1-14 0,1 1-101 0,-1 2-141 0,1-1-86 0,1 1-56 16,-1 0-32-16,1 4-21 0,0-2-14 0,1 2-9 0,-1-1-12 16,3 1-11-16,-3 1-12 0,3 0-13 0,-1 1-10 0,2 1-8 15,-3 0-3-15,4 1-1 0,-2 1 0 0,2 0-1 0,0 3 3 0,0 0 3 16,-2 1 1-16,-1 0 2 0,2 1 1 0,-3 2 0 0,2 0 2 16,-1 0 2-16,-2 3 1 0,-1-2 0 0,0 2 2 0,-2-2 2 0,0 0 0 15,-2 1 5-15,0-1-1 0,-1 2 1 0,-2-2 2 0,-1 2 2 16,0-4-1-16,0 1 2 0,-3 2-4 0,-1-3-9 0,0 0-8 0,0 1-13 15,-2-2-22-15,3 1-28 0,-4 0-53 0,0-4-66 0,2 1-93 16,0-2-109-16,0 0-62 0,1-2-40 0,0 1-20 0</inkml:trace>
  <inkml:trace contextRef="#ctx0" brushRef="#br0" timeOffset="285122.449">18040 13695 60 0,'-4'-2'521'0,"0"0"-1"0,-1 1-8 0,2-2-82 0,-1 3-118 0,1-1-73 0,-1-1-52 16,1 2-30-16,-1-1-15 0,1-1-9 0,2 2-7 0,-1-1-8 15,0 1-10-15,1-2-14 0,-1 2-13 0,2 0-10 0,0 0-9 16,0 0-7-16,0 0-5 0,0 0-4 0,0 0-4 0,0 0 0 15,0 0-3-15,0 0-1 0,-1 0-4 0,1 0-1 0,0 0-3 0,0 0 0 16,0 0-2-16,0 0-1 0,-2 2-2 0,2-2-2 0,0 0 0 16,0 0-3-16,0 0-1 0,0 0-1 0,0 0-3 0,0 0-2 15,0 0-3-15,0 0-2 0,0 0-3 0,2 0-4 0,-2 1-6 0,1-1-3 16,2 2-3-16,-1-1-2 0,1-1-2 0,0 2 2 0,2-1 0 0,4-1 1 16,-1 2-1-16,2-1-2 0,4-1-4 0,0 1-5 0,4 1-4 15,1 0-6-15,5-1-4 0,-1 1-6 0,4-2-7 0,0 1-9 16,1 1-12-16,2-2-16 0,0 3-16 0,3-3-16 0,-1 1-16 0,0 0-15 15,-2-1-11-15,1 2-12 0,-1-2-11 0,-3 1-11 0,2 1-9 16,-4-2-13-16,1 2-10 0,-4-1-8 0,0-1-5 0,-5 2 3 16,0-2 6-16,0 0 14 0,-5 2 16 0,-1-2 18 0,0 0 16 0,-5 0 25 15,-1 0 28-15,-2-2 28 0</inkml:trace>
  <inkml:trace contextRef="#ctx0" brushRef="#br0" timeOffset="285354.1205">18717 13706 50 0,'-7'-2'87'0,"-3"-3"21"0,1 1 13 0,-4-1 11 16,0 1 11-16,-1-1 10 0,-2 1 4 0,-1-2 2 0,1 2 2 15,-1-1 2-15,-1-2-2 0,1 3-6 0,1-1-2 0,-1 0-2 0,1 0-6 16,3 0-6-16,2 3-4 0,-3-3-2 0,5 1-3 0,1 0-6 15,0 3-5-15,2-2-9 0,-1 0-9 0,4 2-8 0,0-1-8 16,1 1-10-16,0 1-8 0,2-2-9 0,0 2-6 0,0 0-9 0,0 0-10 16,0 0-9-16,2 0-9 0,0 0-11 0,-1 0-6 0,3 0-7 0,-1 0-4 15,2 2-3-15,-1-2-4 0,4 1 0 0,-2 1-1 0,2-1-2 16,0 2 1-16,3 0 0 0,0-2 2 0,-1 4 1 0,2 0 3 16,0-1 4-16,-3 0 2 0,2 3 3 0,0-2 3 0,2 2 1 15,-5-2 3-15,0 4 1 0,0-4 2 0,-1 3 2 0,0-2 3 0,-1-1 3 16,-3 3 5-16,2-1 3 0,-3 1 4 0,-1 1 2 0,-1-2 3 15,-1 1 3-15,-1 1 0 0,-1 0-4 0,-2 0-18 0,0 2-26 0,-1-1-45 16,1 2-54-16,-2 2-120 0,0-1-152 0,-1-2-85 0,2 2-49 16,-5-1-28-16,4 2-20 0,1-2-14 0</inkml:trace>
  <inkml:trace contextRef="#ctx0" brushRef="#br0" timeOffset="288570.8585">18906 13288 300 0,'0'0'208'0,"0"0"-62"0,0 0-47 0,0 0-29 0,0 0-23 0,0 0-11 0,0 0-3 0,0 0-2 0,0 0 1 0,0 0-2 15,0 4-4-15,1-3 1 0,-1 2 2 0,2-1 5 0,-1 2 8 16,-1 0 8-16,2 1 13 0,0-1 12 0,-2 2 10 0,1 2 9 15,-1-1 7-15,3 3 1 0,-3 2 1 0,2 0-2 0,-2-1-2 0,0 3-5 16,0 2-6-16,0 3-4 0,0-1-1 0,0 4-5 0,0 1-3 16,0 4-6-16,-2-1-3 0,2 4-7 0,-3 2-5 0,3 1-3 0,-1 3-4 15,-3 1-2-15,3 4-2 0,-1 0-3 0,1 0 1 0,1 2-4 16,-2 1-3-16,0 2-4 0,2-5-3 0,-1 3-7 0,1-1-5 0,0-2-11 16,0 0-9-16,0-5-10 0,1 2-8 0,-1-3-16 0,2-3-14 15,0-1-16-15,-1-1-20 0,1-4-18 0,-1-3-19 0,1 0-21 16,0-2-24-16,-1-3-30 0,2-3-34 0,-1-2-63 0,1-1-81 15,-1-4-50-15,1 1-34 0</inkml:trace>
  <inkml:trace contextRef="#ctx0" brushRef="#br0" timeOffset="289552.7661">18929 13292 52 0,'-1'-4'467'0,"-4"4"-9"0,5-1-73 0,-1 1-104 0,-1-2-61 0,2 2-42 15,0 0-27-15,0 0-21 0,0 0-19 0,0 0-14 0,0 0-14 16,0 0-13-16,0 0-15 0,0 0-14 0,0 0-10 0,0 0-13 0,3 0-9 15,-1 0-9-15,1 0-5 0,-2 0-3 0,2 0-1 0,2 0 3 16,0 0 0-16,2 0 2 0,3 0 1 0,1 2 2 0,2-2 3 0,3 0 2 16,2 0 1-16,4 0 2 0,1 1 1 0,4-1 1 0,5 0 0 15,-1 2-2-15,7 0-5 0,3-2-5 0,2 0-7 0,3 0-8 0,3 0-9 16,3 0-12-16,3 0-10 0,1 0-14 0,2 0-13 0,2 0-11 16,0 0-7-16,2 0-2 0,0 0-1 0,-1 0 2 0,-1 0 3 0,1 0 2 15,-1 0 6-15,-4 0 6 0,0 0 8 0,-3 0 8 0,2 0 12 16,-5 0 13-16,0 0 11 0,-4-2 10 0,2 0 9 0,-6 2 6 0,-1-1 7 15,-1 1 7-15,-4-2 10 0,-1 0 8 0,-2 2 11 0,-3 0 10 16,-3-3 11-16,0 3 11 0,-3-2 9 0,-4 2 8 0,-4-2 8 16,1 2 8-16,-4-1 6 0,-1 1 1 0,-2 0 2 0,0 0 0 0,-4 0-2 15,2 0-5-15,-3 0-6 0,-1 0-5 0,0 0-9 0,-3 0-9 16,2 0-8-16,-1 0-8 0,0 0-8 0,-2 1-7 0,0-1-9 16,0 0-6-16,1 0-8 0,-1 0-7 0,0 0-7 0,0 0-4 0,3 2-4 15,-2-2-3-15,-1 2-2 0,2-2-2 0,-2 3 1 0,2-1 0 16,-1 0-1-16,1 1-1 0,0 0 0 0,-1 0-1 0,2 1 2 0,-1 1 1 15,0-1-2-15,1 1 2 0,0 1-1 0,0 0 0 0,1-1 0 16,-2 3 0-16,1 1-1 0,1-2 1 0,0 3 1 0,0-2 2 0,-3 3 1 16,2 1 1-16,1 0 0 0,0 3 3 0,-1-1 0 0,0 1 4 15,1-1 4-15,-3 4 2 0,2 1 6 0,-1 1 3 0,0 2 3 0,-1-1 4 16,2 5 1-16,-1-2 2 0,1 6 1 0,-3-3 0 0,2 5 1 16,1 1 1-16,-3 2-1 0,1 0 0 0,-1 5-3 0,0-1-4 15,0 3-2-15,0 0-3 0,0 1-4 0,-1-1-2 0,1 3-4 0,-3-1-1 16,3 1-4-16,0-1-2 0,0 0-3 0,0-1-2 0,0 1-3 15,0-1-1-15,0-3 0 0,0 0 3 0,0 1 2 0,0-3 1 0,0-1 0 16,0 1 1-16,0-4 0 0,0-2 3 0,0-1 1 0,0-4 1 16,3 2 0-16,-3-4 3 0,0-4-1 0,0 1 3 0,0-4-2 0,0-1-2 15,0-2 1-15,0-3-1 0,0-1 1 0,0-2 3 0,0-2 1 0,-3 0 2 16,1-3 2-16,-1 0 1 0,0-1 0 0,0 0-1 0,-4-3 0 16,1 0 0-16,-3 0-1 0,1-3-1 0,-4 0-2 0,-2-1-2 0,2 0-4 15,-6 0-3-15,2-1-4 0,-1 0-4 0,-2 0-1 0,-2-2-4 16,-2 3-1-16,-1-2 0 0,0 1 0 0,1 0-2 0,-6 1-2 0,-1-1 0 15,2 2-1-15,-4-2-2 0,-1 2 0 0,-2 0-2 0,-1 1-1 16,0 1-2-16,-4 1 1 0,0 0 3 0,-2 0 3 0,1 0 2 0,-3 1 2 16,-1 1 3-16,0 0 2 0,-2 1 3 0,-1 0 2 0,0 0 2 0,-1 1 1 15,0 0 2-15,-3 0 2 0,1-1 3 0,-1 1-1 0,3 1-7 16,-1-1-7-16,-1 0-10 0,3 0-14 0,0-3-17 0,3 2-20 0,1 1-20 16,1-2-29-16,5 1-29 0,-1-3-54 0,6-3-63 0,1 1-99 15,4 0-116-15,1-3-70 0,4 0-42 0,3 1-17 0,1-5-4 0</inkml:trace>
  <inkml:trace contextRef="#ctx0" brushRef="#br0" timeOffset="290253.4555">19691 12845 79 0,'0'-3'543'0,"-2"-2"14"0,2 2 11 0,-1-1-68 0,-2 0-108 0,2-1-90 0,-1 2-75 0,0-1-46 15,-1-1-27-15,0 1-19 0,-2 0-15 0,4 4-8 0,-3-3-9 0,-1 0-13 16,2-1-16-16,-3 2-15 0,2-1-14 0,-1 0-11 16,0 1-11-16,-2 1-5 0,-2-2-5 0,3 1-6 0,-2 0-2 0,0 2-4 15,-3 0-3-15,1 2-4 0,1 0-3 0,-2-1-2 0,1 2 0 0,-2 0-2 16,-1 3 1-16,4-1 0 0,-4 1-1 0,0 2 2 0,4 1 0 16,-2 1 1-16,1 0 2 0,-1 2 1 0,4 0 2 0,-1 0 2 0,-1 2 1 15,5-1 1-15,-4 1 2 0,5 1-1 0,-2-2 0 0,4 2-1 16,1 0-2-16,0-1-2 0,1-3-5 0,2 3-5 0,2 0-6 15,1-4-9-15,0 2-9 0,1-2-12 0,1 0-10 0,1-3-17 0,4 1-15 16,-2-2-17-16,3-2-16 0,2 1-20 0,1-4-24 0,2 1-24 16,0-4-25-16,0 1-22 0,3-4-26 0,-1 1-13 0,1-2-10 15,-2 0-10-15,1-1-10 0,1-5-22 0,-1 2-29 0,-4-2-12 0</inkml:trace>
  <inkml:trace contextRef="#ctx0" brushRef="#br0" timeOffset="290686.7207">19909 12845 167 0,'5'-12'411'0,"-2"0"6"0,1 2-5 16,-1 0-28-16,-2 2-39 0,1 1-30 0,1-1-28 0,-2 1-25 0,-1 3-24 15,0-1-22-15,0-2-21 0,0 5-18 0,0-3-18 0,0 3-17 16,0-1-19-16,0 3-21 0,0 0-20 0,0 0-19 0,0 0-18 16,0 0-19-16,0 0-20 0,0 0-16 0,0 0-13 0,0 0-6 0,0 0-6 15,0 3-1-15,0 2-1 0,0-1 0 0,0 3 2 0,0 1 1 16,0 0 3-16,0 3 4 0,-1 1 4 0,-2 0 7 0,3 1 9 0,-2 3 4 16,2-2 8-16,-1 3 3 0,-1-1 1 0,1 3 1 0,1-4 0 15,-2 3 0-15,0 0 1 0,2 1 2 0,-1-2-2 0,-1-1-2 0,2-1-6 16,-1 2-7-16,1-2-7 0,-2-2-12 0,0-3-11 0,2 0-12 15,0 0-12-15,0 0-14 0,0-3-13 0,0 0-9 0,0-2-9 16,0-2-8-16,0 1-10 0,0-3-17 0,0-1-16 0,-1-1-18 0,-1-3-17 16,2 1-9-16,-2-2-4 0,1-2-1 0,-1-5 2 0,1 1 2 15,-4-1 2-15,2-1 4 0,2-4 9 0,-1-2 21 0,0 1 28 0,2-1 36 16,-1 0 39-16,-1-3 42 0,2 3 43 0,0 0 37 0,0-1 33 16,0 2 29-16,0 0 22 0,0 2 22 0,0 0 19 0,0 0 10 15,2 1 6-15,-1 2-5 0,-1 0-10 0,2 2-14 0,0 0-12 0,-1 3-15 16,2-2-16-16,-1 3-19 0,1-3-21 0,0 5-17 0,0-1-15 15,0 1-14-15,2 1-14 0,0 1-8 0,1 0-10 0,2 1-8 16,2 1-12-16,-2 1-7 0,4 0-6 0,-1 0-4 0,2 1-3 0,1 3-2 16,-1 0 0-16,2 0 1 0,-2 2 2 0,1 0 1 0,-2 2 3 15,1-2 0-15,-1 4 2 0,-3 0 1 0,2-3 2 0,-3 3 2 0,-1-1 3 16,-3 0 5-16,0 1 6 0,-4 0 7 0,0-2 7 0,-4 1 8 16,-2 1 4-16,-2-1 5 0,-4-1 3 0,-3 0 0 0,0 0-4 0,-6-1-17 15,-1 1-27-15,-4 0-56 0,-2 1-73 0,1-2-112 0,-4-2-134 16,1 2-74-16,0-2-48 0,-2-1-27 0,2-2-18 0</inkml:trace>
  <inkml:trace contextRef="#ctx0" brushRef="#br0" timeOffset="291420.8771">20178 12765 291 0,'2'-6'470'0,"-1"2"-54"0,1-1-81 0,-1 1-67 0,-1 1-56 0,2-2-34 0,0 1-23 0,-2 1-14 16,0 1-12-16,0-1-10 0,0 3-9 0,0 0-6 0,0 0-7 15,0 0-6-15,0 0-7 0,0 0-8 0,0 0-12 0,0 0-8 0,0 0-7 16,0 0-6-16,0 0-6 0,0 0-5 0,0 0-6 0,0 0-6 16,0 0-5-16,0 0-5 0,0 0-5 0,0 0-6 0,-2 0-4 15,0 0-4-15,2 0-4 0,0 4-1 0,0-3-2 0,0 1 2 16,0 1 5-16,0 2 3 0,0 0 1 0,-1-1 3 0,1 1 2 0,0 2 2 15,0 1 1-15,-2 0 4 0,2 1 3 0,0 2 3 0,0-1 2 16,0 3 3-16,0 0 0 0,0-1-2 0,0 1-2 0,0 1-3 0,0 1-1 16,2 0-1-16,-1 2-1 0,-1-3 0 0,2 3 0 0,0 0 0 15,-1-1-1-15,2-2 2 0,-1 2 0 0,1-1 0 0,1 2 2 0,-2-5-1 16,5 2 0-16,-4-2 1 0,2 0 1 0,-2-2 2 0,0 2 2 16,2-4 2-16,-1-1 3 0,3 0 4 0,-3-2 4 0,1-2 3 15,0 1 4-15,2-3 3 0,2 1 4 0,-3-2 3 0,2-3 6 0,3-1 6 16,-1 1 6-16,-1-4 6 0,3-1 4 0,-2-1 4 0,3-4 1 15,-1 0-1-15,1-1 1 0,0-2 0 0,-2-1-2 0,0-5 1 0,0 4 3 16,0-3-1-16,-3 0-4 0,1-2-1 0,-1 1-3 0,-3 1-5 16,2-3-3-16,-3 3-3 0,1 0-4 0,-4 0-4 0,1-1-5 15,-1 4-6-15,-1 0-3 0,-1 1-7 0,-1 0-7 0,1 2-8 0,-2 2-7 16,1 0-17-16,-1 4-19 0,2-3-27 0,-3 4-26 0,3 2-35 16,-1 0-36-16,0 1-32 0,1 2-32 0,-1 3-38 0,1 0-44 0,-1 3-93 15,0 2-118-15,-1 1-83 0,2 0-62 0,-2 4-25 0,1 2-5 16,2-1 11-16</inkml:trace>
  <inkml:trace contextRef="#ctx0" brushRef="#br0" timeOffset="293670.0329">19272 13773 409 0,'-1'0'531'0,"-1"-2"1"0,2 2-2 0,0 0-106 0,0 0-155 0,0 0-95 0,0 0-63 0,0 0-38 0,0 0-25 0,0 0-12 0,0 0-8 15,0 0-6-15,0 0-10 0,0 0-10 0,0 0-14 0,0 2-9 0,0-1-6 16,0 1-4-16,2 1 2 0,-2-1 2 0,0 1 2 0,0 2 4 16,0-1 3-16,0 1 4 0,0 2 6 0,0 0 5 0,-2-1 4 0,2 1 4 15,-1 1 3-15,-3 0 2 0,3 2 1 0,-4-3 0 0,2 3 0 16,2 0 1-16,-3 0-1 0,0-1 1 0,0 0 1 0,-1 1-2 15,2 0 0-15,-3-3-2 0,3 1 0 0,0-1 0 0,0 0 0 16,0-2 1-16,1 0 2 0,0 0 2 0,-1-3 3 0,3 1 4 0,-2-1 5 16,2 1 5-16,0-3 6 0,0 0 7 0,0 0 5 0,0 0-2 15,0-3-6-15,0 1-10 0,0-2-9 0,0 0-6 0,2-3-6 0,-2 0-6 16,2-5-6-16,-1 2-7 0,3-1-6 0,-3-3-8 0,2 0-11 0,1-2-8 16,0-2-7-16,2 1 2 0,-3 1 6 0,2-1 11 15,-1-2 11-15,0 3 8 0,1 1 8 0,0 2 6 0,-1-2 4 0,1 1 2 16,0 4 2-16,-2-1 4 0,0 3 2 0,1 1 0 0,-1-1-1 15,0 3-5-15,0 0-4 0,-2 1-9 0,3 1-4 0,-3 1-8 0,2 2-5 16,1 0-2-16,-3 0-3 0,4 2-1 0,1 1 1 0,0 2 0 16,-1 2 1-16,3 0 3 0,0 2 4 0,1 0 6 0,1 2 7 0,-2 4 6 15,3-3 6-15,-2 2 3 0,0 1 0 0,0 2-4 0,2 0-5 16,-1-1-10-16,-2 2-12 0,1-2-12 0,0 2-13 0,-1-2-15 16,-1 1-16-16,0 0-17 0,-2-2-20 0,0-1-24 0,-2 1-27 0,4-3-40 15,-6-1-48-15,2 1-65 0,-3-1-76 0,3-4-41 0,-3 3-26 0</inkml:trace>
  <inkml:trace contextRef="#ctx0" brushRef="#br0" timeOffset="293855.564">19220 13875 529 0,'-1'-2'535'0,"-1"0"4"0,2-1-59 0,0 1-91 0,2 0-103 0,-1 1-109 0,1-1-68 0,1-1-48 0,3 1-27 0,0 1-14 15,1 0-15-15,1-2-12 0,0 0-17 0,6 0-22 0,-3-1-23 16,3 2-22-16,1-3-24 0,2 2-26 0,-1 0-26 0,3 0-29 0,-1 0-27 16,-1 1-29-16,1-1-57 0,0-1-72 0,1 1-42 0,-1-2-26 15</inkml:trace>
  <inkml:trace contextRef="#ctx0" brushRef="#br0" timeOffset="294137.9776">19624 13660 50 0,'0'-2'511'0,"-2"-1"-4"0,0 3-9 0,2-2-84 16,0 2-119-16,0 0-75 0,0 0-57 0,0 0-33 0,0 0-22 0,0 0-16 16,0 0-14-16,0 0-15 0,0 0-15 0,0 0-16 0,0 0-15 15,0 0-12-15,0 0-12 0,2 0-6 0,0 2-5 0,-2-2 0 16,2 3 0-16,-2-3 2 0,3 4 0 0,-3-1 3 0,2 2 3 16,0-3 5-16,-2 3 6 0,1-1 4 0,-1 2 6 0,2 2 3 0,-1-2 5 15,1 1 5-15,-2 1 3 0,3 2 1 0,-1 1 1 0,0-2 1 16,-1 1-1-16,2 0 0 0,-1 1-1 0,0 1 0 0,0 0-1 0,1-1-1 15,-1-1-1-15,1-1 0 0,1 1-3 0,-1 3 1 0,2-4-1 16,-1 1 1-16,0-3 0 0,1 3 2 0,-1-3 0 0,1 1-2 16,-1-2 1-16,1-1-4 0,0 0-5 0,3 0-12 0,-4-2-14 0,1-2-22 15,3 0-25-15,-1-1-30 0,2 0-32 0,0-2-57 0,-1-1-66 0,3-3-93 16,0 1-106-16,-1-2-61 0,4-1-41 0,-4 0-17 0,-1-4-6 16</inkml:trace>
  <inkml:trace contextRef="#ctx0" brushRef="#br0" timeOffset="294570.4088">19938 13651 513 0,'-2'-3'535'0,"1"1"12"15,-3-3-75-15,4 5-118 0,-1-2-93 0,-2-1-79 0,3 3-45 16,0-2-27-16,0 2-12 0,0 0-7 0,0 0-6 0,0 0-5 15,0 0-10-15,0 0-10 0,0 0-9 0,0 0-10 0,0 0-6 0,0 0-3 16,0 0-3-16,0 0-2 0,0 0-1 0,0 0-1 0,0 0-3 16,0 0-3-16,0 0-3 0,0 0-5 0,0 0-5 0,0 0-8 15,0 0-5-15,0 2-3 0,0 1-4 0,0-1-2 0,0 3-2 0,0-3 0 16,0 3 0-16,3 0 0 0,-2 2 2 0,-1 0 1 0,2 1 3 16,0 2 3-16,-2-1 3 0,1 1 6 0,2 2 3 0,1 0 4 0,-3 2 2 15,1 0 2-15,1-1 2 0,0 2 0 0,0-1 2 0,-1 1 1 16,4-2-1-16,-3 1 1 0,2-1-1 0,0 0-1 0,0-1 0 0,1 0-2 15,0-2 2-15,-1-1-2 0,0-2 0 0,-1 1 1 0,1-3-1 16,0 0 3-16,3-1-1 0,-4-1 1 0,1-1-1 0,2-2-3 16,-1 0-3-16,2-2-4 0,0-3-2 0,0-2 1 0,2 2-3 0,0-4-3 15,1-2-2-15,0 2-5 0,2-4-2 0,-2-1 0 0,2-1-3 16,-2-2 1-16,0 3-1 0,-2-1 2 0,1-1 1 0,0-1 6 16,-1 0 0-16,-1 1-1 0,-2 0-1 0,1 0-2 0,-2 0-1 0,-1 2-1 15,0 1-5-15,-2 0-8 0,1 1-13 0,1 0-16 0,-4 4-25 16,1-2-29-16,-1 3-42 0,0 0-46 0,0 2-73 0,-1 1-82 0,-1 1-72 15,-1 1-68-15,3 2-41 0,-4 0-29 0,1 4-10 0</inkml:trace>
  <inkml:trace contextRef="#ctx0" brushRef="#br0" timeOffset="295005.3665">20071 14457 95 0,'-3'-6'522'0,"-1"0"4"0,-1 1-3 0,2 1-80 0,-2-1-117 0,0 1-81 0,0-1-62 0,0 1-39 0,0-1-25 15,-1 2-17-15,-2 1-11 0,2-1-11 0,-1 1-12 0,2 2-13 16,-3 0-13-16,1 0-13 0,-3 2-10 0,2 1-9 0,-1 1-7 16,3-1-3-16,-4 2-2 0,0 2-1 0,0 0-1 0,2 2 1 0,-1 2 0 15,0-1-2-15,0 2 1 0,2-1-1 0,1 2 0 0,0-1-1 16,1 3-1-16,2-1 2 0,1 0-1 0,1 1 1 0,1-1 1 0,1 1 1 15,3-1-1-15,0-1 2 0,2-1 0 0,2 0-2 0,0 0-2 16,6-3-8-16,-2 0-10 0,2-1-13 0,3-3-16 0,0 0-17 16,3-3-22-16,2-2-30 0,1-2-37 0,2-1-58 0,0-3-71 0,1-1-79 15,1-2-80-15,-2-2-46 0,2-1-27 0,0-1-6 0</inkml:trace>
  <inkml:trace contextRef="#ctx0" brushRef="#br0" timeOffset="295553.8741">20246 14350 285 0,'0'0'403'0,"0"0"-42"0,0 0-59 0,0 0-71 0,0 0-45 0,0 0-35 0,0 0-25 0,0 0-19 0,0 0-17 0,0 0-15 15,0 0-14-15,0 0-15 0,0 0-15 0,0 0-13 0,0 0-9 16,0 0-6-16,0 2-4 0,2-1-1 0,1 1 1 0,-1 1 2 0,-1 1 3 16,2 0 1-16,-1 1 6 0,0 1 2 0,-1 1 5 0,3 0 3 15,0 3 5-15,-1-1 4 0,0 1 1 0,0 1 2 0,1-1-2 0,-3 4-3 16,2-3-2-16,1 3-1 0,1 1-3 0,-3-4-1 0,1 3-3 16,1 0-1-16,-1 0-3 0,0-1 0 0,0-2-2 0,2 1 0 0,-2-1 1 15,3 1-1-15,-3-3 2 0,2 0 0 0,0-1 5 0,-2-3 6 16,2 2 7-16,-2-2 6 0,3-3 7 0,-1-1 6 0,0 1 4 15,1-2 4-15,1-2 3 0,2-1 0 0,-1 0 1 0,1-2-1 16,2-4 0-16,0 2-1 0,1-3-3 0,0 1-4 0,-1-5-4 0,3 1-8 16,-1 0-5-16,-2-3-5 0,0-1-5 0,0 0-2 0,-1 0 1 0,-1-3 3 15,-1 3 3-15,-1-1 4 0,-3 0 0 0,1-1 0 0,-4 2-1 16,-1 2-2-16,0-2-3 0,-4 3-3 0,2-2-2 0,-2 3-4 16,-3 1-7-16,2-1-11 0,-1 2-21 0,-2 1-24 0,2 0-35 0,0 3-39 15,-1-1-53-15,2 1-60 0,-1 0-102 0,2 3-122 0,-3 0-74 16,4 1-45-16,0 1-23 0,-2 0-13 0,2 2-1 0</inkml:trace>
  <inkml:trace contextRef="#ctx0" brushRef="#br0" timeOffset="298269.7644">21008 13801 227 0,'-5'-1'432'0,"0"-1"-20"0,2 0-74 0,-3-1-100 0,3 1-60 0,0 0-35 0,0 1-21 0,1-1-15 0,0 2-8 16,1-2-4-16,-1 1-8 0,2 1-9 0,0 0-9 0,0 0-6 15,0 0-9-15,2 0-12 0,-1-2-12 0,3 2-9 0,-3 0-9 16,2 0-6-16,2 0-6 0,1 0-5 0,1 0-4 0,2-1-2 0,-1 0-2 15,5 1 0-15,-1 0-2 0,4 0 0 0,-1 0 0 0,3 0 3 16,3 0-1-16,-2 0 0 0,5 0-3 0,-1 0-3 0,2 0-5 16,1 0-6-16,3-2-6 0,1 1-7 0,1 1-4 0,-1-2-6 0,3 1-6 15,3-1-5-15,-1 1-4 0,-2-3-7 0,2 3-1 0,0-2-4 0,2-1-1 16,-2 1 0-16,-3-2 2 0,1 1 5 0,-1 0 3 0,-4-1 1 16,1-2 6-16,-5 3 6 0,-2-1 9 0,-2 0 12 0,-4 0 10 0,-2 0 9 15,-2 1 9-15,-4 0 12 0,-2-3 8 0,-3 3 10 0,-3 0 11 16,-2-2 12-16,-4 1 8 0,-2 0 8 0,-1 0 3 0,-3 1 2 15,-2-1-1-15,-2 0-2 0,-1-2-1 0,0 5 0 0,-2-3-3 16,-2 1-3-16,1 3-1 0,1-2-1 0,-2 0-4 0,4 0-5 0,-2 1-4 16,2 0-2-16,1 1-1 0,2 1-2 0,1-1-1 0,3-1-4 15,-1 2-1-15,5 0-5 0,-1 0-2 0,3 0-5 0,0 0-5 0,3 0-4 16,1 0-5-16,0 0-4 0,0 0-1 0,1 0 0 0,1 2-1 16,1-1 2-16,0 0 0 0,4 3 0 0,-1-1 2 0,3 0 1 0,0 0 2 15,0-1 0-15,3 3 2 0,0-2 2 0,1 4 1 0,-1-3 2 16,2 1 1-16,0-2 2 0,-1 4 2 0,1-1 0 0,-1 0 1 15,-2 1 0-15,2-1 0 0,-2 2-1 0,0 0 2 0,-3 0 3 0,-2 1 3 16,1 1 2-16,-3-1 3 0,2 1 2 0,-3-1 3 0,-3 1 1 16,0 0 0-16,0 0 1 0,-3 4 1 0,-3-2 1 0,0-1 2 0,0 1-1 15,-3 2-3-15,-1-2-6 0,0 5-19 0,-3-3-27 0,1 0-42 16,1 1-48-16,-2 0-107 0,2-1-132 0,1 1-85 0,0-1-57 0,2 0-32 16,0-3-19-16</inkml:trace>
  <inkml:trace contextRef="#ctx0" brushRef="#br0" timeOffset="299386.9785">22142 13452 92 0,'-4'-2'481'0,"1"0"-1"0,0 2-59 0,0-1-84 0,1 0-72 0,0 1-61 0,-1 0-43 0,2 0-33 0,-1 0-17 0,0 0-9 16,2 0-8-16,0 0-6 0,0 0-8 0,0 0-8 0,0 0-10 15,0 0-9-15,-1 0-8 0,-2 0-9 0,3 0-5 0,-1 0-4 16,1 1-2-16,0-1 0 0,-2 1-2 0,2-1 0 0,-2 0-1 16,2 0 0-16,0 2-2 0,-1-2-1 0,-1 2-1 0,0-2-1 0,-1 1 0 15,0 1-2-15,-2-2 0 0,2 1-1 0,-3 1-2 0,0-1-2 16,-2 2-1-16,0 0-1 0,-2-2-2 0,1 4-3 0,-1 0-2 0,-2-1-2 16,2 0-2-16,0 3-3 0,-2-2-2 0,3 2 0 0,-3 0-1 15,2 1-1-15,1-1 0 0,0 2 2 0,-2 0 0 0,5 2 3 16,-2-1 0-16,1 1 3 0,0 1 3 0,2-2 3 0,0 2 4 0,2 2 2 15,0-1 4-15,1 2 2 0,0-1 1 0,2 1 2 0,4-2-1 16,-3 2-3-16,4 0-1 0,1-1-3 0,-1-1-5 0,4 1-7 0,-1-1-6 16,1-1-7-16,0 0-7 0,2 0-7 0,0 0-8 0,1-4-6 15,1 0-5-15,1 0-6 0,-1-1-3 0,3-2-5 0,-2-2-1 16,2-1 2-16,-3-2 1 0,1 0 3 0,2 0 5 0,-2-5 6 0,2 0 8 16,-2 0 9-16,0-5 9 0,1 0 10 0,-3 0 10 0,-1-3 11 15,3 1 11-15,-6-5 11 0,0 0 8 0,0 1 8 0,-2-2 8 0,-3-2 11 16,-3-1 5-16,0 1 5 0,-3-1 1 0,-3-2 2 0,-2 0-2 15,0 1-3-15,-2-1-5 0,-3 2-7 0,0 2-9 0,-3 0-9 0,2 0-10 16,-4 3-10-16,1 1-16 0,-2 2-16 0,0 1-18 0,2 2-16 16,-4 3-22-16,2 1-23 0,3 1-26 0,-2 3-30 0,1 4-34 15,0 1-39-15,1 2-58 0,1 2-68 0,2 3-72 0,0 0-79 0,1 2-40 16,2 3-22-16,-1 0-6 0</inkml:trace>
  <inkml:trace contextRef="#ctx0" brushRef="#br0" timeOffset="299803.0263">22440 13339 184 0,'0'-3'519'0,"0"1"-4"0,0 1-12 0,0-2-84 0,0 3-117 0,0 0-76 16,0 0-52-16,0 0-31 0,0 0-21 0,0 0-15 0,0 0-12 15,0 0-10-15,0 0-12 0,0 0-16 0,0 0-17 0,0 0-17 16,2 0-15-16,-1 1-12 0,-1 1-10 0,2-2-5 0,0 3-2 16,0-1-2-16,1 1 2 0,-1 2-1 0,0-3 2 0,-1 3 2 0,3 0 2 15,-3 4 3-15,2-1 3 0,1 1 2 0,0 2 4 0,0 2 3 16,-3 0 4-16,4 3 1 0,-4 0 2 0,2 1 0 0,-1 2 3 0,0 2 0 15,-1 0 2-15,2 2 0 0,-1 1 1 0,0 1 2 0,-2 1 1 16,1 0 2-16,-1 0 4 0,2 2 0 0,-1 1 4 0,-1-1 1 16,0 2-2-16,0-1 2 0,2-3-1 0,0 3-1 0,-2-3-1 0,1-1-1 15,-1 2-3-15,3-4-4 0,-1 0-4 0,-2-2-10 0,1-1-10 0,1-3-12 16,-1 0-10-16,-1-5-13 0,2 2-12 0,0-2-14 0,-1-2-13 16,-1-3-13-16,3-1-11 0,-3-1-18 0,2-1-20 0,0-2-27 15,-1-2-33-15,-1 0-30 0,3-3-29 0,-1 0-33 0,0-3-36 0,-1-2-32 16,4-1-29-16,-4-3-18 0</inkml:trace>
  <inkml:trace contextRef="#ctx0" brushRef="#br0" timeOffset="300252.9241">22669 13559 138 0,'0'-10'551'0,"2"1"16"0,-1 2-47 0,-1 1-78 16,0 1-81-16,0 0-83 0,0 1-56 0,0 1-40 0,0 1-32 15,0-1-28-15,0 3-23 0,0 0-22 0,0 0-24 0,0 0-24 0,0 0-20 16,2 3-18-16,0-1-14 0,-2 1-10 0,1 1-6 0,-1 1-2 15,2 3 0-15,-1-1 2 0,3 2 4 0,-3 1 6 0,1 2 5 16,-1 0 6-16,4 3 6 0,-4-1 6 0,3 3 5 0,-4-2 5 0,1 2 5 16,1 2 4-16,-1-3 1 0,-1 2 3 0,2 1 1 0,0 1 1 0,-2-4 2 15,1 1-2-15,-1 1 0 0,0-1-1 0,0-1-1 0,0-1-3 16,0 0-3-16,0-1-7 0,0-2-7 0,2-2-7 0,-2-1-6 16,0 0-4-16,0-1-6 0,0-3-4 0,0 0-2 0,0 0-4 0,0-3-7 15,0 1-8-15,0-3-7 0,0 0-8 0,0-3-3 0,0-1-1 16,-2-1 2-16,2 0 1 0,-1-4 3 0,1 0 0 0,-2-2 1 15,0-2 0-15,-1-1-1 0,2-3-1 0,-1 1 4 0,-1-2 9 0,-2-1 12 16,2-3 14-16,0 3 13 0,0-1 14 0,1-1 12 0,1-2 9 16,-3 3 9-16,3 0 7 0,-1 0 10 0,2 0 9 0,-2 2 10 0,2 1 12 15,0-2 7-15,2 3 7 0,0 1-1 0,-1 2-3 0,3-2-6 16,0 1-8-16,0 3-6 0,0 1-7 0,6-1-6 0,-6 0-4 0,4 5-6 16,0-3-4-16,2 2-7 0,-1-1-7 0,1 1-7 0,1 1-5 15,0 2-5-15,0 1-3 0,1 0-2 0,0-1-3 0,2 3-2 16,-3 1-2-16,0 0-4 0,1 1-2 0,-2 3-6 0,2-1-4 0,-2 1-2 15,0 0-3-15,-2 3-1 0,-1 1 1 0,0-1 0 0,-2 2 2 16,-4-1 2-16,-1 2 2 0,-1 0 3 0,-4 1 2 0,-2-1 3 0,-2 2 3 16,0 0-3-16,-4 0-5 0,-4 0-13 0,0 2-16 0,-1-1-29 15,-6 2-38-15,1-3-74 0,-2 3-94 0,-1-2-92 0,-4 1-93 0,-1-1-49 16,-2-1-28-16,-3 1-15 0</inkml:trace>
  <inkml:trace contextRef="#ctx0" brushRef="#br0" timeOffset="301136.6219">19389 15051 194 0,'0'-11'531'0,"0"1"11"0,0 0-12 0,0 1-21 0,0-1-95 0,0 3-131 0,0-1-77 0,0 1-49 0,-1 1-29 15,1 0-16-15,0 0-8 0,0 1-7 0,0 1-10 0,0 2-8 16,0-3-11-16,0 3-14 0,0 0-14 0,0-1-12 0,0 2-11 0,0 1-11 16,0 0-9-16,0 0-6 0,0 0-4 0,0 0-6 0,0 0-6 15,0 0-6-15,0 0-4 0,1 1-2 0,-1-1-2 0,2 3 0 16,-1 1 1-16,-1-2 2 0,2 3 2 0,-2 1 4 0,2 1 4 0,-1 1 4 0,1 3 7 16,0 0 4-16,-1 2 8 0,2 4 9 0,1 0 4 0,-3 2 4 15,1 3 4-15,0 0 3 0,-2 3 0 0,2 3 0 0,0-2 2 0,-2 3-1 16,1 3 1-16,-1-3-2 0,2 2-2 0,-1 1-1 0,-1 1-1 15,0-1-2-15,0-1-3 0,2-1 0 0,-2 2-2 0,0-3 0 16,0-1-3-16,2 0-2 0,-1-3-4 0,-1 2-3 0,2-5-8 0,0 0-8 0,-2 0-10 16,1-5-10-16,-1 1-16 0,2-2-16 0,-1-2-19 0,-1 0-20 15,0-3-22-15,0-1-22 0,0-2-22 0,0 2-24 0,0-6-41 0,0 2-48 16,0-3-58-16,-1-1-66 0,1-2-35 0,0 0-21 0,-3-2-10 16</inkml:trace>
  <inkml:trace contextRef="#ctx0" brushRef="#br0" timeOffset="301536.4445">19220 15625 463 0,'-4'-5'513'0,"-1"-2"3"0,1 2-52 0,1 1-84 0,0 1-70 15,0-2-65-15,0 3-43 0,3-1-32 0,-1 0-22 0,1 3-19 16,0 0-14-16,0 0-13 0,0 0-14 0,0 0-15 0,0 0-17 0,0 0-18 16,0 0-16-16,0 0-14 0,0 0-11 0,1 0-6 0,2 0-3 0,0 3-3 15,0-3 0-15,0 4-1 0,1-1 1 0,1 0 2 0,-1 1 0 16,1-1 2-16,4 2 2 0,-4 2 4 0,3-2 1 0,-1 3 4 0,2-3 1 0,-1 2 2 15,1 2-5-15,-1-2-3 0,2 1-8 0,-1-1-8 0,-1 0-12 16,5 1-12-16,-4 1-14 0,1-1-17 0,1-3-16 0,0 2-19 16,0-1-22-16,1-1-23 0,-2 2-23 0,4-4-25 0,-3 0-19 0,2-2-16 15,1 0-13-15,-3-1-9 0,3-1-5 0,-1 0 0 0,1-2 9 0,-1 0 15 16,-2-4 31-16,3 2 38 0,-1-1 45 0,-1-2 52 0,-2 1 49 16,0-3 51-16,0 2 43 0,-2-1 44 0,-1 0 41 0,-2 0 38 0,0 0 37 15,0 0 32-15,-3 0 23 0,0 1 15 0,-1 1 0 0,-1 1-7 16,-1-1-14-16,1 1-19 0,-4 2-17 0,1 0-20 0,1-1-16 0,0 1-20 15,0 1-18-15,-1 0-20 0,2 1-22 0,-1 1-22 0,0-1-20 16,1 1-19-16,1 1-17 0,-2 0-13 0,0 1-13 0,-1 1-12 0,2 1-9 16,-3 1-8-16,1 1-4 0,-1 1-3 0,-1 2-3 0,-1 1-3 0,-1 3-6 15,2-2-7-15,-4 3-11 0,3 0-12 0,-1 1-18 0,-1 2-18 16,-1-2-23-16,3 1-26 0,-1 1-30 0,3-1-32 0,-3 1-58 0,3-1-71 16,1-2-76-16,-1 1-78 0,1 1-42 0,3-3-26 0,0-2-5 15</inkml:trace>
  <inkml:trace contextRef="#ctx0" brushRef="#br0" timeOffset="301904.4794">20068 15175 510 0,'-4'-5'541'0,"1"1"7"0,1 1 6 0,1 1-92 0,-1-1-139 0,1 0-100 16,-1 2-80-16,0 0-51 0,2 1-34 0,0 0-19 0,0 0-15 0,0 0-8 15,0 0-8-15,0 0-10 0,0 1-9 0,2 0-9 0,0 2-7 0,-2 2-3 16,0 0-1-16,0 2 1 0,0-2 4 0,0 2 6 0,0 2 6 16,0 2 6-16,0-2 7 0,0 5 6 0,0 1 6 0,0-2 5 0,-2 2 3 15,0 3 3-15,2-1 2 0,-2 0 3 0,0 3 2 0,1 1 0 16,-1 0 0-16,0 1-1 0,-1 1-1 0,2 0-2 0,-1 2-3 0,0-1-2 15,1 0-5-15,-3 0-1 0,1 0-2 0,3-1-2 0,-1 3-2 0,1-5-1 16,-2 2-1-16,0-1-3 0,2-2-2 0,0 0-7 0,0-2-7 16,0-1-10-16,0 0-10 0,0-2-15 0,2-2-12 0,0-1-18 0,-2-2-20 15,1 2-19-15,-1-5-18 0,3-1-20 0,-1-1-22 0,0 0-26 16,-1-3-31-16,-1-2-27 0,0 0-26 0,2-2-35 0,0-1-37 0,-2-3-28 16,0-1-21-16</inkml:trace>
  <inkml:trace contextRef="#ctx0" brushRef="#br0" timeOffset="302237.2155">20074 15045 157 0,'-2'-7'512'0,"1"2"9"0,-1 0-35 16,1 2-55-16,-3-2-89 0,3 3-105 0,-1 0-72 0,-1 1-53 16,0 1-33-16,-1 0-22 0,0 1-13 0,3 3-12 0,-4 1-9 0,2-2-10 15,-2 3-7-15,-2 2-9 0,0 2-5 0,0 1-2 0,1 2 0 0,-1-1 1 16,-1 3 3-16,1 0 5 0,-3 1 3 0,4 1 3 0,-1-2 0 15,-2 0 3-15,3 2 0 0,-1-2 0 0,1 0-1 0,-2-2-1 16,4-2 2-16,-1-1 1 0,2 1 1 0,-2-2 4 0,1-3 5 0,1 1 6 16,-1-2 6-16,2-1 7 0,-1-3 9 0,2 2 5 0,1-3-2 0,0 0-7 15,0-3-8-15,0-1-8 0,1-2-11 0,-1-1-10 0,3-2-9 16,2-2-9-16,-1-1-7 0,0-3-9 0,1 0-10 0,1-2-10 0,0 0-10 16,2 0-6-16,2 0 4 0,-2 0 11 0,-2 0 11 0,3 2 13 15,-1 1 10-15,-1 2 9 0,2-1 4 0,-3 4 6 0,1 0 3 0,-1 2 3 16,1 2 3-16,-2 2 4 0,3 0 2 0,-3 3 1 0,2 0 1 0,-1 3-3 15,3 0-4-15,-1 3-2 0,0 2-2 0,3 1 1 0,-3 1 2 16,3 4 4-16,0-1 0 0,0 4-1 0,1 0-15 0,2 3-20 0,-2 1-28 16,1 2-34-16,0 0-71 0,-2 4-88 0,4-4-97 0,-3 4-102 15,2 0-54-15,-1-3-30 0,-4 3-19 0</inkml:trace>
  <inkml:trace contextRef="#ctx0" brushRef="#br0" timeOffset="303221.6975">19231 16298 110 0,'-4'-5'489'0,"2"0"4"0,1 0 2 0,-1 3-75 0,0-1-116 0,2-1-81 16,0 3-66-16,0-2-42 0,0 3-26 0,0 0-14 0,0 0-9 0,0 0-6 16,0 0-6-16,0 0-8 0,0 0-9 0,4 0-9 0,-3 1-9 15,1 1-7-15,2-1-6 0,-2 1-4 0,-1 1-2 0,2 1-1 0,-1-1 1 16,1 2 2-16,1 2 2 0,-1-2 3 0,0 2 3 0,0 1 3 16,0 1 2-16,-1 2 2 0,1 0 1 0,-2 1 1 0,1 2 0 0,0-2 0 15,-2 3-1-15,0 2 0 0,0-3-1 0,0 2-1 0,0 0-2 16,0 0 0-16,-2 1-1 0,0-2-1 0,2-1-1 0,-1-1-1 0,-2 1-1 15,3-2 0-15,-2-2 2 0,2 0 3 0,-1-3 1 0,-1-1 6 16,2 0 3-16,-1-1 7 0,1-3 5 0,-2 1 3 0,2-1 5 0,0-2-1 16,0 0-3-16,0-2-3 0,0-1-4 0,0-1-5 0,0-4-8 0,0 1-5 15,2-3-7-15,-2-2-7 0,1 1-7 0,2-4-7 0,-1-2-10 16,4 0-6-16,-3 0-7 0,4-4-1 0,-1 1 1 0,0 0 2 0,4 0 3 16,-2 0 2-16,-2 2 3 0,5-1 2 0,-2 1 3 0,-1 1-1 0,2 3 2 15,-1-2 1-15,1 4 1 0,-2-1 0 0,1 3 0 0,-1 2-2 16,0 0-3-16,0 1 0 0,0 2-1 0,-2 2-1 0,1 1-1 0,-3-1 2 15,3 3-1-15,0 0 2 0,-2 5 3 0,2-3 3 0,-3 4 5 16,1 1 3-16,1 1 4 0,-1 2 6 0,-2 2 5 0,2 1 4 0,-2 2 5 16,4-1 2-16,-6 3 4 0,2-1 3 0,0 2 2 0,0 2-1 15,-3-1 0-15,2 0-1 0,0 1-2 0,-2-1 1 0,0 0-3 0,0-2-1 16,0 0-3-16,0-2-1 0,0 0-3 0,0-2 1 0,0 0 2 0,0-3 2 16,0-3 3-16,0 2 7 0,0-4 8 0,0 0 8 0,0 0 7 15,0-3 6-15,0-2 2 0,0 0 2 0,0 0-1 0,0-2 0 0,0-1-4 16,0-4-4-16,0 0-5 0,1-3-8 0,-1 0-9 0,2-2-11 15,-1-3-12-15,3 1-14 0,-3-5-13 0,2 1-9 0,2-1-6 0,0 1-3 16,-1-4-2-16,1 5 2 0,2-4 0 0,-3 3-1 0,1 1 2 0,1 0 1 16,-1 2 2-16,0 2 1 0,-2 3 1 0,4 0 0 0,-4 0 0 15,2 3 2-15,-1 0-2 0,-1 3 2 0,0 0-1 0,0 2 2 0,-1 1 2 16,1 1 2-16,2 1 2 0,-2 1 3 0,3 2 2 0,-1 2 4 16,-2 1 5-16,2 0 5 0,-2 3 7 0,2 0 3 0,-2 1 5 0,3 3 3 15,-3-1 1-15,2 2 3 0,-1 2 1 0,0-1 0 0,0 2 0 16,-1-1 0-16,0 1 2 0,0-2 0 0,1 2-1 0,-2-2-6 0,1 1-6 15,1-1-13-15,-1-2-16 0,0 0-20 0,0-3-21 0,0 1-25 16,-1 0-27-16,4-2-43 0,-3-3-47 0,2 2-71 0,-2-4-84 0,2-1-70 16,0-1-61-16,0-1-28 0,2-4-15 0</inkml:trace>
  <inkml:trace contextRef="#ctx0" brushRef="#br0" timeOffset="304186.799">19853 16326 461 0,'-7'-2'554'0,"2"1"1"0,1 1-1 0,-1 0-3 0,2 0-111 0,-2 0-166 0,3 0-105 0,-1 1-78 0,0 1-43 16,1-1-24-16,1 2-13 0,-1 0-6 0,2 2-6 0,0-2-4 15,2 1-5-15,-1 2-6 0,1 1-7 0,0-2-8 0,1 2-5 0,0 0-6 16,0 1-8-16,2-3-5 0,-2 3-4 0,3-2-4 0,-1-2-6 16,2 1-9-16,-3-2-5 0,1 1-6 0,3-3-6 0,-2 1-4 0,1-2 0 15,-3-2 3-15,1 1 6 0,3-3 9 0,-4 1 9 0,1-2 10 16,-1-2 6-16,0 1 5 0,0-2 6 0,-1-1 7 0,-2 1 8 0,1-4 9 15,1 2 11-15,-3 0 12 0,0-1 12 0,-3-1 10 0,1 2 9 16,1 0 8-16,-2-2 5 0,-1 2 5 0,0 1 8 0,0-1 6 0,-1 2 11 16,1-1 7-16,-4 4 7 0,3-2 4 0,1 2 3 0,-1 0 1 0,0 1-4 15,-1 1-4-15,1 1-5 0,0 0-8 0,1 2-6 0,-3 0-7 16,2 0-7-16,-2 2-9 0,0 0-9 0,2 3-7 0,-1 0-8 0,0 2-5 16,-2-2-5-16,3 2-1 0,0 4-2 0,1 1 0 0,-3-1-1 15,4 4 0-15,-3-1-1 0,4 1 0 0,-1 1 2 0,2 1 0 0,-1 1 2 16,2-1 2-16,2 1 2 0,-1 0 2 0,1-1 1 0,1-1 0 0,0 0 2 15,3 1-1-15,1-3 2 0,-1 0-2 0,2 0-2 0,1-1-5 16,1-2-8-16,0-2-9 0,0 0-12 0,2-2-12 0,-3 0-15 16,3-4-18-16,0-1-14 0,2 0-13 0,-1-2-14 0,-2-2-16 0,1 0-11 15,3-3-10-15,-3-2-2 0,-1-1-2 0,1 0 4 0,-2-2 4 0,0-1 10 16,-2 1 12-16,-1-4 14 0,1 2 18 0,-3-1 19 0,-1-2 21 16,-1 0 22-16,0 2 22 0,-1-3 22 0,-1 3 20 0,-1-2 17 0,0 1 17 15,-1 2 17-15,1 0 16 0,-2 0 14 0,0 2 10 0,-1 2 7 16,2 1 4-16,-1-1-3 0,0 2-4 0,1 2-8 0,1-1-7 0,-2 2-13 15,0 1-12-15,2-1-15 0,-3-1-15 0,3 4-17 0,0 0-18 0,0 0-16 16,0 0-15-16,0 0-13 0,0 0-9 0,0 0-6 0,3 2-3 16,-3 0-1-16,2 3-1 0,0-3 0 0,-2 4 1 0,1-2 4 0,-1 5 2 15,2-1 4-15,0 1 4 0,-2-1 4 0,1 4 4 0,-1 0 3 0,2-2 1 16,-1 3 2-16,-1-1 0 0,2 2 0 0,0-2 1 0,-2 0 0 16,1 0 0-16,-1 1 0 0,2-2 1 0,-2 1-1 0,0-2 0 0,0 0 3 15,0-1 1-15,0-2 3 0,0-1 3 0,0-2 2 0,0 2 5 0,0-3 5 16,0 0 4-16,0-1 5 0,2-1 3 0,-2-1 0 0,0 0-1 0,0-1-5 15,2-2-6-15,0 0-6 0,-2-2-7 0,1 0-6 0,2-3-7 16,-1 1-7-16,0-5-9 0,1 2-10 0,0-3-10 0,0-1-11 16,2 1-9-16,-1-2-6 0,1 0-3 0,-2 0 1 0,2-2 2 0,-1 3 3 15,0-2 4-15,0 1 3 0,0 2 4 0,1-2 4 0,0 3 3 16,-1 1 6-16,0 1 5 0,0 1 5 0,0 1 5 0,-3 1 5 0,2 2 6 16,0 0 2-16,-1 1 2 0,-1 1 0 0,-1 2-4 0,2-1 0 0,0 2 0 15,-2 0 1-15,0 0 2 0,1 2 2 0,-1 1 4 0,2 1 3 16,-1 1 3-16,3 1 1 0,-3 1 4 0,1 1 5 0,-1-1 4 0,-1 5 4 15,2-1 5-15,0 1 4 0,-2 3 2 0,1-2 0 0,-1 2 0 16,0 1-2-16,0-2-1 0,0 3-1 0,0-2-4 0,0 0-2 0,0 0-3 16,0-2-2-16,0 1-3 0,0-1-3 0,0-3-2 0,0 2-1 0,0-4 3 15,2 0 1-15,-2-1 3 0,3-2 4 0,-3 1 5 0,0-4 3 16,0 2 5-16,1-3-1 0,-1-1-3 0,0-1-5 0,3-3-6 0,-1 2-6 16,0-4-4-16,1-2-7 0,0-2-6 0,0 0-9 0,0-4-7 15,2-1-8-15,-1-2-10 0,3 1-4 0,-2-4-7 0,0 2 3 0,-1 0 5 16,1 1 12-16,1-2 12 0,1 4 12 0,-3-1 14 0,1 2 11 15,0 1 12-15,0 3 7 0,-2-2 9 0,3 5 6 0,-3-2 3 0,0 5 2 16,-1-2-2-16,0 2-3 0,-1 2-7 0,3-1-7 0,-3 3-8 0,1 0-8 16,-1 0-6-16,3 3-7 0,0-1-6 0,-1 5-6 0,0-1-1 15,1 1 0-15,-1 0 0 0,2 5 5 0,-2-2 2 0,2 2 4 0,-1 1 5 16,-1 2 2-16,4-2-1 0,-3 4-9 0,1-2-10 0,-2 1-16 16,2 2-16-16,0-1-21 0,-1 2-23 0,0-3-28 0,0 2-30 0,0-4-34 15,0 2-36-15,0-2-53 0,2 0-60 0,-2-2-67 0,1-2-74 16,0-1-39-16,0-2-23 0,0-2-6 0</inkml:trace>
  <inkml:trace contextRef="#ctx0" brushRef="#br0" timeOffset="305286.5085">20520 16264 351 0,'-4'-9'545'0,"1"2"13"0,1-1-23 0,1 3-43 0,-1 0-82 0,1 2-104 0,-4-1-73 0,5 1-60 0,-1-1-38 0,-1 3-29 16,2-1-24-16,0 2-20 0,0 0-18 0,0 0-19 0,-1 3-13 15,1 1-16-15,0-1-8 0,0 1-7 0,-2 2-3 0,2 1 0 0,-2 2 1 16,2 2 3-16,0-1 4 0,0 3 5 0,0-1 5 0,0 3 5 0,0-2 2 16,0 2 2-16,0 0-1 0,0-2 2 0,0 3-1 0,0-2 1 15,2 0 0-15,0-3 0 0,-2 1 1 0,1 0 0 0,1 0 0 0,-1-4 0 16,4 1 1-16,-4-2 1 0,1 1-2 0,-1-2-1 0,3-2-4 16,1 1-1-16,-4-3-7 0,2 0-6 0,2-2-9 0,-2 0-9 0,3-4-8 15,-1 1-7-15,0-3-7 0,0-1-5 0,0-2-3 0,1 0 0 0,0-3-3 16,-3-1 0-16,2 1-1 0,-2-5-2 0,-1 2 3 0,-1-1 5 15,-1-1 7-15,-1-2 8 0,-1 1 14 0,1-1 15 0,-3 2 18 0,1-2 20 16,-2 3 16-16,-1-1 16 0,-2 1 12 0,4 2 11 0,-3 2 8 16,1 2 11-16,-3-1 6 0,2 2 5 0,-1 1 3 0,2 3 3 0,-2-1-5 15,3 2-7-15,1-1-14 0,-1 2-16 0,-2 1-16 0,3 0-16 16,-1 2-12-16,0 0-10 0,2 0-8 0,0 2-7 0,0 1-5 0,-1 1-3 16,3 1 0-16,-1 0-2 0,1 2-1 0,1 2 1 0,0 1-1 15,0 0 1-15,1 3 2 0,1-2 1 0,1 1 2 0,0-1 2 0,2 2 1 16,0-1-2-16,1-1-2 0,3 1 0 0,-2 0-1 0,-1-2-2 0,2-1 0 15,1 0-2-15,1-2-2 0,-2 1 0 0,1-3-3 0,-1 2-3 16,0-2-3-16,0-2-5 0,2-1-4 0,-2 0-4 0,0-2-5 0,2 0-3 16,0-2-5-16,0 0-2 0,-2-3-2 0,2 0 1 0,-2-1 2 15,1-1 1-15,0-2 3 0,-1-2 2 0,0 1 3 0,-2 0 4 0,3-5 5 16,-2 3 6-16,-1-1 9 0,-1 0 11 0,0 0 11 0,1 1 11 16,-3 0 10-16,0-1 7 0,0 3 5 0,1 1 3 0,-3 1 2 0,2 2 1 0,-1 1-1 15,0 0-1-15,-2 1-3 0,1 1-3 0,-1 1-10 16,2 0-8-16,-2 2-9 0,0 0-8 0,0 0-9 0,1 0-8 0,2 4-2 0,-1-1-4 15,-1 1 0-15,3 2 0 0,-3 1 2 0,1 1 2 0,1 0 5 16,0 2 5-16,0 0 4 0,1 0 6 0,-3 4 2 0,2-4 2 0,2 3 0 16,0-1 1-16,-4 1-1 0,2 0 0 0,1-1-1 0,-1 0-1 15,0 1-1-15,0-1-1 0,1-2-2 0,-2 1-1 0,1-1-3 16,1-1-3-16,-1-1-3 0,0-3-2 0,0 2-2 0,0-2-2 0,-1-1-5 16,1-2-5-16,1 0-5 0,-2-2-4 0,1-2-4 0,1 1-2 0,0-2-2 15,0-1-2-15,0-2 1 0,1-1 0 0,0-3-1 0,3 1 0 0,-2-1 0 16,1-2 1-16,-3-1 3 0,1 2 6 0,3-1 4 0,-4-1 6 15,1 1 5-15,0-1 8 0,2 1 7 0,-3 0 8 0,1 2 9 0,-2 1 7 16,0 0 7-16,0 2 7 0,1 0 4 0,-3 1 3 0,2 2 2 16,-3-2 2-16,2 3-1 0,0-1-2 0,-2 2-3 0,1-1-6 0,-1 3-8 15,0 0-7-15,0 0-11 0,0 0-12 0,0 0-6 0,0 0-5 16,3 0-3-16,-2 3-2 0,-1-1 0 0,2 2 1 0,-2-1 1 0,2 3 0 16,-1-2 2-16,-1 4 2 0,2-3 5 0,0 4 1 0,-1-2 6 15,1 1 5-15,-1 0 2 0,3 1 1 0,-3 0 0 0,2 0-1 0,1 0 0 16,-3-2-2-16,3 2 0 0,1-2-2 0,-1-1 0 0,0 1-2 0,1-1-3 15,0-1-2-15,1 0-4 0,-1-1-3 0,0-1-6 0,-1 0-5 16,3-3-8-16,-1 0-7 0,2 0-6 0,-2-3-8 0,2-2-4 0,0 1-4 16,1-4-3-16,-1 0-2 0,1 0 0 0,0-2 1 0,-1-2 4 15,0-1 2-15,1-1 5 0,0 1 3 0,-2-2 11 0,-1 0 15 0,-1 0 16 16,3-2 22-16,-4 4 19 0,1-2 19 0,-1 2 18 0,-1 1 18 0,-2 0 16 16,3 1 13-16,-4 1 9 0,1 2 7 0,-1 3 6 0,0-2 5 0,-1 2-3 15,1 1-7-15,-2 1-12 0,0 2-15 0,2 1-16 0,-1 0-14 16,-1 0-15-16,1 1-16 0,-3 4-12 0,-1 2-10 0,2 0-9 15,-1 1-7-15,-1 4-3 0,2 2-4 0,-2 3 1 0,0 5-1 0,2-1 3 16,-2 4 1-16,1 4 0 0,1 1 2 0,0 1 0 0,1 4-1 16,0 0-2-16,2 4-4 0,2-1-3 0,0 4-3 0,2 1-3 0,1 0-3 15,-2 1-4-15,2 0-3 0,0 1 0 0,-1 1 4 0,1 0 1 0,0 0 0 16,-1 0 2-16,-1 1 1 0,2-2 2 0,-3 0 3 0,0-3 3 16,-2 0 2-16,-2-3 3 0,0-3 4 0,-3-3 5 0,2-1 4 0,-3-3 1 15,0-6-2-15,0 0 1 0,-3-6-1 0,-3-3 1 0,1-2 0 0,0-4 0 16,-5-4 1-16,-1-1-1 0,1-4-1 0,-3-4 1 0,1-1-1 15,-2-4-2-15,-2-2-3 0,1-2-3 0,1-2-2 0,-1-4-1 0,4 0-1 16,-2-2 2-16,0 0 2 0,6-2 2 0,0-2 4 0,1 1 0 16,2-2 2-16,2-2 1 0,3 2 0 0,1-1-4 0,3-1-7 0,2 0-14 15,3 0-16-15,3-1-20 0,3-1-22 0,1 0-28 0,4 0-34 0,2-1-32 16,3-1-36-16,2 1-43 0,3-2-48 0,-1 2-85 0,3 0-105 16,0-1-75-16,0 1-59 0,-1 1-23 0,0 0-2 0,-3 5 9 0</inkml:trace>
  <inkml:trace contextRef="#ctx0" brushRef="#br0" timeOffset="306004.3229">19043 16168 394 0,'-1'-3'409'0,"-1"-1"-64"0,2 1-92 0,0-2-59 0,0 2-46 0,0-2-30 0,0 1-23 0,0 1-12 0,0-2-6 15,0 3-3-15,0-1 1 0,2-1 4 0,-1 1 4 0,-1 1 5 0,0-1 3 16,0 0-1-16,0 3-1 0,0-3-3 0,0 3-3 0,0 0 0 15,0 0 1-15,0 0 3 0,0 0 1 0,0 0 2 0,0 0 2 0,0 0-2 16,0 0-3-16,0 0-6 0,0 0-7 0,0 0-5 0,0 0-8 16,0 0-7-16,0 0-6 0,0 0-8 0,0 0-6 0,0 0-7 0,0 0-8 15,0 0-5-15,0 0-8 0,0 0-7 0,0 0-6 0,0 0-4 0,-1 1-6 16,-1 1-2-16,2-2-2 0,-1 3-3 0,1 0 1 0,-2 1 0 16,0 1 2-16,1 0 0 0,-1 3 2 0,-1 1 2 0,0 3 3 0,-1 2 3 15,1 1 3-15,-1 5 4 0,1 1 4 0,0 1 3 0,-1 3 1 16,1 4 3-16,0 1 1 0,1 2 0 0,-1-1-1 0,3 4 1 0,0 0 0 15,0 2 0-15,0 1 0 0,3-1-2 0,0 1-4 0,1-1-4 0,2 1-7 16,1-1-6-16,0-2-6 0,1-2-10 0,3 1-9 0,0-3-14 16,0-2-17-16,2-1-21 0,1-3-23 0,-1 0-26 0,3-5-28 0,-2 0-42 15,3-5-50-15,-2-2-74 0,0-2-86 0,0-3-53 0,0-3-38 0,-2-2-14 16</inkml:trace>
  <inkml:trace contextRef="#ctx0" brushRef="#br0" timeOffset="306652.615">19019 16066 123 0,'-9'-4'514'0,"1"-2"2"0,3 3-3 0,0-2-1 16,0 2-115-16,1 2-171 0,3-2-100 0,-1 0-63 0,1 3-33 15,1-2-19-15,1 1-8 0,2 1-4 0,3-2-1 0,-1 0 0 0,3 2-2 16,2-1-5-16,2 0-7 0,1-1-7 0,4 1-5 0,-1-2-4 0,5 0-3 15,2 0-1-15,1-2-2 0,3 3-4 0,3-3-2 0,0 0-2 16,3 0-1-16,5-3-4 0,0 2-1 0,2-2 1 0,4 1 1 16,0-3 3-16,5 2 2 0,0 0 1 0,3-2 3 0,2 0 3 0,3 1 4 15,0-3 6-15,0 1 5 0,6 2 2 0,-3-2 6 0,1 1 5 0,3 0 7 16,-3 0 8-16,4 1 8 0,-2 0 9 0,-1 0 8 0,3 0 9 0,-2 2 8 16,1-1 5-16,-4 3 7 0,0-2 4 0,0 2 3 0,-2 1 1 15,-3 0-1-15,2 0 0 0,-6 2 0 0,1 0-4 0,-3 1-5 0,-3-1-4 16,1 2-6-16,-4 0-4 0,0 2-5 0,-4-1-3 0,1 3-4 15,-1 0-2-15,-3-1-4 0,-1 2 0 0,-1 0-1 0,-1 0-2 0,-2 2-1 16,0 1-2-16,-1-1-1 0,0 2-1 0,-5 0-2 0,2 0 0 16,-2 2 0-16,-1-1 0 0,0 2 0 0,-3-1-3 0,1 1 1 0,-1 1-1 15,-2 0 0-15,1-1 1 0,-3 1-1 0,1 0 3 0,-3 1-1 0,0-1 2 16,-2 1 0-16,1-1 0 0,-3 2-3 0,-1-2 1 0,1 1-2 16,-3-1 0-16,-2 2 0 0,1-3-2 0,-1 1 0 0,-2 0-1 0,1-1-1 15,-1 1 0-15,-3 1-2 0,2-3 1 0,-3 1 0 0,0 1-1 16,0-1-1-16,0 1 1 0,-1 1-2 0,-1-3 2 0,1 1 0 15,-3 3-2-15,3-2 1 0,-1 1-1 0,0 1 1 0,-1-2-2 0,2 4 1 16,-1-3 0-16,-1 3-1 0,0 0 1 0,2 1-1 0,-3 0 0 0,3-1 2 16,-1 2-1-16,0 0 1 0,-1 1-1 0,0-1 2 0,0 1 0 0,0 1-1 15,-2-2 0-15,2 3-1 0,0-4 1 0,0 4-2 0,-1-3-1 16,0 1-1-16,-1-1 1 0,0-1-1 0,-1 0-2 0,0 1 2 0,-2-5 2 16,1 3 4-16,-2-2 3 0,-1-1 3 0,2 1 4 0,-4-3 5 15,1-1 2-15,-1-1 5 0,-3 3 2 0,0-4 4 0,0-1 3 0,-3 1 2 16,3-2 1-16,-6 1 0 0,2 0-3 0,-3-2-1 0,-2 1-3 15,-1 0-2-15,-1 0-1 0,-2-1-3 0,-2-1-1 0,-6 0-3 0,1 2-3 16,-4-2-1-16,-3 2-1 0,-2-2-2 0,-3 0-1 0,-4 1-1 16,-2 0-2-16,-3 0-2 0,-4 0-3 0,-1 0-7 0,-3 0-9 0,0-1-11 15,-5 0-14-15,1 0-14 0,-2-1-10 0,0 1-17 0,-2 0-20 0,0 0-25 16,2 0-29-16,-1-2-53 0,0 0-61 0,0-1-97 0,0-1-111 0,2-1-64 16,-3-1-39-16,4-1-12 0,2-1 0 0</inkml:trace>
  <inkml:trace contextRef="#ctx0" brushRef="#br0" timeOffset="309153.1689">21518 16307 57 0,'-4'-7'579'0,"-4"2"4"0,3-4 8 0,0 2 2 0,1-1-1 0,-1 1-121 0,2-1-184 0,-1 0-104 0,0-2-65 0,3 2-35 16,1 1-21-16,0-5-9 0,1 4-6 0,3-4-3 0,1 2-2 0,2-1-7 15,2-1-11-15,4-1-8 0,0 1-8 0,4-2-7 0,0-1-5 0,7-1-4 16,0 3-3-16,2-4-4 0,4 0-2 0,0-1-1 0,4 0 1 16,0 0-2-16,1 0-1 0,0 0-4 0,4 0-2 0,-1-2-2 0,0 3-3 15,-1 0-2-15,-1 0-2 0,0 3 0 0,-1-3 2 0,0 2 2 16,-3 1 3-16,-2 0 2 0,-4 3 0 0,-2 0 4 0,-1 3 2 0,-5-2 4 15,0 3 5-15,-6 1 3 0,0 0 3 0,-2 0 5 0,-2 1 4 0,-3 2 0 16,-2-1-1-16,-1 1 0 0,0 0-1 0,-2 1 1 0,-2 1 1 16,-1-1-2-16,-2 0-1 0,-1-1-1 0,-2 3-1 0,-2 0-1 0,2 0-2 15,-3 0 0-15,-1 0-2 0,1 0 1 0,-3 0 0 0,2 3-1 16,-1-1 2-16,0-2-2 0,1 2-2 0,2 1-1 0,0 0-2 0,2-2-1 16,1 2-2-16,2 0 1 0,1 0-2 0,1-1 2 0,3 1-2 0,0 0 2 15,2 1-1-15,1 1 1 0,0-2 0 0,5 0 3 0,0 2 0 16,1 0 2-16,4 0 1 0,0 1 1 0,2-2 0 0,1 0 0 0,1 1 1 15,-1 0-3-15,5-2-1 0,-2 1-1 0,-2-1 0 0,2 2-3 16,-3-1-1-16,1 1-2 0,-4 1-2 0,1-3 1 0,-3 3 0 0,-1-2 1 16,-1-1 2-16,-2 2 0 0,-3 1 3 0,0-2 2 0,-3 0 2 0,-1 3 5 15,-1-1 3-15,-3-1 2 0,1 2 1 0,-3 0-10 0,-1 1-11 0,-2 1-22 16,0-2-26-16,-3 3-42 0,3-1-50 0,-1-1-98 0,1 1-122 16,-2 2-72-16,1-3-47 0,2 2-26 0,-1-3-16 0</inkml:trace>
  <inkml:trace contextRef="#ctx0" brushRef="#br0" timeOffset="309835.6323">22784 15507 491 0,'-1'-2'569'0,"-3"1"1"0,4 1-2 0,-2-2-1 0,2 2-124 0,0 0-183 0,0 0-112 16,0 0-76-16,0 0-39 0,0 2-23 0,2-1-11 0,-2 2-2 0,4 2-3 16,-3-2 0-16,3 5 0 0,-3 1-2 0,2-1-2 0,1 3-2 0,-3 0 2 15,2 2 2-15,1 2 4 0,-1-2 2 0,0 3 1 0,1-2 2 16,0 3-2-16,-3 1 1 0,1-4-2 0,-1 5 1 0,1-3-1 15,0 1-1-15,-1-1-1 0,-1-1 1 0,0 2 1 0,0-4-1 0,-1 1 2 16,-1-1 1-16,0-3 1 0,2 2 2 0,-1-2 1 0,-1-3 4 16,2-1 3-16,-1 0 3 0,1-1 0 0,-2-1-1 0,0-2-4 0,2-1-5 15,-1-1-3-15,-2-1-3 0,2-4-2 0,-3 1-4 0,3-4-1 16,-1-1-4-16,2 0-2 0,-2-4-7 0,2-1-4 0,-1-3-4 0,-1-2-1 16,2 0-1-16,0-3 2 0,0 0 0 0,0-2 3 0,2 0 2 0,-1-1 2 15,1-1 5-15,0-1 3 0,1 2 5 0,0 0 5 0,1-2 4 16,1 4 6-16,-2 0 5 0,4 2 5 0,-2 0 2 0,0 3 4 0,2 1 4 15,-1 2 0-15,-1-2-1 0,2 6 0 0,-1-1-4 0,3 3-3 16,-2 0-4-16,-1 2-6 0,2 1-3 0,0 2-6 0,0 0-3 0,-2 1-3 16,2 3-3-16,0 0-1 0,-2 3-2 0,1 1-1 0,-1 0 2 0,2 4-1 15,-5-1 2-15,2 0 1 0,-4 4 2 0,2 1 1 0,-3 1 1 16,-1 3 2-16,-1-2-1 0,-1 3 0 0,-2 1 2 0,-2-2 0 0,-1 3 3 16,0-2 5-16,0 0 2 0,-5 0 6 0,4 0 3 0,-4-2 5 15,2-1 2-15,1 1 3 0,-2-6 4 0,2 4 5 0,1-4 4 0,0 1 5 16,1-3 3-16,-1-3 5 0,5 2 1 0,-4-1 2 0,5-2 2 0,0 0-2 15,1 0-2-15,0-3 1 0,1 1-2 0,1-1-3 0,0 0-4 16,0 0-6-16,0 0-5 0,1-1-6 0,1 1-4 0,1-2-8 0,1 1-5 16,0 1-5-16,1-3-7 0,-1 3-5 0,1-2-4 0,2 1-4 0,-1 1-1 15,2 0-1-15,0 0 1 0,0 0 0 0,2 3 2 0,0-2 2 16,-2 2 1-16,4 1 2 0,-2 1 2 0,1 0 2 0,0 2 2 0,0 0 2 16,-1 1 3-16,2 2 0 0,0 0 2 0,-3 0-5 0,2 1-5 15,0-2-9-15,-1 4-9 0,1-2-16 0,-2 2-15 0,3-4-21 0,-3 2-26 16,0 0-21-16,-1-1-22 0,1 0-32 0,1 1-35 0,-3-3-44 15,1-1-53-15,-1 0-72 0,0-1-79 0,-3-1-46 0,3-2-27 0,-2 0-5 16</inkml:trace>
  <inkml:trace contextRef="#ctx0" brushRef="#br0" timeOffset="310254.3471">23201 15386 424 0,'0'-10'542'0,"0"0"6"0,0 4 4 0,0 0-83 0,-2 0-126 0,2 1-94 0,0 2-79 0,0 0-53 0,0 0-41 0,0 3-22 0,0 0-14 0,0 0-13 16,0 3-11-16,0 0-12 0,0 2-11 0,0 1-6 0,0 0-5 16,-2 3-1-16,2 1 1 0,-1 1 4 0,1 2 7 0,-4-1 6 0,3 3 6 15,-1-1 3-15,-1 3 3 0,0 0 0 0,-2 0 2 0,1 1-2 16,-1 0 0-16,2-1-1 0,-4 0 0 0,2 0-1 0,1-1-1 0,-1 1-1 16,0-4-1-16,2 0-2 0,-2 0 2 0,1-1 2 0,0-2 2 15,1-3 4-15,0 1 5 0,0-1 6 0,2-2 7 0,-3-2 3 0,4-1 3 16,-1 0 1-16,1-2 1 0,0 0-3 0,0-4-2 0,1 1-5 15,-1-2-4-15,4-3-7 0,-3-3-9 0,3 1-11 0,1-4-11 0,-1-1-14 16,0 1-13-16,4-5-8 0,-3 1-7 0,4-1-2 0,-2 0-3 0,1-3 2 16,1 1 2-16,1 0 3 0,-2 2 5 0,-2-1 5 0,3 2 6 15,-1 0 10-15,0 4 11 0,-3-1 9 0,3 1 11 0,-4 5 4 0,1-2 3 16,0 3 0-16,-2 1-3 0,1 3-1 0,-1 2-1 0,0 0 1 16,1-1 1-16,-1 6 0 0,1-1 0 0,-1 1-1 0,0 3-2 0,0 2 0 15,2 1 0-15,-2 3 2 0,3 0 1 0,-3 1 4 0,2 4 4 0,-1-2 3 16,0 3 4-16,1-1-1 0,-2 3 0 0,3 0-1 0,-2-2 1 0,0 2-2 15,0-1-3-15,0 0-4 0,1 1-7 0,-2-3-9 0,3 2-8 16,-1-3-10-16,-2 1-11 0,2-1-13 0,-2-2-15 0,2-2-16 0,-1-1-20 16,0-1-18-16,-3-2-21 0,1 2-26 0,0-6-29 0,-1 2-46 15,2-3-56-15,-3-3-63 0,0 0-66 0,0 0-41 0,2-3-22 0,0-2-9 16</inkml:trace>
  <inkml:trace contextRef="#ctx0" brushRef="#br0" timeOffset="310399.8648">23196 15553 525 0,'-8'-1'542'0,"-2"1"8"16,2 0 9-16,2 0-82 0,1 0-127 0,0 0-93 0,2 0-79 0,2 0-49 16,-4 0-32-16,5 0-21 0,0 0-12 0,0 0-10 0,0 0-9 15,5 0-15-15,-4 0-17 0,2 0-21 0,2 0-19 0,2 0-25 0,-1 0-24 16,5-2-26-16,-2 2-30 0,4-2-44 0,3-1-51 0,3-1-82 16,-2 0-98-16,5 0-61 0,0-3-44 0,-1 1-22 0,1-1-7 0</inkml:trace>
  <inkml:trace contextRef="#ctx0" brushRef="#br0" timeOffset="310985.3306">23622 15288 324 0,'-1'-6'579'0,"-1"1"12"0,1 1 12 15,-1 1-57-15,0 0-88 0,2-1-96 0,-1 3-97 0,-1-2-65 16,2 3-48-16,0 0-32 0,0 0-24 0,0 0-23 0,0 0-20 0,0 0-19 16,0 3-17-16,0 0-14 0,0 0-12 0,2 2-7 0,-1 2-4 15,-1 1-3-15,2 0 1 0,0 1 1 0,-2 2 3 0,0 1 3 0,1 2 7 16,-1-1 5-16,2 2 3 0,-1 1 3 0,-1-2 2 0,0 1 1 15,4 2 1-15,-4-1 1 0,0-1 0 0,0 2-1 0,0-2-1 0,0 0 1 16,0-2 0-16,0 1-2 0,0-1 2 0,0-2 0 0,0-2 1 0,0 0 2 16,0 0 2-16,0-3 4 0,0-1 5 0,0 0 6 0,0-1 6 15,0-1 5-15,0-2 5 0,0-1 0 0,0 0-2 0,0-1-5 16,0-2-4-16,0-2-6 0,0-3-6 0,0 1-8 0,1-2-7 0,-1-3-12 16,2-2-11-16,0-1-11 0,-2-3-12 0,2 0-9 0,1-1-8 0,-1-2 1 15,0 0 1-15,-1-3 4 0,2 2 5 0,-1 0 4 0,0 1 6 16,-1 0 5-16,3 2 8 0,-4 1 7 0,1 1 8 0,-1 2 5 0,2 3 7 15,-1 0 1-15,-1 3 1 0,2 0-4 0,0 2-6 0,-2 2-5 16,2 1-6-16,-2 1-2 0,2 1-2 0,-2 2-2 0,1 2-2 0,-1-1-2 16,2 4-1-16,1 1-1 0,-1 0 1 0,-1 3 1 0,3 0 3 0,-3 4 2 15,1-2 8-15,0 2 5 0,-1 1 6 0,2 2 4 0,-1 0 1 16,0-2 1-16,-1 3-1 0,3-2 0 0,-2 2 1 0,0-2-1 0,-1-1-1 16,2 1 2-16,-1-1-2 0,0-1 1 0,-1-1 0 0,3-1 1 15,-3-1 2-15,2-2 3 0,-1 1 3 0,0-3 6 0,-1 0 6 16,2-2 4-16,-2-1 2 0,3-2 2 0,-3-1-1 0,3-1 0 0,-3-2-3 0,4-1-3 15,0-1-4-15,1-2-5 0,3-4-6 0,-2 1-8 0,1-3-10 16,3-3-10-16,-3-2-11 0,1-1-12 0,4 0-8 0,-4-4-6 0,1-1-5 16,2 0-2-16,-2 1 2 0,0-2 1 0,-1-1 4 0,0 2 7 15,1 2 8-15,-2-1 9 0,1 2 7 0,-1 3 11 0,-1 0 8 0,-1 3 8 16,1 3 9-16,-2 0 1 0,-1 3 3 0,-1 0 0 0,0 2-2 16,0 5 2-16,-1 0 2 0,-1 2 0 0,4 2-1 0,-4 3-2 0,1 2-2 15,0 0-2-15,1 6-1 0,-2 0-1 0,4 2 2 0,-2 5 1 0,1 0 5 16,-3 0 4-16,4 6 5 0,-1-3 1 0,1 5-2 0,-2 0-5 15,2 1-4-15,2 1-13 0,-3 1-15 0,2-1-25 0,-1 2-30 0,0 3-36 16,-2-4-41-16,2 2-64 0,-2 0-75 0,1 0-94 0,-1-2-104 0,-1 1-58 16,0 0-36-16,0-1-15 0,-2-2-7 0</inkml:trace>
  <inkml:trace contextRef="#ctx0" brushRef="#br0" timeOffset="313304.3321">19689 17261 276 0,'-1'-3'492'0,"-2"-1"1"0,3 3 2 0,-1-1-84 0,1 0-124 0,0 2-90 15,0 0-74-15,0 0-46 0,0 0-28 0,0 0-15 0,0 2-7 16,0 1 2-16,1 1 3 0,-1 1 4 0,3 2 2 0,-2 1-1 0,1 2-2 15,1 4-1-15,1 0 2 0,-3 3 4 0,2 2 5 0,1 3 5 0,-1 0 6 16,0 5 1-16,0-1 0 0,3 3 0 0,-3 1-5 0,1 3-3 16,-3-1-6-16,2 1-4 0,1 1-3 0,-1 0-5 0,0 0-1 0,-1 1-6 15,-1 0-4-15,4-2-5 0,-4 1-3 0,1-2-7 0,-1 1-6 16,3-3-9-16,-3-2-8 0,2-1-9 0,1 1-10 0,-1-5-14 0,0-2-14 16,-1-2-18-16,2-2-20 0,-2-2-18 0,1-2-19 0,-2 0-21 0,3-6-22 15,-3 0-42-15,1 0-53 0,-1-3-49 0,-1-4-50 0,0 0-38 0,0 0-32 16,0-4-13-16</inkml:trace>
  <inkml:trace contextRef="#ctx0" brushRef="#br0" timeOffset="313552.8282">19535 17823 139 0,'-5'1'353'0,"2"1"-15"0,1-1-69 15,1 2-96-15,-1 2-58 0,1-2-43 0,1 1-22 0,0 0-9 0,0 3 0 16,0-2 8-16,1 2 9 0,1 1 13 0,-1-3 7 0,1 3 3 0,1-1 0 15,2 2-2-15,-2-1-3 0,2 1-4 0,-1 0-1 0,0-1-1 16,0 1-2-16,0-1-1 0,2 1-4 0,-2 0-5 0,1 0-4 0,0-1-5 16,2-1-6-16,-3 1-4 0,2-1-6 0,-1 1-3 0,1-1-4 15,-1 1-3-15,2-1-1 0,0 1-3 0,1-1-2 0,-1-1-3 0,-1 2-5 16,3-4-5-16,-2 2-11 0,1-2-11 0,1 1-14 0,0-2-12 0,0 0-15 16,-1 1-17-16,1-4-20 0,2 0-25 0,-1 0-24 0,-1 0-25 15,0-3-41-15,3 1-48 0,-4-1-50 0,2-2-52 0,-2 1-21 0,1-3-4 16</inkml:trace>
  <inkml:trace contextRef="#ctx0" brushRef="#br0" timeOffset="313691.0706">19867 17971 58 0,'0'-4'420'0,"0"-1"12"16,-2 3 12-16,2 0-28 0,0 1-47 0,-1-1-58 0,1 2-66 15,0 0-49-15,0 0-43 0,0 0-32 0,0 0-23 0,0 0-17 0,0 0-13 16,0 0-12-16,0 2-11 0,0 1-10 0,0-1-10 0,-2 4-9 0,2 0-7 16,-1 0-4-16,1 2-4 0,-2 0-1 0,0 2 1 0,-1 2 0 15,2 0-2-15,-3 0-11 0,1 1-17 0,0 1-22 0,0-2-23 0,-2 1-33 16,1 1-37-16,0-1-77 0,1 1-97 0,1-1-83 0,-1-3-73 0,2 1-42 15,-3 0-20-15,3-4-12 0</inkml:trace>
  <inkml:trace contextRef="#ctx0" brushRef="#br0" timeOffset="314136.0345">19616 17148 205 0,'-5'-2'489'0,"0"1"0"0,0-1-1 0,0 2-89 0,-1 0-137 0,2 2-91 15,-3-1-68-15,1 2-39 0,-1 2-25 0,1-3-15 0,0 5-5 16,-1 0-3-16,-1 1-2 0,-1 0-3 0,1 1-1 0,0 1-1 0,0 0-2 15,1 2 0-15,-3-1-2 0,2 2 2 0,-1-1-1 0,1 0-1 16,0 0 1-16,0 2-1 0,0-2 1 0,0-2 0 0,3 0 2 16,0 2 1-16,1-5 3 0,-2 1 3 0,3-3 3 0,-1 1 3 0,1-3 4 0,2 0 1 15,1-1-1-15,0-1-4 0,0-1-10 0,0 0-8 16,0-3-8-16,1 0-7 0,4-3-3 0,-2 0-2 0,5-1 0 0,-4-3 0 0,5-2 1 16,-1 2-1-16,2-3 2 0,2-1 1 0,-3 1 6 0,4 0 13 15,-1 1 14-15,-1-1 12 0,0 1 13 0,-1 2 7 0,-1-1 4 0,2 4-2 16,-3 0-5-16,2-1-3 0,-2 4-2 0,-2-1-2 0,4 3-3 15,-1 2-4-15,0 0-4 0,1 2-5 0,2 3-6 0,-2 0-3 0,3 2-2 16,-1 3 1-16,1 2-1 0,1 1 3 0,1 2 2 0,-1 2-8 16,0 1-16-16,2 3-21 0,-2-1-26 0,2 4-34 0,-2-2-39 0,3 2-92 15,-2 2-117-15,0-3-84 0,1 3-63 0,1-4-37 0,-2 2-19 16,0-3-14-16</inkml:trace>
  <inkml:trace contextRef="#ctx0" brushRef="#br0" timeOffset="314718.9891">20311 17198 574 0,'-2'-5'594'0,"2"2"-6"0,-1 1-6 0,-1 0-3 0,2 2-116 15,0 0-169-15,0 4-112 0,2-3-82 0,-1 6-48 0,1-2-32 0,0 4-14 16,1 2-5-16,0 1 2 0,0 4 5 0,3 3 6 0,-1-1 4 0,1 5 4 15,-1 2 5-15,2 1 2 0,-1 3 1 0,0 0-1 0,0 3-2 16,-1-1-2-16,2 1-3 0,0 1 0 0,0 2-3 0,-3-2-4 0,1-1-2 16,0 1-5-16,1 1-6 0,-3-1-8 0,0-2-5 0,1 0-7 15,0 0-6-15,-2-2-4 0,0-3-5 0,-1-1-5 0,3-1-1 0,-3-1-5 16,-1-3-2-16,2-2-6 0,-1-1-5 0,-1-5-7 0,2-1-5 16,1-1-4-16,-3 0-5 0,1-5-5 0,-1 2-7 0,0-4-10 0,0-1-11 15,0 1-10-15,0-3-8 0,0-1-7 0,-1-1-4 0,-4 0 2 0,2-3 3 16,2 0 8-16,-4 1 10 0,0-2 9 0,-2 0 11 0,3-1 16 15,-4-1 18-15,2 3 23 0,-2-3 23 0,0 1 23 0,-2 2 25 0,2-2 19 16,-1 2 19-16,0-2 17 0,1 3 15 0,-2 0 12 0,2 1 15 16,-1-1 7-16,2 2 6 0,-1 0 3 0,3-1-2 0,-2 2-4 0,2-1-6 15,0 2-9-15,2-1-12 0,1 1-12 0,-1 0-12 0,3 0-15 16,0 0-16-16,0 0-12 0,0 0-14 0,0 0-8 0,0 1-9 0,3 2-4 16,-1 0-6-16,1 0-1 0,1 0-4 0,0 2 1 0,5-1 0 0,-2 0-1 15,1 1-1-15,2 0-3 0,0 2-3 0,2 0-9 16,0-4-10-16,-1 4-13 0,2-2-13 0,4 0-17 0,-4-2-17 0,4 0-18 0,-1 0-16 15,1 0-14-15,1-3-15 0,-2 0-13 0,1 0-15 0,1-3-7 16,-3 0-7-16,1-1 2 0,1-3 4 0,-2 2 15 0,0-2 17 0,-2-3 25 16,1 1 31-16,-3-1 33 0,-1-1 33 0,-1-1 37 0,-1 1 36 0,-3-1 38 15,0 0 39-15,-2 2 36 0,-1 0 37 0,-2-1 27 0,0 2 23 16,-2 0 13-16,1 0 9 0,-3 1-2 0,1 3-9 0,0-2-14 0,0 3-17 16,-2-1-22-16,0 1-23 0,-1 3-23 0,0-1-23 0,1 2-25 15,0 2-25-15,0-1-20 0,0 2-18 0,0 2-15 0,0 0-13 0,-2 3-7 16,2-1-7-16,1 5-11 0,-4-1-9 0,3 3-18 0,0 0-20 15,2 3-28-15,-2 0-30 0,2 2-37 0,-2 0-39 0,1 1-77 0,-1 1-96 16,0 2-88-16,2 0-89 0,-2 1-44 0,0-1-24 0,1 0-6 0,-4-1 0 16</inkml:trace>
  <inkml:trace contextRef="#ctx0" brushRef="#br0" timeOffset="315202.4588">20033 18376 457 0,'0'-12'538'0,"0"0"11"0,-4 0-32 0,1 0-56 0,2 0-83 0,-3 2-98 0,0-2-62 0,3 1-43 16,-3 1-27-16,-1-1-17 0,2 4-12 0,-2-3-10 0,2 3-9 0,-2 0-9 15,0 2-12-15,-2 1-13 0,2-1-12 0,0 2-13 0,-1 0-10 16,-2 2-8-16,0 1-7 0,2 1-6 0,-4 1-4 0,1 1-3 0,1 1-1 16,-2 0 0-16,1 3 0 0,-2 2 2 0,3-1-1 0,-1 2 2 0,1 0 0 15,0 2 1-15,0-1 1 0,0 2 1 0,4-1-1 0,-3 2 1 0,4-1 1 16,1 2 0-16,1 0-1 0,1-2 1 0,1 2 0 0,1-1-1 0,1-2 0 15,2 2-1-15,1-2-3 0,2 0 0 0,2-1-6 0,-2-2-1 16,2 2-4-16,2-2-4 0,0-1-4 0,2-1-4 0,-1-1-4 0,1-1-4 16,1 0-3-16,-3 0-1 0,-1-1-2 0,2-1 0 0,-2 1 0 0,-2-1 3 15,0 0 1-15,0-1 4 0,-3 0 3 0,-1 1 4 0,-2-3 6 0,0 2 5 16,1-1 6-16,-4-1 5 0,0 3 4 0,0-3 2 0,-4 3 2 0,1-1 1 16,0-1 3-16,-4 2 0 0,-1-1 1 0,-1-1-1 0,1 2 0 15,-1-1-2-15,-4-1-6 0,2 1-11 0,0-2-10 0,-2 1-13 0,1-1-17 16,-2-1-20-16,2-1-27 0,0-1-29 0,-1 0-48 0,3-3-53 0,0 0-85 15,0-3-99-15,0 0-68 0,1-3-55 0,3 0-27 0,-1-1-16 0,3-4-1 16</inkml:trace>
  <inkml:trace contextRef="#ctx0" brushRef="#br0" timeOffset="315401.1549">20081 18098 244 0,'8'2'536'0,"-1"0"13"0,-1 1 12 16,-1 2 9-16,3 0-102 0,-2 3-159 0,-1-1-93 0,0 4-59 0,0-1-30 15,-1 0-15-15,1 2-5 0,0 2-1 0,-2 1-6 0,2 0-8 0,-2-1-10 16,0 3-10-16,0 0-10 0,2 1-9 0,-4-2-6 0,2 3-5 16,1-2-8-16,-1 3-6 0,0-3-9 0,0 1-8 0,0-1-12 0,-1-1-12 15,3 0-15-15,-1-1-16 0,3 0-19 0,-6-1-23 0,4-2-25 0,-2-2-29 16,0 1-26-16,-1-4-27 0,1 1-37 0,3-3-42 0,-3 0-61 0,1-2-70 16,-3 1-51-16,-1-4-43 0,0 0-24 0,3-4-15 0,-3 1 0 0</inkml:trace>
  <inkml:trace contextRef="#ctx0" brushRef="#br0" timeOffset="315904.1612">20059 18320 509 0,'-6'-4'566'15,"-1"3"7"-15,0-3-6 0,2 1-10 0,2 1-105 0,-2 0-154 0,2 1-98 16,1-1-70-16,0 2-43 0,2 0-26 0,0 0-16 0,2-2-10 0,2 2-9 16,0 0-7-16,1 0-12 0,3 0-14 0,1 0-14 0,1 2-17 15,1-2-13-15,3 0-16 0,-1 0-11 0,4 0-11 0,-1 0-13 0,3 0-12 16,2 0-15-16,-4-2-11 0,5 1-11 0,-2 0-8 0,2-2-1 0,-1 0-1 15,0-2 4-15,-2 2 7 0,0-1 10 0,-1-1 14 0,-1 2 14 0,0-1 11 16,-3-1 22-16,-1 3 21 0,0-3 23 0,-4 2 23 0,1-1 20 16,-3 1 19-16,0 1 17 0,-2 0 14 0,0 1 15 0,-4-3 13 0,2 4 9 15,-1-1 11-15,-2 1 7 0,0 0 7 0,-2-2 3 0,-1 2-1 0,0 0-2 16,-2 0-6-16,2 0-3 0,-2 0-7 0,-1 2-4 0,-2-1-4 0,3 1-5 16,-3 0-4-16,0-1-5 0,1 2-5 0,0 1-3 0,-1 0-7 0,0-1-5 15,-1 2-5-15,3 0-5 0,-1 1-5 0,-1 0-5 0,2 0-4 16,0 2-4-16,-1-1-4 0,3 1-4 0,-1 1-3 0,1-1-3 0,0 2-2 15,1 0-3-15,1 1-3 0,1-1-3 0,1 0-3 0,1 1-5 0,1-1-5 16,1 0-5-16,1 0-8 0,1-1-6 0,0 0-9 0,3-1-7 0,-1-2-8 16,2 0-10-16,-1-3-8 0,1 2-9 0,2-1-9 0,-3-3-5 0,2-1-4 15,1-1-4-15,-3-1-2 0,1-1 1 0,1-1 4 0,1-1 4 16,-5 1 7-16,2-4 6 0,1 1 7 0,-1-1 9 0,-3-1 12 0,2 1 14 16,-4-1 18-16,3-1 19 0,-5 1 16 0,2 0 19 0,-1 0 21 0,0 0 16 15,-1 2 15-15,1-1 11 0,-2 1 11 0,0 0 6 0,0 3 4 0,0 1 0 16,0-2-2-16,0 2-6 0,0 1-11 0,0 2-10 0,0 0-14 15,0 0-16-15,0 0-16 0,0 0-16 0,0 0-11 0,0 0-10 0,2 0-7 16,-1 0-7-16,2 2-1 0,-1 1-2 0,1 1 0 0,0-1 0 0,2 2 2 16,-2-1-2-16,0 2-2 0,2-2-4 0,-2 2-9 0,4 2-14 15,-3-1-17-15,2-1-20 0,-1 2-22 0,2-1-26 0,-3 0-27 0,1 0-39 16,3-2-44-16,-2 4-84 0,1-4-103 0,-1 1-65 0,1 0-44 0,-2-1-19 16,0-1-3-16</inkml:trace>
  <inkml:trace contextRef="#ctx0" brushRef="#br0" timeOffset="316257.5107">20705 18213 183 0,'-7'-2'544'0,"4"1"8"0,-2-1 6 0,-1-1 8 0,5 2-95 0,-3-1-144 0,1 1-97 0,3-1-76 0,-2 2-49 0,2 0-37 16,0 0-18-16,2-1-12 0,0-1-7 0,-1 2-5 0,3 0-8 0,1 0-8 15,-1 0-7-15,2 0-7 0,1 0-2 0,-1 0-3 0,0 0-2 0,3 0 2 16,0 2 2-16,-1-1 2 0,1 1 1 0,-1-1 0 0,0 2 1 16,0 0 1-16,3 2-1 0,-3-2 2 0,0 3 1 0,-1-2 1 0,0 1 2 15,1 0 0-15,-2 3 1 0,1 0 3 0,-2 0 1 0,0-1 0 0,2 2 2 16,-4 0 0-16,0 0 1 0,0 1 1 0,1-1 0 0,-3 1 0 16,3 0 1-16,-2-3-2 0,0 2 1 0,-2 0 1 0,0-1 3 0,0-2 5 15,0 0 7-15,0-3 7 0,-2 2 5 0,0-1 7 0,2-1 1 0,-4-2 3 16,3-1 0-16,-3 0 2 0,3 0-1 0,-3-3 0 0,1-2-3 15,2 0-3-15,-3 0-5 0,1-1-6 0,2-1-11 0,-3-2-10 0,4-2-11 16,-1 1-11-16,1 0-8 0,0-3-11 0,1 1-11 0,1-1-10 0,1-1-10 16,0 1-9-16,2-1-12 0,0 1-14 0,0-1-17 0,2 2-18 0,1-1-22 15,-1 1-22-15,-1 1-22 0,3 0-21 0,-1 4-44 0,1 0-58 0,-1-1-62 16,-1 2-66-16,0 2-42 0,1-1-30 0,-2 4-7 0</inkml:trace>
  <inkml:trace contextRef="#ctx0" brushRef="#br0" timeOffset="316802.0513">20529 18262 402 0,'-5'-2'449'0,"2"-1"-11"0,-2-1-62 0,0 3-88 0,2-3-65 0,-3 4-52 0,3-3-36 0,0 2-25 0,0 0-17 0,0-1-11 16,-1 2-7-16,3-1-6 0,-3 1-6 0,0 0-4 0,-1 0-7 15,1 0-4-15,-1 1-4 0,1-1-2 0,0 2 0 0,-3-1 0 0,1 3 0 0,2-4 2 16,-3 4 2-16,1 1 4 0,-1-2 2 0,0 2 2 0,0-2 0 16,2 3 0-16,1 0 0 0,-3-1-3 0,1 2-2 0,1-1-5 0,2 2-3 15,0-1-4-15,1 0-1 0,-1 1-2 0,3 1-4 0,0 0-1 0,0 0-4 16,0-1 0-16,3 2-2 0,1-2-1 0,-1 2 0 0,2 0-2 16,2-1 0-16,0-1-1 0,-1 0 0 0,2-1 0 0,1 1-2 0,-1-1-2 15,2-1-4-15,1-2-4 0,-3 3-6 0,1-4-5 0,4-1-7 0,-4 1-4 16,3-3-8-16,-2 0-7 0,2 0-10 0,-3-3-6 0,0 1-7 0,1-1-6 15,0-4-5-15,0 3-3 0,-2-3 0 0,-1-1-1 0,-1-1 4 16,2 0 2-16,-3-2 5 0,-4 2 2 0,2-2 5 0,-1 0 6 0,-2-1 6 16,-2 0 7-16,-2 0 7 0,0-1 8 0,-2 2 10 0,-2-2 9 0,0 4 7 15,0-3 5-15,-4 1 3 0,1-1 1 0,-2 3 0 0,1 0 1 0,-1 1 0 16,-3 3 0-16,3-2-1 0,-4 2-1 0,4 2-5 0,-1-2-4 0,1 2-14 16,-1 1-19-16,3 1-22 0,0 1-26 0,-1 1-28 0,4 1-29 15,0 1-62-15,-2 2-80 0,6-2-80 0,-3 1-81 0,2 2-48 0,2 0-31 16,1 0-14-16</inkml:trace>
  <inkml:trace contextRef="#ctx0" brushRef="#br0" timeOffset="318035.127">21196 18231 128 0,'3'-3'485'0,"-1"-2"1"0,0 2 0 0,0-1-64 0,2 1-97 0,-3-2-73 0,2 1-61 0,1-1-37 16,-1-1-27-16,0 3-12 0,-1-2-6 0,1 0-1 0,-2 2 1 0,1-1 1 15,2 0 2-15,-2 0-2 0,0 0-3 0,-1-1-4 0,-1 3-2 16,0-3-4-16,0 3-1 0,0-1-3 0,0 0 0 0,-1 0-6 0,1 1-4 15,-4 1-7-15,2-1-7 0,-2-1-9 0,1 3-7 0,-2-1-9 16,2 1-8-16,-2 1-9 0,1-1-9 0,-4 3-8 0,2-1-5 0,-1 2-6 16,-1 1-4-16,2-1-2 0,-3 2 0 0,2 0-1 0,1 0 0 0,-2 1 1 15,0 3 1-15,2-1 3 0,1 0 1 0,2 0 1 0,-2 1 1 0,2-1 1 16,0 2 1-16,1-3 0 0,2 2-1 0,0 0-2 0,2-1 0 0,1-1-2 16,0 1-3-16,0-2-2 0,0-2-3 0,2 4-4 0,2-5-5 15,-1 0-5-15,1 1-4 0,2-1-6 0,-1-3-6 0,1 1-7 0,-3-2-4 16,5-2-7-16,-3 1-5 0,3-3-2 0,-3-1-3 0,3 1-1 0,-1 0 0 15,-1-5 3-15,-1 4 2 0,1-2 4 0,-1-2 5 0,-1 1 7 0,-1-1 11 16,-1 1 11-16,3-2 12 0,-4 1 17 0,0 1 14 0,0-1 16 16,-2 2 14-16,3 0 13 0,-3-1 10 0,-1 2 10 0,1 0 7 0,-1 1 1 15,-1 3 3-15,3-3-3 0,-3 2-6 0,0 1-8 0,0-1-10 0,0 2-12 16,0 1-14-16,0 0-14 0,0 0-11 0,0 0-11 0,2 1-10 16,-1 2-5-16,1-3-3 0,-1 4-2 0,3-1 1 0,-3 2 1 0,1-3 4 15,0 4 3-15,-1 0 2 0,2 0 1 0,1-1-1 0,-1 1-4 0,1 0-4 16,-1 0-9-16,0-1-8 0,1 0-11 0,-1 0-11 0,0 0-12 15,2-3-10-15,-2 1-16 0,3 1-13 0,-3-3-16 0,2 1-14 0,2-2-13 16,1 0-8-16,-1 0-5 0,0-2-1 0,1-1 0 0,1-2 2 0,2 0 3 16,-1 0 6-16,1-2 8 0,1 0 11 0,-1-2 11 0,3 0 14 0,-2 0 17 15,1 0 17-15,-1-1 16 0,-1-1 17 0,0 0 17 0,-2 1 20 16,1 0 16-16,-2 1 17 0,1-2 17 0,-1 3 17 0,-3 0 15 0,2-1 13 16,-2 1 11-16,-3 1 11 0,1 0 8 0,-3 0 9 0,0 1 7 0,0 0 7 15,-3 0 3-15,1 2 1 0,-2-1-3 0,-1 1-1 0,1 1-7 16,-3-2-6-16,2 3-11 0,-4-1-9 0,3-1-8 0,-4 3-9 0,4 1-7 15,-3 0-9-15,1 0-10 0,-1 0-9 0,1 1-9 0,-2 3-9 0,2-1-9 16,0 1-7-16,-1 2-7 0,2-2-5 0,1 4-6 0,-1-1-3 16,2 2-4-16,0 1-5 0,1 0 1 0,3 2 0 0,1 0 2 0,0 1 3 15,0 2 2-15,1-1 0 0,3 0 3 0,0 2 0 0,1-1 2 0,1 1 1 16,2-1-1-16,0 2 1 0,1 1 0 0,3-2 0 0,1 2-3 0,0 0-4 16,0 0-4-16,1 0-5 0,2 2-4 0,1-1-6 0,0 1-3 15,-2 1-4-15,1 0-1 0,-4 0-1 0,1 1-1 0,0 1 0 0,-4-3 0 16,4 5 1-16,-7-3 1 0,-1 1 1 0,-2-3 3 0,-1 3 0 0,-2-3 6 15,-4-1 3-15,1-1 8 0,-3-1 7 0,-2-2 7 0,-1-3 6 0,-1-1 4 16,-2-1 4-16,0-2 3 0,-3-3 2 0,0-1 2 0,2-2 1 16,-4 1 4-16,0-6 4 0,1 1 1 0,1-2 3 0,-2-1-2 0,0-3-4 0,3-2-3 15,-2 1-3-15,3-2-1 0,0-1-2 0,1-2-2 0,3 0-2 0,-4-1-2 16,5 1 0-16,2-1-5 0,-1-2-6 0,1 3-7 0,3-3-12 16,2 3-11-16,1-2-12 0,1 0-13 0,2 0-12 0,2 1-12 0,1-1-11 15,1 1-12-15,1 0-13 0,4-2-14 0,-1 2-15 0,1-1-17 0,3-1-14 16,1 1-15-16,1 0-13 0,2 0-15 0,-1 0-13 0,2-1-18 0,4-1-16 15,-3 2-11-15,2-2-6 0,2 1 6 0,1-1 9 0,0 1 25 16,0 0 28-16,-1 0 35 0,4 0 35 0,-2 0 40 0,-1-1 41 0,1 1 42 16,0-1 42-16,-2 1 43 0,-1 1 46 0,0 0 35 0,-2 1 33 15,-2 0 20-15,-2 2 11 0,-1-1 3 0,-2 2-3 0,-3-1-10 0,-2 2-12 16,-4 1-12-16,-1-2-16 0,-2 5-13 0,0-1-14 0,-3 1-14 0,-4 0-13 16,0 1-11-16,-2 1-13 0,-2 2-7 0,-3-1-8 0,1 1-4 15,-2 1-6-15,-2 1-4 0,-1 1-2 0,0 1-3 0,-2 1-4 0,0 1 0 16,1 1-1-16,-1 1-1 0,-2 1 0 0,3-1-2 0,-1 3-1 15,1-1-5-15,0 2-3 0,2 1-8 0,-2 0-4 0,5 2-6 0,1 2-3 16,0-2-6-16,2 1-2 0,3 1-4 0,2 1-4 0,3 0 0 16,0 1-1-16,3-1-2 0,2 2-7 0,3-1-4 0,2 1-4 0,3-2-10 15,1-2-8-15,4 1-16 0,1-1-13 0,0-1-18 0,5-1-20 0,-1-4-24 16,1 0-29-16,1 1-30 0,-2-4-34 0,2-1-65 0,-2 1-80 0,3-1-79 16,-5-3-77-16,-1 0-40 0,-1 0-21 0,-2-3-2 0,-1-1 8 0</inkml:trace>
  <inkml:trace contextRef="#ctx0" brushRef="#br0" timeOffset="318534.3092">19389 18156 225 0,'0'0'490'0,"-1"0"2"0,1 2 3 0,-2 0-70 0,0-1-106 0,2 3-83 0,0 0-76 0,0 0-46 0,2 5-34 15,0-1-15-15,-1 3-6 0,1 1 0 0,-1 1 5 0,3 2 6 0,-1 2 4 16,0 2 3-16,4 2-1 0,-2 4-2 0,0-2-6 0,0 3-4 0,2 0-4 16,-1 0-6-16,1 1-5 0,1 2-4 0,1-1-5 0,-1-1-8 15,1 0-8-15,-1 2-9 0,1-1-11 0,2-1-12 0,-3-1-12 0,0-3-13 16,0 0-14-16,1 0-18 0,-1-4-19 0,0-1-21 0,2-1-20 0,-2-2-26 16,-2-3-28-16,2-3-55 0,1 1-69 0,-2-3-74 0,-1-4-75 0,2-2-40 15,-1-1-23-15,2-1-5 0</inkml:trace>
  <inkml:trace contextRef="#ctx0" brushRef="#br0" timeOffset="319104.1999">19506 18183 491 0,'0'-10'540'16,"0"2"-1"-16,3-1 1 0,1 0-66 0,0 0-100 0,3 1-98 15,4-2-98-15,1 0-64 0,3 0-46 0,4 0-24 0,4-1-13 0,6 1-5 16,-1-3-4-16,7 2-3 0,3-1-1 0,3-1-6 0,5-1-5 0,3 3-11 15,2-3-10-15,5 1-13 0,5 0-15 0,0-1-14 0,6 1-17 16,0-2-13-16,6 1-9 0,0 0-7 0,4-1-4 0,4-1-5 0,0 1-3 16,2 0-2-16,3-1-2 0,0-1 6 0,-1 0 10 0,1 1 11 15,1 1 11-15,0-1 17 0,-2 0 18 0,1 1 17 0,-4 0 14 0,0 2 13 16,-3 0 13-16,-4-1 14 0,0 2 16 0,-3 2 14 0,-8-3 15 16,1 5 8-16,-5 0 6 0,-4-2 8 0,-4 3 4 0,-5 0 7 15,-3 2 3-15,-2 0 1 0,-6 3 0 0,-3-1 0 0,-3 0-2 0,-4 3-4 16,-3 0-3-16,-1 0-6 0,-3 3-4 0,-1 0-6 0,-4-1-4 0,2 3-5 15,-4-1-4-15,1 4-5 0,-2-1-4 0,0 0-3 0,2 2-3 0,-4 1-5 16,2 3-2-16,0-1-6 0,-1 2-2 0,1 1-5 0,-3 2-4 16,1 0-4-16,1 0-4 0,-1 4-4 0,-1-1-4 0,0 1-3 0,3 1-3 15,-3-2-4-15,-2 4-1 0,2-2-3 0,-2 3-2 0,1-1-2 0,-1 2 0 16,-3-2-1-16,2 1 0 0,-1 1 2 0,-3 0 1 0,-1 0 1 16,0 1 1-16,0-2 2 0,0-1 3 0,-1 2 1 0,-3-4 1 0,-1 4 2 15,1-4 3-15,-3 1 3 0,1-2 2 0,-3-1 2 0,1 0 0 0,-2 1 2 16,-1-3-1-16,2 0 1 0,-3-1-1 0,2 0 0 0,-3-3 0 0,0 1-1 15,1-1 1-15,0-2-1 0,-2 0 1 0,1-2-1 0,0 2 0 16,-4-3-1-16,2 0-1 0,-1-2-2 0,-1 0-4 0,-4 2-4 0,2-5-8 0,-1 3-5 16,-4-3-8-16,1 1-6 0,-3 0-7 0,-3-2-9 0,-1 0-7 15,-1 2-8-15,-3-1-7 0,-1-1-6 0,-4 2-5 0,1-2-4 0,-3 1-3 16,-3 0 0-16,-1 1 0 0,-3 1 2 0,0 0 1 0,-2 1 6 0,-6 3 7 16,1-3 8-16,-2 4 3 0,-1-1 6 0,-4 2 3 0,-3 0 3 0,-3 1 3 15,0-1 1-15,-6 4 3 0,0-1 1 0,-4 0 1 0,-1-1 0 0,-3 1 0 16,-2 2-1-16,3-2-3 0,-1-1-1 0,0 3-3 0,5-3-6 0,-4 1-6 15,7-1-8-15,0-2-7 0,1 1-10 0,4 1-11 0,2-4-15 16,2 2-17-16,7-3-26 0,2 0-32 0,7-1-71 0,4-2-90 0,3 0-65 16,6-3-54-16,4-2-21 0,9-1-10 0</inkml:trace>
  <inkml:trace contextRef="#ctx0" brushRef="#br0" timeOffset="320141.4398">23046 17416 578 0,'-4'-1'585'0,"-1"-3"10"0,2 4 7 16,2-3 8-16,-3 1-88 0,3 2-137 0,-1-2-104 0,2 2-91 0,0 0-59 0,0 0-42 0,0 0-24 0,0 0-14 15,2 2-8-15,-1-2-7 0,-1 5-9 0,4-1-9 0,-3 1-9 16,2-2-9-16,1 7-5 0,-1-3 0 0,2 4-1 0,0-1 4 0,0 2 4 15,0 1 6-15,0-1 2 0,0 2 1 0,0 1 2 0,0-1-2 16,-1 1-5-16,1-1-8 0,0 1-7 0,-4-2-9 0,2 0-11 0,1 0-12 16,-3-1-13-16,2 0-15 0,-1 0-17 0,0-1-17 0,-1-2-20 15,-1 0-18-15,3-2-23 0,-2 1-20 0,-1-4-19 0,0 3-16 0,0-4-42 0,0-3-52 16,0 0-57-16,0 0-60 0,0 0-34 0,-4-2-22 0,3 1-8 16,-3-3-1-16</inkml:trace>
  <inkml:trace contextRef="#ctx0" brushRef="#br0" timeOffset="320402.8232">22952 17368 189 0,'-5'-7'541'0,"2"-1"14"0,0 3 6 16,0-3-2-16,1 1-81 0,1 3-120 0,-4 1-88 0,5-2-70 0,-1 3-46 15,1 0-35-15,1 1-21 0,-1-1-15 0,5 1-11 0,-4 1-10 0,6 0-11 16,-3 1-14-16,4 1-11 0,3 1-10 0,0 1-7 0,2-1-6 16,3 2-2-16,0 2 1 0,3 0 3 0,3 0 3 0,-3 2 0 15,5 1 0-15,-2 0-1 0,1 3 0 0,0-1-1 0,-1 2-2 0,0-1-1 16,0 2-3-16,-5 0-2 0,2 1 0 0,-4 0-1 0,-2 1-2 15,0 1 0-15,-5 0 0 0,-2 0 2 0,-1 2 1 0,-5-1 2 0,-1 0 1 0,-3 0 1 16,-5-1 2-16,0 1 4 0,-3-1 2 0,-3-1 3 0,-1 1 0 16,-3-2 2-16,-1-1 0 0,0 0 0 0,-2-3 1 0,0 2 0 15,3-4-2-15,-1 1-2 0,-1-2-6 0,3-2-11 0,1-1-15 0,1 0-21 16,1-4-21-16,3 3-32 0,0-5-36 0,2 0-52 0,2-3-63 16,3 1-90-16,1-3-103 0,4-2-66 0,0-1-47 0,4-1-24 0,0-3-11 15,2 0 2-15</inkml:trace>
  <inkml:trace contextRef="#ctx0" brushRef="#br0" timeOffset="320654.3195">23393 17360 280 0,'2'-5'588'16,"-1"0"9"-16,-1 3 11 0,2-3 8 0,-2 2 11 0,1-1-114 0,-1 1-175 15,0 1-110-15,2 2-76 0,0 0-46 0,-2 0-30 0,0 0-16 16,0 0-12-16,1 0-9 0,2 0-8 0,-1 2-11 0,1 1-10 0,1 1-9 15,-3 1-7-15,5 0-6 0,-3 3-1 0,2-1 0 0,0 2 3 0,0 2 5 16,1-1 4-16,0 1 5 0,-1 3 5 0,0-1 2 0,0 2 3 16,-1 0-1-16,0 1 2 0,1 0 0 0,-1 0-2 0,-1 2-4 15,2-2-7-15,-4 2-11 0,1-1-13 0,0 1-19 0,-1 0-18 0,-1-3-28 16,2 2-29-16,-2 0-33 0,0-1-37 0,0-1-72 0,0 0-89 16,1-3-91-16,-1 2-92 0,2-2-47 0,0-3-25 0,1-1-6 0,1-1 2 15</inkml:trace>
  <inkml:trace contextRef="#ctx0" brushRef="#br0" timeOffset="321004.6454">23844 17299 297 0,'3'-11'558'0,"-3"3"10"0,-3-2 8 0,1 3 8 0,1 0-103 15,-2-1-156-15,-1 4-99 0,1-2-73 0,-2 3-42 0,2-1-28 0,-2 2-15 16,-2 2-5-16,0 0-3 0,-1 0-4 0,2 1-5 0,-3 0-9 0,1 4-8 15,0 0-5-15,-1-1-7 0,0 2-2 0,1 1-1 0,0 0-1 16,-1 1 0-16,3-1 0 0,-1 1 0 0,2 2-1 0,1-2-1 0,0 3-1 16,0-2-3-16,3 1-1 0,-1 2-1 0,2-2-1 0,2 0-1 15,-1 1-2-15,5 1-2 0,-1-2-2 0,1 0-6 0,4-1-4 0,1 1-4 16,0-2-6-16,0 2-5 0,5-2-4 0,-2 2-4 0,2-3-4 0,1 1-2 16,-3-1-2-16,4 0-1 0,-4 0-1 0,2 1 0 0,-4-3 1 15,1 3 1-15,0-2 4 0,-5 3 4 0,0-2 4 0,1 1 6 16,-4 0 5-16,0-1 9 0,-4 0 10 0,-1 1 9 0,0-1 7 0,-1 2 6 15,-4-2 4-15,-2 1 5 0,-2-1 3 0,1 1 3 0,-2-1 3 0,-2 2 2 16,-1-2 1-16,-1-1 0 0,1 1-1 0,-2-1-5 0,2-1-8 0,0-1-15 16,-1 1-19-16,1-2-23 0,-1-2-24 0,3 1-34 0,-3-2-36 15,5-2-69-15,-3 1-83 0,3-2-98 0,1-2-104 0,-2-1-63 16,4 0-40-16,-1-2-20 0,2 0-11 0,2-3 4 0</inkml:trace>
  <inkml:trace contextRef="#ctx0" brushRef="#br0" timeOffset="321318.7775">24100 17198 65 0,'3'-5'575'0,"-1"-2"14"16,1 2 15-16,-3 0-19 0,0 0-36 0,0 3-102 0,0-3-135 0,0 2-83 15,0 2-53-15,0-3-31 0,0 3-18 0,1 0-14 0,-1 1-10 16,0 0-15-16,0 0-16 0,0 0-18 0,0 0-18 0,0 0-18 0,0 0-16 15,4 0-10-15,-3 0-9 0,-1 0-2 0,2 1 0 0,-1 0 3 16,-1 1 4-16,3 1 4 0,-1 2 4 0,-2-2 6 0,1 1 2 0,-1 4 4 16,2-1 5-16,-1 3 5 0,-1-1 5 0,2 1 3 0,0 2 4 15,-2 0 1-15,1 1 0 0,-1 3-2 0,2-1-2 0,0 1-1 0,-2 2 0 16,1-1-2-16,-1 0-3 0,2 1-7 0,-1 2-10 0,1 0-12 16,0-1-12-16,-1 0-16 0,2-1-18 0,0 1-19 0,-1-3-23 0,-1 2-24 15,3-2-26-15,-1-1-27 0,-2-1-25 0,3-2-37 0,-3 1-44 0,4-4-57 16,-2-2-62-16,5 0-56 0,-3-4-50 0,1 0-24 0,0-3-14 0,2-3 1 15</inkml:trace>
  <inkml:trace contextRef="#ctx0" brushRef="#br0" timeOffset="321569.744">24328 17286 83 0,'1'-13'534'0,"-1"1"15"0,3-1 15 0,-3 3-44 0,0 1-74 0,-3 1-89 16,3 2-98-16,-1 1-67 0,-3 0-49 0,1 0-31 0,2 3-22 15,-4 2-15-15,1 0-16 0,0 0-12 0,-4 4-12 0,2-1-12 0,-2 3-13 16,0 1-9-16,-1 2-5 0,0 0-2 0,1 1 0 0,-1 2 1 15,0 0 1-15,1 3 2 0,1-1 3 0,1 0 0 0,-2 1 0 0,2-2 2 16,1 3-1-16,0-2 1 0,4 0 1 0,-3 0 0 0,4 0 2 0,0 0 1 16,2-3 2-16,0 3 1 0,2-3 0 0,0 0 2 0,4 1 1 15,-1 0 0-15,1-2 2 0,0 0-1 0,4-1 1 0,-2 2-2 0,1-3 1 16,3 2-2-16,-2 0 1 0,1-1-4 0,0 2-3 0,-1-1-3 16,2 0-6-16,-1 3-6 0,-4-3-7 0,4 2-11 0,-4 0-12 0,-1 0-12 15,0 3-17-15,-3-1-16 0,-2 0-21 0,-2 1-25 0,-1 2-28 16,-1-1-53-16,-2 1-65 0,-2 0-82 0,-3 1-88 0,0-2-54 0,-1 2-34 15,-1-2-14-15,-2 3-2 0</inkml:trace>
  <inkml:trace contextRef="#ctx0" brushRef="#br0" timeOffset="324185.5566">23351 18148 365 0,'0'-4'504'0,"0"1"7"0,-2-2-52 0,0 2-78 0,1 0-66 0,-1 2-60 0,-1-1-43 0,0-1-31 0,0 3-18 0,-1-1-13 15,-2-1-10-15,2 2-10 0,-3 0-8 0,1 0-11 0,-1 0-11 0,-2 2-12 16,1-1-13-16,-2 2-12 0,-2 0-10 0,2 2-7 0,1-1-5 16,-2 1-5-16,0 0-3 0,1 2-2 0,0 0-4 0,0 0-4 0,2 1-2 15,-1-1-2-15,1 1-2 0,1 1-2 0,2 0 0 0,2 0 0 16,0 0-2-16,0-2 1 0,2 2-1 0,1 1 0 0,1-3-2 0,2 2 1 16,0-1-2-16,0-1-1 0,2 1-2 0,2-1-2 0,1-2-3 0,1 2-1 15,0-1-2-15,1-2-4 0,1 1-1 0,0 0-3 0,3-1-2 0,-3-1-1 16,2 2-3-16,3-1 0 0,-3-1-1 0,0 0 0 0,0 0 2 0,1-1 0 15,-2 1 1-15,-3 0-2 0,4 0 0 0,-4-2 1 0,-1 1-1 0,0-1 2 16,-3 2 0-16,-2-1 2 0,2-1 3 0,-4 1 4 0,1 0 4 16,-2 1 5-16,-2 1 5 0,1-3 3 0,-3 2 1 0,0 1 3 0,-1-1 2 15,-4 1 3-15,1-1 1 0,0 1 2 0,-5-1-1 0,2 2-2 0,0-1-6 16,-3-1-10-16,1 2-15 0,1-2-16 0,-1 0-17 0,0 0-16 16,2-2-22-16,1 1-25 0,-2-2-23 0,2-2-26 0,2 1-34 0,-1-2-38 15,1 0-51-15,0-2-58 0,0 1-62 0,1-4-65 0,2 0-31 0,2 1-20 16,-1-2-12-16,1 0-7 0</inkml:trace>
  <inkml:trace contextRef="#ctx0" brushRef="#br0" timeOffset="324518.5525">23596 18027 130 0,'10'-4'578'0,"-3"-1"11"0,-1 2 9 0,-3-1-14 0,2 1-28 0,-5 1-99 15,0 2-136-15,0 0-86 0,-1 0-66 0,-3 0-39 0,0 2-30 16,-3 1-18-16,2 2-15 0,-4-1-12 0,1 3-11 0,0 1-11 0,-3 0-13 15,3 1-7-15,-1 2-8 0,1-1-1 0,-3 0-3 0,3 2 0 0,0 1 0 16,0-3 0-16,2 2 1 0,1 0 1 0,0 0 0 0,0-1 0 16,2-1 1-16,2 0-3 0,-1 1-2 0,2-2-3 0,2 0-4 0,-1-1-4 15,2-1-6-15,2 0-6 0,0-2-4 0,2 2-5 0,2-3-6 0,-1 1-1 16,1-2-4-16,4-1 0 0,-4 1-1 0,3 0 1 0,2-1 3 16,-2-1 2-16,1-1 3 0,0 2 6 0,-2-1 4 0,1-1 4 0,-2 2 4 15,0-1 3-15,0-1 4 0,-2 2 3 0,0-1 3 0,0-1 4 0,-2 1 5 16,-1 1 3-16,-2 0 7 0,2 1 5 0,-3-2 5 0,-1 2 5 15,-1 0 5-15,0 0 2 0,0 0 2 0,-3 0 2 0,0 1 2 0,0 1 0 16,-1 0-1-16,0 0 0 0,-4-1-3 0,2 2-8 0,-1 1-8 0,1-2-14 16,-2-1-16-16,0 2-18 0,0-1-20 0,2-2-22 0,-2 1-22 0,0 1-26 15,0-4-26-15,0 2-43 0,2-3-49 0,-2 0-76 0,3 0-92 0,-1 0-69 16,1-3-60-16,-1-1-30 0,1-1-14 0,1-1 2 0</inkml:trace>
  <inkml:trace contextRef="#ctx0" brushRef="#br0" timeOffset="324732.1861">23791 17998 398 0,'5'3'560'15,"0"0"13"-15,1 1 9 0,-1-1 10 0,1 2-104 0,-1 2-160 0,0 0-99 16,0-2-67-16,1 3-35 0,2 1-19 0,-2 2-9 0,-1-1-4 16,1 0-6-16,-1 5-7 0,0-3-10 0,1 1-12 0,-1 2-12 0,-1-2-9 15,3 2-7-15,-2 1-6 0,1-2-7 0,-2 0-5 0,0 0-7 16,1 2-9-16,-2-4-10 0,2 1-12 0,-2 1-13 0,3-2-16 0,-3-2-17 0,0-1-18 15,-1 0-18-15,-1-1-20 0,3 0-17 0,-4-3-17 0,1 0-12 16,-1-1-10-16,0-1-13 0,0-1-12 0,-1-1-17 0,1-1-18 0,0 0-23 16,-2-3-26-16,-1-1-25 0,-1-1-23 0,1-3-32 0,-3 1-32 0,2-2-15 15</inkml:trace>
  <inkml:trace contextRef="#ctx0" brushRef="#br0" timeOffset="324969.1972">23760 18049 232 0,'-8'-9'557'0,"3"1"14"0,1-1 11 16,-1 2-49-16,2-1-83 0,-1 3-79 0,3-2-79 0,-3 2-51 15,4 0-36-15,-1 0-26 0,1 1-21 0,0 1-17 0,1 0-18 0,1 0-19 16,1 0-15-16,1 3-17 0,2-3-16 0,0 1-12 0,7 2-13 0,-4 0-12 16,4 0-10-16,1 0-7 0,5 2-8 0,-1 1-3 0,4 0-1 15,-3 0 0-15,5 2 1 0,-2-1 1 0,1 2 0 0,1 0 2 0,-2 0-1 16,0 2 0-16,2 1 0 0,-5-1 1 0,3-1-1 0,-3 3 2 16,-1-1 2-16,-1 2 0 0,-4 0 0 0,-3 1 3 0,2 3 1 0,-8-3 3 15,1 2 0-15,-5 3 2 0,-1-2 1 0,-4 2 1 0,-3 0 2 0,-5-1 1 16,-1 2 0-16,-5 1-3 0,0-2-8 0,-5 3-11 0,-1-2-15 0,-2-1-21 15,-1 1-28-15,-2-2-33 0,-2-1-37 0,2 0-75 0,-3-3-93 16,0 2-102-16,-4-4-106 0,4-1-59 0,-4 0-36 0,0-4-14 0,1-1-4 16,-3-1 4-16</inkml:trace>
  <inkml:trace contextRef="#ctx0" brushRef="#br0" timeOffset="332368.7166">24620 12583 407 0,'0'-3'468'0,"0"2"3"0,-2-2-88 0,2 3-135 0,0 0-92 0,0 0-75 0,0 0-40 15,0 0-23-15,0 0-8 0,0 4-1 0,0-1 5 0,0 0 5 0,0 4 3 16,-1-2 3-16,1 2 0 0,-2 1-3 0,0 1 1 0,2 3-1 16,-1 2 3-16,-2 1 3 0,1 2 5 0,0 0 4 0,1 2 4 15,-4 3 2-15,4 0 2 0,-1 2 0 0,1 0 0 0,-3 5-2 0,3-2-1 16,-2 2-3-16,-1-1-2 0,3 2-2 0,-4 2-3 0,2-3-3 16,-3 2-2-16,3-1-5 0,-2 2-4 0,0-2-3 0,2 0-3 0,-2-2-3 15,2 0-2-15,-2-1-1 0,2 0-1 0,0-4 0 0,1 2-2 16,1-2 1-16,-1-1-2 0,0-3-1 0,2-1-7 0,0-2-6 15,0 0-10-15,0-3-12 0,0-1-13 0,0-1-15 0,2-3-17 0,0 0-16 16,-2-1-10-16,0-2-11 0,1-1-19 0,-1-1-26 0,0-3-36 16,0 0-40-16,0 0-51 0,0-3-53 0,0-2-34 0,0-4-23 15,-1 1-15-15</inkml:trace>
  <inkml:trace contextRef="#ctx0" brushRef="#br0" timeOffset="333369.1769">24523 12518 346 0,'0'-5'482'0,"0"0"-55"0,0-2-84 0,0 5-83 0,2-1-82 16,-1 0-50-16,-1 1-35 0,2 1-21 0,0 0-13 0,-1-1-12 16,3 2-10-16,0-1-10 0,2-1-10 0,2 2-8 0,2 0-7 0,2 0-6 15,1 0-5-15,4 0-2 0,3 0-3 0,2 0 2 0,1 0 1 0,6 0-1 16,-4 0-1-16,8 0-3 0,0 0-2 0,4 0-6 0,-1 0-5 15,6 0-6-15,1 0-6 0,2 0-4 0,4 0-4 0,3 0-1 16,0 0-2-16,7 0-3 0,2 0-3 0,4 0 0 0,4-1 1 16,3-1 0-16,5 1 1 0,2-2 1 0,3-1 2 0,4 1 2 0,4 0 5 15,0-2 4-15,5-2 3 0,0 2 1 0,1 1 0 0,7-4-2 16,3 0 2-16,-2 1 0 0,5-1 0 0,2 1-1 0,-4-1 1 0,5 1 6 16,-4-1 5-16,4 1 4 0,-3 0 4 0,1-3 1 0,-3 0 0 15,1 4 1-15,-3-2 1 0,-2-1 2 0,1 1-1 0,-3 0 5 0,-1-1 5 16,-1 2 3-16,-2-3 1 0,-5 3 3 0,-2-1 4 0,-4 1 3 0,-1-1 4 15,0 0 5-15,-1 2 6 0,-4-1 5 0,-1-3 7 0,-1 3 7 16,-2-2 4-16,-1 1 4 0,-2 2 0 0,0 0 0 0,-2-2 3 0,-1 4-2 16,-2-2-4-16,1 2-4 0,-4-1-5 0,0 1-2 0,-4-1 0 0,1 2-1 15,-2-1 0-15,-3 1 0 0,0-1 1 0,-4 1 2 0,-2 0 4 16,0 0 3-16,-4 2 6 0,1-2 3 0,-5 0 1 0,0 3 2 0,-4-2 1 16,-3 1 0-16,0-1-4 0,-3 0-2 0,-3 2-3 0,-4-1-2 15,-1 0-3-15,-3 1-4 0,-2 0-2 0,-3 0-2 0,-2 0 0 0,-2 0 2 16,-2 0 4-16,-2 0 4 0,-2 0 5 0,1 0 2 0,-2 0 1 15,-3 0 2-15,0 0 3 0,0 0 2 0,-1 0 3 0,0 0 2 16,-2 0-1-16,0 0-2 0,0 0-2 0,0 0-7 0,0 0-5 0,0 0-9 0,0 0-6 16,0 0-6-16,0 0-4 0,0 0-6 0,0 0-4 0,0 0-5 15,0 0-4-15,0 0-5 0,0 0-4 0,0 0-1 0,0 0-2 0,0 0 0 16,0 0-2-16,0 0-1 0,0 0-1 0,0 0-1 0,1 0 1 16,1 0 0-16,-1 0 1 0,3 1 1 0,-3 0 2 0,1-1 0 0,-1 4 1 15,3-3 3-15,-2 1 0 0,2-2 1 0,0 3 2 0,0 1 1 16,-1-1 2-16,2 0 0 0,-2 0 1 0,2 1-2 0,-1 0-1 0,1 0-1 15,-2 0 0-15,0 1-1 0,2-2-1 0,0 4 0 0,0-4-1 0,-1 2-1 16,1 1-3-16,-2 0 0 0,0-1-2 0,2 1 1 0,-2 1-1 16,2 3 1-16,-2-3 1 0,2 1 0 0,-2 1-2 0,0-1 0 0,-1 1 0 15,-1 2-1-15,3 0 1 0,-4 4 0 0,1-1 1 0,-1-2 4 16,0 3 4-16,-1 2 5 0,1 2 3 0,-4 0 2 0,3 1 3 0,-3 2 1 16,1 4 3-16,-3-2 0 0,2 3 3 0,-1 0 1 0,-2 1 2 15,1 4 0-15,-1 0 2 0,-2 1-1 0,1 0-2 0,0 1-3 0,-1 3-2 16,1-3-2-16,-2 3-1 0,2-1 0 0,-1 0 0 0,1-1-1 0,0 0 1 15,-1 0-1-15,1 0-1 0,2-4-1 0,-1 1-1 0,1-2 0 16,0-3-4-16,3 1 0 0,-2-4-2 0,2 0-2 0,-1-2-2 0,1 0 0 16,1-3-3-16,-1-2 0 0,2 0-2 0,-2-5 0 0,1 3-1 15,1-5 1-15,-1 0-1 0,1-2 2 0,-3-1 1 0,3 1 2 0,-2-3 2 16,-1 0 1-16,-1 0 2 0,-2-3 1 0,-3 1-1 0,2-1 2 0,-4 0 0 16,-3-2-1-16,-2 0 1 0,0 0-1 0,-7 0-2 0,0-4 1 0,-2 4-1 15,-4-3 0-15,-2-1-1 0,-1-1 0 0,-5 2 2 0,0-4 1 16,-6 1 0-16,-1-1 3 0,-4 0 0 0,-2 0 1 0,-4 0 3 0,-3 0 0 15,-2-1 2-15,-4 1 0 0,-2-2-3 0,-2 2-2 0,-1-1-4 16,1 3-3-16,-5-3-1 0,2 2 1 0,-2 0-1 0,-3 2 0 16,-1-1 0-16,-4 3 1 0,-3-3-2 0,-2 2-2 0,-4-1-1 0,-2 4-1 15,-5-3-1-15,-1 3 0 0,-3 0 2 0,-3 0 2 0,-4 0 1 16,-4 0 0-16,-2 3-2 0,1-3-2 0,-2 4-3 0,0-3-2 16,-2 1-2-16,0 0-5 0,1 1-1 0,0-2 1 0,-1 1 5 0,-2 2 2 15,6-1 1-15,-1 0-1 0,5 0-3 0,-3 0-5 0,9-1-3 0,2 2-4 16,3-1-6-16,3-2-1 0,1 1 0 0,8 1-3 0,0-2-2 15,10 0-6-15,2 1-10 0,8-1-9 0,4 1-9 0,7-2-11 16,7 2-11-16,4-2-15 0,8 0-15 0,2 0-17 0,9 0-17 0,2-2-30 16,7 2-33-16,3-2-43 0,4 1-46 0,2 1-59 0,4-3-65 15,3 3-35-15,3-1-23 0</inkml:trace>
  <inkml:trace contextRef="#ctx0" brushRef="#br0" timeOffset="334035.5637">24454 13437 43 0,'-5'1'54'0,"4"3"7"0,-1-3 7 0,0 1 7 0,1-1 7 0,-1 1 7 0,2 0 7 0,-1 0 4 15,1-2 3-15,-2 1 5 0,0 1 5 0,2-2 3 0,-1 1 0 16,1-1 2-16,0 0 2 0,-2 0 0 0,1 0 0 0,-1 0-6 16,2 0-4-16,-2 0-5 0,1 0-2 0,-2 0-5 0,-2 0-3 0,4 0-3 15,-1-1-3-15,-1 1-3 0,1 0-3 0,1-2-3 0,-3 2-4 16,3 0-4-16,-1 0-3 0,1 0-3 0,-1 0 0 0,2 0-4 15,0 0-5-15,0 0-4 0,0 0-5 0,0 0-3 0,0 0-2 0,0 0-5 16,2 0-4-16,1 0-6 0,2 0-7 0,-1 0-4 0,4 0-3 16,2 0-3-16,1 0-3 0,4-1-1 0,5 1-3 0,3-4-2 0,7 3-2 15,4-1-4-15,6-1-6 0,3-2-6 0,8 1-5 0,1-3-7 16,5 2-7-16,5-2-8 0,3 1-10 0,2-1-16 0,1 1-16 0,4 0-25 16,0 0-29-16,2 0-42 0,2 0-48 0,-1 0-78 0,3-1-94 15,-1 2-57-15,0 0-38 0,-4 0-17 0</inkml:trace>
  <inkml:trace contextRef="#ctx0" brushRef="#br0" timeOffset="334702.4365">25288 12731 321 0,'2'-5'505'0,"0"-1"-43"0,-2 0-74 0,1 1-71 0,-1 1-72 0,2-1-44 0,-1 1-33 0,-1 3-21 0,0-2-19 16,0-1-11-16,0 4-7 0,0 0-14 0,0 0-18 0,0 0-18 16,0 0-21-16,0 0-18 0,0 0-17 0,0 4-12 0,0-1-9 15,0 0-4-15,-1 4-4 0,-1 0 2 0,2 1 0 0,-1 2 3 16,-1 6 3-16,0-2 5 0,-1 3 5 0,-2 4 7 0,2 2 8 0,-2 1 5 16,-4 1 5-16,4 3 4 0,-3 1 1 0,0-1 2 0,-1 4-1 15,1-3-10-15,-2 5-9 0,0-3-16 0,2-1-16 0,-2 2-21 0,-1-2-20 16,3-2-26-16,3-2-24 0,1-2-30 0,-1 1-31 0,2-3-45 15,3-2-53-15,0-2-78 0,1-3-92 0,2-3-46 0,2-2-22 0</inkml:trace>
  <inkml:trace contextRef="#ctx0" brushRef="#br0" timeOffset="334951.1148">25826 12659 459 0,'4'-3'583'0,"0"2"5"0,-3-3 2 0,1 4 3 0,0 0-123 16,-2 0-184-16,0 0-110 0,0 0-77 0,0 3-42 0,0-1-24 16,-2 3-14-16,0 2-5 0,1-2-2 0,-3 5-4 0,1 0-4 15,0 2-3-15,-2 3-3 0,1 1-3 0,-1 3 3 0,0 1 3 0,-1 3 4 16,1 0 3-16,0 2 3 0,-1 2 1 0,3 0 1 0,-2 0-3 16,2 1-6-16,-2 1-7 0,4-1-13 0,-3 3-13 0,1-3-18 15,-3-1-20-15,5 1-19 0,-3-1-23 0,1-1-23 0,2 0-23 16,-1-3-25-16,0 0-25 0,2-3-28 0,-1-3-30 0,1 0-33 0,0-2-33 15,1-4-56-15,1 1-72 0,1-4-28 0,0-4-8 0</inkml:trace>
  <inkml:trace contextRef="#ctx0" brushRef="#br0" timeOffset="335189.134">26377 12685 514 0,'4'0'551'0,"-4"0"-3"0,0 0-5 0,0 2-6 16,0-1-129-16,0 3-188 0,0-1-108 0,0 0-65 0,-2 5-28 16,-1 0-11-16,0 1-1 0,-1 2 4 0,1 3 5 0,-3 1 5 15,1 2 4-15,1 1 3 0,-1 2 2 0,0 2-1 0,0 0-1 0,-2 0 0 16,2 3-1-16,2-1-2 0,-2 1-4 0,2 1-3 0,-2-2-8 16,1 1-11-16,0 2-11 0,3-1-14 0,-3-1-15 0,1 1-16 0,2-4-19 15,-3 2-21-15,3-2-21 0,1-2-23 0,-2 0-22 0,2-4-20 16,0 1-22-16,2-3-24 0,-1-4-27 0,3 0-31 0,-3-2-61 0,6-4-75 15,-2-2-37-15,4-2-19 0</inkml:trace>
  <inkml:trace contextRef="#ctx0" brushRef="#br0" timeOffset="335426.019">26863 12640 309 0,'1'0'505'0,"3"0"1"0,-4 0-26 0,0 1-44 15,0 3-107-15,0-1-144 0,0 3-80 0,0 1-51 0,-4 3-23 16,3 3-7-16,-1-1 0 0,-1 4 4 0,0 1 4 0,-1 4 5 16,-1 0 2-16,1 1-2 0,-1 3-5 0,2 2-5 0,-2-1-3 0,2 1-4 15,0 2-2-15,0-2-1 0,-1 2-1 0,0-3 0 0,1 3-2 0,1-2-2 16,-1-1-10-16,2 1-10 0,-1-2-13 0,0-2-14 0,1 0-16 16,1-2-15-16,-2-1-15 0,2-4-16 0,0-1-17 0,0 0-18 15,2-4-20-15,-1-2-22 0,3 0-42 0,-1-5-55 0,2-1-68 0,1-1-78 16,3-4-35-16,-1-1-15 0</inkml:trace>
  <inkml:trace contextRef="#ctx0" brushRef="#br0" timeOffset="335644.5652">27474 12580 131 0,'4'-1'512'0,"-3"1"2"0,1 0 0 0,0 1-1 0,-2 2-113 16,0 2-171-16,-2 0-96 0,0 3-63 0,1 3-29 0,-3-1-11 0,1 4-1 15,-2 1 3-15,1 5 8 0,-2 1 5 0,-1 2 0 0,-1 1-2 16,2 4-4-16,-3 0-3 0,1 0-3 0,0 4-2 0,0-3-2 0,-3 4-1 16,3-2-5-16,0 1-7 0,0 0-12 0,-1-1-15 0,1-1-17 15,-1-2-21-15,2 4-21 0,1-6-26 0,1 1-28 0,0-1-28 0,2-4-32 16,-2-1-36-16,3-1-36 0,2-3-41 0,2-3-63 0,3 0-77 16,0-4-40-16,-1-2-23 0</inkml:trace>
  <inkml:trace contextRef="#ctx0" brushRef="#br0" timeOffset="335889.9277">27993 12561 2 0,'2'-5'489'16,"-1"4"-1"-16,1 1 2 0,-2 0-68 0,0 1-101 0,-2 2-98 0,2 3-98 15,-1 3-56-15,-3 1-38 0,0 4-14 0,-1 1-5 0,-2 2 4 16,1 2 7-16,-2 5 5 0,2-1 3 0,-2 4 2 0,-1 0-2 0,1 1-4 15,0 2-4-15,-3 0-3 0,1 2-2 0,2-1-2 0,-1 1-3 16,-1-1 0-16,2 0-2 0,0 0-3 0,-1-2-5 0,1 0-5 16,2-2-7-16,-1-1-9 0,2-2-10 0,1-2-10 0,-1 0-11 0,2-4-10 15,2 0-10-15,1-3-11 0,0 0-10 0,1-3-17 0,2-3-19 0,2-3-24 16,3 1-29-16,-2-3-43 0,2-4-48 0,5 0-56 16,-1-3-59-16,1-1-30 0</inkml:trace>
  <inkml:trace contextRef="#ctx0" brushRef="#br0" timeOffset="336128.5609">28635 12521 130 0,'0'0'480'0,"0"0"3"16,0 0 4-16,-2 0-83 0,1 4-128 0,-1 1-92 0,0 0-71 0,-1 3-44 15,0 1-26-15,0 4-9 0,-4 1 0 0,1 3 4 0,2 0 6 0,-5 4 3 16,3 0 4-16,0 4-2 0,-3 0-3 0,0 0-4 0,1 3-5 15,-1-2-3-15,3 3-4 0,-1 0-1 0,-1-1 0 0,1 0-2 16,0 1-2-16,1-1-1 0,0 1-3 0,1-4-7 0,-1 2-11 0,1-1-15 16,0-4-16-16,2 2-21 0,0-2-23 0,0-4-24 0,-1 0-25 15,3 0-35-15,1-1-41 0,1-5-48 0,3 2-52 0,-1-4-72 0,3-2-81 16,1-2-38-16,3-1-16 0</inkml:trace>
  <inkml:trace contextRef="#ctx0" brushRef="#br0" timeOffset="336375.677">29239 12490 198 0,'0'-6'553'0,"0"2"-6"0,0 1-8 0,0-1-11 0,0 2-112 0,0 2-167 16,0 0-106-16,0 2-78 0,-2 2-42 0,0 2-26 0,2 1-10 15,-1 2 0-15,-3 5 4 0,3 1 5 0,-1 2 8 0,-1 2 6 0,0 1 7 16,0 5 7-16,-2-1 5 0,2 2 1 0,0 3-1 0,0-1-1 0,-2 2-1 15,2 1 0-15,-2-2-3 0,2 3-3 0,-3 0-5 0,2-1-6 16,-2-1-11-16,1 2-10 0,0-2-13 0,1 0-13 0,-2-2-15 0,-1 1-16 16,2-4-18-16,1 0-18 0,-3-2-21 0,1-2-23 0,1-2-20 15,2 0-23-15,2-4-26 0,-1-2-29 0,4-2-59 0,-1-4-71 0,2 1-48 16,2-3-34-16,4-3-11 0</inkml:trace>
  <inkml:trace contextRef="#ctx0" brushRef="#br0" timeOffset="336619.509">29806 12475 173 0,'0'0'491'0,"0"0"-1"0,0 2-1 0,0 1-75 0,-3 1-113 16,1 1-100-16,-1 1-94 0,-3 3-52 0,3 1-34 0,-4 4-9 0,2 0 0 15,-3 2 7-15,1 2 8 0,-1 2 6 0,-2 4 4 0,-1-3 2 16,3 6 2-16,-1 1-2 0,-3-1-3 0,2 3-2 0,-2-2 0 0,0 4-2 15,-1 0 0-15,4-1-5 0,-4 2-7 0,4-2-12 0,-3 0-16 16,2 0-18-16,-2 0-19 0,3-1-22 0,-2-2-28 0,3 2-29 16,0-5-31-16,0 0-46 0,4 0-52 0,-1-3-71 0,2-3-79 0,3-1-48 15,0 0-33-15,1-4-11 0</inkml:trace>
  <inkml:trace contextRef="#ctx0" brushRef="#br0" timeOffset="336852.3642">30207 12412 412 0,'2'-6'527'0,"0"3"-4"16,-2 0-4-16,1 1-95 0,-1 1-140 0,0 1-104 0,0 1-86 16,0 4-48-16,0 0-29 0,0 2-9 0,-1 2 0 0,-1 5 5 0,0 1 8 15,-1 3 8-15,-2 1 4 0,1 5 4 0,-1 0 5 0,-1 3 3 16,-1 4 2-16,3-2 2 0,-4 4-1 0,0 1-3 0,0 0-3 0,2 2-7 15,-3 0-10-15,0 3-13 0,1-3-18 0,-1 3-23 0,-2-3-26 16,1 3-32-16,2-3-33 0,-1 1-47 0,-4-2-50 0,5 0-87 0,-1-1-105 16,0-2-67-16,-1-1-48 0,0-2-21 0,1 0-7 0</inkml:trace>
  <inkml:trace contextRef="#ctx0" brushRef="#br0" timeOffset="340234.5857">30073 12198 144 0,'-3'3'534'0,"-2"-3"5"0,2 4 0 0,2-4-74 0,-3 1-108 0,3 1-79 0,-1-2-63 0,0 0-36 0,-1 0-23 16,3 0-14-16,-1 0-7 0,1 0-9 0,0 0-9 0,-2 0-10 0,2 0-12 16,-2 0-10-16,2 0-10 0,-1-2-7 0,1 2-7 0,-2-1-4 0,1 1-6 15,1 0-2-15,0-1-4 0,0-2-4 0,0 3-3 0,0-3-6 16,0 3-1-16,0-2-6 0,0 1-2 0,0-3-5 0,0 2-3 0,1-1-5 16,1-2-7-16,-1 2-6 0,1-2-7 0,1 0-8 0,0-1-7 15,2-1-8-15,0-1-7 0,3 0-10 0,0-2-8 0,0-3-9 0,0 2-7 16,4-2-9-16,-1-1-9 0,3-3-10 0,-1 1-7 0,3-1-7 15,0-1-6-15,-1-3-7 0,3-2-6 0,1 3-2 0,-1-4 1 0,-1 0 2 16,1 1 3-16,2-1 2 0,-2-1 7 0,2 2 7 0,-3 0 9 0,0-1 11 16,1 4 10-16,-4 0 13 0,-1 1 13 0,0-2 14 0,-1 7 15 0,-3-2 15 15,0 5 11-15,0-3 13 0,-3 2 11 0,-1 1 11 0,0 5 10 16,-4 0 12-16,3 0 11 0,-2 1 10 0,0 1 9 0,-2-1 8 0,0 2 9 16,0 2 6-16,-2-1 2 0,0 0-1 0,2-1-3 0,-4 3-2 15,3 0-5-15,1-2-4 0,-2 2-7 0,1 0-7 0,1 0-7 0,0 0-10 16,-4 0-9-16,4 0-9 0,0 0-8 0,-1 2-9 0,1-2-6 15,0 0-6-15,-2 0-5 0,2 0-5 0,0 0-1 0,0 0-5 16,0 0-3-16,0 0-1 0,0 5-4 0,0-5-1 0,2 0-2 0,-2 2-1 16,1-1-1-16,-1 1 2 0,4-1 2 0,-3 2 2 0,2-1 3 0,1 0 3 15,0 2 4-15,1 0 2 0,-1-1 3 0,5 2 2 0,-3 1 3 0,3-3 4 16,-1 4 2-16,2-1 1 0,0 1 0 0,2-2-1 0,-3 0-2 16,2 2-4-16,0-4-3 0,-3 2-4 0,3-1-4 0,-3 1-5 0,-1-2-1 15,-1 1-4-15,2-1-3 0,-5 0 0 0,0 0-1 0,-1 0 0 16,-1-1 2-16,-1 1 3 0,-1 2 6 0,-3 0 4 0,1-1 5 0,-3 3 4 15,-2-1 4-15,0 1-6 0,-1-1-8 0,-5 5-21 0,1-1-25 0,-3 1-38 16,2 0-39-16,-5 2-87 0,3 2-108 0,-1-4-95 0,0 5-91 16,4-4-50-16,-2 5-28 0,3-5-17 0</inkml:trace>
  <inkml:trace contextRef="#ctx0" brushRef="#br0" timeOffset="341252.1112">30973 11148 120 0,'3'-11'542'0,"-2"2"12"0,2 0 10 0,-1 2-62 0,-2 0-102 0,0 2-96 0,0-2-91 0,0 3-51 0,0 0-28 0,-2-1-15 15,-1 1-6-15,3 2-10 0,-1 1-7 0,-1-1-12 0,1 0-14 0,-3 1-15 0,3 0-14 16,-1 1-13-16,-1 0-10 0,0 0-8 0,-1 0-8 0,0 0-5 16,-2 1-5-16,-1 0-2 0,3 1-4 0,-3 0 0 0,1 1-1 15,0 1 0-15,-1-1 0 0,-1 3 0 0,3-2 0 0,-1 3 2 0,-1-2-1 16,2 2 1-16,0 0 0 0,2 1 0 0,-1-1-2 0,3 2-3 0,-2-1-3 16,3 2-5-16,0 1-5 0,3-3-7 0,-2 3-5 0,4 0-6 15,0-1-5-15,2 1-4 0,0-1-5 0,1 0-3 0,2 2-1 0,0-2 1 16,2-2 0-16,-3 3 4 0,5-3 5 0,-4 1 4 0,0 0 6 0,0-1 4 15,0-1 6-15,0 3 4 0,-3-5 5 0,0 1 5 0,-3 0 4 16,0 0 4-16,-1 0 7 0,-2-1 7 0,1-1 9 0,-2 2 6 16,-2-2 8-16,-1 2 7 0,-2-2 8 0,-1 1 7 0,-2 2 6 0,-1-2 4 15,-2 0 4-15,-2-1 3 0,0 0 1 0,-2 3 0 0,0-3 1 0,0 1-4 16,-1-1-5-16,0 1-5 0,2-2-8 0,0 1-5 0,1-1-8 16,0 0-3-16,1 0-5 0,2 1-1 0,2-4-2 0,0 3-1 0,2-2 1 15,1-1-4-15,0 1-4 0,2 1-3 0,1-2-6 0,2 0-4 16,0 0-5-16,0 0-8 0,0 0-7 0,4-2-9 0,-1 1-7 0,2 1-8 15,1-4-9-15,2 4-6 0,0-4-5 0,1 1-4 0,5 0-3 0,-2-1 2 16,0-2 0-16,6 3 2 0,-4-2 2 0,3 1 2 0,0-1 4 16,1-1 5-16,1 0 1 0,-1 0 7 0,0 3 4 0,3-4 3 0,-4 0 4 15,5 0 3-15,-1-1 3 0,-4 0 3 0,4 3 1 0,-3-2 6 16,0-1 5-16,3 1 4 0,-4-1 9 0,1 0 7 0,-2 0 8 0,1 0 9 16,-4 0 9-16,1 0 8 0,-2 2 7 0,1-2 8 0,-2 1 9 0,-1-1 9 15,-1-1 8-15,-1 4 7 0,-2-3 7 0,-1 1 6 0,-2 0 4 16,2 0 3-16,-2 4 2 0,-2-3-2 0,-1 1-7 0,0-1-6 0,0 2-6 15,-1-1-7-15,-2 2-11 0,-2-1-7 0,1-1-9 0,-1 5-9 16,0-5-9-16,-2 3-8 0,0 2-8 0,-1-2-8 0,0 2-8 0,0 0-5 16,-1 2-2-16,1 0-3 0,-2 0-1 0,2 1-2 0,-1 2-1 15,1-1-1-15,0 2 1 0,-1 0-1 0,1 2 1 0,1-1-1 0,1 1 2 16,1 1 1-16,1 0 2 0,-1 1 2 0,2-1 2 0,1 2 2 0,0-1 3 16,4 1 0-16,0 1 0 0,1-1-2 0,2 0-3 0,0 0-4 0,2-1-5 15,1-1-9-15,2 2-5 0,0-4-9 0,3 2-10 0,1-1-10 16,1 0-10-16,2-3-11 0,-3-2-11 0,7 0-8 0,-4-1-10 0,4-2-5 15,-3-2-2-15,3 1 0 0,0-2 5 0,1 1 5 0,-1-5 9 0,-1 1 9 16,0 2 13-16,0-4 12 0,0-1 14 0,-1 1 16 0,-3-1 16 16,-1 0 19-16,0 0 21 0,-1-2 17 0,-3 2 15 0,-1-2 14 0,-1-1 10 15,-3 3 10-15,2-2 7 0,-4 1 7 0,-1-1 5 0,-2 1 2 0,-1-1 2 16,-1-2-3-16,-1 5-4 0,-1-1-7 0,0-1-5 0,-4 2-8 16,1 0-9-16,-2-1-8 0,2 1-9 0,-2 0-9 0,0 1-10 0,-1 2-9 15,1 1-12-15,0-1-6 0,0 2-6 0,-1 2-5 0,-1-2-5 0,3 3-3 16,-2 0-5-16,3 0-2 0,-1 1-4 0,3 1-1 0,-1 1-1 15,-3 1 0-15,4-1 1 0,0 1-2 0,1 0-3 0,1 3 1 16,1-1-2-16,-1 1-1 0,2 0 1 0,2-2-3 0,-1 3-2 0,1-2-1 16,1 2-4-16,1-2 1 0,0 0-2 0,4 1-1 0,-3-2 1 0,1 4 1 15,1-4 2-15,2 2 2 0,-3-3 2 0,1 0 1 0,1 1 1 0,1 1 2 16,-3-1 0-16,1-1 4 0,1 1 4 0,-1 1 3 0,1 0 3 16,-1 0 3-16,-3 1 6 0,3 1 5 0,-1 1 3 0,-1-1 4 0,-2 3 7 15,2 1 3-15,-2 0 5 0,-2 2 5 0,3 0 3 0,-4 3 2 0,1-2 2 16,-1 3-1-16,0 2 0 0,0 2 0 0,0-2-2 0,0-2-1 15,-1 6-1-15,1 0-3 0,0-2-3 0,0 3-5 0,0-2-7 0,0 1-10 16,0 0-12-16,0-1-11 0,0-1-14 0,0 0-17 0,0 0-18 0,1-2-23 16,1-2-25-16,-2 2-28 0,1-3-32 0,2-1-46 0,0-4-58 0,1 0-68 15,-1-1-76-15,2-4-54 0,-1 0-41 0,1-3-16 0,3-1-4 16</inkml:trace>
  <inkml:trace contextRef="#ctx0" brushRef="#br0" timeOffset="341870.3243">31825 11188 562 0,'-4'-8'613'0,"3"0"8"0,-1 1-13 0,1 2-24 0,1 0-116 0,-2 1-162 0,0 1-97 0,2 1-66 0,0 0-39 0,0 2-24 16,0 0-21-16,0 0-21 0,0 0-19 0,0 0-18 0,0 0-14 0,0 2-11 16,0 0-5-16,2 1-4 0,0 2 2 0,-2 0 0 0,1 2 4 15,1-2 3-15,-2 2 1 0,1 1 5 0,1 0 5 0,0 1 6 0,2-2 3 16,-3 2 3-16,1 0 2 0,0 0 1 0,-1-1-1 0,3 0 1 0,-1 2-1 15,-2-2-1-15,1 0-1 0,0 0 0 0,1-3-3 0,-2 2-1 16,1 0-4-16,0-1-5 0,2-2-4 0,-3 0-3 0,1 0-3 0,0 0-3 0,1-4-2 16,0 5-4-16,0-5-4 0,1 0-5 0,-1 0-6 0,2-5 0 15,1 3 0-15,0-1 1 0,0-4 6 0,2 3 5 0,-1-4 7 0,2 0 4 16,1-1 5-16,-2 0 5 0,1-3 5 0,-1-1 5 0,-2 1 12 0,4-2 13 16,-1 0 13-16,-3 1 11 0,3-1 11 0,-3 1 9 0,1-1 6 15,0 1 3-15,-2 2 5 0,0 1 4 0,-1-1 2 0,0 0 2 0,0 3 0 16,-1 0 1-16,0 2-5 0,-1-1-7 0,0 4-8 0,1-3-12 0,-3 3-11 15,1 0-14-15,-1 1-12 0,2-1-11 0,0 3-13 0,-2 0-10 0,0 0-7 16,0 0-5-16,3 0-4 0,-2 2 0 0,1-1-1 0,0 2 0 0,2 0 2 16,-1 1-1-16,0 0 2 0,1-1 1 0,0 4-1 0,1-1 3 15,0-2 0-15,1 3 2 0,0-2-4 0,-1 2-2 0,2-1-5 0,-3-2-7 16,4 1-5-16,-2-1-7 0,1 1-5 0,1-2-3 0,-2 1-2 0,3-1-2 16,-1-1 2-16,1-2 1 0,0 3 2 0,-1-3 4 0,1 0 5 15,-1-3 7-15,1 3 9 0,1-2 10 0,-2-1 9 0,0-1 9 0,0 1 11 16,-3-2 12-16,1 1 11 0,-1-2 9 0,1 0 6 0,-1 1 9 0,-2-3 5 15,-2-1 8-15,-1 2 4 0,2 1 4 0,-2-1-2 0,0-1 1 0,-2 2-3 16,1-1 0-16,-1 1-7 0,-1 0-8 0,0 1-6 0,-3 0-6 0,-1 0-4 16,3 1-7-16,-3-2-6 0,1 5-8 0,-2-2-7 0,2 2-9 0,-2-1-5 15,0 2-5-15,-1 2-4 0,1-1-1 0,-1 2-2 0,0 1-1 16,1 0-1-16,2 1 2 0,-1 3 0 0,1-3 1 0,-1 2 2 0,2 2 2 16,0 0 1-16,0 2 1 0,2 1 2 0,0 0 1 0,1 0 1 0,-1 1 0 15,3 1 1-15,0-2 3 0,3 5 1 0,-1-3 1 0,1 0 1 0,0 1 0 16,2-3-1-16,-2 3-1 0,4-3-5 0,-3 1-5 0,4-3-6 0,-2 1-8 15,1-1-10-15,1 0-9 0,2-1-17 0,-1-1-17 0,2-3-20 16,-1-1-19-16,2 1-24 0,2-2-24 0,-1-1-28 0,-1-1-34 0,6-1-27 16,-4-3-29-16,3 0-28 0,-1 0-29 0,-2-1-39 0,2-2-47 0,-3-2-18 15</inkml:trace>
  <inkml:trace contextRef="#ctx0" brushRef="#br0" timeOffset="342804.0623">32479 11078 331 0,'-3'-7'530'0,"-2"0"5"0,1 2-2 0,0 1-65 0,-1-3-98 0,4 5-77 0,-2-3-68 0,-1 2-41 0,3 0-26 0,1 3-22 0,-2-3-18 0,2 1-18 0,0 2-19 0,0 0-18 0,0 0-18 0,0 0-15 16,0 0-13-16,0 0-10 0,0 0-8 0,0 0-5 0,0 0-2 16,0 0-2-16,0 0-1 0,0 0-1 0,0 0 0 0,0 0 1 0,0 0 0 15,0 0 2-15,2 2 0 0,-2-2 2 0,0 0 1 0,0 0 2 16,0 0 1-16,0 0-1 0,0 0 3 0,0 0 1 0,0 0 2 0,0 0 2 16,0 0 0-16,0 0 5 0,0 0 4 0,0 0 5 0,0 0 4 0,0 0 5 15,0 0 3-15,0 0 4 0,0-2 3 0,0 2 4 0,1 0 3 0,-1 0 1 16,0 0 2-16,0 0 2 0,2-2 1 0,-2 2-1 0,0 0-1 0,2 0-4 15,-2 0-3-15,0 0-3 0,0-1-2 0,0 1-3 0,1-2-3 0,-1 2-1 16,0 0-4-16,0 0-1 0,0 0-3 0,0 0-3 0,0 0-2 16,0 0-2-16,0 0-3 0,0-2-1 0,0 2-2 0,0 0-2 0,0 0-2 15,0 0-1-15,0 0-1 0,0 0-2 0,0 0-2 0,0 0 0 0,0 0-1 16,0 0-2-16,0 0 0 0,0 0-1 0,0 0 0 0,0 0 0 0,0 0-1 16,0 0 0-16,0 0 0 0,0 0 2 0,0 0-1 0,0 0 1 15,0 0-1-15,0 0 1 0,0 0 1 0,0 0 1 0,0 0 0 0,0 0 1 16,0 0 1-16,0 0 2 0,0 0-1 0,0 0 0 0,0 0-1 0,0 0-1 15,0 0-3-15,0 0-2 0,2-1-2 0,-2 1-3 0,0 0-3 0,0 0-3 16,0 0-2-16,0 0-2 0,0 0-4 0,0 0-3 0,0 0-4 16,0 0-2-16,0 0-3 0,0 0 0 0,0 0-2 0,0 0 2 0,0 0 0 15,0 0 1-15,0 0 1 0,0 0 1 0,0 0 0 0,0 0 2 0,0 0 3 16,0 0 1-16,0 0 2 0,0 0 1 0,0 0 3 0,0 0 2 16,0 0 2-16,0 0 2 0,0 0 1 0,0 0 3 0,0 0 0 0,0 0 1 0,0 0 2 15,0 0-2-15,0 0 0 0,0 0 0 0,0 0-2 0,0 0 0 16,0 0-2-16,0 0-1 0,0 0-1 0,0 0-1 0,0 0-1 0,0 0-3 15,0 0-1-15,0 0 0 0,0 0-2 0,0 0 0 0,0 0-1 0,0 0 2 16,0 0 2-16,0 0 0 0,0 0 2 0,0 0 2 0,0 0 1 0,0 0 1 16,0 0 1-16,0 0 2 0,0 0 3 0,0 0 2 0,0 0 4 0,0 0 1 15,0 0 3-15,0 0 1 0,0 0 1 0,0 0 0 0,0 0 3 0,0 0 0 16,0 0 2-16,0 0-1 0,0 0 2 0,0 0 0 0,0 0 0 16,0 0-1-16,0 0 1 0,0 0 0 0,0 0 1 0,0 0 2 0,0 0 3 15,0 0 2-15,0 0 3 0,0 0 2 0,0 0 4 0,0 0 3 16,0 0 3-16,0 0 3 0,0 0 2 0,0 0 2 0,0 0 2 0,1 0 3 15,1 0 2-15,-2 0 0 0,0 0 0 0,3 0-2 0,-3 0 1 0,0 0-2 16,2 0-3-16,-2 0-3 0,0 0-4 0,0 0-3 0,0 0-3 0,0 0-4 16,0 0-3-16,2 0-3 0,-2 0-5 0,0 0-4 0,0 0-4 15,2 1-5-15,-2-1-5 0,2 2-5 0,-2-2-2 0,0 0-4 0,0 0-4 16,0 2-1-16,0-1 0 0,1 1-2 0,-1 0 0 0,2 1-1 0,0 0 1 16,-2 0 0-16,1 2 1 0,1-1 3 0,-2 1 1 0,1 1 3 0,3 0 2 15,-3 1 2-15,1 0 3 0,-1 2 1 0,3 1 1 0,-4 0 0 0,1-1 0 16,1 2 0-16,-2-2 1 0,2 0 0 0,-2 4 1 0,0-2 0 15,0-1-1-15,0 1 0 0,0-2 0 0,0 1 0 0,0-3 0 0,0 0 1 0,0 3 3 16,0-3 2-16,0-2 3 0,0 0 3 0,0-1 5 0,0-1 5 0,0 0 4 16,0 0 5-16,0-3 9 0,0 0 8 0,0 0 12 0,0 0 7 0,0 0 4 15,0-1 1-15,2-1 1 0,0-1-1 0,-2-2-1 0,1 1-3 16,-1-1-5-16,4-2-3 0,-1-2-5 0,-2 2-7 0,3-4-7 0,-1 2-12 16,-2-1-13-16,4-3-11 0,-1 1-7 0,1 0-7 0,0 0-3 0,0-1-5 15,1 1-3-15,1 0-3 0,0-2 0 0,0 4-1 0,-2 0-1 16,-1-1-1-16,1 4 1 0,3-2 1 0,-5 1-1 0,2 5 0 0,-2-4 0 15,0 2-1-15,-1 0 0 0,0 2 0 0,1 2 0 0,-3 1-2 0,1 0-2 16,-1 0 1-16,0 0-1 0,2 1 1 0,1 2 0 0,0 1 1 16,-2-1 1-16,1 2 3 0,0 0 4 0,1 1 4 0,-2 0 3 0,1 2 4 0,0-1 3 15,-1 0 3-15,3 0 3 0,-1 3 1 0,-2 1 2 0,1-3 2 16,0 3 1-16,2-2 0 0,-3 0-2 0,1 1-5 0,0-1-8 0,-1 2-10 16,1-2-10-16,-2 0-15 0,2 0-13 0,-1-2-18 0,1 1-19 0,-1 0-22 15,-1-3-24-15,2 2-25 0,0-2-29 0,-2 0-40 0,1 2-46 0,-1-3-64 16,2-1-72-16,-2 0-40 0,1-1-21 0,-1-2-9 0</inkml:trace>
  <inkml:trace contextRef="#ctx0" brushRef="#br0" timeOffset="343418.4624">32852 10952 211 0,'-2'-4'563'0,"1"2"10"0,-3-1-28 0,3 0-50 0,-1 3-91 15,1-1-114-15,-3 1-75 0,4 0-55 0,0 0-37 0,0 0-23 0,0 0-20 0,-1 0-18 16,1 0-18-16,-2 1-18 0,1 2-15 0,1 0-12 0,-2-1-6 16,-1 3-4-16,2-3-1 0,-2 3-2 0,1 1 2 0,0 2 1 0,1-1 2 15,-3 1 3-15,3 1 3 0,1-2 1 0,-2 3 1 0,1 0 0 0,1 0-1 16,0 1-1-16,0-1-4 0,0 1-2 0,1-2-6 0,1 1-5 0,-2 0-5 16,1-1-4-16,3-1-4 0,-3 1-5 0,1-1-5 0,0-1-4 15,1-1-4-15,-2-1-4 0,2 0-1 0,0 0-1 0,0-2-3 0,1 0-2 16,-1-2 1-16,0-1 3 0,0 0 3 0,2 0 3 0,1-1 5 15,0-2 6-15,-1 0 6 0,0-2 7 0,2 0 6 0,-3 0 7 0,4-1 5 16,-2-1 4-16,2-2 6 0,-1 0 6 0,2 0 8 0,-3-4 6 16,1 3 5-16,1-1 3 0,1 1 4 0,-3-2 5 0,2 2 5 15,-1 0 6-15,0-2 4 0,0 3 3 0,1 1 3 0,-3 0 2 0,0 2 1 16,-1 0 0-16,1 2-6 0,-2-1-7 0,-2 1-5 0,3 1-8 16,-3 1-8-16,1 2-9 0,-1-3-9 0,1 3-7 0,0 0-6 15,-2 3-6-15,1-3-5 0,-1 3-2 0,2 0-2 0,0 2 0 16,-1-1 2-16,2 2 2 0,-3 0 5 0,1 0 5 0,-1 0 2 15,2 1 5-15,0 1 0 0,-2-1 0 0,1 0 0 0,1 0 2 0,-2-4-1 16,1 3 2-16,-1-2 1 0,2 0 1 0,0 0 2 0,-2-1 1 16,1 0 3-16,1-1 2 0,-2-1 2 0,2 1 1 0,-2-2-1 15,3 0-2-15,-2-2-1 0,1 1 1 0,1-2-2 0,1 0 2 0,0 0 0 16,-1-4-2-16,0 3 2 0,0-2-2 0,1-2-1 0,-1 1-3 16,0-1 0-16,0 1-2 0,-1-2 8 0,0 2 9 0,2-1 6 15,-4 1 6-15,1-1 2 0,-1 2 3 0,0-2-3 0,-1 3-1 16,-1 1-3-16,0-2-4 0,-2 2-3 0,-1 1-3 0,1 0-4 15,-1 1-5-15,-3 0-8 0,-1 2-12 0,1 2-6 0,-1 0-8 0,0 1-5 16,-4 3-4-16,4-2-2 0,-2 6-2 0,1-3 2 0,1 4 2 16,1 1 2-16,0-1 2 0,2 3 3 0,-1 1 4 0,3 0 3 15,0 2 5-15,3-1 4 0,-4 2 1 0,5-2 5 0,5 2 6 0,-2-2 3 16,2 0 4-16,0 1 2 0,3-1-2 0,1-1-4 0,0-1-7 16,3-1-21-16,2 0-26 0,2-1-36 0,2-4-43 0,2 0-97 15,2-2-125-15,0-2-92 0,3-2-77 0,2-2-43 0,0-2-24 0,2-2-12 16</inkml:trace>
  <inkml:trace contextRef="#ctx0" brushRef="#br0" timeOffset="349851.1801">22568 16179 132 0,'0'-2'492'0,"-1"1"7"0,1 1-40 0,0 0-66 0,0 0-85 0,0 0-92 0,0 0-53 15,0 0-31-15,0 0-22 0,0 0-14 0,-2 0-11 0,2 0-9 0,-1 1-10 16,1 1-8-16,-2-2-10 0,0 1-8 0,2-1-7 0,0 1-8 16,-1-1-6-16,-1 2-4 0,2-2-4 0,-2 2-2 0,2-2-1 0,-1 1-2 15,-1 1 3-15,2 1 0 0,-1-3 4 0,1 3 3 0,-4-1 2 16,3 1 2-16,-1 1 1 0,1-1 3 0,-4 2 1 0,2 0 0 0,0 2 1 15,0-3 2-15,-2 2 1 0,2 1-2 0,-2-1 0 0,0 2-2 0,1-2-1 16,-1 0-4-16,2 1-3 0,-1 1-3 0,1-3-3 0,2 4-1 16,-3-4-2-16,1 0-1 0,2 0 1 0,-1 0-2 0,-1-2 2 15,3 2 0-15,-1-2 0 0,1 0 1 0,0-2 0 0,0 0 1 0,1 1 1 16,-1 0 3-16,5-2 2 0,-4 0 2 0,2 0 1 0,1 0 1 0,0-2-1 16,3 0-2-16,-1 1-2 0,5-2-4 0,-1 0-3 0,-1 0-5 15,4-1-2-15,0-1-3 0,-1 1-4 0,1-2-4 0,2 2-3 0,-2-3-4 16,1 2-3-16,-1-2-3 0,1 1 1 0,0 2-1 0,-2-1 3 15,2 1 1-15,-2-1 1 0,1 1 1 0,-4 1 0 0,1 1 0 0,-2-1 0 16,1 2 0-16,-2-1-1 0,-1 2 0 0,-1 0 0 0,2 0 1 0,-3 0-1 16,0 2 0-16,0-1 3 0,-3 2 0 0,2 2 3 0,-1-2 3 15,1 3 3-15,-3 0 4 0,2-2 4 0,0 4 3 0,-2 0 2 0,0-1 5 16,-2 2 2-16,0 0 2 0,1 1 2 0,-1-1 2 0,-1 2 1 16,0-3 0-16,-2 1-1 0,2 3 2 0,-5-4-2 0,3 1 0 0,-1 0 1 15,-1 0 1-15,1 0 0 0,-1-2 1 0,-2 1-1 0,1-1 1 0,0 0-6 16,-1-1-8-16,1-2-13 0,0 1-13 0,-3-2-16 0,3-1-19 15,-1 0-22-15,1 0-24 0,-3-2-30 0,0 0-32 0,1-2-51 0,-1-1-60 16,3-1-76-16,-1 1-84 0,-2-3-48 0,1 2-29 0,2-5-15 16,-1 2-10-16</inkml:trace>
  <inkml:trace contextRef="#ctx0" brushRef="#br0" timeOffset="350052.3648">22614 16113 333 0,'3'-7'534'0,"-1"3"13"0,-1 0-46 0,3-1-70 0,-4 2-90 0,1 0-100 0,-1 1-63 0,2 0-47 0,-1-1-29 16,-1 3-24-16,3-2-15 0,-1 1-12 0,-1 1-14 0,2-2-12 0,1 2-13 15,1 0-13-15,-1-2-14 0,1 2-12 0,3-3-13 0,-4 3-14 16,5 0-12-16,-3-2-12 0,2 0-13 0,1 2-15 0,1-3-13 0,-1 2-13 16,2 0-14-16,0-2-16 0,-1 1-15 0,2-1-14 0,0-1-11 15,0 0-11-15,-2 0-8 0,-1 1-5 0,4 0-1 0,-4-2 0 0,3 1 6 16,-2-2 11-16,-2 1 12 0,0 1 15 0</inkml:trace>
  <inkml:trace contextRef="#ctx0" brushRef="#br0" timeOffset="350302.8383">22925 15973 158 0,'2'-3'184'0,"0"3"12"16,-2-1 14-16,0 1 0 0,0 0-4 0,0 0-8 0,0 0-11 0,0 0-11 15,0 0-9-15,0 0-12 0,0 0-11 0,0 1-11 0,0 0-9 0,0 1-10 16,0-1-8-16,0 1-9 0,-2 0-11 0,2-1-7 0,0 1-8 16,-2 0-7-16,2-2-8 0,0 3-6 0,0-2-7 0,0 0-4 0,0 2-3 15,0-1-1-15,0 0-1 0,0 3-1 0,0-3 2 0,0 3 0 0,2-1 0 16,0 2 1-16,-2 0 1 0,1 0 3 0,1 3 1 0,1-2 3 15,-2 2 1-15,2 0 0 0,-1 3-1 0,0-1-2 0,-1 1-2 0,2 0-3 16,-1 1-2-16,0 0-2 0,-1 1-2 0,2-1 0 0,-1 3-3 16,1-1-2-16,-1-1-2 0,1 3-1 0,-2-5-3 0,2 3-1 0,-1-1-1 15,0 1 0-15,-2-1-1 0,1 1 0 0,-1-4 1 0,2 3 0 16,-1-4-1-16,-1 1-6 0,2-1-8 0,0-1-8 0,-2-1-11 0,0-1-14 16,1 1-18-16,-1-4-18 0,2 0-22 0,-1 0-22 0,-1-1-24 0,4-3-26 15,-3 0-25-15,-1 0-57 0,4-2-72 0,-2-1-72 0,1-1-71 16,2-2-42-16,0 0-28 0,-2-3-8 0,2 1 1 0</inkml:trace>
  <inkml:trace contextRef="#ctx0" brushRef="#br0" timeOffset="350717.6191">23145 16030 463 0,'-1'-3'552'15,"-1"2"4"-15,0-2 2 0,2 3-83 0,-1-2-129 0,1 2-95 0,0 0-79 16,0 0-53-16,0 0-42 0,0 0-25 0,0 0-18 0,0 0-13 15,0 0-11-15,0 0-8 0,0 0-8 0,0 0-6 0,1 0-2 0,-1 2-2 16,4-2 0-16,-3 0 4 0,2 1 4 0,-1-1 4 0,-1 0 1 16,2 2 6-16,1-2 0 0,-1 0 3 0,2 0 0 0,-2 0 2 0,2 0 1 15,1 0 0-15,-2 1-1 0,1 1-1 0,2-2-2 0,-2 1 0 16,-1 0-3-16,2-1-1 0,1 4-3 0,-3-3-1 0,1 1-2 0,0 1 2 16,3 1-1-16,-4-1 1 0,1 3 1 0,-2-2 1 0,2 1 2 0,-1 2 1 15,-1 1 1-15,0 1 4 0,1-1 1 0,-4 2 3 0,0 1 5 16,0 1 4-16,-1-2 4 0,-4 4 3 0,2-1 3 0,0 1 3 0,-2-2 3 15,0 3 3-15,-1-1 4 0,-2-1 3 0,2-1 3 0,-2-1 1 16,1 2 2-16,3-3-1 0,-4-1-1 0,3 1 0 0,0-3-3 0,1-1-1 16,0 0-2-16,0-2-1 0,-1 1-1 0,4-2 0 0,1-1-1 15,-2 2-2-15,2-1 0 0,0-3 0 0,0 0-2 0,0 0-1 0,2 0 1 16,-1 0-1-16,2 0-1 0,-1 0-2 0,2-2 0 0,0 1-3 16,0-1 0-16,1 0-4 0,2 0-4 0,2-1-3 0,-1-2-4 0,2 2-5 15,2-2-4-15,-1 2-9 0,0-2-8 0,5 0-10 0,-3 0-11 0,1 0-11 16,0 1-13-16,0-1-16 0,-1 0-18 0,3 0-20 0,-4 3-23 0,1-3-25 15,0 1-30-15,0 0-32 0,-3 2-33 0,1-1-52 0,1 0-58 16,-2 1-75-16,0-1-83 0,0 0-37 0,0 0-14 0,-1-1-1 16</inkml:trace>
  <inkml:trace contextRef="#ctx0" brushRef="#br0" timeOffset="350975.4842">23592 15908 428 0,'-3'-4'564'0,"2"3"5"0,1-1-28 0,-2 0-45 0,0 1-102 0,2 1-131 0,0 0-84 0,0 0-60 0,0 0-35 0,0 0-25 0,0 0-14 15,0 0-12-15,2 3-9 0,0-1-9 0,-2-1-5 0,1 3-4 0,1 0 0 16,-1-1-1-16,3 2 3 0,-3 0 3 0,1 3 5 0,0-1 4 16,0 1 5-16,1 0 6 0,1 2 1 0,-3-2 4 0,2 1 1 0,-1 3 2 15,0-2-3-15,-1 2-3 0,2 0-1 0,1 0-3 0,-3-2-1 16,1 2-1-16,0 2-2 0,-2-3 0 0,2 2-6 0,-2-1-6 0,2-1-9 15,-1 1-11-15,-1 0-17 0,2-2-21 0,0 0-26 0,-2-1-29 16,1 0-32-16,1-1-35 0,-1-1-50 0,3-2-59 0,-1 0-81 0,0-3-95 16,0 0-58-16,3-1-44 0,-3-2-16 0,2-1-6 0</inkml:trace>
  <inkml:trace contextRef="#ctx0" brushRef="#br0" timeOffset="351234.1021">23751 15940 487 0,'-4'-4'571'0,"3"1"7"0,-1 0-36 0,1 0-60 0,-3 1-99 16,3 2-121-16,-1 0-79 0,1 0-58 0,-3 0-34 0,1 2-22 0,0 1-17 16,-1 0-12-16,-1 1-11 0,0 2-10 0,0 2-7 0,0-1-7 0,-1 1-2 15,-2 2-3-15,4 1 2 0,-3 0 2 0,2-1 2 0,-1 0 2 16,0 1 0-16,1 1 0 0,2-2-1 0,0 0 1 0,-1-1 0 0,3-1 0 16,-1 1 0-16,2-1 1 0,0 1 1 0,0-2 1 0,0 1 2 0,3-3-1 15,-1 2 2-15,1 0 0 0,1 0 2 0,0-2 1 0,2 0 0 16,1 1 2-16,1 0 0 0,-2 0 1 0,2 0-1 0,1-2-1 0,1 1-5 15,1 1-8-15,0-2-9 0,-1 1-13 0,-1 0-16 0,5-2-17 16,-4 2-22-16,1 2-23 0,-2-3-29 0,2 1-32 0,0-1-40 16,0 0-43-16,-1 2-82 0,2-1-97 0,-4-1-66 0,1 1-48 0,0 1-22 15,-1-3-5-15</inkml:trace>
  <inkml:trace contextRef="#ctx0" brushRef="#br0" timeOffset="351917.7671">23975 15898 99 0,'-3'-7'588'0,"1"4"5"0,0-4 4 0,1 5-29 0,-2-1-46 16,1 0-118-16,2 0-155 0,0 1-94 0,0 2-64 0,0 0-37 0,0 0-21 15,0 0-14-15,5 0-9 0,-4 0-8 0,1 2-10 0,0-1-6 16,1 2-8-16,-2 0-1 0,4 1-2 0,-2 1 1 0,1 0 3 0,-3 2 4 15,2-1 5-15,2 2 4 0,-2 0 5 0,0 0 1 0,0 1 5 0,1 2 1 16,-3-3 3-16,2 5 1 0,-1-3 1 0,0-1 2 0,-1 3 0 16,2-2 2-16,1 0 0 0,-4 1 1 0,2-1 0 0,-2 0-2 0,2-3-5 15,0 3-7-15,-2-3-10 0,1 1-11 0,-1-3-13 0,0 2-12 16,0-3-14-16,0 1-10 0,0-3-14 0,0 0-12 0,0-2-15 0,0 0-16 16,0 0-18-16,0 0-19 0,0-2-20 0,0-2-7 0,-1 0-2 0,1-1 4 15,0-2 8-15,0-1 11 0,-2 0 10 0,0-1 16 0,2-3 19 0,-2 1 20 16,2-1 22-16,-4 1 26 0,4-2 26 0,-3 1 35 0,2 0 35 0,-1 0 26 15,0 0 24-15,-1 0 17 0,2 0 13 0,1 2 13 0,-2-2 11 16,0 2 3-16,2 0-1 0,-1 1-1 0,1 0-1 0,0 1-6 0,0 1-6 16,0 2-11-16,0-2-12 0,1 1-11 0,-1 2-10 0,2-1-13 15,0 0-11-15,-1 2-13 0,2-1-10 0,-1 1-10 0,1 1-6 0,0-1-10 16,1 1-7-16,2 0-6 0,-3 0-5 0,2 1-4 0,-2-1-4 16,2 1-3-16,-2 1-2 0,0 0-3 0,3 0-2 0,-3 0 0 0,0 0-1 15,2 1 0-15,-2 1 0 0,-1 1 2 0,0-1 1 0,-1 3 2 16,3 0 2-16,-4-1 4 0,1 2 3 0,-1-1 4 0,0 2 6 0,0 0 5 0,-1 1 4 15,1 1 5-15,-4-1 3 0,3 1 2 0,-3 0 2 0,1 1 2 16,0 0 0-16,0-2 0 0,0 1 0 0,-1 0 0 0,0-1-3 0,3-1-1 16,-3 0-1-16,3 0 0 0,-3-1-1 0,3-2-1 0,-1-1 0 15,2 0 0-15,0 1 1 0,0-4-1 0,0 0-2 0,0 3-3 16,0-3-2-16,0 0-4 0,3-3-7 0,1 3-4 0,1-2-4 0,-2 0-4 0,3-1-5 16,0 0-4-16,2-1-1 0,-1 1-4 0,2-2-4 0,-1 0-1 15,0 1-1-15,1 0 0 0,0 1 1 0,0-2 1 0,-1 2 7 0,1 2 1 16,0-1 3-16,-1 1 3 0,0 1 5 0,2 0 3 0,-4 1 2 15,0 1 2-15,2 0 4 0,0 3 5 0,-2-2 2 0,-1 2 7 0,0 0 6 16,-2 2 6-16,1 1 4 0,0 0 7 0,-3 1 5 0,-1 1 6 16,0 0 3-16,-1-1 4 0,-3 1 2 0,-1 1 4 0,0-1 1 0,-2 0 0 15,1 2-1-15,-3-2-1 0,-1-2-4 0,-1 2-3 0,-1 0-4 0,-1-2-4 16,-3 2-6-16,2-3-13 0,-3 1-17 0,0-1-24 0,-1-2-26 16,-4 0-34-16,2-1-39 0,-2-1-52 0,0-1-61 0,0-1-97 0,-2-1-115 15,1-1-68-15,-1-1-43 0,2-1-23 0,-2-1-10 0</inkml:trace>
  <inkml:trace contextRef="#ctx0" brushRef="#br0" timeOffset="352634.2136">23575 15993 360 0,'-2'-2'363'0,"-1"2"-40"0,3-1-53 0,-1-1-44 0,-1 2-38 0,2-1-27 0,-1 1-23 16,1 0-13-16,0 0-11 0,0 0-10 0,0 0-8 0,0-1-8 0,0 1-9 15,0 0-3-15,0 0-3 0,0 0-2 0,0 0-1 0,0 0-2 16,0 0 1-16,0 0-2 0,0 0 0 0,0 0-3 0,0 0-2 0,0 0-4 15,0 0-2-15,0 0-3 0,0 0-3 0,0 0-4 0,0 0-2 0,0 0-5 16,-2 1-3-16,2-1-5 0,0 0-4 0,0 0-5 0,0 1-5 16,0-1-4-16,0 2-2 0,0-1-5 0,0 1-2 0,0 0-3 0,0 1-2 15,0-1 0-15,0 0-1 0,0 1 4 0,0 0 2 0,0 1 2 16,0 1 2-16,0 1 2 0,0 0 2 0,0 3 3 0,0-2 2 0,0 4 1 16,0-2 2-16,2 1 1 0,-2 2 2 0,1 0-1 0,-1 2 0 15,2-1-3-15,-1-1-2 0,2 2-3 0,-1-1 0 0,-1 2-2 0,3 0-1 16,-3-2 1-16,2 2-1 0,-1-3 0 0,0 1-1 0,-1-1 0 15,2 1 0-15,-1-3 1 0,0 2-1 0,1-2 0 0,-1 0 1 0,0-2 0 16,1 0 1-16,-1-1-2 0,0-1-1 0,-1-2-5 0,2 2-6 0,-1-2-10 16,0-1-12-16,-1-3-15 0,1 2-19 0,-1 0-23 0,-1-1-27 15,4-1-43-15,-3-1-51 0,1-1-103 0,0 0-128 0,0-3-72 0,1 2-45 16,-3-2-20-16,2-2-7 0,0 1 2 0</inkml:trace>
  <inkml:trace contextRef="#ctx0" brushRef="#br0" timeOffset="355769.2016">22524 16811 19 0,'-2'0'320'0,"1"0"-42"0,-3 0-51 0,3 0-36 0,-2 0-29 0,3 0-21 0,-2 0-12 0,-1 0-8 0,3 0-2 16,-1 0 1-16,1 0 1 0,-2 0 2 0,0 0-1 0,2 0-2 0,0 0-5 15,0 0-3-15,0 0-8 0,-1 0-5 0,-1 0-4 0,2 0-5 16,0 0-3-16,0 0-5 0,0 0-5 0,0 0-2 0,0 0-7 0,0 0-4 16,0 0-4-16,0 0-6 0,0 0-7 0,0 0-6 0,0 0-6 0,0 0-6 15,0 0-6-15,2 0-5 0,-1-3-4 0,3 3-6 0,2-2-4 16,-2 0-4-16,1 1-3 0,3-3-4 0,0 1-2 0,5 1-2 16,0-3-1-16,0 1-1 0,4-2 1 0,3 0-1 0,0-2 2 0,4 1 0 15,2-1 0-15,0-1-3 0,4 1 0 0,2-2-4 0,1 0-4 16,4-2-3-16,2-1-3 0,1 2-3 0,-1-3-4 0,2 2-4 0,0 0-5 0,2-1-5 15,1-1-5-15,-1 1-2 0,-1 0-4 0,0 1-1 0,-1 1-1 16,-2-3 1-16,-1 2-1 0,0 2 2 0,-3-2 2 0,-3 1 1 0,-1 1 0 16,-2 1 1-16,-2-2 1 0,-4 2-1 0,-1 2-3 0,-2 1-2 15,-3-1-3-15,-4 2-4 0,-1 1-7 0,-2-1-4 0,-4 3-8 16,-3-1-13-16,1 3-18 0,-4 0-27 0,0 0-34 0,-4 2-58 0,-2 1-67 16,-2-1-43-16,-2 1-28 0</inkml:trace>
  <inkml:trace contextRef="#ctx0" brushRef="#br0" timeOffset="356234.1056">22477 16833 99 0,'-10'0'397'0,"4"2"-42"0,-3-2-61 0,2 1-65 0,1 0-63 0,-1-1-38 0,2 1-23 16,0 1-14-16,2-2-9 0,-1 2-5 0,2-1-3 0,-1-1-7 0,3 0-7 16,0 0-9-16,0 0-8 0,0 0-9 0,0 0-10 0,2 0-9 15,1 0-6-15,1 0-4 0,3-1-3 0,-1-1-1 0,1 0 0 0,1 1 0 16,2-1 3-16,2-3 1 0,2 2 2 0,0-1 0 0,2-1 1 16,1-2-1-16,2 2-3 0,0-2 3 0,3 2 1 0,4-4 1 0,-3 1 0 15,4-1 0-15,1 1 0 0,1-2 0 0,-2 1 0 0,6-1-4 16,-2-1-5-16,3-1-4 0,-3 0-7 0,3 1-6 0,0-1-6 0,1-3-9 15,0 3-12-15,0-1-11 0,-2 0-10 0,5 0-11 0,-3 1-12 0,-2-2-15 16,-2 2-18-16,3-1-16 0,-4 2-18 0,-2-1-24 0,1 2-26 0,-4 0-41 16,-3 1-48-16,-1 1-25 0,-4 3-15 0</inkml:trace>
  <inkml:trace contextRef="#ctx0" brushRef="#br0" timeOffset="359100.3421">24495 13747 31 0,'-2'0'471'0,"1"-1"-1"0,-1 0-8 0,0 1-83 0,2 0-122 0,0 0-79 0,0 0-56 0,0 0-32 15,0 0-21-15,0 0-11 0,0 0-6 0,0 0-8 0,0 0-8 0,0 0-10 16,0 0-12-16,2 1-9 0,0 0-11 0,-1-1-5 0,1 3-3 16,1-1 1-16,0-1 2 0,2 2 3 0,0 0 3 0,2 0 4 15,1 1 4-15,1 1 6 0,0 0 6 0,0 0 5 0,3 3 4 0,-2-1 1 16,2 0 1-16,0 2-2 0,2 0-1 0,-1 0-2 0,3 1-2 15,-2 2-2-15,3 0-1 0,-2 0-3 0,4 0 1 0,-5 0-1 0,5 2 1 16,0-1-1-16,-3-1 1 0,2 2 2 0,0-2 2 0,1 0 3 16,0-2 4-16,-3-1 3 0,3 0 3 0,-2-1 5 0,4 0 5 0,-3-4 2 15,2-1 1-15,0-1-2 0,2-2 1 0,-1-2-1 0,3-1-3 0,1-1-1 16,2-6-3-16,-1 3-3 0,4-6-3 0,0 2-3 16,0-2-5-16,0-3-4 0,4-1-5 0,-3-1-3 0,4 2-3 0,0-1-3 15,2-2-1-15,-3 0-4 0,4 1 0 0,-2-1-1 0,2 2-3 0,1 2-2 16,-2-2-3-16,0 4-2 0,-3 0-3 0,1 1-2 0,0 0-1 15,-2 4 1-15,-1 0 0 0,-2 2 0 0,0 3 0 0,-2 0 0 16,-1 2 2-16,2 2 1 0,-6 1 2 0,4 2 0 0,-3 0 3 16,0 3 1-16,1 1 3 0,-1 0 1 0,-1 3 3 0,1-1 1 0,-2 2-2 15,0 0 1-15,3 0 1 0,-1 0 0 0,-1 3 2 0,0-1-2 0,1-1 0 16,-1-2 0-16,0 1 0 0,-1-1 2 0,1 1 0 0,-1-3 0 16,-1-1 1-16,0 1-1 0,1-3-1 0,-1-1-1 0,1-1 1 0,0-1-2 15,1-3-4-15,0 0 1 0,0-3 0 0,3 0 1 0,0-3-3 16,4 0-1-16,-1-3-1 0,2-1-2 0,1-2-2 0,0 0 1 0,3-2 2 15,-1 1 0-15,1-1 1 0,3-1 1 0,-3-2 2 0,-1 2 2 16,3 1 0-16,-1 0 1 0,-1-1 0 0,0 1-1 0,-2 3 0 16,-2-1-2-16,-1 1-1 0,-1 3 0 0,-1-1-2 0,-4 1-2 15,2 1 0-15,-4 3-1 0,1-1-1 0,-3 2-1 0,1 2-2 0,-2 1-1 16,1 1-1-16,-3 1 2 0,0 3 2 0,2-2 1 0,0 4 3 16,0 0 1-16,0 0 0 0,1 1 4 0,0-1 1 0,2 2 4 0,0 0 4 15,-1 1 4-15,1-1 3 0,1 2 3 0,1-3 3 0,-2 2 2 16,3-1 2-16,1-2-1 0,-3 0 1 0,4 0 1 0,-2-1 0 0,4-2-3 15,-4 1-4-15,2-2-5 0,3-3-5 0,0 2-8 0,-1-4-3 16,2 2-7-16,-1-3-5 0,2-2-3 0,0 1-3 0,1-2-3 16,0-1-2-16,0 0-3 0,0-2 0 0,0 1 0 0,1-4 5 0,-3 3 5 15,1-4 3-15,-1 1 1 0,-1 0 1 0,2 1 1 0,-2 1 0 0,-1 0 1 16,-3-2 0-16,3 2 1 0,-4 2 3 0,1-1 0 0,-3 1 0 16,1 0-2-16,-2 3-1 0,-1-1-3 0,-1 2-2 0,1-1-2 15,-5 3 1-15,2-1 0 0,-1 3 1 0,0 0 2 0,1 0 2 0,-3 3 2 16,0-1 2-16,2 0 2 0,-2 1 1 0,0 2 1 0,2 2 1 0,-3-4 5 15,3 5 6-15,-1-2 3 0,0 2 2 0,2 1 3 0,-3-2 3 16,1 3 2-16,3-1 0 0,-2-1 1 0,3 1 0 0,-3-1 0 0,0 1 0 16,4 0 3-16,-2-2 0 0,0 1-1 0,1 0-5 0,1-3-1 0,-2 2-3 15,1-3-3-15,1 1-5 0,-2-2-9 0,3-1-8 0,-2 1-5 16,3-3-4-16,-1 0-1 0,1 0-3 0,1 0-1 0,0 0-2 0,1-3-2 16,-1 1 1-16,3-1 0 0,-4-1-2 0,4 1 1 0,-3-2-1 0,1 3 5 15,1-3 6-15,-3 0 2 0,2 1 2 0,0-1-1 0,0 2-3 16,-2-1-1-16,1 0-3 0,0 1-2 0,-2-2 0 0,2 2-1 15,-2 0 0-15,0 0-1 0,0 0-1 0,-1 0 1 0,1 1-1 0,-3 1-1 16,3-1 1-16,-3 0 1 0,0 1 2 0,0 1 1 0,-1-2 3 0,0 0 3 16,-1 2 1-16,-1 0 3 0,2 0 3 0,-2 0 3 0,1 0 4 15,-3 0 5-15,2 0 5 0,-2-1 4 0,0 1 4 0,-1-2 2 0,3 0 2 16,-3-1 3-16,-1 3 2 0,1-4 4 0,0 1 3 0,-1-2 3 0,1 1 1 16,1-2 2-16,-3 2 3 0,0-4 3 0,3 1-1 0,-1-1 3 15,-1-1 3-15,1 0 3 0,1-1 4 0,-3-2 1 0,1 1-1 0,-2 1 0 16,3-2-2-16,-3 1-1 0,1-1 2 0,-2 0-7 0,1 2-9 0,-1-1-10 15,-2 0-9-15,1 1-19 0,-4 1-23 0,2 0-33 0,-1 1-40 16,-2 1-54-16,1 0-61 0,-4-1-87 0,0 4-96 0,0-2-54 0,-4 3-33 16,-1-2-15-16</inkml:trace>
  <inkml:trace contextRef="#ctx0" brushRef="#br0" timeOffset="364283.345">28676 14156 393 0,'0'0'405'0,"-2"0"-54"0,2 0-71 0,0 0-53 0,0 0-47 0,0 0-29 0,0 0-19 0,0 0-10 0,0 0-7 0,0 0-4 0,0 0-6 15,0 0-4-15,0 0-7 0,0 0-3 0,0 0-3 0,0 0-1 0,0 0-2 16,0 0 1-16,0 0-2 0,0-1-1 0,0 1-1 0,0-1-3 15,0 1-4-15,0-2-3 0,0 2-3 0,0 0-4 0,0 0-4 0,0 0-4 16,0-1-3-16,0 1-4 0,0 0-5 0,0 0-6 0,0 0-3 16,0 0-5-16,0-3-5 0,0 1-4 0,0 2-4 0,0-1-3 0,0-3-4 15,0 3-3-15,0 0-3 0,2-1-1 0,-2-1-2 0,1 2-1 16,-1-1-1-16,2 1-1 0,-2-2 0 0,1 1 0 0,-1 2-1 16,0-3-1-16,0 1 2 0,2 2-1 0,-2 0 1 0,2-2-1 0,-2 1-1 15,0 1 1-15,0 0-1 0,0 0-1 0,0-2 0 0,0 2-1 16,0 0 1-16,0 0-2 0,0 0-1 0,0 0 1 0,0 0-1 15,0 0-1-15,0 0 0 0,0 0 1 0,0 0 0 0,0 0 0 0,0 0 0 16,0 0 0-16,0 0 2 0,0 0-1 0,0 0 2 0,0 0 0 16,0 0 1-16,0 0 1 0,0 0 0 0,0 0 2 0,0 0 2 0,0 0-1 15,0 0 1-15,0 0 0 0,0 0 2 0,0 0-1 0,0 0 0 16,0 0 2-16,0 0 0 0,0 0 2 0,0 0 0 0,0 0 1 0,0 0 1 16,0 0-1-16,0 0 0 0,0-2-3 0,0 1 0 0,0-1-1 15,1 0 1-15,1-1-2 0,-1 3-1 0,-1-2 1 0,2 0-2 16,0-1 0-16,-2 1-1 0,1-3-1 0,-1 3 0 0,2 1 1 0,-2-3 1 15,1 1 3-15,-1 2 5 0,0-2 2 0,2 2 5 0,0-2 3 16,-2 1 4-16,0 1 2 0,0-3 2 0,0 3 2 0,0 0 2 0,0-1 2 16,0 1 1-16,0 1-2 0,0 0 1 0,0 0-4 0,0 0-3 15,0 0-7-15,0 0-6 0,0 0-8 0,0 0-8 0,0 0-8 16,0 0-9-16,0 1-5 0,2 2-6 0,-2-2-1 0,0 4-1 0,2 0 1 16,0 0 1-16,-2 3 1 0,1-1 1 0,1 2 4 0,-2 3 3 0,1 1 5 15,-1-2 5-15,2 4 5 0,0 2 8 0,-2-2 5 0,1 2 2 16,1 1 0-16,-2-2 1 0,1 3-1 0,-1-2-2 0,2-1 2 15,0 2 0-15,-2-1 0 0,1 0 0 0,1-1 0 0,-1-1 0 16,-1 0-1-16,2-1 2 0,0-2-1 0,-2 0 1 0,1-2 0 0,2 1 0 16,-1-2 0-16,-2-2 0 0,0 2-2 0,0-3-6 0,0 0-5 15,0-1-8-15,0 0-9 0,0-3-12 0,0 1-15 0,0-1-18 16,0-1-22-16,0 1-23 0,0-2-32 0,0 0-36 0,0 0-81 0,0 0-103 16,0 0-85-16,0 0-75 0,0-3-39 0,0-2-17 0,0 1-5 15</inkml:trace>
  <inkml:trace contextRef="#ctx0" brushRef="#br0" timeOffset="365052.2296">28924 14163 130 0,'0'-5'543'0,"0"1"11"0,1 1 7 0,-1-2-65 0,0 2-101 0,2 0-95 16,0 2-92-16,-2-1-54 0,1-1-35 0,-1 3-19 0,0-1-11 0,0 1-15 15,0 0-13-15,0 0-15 0,0 0-14 0,0 0-14 0,0 0-12 16,0 0-8-16,0 0-7 0,0 1-4 0,0 1-3 0,0-1-1 0,0 2 0 16,2-2-1-16,-2 4 0 0,0 0 1 0,1-1 2 0,-1 2 0 15,0-1 3-15,2 5 1 0,-2-3 4 0,2 2 3 0,-2 1 4 16,0 0 4-16,0 1 1 0,1 0 2 0,-1 0 2 0,0 2 0 0,0-1 2 15,0-1-1-15,0 3 0 0,2-2 1 0,-2-1-2 0,2 1 1 0,-2 0 1 16,0-2 0-16,0 0 0 0,0-1 1 0,1 0-1 0,-1-1 0 16,3-1 2-16,-3-1 0 0,0-2 3 0,1-1 2 0,-1 1 2 15,2-1 5-15,0-1 3 0,-2-1 2 0,0-1 1 0,1 0-4 16,2-1-4-16,-1-1-5 0,0-1-5 0,1-1-7 0,0-3-3 0,0 1-9 16,1-3-6-16,1 0-9 0,-1-2-8 0,0 0-9 0,0-2-10 15,1-3-9-15,-1 1-5 0,0-1-1 0,0-2 2 0,-1 1 3 16,0-2 4-16,-1 1 6 0,-1 1 4 0,3-1 7 0,-4 3 9 0,1-2 10 15,-1 2 12-15,2 4 13 0,0 1 10 0,-2-2 6 0,0 5 8 16,0-1 2-16,0 3 3 0,0 0-1 0,1 1-2 0,-1 1-4 0,0 0-4 16,0 1-7-16,0 1-8 0,0 1-9 0,0 0-10 0,0 0-7 15,2 1-5-15,-2 1-4 0,1 1-1 0,-1 0-1 0,2-1 0 0,0 3 3 16,-2 0 1-16,4 4 4 0,-3-1 3 0,1 1 4 0,0-1 4 16,1 1 4-16,-2 2 1 0,3 0 4 0,-1-1 2 0,0 2-1 15,0-2 0-15,1 2 0 0,-3-3 1 0,3 2-1 0,0-2 0 0,-1 0 0 16,0-1 2-16,0 0-1 0,-1 0 2 0,0-2 0 0,1 1 3 0,-2-4 3 15,3 0 4-15,-3 0 3 0,3 0 5 0,0-3 1 0,-3 0 4 0,3 0 3 16,0 0 0-16,0-3 1 0,0-1 0 0,3-1 1 0,2 0 0 16,-3-2-2-16,2-2-3 0,2 0-3 0,-1-2-5 0,1-2-4 0,1 0-5 15,-3 0-3-15,1-2-3 0,-1-1-2 0,3 0 0 0,-3-1 3 16,0 1 2-16,1 1 3 0,-2-2 5 0,1 4 6 0,-2-1 7 0,-1 3 4 16,1-1 7-16,-1 4 2 0,-2-1 3 0,0 2 2 0,0 2-2 0,-1 0-4 15,0 1-5-15,1 0-7 0,-3 3-8 0,1 1-10 0,-1 0-7 16,0 0-7-16,2 1-6 0,0 3-4 0,-2 0-3 0,1 2-3 0,2 0-3 15,-1 4 1-15,-2-1 2 0,1 4 2 0,1 0 5 0,-1 2 5 16,3 2 8-16,-4 0 5 0,3 3 1 0,-3-4 1 0,1 4 1 16,1-1 1-16,0 1 2 0,-2 0 1 0,1 1 2 0,1 0-1 0,-1-3 0 0,1 1-4 15,0-2-3-15,-2 4-8 0,1-5-7 0,-1 1-11 16,3-1-12-16,-1-1-14 0,-2 1-14 0,1-3-22 0,1-2-24 0,-2 2-30 0,1-3-33 16,-1-1-35-16,2-2-39 0,0 1-43 0,1-1-47 0,0-2-74 15,0-3-89-15,0-1-40 0,1-1-16 0,2-1-2 0</inkml:trace>
  <inkml:trace contextRef="#ctx0" brushRef="#br0" timeOffset="365302.7218">29548 14040 113 0,'-1'-7'585'0,"-1"4"14"0,2-2 6 0,0 1 6 0,0-1-86 0,0 3-130 16,0 1-101-16,0-1-88 0,0 2-58 0,0 0-41 0,0 0-29 0,0 0-22 15,0 0-18-15,0 0-18 0,0 2-14 0,2 1-15 0,-1 2-9 0,1-1-7 16,1 1-2-16,-2 2 0 0,3 1 1 0,-3 0 3 0,2 1 2 16,1 2 7-16,-1 0 5 0,-2 3 5 0,3-2 7 0,1 3 1 0,-1-3 2 15,-3 2 1-15,3-1-3 0,-3 3-3 0,1-1-5 0,-1-4-8 16,3 3-7-16,-3 0-9 0,-1-2-12 0,2 0-13 0,-1 0-16 16,-1-1-14-16,0-1-17 0,0 3-17 0,0-4-20 0,0-1-22 0,-1 0-19 15,1 0-20-15,0-3-17 0,-2 0-15 0,2-2-21 0,-1 0-24 0,-1-1-49 16,2-2-65-16,0 0-28 0,-2-2-10 0,1-1 3 0</inkml:trace>
  <inkml:trace contextRef="#ctx0" brushRef="#br0" timeOffset="365734.2012">29514 14122 283 0,'-4'-12'432'0,"1"2"-89"0,2-1 22 0,-3 2 75 0,3 0-8 16,1 0-52-16,-2 2-67 0,2-1-76 0,0 3-49 0,0-4-37 0,2 4-25 16,-2-2-21-16,1 2-14 0,3 0-12 0,-1 0-15 0,0 0-13 15,0 0-13-15,5 0-11 0,-3 1-10 0,3 0-10 0,0 1-8 0,1-2-7 16,0 2-6-16,1-1-3 0,2 1-2 0,-2 0-1 0,0 1-1 0,2 0-2 15,-1 2 1-15,-1 0-2 0,1 0-1 0,-2 0-1 0,1 2-2 16,-1 1 0-16,-1 1-1 0,-1 0-1 0,-1 0 0 0,-1 2 2 0,1 0 2 16,-1 0 0-16,-2 2 3 0,-2-1 1 0,1 1 3 0,-2 4 4 15,-2-3 2-15,2 1 5 0,-1 1 5 0,-4 1 3 0,0-1 4 16,-1-1 3-16,0 4 3 0,-1-4 2 0,1 0 1 0,-1 1 4 0,-2-2 1 16,1 1 1-16,2-1-1 0,-1-2 0 0,0 2 0 0,0-2 0 0,3-2 1 15,0 0 1-15,0-2 3 0,0 2 1 0,0-4 3 0,3 2 2 0,-1-1 3 16,0-1 3-16,2-1 2 0,0 0 2 0,0 0-6 0,0 0-4 15,2-1-9-15,0-1-9 0,-1 1-12 0,3-2-15 0,0 0-13 0,2 1-12 16,0-3-11-16,3 0-16 0,0 0-11 0,0 0-8 0,4 0-8 16,-1 0-4-16,1-1 1 0,3 1 4 0,-2 2 4 0,0 1 3 0,2-1 8 15,-2 0 12-15,1 3 7 0,0 0 8 0,0 1 10 0,-1 2 9 16,-1 1 7-16,0-1 7 0,-3 4 6 0,2 0 2 0,-4 0 6 0,2 0 4 16,-2 1 6-16,-1 2 5 0,-2 0 10 0,0 1 9 0,-3-1 9 15,0 0 9-15,-2 2 11 0,-4-2 7 0,0 0 9 0,-1 1 8 0,1-2 8 16,-4 1 7-16,-2-2 4 0,-4 2 4 0,1-3 1 0,-2 2-1 0,-2-1-2 15,-1-3-5-15,-3 1-7 0,0-2-8 0,-1 1-14 0,-1-1-20 16,-4-1-31-16,2 0-38 0,-1-1-51 0,-1-2-55 0,2 0-125 0,0-2-162 16,0-1-93-16,1-1-59 0,3-4-31 0,1 1-19 0,2-1-13 0</inkml:trace>
  <inkml:trace contextRef="#ctx0" brushRef="#br0" timeOffset="366687.3355">28764 14120 153 0,'-3'0'178'0,"3"-2"-12"0,-1 1-13 0,1 1-11 0,0-4-6 0,0 3-4 0,0 1-1 16,0-2-2-16,0 0 2 0,1-1 0 0,-1 3 1 0,3-4-1 0,-1 1-3 15,-2 1-2-15,1-1-2 0,1 1-5 0,-2 0-4 0,1 1-6 16,-1-1-6-16,2-1-5 0,-2 1-3 0,0 1-2 0,0 0-3 0,0-2-5 16,0 3-5-16,0-2-5 0,0 1-9 0,-2 1-8 0,2-2-6 15,0 2-6-15,0 0-4 0,0 0-3 0,0 0-2 0,-1-1-3 16,1 1-7-16,0 0-8 0,0 0-7 0,0 0-9 0,0 0-9 0,0 0-6 15,-2 0-7-15,1 1-7 0,1 1-4 0,-2-2-5 0,-1 1-1 16,2 1-1-16,-2 1-1 0,1-1 2 0,-1 0 3 0,-1 3 0 0,1-2 5 16,-2 2 3-16,1 0 5 0,-2 2 5 0,-1-2 5 0,1 2 5 15,-1 0 2-15,3-1 6 0,-6 1 0 0,4-1 0 0,0 2 1 0,-1-3 0 16,0 2 0-16,0-2 0 0,2 0-1 0,1-1 1 0,-1 1 0 16,0-2 1-16,-1 1 0 0,3-1 3 0,0-1 2 0,-1 1 3 0,3-3 0 15,-2 2 3-15,3-2-1 0,0 0-2 0,0 0-4 16,0 0-3-16,0 0-11 0,0 0-12 0,0-2-10 0,0 2-11 0,0-5-14 15,0 2-12-15,1-1-12 0,1-1-15 0,-1 0-15 0,3-3-14 0,-1 1-14 16,0-1-9-16,3-1-5 0,-1 0 0 0,-2-1 5 0,2 1 9 16,0-1 10-16,-2-2 14 0,2 2 17 0,-1 1 17 0,1-2 20 15,-2 4 19-15,0 0 21 0,0 0 24 0,1-1 23 0,-3 1 20 16,2 3 17-16,-1-1 13 0,0 0 11 0,-2 3 10 0,0-1 4 0,0 0 2 16,0 1-2-16,0 2-4 0,0 0-5 0,0 0-7 0,0 0-8 15,0 0-8-15,0 0-9 0,0 0-14 0,0 0-9 0,-2 2-12 0,0-2-6 16,2 1-7-16,-1 1-5 0,-1 1-2 0,2-1-2 0,0 3-1 15,0-3 1-15,0 3-1 0,0 0 0 0,0 0 2 0,0 2 3 16,2 0 2-16,-1 0 4 0,-1 0 4 0,2 3 0 0,0 0 2 0,-2 0-1 16,2-1 0-16,-2 3-2 0,4-2 0 0,-3 2-2 0,1 0-1 0,-1-2 0 15,3 0-1-15,-1 2-1 0,-2-2-1 0,3-1 0 0,-1 1-2 16,0-1 0-16,0 0-1 0,2 0-1 0,-2-2 2 0,0 1-2 16,0 0 0-16,0 0-1 0,-1-3-2 0,0 1-9 0,-1 0-13 0,3-2-15 15,-3 1-20-15,1 0-23 0,-2-1-26 0,1 0-32 0,-1 0-33 16,0-1-57-16,0 1-69 0,0 1-76 0,0-2-76 0,-1-1-43 15,1 1-22-15,-3 1-7 0</inkml:trace>
  <inkml:trace contextRef="#ctx0" brushRef="#br0" timeOffset="367052.9778">28529 14623 10 0,'-4'2'471'0,"1"-1"-25"0,2-1-46 0,-4 2-60 0,4-2-68 0,-1 1-53 0,0 0-43 0,2-1-28 0,-1 0-17 0,1 0-10 0,0 0-5 16,0 0-5-16,0 0-8 0,0 0-6 0,0 0-8 0,0 0-6 15,0 0-3-15,0 0-5 0,0 0-1 0,0 0-3 0,0 0-2 0,0 0-4 16,0 0-4-16,0 0-5 0,0 0-4 0,0 0-6 0,0 0-3 16,0 0-5-16,1 0-4 0,1 0-4 0,0 0-4 0,1 0-3 0,1 0-4 15,-1 0-4-15,2 0-1 0,2 0-3 0,1 0-2 0,2 0-2 16,2-1-4-16,-3 0-4 0,5 1-6 0,2-2-8 0,0 2-12 16,0-1-17-16,3-1-20 0,-4 2-25 0,3 0-27 0,-1 0-33 0,-1 0-34 15,1 0-49-15,0 0-52 0,0 0-77 0,-1 0-91 0,-2 0-54 16,-3 0-37-16,1 2-16 0,0-1-4 0</inkml:trace>
  <inkml:trace contextRef="#ctx0" brushRef="#br0" timeOffset="387868.1856">27758 12010 9 0,'0'-5'65'0,"0"5"5"0,0-2 4 0,0-1 2 0,0 1 3 0,0 1 1 0,0 0 0 0,0-2-3 0,0 3-3 0,0 0-7 16,0-2-2-16,0 0 1 0,0 2-3 0,0-3-4 0,0 1-5 16,0 1-7-16,0-2-5 0,0 2-4 0,0-2-2 0,0 3-2 0,0-3 1 15,0 3 2-15,0 0 2 0,1 0 3 0,-1-2-1 16,0 1-3-16,0 1-1 0,0 0 0 0,0 0-2 0,0-2-2 0,0 0-3 16,0 2-1-16,0 0-3 0,0 0-2 0,0-1-3 0,0 0-4 15,0 1-2-15,0 0-3 0,0 0-1 0,0 0-1 0,0 0-1 0,0 0 1 16,0 0 2-16,0 0 0 0,0 0 2 0,0 0 0 0,0 0 1 15,0 0 1-15,0 0-1 0,0 0 0 0,0 0 1 0,0 0-2 0,0 0 1 16,0 0 0-16,0 0-1 0,0 0 0 0,0 0-1 0,0 0 0 16,0 0-3-16,0 0-2 0,0 0-3 0,0 0 0 0,0 0-3 0,0 0-1 15,0 0-2-15,0 0-1 0,0 0-3 0,0 0 0 0,0 0-3 16,0 0-2-16,0 0-4 0,0 0-1 0,0 0-3 0,0 0-2 16,0 0-2-16,0 0-4 0,0 0-2 0,0 0-5 0,0 0-3 0,0 0-1 15,0 0-1-15,0 1-2 0,0 0 3 0,0 3 3 0,0-3 4 16,0 1 4-16,0 1 5 0,0 0 5 0,0 1 5 0,0-1 5 0,0 4 10 15,0-3 7-15,3 2 6 0,-3 1 6 0,1 0 4 0,-1-1 4 16,2 4 0-16,0-2 1 0,-2 2-1 0,1 0 0 0,-1 2-1 16,2 2 0-16,0-3 1 0,-2 5-1 0,1-1-2 0,1 2-2 15,-1 0-3-15,1 3-3 0,0 1-1 0,1 3-1 0,-2 0 2 0,1 0 3 0,0 8 3 16,-1-3 3-16,3 5 2 0,-2 1 0 0,0 5 0 0,-1 0 2 16,1 4-1-16,0 2 2 0,-2 5 0 0,1 2 0 0,1 0-1 15,-2 5 0-15,0 3-5 0,-2 2-6 0,1 2-7 0,1 1-7 0,-4-1 2 16,3 4 5-16,-3 0 4 0,0 2 2 0,-1 0 3 0,2 2 2 15,-2 0 2-15,1 1-1 0,-1-1-8 0,0 2-12 0,-1-3-16 0,0 2-17 16,-1-4-17-16,1 1-17 0,1-2-35 0,-3-1-40 0,2-3-69 16,-1-2-82-16,-2 0-76 0,0-3-71 0,1-1-38 0,-4-4-23 0</inkml:trace>
  <inkml:trace contextRef="#ctx0" brushRef="#br0" timeOffset="391434.8594">26746 12963 24 0,'1'-5'366'0,"-1"2"-77"0,0-1-64 0,0 4-56 0,0-2-30 0,0 1-14 0,-1-2-12 16,1 3-11-16,-2-2-5 0,1 0-3 0,-3 2-6 0,3-1-8 16,-2 1-10-16,-1-1-12 0,0-1-9 0,-1 1-11 0,2-1-7 15,0-1-5-15,-4 2-3 0,2 1-3 0,-4-3 0 0,3 1 4 0,-4 0-3 16,2 0-5-16,-2 1-5 0,-2-1-3 0,-2 1 0 0,1-3 3 0,-1 3 3 16,-3-1 4-16,0 1 4 0,1-3 5 0,-3 4 2 0,1-2 2 15,-2 0-1-15,-2 2 1 0,-1 0 0 0,1 0 1 0,-1 0-1 0,-3 0 1 16,0 2-3-16,-1 0-3 0,-1 3-3 0,-2 0 0 0,0 1-4 15,-1 0-4-15,-7 3-3 0,2 0-2 0,-2 2-1 0,-5 4-1 0,2-2 0 16,-3 3 2-16,-4 0-1 0,2 4-1 0,-4 2-1 0,0 0-1 16,-1-1 1-16,-1 4 2 0,0 1 1 0,0 1 3 0,1-1 0 15,-1 3 2-15,0 1-1 0,1 2 0 0,-1 1 0 0,-2 0 4 0,2 3 3 16,1 1 1-16,-1 2 3 0,0 2 0 0,1 0-1 0,-3 5-1 16,4 0-2-16,1 1-2 0,0 3-1 0,0-2-1 0,5 4 1 0,-2 0 0 15,3 1-2-15,2 1-5 0,0-2-4 0,5 4-5 0,1-2-4 16,3 0-4-16,1 1 0 0,2-2-1 0,2 1 2 0,2-2 2 0,3 1 1 15,1-2 2-15,2 0 1 0,2-2 0 0,0 1 2 0,4-4 2 16,-3-1 2-16,3-1 2 0,3 0 3 0,-2-4 4 0,3-2 1 16,0-1-2-16,1-3 0 0,-1 1-3 0,0-3 0 0,0-3-3 0,1 0-1 0,-2-4-1 15,-1-1 1-15,3-1 0 0,-1 1-1 0,-4-5-1 0,4 1-4 0,-1-5-6 16,-2 2-2-16,2 0-6 0,0-4-6 0,-2 0-6 0,1-1-8 16,-2 1-6-16,2-3-10 0,0-1-12 0,-1-2-13 0,0-1-15 15,3-1-17-15,-4 0-19 0,4 0-32 0,-4-4-35 0,5-1-43 0,-1-1-46 16,1-2-58-16,-1-2-61 0,0-1-36 0,5-3-21 0</inkml:trace>
  <inkml:trace contextRef="#ctx0" brushRef="#br0" timeOffset="391798.8451">23948 14763 240 0,'-2'-6'481'0,"1"1"-58"0,-1 1-90 0,0-1-75 0,2 2-63 0,-1 0-45 0,-1 0-34 0,2 2-23 0,-1-1-17 0,-2 1-10 0,1 1-9 0,2 0-9 0,0 0-7 16,-1 0-10-16,-1 1-8 0,1 1-5 0,-3 1-5 0,1 1 1 0,2 1 1 15,-4 1 1-15,1 0 7 0,0 1 4 0,-4 2 4 0,3 1 4 16,-3 2 5-16,3-1 1 0,-4 1 3 0,3 2 1 0,-2-1 1 0,0 3-1 16,-1-2-1-16,1-1-1 0,0 3-1 0,0-2-3 0,-2 1-3 15,1 2-2-15,1-2-5 0,-1-1-2 0,1 1-3 0,1-1-3 16,1 0-3-16,-3-2-3 0,2 2-2 0,2-3-2 0,2 1-2 0,0 0-1 15,1 0-1-15,1-2-1 0,1 0-1 0,1 1 2 0,3-1 0 0,-1-1 1 16,3 1 1-16,1-2 1 0,3 1 0 0,2-1 1 0,2-1-1 0,-2 1-1 16,7 1 0-16,-3-4-1 0,6 2-2 0,-1 0-1 0,1-1 1 15,0 1 0-15,2-2-2 0,-2 2-3 0,-1-2-5 0,-3 1-6 0,2 2-10 16,-2-2-7-16,0 1-9 0,-4 1-11 0,-2-1-11 0,0 1-14 16,-3 0-16-16,-1-1-22 0,-2 2-28 0,-3-2-45 0,1 1-57 0,-3 1-81 15,-1 0-97-15,-1 0-55 0,-1 0-38 0,-1-1-13 0</inkml:trace>
  <inkml:trace contextRef="#ctx0" brushRef="#br0" timeOffset="393117.2437">28654 13121 383 0,'0'-3'420'0,"0"1"-42"0,0-1-78 0,0 1-95 0,0-1-59 0,0 1-42 0,0 1-24 0,0 0-16 0,0-2-9 16,0 3-5-16,0 0-2 0,0 0-2 0,0 0-6 0,0 0-6 0,0 0-7 15,0 0-7-15,0 0-4 0,0 0-4 0,0 0 1 0,0 0 0 16,-2 3 2-16,0-2 2 0,2-1 2 0,-1 1 2 0,-1 1 2 16,0-2-2-16,-1 1 1 0,1 1 0 0,-2 1 3 0,3-1 1 0,-2 0 0 15,-2 3 1-15,0-2 0 0,-2 1 1 0,3 3 0 0,-5 1-1 16,0-1-1-16,0 0-2 0,-2 4 0 0,1-2-1 0,-2 1-3 16,-1 2-2-16,0 0-4 0,1 2-1 0,-1 0-2 0,-1 0-3 0,3 2-1 15,-2 1-2-15,1 0 0 0,-1-1-2 0,1 2-2 0,-1 1 0 16,1 0-3-16,2 2-1 0,0-1-1 0,0 0 2 0,0 1 1 0,2 0 2 15,0 0 1-15,-1 0 1 0,0 0-1 0,3 0-1 0,0 2 1 16,-3-4 1-16,2 4 2 0,1-2 5 0,-2 0 5 0,-2-1 4 0,4 3 2 16,0 0 1-16,-2-1-1 0,-2 0 1 0,1 0-1 0,1 0 1 15,-2 1 2-15,-1 0 0 0,2 1 0 0,-4-3 2 0,4 4 0 0,-3-1-3 16,0 1-2-16,1-1-3 0,0 4-1 0,-3-4 0 0,1 1-1 16,1 4-2-16,-1-3 0 0,-1 1-1 0,2 0 0 0,0 0-2 15,-1 0-2-15,0 0-1 0,4 0-4 0,-4-2-2 0,4 1-2 16,-2-1-2-16,3 1-1 0,0-2-3 0,0 1-2 0,0-1-2 0,2-1-2 0,-1 3-2 15,3-3 2-15,-1 2 0 0,-3-1 1 0,5 0 4 0,-2 0 2 16,2 0 2-16,-2 0 2 0,2 1 2 0,-2-2 1 0,-1 2 2 0,3 2 4 16,-2-3 4-16,0 3 2 0,1-1 4 0,-1 1 1 0,-3 2 2 15,0-3 0-15,2 3-1 0,-2 3 2 0,-3-3-1 0,1 2 1 0,1 1 0 16,-4 1-1-16,1 2 1 0,-1-2-2 0,-1 2-1 0,1-1-1 16,-3 2-2-16,2 0-3 0,-2-2-3 0,2 2-2 0,-5 2-2 15,2-2-3-15,1-1-2 0,-1 2-3 0,-1 1-4 0,-1-3 2 0,3 1 3 0,-1-2 1 16,0 2 1-16,1-1 2 0,-3 0 2 0,3-2 2 0,-1 0 3 15,1-2 1-15,-2 1 1 0,1-1 2 0,0 0 0 0,-1 0 2 0,2-2 3 16,-1-3-1-16,-1 2-2 0,0 0-1 0,-3-1-2 0,2-2-2 16,-1 1 0-16,-2 0-2 0,1-1-2 0,-1 1 1 0,-2-2-1 0,-1 1 1 15,1-1 1-15,-3 0 0 0,-1 1-1 0,-1-2-1 0,1-1-2 0,-2 0-1 16,0 2-2-16,-4-4-1 0,3 3-3 0,-1-3 1 0,-1 0 2 0,0 1 0 16,-2-1 1-16,4-3 1 0,-1 0 1 0,1 1 0 0,-3-1 2 15,4-2 3-15,-1-2 2 0,-3 3 4 0,4-3 1 0,-1-2 2 0,-3 3 2 16,3-3 0-16,1-1-1 0,-2 1-2 0,1-1-1 0,0-1-2 15,1 1-1-15,-1 0-2 0,1-3-3 0,0 1-1 0,-2 1-2 0,4-1-1 16,-2-1-3-16,0 0-2 0,0-1 0 0,1 2-3 0,-1-3 1 16,3 3-2-16,-3-2 0 0,4 2-2 0,-1-3 0 0,-2 3-2 0,5-1-2 15,-3 0-5-15,1-1-4 0,0 1-4 0,1-1-2 0,2 1-3 0,-2 0-3 16,0-1-2-16,2-1-2 0,1 2-5 0,-3-2-4 0,4 0-3 0,-1 2-2 16,0-2 1-16,1 2 2 0,-1-2 1 0,1 0 2 0,2-1 1 15,-1 1 0-15,3 1 2 0,-3-2-2 0,5 1 0 0,-1-1 0 0,-3 2 2 16,4-2 2-16,0 1 0 0,-2 0-3 0,4 0-4 0,-2-1-7 15,0 2-7-15,2-2-9 0,1 1-6 0,-1-1-9 0,0 2-8 0,2-3-11 16,1 2-14-16,0-2-17 0,0 2-24 0,2-3-27 0,2 1-35 16,-2-2-36-16,3 1-54 0,-1-2-57 0,3 0-33 0,-1 0-18 0</inkml:trace>
  <inkml:trace contextRef="#ctx0" brushRef="#br0" timeOffset="393516.0535">25432 16641 109 0,'-2'-2'487'0,"1"1"1"0,-1-2 4 0,1 3-69 0,-4-2-102 0,2 0-93 16,2 2-90-16,-3 0-57 0,3 0-42 0,-2 0-21 0,-1 2-11 16,1 0-3-16,-2 1-1 0,2 0 0 0,-3 1 0 0,1 0-7 15,0 3-3-15,1-2-4 0,-4 4-2 0,-1-2 0 0,0 2 5 0,0 1 7 16,0 0 8-16,-3 0 7 0,1 3 4 0,-3-2 6 0,3 1 9 0,-3 1 6 15,0 1 6-15,-4-2 6 0,2 3 4 0,-1-1 6 0,3 1 5 16,-7-1 5-16,5 0 3 0,-4 1 2 0,1-2-1 0,1 1 0 0,0-1-1 16,2-1-4-16,-5 2-3 0,6-4-5 0,-1 2-5 0,-2-1-4 0,4-1-4 15,-2-1-2-15,3 1-5 0,0 0-5 0,1-3-6 0,3 3-6 0,-2-3-5 16,3 1-6-16,1-1-2 0,1 0-4 0,0-1-3 0,1 2-1 16,4-3-1-16,-3 2-2 0,1-1-1 0,3-2-1 0,0 2 0 15,0 1 0-15,3-2 2 0,1 2 0 0,1 0 0 0,0 0 0 0,0-1 1 16,3 2 2-16,0-3-1 0,3 3 2 0,0-2-1 0,2 3 0 0,3-2-1 15,1 2-2-15,1-2-3 0,0 1-3 0,2-1-4 0,3 0-4 16,-1 0-6-16,3 1-6 0,-2-1-7 0,4 1-8 0,-4-1-10 0,6 2-10 16,-4-2-12-16,2 1-13 0,-2 0-11 0,-3 1-18 0,4 0-17 15,-4 0-23-15,0 0-26 0,-5 0-36 0,4 1-40 0,-4-3-73 0,-1 1-89 16,-2 0-52-16,-1 0-32 0,-4 1-12 0</inkml:trace>
  <inkml:trace contextRef="#ctx0" brushRef="#br0" timeOffset="413616.64">25113 8840 250 0,'0'-5'198'0,"0"1"-42"0,0-1-30 0,0 0-16 0,0 0-8 0,0 0-4 16,0 0-3-16,0 0-4 0,0 3-2 0,0-3-5 0,0 2-4 16,0-1-5-16,0 0-3 0,0 2-4 0,0-1-4 0,0 0-2 0,0 0-4 15,0 1-1-15,0 2-5 0,0-5-1 0,0 5-5 0,-2-2-3 16,2 0-3-16,-1 1-4 0,-1 1-4 0,2-2-6 0,-1 0-4 0,-1 2-7 16,0 0-7-16,-1 0-7 0,2-3-8 0,-3 3-5 0,3 0-5 15,-5 0-3-15,3 0-2 0,-2 0-1 0,2 0-2 0,-4 0-1 16,2 0-1-16,1 0 1 0,-4 0 1 0,2 0 4 0,-4 0 3 0,2 0 2 15,-1 0 3-15,1 0 2 0,-2 0 2 0,-1 3 2 0,2-3 2 16,-3 0 2-16,2 0 0 0,-2 2-1 0,0 0 1 0,1-2 1 16,0 1 0-16,-3 1 1 0,2-2 1 0,-1 2 1 0,0-2 2 0,0 3-1 15,-1-1-1-15,-1-2 0 0,1 2 1 0,1-1 1 0,0 1-1 16,0 0 2-16,0-1 2 0,1 1 1 0,-1-1 1 0,0 0 0 0,2 2-1 16,-1-1 1-16,0-1-1 0,1 2-1 0,-1-1-1 0,2-1 1 15,-1 1-3-15,0 1 1 0,2-1-1 0,-3 2-2 0,2-1-2 0,-2 0 0 16,3 1-1-16,-4 0-2 0,2 1 0 0,0-1 0 0,2 1 3 0,-3 0 2 15,2 1 3-15,-2 0 0 0,3 0 2 0,-2 0 0 0,0 0 0 16,1 0 1-16,-1-2 0 0,3 2 0 0,-1 0 0 0,0-2 1 16,1 1 1-16,0 2 0 0,-1-3-2 0,0 1-2 0,1-1-2 0,4 2-1 15,-3-1-1-15,0-3 0 0,2 3 1 0,0-1-1 0,2-1 1 16,-2 2 1-16,2-3 1 0,-5 3-1 0,7-2 0 0,-3 2 1 16,1-3 0-16,0 3 1 0,0-2 0 0,-1 4 1 0,1-3 1 0,2 1 0 15,-3 0-3-15,0 2 2 0,1-2 0 0,0 1 1 0,-2 2-1 0,2-1-1 16,-2 1 2-16,2 0 0 0,-2 1 1 0,1 1 0 0,-1-1-2 15,1 1 2-15,0 2-1 0,0-1 1 0,0 0 1 0,-1 1 0 16,1 0-1-16,-1 1 0 0,1 0 0 0,1-1-1 0,0 0 0 16,0 1 0-16,0-1 1 0,-1 1 0 0,3 0 0 0,-1-1-2 0,-1 0 2 15,2 1-1-15,-1-1 0 0,2 1-1 0,0 0 2 0,0-1 0 16,0-1 0-16,2 1 1 0,-1 0 0 0,2 0 0 0,-1-2 0 0,1 2 0 16,0 0 1-16,0-2 0 0,1 2 0 0,0-3 1 0,0 4-1 15,1-3 1-15,0 1 0 0,2-2 0 0,-1-1 1 0,1 4-1 0,-2-4 0 16,2 1 0-16,-1 1 1 0,1-2-1 0,1 0 0 0,-1-1-1 15,1 1 0-15,1-1-1 0,-1 1 0 0,2-1 0 0,-2 0 0 0,2 3-1 16,1-3 0-16,-2 1-1 0,3-2 0 0,-2 1-1 0,2-1 1 16,-3 1 0-16,5 1 0 0,-1-1-2 0,1 0 1 0,0 0 1 15,0 1 2-15,1-1-1 0,0-1 1 0,2 2-2 0,-2-2 1 0,1 1 0 16,1-1 0-16,-1 0-1 0,3 1 0 0,-2 0-2 0,3 0 1 16,-3 1-1-16,1-3 2 0,0 3-1 0,-2-2-3 0,5 0 1 15,-4 2-2-15,1-3-1 0,-1 2-2 0,-1-4 1 0,3 4 1 0,-2 0 0 16,-3-2 0-16,5 0 0 0,-3 1 0 0,1-2 1 0,-2 1 0 0,0-1 0 15,3 1 0-15,-1-3 2 0,-1 3 0 0,1-2 1 0,0 0 0 16,1 0 1-16,-1 0 0 0,-1-2-1 0,3 3 2 0,2-4 1 16,-4 1-1-16,4-1-1 0,1 2 2 0,-3-2 1 0,1 0 1 0,2 0 0 15,-1 0 1-15,3 0 0 0,-2 0 2 0,0-2 1 0,0 2-2 16,3-1 1-16,-1 1-2 0,0-2 0 0,-2 0 3 0,0 2-1 0,3-1-1 16,-3-1-1-16,3 2-4 0,-4-1 1 0,5 0 0 0,-4 1-1 15,0-2-3-15,2 2 1 0,-1 0 1 0,-1-1-2 0,1-1 1 0,-1 2-2 16,1 0-1-16,-1-1 0 0,-1-1 1 0,0 2-1 0,1 0 1 15,-1-1 0-15,1-1-2 0,-4 2-1 0,3-2 0 0,0 2 0 16,-1-1 0-16,-2 0 0 0,0 1 0 0,3-2 0 0,-3 1 0 16,0 1-1-16,0-2-3 0,-1 1 1 0,4-1-1 0,-5 1 1 0,2-1 0 15,0 1 0-15,-1-1 1 0,4 0-2 0,-5 0-3 0,2 2-1 16,0-3 0-16,-1 3 0 0,4-3-1 0,-5 3-1 0,3-2 0 0,-2 1 0 16,2 1 0-16,-2-2-1 0,-1 0-2 0,1 2 1 0,0 0 1 0,-2-3 0 15,1 3 2-15,0 0 3 0,-3-2-1 0,4 2 2 0,-4-2 4 16,1 1 2-16,-2 1 1 0,1 0 0 0,1 0 1 0,1-2 3 15,-3 2 1-15,-1 0 0 0,3-2 2 0,-1 2 3 0,-2 0 0 0,3-3 0 16,-1 1 0-16,3 2-3 0,-5 0-1 0,5-2-2 0,-4 2 3 16,2-1-1-16,-1 1-2 0,3-4-1 0,-3 3 1 0,0-1 0 15,4 0-3-15,-4 0-1 0,2 1-1 0,0-1 1 0,2 1-1 0,-3-1 1 16,3 1 0-16,-1-1 0 0,2 0 1 0,-1 2-1 0,-1-1-1 0,3 0 0 16,-3 1-1-16,-1-2-1 0,5 1 1 0,-3 1 0 0,1-2 1 15,0 2 0-15,-1-1-2 0,1 1-2 0,1 0-2 0,-2 0 1 16,-1 0-2-16,1 0 1 0,-1 0-1 0,1 0-1 0,0 0 0 15,0 0 1-15,-3 0-2 0,2 0 0 0,-2 0 0 0,2 0 0 0,-2 0-1 16,0 0 1-16,-1 0 0 0,3 0 2 0,-4 0-1 0,2 0 1 16,-1 0 2-16,2 0-2 0,-1 0 1 0,-1 0 0 0,0 0 1 0,0 0-2 15,1 0-2-15,2 0 1 0,-2 0 1 0,1-2-1 0,0 2-1 16,0 0-2-16,0-1 0 0,0 1-2 0,0-2-1 0,-2 2-1 0,4 0 1 16,-4 0 1-16,3-1-1 0,-2 1 2 0,2 0 1 0,-3 0 1 15,1-2 1-15,2 2 2 0,-3 0 4 0,2 0 1 0,-2 0 2 0,3 0 2 16,-2 0 3-16,2 0 1 0,-4 0 2 0,6 0 0 0,-5 0 1 15,2 0 0-15,0 0-1 0,0 0-1 0,0 0 1 0,0 0 0 16,0 0-1-16,-2 0 1 0,4 0-1 0,-3 0 0 0,0 0-1 0,2 0 0 16,-2 0 0-16,2 0 0 0,0 0 1 0,-1 0-1 0,1 0 1 15,1 0-1-15,0-2-1 0,0 2 0 0,-1-1 1 0,1 0 1 16,2 1 0-16,-5-1 1 0,3-1-1 0,1 2 0 0,-1-1-2 0,-1-1 0 16,1 0 0-16,0 1-1 0,1-3 2 0,-1 4 1 0,0-3 0 15,0 1 0-15,-1 0-2 0,1 1 0 0,-3-3 0 0,4 4-1 0,-4-3 0 16,2 1-1-16,-3 0 1 0,2 1-2 0,-2-1 2 0,1 0-2 0,-1 1-1 15,1-1-1-15,-1 2-2 0,-2-1 1 0,3 0 1 0,-1 1-1 16,-1-2-1-16,-1 2 0 0,0-1 0 0,2-1 2 0,-2 1 0 16,0-1-1-16,2 2-1 0,-2-1 0 0,1-1 0 0,-1 0 0 0,-1 2-1 15,1-1-1-15,-1 0 0 0,1-2-2 0,-1 3 0 0,2-2-1 16,-3-1-2-16,2 2-2 0,-1-1-3 0,-1-1-2 0,2 1 0 16,-1 1 0-16,-1-1-2 0,1-1-2 0,-1-1 0 0,-1 1-2 15,3 1 0-15,-1-1-2 0,-1-1 1 0,0-1-2 0,-1 2 0 0,1-1-1 16,-1 1 2-16,1-2 3 0,-1 3 2 0,-2-3 5 0,1 2 2 15,0-2 6-15,-1 3 3 0,-1-3 3 0,2 2 1 0,-2-3 2 0,-2 2 5 16,3 0 2-16,-3-1 1 0,2-2 1 0,-4 3 1 0,3-1 1 0,0-2-1 16,0 2 1-16,-3 0-2 0,3-1 0 0,0-1-1 0,-1 2-1 15,0-1-1-15,-1-2-2 0,-1 3-3 0,3-4 0 0,-3 4 4 0,1-2 3 16,-1 0 1-16,3-1 0 0,-3 1-3 0,1-1-1 0,1 1 1 0,0 1-1 16,-2-1-1-16,3-2-2 0,-3 2 2 0,1-2 2 0,-1 4 4 15,-1-2 1-15,2-1-1 0,0 3-1 0,-2-2-6 0,1 1 2 0,-1-2 4 16,2 3-1-16,-1-3-1 0,-1 1 2 0,2 0-1 0,-2 2 1 15,0-4-2-15,0 4-3 0,0-1-3 0,0-1 0 0,0 2-2 0,0-3 3 16,0 2 3-16,0 1 0 0,-2-4-4 0,2 4 0 0,-1-2 1 16,-1 0-2-16,1-1-1 0,-1 3 2 0,0-3 2 0,-1 2-1 0,0 0 0 15,0-2 0-15,-3 2-2 0,3-3 0 0,-2 1-4 0,0 1-3 0,0-2 1 16,0 1-2-16,-2 2-2 0,0-2-1 0,1-1 0 0,0 1 1 16,-3 0-1-16,2-1 1 0,-1-1 2 0,0 1-2 0,0 1 1 0,-1 0 0 15,1-1 1-15,0 2 0 0,-3-2 1 0,1 1-1 0,1 1 2 16,0 0 0-16,-1-3 0 0,0 3-2 0,0-1 0 0,0 1 0 15,0-1 1-15,-1-1 1 0,0 2 0 0,2 0-1 0,-4-1 2 0,4 1 0 16,-3-2 2-16,2 4 0 0,0-3 0 0,0 2 2 0,-2 0 0 16,1-1 0-16,-2 0 2 0,4 2-2 0,-4-1 1 0,-1 0-2 0,3-1-2 15,-5 2 0-15,3-2 1 0,-2 2 0 0,0 0-1 0,0-1-1 16,-1 0 1-16,-3 0-1 0,3 0 0 0,-1 1-1 0,-1 0-1 0,-3-1 0 16,3 2 0-16,-2-1-2 0,-2 1 2 0,4-3-2 0,-3 2-4 15,0 2-1-15,3-2-1 0,-3 3 0 0,2-2-2 0,-1 0 1 16,2 0-1-16,-1 1 2 0,1 0 0 0,1 0 0 0,1 0-1 15,1 0 2-15,-3 1 0 0,4-1 2 0,-2-1 3 0,4 3 1 0,-1-1 3 16,-1-3 1-16,1 3 0 0,-1 0 1 0,3 1-1 0,-3-3 1 16,2 4 1-16,1-3-1 0,-1 3 1 0,1-4 0 0,-1 3 0 0,0-1 1 15,1 0-1-15,-3-1 0 0,1 2-2 0,2 0-1 0,-3-2-2 16,2 1-1-16,-3 1 0 0,2-1-1 0,-1-1 1 0,0 1-1 0,-2 2 1 16,2-1 0-16,-2 0 1 0,2-1 1 0,0 1-2 0,-2 1 1 15,2-2 2-15,1 2 1 0,-3-1 2 0,3-1 3 0,0 2-1 0,0-1 2 16,0-1-1-16,-1 2 1 0,-1-1 0 0,1-1-2 0,1 2 1 15,0-2-1-15,0 1 1 0,1 1-2 0,-2 0-1 0,2 0 1 0,-1 0-1 16,0 0 0-16,2 0 0 0,-3 0-1 0,1 0 1 0,3 0-1 16,-3 0 0-16,0 0-1 0,2 1 0 0,-2 1 0 0,1-2 1 15,1 2 0-15,-3-1 1 0,2-1 1 0,0 2-2 0,-2-1 0 16,1-1 0-16,-4 2 0 0,2-1-1 0,0 1-1 0,-3-1-1 0,1 1-2 16,-4 0 1-16,4 0 0 0,-5 0-2 0,1-1-1 0,2 2 1 0,-3-1-2 15,0-2-1-15,-1 3-1 0,2-1-2 0,-3 0-1 0,0-1-2 16,2 1 2-16,-3 1 0 0,1-1 0 0,-1 0-3 0,1 1-4 15,-3-3-5-15,3 2-5 0,-1 0-3 0,-2-1-6 0,0 1-6 16,1 0-7-16,-3 1-7 0,1-1-7 0,-2 0-5 0,0-1-14 0,0 1-14 16,-3 0-20-16,-2 1-25 0,1-1-31 0,-2 1-39 0,-1 2-72 15,-3-1-93-15,-2-2-51 0,0 1-30 0</inkml:trace>
  <inkml:trace contextRef="#ctx0" brushRef="#br0" timeOffset="419181.9528">23343 8922 85 0,'0'0'90'0,"0"0"0"0,0-2 2 0,0 2 1 0,0-1-1 0,1 0 0 0,-1-2-2 0,0 3-1 0,0 0-2 0,0 0-1 16,0 0 1-16,0 0-1 0,0-2 1 0,0-1-1 0,0 1-3 0,0 0-2 16,-1 2-5-16,1 0-5 0,-2-3-6 0,2 3-4 0,-2-2-5 15,2 0-3-15,0 1-2 0,0 1-3 0,0-2-2 0,-1 0 1 0,1 2-1 16,0-1-4-16,-2-1-3 0,2 2-6 0,0-1-3 0,0 0-4 15,0-2-2-15,-1 1 0 0,1 1-2 0,0-1-1 0,-2-1-3 0,0 1-4 16,2 1-2-16,-1 0-5 0,1-2-1 0,-3 1-1 16,1 1 1-16,2-2 2 0,-1 0 0 0,-1-1 0 0,2 2 1 0,-1-1-1 15,1 0-3-15,-4 0 1 0,3 0 0 0,-2-1-2 0,1 2 1 0,0-3-1 16,-1 3 1-16,0-3 0 0,0 0-1 0,-2 2-2 0,2-1-3 16,-2 1-3-16,2-2-2 0,-2 2-3 0,0-1 0 0,1 1-1 15,-4-2-1-15,2 2 1 0,-1-2-2 0,-1 2-3 0,-1 0-3 16,-1-2-1-16,2 3 0 0,-2-3 0 0,0 0 0 0,0 1 1 0,-2 1 1 15,1-1 1-15,0 1-1 0,-2 1-1 0,0-1 0 0,1 1 1 0,-1-1 1 16,-1 0 1-16,3 0 1 0,-2-1 1 0,-2 2 1 0,2-1-1 16,-1 1 2-16,1-1 0 0,-3 0 1 0,3 0 1 0,1 0 3 0,-2 1 0 15,-1-1 1-15,1-1 0 0,1 1 1 0,-1 1 0 16,2-1 2-16,-4-1 0 0,3 1 0 0,-1 1 0 0,1-1 4 0,0-1-1 16,-1 1 1-16,3 1 0 0,-3-1 0 0,1 1 2 0,1-1 0 15,2 1 2-15,-2-1 0 0,-1 2-1 0,4-1 1 0,-3 0 1 0,-2 0-1 16,3 0 1-16,-1 1-1 0,-1-1-1 0,2-1 1 0,-3 2 0 0,2-1-2 15,-1-1 1-15,0 3-2 0,0-2-1 0,-1 1 0 0,1 1 0 16,-1-1-1-16,0 0 0 0,0 1 0 0,2-2-1 0,-2 1 1 16,2 1 0-16,-2 0 0 0,2 0-1 0,-1 0 1 0,0 0 1 0,1 0-1 15,3 0 1-15,-5 0 0 0,4 0 2 0,-1 0-2 0,2-2 0 16,-1 2 1-16,-1 0 1 0,3 0-1 0,0 0-1 0,0 0 1 0,-1 0-1 16,3-2-1-16,-2 2 0 0,1 0 0 0,0 0 0 0,-1-1 1 15,0 1 0-15,1 0 0 0,0 0 1 0,-1 0 0 0,1 0-1 16,-1 0-1-16,-3 0 0 0,3 0-1 0,0 0 1 0,-2 0 2 0,2 0-2 15,-4 0-2-15,0 0 1 0,1 0-2 0,-1 0 1 0,-2 0-1 16,2 0-1-16,-2 0-1 0,-1 0 1 0,0 0 0 0,0 0-1 0,0 0 1 16,-2 0-3-16,2 0-1 0,-3 0 1 0,1 0-1 0,1 0 0 15,-1 1-2-15,0 1 0 0,1-2 0 0,0 2 0 0,2-2-1 16,-4 1 0-16,2 1 0 0,1 0 0 0,0-1 1 0,0 1-1 0,0 1 1 16,0-1-2-16,2-1 1 0,-1 2 0 0,-1-1 0 0,3-1 1 15,-2 1 0-15,-1 0 1 0,1 0 0 0,3 1 2 0,-3 0-2 0,1-1-1 16,2 1 1-16,-1-2 1 0,-1 0 1 0,-1 2 2 0,2-1 1 15,-1 0 1-15,0-1 4 0,1 3-1 0,0-4 1 0,-1 3 0 0,3-3 2 16,-2 2 0-16,1 0 2 0,-1-2 0 0,0 1 3 0,1 1 2 16,-1-2 0-16,1 2 1 0,-2-2 2 0,2 0-2 0,0 3 0 0,0-1 1 15,1-2-2-15,1 0 0 0,-4 2 1 0,4-2-1 0,1 1 0 16,-3 1 0-16,1-2-2 0,1 2-2 0,0-2-2 0,-1 1-2 16,0 1-1-16,1 0 0 0,-1-1 1 0,1 1-1 0,0 1-1 0,-1 0 0 15,0 0-2-15,1-1 0 0,-2 1 0 0,1-1 0 0,1 3 0 16,-4-2 1-16,4 2 0 0,-4-3 0 0,4 3 0 0,-3-2-2 15,2 4 1-15,-2-3 0 0,3 1 0 0,-4 0-1 0,2 0 0 0,2 0-1 16,-4-2 1-16,4 2 0 0,-4 1 0 0,4-1-1 0,-1-1 2 16,-1 1 0-16,2-2-1 0,1 2 0 0,-1-2-1 0,0 2 0 0,3-1 1 15,-2-1-2-15,1 1 2 0,2 1-1 0,-2-2 0 0,2-1 0 16,0 1-1-16,1 1-1 0,-4-1-1 0,5-1 1 0,-2 1-1 0,2 0 1 16,0 0-1-16,-2 2 0 0,2-2 1 0,-2-1-1 0,1 3-1 15,0-2 2-15,1 2-1 0,0-3 0 0,0 3 1 0,-1-2-1 16,1 1 1-16,0-1-1 0,0 2 0 0,-1-1 1 0,0 3-1 0,3-2 0 15,-3-1 1-15,1 2 1 0,0 0 2 0,0 0 1 0,0-2 0 16,-1 4 0-16,1-3 2 0,-1 3 0 0,1-1 1 0,-1 0 1 0,1-1-1 16,2 2 1-16,-1-3 2 0,0 3-1 0,-1-2 0 0,2-1-1 15,-1 2 0-15,0-1 1 0,1-1-2 0,-4 0 1 0,5 2 1 0,-1-2-1 16,-1 2 2-16,2-2-1 0,-1 2 2 0,1-2-2 0,-2 1 1 16,0-1-1-16,2-1 0 0,-3 1 0 0,3-1-1 0,0 1 2 15,0 0-1-15,0 0 0 0,0-1-1 0,0 3 1 0,0-2-1 0,0 0 0 16,0 2 0-16,0-2-1 0,0 0-1 0,0 1 1 0,0-2 2 15,0 0-1-15,0 1-1 0,0 0 0 0,0 0 1 0,0 0-1 0,0 0 0 16,0 0 0-16,0-1 2 0,0 1-2 0,0 0 0 0,0 0-1 16,0 0 2-16,0 0-1 0,0 0 0 0,0-1 0 0,3 1 2 0,-3-1-1 15,2 2-1-15,-2-1 1 0,2 0-1 0,-2 0 1 0,1 2 1 16,-1-2-1-16,2 2 2 0,-1-3-1 0,-1 2 2 0,3-1-1 16,-1 2 1-16,-2-1-2 0,1-2 1 0,3 2 1 0,-3-1-1 0,1 0 1 15,-1 2-2-15,3-2 1 0,-3-2-1 0,1 4 1 0,-1-2-1 16,3-1 0-16,-3 2-1 0,1-2 0 0,-1 2 1 0,2-1-2 0,2-1 1 15,-3 0 1-15,1 1-1 0,-2 0-1 0,3 0 1 0,-3 0-1 16,2 0 0-16,-1 0-1 0,0-1 0 0,1 1 1 0,-1 0-1 16,2 0 0-16,-1 1 0 0,0-2 0 0,-1 1 0 0,1-1 0 0,0 1 2 15,0-1-1-15,1 2 1 0,-1-1 1 0,1-1-2 0,-1 1 1 16,1 0 1-16,-3-2-1 0,2 4 0 0,2-2 1 0,-2-1 0 0,2 2 1 16,-1-2-1-16,1 1 1 0,0-1-1 0,-2 1 1 0,2-2-2 15,-1 1 0-15,0-1 2 0,1 2-1 0,1-2 1 0,-3 1-2 16,2 1 1-16,2-2-2 0,-4 2 0 0,2-3 0 0,-1 3 0 0,1-3-1 15,-2 3 0-15,0-2 0 0,2 1 0 0,-2-1-1 0,0-1 0 16,1 1 0-16,0 0-1 0,-1 0 1 0,0 0 0 0,1-1 0 0,-3-1 0 16,2 2 1-16,1-2 0 0,-1 3-1 0,-2-3 0 0,3 2 0 15,0 0 0-15,-1 0 0 0,0 0 1 0,1 0 0 0,-1 0 1 16,0 1-1-16,0-1 0 0,2-3 1 0,-2 4-1 0,3-1 0 0,-3-1 0 16,2 1 1-16,-2 1-1 0,2-1 1 0,0 0 0 0,3 0-1 15,-4-1-2-15,1 2 1 0,0 0-1 0,0-1 0 0,0-1 0 0,1 1-1 16,-2 1-1-16,1-1 1 0,0 0 0 0,2 0 0 0,-4-1 0 15,3 0 1-15,-2 1 0 0,1 1 0 0,0-1 0 0,0-1 0 0,1 1 2 16,0 1 0-16,-1-1 0 0,0-1 0 0,0 1 2 0,0 1-1 16,-1-1 1-16,2-1 1 0,2 1-2 0,-3-2-1 0,2 1 0 15,-1 0 1-15,2 0 1 0,0-1-1 0,-2 2 0 0,2-1-1 0,1-1-1 16,-1 1-1-16,0 1 0 0,1-1 0 0,1 0-1 0,0 0-2 16,-2-1 2-16,2 2-1 0,-2-1-1 0,2 1 1 0,1-2-2 0,-1 0 0 15,-2 2-1-15,2 1 0 0,0-3 1 0,0 1 0 0,-1-2 1 16,-1 5-2-16,1-5-1 0,-1 2 2 0,2 0 0 0,-2 1 2 15,0-1 0-15,2-2 0 0,-2 3 3 0,0-1 1 0,1 0 1 0,0 1 0 16,-1-1 0-16,1-1 1 0,2 2 1 0,-1-2 1 0,-2 0 3 16,2 1 0-16,0 1 0 0,1-3 1 0,0 2 0 0,0-1 0 0,1-1 0 15,-2 2 0-15,2-1 0 0,1-1 1 0,-3 2-1 0,3-2 0 16,-1 1 0-16,1-1 0 0,1 2-1 0,-3-2-1 0,2 0 0 0,1 0-1 16,-2 0 1-16,1 0-1 0,0 0-2 0,0 1 1 15,0 0-1-15,-1-1 0 0,1 0-2 0,0 2 0 0,-1-2 1 0,1 2 1 16,0-1-2-16,-3-1 0 0,3 2-1 0,0-1 1 0,-4-1-1 0,3 0-1 15,-2 2 1-15,1-1-1 0,-1-1 1 0,1 2 0 0,-1-2-1 16,1 1 0-16,-1 0 0 0,2-1-1 0,0 2 0 0,-1-1 1 0,1-1 0 16,0 2 1-16,-1 0 0 0,0-2 0 0,2 1-1 0,-2-1 0 15,1 2-1-15,0-2 1 0,-1 0-1 0,1 2 2 0,1 1-1 16,1-3 0-16,-3 2-1 0,1-2 0 0,1 2 0 0,-1-1 0 0,0 1-1 16,-1 0 1-16,1-2-1 0,0 3 0 0,-1-3 0 0,2 2-1 15,-2 0 2-15,0-2-1 0,0 1 0 0,0 1-1 0,-1-2 2 0,0 2 0 16,2-1-1-16,-3-1-1 0,0 2-1 0,1-1 1 0,-2-1-1 15,3 1 0-15,-1 2-1 0,-1-3 1 0,0 0-1 0,-1 0 1 16,0 2-1-16,0-1 1 0,2-1-1 0,-2 2 1 0,0-2-2 0,0 0 1 16,2 1-1-16,-2-1 2 0,0 0-1 0,2 2 1 0,-2-2-1 15,1 1-1-15,-1-1 1 0,1 0-1 0,1 2-1 0,-2-2 0 0,4 1-2 16,-3-1 1-16,0 2 1 0,0-2 0 0,1 0 0 0,0 1 1 16,0-1-1-16,-2 1 1 0,2-1 1 0,1 0 0 0,-2 0 2 0,-1 2-1 15,0-2 0-15,2 0 1 0,-1 0 1 0,-1 2 2 0,1-2-1 16,-1 0 0-16,0 1 2 0,1-1 0 0,0 0 2 0,-1 0-1 15,0 0 1-15,1 0 0 0,-1 2-1 0,0-2 1 0,0 0 2 0,-1 1-1 16,1-1 1-16,1 0-1 0,0 2 1 0,0-2 0 0,-1 1 0 16,0-1-2-16,1 0 1 0,0 2-1 0,-1-2 0 0,0 0 1 0,1 0-1 15,-1 1 0-15,0-1-1 0,3 1-1 0,-3-1-2 0,0 0-1 16,0 0 1-16,-1 0-1 0,3 0 0 0,-2 2 0 0,0-2-2 0,1 0 1 16,-3 0 1-16,3 0-2 0,-1 0 1 0,-1 0-1 0,0 1 0 15,1-1 1-15,-2 0-2 0,1 0 2 0,2 0-1 0,-5 0 1 16,3 0 1-16,-1 0-2 0,2 0 2 0,-3 0 0 0,1 0 0 0,0 0-1 15,2 0 2-15,-2 0 0 0,-1 0 2 0,2-1 1 0,-3-1 1 16,1 2-1-16,1-1 0 0,1 0-1 0,-3 1-1 0,1-2-1 16,0 2-1-16,1-1 0 0,-1-1-2 0,0 2 1 0,-1-1 0 0,3-1-2 15,-2 2 1-15,1-1-3 0,-2-1-1 0,1 0 1 0,2 1 0 16,-2 0 1-16,-1-1-1 0,4 1 2 0,-2-1 2 0,-1 1 1 0,2-1-2 16,-3 1 1-16,4-1 0 0,-3 1-1 0,1-1 1 0,1 2 0 15,-3 0-2-15,2-3 1 0,-1 2 0 0,0 1 1 0,0-3-1 0,0 3 1 16,-1-1-1-16,4-1 0 0,-3 2 2 0,0-2 1 0,-2 1 0 15,2 1 0-15,-2-2-1 0,3 0 4 0,-3 2 2 0,0 0 2 16,0-3 0-16,1 3 2 0,-1-2 0 0,0-1 1 0,0 1 1 0,1 0 2 16,-3 2-1-16,3-5 0 0,0 5 1 0,-1-2 0 0,0 1-1 15,0-3-2-15,0 3-2 0,1-2-3 0,-1 0 0 0,2 0-6 16,1 0-2-16,-3 0-2 0,2 1-2 0,-2 0 1 0,0-1-2 0,2 0-2 16,0 0 1-16,1 0 0 0,-2-1 1 0,3 2 1 0,-2-1 0 15,0-2 1-15,-1 2 0 0,2-2 1 0,-1 3 4 0,2-1 1 0,-3-1 1 16,1-1-2-16,3 3-3 0,-3-1 2 0,-1 0 4 0,1-1 1 15,0 2 0-15,-2-2 2 0,3 1 1 0,-3-1 2 0,2 2 1 0,-2-1 2 16,1 1 0-16,-1-2 3 0,-2 1 0 0,3-1 2 0,-3 2 2 16,1-1-3-16,0-2-3 0,0 2 0 0,-2-2 0 0,2 3-1 15,-1-3-1-15,-1 3 0 0,2-3-2 0,0 2-2 0,-2-2 0 0,1 1-2 16,-1 1-1-16,2-2-2 0,-1 2-2 0,-1-1 0 0,4 1 0 16,-3-2-1-16,1 1 0 0,-1-1-1 0,3 1-2 0,-3-2 0 0,3 2 0 15,-2-1-1-15,0-2 0 0,-1 4-1 0,3-2 0 0,-1-2 0 16,-2 3 3-16,3-2 0 0,-1 0 2 0,-1 0 1 0,-1 2-1 0,2-3 2 15,-1 4 2-15,0-4 2 0,0 2 0 0,1 0 3 0,-1-2 0 16,1 4 3-16,-3-2 3 0,2-2 0 0,-1 2 2 0,-1 0-1 16,2-1 2-16,0 0-1 0,-2 0 0 0,1 0-1 0,-1 2-1 15,2-2-2-15,-2-1-1 0,0 2-1 0,0-2-3 0,0 2 0 0,0-2-2 16,0 2-1-16,2-1-1 0,-2 0-1 0,0 1 0 0,0-1-1 16,0 0-1-16,0 1 0 0,0-2 1 0,0 2-2 0,0-2 1 0,0 2 1 15,0 0 2-15,0 0 1 0,0 1 0 0,0-1-1 0,0-1-1 16,0 2 1-16,0-1 0 0,0 1 1 0,0-1 3 0,0 1 0 0,0-2 2 15,0 1 0-15,0 0 0 0,0 1-3 0,0-1-2 0,0 2 1 16,-2-2 0-16,0 0 0 0,2 1 0 0,-1-1-2 0,1-1 0 0,-2 2-1 16,0-1-2-16,2-1-2 0,-1 0 0 0,-1 2 0 0,2-2 2 15,-1-1 1-15,-1 2-1 0,0-2-1 0,2 0 1 0,-1 0 0 16,-1 1 1-16,2-1 1 0,-2 0-1 0,0 1 2 0,0-2 1 0,1 0 1 16,-1 1 1-16,1-2-1 0,1 2-1 0,-4-1 1 0,3 1 0 15,-1-1 2-15,0 1-1 0,-1 1 2 0,2-2-1 0,-1 0 1 16,0 1 1-16,-1 0-1 0,1 2 0 0,0-4 1 0,0 4 1 0,1-3 0 15,-3 2-2-15,1 0 1 0,2-1 0 0,-1 0 0 0,0 0-2 16,-1-1 1-16,2 3-2 0,-3-2-1 0,3 0-3 0,-3 0-2 0,2 1 0 16,-1-1 0-16,-1 0-1 0,1 1-2 0,2 0 2 0,-3 1 0 15,1-3 0-15,-2 2 0 0,2-1 0 0,-3 0 0 0,3 1 0 0,-2-1 0 16,0 1 1-16,-1 0-1 0,-3-2-2 0,-1 2-5 0,-1-1-8 16,-3 1-10-16,-2-1-12 0,-3-2-16 0,-3 4-17 0,-4-2-21 0,-2 2-25 15,-4 0-37-15,-4-1-41 0,-5 3-64 0,-2-1-76 0,-2 1-57 16,-6 0-45-16</inkml:trace>
  <inkml:trace contextRef="#ctx0" brushRef="#br0" timeOffset="535794.145">26304 9056 275 0,'-5'-7'432'0,"1"-1"-27"0,0 1-83 0,0-1-112 0,1 1-58 0,2 1-30 0,-3-1-15 0,3 1-7 0,1 0-1 0,-2 0 1 15,0-1 0-15,2 4-3 0,0-1-2 0,0-1 0 0,0 2-5 16,0 1-5-16,0-1-1 0,0 0-3 0,0 1-3 0,0-1-1 15,0 1-3-15,0 1-1 0,0 0-1 0,0-2-1 0,0 3-1 0,0-2 0 16,0 2-3-16,0-3-2 0,0 2-2 0,0-1-3 0,-2-1-5 16,2 1-3-16,0 1-5 0,0-1-3 0,0 0-4 0,0-1-1 15,0-2-4-15,0 0-4 0,0 1-2 0,2-1-4 0,-2 0-1 0,4-2-3 16,-3-1-1-16,4 0-3 0,2-1-2 0,-1-2-2 0,3 0 0 16,1-1-3-16,3-2-3 0,2-1-3 0,1 0-2 0,5-1 1 0,1-3-2 15,4 2 0-15,1-1 1 0,3-3 0 0,3 2 2 0,2-3 0 16,3 1 3-16,2-2 0 0,2 2-1 0,3 1 0 0,2-2-1 0,-1-2-3 15,5 4-3-15,1-1-5 0,-1-1-5 0,-1 1-5 0,0 2-6 16,0 0-7-16,-1 1-4 0,-2-1-7 0,-1 3-5 0,-2 1-6 0,-1 2-5 16,-4-2-2-16,-2 3-3 0,-2 0-2 0,-3 1 1 0,-3 1-1 15,-2-1 3-15,-2 4 2 0,-3-2 4 0,-1 3 5 0,-4 0 3 16,-3-1 2-16,-1 3 4 0,-1 0 3 0,-3 1 2 0,-1-2 2 0,-4 3-1 16,0 0-1-16,-3-1 0 0,1 0-1 0,-2 0-1 0,-2 0-2 15,-1-1-2-15,-2 2-1 0,-1-1 0 0,-2 0-1 0,-3 0 0 0,0 1 2 16,-3-3 1-16,-1 3 3 0,-2-1 4 0,0 0 6 0,-2 2 6 15,-2-2 5-15,0 3 8 0,-1-4 6 0,-1 4 8 0,0-1 4 16,0-1 6-16,-1 2 5 0,1-2 4 0,2 2 3 0,-1 0 5 0,0-1 3 16,1 1 5-16,4 0 6 0,-4 0 5 0,7 0 4 0,-2 0 2 15,5-2 0-15,-1 2 1 0,4 0-3 0,0 0-2 0,3 0-3 0,0 0-5 16,1 0-5-16,2 0-5 0,2 0-5 0,0 0-8 0,0 0-3 16,3 0-7-16,2 0-5 0,1 2-5 0,2-1-2 0,2-1-3 15,4 2-1-15,0 0-2 0,3-1 2 0,5 3 0 0,-1-4 0 0,4 3 3 16,1-2 1-16,2 2 1 0,0-2-2 0,1 3-3 0,-1-1-1 15,1-1-2-15,-1 1-2 0,-1 2-2 0,-1-1-2 0,0 1-3 0,-2-1-1 16,-4 1 2-16,0 0 0 0,-3 0 4 0,-3 0 5 0,-1-1 5 16,-2 0 4-16,-3 1 7 0,-1 2 7 0,-3-3 7 0,-3 1 5 0,-2 0 6 15,-3 2 6-15,-1-2 3 0,-2 4 3 0,-3-1-6 0,-2-1-12 16,-1 3-26-16,-1 2-35 0,-3 0-47 0,2 0-57 0,0 2-109 16,-3-2-134-16,6 1-90 0,0 2-68 0,0-1-37 0,4-2-19 0,1 0-15 15</inkml:trace>
  <inkml:trace contextRef="#ctx0" brushRef="#br0" timeOffset="540441.3286">28090 7800 380 0,'-5'-10'581'0,"1"1"12"0,1-1 11 0,2 3-95 0,-3-2-149 16,3 1-98-16,-2 1-72 0,1-1-38 0,-2 2-23 0,4 0-12 0,-2 1-7 15,0 0-13-15,2 1-12 0,0 1-18 0,0-1-16 0,0 1-16 16,0 2-15-16,0 1-11 0,0 0-10 0,0 0-6 0,0 0-5 16,0 0-5-16,0 0-3 0,2 1-2 0,0 2 0 0,-2 1-2 0,2-1 2 15,0 1 0-15,0 4 2 0,-2-1 1 0,3 1 2 0,-2 2 6 16,-1 2 6-16,2-1 6 0,0 4 6 0,-2-1 2 0,1 1 2 0,-1 2 3 15,2 0-1-15,-1 2 3 0,-1-1 1 0,0 1 1 0,0 0 1 16,0 0 3-16,0 0 0 0,0 1-1 0,0-3-3 0,0 2-1 16,0-1-2-16,0 0 0 0,0-3-2 0,0-1 1 0,0-2 1 0,0 1 2 15,0-3 3-15,0-1 5 0,2-1 6 0,0-2 5 0,-2-1 5 16,1-2 3-16,-1-1 0 0,0-2 0 0,2-2 0 0,0-2-3 0,-2-3 0 16,3 0-3-16,-1-3-2 0,0-2-6 0,0-2-5 0,-1-3-7 15,1-1-8-15,-2-2-7 0,1-2-9 0,-1-1-1 0,2 1 0 0,0-1 2 16,-2-3 0-16,0 3 3 0,0-1 1 0,0 0 1 0,0 3 1 15,0-2 2-15,0 4 2 0,0 0 2 0,0 2 1 0,0 1 1 0,0 3 1 16,0 0-1-16,1 2-5 0,-1 1-3 0,0 4-4 0,0 0-5 16,0 0-5-16,3 1-7 0,-3 0-4 0,0 3-7 0,0 0-5 0,2 1-3 15,-2 1-2-15,2 1 0 0,-1 1 0 0,1 0 1 16,0 3-1-16,1 0 4 0,1 1 2 0,-1 0 3 0,0 0 2 0,2 4 7 0,-2 1 4 16,2 0 6-16,2 0 8 0,-1 1 2 0,-2 2 3 0,1-1 2 15,2 1 0-15,-2 1 0 0,-1 0 1 0,2-2 0 0,-1 1-1 16,2 0 0-16,-1-2 0 0,-1-1 1 0,1 1-2 0,-1-1-2 0,-1-2-2 15,3-1 1-15,-2 0-1 0,-1 0 1 0,2-4-2 0,1 0 2 16,-2 1 2-16,1-5 1 0,0 2 2 0,2-4 1 0,0 2 0 0,0-5 2 16,3 0 1-16,-3-2-1 0,1-2 1 0,5-2 2 15,-2-1 2-15,-3-2 2 0,4-3 0 0,0 1 2 0,-4-2 0 0,2-1 0 16,-1-3 1-16,-2 3 2 0,1 0 2 0,-1-2 6 0,-3 1 6 0,-1 2 7 16,1 2 9-16,1-1 8 0,-3 2 4 0,1 1 6 0,-1 3 2 15,-3-1 3-15,1 3 0 0,-1 1-4 0,2 2-2 0,-2 0-8 0,0 2-9 16,2-1-11-16,-2 5-13 0,0-3-13 0,0 3-11 0,1 3-11 15,-1-3-9-15,2 3-8 0,-1 3-7 0,3 3-5 0,-3-1-1 16,1 4-1-16,2 1 2 0,-1 2 4 0,1 3 6 0,-1 2 9 16,0 1 9-16,2 4 5 0,0-2 5 0,-2 2 4 0,3 2 2 0,-3 0 4 15,0 0 2-15,2 2 2 0,-2-1-1 0,2 1 1 0,-2-1 0 0,3-1-6 16,-1 3-5-16,-2-4-8 0,0-1-10 0,1 1-10 0,1-2-10 16,-2-2-15-16,-2 0-13 0,4-2-21 0,-2 0-23 0,0-2-27 0,0-1-31 15,0-3-32-15,1 1-34 0,-1-3-52 0,0 0-64 0,0-2-83 16,2-3-95-16,-2-2-48 0,2 0-24 0,-2-3-8 0,2-4 4 15</inkml:trace>
  <inkml:trace contextRef="#ctx0" brushRef="#br0" timeOffset="541141.7463">28717 7856 58 0,'-3'-8'592'0,"-2"0"7"0,2 1 7 0,-1 2 1 0,2 1-102 0,-2-2-153 0,3 3-107 0,-1 0-86 0,2-1-50 0,-1 3-34 0,1 0-22 0,0 1-15 16,0 0-12-16,0 0-14 0,1 1-9 0,-1 0-9 0,2 1-6 16,-1 1-2-16,-1 2-2 0,4-2-2 0,-2 1 1 0,0 1 3 0,0-2 0 15,1 3 2-15,-2-1-1 0,1 0 2 0,0-1 0 0,1 0 0 16,-2-1-3-16,1 0-1 0,1-1-1 0,-1-2-2 0,1 3 1 16,0-3 0-16,2 0 2 0,-2-3 2 0,0 3 1 0,0-4 3 0,0 0 3 15,2 0 1-15,-1 0 2 0,-1-2 2 0,-2-1 2 0,4 2 0 16,-2-2 1-16,-2 1 2 0,-1-2 1 0,2 1 2 0,-2-1 3 0,-2 1 4 15,2 0 2-15,-1 0 2 0,-2-1 3 0,-2 3 0 0,1-1 2 16,0 0-1-16,-1 0-1 0,1 1 1 0,-3 2-1 0,0-1-2 0,0 1-2 16,1 1-1-16,-2 1-6 0,-1 1-5 0,1 0-8 0,0 1-2 15,0 2-5-15,-2 0-4 0,2 2-3 0,2 1-2 0,-1 0 0 16,-2 1 1-16,5 3 1 0,-1 2 2 0,0-2 2 0,2 3 1 0,1 1 3 16,0-1 3-16,2 3 5 0,2 0 4 0,1 0 5 0,1 1 3 15,0-2 3-15,3 1 0 0,2 0-2 0,-1 1-7 0,0 0-7 0,2-2-7 16,0-1-8-16,2-2-10 0,-2 2-10 0,2-2-12 0,-1-2-16 15,3 0-12-15,-5-3-17 0,3-1-17 0,0 1-14 0,-1-3-13 16,3-1-10-16,-2-3-7 0,-1 0-5 0,3-3-2 0,-5 0 0 0,4-1 0 16,0-3 3-16,-4 0 1 0,2-2 6 0,-1 0 7 0,-2-2 12 15,2-1 13-15,-3-1 17 0,-1-1 18 0,-1 1 24 0,0-1 27 0,1-1 25 16,-5 1 27-16,3-1 23 0,-3 1 23 0,1 0 23 0,-1-1 21 16,-1 3 19-16,0-1 18 0,0 0 15 0,0 2 14 0,0 2 9 0,0-2 3 15,0 2-3-15,0 2-11 0,0 0-14 0,0 2-17 0,0 1-18 16,0-2-20-16,2 4-20 0,0 0-19 0,-2 0-16 0,0 2-16 15,0 0-13-15,1 0-13 0,1 2-13 0,-1 1-8 0,3 1-7 0,-3 1-1 16,3 2-1-16,0 1 1 0,-3 1 5 0,3 2 6 0,-1-1 6 0,0 2 8 16,0 1 2-16,1-1 3 0,-1 2 1 0,-2 0 1 0,3-1 1 15,-3 0 0-15,2 0-1 0,-2 0-1 0,-1-1 0 0,2-1-2 16,-2-2 5-16,0 0 5 0,0-4 11 0,0 2 12 0,0-2 14 16,0-1 16-16,0-1 12 0,0-2 9 0,0-1 6 0,0 0 2 0,0-1 2 15,0-2 0-15,0-1 1 0,0-3-1 0,0 0-5 0,2-4-10 0,-2 1-11 16,1-4-15-16,-1 0-15 0,3-3-17 0,-1 0-11 0,0-1-9 15,1 0-9-15,2-3-2 0,-2 3-7 0,3-1-7 0,-1 2-7 0,3-4-7 16,-3 5-8-16,3-1-11 0,-1 2-9 0,0 2-12 0,1-1-14 16,0 4-15-16,1 1-15 0,-1 1-15 0,0 2-15 0,3 0-18 0,-2 3-18 15,1 0-20-15,2 3-23 0,-1 2-24 0,2-1-42 0,0 2-47 0,0 2-56 16,2-1-59-16,-2 2-33 0,2 0-21 0</inkml:trace>
  <inkml:trace contextRef="#ctx0" brushRef="#br0" timeOffset="541958.4158">29532 7715 173 0,'-3'-7'552'0,"-2"2"2"0,1-3-5 0,-1-1-84 0,-1 1-119 0,-1 1-80 0,1-1-56 15,-2 2-36-15,-1-1-24 0,1 2-21 0,0-2-19 0,-1 1-17 0,1 2-21 16,-1-3-18-16,-1 4-18 0,2 0-14 0,0 2-11 0,0-2-7 16,-3 3-9-16,3 0-5 0,0 0-3 0,-1 4-5 0,1 1-3 0,0-2-1 15,0 2-1-15,-2 2 1 0,2 3 0 0,2-4 1 0,0 3 2 16,-2 0 1-16,2 2 1 0,1 0 1 0,2 1 3 0,-2 0 0 0,1 1 2 0,1 0 1 15,1-1 2-15,2 0-1 0,0 1 0 0,0-1-2 0,0-1 0 16,2 1-3-16,0-1 1 0,-1-2-2 0,3 1 0 0,-1 0 2 0,2-3-1 16,-2-2-1-16,2 0-3 0,0-2-4 0,1 0 0 0,0-1-2 15,0-2 1-15,2-2 1 0,2-1 3 0,-2 0 2 0,1-4 5 0,-1 0 3 16,5-3 3-16,-4 0 7 0,4 1 8 0,-4-2 9 0,1-2 9 16,1 0 12-16,-3 1 11 0,1-2 11 0,-1 0 11 0,0 1 10 0,-2-1 11 15,-1 2 11-15,0 0 8 0,0 2 8 0,1-1 5 0,-5 1 1 16,2 2 1-16,-1-1-4 0,0 3-3 0,-2 1-10 0,1-2-10 0,-1 5-12 15,0-4-15-15,0 4-15 0,0 0-16 0,0 2-16 0,0 0-16 16,0 0-12-16,2 0-11 0,0 3-8 0,-2 1-9 0,1 3-5 0,1 1-3 16,-2 0-3-16,1 4 2 0,1 2 3 0,0 0 5 0,-1 5 8 0,2 2 7 15,2 1 6-15,-2 3 6 0,2 1 7 0,0 3 1 0,-2 1 4 0,2 3 2 16,-4 2 3-16,2 2 1 0,2 1 4 0,-4 2 2 0,3 0 0 16,-4 2-1-16,0 2-2 0,0 0-2 0,-2 0 0 0,0 2-4 0,-2-3-1 15,-1-2-2-15,0 0-2 0,1 0-2 0,-3-5-1 0,1 1-2 16,-3-6-2-16,1-1-1 0,-2-1 4 0,-1-3-1 0,2-6 3 0,-3 2 4 15,2-4 4-15,-3-5 4 0,-1-1 2 0,1-2 4 0,-3-6 1 0,0 1 3 16,1-5 1-16,-5-2 1 0,2-1 0 0,0-4 2 0,-2-3-1 16,-1-2-1-16,0 0-1 0,2-4-1 0,-1-2-3 0,2-1 0 15,1-1-3-15,3-4-2 0,-2 0-3 0,3 0-5 0,-1-3-4 0,6-1-6 16,0 2-8-16,3-4-8 0,1 0-10 0,3 3-11 0,2-1-11 16,3-1-12-16,1 0-11 0,2-1-10 0,2 2-11 0,4-1-11 0,0 2-8 15,4-1-9-15,0 1-6 0,2 1-6 0,3-1-3 0,1 3-1 16,2 0 1-16,0 1 3 0,2-1 4 0,0 2 2 0,1 1 6 0,1 1 7 15,-4-1 11-15,5 4 8 0,-1-3 12 0,-2 1 10 0,1 0 12 0,-1 3 9 16,0 0 13-16,-1-1 11 0,0 3 11 0,-2-3 13 0,-2 3 12 16,0 1 13-16,-2-1 11 0,-2 1 12 0,-3 2 10 0,0-2 9 0,-1 4 9 15,-5 0 8-15,1-2 7 0,-3 2 4 0,0 1 5 0,-2 0 3 0,-4 0 0 16,1 0 0-16,-2 3-3 0,-2-3-4 0,1 2-5 0,-2 0-9 16,-2 0-9-16,-3 2-10 0,2-1-7 0,-2 1-8 0,-2 2-5 0,-1-3-8 15,0 3-5-15,-3 0-4 0,1 1-6 0,-2 1-5 0,0 0-4 16,0 1-4-16,0 1-1 0,2 0-5 0,-2 3 0 0,2-2-2 0,1 3-2 15,-1 0-1-15,1 0-2 0,0 2-2 0,4-1-1 0,-1 1-2 16,3 2 0-16,1 1-2 0,0-1 0 0,2 2 0 0,3 2 1 0,0-2 0 16,1 1 3-16,3 2 3 0,-1 0 2 0,3 0 3 0,3-1 4 0,1 0 4 15,1 0 3-15,3 0 2 0,2-1 3 0,1-1 4 0,3-1 1 0,-1 0 2 16,4-2-1-16,1-2 0 0,-2 1-4 0,3-4-1 0,2 0-5 16,0-1-7-16,0-3-7 0,0 0-4 0,-2 0-6 0,-1-3-4 0,0 0-6 15,-2 0-7-15,-5-2-7 0,4 1-10 0,-6 0-10 0,-2-3-11 16,-2 3-18-16,0-2-19 0,-4 2-28 0,-3-1-30 0,1 1-65 0,-3-1-85 15,-2 1-94-15,-2 1-98 0,-3 0-54 0,1 1-28 0,-3-1-12 16,-1 3-1-16</inkml:trace>
  <inkml:trace contextRef="#ctx0" brushRef="#br0" timeOffset="542859.1467">30745 7415 70 0,'-4'-8'578'0,"1"0"11"0,-1 0 12 0,1 0-43 0,-4 2-69 0,4-3-95 0,-2 3-112 15,2-2-65-15,0 2-41 0,-3 3-22 0,3-4-13 0,-2 1-16 0,2 2-16 16,-2 0-20-16,0 1-21 0,2 2-16 0,-3-3-15 0,3 4-11 0,-2-1-11 16,2 1-8-16,-2 1-7 0,0-1-5 0,0 4-5 0,-1-1-4 15,0 2-3-15,1-1-2 0,-1 4 0 0,1-1-1 0,-3 0 1 16,3 2 1-16,1 2 2 0,-3-2 2 0,2 3 2 0,2 0 1 0,0 1 1 15,0-1 0-15,2 0-1 0,1 0 0 0,1 2-2 0,2-2-3 0,0 1-3 16,0-1-5-16,4 0-4 0,-1 0-3 0,1 2-5 0,2-3-4 16,-1 0-1-16,1 1-3 0,4-1-2 0,-4-1-1 0,3 1-1 0,-2-2 2 15,3-1 2-15,0 2 2 0,-4-3 4 0,3 1 3 0,0-1 4 0,-4-1 3 16,0 0 3-16,0 0 1 0,-1-1 2 0,2-2 0 0,-6 2 2 16,2-1 2-16,-4 0 2 0,1 0 9 0,-2-1 9 0,-2-2 10 0,1 2 10 15,-4 0 8-15,-2-1 7 0,-1 3 7 0,-1-3 4 0,-2 1 4 16,-3 0 3-16,-1 0 3 0,-2-1 1 0,0 2 0 0,-4-3-1 0,4 2-6 15,-2-1-9-15,-2-1-10 0,4 1-9 0,-2-1-15 0,3 1-17 16,-1-2-21-16,4 0-25 0,-3 0-29 0,5 0-31 0,0-2-51 0,3 1-60 16,3-2-91-16,1 0-109 0,2-2-73 0,0 1-59 0,4-2-30 15,1 1-18-15,0-5-2 0</inkml:trace>
  <inkml:trace contextRef="#ctx0" brushRef="#br0" timeOffset="543758.3812">30852 7516 58 0,'8'-3'588'0,"-2"0"18"0,-2 0 12 0,0 0-24 0,0 0-46 16,-3 0-98-16,3 2-122 0,-3-1-75 0,1 2-51 0,0 0-28 16,-2-3-21-16,0 3-20 0,0 0-17 0,0 0-22 0,0 0-25 0,0 0-20 15,0 0-22-15,0 0-16 0,0 3-13 0,0-3-9 0,0 3-7 16,-2 0-4-16,2 2-1 0,-3-1-3 0,1 2 0 0,0 2 2 0,-1-1 3 16,0 1 2-16,0-1 4 0,-1 4 5 0,3-1 4 0,-4 1 2 15,1 1 2-15,0 0 0 0,3-3 0 0,-1 4-1 0,1 1-2 0,-1-2-1 16,0 1-6-16,2-1-3 0,0-1-6 0,2 2-5 0,0-1-5 15,-1 0-5-15,2-2-6 0,1 0-3 0,2 0-4 0,-2-2-6 0,3 0-5 16,-2-2-4-16,3 0-4 0,1-2 0 0,-1-1-1 0,2-3 3 0,2 0 4 16,-2 0 5-16,1-3 5 0,1-1 7 0,-1-2 7 0,2 0 5 0,-4-2 7 15,3 0 5-15,-3-2 6 0,-1-2 7 0,0 1 6 0,-3-2 8 16,-1-1 6-16,2-1 7 0,-2 2 8 0,-1-4 6 0,-3 2 6 0,-2 0 4 16,1 0 2-16,-3 0 3 0,-2 0 2 0,0 2 1 0,0 1 2 0,-2 0 0 15,-2 0 0-15,1 1-5 0,-1 2-3 0,-1 2-6 0,2 0-9 16,-3 2-7-16,2 1-9 0,-1-2-6 0,1 4-6 0,1 0-4 0,-3 1-4 15,4 1-3-15,0 1-3 0,-1 2-3 0,3 1 1 0,-1 1-1 16,-1 0 2-16,2 2-1 0,3-1 2 0,-2 3 1 0,4-1-1 0,-2 2 1 16,3-2 0-16,0 4-2 0,0-2 0 0,3 2-4 0,-2-3-2 15,4 3-4-15,0-1-1 0,3-2-2 0,0 1-1 0,-2 0 0 0,2-1 1 16,1-2 1-16,-1 0 2 0,4-1 0 0,0-1 2 0,-2-2 3 16,1 0 1-16,3-3 4 0,-1 0 4 0,-1 0 5 0,2-3 4 0,0 0 6 15,-1-2 4-15,1-1 8 0,1 0 6 0,-2-2 7 0,0 0 5 16,0-3 5-16,0 1 7 0,-2 1 5 0,-1-2 4 0,2-1 8 0,-2-2 8 15,-2 2 7-15,1 0 8 0,-3 2 4 0,1-2 2 0,-3 0-2 16,4 2-4-16,-5 1-5 0,0-1-4 0,1 3-6 0,-1 0-6 0,-2 1-8 16,3 0-9-16,-3 1-10 0,1 1-13 0,-1 2-14 0,1-1-14 0,1 2-11 15,0-1-11-15,-2 2-6 0,3 2-4 0,-3-1-2 0,4 1-2 0,-2 1 0 16,4 0 0-16,-2 3 2 0,1-2 3 0,0 1 2 0,2 4 3 16,-2-1 5-16,4-1 3 0,-4 0 3 0,0 2 1 0,-1 0 2 15,3 0-1-15,-2 0 1 0,-1 2-1 0,0-2 3 0,-4 0 2 0,3 1 2 16,-3-1 4-16,1 0 4 0,0 0 4 0,-2 0 4 0,0-1 3 0,-2 1 4 15,0-1 3-15,1 0 2 0,-1 1 2 0,0-3 0 0,1 3 1 16,-1-1-2-16,1-2 0 0,1 1-3 0,-2-2-1 0,0 0-3 0,2 2-4 16,0-2-2-16,0-1-4 0,2 0-1 0,0 0-1 0,-2 1-2 0,3-3-2 15,-2-1-4-15,4 2-9 0,-1-3-10 0,0 0-9 0,5 0-12 16,-1 0-12-16,2-3-10 0,1 0-11 0,0-2-11 0,2 0-11 0,-1-2-11 16,1-1-13-16,3-1-10 0,-3-2-9 0,-1-1-1 0,1-3 4 15,-2 0 6-15,1-2 8 0,-2 1 12 0,0-2 14 0,-1-1 17 0,-1-3 18 16,-2 2 21-16,1-1 24 0,-1-1 24 0,-2 2 25 0,0-1 24 15,-3-1 24-15,1 2 17 0,0 0 16 0,-2 1 13 0,0 1 11 0,-2 0 11 16,0 1 9-16,1 2 5 0,-1 0 2 0,0 2 1 0,1 1-1 0,-2 0-6 16,1 3-6-16,-1 0-10 0,3 1-13 0,-1 2-16 0,1 0-18 15,0 3-16-15,0-2-19 0,0 3-16 0,0 2-19 0,0 0-13 0,0 0-12 16,1 2-12-16,4 3-11 0,-2 1-8 0,-2 2-6 0,3 2-4 16,1 2 0-16,-1 2 5 0,0 3 4 0,0 0 7 0,1 3 8 0,-1-1 6 15,0 3 6-15,1 1 4 0,-2 0 1 0,0 1 1 0,0-1 1 0,-1 2 0 16,-1-1 1-16,-1 0 1 0,0-1 0 0,0 1 0 0,0-1 2 15,0 1-1-15,-1-3-1 0,-1 3-1 0,1-6-2 0,-3 2-5 0,3-3-5 16,-1 3-11-16,1-7-12 0,-1 3-15 0,0-4-18 0,2 0-19 16,0-2-18-16,0 2-27 0,0-6-28 0,0 0-33 0,2 0-37 0,1-3-53 15,0-1-63-15,4-2-73 0,0-2-82 0,0-1-51 0,1-3-41 0,1-3-13 16,2-1-4-16</inkml:trace>
  <inkml:trace contextRef="#ctx0" brushRef="#br0" timeOffset="543958.5835">31666 7446 226 0,'-12'-6'569'0,"-1"1"10"0,4 1 7 0,-1-1-80 0,1 2-127 0,1 0-91 0,1 3-75 0,2-3-42 0,4 1-28 0,-2 2-20 0,3 0-18 0,0 0-18 0,0 0-18 0,0 0-17 15,1 0-16-15,2 2-9 0,2 1-6 0,2-3-2 0,1 0-1 0,4 0 0 16,-1 2 0-16,7-2-1 0,-1 0-1 0,4 0-4 0,4-2-4 0,2 2-6 16,1-5-6-16,4 3-10 0,-2-1-8 0,3-1-11 0,0-3-11 0,0 1-10 15,1-1-8-15,-1 0-5 0,0 0-4 0,-1 0-1 0,-2-1-2 16,0-1-2-16,-5 1 1 0,2 1-5 0,-5 2-5 0,-3-3-8 0,-2 1-6 15,-1 2-19-15,-2 0-26 0,-4 1-40 0,-4 1-47 0,2-2-77 0,-6 2-94 16,-2 3-57-16,-4 0-38 0,-6 0-18 0</inkml:trace>
  <inkml:trace contextRef="#ctx0" brushRef="#br0" timeOffset="547157.9749">29899 8221 66 0,'-1'-2'440'0,"-3"2"-9"0,3-1-70 0,-1-1-100 0,0 2-69 0,1-1-53 16,-3 1-29-16,2 0-16 0,0 0-6 0,1 0-4 0,1 0-1 15,0 0-5-15,0 0-6 0,-3 0-8 0,1 0-7 0,0 0-9 0,1 1-5 16,-3-1-5-16,1 2-2 0,2-1-1 0,-3-1 2 0,-1 2 2 0,1 1 3 16,0-1 2-16,-1 0 3 0,0 2 4 0,-2-1 2 0,-2 2 0 15,3 0 3-15,-2 2 5 0,-2-1 0 0,-1 4 2 0,0-2 3 0,-1 5 0 16,-1-1-1-16,0 2-2 0,-1 3-3 0,0 0-3 0,-2 2-4 15,2 3-4-15,-2 0-6 0,3 2-2 0,-1 0-6 0,1 4-8 0,1-1-5 16,2 3-5-16,1-1-3 0,2 3-5 0,2 0-3 0,0-1 0 0,3 5 0 16,2-5 2-16,3 5 2 0,5-2 2 0,-2 0-1 0,4 0-4 15,4-2-4-15,0 3-3 0,3-3-12 0,1-2-16 0,4 0-23 0,0-3-24 16,2 1-34-16,1-2-37 0,2-2-65 0,0-2-76 0,0-2-97 16,0-2-108-16,-1-1-56 0,-1-2-29 0,0-4-15 0,-2-1-6 0</inkml:trace>
  <inkml:trace contextRef="#ctx0" brushRef="#br0" timeOffset="548108.8132">30179 8485 27 0,'-2'0'523'0,"1"-2"12"0,-1 1-35 0,1 1-60 0,1-1-77 0,-2 0-87 0,0 1-54 0,2-2-35 0,-1 1-22 16,1 1-13-16,0 0-10 0,-2-2-10 0,2 2-12 0,0 0-11 0,0 0-11 15,0 0-11-15,0 0-10 0,0 0-9 0,0 0-7 0,0 0-7 16,2-2-4-16,-2 1-3 0,1-1-4 0,-1 0-5 0,2-1-3 0,0 1-3 15,-1 0-5-15,1 1-4 0,-1-2-2 0,3-1-3 0,-3 2-3 16,2-1-1-16,2-1-3 0,0 0-1 0,-1 0-3 0,0 1-4 0,0-2 0 16,1 2-2-16,3-1-3 0,-2 1-2 0,1-2 0 0,1 2-3 0,0-1-1 15,1 0-2-15,-1 0-2 0,0 1-3 0,1-2-2 0,1 3-1 16,-2-1-2-16,0 0 0 0,-1 2-2 0,1 1-1 0,0 0-3 0,0 0-1 16,-2 0-1-16,1 1-1 0,-2 0 1 0,-2 2 0 0,0 1 1 15,0 1 1-15,-1 2 3 0,-1-2 1 0,-1 4 2 0,-3-1 3 0,2-1 3 16,-4 3 3-16,0 2 5 0,-1-2 1 0,-1 2 3 0,-2 1 3 0,-1-1 1 15,-1 2 2-15,-1 0 0 0,0-2 3 0,-3 1 0 0,2 0 1 0,-1-1-1 16,0-1 1-16,-2 1-1 0,3-2-1 0,-1 1-1 0,1-1 0 16,1-1-1-16,1-1 1 0,0-1-1 0,1-2 0 0,1 2-1 15,2-2 2-15,1 0-1 0,-1-2 2 0,4 1 2 0,-1-1 1 0,2-1 0 16,1 1 2-16,-1-1 1 0,2-2 1 0,0 0 1 0,0 0 2 0,2 0 2 16,-1 2 3-16,1-2 4 0,2 0 1 0,-1 0 1 0,4 0 1 15,-1 0 0-15,1 0-1 0,2-2-1 0,1 2-1 0,1 0-2 0,0-2 1 16,1-1-3-16,2 1-3 0,1 0-4 0,0 1-8 0,-2-3-11 15,4 4-10-15,-1-3-13 0,0 3-14 0,2-4-19 0,-3 3-21 0,3-1-27 16,-1 0-30-16,-1-1-33 0,1 2-38 0,-2 0-58 0,0-2-67 16,2 1-83-16,-2-1-88 0,0 0-49 0,-2 0-30 0,0-1-7 0,0 1 1 15</inkml:trace>
  <inkml:trace contextRef="#ctx0" brushRef="#br0" timeOffset="549564.5576">30538 8485 217 0,'0'0'334'0,"0"0"-47"0,0 0-35 0,0 0-30 0,0 0-18 0,0 0-13 0,0 0-5 0,0 0-3 0,0 0-4 15,0 0-6-15,0 0-5 0,0 0-6 0,0-2-6 0,-2 1-4 16,2 1-5-16,0 0-7 0,0 0-5 0,0 0-7 0,0 0-5 0,0 0-6 15,0 0-7-15,0 0-5 0,0 0-5 0,0 0-5 0,0 0-7 16,0 0-5-16,0-1-8 0,2 0-5 0,-2 1-6 0,0 0-7 0,0 0-5 16,0 0-6-16,0 0-7 0,0 0-5 0,0 0-7 0,0 0-5 0,0 0-8 15,0 0-6-15,1 0-7 0,-1 0-8 0,2 1-4 0,0 0-5 0,-1-1-2 16,1 3-1-16,-1-1-1 0,3 1 1 0,0 1-1 0,-3-1 1 16,1 1 1-16,0 1 0 0,1 0 1 0,0 3 1 0,0-1 4 15,-1 0 1-15,1 0 4 0,-1 3 2 0,-1-3 1 0,3 2-1 0,-3 0 2 16,2-1-2-16,-2-1 2 0,3 1 1 0,-3 0 0 0,1-1 1 15,0 0 1-15,-2-2 1 0,1 0 3 0,1 0-1 0,-1-2 3 0,-1 2 2 16,2-2 2-16,0-2 3 0,-2 1 4 0,1-1 3 0,1 0 3 0,-1-1 2 16,3 0 2-16,-3-1 0 0,4 0 1 0,-2-2-1 0,0 0 0 15,2-2 0-15,0 0-1 0,-1 0-2 0,6-1-1 0,-4-1-3 16,0-2-3-16,3 2-3 0,-3-1-4 0,1 1-2 0,1-1-3 0,1 1 0 0,-5 0-1 16,4 0 0-16,-3 0-3 0,-1 2-1 0,1 0-3 15,2-2-2-15,-4 4-4 0,1-1-4 0,-1 1-2 0,-1 1-6 0,0 1-3 16,-1-1-4-16,3 2-2 0,-4 0-1 0,1 2-1 0,1-1 1 0,-1 1 0 15,-1 1 2-15,4 1 1 0,-3-1 2 0,1 1 4 0,-1 1 1 0,4 0 6 16,-4 2 3-16,1-2 5 0,-1 1 3 0,4 2 3 0,-1-3 2 16,-1 3 0-16,-2-2 0 0,3 0-2 0,-1 1-1 0,-2 0 0 0,4-2-2 15,-4 2 1-15,3-2-1 0,-1 0-1 0,-2-2 1 0,1 2-1 16,0-2 2-16,1-2 0 0,-2 1 1 0,4-1 1 0,-2-1 2 0,2-1 1 16,-2 1 2-16,2-2 1 0,-2-1 2 0,2-1 1 0,0-1 1 0,-1 0 0 15,2-2 1-15,1 0-1 0,-2 0-1 0,-1-3-1 0,1 0 0 16,0 0-2-16,-1 0 0 0,0 0-2 0,-1-1 0 0,-2-3 0 0,1 4-2 15,0-3-2-15,-2 2-2 0,0-1 1 0,-2 2-1 0,0-2-2 16,1 0 1-16,-1 1-2 0,1 2 1 0,-3 0-2 0,2 2-1 0,-1-1-1 16,1 1-2-16,0 2-3 0,1 0-2 0,-3 0-6 0,4 2-8 0,-1 2-9 15,1-2-7-15,0 3-8 0,0 0-5 0,0 0-9 0,1 0-8 16,1 3-11-16,0-2-10 0,1 2-9 0,0 0-7 0,1-1-8 0,3 3-5 16,-2 0-2-16,3 0 0 0,0-2 3 0,2 2 4 0,2 0 2 15,-3-2 4-15,5 1 5 0,1-1 8 0,-1 2 10 0,0-2 10 0,2 0 10 16,-3-2 10-16,4 0 9 0,-4 1 9 0,1-1 11 0,-2-1 14 15,2 0 13-15,-2 0 12 0,-1-1 15 0,1-1 16 0,-4 2 14 0,2-2 17 16,-1-1 13-16,-3 3 13 0,3-3 12 0,-5 1 11 0,0-1 10 16,0 1 9-16,-1 0 5 0,-1-1 3 0,-1 0-1 0,-1-2-2 0,-1 2-9 15,1-1-7-15,-4 0-10 0,3 0-12 0,-5 1-9 0,3-2-11 0,-4 1-10 16,2 1-10-16,-1 1-10 0,-1-1-9 0,0 1-8 0,1 0-8 16,-2 1-5-16,-1-1-7 0,1 2-3 0,-1 0-4 0,1 2-4 0,-1-1-3 15,3 1-4-15,-2 0-1 0,0 2-1 0,0 0-1 0,2 0-1 16,-2 3 1-16,1 1-2 0,-2-3 0 0,4 4 2 0,1-2-1 0,-1 3 2 15,0-2 0-15,2 4 2 0,-2-3 1 0,2 1-1 0,2 0-2 0,-1 1 0 16,0-1-3-16,2 0-1 0,0 0-1 0,2-1-2 0,0 1-3 16,1-3-1-16,-2-1-3 0,4 2-3 0,-2-3-1 0,2 0-2 0,-2 0-1 15,2 0 0-15,0-2-1 0,-1-2 1 0,4 0 1 0,-2-1 2 16,1-1-1-16,-1 0 4 0,3-2 2 0,-1-2 3 0,0 2 0 0,1-1 3 16,0-2 2-16,-3-2 1 0,1 1 1 0,1-1 3 0,-1-2 0 0,-1 1 2 15,-1-1 1-15,2 0 2 0,-2 0 0 0,-1-1 3 0,1 1 0 16,-4-2 3-16,2 2 3 0,2 1 4 0,-3 1 2 0,0 0 5 0,-1 1 1 15,1-1 3-15,-2 2 0 0,1 2 1 0,-1 1-3 0,0 0 0 16,0 1-3-16,0 0-4 0,0 2-6 0,0 0-6 0,0 0-7 0,0 0-5 16,0 0-3-16,0 2-4 0,0 0-3 0,0 1-1 0,0 2 0 0,0-2 0 15,0 4 1-15,0-1 2 0,0 1 3 0,0 1 2 0,0-1 5 16,0 1 3-16,0 1 6 0,0 1 1 0,0-3 2 0,0 1-1 0,0 0 2 16,0-1 0-16,0-1 0 0,0 2-2 0,2-3 1 0,0 0-3 15,-2 2-2-15,1-5-3 0,2 3-3 0,-2-3-6 0,3 1-2 0,-3-1-5 16,3-2-5-16,-1 0-2 0,2 0-4 0,-2 0 0 0,3-2 0 0,0-1 0 15,1-2-1-15,-3 1 2 0,3-3 1 0,-1 2 4 0,2-3 2 16,-3 2 5-16,3-3 3 0,-4 1 5 0,1-2 4 0,3 2 5 0,-3-4 6 16,-1 3 3-16,1-1 2 0,-2 1 4 0,2 0 3 0,1 1 1 15,-3 0 3-15,1 1-1 0,-1 2 1 0,-2 0-1 0,1-1 0 0,0 2-4 16,-1 2-3-16,1-1-4 0,0 1-9 0,-2 0-6 0,1 2-3 16,-1 0-5-16,2 0-2 0,-1 2-3 0,4 0-1 0,-2 1-1 0,-2 2 0 15,4-1 1-15,-2 1 1 0,2 0 2 0,-1 2 4 0,0 1 3 16,2 0 5-16,-1-1 1 0,0 1 5 0,0 0-2 0,0 2-3 0,4-1-6 15,-5 1-7-15,3-3-7 0,-1 1-10 0,1 1-6 0,-1-2-7 0,2 0-7 16,0-1-6-16,-2-1-9 0,1 0-5 0,2-1-7 0,-1-1-4 0,0-1-2 16,1 0-2-16,-1-2 4 0,0-4 5 0,0 4 10 0,3-5 7 15,-3 0 9-15,-2-1 12 0,2-1 10 0,1 0 13 0,-2-1 14 0,-1-2 12 16,1 2 12-16,-1-4 14 0,-2 2 13 0,1-2 12 0,-1 2 13 16,-1 0 11-16,0-1 8 0,-1 1 8 0,1 0 5 0,-2 2 3 0,-1 0 0 15,3 0-3-15,-1 0-3 0,-2 3-7 0,0 1-7 0,0 1-9 16,0 0-14-16,0 1-13 0,0 2-14 0,0 0-12 0,0 0-10 0,0 2-8 15,-2 1-6-15,-1 1-3 0,2 2-2 0,-1 2 0 0,1 1 1 16,-3 3 3-16,0 1 5 0,0 2 3 0,-1 3 7 0,1 0 9 0,-2 3 4 16,-1 2 5-16,1 0 1 0,-1 1 1 0,1 5-2 0,-1-2-4 0,-2 2-4 15,1 1-3-15,-2 0-4 0,2 3-2 0,0-2-4 0,0 0-2 16,0 0-1-16,0-2-1 0,2 0-1 0,1 0 1 0,-2-2 1 0,1-3 1 16,3 0-1-16,-2-2 1 0,4-1-2 0,-2-3-5 0,-1 1-9 0,3-4-14 15,-2-2-18-15,1-1-22 0,0-2-26 0,1-2-32 0,-4-1-33 16,4-1-32-16,-1-2-89 0,1-1-115 0,1-3-96 0,0 0-85 15,-2-3-41-15,0 1-21 0,1-3-4 0</inkml:trace>
  <inkml:trace contextRef="#ctx0" brushRef="#br0" timeOffset="550508.5667">31834 8236 335 0,'0'-1'505'0,"-2"-2"3"0,0 2-68 0,2-2-106 0,0 3-70 0,-1-4-55 15,1 3-29-15,0-1-18 0,0 0-9 0,0 2-8 0,0-1-8 0,0-1-10 16,0 2-10-16,0 0-10 0,0 0-10 0,0 0-9 0,0 0-8 0,0 0-6 15,0 0-7-15,0 0-5 0,0 0-3 0,0 0-5 0,0 0-2 0,0 0-2 16,0 0-1-16,0 0-2 0,1-1-1 0,-1 1-1 16,0 0-1-16,0 0 0 0,2 0-2 0,-2 0 1 0,2 0 0 0,-2 0 0 0,0 0-2 15,0 0 0-15,0 0-3 0,0 0-2 0,0 0-2 0,0 0-3 0,0 0-3 16,0 0-2-16,1 0-3 0,-1 0-4 0,0 0-3 0,0 0-4 0,0 0-2 16,0 0-2-16,0 0-2 0,0 0-2 0,0 0 0 0,0 0-3 15,0 0-1-15,0 0-1 0,0 0-2 0,0 0 1 0,0 0-1 0,0 0-2 16,4 0 1-16,-4 0-1 0,0 0 0 0,0 0-1 0,0 0 0 15,0 0 2-15,0 0-2 0,0 0 1 0,0 0-2 0,0 0 1 0,0 0 1 16,0 0 0-16,0 0 1 0,0 0-2 0,0 0 1 0,0 0 0 0,0 0-2 16,0 0-2-16,0 0-1 0,0 0 0 0,3 1-3 0,-3-1 1 0,0 0-3 15,0 0-1-15,1 2-4 0,-1-2-1 0,0 1-1 0,2-1-3 0,-2 0 0 16,2 2 0-16,-2-2 2 0,1 3 2 0,1-1 3 0,-2 0 2 0,1 1 0 16,-1-2 2-16,2 2 3 0,0 0 3 0,-2-1 3 0,1 3 1 15,2-2 3-15,-2 2 2 0,1-1 1 0,0-1 2 0,-2 0-2 0,1 0 0 16,-1 0 1-16,2-1 0 0,0 1 0 0,-2-2 2 0,1 0 0 0,1 1 1 15,-2 0 2-15,0-2 1 0,0 0 2 0,0 0 3 0,0 0 1 0,0 0 3 16,0 0 4-16,0 0 1 0,0 0 3 0,0 0 2 0,0 0 2 16,0 0 1-16,0 0 2 0,0 0 1 0,0 0-1 0,0 0 1 0,0 0 0 15,0 0-2-15,0 0-1 0,1-2-3 0,-1 2-2 0,0-2-4 0,0 1-1 16,0 0-3-16,2-1-3 0,-2 1-2 0,2-1-4 0,-2 1-3 0,0-1-1 16,0 2-3-16,0-1-1 0,0-1-3 0,0 2 0 0,0 0-2 0,0 0 1 15,0 0-3-15,0 0 1 0,0 0-2 0,0 0-2 0,0 0-1 16,0 0-1-16,0 0-3 0,0 0 0 0,0 0-3 0,0 0-1 0,0 0-1 15,0 0-1-15,0 0 1 0,0 0 0 0,0 0 0 0,0 0 1 0,0 0 1 16,0 0 3-16,0 0 0 0,0 0 3 0,0 0 2 0,0 0 2 0,0 0 1 16,0 0 2-16,0 0 2 0,0 0 1 0,0 0 1 0,0 0 1 0,0 0 1 15,0 0 0-15,0 0 2 0,0 0-1 0,0 0 0 0,0 0 2 16,0 0-2-16,0 0 2 0,0 0-1 0,0 0 1 0,0 0-1 0,0 0 1 16,0 0-1-16,0 0 1 0,0 0-1 0,0 0 1 0,0 0-1 0,0 0 2 15,0 0-1-15,0 0 1 0,0 0 0 0,0 0 2 0,0 0 1 0,0 0 1 16,0 0 1-16,0 0 2 0,0 0 2 0,-2-1 1 0,2 1 0 0,-2-2-1 15,2 2 2-15,0 0 0 0,0-2-1 0,0 2 0 0,0 0-2 16,0 0 0-16,0-1-2 0,0 1-2 0,0 0-1 0,0 0-2 0,0 0-1 16,0 0-3-16,0 0 0 0,0 0 1 0,0 0-2 0,0 0 0 15,0 0 0-15,0 0 1 0,0 0-1 0,0 0 0 0,0 0 0 0,0 0 1 16,0 0-2-16,0 0 0 0,0 0 0 0,0-1-1 0,0 1-1 0,0 0-1 16,4 0-3-16,-4 0 0 0,0 0-3 0,1 0-2 0,1 0-4 0,-1 0-1 15,3 1-1-15,-3-1 0 0,4 1 0 0,-4 1 0 0,2 0 1 0,1-1-1 16,-1 2 1-16,0 0 3 0,2 2-1 0,0-1 4 0,1 1 2 0,-2 1 1 15,4-1 3-15,-1 4 1 0,-2-1 5 0,1 3-1 0,-2-1 0 16,3 2-1-16,-4 0 0 0,0 1-4 0,1 3-7 0,-1 1-11 0,-2-1-13 16,-1-1-19-16,-1 5-22 0,-2-1-29 0,-1 0-31 0,1 1-38 0,-2 0-41 15,-1 1-60-15,-2-1-70 0,2-1-95 0,-1 3-112 0,-1-3-56 16,-1 0-32-16,3-1-8 0,-1-1 1 0</inkml:trace>
  <inkml:trace contextRef="#ctx0" brushRef="#br0" timeOffset="551024.8756">30422 9022 182 0,'0'-4'462'0,"2"-1"-31"0,0-1-47 0,-2 4-58 0,0-3-47 15,0 2-42-15,0-1-23 0,0 1-14 0,0-1-8 0,0 3-7 0,0-3-6 16,0 4-7-16,0-3-11 0,0 3-12 0,0 0-14 0,0 0-13 16,0 0-13-16,0 0-14 0,0 0-14 0,0 0-11 0,0 0-12 0,0 0-11 15,0 0-10-15,0 3-8 0,1-3-8 0,-1 0-5 0,4 4-5 16,-2-1-2-16,0 2-3 0,-1-1-2 0,3 2 1 0,-3-1-1 0,2 3 3 15,1 0 2-15,-3-1 3 0,2 3 4 0,1 2 2 0,-1-2 1 0,-1 2 1 16,2 1 2-16,-3-1-4 0,3 2-6 0,-3 0-6 0,1-2-10 16,-2 4-9-16,1-1-11 0,-1-2-13 0,2 2-17 0,-2 1-19 0,0-1-22 15,0-1-24-15,0-2-26 0,2 1-29 0,-2-1-31 0,1 0-39 16,-1 0-44-16,2-4-53 0,0 0-58 0,1-3-58 0,-2 2-58 0,1-4-29 16,2 0-12-16</inkml:trace>
  <inkml:trace contextRef="#ctx0" brushRef="#br0" timeOffset="551359.765">30668 9051 24 0,'0'-7'534'0,"1"3"2"0,-1 0-1 0,0 2-74 15,0-1-106-15,0 0-84 0,-1 1-70 0,1 2-44 0,0 0-30 0,0 0-21 16,-4 0-17-16,3 0-16 0,-4 2-14 0,2 1-17 0,-2 2-15 16,-3-2-10-16,0 2-8 0,2 0-3 0,-2 2-3 0,-3 0 1 0,1 2 0 15,1-1 1-15,0-1-1 0,-3 2 1 0,4-2-1 0,-2 1 2 16,0 0-2-16,2 1 1 0,1-2-2 0,-2-2 2 0,5 2-2 0,-3-1 1 15,2-2 1-15,2 1 1 0,0-1 0 0,-1-1 2 0,2-1 1 0,0 1 1 16,2-2 2-16,-1 0-2 0,1-1 1 0,0 0 0 0,0 0-1 16,0 0-1-16,0 0-2 0,0 0-1 0,0 2-3 0,1-2-2 0,-1 2-1 15,2-1-1-15,0 1-1 0,2-1-2 0,-3 1 1 0,3 1 1 16,0 1 1-16,1 1 2 0,0 0 1 0,2-2 1 0,-2 6 2 0,4-2 2 16,-1 2 4-16,0 1 1 0,2-1 2 0,2 2 2 0,-3 1 0 15,4 0 1-15,-1 3 1 0,2-2 0 0,-1 2 0 0,3 1-1 0,-3 0-1 16,1 1-5-16,-2-1-5 0,1 0-10 0,1-1-9 0,-2 1-13 0,1 1-12 15,-1 0-17-15,-3-2-18 0,2-1-21 0,-1 1-19 0,-4-1-26 16,2-2-26-16,-3 0-43 0,-1-3-51 0,3 0-75 0,-4-2-88 0,2 0-54 16,-4-2-36-16,-1 2-12 0,2-4 0 0</inkml:trace>
  <inkml:trace contextRef="#ctx0" brushRef="#br0" timeOffset="552909.5299">30903 9156 97 0,'1'-4'474'0,"1"-1"10"0,1 1-61 0,-1-1-95 0,0 2-71 0,1-1-60 0,-1 1-35 16,2-1-21-16,-1 3-7 0,-2-3 0 0,3 3 0 0,-3-1 0 15,1 1-4-15,0 0-4 0,1 1-6 0,-2-3-9 0,1 3-7 0,0 0-8 16,-2 0-6-16,0 0-8 0,0 0-6 0,1 0-9 0,1 0-8 16,-2 0-11-16,1 3-7 0,-1-3-8 0,3 2-7 0,-1 0-7 0,-1 1-4 15,1 0-4-15,-2 1-2 0,1-1-1 0,-1 2 0 0,2 2 0 0,0 0 1 16,-1-1 1-16,-1 1 2 0,4 1 4 0,-4-1 0 0,3 1 0 16,-2 2-2-16,1 0 0 0,0-1-5 0,1 1-7 0,-2-3-4 0,2 2-3 15,-1 0-1-15,-1-1-3 0,3-1-4 0,-3 1-1 0,1-3-3 16,-1-2-2-16,3 4-3 0,-1-5 0 0,-2 1-3 0,1 1-1 0,1-4 1 15,0 0 5-15,2 0 2 0,-2-4 2 0,2 1 2 0,0 1 0 16,-1-5 2-16,3 4 1 0,0-4-1 0,1 0 2 0,-1-1 0 0,-1 1 1 16,3-1 1-16,-2 0 1 0,-1 2 3 0,1-3 1 0,-2 1 0 0,0 1 2 15,0 0 2-15,-2 0 2 0,2 2 0 0,-1-1 1 0,-1 2 0 16,0 1-2-16,3 0-1 0,-5 0-2 0,1 1-3 0,0-1-5 0,-1 3-3 16,1-2-1-16,-2 2-2 0,0 0-1 0,0 2 1 0,1 0-2 0,1 1 0 15,0 0 0-15,-1 0 2 0,1 2 3 0,0 0 2 0,1 0 3 16,-2 3 4-16,1 1 6 0,0-2 3 0,-1 1 2 0,2 1 1 15,-2-1 0-15,1 1 1 0,0-2-1 0,-1 1 0 0,2-1-1 0,-1 1-2 16,1-1 1-16,-1 2 0 0,0-4-1 0,1 2 0 0,-2-3 2 16,-1 0 2-16,2-1 4 0,0 0 0 0,-1 0 1 0,2-3 0 0,-2 0-1 15,3 0 0-15,-3-3-1 0,1 0 0 0,1 0-1 0,0-1-1 0,1-2 1 16,-1-1-3-16,-2-1-2 0,4 1-3 0,-2-3-5 0,-2 1-4 16,3-1 1-16,-3-1-2 0,-1 0-1 0,2-1 1 0,-2 0-1 0,0 0-1 15,0-1 0-15,0 3 0 0,0-2 0 0,0 0 0 0,0-1 1 0,0 5 0 16,0-4 0-16,0 4-1 0,0 1-1 0,0 1-2 0,0-1-4 15,0 4-5-15,0-2-6 0,2 0-3 0,-2 3-4 0,1-1-2 0,1 3-3 16,-1 0-7-16,3 0-7 0,0 0-6 0,0 4-7 0,2-1-6 16,-2 0-5-16,3 2 0 0,-1-3-1 0,1 4 2 0,0-1 2 0,0-1 0 15,1 0 0-15,1 1 1 0,0 0 1 0,-1-1 4 0,2 0 8 16,1 0 6-16,-2 1 8 0,1-2 6 0,1-3 6 0,-1 2 5 0,1 0 4 16,-1-2 7-16,2 0 5 0,-3 0 7 0,4-2 10 0,-4 0 8 0,1-1 10 15,1 1 8-15,-3-1 10 0,1-1 7 0,1 0 9 0,-2 0 6 16,0 1 7-16,0-2 9 0,-1 2 7 0,-2-1 5 0,0-1 6 15,0 1 3-15,-4-1 2 0,3 3 0 0,-3-3 0 0,1 2-3 0,-2-1-4 16,0-1-5-16,-2 2-5 0,1-1-8 0,-3 4-6 0,3-3-7 0,-4 1-7 0,0 0-8 16,0 2-6-16,-2 0-7 0,-1 0-6 0,0 0-6 15,0 4-6-15,-2-1-5 0,1-1-4 0,-2 3-1 0,0 1-2 0,1 0-1 16,1 0 0-16,-2 1 1 0,3 2-1 0,-2 0 1 0,-1 1-1 0,3 2 1 16,0-2 0-16,2 2-1 0,-3-2 0 0,2 2-1 0,2 0 2 15,1-2 0-15,-1 2-1 0,2 0 2 0,0 0-1 0,1-2-1 0,1-1 0 16,1 1-2-16,0-3-1 0,1 1 1 0,1-1-2 0,1 2 0 0,0-4-2 15,0 0-3-15,2 0 0 0,0-3-4 0,-2-1-3 0,2 1-5 16,2-2-2-16,0 0-2 0,-1-3-3 0,1 2 1 0,2-3 0 0,-1-1 0 16,-2-2-1-16,1 2 1 0,2-2 0 0,-1-2 1 0,-3 1 0 0,1-2 2 15,-1 2 3-15,0-3 2 0,1 1 4 0,-3-2 2 0,0 1 4 16,0 1 2-16,-1-1 5 0,-1 2 4 0,1 0 4 0,0 1 5 0,-1 0 4 16,-1 0 4-16,0 3 3 0,0-2 2 0,0 2 1 0,0 1 1 15,0 0-1-15,0 2-1 0,0 1-3 0,0 1-6 0,0 0-5 0,0 0-8 16,0 0-6-16,0 0-7 0,0 0-3 0,0 0-3 0,0 0-2 15,-1 1 0-15,-1 1-1 0,0 1 0 0,2-1 2 0,-1 3 1 0,1-2 3 16,-3 4 3-16,3-3 5 0,-4 1 3 0,4 2 3 0,-1 1 0 16,1-3-1-16,-2 3-7 0,1-2-7 0,1 1-9 0,0-2-9 0,0 0-9 15,1 2-9-15,1-2-12 0,-2-2-9 0,1 2-12 0,3-1-11 0,-1-1-11 16,-2 1-12-16,4-3-10 0,2 1-10 0,-1-2-2 0,-2 0 0 16,4 0 7-16,-1-3 8 0,-1-1 11 0,5 1 10 0,-3-1 9 0,0-1 10 15,1 0 12-15,-1-2 11 0,0-1 16 0,0 2 16 0,0-2 18 16,-2-1 22-16,1 1 16 0,-1 0 18 0,2-1 9 0,-4-1 11 0,1 1 7 15,2 1 11-15,-4 2 9 0,2-2 7 0,-1 2 7 0,-1-2 7 0,1 3 4 16,-3 0 0-16,1 1-1 0,-1 0-6 0,1 0-6 0,0 1-8 0,-1 1-7 16,1 2-11-16,-2-3-11 0,1 3-12 0,-1 0-13 0,0 0-13 0,0 0-12 15,0 0-10-15,0 0-8 0,2 3-8 0,0-3-2 0,-2 4-5 16,1 1-1-16,1-1-1 0,-1 0 2 0,4 3 0 0,-4-2 0 0,1 1 4 16,0 2 6-16,1-1 6 0,-2 2 3 0,1 0 5 0,0-2 1 0,1 2 2 15,-2 1 1-15,3-2-1 0,-3 2 1 0,3-3-1 0,1 1-2 16,-1-2 1-16,-1 1-2 0,-2 0-1 0,3-4-1 0,-1 2-2 0,0-1-1 15,0-1-1-15,1 1-2 0,0-3 0 0,-3 1-3 0,4-2-2 0,-2-2-2 16,2-1 1-16,2 1 0 0,-2-3 0 0,0-2-1 0,0 4 1 0,0-6 1 16,0 1-1-16,0 0-1 0,1-1 1 0,0-2 1 0,-1 1 0 0,-2 0 4 15,0-2 4-15,2 1 5 0,-2 1 6 0,1-1 8 0,0 2 8 16,-3-1 7-16,1 0 6 0,0 3 6 0,-1 2 5 0,-1-2 3 0,2 2 2 16,0 0-1-16,-2 3-3 0,3-1-6 0,-3 0-8 0,0 3-10 0,0 0-12 15,0 0-11-15,0 0-7 0,1 2-8 0,-1 1-3 0,2 0-6 0,0 2-1 16,-2 2-2-16,1 1 2 0,1 1 3 0,-2 4 4 0,1 0 8 15,-1 2 8-15,0 2 7 0,0 3 8 0,0 0 5 0,0 3 3 0,0 2 0 16,0 2 0-16,0 1 1 0,0 3-1 0,0 0-1 0,0 1-1 0,0 4-2 16,0-1-2-16,0 2-2 0,0 1-4 0,-1-1-3 0,1 1-1 0,-3 2-4 15,1-1-1-15,-1 0-6 0,0 0-2 0,-2-1-5 0,1 1-4 0,-1-1 0 16,0-1-1-16,-2-3 0 0,2 0 0 0,-1-2-1 0,-1-4 1 0,-1-1 3 16,1-1 1-16,1-6 2 0,-3 0 3 0,0-1 3 0,1-5 3 15,-1-3 3-15,-2-2 4 0,1-4 1 0,-3 0 1 0,1-3 0 0,-1-4 0 16,-1-1 1-16,2-4 3 0,-4-1 1 0,1-4 1 0,-2-1 1 15,3-3-1-15,-3-1 1 0,1-3-1 0,-2-1 2 0,1-1 1 0,4-2-1 16,1 0 0-16,-2-2-1 0,2 1-1 0,4-1-2 0,1-1-5 0,0-1-8 16,6 1-12-16,-1-2-13 0,4 1-18 0,-1-3-21 0,6 0-22 15,0 0-23-15,5-1-26 0,0-1-21 0,4 1-21 0,2 0-23 0,2-2-26 0,2 0-26 16,3 3-24-16,-1-3-27 0,3 5-27 0,0-2-38 0,0 6-42 16,1 0-59-16,-1 0-70 0,1 2-30 0,1 2-11 0,-4-1-2 0</inkml:trace>
  <inkml:trace contextRef="#ctx0" brushRef="#br0" timeOffset="553242.4188">32011 8931 330 0,'-5'-3'386'0,"4"0"-76"0,1 0-107 0,0 0-63 0,0-1-44 0,0 2-21 0,0-1-13 0,1-1-5 15,1 1-1-15,1-2 0 0,0 1 3 0,0 0-1 0,0 0 0 0,2 1 0 16,-2-2 4-16,1 2 3 0,-1 0 5 0,0 0 7 0,1 0 7 0,-1 0 11 15,1 0 10-15,-3 0 11 0,3 1 9 0,-3 0 9 0,1-1 9 0,-1 1 5 16,3 1 5-16,-1-2 3 0,-3 2 0 0,1-2 1 0,-1 1 2 0,2 0-1 16,0 1-2-16,-2-3-1 0,2 4 0 0,-2 0-2 0,0 0-1 15,0 0-3-15,0 0-5 0,0 0-6 0,0 0-6 0,0 0-8 0,0 0-12 16,0 0-10-16,0 0-12 0,0 0-12 0,0 0-13 0,0 0-12 0,0 0-12 16,2 0-12-16,-1 2-10 0,1 0-8 0,1 1-6 0,1-1-6 15,-1 2-4-15,2 2-2 0,-1 0 0 0,2 1-1 0,4 4 1 0,-2-1 5 16,2 2 5-16,0 2 4 0,0 3 4 0,1 0 4 0,2 0 3 0,-2 3 2 15,3 2 2-15,-4 1 3 0,1 0 2 0,-2 5-3 0,-1-2-6 0,-2 2-14 16,-1 3-16-16,-3 0-25 0,-2 3-27 0,-3-2-34 0,-5 2-36 0,-4 3-43 16,-3-2-48-16,-7 3-65 0,-1-3-72 0,-5 1-116 0,-2 0-135 15,-5 0-74-15,-4-1-41 0,1 0-10 0,-4-2 5 0,-2 0 13 0</inkml:trace>
  <inkml:trace contextRef="#ctx0" brushRef="#br0" timeOffset="560014.3413">28072 8477 292 0,'0'-4'464'0,"-2"1"-41"0,1 1-65 0,1-1-85 0,-2 1-97 0,0 0-51 0,2 1-30 0,0 1-18 0,0 0-7 0,0 0-7 0,0 0-6 16,0 0-1-16,0 0-5 0,0 0-5 0,0 0-6 0,0 0-10 0,0 0-8 15,0 0-9-15,0 0-6 0,0 0-5 0,0 0-2 0,0 0-1 16,0 0 0-16,4 0 0 0,-3 0 1 0,2 0 2 0,1 0 2 0,-1 0 2 15,3 0 2-15,3-2 1 0,1 1 1 0,3 1 1 0,4-1 3 16,5-2 0-16,2 3 1 0,6-4 0 0,6 1 0 0,2-2 0 16,7 3-3-16,3-4-5 0,8 1-8 0,1 1-8 0,6-2-10 0,2-2-4 15,4 3 1-15,3-3-4 0,3 1-4 0,1 0-4 0,5 2-4 16,3-4-4-16,1 4-4 0,-1-3-4 0,3 1-2 0,1 1-5 16,1-2 0-16,-1 3 1 0,2-3 1 0,-1 1-3 0,-2 2-6 0,-2-2-5 0,-2 2-3 15,0-2-1-15,-2 2 0 0,-4 0 1 0,1 0 2 0,-2 1 4 16,-2 0 5-16,-3-1 7 0,-1-1 7 0,-1 2 5 0,-6-1 6 15,0 2 6-15,-4-2 4 0,-2 3 6 0,-5-3 5 0,-1 3 7 0,-4-3 10 16,-4 0 3-16,-4 2 5 0,-1 0 5 0,-5-1 5 0,-1 1 3 0,-5 1 0 16,-3 1 3-16,-1-1 0 0,-2 0 0 0,-5 0 1 0,-1 2 0 0,-3-2-1 15,0 1-4-15,-2 1-5 0,-2-2-7 0,0 1-9 0,-2 1-15 16,-2 0-19-16,1 0-26 0,-2 0-35 0,2 0-66 0,-5 0-85 0,3 0-65 16,-3 0-57-16</inkml:trace>
  <inkml:trace contextRef="#ctx0" brushRef="#br0" timeOffset="566440.7938">22374 8838 140 0,'0'0'433'0,"0"0"-15"0,0 0-88 0,0 0-121 0,0 0-79 0,0 0-55 0,0 0-35 0,-2 2-27 0,2-2-15 16,-2 0-9-16,2 0-5 0,0 0-3 0,0 0-2 0,0 0-4 15,0 0-6-15,0 0-6 0,0 0-4 0,0 0-2 0,0 3 1 0,0-3 4 16,0 0 5-16,0 0 6 0,0 0 9 0,0 0 9 0,0 0 12 15,0 0 8-15,0 1 9 0,0-1 8 0,0 0 9 0,0 0 11 16,0 0 6-16,0 1 5 0,0-1 3 0,0 0 2 0,0 0 2 0,0 0-1 16,0 0-3-16,0 0-6 0,0 0-7 0,0 0-6 0,0 2-7 15,0-2-5-15,0 0-8 0,0 0-5 0,0 0-4 0,0 0-6 0,0 1-4 16,0 1-2-16,0 0-2 0,0-1-2 0,0-1-1 0,0 2-2 16,0 0 1-16,0-1-2 0,0 3 2 0,2-1-1 0,0 0 3 0,-2 0 1 15,1 0 1-15,-1-1 2 0,2 3 1 0,0-2 2 0,-2 2 0 16,1-3 3-16,2 1 1 0,-3 1 1 0,2-1 2 0,1-1 1 15,-2 1 3-15,-1 1 3 0,2-3 2 0,-1 1 4 0,-1 0 3 0,2 1 4 16,0-2 3-16,-2-1 2 0,1 1 2 0,-1 1 3 0,2-2 4 16,-1 0 7-16,-1 0 4 0,4 0 7 0,-3 0 5 0,1 0 4 15,0-2 2-15,1 1 2 0,0 1 1 0,1-4 1 0,3 4 0 0,-1-4 0 16,2-1-1-16,1 2-3 0,4-2-5 0,2-4-7 0,2 1-7 0,3-2-9 16,1-4-7-16,6 1-10 0,1-3-12 0,4-1-15 0,3-3-25 15,4-1-31-15,2-5-46 0,6 1-54 0,4-6-98 0,6-4-120 16,6-3-86-16,4-3-68 0,4-5-38 0,-2-2-22 0,4-2-13 0</inkml:trace>
  <inkml:trace contextRef="#ctx0" brushRef="#br0" timeOffset="661307.7775">20635 10345 37 0,'0'0'128'0,"0"0"-18"0,-2 2-12 0,2-2-10 0,0 0-8 0,0 0-5 0,0 0-2 16,0 0-1-16,0 0-1 0,0 0-2 0,0 0-2 0,0 0 1 16,0 0 1-16,0 0 1 0,0 0 0 0,0 0 1 0,0 0 0 15,0 0 1-15,0 0 1 0,0 0 0 0,0 0 0 0,0 0 0 0,0 0-1 16,0 0-3-16,0 0-3 0,0 0-3 0,0 0-4 0,0 0-5 16,0 0-4-16,0 0-4 0,0 0-3 0,0 0-5 0,0 0-4 0,0 0-5 15,0 0-3-15,0 0-4 0,0 0-4 0,0 0-5 0,0 0-2 16,0 0-3-16,0 0-2 0,0 0-3 0,0 0 0 0,0 0-3 15,0 0-3-15,0 0 0 0,0 0-2 0,0 0 0 0,0 0-1 0,0 0-1 16,0 0 0-16,0 0-1 0,0 0-1 0,-1 0 1 0,1 0-1 16,0 0 0-16,0 0 1 0,0 0 0 0,0 0 1 0,0 0 2 15,0 0-1-15,0 0 2 0,0 0-1 0,-2 0 2 0,0 1 0 0,2-1 2 16,0 0 1-16,0 0 1 0,0 0 1 0,0 0 0 0,0 0 0 0,0 0 0 16,0 0-1-16,0 0 2 0,0 0-1 0,0 0 0 0,-2 0 0 15,0 2 0-15,2-2-1 0,0 0 0 0,0 0-1 0,0 0-1 16,0 0 0-16,-1 0-2 0,1 0 1 0,0 0 0 0,0 0 0 0,0 2-1 15,0-2 1-15,-2 0-1 0,2 0 0 0,-2 0 0 0,2 0 0 16,-1 0-1-16,1 0 0 0,-2 0 0 0,0 1 1 0,2-1 0 16,-1 0 0-16,-1 0 1 0,1 0 1 0,-3 0 0 0,1 2 0 0,2-2 0 15,-3 0 0-15,-2 2-1 0,2 1 1 0,-3-3 1 0,2 0 1 16,-3 0 1-16,-1 2-1 0,0-1 0 0,-1 2 0 0,-1-1 1 16,0-1 0-16,-3 2 1 0,1 0 0 0,0 0 3 0,-2 0 0 0,0 0 3 15,0 0 2-15,-1 0 1 0,-2 1 0 0,1 0 1 0,0-1 0 16,-1 1 4-16,-1 1 3 0,-1-2 3 0,-1 2 3 0,0 0 2 0,-1 0 1 15,0 2 1-15,1-4 0 0,-2 2 0 0,-1-1 3 0,-1 0 0 16,2 1 2-16,-2 1 1 0,-1-1 0 0,0-1-1 0,0 1-3 0,-3-1-3 16,4 2-1-16,-3-2-2 0,2 1-1 0,1 0-2 0,-4 0 0 15,6 0-3-15,-3-2-3 0,4 2-2 0,2-2-3 0,-1 1-1 0,2-1 0 16,3 0 1-16,1-1-3 0,0-1 0 0,5 2 0 0,-2-1-1 16,4-2-2-16,-2 1-5 0,3 1-5 0,1-2-11 0,1 0-13 15,2 0-17-15,-1 0-18 0,1 0-26 0,1 0-31 0,2 0-43 0,0 0-49 16,0 0-71-16,0 0-83 0,2-2-57 0,0 1-44 0,-1-1-22 15</inkml:trace>
  <inkml:trace contextRef="#ctx0" brushRef="#br0" timeOffset="661853.0738">19867 10380 122 0,'3'-4'464'0,"-3"2"10"0,0-1-66 0,0 1-106 0,0 1-78 0,0-1-67 0,0-1-45 0,0 2-31 15,0-1-17-15,0 2-11 0,0 0-7 0,0 0-5 0,0 0-3 16,0 0-2-16,0 0-6 0,0 0-9 0,0 0-9 0,0 0-10 0,0 0-5 16,0 0-4-16,0 0-2 0,-3 0 0 0,1 0 1 0,-1 0 0 15,2 0 4-15,-3 0 3 0,0 0 0 0,-1 0-1 0,0 2 2 16,-3-1 2-16,4-1 0 0,-5 2 0 0,1-1 4 0,-1 2 4 0,0-1 2 15,1-1 2-15,-5 1 0 0,4 0 2 0,-3 0 1 0,2 0-2 16,2 1 0-16,-2 0 3 0,-1 0 0 0,2-1-1 0,1 1 0 0,-1 1-1 16,0-3-2-16,3 1-2 0,0 2-2 0,-1-3-1 0,2 1 0 15,-1 1-2-15,2-1-1 0,0-1 0 0,1 0-3 0,0 2 0 0,0-1-2 16,1 0-2-16,0 1 1 0,-1-1 0 0,1-1 0 16,0 1 1-16,0 3 0 0,2-5-1 0,-1 3 1 0,-1-1-1 0,2-1 0 15,-1 2-1-15,1-1 1 0,-2-1 0 0,0 1 1 0,2 0 0 0,-1 0 0 16,-1 0-1-16,2-1 0 0,0 2 0 0,0-1 0 0,0-1 0 15,0 2 0-15,0 0 1 0,0 0 0 0,0 0 1 0,0-1 0 16,2 2 0-16,-1-1 0 0,-1 2 2 0,2-3 0 0,0 5 1 0,-1-2 1 16,2 0 2-16,1 1 1 0,1 0 0 0,0 0 1 0,0 0 1 15,0 2 0-15,1 1 0 0,0-2 1 0,2 1 3 0,0 1 0 16,0-1-1-16,3 0 2 0,-3 1 0 0,2 0 1 0,2 2 0 0,-2-4-1 16,-1 4 0-16,2-3 1 0,0 2 0 0,-1-3 1 0,2 2-1 15,-2-1 0-15,-2-1 0 0,4 1-1 0,-4-2 0 0,-1-1-1 0,-1 0-1 16,2 0 0-16,-3 0 1 0,0-1 0 0,-1-1 3 0,0-1 1 15,-3-1 3-15,1 1-1 0,-1-2 1 0,-1 0-9 0,0 0-11 0,0 0-29 16,0 0-37-16,0 0-85 0,-4 0-112 0,-1 0-105 0,-3-2-101 16,0 1-53-16,-5-1-30 0,0-1-19 0</inkml:trace>
  <inkml:trace contextRef="#ctx0" brushRef="#br0" timeOffset="672620.3">1218 7399 239 0,'-3'-4'510'0,"1"0"-17"0,1-1-30 0,1 2-94 0,-2-1-127 0,2 2-71 0,-1-3-42 0,1 1-24 0,0 1-15 16,0 0-10-16,0-1-7 0,0 2-8 0,0-1-7 0,0 1-10 15,1-1-11-15,-1 2-10 0,2-1-9 0,-2 2-6 0,0 0-5 0,0 0-1 16,0 0-2-16,1 0 1 0,-1 0-1 0,0 0 3 0,0 0 3 0,0 0 3 16,0 0 1-16,0 0 5 0,0 0 5 0,0 0 2 0,0 0 3 15,0 0 1-15,0 0 1 0,0 0 0 0,0 0 3 0,0 0 1 0,0 0 0 16,0 0 0-16,0 0-2 0,0 0-1 0,0 0-2 0,0 0-2 16,0 0-1-16,0 0-3 0,0-5-4 0,0 5-2 0,0 0-2 0,0-2-2 15,0-1-3-15,0 1-2 0,2 1-2 0,-2 0-1 0,2-2 0 16,-1 0-2-16,-1 2 1 0,2-2-2 0,-2 2 1 0,1-1-1 15,1 0 2-15,-2-1 1 0,2 1 3 0,-2-1 4 0,0 1 1 0,1-1 3 16,1 2 0-16,-2-2 1 0,0 1 1 0,0 1 3 0,0-2 0 0,3 1 2 16,-3 1 0-16,1-1 2 0,-1-1 0 0,0 3-2 0,0-2-5 0,0 2-2 15,0 0-4-15,0 0-3 0,0 0-2 0,0 0-4 0,0 0-5 16,0 0-6-16,0 0-7 0,0 0-3 0,0 2-3 0,0 1-1 0,0 0-2 16,0 0 2-16,2 2 1 0,-2-1-1 0,1 1 2 0,1 3 1 15,-2 1 3-15,2 1 2 0,-1 0 4 0,-1 2 4 0,2 0 3 0,-1 0 4 16,1 2 1-16,-2 1 0 0,2-2 0 0,-1 4-1 0,-1-3-1 0,2 2 0 15,-2-1 1-15,0 1 1 0,0-1-1 0,0 0 0 0,0 0-1 16,0 2 0-16,0-4 2 0,0 2-6 0,0-2-2 0,0-1-11 0,0 3-12 16,0-6-19-16,0 4-25 0,0-3-34 0,0 1-38 0,0-2-69 15,0 1-83-15,0 0-99 0,-2-3-105 0,2 1-57 0,-1-3-33 0,-1 1-14 16</inkml:trace>
  <inkml:trace contextRef="#ctx0" brushRef="#br0" timeOffset="673202.4973">1500 7675 391 0,'-3'-3'570'0,"1"0"14"0,-1 0 11 0,1 0-92 0,1 2-145 0,-1-1-94 0,2-1-66 0,-2 2-39 0,2-1-26 0,0-1-16 0,0 3-10 16,0 0-12-16,0 0-10 0,0 0-17 0,0 0-17 0,0 0-17 15,0 0-16-15,0 0-13 0,0 0-9 0,2 0-7 0,-2 2-3 0,2-1-2 16,-1 2 2-16,1 0-2 0,1 0 1 0,-1 0 0 0,-1 2 0 16,1-1 1-16,2 1 2 0,-2 1 2 0,-1-1 2 0,2 2 2 0,-1 1 3 15,1-1-1-15,-3 0-1 0,2 2-8 0,-2 0-14 0,0 0-25 0,0 2-28 16,0 0-46-16,-2 1-54 0,2 2-111 0,-3-2-143 0,1 2-80 15,-1-2-52-15,-3 1-28 0,3 1-15 0,-2-2-11 0</inkml:trace>
  <inkml:trace contextRef="#ctx0" brushRef="#br0" timeOffset="674335.3895">1852 7378 540 0,'0'-1'563'0,"-2"-4"12"0,1 2-51 0,1 0-79 0,-2 0-98 0,2 0-101 0,0 0-61 0,0 0-36 15,0 0-23-15,0 0-16 0,0 0-13 0,2 3-14 0,-1-5-14 0,1 5-17 16,1-2-14-16,2-1-16 0,0 1-11 0,2 1-11 0,0 0-6 16,-1-2-6-16,2 3-2 0,3-3-3 0,0 2-1 0,-1 1 0 0,1 0 1 15,0 0 1-15,1 0 2 0,-2 4-1 0,1-4 0 0,0 4 1 16,-1-1-1-16,-1 2-1 0,-1 0-1 0,0-2-1 0,0 3 0 0,-2 0-1 16,2 0-1-16,-2 0 0 0,-3 0-2 0,2 2 0 0,-3-1-1 0,1 0 2 15,-3 1 0-15,0-1-1 0,0 1 3 0,-3 1 0 0,1-1 2 16,-1-1 3-16,-2 0 1 0,-1 0 2 0,1 2 1 0,-1-1 2 0,1-1 1 15,-1 0 3-15,-2-1 0 0,2 0 2 0,1 0 1 0,-1 0 2 16,-1-1 0-16,2-2 0 0,-1 1 0 0,3-1 2 0,-2-1-1 16,2 1 0-16,0 0 2 0,0-2 0 0,1 0 2 0,-1-1-1 0,1 2 2 0,2 0 1 15,-2-2 0-15,2 0 0 0,0 0 0 0,0 0-2 0,0 0-1 16,0 0-4-16,0 0-4 0,0 0-4 0,0 0-6 0,0 0-6 0,0 0-7 16,2 0-6-16,0 0-5 0,1 0-3 0,0 0-1 0,-1 0-2 15,1 1 0-15,2-1-2 0,0 2 1 0,0-1 0 0,2-1 2 0,1 1-1 16,-1 2 4-16,1 0 4 0,1-2 4 0,-1 0 5 0,0 2 3 0,1 1-1 15,-1-2 1-15,0 1-3 0,0 2 1 0,1-1 1 0,1-1 1 16,-4 3 0-16,1-1 2 0,2-1 1 0,-3 1 0 0,-1 1-1 16,2 0 1-16,-3 0 1 0,2-2 1 0,-3 3 1 0,1-3 1 0,-3 1 3 15,1 0 2-15,0 0 6 0,-2-1 7 0,0 0 7 0,-2 1 10 0,2-2 12 16,-2 0 8-16,-1 0 12 0,-2 0 6 0,-1-1 6 0,0-1 3 16,-2 2 4-16,0-1 2 0,-1-2 3 0,1 0 0 0,-2 3-3 0,-2-3-4 15,0 0-5-15,1 0-9 0,-1 0-11 0,1 0-14 0,-2 0-15 16,2 0-19-16,0 0-18 0,-2 0-28 0,4-3-29 0,-1 3-42 0,1 0-48 15,-1-2-94-15,4-1-116 0,-1 2-74 0,2-2-55 0,0 0-26 0,3 0-17 16</inkml:trace>
  <inkml:trace contextRef="#ctx0" brushRef="#br0" timeOffset="674537.7678">2352 7575 322 0,'0'0'605'0,"0"0"8"0,0 0 4 0,0 0 4 0,0 0-113 0,0 0-173 0,0 0-110 0,0 0-82 0,0 0-45 16,0 0-30-16,0 1-17 0,0 2-14 0,0-1-11 0,0-1-11 0,2 2-12 15,0 0-10-15,-2 0-6 0,0 0-5 0,0 2-4 0,2-1-1 16,-2 1-7-16,0 1-7 0,0 1-11 0,0 0-13 0,0 3-19 0,0-3-21 16,0 4-29-16,0-1-35 0,0 1-54 0,0-2-68 0,-2 1-94 15,2 1-111-15,-2 2-60 0,0-5-36 0,0 2-10 0</inkml:trace>
  <inkml:trace contextRef="#ctx0" brushRef="#br0" timeOffset="675568.9537">2668 7395 450 0,'-2'-2'482'0,"2"-1"-50"0,0-1-74 0,0 1-67 0,0 1-61 0,0-1-43 16,0 2-33-16,2-2-24 0,-1 0-18 0,1 0-18 0,1 0-16 0,0 0-13 16,0-1-10-16,2 2-12 0,3-1-13 0,-2 0-10 0,1 0-9 0,2 1-8 15,0-3-6-15,1 5-4 0,0-2-1 0,2-1-2 0,-2 3 0 16,-1-2-2-16,2 2 1 0,0 2-1 0,-1-2-2 0,1 3-1 16,-3-1-1-16,0 3-1 0,3-2-1 0,-5 3 0 0,2 0 0 0,-3 2 0 15,2-1-1-15,-2 1 1 0,-2 4 0 0,1-1 1 0,-3-2 1 16,-1 5 0-16,0 0 3 0,-3-1 1 0,0 1 0 0,-2 1 2 0,-3-2 2 15,2 4 5-15,-2-4 6 0,-2 2 7 0,-2-1 7 0,2-1 7 0,-2 0 5 16,-1 0 5-16,3-1 5 0,0-2 4 0,0 0 5 0,0-2 4 16,0 1 3-16,3-3 3 0,1 0 1 0,1-1 0 0,0-1-4 0,-1-2-4 15,3 1-5-15,0 0-5 0,1-2-2 0,1 1-6 0,-1-2-1 0,2 0-5 16,0 0-4-16,0 0-5 0,0 0-6 0,2 1-4 0,1-1-5 16,-1 2-5-16,1-1-6 0,1-1-8 0,1 2-11 0,0-2-15 0,1 0-15 15,2 3-21-15,3-3-22 0,0 0-27 0,2 0-29 0,1 0-34 16,2 0-35-16,1 0-71 0,2 0-88 0,-1 0-61 0,2 0-48 0,0 0-23 15,0-3-13-15</inkml:trace>
  <inkml:trace contextRef="#ctx0" brushRef="#br0" timeOffset="675752.4185">3281 7650 432 0,'0'0'586'0,"0"0"5"15,0 0 6-15,0 0-61 0,0 0-92 0,0 0-114 0,0 0-123 0,0 0-76 16,0 0-50-16,0 1-29 0,0 2-20 0,0-1-10 0,0 0-8 15,2 2-5-15,-1 0-7 0,1-1-6 0,-2 2-6 0,0 1-3 0,1 0-1 16,1-1-1-16,-2 3 3 0,2 1-1 0,-1 3-1 0,-1-3-10 0,0 3-13 16,0-1-25-16,0 1-29 0,3 2-46 0,-1-2-57 0,-1 4-102 15,-1-1-128-15,0 0-74 0,0 2-49 0,0-2-25 0,-1-1-15 0</inkml:trace>
  <inkml:trace contextRef="#ctx0" brushRef="#br0" timeOffset="676621.4643">3743 7288 293 0,'-2'-6'530'0,"0"0"10"0,1 2-61 0,1-1-95 0,-2 3-74 0,2-3-60 0,-1 2-42 16,-1 2-31-16,2-2-24 0,0 3-18 0,0 0-18 0,0 0-18 0,0 0-18 15,0 0-19-15,0 0-19 0,0 0-18 0,0 3-13 0,2-1-13 0,-1 3-8 16,-1-1-7-16,2 2-2 0,1 0-1 0,0 3 1 0,-1-1 1 15,2 2 4-15,-1 2 6 0,2 1 3 0,-2 1 6 0,2-2 2 0,-2 2 1 16,2 1 2-16,1 2 0 0,-3 0-1 0,2-2-1 0,-2 2-9 16,1 1-12-16,-1 0-21 0,0 0-27 0,0 1-36 0,-1 1-40 0,0 0-68 15,-1 0-83-15,2-1-95 0,-3 1-100 0,1 1-55 0,-1-3-34 0,0 0-16 16</inkml:trace>
  <inkml:trace contextRef="#ctx0" brushRef="#br0" timeOffset="676958.0895">4332 7632 525 0,'-3'0'612'0,"1"0"4"0,-2 0 4 0,2 0 2 16,2 0-119-16,0 0-181 0,0 0-116 0,0 0-86 0,0 0-49 16,-1 0-31-16,-1 1-18 0,2 1-10 0,0-1-6 0,0 1-5 0,0 0-6 15,0 3-7-15,0-2-3 0,0 2-5 0,0 0-4 0,0 3-8 16,0 0-8-16,-2-1-11 0,1 3-14 0,1 2-16 0,-2-2-20 0,2 3-21 15,-1 1-26-15,-1-1-34 0,2 2-44 0,-2-1-50 0,2-1-84 16,0 0-99-16,0 1-57 0,0 0-34 0,0-2-10 0</inkml:trace>
  <inkml:trace contextRef="#ctx0" brushRef="#br0" timeOffset="677435.6087">4694 7381 347 0,'-2'-6'497'0,"2"0"12"16,-1 0-79-16,-2 0-123 0,3 2-82 0,-2-1-62 0,2 2-34 15,0-2-21-15,0 0-8 0,0 2-3 0,0-1-2 0,0 0-5 0,0 1-5 16,0 2-5-16,0-1-7 0,0 0-6 0,0 2-7 0,0 0-5 0,0 0-4 15,0 0-5-15,0 0-4 0,0 0-6 0,0 0-6 0,0 0-6 16,0 0-10-16,0 0-9 0,0 0-10 0,0 0-7 0,0 2-7 0,0 0-6 16,2 1-2-16,-2-1-3 0,3 4-1 0,-2-4 1 0,-1 3 2 15,2 2 1-15,1-2 2 0,-1 2 4 0,-1 1 3 0,3-1 5 0,0 0 6 16,-2 3 2-16,1-3 3 0,2 3 3 0,-1-1 1 0,1-1 2 16,-2 1-1-16,2 0 1 0,-2-1 0 0,2 1 0 0,0-1 2 0,2 0 0 15,-2 0-1-15,0 0 0 0,2-3-1 0,-1 3-2 0,0-1 0 16,0-1-2-16,1-1-2 0,-1 1 1 0,1-2-1 0,0 1-1 0,-2 0-2 15,1 0 0-15,1-1-3 0,-1 2-2 0,2-2-2 0,-2 1-1 0,-1 0-1 16,0 0 1-16,1 1-2 0,0 0-1 0,-1 0-2 0,0 0-1 16,-2-2 0-16,0 1-1 0,1 2 1 0,-3-1 1 0,2 1 1 0,-3-3 1 15,0 2 3-15,0 1 1 0,0-2 5 0,-3 1 1 0,2 0 5 16,-3 0 5-16,1 0 5 0,-2-2 5 0,-3 1 3 0,1-2 3 0,-1 2 4 16,0 0 1-16,-2-2-2 0,-4 1-10 0,3 0-18 0,-3-1-27 15,1-2-42-15,-3 1-52 0,2 0-97 0,-3-2-119 0,2-2-82 0,-2-1-64 16,1-1-35-16,1-3-21 0,0-1-10 0</inkml:trace>
  <inkml:trace contextRef="#ctx0" brushRef="#br0" timeOffset="677619.8556">4765 7279 51 0,'8'-7'583'15,"1"0"11"-15,-2-1 14 0,1 1-23 0,-2 2-42 0,3-4-111 16,-2 4-146-16,-1-2-84 0,2 1-50 0,0-2-32 0,0 2-19 0,0 0-13 15,0 0-5-15,1 1-14 0,-1 0-12 0,3 1-17 0,-3-3-17 0,3 4-21 16,0-2-22-16,0 3-23 0,-1 0-21 0,-1-1-24 0,-1 3-25 16,2-2-31-16,-1 2-36 0,-1 2-46 0,1-2-52 0,-2 3-93 15,-1-1-114-15,-1 2-66 0,0 1-44 0,-2 0-16 0,1 2-1 0</inkml:trace>
  <inkml:trace contextRef="#ctx0" brushRef="#br0" timeOffset="677885.5086">5315 7631 340 0,'0'-3'630'15,"0"-1"3"-15,0 1 1 0,0 2-6 0,2-3-13 0,-2 4-146 16,0 0-215-16,0 0-122 0,0 0-72 0,0 0-38 0,0 0-18 0,0 4-10 15,2-3-1-15,-1 2-2 0,-1 1-1 0,2 3-3 0,-1-2-5 16,-1 3-8-16,2 1-9 0,-2 2-10 0,3 1-10 0,-2-1-13 0,1 5-11 16,-2-3-24-16,0 4-27 0,0-1-39 0,0 0-41 0,0 3-78 15,0-3-93-15,0 1-80 0,0-2-74 0,1 2-37 0,1-2-14 0,0-4 0 16</inkml:trace>
  <inkml:trace contextRef="#ctx0" brushRef="#br0" timeOffset="678269.4435">5581 7331 406 0,'-2'-8'607'0,"2"0"13"0,0 1 11 0,0-1 13 0,0 1-103 0,0-1-156 15,0 2-113-15,2 0-89 0,-1 3-49 0,1-2-32 0,0 0-17 16,1 1-11-16,0 1-9 0,2-2-5 0,2 2-14 0,-2-1-17 0,3 3-14 15,0-1-14-15,1 0-11 0,3 2-7 0,-1-2-4 0,1 2-3 16,1-1 0-16,1 1 2 0,-1 0 2 0,2 0 3 0,-2 0 1 16,-1 0 3-16,0 1-1 0,1-1 2 0,-3 2 0 0,0-2 1 0,-2 0 0 15,-1 2 1-15,0-2 0 0,-2 2 0 0,0-1-3 0,-2-1 0 16,0 2-2-16,0 0-2 0,-1-1-1 0,1 2-1 0,-3-2 0 16,2 2 0-16,-2 0 0 0,2-1 1 0,0 3 1 0,-2-1 0 0,0 2 2 15,0 0 2-15,2 2 2 0,-2-1 3 0,0 2 2 0,0 1 4 16,0 2 2-16,0 1 2 0,0 2 3 0,-2 0 0 0,2 0 3 0,-2 5 1 15,0-3 0-15,0 3 0 0,-1-2-3 0,0 5-7 0,1-3-6 16,-1 1-8-16,0 0-8 0,0 1-10 0,-1-2-11 0,1-1-12 16,-3 1-15-16,3 1-16 0,-2-3-18 0,2-1-20 0,-2-1-22 0,2-1-21 15,-2 0-26-15,1-1-23 0,-1-2-24 0,2-3-21 0,-2-1-30 16,0 1-32-16,2-4-45 0,-2 0-51 0,-1-3-27 0,1-2-15 0</inkml:trace>
  <inkml:trace contextRef="#ctx0" brushRef="#br0" timeOffset="678424.3237">5584 7611 254 0,'-10'-12'513'0,"0"0"16"15,2-2-23-15,-1 4-42 0,3 0-47 0,0-2-52 16,3 4-37-16,0-1-32 0,-1 1-26 0,3 2-21 0,-1-1-18 0,2 1-18 16,2-1-21-16,-1 3-22 0,4 0-23 0,0 0-22 0,1 0-21 15,2 0-21-15,3 0-18 0,3-1-15 0,-1 2-14 0,6-1-14 0,-1 2-14 16,2-3-17-16,2 1-18 0,2 1-18 0,0-2-17 0,1 2-17 16,-2-1-21-16,3 1-21 0,-4 0-31 0,2 1-35 0,-1-3-45 0,1 3-48 15,-5-1-83-15,2 1-102 0,-3 1-82 0,-3 0-70 0,-1-2-29 16,-3 0-6-16,-3 2 5 0</inkml:trace>
  <inkml:trace contextRef="#ctx0" brushRef="#br0" timeOffset="679935.548">1201 8028 27 0,'-3'0'148'0,"1"1"-6"0,2-1 0 0,-1 0 2 0,1 0 1 0,-2 2 0 0,2-2-2 0,0 1-3 0,0-1-5 16,0 0-5-16,0 0-8 0,0 0-7 0,-2 0-6 0,2 0-6 0,0 0-9 15,0 0-7-15,0 0-10 0,0 0-9 0,0 0-7 0,0 0-6 16,0 0-6-16,0 0-6 0,0 0-6 0,0 0-4 0,0 3-6 16,0-3-5-16,2 2-4 0,-2-1-3 0,2-1-3 0,-1 3 1 0,1-1 0 15,2-1 3-15,-1 1 3 0,2 1 2 0,0-2 7 0,3 2 6 0,1 0 8 16,1-1 6-16,3 1 5 0,4 0 4 0,3-1 4 0,0 1 3 16,5 1 0-16,3-3 2 0,4 3-2 0,4-4-2 0,2 3-4 0,6-3-4 15,5 0-5-15,0 0-10 0,7 0-8 0,0-3-7 0,6 3-9 16,0-4-10-16,4 3-4 0,-1-1-2 0,6-1 0 0,-3 0 1 0,5-1-1 15,1 4 0-15,-1-3 0 0,6 1-3 0,-2 1-1 0,4-1-3 16,1 0-3-16,-1 1-3 0,4 0-2 0,-1 1-2 0,1-2-3 0,-1 1-6 16,2 1-4-16,-1-2-5 0,-2 2-3 0,0 0-1 0,-1 0-4 0,2 0-4 15,-2 0-5-15,-1 0-5 0,1 0 0 0,-2 0-1 0,-2 0 2 16,2 0 1-16,-4 2-3 0,0-2-3 0,-1 1-3 0,-3 1-4 0,-2-2 0 16,-2 0-1-16,-3 1 4 0,-2 0 5 0,-3-1 6 0,-2 2 7 0,-1-2 6 15,-3 2 3-15,-2-1 2 0,-3-1 1 0,0 2 6 0,-4-2 6 16,0 0 7-16,-4 3 6 0,2-3 2 0,-4 0 2 0,-1 0 1 15,2 0-2-15,-4 0 2 0,-1 0 5 0,0 0 4 0,-2 0 4 0,0 0 6 16,-1-3 7-16,-2 3 2 0,0 0 2 0,-3-2 2 0,0 2 2 16,-1-1 2-16,-4-1 3 0,1 2 3 0,-3-2 1 0,2 2-1 15,-6-1-3-15,1 0-3 0,-2 1-2 0,-1-2-3 0,-1 1-1 0,-3 1-2 16,0-2 1-16,-2 1-2 0,0 1-1 0,-2 0-1 0,-3 0-1 0,2 0 0 16,-2 0 0-16,-1 0 0 0,-2 0-1 0,0 0 0 0,0 0-2 15,0 0-6-15,0 0-8 0,0 0-18 0,-2-2-24 0,-1 2-40 16,0 0-48-16,0 0-93 0,-5 0-112 0,2 0-73 0,-2 0-51 0,-4 0-28 15</inkml:trace>
  <inkml:trace contextRef="#ctx0" brushRef="#br0" timeOffset="681485.5887">1270 8933 31 0,'0'-5'522'0,"-1"-1"14"0,-1 2-36 0,2-1-60 0,-2-2-92 16,1 4-109-16,1-1-58 0,0-1-33 0,0 2-18 0,0-2-7 0,0 3-4 15,0-2-2-15,0 0-2 0,0 2-4 0,0-1-7 0,0 0-12 0,0 1-10 16,0-1-11-16,0 2-9 0,0-1-7 0,0 2-7 0,0 0-6 0,0 0-4 15,0 0-4-15,0 0-4 0,0 0-3 0,0 0-4 0,0 0-7 16,0 0-7-16,0 0-8 0,0 0-7 0,0 0-5 0,0 0-8 16,0 0-7-16,0 0-7 0,0 2-4 0,0-1-3 0,0 2-1 0,0 2 0 15,0-2-2-15,0 3 0 0,1 0 1 0,1 2 3 0,-2 1 4 0,2 1 5 16,-1 2 4-16,-1 1 7 0,2 2 8 0,-2 1 6 0,1 3 7 16,1-1 4-16,-2 1 3 0,2 0 2 0,-1 2 3 0,-1 2 1 0,0 0 6 15,0-1-1-15,2 2-1 0,-2-1 1 0,0 0 2 0,2 1-2 0,-1-2 0 16,-1-2-1-16,0 1 2 0,2 2-2 0,-2-3-1 0,3 0-6 15,-3-3-5-15,3 1-12 0,-2-3-10 0,-1 0-23 0,2-2-23 0,-2-1-35 16,1 1-40-16,1-3-54 0,1-2-65 0,-1-2-97 0,0 0-117 16,1-3-66-16,0-1-41 0,0 0-17 0,-3-2-7 0</inkml:trace>
  <inkml:trace contextRef="#ctx0" brushRef="#br0" timeOffset="681957.5014">1593 9348 256 0,'-2'-4'554'0,"1"1"11"0,1 1 10 0,-2-1-72 0,2 3-114 0,0-2-83 0,0-1-66 0,0 2-41 0,0-1-29 16,0 2-18-16,0 0-16 0,0 0-12 0,0 0-13 0,0 0-16 16,0 0-21-16,0 0-20 0,0 0-20 0,0 0-17 0,0 0-16 0,0 2-13 15,0-1-7-15,0 2-3 0,0-1-3 0,0 2-1 0,0 0-1 0,0 1-1 16,0 2-1-16,0-2-9 0,0 2-11 0,0 3-23 0,0 0-28 15,-1 1-42-15,1-1-48 0,-2 2-103 0,2 0-133 0,-3 2-80 0,1-1-54 16,-1 1-27-16,0-2-15 0,-2 1-7 0</inkml:trace>
  <inkml:trace contextRef="#ctx0" brushRef="#br0" timeOffset="682619.2991">1999 8981 366 0,'0'-3'505'0,"0"-2"-42"0,0 1-74 0,0 1-75 0,0 1-76 0,0-1-42 16,0 0-26-16,0 0-12 0,0-1-7 0,0 2-1 0,0-1-3 15,0 1-4-15,0-1-5 0,0 0-10 0,0 0-9 0,0 0-10 0,0 1-10 16,0 0-5-16,0-1-7 0,0 1-3 0,0 1-6 0,0-2-3 16,0 2-7-16,0-2-4 0,0 3-5 0,0 0-7 0,0 0-9 0,0 0-5 15,0 0-8-15,0 0-9 0,0 0-8 0,0 0-11 0,0 0-11 16,0 0-8-16,2 3-9 0,-1-2-5 0,-1 2-4 0,2 0-3 0,-2 0-3 0,1 1 1 16,1 2 0-16,-2 2 3 0,2-1 2 0,-1 4 4 0,-1-1 4 15,2 4 5-15,-1 0 9 0,1 0 6 0,0 3 8 0,-1-1 5 0,2 3 2 16,0-2 2-16,-1 3 3 0,-1-1 2 0,1 1 1 0,1 1-1 15,-1-2 1-15,-1 3 0 0,1-3-1 0,0 0-5 0,-1 1-7 16,-1-3-12-16,3 4-12 0,-1-4-21 0,-2 0-24 0,2 0-32 0,-1-2-37 16,-1 2-51-16,3-3-59 0,-3-2-99 0,2 0-119 0,-2-2-70 15,0 0-49-15,0 0-18 0,0-3-9 0</inkml:trace>
  <inkml:trace contextRef="#ctx0" brushRef="#br0" timeOffset="682885.3541">2350 9285 273 0,'2'-4'535'0,"0"4"4"0,-2 0-22 0,0 0-38 16,0 0-119-16,0 0-161 0,2 0-91 0,-2 4-56 0,2-1-26 0,-1-1-13 15,-1 5-2-15,2-1 2 0,1-1-2 0,-1 3-3 0,-1 1-5 16,1 0-4-16,1 3-1 0,-1 0 1 0,-1 2 3 0,1 1 5 0,-2-1 2 16,2 1 3-16,-1 2 1 0,-1 0-1 0,0 1-10 0,0 0-15 15,0-1-27-15,0 2-32 0,0-1-46 0,-1-2-56 0,-1 1-100 0,0-2-122 16,1 0-69-16,-2 0-45 0,-1-3-23 0,1-1-14 0</inkml:trace>
  <inkml:trace contextRef="#ctx0" brushRef="#br0" timeOffset="683385.2169">2775 8998 214 0,'-1'-4'538'16,"-1"0"8"-16,1 0 8 0,-1-1-92 0,2 2-143 0,0 1-98 16,0-1-76-16,2-1-43 0,-1 1-25 0,1 1-15 0,-1-1-10 15,4 1-5-15,-2 1-5 0,0-1-8 0,2-1-11 0,0 1-12 0,1 2-15 16,-1-1-8-16,1 0-8 0,0 1-5 0,1 0-4 0,-1 1 0 0,-1 0 2 15,4 1 1-15,-4 1 0 0,1 0-1 0,1-1 0 0,-1 3 0 16,-1 2-1-16,-2-2 0 0,2 2 2 0,-2 1 2 0,0 1 2 0,-3-1 2 16,0 3 4-16,0 1 1 0,-3-1 1 0,0 1 2 0,-2 2 3 15,2 1 2-15,-2-1 3 0,-3 1 0 0,2 2 3 0,-1-3 4 16,-2 1 1-16,0 0 4 0,1-1 4 0,-2 0 5 0,1-2 3 0,-1 3 4 16,2-4 2-16,-1-1 3 0,1 0 4 0,1 2 2 0,1-4 3 0,0-1 2 15,0 0 3-15,1 0 1 0,2-3 1 0,-1 0-2 0,3-1-2 16,-1 0-1-16,1 0-1 0,-1-1-2 0,2 1 0 0,0-3-1 0,0 0-2 15,0 0-1-15,2 0-2 0,-1 1-1 0,1-1-3 0,-1 0 0 0,3 0 0 16,-1 0 0-16,2 0 0 0,2 0-5 0,1-1-5 0,0 1-14 16,2-2-15-16,2 1-24 0,3 1-28 0,0-2-36 0,1-1-41 0,5 2-65 15,-1-1-74-15,1-1-95 0,1 1-103 0,2 1-57 0,-1 0-33 0,-2-2-16 16</inkml:trace>
  <inkml:trace contextRef="#ctx0" brushRef="#br0" timeOffset="683586.0887">3309 9300 573 0,'-3'0'611'0,"0"0"2"16,1 0 0-16,-1 0 2 0,2 0-121 0,1 0-182 0,0 0-118 16,0 0-88-16,0 0-49 0,0 0-30 0,0 2-16 0,1-1-6 0,-1 2-4 15,2 1-3-15,-1-1-4 0,1 3-3 0,1-1-5 0,-1 2-4 0,-1 1-9 16,3 2-9-16,-3 1-12 0,1 1-14 0,1-2-22 0,-1 4-29 0,-1-1-37 15,-1 1-45-15,3 1-92 0,-3 0-118 0,0 1-79 0,-3-1-57 16,3-1-29-16,-1-1-15 0,-1 1-1 0</inkml:trace>
  <inkml:trace contextRef="#ctx0" brushRef="#br0" timeOffset="684054.7313">3618 9026 490 0,'0'-10'621'0,"0"-1"0"0,0 0 2 0,1 2-49 0,-1-2-74 0,2 3-137 16,-2 1-167-16,3-1-91 0,-1 1-52 0,-1 0-28 0,4 0-18 16,-2 2-12-16,0-1-7 0,2 2-5 0,1-1-4 0,-1 1-6 0,1 1-7 15,0 3-7-15,1-2-7 0,-1 0-5 0,2 2-3 0,0 2 0 16,-2 0-1-16,1 1 1 0,-1-3 1 0,0 5 3 0,-1-1 3 0,1 3 2 15,-1-1 3-15,-3 1 2 0,1 1 3 0,0-1 3 0,-3 2 4 0,0-2 4 16,0 5 2-16,-3-4 3 0,0 3 2 0,0-1 4 0,-2 2 4 0,0 0 3 16,-3-2 2-16,2 5 3 0,0-3 2 0,-1 0 2 0,-1-1 2 15,-1 1 1-15,3-1 2 0,-1 1 0 0,2 0 2 0,-2-2 1 0,2 0 2 16,0 1 0-16,2-4 1 0,-2 3-1 0,3-3-4 0,1 1-2 16,1-3-8-16,0 4-6 0,3-4-7 0,-1 2-7 0,3-3-6 0,-1 0-8 15,1 1-5-15,4-1-5 0,-1-2-5 0,-1 1-2 0,5-1-2 0,-2 0 1 16,1 1 1-16,1-1 2 0,1-1 5 0,-1 1 7 0,0 1 4 15,1-2 8-15,1 0 8 0,-3 2 8 0,3-1 8 0,-3 0 8 0,0-1 7 16,0 3 3-16,-3-1 3 0,0-1 3 0,0 1 3 0,0 1 3 16,-2-1 1-16,-1-1 5 0,-2 3 0 0,0-2 3 0,1 1 0 0,-3-1 3 15,2 2 5-15,-3-1 4 0,0-1 4 0,0 1 5 0,-3 0 6 16,0 0 2-16,-2-2 3 0,2 3 2 0,-3-2-1 0,-1 2-1 0,-2-1 0 16,-1-1 0-16,2 1-4 0,-4 1-8 0,2-2-12 0,-1 1-25 15,-1 1-32-15,0-1-45 0,1-2-50 0,-1 2-85 0,2-1-100 0,0 0-94 16,0-2-94-16,2 1-48 0,1-1-27 0,0-1-16 0</inkml:trace>
  <inkml:trace contextRef="#ctx0" brushRef="#br0" timeOffset="684268.9094">4180 9403 303 0,'5'0'639'0,"-2"2"4"0,-1-2 4 0,1 1 3 0,-1-1 3 0,-1 2-128 0,1-1-195 0,-2-1-121 0,2 2-88 16,-1-2-51-16,-1 0-32 0,2 3-17 0,0-2-6 0,-2 0-4 0,2 2-2 16,-2 1-3-16,2-1-7 0,-1 2-9 0,-1-1-12 0,2 4-14 15,-1-1-17-15,1 0-19 0,0 2-20 0,-1 1-29 0,1 3-33 0,-2-3-53 16,1 2-65-16,-1 0-103 0,0 0-127 0,0 0-71 0,-1 0-42 16,1 2-17-16,-2-4-7 0</inkml:trace>
  <inkml:trace contextRef="#ctx0" brushRef="#br0" timeOffset="684818.6598">4443 9039 119 0,'0'0'587'15,"-2"0"13"-15,-1 0 8 0,3-3 11 0,-2 3-104 0,1 0-160 0,1-2-106 16,0 2-72-16,0 0-43 0,-2 0-26 0,2 0-16 0,0 0-10 15,0 0-10-15,0 0-11 0,0 0-14 0,0 0-14 0,0 0-16 0,0 0-15 16,0 0-14-16,0 0-12 0,-1 2-7 0,1-2-5 0,0 3-2 16,0-2 2-16,0 0 2 0,0 2 2 0,-2 1 3 0,2-1 3 0,0 2 3 15,0-3 4-15,0 3 4 0,0 1 2 0,0-2 4 0,0 1 5 16,0-1 3-16,2 2 3 0,-1-1 2 0,-1-1 4 0,2 0 1 0,1 3 1 16,0-4 0-16,2 4 2 0,-1-1 0 0,1-2 0 0,3 3 1 15,-1-2 0-15,2 0 0 0,2 0 0 0,0 0 0 0,0 0-1 0,2 0-2 16,1-1-1-16,0 1-2 0,-1-1-4 0,3 2-2 0,-2-1-2 0,2-1-2 15,-2 2-2-15,2 1-1 0,-3-3-2 0,1 1-2 0,-3 2-2 0,1 1 0 16,-2-3 1-16,1 3-3 0,-2-2 1 0,-2 1-1 0,-1 1 1 16,-1 1 0-16,0-1 2 0,0-1 1 0,-1 2 1 0,-1 0 2 0,-3 0 2 15,0 0 1-15,0 1 3 0,-3-1 2 0,-3 1 3 0,1 0 0 16,-1-1 4-16,-1 1 2 0,-1-1 1 0,-2-1 3 0,0-1-1 0,0 1 0 16,-2-1-3-16,-1 0-6 0,-1-4-7 0,1 4-14 0,-1-5-13 15,0 1-20-15,0-3-21 0,1 0-27 0,0 0-28 0,-1-3-37 16,1-2-39-16,1 1-72 0,-1-4-84 0,3-1-74 0,1-2-68 0,1-1-40 0,0-1-25 15,2-4-5-15</inkml:trace>
  <inkml:trace contextRef="#ctx0" brushRef="#br0" timeOffset="684951.6997">4625 8990 50 0,'9'-9'613'0,"-1"2"12"0,-2-2 9 0,2 2 12 16,0-1-87-16,0 1-136 0,-2-1-106 0,1 3-92 0,0-2-59 0,1 2-44 15,0-2-28-15,-1 2-25 0,2 2-24 0,-1-2-25 0,0 1-37 16,2 0-37-16,2 0-45 0,-1 4-48 0,2-2-62 0,-1-1-69 0,2 3-101 15,-1 0-116-15,2 0-73 0,-3 2-50 0,1-1-22 0,-1 1-10 16</inkml:trace>
  <inkml:trace contextRef="#ctx0" brushRef="#br0" timeOffset="685168.695">5138 9307 373 0,'4'8'521'0,"-3"-2"-1"16,2-1-3-16,0 0-113 0,-3 0-170 0,3-1-94 0,-3 0-57 16,2 3-28-16,-2-2-12 0,0 2-4 0,0-2 0 0,0 2-1 0,0 0-6 15,0 1-3-15,-2-1 1 0,2 1-2 0,-3 1 1 0,3 0-4 16,-2-1-5-16,1 1-14 0,-2-1-20 0,2 1-27 0,-1 0-35 16,2-1-44-16,0-1-51 0,0 1-88 0,0-1-105 0,0 0-71 0,2-4-51 15,-1 1-29-15,2-1-19 0</inkml:trace>
  <inkml:trace contextRef="#ctx0" brushRef="#br0" timeOffset="685585.7464">5323 8938 231 0,'-1'-8'645'0,"-1"0"11"0,2 1 12 0,-1 0-12 16,1 2-23-16,0 0-132 0,0 1-187 0,0 0-107 0,1 0-65 15,-1 2-39-15,3 1-22 0,-1-1-15 0,2 1-10 0,1-1-14 0,0 2-12 16,1 0-15-16,2 2-14 0,1-1-11 0,4 2-9 0,-1-1-7 0,2 1-7 16,0-1-3-16,3 3 0 0,-1-2 0 0,1 1 1 0,2-1 1 15,-3 2 0-15,3-1 0 0,-1 0 1 0,-1-1-1 0,0 0 2 16,-1 0 2-16,0-1 0 0,-3-1 5 0,-2 0 6 0,1 0 5 16,-2 1 6-16,-2-2 8 0,-1 0 8 0,0 0 7 0,-2 0 9 0,-2 0 6 15,2 0 6-15,-4 0 4 0,1 0 3 0,-2 0 0 0,0 0 0 16,0 0-2-16,0 0-1 0,0 0-5 0,0 0-5 0,0 0-8 0,0 0-8 15,0 3-12-15,0-1-11 0,0-1-9 0,0 2-7 0,0-1-4 16,-2 2-3-16,2-1-2 0,-1 3 2 0,-1 0 2 0,0 2 1 0,1 0 3 16,-1 5 4-16,1-1 7 0,-1 1 6 0,0 2 5 0,-1 2 8 15,2 1 2-15,-1 0 5 0,0 1 1 0,-2 1 1 0,4 1 1 16,-2 1-1-16,1-1 1 0,1 2-1 0,-2 1 0 0,2-2 0 16,0 2 1-16,0 0-2 0,0-1-1 0,0 0 0 0,0-1-4 0,0 0-1 15,2-3-7-15,-2 3-6 0,0-4-9 0,0 0-8 0,0-3-15 16,0-1-12-16,0 1-20 0,0-2-18 0,0-3-22 0,-2-1-22 0,2-1-25 15,-3-2-26-15,1-1-43 0,1 0-54 0,-1-3-85 0,-1 0-108 16,0-2-59-16,-2-4-39 0,-1 3-13 0,0-6 0 0</inkml:trace>
  <inkml:trace contextRef="#ctx0" brushRef="#br0" timeOffset="685788.2136">5442 9178 259 0,'0'-4'655'0,"0"1"15"0,0 1 14 0,0-2 14 0,0-1-73 0,1 2-120 0,1-1-113 0,1 1-108 0,0-2-67 0,0 0-46 16,2 3-28-16,1-3-19 0,1 3-19 0,4-5-16 0,-2 2-17 15,4 1-17-15,3 0-25 0,0-1-29 0,4 0-32 0,-1 0-31 0,3 0-26 16,2 1-27-16,3-1-26 0,-2 1-25 0,2-2-31 0,1 2-30 16,-1-1-39-16,1 2-41 0,-2-1-63 0,-1 1-75 0,-1-1-77 15,1 3-77-15,-4-3-36 0,-2 4-12 0,-2-1 6 0</inkml:trace>
  <inkml:trace contextRef="#ctx0" brushRef="#br0" timeOffset="691851.218">1161 9733 108 0,'-1'-2'524'0,"1"2"10"0,-2-5-42 0,2 5-71 0,-1-2-85 0,-1 1-91 0,2-3-54 0,0 3-34 0,0-1-24 0,0 0-19 0,0 0-11 15,0 1-9-15,2-1-9 0,-1-1-10 0,-1 3-12 0,2-1-11 0,-2-1-13 16,1 2-12-16,1-2-9 0,1 2-8 0,-1-1-4 0,2 0-3 16,-1 1-2-16,2-2 0 0,-2 1 1 0,2 1-4 0,0-2 4 0,4 2-1 15,-4 0 1-15,1-1 0 0,1 1 0 0,1 0 1 0,-1 0 0 16,1 0 0-16,-1 0 1 0,1 0-1 0,1 0 1 0,-3 0-2 0,1 0 0 15,1 0 1-15,1 0 0 0,-2 0-2 0,-1 0-2 0,-1 0-3 0,2 0-1 16,-2 1-3-16,-2-1-3 0,2 0-4 0,0 2-3 0,-2-2-3 0,-1 0-3 16,-1 0-1-16,1 1-2 0,-2-1-1 0,0 0-1 0,0 0-2 15,0 0 1-15,0 0 1 0,0 0 1 0,0 2 1 0,-3-2 2 16,1 0 2-16,-1 0 2 0,-2 0 3 0,0 0 1 0,0 0 0 0,-2 0 2 16,1 0 0-16,-1 0 1 0,-1 0 2 0,-1 0 0 0,-1 0 0 15,1 0 1-15,-2 0 1 0,1 0 1 0,-1 0 2 0,-1 0 2 0,0 0 1 16,1 0 2-16,-1 0 3 0,1 0 1 0,-2 0 2 0,2 0 1 0,0 0 4 15,0 0 2-15,0 0 1 0,3 0 1 0,-3 0 3 0,3 1 0 0,1-1 0 16,1 0-2-16,0 1 1 0,1-1 0 0,2 0-3 0,-2 0 0 0,2 0-2 16,1 0-1-16,1 0-3 0,1 0-3 0,0 0-3 0,0 0-2 15,0 0-2-15,0 0-2 0,0 0-1 0,0 0-1 0,3 0-1 0,-1 0 2 16,1 0-1-16,0 0 1 0,2 0 0 0,-2 0 2 0,3 0 1 0,0 0 2 16,1 0 2-16,-1-1 2 0,3 0 2 0,-2 1 0 0,1-2 1 0,0 1 0 15,1 1 2-15,-1-2-1 0,2 2-1 0,-2-1 1 0,1-1 1 16,-1 1-2-16,0-1 0 0,1 1 0 0,-1-1 0 0,-1 2-1 0,-1-2 1 15,2 1-2-15,-2 1 1 0,-1-1-2 0,0 1-1 0,-2-1 0 16,0-1-1-16,-1 2-1 0,1 0 1 0,-3 0-1 0,0 0 0 0,0 0-2 16,0 0 0-16,0 0 0 0,0 0-2 0,0 0 0 0,-2 2-1 0,1-1 0 15,-1-1 1-15,-1 1-1 0,-2-1-1 0,0 3-1 0,0-1-1 16,-2-1 2-16,2 2-1 0,-3 0 1 0,2 0 2 0,-2 0 2 0,-3 0 1 16,3 0 1-16,0-1 1 0,0-1 1 0,0 2 0 0,-1-1 1 0,2-1 3 15,-2 0 0-15,3 2 2 0,-1-3 0 0,2 2 1 0,-1 0-2 16,0-2 1-16,1 1 1 0,2-1 0 0,0 0 1 0,-1 0 1 0,3 0-1 15,1 0-1-15,0 0-4 0,0 0-1 0,0 0-4 0,0 0-3 0,0 0-1 16,0 0-4-16,3-1-2 0,-1 1-2 0,1-2-4 0,2 0-4 0,-2 2-6 16,4-1-5-16,0-1-3 0,-2 2-1 0,3-1-2 0,1 0-1 15,-1 1-1-15,0-2 1 0,2 2-2 0,-1-1 0 0,0-1-1 0,1 2 1 16,1-1-1-16,-3 1 3 0,1 0 3 0,1 0 4 0,-2 0 3 0,1 0 2 16,-2 0 2-16,0 0 4 0,-2 0 2 0,0 0 3 0,0 0 1 15,-2 0 2-15,0 1 3 0,-1-1 2 0,1 2 2 0,-3-2 2 0,0 0 1 16,0 0 2-16,0 1 0 0,-3-1 0 0,1 2 0 0,-1-2 0 0,0 1 1 15,-2 0 1-15,0-1 0 0,0 2 2 0,-4-1 3 0,3-1 0 16,-4 2 0-16,1 0 3 0,1-2 3 0,-2 1 0 0,1-1 4 0,-4 2 3 16,4-2 1-16,-2 0 3 0,1 0 2 0,-1 0 5 0,3 0 1 0,-1 0 2 15,1 0 1-15,1 0-1 0,-2 0 1 0,3 0-1 0,1 0-2 16,0 0-2-16,2 0-2 0,0 0-3 0,1 0-3 0,-1 0-4 0,3 0-4 16,0 0-8-16,0 0-2 0,0 0-7 0,0 0 0 0,3 0-3 0,0 0-2 15,0 0-1-15,1 0-1 0,2 0-3 0,-1 0 1 0,4 0-1 0,-1 0 2 16,0 0 0-16,0 0 3 0,3 0 4 0,0 0 1 0,-1 0 3 15,1 0 0-15,0 0 1 0,1 0 0 0,-1 0 1 0,-1 0 0 0,1 0 2 16,0 0-1-16,-1 0 1 0,0 0 0 0,0 2 0 0,-2-2 0 16,1 3 0-16,-1-3-1 0,-3 0-1 0,0 0 1 0,0 0 0 0,1 0 2 15,-3 0 0-15,0 2 3 0,-1-2 2 0,-1 2 2 0,-1-2 3 0,0 0 4 16,0 0 3-16,0 0 4 0,0 0 2 0,-1 0 0 0,-1 0 0 16,-1 0 0-16,0 0 0 0,-3-2-2 0,1 0-3 0,0 2 0 0,-3 0-4 15,2 0-3-15,-5-3-1 0,3 1-4 0,-2 2-4 0,0 0-2 16,-2-2 2-16,3 1-1 0,-2 1 3 0,1-2 2 0,-2 0 0 0,2 2 3 15,2-1 0-15,0-1 3 0,-1 2 1 0,3-1 0 0,-1 0 1 0,2 1-1 16,-1 0 0-16,2 0-3 0,0 0-1 0,1 0-4 0,2 0-4 0,-1 0-4 16,2 0-4-16,0 0-4 0,0 0-4 0,0 0-4 0,0 0-2 0,0 0 1 15,2 0-2-15,-1 0-3 0,2 0-1 0,2 0-3 0,-1 1-2 16,1 0 0-16,0-1 1 0,3 2 0 0,-1-2 3 0,0 0 0 0,1 0 3 16,0 0 1-16,0 0 0 0,3 0 1 0,-3 0 0 0,0 0 2 15,1 0 2-15,-1 0 3 0,2-2 3 0,-4 2 3 0,2-1 1 0,-2 0 5 16,-1 1 4-16,0 0 2 0,0 0 2 0,-2-2 3 0,1 2 5 15,-2 0 5-15,-1 0 4 0,-1 0 6 0,0 0 3 0,0 0 1 0,0 0 2 16,-1 0 0-16,-1-1-1 0,1-1-2 0,-2 2-3 0,-2-1-2 0,2-1-2 16,0 1-4-16,-2-1-5 0,0 0-4 0,0 2-8 0,-2-1-3 15,0 0-6-15,-2 1-4 0,1 0 0 0,-2 0 0 0,1 0 0 0,1 0 0 16,-3 0 2-16,1 0-1 0,1 1 2 0,1 0 1 0,0-1-1 0,0 2 2 16,0-2 0-16,2 2 0 0,0-1 0 0,1-1-2 0,2 2-3 15,0-1-3-15,-1-1-3 0,3 2-6 0,-1-1-6 0,2-1-5 0,0 2-6 16,0-1-5-16,0 0-5 0,0 1-5 0,2-1-8 0,-1 3-2 0,1-3-6 15,1 1 0-15,0-2-3 0,1 2 1 0,-1 1 0 0,2-3 4 16,0 0 3-16,0 0 5 0,0 2 4 0,2 0 6 0,-1-2 5 0,-1 0 6 16,1 0 6-16,-1 0 5 0,-1 0 5 0,1 0 4 0,0 0 5 0,-2 0 4 15,3 1 4-15,-4 1 8 0,1-2 6 0,-3 0 10 0,0 0 7 0,0 0 8 16,0 0 7-16,0 0 6 0,0 2 6 0,-2-2 2 0,1 0 2 16,-1 3-1-16,1-3 0 0,-4 0-3 0,2 2-1 0,-2 0-5 0,2-2-6 15,-2 1-8-15,-1 1-7 0,0-2-8 0,-2 2-5 0,0-1-6 0,1-1-4 16,1 3-3-16,-3-2 0 0,2 0 1 0,1 1-1 0,-2-2-4 0,-1 2-5 15,4-1-12-15,-2-1-13 0,3 2-25 0,-1-1-29 0,1-1-51 16,0 0-63-16,1-1-98 0,2-1-114 0,-3 2-64 0,3-3-42 0,1 3-21 16</inkml:trace>
  <inkml:trace contextRef="#ctx0" brushRef="#br0" timeOffset="694084.5423">1055 7853 70 0,'0'-3'67'0,"-1"2"-6"0,-1 1-6 0,2 0-6 0,-2-1-4 0,1 1-4 0,1 0-6 15,-3 0-5-15,3 0-3 0,0 0-2 0,0 0-3 0,0 0 1 0,0 0-1 16,0 0 2-16,0 0-2 0,-3 0 0 0,3 0-1 0,0 0 0 0,-2 0 0 15,1 1-1-15,1-1 1 0,0 0 3 0,-2 0 2 0,2 0 3 0,0 0 1 16,0 0 3-16,0 0 1 0,0 0 1 0,0 0 0 0,0 0-1 16,-1 0 2-16,1 0 0 0,0 0 0 0,-2 1 2 0,2-1-2 0,0 0 0 15,0 0-2-15,0 0 1 0,0 0 0 0,0 0-2 0,0 0-1 0,0 0 1 16,0 0 0-16,0 0-2 0,0 0 1 0,0 0-1 0,0 0 1 16,0 0-2-16,0 0-1 0,0 0-2 0,0 0-1 0,0 0-2 0,0 0-3 15,0 0-1-15,0 0-2 0,0 0-1 0,0 0-2 0,0 0-2 0,0 0-2 16,0 0-5-16,0 0 0 0,0 0-3 0,0 0 0 0,0 0-2 0,2 3-1 15,-1-3 1-15,1 0 0 0,1 0-1 0,0 0 0 0,3 0 0 0,-3 3 1 16,2-3 0-16,2 0 1 0,-1 0 1 0,1 0-1 0,0 0-1 16,1 0 1-16,0 0 3 0,3 0-1 0,-3 0 1 0,1 0-1 0,2 0 0 15,-3 0-1-15,2 0 0 0,1-3 1 0,-2 3-1 0,-1 0 1 0,2-3 0 16,-1 2 2-16,-1 1 0 0,0-1 1 0,1 1-2 0,-4-2-2 16,3 2-1-16,-3 0 1 0,-2 0-1 0,2 0 0 0,-1 0 1 0,-2 0 3 15,1 0 3-15,-1 0 1 0,-2 0 3 0,0 0 0 0,0 0 2 16,0 0 0-16,0 0 1 0,0 0 1 0,0 0 1 0,0 0 0 15,0 0-1-15,0 0 0 0,-2 0-1 0,-1 0-3 0,1 0-4 0,1 0-3 16,-4 0-3-16,2 2-3 0,0-1-2 0,-2-1 0 0,0 1-2 0,-1 2 0 16,0-3-2-16,-1 0 0 0,1 3 2 0,-2-2 1 0,2 2-1 0,-5-2 1 15,3 1 2-15,0 0 1 0,0 1 1 0,0-1 1 0,-1 0 0 0,0-1 2 16,0 2 0-16,1-1 2 0,0-1-1 0,-1 2 1 0,1-2-1 16,0 1 0-16,0 1 2 0,1-1 0 0,0-1-1 0,1-1 1 0,1 2-1 15,0-2-1-15,-1 1 2 0,1 1 0 0,2-2 0 0,0 0 1 16,0 0-1-16,-1 0 2 0,3 0 2 0,-1 0-1 0,-1 0 1 0,0 0 0 0,3 0 3 15,0 0 0-15,0 0 2 0,0 0 1 0,0 0 1 0,0 0 0 16,0 0 0-16,0 0 1 0,0 0 1 0,0 0-1 0,0-2-1 0,0 1 0 16,3 1-1-16,-3-2-3 0,2 1-3 0,-1-1-3 0,1 2-4 0,1-3 0 15,0 3-3-15,-1-3-2 0,1 2-3 0,0-1-2 0,2 1-3 0,-1-1-1 16,1 1-2-16,0-1 0 0,0 1-2 0,0-1 1 0,1 2 1 16,2-2 0-16,-2-1 1 0,-1 3 0 0,1-2 1 0,2 2 1 0,-2-2 1 15,1 1 1-15,-1 1 3 0,1-2-1 0,0 1 1 0,-2 1 0 0,3-1 2 16,-3 1 1-16,1-3 2 0,0 3 0 0,-1 0 1 0,0-3 1 15,0 2 0-15,-2 1-1 0,0 0 0 0,0 0 1 0,2 0-2 0,-4 0 0 16,1 0 0-16,-2 0 0 0,0 0-1 0,0 0 0 0,0 0-1 16,0 0 0-16,0 0-1 0,0 0-2 0,0 0-1 0,0 0-3 0,0 0-1 0,-2 0-1 15,1 0-3-15,-4 0 1 0,2 0-3 0,0 0 2 0,0 1-1 16,-2-1 1-16,0 3 0 0,0-3 2 0,-1 0 1 0,0 3 1 0,-2-3 1 16,1 1 3-16,1-1 2 0,-3 1 3 0,2 1 3 0,1-2 0 15,-2 1 3-15,-1 1-1 0,4-2 1 0,-2 0-1 0,1 0 1 0,0 0 1 16,0 0-2-16,-1 0 2 0,2 0 1 0,1 0 1 0,-1 0 1 0,1 0 1 15,-1 0 1-15,3 0 0 0,-1-2 2 0,1 1 0 0,-1 1 2 0,1-2 1 16,1 1 0-16,1 1 0 0,0 0 1 0,0 0-2 0,0 0 0 0,0 0-3 16,0 0-3-16,0 0-2 0,0 0-4 0,0-1-2 0,1 1-4 0,1-3-2 15,0 3-4-15,-1 0-1 0,1-3-3 0,1 2 0 0,0 1-1 16,2 0-1-16,-1-1 1 0,1 1-2 0,0 0 1 0,0 0 1 0,0 0 2 16,1 0 1-16,2 0-1 0,-2 0 2 0,-1 0 2 0,3 0 0 0,1 1 1 15,-2-1 1-15,-1 1-1 0,2 2 0 0,-1-3 0 0,0 0 0 16,1 3 0-16,-3-3 1 0,1 1 0 0,2-1 2 0,-3 1-1 0,-1 1 0 15,1-2 1-15,-2 1-1 0,2-1 1 0,0 2-1 0,-4-2 2 16,1 0 2-16,1 0 1 0,-3 0 3 0,0 0-1 0,0 0 2 0,0 0-1 16,0 0 2-16,0 0 2 0,0 0-1 0,0 0 0 0,0 0-1 0,-3 0-2 15,1 0 0-15,1 0-3 0,-4 0-2 0,2 0-2 0,0 0 1 16,0 0 0-16,-2-2 0 0,0 1-2 0,0 1 0 0,-1 0-3 0,0-2 1 16,1 1 3-16,-3 1 3 0,3-1 3 0,-1 1 3 0,1-3 2 0,1 3 2 15,-1 0 0-15,0 0 1 0,2-3 0 0,-1 3-2 0,0 0 0 0,1-1-4 16,0 1-4-16,1 0-11 0,2 0-15 0,0 0-21 0,0 0-25 0,0 0-23 15,0 0-26-15,0 0-37 0,2 4-42 0,1-4-79 0,3 3-96 16,0-2-57-16,-1 2-34 0</inkml:trace>
  <inkml:trace contextRef="#ctx0" brushRef="#br0" timeOffset="695201.948">3684 7733 6 0,'-5'0'261'0,"2"0"-64"0,-2 0-40 0,2 0-31 0,0 0-16 0,0 0-8 0,-2 0-2 0,2 0 4 16,0 0-3-16,1 0-3 0,-1 0-7 0,2 0-8 0,-1 0-6 0,-1 0-5 15,1 0-5-15,2 0-1 0,-3 0-1 0,3 0-1 0,0 0-1 16,0 0 0-16,0 0-2 0,0 0-4 0,0 0-3 0,0 0-3 0,0 0-5 16,0 0-5-16,0 0-3 0,0 0-5 0,0 0-3 0,0 0-7 0,0 0-5 15,0 0-3-15,0 0-5 0,0 0-4 0,0 0-5 0,0 0-5 16,0 0-1-16,1 0-2 0,1 0-1 0,1 2 1 0,1-2-1 16,-1 0 1-16,0 2 0 0,2-1 1 0,1-1 2 0,0 2 0 0,-1-1 2 15,3-1 1-15,1 2 2 0,-2-1-1 0,-1 1-1 0,2 1-1 0,1-2-3 16,-1 1-2-16,0-1-3 0,-1 2-3 0,0-1-4 0,1-2-2 15,-1 3-3-15,-1-3 1 0,1 3-1 0,-2-3-1 0,0 1 2 0,0 0 0 16,-2-1 2-16,0 2 4 0,1-1 2 0,-3-1 6 0,1 2 5 16,-2-2 6-16,0 0 3 0,0 0 5 0,0 0 2 0,0 0 2 0,0 0 0 15,-2 0-2-15,1 0 0 0,-1-2-2 0,-1 2 0 0,0-1-1 16,-2-1-2-16,0 2-2 0,0-2-3 0,-2-1-2 0,0 3-2 0,-1-3-3 16,0 3 0-16,-3-2-1 0,2 2 2 0,-1-1 4 0,-2-1 3 0,4 2 0 15,-2-1 2-15,-1 1 1 0,3-2 0 0,0 2 1 0,1 0 0 16,0 0 0-16,3 0 0 0,-3 0 0 0,4 0 0 0,0 0-2 0,-2 0-3 15,4 0-5-15,1 0-2 0,0 0-5 0,0 0-1 0,0 0-1 0,0 0-1 16,1 0 2-16,4 0 0 0,-2 0-1 0,3 2 2 0,1-2 2 16,-1 1 1-16,3-1 2 0,1 0 1 0,0 0 4 0,2 0 2 0,-1 0 3 15,-1 0 1-15,4 0 0 0,-1 0 0 0,-1 0 1 0,-1 0 0 16,3 0 1-16,-4 0-1 0,1 0-1 0,-3 0 0 0,3 0-1 0,-3-1 2 16,0 1 2-16,-1-2 1 0,0 1 1 0,-2 1 4 0,-2-2 4 0,0 1 1 15,2 1 1-15,-3 0-5 0,-2 0-8 0,0 0-15 0,0 0-17 16,-2-2-26-16,0 2-28 0,-2 0-49 0,-1 2-58 0,-2-2-94 0,-2 1-112 15,1 1-67-15,-3 1-41 0,-3-2-21 0</inkml:trace>
  <inkml:trace contextRef="#ctx0" brushRef="#br0" timeOffset="696204.168">1065 8219 59 0,'0'-3'224'0,"-2"-2"-44"0,2 2-26 0,-1-2-18 0,1 1-11 0,-2 1-8 0,2-2-5 0,-2 1-7 0,1-1-5 16,1 2-3-16,-2-1-7 0,2 1-5 0,-1-1-8 0,1-1-4 0,-2 2-5 16,2-1-6-16,0 1 0 0,-2-2-1 0,2 1 0 0,0 0-1 0,0 0 1 15,-1 1 2-15,1 1 1 0,0-1 1 0,0 1 1 0,0 0 2 16,0-1 0-16,0 1 0 0,0 1-3 0,0-1-3 0,0 1-3 0,0-1-8 15,0 2-3-15,-3 0-6 0,3 0-5 0,0 0-4 0,0 0-6 0,0 0-7 16,0 0-5-16,0 0-6 0,0 0-6 0,0 0-5 0,0 0-4 0,0 0-3 16,0 0-1-16,0 0-1 0,0 2 0 0,0-1 1 0,0 1 1 15,3 1 1-15,-3 0 2 0,1-1 2 0,1 3 0 0,-2-3 3 16,2 4 3-16,-1-1 2 0,1 0 3 0,-2 2 0 0,3 0 4 0,-3 0 0 16,2 1 1-16,-1 1 3 0,1 0-2 0,0 1 0 0,-1 2-1 0,-1 1 0 15,2-1 1-15,-2 1-1 0,1 2 1 0,1 0-2 0,-2 0-1 0,2 2-1 16,-1 0-1-16,2-1 0 0,-2 2-3 0,1 1 0 0,1-1-1 0,-1 0 1 15,-1-1-2-15,1 2-1 0,0 1 1 0,1-3-2 0,-1 0 0 0,-1 0 0 16,1 2 0-16,1-3 0 0,-1-1-1 0,-1 0 0 0,3-1-1 16,-2 1 0-16,1-3 1 0,-3 0 1 0,2-2 0 0,-2-1 2 0,2 1-1 15,-1-3 1-15,-1 1 2 0,2-3-2 0,-2 2-1 0,0-4-1 0,1 2-4 16,-1-2-4-16,0 0-4 0,0-1-5 0,0-2-5 0,0 0-9 0,0 0-11 16,0 0-12-16,0 0-11 0,-1-2-14 0,1 1-12 0,-2-1-10 15,1-1-11-15,-1 0-13 0,0-1-12 0,-1 0-15 0,-3-1-15 0,3-2-16 16,0 2-13-16,-2 1-11 0,2-3-4 0,-2-1-1 0,0 3 5 0,-1-3 5 15,1 2 9-15,1 0 9 0,-3-2 12 0</inkml:trace>
  <inkml:trace contextRef="#ctx0" brushRef="#br0" timeOffset="696745.5272">978 8560 72 0,'-5'-2'121'0,"4"1"6"0,-1 0 3 0,-1 0 2 16,3 1 2-16,-2-2-1 0,2 1-4 0,-1 1-4 0,-1-2-7 16,2 2-6-16,0 0-5 0,0 0-3 0,0 0-1 0,0 0-2 0,0 0-1 15,0 0-1-15,0 0-3 0,0 0-6 0,0 0-6 0,0 0-4 0,0 0-5 16,0 0-3-16,0 0-5 0,0 0-8 0,0 0-4 0,0 0-5 0,0 0-5 15,2 2-5-15,-1-2-4 0,-1 1-3 0,2 1-4 0,-2-2-2 0,3 1-2 16,-1 0 0-16,-1 2-2 0,2-1 1 0,1-1 0 0,-1 2 0 16,0-1 0-16,1-1 0 0,1 1-2 0,-2 1-1 0,2-1 0 0,-2 2-2 15,2-1-2-15,0 0-2 0,3 0-2 0,-4 1-3 0,1-1-2 0,2 2-4 16,-1 0 0-16,0-3-3 0,0 3-1 0,1-3-1 0,-1 5 0 16,2-2 1-16,-2-1-2 0,1 0 1 0,-1 2 0 0,2-3-2 0,0 2-3 0,-2-3-3 15,-1 3-3-15,1-2-6 0,2 2-6 0,-2-3-6 0,-1 1-6 16,3 1-6-16,-3-1-6 0,3-1-7 0,-2 1-6 0,-1-3-7 15,0 0-5-15,-1 0-5 0,1 0-3 0,3 0 0 0,-3 0 0 0,-1 0-3 16,1-3 6-16,0 3 6 0,0-4 4 0,-1 1 5 0,1-2 5 16,-2 3 5-16,2-3 5 0,-2-1 6 0,1 2 6 0,-1-2 5 0,0-2 5 15,1 3 3-15,-2-3 5 0,-1 1 7 0,1-2 3 0,1 2 0 0,-1-1 4 16,-2 1 7-16,1-1 5 0,1 1 5 0,-2 1 7 0,0-1 10 0,0 1 4 16,0-1 6-16,0 0 5 0,0 2 5 0,0 0 7 0,0 0 5 15,0 0 4-15,0 0 4 0,-2 2 4 0,1 0 2 0,1-1 3 16,-2 2 1-16,2 0-1 0,0 1-3 0,0-1 0 0,0 2-1 0,0 0-2 15,0 0-2-15,0 0-5 0,0 0-3 0,0 0-4 0,0 0-6 0,0 0-6 16,-3 0-5-16,3 2-7 0,-3-2-5 0,1 3-4 0,1-2-4 16,-2 2-1-16,0 0-5 0,1-1-1 0,-1 1-1 0,0 2-3 0,-1 0-1 15,0 2-1-15,-1-4 1 0,2 4 0 0,-3 0 0 0,2 0 0 0,1-1-1 16,-2 2 2-16,2 0-2 0,-2-1 0 0,2 1 0 0,-3-1 1 16,1 3 0-16,2-3 1 0,-2 0 0 0,2 1 1 0,0-1-1 0,0 2 0 15,0-2 0-15,-2 1 2 0,2-1-2 0,0 1 0 0,1-1 0 0,-1 0 1 16,-2 0-1-16,2-2 0 0,1 0 0 0,-1-2 1 0,1 2-1 15,1-2 1-15,-2 0 3 0,0 0 0 0,3-1 0 0,-2 0 2 0,1 0 1 16,1-2 2-16,0 0 1 0,0 0 0 0,0 0 0 0,0 0-4 0,0 0-7 16,0 0-19-16,0 0-22 0,0 0-31 0,-2-2-32 0,2 1-48 0,0 0-54 15,2-2-90-15,-2 0-107 0,0 0-81 0,0-2-66 0,0 2-38 0,0-1-24 16</inkml:trace>
  <inkml:trace contextRef="#ctx0" brushRef="#br0" timeOffset="701367.9207">3769 7858 37 0,'0'0'92'0,"0"0"-27"0,2 2-13 0,-2-2-7 0,0 0-3 0,2 1 1 0,-1 1 8 0,1-2 1 0,-2 2-2 0,0 1 1 0,0-1-1 0,0 0-2 15,0-1-2-15,0 1-1 0,0-1 2 0,0 2-1 0,0 0 1 16,0 0-1-16,0 0 3 0,0 0 0 0,0-1-1 0,0 1-2 16,2 0-1-16,-2 0-3 0,2 1-3 0,-2-2-2 0,0 4 0 0,0-4 0 15,0 3 1-15,0-2-2 0,0 1 0 0,0 0-2 0,0 0-1 0,0 0-1 16,0 1-1-16,0-2 1 0,0 3-2 0,0-2-1 0,0 1-1 15,-2 0-2-15,0 1-1 0,2-2-1 0,-2 1-3 0,1 1-1 0,-1-1 0 16,-1 1 1-16,1 1 0 0,-1-1-1 0,0 1 1 0,0-4-1 16,-1 3 1-16,-3 0 1 0,2 2-1 0,-1-2 0 0,-2 1 2 0,1-2-2 15,-2 3-1-15,-1-2 1 0,2 1 0 0,-4 1-1 0,2-1-1 0,-1-1 1 16,-1 1 0-16,-1-1-1 0,-1 2 0 0,1-2 0 0,-1 0-1 16,0 1 0-16,-2-1 0 0,0 2-1 0,0-2 0 0,2 1-1 0,-3-2-2 15,1 1 1-15,-1 0 0 0,-1 0-2 0,2-2-1 0,-1 0 0 16,-1 1-2-16,1 0 0 0,1-2 0 0,-1 1-1 0,1-1-1 0,-3 2 0 15,3-3-1-15,-1 2-1 0,1-1 1 0,-3 0 0 0,0-1 0 16,3 3-1-16,-4-3 2 0,2-1 0 0,-1 3 0 0,-1-2-1 0,2 1-1 16,-4 0 0-16,2 0 0 0,1 0-1 0,-2 0 1 0,1 0-2 0,1 0 1 15,-2 0-2-15,1 0 0 0,2-1-1 0,-2 1-1 0,1 0-2 16,0-1 0-16,2 3 0 0,-1-2-2 0,1 1 1 0,1 0 0 0,-3 0 0 16,2 0-1-16,2 1 0 0,-2-2 0 0,3 1-2 0,-2 0 1 0,0 0-1 15,0-1 2-15,2 2-1 0,-3-2 0 0,4 1-1 0,-4-1 0 16,2 2-2-16,0-2 0 0,2 1-1 0,-4 0 2 0,4 0-1 0,-3 1 0 15,2-2 1-15,0 1 2 0,1-1-1 0,0-1 2 0,-1 3 1 16,3-3 1-16,-3 1 2 0,1 0 1 0,1 0 0 0,2-1 3 0,-3 2 0 16,1-1 1-16,2 0 1 0,1 0 1 0,-4 0 0 0,4-1-2 15,-1 0 2-15,-1 0 0 0,0-1-1 0,0 1 1 0,0 1 0 0,1-3 1 16,-2 3-2-16,1-1 1 0,1 0 0 0,-1-1-1 0,0 1 0 0,2 1-1 16,-2-1 1-16,1 0-1 0,-1 1-1 0,0-2 1 0,2-1-1 15,-1 3-2-15,1-2 0 0,-1 1 0 0,2 0-1 0,0-2 0 0,-1 5 0 16,1-5 2-16,-2 2-2 0,1-2 1 0,1 3 0 0,0-3-1 15,2 2 0-15,-2-1-1 0,0 1 1 0,0-1 1 0,2 0-1 0,-2 0 1 16,0 1 1-16,2-2-1 0,-3 2-1 0,0-1-1 0,3 1-1 0,-2-1 0 16,1 1 2-16,0-1-1 0,-1 1 0 0,0-1 0 0,1 1 0 15,0-1-1-15,-1 0 0 0,1 1 0 0,1 0 0 0,0-1-1 0,-2 1 0 16,3-2 2-16,-1 3-1 0,-1 0 0 0,0-3 1 0,0 2 0 16,1 0 1-16,1-1 0 0,0 1-2 0,1-2 0 0,-2 3 0 0,1-3 1 15,2 4-1-15,-2-4 1 0,0 3 0 0,2-3 1 0,-3 2 2 16,3 0-1-16,-2-1 1 0,2 1 0 0,-2 0 1 0,2 1 2 0,-1-1 1 15,-1 0 2-15,0-1 1 0,0 1 2 0,2 0 0 0,-2 1 1 0,2-2 0 16,-1 0 1-16,-1 2 0 0,1-1 0 0,-1-1 0 0,2 2 0 16,-2-1-2-16,-1-1 1 0,3 2-1 0,-2 0 1 0,-1-2-2 0,1 3 0 15,2-1 0-15,-2 0-2 0,0-3-1 0,2 4 0 0,-3-3-1 16,1 2-2-16,2-1 1 0,-2 1-1 0,2-1-1 0,0 0 0 0,0 1-1 16,-1-3 0-16,0 2-1 0,1 0-1 0,1 1 1 0,1-1-1 0,-1-2 0 15,-1 3 2-15,1-1-1 0,-1-2 0 0,0 2 2 0,1-1-1 16,-1 1 1-16,0-2-2 0,0 2 2 0,0-2-2 0,1 1 2 0,-1 1-1 15,1-2 1-15,1 1-2 0,-1 0-6 0,-1-1-6 0,1 1-11 16,1 1-10-16,-1-2-14 0,-1 2-15 0,1-1-22 0,-2-1-22 0,2 2-30 16,1-1-32-16,1-1-37 0,0 0-41 0,0 0-58 0,0 0-69 0,0 0-45 15,0 0-36-15,0 0-19 0</inkml:trace>
  <inkml:trace contextRef="#ctx0" brushRef="#br0" timeOffset="701784.3907">1702 8477 73 0,'-2'-2'460'0,"2"2"-11"0,0-2-65 0,0 1-91 0,-1 1-65 0,1 0-52 0,0 0-34 0,0 0-25 0,0 0-18 16,0 0-14-16,0 0-14 0,-2 0-15 0,2 0-12 0,-2 1-11 0,1 1-12 16,1 0-10-16,-2-1-6 0,2 1-7 0,-3 0-3 0,3 1 1 0,-3 2 0 15,0-1 2-15,0-1 3 0,1 1 2 0,1 1 4 0,-3 0 4 16,1 2 3-16,0-1 3 0,0 1 1 0,-2 2-1 0,-1-2 1 0,1 1 2 15,-1 0 1-15,-1 0 0 0,1-1 0 0,0 1 1 0,0 0 3 16,-1 1 1-16,1-4 0 0,-1 2-1 0,0 0-3 0,2-1 1 0,0-1-2 16,0 0 0-16,2 0 1 0,-2-2-2 0,2 1-1 0,-1-1-1 15,1 0-1-15,1-1-1 0,-1-1-2 0,1 1-1 0,1-2-3 0,-1 3-1 16,2-3-1-16,0 0-1 0,0 0-2 0,0 0 0 0,0 0-2 0,0 0 0 16,0 0-1-16,0 0-2 0,0 1-2 0,2-1 1 0,-1 0-1 15,1 0 1-15,1 1-1 0,0-1-1 0,0 0 2 0,3 2 1 0,-2-1 1 16,-1-1 1-16,3 2 0 0,-1-2 1 0,0 2 3 0,4-1 1 15,-1-1 0-15,-2 2 0 0,3 0 0 0,0-2 0 0,-1 0-1 0,1 3 0 16,2-3-1-16,-3 0-1 0,0 0 1 0,0 2-1 0,3 0-1 16,-3-2 0-16,0 1-2 0,-1-1 0 0,0 2 0 0,1-2 0 0,-3 0-1 15,1 0-1-15,-2 0-1 0,1 0-4 0,-3 0-7 0,1 0-13 0,-1 0-18 16,1 0-22-16,-3 0-33 0,0 0-39 0,0 0-56 0,0 0-66 16,0 0-87-16,0 0-95 0,-2 2-54 0,-1-2-32 0,0 3-16 0</inkml:trace>
  <inkml:trace contextRef="#ctx0" brushRef="#br0" timeOffset="727939.7098">1237 7452 15 0,'-2'-2'167'0,"2"1"-41"0,0-1-25 0,0 1-17 0,0-2-13 0,0 3-4 16,0-2-3-16,0 1 0 0,0-1 0 0,0 2-1 0,0-1-2 15,0-1 0-15,0 0 0 0,0 1 0 0,0 1-1 0,0-1-2 16,0-1-1-16,0 2-1 0,-1-1 1 0,1-1 3 0,-2 2 1 0,2-1 0 15,0-1 0-15,0 2 2 0,0-1 1 0,-1-1 0 0,1 2-2 0,-3 0 0 16,3 0-1-16,0 0 0 0,0-5-3 0,0 5-2 0,0 0-4 16,0-2-2-16,-2 0-4 0,2 1-3 0,0 1-4 0,0-3-4 0,0 3-3 15,0-1-2-15,0-2-2 0,0 3-2 0,0-3-3 0,0 2-1 16,0 0-2-16,0-1-2 0,0 2-1 0,0-1-1 0,0-1-2 0,0 2 0 16,0-2-2-16,0 2-2 0,0 0-1 0,0-2-1 0,0-1-1 0,0 3-3 15,0 0 0-15,0-3-2 0,0 1 0 0,0 2-1 0,0-3 0 16,0 3-1-16,0-1 2 0,0 1-2 0,2-2 1 0,-2 1 0 0,0 1 1 15,0 0 1-15,0 0 1 0,0-2 0 0,0 2 3 0,0 0 1 16,0 0 0-16,0 0 2 0,0 0 0 0,0 0 1 0,0 0 2 0,0 0-1 16,0 0 2-16,0 0-1 0,0 0 1 0,0 0 0 0,0 0 2 0,0 0 0 15,0 0-2-15,0 0 1 0,0 0 1 0,0 0-2 0,0 0 1 16,0 0-3-16,0 0 0 0,0 0-3 0,0 0-2 0,0 0-2 0,0 0-4 16,0 2-3-16,0-2-2 0,0 3 0 0,0-2-2 0,0 2 1 15,0-1-2-15,0 1-1 0,0 2 0 0,3 0 0 0,-2-1 2 0,-1 3 0 16,2-1 1-16,-2 1 3 0,3 1 3 0,-1-1 0 0,-1 2 1 0,2 0-1 15,-1 2 0-15,1-2-2 0,-1 1 1 0,0 2-1 0,-1-1 1 16,1 1-2-16,1-2 1 0,0 2 0 0,-2 1-1 0,1-3 1 16,1 3-1-16,-1-1-1 0,-1 2 1 0,1-2 0 0,1-1 1 0,-1 2-2 15,-1 0 1-15,-1-1 0 0,2-1-1 0,0 1-1 0,-1-2 1 0,-1 2-1 16,2 0 1-16,-2 0 0 0,3-1 0 0,-3-1 1 0,0 1 1 16,0-2 1-16,0 0-1 0,0-1 1 0,0 2 0 0,0-3 1 0,0 2 1 15,3-3 1-15,-3 0 0 0,0-1 1 0,0 1 2 0,0-4 1 16,0 3 0-16,0-2-1 0,0 1 2 0,0-4 1 0,0 3 1 0,0-3 4 15,0 0 2-15,0 0 2 0,0 0 1 0,0 0 1 0,0 0 1 0,0 0 1 16,0 0-2-16,1 0-2 0,-1-3 0 0,0 0-1 0,0 1-3 16,0-2 0-16,0 1-3 0,0-2-1 0,0 2-2 0,0-2-2 0,0-1-3 15,0 0-2-15,0 0-2 0,0 0-1 0,0-1 1 0,0 0 0 0,-1-1 0 16,1 0-1-16,-3 0 1 0,3 0-1 0,0 2-1 0,0-2-1 16,-3 1 0-16,3-1-1 0,-2-1 0 0,2 0-2 0,-1 1 0 0,-1 0 0 15,2-1 1-15,-2 1-2 0,2-1-1 0,-1 0 1 0,-1 0 0 16,2 3 0-16,0-4 1 0,-2 0 2 0,1 1-1 0,1 1 1 0,-2-1-1 15,2-2 0-15,-1 2 1 0,-1 0 0 0,2-1 2 0,-2-1-1 16,1 2 2-16,1 0 0 0,-2 2 0 0,2-2-1 0,-1 1 1 0,-2-1 0 16,3 3-1-16,-2-1 0 0,1 3 2 0,1-3 0 0,-2 3 1 0,2-1-1 15,-1 1-1-15,-1 1-3 0,2 1 0 0,0-1-2 0,0 2-2 16,-2 1-2-16,2 0-3 0,0 0-3 0,0 0-1 0,0 0-2 0,0 0-3 16,0 0 0-16,0 0-2 0,0 0 0 0,-1 1 2 0,-1 2 0 15,2-1 2-15,0 1 2 0,0 2 1 0,0 0 1 0,0-1 2 0,0 3 3 16,0-1 3-16,0 1 1 0,0 1 1 0,0-1 0 0,0 2 2 15,0 0 0-15,0-1 2 0,0 2 0 0,0 1-1 0,2-1 1 0,-1 1-1 16,-1-1 2-16,0 1-1 0,2 1-1 0,-2-2 1 0,0 2 0 0,0 0-1 16,0 0 0-16,2-1-1 0,-2-1 0 0,1 1-1 0,-1-1 0 0,0 1 0 15,0-1 0-15,2 1 0 0,-2-1 1 0,0-1-1 0,1-1 2 16,1 0 0-16,-2 1 2 0,0-1 0 0,0-1 2 0,3 1 1 0,-3 0 0 16,1-1 1-16,-1-2 1 0,0 1 0 0,0-2 0 0,2 1 1 15,-2-2-1-15,0 2 2 0,0-2-1 0,0-1 1 0,0 1 0 0,0 1 2 16,1-4 0-16,-1 3-1 0,0-3 3 0,0 0 3 0,0 0 0 0,0 0 2 15,0 0 1-15,0 0 3 0,0 0 3 0,0 0 1 0,0 0 3 16,0 0 1-16,2 0 0 0,-2-3-1 0,2 3 0 0,-2-4-3 0,0 1-3 16,0 1-4-16,0-2-4 0,0 0-7 0,0-1-6 0,0 1-8 15,0-2-7-15,0-2-8 0,0 1-8 0,0-1-7 0,0 0-5 16,-2-1-5-16,2-3-2 0,-2 1-4 0,2 2 0 0,-1-2-1 0,1-1 2 16,0 1 2-16,-2-1 3 0,2 0 6 0,-1 1 6 0,-2-1 6 0,3 1 3 15,0-1 7-15,-2 0 4 0,1 2 3 0,1-2 5 0,-2 3 5 0,2-2 1 16,-1 2 4-16,-1-1 2 0,2 1 1 0,-2-1 1 0,2 0 1 15,-1 0 0-15,-1 4 1 0,2-3 2 0,0-1 2 0,-2 2 2 0,2 0 3 16,-1 1 2-16,-1 0 2 0,2-1 2 0,0 2 2 0,-1 0 2 16,-1 0-1-16,2 1 2 0,0 1 1 0,-2-1 0 0,2 2 0 0,0 0-1 15,0 0-1-15,0 0-3 0,0 2-3 0,-1-1-3 0,1 2-5 16,0 0-3-16,0 0-5 0,0 0-5 0,0 0-1 0,0 0-3 0,0 0-1 16,0 2-1-16,0-1-1 0,0 2 0 0,0 0-1 0,0 2 1 15,0-1 0-15,1 2 1 0,1 0 2 0,-2 2 3 0,2-1 0 0,-1 3 2 16,-1-2 0-16,2 1 1 0,-1 3 1 0,1-1-2 0,-2-1 0 0,2 3 0 15,-1-1 0-15,-1 0-1 0,2 2-2 0,0 0 1 0,-1-1-2 16,1 2 1-16,-2-1-1 0,1 1 2 0,1 0 0 0,-2-2-1 0,3 0 2 16,-2 2 0-16,-1-1-1 0,0-3 1 0,0 1 2 0,0 1 1 15,0-3 3-15,0 2-1 0,0 0 3 0,0-2-1 0,2 0 2 0,-2-2 1 16,0 1 1-16,0-3 0 0,0 2 0 0,0-1 0 0,0-2-1 0,0 0 0 16,0 0 1-16,0 0-1 0,0-1-1 0,0-3 1 0,0 2 0 15,0-1 1-15,0-1 2 0,0 1 1 0,0-2 1 0,0 0 2 0,0 0 1 16,0 0 2-16,0 0 2 0,0 0 2 0,0 0 1 0,0 0 0 0,0 0 1 15,0 0 0-15,0 0-1 0,0 0-1 0,0-2-2 0,0-1-2 16,0 2-2-16,0-1-3 0,0-1-2 0,0 1-2 0,0-1-3 0,0-1-4 16,-2 0-1-16,2 0-2 0,-1 0-2 0,-2 1-2 0,3-2 1 15,0 0 1-15,-2 2 0 0,1-2 1 0,1-1-1 0,0 0-3 0,0 0-2 16,-2 0-1-16,2 0 0 0,0 3 0 0,-1-6 0 0,1 4-1 16,-2-3-1-16,2 1-2 0,0-1 0 0,0 3-3 0,-2-2-1 0,2-1 0 15,0 1 1-15,0-1 1 0,-1 0 3 0,-1 3 0 0,2-2 2 16,0 0 1-16,0 0 1 0,0 1 3 0,0 0 0 0,0 0 2 0,-2 1 1 15,2 1 0-15,0-1 0 0,0 2 2 0,0-1 1 0,0 1 0 0,0 1 1 16,-1 2-2-16,1-5-2 0,-2 5 0 0,2 0-2 0,0 0-1 16,0 0 0-16,0 0-3 0,0 0-2 0,0 0-2 0,0 0 0 0,0 0-3 15,0 0 0-15,0 0 0 0,-1 3 1 0,-1-1 1 0,2-2-1 0,0 2 2 16,0 1 0-16,0 1 0 0,0-1 2 0,0 2 2 0,0-1 2 16,0 2 1-16,0 0 2 0,0-1-1 0,0 3 2 0,0 0 0 15,0 0-1-15,0 0-1 0,0 0 1 0,0 1 1 0,0 2 0 0,0-2 1 16,0 0 1-16,0 1 1 0,0 0-1 0,0-1 2 0,0 1 0 0,0 0 1 15,0-1 1-15,0 0 0 0,2-1 1 0,-1 0-1 0,-1 1 1 0,0-2-1 16,2 3 1-16,-2-5-1 0,0 1 1 0,1 0 0 0,-1-2 0 16,2 1 0-16,-2-1 1 0,0-1 2 0,0 0 2 0,0-1 3 0,0 1 4 15,0 0 4-15,0-3 1 0,0 0 4 0,0 0 3 0,0 0 4 16,0 0 3-16,0 0 2 0,0 0 3 0,0 0 1 0,0 0 1 0,0 0 0 16,0 0-2-16,0 0 0 0,0 0-3 0,0 0-2 0,0 0-3 0,0 0-4 15,0 0-3-15,0 0-2 0,0-3-5 0,0 3-2 0,0-3-4 16,0 1-3-16,0 2-2 0,0-3-2 0,0 2-2 0,0-1-2 0,0 1-3 15,0-1 0-15,0 1 0 0,0-1-2 0,0 2-2 0,0-1-3 16,0 1-3-16,0-2-4 0,0-1-4 0,0 2-2 0,0-1-3 0,0 2-3 16,0-2-5-16,0 1-5 0,0 0-5 0,0-1-4 0,0 2-7 15,-2-3-6-15,2 3-2 0,0-1-5 0,0-1 0 0,-1 1-2 0,1 1 0 16,-2-2-2-16,2 2-2 0,0-2 0 0,0-1-1 0,0 1 0 16,-1 2 0-16,1-3 0 0,0 1 1 0,0 1 0 0,0 0-2 0,0-2 0 15,-2 3-2-15,2-3-4 0,0 2-5 0,0 1-3 0,0-1-7 0,-2-1-7 16,2 2-9-16,0 0-6 0,0 0-6 0,0 0-10 0,0 0-10 15,0 0-11-15,0 0-10 0,0 0-13 0</inkml:trace>
  <inkml:trace contextRef="#ctx0" brushRef="#br0" timeOffset="748434.3394">1405 7293 1 0,'0'0'39'0,"0"0"-2"0,0 0 0 0,0 0 0 0,0 0 2 0,0 0-1 0,0 0 4 15,0 0 1-15,-2-2 6 0,2 2 3 0,0 0 3 0,-1-1 3 0,-1-1 5 16,2 2 5-16,0 0 3 0,-2-1 2 0,1-1 0 0,1 2 1 15,-2-2-2-15,2 2-2 0,0-1-2 0,-1 1 1 0,1 0-3 0,-2-1-1 16,2-1-2-16,-2 2-2 0,2 0 0 0,-1-1-1 0,1-1-3 0,-2 2 1 16,2-1-2-16,-1-1-2 0,-1 2 0 0,2-1 2 0,-2-1-1 15,2 2-1-15,-2 0-1 0,0-3-2 0,2 3-3 0,-2-2-2 0,1 2-2 16,-1 0-2-16,2-2-3 0,-1 2-2 0,-1-1-2 0,2-1-1 16,-2-1-3-16,1 2-1 0,1-2-3 0,-2 3-3 0,2-4-1 0,-1 3-1 15,-1-1-1-15,2 1-2 0,-2-3-1 0,1 1-1 0,1 1-2 16,-2 0 1-16,1-1-1 0,-1 0-1 0,0 0 1 0,0 0-2 0,0-1 1 15,-1 1-2-15,1-2 2 0,1 2-1 0,-1-1 1 0,-1-1 0 0,1 2 2 16,1-2 0-16,-3 0 0 0,3 1 1 0,-1-2-2 0,-1 2 1 16,1-1 0-16,1 0 0 0,-2-2 0 0,0 3 2 0,0-2 2 0,-1 2-2 15,1-1-2-15,0-1 0 0,1 2 0 0,-1-1 0 0,0 0-2 16,0 0 1-16,-3 1-2 0,4-2 1 0,-1 2-2 0,0-1 0 0,-1 0-2 16,1 0-1-16,0 2-1 0,0-1-2 0,1 1 1 0,-2-2 0 15,1 2-2-15,-2-1 0 0,2-1-1 0,-2 2 0 0,0 0-1 0,2 0 1 16,-3 0-3-16,3 1-1 0,-2-1-1 0,2 1-1 0,-2-1 1 0,2 2 0 15,-1-2-1-15,1 3 0 0,-3-3-1 0,3 2 0 0,0 1 0 16,-2-1-1-16,2-1 2 0,-2 2 0 0,2 0 1 0,-3 0 2 0,3 0-1 16,-2 0 0-16,2 0 0 0,-2 0 0 0,0 0 0 0,2 0 0 0,-2 2 1 15,1-1 0-15,-1-1 0 0,2 1 0 0,-2 2 0 0,2-3 1 0,-1 3-1 16,-1-2 0-16,-2 0 1 0,4 1 0 0,-2 1 1 0,0-1-1 16,0-2 1-16,0 2 1 0,0 1 0 0,0-1 1 0,-2 1-2 0,2 0 0 15,1 0 2-15,-1 0-1 0,-1 0 1 0,1 0-1 0,0 0 1 0,0 0-1 16,1 0 0-16,-4 0-1 0,3-2 0 0,2 2 0 0,-2 0-1 0,0-1 0 15,2 2 0-15,-2-1 1 0,1 0-2 0,-1 0 0 0,2 1 0 0,-2 0 1 16,0-1-1-16,2 0 2 0,-2 1-1 0,2-1-1 0,-3 2 0 16,3-2 1-16,-2 1 1 0,2-1-1 0,-2 0 0 0,0 2 0 0,2-2 2 15,-3 0-1-15,3 0-1 0,0-1 1 0,1 3-1 0,-1-3 0 0,0 3 0 16,0-1 2-16,-1-1-1 0,1 2-1 0,-1-2 1 0,2 1-1 16,-1-1 1-16,0 1 0 0,1-1-1 0,-1 2-1 0,1-1 0 0,-1 2 1 15,0-1 1-15,0-1-1 0,-2 2 0 0,2 0 0 0,0-1 1 0,0 0-1 16,1 2 0-16,-1-2 0 0,0 2 1 0,-1 0-1 0,1-1 0 0,0 0 0 15,-1 2 1-15,1-2-2 0,1 0 0 0,-1-1 0 0,1 2 1 16,-1-2 0-16,1 2 0 0,-1-2 0 0,0 2 0 0,1-2 0 0,1 0 1 16,-1 1-1-16,-2 0 0 0,2 0 1 0,1 0 0 0,-3 0-1 0,3 0 1 15,-1-1 0-15,-1 0-1 0,1 3 0 0,2-1-1 0,-1 0 0 0,-1 0 0 16,2-2 1-16,-2 2-1 0,1-1 0 0,1 2-1 0,-2-2 0 0,2 0 1 16,-1 1 0-16,1-1 0 0,0 1 0 0,0 0 0 0,0 0 1 0,0-1-1 15,0 3 0-15,0-3 0 0,0 2 0 0,0-1 0 0,0-2-1 16,0 3 1-16,0 0-1 0,0-1 0 0,0 0 0 0,1 0-1 0,-1-1 0 15,2 0 1-15,-2 2 0 0,1-2-1 0,1 1 0 0,-2-2 0 0,2 3 0 16,-1-1-2-16,-1 1 1 0,2-3 1 0,-1 4-1 0,1-4 1 0,1 2-2 16,-1-1 1-16,1 2 1 0,-1-2 0 0,0 0 0 0,0 0 0 15,1 0-1-15,-1-2 1 0,1 3 1 0,-1-2 0 0,-1 2 0 0,2-2 0 16,-1 1 0-16,1 0 1 0,1 0 1 0,-1-1-2 0,1 1-2 0,-1-2 2 16,0 1-1-16,1 0-1 0,-1 2 0 0,0-2 1 0,-1 0 0 0,1 0 1 15,0 2-2-15,0-4 2 0,2 3 2 0,-2 0-2 0,0-1 0 0,0-1 1 16,-1 2 1-16,1-1 0 0,2-2 2 0,0 3-1 0,-1-1 1 0,1 0 1 15,-2 2-1-15,2-3 2 0,-2 1 0 0,2 0-2 0,-2 1 2 0,3-1-1 16,-3-1 1-16,2 2 0 0,0-1-1 0,0-1 1 0,0 1 0 16,-1-2-1-16,2 3 2 0,-1-1 0 0,0 0-1 0,1-1 0 0,-1 0 0 15,0 0-2-15,1 0 2 0,-1 1-2 0,1-2 1 0,-1 0-1 0,0 2 1 16,1-1-1-16,0-1 0 0,-3 0-1 0,2 0-1 0,-1 0 1 16,-1 0-1-16,2 0 0 0,-1 0 1 0,1-1 1 0,-2-2-1 0,2 3 1 15,1 0-1-15,-3-2 0 0,2 0 1 0,1-1-1 0,-3 2 2 0,2-1-1 16,0-1 1-16,0 0-2 0,0 0 0 0,2 0 1 0,-2 0-1 0,0 0-1 15,0 0 1-15,-1 0-2 0,1 0 0 0,1 0 1 0,-1 0 1 16,0-1 0-16,1-1-1 0,-1 2-1 0,0-1 0 0,1 0 1 0,0 1 1 16,-1-3-2-16,0 3 1 0,0 0-1 0,2-3 1 0,-2 3 1 0,0 0-1 15,0-2-1-15,-1 1-1 0,1-1 0 0,1 1 1 0,-1-1 0 16,-2 1 0-16,2 1 1 0,0-3-2 0,-2 3 1 0,2-3 1 16,-1 1-1-16,1 1 1 0,-2-1-1 0,2 1 1 0,-2-1-1 0,-1-1 0 15,1 2 0-15,2-1 0 0,-1-1 0 0,-2 2 0 0,1-1 2 0,0 1-1 16,1-1-1-16,-1 0 0 0,0-1 0 0,0 1 0 0,-1 0 0 15,1 1 1-15,1-2-1 0,-1 2 1 0,1-2 0 0,-1 0-1 0,0 1 0 16,-1-2 1-16,1 1-1 0,0 1 0 0,0-1-1 0,-1 0 0 16,2-2 1-16,0 2 0 0,-1-1 0 0,0 1 0 0,0-2 0 0,-1 2-2 15,1-1 0-15,0-1-1 0,2 2 0 0,-1 0 1 0,-2-2-2 0,1 0 1 16,0 1 0-16,1-2 0 0,-1 2-1 0,0-1 1 0,0 3 0 16,2-4 0-16,-2 4 0 0,0-2 2 0,0 1 2 0,2-2-1 0,-2 2 1 15,-1-1 0-15,1-1 0 0,0 2 2 0,1 0-1 0,-1 0 1 16,-2 0 0-16,2 1 1 0,0-1-2 0,-1 1 0 0,-1-1 2 0,1 1-1 15,-2 1 1-15,2 0-1 0,-1-2 1 0,-1 0-1 0,2 2 1 0,-2-2-1 16,1 1 0-16,1 1-1 0,-2-1 0 0,2 0 1 0,-1-1-1 16,-1 0 2-16,2 1-2 0,0-1 0 0,-1 2 0 0,-1-2-1 0,2 0 0 15,-2 0 0-15,1-2 1 0,2 2-2 0,0-1 0 0,-1-1 0 16,-1 2 0-16,1 0 0 0,1-2 0 0,-1 1-1 0,0 0 2 0,-1 0-1 16,1 0 0-16,1 1 0 0,-1-2 0 0,-1 3 1 0,1-4 1 15,2 4 0-15,-2-1 0 0,-1-1 2 0,1 1-1 0,-1-2 2 0,1 2-2 16,-2-2 2-16,2 1-1 0,-1 1-1 0,-1-1 1 0,2 2 0 0,-2-3 0 15,2 0-2-15,-1 2 2 0,-1-1-1 0,2 0 1 0,-2 0-2 16,0 0 0-16,0-1 2 0,0 2-2 0,0-1 1 0,0 2-1 0,0-3 0 16,0 1 0-16,0 1 0 0,0-2-1 0,-2 2 0 0,2-1 1 0,0-1-2 15,-1 2 0-15,-1-4 0 0,2 4 1 0,-2-1-1 0,2-2 2 16,0 2-2-16,-1-1 0 0,-1 0 0 0,2 2 0 0,0-2 0 0,-2 2-1 16,1-1 0-16,1 1 1 0,-2-2 1 0,2 2 0 0,-1-1-1 15,-1-1-1-15,2 2 0 0,-3 0 0 0,2-2 0 0,1 1 0 0,-2 0 0 16,2 0 0-16,-1 0 0 0,-1 0 1 0,2 0 0 0,-2-1 0 0,1 2-2 15,1-2 1-15,-2 2 1 0,2-1-1 0,-1 1 0 0,-1-2 1 16,2 2-1-16,-2-1 0 0,2-1-1 0,-3 2 1 0,3 0 0 0,-2-2-1 16,1 1 1-16,-1 0 0 0,2 0 0 0,-3 0 1 0,3 1-2 15,-3-2 1-15,2 3-1 0,1-4 1 0,-2 4 0 0,2-2 0 0,-1 1 1 16,-1-2-1-16,0 2 0 0,2-1-1 0,-1 0 1 0,-1 2-1 16,2-1 0-16,-2 0 0 0,1 0 0 0,1 1-1 0,-2-3 1 0,2 3 0 15,-1-1 1-15,-1 0 0 0,2 2 0 0,-2-2 0 0,1-1 0 16,1 1 0-16,-2 0 0 0,2 0 0 0,-1-1 0 0,-1 1 1 0,2 1 0 15,-3-1 1-15,2 2-1 0,1-2-1 0,-2 0 0 0,2 0 0 0,-1 0 0 16,-1 0-1-16,2-1-1 0,-2 2 1 0,1-1 2 0,-1 0-1 16,-1-2 2-16,1 2-1 0,1-1-2 0,-4 1-1 0,3-1 1 0,-1-2 0 15,-1 2 0-15,-1-1-1 0,2 0 0 0,-2 0-1 0,2 1 1 0,-2-2-1 16,0 1-1-16,-1-1 0 0,1 2-1 0,-1-1-1 0,1-1-1 16,-1 1-8-16,-2 0-12 0,2 1-17 0,-1-2-18 0,-3 2-30 0,1-1-36 15,1 2-49-15,0-1-54 0,0 1-91 0,-1 1-108 0,-1 1-69 16,1 0-50-16,-2 1-26 0,-2 0-15 0</inkml:trace>
  <inkml:trace contextRef="#ctx0" brushRef="#br0" timeOffset="755715.7241">1386 8949 113 0,'-2'-3'119'0,"2"1"-21"0,-2 1-14 0,2-1-12 0,-2 1-5 0,0-1-3 0,2 1-2 15,-2-1-5-15,1 0 0 0,1 1 0 0,-2 0-1 0,2 1-3 0,0-1-2 16,0-1-1-16,0 2 0 0,0-1-2 0,0-1 0 0,0 0-3 15,-1 1-2-15,1 1 1 0,-2-3 1 0,2 3 3 0,-2-4-5 0,1 4-2 16,1-2-4-16,-2 2-2 0,2-3-2 0,-1 1-4 0,-1 0-2 0,2 2-1 16,-2-3-3-16,1 1 1 0,1 0-2 0,-2 1-1 0,2-3-4 15,-1 3-5-15,-1-1-2 0,2 0-1 0,-2-1-1 0,2 3 1 0,-2-2-1 16,0-1 0-16,2 2 0 0,-2-1-1 0,1 0 0 0,1 0-1 16,-2 0-2-16,1 1 1 0,-1-1-2 0,-1-1-1 0,1 0 0 0,1 2-4 15,-3-1 1-15,3-1-1 0,-1 2-1 0,-1 0-1 0,1-1-1 16,-2-1-2-16,1 1 1 0,0 1 2 0,-1 1-1 0,1-3 3 0,-2 3 1 15,2-1 2-15,-2-2 0 0,1 3 1 0,-1 0 1 0,0-2-1 16,-1 2 0-16,1-2 3 0,0 1 0 0,-1 1 2 0,2-2 1 0,-1 0 0 16,-2 2-1-16,2 0-2 0,1 0 1 0,-2-3-2 0,1 3 1 0,0 0-1 15,0 0 1-15,-1 0 0 0,0 0 2 0,1 0 2 0,0 0 1 16,-1 0 3-16,1 0 0 0,0 0 2 0,-1 0 2 0,1 0 1 0,1 0 2 16,-3 0 1-16,4 0 3 0,-2 0 0 0,-1 0-1 0,1 0 1 0,2 0-1 15,-3 0 0-15,3 0-1 0,-2 0 0 0,0 0-1 0,-1 0-1 0,1 0 0 16,2 3-2-16,-2-3-2 0,0 0 0 0,2 0-1 0,-3 2-2 0,3 0 1 15,-2-2-2-15,0 1 1 0,2 1-2 0,-2-2-1 0,2 2-1 16,0-2-1-16,-1 0-1 0,0 3-2 0,1-2 1 0,0-1-1 0,1 1 2 16,-1 1 0-16,0-2 1 0,0 3 0 0,-2-1-2 0,2-1 2 0,0 1 0 15,0 0 0-15,-1-1 1 0,1 1 1 0,0 1 0 0,0-1 2 16,1 1-1-16,-1 0-1 0,0 0 1 0,-1-1-1 0,0 0 0 0,1 1 1 16,0 0-1-16,0-1 0 0,-1 2-1 0,1-1 0 0,0 0 0 0,0 0-1 15,1 1 0-15,-2-1-2 0,1-3 1 0,1 4 0 0,-1-1 0 0,1-1 0 16,1 2 1-16,-1-3 0 0,-1 1 0 0,3 1 0 0,-2-1 1 0,2-1 1 15,-1 1 0-15,-3 0 1 0,4-1 1 0,-1 1 0 0,-1 1-1 0,2-1 1 16,-3-1 0-16,2 2-1 0,-1-1 0 0,2-1 1 0,-1 2-1 0,-1 0 0 16,0 0 0-16,1 0 0 0,1-1-2 0,-2 1-2 0,1-1 0 15,-1 1 1-15,2 1-1 0,-3 1 0 0,3-2-1 0,-2 1 1 0,2-1 0 16,-1 2 0-16,-1-1-1 0,2-1 0 0,-2 2 0 0,2 0 0 16,-1 0 0-16,-1-1 1 0,2 2-1 0,0 0 1 0,0-1-1 0,0 0 1 15,0 2 0-15,0-2 1 0,0 2-1 0,0-2-1 0,0 2 0 0,0-1 0 16,0-2 0-16,0 2-1 0,0 0 1 0,0 0 0 0,0 0-1 0,0-1 1 15,0 0-1-15,0 2 1 0,0-2-1 0,0 2-1 0,0-2 2 0,0 2-2 16,2-1 1-16,-1-2-1 0,-1 2 1 0,0-1-1 0,2-1 1 0,-2 0-2 16,2 1 0-16,-2 0 1 0,0 0-1 0,1 0 1 0,-1 0-1 15,0 0 0-15,0-1 0 0,2-1 0 0,-2 2 1 0,0-1 1 0,0-1-2 16,1 2 1-16,1-3-1 0,-2 3 0 0,2-1 1 0,-1-1-1 16,-1 2 1-16,2-3-1 0,-2 3 0 0,1-2 2 0,1 2-1 0,-2-3 0 0,2 3-3 15,-1-2 0-15,-1 1 1 0,2-1 0 0,-2 2 1 0,1-1-1 16,2 3 0-16,-3-4 0 0,2 3 1 0,-1-2-2 0,-1 1 0 0,2-1 0 15,1 1 0-15,-3-1 0 0,2-1 2 0,-2 2-1 0,1-1-1 0,1 0 0 16,-2 1 1-16,3-1 1 0,-3-1-1 0,2 1 0 0,-2 1-1 0,3-2 1 16,-3 2 0-16,2 0 0 0,-1-2 0 0,-1 1-1 0,2 1 1 0,-1-1 1 15,2-1 0-15,-3 1 0 0,2 1 1 0,-1 0-2 0,1-1 1 16,-2 0 1-16,2 1-2 0,-1-1 1 0,1-1 2 0,-2 2-1 0,3-1 2 16,-3 1 0-16,2 0-2 0,-1 0 1 0,1-3-2 0,1 4 2 0,-1-1-1 15,-1-2 2-15,-1 2-2 0,2 0 0 0,0-2 0 0,-1 2 1 0,2 0-2 16,-2-1 0-16,1 1 1 0,0-2-1 0,-1 1 0 0,1 1 2 15,-1-2-2-15,1 1 2 0,1 1-2 0,-1-1 1 0,-1-2 0 0,1 3 1 16,1-2-1-16,-1 2 1 0,0-2 0 0,-1-1 2 0,2 2-1 0,0-1 0 16,0 0 0-16,-1 0 0 0,-1-1-1 0,1 1 1 0,1 1-2 0,-1-3 1 15,0 3-1-15,-1-1 2 0,1-1 0 0,1 1-2 0,0 1-1 16,0-1 1-16,0-1-2 0,0 1 0 0,-1 1 1 0,1-1-1 0,0-2 0 16,2 1 0-16,-3 0 1 0,1 1 0 0,0 0-1 0,1 0 0 0,0-1 1 15,-1-1-2-15,0 2 1 0,-1-2 0 0,3 1 1 0,-2 1-2 16,2-1 1-16,0-1-1 0,0 2 1 0,-3-1 1 0,3-1-2 0,-2 0 0 0,2 2 0 15,-2-1 0-15,0 0 0 0,3-1 0 0,-3 1 2 0,2 0-1 16,0-2 0-16,-2 0 1 0,2 3 3 0,-2-3 0 0,3 0-2 0,-3 0 2 16,2 2 1-16,-2-2 0 0,2 0 1 0,-2 0 1 0,2 0 1 0,1 0-1 15,-3 0 2-15,2 0-1 0,-2 0-1 0,2 0 0 0,0 0 1 16,-2 0 0-16,3 0 0 0,-1-2 0 0,0 2-1 0,0 0 0 0,0 0-1 16,-1-3 1-16,2 3-1 0,-1 0 0 0,-2-2 0 0,2 0 0 15,0 1-1-15,0-1 1 0,1 0-1 0,-2-1-1 0,1 2-1 16,-1 0 1-16,-1-1-2 0,2-1 1 0,-2 2-1 0,3-1 0 0,-3 1 0 15,2-1 0-15,0 0-1 0,-2 0 0 0,2 0 1 0,-2 1-1 0,2-1 3 16,-1-1-2-16,1 2 1 0,-2-1-1 0,2-1 1 0,-2 1-2 16,2 1 2-16,0 0-2 0,-1-2 0 0,1 2 2 0,-2-1-1 0,2-1 0 15,-2-1-1-15,2 4-1 0,-2-3 1 0,3 1-1 0,-3-1 0 0,2-1 2 16,-2 4-2-16,0-3 1 0,1-1 1 0,-1 3-1 0,0-3 0 16,-1 1 1-16,2 1-1 0,-1-1 2 0,0 0-1 0,1 0 1 0,-1-1-1 15,0 2 1-15,0-1-1 0,1 1 1 0,-1-1 0 0,1 0 1 16,-1 0-1-16,-1 0 1 0,-1 1-1 0,1-1-1 0,1-1 1 0,-1 1-2 15,0 1 0-15,-1-1 1 0,1-1-2 0,1 1-1 0,-1 1 0 0,-1-1-1 16,1-1-1-16,2 3 0 0,-2-3 0 0,-1 1-1 0,2 1 0 16,-1-3 1-16,1 2 0 0,-1-2-1 0,0 3 0 0,-1-1 1 0,1-2-1 15,1 2 2-15,-1 0-1 0,-1-1-1 0,1 1 1 0,2-2 0 16,-2 0 0-16,-1 2 0 0,1-1-1 0,1-1 1 0,-1 2 0 0,-1-1 1 16,-1-1 0-16,2 1-1 0,0 0 0 0,-1-1 0 0,1 0 1 15,-2 0 0-15,3 0 0 0,-3 1 0 0,2-1 0 0,-1 1 0 0,-1-2 1 16,2-1-1-16,-2 2-1 0,1 1-1 0,2-1 0 0,-3 0 1 0,2 0 0 15,-1 0 0-15,-1 0 0 0,2 0 0 0,-2 1 0 0,2 0 0 16,-1-1-2-16,-1-1 2 0,2 2-1 0,-2 1 1 0,1-2 0 0,-1 0 0 16,2 3-1-16,-2-3 4 0,0 3-1 0,0-3-1 0,0 2-1 0,0-2 1 15,0 1 0-15,0 1 0 0,0-2 0 0,0 2-2 0,0-1 1 16,0 1 1-16,0-2 0 0,0 2 1 0,0 0-1 0,0 0 0 16,0 1 0-16,0-3 0 0,0 2 2 0,0-1-2 0,0 1 0 0,0-2 0 15,0 1-2-15,0 1 2 0,0-1-1 0,0-1 1 0,0 2-1 0,0-2 0 16,0 3 0-16,-2-2-1 0,1 0-1 0,1 0 1 0,0 1 0 0,0-1 0 15,-2-1-1-15,2 2 2 0,-1-1 0 0,1 1 0 0,-2-2-1 16,2 0 1-16,0 3 0 0,-2-3-2 0,2 3 1 0,0-3 0 16,0 2 0-16,-1-2-1 0,1 1 1 0,-2 1 0 0,2-2 0 0,0 2-1 15,0-1 1-15,-3 1 0 0,2-2 0 0,1 2-1 0,0-2 1 16,0 3-1-16,0-1 0 0,-2 0 0 0,2 0 1 0,0 0 0 0,0-1-1 16,-1 2 1-16,-1-1 0 0,2-1 0 0,0 1-1 0,-3 1 1 0,3-1 0 15,-2-1 0-15,2 0 0 0,0 0 1 0,-1 2 0 0,-1-1-1 0,2 0 0 16,-2 1-1-16,2-2 0 0,-1 1 1 0,-1 0 0 0,2-1-1 15,-2-1 1-15,1 3-1 0,1-3-1 0,-2 2 2 0,-1-1 0 0,0-1 1 16,2 2 2-16,-1-1-1 0,-1 1 1 0,1-2 0 0,1 0 0 16,-1 1 1-16,-1-1 1 0,0-1-1 0,-1 2 1 0,1-1 1 0,0 1 0 15,-1-1 0-15,1 2-1 0,1-1-1 0,-1 1 2 0,0-2-1 16,-1 0-1-16,3 3 0 0,-1-3 1 0,-1 3-1 0,1-3-1 0,-1 2 0 16,0-1 0-16,2 1 0 0,-1 1 1 0,-1-1-1 0,1 1-2 0,-1-1 2 15,1 0-1-15,1 1 1 0,1 1 0 0,-2 0-1 0,1-2 1 16,-1 1-1-16,2 1 0 0,-2-1 0 0,1-1 0 0,1 2 0 0,-2-1 0 15,1-1-1-15,-1 2 0 0,-1 0-1 0,2 1-2 0,-1-2 2 16,1 2 0-16,-1-1-2 0,0-1 1 0,1 2 0 0,-1-2-2 0,0 1 1 16,1 1 0-16,-1-2 0 0,1 1 0 0,-1 1 1 0,-1-1 0 0,1-2 0 15,2 3 1-15,-3 0 0 0,0 0 0 0,3-2-1 0,-3 2 1 16,1 0 1-16,1-2 1 0,-1 1 0 0,1 1 0 0,-1-2 0 0,-1 0 1 16,1 2 0-16,1 0-1 0,-1 0 1 0,-1-3 0 0,1 3 1 0,1 0-1 15,-1-2-1-15,0 0 1 0,-2 2 0 0,2-1-1 0,-1-1 0 16,0 2 0-16,0-2 0 0,1 2-1 0,-1-1 1 0,0-1 0 15,1 1-1-15,-1 0 0 0,1-2-1 0,-2 3 1 0,1-2 1 0,1 2 0 16,-1-3 0-16,0 3 1 0,1-1-1 0,-3-1 0 0,4 0 0 0,-1 2 0 16,-1-1 0-16,1 0-1 0,-2 1 1 0,2-2 1 0,1 1 1 15,-1 1-2-15,-1-2-2 0,1 2 1 0,1-1 1 0,-1 1-1 0,-1 0 0 16,1-2 1-16,1 2-1 0,-1 0 0 0,-1 0 1 0,1 0-1 0,1 0 0 16,-2 0-1-16,0 0 0 0,0 0 0 0,-1 0 0 0,1 0-2 15,0 0 1-15,0 0 0 0,-2 0-1 0,-1 0 1 0,1 0-1 16,0 0 0-16,-3 0-2 0,2 0 1 0,-3 0-7 0,1 0-7 0,-2 2-14 15,-1-1-19-15,0-1-24 0,-2 2-26 0,-1 1-42 0,1-1-48 0,-2 2-93 16,0 0-113-16,-2 1-79 0,1 0-62 0,-3 0-31 0,-1 2-18 0</inkml:trace>
  <inkml:trace contextRef="#ctx0" brushRef="#br0" timeOffset="758856.7007">1221 7313 103 0,'0'0'111'0,"0"0"-8"0,-1 0-8 0,1 0-7 0,0 0-6 0,0 0-3 0,0 0-2 16,0 0-7-16,-2 0-3 0,1 0-8 0,-1 2-5 0,2-1-6 0,-2-1-9 16,1 2-4-16,1 0-6 0,-2-2-3 0,2 1-3 0,-1-1-5 0,1 0-5 15,0 0-4-15,-2 2-3 0,2-1-2 0,-2-1 0 0,1 1-1 16,1 2-1-16,-2-3 3 0,2 0 4 0,0 3 2 0,-1-3 2 0,1 1 2 15,-3 2 1-15,1-2 2 0,2 1 1 0,0 0 1 0,-1 0 0 16,-1 1 2-16,2-3-1 0,-2 3 1 0,1 0-1 0,-1 0-12 0,1 0-19 16,-3 2-34-16,1-1-42 0,0 1-56 0,0 1-68 0,-3-2-66 15,1 4-70-15</inkml:trace>
  <inkml:trace contextRef="#ctx0" brushRef="#br0" timeOffset="764083.8032">1318 9015 14 0,'0'0'37'0,"0"0"-4"0,0 0-3 0,0 0-3 0,0 0-3 0,0 0-3 0,0 0 1 0,0 0 2 15,0 0 6-15,0 0 5 0,0 0 7 0,0 0 10 0,0 0 10 16,0 0 10-16,-2-2 7 0,2 2 6 0,0 0 4 0,-1 0 2 0,1-1 1 16,0 1 0-16,0 0-4 0,-2-2-3 0,2 2-6 0,0 0-5 15,0 0-6-15,-1-2-3 0,1 2-6 0,-2-1-6 0,2 1-6 0,0 0-5 16,0 0-6-16,-2-1-3 0,1 0-3 0,1 1-2 0,0 0 0 0,0-2-1 15,0 2-1-15,0 0-1 0,0 0-3 0,0-1-1 0,0-1-3 16,0 2-3-16,0 0 1 0,0 0-1 0,0 0-2 0,0 0 0 16,0-2-2-16,0 2 0 0,0 0-1 0,0-1 1 0,0 1 0 0,0 0-2 15,0 0 1-15,0-3 0 0,0 3 1 0,0 0 0 0,0-1 2 0,0 1 0 16,0-3 2-16,0 3 1 0,0 0-1 0,0-2 0 0,0 2 0 16,0-2-1-16,0 1 1 0,0-1-2 0,0 0 0 0,0 2-1 0,0-3-1 15,0 3-1-15,0-4-1 0,0 4-1 0,0-1-2 0,0-1 0 16,0 2-2-16,0-2 2 0,0-1-1 0,0 3 2 0,0-1 2 0,0 1 2 15,0-1 2-15,0 1 1 0,0 0 3 0,0 0 1 0,0 0 2 0,0-3 1 16,0 3 0-16,0 0 2 0,0 0 0 0,0 0 2 0,0 0-1 16,0 0-2-16,0 0-2 0,0 0-4 0,0 0-4 0,0 0-3 0,0 0-3 15,0 0-4-15,0 0-2 0,0 0-2 0,0 0-2 0,0 0-3 0,-2 0-1 16,2 3-2-16,-1-3 0 0,-1 1 1 0,2 0 1 0,-2 2 3 16,2-1 3-16,-1 1 3 0,-1 1 3 0,-1-1 1 0,1-1 2 0,-2 3 2 15,1 0 1-15,0-1 2 0,-1 2 2 0,1-2 1 0,0 1-2 0,1-1-1 16,-1 1 0-16,0 0-2 0,0 0-1 0,-2-2-1 0,2 2-2 15,0-3 0-15,1 1 0 0,1 1 0 0,-1-1 1 0,0-1-1 0,1 1 1 16,-1-3 0-16,2 0 4 0,0 0 0 0,0 0 1 0,0 0 2 16,0 0-2-16,0 0-1 0,0 0-2 0,0 0-4 0,0 0-9 0,0 0-7 15,0 0-10-15,2 0-14 0,-1-3-15 0,1-1-13 0,0-1-14 0,-1 2-14 16,1-2-13-16,1 0-13 0,-1-1-9 0,1 0-8 0,1-3-10 16,-1 2-11-16,1-1-5 0,-1-1-2 0,0 1 5 0,0-1 7 0,-1 1 11 15,1-2 13-15,2 3 12 0,-1-2 13 0,-2 2 15 0,-1-1 17 0,1 1 16 16,0 0 17-16,-1 2 20 0,-1-2 24 0,0 3 21 0,0 0 21 15,0-1 17-15,0 2 16 0,0 0 12 0,0 0 8 0,0 2 8 0,0-1 6 16,-1 1 1-16,1 1-1 0,0 0-3 0,0 0-1 0,0 0-6 16,0 0-6-16,0 0-8 0,0 0-8 0,0 0-10 0,-2 0-10 0,2 1-8 15,-2-1-7-15,1 2-5 0,1-2-4 0,-2 3-3 0,2-2-2 0,-1 0-1 16,-2 3-2-16,3-1-3 0,-3 0-2 0,3 1-3 0,-2 0-2 16,1 1 0-16,-1 2-2 0,0-3-2 0,1 1-1 0,-1 2-2 0,0 1-1 15,1-3-3-15,1 1-2 0,-2 0-1 0,2 0-1 0,-1 0 0 0,-1-1 1 16,2 0-2-16,-3 2-2 0,3-2-8 0,-2 2-12 0,2-1-15 15,-1-2-19-15,-2 1-29 0,3-1-35 0,-2 2-45 0,1-1-54 0,1-1-80 16,-2 0-95-16,2 1-58 0,-1 0-38 0</inkml:trace>
  <inkml:trace contextRef="#ctx0" brushRef="#br0" timeOffset="764932.8401">1252 9499 20 0,'-4'0'310'0,"1"2"-44"0,0-2-37 0,0 0-33 0,1 0-23 0,-1 0-17 0,1 0-12 0,1 0-6 15,-2-2-6-15,0 2-8 0,1-1-7 0,2 1-9 0,-2-2-4 16,1 0-3-16,1 2-4 0,-2-1-5 0,2-1-6 0,-1 2-8 0,-1-1-4 15,2 0-7-15,-2 1-3 0,1-3-4 0,1 3-3 0,-2 0-2 16,2-2-2-16,-1 2-1 0,-1-1-4 0,2-1-4 0,0 2-2 0,0 0-2 16,-2 0-1-16,2-1-2 0,-1-1-2 0,1 2-4 0,0 0-2 15,-2-2-2-15,2 2 0 0,0 0-1 0,0 0-2 0,-1-1-3 0,-2 0-1 16,3 1 0-16,-2 0-2 0,2 0-4 0,0 0 0 0,0 0-2 16,0 0-1-16,0 0 1 0,0 0-2 0,0 0 0 0,0 0-2 0,0 0-2 15,0 0-1-15,0 0-3 0,0 0-3 0,0 0-1 0,0 0-3 16,2-2-1-16,1 1-3 0,-2 1-3 0,1-2-1 0,-1 2-1 0,1 0 0 15,1-1-1-15,0-1-1 0,2 2-1 0,-2-1 1 0,2-1-2 0,3 2-2 16,-2-1-1-16,2-1-1 0,-1 2-3 0,0-2 0 0,1 1 1 0,0 0 0 16,2 0-2-16,-3-1-1 0,0 1-2 0,1-1-1 0,-2 2 1 15,2-2 1-15,-2 1 2 0,1 1 4 0,-2-2 1 0,-2 0 4 0,2 2 4 16,-1 0 3-16,-1-3 3 0,-1 3 4 0,1 0 2 0,-3 0 3 16,0 0 2-16,0 0 1 0,0 0 0 0,0 0 0 0,0 0-3 15,-3 0-2-15,1 0-2 0,-1 0-4 0,1 0-2 0,-4 0-1 0,2 3-2 16,-1-3-2-16,-2 0-3 0,-1 2 0 0,1 0-1 0,-1-1 0 0,0 1 3 15,0 1 0-15,-3-1 2 0,3-1 1 0,0 0 2 0,-1 2 2 0,2-1 1 16,-1-1 2-16,2 1-1 0,0-1 3 0,1-1 0 0,0 2 2 16,0-1 1-16,2-1 0 0,0 2 0 0,0-2 0 0,1 0 0 0,2 0 2 15,0 0 0-15,0 0 0 0,0 0 0 0,0 0-4 0,0 0-3 16,0 0-5-16,0 0-5 0,0 0-9 0,2-2-7 0,1 2-7 0,0-3-8 16,-1 2-11-16,3-1-10 0,-2-1-14 0,2 0-13 0,2 2-20 15,-2-2-18-15,3 0-29 0,-3 0-30 0,1-1-40 0,2 1-44 0,0 1-61 16,-2-1-72-16,-1-1-32 0</inkml:trace>
  <inkml:trace contextRef="#ctx0" brushRef="#br0" timeOffset="765477.616">1223 8919 46 0,'0'0'86'0,"0"0"-6"0,0 0-8 0,0 0-4 0,0 0-3 0,0 0-4 0,0 0-5 16,0 0-3-16,0 0-4 0,0 0-3 0,0 0-3 0,0 0-2 0,0 0-3 16,0 0-2-16,0 0-2 0,0 0 1 0,0 0 2 0,0 0 1 15,-2 1 2-15,1 1 2 0,1-2 1 0,-2 1 1 0,2 1-3 16,-1-2 1-16,-1 3 0 0,2-3-1 0,-3 2 0 0,3-1-1 0,-2 0 2 15,1 0-2-15,-1 1 1 0,0 0-3 0,1-1-3 0,-1 2-2 0,-2-1-2 16,2-1-2-16,-1 2-3 0,0 0-8 0,1 0-12 0,-1 2-29 0,-2-2-36 16,2 2-65-16,-2 2-76 0,1-2-83 0,-1 0-81 0,2 2-43 0</inkml:trace>
  <inkml:trace contextRef="#ctx0" brushRef="#br0" timeOffset="769766.3792">3618 7024 365 0,'0'-3'461'0,"0"2"-40"0,0-3-78 0,0 1-94 0,0 1-54 0,-2 2-33 0,2-2-21 0,-1-1-10 0,-1 1-10 15,2 1-6-15,-2 1-10 0,2 0-12 0,0 0-11 0,0 0-12 0,0 0-10 16,0 0-9-16,0 0-8 0,0 0-8 0,0 0-7 0,-1 0-4 0,-1 0-4 16,-1 0-3-16,1 1-3 0,-1 1-1 0,-1 0-2 0,1-1-1 15,-1 1-2-15,-1 0-1 0,2 1-2 0,-3 2-1 0,1-2-1 16,-1 1 1-16,1 1-1 0,0 0 0 0,-1 2 1 0,1-2-1 0,2 1 0 15,-3 1 1-15,3-1-2 0,-2 2 0 0,2-2 1 0,0 1-1 0,-1 1 0 16,1 0 1-16,2-1 0 0,-1 0-1 0,0 2-1 0,1-1 0 16,1 1 1-16,0-2 0 0,0 1-1 0,1 2-2 0,1 0-1 0,-2-3-1 15,3 2-1-15,-1 0-3 0,-1 0-2 0,1 0-2 0,1-2-1 16,0 2 0-16,1-1-2 0,-1 0 1 0,0-1-1 0,1 0 0 0,-2 2 0 16,1-1 0-16,-1-1 0 0,1 1 1 0,-1-2 0 0,1 1 2 0,-2-1 2 15,1 1 1-15,1 0 0 0,-1 0 2 0,-2-1-2 0,2 0-4 16,-1 0 0-16,-1 0-1 0,0-1-1 0,0 1 2 0,0 0 0 0,0 0 1 15,0-2 1-15,-1 1 2 0,-1 0 1 0,2-1 1 0,-2 2 0 16,-1-2 0-16,0 1 3 0,0-1 4 0,-1 2 1 0,1-1 2 0,0-1 0 16,1 1 1-16,-4 1-2 0,3-4 2 0,0 2-2 0,0-1-1 0,1 2-1 15,-1-1 1-15,1 0-2 0,-1 0 0 0,2-1-2 0,-1-1-1 0,0 1 0 16,1 1 0-16,-2-2 0 0,3 1 0 0,0 2-1 0,0-2 0 16,0 1-2-16,0-1 1 0,0 2-1 0,3-2 0 0,-2 0 0 0,1 1-2 15,-2-1 0-15,3 2 1 0,-1-2 0 0,-1 1 1 0,1-1-1 16,1 0 0-16,-1 1 0 0,-1 2 2 0,1-5-1 0,1 3 0 0,-1 0 1 15,-1 1-1-15,1-3 2 0,-2 1 0 0,3 1 1 0,-2-1-2 16,-1 2 3-16,2-1 1 0,-2-1 2 0,0 2 1 0,0-1 4 0,0 1 2 16,0 2 4-16,0-1 6 0,0 4 4 0,-2-3 2 0,1 0 3 15,-2 2 3-15,0 2 1 0,1-1 3 0,-1 1 0 0,-2-1 1 0,2 2-1 16,-2 0 2-16,2 1-1 0,-3 0-2 0,1-1-3 0,2 3-2 0,-2-2-1 16,2 1-2-16,1 1-1 0,-1-2-1 0,2 0 1 0,-1 3 0 0,2-3-1 15,0 0 1-15,2 1-3 0,-1 0 0 0,2-1-2 0,1-1-2 16,-1 0-2-16,3 2 1 0,-1-2-1 0,3-3-2 0,-2 2 1 0,0 1-3 15,1-5-1-15,2 2-1 0,-3-2 0 0,2 1-1 0,-1-2 1 16,0 0 0-16,0-2 0 0,-2 1 1 0,-1-2 0 0,1 2 1 0,-1-2 2 16,-1-1-1-16,1 0 1 0,-2-1 0 0,-1 0-2 0,-1 2-4 15,2-3-11-15,-2 0-17 0,0 0-21 0,0 0-27 0,0 0-40 0,0 0-45 16,0 0-71-16,0 0-85 0,0 0-91 0,0 0-99 0,0 0-52 16,0 0-32-16,0 0-16 0</inkml:trace>
  <inkml:trace contextRef="#ctx0" brushRef="#br0" timeOffset="770598.7368">3916 7063 168 0,'-4'-3'529'0,"-1"-1"-10"0,0-1-22 0,2-1-89 0,0 3-124 0,0-1-75 0,1-1-48 0,1 0-26 0,-1 1-15 0,2 1-9 0,0-2-9 0,0 2-9 0,0-1-11 0,0 1-12 16,2-1-15-16,-1 1-11 0,1-2-10 0,-1 2-8 0,3-1-7 16,0-1-4-16,1 2-3 0,1-1-3 0,-1 1-2 0,1 1-3 15,2-3-2-15,0 3-3 0,0-1-2 0,2 0-2 0,0 2 0 0,-2-2 0 16,2 3 1-16,-1-3-2 0,1 2 1 0,-2 1-1 0,0 0 0 0,1 0 1 15,-1 0-2-15,0 4 0 0,1-4 0 0,-4 4 1 0,2-1-1 0,-1 0 0 16,-1 1 2-16,1 1-1 0,0 1 1 0,-3 0 3 0,2 1 2 16,-2 1 4-16,-1-1 1 0,1 0 4 0,-3 3 2 0,2-1 3 0,-2 1 3 15,0 2 0-15,-2 0 2 0,2 0 0 0,-3 0 0 0,1 1 0 16,-1 1 0-16,0 1-1 0,0-1-1 0,-2 1-1 0,-1-2-3 16,3 3-1-16,0-2-3 0,-1 0-3 0,1-1-1 0,0 1-2 0,1-2 1 15,-1 1-1-15,0-1-1 0,1-1 1 0,-2 0 0 0,2 1-1 16,1 0 2-16,1-2-1 0,0-1 0 0,0 1 2 0,0-1-1 0,0 0 1 15,0-1 0-15,1 0 0 0,1 0 1 0,1 0-2 0,-2 0 1 0,1-1-1 16,1 0-1-16,0-1 1 0,1 0-1 0,-1 0 2 0,0 0-2 16,2-1 2-16,-2-2-2 0,3 2 1 0,-1-1 2 0,-2 0 1 0,2 0 0 15,-2-1-1-15,2-2 1 0,-2 2 0 0,1-2 1 0,-2 1 0 0,1 0-2 16,-1-2 1-16,-1 2 0 0,-1 1-2 0,2-3 1 0,-2 0 0 16,0 0-4-16,0 0-1 0,0 0-1 0,0 2-1 0,-2-1-2 0,2-1-1 15,-1 2 0-15,-1-1-3 0,2 2 0 0,-2-1-1 0,1-1 0 16,-1 2 1-16,1 0-1 0,-2 0 0 0,0 0-1 0,1 2 1 15,1-1 1-15,-1 1 0 0,0 1 3 0,-1 0 1 0,2-1 0 0,-1 3 1 16,0-1 2-16,2 1 1 0,-1 1 0 0,1 0 0 0,0 0-1 0,1-1 2 16,1 4 0-16,1-4 0 0,0 2 0 0,1 0 1 0,-1 2-2 0,4-1 0 15,-2-1-2-15,2 0-2 0,1 2 0 0,-2-2 0 0,3-1-2 16,-2 1 1-16,-1-1-2 0,2 2 0 0,1-2-1 0,-2-1-1 0,-1 1-1 16,-1-1 0-16,2 1 0 0,-3-3 0 0,-1 3 1 0,0-3 0 15,0 2 0-15,-1-2 1 0,-1 0 2 0,1-1 1 0,-2 0 2 0,0 2 1 16,-2-3 2-16,1 0 2 0,-1 0 2 0,-1 3 2 0,-2-1 2 0,2-1 3 15,-3 3 3-15,0 0-3 0,-1-1-5 0,-1 1-23 0,-4 2-29 0,2 1-52 16,-1 1-65-16,0 1-116 0,-2 2-143 0,-1 0-81 0,2 1-47 16,-4 0-27-16,3 2-16 0,0-2-10 0</inkml:trace>
  <inkml:trace contextRef="#ctx0" brushRef="#br0" timeOffset="771914.4422">1847 8785 256 0,'0'-3'404'0,"2"1"-56"0,-2-1-53 0,1 1-48 0,-1-1-33 0,2 1-25 0,-2 0-17 16,2-1-14-16,-1 1-5 0,-1 0-3 0,2 1-6 0,-2-3-8 0,0 4-7 15,0 0-5-15,0 0-8 0,0 0-8 0,0-3-7 0,0 3-5 0,-2 0-7 16,2 0-6-16,-1 0-6 0,-1 0-9 0,2 0-7 0,-2 0-9 16,1 0-10-16,1 0-8 0,-2 0-7 0,-1 0-7 0,1 0-5 0,-1 0-6 15,-1 3-4-15,1-3-7 0,-2 0-2 0,2 4-2 0,-4-1 0 16,2-1-2-16,-2 3 0 0,2-2 0 0,-1 2 0 0,-1 0 0 0,2 2 0 16,-2-1 2-16,2-1-2 0,0 3 0 0,0-1 0 0,2 1 1 15,-2-1-1-15,2 2-1 0,1-2-1 0,1 1 0 0,-2 0 0 0,3 0-1 16,0-1-1-16,0 1 0 0,3-1-3 0,-2 1-1 0,3-3-4 15,-1 4-1-15,2-2 0 0,0-1-3 0,1 1 2 0,3-1 0 0,-2-1 1 16,-1 0-1-16,2 0 2 0,1 0 1 0,-1 0 1 0,2 0 0 0,-2-2 2 16,1 1 4-16,-3-1 2 0,1 2 2 0,1-1 1 0,-2 0 2 15,0-1-1-15,-3 0-3 0,2 0 0 0,-3 0 1 0,1-1-1 0,-1 2 1 16,-2-1 0-16,1 0 3 0,-1 0 0 0,0 0 3 0,-1 1 0 16,1-1 1-16,-2 2 2 0,-1-1 1 0,1 0 4 0,-3 3 3 0,2-2 2 15,-2 2 1-15,1-1 1 0,-4 2 0 0,3-3-1 0,0 3 0 16,1-2-1-16,-1 1 0 0,-1-1-1 0,1 1 0 0,0 0-1 0,2 1-1 0,-2-3-2 15,2 2-2-15,1-2 0 0,1 2-2 0,1-2-2 16,0 1-2-16,0-1-4 0,0 0-3 0,3 0-4 0,-1 0-5 0,1 0-5 0,2 0-4 16,-2-2-2-16,3 1-3 0,0-1 0 0,-1 2-2 0,1-1 0 15,1-1 2-15,-1 1 0 0,2-1 3 0,-2 0 2 0,-1 0 2 16,0-1 5-16,0 2 3 0,2 0 5 0,-4-1 4 0,2 2 3 0,-2-3 4 16,-1 3 5-16,1-2 3 0,-3 2 7 0,0 0 4 0,0 2 6 0,0-2 3 15,-1 4 4-15,-1 1 5 0,-3-2 3 0,2 5 3 0,-2-1 1 16,-2 1 2-16,0 1 0 0,1 1 1 0,-2 1-1 0,-1-1-2 0,1 2-4 15,1 0-4-15,-1-1-4 0,1 0-2 0,0-2-4 0,2 3-1 16,1-2-1-16,-1-1-3 0,3 0 0 0,-2-1 0 0,4 1-1 0,0-4-2 16,0 2 0-16,4-1-1 0,-2-1-1 0,1 0-1 0,0-2 0 0,4-1-1 15,-3 1-2-15,3-1 0 0,0 0-6 0,1-2-7 0,2-1-12 16,2-1-14-16,1-1-18 0,1-1-20 0,-1 1-26 0,2-2-28 0,0-2-37 16,4-1-43-16,-3 0-87 0,1-1-108 0,1-1-78 0,-1-2-61 15,-1 2-31-15,1-2-12 0,-4 0 0 0</inkml:trace>
  <inkml:trace contextRef="#ctx0" brushRef="#br0" timeOffset="772780.8916">2219 8700 283 0,'-3'-5'474'0,"-1"0"-51"0,1 3-73 0,0-1-59 0,1-1-49 0,-2 1-28 0,1 1-21 0,1-1-13 0,1-1-13 15,-1 3-9-15,-1-1-4 0,1 0-7 0,1-1-8 0,-1 3-8 16,0-2-11-16,1 1-11 0,-1-1-12 0,2 2-11 0,-2-1-9 0,2 1-8 16,0 0-10-16,0 0-8 0,0 0-10 0,0 0-8 0,0 0-9 0,0 0-10 15,0 0-8-15,0 0-6 0,2 0-5 0,1 1-2 16,-1-1-2-16,1 2-2 0,2-1 1 0,-2 1-1 0,2 1 0 0,1-1 0 0,0 1-1 15,1-1 3-15,-1 1 3 0,3 1 0 0,-2-1 1 0,1 2 2 16,0-1-1-16,1 1-1 0,-1-2-2 0,0 1 1 0,0 0-2 0,1 0 0 16,-1-1-1-16,0 2 1 0,0-2-1 0,-2 1 0 0,1-1 0 15,-2 0-1-15,-1 0-4 0,1-1-1 0,1 2-2 0,-3-1 0 0,-1 0 1 16,1 0 0-16,-1 1 1 0,-1-1 0 0,-1-3 1 0,0 5 2 16,-1-1 1-16,-1 1 0 0,0-2 0 0,-1 2 5 0,0 0 2 0,-3 2 3 15,0-1 3-15,1-1 2 0,0 3-1 0,-1-1 1 0,-2 1-1 0,0-1-1 16,0 2-1-16,3-2 0 0,-1 1-1 0,-2 0-1 0,3 0 0 15,1 1 0-15,-1 0-1 0,2 0 0 0,-1-1-2 0,0 1 2 0,1-1 0 16,1 1-1-16,2 0 2 0,0 1 1 0,0 0 1 0,0-2 1 0,2 4-1 16,1-3 0-16,1 1 0 0,0-3-1 0,-1 2-1 0,2 0-3 15,-1 0 0-15,1-2-3 0,3 1-2 0,-2-1-1 0,-1 0-1 0,3-1-2 16,-1 0 0-16,0-1-2 0,1 0 0 0,-3-2 0 0,1 2 0 16,1-2 3-16,0 0 2 0,-2-1 2 0,-2 0 5 0,2 0 3 0,-3-1 3 15,1 1 3-15,-1-1 1 0,-1-1 5 0,-1 2 1 0,0-2 2 16,0 0 2-16,0 0 1 0,0 0 1 0,0 0 0 0,-1 0-1 0,-1 3-2 15,2-2-2-15,-2 0-1 0,1 1-3 0,1-1-1 0,-2 3-1 0,-1-3-3 16,1 3-1-16,1-1-2 0,-3-1-1 0,1 3 0 0,0 0-1 16,-1-1 1-16,-1 2 0 0,2 1 3 0,1-1 0 0,-1 2 1 0,0-1-1 15,1 1 1-15,-1 1 0 0,1-1 1 0,2 1 0 0,-1 3-1 16,1-4 0-16,0 3-1 0,0-2 0 0,1 0-2 0,-1 1 0 0,2-1-2 16,1 1-1-16,-1 2-1 0,-1-2 0 0,3-1-1 0,-1 1 0 15,0-1 1-15,0 1-2 0,1 0 1 0,0-1 0 0,-3 1-1 0,1-1 0 16,1-1 0-16,-1 1 1 0,-1-1 0 0,1 0-2 0,1 1 1 0,-1 1-1 15,-1-3 1-15,1 1 0 0,-2 2 1 0,2-2-1 0,-1 0 1 0,-1 1 1 16,0 1 1-16,0-2 0 0,0 3 2 0,-1-2 0 0,-1 1 0 16,0 0 1-16,1 3 3 0,-2-3 0 0,-1 2 2 0,1 2 1 0,-2-2 1 15,0 0 1-15,-2 1-7 0,2 1-8 0,-3 0-17 0,2 2-18 16,-3-1-28-16,0 0-31 0,0 0-40 0,-2-1-46 0,1 3-98 0,-1 0-125 16,-4-2-82-16,0 2-57 0,-2-1-30 0,-2 0-16 0</inkml:trace>
  <inkml:trace contextRef="#ctx0" brushRef="#br0" timeOffset="801996.7282">645 10324 409 0,'-2'-5'507'0,"-1"2"-22"0,1-1-35 0,0 1-92 0,-1-1-122 0,0 0-67 0,0 2-40 0,1-1-21 16,-2 1-12-16,1-1-6 0,1 0-2 0,1 2-6 0,-1-1-6 0,0 2-5 16,-1-3-4-16,1 2-10 0,1 1-9 0,-1 0-7 0,1 0-7 15,-1 0-6-15,-1 0-6 0,1 0-4 0,1 1-3 0,-2 2-4 0,0-3-1 16,0 2 0-16,-1 1-1 0,-2 1-1 0,3-1 0 0,-2 1-1 0,-1 3-1 16,1-1-2-16,0-1 1 0,0 2 0 0,1 2 2 0,-1-1 0 0,0-1 1 15,-1 3-1-15,3-4 2 0,0 3 0 0,1 0 3 0,-1-2-1 16,3 3 1-16,-2-1 1 0,2-1-1 0,2 1 2 0,-1-1-1 0,1-2 2 15,1 2-2-15,2-1 2 0,1 1 2 0,0-1 0 0,1-2-2 0,1 2 0 16,0-1-2-16,3 0 1 0,0-1-2 0,0 0 0 0,0 0-1 0,0 0-1 16,3-1-1-16,-1-1-1 0,-1 1-3 0,1 0 0 0,0-1-2 15,-1 0 0-15,1 0-2 0,0 0 0 0,-2 1-1 0,-2-1-1 0,2 1 0 16,-1 1-3-16,-2-2 0 0,1 1-3 0,-4-1 0 0,1 2-1 0,-1 0 2 16,0-1-2-16,0 1 0 0,-1-1 1 0,-2 1 3 0,-1 0 1 0,-1 0 1 15,0 0 2-15,0-1 2 0,-3 0 3 0,-1 1 2 0,1 1 2 0,-4 0 1 16,2 1 1-16,-3-2 1 0,-1 2 2 0,1-2 0 0,-2 1 1 15,0-1-1-15,0 1-2 0,-1-2 1 0,-3 1 1 0,4-2-1 0,-1 1-2 16,-1-1-5-16,0-1-9 0,0-1-14 0,1-1-20 0,-1-1-23 0,0 1-23 16,1-4-25-16,1 2-40 0,1-3-48 0,-2-1-72 0,3-1-86 0,-1-2-81 15,2-1-78-15,1-2-43 0,1-3-27 0,2 1-4 0</inkml:trace>
  <inkml:trace contextRef="#ctx0" brushRef="#br0" timeOffset="802241.9199">771 10206 450 0,'0'0'550'16,"0"0"3"-16,0 0 5 0,0 0-94 0,0 4-145 0,0-4-98 0,0 2-76 15,0 1-47-15,2 1-33 0,-2-1-14 0,2 1-8 0,0 4 0 0,1-1-1 16,-1 1-1-16,1 3-1 0,0 1-4 0,-1 1-5 0,3-1-1 16,0 3-3-16,-2-1-3 0,3 3 0 0,-3 0-3 0,3-2-2 0,-1 1-1 15,0 3-1-15,0-1-1 0,1-2-1 0,0 2-2 0,-1-2 1 0,0 3-1 16,0-3 1-16,-1 1-1 0,2-3 1 0,-3 0-2 0,2 1-1 0,-1-1 1 15,-1-2-3-15,3 0-5 0,-4-2-6 0,2-1-7 0,-1 0-8 0,-1 0-12 16,1-2-16-16,-1 1-17 0,-2-2-20 0,1-1-24 0,1-2-25 16,-2 0-18-16,0-2-15 0,0-1-37 0,0 0-45 0,0 0-53 0,0 0-59 15,-2-1-55-15,1-4-53 0,-2 1-29 0,-1-2-17 0</inkml:trace>
  <inkml:trace contextRef="#ctx0" brushRef="#br0" timeOffset="802396.1862">698 10435 261 0,'-3'0'369'0,"0"0"-60"0,1 0-66 0,-1-3-69 0,3 1-42 16,0 2-32-16,0 0-21 0,0 0-17 0,0 0-11 0,0 0-7 0,3 0-10 15,-1-2-11-15,1 2-17 0,2-1-18 0,0-1-22 0,1 2-24 0,3-2-24 16,-1 1-24-16,0 1-22 0,3-4-23 0,0 4-30 0,0-3-38 16,2 1-56-16,1 0-69 0</inkml:trace>
  <inkml:trace contextRef="#ctx0" brushRef="#br0" timeOffset="802674.2607">1190 10316 211 0,'-8'0'438'16,"0"0"-29"-16,0 0-72 0,0 0-98 0,-1 0-63 0,0 0-47 16,2 0-24-16,-1 0-12 0,2 0-6 0,-1 0-4 0,0 0-5 0,2 0-8 15,0 0-9-15,0 0-10 0,2 0-11 0,0 0-12 0,-1 0-8 0,3 0-8 16,-2 0-5-16,3 0-4 0,0 0-2 0,0 0-3 0,0 0 0 0,-1 0-1 15,1 0 2-15,-2 2 2 0,2-1 3 0,0-1 1 0,-2 0 3 16,1 2 4-16,1-2 3 0,0 2 3 0,0-2 5 0,-2 0 2 0,2 0 3 0,0 0 2 16,0 0 2-16,0 0-1 0,0 0 1 0,0 0-1 0,0 0-1 15,0 0 0-15,0 0-3 0,0 0-3 0,0 0-1 0,0 0-2 0,0 0-2 16,0 0-1-16,0 0-2 0,0 0 0 0,0 0-1 0,0 0-2 16,0 0-1-16,0 0 0 0,0 0-9 0,0 0-10 0,0 0-19 0,0 0-21 15,0 0-34-15,0 0-37 0,0 0-59 0,0 0-68 0,0 0-88 0,0 0-95 16,0 0-56-16,0 1-35 0,-1 1-16 0</inkml:trace>
  <inkml:trace contextRef="#ctx0" brushRef="#br0" timeOffset="803080.7143">727 10432 378 0,'-5'0'498'0,"2"0"6"0,-1 0-75 0,0 0-117 0,1 0-72 0,1-2-52 0,2 2-33 15,0 0-22-15,0 0-12 0,0 0-3 0,0 0-5 0,2 0-7 0,1-2-10 16,0-1-8-16,0 1-12 0,0 1-12 0,2-3-11 0,0 4-12 0,1-4-7 16,-1 1-5-16,4 0-5 0,-1 0-3 0,0-1-3 0,3 1 0 0,-3-1-2 15,3 0 0-15,0 1-3 0,0-3-3 0,1 1-4 0,1 1-7 0,-1 0-9 16,2-1-11-16,-3 2-17 0,2-4-21 0,1 4-26 0,-3-2-26 15,1 0-39-15,0 3-43 0,-1-1-58 0,0 1-64 0,-2-1-81 0,3 3-89 16,-2-2-48-16,-2 2-28 0,0 0-8 0</inkml:trace>
  <inkml:trace contextRef="#ctx0" brushRef="#br0" timeOffset="803612.6752">1165 10455 410 0,'1'-5'483'0,"-1"1"-42"0,2-1-64 0,-2-1-93 0,3 1-104 15,-2 0-62-15,-1-2-38 0,2 2-20 0,-2-2-13 0,1 2-4 0,1-2-1 16,-2 2 1-16,0 0 4 0,0-1 0 0,0 2 1 0,0-1-4 0,-2-1-7 16,1 3-4-16,-1-2-3 0,1 2-1 0,-4-2 1 0,2 1 1 15,0 1 4-15,-2 1 2 0,0 0 1 0,2-1 0 0,-2 3-4 0,-1-2-3 16,0 2-5-16,1 0-3 0,-1 2 2 0,-1-2-2 0,0 3-3 0,0-1 0 15,1 3-1-15,1-1 0 0,-2 1-1 0,0 0-1 0,2 1 0 0,-1 2-1 16,1-1-2-16,0 2 0 0,-1-2-1 0,1 4 2 0,2-2 0 16,0 2-1-16,0-1 1 0,1 1 0 0,-1-1-2 0,3 1-1 0,-2-2 1 15,2 3-2-15,0 0-2 0,2-2 0 0,-2-1 0 0,3-2-1 0,-1 3-2 16,1-3-4-16,0-1-3 0,-1 1-4 0,3 0-4 0,-1-2-2 0,1-1 0 16,-2-1-4-16,2-1-3 0,1-1-3 0,-1-1-4 0,1-1-4 0,-1-1-6 15,-1-1-3-15,1-1-4 0,2-1 0 0,-1-2 1 0,2 0 1 16,-2 0 4-16,-1-1 1 0,0 0 1 0,0-2 1 0,0 1 4 0,0-1 4 15,0-1 6-15,0-1 9 0,-2 2 12 0,-1 1 9 0,1 0 11 16,-1-2 10-16,-1 4 12 0,1-3 11 0,-2 3 9 0,3 1 7 0,-3 0 6 16,0 1 3-16,0 1 2 0,0 1 0 0,0 0-2 0,0 0-5 0,0 2-7 15,0 1-9-15,0 0-8 0,0 0-10 0,0 0-9 0,0 0-10 16,1 1-8-16,-1 2-6 0,2 2-4 0,1-3-3 0,-1 5-2 0,1-4 1 16,0 6 0-16,0-1 4 0,0-1 1 0,2 3 4 0,1-4 3 15,-3 3 1-15,2 0 2 0,0-1-2 0,0 1 0 0,0-2-6 0,2 0-7 16,-2 3-9-16,0-5-10 0,1 2-10 0,-1-1-13 0,0-2-13 15,1 0-13-15,-1 0-18 0,-1-3-15 0,1-1-22 0,0 0-24 0,3 0-24 16,-4-1-24-16,1-4-17 0,0 1-16 0,0-2-17 0,0 1-20 16,2-5-21-16,-2-1-19 0,-2 0-36 0,2 0-42 0,-2-1-26 0,-1-3-13 15</inkml:trace>
  <inkml:trace contextRef="#ctx0" brushRef="#br0" timeOffset="804015.6425">1294 10063 113 0,'-3'-3'501'0,"0"-1"11"0,0 1-57 0,1 0-87 0,1 1-87 0,-1 1-83 0,2 1-50 0,0 0-35 0,0 3-21 0,2 0-16 0,-1 0-8 0,1 1-8 0,4 2-5 0,-3 2-4 0,0-1-5 0,2 2-4 0,-2 2-4 0,2 1 0 0,0 0-2 0,1 1-1 0,-2 0-2 0,1 1-3 0,2 2-1 0,-4 0 1 0,2-1-1 0,-2-1 0 0,3 1 0 0,-3 2 1 0,0-2-1 16,1 0 0-16,-1-2-1 0,-2 1-2 0,1-3-1 0,1 3 0 0,-3-4-2 16,2 0 1-16,-1-1 1 0,-1-2 1 0,0 1 2 0,2-2 2 15,-2-2 3-15,0 1 0 0,0-1 3 0,0-1 3 0,0-1 2 0,0 1 4 16,0-3 5-16,0 0 4 0,0 0 1 0,0 0-2 0,0-3-3 15,2 1-1-15,0-1-6 0,0-1-6 0,1-1-6 0,-1 0-5 0,1-1-8 16,0-2-8-16,0-1-9 0,2 3-7 0,0-6-10 0,1 2-9 16,-1 0-4-16,3 1-3 0,-2-1 0 0,1 2-1 0,2 0 2 0,-3 0-1 15,1 1 2-15,-1 1 0 0,2-1 2 0,-2 3 4 0,-1-1 0 16,0 2 3-16,1 1 0 0,0 2 2 0,-1 0 0 0,0 0 1 0,-2 0 1 16,2 5 0-16,-2-1 2 0,2-1 0 0,-1 2 1 0,-1 4 3 0,-1-1 1 15,1-2 3-15,-3 2 2 0,2 2 1 0,-2 0 4 0,-2 1 5 16,0 2 2-16,-1-1 2 0,0-1 1 0,-1 3 1 0,-1-4 1 15,0 1 2-15,-1 1 0 0,-1 0 1 0,0-2 2 0,0-1 0 0,1 0 2 16,-2-1 0-16,0-1 2 0,0-1 2 0,2 0 1 0,-2 0-2 0,-1-3-10 16,2-2-13-16,-1 2-19 0,0-3-22 0,1-3-23 0,0 2-25 0,-1-2-31 15,2-3-33-15,-1-1-58 0,3-4-68 0,-1 0-87 0,2-2-96 16,0-3-64-16,3-1-48 0,0-2-18 0,0-1-2 0</inkml:trace>
  <inkml:trace contextRef="#ctx0" brushRef="#br0" timeOffset="804615.9224">1549 9972 515 0,'3'3'533'0,"3"3"9"16,0 0-76-16,-1 1-119 0,0 2-83 0,1 0-62 0,1 2-33 0,-1 1-18 15,2 1-10-15,-4 2-8 0,1 0-7 0,0 1-11 0,0 0-10 0,1 2-10 16,0 0-8-16,-1 0-8 0,0 1-8 0,1 1-7 0,-2-2-5 16,0 0-3-16,1 1-8 0,-2 0-5 0,2-2-5 0,-2 0-4 0,2-2-3 15,-2 2-2-15,0 0-2 0,1-3-2 0,0-1-1 0,-1-1-1 0,-2 0-1 16,1-1-3-16,1-3-6 0,-1 0-7 0,0-2-7 0,-1 0-8 15,1-1-9-15,1-2-11 0,-1-2-15 0,-1 1-17 0,2-2-21 16,-3-2-24-16,3 1-23 0,-1-2-23 0,-1-1-21 0,1-1-22 0,1-3-13 16,0 0-13-16,1 0-10 0,-1-1-12 0,0-3-4 0,3 1 0 0,-3-1 9 15,2 0 16-15,0-1 29 0,-2 0 39 0,2-1 39 0,-2 4 41 16,2-1 38-16,-1 0 38 0,-1 2 36 0,-1 1 34 0,1-1 33 16,-3 2 34-16,2 2 25 0,-2 0 23 0,0 2 13 0,0-1 9 0,0 1-4 15,0 1-10-15,0 0-15 0,-2 2-18 0,2 0-17 0,0 0-16 0,0 0-18 16,0 0-17-16,0 0-18 0,0 0-14 0,0 0-13 0,0 2-12 15,2-1-10-15,-2 0-8 0,1 2-7 0,1 1-3 0,1-1-1 0,-1 2-1 16,1 0 1-16,0-1 1 0,3 1 2 0,-3 0 0 0,2 1 2 16,0-2 0-16,0 2 1 0,0-1-2 0,1-1 1 0,-2 1 2 0,3-1 0 15,-1-1-1-15,-1 0-1 0,4 0-4 0,-4-2-3 0,1 1-1 0,1 0-4 16,-2-2-4-16,2-2-6 0,0 0-6 0,-1-1-2 0,1-1-3 16,-1 1-1-16,0-1-3 0,0-2-2 0,1-2-1 0,-2 2 0 0,1-4 1 15,-2 0 0-15,1 1 2 0,-2 1 1 0,-1-3 4 0,-2 2 4 16,2 0 5-16,-2 0 7 0,-2-1 5 0,2 0 4 0,-2 3 0 0,-1-2 3 15,0 3 4-15,-1 0 1 0,-1 0 2 0,0 1 2 0,0 3 1 0,0-1 3 16,-1 1 0-16,0 1 2 0,-2 1 2 0,1 1-2 0,-2 1-1 16,0 1-2-16,2-1 2 0,-1 5-2 0,0-1 1 0,-3 3-2 0,3-1 1 15,0 1 2-15,1 4 0 0,0-1 2 0,1-1 1 0,1 3 0 16,0 2-1-16,4-4 0 0,-1 5 1 0,2-3 1 0,2 1 1 0,1-1 2 16,0 1 0-16,4 2 2 0,-1-6 0 0,3 2 1 0,1 1 1 15,-1-4-1-15,4 0 0 0,0 2 1 0,1-4-1 0,0 0 1 0,3-3-1 16,-2 0-3-16,2-2-3 0,-1 0-5 0,1-1-8 0,1-2-8 0,-1-2-11 15,1-1-8-15,-1 0-12 0,0-2-11 0,-1 0-11 0,-2 0-15 16,-1-1-16-16,0-1-24 0,-3-1-30 0,0 1-34 0,-3 2-39 0,-3-2-83 16,2 2-105-16,-6 0-87 0,0 1-78 0,-6 1-36 0,0 2-15 15,-2-1-3-15</inkml:trace>
  <inkml:trace contextRef="#ctx0" brushRef="#br0" timeOffset="806915.897">1076 14188 16 0,'3'-5'341'0,"-2"2"-35"0,1-1-22 0,-2-1-20 0,2 0-12 0,-1 3-10 0,-1-3-12 0,2 2-11 16,-2-1-8-16,1 0-5 0,-1 1-4 0,0-1-7 0,0 3-7 16,0-2-8-16,0 2-8 0,0-1-6 0,0 1-9 0,0-1-9 0,-1 2-11 15,1 0-9-15,0 0-10 0,0-1-11 0,0 1-11 0,-2 0-11 0,1 0-10 16,-1 0-12-16,0 0-11 0,1 0-7 0,-2 0-7 0,0 0-10 16,0 1-8-16,1-1-8 0,-3 2-5 0,0-1-6 0,2 1-5 0,-3-1-4 15,0 2-2-15,1 0-3 0,0 2 0 0,-1-2-1 0,1 1 0 0,-1 0 0 16,1 1 1-16,-1-1 0 0,1 1 1 0,0 0 0 0,2 0-1 15,-3 0 2-15,3 2-1 0,0-2-1 0,-1 0 1 0,1-1 1 0,2 2-2 16,-1-1 1-16,2-1-2 0,0 1 1 0,0 0-2 0,0 0-1 0,0-1 0 16,0 3-1-16,2-3-1 0,-1 0-3 0,1 1 1 0,1 2-2 0,-1-2-2 15,-1-2 0-15,3 2 1 0,0-1 0 0,-1-1 1 0,0 2-1 16,-1-2 2-16,1 1 2 0,0 1 0 0,0-3 1 0,-1 0 2 0,1 1 1 0,-1-1 3 16,0 2 1-16,-1-1 1 0,2 0 1 0,0 0 1 0,-1 1 0 15,-1-2 0-15,-1 1 0 0,2 1 1 0,-2-1 1 0,1-1 0 0,1 1 0 16,-2 2 2-16,0-1-1 0,0 1 2 0,0 1 1 0,0 0-1 0,0 0 2 15,-2 1 1-15,1-1 0 0,1 2 1 0,0 1-1 0,-2-1 0 0,2 0 0 16,0 1-2-16,0-1-2 0,0 1-3 0,0 0-2 0,0-1-2 16,0 0-2-16,0 0 0 0,0 0-2 0,0-1-1 0,2 0 0 0,-2-1-1 15,1 2-1-15,1-2 0 0,-2-1 0 0,0 0 2 0,0-1 1 0,2 1 3 16,-2-2 1-16,1 1 2 0,-1-1 1 0,0 1 1 0,0-1 0 0,0 0 2 16,0-1-1-16,0 0 0 0,0 1 1 0,0-3-1 0,0 0 3 15,0 2-1-15,0-2 1 0,0 0 0 0,0 0 0 0,0 1 1 0,0 1 0 16,0-1 1-16,0 2 0 0,-1-1 0 0,-1-1-1 0,2 2 2 0,-3 0 2 15,1 2-1-15,1-2 0 0,-1 3 0 0,-4-2 0 0,3 1-1 0,1 4 1 16,-3-1-2-16,2-1 0 0,0 0 0 0,0 1-1 0,0 1 0 16,-1 0 1-16,3 0 0 0,-2-2 0 0,0 2 1 0,3 1 0 0,0-3 2 0,0 0 3 15,0 1 0-15,2-1 2 0,-1 1 2 0,3 1 1 0,1-4-3 0,-2 2-5 16,2 0-6-16,2-2-9 0,2 0-12 0,-1-1-17 0,2-1-22 0,2-1-26 16,-1-1-29-16,2-1-33 0,2-1-49 0,0-3-56 0,4-1-81 0,-2 0-93 15,-1-3-59-15,1 1-43 0,-1-2-21 0,3 0-7 0</inkml:trace>
  <inkml:trace contextRef="#ctx0" brushRef="#br0" timeOffset="807364.2743">1297 14255 298 0,'-3'-2'530'0,"1"0"15"0,1 1-48 0,-2-1-81 0,3-1-82 0,-3 1-80 15,3 0-49-15,-2 0-35 0,2 1-20 0,0 1-11 0,0 0-8 0,0 0-4 16,0-2-10-16,0 2-12 0,0 0-15 0,2 0-15 0,-2 0-13 16,0 0-13-16,0 0-10 0,0 0-6 0,0 0-6 0,0 0-6 0,0 0-5 15,0 0-5-15,3 2-3 0,-3-1-4 0,3 1 2 0,-2-2 1 16,-1 4 1-16,2 1 2 0,-2-2 2 0,1 2 2 0,1 0 0 0,-2 2 3 16,2-2 2-16,-1 3 2 0,-1-1 1 0,2 2 2 0,-2 0-2 15,2-1 1-15,-1 4-4 0,1-2-2 0,-2 2-3 0,3-3-1 16,-3 2-2-16,3-1-1 0,-3 1 0 0,2-1 0 0,1 1-1 0,0-1 0 15,-2-1 1-15,1 0 2 0,-1-1-6 0,1 1-3 0,1-2-12 0,-1-1-12 16,0 0-17-16,-1 1-24 0,1-3-31 0,-2 1-38 0,3-2-46 16,0-1-53-16,-1-2-94 0,1 0-116 0,1 0-82 0,1-2-65 0,-2-1-32 15,2-2-12-15,0-3-1 0</inkml:trace>
  <inkml:trace contextRef="#ctx0" brushRef="#br0" timeOffset="808079.8077">1474 14001 460 0,'-4'0'564'0,"-1"-2"12"0,2 2 7 0,-1-1-83 0,3 1-132 0,-1 0-95 0,-1 0-77 15,3 0-48-15,0 0-31 0,0 0-19 0,0 0-12 0,0 0-16 16,0 0-16-16,0 0-18 0,0 0-15 0,3 0-16 0,-1 0-10 0,1 0-8 16,2 1-4-16,0 1-1 0,1-2-1 0,0 3 1 0,-1-2 0 0,3 0 3 15,-2 2 0-15,5 1 3 0,-3-1 3 0,0 2 2 0,1-3 1 16,-2 3-1-16,-1 0-2 0,2-1-1 0,0 1-1 0,-2 0 0 0,-1 0-2 15,-2 1 1-15,2 0 2 0,-2 0 0 0,-1 0 1 0,1 1 2 16,0-1 4-16,-2 3 0 0,-1-2 5 0,0 1 3 0,0-1 6 0,-1 3 5 16,-2-3 2-16,0 2 4 0,1 0 0 0,-1 0 2 0,0 0 0 0,1-2 1 15,-1 3-1-15,0 0-2 0,0-4 0 0,-1 3-2 0,3-1-2 16,-1-1-2-16,-2-1-3 0,4 1-2 0,-2 1 1 0,2-4-2 16,0 3 0-16,0-1-1 0,0 1 0 0,0-2 0 0,2-1 0 0,-1 1-1 15,2-1 1-15,0 1-1 0,1 1 0 0,-1-2-2 0,2 1-1 0,-1-2-3 16,1 4-3-16,3-2-4 0,-2-3-4 0,2 3-2 0,-1-2-1 0,-1 2-2 15,3-1 0-15,-4-1-3 0,3 2-1 0,-3-2 0 0,1 1-2 16,-1-1-1-16,-2 0 1 0,0 0 0 0,0 0 2 0,-1 0 1 16,-2 0 5-16,0 0 1 0,0 0 2 0,0 0 2 0,-2 1 1 0,-1 1 3 0,0 0 0 15,-2 0 2-15,-1-1 3 0,1 2 2 0,-1 1 0 0,-1-2 2 16,1 2 1-16,-1-1-1 0,0 2 0 0,2-2-1 0,-1 1-2 0,-1-1-1 16,1 0 0-16,3 1 0 0,-2-2-2 0,2 2-2 0,0-2 0 15,1 0 0-15,1 1 1 0,1-2-1 0,0 1-2 0,1 1-1 0,1-2-3 16,0 0-2-16,1 1-3 0,0-3 0 0,0 3-2 0,2 0 0 15,-1-3 0-15,3 0-1 0,-2 1 0 0,-1 1-1 0,1-3-1 0,0 3 1 16,1-3 1-16,-1 1 0 0,1 0 1 0,-1 1 3 0,-2-3 3 16,2 2 1-16,-2-1 1 0,0 1 3 0,0-1 1 0,-1 2 2 0,-2-1 4 15,1-1 1-15,-1 2 3 0,0-1 3 0,0 1 5 0,0 0 3 0,-1 0 5 16,1 0 3-16,-2 1 2 0,-1-1 0 0,0 2 2 0,-1 2-2 16,0-2 0-16,-1 3-1 0,1-2-2 0,-1 2-2 0,0-3 1 0,-1 2-3 15,1 1-2-15,-1-1-5 0,1 0-6 0,2 0-14 0,-2 0-15 0,-1-1-25 16,3 2-29-16,-2-3-36 0,2 0-44 0,1 1-69 0,-1-1-82 15,1-1-92-15,1-1-99 0,1-3-53 0,0 0-34 0,0 0-13 0,0 0-7 16</inkml:trace>
  <inkml:trace contextRef="#ctx0" brushRef="#br0" timeOffset="808331.0017">2021 14628 466 0,'3'1'582'0,"0"-1"14"0,-1 1 14 0,1-1-73 0,-1 0-119 0,-2 0-102 0,0 0-93 0,0 0-56 16,0 0-40-16,1 3-22 0,1-3-11 0,-2 0-10 0,2 3-7 16,-2-2-14-16,1 0-16 0,-1 3-14 0,0-1-15 0,0-1-11 0,0 3-7 15,0-1-3-15,0 2-4 0,0 0-3 0,0 2-6 0,-1 0-5 0,-1 1-7 16,0 1-15-16,-1 0-20 0,0 2-29 0,0 0-34 0,-2 0-48 15,-1 0-58-15,1 0-109 0,0 1-136 0,-1-2-73 0,-1 1-40 0,0 2-16 16,2-3-6-16</inkml:trace>
  <inkml:trace contextRef="#ctx0" brushRef="#br0" timeOffset="809195.591">2442 14076 163 0,'0'-3'508'0,"0"0"-9"0,0-1-21 0,0 3-74 0,-2-2-103 0,1 0-69 15,-1 2-53-15,2-1-31 0,-2 1-17 0,1-2-12 0,1 1-7 0,0 2-7 16,-2 0-6-16,2 0-10 0,0 0-11 0,0 0-13 0,0 0-12 0,0 0-11 15,0 0-7-15,0 0-7 0,0 0-3 0,0 0-3 0,0 0-3 16,0 0-1-16,0 0-4 0,0 0-1 0,0 0-3 0,0 0-2 0,0 0-3 16,0 0 1-16,0 0 0 0,0 0-1 0,0 0 1 0,0 0 1 15,0 0-1-15,0 0 1 0,0 0 1 0,0 0 0 0,0 0 0 0,0 0 0 16,0 0 1-16,0 0 0 0,0 0 1 0,0 0 0 0,-1 0 1 0,1 0-1 16,0 0 1-16,-2 2 0 0,2-2 0 0,0 0-1 0,0 0-1 15,0 0 0-15,0 0-1 0,0 0-1 0,0 0-2 0,0 0-1 0,0 1-2 16,0 1 0-16,0-1 1 0,0 2 2 0,2-1 3 0,-1 1 1 15,-1-1 2-15,2 2 1 0,-2 0 4 0,1 1 1 0,1-1 2 0,-2 2 3 16,2 1 2-16,-1 2 4 0,1-2 4 0,-1 1 2 0,2 2 2 0,0 0 0 16,-1 1-1-16,0-1-1 0,-1 4 1 0,1-2 0 0,1 1-2 15,-1 1-2-15,-1 1-1 0,1-1-2 0,-1 1-1 0,1 2-3 0,0-2-2 16,-1 0-3-16,1 0-3 0,1 2-3 0,-2-2-2 0,1-2 1 0,1 2-2 16,-1-2-1-16,-1-1 0 0,2 1 0 0,-1-1 0 0,1-2-6 15,-1-1-10-15,1-1-11 0,0-1-10 0,-1-1-20 0,2 0-25 0,-1-2-34 16,1-1-36-16,-1 1-53 0,0-4-58 0,2 0-108 0,-2-4-133 15,2 1-76-15,1 1-48 0,-3-3-20 0,0-2-4 0,-1 0 2 0</inkml:trace>
  <inkml:trace contextRef="#ctx0" brushRef="#br0" timeOffset="809779.562">2331 13839 240 0,'-14'1'465'0,"-2"-1"-13"0,2 1-78 0,-1 3-113 0,0-1-70 0,2 1-47 0,2 0-23 0,-3 1-11 0,3 0-6 0,-2 4 1 0,4-1-6 0,-1 1-7 15,-1 1-6-15,3 0-9 0,0 4-6 0,2 1-3 0,-2 2-3 0,0 2-1 16,3 2 1-16,0 2 2 0,2 1-1 0,-3 1-1 0,3 1 0 16,0 3 0-16,1 1-2 0,2 2-2 0,-1-3-1 0,1 3-5 0,1 0-4 15,-1-1-6-15,2 3-6 0,1-3-5 0,0 1-6 0,3-1-5 0,-1 0-7 16,0 1-2-16,3-1-3 0,-2-1 0 0,3-1 0 0,0-1-1 15,0-1 0-15,2-1 2 0,0-1 2 0,-1-1 0 0,4-3 2 0,0 0 2 0,0-2 2 16,-1-2 4-16,4-2 1 0,-1 0 2 0,0-4 1 0,3 2 0 16,-2-4 1-16,4 0 2 0,-4-3 0 0,4-1-1 0,-1-1 2 0,1-3-1 15,1-1 1-15,-2-1-2 0,1-3 1 0,1-1-2 0,0-1-1 0,-2-3-1 16,2-1-1-16,-2-4-1 0,2 1-2 0,-3-4 0 0,2 1-1 0,-4-2 2 16,2-3 2-16,0 0 1 0,-3 0 1 0,1-3 2 0,-4 0 4 15,-1-2 3-15,0 1 7 0,-1-2 7 0,-2-1 5 0,-1 0 6 0,-3 0 5 16,0-3 4-16,-2 0 3 0,-3 1 4 0,0-1 2 0,-2-1 4 0,-1-1 4 15,-2 0 3-15,-3 0 3 0,-1 0 0 0,-4 1-1 0,2 1-3 16,-5 1-5-16,0-1-8 0,-1 2-6 0,-2 2-7 0,-2 0-6 0,1 3-8 16,-4 0-8-16,2 2-10 0,-2 0-8 0,-1 3-7 0,0 0-11 15,-2 2-14-15,2 2-18 0,1 2-22 0,-1 1-25 0,-2 1-28 16,3 2-28-16,-1 4-31 0,4-2-34 0,-4 4-39 0,3 3-47 0,2 3-52 16,2 1-108-16,-1 4-136 0,3 3-81 0,-1 2-55 0,2 2-16 15,1 3 1-15,3 4 15 0</inkml:trace>
  <inkml:trace contextRef="#ctx0" brushRef="#br0" timeOffset="810214.5441">3188 14518 353 0,'0'0'548'0,"0"0"4"0,0 0 6 0,0 0-65 0,0 0-103 0,0 0-105 0,0 0-110 0,0 0-66 0,1 2-46 15,-1-2-23-15,2 3-12 0,-2 0-4 0,2 0-3 0,-1 0-2 0,2 1-2 16,-1 1-6-16,-2 2-7 0,2 0-7 0,-1 1 0 0,-1 1-7 15,0 0-8-15,0 2-19 0,-1 1-24 0,-1 0-34 0,-1 1-36 0,0 3-73 16,-1-3-86-16,1 2-88 0,-2 0-87 0,2-2-49 0,-2 1-28 0,1-1-17 16</inkml:trace>
  <inkml:trace contextRef="#ctx0" brushRef="#br0" timeOffset="810948.1703">3564 14070 466 0,'-3'0'570'0,"0"0"2"0,-1 0-1 0,3-2-82 0,-2 0-121 0,1 2-79 0,-1-1-58 0,1-2-32 0,1 2-20 0,-1-1-13 16,0-1-7-16,-2 2-13 0,4-2-13 0,-2 1-15 0,1-2-15 15,1 1-14-15,0 0-16 0,0 0-12 0,0-1-12 0,0-1-10 0,1 2-9 16,1-1-7-16,1-1-10 0,0 2-7 0,0-2-8 0,0 1-6 16,2-2-6-16,0 1-4 0,2 1-5 0,0-1-5 0,1 1-5 0,0-1-2 15,0 0-1-15,3 0-1 0,-1 2 1 0,-1-1 1 0,2 1 1 16,-1-1 1-16,-1 3-1 0,0-1 0 0,-1 2-1 0,0 0 1 0,0 2 1 16,0-1 0-16,-2 3 3 0,-1-1 2 0,0 2 1 0,-2 2 1 15,0-2 2-15,2 3 3 0,-4 0 3 0,1 3 2 0,-2 1 5 0,-2 0 2 16,1 2 4-16,-4 1 4 0,2 0 3 0,-3 1 5 0,1 1 4 0,-1 0 3 15,-1 0 3-15,-2 0 3 0,1-1 4 0,1 1 1 0,1-2 5 16,-3-1 0-16,4-1 0 0,-3-1 2 0,3-2-1 0,2 1 2 0,-3-3 0 16,3-1-2-16,1 0 0 0,1-1-3 0,-1-1-2 0,2-1-2 15,0 1-2-15,0-2-2 0,0-1-1 0,2 2 1 0,-1-3 2 0,3 1 1 16,-1 0 3-16,1 0 3 0,1 1 2 0,3-3 0 0,0 2 1 0,3-1-9 16,-2-1-8-16,3 0-14 0,3 0-15 0,-2-1-18 0,4-1-19 0,-1 0-21 15,1 1-24-15,2-3-28 0,-1 2-29 0,1-1-36 0,0 1-39 16,0 0-47-16,1-1-50 0,-2 0-59 0,1 0-62 0,-2 0-53 15,-1-1-47-15,1 2-23 0,-3-1-4 0,-1 0 6 0</inkml:trace>
  <inkml:trace contextRef="#ctx0" brushRef="#br0" timeOffset="811113.2812">4060 14263 407 0,'-2'0'563'0,"1"2"8"0,-1 0 1 16,-2-2-62-16,4 1-97 0,0-1-86 0,-2 2-81 0,2-2-53 0,-1 0-35 15,1 0-26-15,0 0-19 0,0 2-16 0,0 1-14 0,0-3-16 16,0 2-14-16,0 1-15 0,0-2-11 0,0 2-10 0,0 2-8 0,0-3-3 15,0 5-4-15,0-3-1 0,0 2 2 0,0 0 0 0,-2 3 4 16,2-2-7-16,-1 1-10 0,-1 4-22 0,2-3-28 0,-2 2-46 0,2 2-56 16,0 0-119-16,0 1-148 0,0 1-90 0,-3-1-57 0,3-1-33 0,-2 1-17 15,1-2-13-15</inkml:trace>
  <inkml:trace contextRef="#ctx0" brushRef="#br0" timeOffset="811712.7357">4233 13958 517 0,'-2'0'576'0,"2"-3"5"16,-1-1 6-16,1-1 8 0,1 0-114 0,-1 2-171 0,3-2-110 0,0 1-75 15,2-2-44-15,-2 1-26 0,2 1-13 0,1-1-6 0,5 1-4 16,-3-1-1-16,0 0-7 0,2 0-6 0,2 2-10 0,-1-1-11 15,2 1-7-15,-2-1-4 0,0 3-1 0,0-1-1 0,0 2-2 0,-3 0-1 16,3 2-3-16,-3-1 1 0,0 1-2 0,-1 0 1 0,0 3 1 0,-2-2 1 16,-2 4 2-16,0-2 3 0,-1 0 1 0,-1 1 4 0,-1-1 2 0,-1 5 4 15,-1-3 5-15,-1 3 4 0,0 0 7 0,-2 0 2 0,-2 2 4 16,0-1 3-16,1 1 0 0,-2-2 1 0,1 3 1 0,-2-1-2 0,3 0 1 16,-1-2-2-16,2 0-1 0,-2-1-1 0,2 0-1 0,2-1 0 15,0 1-3-15,-1-1-1 0,3-3-1 0,-1 2-1 0,2-2 1 0,0 0-1 16,2-1-1-16,-1 2 0 0,3-3 0 0,-1 2-1 0,3-2-1 15,2 0-3-15,-2-1-4 0,2 1-5 0,2-1 0 0,1 1-3 0,0-1-2 16,0-2-1-16,0 2-2 0,0 0-2 0,3-2-2 0,-3 1-2 16,-1 1 0-16,2 0 0 0,-2-1 2 0,-2 1 0 0,1 0 2 0,-1 1 3 15,-1-3 1-15,-1 4 2 0,0-1 1 0,-1 0 2 0,-2-1 0 0,0 3 3 16,0-3 3-16,-1 1 4 0,-2 0 2 0,0 1 6 0,0-1 3 16,0 2 4-16,-2-1 3 0,-1 1 4 0,0 0 3 0,-2 0 1 0,-1 1 2 15,0 2 1-15,-1-3 0 0,-1 4 2 0,-1-4-1 0,1 3 0 16,0-2-3-16,0-1-5 0,-1 2-13 0,1-1-17 0,0-1-27 0,1 0-33 15,0 1-44-15,0-1-51 0,3-2-87 0,-1-1-109 0,0 1-96 0,3-3-89 16,2 0-46-16,0 0-26 0,0 0-12 0,0-3-7 0</inkml:trace>
  <inkml:trace contextRef="#ctx0" brushRef="#br0" timeOffset="811919.6712">4835 14275 263 0,'0'2'652'0,"-2"1"11"0,2-2 12 0,-1 2 10 0,1-1 11 0,0-1-113 0,0-1-176 0,0 3-121 0,0-2-97 0,0 1-55 16,1 0-34-16,-1 1-18 0,2 0-7 0,-2 0-9 0,2 0-5 15,1 1-12-15,-2 1-12 0,2 2-13 0,0-1-13 0,-1 2-6 0,-1 0-8 16,1 2-7-16,1 0-8 0,-1 1-15 0,-1-1-18 0,1 2-21 16,1 2-24-16,-3-1-33 0,2-1-39 0,-2 3-49 0,2-1-53 0,-1 3-111 15,-1-3-139-15,0 1-85 0,0 2-58 0,0-5-23 0,0 5-7 16,0-5 6-16</inkml:trace>
  <inkml:trace contextRef="#ctx0" brushRef="#br0" timeOffset="812380.4829">5026 13875 400 0,'-6'-9'564'0,"1"2"13"0,2 2 13 0,1 0-90 0,-1 1-143 0,1-1-100 15,1 2-76-15,-1 2-43 0,2-1-28 0,-1 1-15 0,1 1-6 16,0 0-8-16,0 0-6 0,0 0-14 0,0 0-16 0,0 0-16 0,0 1-16 16,0 2-7-16,0 0-7 0,0 0-1 0,0 2 4 0,0-2 1 15,0 2 5-15,0 0 3 0,0 0 3 0,0 2 1 0,0 0 2 0,0 0 1 16,0 1 1-16,0-1 2 0,0 0-1 0,0 0 0 0,0 1 0 15,0-1 1-15,1 1-1 0,-1-1-1 0,2 0 1 0,-1-2 0 16,1 4 1-16,1-4 1 0,0 1 2 0,2 0 1 0,0 0 0 0,3-1 2 16,-2 1-1-16,2-2 0 0,3 0-2 0,0 1-3 0,0-3-2 15,2 3-2-15,0-1-2 0,2-1-3 0,-2-1-3 0,2-2-2 16,2 3-4-16,-2-1-3 0,0 0-3 0,0-1-5 0,0 3-2 0,-1-3-2 16,0 1-3-16,-3 0-1 0,2 1-1 0,-2 0-1 0,-3 0-1 15,1 2-1-15,-1-1 0 0,-3 1-2 0,1-1 2 0,2 1 1 16,-5 0 1-16,0 2 4 0,-1-2 4 0,-1 2 4 0,-1 0 3 0,-1 0 4 15,-2 1 3-15,-2-2 3 0,-1 3 3 0,0-1 3 0,-3 0 2 0,0 2-1 16,-2-1 1-16,0-1-6 0,-3-1-7 0,3 0-11 0,-2 1-13 16,-3-4-18-16,2 2-20 0,-2-3-25 0,0 0-24 0,1-1-33 15,0-2-33-15,0 0-66 0,0-3-79 0,0-1-90 0,2-1-93 0,-1-3-54 16,1 0-34-16,1-4-11 0,2-3 0 0</inkml:trace>
  <inkml:trace contextRef="#ctx0" brushRef="#br0" timeOffset="812529.5106">5122 13805 190 0,'7'-9'586'0,"1"1"4"0,1-1 6 0,2 1 3 16,-1 1-98-16,2-1-150 0,-1 2-109 0,2-2-89 0,1-1-55 15,-1 2-40-15,1 2-29 0,0-3-25 0,2 1-32 0,-1 2-33 0,0 0-46 16,-2 0-54-16,4 4-73 0,-2-2-82 0,0 3-89 0,0 0-93 16,-2 0-50-16,0 3-29 0,-3 0-14 0</inkml:trace>
  <inkml:trace contextRef="#ctx0" brushRef="#br0" timeOffset="812779.7708">5677 14278 398 0,'0'2'666'0,"2"-1"16"15,-2 1 17-15,1-1 13 0,-1-1 10 0,0 0-122 0,0 0-186 0,0 0-116 16,0 0-83-16,0 0-48 0,0 0-31 0,0 0-21 0,0 2-16 15,0-1-19-15,0-1-19 0,0 2-22 0,2-1-25 0,0 0-18 0,-2 3-16 16,1-1-11-16,-1 0-5 0,0 0-10 0,0 2-10 0,0 0-13 16,0 1-11-16,0 2-9 0,0-1-10 0,0 3-10 0,0-2-12 0,0 1-20 15,0 2-20-15,0-1-28 0,0-2-30 0,0 4-40 0,0-3-43 16,2-1-52-16,-2-1-52 0,2 0-65 0,-1-2-73 0,3-3-36 16,-2 2-20-16,1-4 1 0</inkml:trace>
  <inkml:trace contextRef="#ctx0" brushRef="#br0" timeOffset="813162.7807">5767 13777 3 0,'-3'-4'666'0,"-2"-3"4"0,2 5 8 0,1-3 11 16,-2 2 13-16,1 2-73 0,1-2-118 0,2 1-130 0,-1 2-135 0,1 0-84 15,0 0-56-15,0 0-28 0,0 0-17 0,0 0-8 0,3 0-5 16,0 2-6-16,1-1-9 0,3 1-11 0,-1 1-15 0,4 1-12 15,1-1-7-15,0 2-7 0,0-1-4 0,6 1-2 0,-2-1-1 0,0 2-2 16,4-2-1-16,-3 1-5 0,3-2-5 0,-3 1-6 0,3-1-6 16,-3-3-4-16,1 2-3 0,2 0-3 0,-5-2-1 0,2 0 4 0,0 0 4 15,-2 0 5-15,-3-2 4 0,0 0 6 0,2 2 5 0,-5 0 8 16,0 0 6-16,-2 0 8 0,0 0 7 0,-1 0 6 0,0 0 6 0,-2 0 2 16,0 0 2-16,-1 0 0 0,-2 0 0 0,2 0-2 0,-1 2-3 15,-1 0 1-15,0-1-1 0,0 1-1 0,0 1 0 0,0 0-2 16,0 1-2-16,0 1-2 0,0-1-1 0,0 3 0 0,0 1-1 0,0 1 3 15,0 4 4-15,0-1 1 0,0 1 6 0,0 2 0 0,0 1 2 16,0 3 1-16,0-2-2 0,0 4-5 0,0 0-5 0,0 2-11 16,0-1-11-16,0 2-15 0,0 0-16 0,0 3-17 0,0-4-18 0,0 2-18 15,0-1-21-15,0-1-19 0,0 0-20 0,0 1-22 0,0-4-21 16,0 0-18-16,0-1-19 0,0-3-26 0,2-2-32 0,-1 0-41 16,-1-2-47-16,0-3-48 0,0 1-47 0,-1-3-21 0,-1-2-8 0</inkml:trace>
  <inkml:trace contextRef="#ctx0" brushRef="#br0" timeOffset="813329.4426">5853 14118 163 0,'-2'-10'626'0,"0"3"18"0,2-3 18 0,2 2 9 0,0 1 4 16,1-1-108-16,3 1-162 0,-1-1-104 0,4 1-73 0,2-1-46 16,1 0-31-16,3 1-22 0,1-2-16 0,1 1-17 0,4 1-15 0,1-1-26 15,2 1-30-15,1 0-33 0,0 1-32 0,2-2-29 0,0 3-24 0,0 0-26 16,-1-2-25-16,0 2-34 0,1 0-35 0,-2 2-48 0,-1-1-54 15,-2 1-85-15,2 0-104 0,-4 0-70 0,-2-1-53 0,-1 3-20 16,-4-2-6-16,1 2 7 0</inkml:trace>
  <inkml:trace contextRef="#ctx0" brushRef="#br0" timeOffset="827578.3167">2244 13193 390 0,'-2'-2'494'0,"1"0"8"0,1 1-73 0,-2-1-113 0,2 2-78 0,-1-2-60 0,1 1-34 0,-2 1-21 0,2-2-10 16,0 1-7-16,0 1-6 0,0-1-5 0,0 1-4 0,0 0-4 0,0 0-8 15,0 0-8-15,0 0-8 0,0 0-9 0,0 0-8 0,0 0-6 16,0 0-3-16,0 0-1 0,0 0-1 0,0 0 0 0,0 0 1 0,0 0 1 16,0 0 0-16,0 0 1 0,0 0-1 0,0 0 0 0,0 0-1 15,0 0-2-15,0 0-1 0,0 0 0 0,0 0-2 0,0 0 0 0,0 0-3 16,0 0-2-16,0 0-3 0,0 0-2 0,0 0-4 0,0 0-4 16,0 0-4-16,0 0-3 0,0 0-5 0,0 0-5 0,0 0-5 0,0 0-3 15,0 1-4-15,2 0-3 0,-1 1-1 0,1 1-3 0,1 0 0 0,0 1-2 16,2 1 1-16,0 2 1 0,1-2-1 0,0 2 3 0,1-1 2 15,-1 4 2-15,1-2 2 0,0 5 3 0,1-3 1 0,0 2 0 0,-1 0 2 16,0 2 3-16,1-1-2 0,-3 1 1 0,1 0 0 0,1 1 1 0,0-1-1 16,-2 1-1-16,0-1 0 0,-2-1 1 0,2 1 1 0,-2 0-1 15,1-3 0-15,0 1 0 0,-1-1 2 0,-1-1 0 0,-1 0 1 0,2-1 0 16,-1 1 1-16,-2-3 2 0,2 1 0 0,-2-4 2 0,0 2 1 16,0-3 1-16,0 2-3 0,0-2-3 0,0 0-7 0,-2-2-8 0,2 0-12 15,-2 1-15-15,-1-2-16 0,2 0-17 0,-3 0-20 0,1 0-24 16,-1 0-23-16,-1 0-22 0,2-2-25 0,-2 1-28 0,0 0-34 0,0-1-40 15,-2 1-43-15,0-2-48 0,1 1-33 0,1 1-29 0,-1-3-11 0</inkml:trace>
  <inkml:trace contextRef="#ctx0" brushRef="#br0" timeOffset="828014.2668">2197 13523 327 0,'-2'0'517'0,"1"0"0"0,1 0-58 0,0 0-85 16,0 0-66-16,0 0-60 0,0 0-40 0,-2 0-30 0,2 0-20 15,0 0-16-15,0 0-11 0,0 0-14 0,0 0-12 0,0 0-15 0,0 0-14 16,0 0-15-16,0 0-13 0,0 0-12 0,0 0-9 0,2 0-8 0,-1 2-5 16,1 0-5-16,-1-2-4 0,1 1-1 0,2 1-4 0,0-2-1 15,-1 1-3-15,2 2 0 0,1-1-2 0,-1-1 1 0,2 2-1 16,-2-2 1-16,3 3 1 0,-1-1-2 0,-1 0 2 0,5 0-2 0,-3 1-2 16,0-1-3-16,1 2-7 0,-1 0-6 0,3-3-7 0,-2 3-10 0,1-3-8 15,-2 3-11-15,4-2-9 0,-2 2-11 0,0-1-10 0,2-1-10 16,-2 0-12-16,1 0-10 0,0 0-8 0,-2 0-5 0,1 0-2 0,2-2 0 15,-2 1 1-15,-2 0 2 0,3-2 7 0,-2 1 7 0,-1-1 10 16,2 0 11-16,-2-1 12 0,-2 1 13 0,2-4 13 0,-1 3 15 0,0-2 16 16,-2 0 15-16,1 0 19 0,-1-1 15 0,0 0 17 0,-1 1 16 0,1-4 14 15,-2 2 12-15,1 2 10 0,-1-4 13 0,0 0 7 0,-1 2 9 16,-1 0 6-16,1 0 9 0,-1 0 3 0,1 0 1 0,-2 1 2 0,2-2 3 16,0 2-1-16,-2-1-3 0,0 1-2 0,0-1-2 0,0 2-5 15,2-2-4-15,-2 3-5 0,0 0-6 0,0-1-6 0,0 1-7 0,0-1-6 16,0 1-9-16,0 2-8 0,0 0-11 0,0 0-8 0,0 0-11 0,0 0-9 15,0 0-8-15,0 0-9 0,0 0-11 0,0 0-8 0,0 0-8 16,0 2-3-16,-2 1-4 0,2-3-4 0,-4 2-1 0,2 1-2 0,-1 1 0 16,0 1-2-16,-2 2 2 0,-3-2 1 0,1 4 3 0,-3 0-6 0,0 3-12 15,-4 2-30-15,0 0-41 0,-2 3-66 0,-1 1-80 0,-2 1-118 16,1 2-138-16,-2 2-71 0,1 0-37 0,1-1-20 0,0 0-13 0,1-1-10 16</inkml:trace>
  <inkml:trace contextRef="#ctx0" brushRef="#br0" timeOffset="829861.6762">1085 15640 146 0,'-3'-6'473'0,"1"2"6"0,1-1-67 0,-2 0-99 0,0 1-77 0,3 0-62 0,-2-3-37 0,1 5-23 0,1-3-14 0,0 2-6 0,0-1 1 15,0 1 4-15,0 0 3 0,0 0 5 0,0 0-2 0,0 0-4 16,0 1-2-16,0 1-4 0,0 1-3 0,0 0-6 0,0 0-4 0,0 0-3 0,0 0-4 15,0 0-3-15,0 0-5 0,0 0-9 0,0 0-7 0,0 0-8 16,0 0-10-16,0 0-8 0,0 0-9 0,0 0-10 0,0 0-10 0,0 0-8 16,0 0-7-16,0 3-7 0,0-2-5 0,1 2-1 0,1 2-2 0,-2-2 0 15,3 3 3-15,0 1 3 0,0 0 2 0,0 1 3 0,0 1 3 0,1 2 4 16,1 1 4-16,-1 0 4 0,1 1 5 0,4 2 2 0,-4 0 3 0,3 2 2 16,-1 1 3-16,2 0 3 0,-1 1 1 0,0-1 1 0,0 2-1 0,1 0 1 15,1 2 2-15,-1-3 2 0,2 1 0 0,-3-1 4 0,2 0 0 0,-1-3 0 16,2 2-1-16,-3-3 1 0,3-1-3 0,-3 1-2 0,2-4-3 0,0 1-2 15,0-1-2-15,-2-4-1 0,0 0-2 0,1-2-4 0,-1 0-5 16,0-3-4-16,1-2-2 0,-1 0-4 0,0-4-3 0,2 0-2 0,-1-2-2 16,-1-4 0-16,0 0 0 0,0-2-3 0,3-1 2 0,-3-3 1 0,-1 0 3 15,0 0 3-15,-1-4 3 0,1 2 4 0,-2-3 5 0,0 0 2 0,-2 0 4 16,1 0 3-16,-1 0 2 0,-3-1 1 0,0 1 1 0,0 0 3 0,0 0 2 16,-3 1 0-16,0 0 2 0,0 1 3 0,-2 1 2 0,2 0 3 15,-2 3 2-15,0-2 0 0,1 4 0 0,-2 0 0 0,1-1-1 0,0 4-2 16,0 2-4-16,-1-2-2 0,1 3-6 0,-1 0-5 0,3 1-15 0,-2 2-17 15,2-2-21-15,0 3-25 0,-1 0-22 0,1 3-24 0,0 0-24 16,1 0-23-16,0 3-32 0,0 0-32 0,0 0-43 0,1 3-50 0,1 1-69 16,0 0-80-16,1 0-41 0,1 3-21 0,0-2-2 0</inkml:trace>
  <inkml:trace contextRef="#ctx0" brushRef="#br0" timeOffset="830261.7173">1512 15735 450 0,'0'0'558'0,"0"1"12"0,0-1 13 0,0 2-87 0,0-2-137 0,0 0-92 0,2 0-67 0,-1 0-46 0,-1 0-33 0,0 0-18 0,2 0-15 0,-2 0-10 0,2 0-13 0,-1 0-14 0,1 3-16 0,1-3-16 0,-1 0-16 0,-1 3-11 0,1-2-7 0,2 0-3 0,-1 1-3 16,-1 1 1-16,3 2 2 0,-2-3 1 0,2 3 2 0,0 2 1 0,-2-2 3 16,4 3 1-16,-3-1 0 0,-1 1 2 0,2 0 1 0,-2 2 2 0,2-2 3 15,-2 1 2-15,3 3 1 0,-3-2 3 0,0 0 1 0,-1 1 2 16,1 1 1-16,-1-2 1 0,-1 0 0 0,-1 0 1 0,2-1 0 0,-2-2 0 15,1 2 3-15,-1-3 0 0,0 0 2 0,0-1 3 0,0-2 4 0,0 3 5 16,0-5 7-16,0 2 5 0,0-3 8 0,0 0 1 0,0 0 1 0,0 0 1 16,0-3-3-16,0-1-2 0,0-1-4 0,0-2-4 0,2-1-5 0,-2-1-5 15,2-1-7-15,-1-2-10 0,1 0-9 0,0-3-10 0,2 1-7 16,-1-1-4-16,0 1-2 0,0 0 0 0,2-1 1 0,0 3 0 0,-2-2 3 16,2 2 1-16,-1 0 2 0,1 2 1 0,-2 0 5 0,2 2 1 0,-2 1 3 15,1 2-1-15,-1 0-2 0,0 1-1 0,0-1-3 0,0 2-1 16,-1 2 0-16,-1 1-1 0,2 0 1 0,1 0-1 0,-1 0 0 0,0 1-2 15,2 2 0-15,-2 2 1 0,3-2-1 0,-1 3 2 0,0-1 3 0,1 5 2 16,-1-3 3-16,1 3 2 0,-1 2-1 0,0-2-1 0,-1 3-7 0,1 0-8 16,0 1-11-16,2 3-15 0,-2-2-17 0,0 1-25 0,0 1-26 0,0-1-31 15,-2 3-33-15,2-2-59 0,1 1-74 0,-1 0-83 0,1 0-91 16,-1-1-49-16,0-2-29 0,1 0-8 0</inkml:trace>
  <inkml:trace contextRef="#ctx0" brushRef="#br0" timeOffset="830811.7167">2032 15618 171 0,'-3'-3'536'0,"1"0"20"0,1-1-23 0,1 1-46 0,-2 2-84 0,1-2-104 0,-1 1-64 0,2 1-42 16,-3-2-22-16,2 2-11 0,-1-2-5 0,2 3-3 0,-2 0-6 0,1-3-8 15,-1 3-14-15,1 0-18 0,-1 0-15 0,0 0-16 0,1 0-9 0,-1 0-9 16,-1 0-6-16,1 0-5 0,-1 3-7 0,0-3-5 0,-3 0-7 0,3 4-6 16,-2-1-4-16,0 0-7 0,-1 1-3 0,-1 2-5 0,-2-2-3 15,3 1-2-15,-1 2-2 0,1-1 0 0,-2 1-2 0,2 1-2 0,1-1-1 16,0 1-2-16,0-1 0 0,2 2-3 0,-1-1-1 0,2 0-1 0,1-1-1 16,1-1 0-16,0 1 0 0,1-1-1 0,1 2-1 0,2-2 1 0,1 0 0 15,-2 1 0-15,4-1 0 0,-1-2 0 0,1 3 1 0,0-2 1 16,1 0 0-16,0 0 0 0,3-2 1 0,0 1 1 0,-1-1 0 0,0 2 0 15,2-2 2-15,-3 0-1 0,2 0 0 0,-1-1-1 0,1 2 2 0,0-1-1 16,-3 0 1-16,0 0-2 0,1-1 0 0,-1 1 1 0,0 2-1 16,-3-1-1-16,0 0 1 0,1-1-1 0,-3 2 1 0,0-2 2 0,0 1 2 0,-3 1 3 15,0-1 2-15,0 2 3 0,-3 0 2 0,0 0 3 0,0 1 2 16,-5 1 2-16,2-1-2 0,-2 0 0 0,-2 3-3 0,-1-1-6 0,0-2-5 16,-3 2-9-16,1-1-12 0,-1-3-15 0,1 2-17 0,-1-1-16 0,0-4-20 15,1 0-24-15,-1-1-25 0,1-2-29 0,-1-1-40 0,3 0-47 0,0-4-65 16,0-3-73-16,0-2-57 0,3 0-50 0,-3-5-23 0,3 1-9 15</inkml:trace>
  <inkml:trace contextRef="#ctx0" brushRef="#br0" timeOffset="831028.8066">2045 15331 362 0,'9'-1'538'0,"-1"-1"13"0,-1 2-42 0,-1 2-69 0,3-1-80 0,-1 2-84 15,0 0-50-15,-1 2-32 0,2 2-18 0,-1 1-8 0,2 1-12 0,0 1-11 16,-2 1-13-16,2 0-14 0,-1 2-12 0,2 2-12 0,-3 0-8 15,0 2-10-15,2 0-6 0,-2 0-8 0,1 4-6 0,0-4-7 0,-2 5-6 16,-1-3-3-16,1 1-6 0,-1 2-5 0,2 1-6 0,-2-1-5 0,-1 0-12 16,0 0-15-16,0 0-11 0,-1 0-8 0,1 2-12 0,-2-4-10 0,2 0-13 15,-2-1-12-15,0 0-15 0,0-2-16 0,1-2-25 0,0 0-26 0,-1-2-30 16,-1-1-33-16,-1-2-27 0,1-2-29 0,1 0-58 0,-1-2-75 16,-1-2-66-16,-1 1-59 0,0-5-32 0,0 0-16 0</inkml:trace>
  <inkml:trace contextRef="#ctx0" brushRef="#br0" timeOffset="831212.2797">2026 15741 398 0,'-8'-3'632'0,"3"1"8"16,2 1 7-16,0-3 7 0,0 3-88 0,1 0-133 0,1-2-121 16,1 1-114-16,1 1-70 0,1-2-51 0,1 1-24 0,2 1-15 0,4-1-14 15,-1-1-14-15,3 0-21 0,5 1-24 0,0-3-28 0,4 3-29 0,2-3-29 16,1 0-28-16,0 1-28 0,4-2-28 0,-2 2-31 0,4-2-34 0,-1 2-54 15,-1-2-64-15,3 0-69 0,-4 0-73 0,2 1-32 0,-1-1-12 0,-2 2 5 16</inkml:trace>
  <inkml:trace contextRef="#ctx0" brushRef="#br0" timeOffset="831645.2361">2783 15652 172 0,'-2'-1'553'0,"-2"-2"14"0,1 0 2 0,0 1-4 0,-1-3-100 16,1 1-147-16,0 2-86 0,1-3-57 0,-1 3-28 0,-2-3-19 0,2 1-7 16,-1 0 0-16,2 0-8 0,-1 0-9 0,1 1-14 0,1 0-14 0,-1 0-11 15,-1 2-14-15,1-2-7 0,-1 3-8 0,1-3-5 0,-1 3-4 16,0 0-6-16,0 0-4 0,0 0-6 0,0 0-6 0,-2 0-4 0,2 3-4 16,-2-3-2-16,2 4-4 0,-2 0-1 0,-1 1 0 0,0-1-2 0,-1 1 0 15,1 2 0-15,-2 1-2 0,2 0 1 0,1 1-1 0,-1 0 1 0,-1 3-1 16,1-2 1-16,0 1-1 0,1 2-1 0,0-4 1 0,2 5-1 0,1-2 1 15,1-1-2-15,-1 1 1 0,2 0 1 0,2 0 0 0,-1-2 1 0,1-1 0 16,1 0 2-16,0 0 0 0,2-2-1 0,0-2 1 0,1 1-1 16,-1-3-3-16,0 0-4 0,1-1-6 0,-1-2-4 0,4 0-4 0,-1-4-1 15,-2 0-1-15,1 0 0 0,2-3 1 0,-3 0 1 0,1-2 1 0,1-2 1 16,1 0 3-16,-4 1 4 0,1-2 3 0,-1 2 9 0,0-2 9 0,0-1 10 16,-1 2 14-16,1 0 9 0,-2 2 12 0,0-1 7 0,-1 0 7 15,1 3 4-15,-1 0 2 0,-1 2 0 0,-1 0 0 0,2 0-2 0,-2 2-2 16,2 0-5-16,-1 1-6 0,-1-1-9 0,0 3-10 0,0 0-11 0,0 0-11 15,2 2-10-15,-1-1-6 0,1 1-4 0,2 1-4 0,-2 0 0 0,1 2 1 16,0 2 1-16,2-1 4 0,0 1 2 0,0 0 1 0,1 1 1 0,0 1 1 16,1 0-5-16,-1 0-10 0,2 2-10 0,1-2-15 0,-1-2-17 15,0 2-20-15,1-1-23 0,-1 0-25 0,2-1-27 0,-2-1-31 0,1-2-50 16,1-1-58-16,1 0-78 0,0-3-85 0,-2 0-51 0,1-3-31 0,-1 0-13 16,-1-1-3-16</inkml:trace>
  <inkml:trace contextRef="#ctx0" brushRef="#br0" timeOffset="832079.7029">2864 15277 252 0,'-2'-4'599'0,"-1"-1"3"0,0 2 1 0,1 0 0 0,2 0-2 0,-1 2-131 0,1 1-195 0,0 0-118 0,0 0-78 0,1 1-42 0,1 1-25 0,1 0-11 0,2 2-4 0,-2 2-1 0,3 1-1 0,0 1-1 0,2 2-3 0,0 3-1 0,2-1 1 0,-1 1 3 0,-1 2 3 0,3 0 4 0,-1-1 4 0,-1 4 2 16,0-4 2-16,-1 3 0 0,1 0 1 0,-3 0 0 0,1 1-1 0,-2-1 0 15,0 1 1-15,-2-4 1 0,1 4 1 0,-1-4 0 0,-2 0 0 16,1 1 1-16,0-3-1 0,-1-2 2 0,-1 2 0 0,0-3 3 0,0-1 2 16,0-2 4-16,0 0 3 0,0 0 4 0,0-3 5 0,2 0 4 0,0 0 5 15,0-2 3-15,-2-1 2 0,0 0-2 0,0-1-1 0,3 1-5 16,-1-3-8-16,0 0-5 0,1 0-6 0,0-3-9 0,0 1-7 0,2-1-8 16,0 0-10-16,2-1-8 0,1 0-9 0,-1-1-6 0,1 1-5 0,1 0-2 15,1 0-1-15,-1 1 2 0,2 0 2 0,0 0 2 0,-1 1 1 0,1 1 1 16,0 2 2-16,-1-1 1 0,0 0 3 0,0 3 2 0,1 0 2 0,0 0 1 15,-3 3 2-15,2 0 1 0,0 0 1 0,-2 2 2 0,0 1 3 0,0 0 0 16,0 0 3-16,-3 1 2 0,1 0 2 0,-1 3 2 0,-2 0 3 16,0-1 2-16,-1 2 3 0,-2-1 2 0,-2 1 3 0,-1 2 2 0,0-2 2 15,-3 1 2-15,-1-2 1 0,1 2 3 0,-3-1 1 0,-1-1 2 0,0 1 4 16,-2-4 1-16,-1 3 2 0,2-5 1 0,-5 0 1 0,2-1 2 16,0-1 0-16,-2-3-3 0,0 0-8 0,0-2-8 0,-1 0-15 0,1-2-13 0,2-3-18 15,-3 0-21-15,4-3-23 0,0 0-28 0,-2-3-30 0,3-1-39 16,0 0-45-16,1-5-60 0,1 1-70 0,-1-1-72 0,3-2-70 0,2-1-38 15,-1-1-19-15,0-1-8 0,4 0-1 0</inkml:trace>
  <inkml:trace contextRef="#ctx0" brushRef="#br0" timeOffset="832278.9548">3183 15170 423 0,'14'0'501'16,"0"0"-42"-16,-1 0-69 0,-1 2-64 0,1 1-61 0,-3-1-34 0,1 1-22 15,-3 1-16-15,1 2-15 0,1-1-11 0,-2 2-12 0,-2 0-12 0,0 3-12 16,2 0-10-16,-2-1-10 0,-1 3-5 0,0 0-5 0,-2 2-5 0,2 1-4 15,-2-1-4-15,0 4-2 0,0-1-7 0,-1 1-3 0,1 0-6 0,-1 1-7 16,-1 1-6-16,1 0-5 0,1 0-6 0,-1 0-6 0,1 0-5 16,0 1-7-16,0 0-5 0,-1-3-7 0,4 1-12 0,-3-2-11 0,2 3-10 15,0-4-8-15,0 0-13 0,-1 1-10 0,4-4-16 0,-2 1-17 0,1-1-20 16,-1-4-23-16,3 2-29 0,-2-2-32 0,1-3-36 0,0 0-40 0,1-2-52 16,1-1-57-16,-1-2-71 0,2-1-78 0,0-1-39 0,-1-2-21 15,1-1-5-15</inkml:trace>
  <inkml:trace contextRef="#ctx0" brushRef="#br0" timeOffset="832645.2038">3663 15596 96 0,'-1'-2'615'0,"-1"-1"11"0,2 3 12 0,-3-3 12 0,2 1-68 15,1 1-110-15,-2-1-105 0,2 1-106 0,-1 1-70 0,1 0-50 0,0 0-31 16,0 0-21-16,0 0-18 0,0 0-14 0,0 0-15 0,1 0-16 0,1 0-14 0,-1 0-14 16,2 0-9-16,0 0-7 0,-1 1-2 0,1 1-1 0,0-2 2 15,2 3 2-15,-2-3 2 0,2 3 1 0,1 0 1 0,-1-1 0 0,1 1 0 16,-1-1-2-16,0 1-2 0,0-2-3 0,2 2-6 0,0-3-7 0,-1 3-7 15,1-2-11-15,0-1-8 0,1 0-9 0,-1-1-5 0,-1-2-5 16,3 0 0-16,-1-1 0 0,-1-1 3 0,-1 0 3 0,-1 0 2 0,2-2 2 16,0-1 7-16,-2 0 4 0,-2 1 9 0,0-1 7 0,0-2 11 0,-1 2 11 15,0-1 11-15,-2 1 13 0,-2 0 8 0,2 1 8 0,-2-1 9 0,-1 1 5 16,-2 1 7-16,2 2 9 0,-3-3 6 0,-2 4 7 0,2-2 10 0,-1 2 7 16,-1 2 6-16,0 1 4 0,-4 0 2 0,4 0-2 0,-2 0-1 15,-2 1-1-15,2 2-4 0,-2 2-3 0,2 0-3 0,-1 2-4 0,0-2-5 16,0 2-6-16,3 2-6 0,-3 2-9 0,3-2-6 0,0 4-7 0,2-1-5 15,0 2-5-15,1-1-5 0,3 2-5 0,-1 0-3 0,3 0-5 16,0 2-3-16,3-1-1 0,-1 1-2 0,3-1-1 0,2 0 0 0,3-2 0 16,0 1 0-16,2-1-3 0,1-1-8 0,4-2-11 0,-1 0-16 0,3-4-16 15,1 0-20-15,1-2-22 0,4-2-30 0,-1-3-35 0,1 0-42 0,2-3-47 16,-1-2-102-16,0 1-131 0,0-4-83 0,-1-1-58 0,-2-1-22 16,-2-1-4-16,1 1 7 0</inkml:trace>
  <inkml:trace contextRef="#ctx0" brushRef="#br0" timeOffset="833228.6853">1084 16687 138 0,'1'0'367'0,"2"-2"-37"0,1 0-44 0,1 1-35 0,-1-3-30 0,4 1-18 0,0 1-9 0,-2-1-4 0,2-2 1 15,3 1 1-15,-1 1 3 0,1-2 1 0,3 0 2 0,-1 1 0 0,4-2-1 16,-1-1-4-16,4 0-3 0,1 1-5 0,0-1-7 0,4-1-6 16,2 0-6-16,1 1-7 0,4-2-10 0,1 0-9 0,5 0-11 0,1-1-12 15,4-1-13-15,3 1-15 0,3 0-15 0,3-2-13 0,3-1-13 0,2 1-11 16,5-1-10-16,3 0-7 0,1-3-4 0,4 3-7 0,4-2-8 16,2 0-9-16,1 0-6 0,6-2-9 0,2 2-6 0,5 0-8 0,0 0-8 15,5-1-9-15,4 1-11 0,-2-1-8 0,1 2-5 0,0 0-10 0,-1 1-12 16,0 0-11-16,-5-1-10 0,-2 3-9 0,-4 1-12 0,1-2-11 0,-2 2-11 15,-3 2-15-15,-3 1-13 0,-3-3-12 0,-3 3-9 0,-4-1-20 0,-4 1-26 16,-5-3-36-16,-3 3-40 0,-6 1-51 0,-4-1-58 0,-3 1-31 16,-5-1-18-16,-4 0-7 0</inkml:trace>
  <inkml:trace contextRef="#ctx0" brushRef="#br0" timeOffset="970723.5992">7018 9553 307 0,'-2'-6'461'0,"0"0"-63"0,1-2-99 0,1 3-66 0,-2-3-52 0,2 3-28 0,-1-2-16 0,-1 2-9 0,2 0-6 0,-2-2-1 15,2 2-4-15,-1 3-7 0,-1-2-9 0,2 0-8 0,-1 2-9 16,-1-1-10-16,2 1-11 0,-2-1-9 0,2 3-8 0,-2-1-7 0,2 1-8 15,0 0-6-15,0 0-7 0,0 0-4 0,0 0-2 0,0 1-3 16,0 2-3-16,0 2 0 0,0-1-1 0,0 2-1 0,0 1 2 16,0 3-1-16,0 2 2 0,2 2 1 0,-2 0 1 0,0 3 1 15,0 3 4-15,0-1-1 0,0 3 1 0,0 2-3 0,0 1-2 0,-2 3-2 16,0-1-3-16,1 3-3 0,-1 1-2 0,0 0-2 0,-1 1-1 0,0 2 1 16,0-2 3-16,-1-1 1 0,-2 5 0 0,2-4-1 0,-1-1-1 15,2 2-1-15,-2-3-3 0,2 1-3 0,-1-4-4 0,0-1-6 0,0 0-6 16,0-3-6-16,2-1-10 0,1-2-10 0,-1-4-8 0,2-1-14 15,0-3-15-15,0-1-19 0,0-3-21 0,2-4-27 0,1-1-31 0,3-3-32 16,-1-3-36-16,0-4-47 0,1-2-57 0,1-3-47 0,3-2-43 16,-2-6-19-16</inkml:trace>
  <inkml:trace contextRef="#ctx0" brushRef="#br0" timeOffset="971356.5948">7068 9428 236 0,'-2'-7'502'0,"1"0"9"0,-1 2 9 0,1-1-89 0,-1 2-140 0,-1-1-81 16,3 2-55-16,0 0-32 0,3 0-23 0,0 1-13 0,0 1-8 16,2 1-10-16,3-1-13 0,0 1-11 0,6 0-13 0,1 0-12 0,4 1-11 15,4-1-8-15,2 1-8 0,5 1 0 0,5-2 4 0,3 3 1 16,2-3 3-16,7 2 0 0,1-1-2 0,6-1-4 0,2 2-4 16,3-1-6-16,4-1-9 0,0 0-6 0,4 0-7 0,2-1-6 0,2-1-6 15,1 1-6-15,0-1-7 0,1-1-4 0,3 0-4 0,-4-1 2 16,4 1 0-16,-3-2 5 0,0 0 5 0,3 0 7 0,-5 1 8 0,4-1 8 15,-2 0 8-15,-3-1 7 0,2 0 7 0,-2 2 5 0,-2-1 6 16,1 1 2-16,-4-1 0 0,-1-1-2 0,-3 3 0 0,-4-1-2 16,0 1-2-16,-3-2 0 0,-4 3 1 0,-1-1 3 0,-3 1 3 0,-2-1 3 15,-4 3 6-15,-2-2 5 0,-3 2 6 0,-3 0 7 0,-1 2 6 16,-2-2 4-16,-3 3 6 0,1-1 4 0,-5 1 3 0,2-1 3 0,-5 3 3 16,1-2-1-16,-2 1 0 0,-1-1-2 0,0 3-2 0,-2-1-4 15,2-1-4-15,-4 2-3 0,-2-1-3 0,2 0-3 0,-2 2-4 0,-2-2-3 16,1 2-1-16,-2 1-2 0,0-1-1 0,1-1-4 0,-3 1-2 15,1 1-1-15,-1-1-3 0,-1 1-1 0,1 2-2 0,-3 0 0 16,2-1-2-16,-2 3 0 0,0-2-1 0,1 2 0 0,-3 0 0 0,2 0-1 16,-1 1-1-16,1 1 1 0,-2 1 0 0,2-2 0 0,-1 3-1 15,0 0 2-15,-1 1 0 0,3-1-1 0,-1 0 0 0,0 3-1 16,0-2 0-16,2 1-1 0,1 0-1 0,-3 0-1 0,2 1 0 0,0 1-2 16,0 0-1-16,-1-2-1 0,2 3 0 0,-2-2-3 0,0-1 0 0,1 1-2 15,-2 1 0-15,-1 0 0 0,-2-2-2 0,0-1-1 0,0 2 0 16,-2-3 1-16,-1 1 1 0,0-3 2 0,-5 2 0 0,0-1 1 0,-1-2-1 15,-4 0 2-15,-1 0 0 0,-2-1 0 0,-3-2 1 0,-4 1 1 16,-1-2 2-16,-3 0 3 0,-5-2 4 0,-2-1 3 0,-3 2 3 16,-4-3 5-16,-5 0 7 0,-1-2 7 0,-9-1 5 0,-2 3 6 15,-2-3 4-15,-7-2 5 0,-1 2 3 0,-6-2 0 0,-3 1-2 0,-4 1 2 16,-1-2 0-16,-1 2 0 0,-5-2-2 0,-2 3-4 0,-2 1-5 16,-4-1-7-16,0 0-7 0,-2 1-5 0,-2 1-6 0,-2-1-4 0,0 2-5 15,2 0 0-15,0 0 2 0,3-1-1 0,2 0-3 0,5 2-1 16,3-2-1-16,8 0-1 0,2-1-3 0,7-1-4 0,5 1-8 0,7-1-12 15,2-1-17-15,9-1-22 0,4-1-30 0,7 0-37 0,6-1-43 16,3-1-86-16,8-1-108 0,3-1-101 0,8-1-94 0,2 0-48 16,8-2-27-16,4-1-10 0</inkml:trace>
  <inkml:trace contextRef="#ctx0" brushRef="#br0" timeOffset="971805.597">7759 9696 519 0,'-2'-5'554'0,"-2"-1"12"0,4 2-61 0,-2-2-98 0,2 1-89 0,0 0-81 16,0 1-51-16,0-1-31 0,0 5-20 0,0-3-13 0,0-1-10 15,0 3-11-15,0 1-12 0,0 0-13 0,0 0-13 0,2 0-13 16,2 1-12-16,-2 3-10 0,1-1-9 0,0 2-6 0,0 2-3 16,1 0-2-16,-3 0-1 0,2 2 2 0,-1 0 2 0,0 2 0 0,-1 1-1 15,-1 0 0-15,0 0-1 0,0 1-2 0,0 2-2 0,-1-1-2 0,-1 3-3 16,0-3-3-16,-1 1-7 0,0 1-10 0,0 1-14 0,0-2-15 16,-1 2-20-16,1-2-20 0,-1 0-23 0,2-1-27 0,1 2-30 15,-1-3-37-15,2-1-59 0,0 0-68 0,0-1-90 0,0-3-100 0,3 0-45 16,0-1-16-16,3-3 0 0</inkml:trace>
  <inkml:trace contextRef="#ctx0" brushRef="#br0" timeOffset="972122.0721">8048 9716 308 0,'-3'-1'534'15,"-2"0"12"-15,0 1-17 0,2 0-30 0,-3 0-105 0,1 2-144 16,1 1-81-16,-1 1-48 0,0-1-26 0,-1 2-9 0,-2 4-5 0,2-2 0 15,1 2-5-15,0 0-5 0,0 0-9 0,-1 1-12 0,1 2-12 16,2 0-11-16,0 0-8 0,1 1-5 0,-1 0-5 0,3 0-4 0,0 1-1 16,0-2-3-16,0 0 0 0,2 1-1 0,-1-1 0 0,3 0 0 15,-1-2-1-15,0 2 0 0,3-3-1 0,-1 1 1 0,0 0 0 16,1-4 0-16,0 2 0 0,1-4 0 0,2-1 0 0,1 0 0 0,-1 0-1 16,2-3 1-16,0-1 0 0,3-2 1 0,-3-2 0 0,2 1 1 0,1-4 2 15,-1-1-1-15,1-1 1 0,-1-2 2 0,-1-2 3 0,-2-1 2 16,-2 0 5-16,0-1 8 0,-2-1 4 0,-3 0 6 0,-3 0 3 15,-1-1 2-15,-3 0 0 0,-5-1 1 0,-2 3 1 0,-1 0-2 16,-3 1-2-16,-5-1-1 0,0 3-4 0,-5 1-4 0,0 3-12 0,-2 2-15 16,0 0-33-16,1 5-39 0,-3-1-59 0,5 3-69 0,-3 3-123 15,4 1-148-15,-1 4-81 0,2 0-51 0,3 3-28 0,0 0-15 16,3 2-10-16</inkml:trace>
  <inkml:trace contextRef="#ctx0" brushRef="#br0" timeOffset="973221.9291">8538 9833 124 0,'-3'-2'574'0,"-2"-2"8"0,2 0 6 0,-2 1 7 0,2 1-111 0,1-1-169 0,-2 3-106 0,3 0-74 0,-1-2-41 0,2 2-28 16,0 0-12-16,0 0-8 0,0 0-4 0,2 2-4 0,-1 1-8 15,3-1-8-15,-2 1-11 0,1 2-8 0,2-2-7 0,0 1-7 0,0 2-4 16,0-1-4-16,2 0-6 0,-2 2-4 0,3-1-6 0,-2-1-5 16,5 0-8-16,-3 2-7 0,0-3-9 0,0-1-8 0,1 2-8 0,-1-1-6 15,0-1-4-15,2-1-4 0,-4-1 1 0,2-1 3 0,0 0 4 16,0-1 8-16,-2-1 4 0,0-1 8 0,1-1 6 0,-2-1 9 15,-2-2 8-15,1 0 9 0,-1 1 8 0,-1-1 8 0,-2-3 10 0,0 3 12 16,-2-4 8-16,-1 3 10 0,-1-2 9 0,-1 1 10 0,0-3 7 16,0 4 7-16,-3-2 7 0,-1 3 5 0,1-2 7 0,0 2 3 0,-1 1 4 15,-1-1 4-15,-1 2 0 0,-1 1-1 0,4 1-3 0,-2 1-3 16,2 2-6-16,-3 0-4 0,3 0-7 0,0 5-2 0,-1-3-4 16,4 3-2-16,-1 0-4 0,1 5-4 0,0-3-3 0,2 4-5 0,1-1-3 15,2 0-5-15,0 5-3 0,2-3-3 0,1 2-4 0,2 0-2 16,0 1-5-16,1-2-3 0,3 3-3 0,-1-1-5 0,2-1-5 15,4 0-4-15,-3-1-5 0,1-1-6 0,3 0-7 0,-2-1-7 0,1-1-6 16,2-2-8-16,0-1-11 0,-2-1-10 0,3-2-14 0,-1-1-15 16,0 1-13-16,0-4-14 0,1-2-12 0,-2-1-11 0,2-1-7 0,-2-2-4 15,1-2-3-15,0-1-1 0,-3-1 3 0,0-3 5 0,1 1 7 16,-3-4 6-16,0 0 12 0,-2-2 12 0,-1-2 15 0,0-1 16 16,1 0 16-16,-4-3 18 0,0 0 21 0,0 0 21 0,-2-1 23 0,0 1 23 15,0 0 22-15,-1 0 18 0,-2 0 20 0,0 1 20 0,-2 2 19 16,-1 2 16-16,0 2 18 0,0 1 13 0,1 2 11 0,-1 1 6 0,0 0-3 15,0 4-6-15,1 2-12 0,0-1-15 0,-1 3-13 0,2 3-10 16,-1-1-11-16,-1 3-7 0,3 2-10 0,-1 1-9 0,-1 2-10 16,2 3-10-16,-1 1-7 0,1 3-8 0,0 1-2 0,0 3-2 0,0 1 1 15,0 2 2-15,0 3 0 0,0-1-3 0,0 4-7 0,1-1-7 0,-1 0-6 16,2 1-6-16,-1 2-5 0,-1-2-5 0,3 0-5 0,-3 3-4 16,2-3-6-16,-1 0-9 0,-1 0-12 0,2-1-15 0,-1-3-15 15,1 3-15-15,1-5-16 0,-1 1-19 0,1-3-17 0,0-1-21 16,1-3-21-16,-1 1-19 0,1-4-24 0,1-3-25 0,-2 1-27 0,2-1-30 15,0-3-26-15,0-3-23 0,1-1-22 0,0-1-21 0,0-3-9 16,2-3-6-16,-3-1 2 0,3 0 6 0,-2-4 16 0,-1 1 23 0</inkml:trace>
  <inkml:trace contextRef="#ctx0" brushRef="#br0" timeOffset="974093.5966">9080 9903 246 0,'0'-13'315'0,"0"4"21"0,0-1 15 0,-1 1-4 0,-1 2-16 0,2 1-24 16,-3 0-31-16,1 1-30 0,1 0-33 0,-1 3-25 0,1-1-25 0,-1 2-22 15,0-1-19-15,2 2-20 0,-1 2-18 0,-2-1-16 0,1 2-18 16,1 1-11-16,-1 1-13 0,2-1-10 0,-1 2-4 0,1 0-4 0,0 2-2 15,0 1 1-15,1-1-1 0,-1-1-2 0,3 0-2 0,-1 1-3 16,2-1-2-16,0 1-4 0,-1-2-4 0,0 1-4 0,2-1 0 16,-2-2-5-16,2 1-2 0,1-2-6 0,-1-1-8 0,1 3-7 0,-1-5-8 15,0 0-4-15,1 0-4 0,0-3-2 0,0 1 0 0,1-1 2 16,-1-1 1-16,2-1 3 0,-2-1 2 0,-1-1 3 0,0 0 2 16,-2-2 7-16,0 1 6 0,-1-4 9 0,1 3 9 0,-3 1 9 0,0-3 10 15,0 2 7-15,-3 0 7 0,1 0 7 0,-2 1 4 0,-1-1 5 16,-2 1 5-16,1 1 5 0,-3 2 3 0,1 0 3 0,-2 1 4 0,-1 1 3 15,0 1 2-15,0 1 0 0,-2 1 0 0,1 1 0 0,-2 1-5 16,2 1-1-16,-2-1-3 0,3 5-1 0,0 1-5 0,0-1-2 16,2 2-4-16,0 0-5 0,3 1-4 0,-1 0-2 0,3 3-5 0,1-1-2 15,2 0-3-15,1 3-4 0,1-2-2 0,2-1-3 0,2 1-4 16,3 2-5-16,0-3-6 0,1 2-8 0,1-2-8 0,2 0-9 0,1-2-9 16,3 0-9-16,-2-1-11 0,3-1-11 0,-2-1-9 0,4-1-10 15,-2-2-11-15,-1 1-8 0,1-4-9 0,-1 1-3 0,1-4-1 0,-1 1 4 16,-2-4 7-16,1 1 8 0,0-2 10 0,-3-1 13 0,-1-1 14 15,1-1 13-15,-1-2 12 0,-4 1 14 0,2-1 14 0,-1-2 18 16,-2 0 17-16,-1 1 16 0,0-3 14 0,-2 2 11 0,-2 0 12 0,-1 0 9 16,0-1 11-16,0 2 5 0,-3 0 5 0,2 1 6 0,-4 2 8 15,2-2 4-15,0 3 4 0,0 1-3 0,-1-1-2 0,1 4-7 0,0-3-9 16,1 2-9-16,1 2-12 0,-1 1-10 0,2 0-13 0,-1 1-9 16,1 1-12-16,0 0-9 0,0 0-9 0,1 3-10 0,-1-1-7 15,2 5-4-15,-1-4-5 0,1 6 0 0,1-1-2 0,0-1 1 0,-1 1 1 16,1 3 2-16,2-2 2 0,-2 2-1 0,-1 1 2 0,2 0 0 15,-1 0 0-15,1-2 0 0,-3 2-1 0,2 0-2 0,-3-2 1 0,2 2 1 16,-2-3-1-16,0 3 2 0,0-4 1 0,0 1 1 0,0-2 2 16,0 0 0-16,-2-1 1 0,2-2 5 0,-1 1 4 0,-1-4 1 15,2 1 4-15,-1 0 0 0,1-2 2 0,0 0-2 0,-2-2-2 0,2 0 1 16,-2-1-2-16,2-2-3 0,-1 0-2 0,-1-3-3 0,2 1-5 0,0-1-6 16,2-2-7-16,-1 0-5 0,1-2-4 0,0 0-3 15,1 1 0-15,0-1-1 0,0 1-1 0,2-2 0 0,-2 1 2 0,3 0-1 16,1 1 1-16,-3 0 1 0,1 3 2 0,0-2 1 0,0 4 1 0,2-3 0 15,-2 4 1-15,0 0 2 0,0 3 1 0,1-3 0 0,0 3 1 16,1 2-1-16,-1 0 1 0,-1 2 0 0,1 3 1 0,2-3 1 16,-2 3 2-16,-1 0 1 0,0 4 1 0,0-3 3 0,0 4 1 0,-1-2 1 15,1 3 1-15,-2 0 0 0,0-1 1 0,0 0 1 0,-1 3 1 16,1-1 2-16,-3-2 0 0,2 2 2 0,-2-1 2 0,0-2 3 16,0 1 2-16,0 0 3 0,-2-3 4 0,2 0 5 0,-1-2 7 0,1-1 5 15,0 1 5-15,0-2 3 0,0-2 4 0,0-1-1 0,0 0-1 0,0 0 1 16,0-1-3-16,1-2-3 0,-1-2-2 0,2-1-3 15,1 0-4-15,0 0-6 0,0-4-7 0,2 0-8 0,-2-2-6 0,3 0-10 16,-1 2-5-16,2-2-3 0,2 0-4 0,-3-2-2 0,2 2-1 0,0 0-2 16,1 2-2-16,-1-2 0 0,1 2-3 0,0 1 0 0,-1-1-1 15,0 5 0-15,0-2 0 0,1 2 2 0,-3 2 4 0,2 1 1 16,-1 0 2-16,0 2 2 0,1 4 1 0,0-3 2 0,-3 3 1 0,3 3 2 16,-2-2 1-16,-1 5 1 0,1-2 3 0,-1 3-1 0,3 0 2 15,-5 0 0-15,2 1 2 0,-2 3-2 0,0-2-4 0,-1 2-6 0,-1-2-7 16,1 2-12-16,-2-1-12 0,0 1-13 0,0-2-15 0,-2-1-16 15,2 0-18-15,-1-1-20 0,-1 1-25 0,1-3-28 0,-1 0-29 0,2-2-29 16,-2 1-26-16,2-3-55 0,0-1-68 0,0-1-54 0,0-3-46 16,0 0-18-16</inkml:trace>
  <inkml:trace contextRef="#ctx0" brushRef="#br0" timeOffset="975089.3039">9831 9906 475 0,'2'-6'552'0,"-2"3"14"0,0-1-61 0,0-1-96 0,0 2-75 0,0 1-65 0,1 0-46 0,-1-1-34 0,0 1-26 0,2 0-20 0,-2 2-19 0,0 0-19 0,2-1-18 0,-2 1-19 0,1 0-17 0,2 0-15 0,-1 1-13 0,0-1-11 0,1 2-6 0,1 0-6 0,-1 1-2 0,1-1-1 0,0 0 1 15,0 1 1-15,0-1-4 0,0 1-2 0,0 1-6 0,1-1-3 16,-2 0-4-16,2 0-3 0,0 1-3 0,-1-4-4 0,1 2-3 0,1-1-4 16,-3-1-3-16,2 0-3 0,0 0-2 0,0 0-1 0,0-1 1 15,-2-1 4-15,3 2 2 0,0-4 5 0,-3 0 2 0,2-1 5 0,-2 1 2 16,2-3 4-16,-1 2 3 0,0-2 3 0,-1-1 3 0,-1 1 3 15,-1-1 1-15,1 1 2 0,-1 0 1 0,-1 0 0 0,0-1 2 16,0-1 1-16,-1 2 1 0,-1 0 2 0,1-1 2 0,-1 4 3 0,-1-2 3 16,-3 1 2-16,3 0 4 0,-1 2 3 0,-2 0 4 0,1 1 6 0,-3-1 6 15,1 3 4-15,0 0 5 0,-1 0 3 0,0 3 2 0,-1 0 2 16,-1 0 1-16,2 2-1 0,1 1 1 0,0 1 1 0,1 2-2 16,1 1-3-16,0-1-3 0,0 4-4 0,1 0-7 0,3-1-3 0,-1 1-7 15,2 2-2-15,2-1-6 0,-1 1-2 0,5-1-5 0,-3 1-4 16,5-3-5-16,-1 2-5 0,1 2-5 0,1-4-7 0,1-2-7 15,1 2-6-15,1-1-6 0,-1-2-7 0,3-1-5 0,-1-1-3 0,1-2-6 16,1 0-5-16,0-5-7 0,0 2-6 0,-1-4-8 0,2 2-9 0,-3-4-3 16,1 0-3-16,0-3 2 0,0 0 2 0,-3 0 5 0,3-3 4 15,-1 1 4-15,-2-2 3 0,0 0 5 0,0-1 4 0,-3-1 8 16,1-1 9-16,-1 2 9 0,-1-2 9 0,-1 1 9 0,0 1 10 16,-1-2 8-16,-2 2 7 0,0 0 8 0,-1 1 8 0,-2 1 9 0,0 1 7 15,0 0 7-15,0 1 9 0,-2 1 4 0,2 0 7 0,-1 0 2 16,-1 3 5-16,1 1 1 0,-1-1 0 0,0 1-3 0,2 1-3 0,-1 0-5 15,-1 1-5-15,2 0-5 0,0 1-3 0,0 0-2 0,-1 1-4 16,-2 0-3-16,3 1 0 0,-2 1-1 0,1 2-2 0,1-2 3 0,-2 2 3 16,2 0 3-16,0 2 6 0,0 0 2 0,0-2 4 0,-1 4-2 15,1-3 0-15,-2 2-3 0,2 0-2 0,0-1-3 0,0 2-1 0,-2 0-3 16,2 0-2-16,-1-2-4 0,-1 3-4 0,2 0-4 0,0-2-4 16,-2-1-5-16,2 1-1 0,0-1-3 0,0 1-3 0,0 0-2 15,0-1 1-15,0-2-3 0,0 2 1 0,0-1-1 0,0-2 0 0,2 1 2 16,-2-1 1-16,2-2 0 0,-1 1 3 0,-1-1 0 0,2-2-1 15,1 0-2-15,0 0-3 0,2-2-2 0,-1-1 0 0,0 0-2 16,0-2 0-16,1-2-1 0,2-1-3 0,0 0-2 0,1-1-2 0,0-1-4 16,-1 0 0-16,2-2-1 0,-1 1 1 0,0 0 3 0,0-1 2 0,1 0 2 15,-1 2 2-15,-1 1 0 0,-1-1 2 0,2 2 2 0,-2 0 3 16,0 2 2-16,-1-1 2 0,0 2 2 0,-1 1 3 0,1 1 3 16,-2 1 1-16,2 2 5 0,-2 0 0 0,1 0 3 0,-1 2-1 0,2 1 2 15,-1 1-1-15,-1 1-2 0,2 2 0 0,-2-1-2 0,0 2 0 16,1 0-2-16,-1 2-2 0,0-1-4 0,3-1-2 0,-3 4-3 15,2 0-4-15,-2-2-3 0,2-1-1 0,-2 0-2 0,2 2-2 0,-2-2 1 16,3-1-3-16,-3-1 0 0,2-2 1 0,-1 2-1 0,0-1 1 16,1-2 1-16,-2-2-2 0,3-1 1 0,-1-1 3 0,0-1 1 0,1-1 2 15,1-2 2-15,2 0 2 0,-3-3 3 0,2 0 2 0,-1 0 2 16,0-5 2-16,1 2 0 0,0 0 1 0,-3-4 0 0,3 1 1 0,-2-1-1 16,-1-3-1-16,0 2 1 0,0-3-3 0,0 0-1 0,0 1 0 15,0-3 0-15,-2 0 1 0,2 2 4 0,-3-3 3 0,1 3 3 16,0-1 5-16,1 2 5 0,-3 1 4 0,3 1 3 0,-4 2 2 15,2-1 2-15,-2 4 0 0,2 1-1 0,-2 2 0 0,0-1-4 0,0 1-3 16,0 5-5-16,0-1-6 0,0 1-3 0,0 2-7 0,0 0-4 16,0 2-4-16,0 1-4 0,0 2-4 0,0 0 0 0,0 2-1 0,0 5 0 15,0-2 2-15,0 2 1 0,0 1 2 0,0 0 0 0,0 2-1 16,0 4 0-16,0-3-1 0,1 1 0 0,-1 1-1 0,2-1-2 16,-1 3 0-16,1-2-4 0,0 0-6 0,1 1-7 0,-1-2-12 0,-1 1-11 15,2-2-13-15,-1 1-15 0,0 0-15 0,-1-2-14 0,3-2-15 0,-2 0-15 16,-2 1-17-16,2-4-18 0,-1 3-21 0,-1-4-21 0,2 0-24 15,-1-2-24-15,-1-1-27 0,2-2-42 0,-2 1-53 0,2-2-57 16,-2-3-64-16,0 0-27 0,0 0-14 0,1-3 1 0</inkml:trace>
  <inkml:trace contextRef="#ctx0" brushRef="#br0" timeOffset="975371.7416">10468 9747 219 0,'-2'1'567'0,"-1"-1"13"0,3 0 14 0,0 0-55 0,0 0-91 16,3-1-82-16,2-1-79 0,0 0-51 0,5-1-38 0,0 1-25 0,3-1-21 15,3-1-17-15,0-1-17 0,3 3-14 0,3-3-16 0,-1 2-17 16,2-1-21-16,2 0-27 0,2-1-30 0,0 1-35 0,0-1-37 16,0-1-43-16,0 1-48 0,1 2-80 0,-1-2-95 0,-2 0-107 0,2 0-108 15,-2 0-56-15,1 1-29 0,-4-1-12 0,3 0-2 0</inkml:trace>
  <inkml:trace contextRef="#ctx0" brushRef="#br0" timeOffset="977547.6026">6778 11069 370 0,'-2'-2'416'0,"2"0"-61"0,-2 1-63 0,2-1-66 0,-1 1-37 0,-1-1-24 0,2 2-14 0,-2-1-9 0,2 1-12 0,0 0-12 16,0 0-13-16,0 0-14 0,0 0-12 0,-1 0-14 0,1 1-11 0,-2-1-9 15,2 2-8-15,-1-1-5 0,1 2-5 0,0 1-2 0,0 0-2 16,0-1 1-16,0 4 1 0,0 0 2 0,0 3 2 0,0 0 1 15,0 1 3-15,0-1-1 0,0 3 1 0,0 1-1 0,0 0-3 0,0 2-2 16,0 1-2-16,0-1-4 0,0 2-1 0,-2 0-1 0,2 2 0 16,0-3-1-16,0 3 0 0,0 1 0 0,0-1 0 0,0-2 0 0,0 5 0 15,0-4-1-15,0 0-1 0,0-2-2 0,2 3-4 0,-1-3-6 16,-1 0-9-16,2-2-10 0,-2-2-12 0,1 1-14 0,1-1-15 0,-2-2-17 16,2-2-19-16,-1 0-21 0,1-2-22 0,-2-2-23 0,3 2-25 15,-3-1-21-15,2-2-38 0,-1-1-44 0,-1-3-58 0,0 0-65 16,0 0-34-16,0 0-23 0</inkml:trace>
  <inkml:trace contextRef="#ctx0" brushRef="#br0" timeOffset="978221.9776">6757 11030 303 0,'-2'-5'357'16,"2"-2"-79"-16,0 3-54 0,0 0-42 0,0-1-25 0,0 1-16 15,2 1-12-15,-1-2-6 0,-1 1-6 0,3 1-7 0,-1 0-8 0,1 0-11 16,-1 0-13-16,3 0-10 0,0 0-12 0,1 1-9 0,1 1-6 16,3-1-8-16,0-1-5 0,2 2-2 0,1-1-5 0,4 2-3 0,-1 0-3 15,3-3-5-15,3 1-5 0,0 2-1 0,2 0-3 0,3-2-2 16,0 2-2-16,1-1-1 0,2-1-2 0,-1 2 1 0,2 0-2 15,-1 0-1-15,0 0-1 0,2 0 0 0,-2 0 0 0,0 0 0 0,0 0 2 16,0 0 2-16,-2 0-1 0,-1 0 3 0,-1 0-1 0,-1 0 3 16,0-2 2-16,-3 1 0 0,0 1 2 0,-4-1-1 0,2-2 2 0,-4 3 2 15,0 0 6-15,0 0 8 0,-4 0 4 0,0 0 7 0,-3 0 5 16,2 0 5-16,-3 0 5 0,-1 0 4 0,-3 0 2 0,2 0 1 16,-3 0 2-16,1 0 3 0,-3 0 1 0,1 0-2 0,1 0-4 0,-3 0-7 15,0 0-5-15,2 3-5 0,-1-2-5 0,-1 0-5 0,2 1-5 16,-2 1-2-16,2-1-2 0,-1 3-2 0,-1-2-3 0,2 2-2 0,-1-1 1 15,2 2-2-15,-1 0 0 0,-1 0-2 0,1 2 0 0,1-1-1 16,-1 1-3-16,-1 1-2 0,1-1-2 0,1 2 0 0,0-2-1 16,-1 3-2-16,1 1 2 0,0 0-1 0,3 1-1 0,-4 1 1 0,1-3-1 15,0 2-2-15,-1 1 1 0,1 2 1 0,-1 0 2 0,-1-2 1 0,1 3 2 16,1-2 2-16,-1 2 2 0,2 0 0 0,-2 1 1 0,-1-2 1 16,3 3 2-16,-3-2 1 0,2 0 1 0,1 0 1 0,-3 0 1 15,2 2-1-15,-1-3-1 0,0 1 1 0,-1-2-2 0,1 1-1 0,2-2 0 16,-4-1-1-16,2 1-2 0,-1-2 1 0,-1 0-1 0,0-2-1 15,0 1 1-15,-1-1 0 0,-1-4 0 0,2 0 3 0,-4 2 4 0,2-4 4 16,-1 1 2-16,1-1 3 0,-2 1 3 0,-3-5 1 0,2 3 2 16,-4 0 1-16,1-2 4 0,-1 0 2 0,-4 1 1 0,0-2 2 15,-2 0-1-15,-3 0-1 0,1 0-1 0,-2-2-1 0,-3 1-2 0,-2 1 0 16,-1-1 0-16,-2-2 0 0,1 3 1 0,-4 0-2 0,0 0-1 16,-1 0-1-16,-4 0-2 0,0 0-2 0,1 3-1 0,0-2 0 0,-2 0-4 15,1 1-2-15,0 1-3 0,1 0-3 0,2 1-2 0,1-4-3 16,1 4-6-16,1-1-8 0,3 0-10 0,3 2-12 0,-1-1-19 0,2-3-23 15,3 4-30-15,0-2-37 0,2-1-45 0,4 2-52 0,2-1-76 16,0-2-88-16,2 2-80 0,2-1-79 0,2-1-37 0,-1-1-16 16,6 0-2-16</inkml:trace>
  <inkml:trace contextRef="#ctx0" brushRef="#br0" timeOffset="979605.6208">8065 10955 288 0,'-1'-2'487'0,"-1"-1"5"0,2 0-76 0,-1-1-119 0,1 1-71 0,-3 1-47 16,3-1-30-16,0-1-17 0,0 3-12 0,0-3-7 0,0 4-11 15,0-2-10-15,0 2-13 0,0 0-15 0,0 0-11 0,0 0-12 0,0 0-9 16,0 0-5-16,0 2-5 0,0 2-3 0,3-1-2 0,-2 3-2 16,-1-2 1-16,2 6 2 0,-1-3 1 0,-1 4 3 0,2-1 1 0,-2 3 3 15,3 1-1-15,-1 0-2 0,-1 2-2 0,1 2-6 0,1 0-2 16,-1 1-4-16,1 1-1 0,-1 1 0 0,-1 0-1 0,4 2 1 0,-4-1 0 16,2 1 0-16,1 0 0 0,-3-1 1 0,2-1 0 0,-1 1 1 15,1-3 1-15,1 3 2 0,-1-5-1 0,0 3-1 0,1-4-3 16,-1 0-7-16,1-3-9 0,-1 1-10 0,-1-4-11 0,-1 0-11 0,2 0-12 15,-1-3-10-15,0-1-16 0,-1-1-16 0,2-3-23 0,-3 2-25 16,2-4-27-16,-2 0-27 0,0 0-37 0,0-4-38 0,2 0-49 16,0-2-53-16,-2-2-46 0,0 0-40 0,-2-3-19 0</inkml:trace>
  <inkml:trace contextRef="#ctx0" brushRef="#br0" timeOffset="980105.4043">8052 10935 24 0,'-4'-9'490'0,"3"2"9"0,-1 0 12 16,0 1-68-16,2-1-106 0,-1 1-79 0,1 0-60 0,0-1-38 15,1 2-26-15,1-2-17 0,0 3-15 0,1-2-13 0,0 1-12 0,5 1-15 16,-2-1-13-16,4 3-12 0,1-3-12 0,1 2-10 0,1-1-9 16,4 1-5-16,1 0-4 0,1 0-1 0,1 1-3 0,1-1 1 15,1 2 1-15,2-1-1 0,-1 1-1 0,1-1-1 0,0 2-2 0,1 0-2 16,0 0-3-16,2 0-2 0,-2 0-2 0,0 0-2 0,0 0-2 0,0 0 1 15,0 0-3-15,0 0 0 0,0 0 1 0,-4 0-1 16,3 0 2-16,-2 0 2 0,-1 0 3 0,-1 0 3 0,1 0 5 0,-4 0 2 16,2 0 3-16,-2-3 1 0,-1 1 3 0,-2 2 2 0,1 0 3 0,-4 0 0 15,1 0 4-15,0 0 1 0,-3 0 1 0,2 0 4 16,-3 0 3-16,-2 0 3 0,4 0 2 0,-4 0 4 0,0 5 3 0,-1-5 3 16,0 3 3-16,1 0 2 0,-3 0 2 0,2 2 2 0,-2-1-1 0,2 2 1 15,-2-1-1-15,1 2-1 0,-1 0-3 0,1 3-4 0,-1-1-1 16,2-1-4-16,-2 3-2 0,2 1-3 0,-2 0-3 0,2 1-4 15,1 2-3-15,-3 2-2 0,2-3-2 0,0 1-2 0,1 1-3 0,-1 2-2 16,0 0-2-16,1 0-1 0,0 1-2 0,1 1 0 0,-1 0-1 0,-1-1 2 16,1 2 0-16,-1-1 0 0,0 0 3 0,-1 0 1 0,1 1 2 15,0 0 0-15,-1-4 0 0,0 0 3 0,-1 2 0 0,-2-2 0 16,1-1 2-16,-2 0 1 0,0-2 0 0,0-1-1 0,0 1 1 16,-2-4 0-16,1-1 0 0,-1 0 2 0,-1-1 4 0,-3-2 3 0,1 0 2 15,0-2 2-15,-1 1 0 0,0-2 2 0,-4-2-2 0,-1 0 1 16,-2 2-3-16,-1-3-1 0,0-3-1 0,-5 2-2 0,0 0-1 0,-3-2-4 15,-2-1-2-15,-3 2-2 0,-3-1-4 0,0 0-8 0,-4 0-9 16,-3 1-21-16,-4 1-26 0,-2-1-41 0,-4 2-50 0,-2 2-89 16,-3 1-109-16,-2 0-94 0,-4 3-88 0,2 0-48 0,-1 2-25 0,0-1-17 15</inkml:trace>
  <inkml:trace contextRef="#ctx0" brushRef="#br0" timeOffset="983571.6121">6359 11730 423 0,'-2'-11'517'0,"-1"2"-22"0,3-3-39 0,-2 3-88 0,2 1-112 16,0 0-66-16,0 2-42 0,2 1-26 0,-2-1-16 0,2 2-12 16,-1-1-7-16,3 2-8 0,-2 2-8 0,1-1-8 0,-1 2-7 0,1 0-8 15,2 3-6-15,-2-1-6 0,2 2-5 0,2 2 0 0,0 0-1 16,-1 2 2-16,-1 2 3 0,2 0 3 0,0 3 2 0,-2 0 2 0,1 2-3 15,2 0-2-15,-3 2-4 0,1 0-4 0,-1 1-4 0,1 0-4 16,-1 2-3-16,0-1-2 0,0-1-2 0,2 0-2 0,-2 0-1 16,0 1-2-16,0-3-2 0,0-1 0 0,1-1-2 0,-2 2 2 0,1-2-1 15,2-4 1-15,-3 0-1 0,1 1 3 0,1-4 1 0,1 0 2 16,-1 1-1-16,-1-3 1 0,3 0 2 0,1-3-1 0,-1 1 0 0,0-3-2 16,4-3 0-16,1-1-1 0,0 1-1 0,4-3-2 0,0-1-1 15,1-1-3-15,1-1-2 0,0 0-2 0,3-1-3 0,0-2-2 16,-1 1-2-16,0-2 0 0,-1 2 0 0,2 1-1 0,-3-2-1 0,2-1 0 15,-3 4 0-15,0-3-1 0,-1 1-1 0,-1 4 2 0,1-1-1 16,-2 0 0-16,-1 2-2 0,0 0 0 0,-1 3-1 0,-2-2 1 0,0 3-1 16,0 0 3-16,0 2 1 0,-3 2 1 0,3 0 1 0,-3 3 1 15,3 0 1-15,-2 1 0 0,1 3 2 0,-2-2 0 0,4 4 3 0,-4-3 1 16,0 4 1-16,3-2 0 0,-3 2-2 0,2 0 0 0,-2-2-1 16,3 1-2-16,-2 2 1 0,-1-2-1 0,3 0-1 0,-1-2 1 15,-1 1-2-15,0-3-1 0,3 0 0 0,-3 0 0 0,2 0-2 0,0-4-3 16,2 2-2-16,0-4-3 0,-2 1-2 0,4-2-3 0,-2-2 0 0,3 1-2 15,-2-3 1-15,2 0-1 0,-2 0 0 0,0-2 2 0,2 0 0 16,-2-2 2-16,1 0 2 0,0 2 4 0,0-1 2 0,-1-3 3 16,0 1 4-16,-3 1 1 0,3-2 3 0,-1 3 0 0,-2 0 0 0,0 1 0 15,-1-1-1-15,1 3-2 0,-2-3 1 0,-1 2-3 0,0 1-1 16,0 0 0-16,0 3-1 0,0-2-1 0,-2 3 1 0,2-2 0 0,0 2 0 16,-2 0 1-16,2 2 2 0,3-2-1 0,-3 3 3 0,0-1 0 15,3 1 2-15,0 1 2 0,-1 1 3 0,1-3 1 0,0 3 1 0,0-3 2 16,1 0 0-16,1 0 1 0,0 2 0 0,0-1 0 0,0-2-1 15,0-1-3-15,0 0-1 0,1 0-3 0,1 0-2 0,0-1-4 16,0-1-3-16,0-1-3 0,1-1-2 0,1 1-3 0,-2-2-2 0,2 2-2 16,0-4-2-16,-1 1 1 0,3-2-1 0,-3 2 2 0,1-1 1 15,-1 1 1-15,2-2 1 0,-2 2 1 0,-1-2 4 0,2 4 1 16,-1-2 1-16,0 1 0 0,0-2-1 0,-2 3 2 0,0 0 0 0,2-1 2 16,-1 1-1-16,0 1 0 0,0 2 0 0,0 0 1 0,0 1 0 0,2 0 1 15,-3 1 0-15,3 0 0 0,1 2 1 0,-1 2-1 0,3-1 2 16,-2 0-1-16,1 0 0 0,0 0 0 0,2 3 1 0,-1-2-1 15,-2-1 1-15,2 0-1 0,-2 1 2 0,-1-1-2 0,3-1 2 0,-4 0-2 16,3-2 2-16,-3 1-2 0,0-2 1 0,2-2-1 0,-3 1 0 16,2-2-1-16,-1-3 1 0,0 0 0 0,-2-1 1 0,2-1-1 15,-2-5 1-15,2 2-1 0,-2-2 2 0,-1-2-2 0,1 0 2 0,-1-2-1 16,-1-1 1-16,1 0 1 0,0-1 1 0,-2-1 0 0,-1-1-2 0,0 2 1 16,0-2-1-16,0-1-2 0,-1 2 1 0,-1 2-2 0,-2 0-1 15,1-1-1-15,-1 2-3 0,-2 3-8 0,0 0-11 0,-3 4-18 16,1 0-20-16,-4 0-35 0,1 3-37 0,-3 2-64 0,0 0-74 0,-4 5-82 15,2 0-85-15,-2 0-43 0,-3 5-22 0</inkml:trace>
  <inkml:trace contextRef="#ctx0" brushRef="#br0" timeOffset="984839.34">7125 12246 417 0,'0'-4'513'0,"-2"-3"12"0,2 2-71 0,-1-2-113 0,-1 2-80 0,-2-2-63 0,2 1-36 0,1-1-23 16,-1 4-10-16,-1-2-5 0,-2 1-6 0,3-1-5 0,-1 2-10 15,0-2-10-15,0 3-11 0,-2 1-11 0,2-2-10 0,0 1-8 0,-2 0-5 16,2 2-6-16,-2 0-2 0,0 2-1 0,-1 0 0 0,0 1-1 0,0 0 0 15,-1 2 0-15,-1 1 1 0,-1 0 1 0,1 2-1 0,0 2-1 16,-1 3 0-16,1-4-1 0,0 6-2 0,1-1-2 0,-2 0-2 16,4 4-5-16,0-1-2 0,2-2 1 0,0 3-2 0,3-1-3 0,0 1-3 15,3 1-3-15,-1-3-2 0,4-1-6 0,-1 5-5 0,6-6-6 0,-3-1-10 16,3 1-10-16,3-2-11 0,-1 0-12 0,4-2-15 0,-1-1-16 16,3-2-15-16,0-2-18 0,0-1-15 0,3-3-16 0,0-1-10 15,-1-1-7-15,1-2-5 0,0-2-1 0,1-3 4 0,-2 1 8 16,1-2 14-16,-1-1 18 0,-4-3 18 0,1 2 19 0,-4-1 22 0,2-1 22 15,-5-1 25-15,-3-1 26 0,1 1 22 0,-3 0 22 0,-1 1 18 16,-3 1 18-16,-2-2 13 0,0 3 12 0,-2 0 7 0,-1 1 4 0,-2 0 2 16,0 3 1-16,-2-3-3 0,0 3-4 0,1 2-9 0,-4 0-8 15,1 1-10-15,1 1-12 0,0 0-10 0,0 3-11 0,-1 0-10 0,1 0-11 16,2 3-9-16,-1 0-10 0,0 1-6 0,2 1-7 0,0 0-6 16,0 2-4-16,2 3-3 0,0-3-2 0,1 3-1 0,0 0-1 0,2 1 1 15,0-1-1-15,2 3 1 0,0-1-1 0,1 0-1 0,2-2-1 16,-2 1-4-16,3-1-4 0,-1 3-3 0,1-2-4 0,1 1-3 0,-1-3-2 15,2 0-4-15,1-2-3 0,-1 1-5 0,0-2-4 0,0 1-3 16,1-2-3-16,-1 0-2 0,0-5-1 0,2 3 0 0,-2-3 0 16,0-3 1-16,1 1 1 0,-1-3 3 0,-2 0 3 0,2 0 4 0,-3-3 4 15,0 1 3-15,2-2 5 0,-2 0 6 0,-3-1 2 0,1-2 5 16,-3-1 5-16,0 0 4 0,0 1 5 0,-3 0 4 0,1 1 5 16,-3-3 3-16,-2 1 2 0,2 1 3 0,-1 0 4 0,-1 1 2 0,-1 5 0 15,-1-1 0-15,-2-2 1 0,3 4-2 0,-3 0-2 0,3 0-1 16,-2 3-3-16,0 1-1 0,0 1-4 0,2 1-1 0,0 1-5 0,-3 1-4 15,5 1-6-15,-1 1-5 0,1 2-5 0,0-2-8 0,1 2-8 16,2-1-10-16,0 2-12 0,1 1-12 0,-1-1-12 0,3-1-12 16,3-1-12-16,-1 1-13 0,1 0-13 0,0-2-15 0,2 2-11 0,1-2-10 15,0-1-9-15,1-2-4 0,1 0-4 0,2 0 10 0,0-2 13 16,0-2 15-16,1-1 14 0,1 1 16 0,-2-5 20 0,4 4 20 0,-3-6 23 16,3 4 26-16,-1-5 26 0,-2 0 27 0,3 4 27 0,-2-3 27 15,0 0 27-15,-2-1 17 0,-1 1 14 0,2-1 12 0,-3 1 10 16,-2 0 10-16,1 2 7 0,0-1 5 0,0 1 3 0,-2 1-4 0,-1 0-5 15,-2 2-8-15,1-1-13 0,-1 3-14 0,1-3-16 0,-1 3-13 16,0 2-9-16,0 0-10 0,1 0-6 0,0 2-10 0,1 3-9 0,0-3-11 16,1 3-8-16,-2 0-8 0,3 3-4 0,-1-1-3 0,0 1-1 15,-2 2-2-15,2-1 0 0,-2 2-3 0,2 1-6 0,-2-1-3 16,3 0-4-16,-3 3-4 0,1-3-1 0,-1 1-2 0,0 2-1 0,-1-4-3 16,-1 0 1-16,1 0-2 0,1-2 1 0,-1-1-2 0,-1 2 0 15,2-2 0-15,0-3 2 0,-1-1-8 0,-1-1-6 0,1 1-7 0,1-3-6 16,-1-3-4-16,1 1-5 0,0-1 0 0,-1-4-3 0,1 0-2 0,0-3-3 15,3 2-2-15,-3-2-5 0,2-2-2 0,-1 1-3 0,0-3 3 16,0-2 6-16,0 1 6 0,2 2 5 0,-1-2 4 0,0 1 2 16,-2-1 4-16,2 2 2 0,-2-1 2 0,3 4 3 0,-3-1 6 0,-1 2 4 15,1 1 4-15,-1 1 4 0,-1 1 0 0,1 2 3 0,0 1 1 16,-1 3 6-16,-1-2 4 0,2 4 3 0,-1-2 1 0,-1 3 1 16,2 1-1-16,-2 2-1 0,3 1-1 0,-1 1-2 0,-1 1 0 0,2 1-1 15,0 0-5-15,-1 0-7 0,1 1-18 0,0 2-21 0,1-2-24 16,-1 1-26-16,2-1-21 0,-2 0-18 0,4 1-24 0,-3-2-24 0,0 2-29 15,1-5-30-15,0 3-39 0,2-5-40 0,0 0-65 0,-1-3-75 0,1-1-29 16,1-2-7-16</inkml:trace>
  <inkml:trace contextRef="#ctx0" brushRef="#br0" timeOffset="985122.6641">8061 12017 363 0,'-5'-9'532'0,"2"1"14"0,0 1-34 0,-2 0-59 0,2 2-77 0,-4 0-89 0,3 5-59 0,-2-3-44 0,1 3-28 0,0 3-22 0,0-3-16 0,0 5-14 0,-2 0-15 0,2 2-15 0,0 0-15 0,2 3-14 0,0-1-10 0,1 2-9 0,1-2-5 0,1 3-4 0,1 1-2 0,2-1-3 0,1 0-2 0,0 2-2 0,3-2-2 0,2 0-2 0,-3 1-2 0,2-1-2 0,3 0-2 0,-1 0-1 0,0 0-2 16,0-1-2-16,0-1 0 0,1 3-2 0,0-4-2 0,-3 1 0 16,2-2 0-16,-1 3 0 0,0-4-1 0,-2 3 1 0,-1-2 1 15,-1 1 0-15,-1 1 1 0,-1-1 1 0,-1-1 2 0,0-1 2 0,-2 0 1 16,-2 0 0-16,0 0 2 0,-1 3 0 0,-1-2 2 0,-1-1-1 0,-1 0 1 15,-1 0 2-15,-2-2-2 0,-2 0 0 0,1 0-6 0,-2-1-6 16,-1 1-11-16,2-1-14 0,-3-1-20 0,-1 0-20 0,-2-1-28 16,1-1-28-16,-1 1-38 0,1-2-39 0,-3 0-69 0,2 0-82 15,1-2-84-15,-3 1-84 0,3-2-38 0,1-1-16 0,0 0 1 0</inkml:trace>
  <inkml:trace contextRef="#ctx0" brushRef="#br0" timeOffset="985573.3534">8304 11980 333 0,'-4'-4'553'0,"2"1"14"0,-1-2 3 15,1 2 2-15,1 0-115 0,-1 2-172 0,0-1-97 0,1 1-61 0,1 1-29 0,0 0-13 0,0 1-5 0,0 2-1 16,0 0-2-16,1 2-6 0,1 1-8 0,-2 1-10 16,3 3-8-16,-1 0-8 0,0 2-3 0,-1 0-4 0,2 1 0 0,0 2 1 15,0 1-1-15,-1 0-1 0,-1 0-3 0,1 1-4 0,1 1-4 0,-3-1-4 16,2 1-5-16,-2 0-7 0,2 2-5 0,-1-1-7 0,1-3-8 16,-1 2-7-16,1-2-9 0,0 0-11 0,-1 0-12 0,2-3-16 0,0-1-17 15,-1-1-16-15,-1 0-18 0,1 1-17 0,-2-5-18 0,1 2-16 16,1-4-23-16,-2-1-26 0,2 0-26 0,-2-4-25 0,0 0-27 0,0 0-28 15,0 0-31-15,-2-4-32 0,2 0-19 0,-3-3-17 0</inkml:trace>
  <inkml:trace contextRef="#ctx0" brushRef="#br0" timeOffset="986488.9056">8190 12221 401 0,'-12'-5'500'16,"2"0"-2"-16,2 2-10 0,2 0-65 0,-2-1-92 0,5 1-68 16,0 3-55-16,1-2-41 0,1 1-34 0,1 1-22 0,1 0-18 15,3 0-14-15,0 0-14 0,4 0-16 0,0 0-19 0,3 0-19 0,2 0-18 16,1 1-16-16,3-1-13 0,1 0-13 0,2 0-12 0,2 0-13 15,-1 0-13-15,4-1-15 0,-3 1-15 0,3-2-14 0,-1 0-12 0,-1 1-8 16,0-2-6-16,-1 0 2 0,-1 0 4 0,0-1 11 0,-3 0 14 16,0 1 18-16,-3-4 18 0,0 4 22 0,-1-2 23 0,-3 0 23 0,-3 1 27 15,1-3 21-15,-2 2 20 0,-4 1 20 0,0-3 20 0,-3 4 14 16,0-2 14-16,-1 1 7 0,-3-1 5 0,1 2 5 0,-3-2 1 16,-2 3 1-16,0 0-4 0,0 1-3 0,-2 0-5 0,-2 1-5 0,1 0-5 15,0 0-6-15,-2 2-9 0,0 0-8 0,1 0-9 0,1 2-8 16,-1-1-10-16,0 1-9 0,4 1-7 0,-2 1-7 0,1 0-8 0,1 1-6 15,2 3-5-15,0-3-6 0,3 3-4 0,0-2-3 0,1 1-3 16,0 1-1-16,1 1 0 0,1-1-4 0,1 3 1 0,1-4-3 16,1 3-5-16,0-2-4 0,3 0-5 0,-1-1-3 0,0 0-5 15,1 0-3-15,1 0-5 0,0-2-2 0,-2 1-3 0,3-1-4 0,-3-4-3 0,3 1-2 16,1-1-3-16,-4-2-1 0,3-1 3 0,-3 0 1 0,2-1 5 16,0-2 3-16,-1-2 4 0,1 1 4 0,-1-2 3 0,0-1 6 15,-1-1 3-15,1-1 4 0,-1-3 3 0,-2 2 4 0,2 0 5 16,1 0 3-16,-3-1 4 0,-1-1 7 0,1 0 9 0,0-1 11 0,-1 5 9 15,0-2 12-15,-1 1 8 0,1 0 10 0,-1 2 7 0,-1-1 7 16,2 4 4-16,-2-3 2 0,0 4 1 0,0-1-1 0,0 1-3 16,0 0-7-16,0 3-5 0,0 0-10 0,0 0-11 0,2 0-11 0,-1 3-8 15,-1 1-10-15,2-1-9 0,0 3-4 0,0-2-7 0,1 3-2 16,-1-2-1-16,1 3 1 0,0 0-1 0,-1 1 1 0,1-2-1 0,0 2 0 16,1 0-2-16,-1 0-2 0,1-1-3 0,-1 0-2 0,-1-1-3 15,1 1-5-15,0-3-5 0,1 1-5 0,-1-1-3 0,0-1-6 16,0-3-5-16,2 3-6 0,-1-3-7 0,0-1-4 0,0-1-5 0,0-1-2 15,-1-1 0-15,2 0 2 0,1-3 2 0,-2 2 4 0,3-3 6 16,-2-1 3-16,0 1 5 0,-1-2 5 0,2-1 5 0,-1 0 6 0,0 0 8 16,1 2 7-16,-1-2 6 0,-2 0 11 0,3 2 9 0,-3-1 6 15,2-1 7-15,-1 3 6 0,-1 1 4 0,0-2 4 0,0 2 2 0,-1 2 1 16,-1 1 0-16,1-1 0 0,2 2 0 0,-2 0 0 0,1 1 0 16,-1 1-4-16,-1 0-5 0,1 1-3 0,1 1-5 0,-1 0-3 15,1 2-4-15,0-1-3 0,0 1-2 0,1 2 0 0,0 0-1 0,1-1 1 16,-2 3 0-16,2 1-1 0,1-2-3 0,-1 3-2 0,1-3-3 0,-1-1-5 15,0 2-6-15,-1 0-5 0,1-1-4 0,0 1-5 0,4-1-4 16,-4 0-5-16,1-2-4 0,-1 0-2 0,2 0-5 0,0-1-5 16,-2-3-10-16,3 3-8 0,-3-4-9 0,1 0-6 0,3 0-4 0,-2-4-2 15,-1 3-2-15,5-3 1 0,-3-1 2 0,0-1 2 0,0-2 2 16,1 0 3-16,-1 0 2 0,0 1 6 0,0-1 9 0,0-2 10 16,-2 0 8-16,1 2 10 0,-1-4 8 0,-1 2 6 0,1-2 7 0,-1 0 6 15,-2 0 4-15,0 0 5 0,0-1 4 0,-1-1 6 0,-2-1 6 16,0 2 6-16,0-4 7 0,-2 2 8 0,1 0 9 0,-2-2 9 0,-1 3 8 15,-2-1 10-15,0 0 11 0,1-1 10 0,-1 3 10 0,-1 0 7 16,1 2 6-16,0 2 2 0,1-3 1 0,0 3-3 0,-1 1-6 16,1 0-7-16,2 5-8 0,0-3-11 0,0 3-10 0,1 0-11 0,-1 1-12 15,3 1-10-15,0 1-11 0,-1 1-6 0,1 2-9 0,0 2-4 16,0 1-4-16,1 0-2 0,-1 4 0 0,3 1-1 0,-1 2 2 0,2-2 0 16,-2 4 2-16,3 0 1 0,0 2 0 0,-1 0 0 0,1 0-2 15,3 1-2-15,-2 0-4 0,-1 2-7 0,1-1-8 0,-1-1-10 16,3 1-15-16,-3 2-17 0,-1-3-19 0,0 2-18 0,0-2-20 0,-2 1-20 15,1-2-21-15,-1 1-24 0,1-2-22 0,0-1-25 0,-2 1-24 16,1-3-26-16,-2-2-26 0,3-1-37 0,-1 2-40 0,1-3-57 0,-1-3-66 16,-1 1-27-16,2-5-10 0,-3-2 7 0</inkml:trace>
  <inkml:trace contextRef="#ctx0" brushRef="#br0" timeOffset="986623.0047">9110 12114 231 0,'0'-6'555'0,"2"0"15"0,0-2 15 0,-1 2-38 0,3 3-64 0,1-4-88 0,0 1-100 0,0 0-62 0,3-1-44 0,4 3-30 0,-2-3-24 0,1 4-19 0,2-3-18 0,1 1-25 0,3 1-29 0,-1-3-34 0,3 3-36 0,-1-2-40 0,2 3-44 0,1-4-45 0,-2 1-48 0,3 2-60 0,0-5-63 0,-2 1-86 0,0 3-96 0,0-2-56 0,-2-1-34 0,0 0-10 0,0 2 3 0</inkml:trace>
  <inkml:trace contextRef="#ctx0" brushRef="#br0" timeOffset="988304.3175">9631 12003 97 0,'1'-5'492'0,"2"3"17"0,-1-5-25 0,1 4-43 0,-2-3-81 0,-1 2-102 0,2 1-60 0,-2 0-39 0,0-2-21 16,0 2-11-16,0-1-5 0,0 1-3 0,0-2-3 0,-2 2-5 0,2 0-10 15,-1 2-14-15,-2 0-14 0,1-3-12 0,-1 4-12 0,2-1-8 16,-3 1-7-16,1-2-5 0,0 2-3 0,0 0-1 0,-2 2-4 0,-1-2-2 16,0 1-4-16,-1 3-5 0,-1-2-3 0,2 0-3 0,-2 2-1 15,0 1 0-15,2-1-2 0,-1 1 0 0,-2 1-2 0,3-3 0 0,-1 4 1 16,2-1-1-16,2 1-1 0,0 0 1 0,0 1 0 16,2-3 0-16,1 3 0 0,1-2-1 0,2 1-1 0,0-1 0 0,0 2-1 15,2-2-3-15,2-1-1 0,1 2-2 0,2-1-3 0,0 0-3 16,1-1-4-16,3-1-2 0,-1 1-3 0,3-1-2 0,-2 0-1 0,2 1-1 15,-2-2-2-15,0 1 1 0,1-1 1 0,-3 2 0 0,1-2 0 16,-2 0 4-16,-2 1 1 0,-1 0 5 0,0 1 2 0,-3-1 5 0,1 0 3 16,-1 0 3-16,-2 0 5 0,-3 1 4 0,0 0 3 0,-2 0 3 0,-2-2 2 15,-1 4 3-15,-3-3 0 0,0 1 1 0,0-1 1 0,-4 1-1 16,1-2 2-16,-1 4-1 0,-2-2 0 0,0 0-2 0,0-2-2 16,3-1-6-16,-3 1-10 0,1-1-14 0,3 0-22 0,-2-2-25 0,1 0-30 15,1 0-36-15,1-2-57 0,4-1-69 0,0-1-94 0,0-3-106 16,2 1-58-16,2-4-38 0,-1 2-17 0,4-2-8 0</inkml:trace>
  <inkml:trace contextRef="#ctx0" brushRef="#br0" timeOffset="988588.6359">9842 11759 463 0,'2'-1'557'0,"-2"-2"11"0,0 3-16 0,0 0-28 0,0 0-106 15,0 0-140-15,0 0-80 0,2 3-48 0,-1 0-24 0,-1 0-12 0,4 4-2 16,-2-2 1-16,1 4 0 0,1 0-5 0,-1 2-6 0,0 0-7 16,2 3-8-16,-2 3-6 0,3-1-6 0,0 1-8 0,-1 1-6 15,0 2-6-15,3 0-4 0,-3 3-6 0,2-1-5 0,0 3-6 0,-1-2-7 16,-1 1-6-16,2 4-5 0,0-2-6 0,-1 1-5 0,1 2-8 0,-2-1-1 16,0 2-2-16,0-1-6 0,-1 0-8 0,-1 2-11 0,0-3-10 15,-1 3-12-15,-1-5-10 0,1 1-14 0,0-1-14 0,-1-1-16 16,-1-1-16-16,2-2-20 0,-1-1-22 0,-1-2-25 0,2-4-27 0,-2 2-29 15,4-5-29-15,-2 0-58 0,-1-6-74 0,1 1-63 0,0-3-60 0,-2-4-25 16,0 0-7-16</inkml:trace>
  <inkml:trace contextRef="#ctx0" brushRef="#br0" timeOffset="988850.2236">9891 12041 130 0,'3'-8'478'0,"-1"-2"5"15,1 4 4-15,2-1-83 0,0-3-127 0,1 3-90 0,0 0-68 16,-1 1-43-16,1 2-28 0,1-1-15 0,4 0-9 0,-3 3-5 0,0 0-2 16,1-1-5-16,-1 3-5 0,0 0-4 0,0 0-4 0,1 3-1 15,-1-1-2-15,-1 0 3 0,-1 2 4 0,0-1 1 0,-1 3 3 0,-2-2 3 16,0 2 3-16,0 1 3 0,-3-2 3 0,0 4 4 0,0-4 3 16,-3 1 3-16,0 3 1 0,0-3 3 0,-5-1-2 0,3 2 2 0,-1 0 0 15,-1 1-1-15,1 0 1 0,-1-4 0 0,0 1-2 0,1 2-1 16,1-2-1-16,0-3-5 0,0 2-2 0,1 0-8 0,1-3-6 15,1 1-12-15,0-1-17 0,2-1-19 0,0 0-21 0,0 0-29 0,2-1-32 16,1-1-38-16,3 1-39 0,1-3-41 0,-1 2-40 0,4-2-54 16,0-1-59-16,0-2-49 0,3 2-44 0</inkml:trace>
  <inkml:trace contextRef="#ctx0" brushRef="#br0" timeOffset="989204.4442">10299 11877 312 0,'2'-6'530'0,"-1"2"-4"0,-1-1-13 0,-1 1-72 16,-1-1-101-16,-1 2-70 0,1 0-56 0,-2 2-34 0,0 1-25 15,-1-3-16-15,-2 3-12 0,1 3-10 0,-1-2-10 0,-1 2-12 0,-1 0-11 16,1 4-12-16,1-4-13 0,-1 5-8 0,-2-1-8 0,3 1-6 16,-1 1-3-16,2 0-3 0,-2 1-3 0,2 1-2 0,1 1-5 0,0-1-4 15,2 0-3-15,0 1-3 0,0 0-2 0,1 1-2 0,-1-4-3 16,3 3-5-16,0-4-4 0,3 1-6 0,-1 0-4 0,1-1-6 16,0-1-4-16,0-1-8 0,2-2-9 0,0 0-7 0,1-1-10 15,3 0-6-15,-2-3-8 0,1-2-4 0,0 1-1 0,3-2 1 0,-2-1 3 16,-1-1 5-16,3-2 5 0,-1-1 6 0,-1 3 6 0,0-2 10 15,0-1 13-15,-1-1 16 0,1 2 17 0,-3-2 21 0,-1 2 20 0,1-3 17 16,-2 3 15-16,0 1 12 0,-2-1 8 0,2 2 4 0,-2 0 4 16,-2 1-1-16,2 0 1 0,-1 3-4 0,-1 0-3 0,0 1-7 15,0 0-9-15,0 0-10 0,0 1-12 0,0 0-12 0,0 3-10 0,2 0-9 16,-1 1-7-16,1 0-3 0,-2 2-3 0,2-1-1 0,-1 1-3 16,1 0-5-16,-1 1-8 0,1 1-15 0,1-2-17 0,-1-1-21 15,-1 2-22-15,3 0-23 0,0-2-24 0,-1 0-23 0,0 1-25 0,1-2-26 16,0 0-27-16,0-2-36 0,2-2-39 0,0 0-42 0,0-1-41 0,-1-1-43 15,3 0-45-15,-1-2-23 0,2-1-17 0,-1-2 0 0</inkml:trace>
  <inkml:trace contextRef="#ctx0" brushRef="#br0" timeOffset="989754.9039">10561 11868 457 0,'2'-6'515'0,"0"2"-24"0,-1-1-42 16,-1 2-52-16,0 0-58 0,0-1-49 0,0 4-42 0,0-4-35 15,-1 4-28-15,-1-1-24 0,2 1-22 0,0 0-18 0,0 0-20 0,0 1-18 16,-2-1-19-16,2 4-15 0,0-1-16 0,0-1-9 0,0 3-8 0,0 2-6 15,2-2-3-15,-2 1-3 0,2 3 1 0,-1-2-1 0,2 2 1 16,-1 0-1-16,1 2-1 0,-1-1 2 0,2 1-2 0,1-1 0 16,-2 1-1-16,2-3-1 0,-2 2-2 0,2 0-1 0,0 0-2 0,2-3 0 15,-2 0-2-15,0-2-3 0,0 1-4 0,1-2-5 0,-1 1-4 16,1-4-3-16,0 2-4 0,1-3-3 0,-1 0-4 0,2 0-2 16,-2 0 0-16,-1-3 1 0,2 2 0 0,-1-2 1 0,3-2 0 0,-2 2 3 15,-1-3 5-15,0 3 3 0,-1-2 4 0,3-2 5 0,-3 2 4 16,1-2 4-16,-1 1 4 0,-2 2 2 0,3-1 4 0,-3 0 0 0,0 1 2 15,-1 0 3-15,0 1 2 0,-1-2 2 0,1 2 2 0,-1 0 0 16,-1 2 1-16,0 0-1 0,0-3 0 0,0 4-2 0,0-1 0 16,0 1-1-16,0 0-1 0,0 0-1 0,0 0-2 0,0 0-3 0,0 0-3 15,0 0-2-15,0 0-2 0,2 0 0 0,-2 0-2 0,0 0 1 16,0 0 0-16,0 0 1 0,0-2-1 0,0 2 2 0,0 0 1 0,0 0 0 16,2 0 4-16,-2 0-1 0,0 0 1 0,1 0 1 0,-1-2 1 15,2-1-1-15,-1 3 0 0,-1-2 0 0,2 0 0 0,-2 1 0 16,2-2 1-16,-1 2-1 0,2-2-1 0,-3-1 1 0,2 1-2 0,-1-2 0 15,-1 0 0-15,2 2 1 0,-1 0-1 0,-1-1 2 0,2 0-1 16,-2-2 0-16,2 2 2 0,-1-1 0 0,-1 1 1 0,0-1 1 16,0 2 4-16,0-2 2 0,0 1 1 0,0 0 2 0,0 0 2 0,0 1 2 15,-1 1 1-15,-1-2 1 0,2 3 2 0,-2-2-1 0,-1 3 0 16,2-1 0-16,-1 1 0 0,-2 0 0 0,2 1 2 0,-1-1 1 0,0 3 0 16,-1 0 2-16,0 0 2 0,0 1 0 0,0 1 2 0,-2 2 3 15,1 0 3-15,0 0 4 0,-1 2 1 0,1 0 3 0,1 2 3 0,-1 0-1 16,1 2-2-16,1 0 0 0,2-1-2 0,-1 2-2 0,2-2-1 15,2 3-4-15,-1-2-4 0,2-1-1 0,2 2-4 0,1-2-5 16,-1-3-4-16,3 4-8 0,0-2-12 0,1 0-11 0,1-2-14 0,-1-1-18 16,5 0-18-16,-4-2-23 0,3 0-24 0,-1-3-31 0,1 3-31 15,1-4-43-15,-1 0-49 0,2-2-62 0,-2-2-70 0,1 1-75 0,-1-3-79 16,0-1-34-16,1-1-10 0,0 0 4 0</inkml:trace>
  <inkml:trace contextRef="#ctx0" brushRef="#br0" timeOffset="990538.0405">10621 11740 186 0,'-1'-1'368'0,"-1"-1"-52"0,-1-1-50 0,1 3-48 0,-1-1-32 0,1-1-27 0,0 2-16 16,0-1-11-16,-1 1-11 0,1 0-8 0,1 0-11 0,-1 0-11 16,-1 0-11-16,1 0-12 0,1 0-12 0,-1 0-12 0,-1 0-10 0,1 1-8 15,-1-1-8-15,-1 3-6 0,-1 0-4 0,0-1-5 0,0 2-7 16,1 1-10-16,-1 1-13 0,-1 1-16 0,1 0-24 0,0 1-30 0,0 1-41 16,1 0-50-16,-1 2-60 0,0 0-64 0,2-1-57 0,0 4-53 15,1 1-28-15</inkml:trace>
  <inkml:trace contextRef="#ctx0" brushRef="#br0" timeOffset="1.00015E6">7302 9900 4 0,'0'-3'182'0,"0"1"-39"0,0 0-26 0,0-1-14 0,0 1-11 0,0-1-4 0,0 1-2 0,0 0 1 16,-3-1 1-16,3 1-3 0,0 0-3 0,0 1-4 0,-1-1-7 16,-1 0-6-16,2-1-7 0,-2 2-5 0,2 0-3 0,-1 1-4 15,-1-2-1-15,2 2-2 0,0 0-3 0,-1-1-2 0,1 1-2 0,0 0-3 16,-2 0-4-16,2 0-3 0,-2 0-4 0,-1 1-3 0,0-1-1 0,1 2 0 15,-1 0 0-15,-3 1 1 0,3 1 2 0,-2-1 2 0,0 2 3 16,-1 2-1-16,-1 2 4 0,-2 0 1 0,1 0 6 0,0 1 3 16,-1 2 4-16,1 0 2 0,-2 2 1 0,2 3 0 0,-1-1 2 0,1 0-1 15,0 3 0-15,0 0 1 0,-1 2 2 0,1 1 1 0,2 0 0 16,-1 4 1-16,1-1-2 0,1 2-3 0,-1 1-2 0,3 2-2 16,0 1-2-16,1 1-1 0,0 1-3 0,2 0-2 0,2 0-4 0,1 0-3 15,2 1-3-15,1 2-4 0,-1-3-3 0,4 3-2 0,-1-4-5 0,-1 1-2 16,2-2-3-16,4-1-4 0,-4 0-3 0,2-2-5 15,0 1-5-15,2-2-3 0,-2-3-7 0,-1 2-3 0,-1-4-6 0,4-1-3 16,-4 0-7-16,-1-3-4 0,1-1-3 0,-2-2-5 0,1-1-2 0,-2-2-3 16,-1 1-3-16,1-3 1 0,-1-2 1 0,-2 1 1 0,0-3 0 15,-1-2-6-15,-2 0-7 0,0 0-8 0,0-3-8 0,0-1-11 0,-2 0-10 16,-1 0-13-16,-2-1-15 0,0-3-16 0,-2 2-17 0,1-3-17 16,-4 1-22-16,2-2-29 0,-1 0-32 0,-1 0-34 0</inkml:trace>
  <inkml:trace contextRef="#ctx0" brushRef="#br0" timeOffset="1.00054E6">7063 10849 289 0,'-3'-1'438'0,"-1"1"-47"16,1-2-78-16,1 0-55 0,0 2-42 0,-1-1-27 0,3 0-22 0,-1 1-14 15,-1-2-10-15,2 2-14 0,0 0-14 0,0 0-15 0,0 0-13 16,0 0-15-16,0 0-15 0,0 0-12 0,2 0-11 0,-1 2-10 0,2-2-8 15,1 1-5-15,0 0-5 0,2 3-3 0,-1-3-1 0,0 1-4 16,1 2 2-16,-1 1 0 0,4-1 0 0,-2 0-1 0,1 1 1 16,-2 0-1-16,3 2-1 0,-1-2-4 0,-1 1-4 0,1 0-6 15,3-2-5-15,-3 2-6 0,0 0-8 0,1 0-8 0,-1 0-8 0,0 0-9 16,2-2-7-16,0 2-9 0,-2-2-9 0,2-1-11 0,1-1-10 16,-2 3-7-16,-1-5-7 0,3 2-3 0,-1-2-3 0,-1 0 3 0,0-2 7 15,1 2 7-15,-2-5 10 0,0 3 9 0,1-3 11 0,-4 0 15 16,2 0 16-16,-3-3 21 0,1 2 22 0,-2-1 24 0,0-1 23 0,-1-1 22 15,-1 0 21-15,-1 3 16 0,-1-4 14 0,-1 3 12 0,1-1 13 16,-1-1 10-16,-1 2 6 0,0 2 5 0,0-1 2 0,0 1-5 16,-1 1-9-16,1-1-9 0,2 2-13 0,-1 0-13 0,0 2-14 0,-1-1-14 15,1 2-12-15,1 2-14 0,-2-1-10 0,0 2-12 0,1 2-10 16,-1 1-11-16,2 1-9 0,-1 3-17 0,0 1-20 0,-1 2-31 0,0 1-33 16,0 1-58-16,1 2-68 0,-1-1-95 0,-1 4-110 0,0 1-69 15,1 0-47-15,-2 1-26 0,2-1-13 0</inkml:trace>
  <inkml:trace contextRef="#ctx0" brushRef="#br0" timeOffset="1.00154E6">7923 9815 437 0,'0'0'439'0,"0"0"-85"0,0 0-125 0,0 0-75 0,0 0-48 0,2 3-27 0,0-3-13 0,1 0-8 0,0 4-2 15,3-3-2-15,2 1-2 0,0 1-7 0,0 0-8 0,3-1-5 0,-2 0-6 16,4 3-4-16,0-1 0 0,-2-1-2 0,4 1-1 0,-2 1-2 16,3 0-1-16,-2 0-1 0,2 2 1 0,-2 1 1 0,0-1 0 0,2 2 1 15,-2 0 2-15,-1 1 0 0,2 2 1 0,-1 1-2 0,-2 4 0 16,2 0 1-16,-1 1 1 0,-2 1 3 0,0 2 1 0,1 3 1 16,-2 0 1-16,-2 5-1 0,0 1 1 0,0 1 0 0,1 3 0 0,-4 0 0 15,2 2 1-15,-2 3 1 0,-1 0 0 0,1 1-2 0,-2 2-3 0,2-3-4 16,-2 2-2-16,0-3-3 0,2 2-4 0,-2-3-2 0,3-1-1 15,-3-3-3-15,2-2-2 0,-2-2-2 0,2-2-1 0,-2-3-2 16,2-1-2-16,-3-5 0 0,4 3-2 0,-3-5-2 0,0-2-3 16,-1-2-3-16,-1 0-1 0,1-2-4 0,0-3-5 0,-1 0-9 0,-1-2-11 15,0 0-12-15,-1-2-10 0,-1 0-13 0,-1-1-11 0,-2-1-10 16,2-1-9-16,-5-1-10 0,3-1-12 0,-3-1-12 0,0 0-13 0,-1 3-16 16,-2-5-16-16,1 0-7 0,-2 2-3 0,-1-4-1 15,-1 3 0-15,3-1 4 0,-2 0 6 0,-1-2 8 0</inkml:trace>
  <inkml:trace contextRef="#ctx0" brushRef="#br0" timeOffset="1.00187E6">8082 10821 51 0,'-5'-5'177'16,"0"2"9"-16,3 0 7 0,-1 0 2 0,0 1-4 0,1 0-2 15,-2-1-3-15,4 1-5 0,-2 1-6 0,2 1-7 0,0 0-8 0,0 0-13 16,0 0-12-16,0 0-12 0,0 0-14 0,0 0-10 0,0 0-8 16,0 0-9-16,2 1-9 0,2 1-9 0,-1 1-9 0,-1-1-7 0,3 3-8 15,-2-5-6-15,4 5-4 0,-3-1-3 0,4 1 0 0,-2-1-1 16,1 1 0-16,1 1-4 0,1-1-4 0,-1 0-4 0,2 1-5 15,0 0-6-15,-2 1-6 0,4-2-8 0,-2 2-8 0,0-2-8 0,1 1-11 16,0-1-9-16,0 1-10 0,-1-2-12 0,2-1-11 0,-2 2-14 16,3-2-15-16,-1-1-17 0,-1 0-18 0,2 0-15 0,-2-2-14 0,2 0-11 15,-1-2-7-15,1 0 1 0,1 0 4 0,-3-3 8 0,3 1 4 16,-3-1 11-16,-1-1 11 0,2 0 16 0,-2 0 20 0,0-2 27 16,-1-1 32-16,-3 1 32 0,1-1 37 0,-1 0 31 0,-1 1 32 15,1-1 24-15,-3 0 19 0,-1 3 18 0,-1-4 16 0,-1 0 12 0,-1 3 10 16,-1 0 8-16,0 2 4 0,1-1-2 0,-2 2-8 0,-2-1-10 0,2 2-13 15,0 0-15-15,-2 2-15 0,2-1-16 0,-2 2-15 0,-1 2-13 16,1-1-13-16,0 4-10 0,-3-1-11 0,2 1-12 0,-2 4-15 0,2-2-24 16,-2 3-26-16,0 3-42 0,-3 0-47 0,3 1-77 0,0 0-91 15,0 2-85-15,-1 1-80 0,-1 0-42 0,-1 1-23 0,0 0-12 16</inkml:trace>
  <inkml:trace contextRef="#ctx0" brushRef="#br0" timeOffset="1.00285E6">8042 11148 64 0,'-7'0'104'0,"3"0"-33"0,-4 0-22 0,2 3-17 0,-1-3-24 0,-1 2-29 0,-3 0-34 0,2 1-35 0,-1 2-54 0</inkml:trace>
  <inkml:trace contextRef="#ctx0" brushRef="#br0" timeOffset="1.00392E6">7381 11412 92 0,'0'0'365'0,"-1"0"-74"0,1 0-71 15,0 0-65-15,0 0-40 0,0 0-26 0,0 0-17 0,0 0-11 0,0 0-9 16,0 0-6-16,0 0-8 0,0 0-8 0,0 0-5 0,1 1-7 15,-1-1-3-15,2 3-4 0,-1-1-1 0,1-1 1 0,1 1 4 16,-1 0 4-16,1 0 7 0,-2 0 5 0,2 1 4 0,-1-2 2 0,0 1 1 16,1 1-1-16,0-2 0 0,0 1-1 0,-1 1 1 0,3-2 0 15,-2 1 0-15,1 1 0 0,-1-3 2 0,1 3-2 0,-1-3-1 0,2 0-1 16,-2 3-1-16,3-2 0 0,0-1 0 0,-1 0-1 0,1-1-3 16,1-2-1-16,-1 3-2 0,2-3-2 0,0 0-1 0,2 0-3 0,-1-2-2 15,0-1-2-15,-1-2-2 0,2 1-3 0,2 1-2 0,0-4-2 16,0 0-2-16,-1 0-2 0,0-2 1 0,3 0 0 0,-4-1 3 0,1-2 1 15,3 0 0-15,-4 0-1 0,2-2 1 0,-2-1 2 0,1 1 0 16,0-3 1-16,-1 0 0 0,-1-1 0 0,0 0 1 0,-1-1-2 16,0-1-1-16,-1-3-1 0,0 2-1 0,0-1-2 0,-1-4-1 0,-3 3 1 15,2-3 0-15,-3-1-1 0,2-1-1 0,-1 0-2 0,-1-3-2 16,-2 2-1-16,2-3 0 0,-2-2-2 0,0 1 1 0,0 2 0 16,0-3-3-16,0-1-1 0,0 1-2 0,0-1-2 0,-2 1-2 0,2-1 0 15,-2 1 2-15,2-1 3 0,-3 1 4 0,0 1 3 0,0 0 2 16,0 1 4-16,0 2 1 0,-2 0 4 0,0 1 3 0,0 1 4 0,-1 4 4 15,0-2 1-15,1 3 3 0,-1 2 2 0,-1 1 0 0,0 2-1 16,0 3-1-16,1 1-2 0,1 0-3 0,-1 5-1 0,-2 0-2 16,3 1-4-16,-1 2-5 0,3 1-3 0,-2 3-4 0,3 0-3 0,-1 0-3 15,-1 5 0-15,1-3-3 0,1 3-2 0,-1 3-1 0,-1-1-1 0,1 1-2 16,0 2 0-16,1-1 0 0,-1 2 2 0,-3 0 1 0,3 0 2 16,0 0 1-16,1 2 1 0,-1-3 0 0,0 2 0 0,0 0 2 15,1 0-1-15,0 0 1 0,-1-1-1 0,2 1 1 0,-1-4 2 0,0 2-1 16,-2-1 2-16,2 0 0 0,1 0 2 0,-1-1 0 0,-1 0 2 15,1 0-1-15,2-2 1 0,-1 0 2 0,-1 1 0 0,2-1 2 16,-1-1 1-16,1 0 1 0,0 0-1 0,0 0 0 0,0 0 1 0,0 0-1 16,0 0-2-16,0 0 1 0,0 0-1 0,0 0-2 0,0 0-1 15,0 0-2-15,0 0-2 0,0 0-3 0,0 0-1 0,0 0-3 0,0 0-1 16,0 0-1-16,0 0-2 0,0 0 0 0,0 0 0 0,0 0-2 16,0 0 1-16,0 0-1 0,0 0 1 0,1 2-1 0,-1-2 2 0,0 2 0 15,2-2 3-15,-2 0 2 0,0 0 0 0,0 1 1 0,0 1 2 16,0-2-1-16,0 0 2 0,0 0 1 0,0 0-1 0,0 5 2 0,0-5 0 15,0 0 0-15,0 2 0 0,0-2 1 0,0 0 1 0,0 2-2 16,0-2 0-16,0 1-2 0,0 1 1 0,0-2 1 0,0 2-1 16,0 1 0-16,0-3-1 0,0 4 1 0,0-3 0 0,0 1 0 0,0 1-2 15,0 0 1-15,1 1-2 0,-1-1 1 0,2 3-1 0,0-1 1 16,-1-1-1-16,-1 4 1 0,2-1-2 0,-2 1 2 0,1 2 0 0,-1 1 2 16,0 2 1-16,0-2 2 0,0 2 0 0,-1 1 3 0,1 1 1 15,-2 3 2-15,-1 0 1 0,0 1 1 0,-2 1 0 0,2 2-4 16,-2-1-2-16,-1 4-7 0,0-3-4 0,-1 1-2 0,2 0-2 0,-3 0-3 15,1 1-2-15,2-4-3 0,0 2-1 0,0 0-4 0,-1-4-2 16,3-2-1-16,-2 1-4 0,2-3 2 0,0-1 3 0,1-2 1 16,1-1 3-16,-1-2-4 0,2-2-4 0,0-3-6 0,0 1-9 0,0-1-5 15,0-3-4-15,3-3-3 0,1-1-4 0,-1 1-5 0,0-3-1 0,3-2-9 16,-3-2-6-16,2-1-11 0,1 0-12 0,-1-3-11 0,0-1-14 16,1-2-10-16,0-1-11 0,-1 0-13 0,0-1-10 0,0-1-13 15,0-1-11-15,1-1-13 0</inkml:trace>
  <inkml:trace contextRef="#ctx0" brushRef="#br0" timeOffset="1.00407E6">7633 9926 238 0,'0'-8'275'0,"0"0"-28"0,0 1-34 0,1 1-28 0,-1 2-26 0,3-1-23 0,-1 2-20 0,-1 1-16 0,2 2-11 0,-1 0-13 0,3 0-9 0,-2 2-12 0,2 1-11 0,1 2-9 0,2 2-8 0,0-1-5 0,3 1-3 0,0 2 0 0,0 0 2 0,0 1-2 0,3 2-2 0,-1 0-6 0,1 4-8 0,2-3-7 0,0 2-7 0,-2 0-15 0,3 1-17 0,-2 4-29 0,2-4-35 0,-1 2-53 0,0 1-60 0,1 0-75 0,-3 0-80 0,-1-1-41 0,1 1-21 0</inkml:trace>
  <inkml:trace contextRef="#ctx0" brushRef="#br0" timeOffset="1.01216E6">6368 11455 31 0,'0'-4'268'0,"-2"4"-59"0,2-3-58 0,0 3-38 0,0-3-26 15,0 3-15-15,0-2-8 0,0 1-3 0,0 1-4 0,0 0-4 16,0 0-4-16,0 0-4 0,0 0-5 0,0 0-3 0,0 0-5 16,0 0-6-16,0 0-5 0,0 0-2 0,0 0 0 0,0 0 3 0,0 0 2 15,0 0 4-15,0 0 6 0,0 0 3 0,0 0 3 0,-1-2-1 16,1 2 0-16,0 0 1 0,-2-1-2 0,2 1-2 0,0 0-1 15,-2-2-2-15,2 2-4 0,0 0-3 0,0-1-4 0,-2-1-5 0,2 2-5 16,0-3-3-16,0 3-4 0,0-1-2 0,-2-2-2 0,2 1 1 16,0 0-2-16,0 0 0 0,0 0 0 0,0 1 1 0,0-1 0 15,0-1 0-15,0 2-2 0,0-1 2 0,0-1 0 0,0 1 0 0,0 0-2 16,0-1 0-16,0 0 0 0,0-1 0 0,0 1-2 0,0 1 1 0,0-1 0 16,0-1 0-16,0 3-1 0,0-3 1 0,0 4 0 0,0-3 0 15,0 3-1-15,0-4 1 0,0 3 1 0,0 0 0 0,0-1 0 0,0 1 1 16,0 1 0-16,0-2-1 0,0 2 1 0,0-1-1 15,0-1-1-15,0 1 2 0,0-1 0 0,0 1-1 0,0-1-1 0,0 1 1 16,0-1 0-16,0 0 0 0,0 0 1 0,0 0-1 0,0 1-1 16,0-1 1-16,0-1 0 0,0 2 1 0,0-1 1 0,0 2-1 0,0-5 0 15,0 5 1-15,0-2 1 0,0-1-4 0,0 1 1 0,0 1-1 16,0-3 0-16,0 4 0 0,0-3-1 0,0 2 2 0,0-2-1 0,0 2 0 16,0-1-1-16,0 2 1 0,0-2-1 0,0 1-1 0,0 1 2 15,2-1 0-15,-2-2 1 0,2 3 0 0,-2 0 0 0,0-3-1 16,0 3 1-16,2 0 0 0,-2 0 0 0,0 0 0 0,0-2 2 0,0 2 0 15,0 0 0-15,0 0 0 0,0-2 1 0,2 2-1 0,-2 0 0 0,0 0 0 16,1-1-1-16,-1 0 0 0,0 1-1 0,2-2-1 0,-2 1-1 16,0 1 0-16,1-2-2 0,-1 2 0 0,2-1-1 0,-2-1-1 0,0 2 1 15,0 0-2-15,2 0 0 0,-2 0 0 0,1-1 0 0,-1 1 0 16,0 0-1-16,2 0-1 0,-2 0-3 0,2 0-6 0,-1 0-8 16,2 0-12-16,-3 0-11 0,2 0-18 0,0 0-18 0,-2 0-30 0,3 0-33 15,1 1-44-15,1-1-49 0,-2 0-59 0,2 2-61 0</inkml:trace>
  <inkml:trace contextRef="#ctx0" brushRef="#br0" timeOffset="1.0402E6">29427 15328 55 0,'-2'-8'456'0,"1"0"11"0,1 0 11 0,-2-1-62 0,0 2-100 0,2 2-77 0,-1 1-62 0,1-2-36 16,-2 3-23-16,0 0-13 0,2-1-4 0,0 3-6 0,0-2-1 0,-1 3-9 15,1 0-10-15,0 0-12 0,0 0-13 0,0 0-11 0,-2 2-9 0,2 0-8 16,0 2-3-16,0 2-1 0,0 0-1 0,0 0 1 0,0 3 0 0,0 1 1 15,2 1 3-15,-1 1 1 0,-1 3 3 0,0 0 2 0,0 3 1 0,0 2 1 16,0-2-1-16,-1 4-1 0,-1 1-3 0,2 0-4 0,-1 3-2 16,-3 0-3-16,3 0-4 0,-2 3-3 0,-2-2-3 0,2 1-3 0,0 2 1 15,0 0-2-15,-1 0 0 0,1 0 1 0,2 0-2 0,-3-2 1 0,3 1 1 16,-2 0 2-16,1-2 0 0,-1-1 3 0,3-2 1 0,-1 1 3 0,1-3 0 16,0-1-1-16,0 0-2 0,1-3-4 0,-1-1-8 0,3-2-8 15,-1-2-10-15,-1-1-12 0,1-1-13 0,-1-1-14 0,3-1-15 0,-3-4-14 16,1 0-11-16,-1-2-16 0,3 1-18 0,-3-3-29 0,3-1-35 0,-1 0-45 15,1-3-50-15,-1-1-58 0,0-2-61 0,1-1-39 0,-3-3-27 0,2-2-13 16</inkml:trace>
  <inkml:trace contextRef="#ctx0" brushRef="#br0" timeOffset="1.04102E6">29433 15298 297 0,'-2'-10'433'0,"-1"2"-10"0,3-1-64 0,-1 1-93 16,1 1-63-16,0 1-51 0,0-1-31 0,0 1-21 0,0-1-12 0,1 3-7 15,4-2-6-15,-1 2-5 0,1-1-7 0,2 1-9 0,1-1-8 16,2 1-10-16,2 1-10 0,3-2-10 0,1 2-7 0,6 0-5 0,0 0-1 16,4 2-2-16,3-1-2 0,4 1-2 0,3 1 0 0,3-2-3 0,3 2-4 15,5 0-4-15,1 0-8 0,2 0-7 0,4 0-3 0,2 0 1 0,6 0-1 16,0 0 0-16,4 0-2 0,2 0 0 0,5 0 2 0,-2 0 1 0,6 0 5 15,1 0 5-15,2 0 5 0,1-3 7 0,1 1 8 0,2-2 8 16,1 0 6-16,0 0 8 0,1 0 7 0,1 0 8 0,0-1 7 0,2 1 7 0,-3-3 4 16,3 2 4-16,-1-1 2 0,1 0 2 0,-2 0 0 0,2 0 1 0,-2 1 1 15,-2 0 1-15,-5-2-3 0,-5 2-7 0,-4-2-3 0,-2 2-2 16,-2 0-3-16,-6 2-1 0,1-3-3 0,-2 1-3 0,-1 1-1 0,1-2-3 16,-4 1-3-16,0 1 0 0,-4-1-3 0,2 2-2 0,-2-2 1 15,-4 0-1-15,0 2-4 0,0-1-3 0,-6 0-4 0,0 0-5 16,-2 0-3-16,-3 2-3 0,-4-1-2 0,-1 0-1 0,-2 1 1 0,-7 0-1 15,3 0 1-15,-9 0 0 0,4 1 3 0,-7 1 2 0,0-2 0 16,-3 1 1-16,-1 1 0 0,-2-2 0 0,-2 2 0 0,-1 0-1 0,0 0 0 16,-2 0-1-16,-2 0-1 0,4 0-1 0,-5 2-2 0,1-2-1 15,-1 1 0-15,0-1-2 0,0 2-2 0,0 1 1 0,0-2-1 16,0 2-2-16,-1-1 2 0,1 1 1 0,-3 2 1 0,1 0 2 0,1-1-1 16,1 3 1-16,-2-1 1 0,1 1-1 0,1-1 1 0,0 1 1 15,0 1-2-15,0 1 1 0,0-1-1 0,0 2 0 0,1 0 1 0,1 2-1 16,-2-2-1-16,3 0 1 0,0 2-1 0,-2 2 1 0,3-1 0 15,-3-1 0-15,1 3-1 0,-1-1 0 0,3 2 1 0,-3 1-1 0,1 0 0 16,-1 0 2-16,3 1-1 0,-3 2 0 0,1 0 1 0,-2-2-1 16,2 4 0-16,-2-2 1 0,0 3-1 0,0 0-1 0,0-1 1 15,0 0-2-15,-2 0 0 0,2 2-2 0,-2-3 0 0,1 1-2 0,-1 1 0 16,0-2-1-16,1 1-1 0,-2-4-1 0,1 2 1 0,0 0-2 0,1-1 0 16,-2-3 1-16,1 1 0 0,0-1 1 0,1-2 1 0,-5-1 2 15,3-1 1-15,-1 0 2 0,3-1 2 0,-4 0 2 0,2-2 1 16,-4 1 2-16,1-3 2 0,0 1 3 0,-2-1 0 0,0-2 2 0,-4 1-1 15,0-1 1-15,-2 0 0 0,0 0-2 0,-3-2 0 0,-3-1-1 16,-2 1-2-16,0 1-1 0,-3-3-2 0,0 1-3 0,-2 0-3 16,-3-2-2-16,-4 0-3 0,-3 3-3 0,-1-3 0 0,-2 0 4 0,-4 0 2 15,1 0 2-15,-1 0 2 0,-3 0 2 0,-2 1 2 0,1-1 0 0,-2 1 2 16,-2-1 2-16,-2 2 1 0,-2-1 3 0,-2-1 0 0,-2 4 3 0,-2-4-1 0,-1 3-3 16,-4-1-2-16,0 0-1 0,-3-1 3 0,-1 3 3 0,-3-2 4 15,1 1 4-15,-4 0 4 0,1 0 3 0,-5-1 1 0,2 1 3 0,-3 0 0 16,0 0 0-16,-4-1 0 0,4 2-1 0,0-1-2 0,0-3-4 0,2 3-4 15,2 0-7-15,0-2-7 0,5 0-4 0,5 1-5 0,2 1-2 0,4-1-1 16,4-1 0-16,1-1 0 0,5 0 2 0,4 0 0 0,3 0 0 16,3 0-1-16,2-1-3 0,5-1-6 0,3-1-8 0,2 1-12 0,3 0-15 15,5-1-17-15,1 0-20 0,1-2-23 0,6 1-25 0,-2 1-27 0,5-2-30 16,3 2-45-16,-1-3-53 0,4 2-65 0,2-1-71 0,-1 2-61 16,3-2-59-16,-1-2-26 0,2 2-10 0,2 1 6 0</inkml:trace>
  <inkml:trace contextRef="#ctx0" brushRef="#br0" timeOffset="1.04172E6">29981 15445 497 0,'-1'-4'521'0,"-4"1"13"0,4 0 14 0,-3-2-90 0,4 1-140 0,-1 1-82 0,1-2-52 0,0 2-30 0,0 0-16 0,0 0-6 0,0 0-4 16,0 2-4-16,0-1-6 0,1 1-10 0,-1-1-11 0,2 0-15 16,0 2-13-16,-1-3-12 0,-1 3-9 0,0 0-6 0,3 0-6 0,-1 3-5 15,1-3-5-15,-2 2-3 0,1 0-3 0,0 1-3 0,1-2-1 0,-2 4-3 16,1-1 0-16,0 1-2 0,-1 1-1 0,2 1 0 0,-1 1 0 16,0 0 0-16,-1 1-1 0,-1 1 0 0,3 0 0 0,-3 0 0 0,0 3-1 15,0-1-2-15,-3-1-2 0,3 3-4 0,-1 0-5 0,-3-1-11 16,3 1-9-16,-1-2-13 0,1 5-13 0,-3-5-15 0,3 2-16 0,-1 0-22 15,1-1-21-15,-1 0-28 0,0 0-29 0,2 0-37 0,0-4-41 0,2 2-46 16,0 0-47-16,-1-1-57 0,2-2-59 0,1 1-39 0,-1-4-28 0,2 0-7 16</inkml:trace>
  <inkml:trace contextRef="#ctx0" brushRef="#br0" timeOffset="1.04237E6">30228 15556 448 0,'-2'-6'543'0,"1"1"11"0,-1 1-38 0,0 1-68 0,-2 1-88 15,1-1-101-15,0 0-61 0,-2 2-40 0,2 0-23 0,-4 1-15 16,2 0-14-16,-2 1-14 0,0 0-14 0,1 2-16 0,0 0-16 0,-4-1-13 16,1 5-8-16,-1-2-7 0,-1 1-3 0,3 0-3 0,0 2-2 0,-1 1-1 15,0 0 0-15,2-1-1 0,1 1-2 0,1 2-2 0,-3-2 0 0,4 2-2 16,0-1-3-16,3 0-3 0,1 0-3 0,0 0-6 0,0 1-6 16,1-3-8-16,1 2-9 0,1-3-9 0,3 1-11 0,-1-1-12 0,1 1-10 15,1-2-12-15,1-2-9 0,2-1-8 0,0 0-6 0,0-1-5 0,2-2-1 16,-1-2-2-16,3 0 6 0,-2-1 5 0,0 1 11 0,2-4 11 0,-1-1 12 15,0 2 14-15,-1-3 13 0,0-1 12 0,-2 0 11 0,0 0 11 0,-2-2 12 16,0 1 14-16,-2 0 12 0,-3-1 11 0,1 0 11 0,-1 1 9 16,-3 0 5-16,0 0 3 0,0-2 2 0,-3 4 1 0,-1-3 2 0,1 1-1 15,-3 2-1-15,0-1 0 0,-1 2-4 0,2 1-6 0,-3-2-7 0,2 2-9 16,-1 2-9-16,0-2-7 0,1 3-9 0,1 0-5 0,0 1-6 0,2 1-8 16,-1-1-7-16,0 2-10 0,3 2-11 0,-1-2-13 0,2 3-14 15,0-2-14-15,2 2-14 0,-1-1-16 0,3 1-13 0,0 2-15 0,1 0-16 16,-1-2-14-16,3 1-13 0,1 0-14 0,1 0-8 0,1 0-7 0,-2 1 2 15,2-3 4-15,3 1 10 0,-1 0 12 0,0-2 16 0,1 1 17 0,1-1 19 16,-3-1 22-16,0 0 27 0,5 0 31 0,-5 0 37 0,1-1 37 0,3-1 33 16,-5 1 33-16,2-1 25 0,-4 1 24 0,2-2 19 0,-1 1 16 15,-1 2 15-15,-3-2 11 0,-1-1 8 0,2 3 5 0,-3-2-2 0,-1 0-5 16,-2 2-12-16,0 0-14 0,0 0-15 0,0 0-15 0,-2 0-14 0,1 0-14 16,-3 2-14-16,2 0-17 0,-1-2-12 0,0 0-13 0,-1 3-13 15,3-1-10-15,-3-2-9 0,0 3-7 0,0 2-8 0,-1-2-6 0,0 1-6 16,0 2-4-16,0 0-2 0,0 2-2 0,0-2-2 0,2 1 0 0,-3 0 1 15,5 3-2-15,-3 0 0 0,3-2 0 0,-2-1 1 0,1 2-2 0,2 0 0 16,0-1 0-16,2 0 1 0,-2 1 3 0,3-2 0 0,0 1 2 0,0-1 1 16,1 0 0-16,1-1 0 0,0 2 1 0,0-3-2 0,0 0-4 15,1 0-3-15,2-1-5 0,0-1-2 0,-2 0-4 0,2 0-2 0,1-3-4 0,-1 0-2 16,2 0-2-16,1 0-2 0,-3-3-2 0,2 0 1 0,-2 0-1 16,2-1 2-16,0-1 3 0,-2-1 2 0,1-1 3 0,-2 1 2 0,1-2 1 15,-4 1-1-15,1 0 2 0,1-1 0 0,-3-1-1 0,-1 0 0 0,0-2-1 16,-2 1-2-16,-4 0 0 0,3 2-2 0,-4-2-1 0,1 1-1 15,-1-1-1-15,-2 0 1 0,-1 2-1 0,-1 1-5 0,0-1-7 0,1 2-8 16,-2 0-13-16,-2 2-16 0,0 0-16 0,2 1-23 0,0 1-25 0,-1 0-30 16,0 1-34-16,1 1-40 0,2 1-43 0,-2 1-63 0,3 0-74 15,1 1-41-15,-1-1-28 0</inkml:trace>
  <inkml:trace contextRef="#ctx0" brushRef="#br0" timeOffset="1.04302E6">30939 15608 282 0,'-1'0'559'0,"-2"0"11"0,-1 0 8 0,3 0 5 0,-3 0-101 0,3 0-155 0,-2 0-98 15,1 0-71-15,0 0-41 0,0 0-26 0,2 0-13 0,0 0-9 0,0 0-10 16,0 0-10-16,0 0-12 0,0 3-14 0,0-2-8 0,2 0-8 0,0 2-5 15,0-1-1-15,1 0-1 0,0 3 1 0,0-3 2 0,2 1 0 16,-2 0 0-16,4 1 3 0,-1-1 0 0,0 0-2 0,1 0-2 0,-1 0-1 16,0 0-4-16,4 0-3 0,-2-2-4 0,0 3-3 0,1-3-7 0,0 1-9 15,-1-2-4-15,3 0-6 0,0 0-4 0,-1 0-6 0,1-2-1 0,-2 1-1 16,3-3 1-16,-2 2 1 0,0-3 2 0,0 1 1 0,-1-1 3 16,-1-1 3-16,-2 0 6 0,1 1 5 0,-2-3 6 0,-1 1 3 0,-1-3 5 15,-1 3 7-15,-1-2 5 0,-1 0 5 0,-1-1 4 0,-1 2 1 0,-1 1 4 16,-5-3 1-16,4 1 4 0,-3 1 3 0,1 0 3 0,-5 2 4 0,1 0 5 15,1 0 3-15,-4 1 5 0,2-1 0 0,0 3 0 0,-3 0 1 0,3 2-1 16,-3-1 1-16,1 2-2 0,0 2 0 0,1-1-1 0,0 1 0 0,0 2-1 16,2 0-3-16,-1 3-2 0,0-1 0 0,3 3-1 0,2-3-2 15,-1 6-1-15,2-2-1 0,1 2-1 0,1 0 0 0,1 2-1 0,4-2 2 16,1 3 0-16,1-2-1 0,1 3-1 0,3-3-1 0,1 2-3 0,2-1-4 16,3 0-5-16,-1 0-4 0,1-3-7 0,3 2-7 0,0-3-9 0,4-1-14 15,-4 0-14-15,5-1-16 0,0-2-19 0,-1-1-19 0,1-3-18 16,2 0-14-16,-1-2-17 0,0-2-13 0,1-3-15 0,1 1-14 0,-3-4-10 15,0 1-7-15,-1-3-4 0,-1 0-2 0,-1-3-4 0,-1 0-6 0,-1-1-7 16,-3-3-4-16,-1-1 0 0,-1 0 2 0,0 0 16 0,-4-3 22 0,1 1 37 16,-4-3 42-16,-1 0 46 0,1 3 48 0,-3-3 41 0,-1 1 36 15,-1 0 41-15,-1 2 41 0,-1 0 38 0,-3 2 40 0,2 0 32 0,-2 2 29 16,2 2 13-16,-2 1 6 0,1-1-10 0,1 5-17 0,-2-1-28 0,2 2-32 16,-2 1-27-16,2 1-26 0,0 1-21 0,-1 2-19 0,3 1-15 0,-2 2-16 15,1 2-13-15,2 0-13 0,-1 4-13 0,1 0-12 0,0 3-8 16,0 1-6-16,1 0-4 0,-1 5-1 0,5-1 1 0,-4 3 2 0,3 0 0 15,-1 2 0-15,2 0-1 0,-2 1-2 0,2-1-2 0,-2 3-2 0,2-4-2 16,-1 4-1-16,1-3-2 0,-2 2-3 0,2-1-3 0,-2 1-3 0,0-4-6 16,0 3-6-16,1-2-10 0,-2 2-10 0,0-3-11 0,0 0-12 0,-1-4-17 15,1 3-20-15,-2-4-20 0,1 1-26 0,-1-4-31 0,0 3-34 16,2-4-35-16,0-1-38 0,-2-2-47 0,1 1-52 0,1-3-51 0,-1-1-50 16,-1-2-29-16,0 0-18 0</inkml:trace>
  <inkml:trace contextRef="#ctx0" brushRef="#br0" timeOffset="1.04412E6">31598 15599 84 0,'2'-4'525'0,"0"0"12"0,-2 4 2 0,1-3-1 0,1 3-100 0,-2 0-145 0,0 0-92 0,0 0-62 0,1 0-36 0,3 0-21 0,-3 0-13 0,1 3-8 0,-1-3-11 0,5 4-8 0,-3-1-11 0,1 2-10 0,-1-3-8 0,2 4-5 0,-2-2-2 0,2 1-2 0,1 0 1 0,-1 0-1 0,-1-1-1 0,3 0 0 0,-2 1-6 0,2 0-3 0,0-2-7 0,-3 1-7 0,4 1-7 0,-1-2-7 0,2 0-8 0,-3-3-12 0,2 3-9 16,-1-2-7-16,2-1-7 0,-1 0-5 0,2-1-1 0,-1-2-1 0,-1 0 3 15,-2 1 5-15,2-3 9 0,1 3 8 0,-1-4 9 0,-3 1 7 0,2-1 9 16,-2-1 10-16,0 2 12 0,-1-4 11 0,-3 1 10 0,-1 1 10 0,0-3 6 16,0 4 5-16,-1-3 4 0,-3 1 3 0,-1 1 2 0,0-1 2 0,-2 3 4 15,1-3 3-15,-2 1 6 0,-3 3 5 0,1-2 2 0,1 3 0 0,-2-1 0 16,0 1-1-16,-1 1-3 0,0 1-1 0,1 1-2 0,-1 1-2 0,0 1-3 16,3-2-4-16,0 3-4 0,-3 1-1 0,4 2-6 0,1-2-2 0,0 4-4 15,3-1-3-15,-1 1-3 0,0 1 0 0,2 0-3 0,-2 2-2 0,5-2-2 16,0 4 1-16,5-2-1 0,-4 1-1 0,4-2 1 0,0 2-1 15,0 0-3-15,1 0-1 0,2-2-3 0,0 2-4 0,1-2-4 0,4-2-4 0,-4 2-5 16,3-2-4-16,0 2-8 0,1-3-4 0,-2-1-6 0,1 1-8 0,1-3-6 16,3 1-9-16,-3-2-8 0,1-1-7 0,-1-2-5 0,0 0-3 0,2 0 2 15,0-2 2-15,-2-1 4 0,0-2 6 0,3 1 5 0,-3-1 8 0,-1-3 6 16,1 1 6-16,-2 1 8 0,0-3 8 0,-3-2 10 0,3 1 9 0,-3 0 8 16,0-2 5-16,-3-1 7 0,-1-1 6 0,2 3 8 0,-3-1 9 0,2-1 9 15,-3 1 11-15,0-1 7 0,-1 3 7 0,1-2 7 0,-2 2 5 0,0 2 5 16,0 1 3-16,0 0-1 0,-2 2 0 0,1-1-4 0,1 2-6 0,-2-1-9 15,2 3-10-15,0-1-11 0,0 3-13 0,0 0-8 0,0 0-10 16,0 0-6-16,0 3-6 0,0 1-5 0,0-1-3 0,0 4-2 0,2-2 0 16,-2 5 0-16,1-3 0 0,1 3 2 0,-2-1 0 0,1 2 0 0,-1 0 0 0,2 1 0 15,0 0-1-15,-2 1-1 0,3-1-1 0,-3 1 0 0,1-1 0 16,1 1-2-16,0-1 1 0,0-2-2 0,0 0 2 0,-1 1-2 0,3-2 2 16,-3 0 1-16,1-2 2 0,0 0 3 0,1-2 3 0,-2 2 3 0,1-4 3 15,1-1 4-15,0 0 3 0,1-1-1 0,0-1-3 0,-1 0-5 0,0-1-2 16,2-1-3-16,0-3 0 0,0 0-4 0,2-2-3 0,1 2-6 0,-1-3-7 15,1-2-6-15,-2-1-10 0,3 0-5 0,-1 0-4 0,4-1 1 0,-3 0 3 16,0 0 2-16,0-3 5 0,1 2 0 0,-2 2 4 0,0-1 2 0,0 1 3 16,0-2 5-16,-2 4 6 0,2 0 7 0,-1-1 10 0,-1 3 5 0,-2 1 5 15,1 1 3-15,-1-2 0 0,-1 5 1 0,0-4 1 0,-1 5 1 0,1-2-1 16,-2 3 3-16,-1 0 3 0,0 0-1 0,0 0 1 0,5 3-4 0,-5-2-2 16,1 5-3-16,-1-4-3 0,2 5-2 0,0-2-2 0,-2 1 1 0,1 0-1 15,1 2 0-15,-2 1-3 0,1 0-2 0,-1-1-4 0,2 1-3 0,0 2-2 16,-2-2 0-16,3 0-1 0,-2 0-2 0,1-1 1 0,0 1 0 0,1 0-1 15,-2-4 0-15,4 1 0 0,-2 1 1 0,0-1 0 0,0-1-2 0,4-1-2 16,-4-1-3-16,0 0-4 0,2-2-4 0,1 1-4 0,-1-1 0 0,0-1-2 16,1-1-1-16,2-1 1 0,0 0-1 0,0-3-1 0,0 1-1 0,1-3-2 15,-1 2-2-15,0-3 1 0,-2-1 0 0,3-2-1 0,-2 1 2 0,-1-2 1 16,2 1 1-16,-1-3 0 0,0-2 1 0,0 3 1 0,-2-2 3 0,-1 0 4 16,1 1 6-16,1-1 11 0,-3 2 11 0,4 1 11 0,-4 0 9 0,0 1 11 15,0 2 6-15,1 1 7 0,-3 1 2 0,1 1 1 0,0 2 1 0,0-1-2 16,0 2-1-16,-2 2-2 0,1-1-6 0,-1 2-5 0,0 2-6 0,2-1-8 15,0 2-7-15,1 2-5 0,-2-1-5 0,1 2-3 0,0 1-1 0,1 0-1 16,2 3-1-16,-4-2 1 0,4 1-2 0,-1 3 0 0,0-3-2 0,0 4-2 16,0-2-1-16,0 2 1 0,1-4-1 0,3 2 0 0,-2 1 0 0,1-3 1 15,-1 3 0-15,2-3 0 0,0-1 1 0,-2 2 1 0,2-3 1 0,-1-1 2 16,2 2-2-16,-3-3-1 0,1 0-4 0,1 0-2 0,1-2-5 0,-1-2-4 16,0-1-4-16,1 0-3 0,-3 0-2 0,2-1-1 0,2-2-3 0,-1-2-3 15,-1 0-4-15,-1-2-4 0,1 0-4 0,1-2-5 0,-4-1-6 0,1-1-6 16,-1-3-6-16,0 1-5 0,1-4-9 0,-3 1-8 0,0-3-7 0,-1-1-8 15,1-1-5-15,-2-1-1 0,-1 0 4 0,4 0 5 0,-4-2 13 0,0 1 19 16,-4 1 19-16,4 1 21 0,-1 1 20 0,-2 2 21 0,-1 2 16 0,3 1 16 16,-2 3 10-16,-3 2 10 0,3-2 7 0,-2 5 2 0,1 1 2 0,0 2-1 15,0 4-6-15,0 0-10 0,-2 0-9 0,1 4-8 0,-2 2-8 0,3 1-7 16,-1 5-4-16,0-1-3 0,-1 3 1 0,1 2-2 0,-1 2 1 0,3 1 0 16,-2 0-1-16,1 2-1 0,3-1-2 0,-3 2-2 0,2 0-2 15,0-1-5-15,2 1-3 0,2-2-1 0,0 1-3 0,0-2-1 0,1 1-2 16,1-5 0-16,-1 2 0 0,2-1 0 0,-2-2 0 0,2-1 0 0,0-2 1 0,1-1 1 15,-3-1-5-15,2-1-1 0,-1-1-9 0,1-3-9 0,0 1-9 16,1-4-8-16,0-1-9 0,1 0-8 0,-1-1-11 0,1-4-10 0,2 1-16 0,-1-3-16 16,2 0-24-16,0-1-26 0,0-3-47 0,1 1-55 0,3-4-60 15,-3-1-61-15,5-1-48 0,-3-1-37 0,1 0-20 0,-1-2-10 16</inkml:trace>
  <inkml:trace contextRef="#ctx0" brushRef="#br0" timeOffset="1.04479E6">29234 17296 272 0,'3'-9'522'0,"0"4"7"0,0-4 4 0,-1 6 5 0,0-1-101 0,0-1-150 0,-2 5-87 0,0 0-52 0,0 0-30 15,0 0-17-15,0 5-6 0,0-1 0 0,0 4 2 0,0 1 3 16,0 3 0-16,0 3 0 0,0 2 2 0,0 2-1 0,0 4 2 0,0 0 3 15,-2 4-1-15,2 2-6 0,-4 2-6 0,3 1-7 0,-1 2-8 0,-1 2-7 16,0 0-8-16,-1 1-8 0,1 0-9 0,2 3-8 0,-3-2-9 0,0 0-8 16,1 0-5-16,1 0-6 0,1-1-3 0,1-1-5 0,0 0-6 0,0-2-8 15,1-1-8-15,1-5-10 0,2 1-12 0,1-2-11 0,-2-5-18 0,4-1-19 16,-2-5-23-16,3 0-25 0,-1-5-30 0,1 0-35 0,2-5-47 16,0-1-54-16,2-5-74 0,-1-3-84 0,3-4-61 0,-3-2-53 0,3-3-20 0,-1-2-4 15,-2-6 11-15</inkml:trace>
  <inkml:trace contextRef="#ctx0" brushRef="#br0" timeOffset="1.04535E6">29437 17148 403 0,'0'-12'518'0,"0"1"7"0,2 1-5 0,0 1-13 0,3-1-111 16,-1 2-159-16,4-1-88 0,1 1-50 0,4 0-26 0,4 3-14 0,1-3-7 15,7 3-3-15,2-2-3 0,5 2-2 0,4 1-7 0,7-1-10 0,1 1-6 16,7 0-7-16,2 2-1 0,3-1-1 0,6 0 0 0,4 0 2 15,3 2 0-15,6-2 3 0,4 0 0 0,7 0 0 0,3-2-3 0,3 2-5 16,3-1-6-16,1-1-8 0,2 0-5 0,1 0-3 0,3-2-6 0,-3 2-6 16,4-2-7-16,-5 2-4 0,0-3-4 0,0 1-6 0,-3 1-3 0,-2-2-2 15,-1 1 0-15,-2-3 3 0,-3 3 6 0,-3-1 7 0,-2 1 7 0,-4 0 6 16,-5-1 6-16,-1-1 10 0,-9 2 8 0,-4-1 6 0,-4 1 8 0,-6 0 8 16,-3 0 7-16,-3-1 9 0,-1 3 7 0,-4-2 8 0,-2 2 8 15,-1-1 6-15,0 1 3 0,-4 1 0 0,-2-1-3 0,-5 1-5 0,-1-1-3 16,-1 3-3-16,-4 0-4 0,1 2-4 0,-5-1-3 0,-1 2-2 15,-4 1-4-15,2 0-6 0,-5 1-7 0,1 3-6 0,-1 2-2 16,-1 1-5-16,-1 1-1 0,0 3-2 0,-1 0-2 0,-2 3-1 0,3 4 1 16,-4-1 3-16,1 4 0 0,-1 1 1 0,0 1-1 0,0 4 3 0,0 1 2 15,0 1 0-15,0 2 3 0,2 1 3 0,0 3 2 0,-1 1 3 16,2 0 4-16,1-1 2 0,-1 4-3 0,3-2-1 0,0 0-4 16,1 0-1-16,1 1-3 0,-1-1-3 0,1-3 0 0,0 3-4 0,2-4-1 15,-1 0-3-15,1-4 0 0,-2 2-4 0,1-2-2 0,-3-3 0 16,1-1-2-16,-1-2 1 0,-3 1-1 0,1-4 3 0,0 0 2 0,-4-3 4 15,-4-2 1-15,0 0 5 0,-2-3 2 0,-4-1 1 0,-4 1 2 16,-3-2-1-16,-5-2 3 0,-5-3 5 0,-5 1 2 0,-4-1 3 0,-4-3 1 16,-6-1 2-16,-6 0-2 0,0-3-3 0,-10 0-4 0,-5-1-2 0,-9-3-3 15,-3-1-3-15,-8 2-3 0,-6-1-3 0,-6-2-1 0,-2 0-1 0,-9 0 1 16,-6-1-1-16,-1 1-4 0,-3-2-5 0,-6 2-4 0,-1 0-5 0,-3-1-2 16,-1 2 4-16,-3 0 1 0,-1 2 3 0,0 3 3 0,-1-2 1 15,2 2-2-15,4 2-6 0,2-2-6 0,4 3-4 0,11 2-1 0,5 0-2 16,6 2 0-16,3-1-1 0,8 2-7 0,4-1-8 0,3 2-13 0,8 0-12 15,4-2-17-15,7 2-17 0,3 1-23 0,7-3-23 0,6 2-33 16,5 0-36-16,7-3-51 0,6-1-60 0,7-1-99 0,5-3-119 0,6 1-61 16,7-4-31-16,4 0-13 0,7-3 0 0,6-3 8 0</inkml:trace>
  <inkml:trace contextRef="#ctx0" brushRef="#br0" timeOffset="1.0459E6">29852 17358 189 0,'-3'0'439'0,"0"2"-21"0,-1-2-35 0,1 1-48 0,1 0-62 0,1-1-45 0,-2 1-38 0,1 1-22 0,0 0-17 0,1-1-7 16,1-1-2-16,-2 3-2 0,0-1 2 0,2-1-3 0,-2 2-1 0,2-1-6 16,0-1-2-16,0 0-5 0,0 3-4 0,2-1-3 0,-2 1-3 0,2-1-4 15,0 3-4-15,-1-1-1 0,3 0-2 0,-3 2-3 0,1-2-2 0,1 5-5 16,0-3-5-16,1 2-6 0,-1 0-7 0,0 2-8 0,1-1-6 0,-1 1-7 15,1 1-4-15,-3-1-5 0,2 3-2 0,1-2-6 0,-1 2-5 16,0-1-7-16,0 1-6 0,1-1-5 0,0 0-6 0,1 1-8 0,-4-3-10 16,4 3-13-16,-2-2-12 0,2-2-17 0,-2 0-14 0,2-1-21 0,-1 0-21 15,1-1-25-15,-1-3-29 0,0 2-27 0,3-4-28 0,-2-1-32 16,0 1-34-16,0-3-49 0,2 0-55 0,-2 0-56 0,1-3-60 0,2-2-32 16,0-2-21-16,-2 0 0 0,0-2 8 0</inkml:trace>
  <inkml:trace contextRef="#ctx0" brushRef="#br0" timeOffset="1.0461E6">30108 17395 464 0,'0'-4'546'0,"-2"1"14"0,0 0 14 0,1-1-40 16,-1 2-66-16,1 2-88 0,-4 0-97 0,4 0-60 0,-1 0-41 0,1 0-22 15,-3 2-13-15,3 0-9 0,-1 1-5 0,1 2-8 0,-3-1-10 16,3 2-10-16,-1-1-9 0,0 4-8 0,2-1-7 0,-1 2-4 0,1 0-2 16,-2 1-3-16,2 1-1 0,0 0-5 0,0 1-6 0,0 1-8 0,0-1-7 15,0 2-7-15,0 0-8 0,2-2-5 0,-2 3-5 0,1-3-9 16,-1 2-9-16,4-1-14 0,-3-2-17 0,1 2-18 0,1-1-19 0,0-1-19 15,1-2-21-15,-1 1-26 0,3-3-27 0,-3-1-30 0,3 2-33 0,-1-4-38 16,0 0-40-16,1 0-66 0,0-2-75 0,1-3-65 0,-1 0-61 0,1-1-23 16,-1-3-4-16,2-1 7 0,-2 2 13 0</inkml:trace>
  <inkml:trace contextRef="#ctx0" brushRef="#br0" timeOffset="1.04684E6">30251 17491 293 0,'-2'-3'523'0,"0"-2"18"16,1 3 13-16,-3 0 10 0,1-1-77 0,0 0-121 0,1 1-76 0,-1 1-59 15,1 0-32-15,1 1-21 0,-2-2-12 0,1 1-12 0,0 1-13 0,2 0-12 16,0 0-17-16,-1 0-18 0,-2 0-18 0,3 0-15 0,-1 1-14 16,1 1-11-16,0-2-9 0,0 1-8 0,0 2-6 0,0-2-6 0,0 3-2 15,0-1-2-15,0-1 0 0,0 1-2 0,0 2 1 0,0-1 0 0,0 1 2 16,0 0 1-16,0 1 2 0,0 0 1 0,0 0 2 0,0 0 1 0,0 0 3 16,0 0 0-16,0-2 2 0,0 4 1 0,0-3 1 0,0 3 1 15,0-1 0-15,0 0 0 0,0-1 0 0,0 1-1 0,0-1-1 0,0 1 0 16,0 0-1-16,-2 0-3 0,2-1 0 0,0-1-2 0,0 0-1 0,0 2-1 15,0-2 0-15,0 2-1 0,0-2-1 0,2 0 0 0,-2 0-2 0,1-1 0 16,2 1-3-16,-3-3-4 0,1 2-3 0,3-1-3 0,-3 0-3 16,1-2-2-16,-1 1-4 0,3-2-4 0,-3 1-2 0,2-1-5 0,-1 0-4 0,1-1-2 15,1-1-3-15,-1-1-1 0,1-1-1 0,-1 0-2 0,0 0 2 16,1-3 1-16,-1-1-1 0,2 1 3 0,-4-3 1 0,4 1 2 0,-1-1 1 16,0 0 4-16,-1-1 3 0,-2-1 4 0,3 1 3 0,-3-1 3 0,-1 3 4 15,2-3 3-15,-2 4 4 0,0-3 3 0,0 2 3 0,-2 0 2 16,2 2 3-16,-1 0 3 0,-3-1 4 0,0-1 0 0,0 4 2 0,0-1 0 0,-1 0 0 15,2 2-1-15,-2-2 0 0,0 1 0 0,1 2-2 0,-2-1-1 16,1 0-1-16,0 2-5 0,0-1-1 0,0 2-4 0,2-1-3 0,-2 0-2 16,1 1-1-16,-1 1-2 0,4 0-1 0,-3 0-1 0,1 0-1 0,0 1-2 15,0 1-3-15,0-2-2 0,-1 2 0 0,0-1 0 0,2 1 2 16,-1-1-1-16,2 0 1 0,-1-1 2 0,0 1 0 0,1 1 2 0,-2-2 2 16,1 2 1-16,0-1 3 0,2-1 1 0,0 0 4 0,0 0 4 0,-1 0 0 15,1 0 2-15,-3 0-1 0,1 0 2 0,0 0 2 0,1-1 3 0,-2-1 3 16,1 2 2-16,1 0 2 0,1-2 1 0,-3 2 2 0,3-1 0 0,-2 1 1 15,0 0-1-15,2 0 1 0,0 0-2 0,0 0-1 0,0 0-1 16,-1 0-2-16,-1 0-3 0,1 1-3 0,-3 1-1 0,3 0 0 0,-1-1 2 16,0 2 0-16,-1 2 1 0,-1-2 2 0,1 3 4 0,0 0 4 0,-1 1 4 15,0 1 4-15,0 1 4 0,-1-1 2 0,2 4 3 0,-1-1 0 0,1 1 2 16,0 0-2-16,1 1-2 0,0 2-2 0,1-3 0 0,1 2-1 16,0-2-3-16,1 0-3 0,-1 1-4 0,4-1-3 0,-1 0-1 0,-2-2-3 15,5 0-5-15,-1-1-3 0,2 0-4 0,-1-1-7 0,0-3-5 0,3 4-10 16,1-6-11-16,1 2-13 0,0 0-14 0,0-3-13 0,2-2-9 0,1 0-8 15,-1 0-6-15,3-2-6 0,-2-3-2 0,2 0-2 0,0 0-1 0,-1-2 1 16,0-3 3-16,-1 1 7 0,-1-2 8 0,1 0 9 0,-3-1 11 16,-3-1 10-16,3-3 9 0,-5 1 7 0,0-1 6 0,-1-2 7 0,-2 1 9 15,0-1 6-15,-3 2 8 0,-3-2 7 0,2 2 7 0,-2-1 8 0,-1 2 6 16,-2-2 4-16,0 4 4 0,-5 0 1 0,3-1 3 0,0 3-1 16,-2 1 1-16,-1 2-2 0,0-1-3 0,1 3-5 0,0 1-3 0,0 0-6 15,0 1-6-15,0 1-5 0,2 1-5 0,0 0-10 0,0 2-7 0,2 2-13 16,-1 0-15-16,2 1-22 0,1 1-25 0,0 2-30 0,0-2-35 0,3 4-38 15,-1-1-42-15,2 2-59 0,0 0-69 0,2 0-80 0,-1 2-86 0,3-3-40 16,0 2-16-16,0 0-1 0,3-1 6 0</inkml:trace>
  <inkml:trace contextRef="#ctx0" brushRef="#br0" timeOffset="1.04719E6">30674 17469 519 0,'3'-6'580'0,"-2"-2"16"0,-1 2 17 0,-1-1-37 0,1 0-65 0,-5 2-93 0,4-2-102 0,-1 2-62 0,1 0-42 0,-3 0-26 0,1 1-20 0,0 1-18 0,1 0-20 0,1 0-19 0,-3 2-20 0,3-2-19 0,-1 3-20 0,-1 0-14 0,-1 0-14 0,0 0-9 0,1 3-6 0,0-2-4 0,0 3-2 0,-2 3-2 0,2-2 0 0,-2 4 0 16,-1 1 0-16,1 0 1 0,0 2 1 0,1 0 0 0,0 2 1 0,-1-1 2 16,1 3 0-16,1-2 2 0,1 3 1 0,1-2 1 0,-1 2 1 15,1-2 1-15,1-1 0 0,1 3 1 0,1-4 1 0,-1 3 1 0,3-3 0 16,-3-1 0-16,5-1-1 0,-3-1-2 0,4-2-3 0,-2-1-4 0,1 2-4 15,2-4-2-15,-2-2-4 0,0 1-3 0,2-4-5 0,3 0-2 0,-3-2-2 16,0 0-1-16,2-3-1 0,1-2-1 0,-2 0 0 0,-1-3 0 16,1-3 2-16,-1 2 2 0,-1-2 1 0,-1-3 3 0,2 1 0 0,-5-1 3 15,-1-1 2-15,-1-1 1 0,-1-1 0 0,-1 2 1 0,-3-1 1 0,1 2-1 16,-3-1 1-16,0 0 2 0,-1 2-2 0,-1 1-1 0,-1 0 0 0,0 2-4 16,-3 2-1-16,2-1-8 0,-2 4-9 0,3-2-15 0,-7 3-16 15,5 1-22-15,-1 0-26 0,-3 4-37 0,1 1-43 0,1 0-61 0,0 3-72 16,0 0-93-16,1 0-105 0,0 3-60 0,1 2-40 0,-1-1-15 0,3 0-1 15,0 0 6-15</inkml:trace>
  <inkml:trace contextRef="#ctx0" brushRef="#br0" timeOffset="1.04807E6">31235 17244 455 0,'0'-8'541'0,"0"1"14"0,0-1 10 0,0 2-70 0,1-1-111 0,-1 1-80 15,2 2-65-15,0-3-40 0,-2 2-26 0,1 0-15 0,1 2-11 0,-2-2-12 16,1 2-11-16,-1 2-14 0,0-2-14 0,0 1-14 0,0 2-14 0,0 0-11 15,0 0-12-15,0 0-11 0,0 0-7 0,0 0-5 0,0 0-6 0,0 0-4 16,0 0-3-16,0 0 0 0,0 0-1 0,-1 0 2 0,-1 0 1 0,1 0 2 16,-3 0 2-16,3 0 2 0,1 0 2 0,-3 0 2 0,3 0-1 15,-2 0 1-15,0 0 2 0,2 0-2 0,0 0 0 0,0 0 0 0,-1 0-1 16,1 0-1-16,0 0-2 0,0 0-2 0,0 0-3 0,0 0-2 0,0 0-1 16,0 0-1-16,0 0-1 0,0 0-2 0,0 0 0 0,0 0-2 15,0 0-1-15,0 0 1 0,-4 0-2 0,4 0 0 0,-1 0-1 0,-2 0-1 16,2 0 0-16,-3 0-2 0,4 2-1 0,-1-2-3 0,-2 0-1 0,1 2-1 15,0-1-1-15,1-1-1 0,-2 1 0 0,1-1-1 0,-1 3 1 0,-1-2 0 16,3 1 1-16,-5 1 0 0,3 1 1 0,-2-1 1 0,-2 1 2 16,3 1 3-16,-1-2 1 0,-1 4 0 0,1-1 4 0,0 0 0 0,0 1 0 15,1-1 1-15,-1 2 2 0,-3-1-1 0,4 1 2 0,0 0 2 0,-1 1 1 16,4-2 1-16,-2 3 2 0,-1-1 2 0,3 1 1 0,1 1 0 0,0 0 3 16,0-1 1-16,1 0 3 0,1 2 0 0,1-2 2 0,0 0 0 0,2 1 0 15,2-3 1-15,-2 1 0 0,4 1 0 0,-1-1-1 0,0-1 0 16,1-3-3-16,-1 3-2 0,3-2-4 0,0-2-7 0,-1 1-9 0,1-2-8 15,3-2-8-15,-1 1-8 0,-1-2-9 0,1-2-6 0,0 1-7 0,-1-4-6 16,-1 0-5-16,5 1-3 0,-5-2-2 0,0 0-3 0,0-1 1 0,0-3 3 16,-3 2 6-16,1-1 3 0,0-2 6 0,-5-1 4 0,3 0 4 15,-1-1 2-15,-2 0 1 0,0-1 0 0,-3-1 0 0,-1-2 2 0,2 3 2 16,-2-1 3-16,-2-1 2 0,2 0 1 0,-1 1 1 0,-3 0 3 0,1 0 2 16,-3 1 4-16,2 3 6 0,-1-2 4 0,-2 3 5 0,2 0 3 15,-2 2 3-15,1 1 2 0,-1-2-1 0,-1 6 2 0,2-1 0 0,-3-1 0 0,0 4 2 16,1-1 0-16,-1 2 1 0,1 2 0 0,0-1-2 0,-1 3 0 15,-1-1 1-15,2 2 4 0,-1 4 5 0,0-2 5 0,1 3 5 0,0 1 6 16,1 1 5-16,-2 1 1 0,3 4 4 0,1-2 1 0,0 3 3 0,2 0-1 16,-1 2 2-16,3-1-1 0,1 2-1 0,1-2 0 0,1 2-4 0,1 0-5 15,1-2-3-15,0 3-5 0,3-2-4 0,2-1-3 0,-1-1-4 16,2 0-4-16,-1-1-6 0,4-2-6 0,-2-1-10 0,3 0-11 0,-3-4-11 16,5 0-13-16,-4 0-14 0,1-3-16 0,3 0-16 0,-2-3-19 0,2 0-20 15,0-4-19-15,0 0-18 0,1-3-17 0,0 1-14 0,1-3-14 0,-2-2-16 16,1-1-15-16,-3-3-19 0,3 1-37 0,-2-4-47 0,0 1-54 0,-2-2-59 15,1-1-30-15,-2-3-15 0,-1-2 2 0</inkml:trace>
  <inkml:trace contextRef="#ctx0" brushRef="#br0" timeOffset="1.0483E6">31644 16966 92 0,'-3'-8'508'0,"-2"3"17"0,2-3 1 0,-2 4-6 0,4-2-81 0,-3 2-118 0,1 0-69 0,0 1-45 0,0 2-28 0,2-1-18 0,1-1-11 0,-2 3-11 0,2 0-5 0,0 0-6 0,0 0-5 0,0 2-8 0,0 2-7 0,2 1-6 0,-2 1-5 0,1 0-4 0,-1 2-1 0,5 1 2 0,-4 3 1 0,2 1 2 0,-1 0 2 0,0 2 2 0,-1 0-3 0,3 2-5 0,-3 0-8 0,1 2-7 0,-1-2-7 0,3 3-5 0,-3 0-5 0,1 0-5 0,-1 2-5 0,-1-2-6 0,3 2-7 15,-1-1-4-15,-2 1-5 0,1 0-6 0,-1-1-7 0,0 1-9 0,0-2-13 16,0 2-15-16,0-1-17 0,0-4-19 0,0 2-20 0,2-1-22 0,0-2-23 16,-2-1-23-16,1 0-29 0,1-3-33 0,-2 0-35 0,1-1-36 0,1-2-46 15,3-2-49-15,-2-1-66 0,2-1-73 0,-1-2-49 0,1-3-37 0,0 0-8 16,1 0 5-16,1-2 15 0</inkml:trace>
  <inkml:trace contextRef="#ctx0" brushRef="#br0" timeOffset="1.04905E6">31783 17381 263 0,'-3'-2'558'0,"0"-3"13"0,0 2 12 0,1 0 10 0,0 2-68 16,1-1-105-16,-3-1-90 0,4 3-82 0,-2-1-53 0,2 1-39 0,0 0-25 16,0 0-22-16,0 0-17 0,0 0-17 0,0 0-14 0,0 0-14 0,0 1-9 15,2 2-13-15,-2-1-7 0,4 1-6 0,-3 0-8 0,3 1-5 0,-1-1-5 16,0 2-6-16,0-2-7 0,4 3-6 0,-2-2-6 0,0-1-8 0,2 2-8 15,-2-3-10-15,0 3-12 0,1-2-8 0,1 1-11 0,-2-1-9 0,3-3-8 16,-1 0-7-16,2 2-4 0,-3-2-1 0,1-2 1 0,1 2 1 0,0-3 6 16,-1 1 6-16,1-1 8 0,-1-4 12 0,-1 3 10 0,0-2 10 0,-3-1 9 15,4-1 9-15,-6-1 12 0,-1 0 13 0,0 1 13 0,0-1 14 0,-1-3 14 16,-1 4 15-16,-3-1 11 0,2-2 10 0,-3 2 8 0,1 0 7 0,1 2 7 16,-1-1 6-16,-2 3 5 0,0-2 5 0,0 2-1 0,1 1 0 0,1 1-4 15,0 1-6-15,0 1-5 0,0-1-8 0,0 2-5 0,-2 2-4 0,3-1-2 16,-1 3-3-16,0-1-2 0,-3 2-1 0,5 2-1 0,-2 0 1 0,2 3 0 15,0-2 1-15,0 3 0 0,1 1 2 0,0 0-3 0,1 0 0 0,1 1-4 16,0 1-3-16,1 0-4 0,1 0-5 0,1 2-6 0,0-4-7 0,1 3-8 16,1 1-8-16,-1-3-7 0,4 1-4 0,-2-2-4 0,4 0-4 0,-2-2-5 15,3 1-4-15,-3-2-6 0,1-2-4 0,4-1-6 0,-4 0-5 0,3-2-5 16,0-1-4-16,1 1 0 0,-2-4-2 0,0-2-2 0,-1 0 0 0,2-3 1 16,-3 2 0-16,3-5 3 0,-3 1 4 0,1-2 3 0,-2-2 3 15,0 1 5-15,1 0 3 0,-4-5 6 0,1 3 4 0,0 1 5 0,-2-3 6 0,1 1 3 16,-1 0 5-16,-3 1 4 0,3 2 5 0,-1 0 4 0,-2-1 4 0,-1 4 3 15,2-1 3-15,0 3 3 0,-2 0 1 0,0 1 0 0,0 1 0 0,0-1 2 16,0 3-1-16,0 1 1 0,0 0 0 0,0 0-2 0,0 0-1 0,0 1-3 16,0 1-1-16,0 0-2 0,0 1-1 0,0 4 0 0,0-2 0 0,0 2-1 15,0 0-1-15,0 0 1 0,0 3 1 0,0 0-2 0,1 0-1 0,1-1-1 16,-2 1-3-16,1 0-1 0,-1 2-1 0,4-1 0 0,-2-1-2 16,0 0 1-16,0 0 0 0,1-1 0 0,0 0-1 0,0 0 1 0,0-2 0 0,1 1 0 15,-1-2-1-15,-2-2-1 0,4-1-3 0,0 0-4 0,-1 0-6 16,0-3-4-16,0 0-3 0,1 0-3 0,0-3-1 0,3-2-1 0,-4 1-2 0,4-3-1 15,-1-1-2-15,2-1-1 0,1 1-1 0,-2-4 0 0,0 0 2 0,1 0 5 16,-3 1 4-16,4-3 3 0,-1 2 3 0,-3-2 1 0,3 4 2 16,-5-2 3-16,3 2 4 0,0 0 5 0,0 2 4 0,-4 0 3 0,2 1 3 15,-4 1 2-15,3 2 1 0,-1 1 0 0,-2-1 1 0,1 3 2 0,1-3 4 0,-3 4 2 16,0 0 3-16,1 0 1 0,-1 2-2 0,2 0-1 0,0 1-3 16,-2 2-1-16,1-1-2 0,1 2-1 0,-1-1 1 0,3 3-1 0,-1 0 1 0,0-1-2 15,0 2-2-15,1 0-4 0,1 0-2 0,0 1-3 0,0 0 0 16,1-1-3-16,-1 1-1 0,4-1-3 0,-1 0-4 0,0 0-5 0,2-2-4 15,1 2-4-15,-1-4-4 0,-1 2-4 0,2-3-4 0,0 0-4 0,1-1-3 0,1-3-5 16,-1 0-4-16,2 0-2 0,-2-3 0 0,1 0 1 0,0-1 4 16,1-2 4-16,-3-1 4 0,0-2 5 0,0 2 4 0,-2-2 4 0,1-1 4 0,-1-1 4 15,-2 0 3-15,-3 1 5 0,0 0 3 0,-1 0 2 0,0 0-1 16,-3 1-4-16,-1 0-5 0,-3 2-6 0,3-1-5 0,-4 3-7 0,-2-2-9 16,-2 2-13-16,0 5-15 0,-4-3-24 0,-1 3-29 0,-1 0-38 0,-3 3-44 0,-3-3-83 15,-1 5-101-15,-2 2-77 0,-4-2-66 0,-2 1-30 0,-4 2-15 16,0 1-3-16,-7-2 0 0</inkml:trace>
  <inkml:trace contextRef="#ctx0" brushRef="#br0" timeOffset="1.04977E6">27165 17570 604 0,'-18'0'618'0,"6"0"15"0,-2-2 16 0,2 0 12 0,3 1 9 0,0-1-125 0,2 0-190 0,2 2-110 0,2 0-68 0,1-3-38 0,2 3-21 0,0 0-10 16,4-2-4-16,1 2-6 0,3 0-8 0,2-2-16 0,3 2-20 15,3-1-19-15,1-1-18 0,4 2-14 0,2-2-10 0,3 1-9 0,-1 1-9 16,4-2-9-16,1 1-8 0,0 0-13 0,0-1-17 0,-2 1-16 0,2-2-15 15,0 1-19-15,-1 1-16 0,-1-3-17 0,-3 2-15 0,0-1-10 16,-1 0-9-16,-5 0-2 0,2-2-1 0,-3 2 2 0,-1-1 2 0,-4 1 8 16,-3-4 12-16,-2 4 12 0,-1-2 16 0,-6-2 17 0,1 3 23 15,-4-2 23-15,1-1 23 0,-6 1 22 0,2-2 18 0,-3 2 21 0,-2 0 19 16,-2 1 18-16,3 0 17 0,-4-2 15 0,1 4 13 0,-2-1 10 16,2 3 8-16,3-3 1 0,-4 1-4 0,4 3-2 0,1-2-4 0,-1 2-5 15,1 2-3-15,1 1-3 0,1 1-5 0,0 1-4 0,3-2 0 16,-2 7-3-16,1-3-1 0,3 5-2 0,-1 0 0 0,1 3 0 0,1 1 0 15,1 0-2-15,-1 2 0 0,3 2-3 0,1 1-4 0,-3 2-4 16,4 0-4-16,-2-1-5 0,3 2-7 0,1 0-11 0,-2 1-10 0,1-1-16 16,0-1-15-16,0 0-18 0,1 3-18 0,-1-3-20 0,1 0-22 0,2-3-26 15,-3 3-32-15,1-3-35 0,1 0-39 0,-1-4-66 0,0 0-84 16,1-1-93-16,-2-2-97 0,1-1-44 0,2-2-18 0,-5-3-1 0,3 0 8 16</inkml:trace>
  <inkml:trace contextRef="#ctx0" brushRef="#br0" timeOffset="1.05064E6">27811 17748 293 0,'-5'0'622'0,"1"1"-2"0,-1-1 0 16,-3 2-1-16,3-1-2 0,1-1-123 0,0 2-183 0,0-1-118 16,0-1-82-16,1 1-50 0,0 3-30 0,0-1-17 0,2 0-5 0,1 0-2 15,0 1-1-15,0 1-4 0,1 0-4 0,2 2-6 0,0-2-7 0,0 0-5 16,4 2-6-16,-2-2-8 0,3 1-8 0,1-1-12 0,0-1-13 0,1 0-11 15,1 0-14-15,-2-3-10 0,4 1-12 0,0-2-5 0,-4-2-3 16,4 1 2-16,-4-3 6 0,3 0 6 0,-3 0 5 0,-1-2 10 0,0-1 12 16,-2 0 14-16,-3-1 17 0,2 1 19 0,-4-2 21 0,-1 0 20 15,-1 2 21-15,-4-2 15 0,2 1 12 0,-3-1 10 0,-1 2 6 0,1 0 7 16,-2 2 5-16,0-2 4 0,-1 2 4 0,-2 3 2 0,1-1 2 0,1 0-4 16,-4 3-3-16,4 0-5 0,-3 0-6 0,2 3-5 0,0 0-5 15,-1-1-5-15,0 3-4 0,1 2-5 0,2-2-3 0,-1 5-5 0,3-3-2 16,-1 2-4-16,2 0-4 0,1 2-3 0,0 1-2 0,3 0-3 15,1 0-3-15,0 1-1 0,1 0-2 0,3 0-2 0,-1-1-3 16,2 2-2-16,3-2-3 0,1-1-3 0,1 1-4 0,-1-1-4 0,3-3-5 16,0 1-6-16,1-1-4 0,1-1-10 0,-2-2-8 0,2 0-8 0,1-1-7 15,0-1-7-15,0-1-7 0,-1-2-5 0,0-2-4 0,0 2-4 16,1-5-4-16,-1 3 1 0,-1-4 1 0,-2-1 3 0,1 0 3 0,-1 0 9 16,1-3 7-16,-3 2 9 0,-1-3 7 0,-2 1 10 0,1 0 10 0,2-2 12 15,-4 3 14-15,-2-3 13 0,0 2 13 0,-1 1 13 0,-1 0 14 16,1 0 12-16,-2 2 12 0,0 0 6 0,0 0 6 0,-2 2 3 0,2 0 0 15,-1 2-1-15,1-1-3 0,-2 3-8 0,0-2-8 0,2 3-11 16,-1-1-13-16,1 1-12 0,0 0-13 0,0 0-10 0,0 1-11 0,0 2-5 16,0 0-5-16,0 0-3 0,0 1 0 0,1 1 0 0,-1 2 2 0,2-4 1 15,0 6 4-15,-1-4 2 0,3 3 2 0,-3-1 1 0,3-1 2 16,0 0-1-16,-1 0 0 0,-2 0-3 0,4-1-2 0,0 0-4 16,-2 0-4-16,2-1-3 0,-2-1-4 0,3 1-4 0,-1-1-8 0,0-1-4 15,0-1-8-15,0 1-5 0,4-2-5 0,-5 0-4 0,3-2-4 0,-1 2-2 16,2-3-1-16,0 0 1 0,0-1 3 0,-2 1 0 0,2-2 3 0,2-2 5 15,-4 2 6-15,0-3 6 0,2 2 5 0,2-2 5 0,-6 1 5 16,3-2 6-16,-2 2 6 0,-1-1 7 0,2 1 8 0,-2 0 9 16,0 0 7-16,0 1 7 0,-3 2 5 0,1-1 6 0,-1 1 2 0,-1 0 3 15,0 2 1-15,0 0-2 0,0 2 1 0,0 0-2 0,0 0-5 0,0 0-6 16,0 0-7-16,0 0-9 0,0 0-6 0,0 0-6 0,0 0-6 16,0 3-4-16,0-2-3 0,0 3-3 0,2-1 1 0,0 0 0 0,-1 1 3 15,1-1 1-15,0 2 2 0,2-2 3 0,-1 2 3 0,2-1-1 0,-2 1-2 16,0-2-1-16,2 1-6 0,2-1-2 0,-2 0-6 0,0-1-7 15,2-1-7-15,-1 0-8 0,1-1-10 0,2 0-6 0,-1 0-7 0,-2 0-5 16,2-2-3-16,1 0 0 0,-1-1-1 0,0 0 2 0,1-1 3 16,0-3 4-16,-3 2 6 0,0-2 6 0,1-1 8 0,-1 3 12 0,0-5 11 15,-3 5 15-15,1-3 13 0,-1 2 15 0,-2 1 12 0,1 0 8 16,-2 1 10-16,0-1 7 0,0 2 2 0,-2-1 4 0,2 4 0 0,-1-3-1 16,-1 1-2-16,2 2-5 0,0 0-6 0,0 0-10 0,-1 0-8 0,1 0-10 15,-2 2-10-15,2 1-8 0,0 1-7 0,0-3-3 0,2 3-4 16,-2 1-1-16,1 2 1 0,1-2 1 0,-1 3 1 0,3-1 4 0,-1 2 0 15,1 0 3-15,-1 0 3 0,2 2-6 0,0-3-8 0,1 2-9 16,-1 0-13-16,3-1-12 0,-2 2-13 0,1-3-15 0,1 2-17 0,-1-1-19 16,1-1-23-16,-1-3-22 0,1 2-22 0,1-2-25 0,-1-2-29 0,2-1-26 15,-1-1-26-15,-1-1-22 0,1-3-18 0,-1 0-14 0,5 0-13 16,-5-2-7-16,-2-4-5 0,3 2-9 0,-2-3-9 0,-1 0-10 0,-1-1-8 16</inkml:trace>
  <inkml:trace contextRef="#ctx0" brushRef="#br0" timeOffset="1.05089E6">28638 17517 488 0,'-8'-15'548'0,"0"1"29"0,1 2 26 0,-2 2 25 0,3 0-55 0,-1 3-93 0,3 0-87 0,-1 2-82 0,2 1-59 0,-2 1-49 0,4 1-28 0,-2 2-20 0,3 2-13 0,-2 1-11 0,2 0-12 0,0 4-17 0,2 1-15 0,-2 2-18 0,3 2-11 0,-2 3-9 0,4 2-3 0,-2 2-2 0,2 2 1 0,-2 4 4 0,2-2-4 0,0 3-8 0,-2 0-7 0,3 3-6 0,-2 1-6 0,0 1-5 0,1 0-2 0,-2 1-2 0,2 0-3 0,-2 1-3 0,0 2 1 0,1-2 1 0,-1 3 2 0,-1-2-1 0,0 0-3 0,-1 2-4 16,-1-2-8-16,2-1-11 0,0-2-16 0,-2-1-17 0,1-3-18 0,1-1-18 15,-1-4-18-15,3 1-16 0,-3-5-19 0,2-3-18 0,1-2-14 0,0-1-14 16,-1-4-16-16,0-1-19 0,1-4-14 0,-1 0-14 0,0-3-8 16,-1-3-4-16,-1-1-6 0,2-2-3 0,-3-3-7 0,0-2-7 0,0-2-11 0,0-1-14 15,-3-3-14-15,2 1-13 0,-4-5-10 0,-2 0-6 0,3 0 9 16,-6-3 17-16</inkml:trace>
  <inkml:trace contextRef="#ctx0" brushRef="#br0" timeOffset="1.05105E6">28602 17948 150 0,'-7'-25'259'0,"2"-2"38"15,4 4 39-15,-1-4 24 0,2 4 16 0,2-2-20 0,-1 3-39 16,2 1-46-16,4-1-49 0,-1 2-37 0,3 1-28 0,3 1-21 0,-3 0-15 15,5 1-10-15,1 2-9 0,0 2-6 0,1-1-6 0,2 5-7 16,-2-1-8-16,2 3-6 0,0 0-6 0,-2 2-7 0,-1 2-6 0,1 3-4 16,0 0-5-16,-3 3-4 0,-4 2-3 0,4-1-3 0,-5 3-6 15,-2 1-2-15,2 0-3 0,-5 3-1 0,-1-1 0 0,-2 0 1 0,-2 2-1 16,-1 0 1-16,-5 0 0 0,0 1-2 0,-3-1-4 0,-1 1-12 16,-3 0-17-16,-4-1-23 0,2-2-29 0,-4 0-46 0,-1 1-53 0,0-2-113 15,0-2-144-15,-3-1-86 0,-2-1-58 0,-2-3-33 0,3-2-17 0,-4-2-12 16,-2-3-7-16</inkml:trace>
  <inkml:trace contextRef="#ctx0" brushRef="#br0" timeOffset="1.05184E6">28527 15608 445 0,'-11'-3'560'0,"2"1"-1"0,1 0-1 0,-3 0-1 0,1 2-113 0,2 2-171 0,-2 0-107 0,0 0-76 0,0 4-40 0,0-1-25 0,-2 4-12 0,1 2-4 16,-1 2-2-16,0 4-1 0,-1 0-1 0,1 2 1 0,-1 3-2 15,1 2 2-15,-1 3 0 0,-1-1-1 0,1 2 2 0,-1 2 1 0,0-1 0 16,1 3 1-16,-3-1 1 0,5-1 1 0,-3 0 3 0,3 0 0 15,0-3 1-15,-2-2-1 0,4 1 1 0,1-7 1 0,-3 1 2 0,4-2 3 16,1-3 8-16,1-3 10 0,-1-2 9 0,5 0 9 0,-2-6 4 0,3 1 1 16,0-4 0-16,0-1-2 0,0-3-2 0,3-2-1 0,-2-5-4 15,5-1-3-15,-1-4-7 0,1-3-9 0,1-1-12 0,4-4-17 0,-3-2-14 16,1-2-11-16,4-2-7 0,0-1-4 0,-2-2-3 0,3-3 1 0,-3 2 2 16,3-2 2-16,-3 2 0 0,3-1 4 0,-1 2 3 0,-2 2 6 15,3 0 9-15,-3 6 9 0,2-2 5 0,-5 6 3 0,0 0 3 0,-2 6 4 16,2 2 3-16,-3 2 3 0,-1 3 6 0,1 1 7 0,-1 4 6 15,0 4 5-15,0 1 5 0,1 4 1 0,2 2 1 0,-1 3-2 0,2 5 1 16,1 2 1-16,0 3 4 0,0 4 4 0,1 0 3 0,2 2 1 16,-1 2-2-16,2 5-4 0,-4-2-5 0,4 1-3 0,1 0-6 0,-2 1-3 15,1 0-5-15,-1-2-2 0,-1 2-2 0,1-3-1 0,0-1-3 16,-2 0-7-16,2-3-6 0,-3 0-4 0,2-3-9 0,-1-2-10 0,-2 2-10 16,0-4-14-16,1-2-12 0,0-1-15 0,-2-1-14 0,0-3-13 0,0-1-14 15,-1-3-13-15,1-2-20 0,-3-1-19 0,1-2-26 0,1-2-24 16,-3-3-25-16,1-2-25 0,-3-2-31 0,2-2-34 0,-3-2-40 0,0-2-42 15,0-1-53-15,-3-6-57 0,2 3-29 0,-4-7-13 0,0 1 2 16</inkml:trace>
  <inkml:trace contextRef="#ctx0" brushRef="#br0" timeOffset="1.05199E6">28374 15976 345 0,'-27'0'548'0,"2"0"6"0,1 0 1 16,3 0-85-16,2 2-125 0,1-1-77 0,5 1-48 0,0 0-28 0,4 2-15 15,1-1-11-15,4 0-6 0,1-1-11 0,3 3-12 0,3-3-11 16,2 1-13-16,3 0-7 0,3-1-8 0,2 0-5 0,6 1-3 0,-2-3-9 15,9 0-10-15,0 0-19 0,4-3-23 0,5 1-26 0,0-3-30 16,3 0-35-16,5-4-36 0,0 1-42 0,2-2-42 0,0-2-73 0,2-1-88 16,0-1-106-16,1 3-113 0,-1-4-54 0,-1 1-30 0,-3-3-6 0,-2 2 1 15</inkml:trace>
  <inkml:trace contextRef="#ctx0" brushRef="#br0" timeOffset="1.0523E6">28930 15888 489 0,'-11'0'606'0,"-1"0"14"0,2 0 9 0,0 0 7 16,1 0-118-16,3 0-178 0,-1 0-105 0,3-2-67 0,-1 2-38 15,0 0-19-15,4 0-12 0,1 0-9 0,0 0-12 0,0 0-14 0,1 0-15 16,4 0-17-16,-2 0-16 0,3 0-17 0,2-1-17 0,0 1-17 16,5-2-21-16,-2 0-22 0,5 1-23 0,0 0-25 0,2-2-25 0,0 0-24 15,3-2-32-15,0 2-35 0,0-1-54 0,0 0-62 0,1-1-75 0,0 1-83 16,-5-3-40-16,4 3-18 0,-2 0 3 0</inkml:trace>
  <inkml:trace contextRef="#ctx0" brushRef="#br0" timeOffset="1.0525E6">28967 16073 361 0,'0'2'514'0,"0"0"-26"16,0 1-46-16,1 0-74 0,1-1-87 0,1-1-48 0,1 0-28 15,1-1-15-15,0 0-5 0,2 0-14 0,1 0-16 0,1-1-20 0,-1 0-23 16,0-2-21-16,2-1-20 0,3 1-16 0,-1 1-13 0,-2-3-18 0,3 0-23 16,1 0-29-16,-3 1-33 0,2-2-43 0,1 2-45 0,-3-2-75 0,3 3-88 15,-2-3-93-15,2 1-98 0,-5 1-49 0,3-1-26 0,-3 1-14 16,0 1-6-16</inkml:trace>
  <inkml:trace contextRef="#ctx0" brushRef="#br0" timeOffset="1.05352E6">27561 18294 353 0,'-3'-3'525'0,"0"1"11"0,0 1 7 0,1-2-73 0,-1 1-114 0,2 0-81 0,-1 1-61 0,2-2-42 15,0 2-30-15,3-1-19 0,2-1-15 0,-2 0-12 0,2 0-10 0,3 0-12 16,1 1-13-16,4 0-15 0,0-1-13 0,2-2-14 0,3 3-12 0,2-3-7 15,5 2-5-15,1-2 1 0,0 1 0 0,6 1 2 0,0-2 1 0,3 1 2 16,3-1 1-16,1 1-3 0,4-2-6 0,0 0-7 0,4 0-10 0,-3-1-9 16,5 2-10-16,-1-2-17 0,-1 0-18 0,0 1-20 0,-2 0-21 15,-1 0-21-15,-1 2-25 0,-2-1-26 0,-5 1-31 0,0-1-30 16,-4 2-29-16,-4 0-29 0,-4 0-28 0,-2 0-35 0,0 2-41 0,-6-1-19 16,-2 2-10-16</inkml:trace>
  <inkml:trace contextRef="#ctx0" brushRef="#br0" timeOffset="1.05379E6">27763 18369 15 0,'-31'5'471'0,"1"0"12"0,1-1-29 0,3 1-56 0,0-2-68 0,4 1-80 16,3-1-45-16,0 1-30 0,5-1-19 0,2-1-13 0,0-1-7 0,5 1-4 15,0-2-4-15,2 0-2 0,2 2-7 0,3-2-8 0,0 0-9 0,2 0-12 16,3-2-10-16,0 2-12 0,2 0-9 0,3-2-10 0,1-1-8 0,3 0-9 15,2-1-7-15,4 4-7 0,1-5-6 0,1 2-5 0,3-2-2 0,2 1-1 16,3-1 1-16,2 1 0 0,3-1 2 0,0 1 1 0,4-2 0 16,0 0 0-16,4 0-3 0,3 1 0 0,0-2-4 0,3 1-8 0,1 2-6 15,3-3-10-15,-1 1-9 0,1 0-15 0,-1 0-8 0,1 2-9 0,1-2-10 16,-2 1-14-16,-3 1-14 0,1-1-17 0,-1-1-20 0,-3 3-21 16,0-2-24-16,-5 3-30 0,0-3-48 0,-1 2-59 0,-4 1-67 0,-1 2-73 15,-2-4-36-15,-4 4-20 0,-1-1-3 0</inkml:trace>
  <inkml:trace contextRef="#ctx0" brushRef="#br0" timeOffset="1.05585E6">29896 17036 430 0,'0'-3'500'0,"0"-1"-12"0,0 1-21 0,2-2-77 0,-2 3-105 0,0-3-63 0,0 2-43 0,0 0-29 16,0 0-20-16,0 0-12 0,0 2-9 0,0-1-8 0,1 1-9 0,-1 1-11 16,0 0-10-16,0 0-12 0,0 0-13 0,0 0-9 0,2 1-5 15,-2 2-3-15,1 1-1 0,1 0 3 0,0 2 7 0,1 1 5 0,-2 1 9 16,1 2 7-16,0 1 7 0,-1 2 6 0,2 1 5 0,-2 2 1 0,-1 4 2 16,0-2-2-16,0 3-2 0,0 3-3 0,0 0-3 0,-1 1-5 0,-2 2-5 15,0 2-7-15,0-1-7 0,0 2-7 0,-2 3-6 0,0-1-6 16,0-1-4-16,-2 2-7 0,2 0-4 0,0 0-13 0,0-1-14 0,0-1-15 15,2 1-18-15,0-3-21 0,1 0-25 0,0-2-27 0,2 0-32 0,2-3-34 16,0-1-36-16,1-3-52 0,0-1-62 0,4-3-85 0,1-3-95 0,1 2-51 16,1-6-29-16,1-1-7 0,1-3 5 0</inkml:trace>
  <inkml:trace contextRef="#ctx0" brushRef="#br0" timeOffset="1.05614E6">30612 17029 301 0,'5'-6'534'16,"-4"-1"1"-16,1 4-1 0,-1-2-50 0,-1 3-77 0,2 1-105 16,-2 1-121-16,0 0-64 0,0 3-37 0,0 2-18 0,0 2-8 0,0 2 0 0,0 2 4 15,0 2 6-15,0 2 6 0,0 3 3 0,0 2 2 0,0 1 0 16,0 1-3-16,0 3-4 0,0 1-6 0,0 3-4 0,0 0-6 0,0 0-3 15,0 1-3-15,0 1-4 0,-2 0-5 0,2 1-4 0,-1 0-2 16,1 1-4-16,-2-1-6 0,1-1-3 0,-4 0-3 0,4 1-5 0,-1-3-3 16,0 0-12-16,-1-1-11 0,0-1-15 0,1-2-19 0,-1 1-23 0,2-4-26 15,-3 0-29-15,3-3-34 0,1-3-44 0,0 0-48 0,0-4-70 0,0 1-78 16,1-3-70-16,-1-2-67 0,4-2-28 0,-1-3-9 0,0 0 6 0</inkml:trace>
  <inkml:trace contextRef="#ctx0" brushRef="#br0" timeOffset="1.05642E6">31273 17013 450 0,'1'0'495'0,"1"3"7"16,0 0 8-16,-1 1-93 0,4 2-143 0,-2 1-81 0,0 2-46 15,0 3-23-15,0-1-9 0,1 2 0 0,-1 2 3 0,0 4 1 0,2-1 3 16,-1 1-5-16,-1 3-7 0,1 2-8 0,-1-1-9 0,-2 4-10 0,3-2-9 16,-3 4-7-16,1 0-8 0,0 0-4 0,-2-1-5 0,1 2-5 0,-1 0-5 15,0 0-5-15,-1 0-6 0,1 0-8 0,-2-2-11 0,0 2-15 0,1-3-15 16,-3 2-19-16,3-2-22 0,-1-2-21 0,1-2-23 0,-1-1-23 16,0-1-24-16,2-1-27 0,0-2-28 0,4-5-48 0,-1 1-58 0,2-5-69 15,0-2-76-15,4-2-45 0,0 0-30 0,3-5-7 0,1-3 6 0</inkml:trace>
  <inkml:trace contextRef="#ctx0" brushRef="#br0" timeOffset="1.0567E6">32182 16860 180 0,'0'1'457'0,"1"1"14"0,-1 1-33 0,0 2-52 16,2 3-79-16,0-1-89 0,-2 2-53 0,1 4-31 0,1 0-12 0,-2 2 0 16,1 2 4-16,-1 0 7 0,3 3 3 0,-1 3 1 0,-1 0-4 0,1 1-7 15,-1 1-6-15,-1 1-5 0,4 0-6 0,-4 5-5 0,1-1-4 0,1-1-5 16,0 2-5-16,-2-1-6 0,1 2-9 0,1 1-6 0,-2 0-8 0,1 1-5 16,-1-3-8-16,2-1-6 0,0 2-8 0,-2 0-8 0,1-4-10 0,1 3-11 15,-2-4-14-15,1-1-15 0,-1-2-18 0,3-1-17 0,-1 0-25 0,-1-4-24 16,1 1-30-16,1-5-32 0,0 2-40 0,4-5-44 0,-2-1-73 0,-1-1-83 15,5-2-72-15,1-2-66 0,0-3-27 0,4 0-7 0,-3-3 3 0</inkml:trace>
  <inkml:trace contextRef="#ctx0" brushRef="#br0" timeOffset="1.05697E6">32879 16918 4 0,'0'-1'456'0,"0"1"11"0,0 0-41 0,0 1-66 0,0 2-75 0,1 0-78 0,-1 2-44 15,2 2-28-15,0 1-12 0,-1 2-4 0,1 1 2 0,-1 1 7 0,4 1 4 16,-4 2 2-16,1 3-4 0,-1 0-6 0,-1 3-6 0,2 0-8 0,0 2-5 16,-2 1-7-16,0 2-5 0,-2 1-3 0,0 1-4 0,2 0-6 0,-1 1-6 15,-2-1-5-15,0 2-5 0,1-1-6 0,-1-1-6 0,0 0-7 16,0 1-8-16,0 1-7 0,-2-2-13 0,1-2-16 0,0 1-20 0,-2-1-20 0,1-1-26 15,2-1-30-15,-2-2-34 0,2 0-37 0,-2-3-48 0,2-2-58 0,1-3-81 16,-1 1-96-16,2-4-68 0,1-2-56 0,1-3-20 0,-1-1-5 16,5-2 5-16</inkml:trace>
  <inkml:trace contextRef="#ctx0" brushRef="#br0" timeOffset="1.05759E6">30814 15318 34 0,'-4'-2'52'0,"0"-1"-1"16,1 3 2-16,0-1 4 0,1 1 7 0,1-1 9 0,-2-2 8 0,1 3 7 0,2 0 4 0,0 0 4 0,0 0 1 0,0 0 1 0,0 0 4 0,0 0 5 0,0 0 3 0,0 0 4 0,0 0 3 15,0 0 3-15,0 0 0 0,0 0 0 0,0 0-1 0,-1 0 0 16,-2 0-1-16,1 0-1 0,0 0-1 0,1 0-2 0,-1 0-3 0,1 0-4 16,-1 3-6-16,0-2-6 0,1-1-7 0,-3 1-4 0,3 1-4 0,-1 1-4 15,1 2-4-15,-4-1-4 0,4 2-5 0,-2 1-5 0,-1 4-4 16,0 1-4-16,0 1-4 0,-1 2-2 0,1 2-1 0,-2 1-2 0,-1 2 0 16,2 4-5-16,1-2-5 0,-3 2-5 0,0 1-7 0,0 2-5 0,2 1-6 15,-3 1-5-15,4 1-6 0,-4 2-5 0,2-1-11 0,1 0-15 0,-2 2-17 16,3-2-19-16,-2 1-20 0,-1-1-22 0,4 1-25 0,0-3-30 0,1 0-39 15,1-4-46-15,1-1-64 0,1-1-75 0,1-3-62 0,1-3-52 16,0-2-19-16,4-1-4 0</inkml:trace>
  <inkml:trace contextRef="#ctx0" brushRef="#br0" timeOffset="1.05784E6">31330 15366 465 0,'5'-3'558'0,"-2"3"1"0,3-3 2 0,-3 1-39 0,-2 1-60 0,1 1-120 15,1 0-152-15,-1 0-81 0,-1 1-46 0,3 1-22 0,-3 1-10 0,1 0-3 16,0 2 2-16,1 3 1 0,0 0 2 0,3 0-3 0,-3 3-3 16,0 1-4-16,2 2-5 0,-2 2-1 0,1-1-2 0,0 3 0 0,1 2-3 15,-2-1-2-15,-2 2-2 0,1 0-2 0,0 2-4 0,-1 0-5 0,-1 2-6 0,0-2-11 16,0 4-13-16,0-2-14 0,0-2-17 0,0 4-20 0,0-2-18 15,0-2-23-15,0 0-22 0,0 0-30 0,0-2-30 0,0-3-42 0,2 2-46 16,0-4-70-16,1-3-78 0,2 1-44 0,-1-5-29 0,4-2-4 0</inkml:trace>
  <inkml:trace contextRef="#ctx0" brushRef="#br0" timeOffset="1.05805E6">32347 15170 154 0,'7'0'496'0,"-4"2"2"0,0 1 6 0,0 2 7 16,-1-1-96-16,0 4-145 0,-1 2-91 0,-1 1-63 0,2 2-30 0,-2 2-11 15,0 0-7-15,-2 3 0 0,2 2-1 0,-1-1 2 0,-3 2-4 0,1 2-3 16,-2 0-7-16,2 2-8 0,-2 0-7 0,0 0-8 0,-2 1-7 0,-1 0-9 16,2 0-9-16,-4 2-13 0,2-1-23 0,0 0-29 0,0 1-36 0,-2-1-42 15,2 1-60-15,-1-2-69 0,5 1-88 0,-2-1-93 0,3-2-56 0,1-2-33 16,2-2-19-16,3-2-8 0</inkml:trace>
  <inkml:trace contextRef="#ctx0" brushRef="#br0" timeOffset="1.05822E6">32845 15484 97 0,'-1'9'512'0,"-4"2"6"0,2 1 5 0,-5 2 5 0,4 1-117 16,-1 2-173-16,-3 3-93 0,1-1-53 0,0 3-27 0,-1 0-15 0,0 2-7 15,0 2-3-15,-2-1-10 0,2 1-13 0,0 3-29 0,-1-2-34 0,3 2-43 16,-4 1-47-16,2 0-69 0,-1-1-78 0,1 2-82 0,-2-1-82 0,0 0-41 16,2 0-21-16,-2-3-12 0</inkml:trace>
  <inkml:trace contextRef="#ctx0" brushRef="#br0" timeOffset="1.06263E6">29332 16119 239 0,'-2'0'383'0,"1"0"-55"0,-1 0-77 0,2 0-52 0,-2 1-39 0,2-1-22 0,0 0-14 0,0 0-5 0,0 0 1 0,0 0 1 0,0 0 4 0,0 0 1 16,0 0-1-16,0 0-3 0,2 0-3 0,0 1-7 0,1-1-4 15,2 0-3-15,-1 0-3 0,2 0-3 0,2 0-2 0,0 0-5 0,2-1-4 16,1 1-6-16,2-1-6 0,2-2-7 0,1 3-9 0,5-3-9 0,-1 1-8 15,5-1-7-15,-1 0-8 0,6 0-6 0,5 0-8 0,-2 0-2 0,3 0-6 16,6 0-2-16,0 0-5 0,3-1-8 0,2 1-11 0,1-2-13 16,4 3-18-16,0-1-16 0,0-1-19 0,2 1-24 0,-1 1-27 0,3-1-36 15,-2 1-35-15,3 2-44 0,-2-2-48 0,2 2-66 0,-1 0-72 0,0 0-45 16,-4 0-28-16,3 0-6 0</inkml:trace>
  <inkml:trace contextRef="#ctx0" brushRef="#br0" timeOffset="1.06342E6">30073 15216 196 0,'0'0'306'0,"1"0"-48"0,-1-3-54 0,0 3-31 0,2-4-18 0,-2 4-12 0,2-2-10 0,-2 2-4 16,0-3 1-16,0 1-2 0,0 1 0 0,0-1-1 0,0 1-1 16,0 1-4-16,0-2-6 0,0 1-6 0,0 1-6 0,0 0-6 0,0 0-7 15,0 0-4-15,0 0-5 0,0 0-4 0,0 0-6 0,0 0-7 0,0-2-6 16,0 2-9-16,0 0-9 0,0 0-9 0,0 0-8 0,0 0-8 0,-2 0-6 16,0 2-6-16,2-2-1 0,-1 3-5 0,1 0-1 0,-2 0 0 0,2 0-2 15,0 3 2-15,0 1-1 0,0 1 3 0,0 1 1 0,0 2 3 16,0 0-1-16,0 3 2 0,-1 1 3 0,1 2 1 0,-2 3 1 0,-1-2 1 15,2 5 1-15,-2-2 2 0,1 3-1 0,-1 1-1 0,-1 1 2 0,1 2-2 16,2-2-1-16,-4 6-2 0,2-1-4 0,-3 1 2 0,3-1 0 16,-2 1 0-16,0 2 2 0,-2-1 1 0,3 1 1 0,-2-1 1 0,-1 0 0 15,2-1-1-15,1-1-1 0,-1-2 1 0,0 1 0 0,-3-5 1 0,4 0 3 16,0 0-5-16,0-5-9 0,0 0-15 0,-1-2-18 0,1-1-23 16,3-4-22-16,-3-1-28 0,3 0-29 0,1-2-53 0,-2-3-65 0,2-1-85 15,0-3-94-15,2 0-56 0,-2-3-39 0,1-3-17 0,3 0-5 0</inkml:trace>
  <inkml:trace contextRef="#ctx0" brushRef="#br0" timeOffset="1.06978E6">29299 17146 118 0,'-2'0'123'0,"0"-1"-20"0,2-1-12 0,-1 2-8 0,1-1-7 0,-2-1-10 16,1 2-4-16,1 0-3 0,0 0-5 0,0 0-4 0,0 0-7 0,0 0-6 15,0 0-5-15,0 0-5 0,0 0-3 0,0 0-4 0,0 0-3 16,0 0-3-16,0 0-3 0,-2 0 0 0,0 0-1 0,2 2-1 0,-1-1 1 16,1-1 3-16,0 0 4 0,-2 2 4 0,0-1 7 0,2-1 8 0,0 0 7 15,-1 2 5-15,-1-1 7 0,2-1 6 0,0 0 4 0,0 2 4 16,0-1 5-16,0-1 7 0,0 2 6 0,0-2 4 0,0 0 2 0,0 0 3 16,0 0-1-16,0 0-3 0,0 0-2 0,0 0-1 0,0 0-2 0,0 0 1 15,0 0 0-15,0 0-3 0,0 0-2 0,0 0-5 0,0 0-5 0,0 0-5 16,0 0-6-16,0 0-7 0,0 0-4 0,0 0-5 0,0 0-5 0,0 0-5 15,0 0-4-15,0 0-5 0,0 0-5 0,0 0-3 0,0 0-4 16,0 0-4-16,0 0-2 0,0 0-2 0,0 0-1 0,0 1-2 0,0-1 1 16,2 1-2-16,-2-1 0 0,1 0 1 0,-1 2-1 0,0 0 1 0,2-2-1 15,-2 1 0-15,0 1 2 0,2-2 0 0,-2 1 1 0,0 1 0 0,0-2-2 16,0 2 1-16,0-2-1 0,0 0 1 0,0 0-1 0,1 1 1 16,-1-1-1-16,0 0 1 0,0 0-1 0,0 0 1 0,0 0-1 0,0 0 1 15,0 0-1-15,0 0 2 0,0 0 2 0,0 0 3 0,0 0 2 16,0 0 3-16,0 0 1 0,0 0 3 0,0 0 2 0,0 0 1 0,0 0 3 0,0 0 2 15,0 0 4-15,0 0 2 0,0 0 2 0,0 0 3 0,0 0 1 0,2 0 1 16,0 0-1-16,1 0 1 0,-2-1-2 0,1-1 0 0,0 2-3 16,1-2-5-16,-2 1-3 0,4-2-4 0,3-1-5 0,-3 2-3 0,3-3-7 15,0-1-8-15,4 0-12 0,1-1-14 0,2 0-15 0,3-1-15 0,2-3-19 16,2 2-23-16,4-1-23 0,-1-1-27 0,5 2-38 0,2-1-42 16,2 0-57-16,1 1-62 0,2 1-72 0,1-1-75 0,1 1-35 0,1 1-12 15,-1-1 0-15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0:58:08.776"/>
    </inkml:context>
    <inkml:brush xml:id="br0">
      <inkml:brushProperty name="width" value="0.05292" units="cm"/>
      <inkml:brushProperty name="height" value="0.05292" units="cm"/>
      <inkml:brushProperty name="color" value="#FF0000"/>
    </inkml:brush>
  </inkml:definitions>
  <inkml:trace contextRef="#ctx0" brushRef="#br0">2952 2360 60 0,'0'-2'165'0,"0"0"-30"0,0 1-20 0,0 1-11 0,0-2-8 0,0 0-5 0,0 2-2 15,0-3-2-15,0 3-2 0,0-2-5 0,0 0-2 0,0 1 2 16,0-1-1-16,0 2 0 0,0-3-1 0,0 1 2 0,0 2 1 0,0-1 0 16,0 0 0-16,0 1-1 0,0-2 0 0,0 1 0 0,0 1 0 0,0-3 1 15,0 3-2-15,0-2-3 0,0 1-1 0,2 1-3 0,-2-2-1 16,0 0-3-16,0 1-3 0,0 1-2 0,0-1-2 0,0-1-4 0,0 2-3 16,0-1-4-16,0-1-6 0,0 2-4 0,0-1-4 0,0 1-4 0,0-2-5 15,0 1-5-15,0 1-4 0,0-2-3 0,0 1-4 0,0 1-2 0,0-2-2 16,0 2-3-16,0 0-2 0,0 0-2 0,0 0-1 0,0 0-1 0,0 0-1 15,0 0-1-15,0 0 1 0,0 0-2 0,0 0 1 0,0 0-2 16,0 0 0-16,0 0-3 0,0 0 0 0,0 0-2 0,0 0 1 0,0 0 0 16,0 0 0-16,0 0 0 0,0 0 0 0,0 0-1 0,0 0-1 0,0 0 1 15,0 0 1-15,0 0 1 0,0 0 0 0,0 0 1 0,0 0 0 0,0 0 1 16,0 0 2-16,0 0 0 0,0 0 2 0,0 0 1 0,0 0 1 0,0 0 2 16,0 0 0-16,0 0 0 0,0 0 1 0,0 0 2 0,0 0-1 15,0 0 0-15,0 0 2 0,0 0-1 0,0 0 1 0,0 0-1 0,0 0 0 16,0 0-1-16,0 0 0 0,0 0 1 0,0 0-2 0,0 0 0 0,0 0 1 15,0 0-1-15,0 0-1 0,0 0 0 0,0 0 0 0,0 0-2 16,0 0 0-16,0 0 1 0,0 0-1 0,0 0-1 0,0 0-2 0,0 0 0 16,0 0-2-16,0 0 2 0,0 0-2 0,0 0-1 0,0 0 0 0,0 0 1 15,0 0-2-15,0 0 0 0,0 0 0 0,0 0-1 0,0 0 0 0,0 0 0 16,0 0 1-16,0 0 1 0,0 0 2 0,0 0-2 0,0 0 1 0,0 0 1 16,0 0 0-16,0 0 1 0,0 0-1 0,0 0 1 0,0 0 0 0,0 0 1 15,0 0 0-15,0 0 0 0,0 0 0 0,0 0 0 0,0 0-1 16,0 0 0-16,0 0-1 0,0 0 1 0,0 0-1 0,0 0 0 0,0 0-1 15,0 0 2-15,0 0 0 0,0 0 0 0,0 0 0 0,0 0 1 0,0 0 0 16,0 0-1-16,0 0 1 0,0 0-1 0,0 0 1 0,0 0 0 0,0 0-2 16,0 0-3-16,0 0-2 0,0 0-3 0,0 0-4 0,0 0-2 15,0 0-5-15,0 0-3 0,0 0-4 0,0 0-8 0,0 0-5 0,0 0-6 16,2-3-9-16,-2 3-6 0,0 0-8 0,0 0-8 0,1 0-12 0,-1 0-14 16,0 0-14-16,0 0-13 0,0 0-22 0,0 0-27 0,0 0-40 0,0 0-46 15,0 0-41-15,0 0-43 0</inkml:trace>
  <inkml:trace contextRef="#ctx0" brushRef="#br0" timeOffset="786.7271">2926 2391 294 0,'0'-2'387'0,"0"1"-46"0,0-2-61 0,0 1-70 0,0 1-43 0,0-1-27 0,0-1-18 0,0 2-10 0,0 0-7 0,0-2-2 16,0 1-3-16,0 2-1 0,0-2-3 0,0 1-5 0,0-3-4 16,0 4-1-16,0 0-2 0,0-3 1 0,0 3-1 0,-2 0-1 0,2 0 2 15,0 0-1-15,0 0 2 0,0 0 0 0,-2-2 0 0,2 2-1 0,0 0-2 16,0 0-2-16,0-2-3 0,0 2-5 0,0 0-4 0,0 0-5 16,0 0-4-16,0 0-4 0,0 0-4 0,0 0-5 0,0 0-4 0,0 0-5 15,0 0-4-15,0 0-5 0,0 0-3 0,0 0-4 0,0 0-3 0,0 0-4 16,0 0-3-16,0 0-2 0,0 0-3 0,0 0-2 0,0 0-5 0,0 0-4 15,0 0-4-15,0 0-3 0,0 0-5 0,0 0-5 0,-1 2-4 0,1-2-4 16,0 2-1-16,0-2-3 0,0 3 2 0,0 1-1 0,0 1 1 16,0-1 0-16,0 2 3 0,0 0 3 0,0 1 3 0,0 2 3 0,0 1 4 15,-2 2 5-15,2 0 5 0,0 1 4 0,0 0 4 0,0 1 0 0,0 2 3 16,0 0-1-16,0-1 2 0,0 1 0 0,0 0 1 0,0 0 1 0,0 1 1 16,0 0 0-16,0-3 0 0,0 1-2 0,0 2-4 0,2-3-1 0,-1-1-9 15,-1 1-6-15,2-2-12 0,-2 0-12 0,2-2-16 0,-1 0-19 16,-1 0-23-16,3-1-29 0,-2-2-33 0,1-1-38 0,1 0-58 0,-1-1-69 15,-1-2-86-15,1-2-90 0,-2-1-44 0,0 0-21 0,3-1-5 0</inkml:trace>
  <inkml:trace contextRef="#ctx0" brushRef="#br0" timeOffset="1269.4922">3214 2448 446 0,'-1'-6'491'0,"-1"-1"5"0,2 3-73 0,-1-1-112 0,-1 0-88 0,2 0-78 0,-2 0-42 0,1 1-26 0,1 0-13 16,-3 1-5-16,3-1-3 0,-1 2-1 0,-1 0-2 0,2-1-3 15,-2 2-4-15,1 1-5 0,1 0-2 0,-2-2-3 0,2 2-4 0,0 0 0 16,0 0-4-16,-1 0-1 0,-1 0 0 0,0 2 1 0,-1-2 1 15,0 1 2-15,0 2 0 0,-2 0 3 0,1-2 0 0,-1 4-1 0,-2 0 0 0,1 0-1 16,-2 3-3-16,0-1-1 0,0 2-2 0,0-1 0 0,0 1-3 16,-1 2 0-16,1 1-3 0,0-1-2 0,-1 1-2 0,2 0-3 0,1 3-1 15,0-2-2-15,1 0-1 0,-1 0-3 0,1 1 1 0,2 0 0 16,1-1 0-16,2 1-2 0,-1-1 1 0,1-1-2 0,1 2-1 0,1-2-4 0,1 0-4 16,0-2-3-16,3 1-4 0,1-1-7 0,1-2-7 0,-2 1-8 15,3-1-8-15,1-3-8 0,-1 2-9 0,5-5-7 0,-2 1-7 0,-1-1-7 16,4-2-2-16,-2 0-1 0,1-2 2 0,1-3 2 0,0 2 6 0,-2-4 7 15,1 0 11-15,-1-3 10 0,1 1 13 0,-3-2 13 0,-1 0 13 0,-1-1 16 16,-1-1 17-16,-3-1 16 0,1-1 13 0,-3 0 15 0,-1 2 10 16,0-4 10-16,-4 2 8 0,0 1 6 0,-1 0 3 0,-3-1 1 0,1 2 0 15,-3 1-4-15,-1-2-5 0,1 2-7 0,-2-1-7 0,1 5-11 0,-1-3-11 16,1 2-11-16,0 1-15 0,1 3-15 0,-1-2-23 0,3 3-26 0,-1-1-30 16,0 4-36-16,2-1-36 0,0 2-42 0,2 2-65 0,0 3-78 15,0-2-89-15,3 4-98 0,0 0-53 0,3 1-36 0,0 1-15 0,0 0-3 16</inkml:trace>
  <inkml:trace contextRef="#ctx0" brushRef="#br0" timeOffset="1507.4737">3540 2709 348 0,'-3'-6'625'0,"-2"-1"5"0,4 2 5 0,-1-1 7 0,-1 1-91 15,3 0-138-15,-2 2-120 0,1-1-110 0,1 3-66 0,0-3-41 0,0 4-23 16,0-3-15-16,0 3-7 0,0 0-8 0,0 0-7 0,0 0-9 0,1 0-10 16,1 3-8-16,1-3-7 0,-1 4-4 0,-1 1-4 0,1-2 1 15,2 4 1-15,-2-1 5 0,-2 1 5 0,2 1 4 0,-1 0-1 0,-1 2-1 16,0 2-6-16,-1-2-7 0,-1 2-12 0,0-1-12 0,-2 1-18 0,-1 1-17 16,2 1-23-16,-2-1-25 0,2 1-28 0,-2-1-33 0,0-1-49 0,-1 0-60 15,3-1-80-15,0-1-89 0,0 0-54 0,1-2-37 0,2 0-12 16</inkml:trace>
  <inkml:trace contextRef="#ctx0" brushRef="#br0" timeOffset="1969.678">3818 2520 370 0,'-1'-10'600'16,"-1"1"12"-16,2-1 7 0,-2 3 4 0,1-2-105 0,1 1-160 0,-3 1-104 15,3 2-74-15,-1-2-41 0,-1 1-23 0,2 2-13 0,-2 1-9 16,2-2-9-16,0 1-15 0,0 4-14 0,0-5-20 0,0 5-17 0,0 0-15 16,0 0-12-16,0 0-11 0,0 0-7 0,0 5-5 0,0-3-3 0,0 3-1 15,-1 0 1-15,-1 2 3 0,2 0 3 0,-2 2 5 0,1 0 6 16,-1 3 7-16,1 0 6 0,-1 0 5 0,-1 2 2 0,0-1 2 0,-1 0 0 16,1 2 1-16,-1 0-1 0,-1 1-1 0,2-3 1 0,-2 1-2 0,2-1 0 15,1-1 1-15,-1 2-2 0,0-4 1 0,-1 2 1 0,2-3-1 16,0-2 3-16,-1 1 0 0,3-2 3 0,-2-2 3 0,1 1 1 0,1-3 4 15,0 2 2-15,0-1 1 0,0-3 1 0,0 0 0 0,3-2-1 0,0 1-1 16,-1-3-1-16,4 1-1 0,-1-2-1 0,1-1-2 0,-1-1-3 0,3-1-2 16,1-1-4-16,-1 1-2 0,2-4-4 0,-1 4-2 0,2-3-1 0,-1 2-2 15,0 0 1-15,0 0-2 0,-2 2-2 0,3-1-1 0,-1 3-2 0,-2-2-1 16,0 2-3-16,1 0-3 0,-1 1-1 0,-2-1-2 0,2 5 1 16,-2-2 0-16,1 2-1 0,-1 2 1 0,0 0 2 0,2 3 1 0,-2-2 2 15,-1 4 3-15,0-2 2 0,0 4 4 0,-2-1 2 0,2 2 4 0,-1 1 3 16,-2-1 2-16,1 2 1 0,-3 0 3 0,0 0 1 0,0 2 0 0,-2-1 0 15,-1 1 0-15,-1-1-3 0,1 1-4 0,-2-1-4 0,-2 0-5 16,1 0-7-16,0-1-5 0,-2 1-7 0,-2-4-8 0,2 3-13 0,-1-4-12 16,1-1-17-16,0 1-16 0,0-2-21 0,-1-2-25 0,1-1-29 0,0 0-34 15,0-1-53-15,-1-2-63 0,2-2-69 0,-1-1-71 0,2 0-43 0,-2-3-30 16,2-1-16-16,1-2-6 0</inkml:trace>
  <inkml:trace contextRef="#ctx0" brushRef="#br0" timeOffset="2123.8562">3834 2501 268 0,'2'-8'576'0,"1"0"14"0,0 1-26 0,-2-1-49 0,1 2-84 0,1-1-104 0,-1 1-72 16,1 0-54-16,0-1-37 0,2 4-25 0,0-4-19 0,1 0-19 0,0 4-17 15,2-2-14-15,-1 1-16 0,2-2-15 0,2 3-16 0,0-2-17 16,3 2-21-16,-2-1-21 0,3 1-25 0,-2 0-27 0,4 1-34 0,-1 2-40 16,1-3-61-16,1 1-73 0,1 0-93 0,-3 1-103 0,4 1-60 0,-4 0-39 15,0 0-15-15,0 1-5 0</inkml:trace>
  <inkml:trace contextRef="#ctx0" brushRef="#br0" timeOffset="2358.5663">4365 2779 379 0,'0'3'532'0,"0"0"1"0,-1-2 4 0,1 2-77 16,0 1-116-16,-2-1-100 0,2-1-93 0,0 3-52 0,-2-2-33 16,2 1-14-16,0 3-5 0,-1-2-2 0,-1 3 0 0,2-3-1 0,-3 2-2 15,2 2-3-15,1 0-3 0,-2 0-13 0,1 2-19 0,-1-3-29 0,-1 4-32 16,1-2-45-16,2 0-54 0,-1 1-106 0,-1-3-136 0,2 3-80 16,-2-2-54-16,2 0-28 0,-1-2-16 0</inkml:trace>
  <inkml:trace contextRef="#ctx0" brushRef="#br0" timeOffset="3002.2151">4672 2486 438 0,'-3'0'622'0,"-1"-2"14"0,1-1 14 0,-1 0 13 0,2 0-103 16,-1-1-157-16,2 0-98 0,-1 1-69 0,2-1-38 0,-2 1-25 0,2-2-13 15,0 0-9-15,0 0-13 0,2 1-12 0,-2-1-17 0,3 0-19 0,-1-2-19 16,1 4-19-16,1-2-17 0,1 1-17 0,-2-2-15 0,2 1-13 0,2 1-9 16,-1-1-8-16,3 1-5 0,-1-1-1 0,0 2-4 0,3 1-3 15,-3-1-3-15,3 1-5 0,0 0-4 0,-1 2-4 0,-1 2-2 0,0 0-3 16,1 1-1-16,-2 2 1 0,0-2 2 0,0 3 1 0,-2 0 2 0,-1 2 2 16,-2 2 4-16,0 0 5 0,-1 2 6 0,-2 1 8 0,0 0 7 0,-2 1 7 15,-3 2 7-15,1-1 4 0,-3 2 4 0,0-1 3 0,-1 1 1 16,-2 0 3-16,0 0-1 0,0 0 1 0,0-3-2 0,-2 3 1 0,2-2-2 15,0-1 0-15,2-1-1 0,-1-4 0 0,1 2 1 0,0-1-1 0,3-2 0 16,-1-1 2-16,2-1 2 0,0-2 1 0,1 1 3 0,1-2 3 0,1 1 0 16,1-1 2-16,0-3-1 0,0 0-1 0,0 0 0 0,3 0-2 0,0-2-3 15,1 1-4-15,0-3-3 0,4 1-3 0,-2-2-5 0,4 3-5 16,-2-3-4-16,4-2-4 0,-2 4-5 0,2-2-3 0,0 1-3 0,-1-1 0 16,1 1-3-16,-2 0 0 0,1 2 0 0,0 0 0 0,-2-1 0 0,1 3-1 15,1 0 2-15,-3 0 0 0,0 3 2 0,1 0 3 0,-3-2 1 0,1 4 1 16,-1 0 2-16,-1 0 3 0,1 2 3 0,-1 0 2 0,-2 1 3 15,-1-1 3-15,-1 3 3 0,-1-3 5 0,-1 2 2 0,-1 0 3 0,-1 1 3 16,-2-1 3-16,1 2 2 0,-1-3 3 0,-2 2 0 0,-1-1 3 0,-1-2 1 16,1 0 1-16,-1 3 1 0,-1-3 2 0,-2-1 1 0,2 0 0 0,0 0 1 15,-2-2-1-15,2 1-4 0,-2-2-8 0,2 1-13 0,1-1-16 0,-2-3-23 16,1 2-24-16,2-2-38 0,0-2-41 0,1 2-70 0,0-2-83 16,1-1-94-16,3 0-103 0,-1-4-61 0,3 2-40 0,1-4-17 0,3 2-5 15</inkml:trace>
  <inkml:trace contextRef="#ctx0" brushRef="#br0" timeOffset="3190.1265">5162 2767 48 0,'5'4'588'0,"-2"0"10"0,0 0 9 0,-1 1 13 0,0-3-71 0,0 3-112 0,1 0-109 0,-1 0-104 0,0 0-59 0,-1-1-36 0,2 3-16 0,-1-1-4 0,0 1-3 0,1-2-1 16,-2 2-9-16,1 1-8 0,1-1-11 0,-1 2-14 0,0 0-17 15,0 0-19-15,1 0-22 0,-1 0-25 0,0 2-30 0,-1-3-35 0,2 2-45 16,-1 0-54-16,0-1-106 0,-1 0-133 0,1 0-102 0,-2-2-86 16,3 0-43-16,-3-1-22 0,3-2-9 0,-1 0-2 0</inkml:trace>
  <inkml:trace contextRef="#ctx0" brushRef="#br0" timeOffset="4102.5013">5666 2513 380 0,'-3'0'567'0,"-2"0"5"0,2-3 0 0,0 3-78 0,0-4-118 0,1 1-74 0,-1-2-50 0,1 1-28 16,-1 1-16-16,0-2-8 0,3 0-4 0,-2 0-9 0,2-1-13 0,0 0-14 16,0 2-17-16,0-1-18 0,2-2-17 0,0 1-16 0,2-1-15 15,-2 0-17-15,3 0-17 0,0-1-15 0,1 4-15 0,0-2-13 16,2-1-12-16,0 2-6 0,3 0-6 0,-2 1-6 0,1 2-1 0,2-2-3 15,1 3-2-15,-3-1-2 0,2 2 0 0,0 2-2 0,-1 0 2 0,1 3 1 16,-2 1 1-16,-2 1 2 0,3 2 3 0,-5 1 2 0,-1 4 5 0,-2 0 1 16,0 1 4-16,-3 3 4 0,-3 1 4 0,-2 0 3 0,-3 3 3 15,-4 0 1-15,1 2 4 0,-4 0 1 0,-2-3 2 0,1 1-1 16,-3 2-1-16,-1-4 0 0,0-1 0 0,0 1-1 0,1-1 1 0,0-3 2 16,3-1 1-16,0-2 4 0,1 1 4 0,2-4 6 0,2 2 7 0,2-4 7 15,-1-2 7-15,2 0 8 0,4-2 7 0,0 1 7 0,1-2 7 16,0-1 4-16,1 0 4 0,1 1-1 0,1-3 0 0,0 0-4 0,1 0-5 15,2 0-6-15,2-1-8 0,0-1-5 0,3 0-9 0,1 0-8 16,1-1-7-16,2-2-14 0,1 1-15 0,4 0-16 0,-1 0-19 0,2 0-19 16,1-1-18-16,1 2-19 0,2-2-19 0,-1 2-23 0,1-1-25 0,2 1-31 15,-1 1-38-15,0-1-50 0,5 2-56 0,-1-2-90 0,0 2-104 16,1-1-67-16,-1-1-47 0,0 3-15 0,1-4 1 0,-1 4 11 0</inkml:trace>
  <inkml:trace contextRef="#ctx0" brushRef="#br0" timeOffset="4295.213">6399 2801 353 0,'-6'-1'610'15,"0"1"3"-15,1-2 2 0,2 2 0 0,0 0-112 0,0 0-170 16,1 0-116-16,-1 2-89 0,3-2-50 0,-2 3-28 0,2 0-16 16,0 0-9-16,0 1-3 0,0 0-4 0,2 2-4 0,-2 1-3 0,1 1-2 15,1 0 0-15,0 5-2 0,-1-3 1 0,1 2-5 0,1 0-8 0,-1 2-13 16,-1-1-17-16,-1 1-26 0,2 0-29 0,-2 1-32 0,0 2-36 15,0-5-50-15,0 3-60 0,0-1-95 0,0-1-114 0,-2 1-69 0,2-2-45 16,-1 0-19-16,1-2-3 0</inkml:trace>
  <inkml:trace contextRef="#ctx0" brushRef="#br0" timeOffset="4787.75">6782 2501 42 0,'0'-7'510'0,"-1"2"5"0,1 0-42 0,0-1-65 0,0-2-64 0,0 2-61 0,0 2-35 15,0-1-18-15,0-2-7 0,0 1-4 0,0-1 0 0,1 3 2 0,-1-1-2 16,2-2-3-16,-2 2-4 0,3 1-5 0,-2 0-8 0,-1 1-8 15,0 0-10-15,2-1-9 0,-2 3-12 0,0-2-14 0,0 2-12 0,0 1-15 16,0 0-16-16,0 0-17 0,0 0-17 0,0 0-17 0,0 0-16 16,0 0-15-16,1 1-11 0,-1 2-9 0,2-2-6 0,0 4-4 0,-1 0-2 15,-1 0-1-15,2 3 2 0,-2 1 1 0,1 1 1 0,-1 2 4 16,0 1 3-16,0 2 4 0,0 1 3 0,0 3 2 0,-1 0-6 0,1 2-9 16,-2-1-19-16,2 4-26 0,-1-2-25 0,-3 2-27 0,3 0-30 0,-1 0-32 15,1 1-43-15,-2 1-48 0,3-2-77 0,-2 1-90 0,2 1-106 16,-1-4-115-16,1 2-57 0,0-2-27 0,0 0-1 0,1-3 14 0</inkml:trace>
  <inkml:trace contextRef="#ctx0" brushRef="#br0" timeOffset="5019.394">7261 2900 317 0,'0'-3'620'0,"0"-2"10"0,0-2 10 0,0 5 8 0,2-3-100 0,-2 2-156 16,1 1-109-16,-1 0-89 0,0 2-49 0,0 0-32 0,0 0-17 15,0 0-10-15,0 0-8 0,0 0-10 0,0 2-9 0,0 1-13 0,0 2-11 16,0-1-10-16,0 3-8 0,0-1-7 0,-1 1-5 0,-1 2-4 16,1 0-5-16,-3 2-6 0,1-1-13 0,0 2-17 0,0 0-28 0,-1 0-33 15,-3 0-51-15,4 2-62 0,0-1-122 0,-1 2-152 0,-1-2-89 16,2-2-56-16,-2 1-28 0,1-1-16 0,1-3-6 0</inkml:trace>
  <inkml:trace contextRef="#ctx0" brushRef="#br0" timeOffset="6169.6832">7792 2426 9 0,'0'-5'333'0,"0"5"-50"0,0-2-52 0,0 1-55 0,0 1-34 0,0-2-28 0,0 2-21 0,0-3-18 0,0 1-12 0,0 2-11 16,0 0-10-16,0 0-10 0,0-1-8 0,0 1-7 0,0 0-10 16,0 0-11-16,0 0-7 0,0 0-7 0,0 0-6 0,0 0-4 0,0 0-4 15,0 0-4-15,0 0-1 0,0 0-3 0,0 0 1 0,0 0-1 16,0 0 2-16,0 0 1 0,0 0 1 0,0 0 1 0,0 1 3 0,0-1 2 15,0 0 4-15,0 2 4 0,0-2 4 0,0 0 4 0,0 0 7 16,2 1 4-16,-2-1 9 0,0 0 5 0,0 0 7 0,0 0 8 0,0 0 7 16,0 0 6-16,0 0 7 0,0 0 7 0,0 0 4 0,0 0 5 0,0 0 5 15,0 0 2-15,0 0 1 0,0 0-1 0,0 0-3 0,0 0-2 16,1 2-3-16,-1-2-5 0,0 0-4 0,0 0-6 0,0 0-3 0,0 0-4 16,0 0-2-16,0 0-2 0,0 0-1 0,0 0-1 0,0 0-2 15,0 0 0-15,0 0-1 0,0 0 0 0,0 0 1 0,0 0-1 0,0 0 0 16,0 0 2-16,0 0 1 0,0 0-1 0,0 0 2 0,0 0 1 15,0 0 0-15,0 0 1 0,0 0 0 0,0 0-1 0,0 0 1 0,0 0 1 16,0 0 1-16,0 0 0 0,0 0 3 0,0 0 0 0,0 0 2 16,0 0 2-16,0 0 0 0,0 0 0 0,0 0 1 0,0 0 0 0,0 0-1 15,0 2 1-15,0-2-1 0,0 0 0 0,0 1-1 0,0-1-1 0,0 0-2 16,0 0-2-16,0 0-2 0,0 0-1 0,0 0-2 0,0 0 0 16,0 0-1-16,0 0 0 0,0 0-2 0,0 0 0 0,0 0-2 0,0 0-1 15,0 0-2-15,0 0 0 0,0 0-1 0,0 0-1 0,0 0 0 0,0 0 1 16,0 0-3-16,0 0 1 0,-1 2-3 0,1-2-1 0,0 0-1 15,0 0-1-15,0 0 0 0,0 0-1 0,0 0-2 0,0 0-1 0,0 0-2 16,0 2-1-16,0 1-2 0,0-3-4 0,0 0-1 0,0 2-4 16,-2 0-2-16,2-1 0 0,0 3 1 0,0-4 1 0,0 5 3 0,0-2 2 15,-2 4 3-15,2 0 1 0,0 0 2 0,-1 0 2 0,-1 6 3 16,2-3 3-16,-3 6 1 0,2-1 4 0,1-1 0 0,-2 4 1 0,1 1 0 16,-1 2-2-16,0-1-2 0,2 2-1 0,-3 2-1 0,3-1-1 15,-1 1-8-15,-1 1-12 0,0-2-18 0,2 1-21 0,-1 0-30 0,-1 0-36 16,2 0-55-16,-1 0-66 0,-1 0-118 0,2-3-148 0,-2 0-79 15,2 0-46-15,-3-1-26 0,0-4-15 0</inkml:trace>
  <inkml:trace contextRef="#ctx0" brushRef="#br0" timeOffset="7146.1295">8159 2914 258 0,'0'-3'585'0,"0"-1"13"0,0 2-3 0,0-1-6 0,0 1-113 0,0 0-168 15,-2 1-96-15,2-1-65 0,0 2-35 0,0 0-26 0,0 0-15 0,0 0-13 0,0 0-15 0,0 0-12 16,0 2-13-16,-2 1-14 0,1 2-8 0,1-2-9 0,-2 3-3 16,2 0-7-16,-4 3-7 0,2 1-12 0,1 1-14 0,-1-1-18 15,-1 5-23-15,0-2-24 0,0 0-42 0,-1 2-55 0,1 0-99 0,0 1-123 16,1-2-75-16,-2 1-52 0,2 2-25 0,1-4-12 0</inkml:trace>
  <inkml:trace contextRef="#ctx0" brushRef="#br0" timeOffset="11718.5998">8635 2522 126 0,'-3'0'474'0,"-1"-2"-8"0,1 0-69 0,0 2-99 0,1-1-70 0,-1 1-57 0,2 0-33 0,-3-2-20 16,3 2-12-16,-1-2-7 0,-2 2-7 0,4 0-6 0,-2 0-10 15,2 0-10-15,-1 0-6 0,-1 0-6 0,2 0-4 0,0 0-7 0,-2-3-1 16,2 3-1-16,0 0 1 0,0 0 2 0,-1 0 3 0,1 0 4 16,-2 0 2-16,2 0 2 0,0 0 2 0,0 0 2 0,0-2 1 0,0 2-2 15,0 0-2-15,0 0-1 0,0 0-4 0,0 0-5 0,0 0-4 16,0 0-5-16,0 0-4 0,0 0-8 0,0 0-4 0,0 0-7 0,0 0-6 15,0 0-7-15,0 0-7 0,2 0-8 0,-1 0-4 0,1 0-2 0,1 2-2 16,-1-2 1-16,4 0 1 0,-1 0 0 0,-1 3 0 0,3-1 2 16,1 0 3-16,1-1 1 0,-1 3 2 0,3-3 1 0,2 1 2 15,-2 0 2-15,4 1 1 0,-2-1 1 0,1-1-2 0,1 1-1 0,0-1-1 0,0 1 0 16,0-2-2-16,0 1-3 0,-2-1 1 0,1 0-1 0,-2 0 3 16,2 0 2-16,-4-1 3 0,1 1 3 0,0-2 4 0,-3 1 2 0,-1 1 5 15,0-2 7-15,-2 1 5 0,-2 1 8 0,0-2 7 0,2 2 8 16,-3-3 8-16,-1 1 7 0,-1 0 5 0,0 1 3 0,0-3 3 0,-1 3 0 15,-1-1-1-15,0 0 0 0,-1-1-4 0,2 3-4 0,-1 0-8 16,0 0-7-16,-1-2-7 0,2 0-10 0,-1 2-10 0,-1 0-10 0,0 2-8 16,2 0-7-16,-1-2-3 0,-1 3-4 0,-1 1-3 0,1 1-2 0,0 0-1 15,-2 3-3-15,-1-1 2 0,1 4 1 0,1-1 1 0,-1 3 2 16,-2-1 1-16,1 5 3 0,0-3 0 0,1 3 2 0,-3 2 1 0,3-1 0 16,0 1 0-16,0 0 1 0,0 3 0 0,0 0 0 0,0-2 0 15,0 1 0-15,-1 0 1 0,2 0 1 0,0 0 1 0,0 1 1 0,0-1 0 16,0-2 1-16,0 3 0 0,-1-5 1 0,2 3 0 0,-1-4-1 15,2 2 0-15,-1-1-2 0,-2-3-3 0,2-1-4 0,0-1-8 0,1 0-6 16,-1-1-9-16,1-3-9 0,1 0-12 0,-1 0-14 0,-2-3-14 0,4 0-16 16,-2-2-20-16,-1 0-26 0,3-1-37 0,-1-2-40 0,1 0-55 15,-2-2-63-15,0-1-65 0,2-2-67 0,-1 0-39 0,1-2-24 0,0-3-11 16</inkml:trace>
  <inkml:trace contextRef="#ctx0" brushRef="#br0" timeOffset="11920.0293">8603 2784 488 0,'-3'-3'579'0,"-2"1"-2"0,2 1-7 0,1-1-90 0,1 1-131 0,-1 1-78 0,2-2-52 0,0 2-33 15,0 0-25-15,0 0-17 0,0 0-13 0,0 0-13 0,0 0-13 16,0 0-15-16,0 0-15 0,3 0-12 0,-1 0-13 0,0 0-10 0,1-2-8 16,0 2-6-16,4 0-6 0,2-1-4 0,0 1-4 0,1-1-3 0,5-1-3 15,0 2-7-15,4-3-9 0,1 2-13 0,1-1-15 0,4 1-24 16,2-2-28-16,1 1-39 0,-1 2-45 0,3-3-88 0,2 1-109 0,-2 2-99 15,0 0-95-15,2-2-47 0,-1 1-25 0,-2 1-9 0,-1 0 0 16</inkml:trace>
  <inkml:trace contextRef="#ctx0" brushRef="#br0" timeOffset="12507.5937">9254 2960 227 0,'0'-1'616'0,"2"-3"20"0,-2 0 19 0,0 1-46 0,0 1-75 0,0-1-85 0,0-1-89 16,0 3-60-16,-2 0-46 0,2-2-29 0,0 3-22 0,-1-2-21 0,1 2-19 16,0 0-21-16,0 0-23 0,0 0-23 0,0 0-25 0,0 0-22 15,0 0-22-15,0 0-17 0,0 2-17 0,0 1-8 0,0-1-8 0,0 2-7 16,-2-1-8-16,2 1-13 0,-2 1-13 0,1 0-16 0,-1 2-19 16,-2 1-26-16,-1 0-30 0,0 1-43 0,-1 2-49 0,-1 0-111 0,-2 1-145 15,0 0-96-15,-1 0-69 0,-1 1-32 0,0-3-9 0,0 2 3 16</inkml:trace>
  <inkml:trace contextRef="#ctx0" brushRef="#br0" timeOffset="13254.0987">9713 2773 22 0,'4'-2'510'0,"-2"1"-2"0,1-2-41 0,2 2-64 0,-2-1-54 0,-2 1-51 0,1-2-29 0,0 1-21 0,-1 1-13 0,-1-1-10 0,0 2-8 0,0 0-8 0,0 0-14 16,0 0-12-16,0 0-16 0,0 0-14 0,0-3-17 0,0 3-15 0,-3 0-17 15,1 0-14-15,1 0-14 0,-4 3-16 0,2-3-11 0,-2 2-11 0,1 1-10 16,-3 0-8-16,1 0-6 0,-3 1-6 0,-1 2-4 0,0 0-3 16,0 1-2-16,0 0-2 0,0 2-3 0,-2-1-2 0,2 1-2 0,1 1-1 15,0-1-5-15,0 0-5 0,1 3-7 0,2-3-8 0,0 3-7 0,3-3-6 16,0 1-8-16,1-1-6 0,0 0-8 0,2 2-7 0,2-3-9 16,1-1-10-16,2 3-8 0,1-3-9 0,2 0-6 0,2-2-6 0,-1 2-3 15,5-3 0-15,-1-1 0 0,3 0-2 0,-2 0 4 0,2-3 2 16,0 0 7-16,-1 0 7 0,1-3 9 0,0 0 15 0,-3 0 11 15,2-1 15-15,-2-3 19 0,-2 0 17 0,0 2 20 0,-3-3 20 0,1-1 18 16,-4 0 16-16,-2-3 15 0,1 1 15 0,-3 2 11 0,-1-4 10 0,-3-1 9 16,1 0 7-16,-4 1 3 0,0 0 3 0,-2-2-2 0,0 1-3 0,-2-1-3 15,-2-1-5-15,-1 1-5 0,-1 0-8 0,1 0-6 0,-1-2-4 16,0 4-6-16,-2-2-6 0,2 2-4 0,0-2-6 0,1 1-3 0,0 0-4 16,1 2-4-16,2-1-4 0,1 3-5 0,0-2-3 0,2 0-6 15,-1 3-5-15,3-1-8 0,2 1-6 0,-1 2-12 0,2-1-15 0,1 0-11 16,1 1-14-16,1 2-10 0,1-2-9 0,2 0-8 0,-1 2-6 15,2 0-4-15,3 0-4 0,-1 2-1 0,2-2-1 0,0 2 0 0,1 0 3 16,2 2 5-16,-2-1 8 0,1 1 7 0,0 1 7 0,0 1 6 0,0-1 6 16,0 3 2-16,-3 0 4 0,0 2 3 0,3 1 2 0,-5 1 2 15,1 1 3-15,-2 2 3 0,-2 2 2 0,0 2 4 0,0-1 3 0,-6 3 1 16,2 4 0-16,-4 0-14 0,-2 0-22 0,-2 3-44 0,-4 1-54 0,-1 2-121 16,-5 1-156-16,0 0-82 0,-3 0-49 0,-3 1-28 0,-1 1-16 15,0-2-12-15</inkml:trace>
  <inkml:trace contextRef="#ctx0" brushRef="#br0" timeOffset="35101.7144">1163 3934 397 0,'-5'-6'451'0,"-1"2"-74"0,3 1-113 0,-1-2-72 0,-1 2-50 0,1 0-27 0,1 0-16 0,1 2-10 0,1-2-8 0,-1 3-7 15,-1-2-8-15,3 1-9 0,0 1-10 0,-2 0-10 0,1 1-12 16,1 1-8-16,-2 1-6 0,2 1-5 0,-3 1-6 0,1 1-4 0,1 1 0 15,-1 0 0-15,-1 3 2 0,0 0 3 0,0 2 4 0,0 0 1 0,0 2 3 16,-1 1 2-16,1 0 0 0,0 1 0 0,1 1-2 0,-1 1-1 0,0 0-1 16,-1 0-2-16,0 0 0 0,1 3-2 0,0-3-2 0,0 1-2 0,-1-1-1 15,1 2 0-15,2-2 1 0,-1-2 1 0,-1 1 0 0,0-1 1 0,2-1 1 16,-1 0 0-16,-1-1 0 0,1-2 1 0,1 0 1 0,-1-3 4 0,2-1 4 16,-2 0 6-16,2 0 6 0,-1-4 4 0,-1 0 5 0,2 1 3 0,0-5 3 15,0 0-1-15,0 0-2 0,0 0 0 0,0-2 0 0,0-3-1 16,2-1 0-16,-1-2-3 0,-1-2-3 0,2-3-7 0,-2 0-5 0,2-3-9 15,-1 0-9-15,1-4-6 0,1-1-4 0,-1 1-2 0,2-2-1 0,-1-2-1 0,0 1 1 16,-1 0-1-16,1 0-1 0,0 0 1 0,2 2 0 0,-3 0 2 0,1 2 1 16,0 1 3-16,0 1 5 0,-2 2 3 0,1 2 3 0,1-1 4 15,-3 3 1-15,2 3 4 0,-2-2 0 0,1 5 0 0,1-2 0 0,-2 3-5 16,0 0-7-16,2 0-5 0,-2 3-3 0,0 1-2 0,0 0 0 0,3 0-2 16,-1 3-1-16,-1 0-3 0,2 1-1 0,1 3-1 0,1 1-2 0,0 0 2 15,0 2 0-15,0 3 3 0,0-1 5 0,1 4 4 0,2-2 5 0,-2 1 0 16,2 1 0-16,0 1 1 0,0 0 2 0,0 0 0 0,0 1 1 0,0-1 0 15,1-1-1-15,-1 1 2 0,0-1 1 0,1-1 1 0,-1 2-1 0,0-4 2 16,-1 3-1-16,2-3 1 0,-3-1 0 0,-1-1-5 0,0-1-7 0,0 0-8 16,2 1-11-16,-4-3-12 0,2-1-14 0,-3-1-18 0,1-1-18 15,-1 0-20-15,-2 0-20 0,0-2-44 0,0-3-58 0,0 3-76 0,-2-2-88 16,2-1-51-16,-5 0-28 0</inkml:trace>
  <inkml:trace contextRef="#ctx0" brushRef="#br0" timeOffset="35288.4712">960 4281 73 0,'-1'0'537'0,"1"0"6"0,0 0-29 0,0 0-45 0,0 0-100 0,0 0-126 0,0 0-78 0,0 0-53 0,0 0-30 0,1 0-20 0,1 0-11 0,1 0-3 16,2-2-8-16,0 1-5 0,1-1-6 0,3 1-6 0,1-1-5 0,0-1-5 0,2 0-5 15,1-1-4-15,1 1-10 0,0-2-10 0,2 0-14 0,-2 0-17 16,5-2-20-16,-3 3-19 0,1-2-27 0,1-1-29 0,1 2-41 0,1-2-49 15,-2 1-70-15,1-2-84 0,0 2-55 0,0-1-40 0,-1 0-19 0</inkml:trace>
  <inkml:trace contextRef="#ctx0" brushRef="#br0" timeOffset="35635.2432">1457 4035 289 0,'0'-2'550'0,"-2"1"3"16,2-1-1-16,-1 2-88 0,-1-2-127 0,2 2-80 0,-2-3-53 0,1 3-37 15,1 0-24-15,0 0-19 0,0 0-14 0,0 0-17 0,0 0-20 0,0 0-17 16,0 0-16-16,0 0-11 0,0 0-13 0,0 0-8 0,-2 0-8 16,2 0-6-16,-1 0-6 0,-1 0-2 0,2 3-3 0,-3-3-2 0,2 2-2 15,-1-2 2-15,1 2 0 0,-1 1 1 0,0 0 2 0,-1-2 2 0,1 3 1 16,1 1 2-16,-1-2 1 0,2 2 0 0,-1-1 1 0,-1 1 1 16,2 1 0-16,0-2 0 0,0 0 2 0,0 1-1 0,2 2 0 0,-1-2 0 15,1 2 2-15,1-3-1 0,0 2 3 0,2-1-1 0,-2 2 1 0,3-1 0 16,1 0-1-16,-1 0 1 0,2 0-2 0,0-2 1 0,-2 2-2 0,2 1 1 15,0-2-2-15,0 2-1 0,0-3-1 0,-2 2-2 0,1-1-2 0,0 2 0 16,-2-3-1-16,0 1 0 0,-2 1-2 0,0-3-1 0,2 3 0 0,-3-4 1 16,-1 3 3-16,-1-2 1 0,0 1 0 0,-1 0 4 0,-4 0 2 15,3 0 1-15,-3 1 3 0,-1-3 0 0,-2 3-1 0,0-3 3 0,0 4 3 16,-1-1 0-16,-2-2-1 0,1 1-5 0,-1 0-9 0,0 0-12 0,0-1-13 16,0 0-19-16,3 0-24 0,-1-3-28 0,-1 1-31 0,1-1-55 15,2-1-71-15,1 1-77 0,1-3-82 0,2-2-51 0,-1 0-33 0,2 0-16 16</inkml:trace>
  <inkml:trace contextRef="#ctx0" brushRef="#br0" timeOffset="35934.2342">1697 3990 52 0,'2'-3'518'0,"-2"-2"10"15,0 1 10-15,0 1-63 0,0 0-101 0,0-1-92 0,0 2-84 16,0-1-51-16,0 0-32 0,0 1-20 0,0 1-14 0,0-1-12 0,0 0-9 15,0 2-9-15,0 0-10 0,0 0-10 0,0 0-12 0,0 0-10 0,0 0-11 16,0 0-7-16,0 0-6 0,0 0-3 0,0 0-2 0,0 0-2 16,-2 0 1-16,-1 2 2 0,1-2 2 0,-1 2 3 0,0 1 3 0,-1 0 3 0,-1 0 3 15,1 1 1-15,1 1 5 0,-3 1 3 0,1 0 1 0,-1 0 3 16,1 2 0-16,0 1 0 0,-1 1-1 0,3 0-2 0,-2-2 0 0,2 2-2 16,-1 1 0-16,0 1-2 0,3-2 0 0,-1 1 0 0,2 0 0 0,0-1 0 15,0 0 1-15,3 1 1 0,-1 1 0 0,1-2-1 0,3 0-2 16,-1-1-5-16,1-1-8 0,2 1-9 0,0-1-14 0,0-2-16 0,3-1-19 15,0 2-23-15,2-4-27 0,0 0-40 0,2-2-48 0,1-1-77 0,0 0-90 16,2-1-63-16,0-2-49 0,-1-3-25 0,1 0-13 0</inkml:trace>
  <inkml:trace contextRef="#ctx0" brushRef="#br0" timeOffset="37317.6199">1887 4043 217 0,'-5'-1'488'0,"2"-2"2"0,-2 2-61 0,2 1-94 0,1-2-75 0,-2 1-65 0,2 1-40 16,-1-2-27-16,3 1-19 0,-2 1-14 0,2 0-15 0,0 0-17 16,0 0-14-16,0 0-12 0,0 0-13 0,0 0-14 0,0 0-11 0,0 0-8 15,0 0-6-15,0 0-4 0,0 0-1 0,0 0-1 0,2 1 0 0,-2 1 2 16,2-2 2-16,-1 1 3 0,1 1 3 0,1-2 3 0,-2 1 2 16,1-1 3-16,-1 2 2 0,1-1 2 0,1-1 0 0,-1 1 1 0,-2 1 1 15,3-2 1-15,-3 0-1 0,3 0 1 0,-1 0 0 0,-2 0 2 0,2 0-1 16,-1 0 1-16,1 0-3 0,1-2-2 0,0 1-2 0,0 0 0 0,0-1-2 15,0-1-3-15,2-1-2 0,-2 2-2 0,2-3-2 0,-2 0-2 16,3-2 1-16,-3 0-1 0,2 1 2 0,-1-1 0 0,-1 1 1 0,0-3 7 16,0 3 3-16,-1-2 3 0,-1 2 4 0,1 1 4 0,-2-2 6 0,0 2 4 15,-2-1 7-15,1 2 7 0,-1-1 2 0,-1 3 0 0,1-1 0 16,-1 0 0-16,0 0-3 0,1 3-3 0,-3-2-2 0,2 1-2 0,-3 1-4 16,2 1-2-16,-1 1-4 0,-2-1-4 0,1 1-5 0,0 1-7 0,0 1-3 15,-1 2-4-15,2-2-2 0,-1 4 0 0,0-1 0 0,-1 0 0 0,3 2 0 16,-1 0 0-16,2 0 0 0,-1 0 0 0,1 1 0 0,2 0 1 0,-2 0 1 15,3 0 3-15,0-1 1 0,3 2 1 0,-2-2 1 0,1 0 0 0,1 1 1 16,2 0 1-16,-2-1 0 0,2-2 1 0,0 0 0 0,2-1 1 16,-2 0 1-16,0 0 1 0,1-1 2 0,1-1 1 0,0-2 1 0,-2 1 1 15,3-3-2-15,-1 0-3 0,-1 0-2 0,3-3-6 0,-1 1-2 16,0-2-3-16,3-1-2 0,-3-1-1 0,3 0-3 0,0-1-1 0,0-3 1 16,-1 0-2-16,1 0-1 0,-2-2 0 0,-1 0 2 0,3-2 2 0,-3 1 6 15,0 1 6-15,0-2 6 0,-2 1 5 0,2-2 7 0,-3 3 8 0,-2 1 7 16,2-1 10-16,-2 2 7 0,-1 1 8 0,-1 0 4 0,2 0 8 0,-1 3 3 15,-1-1 3-15,-1 3 1 0,0 0-3 0,0 1-3 0,0 1-6 16,0 0-9-16,0-1-10 0,0 3-14 0,0 0-13 0,0 0-10 0,0 0-10 16,2 3-7-16,-2-1-7 0,1 0-5 0,1 1-3 0,-2 0 0 0,2 1-1 0,-1 1 1 15,1 1 3-15,1 1 3 0,-1 1 3 0,1-1 6 0,0 2 5 16,-1-1 1-16,2 0 5 0,-1-1 0 0,0 0 0 0,1 2-1 0,-1-1 0 16,0-1 0-16,-1 1 2 0,1-4 0 0,0 2-1 0,0-2 2 15,0 2 0-15,0-2 1 0,-1-3 1 0,1 3 2 0,-1-1 1 0,-1-3 3 16,1 0 2-16,1 0 3 0,-1 0 1 0,-1-3-1 0,1-1-1 0,1 1-3 15,0-2 0-15,2 0-2 0,-2-3-1 0,2 1 0 0,-2-2-2 0,2 0-4 16,0-2-1-16,-2 0-7 0,3 0-2 0,-3-1-2 0,0 0-2 16,0 0 2-16,1 1 1 0,-3 1 2 0,1 0 2 0,1 1 2 0,-1 1 0 15,-1 0-1-15,-1 1-1 0,2 4 0 0,-2-2 0 0,0 1-3 0,0 1-2 16,0 1-3-16,0 1-6 0,0 1-3 0,0 0-4 0,0 0-1 0,2 1-2 16,-1 1-1-16,-1 1 0 0,3 0 1 0,0 0 0 0,-1 3 2 0,-1-3 3 15,1 4 3-15,1 0 4 0,-1 1 5 0,1-1 7 0,0 1 4 0,0 1 2 16,-1-1-1-16,1 1-2 0,3-2-6 0,-3 1-8 0,2-1-8 0,-2 0-10 15,2 1-12-15,0-1-12 0,1-2-15 0,0 1-17 0,-1-2-17 16,0 1-23-16,1-2-22 0,1 0-28 0,2-1-32 0,-1-1-36 0,0-1-47 16,1-1-56-16,-1-1-49 0,0 1-49 0,0-2-23 0</inkml:trace>
  <inkml:trace contextRef="#ctx0" brushRef="#br0" timeOffset="38084.3212">2427 3529 353 0,'-1'-3'490'0,"1"2"-10"0,0-2-83 0,0 1-117 0,0 0-80 0,0 2-62 0,0 0-35 0,0 0-23 16,0 0-21-16,0 0-16 0,0 0-15 0,0 0-14 0,0 0-13 15,0 0-10-15,0 0-8 0,0 0-7 0,0 0-3 0,0 0-3 0,0 0-2 16,0 0 0-16,0 0 0 0,0 2 3 0,1-2 1 0,-1 2 3 0,0-1 3 16,2 1 4-16,-2 1 1 0,0-2 2 0,0 1 3 0,0 1 4 0,0-2 3 15,2 1 7-15,-2 0 1 0,0 2 5 0,0-1 2 0,0-1 2 0,1 1 3 16,-1 2 2-16,2-2 2 0,-2 1 1 0,0 0 3 0,1 0 3 16,1 0-1-16,-2 1 2 0,2 1-1 0,-1 0-1 0,1-1-2 0,-2 2-1 15,4 1-1-15,-2-2 1 0,-1 1-2 0,1 2-1 0,1-1-2 0,0 0 0 16,1-1-2-16,-1 2-1 0,0 0 0 0,0 0-2 0,-1 0-1 0,4 1 1 15,-3 0-1-15,2 2 1 0,0-2 1 0,-2 0-2 0,2 1 0 0,-2 1 1 16,1-2 1-16,-1 0-1 0,1-2 1 0,-1 3-1 0,0-4-1 16,0 2 0-16,-1-1 0 0,1 1 0 0,2-3-1 0,-3 1 0 0,0-1-1 15,0-2-1-15,-1 1-1 0,1-2-3 0,-2 1 0 0,2 1-3 0,-2-5-2 16,0 2-2-16,0-2 1 0,0 0 0 0,0 0-5 0,0 0-6 16,-2 0-7-16,0-2-2 0,1 2-3 0,-3-5-2 0,-1 3 0 0,0-1 0 15,2-1 2-15,-2-2 3 0,-2 2 2 0,0-2 2 0,2 2 3 0,-3-1 4 16,0 1 6-16,2-2 10 0,-2 3 6 0,0-2 7 0,3 2 5 0,-1 0 1 15,-2 2 3-15,2-1 3 0,1 1-1 0,0 1-1 0,0 0-1 16,0 0-1-16,1 0-4 0,-1 1-3 0,2 1-3 0,-2 0-3 0,1 2-3 16,0-1-5-16,1 3 0 0,-1-2-2 0,1 2-1 0,1-1-2 0,-1 2-1 15,1-1 1-15,2 2 1 0,0-2-1 0,0 1 2 0,0 1 0 0,2-1 0 16,-1-1 0-16,3 2 1 0,-1-2 0 0,1 0 1 0,1 1 3 0,0-2 1 16,1 0 2-16,1-1 1 0,0-1 0 0,1-2-2 0,0-1-4 0,2 0-6 15,2 0-7-15,-2-1-6 0,2-2-7 0,1-1-5 0,0-1-5 0,-1-3-5 16,1 1-3-16,1-1-2 0,-1-1-1 0,-1 0 1 0,1-1-1 15,-3-2 3-15,2 1 5 0,-4-2 9 0,0 1 11 0,0 0 13 0,0 0 15 16,-3 2 17-16,-2-2 15 0,0-1 13 0,0 2 14 0,-1 3 10 0,-2-1 8 16,0 1 8-16,0 1 6 0,0 0 7 0,-2 2 4 0,2-2 0 0,-1 3-2 15,-1 1-3-15,2 0-9 0,-2 0-11 0,1-1-11 0,1 4-14 0,0 0-14 16,0 0-14-16,0 0-12 0,0 0-12 0,0 0-14 0,0 0-10 16,0 0-7-16,1 0-6 0,1 4-4 0,-2-1 0 0,2 0 0 0,-1 0 1 15,1 1 3-15,-1 3 2 0,1-2 3 0,1 0 5 0,0 3 5 0,-1-3 5 16,-1 2 5-16,4 0 4 0,-2 0-1 0,-1 0 1 0,1 0-1 0,0-1-2 15,0 1-8-15,1-2-6 0,0 1-9 0,-1-1-11 0,-1-1-11 16,-1-1-15-16,1 1-15 0,1 0-18 0,-1-1-19 0,-1-2-13 0,1 1-11 16,-2-1-18-16,0-1-22 0,0 0-34 0,0 0-38 0,0 0-38 0,0-3-36 15,0-1-47-15,-3-1-49 0,1 1-20 0,-1-4-5 0</inkml:trace>
  <inkml:trace contextRef="#ctx0" brushRef="#br0" timeOffset="38719.7547">2631 3513 348 0,'0'-11'460'0,"-2"2"6"0,2 0-54 0,0 1-85 0,0 3-70 0,0-2-64 0,0 2-41 0,0-1-29 0,0 3-24 0,2-2-20 0,-2 2-18 16,2 2-16-16,-1-1-14 0,1 1-15 0,1 1-16 0,-1 1-17 16,1-1-17-16,0 3-18 0,-1 0-15 0,1 0-15 0,0 2-13 0,2 1-11 15,-2 1-12-15,0 0-10 0,0 3-14 0,-1-1-14 0,-2-1-15 0,0 3-16 16,0 0-5-16,0 1-3 0,0-3 5 0,-2 3 10 0,2-1 10 0,0-2 10 16,0-1 20-16,0 0 22 0,0-2 30 0,2 0 33 0,-2 0 37 0,3-3 39 15,-1-1 35-15,-1 2 35 0,1-1 30 0,1-3 25 0,-1 0 22 0,-1 0 18 16,2 0 16-16,0 0 14 0,-1 0 3 0,-1-3-1 0,1 3-8 15,1-4-13-15,-1 3-16 0,-1 0-19 0,1-1-16 0,3 1-14 0,-3 1-17 16,1-2-14-16,1 1-17 0,-1 1-15 0,-1-2-15 0,1 2-12 0,0 0-10 16,0 0-9-16,1 2-7 0,-1-2-7 0,0 1-4 0,0 1-4 0,3 1-2 15,-1-1-3-15,-2 2 2 0,2-1 0 0,-2 2 0 0,2 0 0 16,-2 2 2-16,3-2 3 0,-3 2 0 0,2 0 0 0,-1 0 1 0,0 1 0 16,1 1 2-16,-2-1 0 0,3-1 0 0,-4 2 1 0,1-1-1 0,0-1-1 15,-1 0 1-15,1-2-2 0,-1 1 1 0,-1-2-1 0,1 1 1 16,1-2 1-16,-1 0 1 0,-2 0 4 0,1-2 2 0,1 1 5 0,2-2 1 15,-2 0 3-15,1-2-2 0,-1 1 0 0,-1-2-2 0,3-2 0 0,-1 0-1 16,0 0-1-16,2-1-2 0,-2-1 0 0,3-1-4 0,-1 0-2 0,0-1-5 16,1 2-4-16,-1-2-3 0,1 1-3 0,-1 0 0 0,-1 1 0 0,1 1-1 15,0-1-1-15,-2 1 0 0,2-1-1 0,1 3-2 0,-3 1-2 0,2-1 0 16,-2 1-1-16,2 0-1 0,-2-1 0 0,2 3-2 0,-1 0 0 16,1 1 1-16,-2-2 0 0,2 2 2 0,0 0 2 0,0 0 1 0,0 0 2 15,1 2 0-15,-2-2 1 0,3 1-2 0,-2 0-1 0,1-1-2 0,3 2-1 16,-4 0 2-16,2-2-1 0,-1 0 2 0,3 0-1 0,-2 0-3 0,-1 0-2 15,2-2-1-15,-2 0-3 0,2 0 0 0,0-1-2 0,-2-2 3 16,4 1 2-16,-4-3 4 0,0 2 3 0,1-1 4 0,-1-1 3 0,0-1 5 16,-1-1 4-16,-2-1 6 0,2 1 8 0,-2 1 8 0,-1-3 6 0,0 2 10 15,-2 0 9-15,-2-1 7 0,0 1 7 0,1-3 6 0,-3 5 5 16,0-1 0-16,-1-1 1 0,-1 1-3 0,-1 2-2 0,1 0-5 0,-2 2-5 16,-1-1-7-16,-1 3-5 0,2-1-7 0,-4 3-7 0,2 0-7 0,-3 0-9 15,1 3-9-15,1-1-6 0,-1 2-7 0,0 1-4 0,1 0-2 0,2 2-1 16,-1 2 0-16,2 2 1 0,3-2 1 0,-2 4 1 0,4 2-1 0,-1 0 1 15,4 2 2-15,0 1-1 0,2 3 1 0,1 0 0 0,3 1-2 16,-1 2-6-16,5-1-7 0,-1 1-8 0,2 0-12 0,0 1-14 0,1-2-18 0,0 0-18 16,-1 1-21-16,1 1-22 0,1-1-22 0,-3-2-22 0,-1 2-30 15,-1-1-32-15,-2 0-39 0,-1-1-44 0,0-1-60 0,-5-1-71 0,-3 1-31 16,-2-3-13-16</inkml:trace>
  <inkml:trace contextRef="#ctx0" brushRef="#br0" timeOffset="39133.7697">1025 4681 67 0,'-22'10'101'0,"2"-1"7"0,2-1 9 0,-2 1 7 0,2-1 8 0,1-1 5 0,0 1 6 0,2-2 2 16,-2 1 1-16,4 1 0 0,-4-3 1 0,4 0-2 0,-2 2-1 0,2-3 2 15,0 1 3-15,-1-2-2 0,1 0-1 0,1 1-1 0,1-1 3 16,1-2-3-16,-1 1-2 0,3-1-3 0,0 1 2 0,-1-2-1 0,4 0-3 16,2 0-1-16,-2 0-2 0,2 0-4 0,1 0-9 0,1-2-6 0,-1 1-9 15,2-1-11-15,2 1-14 0,-1-2-11 0,4-1-10 0,0 1-14 16,1-2-12-16,5 0-13 0,-1-2-11 0,7-3-8 0,-1 1-11 0,8-2-8 16,1-3-6-16,5 0-4 0,5-1-1 0,3-2 0 0,6-3 2 0,3-1 0 15,7 0 2-15,3 0-1 0,8-3 0 0,4-2 0 0,7 0-2 0,0-1-2 16,5 0-5-16,2 0-2 0,0-2-1 0,2 1-1 0,0 1-2 15,2-2-2-15,-2 2 1 0,-2-1-1 0,-1 3 1 0,-1-1-2 0,-5 0 1 16,-1 3 1-16,-5-1 1 0,1 2 3 0,-5 0 3 0,-1 0 4 0,-5 3 5 16,-6 0 5-16,0 2 3 0,-7-3 4 0,-4 6 2 0,-5-3 3 0,-2 2 6 15,-4 4 4-15,-6-4 5 0,-3 5 1 0,-4 0 1 0,-3-2 0 16,-2 3-2-16,-5 0-8 0,2 1-9 0,-6 1-18 0,0 1-23 0,-2-1-38 16,0 3-47-16,-1-2-81 0,-2 2-99 0,0 4-89 0,0-3-85 0,0 3-45 15,0 0-24-15,0 0-12 0</inkml:trace>
  <inkml:trace contextRef="#ctx0" brushRef="#br0" timeOffset="41550.5545">2336 4728 43 0,'-5'-3'499'0,"2"-2"7"0,-1 2-57 0,0 1-90 0,3-1-72 0,-1-1-62 0,0 1-35 0,-1 3-18 0,3-2-9 16,-2-1-3-16,1 1-6 0,1 0-7 0,0 2-12 0,0 0-14 0,0 0-16 16,0 0-13-16,0 0-18 0,1-1-17 0,1 1-14 0,-2 0-13 15,0 0-11-15,2 0-10 0,-1 0-9 0,1 0-6 0,1 0-6 0,0 1-2 16,0 1-3-16,2 0-2 0,-2 1 0 0,2 1 0 0,-2-1-1 16,2 2 2-16,0 0 2 0,1 1 1 0,-3 0 3 0,2 2 0 15,-2 1 2-15,2-2 2 0,-2 3 0 0,0 2 2 0,-1-2 0 0,0 0 3 16,0 2 0-16,-2-1 2 0,0 1 2 0,0-2 2 0,0 2 0 0,-2-4 3 15,0 1 0-15,0-2 2 0,1 0 2 0,-1 1 3 0,0-3 3 16,1-1 4-16,1 1 2 0,-2-2 3 0,2-1 0 0,-1-2-3 0,1 0-1 16,-2-2-5-16,2 0-2 0,-2-3-5 0,2 1-3 0,-1-3-4 0,-1-1-6 15,2-1-5-15,0-1-5 0,0-1-6 0,0-3-7 0,3 2-7 16,-1-1-2-16,1 0-2 0,2 0 0 0,0-2 2 0,1 3 2 0,0-1 1 16,2-1 3-16,-1 4-1 0,0-1 2 0,1 1 2 0,-1 1 0 0,-1 1 1 15,3 1 1-15,-1 1 2 0,-1 2 1 0,-1-2 2 0,3 2 0 16,-2 2 0-16,1 0-2 0,-2 1 1 0,-1 1 1 0,2 3-1 0,-2-1 2 15,0 2 0-15,0-1 2 0,0 4 1 0,0-1 3 0,-1 1 2 16,-1 3 1-16,-1-1 1 0,-1 0 1 0,1 1 2 0,-2 0 2 0,0 3 0 16,0-1 3-16,-2-2 0 0,2 2 2 0,-1-2 0 0,-1 1 0 15,-1 0 2-15,1-2 1 0,0-2 2 0,0 0 2 0,2 0 2 0,-2-2 5 16,1 0 6-16,-1-2 3 0,2 1 7 0,-1-3 5 0,1 1 5 0,0-2 3 16,0 0-1-16,0-2-7 0,1-1-8 0,1 0-9 0,1-1-9 15,1-4-7-15,-1 1-11 0,2-3-9 0,2 0-10 0,1-4-8 0,1 1-7 16,1 0-6-16,-1-4-9 0,3 2-3 0,0 0 0 0,2-1 6 15,-1 1 7-15,-2 1 7 0,3 2 6 0,-3-2 7 0,0 2 4 0,0 4 7 16,-1-2 4-16,-1 3 4 0,0 1 1 0,-1 0 1 0,-1 1 1 16,2 2 3-16,-3 0 1 0,1 3 1 0,-2 0 1 0,0 0 3 0,-1 3 0 15,2 0 2-15,-1 0 2 0,-2 4-1 0,2-2 2 0,0 4 3 0,-2-1 0 16,2 2 3-16,-1 1 0 0,-1 1 3 0,1 0 0 0,-1 0 0 16,0 1 2-16,-1 1-1 0,-1-1 0 0,1 1 0 0,0-2 0 0,-1-2 0 15,-1 2 0-15,2-2-4 0,-2 0-6 0,1-2-10 0,1 0-10 0,-2-2-15 16,3-2-16-16,-2 1-29 0,1-3-38 0,-2-2-60 0,0 0-70 15,0 0-77-15,0-5-83 0,2-1-48 0,-1-1-35 0,-1-2-19 16</inkml:trace>
  <inkml:trace contextRef="#ctx0" brushRef="#br0" timeOffset="41696.0781">2718 4360 506 0,'-3'-4'548'0,"3"1"5"0,-1 0-48 0,1 1-75 0,0-1-105 0,0 3-120 0,0 0-72 16,0 0-50-16,0 0-28 0,0 0-18 0,0 0-9 0,1 0-5 0,2 2-5 15,0-1-4-15,0 1-3 0,2 1-6 0,-2 0-7 0,2 1-9 16,2 1-19-16,0-2-18 0,0 4-27 0,-1-1-30 0,1 1-48 16,-1 0-61-16,1-2-94 0,0 3-114 0,-2 0-64 0,0 1-40 0,-2 0-23 15</inkml:trace>
  <inkml:trace contextRef="#ctx0" brushRef="#br0" timeOffset="42067.0334">2935 4609 262 0,'1'0'576'0,"-1"-1"-5"15,2-1-4-15,-2 2-5 0,0 0-112 0,0 0-165 0,3 0-115 0,-1 0-91 16,-1 2-53-16,2-1-32 0,1 3-13 0,-1 0-3 0,0 0 0 0,3 3 3 16,-3-2 3-16,2 3 3 0,2 1 3 0,-3 0 3 0,1 3 5 15,-1-2 3-15,1 2 2 0,-3 0 3 0,1 0 1 0,-3 2 0 0,0 1 0 16,0-3-1-16,0 0-1 0,-3 0 1 0,1-1 0 0,-1 0 0 15,-1 0 5-15,2-2 2 0,-1-2 4 0,0 0 3 0,0-4 5 0,-1 2 3 16,1-1 4-16,0-4 0 0,0 3 2 0,1-3 0 0,-2-3-2 0,2-1-2 16,1-1-6-16,-1-2-3 0,2-1-8 0,0 0-6 0,2-4-7 15,-1 1-8-15,3-2-7 0,1-1-6 0,0-1-5 0,3 0-3 0,-1 0-3 16,2-1 0-16,0 2 0 0,-1-1 2 0,5 2 4 0,-4 1 6 0,1 0 4 16,1 1 5-16,-2 2 4 0,1 1 2 0,-1-1 3 0,-1 4 0 15,-1-1 1-15,-1 3 1 0,3 1 0 0,-1 0 1 0,-3 2 0 16,1 2 0-16,1 1 0 0,0 2 0 0,0-1 1 0,-1 5-1 0,1-1 3 15,0 3 3-15,-2 1 0 0,0 1-4 0,1 2-16 0,-2 1-22 16,0 0-34-16,0 2-40 0,0 2-90 0,-3 1-115 0,1 0-89 0,0-1-75 16,-1 1-42-16,-1-1-25 0,0-3-17 0</inkml:trace>
  <inkml:trace contextRef="#ctx0" brushRef="#br0" timeOffset="42631.0016">2867 4609 34 0,'-2'0'423'0,"1"-1"-19"0,-1 1-55 0,1 0-77 0,-1-2-51 0,2 2-41 0,0 0-25 0,0 0-17 0,-2 0-8 16,2 0-9-16,0 0-7 0,0 0-9 0,0 0-13 0,0 0-12 16,0 0-16-16,0 0-17 0,0 0-13 0,0 0-13 0,0 3-11 15,2-1-9-15,-2 0-6 0,2 2-6 0,-1-1-4 0,1 2-1 0,1 0 2 16,0 3 0-16,0-1 4 0,0 1 3 0,-1 4 3 0,1-2 3 0,-1 3-8 16,-1 2-14-16,1-1-23 0,-1 3-28 0,1-1-38 0,-2 2-42 15,0 1-88-15,0 0-111 0,0 0-68 0,-2 1-46 0,-1 0-25 0</inkml:trace>
  <inkml:trace contextRef="#ctx0" brushRef="#br0" timeOffset="45252.5365">2813 5260 212 0,'0'1'388'0,"-2"1"-72"0,2 0-103 0,0-2-72 0,0 0-58 0,0 0-35 0,0 1-23 0,0-1-14 16,0 0-6-16,0 2-3 0,0 1 3 0,0-3-1 0,0 3 1 0,0-1-3 15,0 0-1-15,2-1 1 0,-2 1 0 0,0 1 4 0,1-1 3 16,-1 0 5-16,0 1 6 0,0 2 8 0,0-1 8 0,0 0 6 0,0 0 4 15,0 3 1-15,0-2-1 0,0 3-1 0,0-1 0 0,-1 1-2 16,1 0-4-16,-2 2-2 0,2 0-3 0,-1 1-5 0,-2 0-5 0,0 2-4 16,1-1-3-16,1-1-2 0,-1 1-3 0,-1 0-1 0,1 0-1 0,-1-1-1 15,1 1 0-15,1 0 0 0,-1-1 0 0,-1-1 2 0,1 1-1 16,1-2 0-16,-2 0 1 0,0-2 3 0,3 1-1 0,-2-2 2 0,2-1-1 16,-1-2 3-16,-1 2 2 0,2-3 5 0,0 0 4 0,0-2 2 15,0 0 0-15,0 0-3 0,0 0-4 0,0 0-4 0,0 0-3 0,0-4-6 16,0 1-5-16,0-2-6 0,0 0-4 0,2-3-5 0,-1 1-7 0,-1-2-8 15,2 0-8-15,-2-1-6 0,1 0-3 0,1 0-1 0,-2-2 2 16,3 0 2-16,-2 1 2 0,-1-2 4 0,2 1 4 0,-1 0 2 0,1 0 3 16,-2-2 4-16,2 2 3 0,-1-1 4 0,-1 1 3 0,2 0 5 15,-2 2 7-15,2-1 7 0,-1 2 6 0,-1 0 6 0,0 2 8 0,0-1 3 16,0 1 5-16,0 2 3 0,0-2 1 0,0 5 4 0,0-3 3 0,0 2 1 16,0 1 3-16,0 0-2 0,0-1-1 0,0 3-4 0,0 0-6 15,0 0-6-15,0 0-8 0,0 0-7 0,0 0-8 0,0 0-6 0,0 0-5 16,0 0-3-16,0 3-3 0,0-1-3 0,0 1-3 0,0 2 0 15,2 2-2-15,-1-2-1 0,1 3 1 0,-2 1 1 0,0 0 2 0,2 1 4 16,-1 2 2-16,-1 0 4 0,2 0 1 0,-2 2 1 0,1-1 1 0,1 1 1 16,-2 1 1-16,0-1 0 0,0 1 3 0,0 0 0 0,3 1 3 0,-3 0 1 15,0 0 2-15,0-2 0 0,0 1 0 0,0 0 1 0,0 0 0 16,0-2 1-16,0-1-1 0,0 1 0 0,0-3-2 0,-3 1-2 16,3-2-1-16,0-2 0 0,-2-1 0 0,2 1 1 0,0-4-2 0,0 2-1 15,-1-1-5-15,1-4-5 0,0 0-6 0,0 0-5 0,0-4-4 0,-2 1-3 16,2-2 0-16,0-2-3 0,-1 0-2 0,1-2-4 0,0-3-6 0,0-1-6 15,-2-2-4-15,2 1-2 0,0-4 1 0,0 0 1 0,0-2 0 16,-2-1 2-16,1 0 2 0,-1-1 1 0,2 1 4 0,-1-3 4 16,-1 3 6-16,2-1 5 0,-2 2 9 0,2 0 5 0,-1 2 6 0,-1 2 5 15,2 0 1-15,-2 3 0 0,1 1 1 0,1 3-7 0,-2 0-3 0,2 2-9 16,-1 2-6-16,-2 1-6 0,3 3-5 0,0 1-3 0,-2 1-3 16,1 2-5-16,1 0-4 0,-2 3-9 0,1 1-14 0,-1 4-23 0,2 1-30 15,-2 0-60-15,2 1-78 0,0 4-58 0,0-1-45 0</inkml:trace>
  <inkml:trace contextRef="#ctx0" brushRef="#br0" timeOffset="51666.5991">6771 3031 250 0,'2'-1'259'0,"-2"-1"-54"0,0 2-46 0,0-3-29 0,0 3-16 0,0-2-11 0,0 0-4 16,0 2-4-16,0 0-5 0,0 0-5 0,0 0-3 0,0 0-6 16,0-2-9-16,0 2-8 0,0 0-8 0,0 0-4 0,0 0-7 0,0 0-4 15,0 0-3-15,0 0-5 0,0 0-5 0,0 0-3 0,0 0-4 0,0 0-2 16,0 0-4-16,0 0-1 0,0 0-2 0,0 0-2 0,0 0-1 16,0 0-2-16,0 0-3 0,0 0 0 0,0 0 0 0,0 0-2 15,0 0 1-15,0 0 1 0,0 0 0 0,0 0 0 0,0 0 1 0,0 0-1 16,0 0 0-16,0 0 1 0,0 0-2 0,0 0 2 0,0 0 0 0,0 0 0 15,0 0 0-15,0 0 0 0,0 0 0 0,0 0-1 0,0 0 1 16,0 0 1-16,0 0-1 0,0 0 0 0,0 0-1 0,0 0-1 16,0 0 1-16,0 0-1 0,0 0-1 0,0 0 1 0,0 0-1 0,0 0-2 15,0 0 0-15,0 0-2 0,0 0-1 0,0 0-2 0,0 0-2 0,1 2-2 16,-1-2 1-16,0 0-1 0,2 2 1 0,-2 0 0 0,0 1 2 16,0-1 0-16,0-1-1 0,0 2 2 0,2-2 1 0,-2 2 1 0,1 1 1 15,-1-3 2-15,0 3 3 0,0-1 1 0,2-1 0 0,-2 1-1 16,1 0 2-16,-1 0-1 0,0 0 0 0,0 0 0 0,0 0 0 0,0 0 0 15,0 0 0-15,2 2-2 0,-2-2 0 0,0 0 0 0,0-1-1 0,0 2 2 16,0-1 0-16,0 1 1 0,0-1 1 0,0 0 1 0,0 0 0 0,0-2 0 16,0 5 1-16,0-4 1 0,0 2-1 0,0-1 2 0,0-1 3 15,0 1 0-15,0-1-2 0,0 1 2 0,0 0-1 0,-2 0-1 16,2 0 1-16,0 0-1 0,-1 0-1 0,-1 0 1 0,2 0 0 0,0 0 0 16,-1 0-1-16,-1-1 0 0,2 2-1 0,-2-1 0 0,2 1 2 0,-1 1-1 15,-1-2 0-15,2-1-2 0,-2 4 1 0,1-4 2 0,-1 3-1 16,-1-1 1-16,1-1-1 0,1 2 1 0,-1-2-1 0,-1 1 2 0,0-1-2 15,-2 2 1-15,2-2-1 0,0 3 0 0,1-2 0 0,-1 1 2 0,-2-2 0 16,2 4-1-16,-3-2 0 0,3 0-2 0,-2 0 0 0,2 2 1 16,-2-2 1-16,-1 1 0 0,1 0 1 0,-1 2-1 0,1-2 1 0,0 1 1 15,-1-1-1-15,-1 1 1 0,0 1-1 0,2-1-2 0,0-1 2 0,-1-1-1 16,1 1 2-16,-1 0 0 0,1 0 0 0,1-1-1 0,-1 1 0 16,-2 0 0-16,2 0-2 0,0-3 1 0,0 4-2 0,0-2 2 0,0 0 0 15,0-1 2-15,0 1 0 0,-2 0-1 0,2-2 2 0,0 2-1 16,-1-2 0-16,1 1-2 0,0 1 2 0,-1 1 0 0,0-2 0 0,-1 1-2 15,1 1 0-15,-3-3-1 0,2 2 0 0,1 2-2 0,-2-2-1 16,-3 0 0-16,3 2-1 0,0-2 0 0,0 3-1 0,-3-3 1 16,2 2-1-16,-1 0 0 0,1-1-1 0,1 2 0 0,0-4 1 0,-1 2 0 0,1 1 0 15,0-2-1-15,0 2 1 0,-1-2 0 0,-1 0-1 0,3-1 1 16,-1 2 0-16,1-1 1 0,-1-1-1 0,1 1 2 0,-1 0 0 0,1-1 0 16,-1 2 2-16,1-2 0 0,1-1 2 0,-3 1 1 0,1-1 3 0,1 2 3 15,-1-2 0-15,-1 1 1 0,1 1 3 0,-2-2 2 0,1 2 1 16,1-2 3-16,0 1 0 0,-1-1 1 0,-4 2 1 0,4-2 0 15,-1 1 0-15,-2 0-2 0,0 0 0 0,0 2-2 0,1-2-1 0,0 1 0 16,-3 0-1-16,2-1-1 0,-2 0-1 0,2 2-1 0,-1-1 0 0,0-1 0 16,2 1-2-16,-3-1 0 0,1 1-2 0,1 1 0 0,-3-2 0 15,4 0-1-15,-3 3 1 0,1-3-2 0,-1 2-2 0,3-2 0 0,-3 3 0 16,1-3-1-16,0 0 0 0,0 1 0 0,1 0 0 0,-3-1 0 16,2 2 1-16,-1-1-1 0,-1-1 0 0,2 1 2 0,0-1 1 0,-3 1 1 15,3-2 2-15,0 1 0 0,-2-1 0 0,2 2 1 0,-1-3 0 16,1 4 1-16,-1-4-1 0,1 1 1 0,-2 1-1 0,2-1 0 0,0-1-1 0,-1 0-1 15,1 1-1-15,-1 0-1 0,3 0-1 0,-3-2-1 0,1 2 0 16,2-1-2-16,-3 1 0 0,1-2-1 0,1 2 0 0,-1-1 0 0,-1 1 0 16,4 0-1-16,-1 0-1 0,-1 0 1 0,-1 0-2 0,3 0-1 15,-2-2-1-15,1 2-1 0,-3 0 1 0,2 0-1 0,1 1 0 16,-3-1-2-16,1-1 0 0,1 1-2 0,-1 1 2 0,-1 1-2 0,3-2 1 16,-2 2-1-16,1-2 1 0,-1 1 1 0,2-1-2 0,0 2 1 0,-2-2-1 15,2 1 0-15,0-1 2 0,0 2-2 0,-3-2 1 0,4 0-1 16,-2 1 2-16,1-1-2 0,-1 0 0 0,0 1 2 0,1 0 0 0,-2-1 3 15,2 0 0-15,0 2 2 0,-1-3-1 0,2 0 1 0,-1 2 2 0,0-1-1 16,1 0 1-16,-1 0 1 0,0 2-2 0,0-2 1 0,0 0 2 0,2 1-1 16,-3 1 0-16,3-2-2 0,0 0 0 0,-1 1 0 0,-1 0 1 0,0 1-1 15,1-1-1-15,0 0 1 0,0-1 1 0,-1 2 0 0,0-2 0 0,1 1 1 16,-1-1-2-16,-3 1 0 0,3 0 0 0,0 1 2 0,-2 0-1 16,-1 1 1-16,0-2-1 0,1 1 0 0,-1 1 1 0,0-2-2 0,-2 2 0 15,0-2 0-15,-1 3 0 0,-1-2-1 0,1 2 0 0,1-1 0 16,-4-2 0-16,1 2-1 0,-2 2-1 0,2-3 0 0,-3 2 0 0,3 0-2 0,-3 1 1 15,0-3 0-15,1 3 0 0,1-1-2 0,-1 0 0 0,-1-1-2 0,3 1 1 16,-1 1-1-16,1-1-1 0,1 1 0 0,-1-1 2 0,3-1-2 16,-1 2 0-16,3-2 1 0,-2 1 0 0,3 0 0 0,-1-2 1 0,3 3-1 15,-3-2 2-15,4 1 0 0,1 1 1 0,-2-3 1 0,3 3-1 16,-2-1 1-16,2-2 0 0,-1 4 0 0,1-4-1 0,0 2 0 0,-1-1 0 16,1 2-1-16,1-3 1 0,1 2-1 0,-2 0 0 0,0 1 1 15,2-3-1-15,-2 2 1 0,3-2-2 0,-4 2 2 0,3-1 0 0,-1 1 0 16,-1-1 1-16,-1-1 0 0,1 2 1 0,0-2 0 0,0 2-2 0,-1 1 2 15,-1-3 0-15,2 2 0 0,-3 1 0 0,2-3 0 0,-3 2-2 0,2 0 1 16,-2-1 0-16,1 1-1 0,-1 1-1 0,1-2 2 0,-2 1 1 16,2 0 1-16,0 0 1 0,-2 1 0 0,2-1 1 0,-1 0-1 15,2 1 2-15,-1-1-2 0,0 1 1 0,2 1 1 0,-3-2 1 0,3 0-1 16,0 1 2-16,-1 1-2 0,-1-2 0 0,3 1 1 0,-2 0-2 16,2 0 0-16,-1 2 1 0,1-2-1 0,0 1-1 0,-1-1 1 0,3 1-1 15,-1 1 2-15,-1-2-1 0,-1 0 1 0,3 1 1 0,-1 0-2 0,-1 0 0 16,-1-1 1-16,1 1 1 0,0 1-1 0,0 0 1 0,-3-1-1 15,3 2 1-15,-2-1 1 0,-2 1-1 0,2-1 1 0,1 1-2 0,-2-2 1 16,0 1-2-16,1-1 0 0,-2 2 2 0,2-3-1 0,-1 1-1 0,2-1 2 16,-1 1-1-16,2-1-1 0,-1-1 0 0,-1 1 1 0,4-2-1 15,-2 0 0-15,2 0 3 0,0-1-1 0,-1 0 2 0,2 0 1 16,-1-3-1-16,2 3 1 0,-1-2 0 0,2 1-2 0,-1-1 1 0,-1-2-4 16,2 2-5-16,0-2-6 0,0 1-8 0,0 1-10 0,0-3-10 15,-2 2-11-15,2-2-12 0,1 1-11 0,-1-1-11 0,0 0-18 0,1 0-21 16,2 0-32-16,-1-1-39 0,-1-1-33 0,-1 1-29 0,3-3-44 0,-2 0-51 15,2 0-34-15,0 0-26 0</inkml:trace>
  <inkml:trace contextRef="#ctx0" brushRef="#br0" timeOffset="52041.7405">3289 4878 253 0,'0'-2'446'0,"0"-1"-27"0,0 2-55 0,0-1-67 0,0-1-54 0,0 3-47 16,0 0-32-16,0 0-21 0,0 0-15 0,0 0-9 0,0 0-14 15,0 0-12-15,0 0-12 0,0 0-12 0,0 0-11 0,0 0-14 0,0 0-13 16,0 0-12-16,0 0-9 0,0 0-9 0,0 0-7 0,0 0-6 0,0 0-1 16,0 0-3-16,-2 1 0 0,1 1 0 0,-1 1 1 15,-1 0 4-15,0 0 2 0,1 0 3 0,-1 1 3 0,-2 1 2 0,2 0 3 16,-3 2 2-16,0 1 3 0,-1 1 2 0,-1 1 2 0,1 0 1 0,-1 0 0 16,-1 0 0-16,1 1 0 0,-1 1-2 0,1 0-2 0,0-2-2 0,0 2 1 15,-1 0 0-15,1-1-2 0,0 0-1 0,-1 1-2 0,2-2-1 16,1-1 0-16,1 1 0 0,0-1 2 0,-2-1-2 0,2 1 1 0,2-3-1 15,0 1 0-15,1-2 0 0,-1 0 1 0,3 0-4 0,-2-1 2 0,2 0 0 16,0-1-1-16,0 0 0 0,0-1 1 0,0-1 0 0,0 1 0 16,2-1 1-16,-1 0 0 0,3-1 2 0,-1 1 0 0,0 1 3 0,5-2-1 15,-2 2 1-15,0-1 2 0,2-1 1 0,1 2 1 0,1-1 1 16,2-1-1-16,0 2 0 0,-1-1-1 0,4-1-1 0,-2 2-1 0,0-2-4 16,3 0-3-16,-3 1-4 0,1 1-4 0,-1-2-4 0,1 1-5 15,-3 0-6-15,0-1-6 0,1 2-6 0,-2 0-5 0,-2 1-9 0,0-2-6 16,-2 1-8-16,-1-2-8 0,-2 3-7 0,2-1-12 0,-3 0-13 0,-1-2-28 15,1 1-39-15,-2-1-88 0,0 0-111 0,0 0-66 0,-5 2-46 16,0-2-18-16</inkml:trace>
  <inkml:trace contextRef="#ctx0" brushRef="#br0" timeOffset="54383.3907">7595 3110 284 0,'0'0'232'0,"0"3"-84"0,0-3-50 0,0 0-35 0,0 3-18 0,1-2-9 0,-1-1 0 0,0 0 4 0,0 1 2 0,2-1 6 0,-2 2 0 16,0 0-1-16,1-1-2 0,-1 1-4 0,2 0-5 0,-2 1-6 0,0-3-1 15,2 2 0-15,0 1-1 0,-2 0 2 0,2 0 3 0,-2 0 3 0,0 0 0 16,0 1 0-16,2 1-4 0,-2-2-4 0,0 2-2 0,0 0-1 16,0-1-1-16,0 3-2 0,0-2 1 0,0 2-1 0,0 1 0 15,0-3-1-15,0 3-2 0,0-1-2 0,0 1-1 0,0-1-2 0,0 2 1 16,0 0-2-16,0-2 1 0,0 3 1 0,-2 0-2 0,2-1 1 0,-2 2-1 16,2-1-1-16,-4 1 1 0,2 1-2 0,1-2 1 0,-1 2 1 15,-3 0-1-15,2 0 3 0,0 2-1 0,-2-2 2 0,2 0 1 0,-3 1 0 16,1 0 0-16,-1 1 0 0,-1 0 1 0,-1-1 0 0,1 1 0 0,-1-1 1 15,0 1 1-15,-3-1 1 0,1 0 2 0,2 2-1 0,-4-1 2 16,2-2 1-16,-1 0 1 0,-1 2 1 0,-1-1 1 0,2-1 1 0,-5 0 0 16,3 0 2-16,-1 2-1 0,0-2 0 0,-2 1 2 0,3-1-1 15,-4 0 2-15,3 0 0 0,-2-1-2 0,0 0 0 0,-1 0-2 0,2-1-1 16,-2 1-1-16,3 0 0 0,-2-2 0 0,0 0-1 0,-1 0-1 16,0 0-1-16,2-2-1 0,0 1-3 0,-1-3-2 0,0 3-1 0,2-1-1 15,-3-2-1-15,2 1 0 0,-2 0-1 0,1-1-2 0,-1 1-2 0,-1-2 0 16,1 1-1-16,-2 1-1 0,1-2-1 0,-2 1-2 0,2-1 1 15,-2 0-1-15,1 3-2 0,-2-2-1 0,1 0 0 0,0-3 0 0,0 4-4 16,1-3 1-16,-1 1 0 0,2 1 0 0,-2-1 0 0,4 1 1 16,-3 1 1-16,0-3 1 0,3 3 1 0,-1-2 0 0,1-1 0 0,-1 1 0 15,2-1-1-15,0 2 0 0,0-2 0 0,0 1 1 0,0 1-2 16,1 0 0-16,0-2-2 0,0 1-2 0,1 1 0 0,-1-1-1 0,1 1-2 16,-2-1 0-16,0 1 0 0,2 1-2 0,-4-2 1 0,4 0 0 0,-2 1 3 15,0-1 0-15,0 1 2 0,0 0 0 0,0 0 1 0,0-1 2 16,1 0 0-16,-2-1 1 0,2 1 2 0,0 1 0 0,-2 0 2 0,2-2 0 15,-2 1 2-15,3 1-1 0,-2-2 0 0,2 0 0 0,-1 1-2 0,1 0 2 16,-1 1-1-16,1-1-1 0,-1 0 1 0,0-1-2 0,1 0 0 16,-2-1 0-16,2 3 1 0,-1-3-2 0,-1 1 0 0,1 1 0 0,1-1-1 15,-2 0 0-15,0 2 0 0,0-2 1 0,0 1-1 0,0 0-1 16,0 0 0-16,-2-1-2 0,1 3 0 0,1-4 0 0,-2 3-1 0,2-2-1 16,-1 1 1-16,0 0 0 0,0 0-2 0,1 0 1 0,-1 1 0 0,0-3-1 15,2 3 0-15,-2-3-1 0,3 2 2 0,-4 1 0 0,4-2-1 16,-1 2 1-16,1-2-1 0,-1 1 1 0,0 1 1 0,1-2-2 0,-1 1 2 15,1 2-1-15,-1-3-1 0,0 1 1 0,0 1 0 0,1 0-1 16,-3 0 1-16,4-1 0 0,-2 1-1 0,-1-1 2 0,0 0 0 16,0 1-1-16,1 1 1 0,-2-2-1 0,2 1 1 0,-4 1-1 0,3-2 1 15,-1 0 0-15,0 1 0 0,0-1-1 0,1 3 1 0,0-2 0 16,0 0-2-16,0-2 0 0,0 2 1 0,0-1-1 0,1 2 1 0,-2-1-1 16,2-1 1-16,0 0 1 0,-2 3 0 0,2-4 0 0,-2 2 4 15,2 2-1-15,-2-2 1 0,3 0 2 0,0 2 1 0,-1-2-1 0,0 0 2 16,0 1 0-16,1 0 0 0,-1 0 1 0,1 0 1 0,-1 0 0 15,3 0-1-15,-2-2-1 0,-1 2 1 0,3 1-1 0,-3-2-1 0,3 2 1 16,-2-2 0-16,1 2-1 0,0-2 1 0,0 3-2 0,1-2 1 0,-1 1-1 16,0 1 1-16,1-3-1 0,1 3 1 0,0-1-2 0,0-2 1 0,0 4-1 15,0-4-1-15,0 2 1 0,2-1 0 0,-3 2-1 0,3-3 2 16,0 2-2-16,-3 0 1 0,3 1 1 0,0-3 0 0,-4 3 1 16,4 1-1-16,-2-4 1 0,2 2-2 0,-3 1 0 0,2-2 1 0,-1 3-1 15,-1-3 2-15,0 1-2 0,0 1-1 0,0-1 0 0,1 0 1 16,1 1-1-16,-4 0 0 0,2-1 0 0,-1 1 1 0,2 1-1 0,-3-3 0 15,1 2 0-15,-1 1 1 0,1-2-1 0,-1 1 0 0,0-1-1 0,1 0 2 16,-1 2-2-16,-1-1 0 0,3 1-2 0,-2-2-2 0,2 1 1 16,0 0-1-16,-1-1-1 0,2 0 1 0,-1 1 0 0,0-1-1 0,1 2 1 15,-1-2 0-15,0 1-1 0,0-1 1 0,1 1-1 0,1-1 2 0,-2 2 0 16,1-2 0-16,1 1 1 0,-2 0-1 0,3-2 1 0,-3 1 0 16,2 0-1-16,-1 0 1 0,1-1-1 0,-1 1-1 0,2 0 1 15,-1 1 0-15,1-3-2 0,0 2 2 0,-2 0-1 0,1 0-1 0,1-2 1 16,0 1 0-16,0 0-1 0,-1-1 1 0,1 2 0 0,0-2-1 0,-1 2 1 15,1-2 1-15,0 0-1 0,-2 2 1 0,1-2 0 0,2 1 0 0,1 0-1 16,-2-1 2-16,0 1-1 0,2-2 0 0,-1 1-1 0,1-1 1 16,0 1 1-16,1-2 0 0,1 2 0 0,-1-1 0 0,0-1 0 0,0 2-3 15,2-3-3-15,-3 1-4 0,4 1-8 0,-1-1-9 0,0-1-9 16,1 1-12-16,-1-1-10 0,3-1-13 0,-2 2-16 0,1-1-14 0,1-1-16 16,0-1-16-16,0 0-13 0,0 0-10 0,1 2-15 0,-1-2-14 15,0 0-16-15,0 0-17 0,4-2-35 0,-1 2-45 0,0-3-43 0,0 0-42 16</inkml:trace>
  <inkml:trace contextRef="#ctx0" brushRef="#br0" timeOffset="54837.2843">3921 5058 322 0,'0'-4'466'0,"0"1"-46"0,0 1-73 0,0-1-69 0,2 0-68 0,-2 1-45 0,0 1-31 0,0-3-19 0,0 3-12 0,0 0-8 16,0 1-8-16,0-2-5 0,0 2-7 0,0 0-9 0,0 0-10 0,0 0-10 15,0 0-10-15,0 0-9 0,0 0-7 0,0 0-8 0,0 0-4 0,0 0-4 16,0 0-1-16,0 0-5 0,0 0 1 0,0 0-1 0,0 0 0 16,0 0 0-16,0 0-1 0,0 2 0 0,0-2-2 0,-2 1 0 15,2-1-1-15,0 1-1 0,-1-1 0 0,-1 2-1 0,2 0 0 0,-2-2 1 16,1 3 0-16,1-2 2 0,-2 1-1 0,2 1 2 0,-1-1 0 0,-1 0 2 16,-1 3 2-16,1-2 2 0,-1 2 2 0,0-1 0 0,0 1 2 15,0 0-1-15,1 2 3 0,-1-2-1 0,0 1-1 0,0 2-1 0,-1-1 2 16,1 1 0-16,0-1-2 0,-1 1 0 0,0 1-2 0,1-1-1 0,0-1 0 15,1 0-1-15,-1 1 0 0,1-1 0 0,1 1-2 0,-1 1 1 16,1-2 2-16,-1 0 0 0,2 0-1 0,-2 1 2 0,1-3-1 0,1 2 1 16,0-2 2-16,0 1 0 0,0 0 2 0,1 0 1 0,1-1 0 15,-2 1 1-15,2-2 0 0,-1-1 1 0,1 2-1 0,1-3 1 0,0 1-1 16,2 1 1-16,0-1 0 0,1-1 1 0,0 2-4 0,-1-3 0 16,3 1 0-16,-1 1-1 0,2-1-1 0,-1-1 0 0,1-1 0 0,2 2 0 15,-3-2-2-15,3 1 1 0,0-1-1 0,-1 0 0 0,-1 0-2 0,2 0 2 16,-1 0-1-16,-2 0 1 0,0 0 1 0,1 0-1 0,-3 0 0 15,1 0 2-15,-2 0-1 0,2 0 2 0,-4 0 0 0,1 0-1 0,-1 0 2 16,-1 0-1-16,-1 0-3 0,-1 0-6 0,0 0-10 0,0 0-9 16,0 0-12-16,0 0-17 0,0 0-18 0,0 0-29 0,0 0-32 0,0 0-61 15,0 0-78-15,0 0-82 0,0 0-86 0,-3-1-52 0,1 1-31 16,-3-2-15-16</inkml:trace>
  <inkml:trace contextRef="#ctx0" brushRef="#br0" timeOffset="55649.5038">3791 5509 265 0,'0'-5'503'0,"0"2"-41"0,0 1-63 0,0-3-79 0,0 2-86 0,0 0-49 0,0 0-33 0,0 0-20 0,0 0-11 0,0 0-10 16,0 0-5-16,0 0-7 0,0 0-7 0,0 2-10 0,0 0-9 0,0-1-9 16,0-1-6-16,-1 3-8 0,1-2-6 0,0 2-5 0,0 0-7 15,0 0-3-15,0 0-2 0,0 0-3 0,0 0-1 0,0 0-3 0,0 0-1 16,0 0-2-16,0 0-3 0,0 0-1 0,0 0-4 0,0 0-4 16,0 0-3-16,0 0-4 0,0 0-1 0,0 0-5 0,0 0-3 0,0 0-5 15,0 0-2-15,0 2-2 0,0 1-3 0,0-1 1 0,0 0-2 16,0 1 2-16,0 2 2 0,0-1 0 0,0 2 5 0,0 2 1 0,1-1 3 15,1 1 3-15,-2 0 6 0,2 1 4 0,-1 3 5 0,-1-1 2 0,2 0 2 16,-2 1 1-16,1 1 2 0,1-1 1 0,0 2-2 0,-1-1 2 16,1-1-2-16,0 2 2 0,-1-2-2 0,2 0 1 0,-2 0-1 0,1 0 0 15,0-2-1-15,-1 1 2 0,1-1-1 0,-2-2 2 0,1 1-1 16,1-4 1-16,-2 2 0 0,2-2-3 0,-1-2-3 0,-1 0-8 0,2 1-11 16,-2-3-15-16,2 1-16 0,-2-2-31 0,0 0-36 0,0 0-72 0,0 0-90 15,1-5-101-15,-1 1-102 0,2-2-58 0,-1-1-34 0,-1-3-15 16,2 0-10-16</inkml:trace>
  <inkml:trace contextRef="#ctx0" brushRef="#br0" timeOffset="57067.3584">5747 3130 68 0,'-2'0'398'0,"2"-3"-42"0,-1 1-69 0,-1 0-82 0,2 1-43 0,-1-3-26 0,-1 3-15 0,2 0-7 16,0-2-5-16,0 3 0 0,0 0-3 0,0 0-4 0,0 0-5 16,0-3-5-16,0 3-5 0,0 0-8 0,0 0-7 0,0 0-8 15,0 0-7-15,0 0-6 0,0 0-6 0,0 0-6 0,0 0-4 0,0 0-5 16,0 0-5-16,0 0-6 0,0 0-6 0,-2 3-8 0,2-3-6 16,-1 0-5-16,-1 3-5 0,2-2-3 0,-2 0-4 0,1 1-2 0,1 1 1 15,-2-1 0-15,-1 3 2 0,1-2 3 0,1 2-1 0,-3-1 2 0,0 2 2 16,1 2 6-16,0-1 4 0,-2 1 2 0,2 1 3 0,-2-1 3 15,2 4 3-15,-3-2 1 0,3 0 2 0,-2 1 1 0,0 1 1 0,2 0 0 16,-2 0-1-16,3 1 2 0,-2-1-1 0,1 2-2 0,0 1 1 0,-1-1-1 16,3 1 2-16,-1 1-2 0,1-1 1 0,-1 0-2 0,2 2-1 15,0 0 1-15,0-2-1 0,2 2-1 0,-1-1 0 0,1-1 1 0,-1 2 1 16,3-1-2-16,-1 1 0 0,0 0 0 0,3 0 0 0,-1-1-1 16,0 1 0-16,1-1 0 0,1 1-1 0,0 0 0 0,1-2 0 0,0 3-1 15,0-3-2-15,1 0 1 0,1 0-2 0,-2 0 1 0,3 0-2 0,-2 1 1 16,1-2-2-16,-1 1-1 0,1-3 0 0,-1 3-2 0,0-2 0 15,1 1-1-15,-2-1-1 0,0-1 0 0,0 0-2 0,-2 2 0 0,2-2-1 16,-3 0-1-16,0 1 1 0,1-1-2 0,-3 2 0 0,2-2 0 0,-2 3 0 16,0-2-1-16,-1 1 0 0,-2 1-1 0,1 0 0 0,1 1 0 15,-2-1 0-15,0 2-2 0,0 1 1 0,-2 0-1 0,1 0-2 0,1 0 1 16,-2 1 0-16,1 2 2 0,-1 0 2 0,0 0 2 0,-1 2 3 16,0-2 2-16,0 1 1 0,-3 1 1 0,3 0 2 0,-2 1 1 15,0-1 3-15,-1 0 2 0,-1-1 1 0,0-1 3 0,0 2 0 16,-1 0 1-16,-2-1-1 0,1-1-1 0,0 1 1 0,-1 0-1 0,-1-2 0 15,-2 3 0-15,1-3 0 0,1 0-1 0,-2 0 0 0,-1 1 0 16,3-2 0-16,-3 1 0 0,1-2 0 0,2 0 3 0,-3-1 0 0,1 0 2 16,2 0 1-16,-2-2 0 0,1 1 1 0,-1-2 1 0,0 1 1 15,1-2 2-15,-1 0-1 0,-1 0-1 0,1-1 0 0,-1 0 0 0,0 0-1 16,-2-2-3-16,2 2-3 0,-2 0-2 0,2-2-1 0,1 2-1 16,-4-3-2-16,2 3-2 0,-2-4 0 0,0 3-3 0,2-2 0 0,-2 1-2 15,1-1-1-15,1 2-1 0,-3-2 0 0,2 0 1 0,2-2-2 16,-3 2 1-16,2 0 0 0,-2-1-2 0,1 0 0 0,1 1-1 15,0-2 0-15,0 1 1 0,0-1-1 0,0 0 0 0,2 1 1 0,-1-2-1 16,1 1 1-16,-3 1 0 0,3-3 2 0,1 3 0 0,-1-4 2 16,0 4 2-16,1-1 1 0,-1-3 0 0,-1 2 0 0,3-1 3 0,0 2-1 15,-2-1 1-15,2-2 0 0,0 1 3 0,3 1 0 0,0-3 0 0,-1 1 0 16,1-1 0-16,0 0-1 0,3-1 2 0,-1 0 2 0,3 1 0 16,-2-3 0-16,1 2 0 0,0 0-2 0,3-2-2 0,-1 0-6 0,0 0-6 15,2 0-9-15,0 0-8 0,0 0-13 0,0 0-14 0,-1 0-14 16,1-2-14-16,0 0-17 0,0-1-15 0,0 3-16 0,0-4-18 0,0 1-15 15,0 0-17-15,1 0-14 0,1-1-14 0,-2 1-14 0,2-4-13 16,-1 3-7-16,-1 0-5 0,2-2-3 0,-2 1-4 0,2 0-2 0,-1 0-2 16,1 1 6-16</inkml:trace>
  <inkml:trace contextRef="#ctx0" brushRef="#br0" timeOffset="57399.9304">4850 5243 211 0,'0'0'244'0,"0"0"-4"0,0 0-12 0,0 0-20 0,0 0-24 0,0 0-18 15,0-1-13-15,0 1-11 0,0 0-9 0,0 0-10 0,0 0-6 0,0 0-7 16,0 0-9-16,0 0-6 0,0 0-3 0,0 0-5 0,0 0-3 15,0 0-6-15,0 0-2 0,0 0-7 0,0 0-4 0,0 0-7 0,0 0-5 16,0 0-7-16,0 0-4 0,0 0-6 0,0 0-5 0,-1 0-6 16,-1 1-6-16,2 1-5 0,-1-2-5 0,-1 2-5 0,2-1-3 0,-3-1-2 15,3 3 0-15,-1-1 0 0,-1-1 2 0,-1 2 0 0,1 1 0 16,1 0 0-16,-1 0 2 0,-1 1 1 0,1-1 3 0,1 2 1 0,-1 1 1 16,0-2 0-16,-1 2 1 0,2-3 0 0,-1 2 0 0,0-1-1 15,-2 2-2-15,2-1-2 0,1-1 0 0,-1 2-1 0,1-1 1 0,-1-2-1 16,2 1 0-16,0 0 0 0,0-2 1 0,0 1 0 0,0 1 1 0,0-2 1 15,2-3 0-15,-1 4 0 0,1-1 1 0,-1 0 2 0,3-1 2 0,0-2 0 16,1 1 0-16,0 0-1 0,1-1-2 0,1 0-4 0,3 0-3 16,-2-1-3-16,2 0-2 0,2-1-3 0,1 1-2 0,1-3-1 15,-1 1-2-15,0 1-2 0,2-1-4 0,-2 1-2 0,0-1-3 16,-2 1 0-16,0 0 0 0,1-1 2 0,-4 3 1 0,2-2 0 0,-4 2 0 16,0-2-3-16,-1 2-3 0,-2 0-9 0,1 0-8 0,-3 0-10 15,1 0-13-15,-2 0-18 0,0 0-21 0,-2 2-33 0,2 0-44 0,-3-2-92 16,0 3-118-16,0 1-71 0,-2-3-50 0,-2 3-20 0</inkml:trace>
  <inkml:trace contextRef="#ctx0" brushRef="#br0" timeOffset="58283.1413">4632 5559 325 0,'-1'0'463'0,"1"0"-44"0,-3 0-69 0,3 0-68 0,-2 0-67 0,1 0-37 0,-1 0-24 0,2-2-14 0,-2 2-7 0,1-1-7 16,1-1-6-16,0 2-5 0,-2 0-6 0,2 0-7 0,-1-1-10 0,1 1-10 16,0 0-10-16,0 0-8 0,0-2-7 0,0 2-6 0,0-3-8 15,0 2-6-15,1-1-7 0,1-1-6 0,-1 2-7 0,1 0-5 0,1-1-5 16,2-1-5-16,-1 0-4 0,0-1-4 0,0 4-2 0,3-3-3 0,-1-1-2 15,2-1-2-15,0 2 0 0,-2 1 0 0,2-3 0 0,1 2 0 16,0 1 2-16,0 0-1 0,0-1 1 0,-1 1-2 0,0 1 1 0,-1-1-2 16,3 1 1-16,-1 1-2 0,-3 0-1 0,2 0 0 0,0 1-1 15,-2 1 1-15,2 1 0 0,0 1 1 0,-2-1 2 0,0 3 0 0,-1-2 3 16,0 4 3-16,0-1 3 0,-2 3 4 0,0-1 3 0,-3 1 3 0,0 2 4 16,0 0 2-16,-3 0 4 0,-2 2 2 0,0-1 2 0,-1 2 0 15,0 0 1-15,-4-2 2 0,2 2 2 0,-1-1 1 0,-2 1 3 0,3-1 2 16,-2-2 0-16,0 0 0 0,0-2 0 0,2 0 1 0,0 0-1 0,-1-1-1 15,2-2 0-15,1 1 0 0,1-4 0 0,0 2-1 0,-1-2-1 16,3-1-1-16,0 1-3 0,1-3 0 0,2 1-3 0,-1 0-1 16,1-2-2-16,0 0-3 0,0 0 0 0,0 0-4 0,0 0-2 0,1 0 0 15,1 0-1-15,1 0-2 0,2 0 0 0,-1 0-3 0,1-2-3 0,2 0-3 16,1 1-2-16,1-3-4 0,0 1-7 0,1 1-6 0,2 0-6 16,0-3-9-16,-1 2-10 0,4-1-14 0,-2 0-17 0,1 1-22 0,1-2-26 15,0 2-30-15,1-1-31 0,0-1-56 0,0 2-69 0,1-1-83 16,-1 1-90-16,1-3-44 0,-2 2-21 0,2-3-8 0</inkml:trace>
  <inkml:trace contextRef="#ctx0" brushRef="#br0" timeOffset="59499.7755">4857 3079 353 0,'0'0'299'0,"0"2"-73"0,0-2-48 0,0 0-34 0,0 0-21 0,0 0-15 0,-2 0-8 0,2 0-7 0,0 1-5 16,0-1-6-16,0 0-7 0,0 0-7 0,0 0-11 0,0 0-7 0,0 2-10 16,0-2-7-16,0 0-8 0,0 0-9 0,0 0-4 0,0 1-4 0,0 1-4 15,0-1-3-15,0 0 0 0,0 3-1 0,-1-3 0 0,-1 1 1 16,2-2 3-16,-2 4 0 0,1-1 2 0,1 2 0 0,-2-3 1 0,2 5 4 15,-1-2 0-15,-1 0 1 0,2 0 2 0,-3 2-1 0,3-1 1 0,0 2-1 0,0-1 1 16,0 1 0-16,0-1-1 0,0 2-2 0,0 0-1 0,0 0 1 16,0 2-1-16,0-2 1 0,0 3-1 0,0-2-1 0,0 2 1 0,3 0 2 15,-3 0 1-15,3 0-1 0,-1 2-1 0,-1-1-1 0,3 1-1 16,-1 0 1-16,0-1-1 0,0-1 2 0,2 3-1 0,-2-2 1 0,3 3 0 16,2-2 0-16,-3-1 0 0,3 3-1 0,0-4 0 0,0 5 0 0,1-3 1 15,2 0 2-15,0 1-1 0,-1 0 0 0,4-2 2 0,-1-1-2 0,2 2 2 16,-2-1-1-16,4 1 2 0,-2-2-2 0,2-1 1 0,1 2 0 15,-1-1 0-15,2-2-1 0,0 2 1 0,1-1-2 0,-2-1 0 16,2 0-1-16,2 2-1 0,-2-2 0 0,2 0-1 0,-2 1-2 0,1-1-2 16,1-1 1-16,0 1 0 0,-2 1-2 0,1 0-2 0,1-1 1 0,0 1-2 15,-3-1-2-15,3 1-2 0,0-1 0 0,-1 2 0 0,-2-1-2 0,1 2 0 16,0-1-2-16,0 2-1 0,2 0 0 0,-4 1-1 0,4-1 0 16,-2 3-1-16,-2 1-1 0,2 0-2 0,-1 0 1 0,0 1-2 0,0 2 0 15,-1 0-1-15,-1 0 1 0,2 2-1 0,-3-3 0 0,-1 5 2 16,1-3 2-16,0 2 0 0,-3 0 2 0,1 0 3 0,-3 1 1 0,0 1 3 15,0-2 3-15,0 1 2 0,-3 1 2 0,1-3 1 0,-2 2 0 16,-1 0 3-16,1-2 1 0,0 1 1 0,-4-1-1 0,2-1-1 0,-1 1 0 16,-1 1 0-16,0-3-1 0,-1 1-1 0,-1-1 1 0,1 1-1 15,-2-2 1-15,1 0 0 0,-1 0 0 0,0-1-2 0,0 0 1 16,0 1 0-16,-1-3 0 0,1 0-1 0,-2-2 0 0,2 1 1 0,-1-1 0 16,-1 0-1-16,2-1 1 0,-2-2 1 0,2 0 0 0,-1 0 0 0,-1-2 0 15,2 2 1-15,-1-4 2 0,-1 1 0 0,2-1-1 0,0-1 1 16,0 1 0-16,0-2 0 0,0 0-1 0,0-2 0 0,0 1 0 15,0-1-1-15,0-1 1 0,0 2 0 0,0-3-1 0,0 1 0 16,0-1 0-16,-2 0-1 0,2-1 0 0,0 3 0 0,0-4 0 0,-1 3-2 16,-1-3-5-16,2 1-7 0,-2-1-6 0,1 1-10 0,1 1-9 15,-2-2-12-15,2 1-11 0,-4 1-13 0,4 0-14 0,-2-1-15 0,-1 1-15 16,2 0-18-16,-1-1-19 0,0 1-16 0,2 1-14 0,0-3-12 16,-3 2-12-16,3-2-8 0,0 1-8 0,0-1-6 0,-3 3-3 0,1-1 2 15,1-1 4-15,1-1 10 0</inkml:trace>
  <inkml:trace contextRef="#ctx0" brushRef="#br0" timeOffset="59900.59">5909 5104 124 0,'-7'-1'201'0,"2"-1"-1"0,0-1-3 0,0 2-6 0,2-1-4 0,-2-1-6 0,2 2-6 0,-3 0-5 0,3-1-3 15,0-1-3-15,-2 1-1 0,3 1-4 0,-1-2-5 0,2 3-4 16,-1-1-5-16,0 1-5 0,2-3-4 0,-1 3-5 0,1 0-8 0,0 0-9 16,0 0-8-16,0 0-11 0,0 0-14 0,0 0-13 0,0 0-12 15,1 0-11-15,-1 0-10 0,0-2-10 0,0 2-11 0,0 0-9 0,2 0-9 16,1 0-8-16,-1 2-3 0,-1-2-4 0,1 0-3 15,1 3 1-15,-1-2-1 0,1 0 2 0,0 2 1 0,-1 1 2 0,2-1 3 16,1-1 2-16,-2 3 3 0,2-1 4 0,-2 1 2 0,2 0 5 16,-2 0 0-16,3 0-1 0,-1 2 0 0,0-1-5 0,1-2-5 0,-1 3-7 15,0-2-9-15,1 2-9 0,-1-1-10 0,-1-2-8 0,3 2-11 0,-2-1-11 16,0-1-8-16,0 0-9 0,0 0-7 0,0-1-5 0,0 0-4 16,1-3 1-16,0 3 2 0,-1-3 5 0,0-3 7 0,1 3 9 15,-1-2 10-15,-2-1 11 0,2 0 13 0,-1-1 14 0,1 1 15 0,-1-2 15 16,0 1 16-16,0-1 15 0,-1 1 15 0,0-2 13 0,-1 2 13 15,-1 1 14-15,2-2 11 0,-1 1 12 0,-1 1 10 0,-1-1 7 0,2 1 5 16,-1 0 2-16,-1 0-1 0,0 2-4 0,0-2-6 0,0 1-7 16,0 1-8-16,0 1-11 0,0 0-11 0,0 0-13 0,0 0-13 0,0 0-13 15,0 0-14-15,0 0-11 0,0 0-8 0,0 0-8 16,0 3-5-16,0 0-4 0,-1-1-3 0,-1 3 1 0,1 0-1 0,-1 0-4 16,-2 2-5-16,-1 2-15 0,2 0-18 0,-2 1-28 0,-2 2-32 0,-2 1-53 15,3-1-62-15,-2 4-104 0,0-2-126 0,-3 3-70 0,1-1-41 16,1 3-24-16,-2-2-14 0</inkml:trace>
  <inkml:trace contextRef="#ctx0" brushRef="#br0" timeOffset="71800.2478">8508 4420 221 0,'0'0'218'0,"0"0"-2"0,0 0 2 0,0 2 0 0,2-1 2 16,-2-1 1-16,0 0-2 0,0 0-4 0,0 2-5 0,0-2-6 0,2 1-8 16,-2-1-11-16,0 0-9 0,0 0-11 0,0 0-12 0,1 0-10 15,-1 2-15-15,0-2-13 0,0 0-14 0,3 0-13 0,-2 0-15 16,-1 0-12-16,2 0-13 0,-2 0-10 0,3 0-13 0,-3 1-8 16,2 1-9-16,1-2-7 0,0 1-6 0,-1 1-5 0,1 0-4 0,0 2-2 15,-1-1-2-15,4 0 0 0,-3 1 1 0,2 2 1 0,0-1 1 16,0 2 3-16,-1 0 1 0,3 3 5 0,-1-2 0 0,-1 2 3 0,-1 2 0 15,0-2 1-15,0 3 1 0,-2-1 1 0,1-2 1 0,1 2 1 16,-2-2 1-16,1 1 0 0,-1-1 2 0,0-2 0 0,-1 1 3 16,-1-4 3-16,0 2 5 0,0-2 3 0,0-2 6 0,0-1 5 0,0 1 5 15,0-3 3-15,0 0 2 0,0 0-1 0,0-2 1 0,0 0-2 0,2-1-2 16,-1-3-2-16,-1-1-5 0,2-1-4 0,-2-1-6 0,3-3-7 16,-1 1-7-16,1-1-11 0,0 1-5 0,2-1-7 0,-1-2-4 15,0 2 0-15,0-1-3 0,1 0-2 0,3 3-1 0,-2 0-1 0,1-1-2 16,-1 2-1-16,-1 1-2 0,1 1-1 0,0 0 0 0,-1 2-1 15,0 2-1-15,-2 0-1 0,2 1-2 0,-2 1 1 0,2 1 1 16,-1 1 2-16,-1 1 2 0,-1 1 3 0,1 0 1 0,0 2 3 0,-1 2 5 16,1 0 2-16,-1 1 4 0,0 1 5 0,-1-1 3 0,-1 4 3 0,0-2 4 15,0 0 2-15,0 1 3 0,0-1-1 0,0 0 0 16,-1 0 2-16,1-1 0 0,-2-1 2 0,2-3 1 0,-2 3 3 0,2-2 3 16,0-2 3-16,0 1 3 0,0-2 5 0,0-3 2 0,0 0 2 0,0 0 1 15,0 0 1-15,2 0-4 0,1-3-4 0,-1 0-2 0,1-2-6 16,1-1-2-16,1 0-4 0,0-2-5 0,1 0-5 0,2-3-6 15,0 1-4-15,0-2-2 0,0-1-4 0,0 3-1 0,1-2-1 0,-1 3 2 16,0-1 2-16,-3 1 3 0,3 1-1 0,-4 1-1 0,1 2-3 16,-2 0-3-16,1 1-4 0,-1 1-1 0,-2 2-2 0,1-1-1 15,1 2 0-15,0 2 1 0,0-1 0 0,-1 4 2 0,-1-3 2 0,1 5 2 16,1 0 4-16,-1 1 5 0,-1 1 4 0,1 2 6 0,1-1 6 16,-1 0 4-16,0 3 2 0,-1 0-2 0,2-1-4 0,2 2-9 0,-2-1-8 15,0-1-12-15,0-1-13 0,0 2-16 0,2-1-16 0,-1-2-19 16,0-1-19-16,2 1-22 0,-1-3-26 0,0-1-25 0,1 0-28 0,2 0-21 15,1-3-15-15,-2 0-26 0,1-3-29 0,0 0-34 0,3-3-37 16,-2 0-19-16</inkml:trace>
  <inkml:trace contextRef="#ctx0" brushRef="#br0" timeOffset="72217.827">9129 4428 364 0,'0'-12'372'0,"-1"1"-37"0,-1 2-38 0,0 1-40 0,-2-1-34 15,1 1-33-15,0 2-26 0,-1 0-21 0,1 1-17 0,0 1-16 0,0 1-14 0,0-1-13 0,1 3-13 0,0-2-11 16,-2 3-14-16,1-1-14 0,0 1-10 0,-1 1-9 0,1 1-8 15,0 0-6-15,0 3-4 0,-2-2-3 0,2 3-2 0,-3 2-1 16,1-2-1-16,2 2 2 0,-2 1 2 0,2 1 2 0,-2 0 3 16,2 0 3-16,-2 3 3 0,2-1 1 0,0-2 2 0,1 3 0 0,-1-1 1 15,3-2 1-15,-1 0 0 0,1 1-1 0,0-2 1 0,1 1 1 0,-1 0-1 16,3-3-2-16,-1 1 0 0,1-1-3 0,0-2-4 0,3 0-3 16,-2-2-4-16,0 0-4 0,3-1-5 0,-1-1-5 0,3-1-3 15,-2-1-3-15,1-1-2 0,0-1-2 0,1 0 0 0,-1-2 2 0,0 0 2 16,0-2 2-16,0-1 2 0,-2 1 4 0,0-3 5 0,-1 3 6 15,0-3 5-15,1 2 9 0,-3-3 8 0,-1 4 10 0,-1-3 10 0,-1 2 8 16,0 0 8-16,0 0 7 0,0 0 4 0,0 1 7 0,-1 2 2 16,-1 0 3-16,2 1 0 0,-1-1 0 0,-1 2-4 0,2 1-1 0,-2-2-7 15,2 3-6-15,-1-1-9 0,1 2-11 0,0 0-11 16,0 0-11-16,0 0-7 0,0 0-9 0,0 0-3 0,0 2-3 0,0 1-1 16,0 0-2-16,0 1 1 0,0 1 0 0,0-1 1 0,0 2 2 0,0 2 2 15,0-2 5-15,0 2 3 0,1 1 4 0,-1-1 2 0,2 3-1 16,0-2-1-16,-1 1-5 0,2-1-9 0,1-1-11 0,-1 2-12 15,0-2-14-15,2 1-16 0,-2-1-16 0,3-1-18 0,-1 0-18 0,1 1-19 16,-1-2-19-16,0-2-19 0,0 1-18 0,1-2-17 0,0 0-16 16,-1-3-18-16,3 0-17 0,-1 0-9 0,-2-3-2 0,0 1 13 0,0-3 18 15,0 1 32-15,0-2 39 0</inkml:trace>
  <inkml:trace contextRef="#ctx0" brushRef="#br0" timeOffset="72367.6151">9289 4518 75 0,'2'-12'179'16,"-1"1"39"-16,-1 3 36 0,0-1 22 0,0-1 13 0,0 1 1 0,0 1-6 15,0 3-13-15,0-3-15 0,0 2-15 0,0 2-16 0,2-1-18 16,-1 2-19-16,-1 0-18 0,2 0-18 0,-2 2-23 0,2-2-23 0,-1 3-23 15,-1-2-20-15,2 2-17 0,2 0-15 0,-1 2-14 0,2 0-11 0,0 0-7 16,1 1-6-16,4 0-2 0,-1 3-2 0,1-1-2 0,2 0-3 16,1 2-3-16,0 1-5 0,1 0-7 0,2 1-11 0,-2 1-15 15,2-3-18-15,1 3-18 0,-2-1-21 0,0 0-23 0,1-1-25 0,0 2-32 16,-2-3-39-16,2 0-41 0,-2 1-41 0,0-4-57 0,-1 2-63 16,1-3-40-16,-1-2-27 0</inkml:trace>
  <inkml:trace contextRef="#ctx0" brushRef="#br0" timeOffset="72506.7441">9629 4400 3 0,'-10'-8'551'0,"-2"-1"14"0,1 1-31 0,-1 1-51 0,2 0-87 16,0 2-105-16,0 0-63 0,0 2-46 0,2 0-34 0,0 1-25 0,0 2-22 15,-2 2-19-15,2 0-15 0,-1 1-17 0,-2 3-11 0,1-1-14 0,1 5-7 16,-4 0-6-16,2 4-3 0,-2 1-4 0,-1 1-9 0,1 4-16 16,0 1-30-16,-2 1-34 0,-2 4-61 0,2 1-73 0,-3-1-108 0,-1 5-126 15,3-2-70-15,-5 2-41 0,4-2-23 0,-4 0-16 0</inkml:trace>
  <inkml:trace contextRef="#ctx0" brushRef="#br0" timeOffset="77183.4668">3305 2931 13 0,'0'0'104'0,"0"0"-9"0,0 0-4 0,0 0-4 0,0 0-6 0,0 0-7 0,0 0-6 16,0 0-9-16,0 0-7 0,0 0-9 0,0 0-8 0,0 0-8 0,0 0-7 16,0 0-8-16,0 0-5 0,0 0-5 0,0 0-5 0,0 0-6 0,0 0-3 15,0 0-3-15,0 0-2 0,0 0-1 0,0 0 0 0,0 0 1 16,0 0 0-16,0 0-1 0,0 0 1 0,0 0 1 0,0 0 0 0,0 0 0 16,0 0 3-16,0 0 1 0,0 0 3 0,0 0 3 0,0 0 1 0,0 0 5 15,0 0 1-15,0 0 1 0,0 0 2 0,0 0 0 0,0 0 2 0,0 0 2 16,0 0 2-16,0 0 0 0,0 0 1 0,0 0 1 0,0 0 0 0,0 0 3 15,0 0 0-15,0 0 4 0,0 0 3 0,0 0 1 0,0 0 4 16,0 0 2-16,0 0-1 0,0 0 1 0,0 0 0 0,0 0 2 0,0 0 0 16,0 0 3-16,0 0-2 0,0 0 0 0,0 0-2 0,0 0 0 0,0 0-3 15,0 0 0-15,0 0 0 0,0 0 0 0,0 0 0 0,0 0 0 0,-2 1-2 16,2-1 0-16,0 0-3 0,0 0-4 0,0 0-3 0,0 0 0 16,0 0-3-16,0 2 0 0,0-2-5 0,0 0-1 0,0 0-4 0,0 0-4 15,0 0-2-15,0 0-3 0,0 0-2 0,-2 0 0 0,2 0 0 0,0 0 0 16,0 0 1-16,0 0-1 0,0 0 0 0,0 0-2 0,0 0-2 0,0 0 1 15,0 0-3-15,0 0 0 0,0 0-1 0,0 0 0 0,0 1 0 0,0-1 1 16,0 2-5-16,0-2-4 0,0 0-1 0,0 1 0 0,0 0 3 16,0 3 1-16,0-3 5 0,0 1 0 0,0-2 2 0,-1 4 4 0,-1-3 1 15,2 3 1-15,-1-1 4 0,-1-1 5 0,2 1 5 0,-3 1 5 0,3-3 3 16,-1 3 2-16,-1-1 0 0,0-1 0 0,1 3-2 0,1-2 0 0,-3 0-1 16,1 0 2-16,2 1 0 0,-3-3-1 0,3 4 0 0,-2 0-2 15,2-2-1-15,-1 1 1 0,-1 1-2 0,2-2 0 0,-2-1 1 0,2 3 1 16,-1-2 2-16,-1 1 2 0,2-1-1 0,-2 2 2 0,1-1-2 0,1-1 0 15,0 2-2-15,0-2-2 0,0 2 1 0,0-2-1 0,0 1-1 0,0-1-1 16,0 2-1-16,0-1-3 0,0 1 0 0,0 1-1 0,0-3 1 16,0 2-1-16,0 2 1 0,1-2 1 0,1 0-1 0,-2 2 1 0,2-2-1 15,-1 3 1-15,-1-2 1 0,2 0 1 0,-2 1 1 0,2 0 3 0,-1 0 0 16,-1 0 1-16,2 0-2 0,-1 0 0 0,1 1 2 0,1-1 0 0,-1-1 2 16,1 1-1-16,-1-1 1 0,2 2 2 0,-1-3 0 0,0 2 1 0,-1 0-1 15,1-1 0-15,2 1-2 0,-2-1 2 0,2-1 0 0,-2 0 0 16,3 1 0-16,-1-2 0 0,0 1-2 0,0 1 2 0,-1-2 1 0,4 1 0 15,-3 1-1-15,1-3 0 0,2 1 0 0,0 1 1 0,0-1 0 0,0 0 0 16,2 0 0-16,2-1-1 0,-1 2 0 0,-1-3 0 0,4 3-2 0,-1-2 0 16,1 1-2-16,0-1 0 0,3 2-3 0,-2-2-1 0,2 1-1 0,-1 1-1 15,3-2-1-15,1 1 2 0,-2-1 0 0,2 1 1 0,2 1 1 16,-3-2 1-16,5 0 2 0,-2-2-1 0,1 2 2 0,0 1 0 0,2-1 2 16,-1 0 1-16,1-1 0 0,2 0 0 0,-3 1-2 0,1-1 0 0,0-1-1 15,2 1-3-15,-2 1 0 0,1-2-1 0,-2 1-1 0,-1-1 0 0,3 2-1 16,-3-1 0-16,2-1-1 0,-2 1-2 0,2 1 1 0,-1-2-2 0,1 1 1 15,-3 1-1-15,2-2 1 0,0 1-2 0,-1 0 1 0,2 0-2 16,-2 0 0-16,2-2-1 0,-1 3-1 0,1-3-1 0,-2 0-1 0,2 0 0 16,0 2-1-16,0 0 0 0,2-2-1 0,-2 1-1 0,2 1-1 0,-3-2 0 15,4 0-1-15,-1 0-2 0,0 0 0 0,1 0 0 0,1 0 2 16,-1 0 2-16,1 0 0 0,-1 0 2 0,0 0 2 0,2 0 2 0,-1 0 1 16,1 0 2-16,0 0 2 0,0 0 1 0,0-2 1 0,0 1 2 0,-2 1 1 15,2-2 0-15,0 0 1 0,-2 2-3 0,2 0 0 0,0 0-2 16,0 0 0-16,0 0-1 0,2 0-2 0,-1 0 1 0,-1 0-2 0,0-3 1 15,3 3-2-15,-1 0-1 0,1 0-1 0,0 0 0 0,0-2-1 16,-1 0 0-16,3 2-2 0,-2 0 0 0,2 0-1 0,-2 0-2 0,1 0-2 16,1 0-1-16,-1 0-1 0,-1 0-1 0,0 0-1 0,2 0 3 15,-2 2 0-15,0 0 3 0,2-2 0 0,1 3 2 0,-1-3 2 0,2 2 4 16,-1 0 2-16,0 1 2 0,4-1 2 0,-2-1 2 0,1 2 2 16,2-2 2-16,-1 2-1 0,1-3-2 0,1 4 1 0,1-3-2 0,-1 1-1 15,0-1-1-15,-1 3-2 0,3-4-1 0,-2 2-3 0,-1 1-2 0,0-1-1 16,-2-1-1-16,1 1-2 0,-1 1 0 0,-3-2-2 0,-1 1-1 15,2-1 0-15,-2 2-4 0,-2 0 1 0,0 0-1 0,0 0 0 0,0 0 2 16,-1 0 1-16,-2 0 1 0,1 2 3 0,-1-2 0 0,-1 1 2 0,1-1 2 16,0 2 2-16,-2-3 3 0,0 5 2 0,0-3 0 0,1 0 4 15,-1 1 0-15,2 0 0 0,-2 1 0 0,1 0-1 0,-1 0-1 0,2 0 0 16,-1-1-1-16,-1 2 0 0,2 0-2 0,-2 0-1 0,1 3 0 16,-1-3-2-16,2 1 1 0,-3-1-2 0,3 1-1 0,-1-1 0 0,-4 0 0 15,4 3-1-15,-1-3-1 0,-3 0 0 0,2 1-1 0,0 1 0 16,-2-1-1-16,-1-1 1 0,2 1-1 0,-1-1-2 0,-2 1 1 0,1-1-2 15,-3 1-1-15,2-3 1 0,-1 3-2 0,0-2 0 0,-2 2 0 0,2-2-1 16,-2 0 1-16,-1 1-1 0,2 1-1 0,-1-2 0 0,-1 2 1 16,2 0 1-16,-1 0 1 0,-2 0 2 0,2-1 0 0,-2 0 2 0,2 2 0 15,-1 0 1-15,0 0 1 0,0 0 1 0,0 0 0 0,0 2 1 16,-2-1 1-16,1-1 1 0,-1 2-1 0,-1-1-1 0,3 1 0 0,-2-1-2 16,-2 2-1-16,2 0-2 0,-3-1-2 0,2 1-4 0,-2 0-3 0,2-2-1 15,-2 3-3-15,2-1-2 0,-3-1-3 0,1 1 0 0,0-1-2 16,-1 1-1-16,1 0-1 0,-1-2 1 0,2 2-1 0,-2-3 1 0,1 0 2 15,-1 2 3-15,1-2 3 0,-1-2 3 0,2 2-1 0,-3-1 3 0,-1 0 2 16,3-3-1-16,-1 3 2 0,-1-3 3 0,1 2 1 0,0-1 1 16,-1-1-1-16,1 2 2 0,-1-4 1 0,0 2-1 0,-1 0 1 0,1 0-1 15,0 1-1-15,-2-2 2 0,0 0 0 0,1 1 0 0,0-2 0 16,0 2 0-16,-3-1 0 0,3 1 1 0,-3-2-1 0,3 3 0 16,-3-2 1-16,3 1 0 0,-3 1 0 0,0-2 1 0,1 0 1 0,-1 1 0 15,0-1-1-15,0 3 1 0,1-2-1 0,1 0-1 0,-3-2 0 16,-1 3 0-16,3 0 0 0,-2 0-1 0,-1-1-1 0,0 0 1 0,2 2-1 15,-3-1-1-15,0-1 0 0,-1 2 1 0,1 0-1 0,-2 0 1 0,3 0 1 16,-2 0-1-16,0 2 2 0,1-1 2 0,-2 1 2 0,1 0-1 16,-1 0 1-16,0 0 2 0,1 2 1 0,-2-1 1 0,1 0 1 15,0 1 0-15,1 1 1 0,-1-2 0 0,0 2 2 0,0 0 0 16,0 0 2-16,2 0-1 0,-2 2 1 0,-1-3-1 0,-1 3 1 0,2 0 0 16,-1-1-1-16,0 1 1 0,-1-2 0 0,2 3 1 0,-1-1-1 15,0-1-1-15,-1-1 1 0,1-1-2 0,-2 3-1 0,2-1 0 0,-1-1 0 16,-1-2-1-16,3 2-1 0,-2-2 0 0,-1 1 1 0,2-1-1 15,0 0-2-15,-1-2-1 0,-1 1 2 0,2 1-1 0,-1-2-3 0,1 0 0 16,-2-1 1-16,2 1 0 0,-1-1 0 0,-1 1 0 0,2-1 1 16,-2 0-1-16,1 0 2 0,1-1-2 0,-2-1 1 0,2 2-2 15,-1-1 2-15,-1-1-1 0,2 0 1 0,-2 0 0 0,0 0 1 0,0 0 0 16,0-2-1-16,0 1 0 0,0-1-2 0,0 2-3 0,0-1-3 16,0-1-4-16,0-2-2 0,0 0-3 0,0 1-4 0,-2-1-2 15,2-1-1-15,0 0-4 0,0 0-2 0,0 0-2 0,0 0-3 0,0 0-4 16,-1 0-2-16,-1-1-5 0,-1 1-5 0,1-2-1 0,1 1 5 0,-1 0 1 15,-1-2 3-15,1 1 1 0,-1-1 2 0,1-1 1 16,1 1 3-16,-2 1 1 0,0 0 5 0,1-3 2 0,1 2 5 0,-1 1 8 16,0-3 10-16,-1 1 6 0,0 0 3 0,1 2 2 0,-1-3 3 0,2 2 6 15,-1 0 4-15,-1 0 4 0,0 0 3 0,0 1 1 0,1 0 3 16,-1-1 5-16,1 0 5 0,1 0 4 0,-1-1 4 0,-1 2 1 16,1 0 0-16,2 1 0 0,-1-3 1 0,-1 4-1 0,2-3-1 0,-1 3 0 15,-1-2 0-15,2 2 0 0,0 0 1 0,0 0-4 0,0 0-2 16,0 0-7-16,0 0-4 0,0 0-3 0,0 0-4 0,0 0-4 0,0 0-3 15,0 0-5-15,0 0-5 0,0 0-4 0,0 0-5 0,0 0-7 16,2 2-4-16,-1-2-5 0,-1 0 0 0,2 3-3 0,-1-3 0 16,-1 2-1-16,2 0 0 0,-2-1 0 0,3 3 2 0,-1-1 0 0,-1 1 3 15,1-1 1-15,1 2 3 0,0 0 3 0,2 1 1 0,-2-1 3 16,0 2 3-16,0 1-1 0,-1-3 2 0,3 3 1 0,-2-1-2 0,2 2-2 16,-2-2-3-16,3 1-6 0,-3-1-8 0,2 0-9 0,0 0-11 15,-2 3-11-15,2-3-11 0,-2 1-15 0,3-3-18 0,-3 4-14 16,2-4-11-16,0 2-10 0,1-2-9 0,-1 0-5 0,3-1-6 0,-2-1 1 15,-1 0 4-15,3-1 2 0,-1-1 5 0,3-1 6 0,-2-1 7 16,0-1 14-16,1-1 16 0,-1 0 13 0,0 0 13 0,0-3 20 16,2 2 23-16,-2-2 22 0,-2 2 19 0,3-3 21 0,-2 2 22 0,-1-2 21 15,-1 2 22-15,-2 1 17 0,2 0 17 0,-1-1 12 0,-2 0 14 16,-1 3 9-16,1-1 11 0,-2 0-4 0,2 1-7 0,-2-1-7 0,0 3-8 16,0 0-12-16,0 0-19 0,-2-1-16 0,2 1-16 0,0 0-16 15,0 0-16-15,0 0-13 0,0 0-14 0,0 1-11 0,-2-1-11 0,-1 3-8 16,1 0-7-16,-2 0-4 0,1 1-3 0,-2 3-2 0,0 0-1 15,-1 1-11-15,-3 0-12 0,2 4-21 0,-2-2-25 0,-1 3-37 0,-2 1-44 16,1-1-98-16,-3 4-127 0,-1-2-73 0,-2 1-48 0,2 2-26 16</inkml:trace>
  <inkml:trace contextRef="#ctx0" brushRef="#br0" timeOffset="77701.1972">9683 5472 408 0,'1'-6'552'0,"-1"2"-40"0,2-1-67 0,-2 1-87 0,0 1-93 0,0-1-56 0,0 1-36 0,0 1-20 0,0-1-14 16,0 1-11-16,0 2-10 0,0 0-11 0,0 0-11 0,0 0-14 16,0 0-13-16,0 0-11 0,0 0-12 0,0 0-11 0,0 0-10 0,0 0-10 15,0 0-6-15,0 0-6 0,0 0-8 0,0 0-3 0,0 0-3 16,0 2-3-16,0 1 0 0,0-3-3 0,0 4-1 0,0-1 0 16,0 2-1-16,0-1 2 0,0 2 1 0,0-2 3 0,0 4 1 0,0-1 6 15,0 2 3-15,0 1 7 0,0 0 3 0,0 0 3 0,0 2 2 16,0 0 3-16,0 0 2 0,0 2-4 0,0-1-5 0,0-1-6 0,0 2-9 15,0-1-9-15,0 0-14 0,0 2-15 0,0-3-18 0,1 3-21 16,-1-3-23-16,2-1-28 0,-2-1-29 0,2 0-34 0,-1 0-35 16,1-3-43-16,-1 1-47 0,1-1-67 0,2-3-79 0,0 1-40 0,0-4-18 15</inkml:trace>
  <inkml:trace contextRef="#ctx0" brushRef="#br0" timeOffset="78048.8805">9874 5545 97 0,'-2'-2'563'0,"2"1"7"0,-1-1-39 0,-1 2-62 0,2-2-100 16,-1 2-120-16,1 0-76 0,0 0-51 0,0 0-34 0,0 0-24 15,0 0-18-15,-2 0-14 0,2 2-10 0,0 0-13 0,0 1-8 16,0 2-8-16,-2-1-4 0,2 2-1 0,0 2-2 0,-1-1 2 0,-1 1 2 16,2 0 3-16,0 1 3 0,0 1 6 0,0 0 1 0,-1 2 3 15,1-1 0-15,0-1 1 0,0 0 0 0,0 2 0 0,0-2-2 16,0 0 1-16,1-1-1 0,-1 0 1 0,2 0 0 0,-1-2-1 15,-1 0 2-15,2 0 0 0,1 0 1 0,-1-4 0 0,-1 1 3 0,3 1 2 16,-1-2 3-16,1-2 3 0,-1 0 3 0,2-1 1 0,0-1 1 16,3 0-2-16,-2-2 2 0,2-2 0 0,0 1-1 0,0-3 1 0,1 2 1 15,-1-3-2-15,0-1 2 0,0 0 1 0,0 0 3 0,-2-2 3 0,-1 1 2 16,-2 0 7-16,2-2 4 0,-2 2 6 0,-1 0 1 0,-2-1 4 16,0 1-1-16,-2 0 0 0,1-2-2 0,-4 3-3 0,0-3-4 0,0 2-4 15,0 0-9-15,-4-1-10 0,1 3-17 0,0-2-24 0,-2 3-33 16,0 0-36-16,0 2-47 0,-2 0-51 0,-1 2-77 0,2 3-92 15,-2 0-96-15,-1 0-97 0,0 3-52 0,1 2-27 0,-1 0-14 0</inkml:trace>
  <inkml:trace contextRef="#ctx0" brushRef="#br0" timeOffset="92881.9817">8998 5616 151 0,'0'-1'322'0,"0"1"-45"0,0-2-45 0,0 2-33 0,0-3-26 0,0 3-17 0,0 0-12 15,0 0-9-15,0-2-7 0,0 2-9 0,0 0-7 0,0 0-6 0,0 0-6 16,0 0-6-16,0 0-8 0,0-1-6 0,0 1-9 0,0 0-7 16,0 0-7-16,0 0-5 0,0 0-7 0,0 0-3 0,0 0-5 15,0 0-2-15,0 0-3 0,0 0-1 0,0 0-3 0,0 0-2 0,0 0-1 16,0 0-1-16,0 0-1 0,0 0-1 0,0 0 0 0,0 0-2 15,0 0-1-15,0 0-2 0,0 0-2 0,0 0-4 0,0 0-2 0,0 0-2 16,0 0-3-16,-3 0-3 0,2 0-2 0,-1 1-1 0,0 1-3 16,-1-2 0-16,2 3-2 0,-3-1 0 0,1 0 0 0,0 1 1 15,-2 0 0-15,-1 2 0 0,1-1 3 0,1 2 0 0,-1 0-1 0,-2 1 2 16,1 0 0-16,0-2 1 0,-1 3 0 0,1 1 1 0,1-1-2 16,-1-1 1-16,3 1 0 0,-2-1 0 0,2 1 0 0,0 0 0 0,0 0 0 15,1-1 1-15,0 2 1 0,1-2 0 0,-1 1 0 0,2-1 0 16,0 0 1-16,2 0 2 0,-1 0-1 0,1 0 2 0,1-1 0 0,0 1 1 15,1 0 1-15,1-2-1 0,2 0 0 0,-1 2-1 0,1-3-2 16,1 0-1-16,1 1-1 0,1-1-3 0,-1-1-4 0,4 0-1 16,-2-2-4-16,0 1-2 0,0 0-3 0,2-2-2 0,-2 0-1 0,3 0-1 15,-3 0-3-15,2-2 0 0,-2 0-2 0,0 0 1 0,0-1 2 16,0 0 3-16,-3-2 2 0,3 2 4 0,-3-1 4 0,-2 0 3 16,3-1 1-16,-2 1 2 0,-2-3 4 0,-2 2 2 0,2 0 5 0,-2-2 6 15,-1 2 4-15,-1-3 3 0,-1 1 2 0,-1 1 2 0,-1-2 4 0,0 1 1 16,-1-1 1-16,0-1 2 0,-2 1 3 0,-1 1 1 15,-2 0 0-15,0-1 0 0,0 1-1 0,0-1 0 0,-3-1-1 0,0 2 0 16,-3 0-2-16,1-1-2 0,0-1-1 0,-1 1-3 0,0 1 0 0,0-1 0 16,-1 1 0-16,2-1-2 0,0 0 0 0,-1 0-1 0,1 1 1 15,3 2-2-15,-2-2 1 0,2 0-1 0,2 0 0 0,1 1-2 0,0-1-4 16,2 2-4-16,2-3-8 0,-2 2-8 0,2-1-8 0,3 0-9 16,0-3-9-16,0 1-8 0,3-1-8 0,1-3-9 0,0 2-9 0,3-1-6 15,2-1-4-15,-1-1 0 0,3 2 1 0,3-2 4 0,-2 2 1 16,3-1 6-16,-2 3 7 0,0-2 8 0,-1 2 8 0,1 0 8 15,-1 2 7-15,0 1 7 0,-3-1 9 0,2 3 3 0,-3 0 3 0,0 2 2 16,-3 0-1-16,2 2 0 0,-2-2 0 0,2 3 0 0,-3 3 1 16,0-2 0-16,-1 2 2 0,3 0-1 0,-3 2 1 0,0 2 1 0,0 0-1 15,-1 4 2-15,-2-1 1 0,0 3 3 0,0-1 5 0,-2 4 4 16,-1 2 4-16,-2 1-1 0,-2 1-7 0,0 2-22 0,-4 2-29 16,-3 2-60-16,1 1-72 0,-4 1-112 0,0 2-126 0,-2-1-72 0,-2 0-43 15,2 1-25-15,-3 1-15 0</inkml:trace>
  <inkml:trace contextRef="#ctx0" brushRef="#br0" timeOffset="93729.6377">9362 5884 14 0,'-2'-1'541'0,"2"-1"14"0,-1-1-31 0,-1 1-51 0,2 0-81 0,0 0-91 0,0 1-59 0,0-2-40 15,0 1-22-15,0 1-13 0,0-3-11 0,0 4-6 0,0 0-11 0,0 0-10 16,0-1-14-16,0 1-16 0,0 0-16 0,0 0-14 0,0 0-15 15,0 0-12-15,0 0-12 0,0 0-10 0,0 0-8 0,0 0-9 0,0 0-8 16,0 0-6-16,0 0-6 0,0 0-6 0,2 0-3 0,-2 1-2 16,0 1 0-16,0 1-1 0,0 0 0 0,-2 2-2 0,2-1-10 15,-3 2-13-15,1 1-22 0,-3 5-27 0,1-2-35 0,-3 2-41 16,0 3-90-16,-3-1-114 0,0 3-89 0,-2 0-75 0,1 2-40 0,-5 0-25 16,3 0-11-16</inkml:trace>
  <inkml:trace contextRef="#ctx0" brushRef="#br0" timeOffset="137717.8841">2497 3089 63 0,'-8'-2'438'0,"0"-1"-10"0,2 0-86 0,-2 0-124 0,3 1-73 0,-1 1-48 0,1-2-30 0,2 1-19 15,-3 1-12-15,3-1-8 0,-1 2-3 0,3-1-3 0,-1-1-2 0,-1 2-2 16,3 0-1-16,0 0-2 0,0 0-2 0,0 0 1 0,0 0 2 15,0 0 3-15,0 0 2 0,0 0 3 0,0 0-1 0,0 0 1 0,0 0 0 16,0 0-2-16,2 0 1 0,-2 0-2 0,1 0-1 0,-1 0-3 0,2 0-2 16,-2 0-4-16,0 2-4 0,0-2-6 0,1 1-6 0,-1-1-1 0,2 0-2 15,-2 0-1-15,0 0 1 0,2 2-1 0,1-1 1 0,-2-1 1 0,2 2 2 16,0-2 0-16,-1 1 2 0,1 1 0 0,-1-2 3 0,3 3 3 16,-2-2 1-16,3 1 3 0,0 1 4 0,-1-2 3 0,3 2 3 0,0 0 3 15,3 0 1-15,0-1 3 0,2 2 2 0,1-1 2 0,0 0 2 16,5 1 1-16,0-1 0 0,0 2 1 0,5-1-1 0,1-1 1 0,2 2-3 0,3-2-3 15,3 0-2-15,0 0-1 0,5 0-3 0,2 0-3 0,4-1-2 16,-1 1-4-16,4 0-2 0,1 0-5 0,4 0-4 0,1-2-5 0,1 1-3 16,3 0-1-16,-1 0-1 0,4 0 0 0,0-1 1 0,3-1 0 0,6 2 1 15,-1-2 0-15,4 0 0 0,3 0 1 0,3 0 1 0,4 0-1 0,2 0-1 16,2-2 0-16,3 2 1 0,3 0 2 0,1 0 0 0,2 0 1 16,0 0-1-16,3 0 1 0,0 0-2 0,1 2-2 0,3-2-2 15,-1 4 0-15,1-1-1 0,3 0-2 0,-1 0 4 0,-1 1 6 0,3 0 2 16,-2 1 2-16,1-2 0 0,2 2 1 0,-1 1 1 0,4 0-2 0,2-1 1 15,1 1 1-15,-1 1-2 0,2-1-1 0,-1-1 4 0,0 2 6 0,2-1 2 16,-1-2 1-16,1 3-2 0,0-2-1 0,1 0-3 0,1 0-3 16,0-1-3-16,3 1-4 0,-3-2 2 0,3 1 4 0,-1 1 5 0,-3-2 3 15,2 0 1-15,-1-1-4 0,0 2-4 0,1-3-1 0,-1 1-1 16,0 0-5-16,-3 0 0 0,2 1-2 0,-1-1 8 0,0 1 6 0,-4-2 3 16,1 3 0-16,-3-1 0 0,1-1-1 0,-2 2 0 0,-3-1-1 0,2-1 0 15,-4 1-1-15,-2-1 0 0,-5 1-1 0,1 0 4 0,-4 0 1 0,-1 0-1 16,-2 0-3-16,-3 0-2 0,-2 0-1 0,-4 0-2 0,-2-2 0 15,-2 1 0-15,-4 1 2 0,-5-2 1 0,-1 0 0 0,-6 3 4 0,-1-4 1 16,-4 1 0-16,-4-1 1 0,-5 2-2 0,-3-2-1 0,-6 0-3 16,-4 0-3-16,-6 0-7 0,-1 0-9 0,-7 0-14 0,-2 0-16 0,-3 0-29 15,-5 0-37-15,-3 0-61 0,-2 0-72 0,-5 0-90 0,0 0-96 0,-4 0-52 16,-1-2-32-16,-3 1-15 0</inkml:trace>
  <inkml:trace contextRef="#ctx0" brushRef="#br0" timeOffset="152861.7691">13993 1245 316 0,'2'-2'337'0,"-1"1"-45"0,-1-2-38 0,2 2-56 0,-1-2-65 0,-1 3-33 0,2-2-18 0,-2 2-6 0,2-2 2 16,-2 2 0-16,0 0-2 0,0 0-2 0,0 0-3 0,0 0-4 0,0 0-7 15,0 0-6-15,0 0-10 0,0 0-8 0,0 0-7 0,0 0-7 16,0 0-9-16,0 0-6 0,0 0-8 0,1 0-4 0,1 2-4 0,0-2 0 16,0 2 0-16,1-2 2 0,-1 3 0 0,1-2 0 0,0 2 1 0,-1-2 3 15,1 3 1-15,2 0 2 0,0-2 1 0,1 3 2 0,-1 0 2 0,-1-1 2 16,3 2 0-16,-1 0 1 0,-1 0 0 0,4 2-1 0,-2 0 1 16,-1-1 1-16,2 0 1 0,0 1 0 0,0-1 0 0,1 1 1 0,0-1 1 15,0 1 1-15,-1-1 2 0,1 1 1 0,2 0-1 0,-1-3 2 0,-1 3 0 16,4-4 1-16,-1 3 1 0,2-4 0 0,-1 2 2 0,3-2 0 0,-2 0 1 15,3 0 0-15,0 0-1 0,1-3-1 0,0 1-2 0,2-1-1 0,2-1 0 16,0 0 0-16,-1-2 0 0,4 0-1 0,-3 0-2 0,2-2 1 16,0 1-2-16,-2-2 1 0,3 0-2 0,-3 0 1 0,1 1 1 0,-1 0 2 15,0-2 2-15,-3 1 1 0,2 0 0 0,-1 2-1 0,-4-1-2 0,3 1-1 16,-5-1-1-16,2 4 1 0,-2-2-3 0,0-1 0 0,-1 3-1 0,1 1-2 16,-3 0-4-16,2 0 0 0,-2 0-2 0,0 1-2 0,1 1-1 0,1 0-1 15,1 1 1-15,-3 1-1 0,2-1 0 0,1 1 0 0,-1 3 0 16,3-1 2-16,-2-1 0 0,3 4 1 0,-2-4 1 0,0 2 0 0,3 0 1 15,-1 1 3-15,-1-3 3 0,3 1 2 0,-2 2 1 0,3-2 3 16,-3 0 2-16,0-2 1 0,2 0 1 0,-2 1 0 0,1-1 1 0,1-1-1 16,-1-3 0-16,0 2-1 0,-1-2-1 0,1 0-3 0,1 0-4 0,-1 0-2 15,0-2-3-15,-1 2-4 0,1-3-3 0,1-1-2 0,-1 1-3 0,-1 0-2 16,-1-1-2-16,1 1-2 0,0-2-3 0,-1 0-2 0,1 4-1 0,-4-2 0 16,4 0 1-16,-4 0 1 0,1 0 0 0,1 2 0 0,-4-3-1 15,3 4 1-15,-3-1 0 0,3 1 2 0,-3 0 0 0,-1 0 2 0,2 0 1 16,1 0-1-16,-2 1 2 0,-1-1 0 0,1 4 0 0,1-3 2 0,0 1 1 15,-1 1 2-15,1 0-1 0,1 0 2 0,-1-1-1 0,1 2 2 0,0 0 1 16,3-2 0-16,-4 3 4 0,4 0-1 0,-1-2 2 0,-2 1 2 0,4 1-1 16,-2-2-1-16,0 1-1 0,2 0-4 0,-3-1-1 0,3-2-4 0,0 3-3 15,-2-3-3-15,0 1-3 0,2-1-5 0,-2 0-4 0,1-1-4 16,1 1-4-16,-2-1-4 0,2 0-6 0,-2 0-2 0,0 0-2 0,1 0 0 16,0 0 0-16,-2 0 2 0,2 0 3 0,-2 0 1 0,0 0 3 0,-1 0 3 15,1 0 6-15,-3 0 2 0,2 0 1 0,-1 0 2 0,0 0 5 16,-3 0 2-16,4 2 4 0,-4 0 2 0,-1-1 0 0,3 1 2 0,-3-1 0 15,0 2 0-15,1 0 3 0,-1 0-1 0,0-2-2 0,0 3 1 0,1 0 2 16,0 1 2-16,-1-3 2 0,1 3-1 0,-1 0 2 0,0 0 2 0,1 0 2 16,1-1 1-16,-2 3 3 0,1-2 0 0,2 0 1 0,0 1 1 0,1-1 2 15,-2-1 1-15,3 0 1 0,-1 3-1 0,1-4 1 0,-1 2 0 0,1 0-2 16,0-2-2-16,1 1-3 0,2-1-4 0,-2-1-4 0,2 1-4 16,2-1-4-16,-4-2-6 0,3 0-6 0,3 0-5 0,-3 0-4 0,3 0-1 15,-2-2-4-15,2-1 0 0,-1 1 0 0,-1-1 1 0,2 1 2 0,-4-1 3 16,4-1 3-16,-2 0 4 0,-2 0 8 0,2 1 7 0,-1 0 10 0,-2-2 8 15,1 2 7-15,-2-1 5 0,2 1 5 0,-2-2 4 0,-1 2 3 0,-1-1 3 16,1 1 4-16,-2 0 4 0,0 0 4 0,-1-1 0 0,-1 2-2 16,1 0 0-16,-2-1-2 0,0 1-5 0,-2 2-3 0,3-3-3 0,-1 1-4 15,-1 0-3-15,-1 2-2 0,3-1-5 0,-2-1-4 0,1 2-4 0,-2-2-3 16,3 2-2-16,-1 0-5 0,0 0 0 0,0 0-5 0,3 0 0 0,-3 0-2 16,2 2 1-16,1-2-1 0,-2 2 0 0,2-1-2 0,0-1-1 15,-1 2-2-15,2 0-1 0,-2-2-3 0,1 0-1 0,1 3-3 0,0-3-3 16,-1 0-1-16,1 2-3 0,0-2-1 0,0 0-1 0,-1 0-2 0,0 0-1 15,3 2-1-15,-2-2 1 0,1 0-1 0,-1 0 3 0,-1 0 4 0,1 0 1 16,0 0 4-16,-1 0 2 0,1 0 4 0,-1 0 2 0,2 0 5 0,-2 0 2 16,0-2 4-16,0 2 5 0,-1-2 3 0,-1 2 5 0,2 0 6 15,-1-3 5-15,-1 3 3 0,0 0 4 0,0-2 5 0,0 0 4 0,0 2 3 16,-1-1 3-16,0-1 3 0,-1 2 3 0,0-2 1 0,1 1 0 0,-1 1-2 16,-1-2 0-16,-1 1-4 0,3 1-2 0,-2-1-2 0,0 1-2 15,1-3-3-15,0 3-2 0,-2 0-2 0,2-2-3 0,-3 1-1 0,1 1 0 16,0-2-3-16,3 1 0 0,-4 1 1 0,1-4 1 0,0 3 4 0,2 0 2 15,-3-1 2-15,1-1 2 0,-1 2 3 0,0-1 0 0,1 1 1 16,-1-2 0-16,0-1 0 0,0 2-1 0,-1-1 1 0,0 0-1 0,0 0-2 0,1 0 0 16,-1-1-3-16,0 0-3 0,-1-1-5 0,-1 2-6 0,3-1-6 15,-3-1-5-15,1 1-8 0,-1 0-13 0,2 1-15 0,-3 0-22 0,0-2-23 16,0 2-39-16,-3-1-45 0,0 1-72 0,2-2-86 0,-3 2-93 0,1-1-96 16,-3-1-54-16,-1 4-31 0,-2-2-15 0</inkml:trace>
  <inkml:trace contextRef="#ctx0" brushRef="#br0" timeOffset="167364.1411">10468 3488 155 0,'0'-3'493'0,"0"-1"-9"0,0 1-12 0,0 0-99 0,0-1-139 0,0 1-73 0,0 3-39 0,0-4-21 0,0 3-9 0,0 0-2 15,2-1 1-15,-2 1 2 0,0 1 0 0,1-2-2 0,-1 2-3 16,0 0-5-16,0 0-6 0,0 0-9 0,0 0-7 0,0 0-8 16,0 0-8-16,0 0-8 0,0 0-8 0,0 0-7 0,0 0-7 0,0 0-6 15,0 0-6-15,0 0-8 0,0 0-6 0,0 2-6 0,2-1-4 0,-2 2-4 16,2 0-1-16,-1 2-1 0,-1-1 0 0,2 4 0 0,1 1 2 16,-1 1 3-16,-1 2 1 0,2 5 5 0,0 2 4 0,-1 6 7 0,-1 0 7 15,1 5 5-15,1 3 4 0,-3 4 0 0,0 5 0 0,0 4 0 16,0 3-5-16,-3 3 3 0,1 5 3 0,-4 3 1 0,2 2 3 0,-3 7 0 15,-1 1-1-15,0 4 0 0,-1 4-2 0,1-1 0 0,-2 5-1 16,0 0-1-16,1 1 2 0,0 0-1 0,-2 1-2 0,1-1-2 0,2 0-2 16,0-1-10-16,-1-2-8 0,1-2-14 0,0 0-17 0,-1-2-18 15,3-1-23-15,-1-1-25 0,2-4-29 0,-1-1-41 0,3-2-45 16,-3-4-83-16,1 0-100 0,3-5-70 0,-1-3-53 0,0-4-24 0</inkml:trace>
  <inkml:trace contextRef="#ctx0" brushRef="#br0" timeOffset="171513.8999">11143 3814 105 0,'0'-1'455'0,"0"1"-54"0,0 0-79 0,0 0-74 0,0 0-72 0,0 0-40 0,0 0-25 0,0 0-17 15,0 0-7-15,0 0-8 0,0 0-7 0,0 0-9 0,0 0-11 0,0 0-9 16,0 0-9-16,0 0-9 0,0 0-11 0,0 0-7 0,0 0-9 16,0 0-5-16,0 0-4 0,0 0-2 0,0 1-1 0,0 1 0 0,0 0 1 15,0 2 2-15,0-1 2 0,0 3 1 0,0 0 1 0,0 0 2 16,0 1 3-16,0 2 3 0,0 0 3 0,0 3 2 0,0-3 2 0,0 5 0 15,0 1 0-15,0 0 1 0,0 0 0 0,0 1-1 0,0 2-1 0,0 0-2 16,0 2 1-16,0-1-2 0,2 2 1 0,-1 0-2 0,1 1 0 16,-2-2-2-16,2 0 0 0,-1 3 0 0,2-4-1 0,0 2-1 0,-1-2 1 15,-1 1-2-15,1-1-3 0,0-1-3 0,-1 0-3 0,-1-1-7 16,2-2-7-16,-1-2-7 0,-1 1-10 0,2-2-8 0,-2-2-6 0,2 1-7 16,-1-3-5-16,-1-3-8 0,0 2-6 0,0-5-15 0,0 1-20 15,0-3-22-15,0 0-28 0,0 0-19 0,-1-3-19 0,-1-1-12 16,2-1-9-16,-2-4-23 0,2 1-28 0</inkml:trace>
  <inkml:trace contextRef="#ctx0" brushRef="#br0" timeOffset="171877.7662">11178 3885 180 0,'2'-7'385'0,"-1"-1"-63"16,1 1-54-16,-1 3-49 0,2 0-34 0,0-1-29 0,-1 1-19 15,1 1-16-15,0 0-11 0,-1 0-8 0,1 0-9 0,0 0-12 0,2 0-12 16,-1 0-10-16,1 0-12 0,0-1-12 0,0 3-9 0,1-2-7 0,-1 2-5 15,3-1-8-15,-2 1-2 0,-1 1-7 0,1-2-2 0,1 2-3 16,2 0-2-16,-3 2-1 0,1-2-1 0,1 3 1 0,-1-2 0 16,-2 3 1-16,2 0 0 0,-1 2-1 0,-1 0 2 0,2 0 0 0,-2 0 2 15,-1 1 0-15,-1 0 1 0,0 3 2 0,-1-2 0 0,-1-1 2 0,-1 1 0 16,0 2 0-16,-1-1 0 0,-1 0 4 0,-1-2 0 0,0 3 2 16,-2-3 2-16,0 1 1 0,-1-1 2 0,0 0 2 0,-1 1 2 15,-1 1 3-15,1-3 2 0,0 0 2 0,-1 1 2 0,2-1 0 0,-3 1 1 16,2-3-1-16,1 1 1 0,-1 0-3 0,2-3-1 0,-2 2-2 0,4-1-2 15,-1 0-4-15,0-2-3 0,0 1-3 0,3 1-3 0,-1-1-6 0,1-2-5 16,1 0-4-16,0 0-6 0,0 0-4 0,0 0-3 0,0 0-3 16,1 0-6-16,2 0-7 0,1 0-8 0,0-2-9 0,1 2-8 0,3-3-7 15,-2 0-10-15,4 0-6 0,0 0-8 0,3-1-6 0,-1 0-10 0,2-3-8 16,0 2-11-16,3-3-7 0,-2-1-6 0,2 0-4 0,-1-3 0 16,1 1-2-16,1-1 1 0,-1-1 0 0,0-1 4 0,-1-2 6 0,1-1 12 15,-2 2 15-15</inkml:trace>
  <inkml:trace contextRef="#ctx0" brushRef="#br0" timeOffset="172461.1038">11582 3739 14 0,'5'-21'119'0,"0"-1"27"0,-3 1 25 0,-1 1 20 15,-1 0 19-15,0 1 13 0,0 0 11 0,-3 2 6 0,1 0 3 16,-1 2-8-16,1 1-16 0,-1 0-13 0,-1 2-15 0,1 0-11 16,0 1-10-16,-1 2-14 0,3 1-14 0,-1 0-16 0,-1 2-14 0,1 0-18 15,2 3-17-15,-1-1-19 0,-1 1-20 0,2 1-15 0,-2 1-15 16,2 1-12-16,0 0-8 0,0 3-7 0,0-2-7 0,0 5-4 0,0-1-3 16,0 4 1-16,0 0 2 0,0 3 3 0,0 1 3 0,0 2 6 15,0 2 7-15,0 4 6 0,2 0 6 0,-2 0 2 0,2 3 2 0,-1-1-1 16,1 2 2-16,0 0 0 0,-1 0 0 0,2 0 0 0,-1 0-1 0,0-1 1 15,-1 0 0-15,2-1-1 0,-1-1 1 0,0 0-1 0,0-2 1 16,1 0 0-16,-1-2-2 0,1-1-2 0,1-1-4 0,-1-1-3 0,0 0-4 16,0-3-6-16,2 0-6 0,-1-2-8 0,1-2-7 0,2-1-7 15,-1-1-11-15,2 0-11 0,1-1-10 0,1-2-10 0,0-3-11 0,3 0-10 16,0 0-9-16,3-3-5 0,0-2-5 0,1-1-4 0,-1 0-4 0,3-1 1 16,-2-3 6-16,2-1 8 0,-1 0 13 0,-2-2 16 0,2 1 21 15,-3-1 21-15,-1 0 21 0,-1 0 23 0,-1-1 23 0,-4 1 20 0,0-1 19 16,-3 2 20-16,2 1 20 0,-5-4 14 0,0 5 14 0,-2-2 8 0,-2 0 6 15,0 1 0-15,-2 3-4 0,-1-2-7 0,1 2-6 0,-3 0-9 16,2 0-10-16,-1 3-12 0,-2-2-11 0,0 3-11 0,0 0-14 16,-1 1-11-16,1 1-12 0,0 2-10 0,0 2-10 0,-3-1-8 0,3 2-8 15,-1 2-5-15,-1-1-3 0,2 1-1 0,-1 2-2 0,1 0 1 0,-1 3 1 16,2 0 2-16,-1-1 2 0,2 3 1 0,-2 2 2 0,3-3 2 16,2 1 2-16,-2 3 0 0,2-2 1 0,1 0 0 0,2 1-1 0,-1-2-1 15,1 0-2-15,0 1-1 0,1-4-3 0,-1 0-1 0,2 2-1 0,1-4-2 16,-1 1-1-16,1-1-3 0,0-3 0 0,1 2 0 0,0-2 0 15,1-3-1-15,1 1 1 0,-1-2 0 0,1-2 1 0,-1 1 4 0,4-2 1 16,-2-1 4-16,2-1 2 0,-1-3 5 0,0 1 1 0,2-2 0 16,-2 0 3-16,1-2 2 0,0 2 3 0,-1-1 6 0,-1-1 7 0,2 1 7 15,-3 1 7-15,1 0 7 0,-2 0 6 0,0 1 2 0,0 1 0 16,-3 3 0-16,1-3-3 0,0 4-1 0,-1-2-4 0,0 2-7 0,-1 2-8 16,-1 1-8-16,0 0-12 0,0 0-9 0,0 0-9 0,2 0-6 0,0 1-7 15,-2 2-3-15,0 2-3 0,0 0 2 0,1 2 1 0,-1-2 4 16,2 2 4-16,-1 1 5 0,-1 1 4 0,2 0 2 0,1 1 2 0,1 0-5 15,-2-2-6-15,1 1-9 0,0 0-10 0,1 0-10 0,-1-1-11 16,0-1-13-16,0 1-13 0,1-4-14 0,1 2-14 0,-1-3-17 0,1 1-16 16,-2-4-18-16,3 3-23 0,-1-3-20 0,2-3-21 0,0 3-16 15,1-4-17-15,2-2-10 0,0 2-10 0,0-4-17 0,1-1-20 0,0 0-19 16</inkml:trace>
  <inkml:trace contextRef="#ctx0" brushRef="#br0" timeOffset="172995.0529">12201 3713 274 0,'1'-8'424'0,"-1"-1"-15"0,0 2-31 0,0 2-47 0,0 2-53 0,0-2-52 0,0 2-51 0,0 2-42 0,0 1-38 0,0 0-26 0,0 0-22 16,0 1-13-16,0 2-12 0,0 2-8 0,0-1-11 0,0 2-6 16,0 2-4-16,0 1-2 0,0 0 0 0,0 1 2 0,0 2 5 15,0 0 4-15,2 1 4 0,-1 1 1 0,-1 0 2 0,2-1 0 0,1-1 0 16,0 2 0-16,1-2-1 0,0 0-2 0,-1 0 0 0,0-1-3 0,-1-3 1 16,3 1-2-16,-2-1 0 0,0-1 0 0,2-1 2 0,-2-1-2 15,3-1-1-15,-1-1-3 0,-2 0-3 0,2-3-1 0,1 0-6 0,-1 0-1 16,4-3-4-16,-2 0-1 0,3-1-1 0,-1-2-2 0,0 0-2 15,-1-3-1-15,3 0-1 0,0-2-2 0,-1 1-3 0,2-2 1 0,-2 0 1 16,1-3 2-16,0 1 4 0,-1 2 1 0,-1-1 3 0,4-1 5 16,-4 0 5-16,-1 1 5 0,1 1 6 0,-2 3 5 0,1-1 3 0,-2 0 5 15,-1 3 4-15,-1 0 4 0,1 2 2 0,-2 1 2 0,-1-1 2 0,0 2-1 16,-1 0 1-16,1 2-7 0,-1-1-5 0,-1 1-7 0,0 1-7 16,0 0-8-16,0 0-2 0,2 1-3 0,-2 1-4 0,2-2 0 0,-1 3-1 15,3-2 0-15,-3 2-1 0,3 0 2 0,-2 1 0 0,0 0 3 16,-1-1 3-16,2 1 3 0,-1 1 4 0,0-1 2 0,-1-3 0 0,2 2 3 15,-1 1 0-15,0-1 3 0,-1-2 4 0,1-1 1 0,1 2 4 0,0 0 3 16,0-2 4-16,0-2 3 0,0 0 2 0,-1 1 3 0,3-2 0 16,-2-1 3-16,2 0 2 0,-2 0 1 0,3-2 3 0,-3 0 1 0,2-2-2 15,-2 1-1-15,2-1 0 0,-2-1-1 0,1 0-1 0,1 2 4 16,-3-3 1-16,0 1 6 0,-1 1 3 0,-1-1 4 0,0 1 3 0,0 2-1 16,0-1-1-16,-1 1-2 0,-1 1-3 0,0 3-4 0,-3-3-4 0,1 2-5 15,0 2-5-15,-1-2-6 0,-2 3-8 0,-2 3-5 0,1-1-9 16,-2 1-5-16,-2 3-5 0,2 2-3 0,-2 2-2 0,-2 1-2 0,2 1 2 15,-2 4 1-15,3 0 1 0,0 1 3 0,0 3 1 0,3 1 1 16,0 1 1-16,2-2-1 0,0 1 1 0,3 3 0 0,1-3 2 0,2 0 1 16,0 1 0-16,3-1 1 0,2-4 2 0,3 4-1 0,0-5 1 15,1 0-6-15,4-2-4 0,-1 0-10 0,4-2-10 0,2-2-20 0,2-2-25 16,2-3-30-16,2-1-34 0,3-3-69 0,1-2-85 0,4-3-95 16,0-1-98-16,1-3-55 0,3-2-30 0,-3-4-12 0</inkml:trace>
  <inkml:trace contextRef="#ctx0" brushRef="#br0" timeOffset="177253.5811">3036 2982 69 0,'0'0'79'0,"0"0"-2"15,0 0-3-15,0 0-2 0,0-2-5 0,0 2-3 0,0 0-3 0,0 0-5 0,0 0-6 0,0 0-8 0,0 0-8 0,0 0-5 0,0-3-6 16,0 3-4-16,0 0-4 0,0 0-4 0,0 0-2 0,0-2-4 0,0 2-4 15,2 0-6-15,-2 0-3 0,0 0-3 0,0 0-5 0,0 0-3 16,0 0-3-16,0 0-3 0,0 0-1 0,0 0-2 0,0 0-1 0,0 0-2 16,0 0 0-16,0 0-2 0,0 0 0 0,0 0-1 0,0 0 1 15,0 0 3-15,0 0 4 0,0 0 3 0,0 0 4 0,0 0 4 0,0 0 0 16,0 0 0-16,0 0 3 0,0 0 3 0,0 0 1 0,0 0 1 0,0 0 4 16,0 0 2-16,0 0 2 0,0 0 0 0,0 0-3 0,0 0-3 15,0 0-8-15,0 0-13 0,0 0-17 0,0 0-20 0,0 0-48 0</inkml:trace>
  <inkml:trace contextRef="#ctx0" brushRef="#br0" timeOffset="187612.8183">3151 2228 39 0,'0'0'72'0,"0"0"3"0,0 0 5 0,0 0 2 0,0 0 0 0,0 0 1 0,0 0 0 0,0 0-1 0,0 0 0 0,0 0 0 15,0 0-2-15,0 0-2 0,0 0-3 0,-1 0-2 0,1 0-2 0,0 0-3 16,-2 0-5-16,2 0-5 0,0 0-3 0,-2 0-5 0,2 0-4 0,-1 0-6 16,1 0-4-16,0 0-5 0,0 0-5 0,0 0-5 0,0 0-2 15,0 0-3-15,0 0-5 0,0 0-2 0,0 0-2 0,0 0-3 0,0 0-1 16,0 0-2-16,0 0-2 0,-2 0-2 0,2 0 0 0,0 0-2 16,0 0 1-16,0 0-2 0,-4 0 1 0,4 0-1 0,0 0 2 0,0 0-1 15,0 0 2-15,0 0 0 0,-2 0 3 0,2 0 2 0,0 0 0 0,-1 0 1 16,1 0 4-16,0 0 1 0,-2 0 1 0,2 0 1 0,-2 0 2 0,1 0 2 15,1 0 0-15,-2-1 1 0,2 1 1 0,-1 0 1 0,-1-1 2 0,2 0 2 16,-2 1 5-16,1-2 1 0,1 1 0 0,-2 1 2 0,2-2 2 16,-1 0 0-16,-1 2 2 0,2-1 1 0,-2-1 0 0,2 0 2 0,-1-1 0 15,-1 3-1-15,2-2-1 0,-1-1-2 0,-2-1-7 0,3 1-2 0,0 1-3 16,0-3-2-16,0 2-2 0,0-1-4 0,0 1-3 0,0-2-4 0,0 0-5 16,0 1-5-16,3-2-3 0,-2 2-2 0,-1-2-2 0,3 0-3 0,-1-1 1 15,0 2-3-15,1-2-3 0,0 0-3 0,0-1-2 0,2 3-1 16,0-3 2-16,1 1-2 0,0-1 1 0,2 1 1 0,0-1 1 0,1 0 0 15,1 1 2-15,0-2 0 0,2 1-2 0,-1 1-1 0,-1-1 1 0,4 1-1 16,-1 0 2-16,-1 1 0 0,1-2 1 0,3 0 2 0,-4 3 1 0,1-2 2 16,3 0 1-16,-5 0 1 0,3 1-2 0,-1-1 1 0,-1 2 3 0,-1-1 3 0,1 1 5 15,0 1 0-15,-1 0 2 0,-1-1 0 0,-1 1 1 0,1 1-1 16,-2-2 1-16,1 1 0 0,-1 1 0 0,-2-1-1 0,1 1-2 0,0 0 1 16,-2 1 1-16,0 1 0 0,0 0-2 0,0-2 1 0,-2 1-1 0,3 1 0 15,-3 1-1-15,2-2 0 0,-2 1-1 0,2 1-2 0,0-2-1 0,-2 2 0 16,2 0 1-16,1 0 1 0,-2 0-2 0,1 0 0 0,2 0-3 0,-1 0 1 15,2 2 1-15,-2-2 0 0,2 1 0 0,0 1 0 0,1-2 1 0,1 3 2 16,-2-3 3-16,4 3 2 0,-2-2 1 0,0 2 0 0,2 0 0 0,-1 0 2 16,3 1 1-16,-1-1 2 0,-2-1 0 0,3 1 2 0,-3-1 0 0,3 0 2 15,-1 1 0-15,-1-3-1 0,1 4 0 0,0-3-2 0,0 1 1 0,-2 0 1 16,3 1-1-16,-3-2 2 0,-1 0-1 0,2 0 0 0,-2 3 0 0,-1-3-2 16,1 1 1-16,-2-2-3 0,-2 1-1 0,2-1 1 0,0 2-1 0,-4-1 0 15,1-1 2-15,0 2-1 0,-2-2 0 0,0 0 1 0,-1 0 0 0,1 0 3 16,-1 0 2-16,-2 0 2 0,0 0 4 0,3 1 3 0,-3-1 2 0,0 0 3 15,0 0-1-15,0 0 2 0,0 0-2 0,0 0 2 0,0 0-2 0,0 0 1 16,0 0-2-16,0 0-2 0,0 0-3 0,0 0-4 0,0 0-3 0,0 0-2 16,0 0-2-16,0 0-3 0,0 0-2 0,0 0-2 0,0 0-3 0,0 0-2 15,0 0-2-15,0 0-1 0,0 0-1 0,0 2-1 0,0-1-2 0,0 0 1 16,0 3-1-16,0-3 1 0,0 2-1 0,0 0 1 0,0 0-1 0,0 0 1 16,0 2 0-16,0 0 3 0,0 0 1 0,-3 2 2 0,3 0 3 0,-2-1 2 15,2 1 3-15,-1 2 1 0,-1-2 1 0,-1 4 2 0,1-2 1 0,1 3 1 16,-1-2 4-16,-1 2 0 0,1-1 1 0,1-1 1 0,-1 3 0 15,2-1 2-15,-2 0-1 0,1-2 0 0,-1 2-1 0,2 0 0 0,-1-1-1 0,-1-1 0 16,2 3 0-16,-3-4-2 0,3-1-1 0,0 1 1 0,0-1 0 16,0-2 1-16,0-1 2 0,0 2-1 0,0-1 0 0,0-4 1 0,0 3 0 15,0-2 2-15,0-1 0 0,0-2-8 0,0 5-11 0,0-5-20 16,0 0-22-16,0 0-38 0,0 0-46 0,0 0-84 0,0 0-107 0,3-5-67 16,-3 5-50-16,2-3-26 0</inkml:trace>
  <inkml:trace contextRef="#ctx0" brushRef="#br0" timeOffset="189129.7306">3173 2119 69 0,'0'-1'89'0,"-2"-1"2"0,0 2 3 0,2 0-1 0,0 0-1 0,0 0-1 0,0 0-4 16,-2 0-6-16,2 0-4 0,0 0-5 0,0 0-4 0,0 0-4 0,0 0-3 16,0 0-2-16,0 0-3 0,0 0-3 0,0 0-4 0,0 0-3 15,0 0-3-15,0 0-5 0,0 0-3 0,0 0-2 0,0 0-5 0,0 0-4 16,0 0-6-16,0 0-5 0,0 0-3 0,0 0-3 0,0 0-3 0,0 0-1 15,0 0-2-15,0 0-3 0,0 0-2 0,0 0 0 0,0 0-3 0,-1 2-1 16,1-2-2-16,-2 1-2 0,2-1-1 0,0 0 2 0,0 0 1 16,-1 2 2-16,1-2 1 0,-2 0 0 0,2 0 2 0,0 0 1 0,-2 2 2 15,2-2 1-15,0 0 1 0,0 0 2 0,0 3 2 0,0-3 1 0,0 0 2 16,-1 0 0-16,1 0 1 0,0 0 1 0,0 0 1 0,0 0 2 0,0 0 3 16,0 0 2-16,0 0 2 0,0 0 2 0,0 0 4 0,0 0 1 15,0 0 4-15,0 0 4 0,0 0 4 0,0 0 5 0,0 0 2 0,0 0 1 16,0 0-2-16,0 0-6 0,0-3-4 0,0 1-3 0,0 0-5 0,0-1-5 15,0-2-3-15,0 3-4 0,0-3-1 0,1 1-3 0,-1-1-6 0,2-1-6 16,-2 0-5-16,2 0-5 0,-1-1-1 0,-1 0 4 0,3 0 2 0,-1-3-1 16,0 3 0-16,2-1 0 0,-1-2 0 0,0 0 0 0,2 1-3 0,-2-1-4 15,2-1 0-15,2-1-3 0,-2 0 3 0,2 0 5 0,-1 0 1 0,-1 1 0 16,3-1 2-16,0-2 1 0,0-1 2 0,-2 3 2 0,2-2-1 0,1 1 1 16,-1-1 1-16,2 0 2 0,-1 3 3 0,-1-3 1 0,0 2 2 0,0 0-3 15,1 0 2-15,-1-2 0 0,0 3-1 0,2-3 0 0,-2 3 2 16,0 0 2-16,0 0 2 0,-1-1 0 0,1 2 3 0,-1-3 0 0,-1 5 1 0,-1-2-1 15,2 4 1-15,-2-3 1 0,0 2-2 0,0-1 1 0,-2 1 0 0,2 1 0 16,-1 2-1-16,-1-1-2 0,1 0-2 0,-3 3-1 0,1-1-2 16,1 0-3-16,-1 1-6 0,-1 1-1 0,1-2-4 0,-2 3-2 0,2-2-3 0,-2 2-4 15,0 0-2-15,0 0-3 0,0 0-2 0,0 0 1 0,0 0-2 0,1 0 2 16,1 0-1-16,1 0 1 0,0 2 0 0,0-2 4 0,0 1 4 16,0 1 0-16,1-1 4 0,-1 1 1 0,2-1 1 0,-2 2 3 0,4-1 0 0,-2-1 2 15,2 0-1-15,-1 3 1 0,-1-1 0 0,4 0 1 0,-3 0 0 16,4-1 0-16,-2 1-1 0,1 1-2 0,1-1 1 0,1-1-1 0,3 3 2 0,-3-2 0 15,3 1 2-15,-1-1 2 0,3 1 2 0,-2-1 0 0,3 2 2 0,-2-3 0 16,2 1 2-16,1 2 1 0,-1-4 1 0,3 2 2 0,-2 0 1 16,4 1 2-16,-3 0-1 0,3-1 0 0,0 0-2 0,0 1-3 0,2-1 0 0,0 0 0 15,-2 0-2-15,3 1-1 0,0-1-3 0,-1-1-3 0,2 1-3 0,0 1-5 16,0-1-3-16,0-1-3 0,1 1-5 0,0-1-1 0,-1 0-3 16,-1 1-1-16,2-2-4 0,-2 0-1 0,0-1-1 0,2 1-1 0,-4-1 1 15,0 0 0-15,1 0 1 0,-1 0-1 0,-2 0 3 0,1-1 2 0,-1 1 2 16,-1-1 0-16,-1 0 3 0,0 1 2 0,-3-2 1 0,1 1 2 0,-1-3 1 0,-2 3 2 15,1-1 0-15,0 0 3 0,-3-1 2 0,0 3 3 0,-1-2 2 16,0 0 3-16,0-1 3 0,-1 1 1 0,-2 2 1 0,2-3-1 0,-1 1 1 0,-1 0-1 16,-2-1 1-16,3 1-1 0,-2 1 0 0,-1-2-1 0,0 2 1 15,2 1 1-15,-3-3-2 0,0 3 0 0,-1 0-1 0,1-2 0 0,-1 1 0 16,0 1 1-16,-1-2 1 0,0 1 2 0,-1 1 3 0,1 0 2 0,-3 0 5 16,0 0 4-16,0 0 4 0,0 0 0 0,0 0 4 0,0 0 3 0,0 0 3 15,0 0 2-15,0 0 1 0,0 0 3 0,0 0 1 0,0 0 0 0,0 0 0 16,0 0-3-16,0 0-2 0,0 0-4 0,0 0-5 0,0 0-3 0,0 0-3 15,0 0-6-15,0 0-2 0,0 0-4 0,0 0-5 0,0 0-3 0,0 1-4 16,0-1-4-16,0 0-2 0,-2 2-2 0,2-2-1 0,-1 0-2 0,1 1 2 16,0 1-1-16,0-2 2 0,0 3 2 0,-2-2 0 0,2 2 1 0,-1-2 1 15,-1 3 2-15,2-1 1 0,0 2 1 0,-3-3 2 0,3 3 1 0,-1-3 0 16,-1 5 0-16,1-2-1 0,-1-1-1 0,2 0 0 0,-2 2 0 0,1 0 1 16,-1-2 0-16,-1 3 0 0,1 0 1 0,1-1 0 0,-1 1 0 0,0 1 1 15,-1-1 0-15,2 2 0 0,-1-1 1 0,0 1 2 0,-2 2-1 0,1-2 1 16,0 1 0-16,-1 2-1 0,1 0 0 0,0-2-2 0,0 4-1 0,0-2-1 15,-1 2 1-15,0-1 0 0,1 3 0 0,1-3 0 0,-1 2 0 0,1-1 1 16,1 3 1-16,-1-1 0 0,-1-2 2 0,3 1 0 0,-2 0 2 0,2 0 2 16,-1-1 0-16,1-1 1 0,0-1 0 0,0 2 1 0,0-4 1 15,0 2 1-15,0-1 1 0,1-2 0 0,-1 0 1 0,2-2-1 0,-2 1 2 0,2-2-4 16,-1-1-5-16,-1 0-16 0,2 0-19 0,-1 0-22 0,-1-1-28 16,0 1-38-16,0-5-46 0,0 0-85 0,0 0-104 0,-1 3-61 0,1-3-40 15</inkml:trace>
  <inkml:trace contextRef="#ctx0" brushRef="#br0" timeOffset="191277.6706">3096 2058 3 0,'0'0'48'0,"0"-2"-5"0,0 2-5 0,0 0-3 0,0 0-1 0,0-1-3 15,0 1 1-15,0 0 1 0,0 0-1 0,0 0 1 0,0 0-1 0,0 0-1 16,0 0-2-16,0 0 0 0,0 0 1 0,0 0-1 0,0 0-1 0,0 0-1 15,0 0-1-15,0 0-1 0,0 0-2 0,0 0 0 0,0 0-2 0,0 0 2 16,0 0-1-16,0 0 1 0,0 0-3 0,0 0-1 0,0 0-1 0,0 0-2 16,0-2-2-16,0 2-1 0,0 0-2 0,0 0-1 0,0 0 0 0,0 0 0 15,0 0 0-15,0 0 2 0,0 0-1 0,0 0 1 0,0 0 3 16,0 0 2-16,0 0 2 0,0 0 3 0,0 0 5 0,0 0 5 0,0 0 4 0,0 0 3 16,0 0 4-16,0 0 3 0,0-2 0 0,0 2 0 0,0-3-2 15,0 1-3-15,0 0-1 0,0 1 1 0,0-1 2 0,0-1 2 0,0 1-3 16,0 1-3-16,0 0-6 0,0-2-2 0,0 1-3 0,0-1-1 0,-2 0-2 0,2 0-1 15,0 0 1-15,-1 0 0 0,1-1-3 0,0 1-3 0,0-2-5 0,0 1-5 16,0-1-1-16,0 0 0 0,0-2 0 0,0 2-2 0,0-3-1 16,1 0-5-16,1 1 1 0,-2-1 3 0,2-1 2 0,-1 0-1 0,-1 0 0 15,2 1 2-15,-2-4 1 0,1 2-1 0,1 0-1 0,-2-1 1 0,2-1 0 16,-1 0 1-16,1 2 0 0,-2-4 1 0,3 1-3 0,-2 2-1 0,-1-2-1 16,2-1 2-16,-1 1-2 0,-1-1 1 0,2 1-2 0,-2-1 2 0,2 0-3 0,-1-1-3 15,-1 3-1-15,2-2 1 0,-2 0 1 0,1 1 1 0,1-1-2 16,-2 1-3-16,2-1 1 0,-1 1 2 0,-1-1 0 0,2 2-3 0,-2-1 2 15,1 0 0-15,1 0 3 0,-2 1 1 0,2 0 1 0,-1 1 1 0,-1 1 0 16,2 0 2-16,-2 0 2 0,2 0 0 0,0 1 0 0,-2 1-3 0,2 1 2 0,-2 0 1 16,1 2-3-16,1 0-2 0,-2 0-4 0,2 2-3 0,-2-1-1 15,1 0-6-15,-1 1-2 0,0 1-5 0,0 2-2 0,0-3-2 0,0 3-1 16,0 0-4-16,0 0-3 0,0 0-1 0,0 0-2 0,0 0 3 0,0 0 1 16,0 0 1-16,0 0 3 0,0 0 2 0,3 0 2 0,-1 0 2 0,1 0 3 0,-1 0 1 15,1 0 3-15,0 0 2 0,-1 3 2 0,4-3 4 0,-3 0 0 16,2 2 2-16,-2-2 1 0,2 2 2 0,1-1 0 0,2-1 0 0,-2 2 1 15,1-2 1-15,1 2 0 0,1-2 0 0,1 0 1 0,-1 3 0 0,2-2 2 16,0-1 0-16,2 1 0 0,-1 1 0 0,1-2 0 0,3 1-1 0,0-1 0 16,-1 2-1-16,3 0 0 0,-1-2-1 0,1 1-2 0,2 1 0 0,2-2-2 0,0 1-1 15,-1 0-2-15,3-1 2 0,1 1 2 0,2-1 2 0,1 2 3 0,1 0 2 16,2-2-1-16,1 1 2 0,0 1 1 0,1-2 3 0,3 1 2 16,1-1 3-16,2 2 1 0,-1-1 1 0,3 2-3 0,2-1-6 0,-1-1-8 15,3 0-8-15,1 3-14 0,-2-3-12 0,5 1-9 0,-2 1-5 0,-1-3-7 16,1 3-5-16,-2-2-10 0,-1 2-9 0,0-2-10 0,-1 1-7 0,1 1-7 15,-4-1-7-15,1 0 3 0,-2-2 3 0,1 0 9 0,-2 3 9 0,0-3 6 16,-2 0 5-16,-1 0 3 0,-2-3 2 0,0 3 8 0,-3-2 14 16,-1 0 10-16,1-1 10 0,-3 0 12 0,-2 0 14 0,-2-1 9 0,-2 4 7 0,1-5 11 15,-5 0 11-15,0 3 13 0,-2-3 12 0,-2 2 9 0,0 0 10 16,-1-2 7-16,-4 4 7 0,0-3 5 0,0 1 6 0,-3 0 1 0,-1 0-4 16,1-1-1-16,0 2-3 0,-2 0-6 0,-1-1-7 0,2 1-9 0,-2-1-11 15,1-1-7-15,-1 1-7 0,1 1-11 0,-2 1-9 0,1-2-12 16,1 2-10-16,-1-2-6 0,0 3-3 0,1-3-3 0,0 1-4 0,1 1-4 0,-1 1-3 15,1-2-1-15,-1 0-2 0,2 2 1 0,-2-1-3 0,2 1 1 16,0-1 0-16,0-1 3 0,0 2 2 0,2-1 2 0,-2-1 1 0,-1 2 1 16,2-1 1-16,1 1 1 0,-2 0 1 0,1-2 0 0,-1 2-1 0,1 0 1 15,0 0-2-15,-1 0 2 0,0 0-1 0,0 0 1 0,-1 0 0 0,1 0 1 16,1 0 1-16,-3 0-1 0,2 0 0 0,0 0-1 0,-2 0-2 16,2 0 0-16,-2 0 0 0,3 0-2 0,-3 2 0 0,-1-1 0 0,1-1-1 15,0 2 0-15,-1-2 0 0,1 1 0 0,-1-1 0 0,0 0 0 0,1 0 0 16,-2 0 1-16,-1 2 0 0,3-2 0 0,-3 0 2 0,0 0 0 0,0 0 0 15,0 0 1-15,2 1-1 0,-2-1-1 0,0 0 2 0,0 0-2 16,1 0 0-16,-1 0-1 0,0 0-1 0,0 1 0 0,0-1 0 0,0 0-1 16,0 0-1-16,2 0 0 0,-2 0 1 0,0 2 1 0,1 0 0 0,1-2-2 15,-2 3 1-15,2-2 1 0,-1 1 1 0,-1-2 1 0,2 4 0 0,-2-1 1 16,1 0 2-16,1 0 0 0,-2 1 2 0,3-1 1 0,-1 2 0 0,0-1 2 16,-1 1-1-16,2 2 1 0,0-2 1 0,-1 1 2 0,-1 2-1 15,1-1 0-15,1 1 2 0,0 2-1 0,1 0 2 0,-3-1 2 0,2 3 4 16,-1-2 3-16,0 2 1 0,-1 0 2 0,1 1 2 0,2 3 2 0,-4-1 3 15,2-1 2-15,-1 1 0 0,-1 2 1 0,0 0 2 0,0 0-1 0,-1 1 0 16,-1 0-1-16,2 1-2 0,-4 1-2 0,2 0-2 0,1 1-2 16,-1 0-2-16,-1-2-2 0,0 1-2 0,-1 0-3 0,1 1-1 0,0-1-1 0,1-1-1 15,-1 1 0-15,0 0 1 0,2-1-1 0,-1-1 0 0,-1 0 2 16,1 1 0-16,2-3 2 0,-1 0 1 0,1 0 1 0,0-1 3 0,0 0 1 16,0 1 2-16,1-3 3 0,-1 1 0 0,2 0-6 0,1-2-10 15,-1-2-17-15,2 2-20 0,-1-2-26 0,-1 0-27 0,4 2-43 0,-2-3-49 16,-1-1-81-16,0 1-94 0,0-1-58 0,-1-1-42 0</inkml:trace>
  <inkml:trace contextRef="#ctx0" brushRef="#br0" timeOffset="205750.8919">3848 3079 61 0,'0'0'77'0,"0"0"-3"0,0 0 0 0,0 0 1 0,0 0-2 0,0 0 0 0,0 0-1 0,0 0-1 0,0 0 0 16,0 0 0-16,0 0-2 0,0 0 1 0,0 0-1 0,0 0-2 0,0 0 0 15,0 0-3-15,0 0-2 0,0 0-1 0,0 0-2 0,0 0-4 16,0 0-3-16,0 0-3 0,0 0-4 0,0 0-3 0,0 0-4 0,0 0-2 15,0 0-3-15,0 0-2 0,0 0-3 0,0 0-2 0,0 0-2 0,0 0-3 16,0 0-3-16,0 0-2 0,0 0-1 0,0 0-3 0,0 0-2 0,0 0-1 16,0 0 0-16,0 0-1 0,0 0-1 0,0 0 0 0,0 0-2 0,0 0 1 15,0 0-1-15,0 0 2 0,0 0 0 0,0 0 2 0,0 0 0 16,0 0 1-16,0 0 2 0,0 0 2 0,0 0 1 0,0 0-2 0,0 0 2 16,0 0 0-16,0 0 1 0,0 0-1 0,0 0-1 0,0 0 1 0,0 0-1 15,0 0-2-15,0 0-1 0,0 0 0 0,0 0-2 0,0 0 0 0,0 0-1 16,0 0 0-16,0 0 0 0,0 0-1 0,0 0 0 0,0 0-1 0,0 0 2 15,0 0 0-15,0 0 1 0,0 0 0 0,0 0 0 0,0 0 1 16,0 0 1-16,0 0 1 0,0 0 0 0,0 0-1 0,0 0 1 0,0 0-2 16,0 0 0-16,0 0 0 0,0 0-1 0,0 0 0 0,0 0-1 15,0 0 0-15,0 0-2 0,0 0-1 0,0 0-2 0,0 0 0 0,0 0-2 0,0 0-1 16,0 0-1-16,0 0-1 0,0 0 0 0,0 0-2 0,0 0-1 16,0 0 1-16,0 0-2 0,0 0-2 0,0 0 0 0,0 0-1 0,0 0 0 15,0 0-1-15,0 0 0 0,0 0-1 0,0 0 0 0,0 0-2 0,0 0 2 16,0 0 1-16,0 0 0 0,0 0-2 0,0 0 1 0,0 0 0 0,0 0 1 15,0 0 0-15,0 0 1 0,0 0 1 0,0 0 0 0,0 0 1 0,0 0 2 16,0 0 0-16,0 0 2 0,0 0-2 0,0 0 1 0,0 0 0 16,0 0 1-16,0 0 2 0,0 0 0 0,0 0 0 0,0 0-2 0,0 0 2 15,0 0 0-15,0 0 0 0,0 0 1 0,0 0-1 0,0 0 0 0,0 0 1 16,0 0 1-16,0 0 0 0,0 0 1 0,0 0-1 0,0 0 0 0,0 0 1 16,0 0-1-16,0 0 0 0,0 0 0 0,0 0 0 0,0 0-1 15,0 0 0-15,0 0 0 0,0 0-1 0,0 0 0 0,0 0 0 0,0 0 0 16,0 0-1-16,0 0 0 0,0 0 0 0,0 0 0 0,0 0-2 0,0 0 1 15,0 0-2-15,0 0 1 0,0 0-2 0,0 0 1 0,0 0-1 0,0 0-1 16,0 0-1-16,0 0 1 0,0 0-4 0,0 0 1 0,0 0 0 16,0 2-1-16,2-1 0 0,-2 1-2 0,1 1 1 0,1-2-3 0,-2 0-3 15,2 3-3-15,-1-1-7 0,1-1-6 0,1 3-6 0,-1-2-7 0,1 1-5 16,-1 3-8-16,-1-2-8 0,2 3-7 0,0-2-6 0,-1 2-9 16,-1 1-8-16,1 0-9 0,-2 0-9 0,2 4-7 0,-1-2-8 0,-1 1-7 15,0 0-7-15,0 1-7 0,0 1-7 0,0-1-8 0</inkml:trace>
  <inkml:trace contextRef="#ctx0" brushRef="#br0" timeOffset="206509.7999">3864 3042 135 0,'0'-2'173'0,"0"0"-13"0,0 2-11 0,-1 0-9 0,1 0-11 0,0 0-14 0,0 0-17 0,0 0-13 0,0 0-13 15,0 0-17-15,0 0-19 0,0 0-18 0,0 0-18 0,0 0-13 16,0 0-13-16,0 0-12 0,-2 0-14 0,2 2-3 0,0 0-1 0,0-1 3 16,0 3 3-16,0-1 6 0,0 2 6 0,0 0 5 0,0-1 8 0,0 4 3 15,0-2 6-15,0 3 4 0,0-2 3 0,2 2 6 0,-2 1 7 0,1 2 2 16,1-2-1-16,-2 0 0 0,0 2-2 0,2 0 3 0,-1 0 1 0,-1 0 2 16,3 2 2-16,-3-2 1 0,1 0 1 0,1 0 0 0,-2 0 2 15,2 0 1-15,-1-2-2 0,-1 1 2 0,2-1 1 0,-2 1 0 0,2-2-2 16,-1-1-1-16,-1 1-3 0,2-1-1 0,-1-1-2 0,-1 0 0 0,2-1 0 15,-2-2 1-15,2 1 0 0,-1-1 4 0,-1 1 7 0,0-2 4 0,0-2 6 16,0 1 4-16,0-2 6 0,0 0 6 0,0 0 6 0,0 0 5 16,0 0 6-16,0 0 3 0,0 0 3 0,0 0 1 0,0 0-2 0,0 0-3 15,0 0-8-15,0-2-10 0,0 1-11 0,-1-2-8 0,-1 0-5 0,2-2-10 16,-2 2-8-16,2-3-9 0,-1 2-6 0,-1-1-8 0,2 0-11 16,-1-3-5-16,-1 0-4 0,0 0-2 0,2 0-1 0,-1-1-1 0,-1-2 1 0,2 1 0 15,-2-1 1-15,1 0 4 0,1-2 4 0,-3 3 4 0,3-2 2 16,-1 0 5-16,-1 0 6 0,2 2 7 0,-2-2 7 0,1 2 7 0,-1 1 4 15,2 0 7-15,-1 0 10 0,-1 2 6 0,2 1 4 0,-2-2 0 0,2 3 0 16,-1 0 0-16,-1 1 1 0,2 0 1 0,-2 1-2 0,1 0-6 16,1 0-7-16,-2 1-8 0,2 0-10 0,0 2-10 0,0 0-10 0,0 0-10 15,0 0-15-15,0 0-6 0,0 0-4 0,0 4-5 0,0-3-1 0,0 3 1 0,0-1 3 16,0-1 4-16,0 5 4 0,2-2 6 0,-2 3 8 0,1-2 6 16,1 3 6-16,-2 0 9 0,0 1 12 0,0 2 5 0,0 0 2 0,0 2 4 15,0-2 0-15,0 2 1 0,0 1 0 0,0 0 1 0,2-1 0 0,-2 0 1 16,1 0-1-16,-1 0 1 0,2 2 0 0,-2-3 0 0,2 2-2 0,-2-1 1 15,1-1 0-15,-1-2-1 0,0 3 0 0,2-2-3 0,-1-2 0 16,-1 0-3-16,2 1-1 0,-2-2 0 0,0-3-1 0,2 1-1 0,-2-1 1 16,1 1 0-16,-1-3 0 0,0 0 1 0,0 0 1 0,0-2 4 15,0 1 0-15,0-1 3 0,0-1 2 0,0-1 0 0,0 0-1 0,0 0-2 0,0 0-3 16,0 0-3-16,0 0-5 0,0 0-9 0,0 0-13 0,0 0-17 16,0-1-16-16,0-1-25 0,0-3-26 0,0 1-28 0,0 1-30 0,0-2-32 15,0 0-36-15,0-3-49 0,0 1-56 0</inkml:trace>
  <inkml:trace contextRef="#ctx0" brushRef="#br0" timeOffset="206895.5748">3820 3025 163 0,'0'0'215'0,"-2"-2"-66"0,2 2-43 0,0 0-34 0,0 0-24 0,0 0-16 0,-1 2-9 0,-1-2-5 0,2 1-1 16,-2 1 0-16,1 1-2 0,-2 0-2 0,2-2 0 0,-1 4-3 0,0-2 0 16,-1 4 0-16,0-2 2 0,1 0 5 0,-1-1 6 0,0 4 6 0,0-2 1 15,-1 1 2-15,1 1-4 0,-1-1-5 0,1-1-4 0,-1 1-1 0,1 0-3 16,0 0-1-16,0-2-1 0,1 1 0 0,1-2-1 0,-1 1 1 16,0 1-2-16,-1-3-1 0,1 1 0 0,0-1 1 0,2 0 2 0,-2-1 2 15,2-1 5-15,-1 1 4 0,-1-2 7 0,2 0 7 0,0 0 8 0,0 0 7 16,0 0 9-16,0 0 6 0,0 0 4 0,0 0 0 0,0-2-2 0,0 1-3 15,0-3-3-15,0 2-4 0,0-1-6 0,2-2-7 0,-1 1-9 0,-1-1-8 16,2 1-7-16,-2-1-10 0,2 1-7 0,0-1-7 0,0 0-5 0,-1 0-1 16,1 1 1-16,1 0 1 0,-3 1 1 0,2-2-1 0,-1 2 2 15,1 1 0-15,-2-1-2 0,2 1-5 0,-1 0-5 0,1 1-2 0,-1 0-4 16,1 1-6-16,1 0-1 0,1 1-2 0,0 0 1 0,-1 1 0 0,2 1-1 16,1-1 0-16,-1 2 2 0,3 1 0 0,1-1-2 0,-1 3-5 0,2-1-9 15,1-1-12-15,-2 3-20 0,4-1-19 0,0 2-44 0,-1 0-52 16,4 0-72-16,-3 0-80 0,4-2-49 0</inkml:trace>
  <inkml:trace contextRef="#ctx0" brushRef="#br0" timeOffset="208009.7396">4757 3081 105 0,'0'-3'133'0,"0"1"-19"0,0 2-11 0,0 0-6 0,0-1 0 0,0-1 1 0,0 1 1 0,0 1-2 16,0 0-2-16,0 0-5 0,0 0-7 0,0 0-5 0,0 0-5 16,0 0-1-16,0 0-6 0,0 0-7 0,0 0-9 0,0 0-7 0,0 0-9 15,0 0-9-15,0 0-10 0,0 0-8 0,0 0-10 0,0 0-11 0,0 0-7 16,0 0-7-16,0 0-10 0,0 0-13 0,0 0-5 0,0 0-3 16,0 1 2-16,0 1 3 0,0 1 4 0,0 0 5 0,0 0 8 0,0 1 7 15,0 1 7-15,0 0 9 0,0 3 4 0,-2-1 4 0,1 2 9 0,1-1 10 16,-2 1 5-16,0 2 4 0,0 1 1 0,2-1-2 0,-2 4-1 0,1-1-2 15,-1 1-1-15,1 0-1 0,-1 1 0 0,0 3 1 0,1-1 1 0,-1 0 3 16,-1 0 0-16,3 4 0 0,-2-2 0 0,1 1 0 0,-1-2 0 0,2 3-2 16,-2-5-1-16,1 3 0 0,1-1 0 0,-2-2-1 0,2-1-2 15,0-1-1-15,0-1-3 0,0 1-1 0,0-3-4 0,0 0-4 0,0-2-8 16,0-1-8-16,0 0-10 0,0-1-6 0,0-1-7 0,0-1-5 0,0-2-5 16,0-1-3-16,0 2-6 0,0-2-8 0,0-1-16 0,0-2-18 0,0 0-22 15,0 0-28-15,0 0-29 0,-1-3-33 0,-2 0-36 0</inkml:trace>
  <inkml:trace contextRef="#ctx0" brushRef="#br0" timeOffset="208445.3274">4675 3055 65 0,'0'0'124'0,"0"0"-34"0,0 0-21 0,0 0-14 0,-2 0-6 0,1 2-4 0,1-1-1 0,-2 1 2 0,2 1 0 0,-1 1-1 0,-1-1-1 16,0 2-1-16,1 1-1 0,-2 0 0 0,-2 0-2 0,2-1 0 0,0 3-3 15,0-1-2-15,-2-2-4 0,2 4-3 0,-1-3-4 0,0 0-5 16,-1 2-3-16,2-2-3 0,0 1-1 0,0 1-2 0,-1-5-1 0,1 4-1 15,0-1 0-15,1-2-1 0,1 0 1 0,-1 1 0 0,1-2 2 0,-2-1 2 16,3 1 2-16,-2-1 3 0,2 1 4 0,-1-3 8 0,1 0 5 16,0 0 8-16,0 0 6 0,0 0 6 0,0 0 4 0,0 0-1 0,0 0-4 15,0-2-6-15,1-1-7 0,-1 0-10 0,2 1-11 0,-2-3-13 0,4 1-13 16,-2-2-10-16,1 1-9 0,0-2-10 0,0 2-5 0,2-1-5 0,0 0-1 16,0 0 2-16,1 1 5 0,-1-1 7 0,-1 2 9 0,1-1 7 0,-1 0 10 15,0 2 13-15,1-2 6 0,-1 1 5 0,1 1 2 0,-2 2 1 0,1 0-1 16,-1-1-4-16,0 2-3 0,0 0-3 0,-1 0-1 0,4 0-1 0,-3 2-4 15,2-1-2-15,-2 3-2 0,2 0-2 0,0-1-2 0,2 2 0 16,-2 0 0-16,0 3 2 0,1-1 2 0,-1 1 4 0,2 2-10 0,0 0-14 16,1 2-27-16,0 0-36 0,1 1-82 0,1-1-107 0,0 3-69 0,0-2-50 15</inkml:trace>
  <inkml:trace contextRef="#ctx0" brushRef="#br0" timeOffset="216745.2302">11530 4723 336 0,'0'-5'495'0,"0"3"-10"0,0-1-80 0,0 0-115 0,0 0-73 0,2 1-50 0,0 2-30 15,-2-2-16-15,1-1-9 0,-1 3-4 0,2 0-7 0,-1-2-8 0,-1 2-9 16,0 0-12-16,0 0-12 0,0 0-10 0,0 0-11 16,0 0-11-16,0 0-8 0,0 0-10 0,2 2-7 0,-2-2-7 0,2 3-5 15,-1-1-5-15,2-2-3 0,-1 3-1 0,1 2-1 0,-2-2-1 16,2 1 0-16,-1 2 0 0,0 0 2 0,1 2 3 0,-1-2 2 0,1 4 3 15,-2 0 3-15,1-1 3 0,1 3 3 0,-1-1 3 0,-1 0 1 16,1 1 2-16,2 1 2 0,-4-1-1 0,2 2 2 0,-1-2-1 0,-1 0 1 16,0 0-1-16,0 0 1 0,0-2-1 0,0 0 1 0,0-1 0 15,0-3 0-15,0 2 1 0,0-3 2 0,0 0 3 0,0-1 4 0,0 0 3 16,0-2 6-16,0 1 5 0,0-2 6 0,0-1 7 0,0 0 4 16,0 0 2-16,0 0-1 0,0-4-3 0,0 1-3 0,0-2-4 15,0-2-5-15,0-1-6 0,2 0-6 0,-2-2-10 0,2-4-8 0,1 1-11 16,-1-2-8-16,1 0-10 0,0-1-5 0,0-3-3 0,2 2 1 15,1 2 0-15,-1-1 3 0,1 1 2 0,-1-1 0 0,3 3 3 0,-2 1 1 16,0 0 4-16,-1 3 4 0,0 1 1 0,0-1 2 0,0 1 0 16,1 4-1-16,0-1-2 0,-1 1-2 0,0 3-2 0,0-2-1 0,2 3-1 15,-1 3 0-15,-1-2-1 0,2 2 1 0,1 0 0 0,-1 2 1 16,1 0 1-16,-1 4 1 0,-1-1 3 0,2 1 3 0,-2 2 3 16,1 1 3-16,-1 1 0 0,-1 0 3 0,1 1 1 0,-1-1 2 0,-2 3 1 15,0-1 0-15,0-3 2 0,2 2-1 0,-3-1 2 0,-1 0-1 16,2-3 0-16,-1 3-1 0,-2-4 3 0,3-1 0 0,-2 1 4 15,-1-4 5-15,2 2 3 0,-2-3 5 0,2 0 5 0,-1-1 10 0,-1-1 11 16,0-1 11-16,0-1 8 0,0 0 4 0,2-1 1 0,-1-2-1 16,1-2-1-16,1 1-4 0,0-4-3 0,2-1-4 0,-2-1-6 0,5-1-6 15,-2-3-6-15,1 0-12 0,-1-1-12 0,3-1-10 0,-1-1-9 0,2-1-5 16,-2 0-2-16,1 1 1 0,-1 2-1 0,0 0 2 16,1 2 0-16,-1 0 2 0,-3 3-2 0,2 0 1 0,-2 1-1 0,0 1-2 15,-1 1-1-15,-1 4-4 0,0-2-5 0,0 2-4 0,-1 2 0 0,1-1-2 16,-1 2-2-16,1 2 0 0,0-1-1 0,1 4 0 0,-2-2 0 15,1 4 3-15,1 1 0 0,0 0 5 0,0 1 2 0,0 4 6 16,0-1 5-16,1 1 5 0,0 2 4 0,-1 0 3 0,0 0 2 16,1 2-2-16,0-1-5 0,3 1-8 0,-4 0-9 0,1-2-11 0,0 1-12 15,1 2-15-15,1-4-16 0,0 1-18 0,-2-2-16 0,2 0-25 16,-1-2-26-16,3 0-29 0,-1-1-32 0,0-3-32 0,2 0-31 0,1-3-44 16,0-1-52-16,3 0-45 0,-1-3-39 0,2-3-18 0</inkml:trace>
  <inkml:trace contextRef="#ctx0" brushRef="#br0" timeOffset="217159.9529">12452 4638 81 0,'-3'-8'538'0,"-2"-2"5"0,2 3-2 0,-2 0-90 0,-3 0-133 0,4 1-85 0,-1 1-61 0,0 1-37 0,0 1-26 0,0 0-16 0,-1 0-15 0,0 1-13 16,1 1-15-16,0 1-14 0,0 1-14 0,1 1-12 0,-2 1-9 15,1 3-6-15,0 0 0 0,0 0-2 0,-1 2 0 0,-2 1 3 16,4 3 0-16,-3 0 5 0,2 1 3 0,0 0 0 0,2 2 2 0,-3 0 1 15,3 0 1-15,0 2-2 0,-2-1-1 0,3 1-3 0,1 0-3 16,-1-2-4-16,2 1-2 0,0-1-5 0,0 0-2 0,0-1-3 16,2-1-5-16,-1-3-3 0,1 1-5 0,0-1-2 0,1-1-4 0,-1-1-3 15,-1-3 0-15,2 0-1 0,0-1-2 0,0-1 0 0,0-1 1 0,-1-2 0 16,3-2 2-16,-2-3 1 0,2 0 3 0,-2-2 3 0,3-1 6 16,0-2 5-16,-1-2 4 0,0-2 1 0,0 0 3 0,0-3 3 15,-1-1 6-15,1 0 10 0,-2 0 9 0,0-1 10 0,1-1 13 0,0 3 11 16,-2-1 13-16,0 1 10 0,-1 2 8 0,1 0 8 0,-1 4 6 15,-1-1 6-15,3 4 6 0,-3-2 0 0,0 3-3 0,0 0-5 16,0 2-8-16,0 3-11 0,0-1-13 0,0 0-15 0,2 0-17 0,-2 3-15 16,0 0-14-16,0 0-10 0,1 1-10 0,-1 1-4 0,2 4-4 0,-1-2 0 15,1 2-1-15,0 1 2 0,-1 2 1 0,3-1 5 16,-1 4 3-16,0-1 6 0,0 4 5 0,2-2 4 0,3 1 2 0,-4 1-3 16,1 0-6-16,0 0-8 0,1 1-11 0,0 0-14 0,2-1-15 0,0 1-19 15,-1-1-19-15,0-2-24 0,1 1-24 0,0-2-28 0,1 0-26 16,1-3-41-16,0 0-47 0,0-3-66 0,0-1-76 0,2 0-48 0,-3-3-36 15,3-2-16-15</inkml:trace>
  <inkml:trace contextRef="#ctx0" brushRef="#br0" timeOffset="217509.9999">12695 4536 420 0,'0'-7'586'0,"-1"3"4"0,-1 0-46 0,2 1-67 0,-1 1-111 0,1 1-132 0,0 1-82 0,0 0-58 16,0 0-32-16,1 0-20 0,-1 3-16 0,3 0-12 0,-1 1-7 15,3 2-6-15,-1 1-3 0,1 1-1 0,0 1-1 0,1 2 3 0,-1 1 5 16,4 0 5-16,-1 1 1 0,0 1 2 0,0 1-3 0,3-2-4 16,-3 2-9-16,3 0-7 0,0-2-13 0,0 4-12 0,-1-5-14 0,1 2-17 15,0-2-16-15,0-1-17 0,0 1-17 0,-1-3-17 0,2-2-18 16,-2 1-18-16,-1-5-18 0,4 2-15 0,-4-3-13 0,1-2-10 16,-1-2-4-16,1-3 1 0,-1 2 6 0,-1-5 9 0,0-1 14 15,-2-1 15-15,-1-3 28 0,0-1 32 0,0-2 43 0,-1 1 47 0,-4-2 49 16,0 0 47-16,0-3 45 0,-3 4 42 0,0-2 36 0,0 1 35 0,0 1 28 15,-2-1 22-15,0 5 15 0,-1-1 11 0,-2 2-5 0,3 1-13 16,-3-1-23-16,3 2-24 0,-1 3-28 0,-2 0-26 0,4 2-28 16,-1-1-24-16,-2 5-25 0,1-2-24 0,-2 4-19 0,2 0-18 0,-2 1-13 15,2 4-11-15,-5 2-5 0,0 1-4 0,-2 3-3 0,2 1 0 16,-2 5-4-16,-1 0-6 0,1 4-16 0,-1 1-19 0,-2 1-33 0,-1 3-34 16,1 1-49-16,2 1-51 0,0 1-105 0,-4-2-131 0,4 1-76 15,0 0-49-15,0-3-26 0,-2 0-15 0</inkml:trace>
  <inkml:trace contextRef="#ctx0" brushRef="#br0" timeOffset="218775.7306">13531 4386 262 0,'-1'-10'579'0,"-1"2"11"0,0-1 9 0,-2 1-90 0,1 0-144 0,1 3-95 0,1-1-73 0,-1-1-44 0,-1 3-28 0,1 0-17 0,1 0-10 16,-1 0-14-16,1 1-14 0,1 0-17 0,-2 1-17 0,0 1-17 0,2 1-16 15,-3 0-12-15,3 0-10 0,-2 0-7 0,-2 1-6 0,1 1-3 16,-2 3-2-16,2-2 0 0,-2 3 1 0,0 2 4 0,-1-1 4 0,-2 0 4 16,0 4 5-16,0 0 6 0,2 2 4 0,-2 1 4 0,0-2 4 15,2 2 3-15,-2 3 3 0,0-2 1 0,3 0 1 0,-1 2 2 0,3-3 2 16,0 3-2-16,-1-2 0 0,3-1-4 0,-1 3 0 0,2-2-4 15,2-1-5-15,-1 1-2 0,3-3-6 0,0 2-6 0,1-4-5 0,3 0-8 16,1-1-7-16,1-2-10 0,0 0-10 0,2-1-8 0,3-4-8 16,0 0-5-16,1-2-3 0,1-2-2 0,1 0-4 0,1-4 2 15,1-1 3-15,-2-1 5 0,2-3 8 0,-2 1 7 0,-1-1 10 16,2-1 12-16,-3-1 15 0,1-2 16 0,-4 0 16 0,-1 2 14 0,0-2 17 16,-1 1 17-16,0-1 17 0,-5 1 13 0,0 1 13 0,-1 1 10 15,-2 1 8-15,3 1 4 0,-4-1 3 0,0 2-1 0,-1 0-2 0,-1 2-5 16,0 1-6-16,0-1-10 0,0 3-14 0,-1 0-14 0,1 0-16 15,-2 2-16-15,0 0-14 0,2 2-12 0,0 0-11 0,-4 0-7 0,2 2-7 16,-1 0-3-16,0 3-3 0,1 0-1 0,-1 2-1 0,0-2 0 16,0 2 2-16,0 2 4 0,-1 1 2 0,0 0 2 0,1 3 1 0,1-1-1 15,1 0-4-15,-1 0-5 0,2 2-5 0,0-2-5 0,2 1-8 16,-1-1-7-16,2 2-7 0,-1-4-10 0,4 2-10 0,-3-1-7 0,2-1-7 16,1-2-2-16,-1 1-5 0,4-4 1 0,-2 0 0 0,-1 0 1 15,2-2 1-15,1-1 3 0,-1-2 5 0,0 0 7 0,2-2 8 0,-1-3 13 16,-1 2 13-16,0-4 12 0,3 1 15 0,-5-2 9 0,1-1 13 15,-1-1 8-15,-2-2 9 0,0 0 8 0,-1 1 12 0,-3-3 8 16,0-2 8-16,0 1 4 0,-4 0 5 0,-1 0 4 0,0-2 3 0,0 0-2 16,-3 2-1-16,-1 0-4 0,-1 2-3 0,2-2-6 0,-4 2-3 15,2 1-6-15,-2 2-9 0,-1-1-7 0,2 4-7 0,1 0-9 0,-4 0-8 16,5 3-7-16,-2 0-11 0,1 2-10 0,1 0-13 0,1 4-13 16,-1 0-10-16,2 2-16 0,1 0-13 0,-1 3-16 0,1-2-17 0,3 4-20 15,0 0-19-15,3 1-26 0,0 3-28 0,2-1-40 0,1 2-45 0,3-1-61 16,0 0-71-16,2 1-39 0,2-3-22 0</inkml:trace>
  <inkml:trace contextRef="#ctx0" brushRef="#br0" timeOffset="219345.1229">13991 4461 444 0,'4'-8'556'0,"-1"-2"-25"0,0 2-48 0,0-1-82 0,1 1-100 0,-2 2-58 0,0-1-36 0,-1 0-24 15,1 1-19-15,0 2-14 0,-1-1-14 0,-1 0-15 0,2 2-16 0,-1-1-20 16,-1 4-18-16,2-3-21 0,-2 3-20 0,0 0-17 0,0 0-16 15,2 0-11-15,-1 3-8 0,2 0-5 0,-1-1-3 0,1 3 0 16,-1 0 1-16,0 1 3 0,-1 0 3 0,3 1 3 0,-2 2 5 0,-2 0 7 16,2 2 6-16,-1 1 5 0,-1-2 3 0,2 1 3 0,-1 0 1 15,-1-1-1-15,0 0 1 0,0 1-1 0,0-2 2 0,0-1 0 16,0 0 1-16,0 0 1 0,0 0 1 0,0-3 3 0,0 0 2 16,0-2 3-16,0 0 3 0,0-2 3 0,2 0 0 0,-2-1-3 0,2-1-3 15,-1 0-3-15,3-2-4 0,0-3-3 0,0 2-1 0,1-4-4 16,3-1-3-16,-1-2-3 0,-1 1-4 0,3-4-4 0,0 1-6 0,0 0-1 15,2-3 0-15,-1 0 3 0,-2 1 5 0,1 1 3 0,0 0 4 0,-1 0 2 16,0 2 2-16,2-1 2 0,-6 2 1 0,3 0 0 0,-1 4-1 0,-3 0 0 16,2-1-2-16,0 4-6 0,-4 0-5 0,2-1-4 0,-1 2-8 15,-2 2-4-15,2 0-3 0,-2 1-2 0,1 1-2 0,-1 0-1 16,2 2-2-16,-1 2 0 0,-1-1 1 0,0 3 4 0,0-2 3 0,0 3 5 16,0 0 6-16,0 1 6 0,0 0 8 0,0 3 5 0,0-2 4 0,0 2 1 15,0 0 2-15,0-1 3 0,0 1 1 0,0 0 1 0,2-2 0 16,-2 1 0-16,2-1-2 0,-1 1-1 0,-1-4 0 0,4 2 0 0,-3-4 0 15,1 1 1-15,-1-4 3 0,1 2-1 0,2-1-2 0,-1-3-2 16,2 0-2-16,-2-2-1 0,2-3 1 0,2 1-1 0,0-2 2 16,0-2 0-16,1 0-1 0,0-2-1 0,1-2-2 0,-3-1-2 0,2 1-2 15,-1-1 1-15,2-2 3 0,-3 1 2 0,1-1 0 0,-1 2 4 0,-1-2-1 16,3 0 1-16,-4 2 2 0,3 1 4 0,-2-1 1 0,-1 3 1 16,0 1 1-16,0 0-4 0,-1 1-2 0,0 4-6 0,-1-1-6 15,0 0-8-15,-1 3-5 0,1 0-3 0,-1 1-6 0,1 1-1 0,1 1-5 16,-1 3-3-16,0-1-3 0,3 1-1 0,-1 2-1 0,-1 1 2 0,0 1 3 15,2 0 6-15,0 5 5 0,0-3 6 0,-1 2 8 0,4 0 2 0,-2 0-3 16,1 2-5-16,-1 1-8 0,3-3-11 0,-2 2-13 0,1-1-15 16,1 0-19-16,0 1-18 0,0-3-19 0,0 1-22 0,2 0-22 0,0-5-27 15,-1 0-24-15,1 1-26 0,0-4-27 0,1 1-30 0,-1-4-34 16,-1 1-39-16,2-4-39 0,-2-1-19 0</inkml:trace>
  <inkml:trace contextRef="#ctx0" brushRef="#br0" timeOffset="219610.0455">14720 4138 218 0,'-2'-20'450'0,"-1"5"-25"0,2-3-33 0,-1 4-52 0,0 2-58 0,-2 1-43 0,3 1-31 0,1 2-30 0,-2 3-27 16,0 0-26-16,2 1-25 0,-1 1-20 0,1 0-19 0,0 3-18 15,0 0-13-15,0 3-16 0,0 1-11 0,0 2-11 0,0 1-8 0,1 2-3 16,-1 3-1-16,0 3-1 0,2 2 3 0,-2 0 3 0,0 3 3 16,0 3 6-16,0 1 3 0,0 2 6 0,0 5 1 0,-2 0 3 0,2 0 2 15,-3 4 3-15,2 1 4 0,-3 2 3 0,1 1 4 0,-2 2 1 16,2 2 3-16,-3 1 3 0,3-2 0 0,-2 2-4 0,2-1-8 0,-2 0-7 15,2-2-8-15,-2-3-6 0,3-1-7 0,-2-1-10 0,4-2-12 16,-1-4-11-16,1-2-13 0,1-3-11 0,-1-2-12 0,4-3-10 16,-2-3-7-16,1-2-5 0,0-3-3 0,1-4-12 0,0 0-15 0,0-5-13 15,1-1-13-15,0-3-8 0,0-3-2 0,0-2-5 0,2-3-7 16,-3-3-16-16,1-1-19 0,1-4-34 0,-3-3-44 0,2-2-30 16</inkml:trace>
  <inkml:trace contextRef="#ctx0" brushRef="#br0" timeOffset="219861.4287">14709 4255 268 0,'3'-20'436'0,"0"3"-18"0,2-1-85 0,0 3-120 0,1 0-81 0,2 1-65 16,1 4-35-16,0-2-25 0,0 3-12 0,4 0-6 0,-1 1-5 15,2 3-3-15,-1 0-3 0,3 2 0 0,-2 0-4 0,0 3-4 0,2 0-5 16,-2 3-2-16,-1-2-3 0,-2 6 0 0,3-3-2 0,-4 3 0 16,-2 1 3-16,1 1 2 0,-2 0 7 0,-3 1 6 0,-2 0 10 0,0 1 11 15,-4 0 12-15,0-1 11 0,-2 1 13 0,-3-1 12 0,1 1 11 16,-3-1 13-16,-1 1 8 0,-4-1 10 0,3-1 8 0,-2 0 5 0,-3-1 3 15,2-1 0-15,-2 1-4 0,3-4-4 0,-4 2-4 0,4-1-6 16,-1 1-8-16,2-3-7 0,-1 0-7 0,4-1-6 0,0 1-5 0,1-1-6 16,1-2-10-16,2 2-11 0,0-2-13 0,4 0-12 0,1 0-18 0,0 0-20 15,0 0-24-15,1 0-27 0,4-2-22 0,0 0-21 0,2-1-25 16,3 1-26-16,1-1-36 0,2 0-36 0,1-1-48 0,3 0-51 0,-1-2-42 16,3 2-37-16</inkml:trace>
  <inkml:trace contextRef="#ctx0" brushRef="#br0" timeOffset="220225.6057">15145 4150 90 0,'0'-4'522'0,"0"1"-22"0,-1-2-35 0,-3 1-74 16,1 1-90-16,0 0-70 0,-1 0-57 0,1 0-36 0,-2 1-24 0,1-1-19 15,-2 3-14-15,1-1-13 0,-1-1-15 0,0 2-12 0,-1 2-9 0,1-1-10 16,0 0-6-16,-2 3-7 0,0-1-7 0,0 3-3 0,2 0-3 0,-4 0-2 16,2 2-1-16,0 1-1 0,2 2 1 0,-3 1 0 0,2 0 0 15,1 0 1-15,-1 2 1 0,2 0-1 0,1 1 2 0,0-1-2 16,0 0 0-16,3 1 0 0,-2 0-1 0,3-2-2 0,0 1-1 0,0-2-1 15,0 0-1-15,3-3 1 0,-2 1 0 0,3-2 1 0,-1-1 0 16,0 0-2-16,3-4-1 0,-1-1-3 0,1 0-2 0,1-2 1 0,3-2 1 16,-2-3 3-16,0 1 3 0,2-4 3 0,-1 1 3 0,2 0 2 0,-1-4 4 15,1 1 2-15,-2-2 5 0,0 1 5 0,1-2 6 0,0 0 8 16,-2 2 8-16,1-3 8 0,-3 2 8 0,3 0 6 0,-3 2 7 0,0-1 4 16,0 2 3-16,-3 2-1 0,2-2-3 0,-1 3-3 0,-3 1-7 0,2 0-7 15,-1 1-9-15,1 3-9 0,-3-2-10 0,2 3-11 0,-2 0-10 16,0 0-10-16,1 0-7 0,-1 3-7 0,3-2-5 0,-3 3-2 0,2 3 0 15,-1-1-1-15,-1 3 2 0,2 0-1 0,-1 1-4 0,-1 1-6 16,2 1-8-16,-2 3-14 0,2-1-15 0,-1 3-23 0,-1 0-24 0,0 1-22 16,0-2-23-16,2 1-20 0,0 0-19 0,-2 0-18 0,1-2-19 15,1 0-13-15,-1-1-13 0,3-4-17 0,-1-2-19 0,1 0-10 0,1-3-5 16</inkml:trace>
  <inkml:trace contextRef="#ctx0" brushRef="#br0" timeOffset="220509.4649">15305 4335 51 0,'3'-17'280'16,"1"-1"1"-16,-3 2-11 0,2-2-22 0,-2 2-26 0,3-1-19 0,-3 2-12 15,2 0-14-15,-1 1-8 0,0 3-7 0,-1 0-6 0,1 2-8 16,0 1-12-16,-2 1-11 0,1 1-13 0,-1 1-14 0,2 1-17 0,-1 1-17 16,3 0-16-16,-3 1-18 0,2 0-17 0,0 2-14 0,0 2-10 0,0 0-8 15,2 1-5-15,0 0-2 0,0 3-2 0,2 0 0 0,0 0 1 16,-1 1 1-16,-1 3 4 0,2-2 2 0,-2 3 3 0,2-1 1 0,-4 2 1 16,2 2 1-16,-2-3 0 0,0 2 0 0,-1 0 0 0,-2-1-1 15,2 0 2-15,-2 0-1 0,0 0 1 0,-2-2 3 0,2 0 2 0,-2-1 6 16,1-2 7-16,-1-1 13 0,1 0 13 0,-3-1 13 0,3-1 15 0,-1 1 15 15,2-2 14-15,-1-3 8 0,1 3 6 0,0-3 4 0,-4-3 3 16,4 3 1-16,-1-3 2 0,-1-2-7 0,2-1-8 0,0 0-12 16,0-3-18-16,2 2-19 0,-1-4-21 0,3 1-22 0,0-1-24 0,1-3-23 15,0 1-21-15,4 0-20 0,-1-2-19 0,3-2-21 0,0 2-19 16,2 0-20-16,0-1-20 0,2 1-17 0,-2-1-17 0,4 2-14 0,1 0-10 16,-4 4-19-16,3 0-20 0,-2-1-20 0,0 3-20 0,0 2-33 0,-2-1-42 15,1 4-11-15</inkml:trace>
  <inkml:trace contextRef="#ctx0" brushRef="#br0" timeOffset="220859.5437">15735 4137 18 0,'-1'3'274'0,"1"0"-41"0,-2 0-35 15,0 0-26-15,2-2-20 0,-1 0-14 0,1 1-11 0,0 1-11 16,0-1-11-16,0-1-12 0,0 0-12 0,1 2-11 0,-1 0-13 0,4-2-7 16,-3 2-7-16,1-2-4 0,2 1-3 0,-1 0-2 0,2-2 1 15,0 3 0-15,0-3-1 0,1 2 0 0,2-2-2 0,-2 0-3 0,2-2-3 16,0 2-1-16,1-3-3 0,-1 1-1 0,0-1 0 0,0 0 0 0,1-1 2 15,-2-1 0-15,-1 0 3 0,1 1 2 0,-1-2 4 0,-1 0 4 0,-2-2 6 16,0 2 10-16,-1-1 12 0,-1 1 7 0,-1-1 7 0,-1 0 4 16,-1-1 5-16,0 4-2 0,-1-2-2 0,-2-1-4 0,-1 4-5 0,0-3-6 15,0 3-7-15,-3-2-7 0,0 2-7 0,0 2-9 0,-1-1-12 16,-1 1-9-16,2 1-10 0,-1 1-9 0,-1 1-4 0,0 1-6 16,1 0-1-16,1 3-2 0,0 0 0 0,1 2-2 0,0 1-1 0,-2 1 1 15,2 0 0-15,4 2 0 0,-3 0 1 0,1 2 3 0,1 1 2 0,2-2 0 16,0 4 4-16,1-2 0 0,2 0 2 0,0 2 2 0,2 1 3 0,1-4 2 15,0 3 3-15,2-1 1 0,1 0 2 0,1-2 2 0,-1-2 3 16,0 2 0-16,4-2 2 0,-2-2-2 0,0-2-1 0,1 1-8 16,0-4-7-16,1 0-14 0,1 0-17 0,2-2-18 0,-2-3-18 15,1 0-22-15,0-1-18 0,-1-3-29 0,-1 1-33 0,0-4-50 0,1 1-58 16,-1 0-79-16,-2-2-89 0,-2-2-48 0,-1 2-28 0</inkml:trace>
  <inkml:trace contextRef="#ctx0" brushRef="#br0" timeOffset="221726.3603">15631 4084 500 0,'1'0'486'0,"-1"0"-40"0,0 0-51 0,0 0-58 0,0 0-41 0,0 0-33 0,0 0-18 0,0 0-13 0,-1-1-11 0,1 1-14 15,0 0-13-15,0 0-13 0,0 0-14 0,0 0-15 0,0 0-16 16,0 0-18-16,0 0-16 0,0 0-16 0,0 0-17 0,-2 1-17 16,0-1-13-16,2 1-16 0,-1-1-10 0,-1 3-11 0,2-3-9 0,0 4-6 15,0-1-6-15,0-2-4 0,0 3-2 0,0 1-1 0,0 1 1 0,-2 0-1 16,2 2 1-16,0 1 5 0,0 0 4 0,0 2 5 0,0 2 3 15,0-2 2-15,0 0 1 0,0 3-1 0,0-1-1 0,0 0-3 0,0 1-5 16,0-2-5-16,2 0-8 0,-2 0-9 0,2 0-10 0,-1-2-13 16,-1 0-15-16,2-1-18 0,0-1-17 0,-1-1-19 0,-1-3-19 15,2 0-18-15,-1 0-32 0,1-3-41 0,-2-1-52 0,2 0-61 0,1-3-63 16,0-3-66-16,1 2-36 0,-1-3-22 0,-1-4-5 0</inkml:trace>
  <inkml:trace contextRef="#ctx0" brushRef="#br0" timeOffset="221879.6743">15692 3768 527 0,'0'-12'592'0,"0"3"0"0,0 1-4 0,0 2-92 16,0 0-136-16,0 4-95 0,0-3-75 0,0 2-52 0,0 2-39 0,0-2-25 15,2 3-19-15,-2 0-16 0,1 0-17 0,1 4-17 0,1-1-19 16,0-2-18-16,2 3-21 0,0 3-18 0,-1-1-18 0,3 1-19 0,-2 2-18 16,1 0-23-16,2-1-24 0,-4 5-27 0,3-2-31 0,-1-1-44 15,2 2-54-15,1-1-61 0,-2 1-68 0,-1-1-34 0,2 1-18 0</inkml:trace>
  <inkml:trace contextRef="#ctx0" brushRef="#br0" timeOffset="222192.8439">15953 3990 85 0,'-3'1'556'0,"0"1"6"0,0-2 5 16,-1 0-66-16,1 0-104 0,-2 0-91 0,2 0-83 0,-2 0-56 0,1 0-38 16,-1 0-25-16,0 3-16 0,-1-3-16 0,1 0-13 0,0 3-14 15,-1-3-13-15,0 1-9 0,1 2-10 0,0 0-5 0,1 0-3 16,0 1-4-16,-2 1-2 0,3 0-3 0,-2 2 0 0,2-2-3 0,2 2-1 15,-1 1-1-15,0 1-1 0,2 0-4 0,2-1-2 0,0 1-5 16,1 2-3-16,0 0-7 0,2-1-5 0,1 2-5 0,0 0-7 0,1 0-3 16,-1-2-3-16,0 2-3 0,4 1-1 0,-4-3-1 0,2 2 1 0,-1-1 2 15,0 1 3-15,-1-2 2 0,-1 0 4 0,-2 0 3 0,2-1 6 16,-1 0 4-16,0-2 6 0,-3 1 4 0,1-1 6 0,-2-1 8 16,-2 1 10-16,1-2 11 0,-3 2 11 0,0-3 7 0,-2 1 8 0,-1-3 6 15,-1 2 6-15,-1 1 4 0,-2-3 5 0,-3 1 1 0,1 0 3 0,0 0 0 16,-4-3 0-16,3 1-4 0,-2-1-6 0,0 0-11 0,1 0-13 0,0-1-15 15,1 1-16-15,1-3-23 0,3 0-24 0,-2 0-27 16,4 1-31-16,-1-3-53 0,6 1-65 0,0 0-85 0,1-1-93 0,4-4-66 16,-1 1-52-16,4 1-26 0,4 0-14 0</inkml:trace>
  <inkml:trace contextRef="#ctx0" brushRef="#br0" timeOffset="222405.2816">16044 4092 334 0,'4'-4'630'0,"-1"4"9"16,0-3 6-16,-1 2 3 0,-1 1-109 0,1-1-167 0,0 1-106 0,-2 0-75 15,0 0-45-15,0 0-35 0,0 0-26 0,1 1-19 0,-1-1-19 16,2 1-16-16,-1 2-11 0,-1 0-13 0,2 1-8 0,-2-1-5 0,3 2-6 16,-3 0-2-16,4 1-2 0,-2 3-1 0,0-1 1 0,-1 2 4 15,3 0 2-15,-3 2 4 0,-1 0 3 0,3-2 2 0,-1 3 0 0,-2-1 1 16,3 2-4-16,-1-3-1 0,-1 2-8 0,1-1-6 0,-2 1-8 16,3-1-6-16,-3-1-8 0,5 2-11 0,-5-2-13 0,1-1-14 0,-1-2-15 15,2-1-17-15,-1 1-14 0,-1-2-14 0,2 0-21 0,-2-3-23 16,2 0-29-16,-2-3-32 0,0 0-56 0,0-3-68 0,1-2-58 0,-1-1-55 15,2-1-30-15,-1-4-21 0</inkml:trace>
  <inkml:trace contextRef="#ctx0" brushRef="#br0" timeOffset="222558.5892">16177 3795 12 0,'0'-10'577'0,"0"1"6"0,0 1-2 0,0 2-3 0,0 0-107 0,2 1-157 15,-2 1-104-15,0 2-77 0,2-1-48 0,-1 3-29 0,-1 0-23 16,0 0-14-16,0 0-15 0,4 3-19 0,-3-1-19 0,1 2-20 0,-1 2-20 0,3 1-23 15,-2 0-22-15,1 3-23 0,-1 1-22 0,0 2-23 0,1-2-30 16,0 2-35-16,0 1-56 0,1 2-68 0,-3 0-46 0,1-2-35 16,-1 1-18-16</inkml:trace>
  <inkml:trace contextRef="#ctx0" brushRef="#br0" timeOffset="223226.1283">16299 4091 137 0,'0'1'522'0,"0"2"-27"0,0-3-46 0,0 1-65 16,0-1-71-16,0 0-52 0,0 0-41 0,0 4-31 0,0-4-24 15,0 0-21-15,0 3-19 0,0-3-21 0,0 2-17 0,0 0-19 0,0-1-18 16,0 1-15-16,0 1-14 0,0-2-9 0,-1 2-10 0,-1 2-7 16,0-1-5-16,2 1-1 0,-1 1-1 0,-1 0 0 0,0 2 2 0,1 1 2 15,-2 1 4-15,3 0 2 0,-1-2 4 0,-1 2 0 0,2 1 2 0,-2 1-2 16,2-2-1-16,0 2-6 0,0 0-5 0,2-3-7 0,-2 2-4 16,3-1-9-16,0 1-10 0,0-3-11 0,0 1-14 0,2-1-12 15,-2-1-17-15,2-2-16 0,0 0-16 0,3-4-11 0,-4 2-7 0,4-3 0 16,-1 0 3-16,2-3 6 0,-3 1 4 0,2-3 7 0,-1-2 7 0,-1 0 10 15,2-2 8-15,-2 0 14 0,-1-3 13 0,0-1 15 0,-2 1 16 16,0-5 11-16,2 2 11 0,-5-1 16 0,0-1 16 0,0 1 20 0,0 1 18 16,-5-2 14-16,2 1 15 0,2 2 11 0,-4 1 11 0,1 1 7 15,0 0 6-15,-1 3 3 0,2 0 3 0,-5 0-1 0,5 3-2 0,-2 1-10 16,0 1-14-16,0 1-19 0,1 1-17 0,-4 1-14 0,3 1-12 0,0 1-12 16,1 1-9-16,-3 1-5 0,1 1-4 0,1 1-2 0,2 1-2 15,-2 1 0-15,2 1-1 0,-2 0 1 0,2 1 1 0,1 3 0 0,-2-2 2 16,4 0 0-16,-1 1 0 0,1 1 2 0,1-1-1 0,-1 2 1 15,4-2 2-15,-2 0 0 0,1 0 1 0,2-1 2 0,-2 1 2 0,2-3 3 16,0 1 4-16,1-1 2 0,0-1 3 0,-1-2 3 0,3 0 4 0,0-2 1 16,1-2 3-16,-1 0 1 0,1-1 0 0,1-1 4 0,3-2 1 15,-2 1 0-15,2-3 0 0,0-2-3 0,0 2-2 0,0-5-2 0,1 1-3 16,1 1-3-16,-1-4-3 0,-1 1-3 0,-1-1-2 0,2 0-4 16,-2 0 0-16,0 2-2 0,-1-2 0 0,-1 0 0 0,1 3 1 0,-5 0 0 15,2 2-2-15,-1 0-2 0,-2 2-1 0,0 0-4 0,-2 0-5 0,-1 2-5 16,1 2-5-16,-1-2-3 0,0 3-4 0,-2 0-2 0,0 0-4 15,1 4-3-15,-1-1-2 0,0 3-1 0,0-2 0 0,0 4 1 0,-1 1 2 16,1-1 4-16,-2 1 5 0,0 1 5 0,1 1 5 0,-1 2 5 16,2 1 1-16,-2-2 4 0,2 1-1 0,0-1 0 0,0 2 1 0,0-2 0 15,0 0-1-15,2-2 2 0,-2 1 0 0,3-2 3 0,-1 0 0 0,0-2 5 16,-1-2 1-16,2 0 4 0,2 0 3 0,-1-2 1 0,3-3 0 16,-1 0 2-16,1 0 1 0,1-3 2 0,3-2 2 0,-2 0 0 0,2 0 0 15,2-2 0-15,-2-2-2 0,5 1-4 0,-5-2-3 0,1 1-4 0,1-1-4 16,0 1-1-16,-1 1-1 0,0-2-3 0,-2 3-2 0,0 1-6 15,-2 0-2-15,-2 2-4 0,3-1-5 0,-4 2-3 0,2 1-2 0,-2 2-2 16,-2-3-2-16,0 3 0 0,0 3-1 0,1-1 2 0,-2 0-2 16,1 2-6-16,-3 2-11 0,0 0-20 0,0 2-23 0,0 1-39 0,-1 1-45 15,-3 0-102-15,0 1-131 0,-1 3-80 0,-3-2-55 0,0 1-28 16,-2 2-15-16</inkml:trace>
  <inkml:trace contextRef="#ctx0" brushRef="#br0" timeOffset="225644.194">10696 2032 74 0,'-3'-4'431'0,"-2"1"-78"0,3-1-113 0,-3 3-65 0,2-2-39 0,0 0-24 0,1 0-17 0,-2 2-10 0,1-2-9 0,0 1-6 0,0 0-8 0,-1 1-8 16,1 0-10-16,1 0-11 0,-1 1-11 0,2 0-11 0,-1 0-10 0,0 0-8 15,-2 0-5-15,1 2-3 0,1-1 0 0,-2 6 3 0,-1-3 6 16,-2 3 4-16,-1 4 8 0,-1 1 4 0,-1 4 7 0,-1-1 7 0,-4 5 8 16,0 3 9-16,0 2 5 0,-4 5 2 0,1 5 3 0,-4 2 0 15,2 3-4-15,-3 6-4 0,1 5-9 0,-1 2-5 0,-1 5-9 0,-2 6-7 16,1 7-8-16,-2 4-1 0,2 3 5 0,-2 7-1 0,-1 5-6 0,3 4-15 16,-1 3-20-16,2 4-27 0,-2 6-34 0,2 2-39 0,2 2-42 0,4-1-82 15,-2 5-101-15,4-2-61 0,0 2-37 0,3-3-25 0</inkml:trace>
  <inkml:trace contextRef="#ctx0" brushRef="#br0" timeOffset="228275.214">11241 4423 289 0,'-5'0'345'0,"1"0"-68"15,0 0-79-15,1 2-47 0,2-2-31 0,-1 1-14 0,2-1-7 0,0 0-3 0,0 0 1 0,0 0-1 0,0 0-3 0,0 0-4 16,2 0-8-16,-1 2-7 0,1-2-8 0,-1 0-9 0,3 0-9 16,0 0-7-16,3-2-7 0,2 2-4 0,1-3-3 0,1 2-1 0,6-3-1 15,-1 2-2-15,6-1 0 0,3-3-1 0,2 2 2 0,3-3-2 0,5-1 0 16,0 3-3-16,3-3-2 0,4 1-4 0,0-2-5 0,3 1-6 15,0-1-6-15,2 2-9 0,-1-3-7 0,4 2-10 0,-2 0-13 0,1-1-10 16,-2 0-9-16,1 0-7 0,-1 0-8 0,-2 0-4 0,0 2-3 16,-2-2-1-16,-2 2 2 0,0-1 2 0,-3 0 3 0,-3 1 5 0,0-2 7 15,-5 1 11-15,-2 2 12 0,-1-1 10 0,-3 1 9 0,-2 2 8 0,-5-3 9 16,-1 3 8-16,-2 0 6 0,-3 0 2 0,-3 1 0 0,-1 0-7 16,-3 1-10-16,-2 1-8 0,-2 0-13 0,-2-2-7 0,-4 3-7 0,-1 0-14 15,-3 0-15-15,-3 0-18 0,-3 3-21 0,-3-1-27 0,-5 3-30 16,1-1-48-16,-4 3-60 0,0-3-35 0</inkml:trace>
  <inkml:trace contextRef="#ctx0" brushRef="#br0" timeOffset="228608.594">11306 4567 191 0,'-16'3'405'0,"-3"0"-64"16,3-1-86-16,-1-1-50 0,3-1-32 0,0 2-19 0,2-2-11 0,-2 0-6 15,5 0-2-15,-1 0-8 0,2 0-7 0,2 0-10 0,0 0-9 16,1 0-10-16,3 0-11 0,-1 0-10 0,1 0-12 0,2 0-7 0,0 0-8 16,0 0-9-16,0 0-9 0,0 0-7 0,2 0-6 0,0 0-6 15,1 0-3-15,2 0-4 0,1 0-3 0,3 0-3 0,3-2-3 0,3 2-2 16,3-3 0-16,2 0-3 0,7 0-3 0,1 1-1 0,4-3-3 16,5 0 1-16,1-2 0 0,3 1-2 0,4-2-2 0,4-1-2 15,-1 2-2-15,4-2-2 0,0-2-2 0,1 2-3 0,0 0-4 0,-1-3-3 16,2 2 0-16,-3-2 0 0,-1 2 3 0,0-1 2 0,-2-1 0 0,-2 2 5 15,-3-1 3-15,-2 0 7 0,-2 1 7 0,-4-2 6 0,0 1 7 16,-4 2 5-16,-4 0 6 0,0 0 4 0,-2 1 4 0,-4-1 1 0,0 1 1 16,-3 2-1-16,-2 0-3 0,0 0-6 0,-5 1-10 0,1 0-20 0,-2 1-21 15,2 2-32-15,-6-2-32 0,1 3-44 0,-2-1-54 0,0 2-76 16,0 0-90-16,-2 0-58 0,-3 0-44 0</inkml:trace>
  <inkml:trace contextRef="#ctx0" brushRef="#br0" timeOffset="237109.0545">12579 3213 56 0,'1'-6'272'0,"3"1"-56"0,-2-2-46 0,-2 0-23 0,2 2-12 0,-1-2-4 0,-1 2 0 16,0-2-3-16,0 2-6 0,0-1-7 0,0-2-9 0,0 2-10 15,-1 0-8-15,-1 0-6 0,2 1-4 0,-2-4-8 0,-2 4-11 0,1-3-4 16,1 2-3-16,-1-1-5 0,0 1-5 0,-2-2-4 0,0 2-1 16,0-1-2-16,0 2-3 0,0-3-4 0,-2 1-2 0,2 1-5 0,-3-2-3 15,-1 1-3-15,1 1-3 0,0-1-2 0,-1 1-3 0,-1-2-2 0,-2 4-1 16,-1-2-2-16,0-1-1 0,-4 4-3 0,3-2-1 0,-3-2-2 15,-3 5 1-15,1-3-1 0,-2 2 0 0,-2-1 0 0,-2 4 1 0,-2-2 0 16,0 1 2-16,-3-1 0 0,0 0-2 0,-2 2 1 0,-1-1-1 16,0 1-2-16,1 0-1 0,-3 0-2 0,1 0-2 0,-1 1-1 0,4-1-3 15,-3 2-1-15,3 0-3 0,-1-1-1 0,4 1-2 0,-1-2-1 16,4 4-1-16,-2-1 1 0,3 0-1 0,2 0 0 0,-1-2 1 0,3 4 0 16,-2-2 2-16,2 2-1 0,2-1 1 0,0 1 1 0,-1-1 0 0,1 1-1 15,1 0 0-15,2 2-2 0,-3 0 1 0,3 1-2 0,-2-1 1 16,2 2 0-16,-2 0 1 0,3 0 0 0,-3 2 2 0,1 1 2 0,-2 0 2 15,1 1 3-15,1 3 4 0,-1-2 4 0,1 3 6 0,-3 0 6 0,3 3 4 16,-3 1 6-16,1 0 6 0,0 3 5 0,-1 1 6 0,0-2 3 16,3 4 2-16,-4 0 3 0,4 0 2 0,-3 2-2 0,1-1 1 0,1 2-1 15,0 0-3-15,1 0-2 0,0 2-1 0,2-2-3 0,0 0-5 0,1 2-4 16,0 0-5-16,-1-1-3 0,3-1-4 0,-3 2-1 0,4-2-3 16,-1 0-2-16,2 1-2 0,-1-2 0 0,2 0-3 0,-1 0-2 0,1-1-2 15,3 1 0-15,-1-1-2 0,1 2 0 0,2-2-1 0,-3 1 1 16,4-1 2-16,2 2 3 0,0 2 4 0,0-2 1 0,2 1 3 0,1 2 3 15,3 0 2-15,-1 3 1 0,1-1 3 0,1 2 2 0,1 1 3 16,1-1 1-16,4 3 2 0,-1-1 0 0,1 2-3 0,4 0-1 16,-1 1-3-16,3 0-3 0,2-1-2 0,1 3-4 0,2-3-4 0,1-2-3 15,2 2-5-15,1-2-2 0,2-1-3 0,3-1-2 0,-1-1-4 16,4-2-2-16,-1-1-2 0,2-1-4 0,2-3-5 0,1 1-3 0,-2-4-3 16,1 0-2-16,2-1-2 0,0-4-2 0,3 0-2 0,-2-3-2 15,0-1-3-15,2-2-2 0,-1-1-3 0,3-2-1 0,-2-1 1 0,0-2-1 16,1-2 1-16,0-2 1 0,-3 0 0 0,1-3 1 0,1 0 0 15,-1-2 2-15,-1-2 2 0,-1 0 1 0,0-3 1 0,2 0 2 0,-2-2 0 16,0-1 1-16,0-1-1 0,-1 0 0 0,-1-1-2 0,2 0-4 16,-1-2-5-16,-2-1-3 0,1 0-3 0,1-1-2 0,-1 1-4 0,0-2-4 15,1 0-1-15,-2-2-3 0,0 1-3 0,0-2-5 0,-2-1-4 16,1 2-4-16,-2-4 0 0,0 0-2 0,-4-2 0 0,2-2-3 16,-2 1-5-16,-5-4-2 0,1 0-2 0</inkml:trace>
  <inkml:trace contextRef="#ctx0" brushRef="#br0" timeOffset="237641.3876">12537 3019 59 0,'-3'0'350'0,"1"-1"-89"0,1 1-58 0,-1-2-44 0,1 0-27 0,-1 2-20 0,2 0-10 0,0 0-7 0,0 0-4 15,0 0-5-15,0 0-8 0,0 0-10 0,0 0-8 0,3 0-12 0,-1 0-8 16,1 0-11-16,2 0-4 0,1 2-4 0,2 0-1 0,1-2-1 16,3 1 0-16,3 1 2 0,1-2-2 0,3 4 0 0,3-3 0 0,1 3 0 15,3-1 1-15,1-1 2 0,3 1-2 0,2 2-1 0,1 0-3 16,2 2-5-16,3-2-4 0,-2 2-4 0,0 2-4 0,1 2-4 0,4 0-6 16,-2 1-4-16,-1 3-10 0,1 2-12 0,-2 1-16 0,-1 2-18 15,-1 0-18-15,-1 3-18 0,-3 0-29 0,-1 6-35 0,-1-3-67 0,-3 4-86 16,-5 2-53-16,-3-1-38 0</inkml:trace>
  <inkml:trace contextRef="#ctx0" brushRef="#br0" timeOffset="242326.3856">1945 5266 306 0,'-1'0'358'0,"-1"0"-65"0,2-1-60 0,-3 1-55 0,3 0-34 0,-2-2-23 0,2 2-12 0,-1-2-5 0,-1 2-4 16,2-1 0-16,-2 0-1 0,2 1-1 0,-1 0-5 0,1 0-6 16,0 0-5-16,0 0-4 0,0 0-4 0,0 0-2 0,0 0-2 0,0 0-5 15,0 0-6-15,0 0-6 0,0 0-5 0,0 0-7 0,0 0-5 16,0 0-4-16,0 0-5 0,0 0-5 0,0 0-4 0,0 0-7 0,3 0-3 15,-1 0-4-15,1 0-7 0,0 0-1 0,2 0-3 0,3 0-1 0,3 0 0 16,0 0-1-16,3 0 2 0,2 0-1 0,3 0-1 0,2 0-1 16,2-2-3-16,4 1 0 0,0 1-5 0,5-2-6 0,1 1-5 0,2-1-4 15,0-1-5-15,4 0-7 0,0 0-3 0,1-1-4 0,2 1-3 16,0-2-5-16,-1 0-5 0,3 1-5 0,-3-1-2 0,1 0 0 0,0 0 1 16,-2 0 3-16,-1 0 1 0,-3 0 4 0,1 0 4 0,-4 0 5 15,0 0 4-15,-5 1 4 0,1-1 4 0,-6 1 7 0,1 1 12 0,-6-2 12 16,1 3 11-16,-5-3 10 0,-2 2 8 0,-2-1 8 0,-2 1 1 0,-3 3-4 15,-1-4-5-15,-2 3-8 0,-2-1-9 0,-5-1-8 0,1 1-10 16,-3 0-11-16,-4-1-13 0,0 3-16 0,-2-3-18 0,-4 3-19 0,-1-2-23 16,-2 2-24-16,-2 2-18 0,0-2-18 0,-5 3-19 0,0 0-20 0,0-1-44 15,-3 3-55-15</inkml:trace>
  <inkml:trace contextRef="#ctx0" brushRef="#br0" timeOffset="242642.3959">1932 5338 173 0,'-15'3'275'0,"-1"0"-51"0,2-1-45 0,3 2-22 0,-2-3-11 16,4 1-3-16,1-1 0 0,1 1 1 0,0-2 1 0,2 2-2 0,0-2-4 15,2 0-5-15,1 0-7 0,2 0-9 0,0 0-11 0,0 0-14 16,0 0-14-16,2-2-12 0,1 2-15 0,0-2-10 0,2 1-10 0,4-1-10 16,-1 0-11-16,3-1-7 0,5 0-8 0,0 0-5 0,3-2-5 0,3 1-3 15,2-1-2-15,3-1 0 0,1 1 1 0,2-2 0 0,4 2-2 16,-1-3 1-16,4 1 0 0,0 0 1 0,-1 1 1 0,2 0 2 0,0 0-1 15,0 0-1-15,0 0-1 0,0 0-2 0,1 1-3 0,-4 0 0 16,1-1-1-16,-1 0 0 0,0 1 1 0,-3 0-1 0,-1 1-1 0,1-2-2 16,-2 2-2-16,-3-1-2 0,1 1-3 0,-4-2 0 0,1 1 1 15,-4 1 4-15,-1-1 4 0,-1 1 4 0,-3 1 3 0,0-2 5 0,-5 1 6 16,3 0 2-16,-6 0 4 0,0 3-2 0,-1-3-3 0,-4 1-8 16,1 1-13-16,-1-1-15 0,-3-1-15 0,-1 1-21 0,-3 2-22 0,0 0-27 15,-1-2-31-15,-1 1-42 0,-2 1-49 0,0-1-53 0,-3 1-57 0,0 1-37 16</inkml:trace>
  <inkml:trace contextRef="#ctx0" brushRef="#br0" timeOffset="243725.3278">8505 4996 243 0,'0'0'381'0,"0"0"-55"0,0 0-75 0,0 0-52 0,0 0-37 0,0 0-25 0,0 0-14 0,0 0-10 16,0 0-9-16,0 0-5 0,2 0-5 0,-1-1-9 0,1 1-8 0,1-2-13 16,1 0-14-16,1 2-11 0,0-3-11 0,3 3-8 0,0-2-7 15,1 0-5-15,1-1-5 0,5 1-3 0,-2 1-3 0,0-1 1 16,4 0-2-16,1-1-1 0,-1 3 1 0,2-2 0 0,0 1 1 0,3-1-1 16,0 1 0-16,3 1-2 0,-4-2 0 0,5 0-2 0,-1 2-1 15,0-1-3-15,3 0-3 0,-2 1-4 0,-1-2-4 0,2 1-4 16,2-1-3-16,-1-1-5 0,-1 2-2 0,1-1-2 0,1-1 0 0,-3 1 0 15,3 1 0-15,-4-1 3 0,3 0 4 0,-3-1 4 0,-2 0 4 16,-1 1 5-16,0-3 4 0,-4 3 4 0,-1 0 2 0,-1 1-1 0,-2-3 0 16,-1 4-3-16,-3-3 0 0,-1 1-8 0,-3 0-11 0,2 1-25 15,-5-1-36-15,1-1-45 0,-4 3-54 0,0 0-68 0,-2-2-74 0,0 1-48 16,-2 0-35-16</inkml:trace>
  <inkml:trace contextRef="#ctx0" brushRef="#br0" timeOffset="276206.1466">2804 6831 25 0,'-2'-5'538'0,"2"-1"12"0,-1 3-12 0,-1-1-26 0,2 1-91 0,-2-2-125 0,1 3-73 0,1-3-46 16,0 2-24-16,0-1-13 0,0 1-9 0,0 1-5 0,1-1-4 0,1-1-5 15,-2 3-6-15,2 0-7 0,-1-2-8 0,-1 1-6 0,2 1-6 16,-2-1-9-16,1 1-4 0,1 1-5 0,-2-2-2 0,0 2-3 16,0 0-2-16,0 0-5 0,0 0-3 0,0 0-2 0,0 0-5 0,0 0-6 15,0 0-6-15,0 0-5 0,0 0-6 0,0 0-7 0,0 0-5 16,0 0-8-16,0 0-6 0,0 0-8 0,0 2-2 0,0 1-4 0,0 0-2 16,0 0 0-16,0-1-2 0,0 3 2 0,0-1 2 0,0 4 1 15,0-1 3-15,0 3 3 0,0-1 4 0,0 3 4 0,0 0 5 0,-2 1 5 16,1 2 3-16,1 1 2 0,-2 1-1 0,-1 1-2 0,1 0-7 0,-1 2-11 15,0-1-12-15,1 2-13 0,-1 1-16 0,0 1-19 0,0 0-24 16,-2 1-26-16,2-2-35 0,0 4-40 0,1-4-49 0,2 1-55 0,-1-2-98 16,1-1-120-16,0 0-64 0,0 1-39 0,1-4-14 0,-1-1 0 0</inkml:trace>
  <inkml:trace contextRef="#ctx0" brushRef="#br0" timeOffset="276825.1546">3121 6999 430 0,'-3'-2'400'0,"1"1"-45"0,-1-2-57 0,-1 0-62 0,1 0-43 15,1 0-31-15,-1 0-18 0,1 0-11 0,1-2-8 0,-1 2-5 0,2 0-3 0,-2-1-1 0,1 1-4 0,1-1-5 0,-2 1-2 16,2-1-2-16,-1 1 0 0,-1 0-4 0,2 0-2 0,-2-1-4 0,2 2 0 16,-1-1 2-16,-1 0-2 0,-2 2 1 0,2-2-3 0,1 1-4 0,-1 1-6 15,-1-1-6-15,1 1-9 0,1 1-9 0,-1 0-7 0,-1 0-8 16,1 0-8-16,-1 0-4 0,-2 3-8 0,1-2-5 0,-1 2-6 0,-1 0-3 16,-1 3-3-16,1 1-3 0,-5 1 0 0,3 0 0 0,-2 2 1 15,1 2 0-15,0 2 0 0,-1-1 3 0,-1 1 0 0,3 1 0 0,0 0 1 16,2 1-1-16,-2-1-2 0,3 2-1 0,0 0-5 0,2-1-1 0,2 0-4 15,-1-2-2-15,2 3-3 0,2-3-6 0,-1 0-5 0,2-1-4 16,2-1-5-16,0-2-5 0,3 2-4 0,-2-5-2 0,2 0-3 0,2-1-2 16,0-3-3-16,3 0-2 0,0-3 1 0,-2 0 0 0,4-3 3 15,0-3 4-15,-2 1 5 0,4-4 4 0,-4-2 4 0,1-1 5 0,0-2 4 16,0-1 3-16,-4-1 5 0,2-2 7 0,-4 0 9 0,0-2 10 16,-3 1 7-16,-2-3 8 0,-1 3 6 0,-2-2 4 0,0 2 3 0,-3 0 4 15,-2 2 2-15,-2-1 2 0,-2 2 3 0,0 0-1 0,-1 1 1 16,-1 2-3-16,-3 1-5 0,1 1-8 0,1 1-5 0,-3 3-9 0,1-1-15 15,1 1-16-15,2 5-23 0,-3 0-24 0,1 2-33 0,1 0-35 0,2 4-45 16,1 1-50-16,0 2-96 0,2 3-118 0,1 0-81 0,1 4-60 0,3 1-29 16,1-1-14-16,1 1 1 0</inkml:trace>
  <inkml:trace contextRef="#ctx0" brushRef="#br0" timeOffset="277058.6242">3404 7156 468 0,'2'-9'686'0,"-2"0"9"0,0 0 10 0,0 0 13 0,0 2-62 0,0 1-97 0,0-1-132 16,0 3-151-16,0-1-92 0,0 2-64 0,2 1-34 0,-1 2-20 0,-1-2-11 16,0 2-8-16,2 2-11 0,-2-2-13 0,3 4-14 0,0 1-15 15,0-1-11-15,-2 3-7 0,1 0-6 0,1 3 1 0,-1 1 2 0,-2 1 6 16,2 1-2-16,-2 1-3 0,0 1-7 0,-2 1-10 0,2 1-16 15,-2-2-18-15,-1 5-26 0,-2-3-27 0,-1 1-45 0,2-1-48 0,-1 3-74 16,-2-3-87-16,1 3-101 0,0-4-109 0,0 1-53 0,-1-2-24 0,2 0-9 16,0-2 1-16</inkml:trace>
  <inkml:trace contextRef="#ctx0" brushRef="#br0" timeOffset="277659.6132">3907 6967 28 0,'-2'-4'569'0,"2"-2"13"0,-2 2-2 0,1-1-8 0,1 0-98 0,0 0-143 0,0 1-88 0,0 1-62 16,0-1-36-16,0 1-22 0,0 0-15 0,0 0-10 0,0 1-12 0,0-1-11 15,0 3-18-15,0 0-16 0,0 0-18 0,0 0-14 0,0 0-13 16,0 0-12-16,0 0-8 0,0 3-4 0,-3-1-2 0,3 1-1 0,-1 0 2 16,-1 1 1-16,-1 2 1 0,1 1 3 0,-1 1 5 0,0 0 6 15,-2 2 4-15,2 1 7 0,-2 1 4 0,1 0 2 0,-1-3 3 0,0 4 1 16,2 1 0-16,-2-4 1 0,3 2 0 0,-1 0 0 0,0-1 0 16,0-1 1-16,0 0 0 0,3-1 0 0,-2-1 0 0,2-2 2 0,0 0 1 15,2-1 3-15,-2-1 2 0,3-2 2 0,1 1 3 0,1-2 1 16,2 1 1-16,1-2 0 0,2-2-3 0,2 1 0 0,-1-2-3 0,6-2-1 15,-2 2-1-15,2-3-4 0,2 2-2 0,-2-1-3 0,4-2-3 16,-4 1-6-16,2 2-4 0,0-3-3 0,-1 2-2 0,0 2-1 0,-3-1-1 0,0 1-3 16,-2 0-2-16,1 2 0 0,-4 1-1 0,-2 0-1 0,3 0-1 15,-5 1 1-15,-1 2 1 0,0 2 1 0,-2-1 1 0,-1 2 3 0,-2 4 1 16,-2-3 4-16,0 3 3 0,-3 1 1 0,-1 1 6 0,0 0 1 16,-5 0 3-16,0 1 1 0,-1 2 4 0,-3 0 0 0,0-1-3 15,0 0-4-15,-4 1-11 0,3-4-12 0,-3 3-17 0,1-2-19 0,1-1-24 16,-3 0-24-16,4-2-33 0,-1 0-35 0,-1-2-58 0,1 0-69 0,2-3-85 15,0-1-95-15,0-1-57 0,1-4-35 0,1-1-12 0</inkml:trace>
  <inkml:trace contextRef="#ctx0" brushRef="#br0" timeOffset="277819.1279">3910 6892 39 0,'3'-9'593'15,"-1"1"9"-15,-1 3 6 0,1-4 7 0,1 4-97 0,0 1-145 0,1-1-107 16,0 1-84-16,1 1-52 0,0-2-38 0,1 2-21 0,2 0-15 15,1 2-12-15,1-1-11 0,1 1-21 0,3-1-24 0,-1 2-28 0,2 0-31 16,2 0-32-16,0 0-34 0,-1 0-46 0,4 2-48 0,-1-1-82 16,0 2-98-16,0-1-72 0,1 1-64 0,-2-1-31 0,1 2-16 0</inkml:trace>
  <inkml:trace contextRef="#ctx0" brushRef="#br0" timeOffset="278025.4364">4490 7152 355 0,'-2'4'539'0,"1"1"10"0,-1 0 11 15,1 0-90-15,-1-1-140 0,2 2-90 0,-2-2-67 0,1 1-37 0,1 2-23 16,-3-1-12-16,3 1-6 0,0-1-5 0,-1 2-4 0,1-1-7 16,-2 2-7-16,2 0-9 0,-2 2-10 0,2-1-7 0,-3 1-7 0,2 1-9 15,-1-2-10-15,-1 2-26 0,-1 1-30 0,1-1-46 0,-2-1-54 0,1 3-108 16,-1-2-137-16,-1 0-93 0,3-1-74 0,-2 2-40 0,2-3-24 0,-1-1-14 15</inkml:trace>
  <inkml:trace contextRef="#ctx0" brushRef="#br0" timeOffset="279658.7251">5029 6913 391 0,'0'-3'483'0,"-2"0"-57"0,1 0-83 0,-2 0-60 0,3 0-53 0,-2 0-30 0,1 0-21 0,1-1-12 0,-2 1-10 0,2-2-4 16,0 3-1-16,0-3-1 0,0 2-1 0,0-4-5 16,0 3-6-16,2-1-6 0,-2 1-7 0,3 0-8 0,0-1-8 0,-2-1-8 15,3 2-11-15,-1-1-9 0,0-1-8 0,0 3-10 0,2-1-9 0,0 1-9 16,1-2-10-16,0 3-7 0,1-3-9 0,-1 2-7 0,2-2-6 16,1 1-5-16,1 2-5 0,0-1-4 0,0 0-1 0,0 2-1 15,0 1-2-15,2 0-2 0,-4 0-3 0,2 0-6 0,0 1-6 16,-2 2-2-16,-1 0-2 0,-1-1-1 0,2 3-2 0,-5 0-1 0,2 2 0 15,-4-2 0-15,1 2-1 0,-2 1 1 0,-2 1 1 0,-1 0 3 16,0 0 4-16,-2 0 6 0,-2 2 6 0,-1-1 5 0,0 2 1 0,-3 0 2 16,1-1 1-16,1-1 1 0,-4 1 1 0,4-1 0 0,-1 0 2 15,-1-1 1-15,2-1-1 0,0 1 2 0,3-3 0 0,-1 2 0 0,2-2 2 16,0-2-1-16,0-1-1 0,2 1-1 0,1-1-4 0,-1-1-2 16,3 0-4-16,0-1-4 0,0-1-5 0,0 0-4 0,3 0-3 15,0 0-5-15,2 0-3 0,0 0-3 0,0-1-3 0,4 1-2 0,-1-2-2 16,2 0 2-16,0 2 3 0,0-1 1 0,1-1 3 0,3 2 3 15,-4-2 5-15,1 2 2 0,0 0 2 0,0 0 4 0,-1 0 3 0,1 2 1 16,-2 1 1-16,-1 2 2 0,1-2 0 0,-2 4 1 0,-1-3-1 16,1 3 1-16,-1 1 2 0,-2-1 2 0,0 2 3 0,-1 2 4 15,-2-2 1-15,1 0 3 0,-2 2 1 0,-2-2 5 0,1 2 6 0,-4 1 4 16,0-1 3-16,-1-1 3 0,-2 1 3 0,0 0 1 0,-1-2 1 0,-2 1-1 16,0 0-1-16,-2-2-1 0,0 1 1 0,0-2 0 0,1 0-1 15,-1 1-12-15,-1-1-15 0,3-3-25 0,0-1-28 0,-1-1-37 16,2 0-38-16,3 1-80 0,-2-3-98 0,4-3-91 0,2 1-85 0,0-3-47 15,3-2-28-15,3 0-15 0</inkml:trace>
  <inkml:trace contextRef="#ctx0" brushRef="#br0" timeOffset="279839.4966">5582 7117 436 0,'2'6'552'0,"1"0"6"0,-3 2-14 0,2-1-27 0,-1 1-113 0,-1 1-160 0,0 0-87 0,0 2-54 0,-1-2-23 0,-1 2-9 0,2 1-6 0,-1 2-1 0,-1-3-3 0,0 4-7 16,-1-3-9-16,1 4-9 0,-1-1-18 0,0-3-22 0,-1 4-34 16,2 0-35-16,-1-2-52 0,1 1-60 0,2-1-94 0,-1-1-112 0,1-1-79 15,0 0-65-15,1-3-37 0,1 0-22 0,1-3-11 0</inkml:trace>
  <inkml:trace contextRef="#ctx0" brushRef="#br0" timeOffset="280175.4408">6006 6949 302 0,'5'-8'618'0,"0"0"10"0,-1-1 9 0,1 1 10 0,1-1-113 0,1 0-177 16,-1 1-105-16,0 1-71 0,2-1-42 0,0 3-29 0,-2-4-18 15,2 4-11-15,3-1-11 0,-3 2-14 0,0-1-13 0,0 0-14 16,1 3-15-16,1 0-18 0,-2 1-10 0,1 1-11 0,-2 1-4 0,-1 1-3 15,1 0 1-15,0 3-1 0,-2 1 3 0,-2 0 0 0,0 2 2 16,-3 2 2-16,0 2 3 0,-1 0 2 0,-4 3 7 0,0 2 6 16,-4 1 6-16,1 0 6 0,-3 3 2 0,-2-1 2 0,-3 4 3 0,1-2 1 15,0 2 2-15,-4-2 1 0,2-1-1 0,1 2 0 0,-1-2 0 16,4-1-2-16,0-3-1 0,-1 1 0 0,3-3-3 0,0 0 0 0,3-1 0 16,2-2 0-16,1-2 2 0,2 1 4 0,1-2 1 0,2-3 5 15,0 1-2-15,3-1-2 0,2-2-12 0,5 2-15 0,0-5-19 0,2-1-23 16,4 0-29-16,3-1-31 0,1-2-33 0,1-1-37 0,4-2-45 15,2-1-51-15,0-1-88 0,1 1-106 0,2-4-71 0,0 1-56 16,0 0-17-16,0-2-2 0</inkml:trace>
  <inkml:trace contextRef="#ctx0" brushRef="#br0" timeOffset="280364.3681">6611 7183 281 0,'-3'5'595'0,"1"-1"7"0,2-1 5 0,-1 2 5 0,-1-2-109 15,2 0-163-15,-2 0-105 0,2 1-75 0,0-1-44 0,0 2-26 0,0-2-16 16,0 1-10-16,0 2-9 0,0 0-8 0,0 0-7 0,0 4-10 16,0-3-5-16,0 3-5 0,-2 0-3 0,2 3-1 0,-2-3-7 15,2 4-10-15,-1-2-11 0,-1 1-11 0,-1 2-23 0,1 0-26 16,-1-1-36-16,0 0-42 0,1 3-54 0,-1-5-59 0,0 0-105 0,1 0-127 16,-2 0-71-16,2-2-42 0,-1 0-18 0,1-1-3 0</inkml:trace>
  <inkml:trace contextRef="#ctx0" brushRef="#br0" timeOffset="280672.8291">7242 6841 603 0,'3'-12'624'0,"0"0"10"16,-1 3-8-16,-1 0-21 0,1 1-127 0,0 3-180 0,-1 0-104 16,-1 1-65-16,2 1-39 0,-2 0-24 0,2 1-15 0,-2 2-8 0,1 2-10 15,-1-1-11-15,0 4-11 0,0-1-9 0,0 3-9 0,0 4-6 16,0 0-1-16,0 4 0 0,0 1 3 0,0 2 5 0,-1 1 9 16,-1 1 7-16,0 3 7 0,1 1 4 0,-1-2 2 0,-1 4 0 15,1 1 1-15,-1-2-1 0,0 4-3 0,-3-4-7 0,4 2-8 0,-1 0-12 16,0-2-16-16,0 1-18 0,-1-1-29 0,1-1-31 0,2-1-43 0,-1 0-50 15,0-2-68-15,1-1-79 0,-2-3-94 0,3 0-103 0,0-2-53 16,3-1-26-16,-2-2-11 0,1-2 0 0</inkml:trace>
  <inkml:trace contextRef="#ctx0" brushRef="#br0" timeOffset="280957.2317">7522 7342 164 0,'3'-4'377'0,"0"-2"-87"0,0 2-122 0,1 0-77 0,-1 1-54 15,0 0-26-15,1 0-13 0,-2 1-2 0,3 0 8 0,-2 2 7 16,-1-3 12-16,-1 3 8 0,2 0 8 0,-1 3 8 0,-2-3 3 0,2 0 9 16,-1 2 9-16,-1 1 12 0,0-1 11 0,0 1 14 0,0 0 12 15,-1 1 8-15,-1-1 4 0,2 1 2 0,-2-1-4 0,2 4-6 16,-3-4-6-16,2 3-8 0,-1 0-9 0,-1 2-8 0,-2-1-9 0,3 1-9 15,-4 0-8-15,3 0-9 0,-2 3-9 0,2-1-15 0,-2-1-19 0,-1 3-32 16,0-1-40-16,1 1-60 0,-3-2-72 0,3 2-106 0,-1 0-122 16,-2 0-68-16,2-1-38 0,1-1-22 0,0 0-13 0</inkml:trace>
  <inkml:trace contextRef="#ctx0" brushRef="#br0" timeOffset="281307.3248">8189 6918 354 0,'1'-8'565'0,"1"-1"12"0,0 0 11 0,-1 4-86 0,-1-2-136 0,2 2-92 16,-1 1-68-16,-1 1-42 0,0 0-25 0,0-1-17 16,2 4-7-16,-2-2-10 0,0 2-10 0,0 0-12 0,0 0-14 0,0 0-14 15,0 0-15-15,0 0-13 0,0 0-12 0,0 0-7 0,0 0-7 0,0 2-2 16,0-2 0-16,0 4 1 0,0 1 1 0,-2-1 1 0,2 2 2 16,-1 1-1-16,-1 1 3 0,2 1 1 0,-1 2 2 0,-1 1 2 15,0-1 3-15,-1 4 4 0,2 2 2 0,-1 1-6 0,0 0-8 0,2 1-10 16,-2 3-7-16,0 0-15 0,2 0-19 0,-2 2-26 0,2 2-26 15,0-2-38-15,0 1-43 0,0 1-51 0,0-4-57 0,2 3-88 0,2-1-102 16,-2-3-63-16,1 2-43 0,0-6-21 0,2 3-9 0</inkml:trace>
  <inkml:trace contextRef="#ctx0" brushRef="#br0" timeOffset="281498.0478">8603 7263 177 0,'6'-3'618'16,"-1"0"2"-16,0 2 0 0,-2-2 0 0,0 3-103 0,-1-3-151 0,-1 3-117 16,1 0-98-16,1 3-61 0,-3-3-43 0,2 3-23 0,-2-1-14 0,3 3-5 15,-2-1-3-15,-1 4-3 0,2-1-1 0,-2 4-5 0,0-1-8 16,-2 0-14-16,1 5-19 0,-2-3-31 0,0 5-37 0,-1-2-52 16,-2-1-60-16,1 3-104 0,-1 0-126 0,-2-2-72 0,0 0-45 0,0 0-22 15,2 1-13-15</inkml:trace>
  <inkml:trace contextRef="#ctx0" brushRef="#br0" timeOffset="281990.9911">9145 6931 585 0,'-3'-13'603'0,"0"1"10"0,0 1 11 0,-1-1-87 0,1 3-139 15,0 0-101-15,1 2-82 0,1 1-48 0,-2 0-28 0,0 1-17 0,3-1-9 16,-2 3-7-16,2 0-6 0,0 0-12 0,0 2-18 0,0 1-17 16,0 0-20-16,0 0-17 0,0 0-17 0,0 0-12 0,0 0-8 15,0 0-5-15,2 1-1 0,0-1 1 0,-1 3 2 0,3-1 3 16,-2 1 4-16,1-1 4 0,2 3 3 0,-2-2 3 0,2 2 2 0,3-2 4 15,0 1 3-15,0 1 2 0,0 0-1 0,2 0-2 0,3-2-4 16,-1 1-5-16,0 0-3 0,2-1-5 0,2 0-3 0,-2-1-2 0,2 0-2 16,0 1-1-16,0-3 1 0,0 2-1 0,-1-2 1 0,-2 0 0 15,3 0 3-15,-5 0 3 0,1-2 7 0,-2 2 8 0,1 0 8 0,-2-3 9 16,-2 3 6-16,-1 0 7 0,-1 0 4 0,-2 0 3 0,0 0 0 16,-1 0 1-16,1 0-1 0,-3 0-3 0,0 0-4 0,0 0-5 15,0 3-7-15,0-3-7 0,0 0-6 0,0 3-6 0,0 2-5 0,0-1-4 16,-1 4-1-16,-1-1-2 0,0 2 0 0,1 1 0 0,-2 5 1 0,-1-1 5 15,1 1 5-15,-2 3 6 0,2 3 5 0,-2 0 3 0,-1 2 2 16,-2-1 0-16,2 3-6 0,1-2-4 0,-2 0-9 0,0 3-11 16,1-3-13-16,-1 1-16 0,-1-1-19 0,1 1-21 0,0-2-21 15,2-1-26-15,-1 0-27 0,0-3-33 0,-2 0-36 0,3-3-51 0,0 2-61 16,2-4-80-16,-2-1-91 0,2-1-47 0,2-4-24 0,-2-2-2 16</inkml:trace>
  <inkml:trace contextRef="#ctx0" brushRef="#br0" timeOffset="282154.4423">9134 7185 92 0,'-5'-2'665'15,"0"2"15"-15,-2-1 18 0,4 1 12 0,-1 0 11 0,3 0-119 0,1 0-183 16,0 0-114-16,0 0-81 0,1 0-50 0,3 0-32 0,1 0-19 16,2 0-15-16,4 0-26 0,2 0-30 0,3 0-40 0,2-1-45 0,5 1-44 15,2 0-48-15,2 0-47 0,3 0-50 0,2 0-53 0,1 0-57 16,3-3-101-16,0 3-125 0,-1 0-76 0,-2 0-51 0,2 0-18 15,-2 0 1-15,-1 0 15 0</inkml:trace>
  <inkml:trace contextRef="#ctx0" brushRef="#br0" timeOffset="282347.8232">9962 7323 15 0,'-3'2'602'0,"0"1"11"0,1 0 14 0,-1-2 13 16,2 2-82-16,-1-2-130 0,2 1-106 0,-2 0-90 0,1-2-57 15,1 0-42-15,0 5-21 0,0-5-17 0,0 2-9 0,0-1-8 0,0 2-12 16,0 0-12-16,0 1-16 0,-2 1-15 0,2 1-18 0,-2 2-17 16,0-2-15-16,0 1-12 0,1 2-18 0,-3 0-18 0,1 3-30 0,0-3-31 15,0 3-43-15,-2 0-46 0,2-1-89 0,-3 0-109 0,3 2-88 16,-2-3-78-16,2 0-34 0,1 0-16 0,0-1-2 0</inkml:trace>
  <inkml:trace contextRef="#ctx0" brushRef="#br0" timeOffset="282839.8902">10438 7287 198 0,'0'-6'673'0,"0"0"13"15,0 1 11-15,0-2 15 0,0 2-44 0,-2 0-71 0,1 1-130 16,-1 1-159-16,2 2-92 0,-1-3-59 0,-1 3-34 0,2-1-23 0,0 2-14 15,0 0-11-15,-2 2-14 0,-2 1-15 0,3 0-17 0,-1 4-17 16,-1-3-14-16,-1 4-12 0,1-1-9 0,-2 2-3 0,2 1 1 16,-2 2 3-16,1-2 3 0,-1 5 4 0,2-3 3 0,0 1 1 0,1 0-4 15,1 0-5-15,-1 1-8 0,2 0-10 0,2-1-8 0,-1-1-10 16,2 2-10-16,1-4-10 0,1 2-6 0,0-2-7 0,2 0-6 0,-1-1-5 16,2 0-5-16,1-2-3 0,-1-1 3 0,1-1 5 0,0-1 8 15,0-1 10-15,1-1 11 0,-2-2 12 0,1 0 12 0,-1 0 11 0,0 0 10 16,-1-2 11-16,0-2 8 0,-2 1 11 0,0-3 10 0,-2-2 8 15,0 1 9-15,0-1 5 0,-3-2 4 0,-1-1 5 0,-1 1 4 16,-1-2 1-16,-2-2 3 0,0-1 2 0,-4 0 3 0,1 0 2 0,0-1 3 16,0-1 1-16,-4-3 3 0,2 3 1 0,-1-2 1 0,0 0 0 0,1-1-2 15,0 1 0-15,0 1-4 0,2-1-3 0,2 0-2 0,0-1-4 16,1 2-5-16,2-3-5 0,1 2-8 0,2-2-9 0,0 1-9 16,3 0-10-16,2 1-9 0,1 0-7 0,0 2-7 0,2-1-5 15,1 2-5-15,1 0-5 0,0 1-4 0,1 2-3 0,1 2-3 0,-2-1-4 16,4 5-1-16,-3-1 0 0,-1 2-1 0,4 2-1 0,-3 0 2 15,-1 4 2-15,1 0 1 0,-2 2 0 0,1 1 4 0,-1 4 2 0,-3 0 2 16,1 3 4-16,-4 2 2 0,0 2 1 0,-1 1-5 0,-2 2-7 16,-3 2-17-16,-2 2-22 0,-3 1-34 0,-4 3-43 0,-3 0-65 15,-1-2-79-15,0 4-106 0,-6-1-120 0,0-1-64 0,1 1-37 0,-2 0-18 16,1-3-13-16</inkml:trace>
  <inkml:trace contextRef="#ctx0" brushRef="#br0" timeOffset="284175.2859">12912 6843 70 0,'-3'0'549'0,"0"0"9"0,-1 0 9 0,1 0-79 0,2 1-126 0,-1 1-91 16,0-2-74-16,1 1-45 0,-1 1-31 0,2-2-18 0,-1 1-13 15,1 1-12-15,0-1-9 0,0 0-11 0,0 1-8 0,0 1-8 16,0 1-9-16,1-1-5 0,-1 2-5 0,2 2-4 0,-1-3-3 0,-1 4-2 16,2-1 2-16,-2 0 0 0,2 2 1 0,-1 0 1 0,-1 0-1 0,0 0 0 15,0 0-3-15,0 2 0 0,0-1-4 0,0 2-1 0,0-1-1 16,-1-1-2-16,-1 0 1 0,2 0 0 0,-2-1 0 0,-1 1-1 16,2-1 1-16,-1 0 0 0,-1-1 0 0,0-1 1 0,1-1 1 0,2-1 2 15,-1 0 3-15,-1 0 3 0,1-2 4 0,-1 1 2 16,2-1 5-16,0-3 6 0,0 0 4 0,0 0 3 0,0 0 0 0,0-3-1 15,0 0-3-15,2-1-4 0,-1-1-4 0,2 0-3 0,-1-3-5 0,1-2-3 16,2-1-6-16,-1-1-4 0,1-2-7 0,0-1-5 0,1 1-7 16,-1-3-2-16,4 2 0 0,-1 1-1 0,-1-4 3 0,-1 5 3 15,0 0 4-15,1-1 1 0,-1 3 6 0,1-1 0 0,-4 3 2 0,1 1-2 16,1 0-1-16,-2 2-2 0,0 2-3 0,0-1-4 0,-1 2-5 16,0 0-3-16,-1 2-2 0,1-1-2 0,1 2-1 0,-1 3-2 0,-1 0-1 15,2 0-1-15,0 3 1 0,0-1 1 0,1 2 3 0,-1 1 3 16,0 2 4-16,0 1 5 0,-1 2 6 0,1-1 4 0,0 2 4 0,-1-1 1 15,1 2 0-15,-2 1 0 0,2-2 1 0,-1 1 0 0,0 0 1 16,-1-3-1-16,3 2 0 0,-3-1 0 0,1-1 0 0,-1-1 0 16,1-4 1-16,-2 1 4 0,2-1 1 0,-1-1 4 0,2-2 2 0,-1-1-1 15,1-2-2-15,0-1-1 0,0-1-4 0,2-5-1 0,1 2-1 16,2-4 0-16,2 1-2 0,-2-3-1 0,1-2-2 0,2-2-5 16,0 0-6-16,2-4-3 0,-1 2-3 0,1-2 0 0,3-1-2 0,-3 0 2 15,-1 2 1-15,3-1 2 0,-4 0 1 0,1 1 4 0,-2 2 4 16,-1 2 3-16,1 1 1 0,-2 1 2 0,-2 1 0 0,0 3-2 15,0 0-2-15,-2 1-6 0,0 2 0 0,-2 2 0 0,1 1 0 0,-1 1 1 16,-1 1 1-16,1 1-2 0,0 3-3 0,-1 0-2 0,-1 4 0 0,2 1 0 16,1 0 3-16,-3 3 4 0,1 1 5 0,-1 0 5 0,0 2 6 15,0 2 0-15,0 0 2 0,0 0 1 0,0 3 1 0,0 0-1 16,0 0-2-16,2-2-3 0,-1 1-3 0,1-1-7 0,0 1-10 0,-1-4-11 16,2 1-12-16,1-1-15 0,0-1-17 0,1-3-18 0,1 1-20 15,-1-1-23-15,1-2-23 0,-1-3-23 0,3 2-23 0,1-3-24 16,-1-1-25-16,2-2-22 0,1-2-20 0,-2-1-8 0,4-1 0 0,0-1 1 15,-2-2 2-15,3-2 6 0,-1-2 9 0,-2 0 15 0,3 0 21 0,-1-3 24 16,-1-1 30-16</inkml:trace>
  <inkml:trace contextRef="#ctx0" brushRef="#br0" timeOffset="284706.0869">13634 7045 6 0,'8'-17'135'0,"1"-2"32"0,0 0 27 0,-5-1 26 0,1 3 21 0,0 0 14 0,-1-1 10 0,-1 1 3 0,-1 3-2 0,-2-2-9 0,0 4-9 0,0-1-14 0,0 2-14 0,0-1-15 0,-2 4-15 0,2 0-17 0,-1 0-16 0,-1 2-18 0,1-1-17 15,-2 5-21-15,3-3-19 0,-2 3-14 0,2 2-15 0,-3 0-12 16,2 0-8-16,-1 1-10 0,-1 2-5 0,0 2-6 0,-2 0-7 0,0 3-2 15,-3 1-5-15,2 3 4 0,-4 0-1 0,2 2 3 0,-1 1 6 16,1 2 3-16,-2 0 0 0,0 1 1 0,2 0-3 0,0 1-3 16,0 1-5-16,0 1-4 0,0-3-3 0,2 1-7 0,1 0-5 0,1 0-8 15,-1-2-8-15,1-1-8 0,3-2-10 0,-1-1-8 0,2-1-11 16,0-1-8-16,2-2-11 0,-1-4-8 0,3 2-6 0,1-3-6 16,0-3-3-16,0-1-1 0,0-1 2 0,3-3 5 0,1-3 9 0,-1 0 7 15,2-2 9-15,1-3 9 0,-2 0 10 0,-1-3 13 0,0 0 13 16,1-1 16-16,-2-1 17 0,1-1 16 0,-2 0 18 0,0 0 16 0,-3 0 18 15,2 0 14-15,-1 1 13 0,-3 0 8 0,-1 5 9 0,2-2 7 16,-2 1 7-16,0 1 4 0,0 2 1 0,-2 1 1 0,2 2-3 16,-1 1-7-16,1 2-9 0,0-2-15 0,-2 3-14 0,2-1-16 0,0 3-16 15,0 1-11-15,0 0-9 0,0 0-8 0,0 0-6 0,0 3-5 0,-2 0-4 16,2 0-3-16,0 3-6 0,0 0 0 0,0 1-1 0,0 1 2 16,0 1 3-16,0 1 1 0,0-2 3 0,0 3-2 0,2-1 0 0,0 0-4 15,-1 1-4-15,1-1-5 0,-1 0-4 0,3 0-8 0,-1-1-9 16,0 0-8-16,1-1-10 0,-1-2-11 0,2 1-9 0,-1-3-9 15,0 3-6-15,0-4-6 0,0-1-8 0,1 1-5 0,-1-3-6 16,0 0-1-16,1 0 0 0,1-3 3 0,-1 1 6 0,1-1 7 0,-1-4 10 16,1 2 8-16,0-3 8 0,-1 1 8 0,4-2 6 0,-4-2 10 15,2 3 14-15,-1-4 14 0,1 4 16 0,-2-3 15 0,0 4 13 16,0-2 12-16,1 1 10 0,-1 1 6 0,-1 1 7 0,1 1 5 0,-3 1 3 16,1 1 3-16,0 0 3 0,-1 1-2 0,1 2-2 0,0 0-5 15,1 2-5-15,-1 1-8 0,4 0-7 0,-2 1-9 0,0 2-6 0,2 3-5 16,-1 0-3-16,3 0-2 0,1 2-2 0,-1 1 1 0,-1 2 0 15,3-1-1-15,0 2-6 0,0-1-7 0,0 2-8 0,1 1-14 0,0-1-16 16,-1 0-19-16,1 1-22 0,0-3-25 0,-1 1-25 0,1 1-31 16,-2-1-32-16,0-2-45 0,0-2-51 0,2 0-58 0,-3-2-59 15,2-2-59-15,0-1-60 0,-1-2-22 0,-1-2-8 0</inkml:trace>
  <inkml:trace contextRef="#ctx0" brushRef="#br0" timeOffset="284873.475">14154 6895 257 0,'-6'-10'582'0,"1"3"6"0,-1-1 8 0,-2-1-70 0,3 4-110 0,-3 1-94 0,2 1-89 0,-1 0-57 0,-2 3-42 0,1 0-25 16,0 3-16-16,-4 0-14 0,1 3-10 0,-1 1-9 0,-3 2-10 0,0 4-7 15,-2 0-6-15,-1 3-8 0,-2-1-9 0,0 3-22 0,-1 3-22 16,-1 2-42-16,0-1-47 0,-2 3-73 0,-1 0-84 0,1-2-110 16,0 4-122-16,1-1-66 0,-1-2-36 0,3 1-20 0,-1-3-14 0</inkml:trace>
  <inkml:trace contextRef="#ctx0" brushRef="#br0" timeOffset="289456.2652">13156 7706 41 0,'1'-7'582'0,"-1"3"10"0,3-1 7 0,-2 1 10 0,-1-1-110 0,0 2-167 0,2-1-97 16,-2 1-61-16,0 0-36 0,2 1-21 0,-1-1-12 0,-1 2-6 0,0-1-9 15,2 0-11-15,-2 2-10 0,0 0-13 0,0 0-11 0,0 0-13 16,0 0-11-16,0 0-8 0,0 0-9 0,0 0-6 0,0 0-5 16,0 0-3-16,0 0-2 0,0 2-2 0,-2 1 1 0,2 2-2 0,-1-2 0 15,-1 3 1-15,2-2 0 0,-2 4 0 0,1 1 0 0,-2 0 2 16,2 4 4-16,-3-1 4 0,3 2 3 0,-3-2 4 0,1 4-7 0,0 0-8 15,0 2-7-15,0 1-6 0,-1 0-11 0,0 0-14 0,2 1-17 16,-1 1-20-16,0-2-22 0,0 3-25 0,1-3-33 0,-1 1-41 16,3 0-41-16,-2-3-42 0,2 1-55 0,0-3-58 0,2 0-55 0,-2-1-54 15,3-1-24-15,0-3-14 0</inkml:trace>
  <inkml:trace contextRef="#ctx0" brushRef="#br0" timeOffset="289757.651">13408 7827 384 0,'6'-12'600'16,"-4"1"15"-16,1 2-53 0,-1 2-91 0,0 0-92 0,-2 0-92 0,0 2-60 16,0 1-43-16,0 0-35 0,0 1-27 0,0 1-27 0,0 2-21 15,0 0-23-15,0 0-18 0,0 2-18 0,-4 1-18 0,3 0-8 16,-3 2-6-16,1 1-2 0,0 2 0 0,-2 4 1 0,1-3 2 0,-1 5 6 16,2-1 6-16,0 0 5 0,-1 3 3 0,1 0 3 0,2 1 3 15,-1 1 0-15,0-1 1 0,2 0-2 0,0-2-4 0,2 2-4 0,0-3-4 16,-1 2-4-16,2-1-3 0,2-4-3 0,0 2-1 0,0-3-2 15,2-1-2-15,1-1-1 0,1-3-1 0,1 0-2 0,0-2 1 0,0-1 1 16,3-4 2-16,-1 1 3 0,-1-3 4 0,5-3 3 0,-4-1 3 16,2 0 7-16,-2-1 4 0,2-3 8 0,-3-2 6 0,-2 1 6 15,2-1 5-15,-3-1 4 0,-1-1 4 0,-2-1 1 0,-2 0 3 0,-2 0-2 16,-1-1 1-16,-1 1-3 0,-2-1-1 0,-4 1-16 0,-1 3-19 16,-4-1-37-16,0 1-47 0,-5 1-85 0,0 3-100 0,-4-2-123 15,-2 4-127-15,-2 2-70 0,-3 1-40 0,-4 2-22 0,2 2-13 0</inkml:trace>
  <inkml:trace contextRef="#ctx0" brushRef="#br0" timeOffset="294372.8864">12700 7011 14 0,'-8'-2'533'0,"2"-3"13"0,-1 3 13 0,1-1-87 0,2 0-139 0,0 0-84 0,0 1-54 0,0-1-33 0,1 3-19 0,2-1-10 0,-1-1-3 0,0 2-6 16,2 0-7-16,0 0-11 0,0 0-13 0,0 0-13 0,0 0-15 0,4 0-11 16,-3 0-8-16,4 0-2 0,1 0 0 0,1 0 2 0,2 2 4 15,4-1 1-15,4-1 4 0,1 0 2 0,5 0 1 0,2 0 2 16,5 0 1-16,5 0-1 0,3-1 1 0,3-1-1 0,2 1-4 16,7-1-7-16,-2-1-8 0,4 0-10 0,3-1-9 0,2-1-9 0,0 3-7 15,2-3-5-15,-2 1-5 0,3-3-3 0,0 1-1 0,-2-1-3 16,3 2-5-16,-5 1-3 0,0-4-4 0,-3 2-1 0,2-1-1 0,-5-1 0 15,-1 2 1-15,-5 1 2 0,0-2 2 0,-3 1-1 0,-3 2 1 16,-4-3 1-16,-3 2 0 0,-1 0 0 0,-4 1 0 0,-5-2-2 16,-2 3 1-16,-3-2-2 0,-2 2-4 0,-2 0-8 0,-3 0-6 0,0 0-12 15,-4 2-12-15,-2-1-18 0,1 2-21 0,-3-3-25 0,1 3-27 16,-2 0-25-16,0 0-25 0,-3 0-34 0,-1 3-37 0,-2-3-76 0,-3 3-93 16,-1 2-61-16,0-1-46 0,-3 2-19 0,-2 2-4 0</inkml:trace>
  <inkml:trace contextRef="#ctx0" brushRef="#br0" timeOffset="294922.7167">12826 7915 524 0,'-9'-1'579'0,"4"1"11"0,0-3-31 0,-1 3-52 0,3 0-105 0,-1-3-134 16,0 3-76-16,1 0-48 0,2 0-21 0,1 0-11 0,0 0-2 16,0 0 4-16,0 0-2 0,0 0 0 0,0 0-6 0,0 0-9 0,1 0-9 15,2 0-11-15,3 0-9 0,-1 0-8 0,3 0-6 0,3 0-7 16,5-2-4-16,0-1-5 0,6 0-5 0,6-1-6 0,2-1-7 16,7 1-6-16,2-2-9 0,6-2-10 0,3 0-15 0,3 1-13 0,1-2-18 15,3 1-20-15,-1 0-21 0,4-1-24 0,-3-2-21 0,0 2-21 16,0 0-25-16,2 2-27 0,-3 0-27 0,-2-3-26 0,-1 3-43 0,-1 1-53 15,-4 0-71-15,1-2-79 0,-4 2-42 0,-1-1-23 0,-2-1-1 16</inkml:trace>
  <inkml:trace contextRef="#ctx0" brushRef="#br0" timeOffset="295806.0484">14895 6803 22 0,'-1'-4'608'0,"-1"1"11"0,2 2 16 0,-1-1 13 0,1 0-100 0,0-1-158 0,0 3-97 0,0 0-69 0,0 0-41 0,0 0-28 0,0 0-20 0,0 0-16 0,0 0-17 0,0 0-18 15,0 0-18-15,0 0-17 0,0 0-18 0,0 0-17 0,0 2-15 16,1-1-12-16,-1 1-6 0,2 1-7 0,-1 0-3 0,1 1-1 0,1 0-1 16,-1 2 3-16,-1 1 1 0,1 1 2 0,1-1 4 0,-1 4 4 15,0-1 4-15,-2 0 4 0,1 2 3 0,-1 0 2 0,0 1-1 16,-1 0 2-16,1-1-1 0,-4 1 2 0,3 2 0 0,-3-4 0 0,1 1-1 15,0 0 2-15,-2 0 0 0,1-2 0 0,1 0 2 0,0-1 2 16,-1-1 3-16,1-3 3 0,0 1 3 0,1 0 4 0,-1-3 7 0,1 0 5 16,2 0 6-16,-1-3 4 0,1 0 2 0,-2 0 4 0,2-3 1 15,-1 0 1-15,1 0-1 0,0-3-1 0,0 0-3 0,0-1-5 0,1-3-5 16,-1 2-5-16,3-3-7 0,-1-1-9 0,1 0-7 0,2 0-8 16,0-1-4-16,0 1-3 0,1 0-4 0,-2 1-3 0,1 1-4 15,0-1-3-15,2 2-2 0,-3 1-1 0,4-1-4 0,-3 4-3 0,-1-2-1 16,1 4-1-16,0-1-2 0,-2 1-2 0,3 1 0 0,-1 1 0 0,2 1-1 15,-3 1 0-15,1 1 0 0,0 1 3 0,2 1 2 16,-2 3 3-16,0-2 3 0,0 3 5 0,0 1 4 0,2 0 1 0,-2 2 3 16,-2-1 3-16,2 2 3 0,-2-1 2 0,1 1 2 0,-1 1 1 15,-2-1 1-15,1 2 2 0,-2-4 1 0,2 2 1 0,-2-2-1 0,0 2 2 16,0-4 1-16,0 1 3 0,-2-1 4 0,2-2 4 0,-2 0 3 16,2-4 4-16,0 3 5 0,0-3 6 0,0 0 5 0,0-2 8 0,0 0 4 15,0 0 3-15,0 0 3 0,0-2 1 0,0 0-2 0,0-3 0 16,0 1-4-16,0-2-4 0,2-1-4 0,-2-1-6 0,4-1-6 15,0-1-9-15,-3-1-8 0,4-2-10 0,1 4-7 0,-1-3-5 0,0 0-4 16,3-1-2-16,-2 4-4 0,2-4 0 0,-1 3-2 0,2 1-1 16,-3 0-2-16,0 1 0 0,1 1-3 0,-1-1 1 0,0 4-2 0,-1-1 0 15,2 2-1-15,-4 1-1 0,2-2 1 0,-2 4-1 0,1 0 0 16,1 1 2-16,-2 2 0 0,2-1 2 0,-2 3 2 0,2 0 2 0,0 2 3 16,-1 0 5-16,-1 1 5 0,0 1 4 0,-1-1 4 0,1 3 5 15,1 2 4-15,-3-3 1 0,1 2-1 0,-1 0-4 0,-1 0-9 16,2 0-13-16,-2 0-16 0,0 0-19 0,0-2-23 0,0 2-25 0,0-1-32 15,0-1-36-15,0 0-47 0,0-2-51 0,0 2-84 0,0-4-103 16,0-1-61-16,0 0-41 0,0-2-15 0,0-3-2 0</inkml:trace>
  <inkml:trace contextRef="#ctx0" brushRef="#br0" timeOffset="296015.8399">15355 6898 225 0,'2'-6'617'0,"1"2"8"0,-3-1 6 0,2 2 5 0,-2 1-105 0,0-2-160 0,0 3-105 0,0-1-73 0,0 2-51 15,0 0-36-15,0 0-27 0,0 0-22 0,0 3-16 0,0 1-14 16,0-2-10-16,0 3-8 0,0 0-6 0,0 3-6 0,0 0-3 0,0 1-1 16,-2 0 3-16,2 1 2 0,-1 1 3 0,-1 1 5 0,2 1-2 15,-2-1-6-15,2 0-6 0,-1 0-2 0,-1 2-8 0,2-2-11 16,-1-2-11-16,-1 2-14 0,2 0-15 0,-2-3-16 0,2 0-16 0,0-2-15 16,0 0-13-16,0-2-9 0,0-1-14 0,0-1-17 0,0-1-31 15,0-2-38-15,0 0-38 0,2-4-37 0,1-1-38 0,0-2-38 16,-1-1-31-16,1-2-27 0,2-2-17 0</inkml:trace>
  <inkml:trace contextRef="#ctx0" brushRef="#br0" timeOffset="296140.0781">15477 6587 49 0,'3'-16'497'0,"-1"4"-2"0,1 0-67 0,-3 3-102 16,2 0-91-16,-1 3-87 0,-1 0-61 0,2 2-46 0,-2 1-38 0,0 1-31 16,0 2-28-16,0 0-29 0,0 0-34 0,-2 5-39 0,2 2-60 15,-3-1-67-15,2 4-61 0,-3 3-54 0,1-1-32 0</inkml:trace>
  <inkml:trace contextRef="#ctx0" brushRef="#br0" timeOffset="296471.6726">15490 6853 522 0,'0'5'559'0,"0"-2"5"0,0-1-70 0,0 0-109 16,0-1-74-16,0 3-57 0,0-4-38 0,0 0-29 0,0 0-23 16,0 1-18-16,0-1-19 0,0 2-20 0,2-1-17 0,-1 3-17 0,1-4-15 15,2 4-17-15,-2-1-14 0,1 0-14 0,0 1-10 0,0 2-9 16,-1 0-3-16,1 0-1 0,0 2 1 0,1 1 1 0,-3-2 2 15,4 4 0-15,-4 0 1 0,-1-2 1 0,0 2-2 0,0 1 2 0,0-1-1 16,-1-1 3-16,-4 1 0 0,4 0 1 0,-3-2 0 0,1-1-1 16,0 1 4-16,1 0 0 0,-1-3 3 0,0 0 6 0,1-1 4 0,1-2 9 15,-1-1 11-15,1 1 13 0,-2-3 8 0,3 0 9 0,0 0 2 16,0-3 2-16,3 1-1 0,-2-3-1 0,2-2-4 0,2-1-5 0,0-1-6 16,1-1-9-16,4-2-10 0,-2 0-8 0,3 0-14 0,1-2-14 15,1 1-8-15,4-1-7 0,-4 1-1 0,4 2 1 0,-1 1 0 16,0 1 1-16,-2 0 2 0,2 1 1 0,-3 2 1 0,0 0 5 0,1 3 2 15,-1 3-1-15,-3 0 1 0,1 0 1 0,1 2-1 0,-2 2 0 16,-1 2-2-16,-1 0-2 0,-1 3 0 0,1 2 1 0,-1 1-7 16,-4 0-11-16,0 4-18 0,-1 2-21 0,-4 0-31 0,-1 1-35 0,0 4-53 15,-4 0-60-15,-1 1-110 0,-1 0-131 0,-2 1-78 0,-3-1-51 0,-1 2-25 16,-2-2-12-16,1 0-1 0</inkml:trace>
  <inkml:trace contextRef="#ctx0" brushRef="#br0" timeOffset="299022.8926">15240 7657 42 0,'0'-6'521'0,"2"2"11"0,-1 0-50 0,-1-1-82 0,2-1-88 0,-2 2-95 0,2-1-50 0,-1 0-30 0,-1 1-13 0,2-2-6 16,-1 1-2-16,-1 2-4 0,2-1-4 0,-2 1-7 0,3-2-7 16,-2 2-9-16,-1 0-6 0,2 0-7 0,0 0-5 0,-2 0-1 0,1 0-4 15,-1 3-3-15,2-3 0 0,-1 1-3 0,-1 0-1 0,0 0 1 16,0 1-1-16,0 1-1 0,0-2-1 0,0 2-2 0,0 0-4 16,0 0-4-16,0 0-6 0,0 0-4 0,0 0-5 0,0 0-6 0,0 0-6 15,0 0-6-15,0 0-8 0,0 0-8 0,0 0-9 0,0 0-7 16,0 2-8-16,0 1-2 0,0-1-4 0,0 3-3 0,0-2 0 15,0 3 0-15,0 2-1 0,0 1 2 0,0-1 0 0,0 4 2 0,0 0 3 16,0 5 5-16,0-4 7 0,-1 6 7 0,1-1 5 0,-2 0 5 16,2 1 3-16,-1 2 3 0,1 0 1 0,-2 0 3 0,2 0 1 0,-2-1 2 15,2 2 3-15,0-1 3 0,0 2 1 0,0-4 2 0,0 0 3 16,0-1 0-16,0 1-2 0,0-5-3 0,0 2-9 0,0-3-14 0,0-1-17 16,0-1-18-16,0-3-28 0,0-1-28 0,0 1-42 0,0-3-47 15,0 2-115-15,0-4-146 0,0-3-88 0,0 0-59 0,-4-3-31 16,-1-1-14-16,-3-4-5 0</inkml:trace>
  <inkml:trace contextRef="#ctx0" brushRef="#br0" timeOffset="306772.7701">733 8056 245 0,'-2'-3'484'0,"1"1"0"0,1 2-70 0,-2-1-108 0,2 0-76 0,-1 1-61 15,-1-2-37-15,2 2-22 0,0-1-15 0,0 1-8 0,0 0-6 16,0 0-5-16,0 0-6 0,0 0-7 0,0 0-9 0,0 0-10 0,0 0-9 16,0 0-8-16,0 0-6 0,0 0-5 0,0 0-3 0,0 0-1 0,0 0-2 15,0 0 0-15,0 0-1 0,0 0-1 0,0 0-1 0,0 0-3 0,0 0-2 16,0 0-3-16,0 0-2 0,0 0-3 0,0 1-2 0,0 1 0 0,0 0-1 16,0 0-1-16,0 0 1 0,0 1 0 0,0 0 0 0,0 0 1 15,0 2 2-15,0 0 0 0,2 2 2 0,-1-2 1 0,-1 4 3 0,2-1 3 16,-2 2 0-16,1-1 1 0,1 2 2 0,-2 0 1 0,2 1 0 0,-1 2-1 15,-1-3 2-15,2 2 1 0,-2 1 0 0,1-1 0 0,1 1 0 0,-2-1-1 16,2 1 0-16,0-1-1 0,-2-2-1 0,2 2 1 0,-2-1-1 16,2 0-1-16,-1-2 1 0,-1 1 0 0,0-4-2 0,2 0-2 0,-2 1 2 15,0-3 0-15,0 2 2 0,0-4 3 0,0-1 4 0,0 1 8 0,0-1 3 16,0-2 5-16,0 0 0 0,0 0 1 0,0-2-1 0,0-2 0 16,0 0-4-16,0-3-1 0,0 0-3 0,0-1-3 0,0-2-3 0,0-3-6 15,0 2-7-15,0-4-7 0,0 1-7 0,1-1-4 0,1-1-4 0,0-1 1 16,-1 0 0-16,1 0 2 0,1 3 4 0,-1-1 3 0,-1 1 2 0,1-1 2 15,1 3 4-15,-1 1 3 0,-2 0 1 0,2 2 2 0,0 1 0 0,-2 1 2 16,2-2-2-16,-1 4-1 0,-1-1-5 0,2 2-4 0,-2 2-6 16,1-1-2-16,1 2-4 0,-2 0-2 0,0 1-3 0,3 1-1 0,-1 0 1 0,-1 2-1 15,3 2 1-15,-1-1-1 0,0 3 3 0,1-2 1 0,0 2 5 16,-1 0 3-16,2 2 5 0,-2 2 2 0,0-2 3 0,0 1 0 0,1 0 2 16,-1 2 1-16,1-2 0 0,-1 0 0 0,0 1 1 0,1-2-1 0,-3 0 2 15,1 0-1-15,1-1 1 0,-1-1 2 0,-1 0-1 0,1 0 3 16,0-3 1-16,-1 0 3 0,-1 1 3 0,2-2 1 0,-2 0 4 0,1-2 6 15,2 1 6-15,-3-2 6 0,0 0 3 0,0 0 3 0,0-3 1 0,2 1-1 16,-1-2-2-16,-1-1 0 0,2-1-4 0,-1 0-2 0,1-2-4 0,1 0-3 16,-1-3-4-16,1 1-6 0,-1-1-9 0,3-1-9 0,-2 1-5 0,1-3-2 15,-1 2-2-15,2 0-2 0,-2-1 1 0,2 2-1 0,-3-1 1 16,1 2 0-16,0-1-1 0,0 3-1 0,2 0 0 0,-4 0 0 0,3 3-1 16,-3 1 0-16,1 1-2 0,-1 0-2 0,1 1-1 0,0 1-1 15,-1 1 0-15,1 0-1 0,1 1 1 0,-1 1 1 0,-1 1 1 0,1 0 0 0,2 3 2 16,-2 0 2-16,1 2 0 0,0 1 4 0,0-2 4 0,1 3 1 15,-3 1 4-15,2 1 3 0,-1-2 0 0,1 3-1 0,-1-1 0 0,0 0 1 16,-1 2 0-16,2-2 2 0,0 0-1 0,-3 0 2 0,2 1-1 0,-1-3 2 16,-1 0 0-16,2 0 0 0,-2 0-1 0,1-3-1 0,1 1-6 0,-2-2-5 15,2-1-6-15,-1 0-9 0,-1-1-10 0,0 0-12 0,0-1-12 0,2 0-14 16,-2-3-10-16,0 0-13 0,0 0-14 0,1 0-18 0,1-3-18 16,0-1-18-16,-1-1-16 0,1-2-16 0,1 2-9 0,3-3-8 0,-3-1-7 15,-1-1-7-15,1 0-1 0,0-2 1 0,1 0 10 0,-1-2 12 0,0 1 23 16,0 0 25-16,1 2 31 0,0-3 34 0</inkml:trace>
  <inkml:trace contextRef="#ctx0" brushRef="#br0" timeOffset="306938.9518">1067 8118 47 0,'1'-11'94'0,"1"2"32"16,1 1 28-16,-3 3 25 0,2-2 15 0,-1 2 8 0,-1 0 3 0,0 1 1 0,0 1-8 0,0 0-9 0,0 3-11 0,0-2-13 0,0 2-19 0,0 0-21 0,0 0-17 0,0 0-12 15,0 0-14-15,0 0-11 0,0 2-10 0,3-2-10 0,-3 3-6 0,1 1-5 16,1 0-7-16,-2 0-4 0,3 1-4 0,-1 0 0 0,-1 2 0 0,1 0 0 16,0 0-2-16,1 2 0 0,-1-1-2 0,-1 1-1 0,1 0 0 15,1-2-4-15,0 4 1 0,1-3-2 0,-2 4 1 0,1-4-1 0,-1 3 0 16,1-2 0-16,-1 0-7 0,1 0-10 0,-1 0-7 0,-1-1-7 0,1 0-15 15,1 0-15-15,-1-1-20 0,-1-1-22 0,2-1-28 0,-2-1-29 0,1 1-25 16,-2-2-22-16,2 0-31 0,-1-1-32 0,-1-2-35 0,0 0-34 16,0 0-46-16,2-2-53 0,1-4-24 0</inkml:trace>
  <inkml:trace contextRef="#ctx0" brushRef="#br0" timeOffset="307088.606">1100 7857 195 0,'-2'-16'526'16,"-1"3"-30"-16,1 3-50 0,1-1-81 0,-1 1-98 0,2 1-65 0,-2 2-46 15,1 0-34-15,1 1-30 0,-2 2-21 0,2-2-18 0,0 4-19 0,0-1-19 16,2 2-20-16,-2 1-20 0,0 0-21 0,3 1-23 0,-1 2-21 16,1 2-22-16,0 0-23 0,-1 2-24 0,3 2-23 0,0-1-25 0,0 5-26 15,-3 0-25-15,1 1-45 0,0 0-57 0,1 3-36 0,-1 1-25 0</inkml:trace>
  <inkml:trace contextRef="#ctx0" brushRef="#br0" timeOffset="307455.4466">1188 8107 96 0,'-1'1'518'0,"1"-1"-9"15,0 0-44-15,0 0-63 0,0 0-64 0,0-1-63 0,0 0-46 16,0-1-34-16,0 0-27 0,0 0-24 0,0 0-17 0,0 1-16 16,0-1-18-16,0 2-17 0,1-2-18 0,-1 2-16 0,0 0-14 0,0 0-11 15,0 0-9-15,0 0-12 0,0 2-5 0,2-2-5 0,-2 2-5 0,1-1-3 16,1 3 0-16,1-2-1 0,-1 1 1 0,2 2-1 0,-2-1 4 16,-1 1 3-16,1 0 4 0,0 2 3 0,-1-1 2 0,-1 1 3 15,2 0 0-15,-2 0 1 0,0 1 0 0,0-3 0 0,0 3 1 0,0-1 1 16,0-1 2-16,0 0 1 0,0-1 2 0,0-2 0 0,0 3 2 0,0-4 1 15,0 1 2-15,0-1 2 0,0-2 2 0,0 0 3 0,0 0 0 16,0 0-3-16,1 0-2 0,1-2-6 0,-2-1-4 0,3-2-3 0,-1 2-4 16,-1-4-1-16,3 2-5 0,-1-3-2 0,1-1-2 0,1 2-2 0,-2-2-3 15,4-1-2-15,-2 1 2 0,-1 1 4 0,2 0 6 0,-1-1 7 16,0 2 6-16,1-1 6 0,-1 2 2 0,0 1 4 0,-1 0-1 0,1 0 2 16,-2 3-3-16,-1-1 0 0,1-1-3 0,-1 4-1 0,1 0-3 15,-1 0-1-15,-1 0-3 0,1 4-5 0,1-1 0 0,1-1-2 0,-1 3 1 16,1 2-1-16,-1 0 0 0,0-1 3 0,0 4 1 0,1-2-1 15,-3 2-2-15,1 0-9 0,1 1-8 0,-1 2-13 0,0-4-15 0,0 3-16 16,0 0-17-16,-1-1-20 0,-1 1-23 0,2-2-27 0,-2 1-30 0,1-1-31 16,1-1-33-16,-2-1-38 0,2-2-44 0,-1 0-52 0,-1-3-39 15,2-1-36-15,-2-2-14 0</inkml:trace>
  <inkml:trace contextRef="#ctx0" brushRef="#br0" timeOffset="307606.4397">1460 8043 475 0,'0'-2'483'0,"0"2"-9"0,0 0-84 0,0 0-119 0,0 0-89 0,0 0-76 0,2 0-48 0,-1 0-37 0,1 0-31 15,1 0-28-15,-1 0-40 0,2 0-45 0,-1 2-47 0,2-1-47 16,-2 1-73-16,2 1-85 0,-2-2-48 0,2 2-28 0</inkml:trace>
  <inkml:trace contextRef="#ctx0" brushRef="#br0" timeOffset="307773.0396">1440 8231 403 0,'-2'1'587'0,"-1"2"12"0,3-2-18 0,-2 1-36 15,2-2-101-15,0 0-138 0,0 0-86 0,2 2-61 0,0-2-36 0,-1 0-20 16,2 0-18-16,3-2-12 0,-3 2-20 0,2-3-23 0,2 1-29 16,1 0-32-16,1-1-33 0,-1-1-33 0,0 1-38 0,4 1-40 0,-2-1-59 15,1 1-66-15,3-4-93 0,-1 4-102 0,-1-3-57 0,1 3-37 16,0-3-10-16,1 1 0 0</inkml:trace>
  <inkml:trace contextRef="#ctx0" brushRef="#br0" timeOffset="308421.6291">1792 7998 491 0,'0'-8'595'0,"-2"1"13"0,2 1 11 0,-1-2-85 0,1 2-130 0,0 0-88 0,0 0-65 0,0 2-39 0,0-3-24 0,0 5-17 0,0-3-12 16,0 3-14-16,0-1-12 0,0 0-16 0,0 3-16 0,0 0-15 16,0 0-17-16,0 0-14 0,0 0-14 0,0 0-16 0,0 0-15 0,0 0-12 15,0 0-10-15,0 0-6 0,1 3-4 0,1 0-4 0,-2-2-2 16,2 2-1-16,-1 2-1 0,1 0 2 0,-1 0 2 0,1 2 3 0,1 1 2 16,-1 1 8-16,1 0 6 0,-2-1 2 0,1 4-4 0,-1 0-4 15,1 0-5-15,-2 1-10 0,2 0-11 0,-1 0-16 0,-1 2-19 0,0-1-22 16,0 1-28-16,0-1-32 0,0 1-36 0,0-1-52 0,2 1-62 0,-1-2-75 15,1-1-84-15,1 1-62 0,-1-3-54 0,1 2-20 0,0-4-6 16</inkml:trace>
  <inkml:trace contextRef="#ctx0" brushRef="#br0" timeOffset="308740.7263">2032 7990 104 0,'-1'-7'591'0,"-3"4"5"0,3 0 4 0,-1-2 0 0,-1 2-99 0,0 2-151 15,2-1-115-15,-1 1-94 0,2 1-58 0,0 0-36 0,-2 1-19 16,1 1-10-16,1 1-6 0,-2 0-7 0,2 3-7 0,-1 0-6 0,-1 2-3 16,2 1-3-16,-2 1 3 0,1 0 2 0,1 2 5 0,-2 0 6 15,2-1 5-15,0 4 2 0,0-2 2 0,0-1 0 0,2 2-1 0,-2-2-2 16,1 0-1-16,1 0-3 0,1-2 0 0,-1 2-2 0,-1-5-2 16,1 1-2-16,1-2 1 0,2 0 1 0,-2-2 1 0,0 1 1 0,0-3 0 15,0-2 0-15,2 0 2 0,0 0-1 0,-2-2 2 0,3-3 1 0,-1 1 2 16,1-2 4-16,1-3 1 0,-2 0 3 0,2-1 1 0,-2 0 1 15,0-4 2-15,0 1 2 0,-2 0 4 0,0-2 7 0,-1 0 4 0,-1 1 6 16,-1-2 1-16,-1 3 1 0,-1-2-1 0,-1 0-2 0,0 1-2 16,-2 1-5-16,0 1-6 0,-1 1-4 0,-2-1-10 0,0 4-8 0,0-1-22 15,0 1-25-15,-3 1-34 0,3 5-38 0,-1-1-49 0,-2 3-55 0,3 0-108 16,-2 4-133-16,1 2-81 0,-1 1-53 0,2 3-24 0,0 2-11 0,-2 1-4 16</inkml:trace>
  <inkml:trace contextRef="#ctx0" brushRef="#br0" timeOffset="309408.1511">2315 8172 579 0,'0'-2'601'0,"0"-3"5"0,-1 3 7 0,1 0-100 0,-2 1-153 0,2 1-103 0,0 0-82 0,0 0-50 0,0 0-37 16,0 0-24-16,0 0-19 0,0 0-16 0,0 1-15 0,0 3-12 15,2-1-11-15,-1 1-15 0,-1 1-15 0,0 1-21 0,0 4-21 0,0-2-24 16,-1 5-29-16,-1-1-40 0,-1 2-45 0,0 0-93 0,-2 3-115 0,0 1-70 15,-4 0-48-15,1 2-23 0,-2-1-11 0</inkml:trace>
  <inkml:trace contextRef="#ctx0" brushRef="#br0" timeOffset="310329.6672">3910 7582 2 0,'0'0'197'0,"0"0"-31"0,0 0-24 0,0 0-19 0,0 0-15 0,0 0-12 0,0 0-7 0,0 0-7 0,0 0-3 0,0 0-4 15,0 0-4-15,0 0-5 0,-3 0-6 0,3 0-5 0,0 0-4 0,0 0-6 16,0 0-3-16,0 0-4 0,0 0-4 0,-2 0-7 0,2 0-8 16,0 0-18-16,-3 0-24 0,3 0-33 0,0 0-42 0,0 0-54 0,0 0-60 15,0 0-64-15,-4 0-64 0,-1 0-40 0</inkml:trace>
  <inkml:trace contextRef="#ctx0" brushRef="#br0" timeOffset="310660.8902">2571 8193 387 0,'-2'0'348'0,"1"-2"-89"0,-1 2-81 16,2-1-75-16,0 1-53 0,0 0-46 0,0 0-43 0,0 0-45 0,2-2-41 15,1-1-41-15,2 1-59 0,-2 1-71 0,2-2-43 0</inkml:trace>
  <inkml:trace contextRef="#ctx0" brushRef="#br0" timeOffset="311211.2559">4133 7533 231 0,'0'-2'486'15,"0"0"-41"-15,0 1-66 0,0 0-78 0,0-2-81 0,0 3-53 16,0 0-36-16,0 0-23 0,0 0-14 0,0 0-8 0,0 0-9 0,0 0-7 16,0 0-8-16,0 0-8 0,0 0-7 0,0 0-6 0,0 0-9 0,0 0-3 15,0 0-4-15,0 0 1 0,0 0 1 0,0 0 3 0,0-2 2 0,0 2 4 16,-2-1 2-16,2 1 3 0,0 0 1 0,0 0-2 0,0 0 1 16,-1 0-1-16,1 0 1 0,0 0-1 0,0 0-2 0,0-2-3 15,0 2-2-15,0 0-4 0,0 0-3 0,0 0-5 0,0 0-3 0,0 0-3 16,0 0-4-16,0 0-3 0,0 0-2 0,0 0-4 0,0 0-3 15,0 0-1-15,0 0-3 0,0 0 1 0,0 0-2 0,0 0-1 0,0 0-1 16,0 0-1-16,0 0 1 0,0 0 1 0,0 0-1 0,0 0 0 16,0 0-1-16,0 0 1 0,0 0 0 0,0 0 0 0,0 0 0 0,0 0 0 15,0 0-2-15,0 0-1 0,0 0 0 0,0 0-3 0,0 0 0 0,0 0-3 16,0 0 0-16,0 0-2 0,0 0-1 0,0 0-1 0,0 0 0 16,0 0-2-16,0 0 1 0,0 0-2 0,0 0 1 0,0 0-1 0,0 0 2 15,0 0-1-15,0 0 1 0,0 0-1 0,0 0 2 0,0 0-1 16,0 0 1-16,0 0 1 0,0 0-1 0,0 0 1 0,0 0 0 0,0 0 0 15,0 0-1-15,0 0 0 0,0 0-3 0,0 0-3 0,0 0-4 16,0 0-4-16,0 0-5 0,0 0-8 0,0 0-7 0,0 0-10 0,0 0-13 16,0 0-14-16,0 0-17 0,0 0-15 0,0 2-16 0,0-2-20 0,1 0-20 15,-1 0-26-15,0 0-28 0,0 0-52 0,0 0-65 0,0 0-39 0</inkml:trace>
  <inkml:trace contextRef="#ctx0" brushRef="#br0" timeOffset="311540.6952">4087 7500 114 0,'0'0'357'0,"0"0"-54"0,-2-2-68 0,2 2-52 0,0 0-46 16,-1 0-28-16,1 0-19 0,-3 0-15 0,3 0-12 0,0 0-12 0,0 0-10 16,0 0-12-16,0 0-11 0,0 0-10 0,0 0-10 0,0 0-8 0,0 0-8 15,0 0-7-15,-3 0-7 0,3 0-4 0,0 0-3 0,0 0-4 16,-2 2-1-16,2-1-4 0,-1-1-7 0,-1 2-14 0,2-1-16 0,0-1-24 15,-2 2-27-15,-1-1-46 0,2 2-54 0,-1-1-46 0,0-1-41 16</inkml:trace>
  <inkml:trace contextRef="#ctx0" brushRef="#br0" timeOffset="312305.01">1629 8356 173 0,'-3'-3'513'0,"0"-1"14"0,0 1-45 0,1-2-76 0,2 2-81 0,-1-2-86 0,-1 2-51 0,2 0-33 16,0-2-18-16,0 3-10 0,2-3-6 0,-1 0-7 0,1 1-7 16,0-1-11-16,2 0-14 0,-1-1-15 0,2-1-9 0,1 2-10 0,2-2-6 15,1-1-7-15,1-1-5 0,3 0-4 0,1-1-5 0,2-1-3 0,1-2-3 16,2 2-2-16,2-1-2 0,1-3-4 0,3 2-1 0,0-3-3 16,1 2-3-16,2-1-4 0,1-2-4 0,1 1-2 0,0-1-4 15,1 1-1-15,1-2-7 0,-2 2-5 0,0-1-8 0,0 0-10 0,-3 2-10 16,0 0-12-16,-2 0-15 0,0 2-16 0,-4 1-19 0,1 3-20 0,-5-2-36 15,1 2-39-15,-4 3-50 0,-3 2-51 0,-3 0-72 0,1 1-79 16,-4 1-45-16,-5 2-26 0,0 0-9 0</inkml:trace>
  <inkml:trace contextRef="#ctx0" brushRef="#br0" timeOffset="312805.4682">2536 8206 166 0,'0'-1'462'0,"-2"-1"-33"0,0 2-55 0,2 0-68 0,-2-2-45 16,1 2-34-16,-1 0-24 0,2 0-19 0,-1 0-14 0,1 0-11 0,-2 0-10 15,2 0-10-15,0 0-11 0,0 0-13 0,0 0-13 0,0 0-17 16,-2 0-13-16,2 2-14 0,0-2-12 0,-1 0-10 0,1 0-8 0,-2 2-7 16,2-1-5-16,0-1-6 0,0 2-4 0,0-2-5 0,0 3-5 15,0 0-2-15,0-2-1 0,0 2-1 0,2 0 1 0,-1 0 1 0,-1 1 1 16,2 0 3-16,1 2 2 0,0 1 2 0,1-4 3 0,0 3 0 15,-1 2 2-15,2-1 2 0,-2-1 1 0,2 0 0 0,0 2 1 0,2-1 1 16,0 3-1-16,1-3 0 0,-2 0 0 0,3 0 1 0,-1-1-2 16,-1 2 0-16,2-2-1 0,0 0-2 0,0 2-1 0,-3-3-1 0,2 2-1 15,0-2 0-15,0 2-2 0,-2-2-1 0,-1 0-2 0,1 0-3 0,-1 0-3 16,-2-3-2-16,0 3-1 0,0-1-2 0,-1-1 0 0,1-1-1 16,-3 1-2-16,2-1-1 0,-2 0-1 0,0 1 0 0,-2-1 1 0,2-2-1 15,-3 3 2-15,1 0 4 0,-1-2 2 0,-2 2 2 0,-1 0 1 0,0 0 1 16,-1 1-4-16,-1-1-5 0,-2-2-9 0,0 2-16 0,0 0-16 15,0-1-18-15,-3 3-24 0,3-3-26 0,-2 1-36 0,2-3-39 0,0 2-87 16,0-2-109-16,2-2-76 0,0 0-55 0,1-1-27 0,-2-2-12 0</inkml:trace>
  <inkml:trace contextRef="#ctx0" brushRef="#br0" timeOffset="313009.3978">2604 8185 507 0,'-1'-3'594'0,"-1"-1"9"15,2-1 6-15,0 2-95 0,0-2-144 0,0 1-100 0,3 0-78 16,-1 0-48-16,1-3-36 0,0 2-21 0,2 0-16 0,2 0-16 16,0-1-14-16,1 0-11 0,0 0-13 0,0 0-11 0,6 1-8 0,-4 0-9 15,4-2-11-15,-1-1-6 0,2 4-8 0,0-3-6 0,0 1-8 0,0-1-7 16,0 2-9-16,-2 1-8 0,0-2-10 0,-1 1-13 0,-2 2-13 0,-2 0-17 16,3 0-17-16,-5 1-19 0,-1 0-23 0,-2 0-15 0,0 2-15 15,-3 0-30-15,0 0-35 0,-1 4-65 0,-1-2-80 0,-1 2-41 0,-2 1-24 16</inkml:trace>
  <inkml:trace contextRef="#ctx0" brushRef="#br0" timeOffset="317656.1956">2998 8050 291 0,'1'-1'452'0,"1"-1"-40"0,-2 1-64 0,0 1-77 16,0 0-50-16,0 0-34 0,0 0-25 0,0 0-18 0,0 0-13 0,0 0-11 16,-2 0-12-16,1 0-14 0,-1 0-14 0,1 1-16 0,-1 1-11 15,-2-2-11-15,2 2-8 0,-1 0-8 0,-2 1-6 0,-3-1-2 0,0 4-1 16,-1-1 0-16,-4 4-1 0,-2-2 1 0,-2 5 0 0,-1-2 1 16,-6 4-1-16,2 1 1 0,-5 2-2 0,-2 3-2 0,1 0-1 0,-4 2-6 15,-1 1-10-15,-2 2-8 0,2-2-17 0,-3 4-20 0,0 1-28 16,-1-1-30-16,1 2-47 0,1-1-56 0,-1 0-83 0,1 1-99 0,0 0-67 15,3 0-55-15,1-3-25 0,1-1-14 0</inkml:trace>
  <inkml:trace contextRef="#ctx0" brushRef="#br0" timeOffset="318657.7735">3011 8281 218 0,'-2'0'488'0,"-1"2"-37"0,1-2-60 0,2 0-69 0,-1 0-70 0,1 0-47 0,0 0-37 0,-2 0-20 16,2 0-12-16,0 0-6 0,0 0-5 0,0 0-6 0,0 0-5 0,0 0-8 15,0 0-7-15,0 0-6 0,0 0-10 0,0 0-8 0,0 0-7 16,0 0-9-16,0 0-6 0,2-2-7 0,-1-1-5 0,1 1-6 0,1 0-6 0,0-1-5 15,2 1-9-15,1-2-7 0,1-1-7 0,-1 2-5 16,0-1-6-16,2-1-3 0,3 2 0 0,-1-2-1 0,-1 3 1 0,4-3-1 16,-2 3 1-16,1-1-1 0,0-1 0 0,-1 1-2 0,0 1 0 0,0 2-2 15,-3 0-1-15,1 0-4 0,-1 0-4 0,0 2-4 0,-1 1 1 16,-2 1-1-16,0-1 2 0,-2 1 0 0,-1 4 1 0,0-1 0 0,-2 1 1 16,-2 3 2-16,-1-2 2 0,-2 3 4 0,-1 1 2 0,-3 4 6 0,-1-4 4 15,0 3 4-15,-2 0 2 0,-1 1 3 0,-1-1 4 0,1-1 1 16,-1 0 2-16,0 0 2 0,1-1 1 0,2-1 2 0,-2-2-1 15,3-1 3-15,0 0 1 0,4-3 3 0,-1 0 4 0,1-1 3 0,1-1 4 16,2 0 2-16,0-3 2 0,1 1 1 0,1-1 0 0,1-2 0 0,1 2 1 16,1-2 0-16,1 0-1 0,0 0-1 0,4-2-1 0,2 0-3 15,1 1-3-15,1-3-5 0,3 1-4 0,0-1-5 0,2-1-3 0,3 1-5 16,-2 0-1-16,0-1-3 0,1 0-3 0,1 0-5 0,-1 0-4 16,-1 2-7-16,0-2-5 0,-1 2-10 0,-2 0-8 0,-1 1-11 0,-2 0-11 15,1 1-12-15,-4 1-13 0,0 0-16 0,0 0-17 0,-2 0-29 16,-1 3-33-16,-3-1-47 0,-1 1-52 0,-1-1-82 0,-1 3-100 0,-4-1-50 15,-1 1-25-15,-2 0-10 0</inkml:trace>
  <inkml:trace contextRef="#ctx0" brushRef="#br0" timeOffset="319221.9225">3191 8446 472 0,'-2'0'543'0,"1"-2"-8"0,-1 2-20 0,2-1-91 0,-2-1-127 0,2 2-76 0,0 0-54 0,0 0-29 0,0 0-20 15,0 0-14-15,0 0-10 0,2-1-13 0,0 0-14 0,-1 1-13 16,3-3-13-16,0 3-14 0,1-3-12 0,1 3-8 0,-1-2-8 0,1 1-3 16,1-1-3-16,2 2-1 0,-1-2-2 0,0 2 0 0,0-1 1 15,1 1 1-15,-1 0-1 0,0 0 1 0,0 1-1 0,0-1-1 0,-2 2-1 16,2 0-3-16,-3-1 1 0,3 1-1 0,-2 4-1 0,-1-4 2 16,1 3 1-16,-1 0-1 0,-2 1 2 0,3 0 0 0,-4 1-1 0,1 0 2 15,0-1 0-15,-3 2 1 0,0 0 4 0,0 1 1 0,0-1 1 0,-3 2 1 16,0-1 0-16,0 1 4 0,-3 0 0 0,-1 0 1 0,1-1 2 15,-4 1 0-15,-1-3 4 0,0 3 3 0,0-1 0 0,-6 1 1 16,1-3 2-16,-1 1 0 0,-4 1 2 0,-1-2-1 0,1 1 1 0,-2-1-5 16,-3 1-10-16,1-1-20 0,1 0-25 0,-3 0-37 0,2-2-42 0,0 0-84 15,3-2-104-15,-1 2-91 0,3-2-86 0,1-1-49 0,5-2-29 16,0-2-16-16</inkml:trace>
  <inkml:trace contextRef="#ctx0" brushRef="#br0" timeOffset="322987.6675">3477 8139 33 0,'1'-6'325'0,"-1"1"-59"0,2 2-42 0,-2-1-35 0,2 1-20 16,-1-2-16-16,-1 2-11 0,2 0-8 0,-1 2-7 0,-1-1-4 16,0 1-7-16,0 1-7 0,0 0-8 0,0 0-7 0,0 0-12 0,0 0-11 15,0 0-12-15,-1 0-9 0,-1 1-5 0,2-1-5 0,-3 3 1 16,1-2 0-16,1 3 2 0,-4 0 2 0,2 1 0 0,-2 0 0 0,-1 2 0 15,1 1 1-15,-4 4 0 0,-1 0 2 0,-1 2 0 0,-3 3 0 0,-2 1 0 16,-1 3-3-16,-4 1-5 0,-1 2-4 0,-5 2-4 0,-1 0-5 16,-1 2-3-16,-4 1-1 0,-2 3-4 0,-1-1-2 0,-3 1-7 0,2-1-8 15,-2 1-12-15,0 0-11 0,0-1-16 0,3 1-17 0,1-4-23 16,3 3-25-16,2-5-35 0,4 2-41 0,2-3-51 0,5-1-55 0,1-1-85 16,7-4-98-16,1 0-48 0,3-4-25 0</inkml:trace>
  <inkml:trace contextRef="#ctx0" brushRef="#br0" timeOffset="323639.3583">3690 8378 406 0,'-4'0'428'0,"2"0"-59"0,1 0-74 0,-1 0-80 0,2 0-49 0,-2 0-34 16,1 0-18-16,1 0-12 0,0 0-5 0,0 0-4 0,0 0-3 15,0 0-2-15,0 0-5 0,0 0-4 0,0 0-5 0,0 0-4 0,0 0-4 16,0 0 0-16,0 0-1 0,0 0 0 0,0 0 1 0,0 0 2 0,0 0 1 15,0 0-1-15,0 0-3 0,0 0-2 0,0 0-4 0,0 0-7 16,0 0-7-16,0 0-6 0,0 0-5 0,0 0-8 0,0 0-5 16,1 0-4-16,1-2-6 0,0 0-5 0,1 2-4 0,-2-1-5 0,4-1-4 15,-2 2-3-15,0 0-3 0,0 0 0 0,2 0-3 0,-2 0-1 0,2 2-1 16,1-1-1-16,-1 1 0 0,0 0-2 0,0 2-1 0,-2-1 0 16,2 2-2-16,-2 0 1 0,3 0-1 0,-3 2 0 0,-1 1 2 0,-1 1 0 15,1 0 3-15,-2 1 2 0,0 0 2 0,-2 2 0 0,1 1 3 0,-3 0 0 16,1-1 3-16,-3 1 2 0,0 2 1 0,1-1 3 0,-3-2 0 15,-1 0 3-15,2 0 1 0,-1 0 2 0,2 1 0 0,-3-4 2 0,1 1 1 16,3-2 4-16,-2 0 5 0,3 0 3 0,-2-1 3 0,1-2 5 0,2 0 5 16,0-2 4-16,-1 2 5 0,1-1 6 0,3-4 7 0,-2 3 6 15,2-3 5-15,0 0 3 0,0 0 2 0,0 0-3 0,4 0-3 16,1 0-3-16,-1-3-4 0,3 1-1 0,3-3-3 0,2 2-5 0,3-1-13 16,0-2-18-16,5-1-29 0,5 0-29 0,2-2-44 0,-1 1-47 0,7-1-80 15,5-3-98-15,0 2-104 0,3 0-108 0,5-2-59 0,0 0-31 0,1-2-20 16,3-1-13-16</inkml:trace>
  <inkml:trace contextRef="#ctx0" brushRef="#br0" timeOffset="326421.8054">4141 8256 225 0,'-2'0'461'0,"1"0"-18"0,-1 0-26 0,-1 0-95 0,1 1-132 0,-1-1-75 0,0 3-51 0,-2 0-24 0,0 0-13 16,-2 2-3-16,0 0 4 0,-2 2 5 0,-5 0 5 0,3 2 2 0,-5 2-2 16,0 1-4-16,-3 1-5 0,0 2-4 0,-3 1-5 0,-3 1-2 0,-2 2-1 15,-2 0 0-15,-1 1 0 0,-3 2 2 0,-2 0 2 0,-3 1-2 16,-4 2-2-16,1 0-9 0,-4 1-15 0,-2 1-16 0,-2 0-22 0,1 0-25 15,-2 3-27-15,1-4-38 0,0-1-43 0,0 4-64 0,5-4-74 0,0-1-66 16,4 0-64-16,3-3-35 0</inkml:trace>
  <inkml:trace contextRef="#ctx0" brushRef="#br0" timeOffset="327053.9705">4288 8433 56 0,'2'-2'118'0,"-1"2"-1"0,-1-1 2 0,2-1 5 0,-2 2 4 0,0 0 5 0,0 0 4 0,0 0 4 15,0 0 3-15,0 0-1 0,0 0-5 0,0 0-3 0,0 0-6 16,0 0-1-16,0 0-5 0,-2 0-3 0,2 0-6 0,-1 0-2 0,-1 0-3 16,2 2-3-16,-2-2-3 0,2 1-2 0,-1-1-2 0,-1 0-2 15,2 0-5-15,-1 0-3 0,-1 2-3 0,2-2-4 0,-2 0-3 0,2 0-4 16,0 0-3-16,0 0-3 0,0 0-5 0,-1 3-4 0,-1-3-4 0,2 0-5 15,0 0-3-15,0 0-6 0,0 0-1 0,-2 3-5 0,1-3-2 16,1 0-4-16,0 0-3 0,0 0-2 0,0 1-4 0,0 0-3 16,0-1-3-16,0 2-3 0,0-1-3 0,0 1 0 0,0 1-1 0,0-1 1 15,0 0 1-15,0 2 1 0,0-1 2 0,0 2 0 0,0 0 1 0,0 0-1 16,0 2 2-16,0 1-1 0,0 1 1 0,0 0 1 0,0 1 1 16,0 3-2-16,0-4 0 0,0 6-3 0,0-2 1 0,0 0-3 0,0 2-1 15,0 2 0-15,0 0 1 0,-2-1 0 0,2-1-1 0,0 5-10 16,-1-3-14-16,-1 1-19 0,2 0-24 0,-3 1-37 0,2 1-47 0,1 0-78 15,-2-2-93-15,1-1-107 0,-1 2-111 0,2-1-60 0,-2-3-32 0,2-1-18 16,-1-2-12-16</inkml:trace>
  <inkml:trace contextRef="#ctx0" brushRef="#br0" timeOffset="337137.6212">7261 6759 41 0,'0'-2'475'0,"-1"2"-8"0,-1-1-75 0,2-1-108 0,-2 2-73 0,2 0-54 0,0 0-33 16,0 0-23-16,0 0-11 0,0 0-6 0,0 0-5 0,0 0-6 16,0 0-8-16,0 0-7 0,0 0-10 0,0 0-7 0,0 0-9 15,0 0-6-15,0 0-2 0,0 0-2 0,0 0 3 0,0 0 4 16,0 0 5-16,0 0 4 0,0 0 4 0,0 0 4 0,0 0 3 0,0 0 3 16,0 0 1-16,0 0 3 0,0 0 3 0,0 0 0 0,0 0 1 15,0 0 0-15,0 0-1 0,0 0 0 0,0 0-3 0,0 0-2 0,0 0-2 16,0 0-3-16,0 0-3 0,0 0-3 0,0-1-5 0,0 1-3 0,0-2-4 15,0-1-4-15,0 2-5 0,0-1-3 0,2-1-3 0,-2 1-4 16,2 0-1-16,-1-1-5 0,-1 0-2 0,2-1-3 0,-1 0-2 16,1 0 0-16,-2 0-1 0,3-1 1 0,-3 2 0 0,3-2 0 0,0 1 1 15,-1-2 1-15,-1 1 1 0,1-1 1 0,1-1 0 0,0-1 3 16,-1 3 0-16,0-4 1 0,-1 2 1 0,2-1 1 0,-1-1 1 16,0 1 0-16,2-2 2 0,-1 0 0 0,0-1 0 0,-1 1 1 15,1 0-1-15,0-1 0 0,1-1 0 0,-1 0 0 0,0 0-1 0,0 2 1 0,1-3-1 16,0 1 0-16,-1 0-1 0,0 1 0 0,0 0 0 0,-1 2 1 15,1-1-1-15,0 0-1 0,1 1 1 0,-3 1-1 0,2 0 0 16,0 1-1-16,-1-1 0 0,-1 2-2 0,1 0 2 0,0 3-1 0,-1-2 0 16,-1 0-2-16,2 2 1 0,-1-1-2 0,-1 1 1 0,0 3-2 15,0-4-2-15,0 3-1 0,0 1-1 0,0 0-2 0,0 0 0 16,0 0-3-16,0 0-1 0,0 0-1 0,0 0-1 0,0 0 0 0,0 0-1 16,0 0-1-16,0 0 0 0,0 0-1 0,0 0 1 0,0 0 0 15,0 0 0-15,0 0-1 0,0 0 2 0,0 0 0 0,0 0 0 0,0 0 1 16,0 0 0-16,0 0 0 0,0 0 0 0,0 0 1 0,0 0 1 15,0 0 2-15,0 0-1 0,0 0 2 0,0 0 0 0,0 0 1 16,0 0 1-16,0 0 1 0,0 0-1 0,0 0 1 0,0 0 1 0,0 0 1 16,0 0-1-16,0 0-1 0,0 0 2 0,0 0-1 0,0 0 2 15,0 0-1-15,0 0 0 0,0 0 0 0,0 0 0 0,0 0 0 16,0 0-1-16,0 0 0 0,0 0 0 0,0 0 0 0,0 0 1 0,0 0 0 16,0 0-1-16,0 0 0 0,0 0-1 0,0 0 0 0,0 0 0 15,0 0 0-15,0 0-1 0,0 0 1 0,0 0-2 0,0 0 2 0,0 0-1 16,0 0 0-16,0 0-1 0,0 0 2 0,0 0-1 0,0 0 0 15,0 0 0-15,0 0-1 0,0 0 1 0,0 0 0 0,0 0 1 0,0 0 0 16,0 0-1-16,0 0 2 0,0 0 0 0,0 0 0 0,0 0-1 16,0 0-1-16,0 0 0 0,0 0 1 0,0 0 0 0,0 0-1 0,0 0 1 15,0 0 0-15,0 0-1 0,0 0 0 0,0 0-1 0,0 0 2 16,0 0-1-16,0 0 0 0,0 0 0 0,0 0 0 0,0 0 1 16,0 0-1-16,0 0 0 0,0 0 0 0,0 0-1 0,0 0 1 0,0 0 0 15,0 0 0-15,0 0 0 0,0 0 0 0,0 0 1 0,0 0 0 16,0 0 0-16,0 0 0 0,0 0 0 0,0 0 1 0,0 0 0 0,0 0 1 15,0 0 0-15,0 0 0 0,0 0 0 0,0 0 0 0,0 0-1 16,0 0 1-16,0 0 0 0,0 0 1 0,0 0-1 0,0 0 0 16,0 0 0-16,0 0 1 0,0 0-1 0,0 0 0 0,0 0 1 0,0 0 0 15,0 0-1-15,0 0 0 0,0 0 0 0,0 0 0 0,0 0-1 16,0 0-1-16,0 0 1 0,0 0 1 0,0 0-2 0,0 0 1 16,0 0-1-16,0 0 0 0,0 0 0 0,0 0-1 0,0 0-1 0,0 0-1 15,0 0-1-15,0 0 1 0,0 0-2 0,0 0 1 0,0 0-1 16,0 0 0-16,0 0 1 0,0 0-2 0,0 0 1 0,0 0 0 0,0 0 0 15,0 0 0-15,0 0 1 0,0 0 1 0,0 0 2 0,0 0 0 16,0 0 1-16,0 0-2 0,0 0 2 0,0 0 0 0,0 0 0 0,0 0 1 16,0 0 1-16,0 0 0 0,0 0 0 0,0 0-1 0,0 0 2 15,0 0-2-15,0 0 1 0,0 0-1 0,0 0 1 0,0 0 0 0,0 0 0 16,0 0 0-16,0 0 0 0,0 0 0 0,0 0-1 0,0 0-1 16,0 0 1-16,0 0-1 0,0 0 1 0,0 0-1 0,0 0 0 15,0 0 0-15,0 0-1 0,0 0-2 0,0 0 1 0,0 0-2 0,0 0 1 16,0 0-1-16,0 0 0 0,0 0-1 0,0 0 0 0,0 0 1 15,0 0-1-15,0 0 1 0,0 0-1 0,0 0 0 0,0 0 1 0,0 0-1 16,0 0 0-16,0 0 1 0,0 0 0 0,0 0 2 0,0 0 0 16,0 0-1-16,0 0 1 0,0 0 1 0,0 0-1 0,0 0 0 15,0 0 1-15,0 0-1 0,0 0 2 0,0 0 0 0,0 0 0 0,0 0 1 16,0 0 0-16,0 0-1 0,0 0 0 0,0 0 1 0,0 0-1 16,0 0 0-16,0 0 1 0,0 0 1 0,0 0-1 0,0 0-1 0,0 0 1 15,0 0 1-15,0 0 0 0,0 0-1 0,0 0 1 0,0 0-1 16,0 0 1-16,0 0 0 0,0 0 0 0,0 0-2 0,0 0 1 0,0 0 0 15,0 0 0-15,0 0 0 0,0 0-1 0,0 0 0 0,0 0-1 16,0 0-1-16,0 0 1 0,0 0-1 0,0 0-2 0,0 0 1 0,0 0-1 16,0 0 1-16,0 0-1 0,0 0 0 0,0 0-1 0,0 0 0 15,0 0 0-15,0 0-1 0,0 0 0 0,0 0 0 0,-1 1 1 16,1-1 0-16,-2 0 0 0,2 0 2 0,-3 0-1 0,1 0 2 0,-1 0 1 16,2 0 0-16,-1 0 0 0,-2 0 4 0,0 0 0 0,1 0 1 15,-2 2 2-15,1-2 0 0,-1 2 1 0,-3-2 1 0,0 0-1 16,2 0 2-16,-2 0 0 0,-3 3 1 0,1-3 0 0,-1 0 0 0,0 0 0 15,-2 0 0-15,-2 2 0 0,2-2 0 0,-2 0 0 0,-2 2-1 0,0-2 0 16,1 1 0-16,-4 1-1 0,2-2-1 0,-4 0 0 16,3 2 0-16,-3-1-2 0,3-1-1 0,-1 2 1 0,0-2-1 0,0 0-1 15,-2 1 0-15,4 0-1 0,-4-1 0 0,2 0 0 0,2 0 1 16,-2 3-1-16,3-3 0 0,-1 0 1 0,1 0-1 0,-1 0 0 16,1 0 0-16,3 0-1 0,-4 2 0 0,4-2 0 0,0 0 1 0,-2 0-1 15,2 0-1-15,-1 0 0 0,0 0 0 0,0 0-2 0,0 0 2 0,0 0 0 16,0 0 0-16,2 0-1 0,-4 0 1 0,4 0 0 0,-1 0-1 15,1 0 0-15,-1 0 0 0,1 0 1 0,-2-2 0 0,2 2 0 0,0 0-1 16,-2-3 1-16,3 3 0 0,-2-1-1 0,3 0 1 0,-4-1-1 16,3 1-1-16,-1-1 0 0,-2-1 0 0,2 1 0 0,-1 0 1 15,1 2 0-15,-1-3 0 0,1 1 0 0,-2 0 1 0,2 1 1 0,-1-3 0 16,1 4 1-16,-1-3 2 0,-2 1 0 0,3 2 2 0,-4-2 0 16,4-1 2-16,-4 3 0 0,1-3-1 0,0 3 1 0,2-2 1 0,-3 1 0 15,1 0 0-15,-1-2 0 0,1 1 0 0,0 1-1 0,0-2 1 16,0 3-1-16,1-4 0 0,-1 3-2 0,0 0 1 0,3-1 0 15,-4 1-1-15,4-1 1 0,-2-1 1 0,0 2 1 0,1-1 2 0,1-1 1 16,-2 3 2-16,4-3 1 0,-1 1 1 0,-2 0-1 0,1 1 1 16,1-1-1-16,-1-1 2 0,0 1 0 0,1 0 0 0,-1 2-1 15,1-3-1-15,-1 1-2 0,-1 0-3 0,1 1-1 0,0-3-2 0,-1 4-2 16,0-3 1-16,0 1-2 0,1 0-1 0,-1 1 0 0,-2-1-2 16,2-1-2-16,0 1 1 0,-2 1 0 0,0 0 0 0,0-1 0 0,0 1 0 15,1-2 0-15,0 3-2 0,-3-2 1 0,1 1-1 0,0-1-1 16,1 0 1-16,-1 1-1 0,-2 1 0 0,3-1 0 0,-1-1 0 0,1 2 0 15,-1-1-1-15,2-1 1 0,-2 2-2 0,1-1 1 0,1-1-1 16,0 2 0-16,1-1 1 0,1-1-1 0,-1 2 0 0,1-1 1 0,1-1-1 16,-1 2 1-16,0 0-1 0,1-3 1 0,1 3 0 0,-1-1 0 15,0 0 3-15,1 1 1 0,0-2 0 0,-2 2 2 0,1-1 1 0,1-1 2 16,-2 2 0-16,-1-2 2 0,3 1 0 0,-3 1 1 0,1-2 1 16,0 2 1-16,-1-2 1 0,1 2 0 0,-2-3 0 0,0 3 1 0,-2-2-1 15,3 0-1-15,-4 1 0 0,2 1 0 0,-1-4 0 0,-3 4-1 16,4 0-1-16,-3-3 1 0,1 3 1 0,1-2-1 0,-2 2-1 0,2-2-1 15,-2 1-1-15,1-1 0 0,1 2-1 0,-2-2 1 0,2 1-1 16,-1 1 0-16,2-2-1 0,-1 2 0 0,-1-1 0 0,1 0-1 0,3 1-1 16,-3-2 0-16,1 1 0 0,0 1 0 0,-1-2 0 0,2 1 1 0,0 1-2 15,0-2-2-15,0 1 1 0,2 1 0 0,-4-2 0 0,4 2 0 16,-3 0 0-16,2 0 0 0,1 0-2 0,-1 0 1 0,0 0 0 0,0 0 0 16,-1 0-1-16,0 0 0 0,0 0 1 0,1 0-2 0,-2 0 2 15,2 0 0-15,0 0 0 0,-2 0-1 0,2 0 1 0,-2 2 0 0,2-2-1 16,-2 0-1-16,3 0 1 0,-1 1-1 0,0-1 1 0,1 0 0 0,-1 0-1 15,1 0 1-15,-1 0-2 0,3 0 1 0,-3 0-1 0,1 0 1 16,2 0-1-16,-3 0 1 0,3 0-1 0,-2 0 1 0,2 0-2 0,0 0 2 16,-2 0-2-16,2 0 1 0,-1 0-1 0,1 0 1 0,-1 0 1 0,0 0 1 15,1 0 0-15,-2 0 1 0,2 0 2 0,0 0 1 0,-3 0 1 16,3 0 1-16,-3 0 0 0,3 0 0 0,-2 0 2 0,0 0 1 0,0 0 0 16,0 0 1-16,1 0 0 0,-1 0 1 0,1 0-2 0,-1 0 1 15,-1 0-1-15,3 0-1 0,-3 0 2 0,1 0-1 0,2 2 1 0,-3-2-2 16,1 0 1-16,1 0-2 0,-1 1 1 0,-1-1-1 0,3 0 1 0,-2 2-1 15,2-2 1-15,-2 0-2 0,2 0 2 0,0 1-2 0,0 1 0 16,-3-2 1-16,3 0-3 0,1 1 0 0,-1 0 0 0,0-1-1 16,0 0-1-16,0 2 0 0,0-2 0 0,-1 0 0 0,0 1 0 0,1-1-2 15,-1 2 1-15,0-2 0 0,1 2-2 0,-1-2 1 0,1 1 0 0,-2-1-1 16,4 0 0-16,-1 0 0 0,-2 0 1 0,2 0 1 0,0 0 0 16,0 0-2-16,0 0 2 0,0 0-1 0,1 0 0 0,0 0 1 0,1 0 0 15,-1 0 0-15,-1 0 0 0,3 0 1 0,-1 0 0 0,-1 0 0 16,1 0 0-16,0 0 0 0,2 0-1 0,-2 0-1 0,2-1 1 0,-1-1 0 15,1 2 0-15,1 0-1 0,-1 0 1 0,1-2 0 0,-1 2 0 0,1 0-1 16,2-1 1-16,-2 1 1 0,2 0-1 0,-3 0 1 0,3 0-1 16,-1 0 1-16,1 0 1 0,0 0-1 0,0 0 0 0,0 0 0 0,-1 0 0 15,3 0 1-15,-4-2 0 0,4 2-1 0,-2 0 1 0,1 0-1 0,-1 0-1 16,1 0 0-16,-1 0 0 0,1 0 0 0,1 0-1 0,-1 0 0 16,-1 0 0-16,1 0-2 0,-2 0 1 0,2 0-2 0,1 0-1 15,-1 0 1-15,-1 0-1 0,1 0-1 0,1 0 0 0,-1 2-1 0,-1-2 0 0,1 1 0 16,1 1 0-16,-1-2 0 0,-1 2 1 0,1-1 0 0,-2 1-1 15,1 0 0-15,1 1 1 0,-1-3-1 0,1 4 0 0,-1-3 2 0,2 3-2 16,-3-1 1-16,3-1 0 0,-1 3 0 0,-1-2 1 0,1 1 0 16,-2 1 1-16,2-1 0 0,1 2 2 0,-1 2-1 0,-1-2 2 15,1 1 0-15,-1 1 2 0,0 1 1 0,1 1 1 0,1 0-1 0,-3 0 2 16,1 1-1-16,2 2 1 0,-1-3 0 0,-2 2 0 0,2 2 2 0,-1-2-1 16,1 1 1-16,-1 1-2 0,1-2 1 0,1 2-1 0,-1 1 2 15,-1-2-2-15,1-1 1 0,1 1 0 0,-1-3-1 0,-1 2-1 0,0 1 0 16,2-3 0-16,-1-1 0 0,1 2 2 0,-1-3-1 0,2 0 0 15,-2-1 2-15,1 0 0 0,-1-2 1 0,2 0 0 0,-2 0 2 0,1-3 2 16,1 3 2-16,0-3 2 0,0-1 1 0,0 2 3 0,0-1 1 16,0-2 1-16,0 0 1 0,0 0 0 0,0 0-4 0,0 0-3 0,0 0-6 15,0 0-7-15,0 0-11 0,0 0-11 0,0 0-20 0,0-2-25 0,0 1-24 16,-2-1-26-16,2-1-26 0,-1 0-27 0,-1-1-28 0,0 1-28 16,1-2-34-16,-2 0-38 0,-2 1-43 0,2-1-43 0,-2 0-51 0,-1 0-54 15,1 2-26-15,-3-1-7 0</inkml:trace>
  <inkml:trace contextRef="#ctx0" brushRef="#br0" timeOffset="337606.2717">2536 6512 225 0,'0'-4'434'0,"0"1"-62"0,0 1-84 0,0-1-54 0,0-1-39 0,0 3-23 0,0-3-13 16,0 1-11-16,2 1-5 0,-2 0-8 0,1 1-7 0,1-1-10 15,-2-1-11-15,2 1-10 0,-1 1-7 0,-1 0-9 0,2-1-9 0,-2 1-8 16,1 1-7-16,1-2-5 0,-2 1-3 0,0 1-6 0,0 0-1 15,0 0-5-15,0 0-3 0,0 0-3 0,0 0-4 0,0 0-2 0,0 0-2 16,0 0-4-16,0 0-2 0,0 0-2 0,0 0-2 0,0 0-2 16,0 0-1-16,0 0-1 0,0 0-1 0,0 0 0 0,0 0 1 0,2 1 0 15,-1 1 1-15,-1-1 0 0,2 1 1 0,-2 0 2 0,3 0-1 0,-1-1 2 16,-1 1 0-16,1 1 2 0,2-1 0 0,-2 2 1 0,1-1 0 16,2 0-2-16,-2 1-1 0,0 1-1 0,2-2 1 0,-2 2-2 0,3-1-1 15,-1 1 0-15,0-1-1 0,1 2-1 0,1 0 0 0,-1 0-1 16,3 0-1-16,-2 0 0 0,-1-1 1 0,2 4-1 0,3-5 0 0,-3 2-1 15,0 1 1-15,1-2-1 0,-1 1-1 0,-1 0 1 0,1 0 1 16,-1-1 1-16,1-1-1 0,-1 1 1 0,-1-3 1 0,0 1 1 0,0 1 2 16,-1-3 0-16,0 1 0 0,-2 0 4 0,2-2 2 0,-3 2 2 15,1-1 4-15,1-1 2 0,-1 0 2 0,-1 0 0 0,1-1 1 0,-1-1 1 16,0 0-2-16,1 0 0 0,0-1-1 0,0-2-1 0,0 1-1 0,2 0-3 16,-2-3-2-16,0 2-2 0,0-3-3 0,-1 2-3 0,1-1-2 15,0 2 1-15,1-1-4 0,-3 0 1 0,1-1-2 0,1 2 0 0,0 0-1 16,0 1 1-16,-1 0-2 0,-1-1 0 0,-1 2-2 0,2-1 0 0,-1-1 0 15,-1 2 0-15,2 0-2 0,-2 3-2 0,0-3-1 0,0 1-1 16,0 0-3-16,0 2-3 0,0 0-5 0,0 0-7 0,0 0-10 0,0 0-12 16,0 0-14-16,0 0-15 0,0 0-17 0,0 2-17 0,-2-2-17 0,1 2-26 15,-1 1-30-15,-1 2-42 0,-3-1-50 0,1 2-75 0,-1 2-93 16,-1-1-65-16,-1 2-54 0,-1 0-24 0,1 1-8 0</inkml:trace>
  <inkml:trace contextRef="#ctx0" brushRef="#br0" timeOffset="339239.9994">7225 6730 346 0,'-2'-5'485'0,"2"1"-64"0,-2 1-94 0,1-2-75 0,1 3-65 0,-2-3-40 0,2 2-26 0,0 0-17 16,-1-1-13-16,1 1-10 0,-2 0-11 0,2-1-11 0,0 2-12 0,0-1-7 16,0 0-6-16,0 0-6 0,0 0-5 0,-2 1-5 0,2-1-6 15,0 1-2-15,0 0-3 0,0 2-1 0,0-1-3 0,0 1 0 16,-1-2 1-16,1 2-2 0,0 0-2 0,0 0 0 0,0 0 0 0,0 0-1 15,0 0-1-15,0 0-1 0,0 0 1 0,0 0 1 0,0 0 0 0,0 0 1 16,0 0 1-16,0 0 0 0,0 0 1 0,0 0 3 0,0 0 0 16,0 0 4-16,0 0 3 0,0 0 3 0,0 0 5 0,0 0 4 0,0 0 6 15,0 0 2-15,0 0 4 0,0 0 6 0,-3 0 4 0,3 0 6 16,0 0 3-16,-1-2 3 0,1 2 4 0,0 0 2 0,0 0 2 0,-2-1 0 16,2 1-1-16,0 0-2 0,0 0-3 0,0 0-2 0,-2-2-1 15,2 2-3-15,0 0-4 0,0-2-3 0,0 2-2 0,0-3-3 0,0 2-4 16,0 0-2-16,0-1-2 0,0 2-1 0,0-1-2 0,0 1 1 15,0 0-1-15,0-4 1 0,0 4-1 0,0 0 0 0,0 0-2 0,0 0 0 16,0 0-1-16,0 0-2 0,0-1-2 0,0 1-4 0,0 0-2 16,0 0-3-16,0 0-4 0,0 0-4 0,0 0-4 0,0 0-5 15,0 0-5-15,0 0-4 0,0 0-6 0,2 0-3 0,0 0-4 0,-1 1-2 16,-1-1-2-16,4 2-1 0,-2 0 1 0,0-1 1 0,-1 1 0 16,1-1 2-16,1 3 3 0,-1-2 3 0,1 3 4 0,0-2 1 15,0 1 5-15,2-1 2 0,-1 3 5 0,1-1 2 0,-2-1 2 0,2 1-1 16,-1 1-3-16,0 0-5 0,-2-2-6 0,1 1-6 0,1-1-8 15,0 1-8-15,-1-1-10 0,0 2-9 0,0-1-9 0,1-2-11 16,-1 1-13-16,0-1-11 0,-1 0-11 0,-1 0-10 0,2 0-11 0,0 0-7 16,-1-1-8-16,-1-1-9 0,1 0-8 0,1 1-8 0,-1-2-7 0,-1 0-6 15,1 0-8-15,-2 0-9 0,0 0-10 0,3 0-9 0,0-2-11 16,2 1-8-16,-2 1-8 0,0-3-1 0,2 2 2 0,-2-1 8 0</inkml:trace>
  <inkml:trace contextRef="#ctx0" brushRef="#br0" timeOffset="339470.7907">7398 6703 110 0,'4'-3'170'0,"-3"0"0"0,2 0-1 0,-1 0-3 0,1 0-6 0,-1 0-6 0,1 0-5 0,-1 0-2 0,-1 0-2 0,1 0-4 0,2 0-1 0,-2 0-5 0,-1 1-7 0,1 0-4 0,0 1-5 0,-1-1-4 15,-1-1-6-15,2 1-2 0,-2 0 0 0,1 2-1 0,-1-3-1 16,0 2 0-16,0 1-2 0,0 0-2 0,0 0-5 0,0 0-3 16,0-1-8-16,-1-1-5 0,1 2-6 0,0 0-5 0,0 0-7 0,0 0-8 15,0 0-8-15,0 0-8 0,0 0-9 0,0 0-6 0,-2 0-7 16,1 0-9-16,-1 0-4 0,2 2-7 0,-2-1-2 0,2-1-3 0,-3 4-2 15,2-4 0-15,-2 4 0 0,1-1 1 0,-1 0 2 0,0 1 1 16,0 1 4-16,-2-1 4 0,2 2 2 0,-2 0 2 0,-1 2-3 16,-1-2-6-16,1 1-11 0,1 0-22 0,-3 1-28 0,-1 0-43 0,3 0-49 15,-2-1-105-15,-1 2-133 0,-1-2-90 0,0 1-68 0,2-1-36 16,-3 1-18-16,0-3-8 0</inkml:trace>
  <inkml:trace contextRef="#ctx0" brushRef="#br0" timeOffset="341903.8998">2771 9378 248 0,'1'-3'458'0,"-1"-2"-24"0,0 0-65 0,0 3-86 0,0-3-55 0,0 3-39 0,0-3-26 0,0 2-20 0,0-2-9 16,0 1-4-16,0 1-4 0,0-2-5 0,0 2-6 0,0 0-9 16,0 0-7-16,0 0-9 0,0 0-7 0,0 0-9 0,0 0-8 0,0 0-5 15,2 2-6-15,-2-2-3 0,0 2-5 0,0-1-4 0,1-1-5 16,-1 1-4-16,0 0-5 0,0 2-3 0,0 0-5 0,0 0-2 0,0 0-3 16,0 0-2-16,0 0-3 0,2-3-2 0,-2 3-2 0,0 0-2 0,0 0 0 15,0 0-3-15,0 0-1 0,0 0-2 0,0 0 0 0,0 0 0 16,0 0 0-16,0 0-2 0,0 0 1 0,0 0 0 0,0 0 0 0,0 0-2 15,0 0 2-15,0 0 0 0,0 0-2 0,0 0 2 0,0 0 0 16,0 0 0-16,0 0 1 0,0 0-1 0,0 0 1 0,0 0 0 0,0 0 1 16,0 0 0-16,0 0 1 0,0 0-1 0,0 0 1 0,0 0 1 0,0 0-1 15,0 0 1-15,0 0 1 0,0 0 1 0,0 0-1 0,0 0 0 16,0 0 1-16,0 0-1 0,0 0 1 0,0 0 0 0,0 0-1 16,0 0 1-16,0 0-2 0,0 0 0 0,0 0 1 0,0 0-2 0,0 0 0 15,0 0 0-15,0 0-1 0,0 0-1 0,0 0 1 0,0 0-1 0,0 0 0 16,0 0-1-16,0 0 1 0,0 0 0 0,0 0 0 0,0 0 0 15,0 0 0-15,0 0 0 0,0 0 0 0,0 0 1 0,0 0-2 0,0 0 2 16,0 0-1-16,0 0 1 0,0 0 0 0,0 0 0 0,0 0 0 16,0 0 0-16,0 0 0 0,0 0 0 0,0 0 0 0,0 0 1 0,0 0-1 15,0 0-1-15,0 0 0 0,0 0 0 0,0 3 0 0,0-3 0 0,0 4 1 16,0-3 1-16,0 1 0 0,0 1 1 0,0 0 1 0,0-2-1 16,3 4 1-16,-2-1 1 0,-1 1 0 0,0 0 2 0,2 3 0 0,-2-1 1 15,1 1 0-15,1-1 1 0,-2 5-1 0,2-2-1 0,-1 0 1 16,-1 2 0-16,0-1 0 0,2 4-1 0,-2-1 0 0,2 1-2 0,-2-1 1 15,1 1-1-15,-1 0 0 0,0 1-1 0,2 0-1 0,-2 0 1 0,0 1-2 16,0-3 0-16,0 1 0 0,0 2 0 0,0-2-2 0,0-1 1 16,0 0-1-16,0 1 1 0,0-2-1 0,0-1 1 0,0-2-1 0,0 1 0 15,0-1 1-15,0 1 1 0,0-3 0 0,0 1 1 0,0-3 1 0,0-1 3 16,0 1 1-16,0-3 1 0,0 1 2 0,0-2 2 0,0 1-1 16,0 0-4-16,0-3-8 0,0 0-9 0,0 0-20 0,0 0-26 0,0 0-30 15,0 0-37-15,0 0-85 0,0 0-109 0,1-3-102 0,1-2-97 16,-2 1-53-16,3-2-32 0,-1 0-13 0,1-2-7 0</inkml:trace>
  <inkml:trace contextRef="#ctx0" brushRef="#br0" timeOffset="342455.2513">3161 9769 273 0,'-2'-4'585'0,"2"-1"15"0,-1 2 15 0,-1-1-69 0,2 1-113 0,-2 0-88 0,2-1-73 0,0 1-50 16,0 1-36-16,0 0-27 0,0 1-17 0,0 1-18 0,0 0-16 15,0 0-17-15,0 0-18 0,0 0-17 0,0 0-17 0,0 0-16 0,0 0-10 16,0 0-10-16,2 1-5 0,-2 1-4 0,2 0-2 0,-1 1 0 0,-1 2 0 15,0 0 1-15,0 0-1 0,0 0-1 0,0 1-4 0,-1 1-6 16,-1 1-9-16,0-1-15 0,-1 1-15 0,0 1-27 0,0 1-33 16,-3 2-47-16,1-2-57 0,-1 1-104 0,-1 0-127 0,2 1-84 0,-4-1-63 15,3 1-30-15,-1 1-13 0,3-5-4 0</inkml:trace>
  <inkml:trace contextRef="#ctx0" brushRef="#br0" timeOffset="343070.2213">3913 9460 232 0,'-3'-4'561'0,"0"1"12"0,1-2 14 0,-1 2-82 0,0 1-126 15,3-1-95-15,-1 1-77 0,-1 0-45 0,2 1-30 0,-2 1-17 0,2 0-12 16,0 0-10-16,0 0-11 0,0 0-16 0,0 0-14 0,0 0-17 15,0 0-15-15,0 0-12 0,-1 0-12 0,1 3-3 0,-2-1-5 0,2 1-1 16,-1 1-1-16,-1 1 2 0,2-1 1 0,-2 2 1 0,2 1 1 0,-1 0 2 16,-1 1 1-16,2-1 3 0,-3 3 2 0,1-1 2 0,1 1-1 15,-1 1 1-15,-1-2 0 0,0 0 0 0,2 0 0 0,-1-1 0 16,2 0 1-16,-2-1-1 0,1 2 1 0,-1-2 1 0,2-1 3 0,-1-1 2 16,-1 0 1-16,2 0 3 0,0-2 3 0,0 0 3 0,0-2 3 0,0 0 4 15,0-1 2-15,0 0 3 0,0 0 3 0,3 0 0 0,-1 0-1 0,1-2 0 16,3 0-3-16,-3-1-2 0,2 0-2 0,1 0-3 15,1-3-3-15,2 2-4 0,2-1-3 0,-1 0-4 0,1-2-4 0,0 2-3 0,0 0-5 16,3 0 0-16,-3 0-2 0,3 1-1 0,-1 1 1 0,-2 0-2 16,3 0-1-16,-1 1 0 0,-2 2-1 0,0 0-3 0,-1 0 1 0,2 2-3 15,-2 0 0-15,-2 1-5 0,1 1 0 0,-3 0-1 0,2 1-1 16,-1 2 1-16,-2-2 1 0,-1 2 1 0,1 3 0 0,-2-3 1 0,-1 2 2 16,-1 1 1-16,-1 0 2 0,-1 0 1 0,-1 0 5 0,-1 2 3 15,-2-2 3-15,-1 0 3 0,1-1 2 0,-3 0 0 0,0 1 1 0,-3-2 1 16,3 1 3-16,-3-2 2 0,-1 3 1 0,2-4-1 0,-1 0-3 15,-1-2-11-15,-1 1-15 0,0-2-21 0,0-1-24 0,1 0-25 0,-1-2-29 16,0 0-33-16,-2-2-35 0,2 0-56 0,1-3-72 0,-1 1-81 0,1-3-84 16,0-1-51-16,3-2-33 0,-1 1-13 0</inkml:trace>
  <inkml:trace contextRef="#ctx0" brushRef="#br0" timeOffset="343221.0905">3896 9393 256 0,'6'-8'522'0,"2"3"11"0,-3-2-61 0,3 2-100 0,-2 0-85 0,3-2-79 15,-1 4-49-15,2-2-34 0,1 1-20 0,-2 0-12 0,3 0-11 16,0 2-10-16,1-1-12 0,-1 0-11 0,1 1-12 0,4 0-12 0,-4 0-20 16,3 1-20-16,-2 1-26 0,3 0-24 0,-2 0-34 0,0 0-37 0,-2 1-48 15,4 1-52-15,-4-1-63 0,0 2-70 0,1 0-59 0,-3 0-52 16,0 2-33-16,0-1-20 0</inkml:trace>
  <inkml:trace contextRef="#ctx0" brushRef="#br0" timeOffset="343431.5821">4463 9661 2 0,'0'4'557'0,"-1"-1"9"0,-1 2 8 0,2-1 8 16,-2-1-99-16,1-2-153 0,1 0-96 0,-2 2-70 0,2-1-44 16,-1-1-27-16,-1 2-13 0,2-1-7 0,-2 1-10 0,2 0-10 0,0-1-11 15,0 2-12-15,0 0-10 0,-1 1-7 0,1-1-6 0,0 2-3 16,-3 1-1-16,3-2 1 0,-1 2-2 0,-1 3-2 0,0-3-11 0,-1 2-14 15,1 0-26-15,-1 2-32 0,2-1-50 0,-1 1-58 0,-1-1-107 16,1 1-129-16,-1-1-80 0,1 0-52 0,-2 1-28 0,3 0-16 0,-1-3-7 16</inkml:trace>
  <inkml:trace contextRef="#ctx0" brushRef="#br0" timeOffset="344171.5494">5057 9419 351 0,'0'-3'562'0,"-1"2"-15"0,1 0-32 0,0-2-83 0,0 0-109 0,0 0-67 0,0-1-44 0,1 2-29 0,1-3-20 15,0 2-16-15,1-1-15 0,2-1-13 0,-2 1-16 0,3-2-15 16,-1 2-16-16,4-1-15 0,-1-2-14 0,2 4-9 0,1-2-8 16,-2 0-7-16,3 1-6 0,2-1-3 0,-3-1-4 0,3 3-2 15,-3-1-2-15,2 2-4 0,1-1-1 0,-3 0-3 0,3 3 1 0,-4-1-3 16,-1 1-1-16,2 1-2 0,-3 1-2 0,0-1-1 0,-3 2-2 15,1 2-1-15,0-1-1 0,-3 2 0 0,-1-1-1 0,0 2 1 16,-2 0 0-16,-2 3 1 0,0-1 1 0,-1 1 2 0,-3 1 0 0,0-1 2 16,-2 2 1-16,0 1 2 0,-2-1 1 0,-2 1 0 0,2-1 1 0,-4-1 1 15,3-1 2-15,1 3 1 0,-2-2 0 0,-1 1 1 0,3-3 0 16,0 0 2-16,3-2 1 0,-1-1 1 0,2 2 2 0,0-3 0 0,1 0 3 16,2-2 0-16,0 1 2 0,1-1-2 0,0-3 0 0,2 0-2 15,0 0-4-15,2 2-2 0,0-2-3 0,1 0-1 0,0 0-5 16,2-2-3-16,1 2-3 0,2 0-3 0,-2 0-3 0,2-3-4 15,3 1-1-15,-1 0-2 0,1 1-1 0,0-1 2 0,0 0 2 0,-1 2 2 16,2 0 1-16,-2 0 2 0,-1 0 2 0,2 0 0 0,-3 2 2 0,0 0 0 16,1-1 1-16,-2 3 1 0,-1-1 2 0,-1 1-3 0,-2-1-2 15,2 2-1-15,-1 0 0 0,-1 2 1 0,-1-2 2 0,0 1 2 16,-2 2 0-16,0-2 3 0,-2 1 1 0,0 0 2 0,-1 2 2 0,-1-2 5 16,-1-2 6-16,2 3 6 0,-2 0 7 0,-1-2 4 0,-1 0 4 15,1 0 1-15,-2-2 1 0,0 1 2 0,2-1 0 0,-2-1 0 0,0 0 0 16,2 0-10-16,1-1-15 0,-4-1-27 0,4 1-32 0,0-2-42 15,0 0-47-15,1 0-101 0,0 0-128 0,-1-2-89 0,1 1-67 0,3-3-34 16,-1 0-20-16,2 0-10 0</inkml:trace>
  <inkml:trace contextRef="#ctx0" brushRef="#br0" timeOffset="344377.5948">5624 9637 1 0,'3'2'581'0,"0"2"9"0,1-1 7 0,0 0-14 0,0 1-27 0,0-1-122 0,-1 2-171 0,2-1-94 0,-2 1-58 0,3 0-26 0,-3 1-13 16,2-2-6-16,-2 2-3 0,2 0-9 0,-2 0-12 0,0 2-11 15,1-3-8-15,0 3-8 0,-1-1-4 0,-1 2-7 0,-1-2-6 0,1 2-11 16,-2-2-11-16,0 1-21 0,0-1-26 0,0 1-37 0,0 0-45 16,-2-1-72-16,2 2-86 0,-1-1-97 0,-1-1-105 0,0-1-56 15,1 0-31-15,-2-2-15 0,3 1-7 0</inkml:trace>
  <inkml:trace contextRef="#ctx0" brushRef="#br0" timeOffset="344803.2142">6197 9486 198 0,'0'-10'659'0,"0"0"6"0,0 1 10 16,0-1 14-16,2 1-79 0,-2 2-130 0,2-1-115 0,-1 0-113 0,-1 2-65 15,3 0-42-15,-1 0-23 0,1 2-12 0,0-1-10 0,0 0-7 16,2 3-14-16,-2-1-17 0,2 2-18 0,0-1-20 0,1 0-17 0,0 2-18 16,-1 0-12-16,1 2-9 0,2 0-5 0,0 1-4 15,-2-1-2-15,-1 3 1 0,2-1-2 0,-1 2 0 0,0 0-1 0,-1 2-1 16,-2 0-2-16,0 4 0 0,-1-3 0 0,-1 1-1 0,-1 2 4 0,-1 0 4 15,-1 0 4-15,-1 3 3 0,0-1 3 0,-4 2 4 0,0-1 4 16,0 0 1-16,1 0 2 0,-2-1 2 0,-1 2 2 0,-1-3 3 16,2-1 2-16,-1 0 2 0,1 1 2 0,2-4 2 0,-3 1 2 0,2-2 1 15,2 0 3-15,2 0 2 0,-2-4 2 0,2 2 2 0,1-1 3 16,-1-3 2-16,1 1 2 0,1 1 1 0,1-3 2 0,0 1 1 0,0-2 1 16,0 0 3-16,0 2 0 0,1 1 4 0,1-3 2 0,1 0 3 15,1 0-2-15,0 2-1 0,1-2-9 0,4 0-13 0,-1 0-21 0,2 0-22 16,2 0-31-16,1 0-32 0,4 0-40 0,-2-2-46 0,4 2-68 0,0 0-81 15,1 0-103-15,2-5-111 0,-2 5-60 0,2-2-32 0,-2 1-9 16,1-3 1-16</inkml:trace>
  <inkml:trace contextRef="#ctx0" brushRef="#br0" timeOffset="344975.1306">6722 9709 6 0,'-1'2'602'0,"-1"-1"10"0,2-1 10 0,-2 2 12 16,2-2-74-16,-1 0-115 0,1 0-106 0,0 1-105 0,-2 0-67 15,2-1-48-15,0 2-28 0,0-1-17 0,0 3-11 0,0-3-10 0,0 3-10 16,-1-1-13-16,-1 4-10 0,2-2-9 0,-2 2-13 0,2 1-7 16,-1 0-5-16,-1 0-6 0,2 2-12 0,-3-1-12 0,1 1-24 15,-1 2-33-15,1 1-43 0,-2-1-52 0,1-1-105 0,0 2-130 16,1-1-90-16,-1 2-70 0,0-2-35 0,0-1-15 0,1 0-6 0</inkml:trace>
  <inkml:trace contextRef="#ctx0" brushRef="#br0" timeOffset="345370.3945">7356 9336 416 0,'0'-2'588'0,"-2"1"16"0,1-1-45 0,1 2-75 15,-2-1-92-15,2-1-102 0,-1 2-61 0,1 0-40 0,0 0-24 16,0 0-20-16,0 0-16 0,0 0-14 0,0 0-17 0,0 0-19 0,0 0-21 15,0 0-20-15,0 3-16 0,0-1-14 0,0 1-11 0,0 0-7 16,0 1-3-16,0 1-3 0,0 3-1 0,0-1 1 0,0 2 2 16,0 0 2-16,0 3 0 0,0 0-1 0,0 1-3 0,0 0 0 0,0 4-10 15,0 0-13-15,0-1-19 0,-2 2-20 0,2 1-28 0,-2-2-30 16,2 1-39-16,-1 2-41 0,1-3-51 0,0 3-56 0,0-2-80 16,0-2-91-16,1 0-54 0,-1-1-37 0,2-2-10 0</inkml:trace>
  <inkml:trace contextRef="#ctx0" brushRef="#br0" timeOffset="345689.536">7598 9522 333 0,'0'-7'633'0,"0"0"5"16,-2 2 3-16,2 0 1 0,0 1-105 0,0 1-162 0,0 1-121 16,0-1-99-16,0 3-63 0,0 0-44 0,0 0-24 0,-1 3-11 15,-1-1-8-15,0 1-2 0,2 4-7 0,-1-2-5 0,-1 4-3 0,1 3-3 16,-1-2 0-16,0 2 0 0,-1 0 3 0,3 1 4 0,-3 1 2 15,3 1 3-15,-2-2-1 0,2 2 1 0,-2-2-4 0,0 1-4 0,2 0-7 16,0-1-6-16,0-2-7 0,0-1-7 0,2 0-7 0,0-2-4 16,-2-1-3-16,2 2 0 0,1-4-4 0,-1 0-2 0,1 0-5 0,0-3-7 15,2-1-3-15,0-1-1 0,2-1 2 0,0-1 2 0,-1-3 6 16,2 0 7-16,0-2 4 0,3 0 5 0,-3-5 5 0,0 2 1 0,0-3 4 16,-2-2 4-16,2-3 9 0,-3 1 12 0,1-1 12 0,-1-2 12 15,-2 0 12-15,-2 0 13 0,1 1 9 0,-2-2 6 0,-2 1 3 16,1 2 1-16,-2 2 0 0,-2 0-1 0,1 1-1 0,-1 3-2 0,-2 0-4 15,-1 4-4-15,-1 0-13 0,1 1-16 0,-2 2-27 0,-2 2-31 16,2 3-41-16,-1 0-49 0,-1 3-66 0,1 2-76 0,-1 2-94 16,0 1-102-16,2 2-56 0,1 0-31 0,0 4-15 0</inkml:trace>
  <inkml:trace contextRef="#ctx0" brushRef="#br0" timeOffset="345893.2194">7988 9735 250 0,'10'-2'646'0,"-3"0"8"16,-2 2 5-16,0-5 6 0,0 5-86 0,-2 0-131 0,0-2-115 15,-1 2-107-15,2 0-71 0,-2 0-52 0,-2 0-33 0,1 0-23 16,-1 0-15-16,2 2-8 0,0-2-10 0,-1 5-11 0,-1-5-15 0,2 5-18 16,-1-1-17-16,-1 3-17 0,0 1-22 0,0-1-22 0,0 2-29 0,-1-2-33 15,-1 4-45-15,2-1-51 0,-1 1-98 0,-1-1-118 0,0 1-75 16,-1-1-52-16,2 0-20 0,-2-2-3 0</inkml:trace>
  <inkml:trace contextRef="#ctx0" brushRef="#br0" timeOffset="346221.504">8547 9378 448 0,'5'-10'593'0,"0"3"13"0,0 2 10 0,0-3-91 0,0 1-139 16,0 2-93-16,-3 0-68 0,1 0-42 0,1 3-29 0,-3-3-16 0,2 2-14 16,-1 2-12-16,-2-1-14 0,2 1-16 0,-1-1-18 0,-1 2-16 15,0 0-15-15,0 0-15 0,0 2-11 0,0-1-8 0,0 2-5 0,0 2-1 16,0-1-1-16,0 2 0 0,0 2 2 0,0 1 0 0,0-1 2 15,0 4 1-15,0 0 4 0,0 1 3 0,0 0 3 0,-1 4-2 16,-1-2-1-16,2 2-12 0,-2-1-16 0,1 2-18 0,-1-1-17 0,-1 2-30 16,1 0-33-16,-1 1-46 0,1-3-55 0,-2 4-86 0,-1-4-103 15,2 1-88-15,2-2-78 0,-1 1-40 0,0-2-19 0,-1-1-4 16</inkml:trace>
  <inkml:trace contextRef="#ctx0" brushRef="#br0" timeOffset="346593.6553">8951 9625 290 0,'0'-3'545'0,"0"0"9"0,0 2 5 0,0-1-98 0,0-1-148 0,0 3-90 15,0 0-59-15,0 0-31 0,0 0-17 0,0 0-11 0,0 0-6 16,0 0-10-16,0 0-10 0,0 0-11 0,1 2-16 0,-1-1-12 15,2 2-14-15,-2-1-9 0,2 1-10 0,-1 1-2 0,2 1-3 0,-1 1 0 16,0-1 1-16,-1 2 0 0,-1 0 2 0,2 3-1 0,-1-1 2 16,2-1-3-16,-3 3-2 0,0-1-14 0,-3 2-21 0,2 1-31 0,-1-1-38 15,-1 1-58-15,-2 0-66 0,0 1-109 0,0-1-130 0,-4 1-69 16,3-2-44-16,-4 1-20 0,2-1-13 0</inkml:trace>
  <inkml:trace contextRef="#ctx0" brushRef="#br0" timeOffset="347353.8209">9731 9094 425 0,'-4'-4'595'0,"1"1"15"0,1-1 15 0,-1 2-97 0,1 1-155 0,1-1-93 0,-1-1-61 0,2 3-36 0,-1-2-22 0,1 2-13 15,0 0-8-15,0 0-14 0,0 0-16 0,0 0-20 0,0 0-20 0,0 0-18 16,1 2-17-16,2-2-15 0,-1 2-12 0,3-1-9 0,1 1-5 16,-1 0-2-16,1 1-2 0,0 0 0 0,3 0 0 0,1 0 0 0,0 0 2 15,1 1 1-15,1-2 1 0,-2 1 1 0,4 0-2 0,-1-1-1 16,-2 2-2-16,3-3-2 0,-1 2-4 0,-1-1-1 0,-2 0 0 15,3-2 1-15,-2 1 2 0,-2-1 1 0,-1 0 3 0,3 0 2 0,-5 0 5 16,1 0 2-16,-2 0 4 0,-2-1 5 0,1 1 6 0,-1 0 5 16,-1 0 7-16,1 0 4 0,-3 0 5 0,0 0 1 0,0 0 0 0,0 0-2 15,0 0-4-15,0 0-3 0,0 0-6 0,0 0-6 0,0 0-7 16,0 0-8-16,0 0-8 0,0 1-4 0,0 3-5 0,0-1-4 16,0-1-1-16,-1 5-2 0,-1 0 1 0,2 1 1 0,-2 0 2 0,-1 4 3 15,1 2 6-15,0 0 5 0,-1 3 7 0,-1 1 6 0,1 2 3 16,0 0 3-16,1 4 0 0,-2-2 2 0,-1 2-1 0,-1 0 1 0,3 0-3 15,-1 1 0-15,0-1-2 0,-1 0-5 0,0-2-5 0,0 2-6 16,-1-2-9-16,0-3-6 0,1 1-10 0,0-3-9 0,2 2-11 16,-2-5-14-16,1 1-17 0,-1 0-18 0,2-6-22 0,-2 4-24 0,2-4-26 15,-2 0-25-15,2-4-21 0,-1 2-52 0,0-3-64 0,1-1-78 16,1-2-84-16,-1-1-45 0,-2-2-26 0,2-1-7 0</inkml:trace>
  <inkml:trace contextRef="#ctx0" brushRef="#br0" timeOffset="347524.1334">9706 9416 596 0,'-3'-2'614'0,"1"-1"18"0,-2 0-33 0,4 0-63 0,-2 1-92 0,2 0-110 15,0 0-70-15,0 0-49 0,2 1-32 0,1-1-21 0,0-1-19 16,3 0-18-16,-1 0-20 0,3 0-23 0,3 1-26 0,0-1-29 16,2-1-30-16,4 1-32 0,2 1-29 0,-1-1-28 0,4-1-24 0,0 1-22 15,0 1-25-15,3-1-29 0,1 1-39 0,0 0-40 0,0 1-66 16,0-1-81-16,0 0-76 0,1 2-74 0,-2 0-32 0,0 0-11 0,1 2 5 15</inkml:trace>
  <inkml:trace contextRef="#ctx0" brushRef="#br0" timeOffset="347783.2089">10468 9595 609 0,'0'-5'665'0,"0"0"23"0,0 1 14 0,0-1 12 0,0 0-100 0,0 0-158 16,0 1-97-16,0 1-68 0,0 0-43 0,0 0-31 0,0 1-24 15,0 1-21-15,2 0-22 0,-2 1-24 0,0 0-27 0,0 0-27 0,0 0-27 16,1 1-25-16,-1 0-19 0,2 1-16 0,-2 1-10 0,2 2-7 16,-2-1-4-16,0 2-6 0,0 1-12 0,0 1-16 0,0 3-16 15,-2-1-15-15,2 2-22 0,-2-1-22 0,-1 0-35 0,-2 4-38 16,2-1-56-16,-3-1-63 0,1 1-116 0,1 1-142 0,-1-1-74 0,-2 0-37 0,2-1-10 15,1 0 7-15,-1-3 12 0</inkml:trace>
  <inkml:trace contextRef="#ctx0" brushRef="#br0" timeOffset="348304.2924">10898 9510 4 0,'2'-7'628'0,"-1"2"9"0,-1-2 9 0,2 2 11 0,-2 2 9 0,0-2-117 15,0 1-182-15,0 1-115 0,0 0-81 0,0 1-46 0,0-1-28 16,-2 3-17-16,2-1-13 0,0 1-11 0,0 0-12 0,0 0-12 16,-3 1-13-16,2 1-15 0,-3 1-13 0,1 0-7 0,-2 0-9 0,-1 3-1 15,0 0 0-15,-1 2 2 0,-1 1 4 0,-1-2 6 0,1 3 3 16,0 1 5-16,0-1 2 0,-1 0 2 0,1 3 1 0,2-3 0 15,-1 2 0-15,1-1-2 0,1-1 1 0,2 2 0 0,0-3-1 0,1 2-3 16,1-2-2-16,-1-1-4 0,2 1-5 0,2 1-6 0,-1-3-4 16,3 2-5-16,0-3-7 0,1 0-3 0,3 0-7 0,-2-1-2 0,2 0-6 15,0-1 0-15,3-1 0 0,-1-1-1 0,-1 1 3 0,2-3 4 16,-3 0 6-16,2 0 6 0,0 0 8 0,-1 0 6 0,-3 0 8 0,2-5 8 16,-1 3 8-16,-2-1 9 0,0-2 9 0,-2 1 6 0,1 0 5 15,-3-3 6-15,-1 2 4 0,0-3 3 0,0 1 3 0,-3-1 1 0,0 0 0 16,-2-1 0-16,-2-3 1 0,-2 2-1 0,1 0-1 0,0-4-4 15,-4 2-3-15,1-1-3 0,-1-3-4 0,-3 3 0 0,2-2-2 16,-3-1 0-16,2-1 1 0,0 0 2 0,1 2-1 0,-1-1-1 16,3-1-1-16,1-2-2 0,0 3-3 0,3-1-5 0,2-1-5 0,1 1-4 15,2 0-5-15,2-1-7 0,2 2-6 0,1-3-8 0,2 2-7 0,1 1-7 16,1 1-5-16,2 2-3 0,0-2-3 0,2 3 1 0,0 0-2 16,0 2 1-16,2 0 3 0,-4 2 1 0,1 3 1 0,2-1 2 15,-2 2 1-15,0 1 2 0,0 1 3 0,-2 2 3 0,-1 0 2 0,1 2 0 16,-1 5 0-16,-2-1 2 0,-3 1 0 0,0 4-1 0,-4 2-4 15,0 1-15-15,-6 3-21 0,-4 1-38 0,-1 4-46 0,-6 1-99 0,-3 5-124 16,-3-1-94-16,-7 1-81 0,-4 4-40 0,-2-1-21 0,-2 2-14 16</inkml:trace>
  <inkml:trace contextRef="#ctx0" brushRef="#br0" timeOffset="352552.8104">14774 8910 261 0,'0'-4'456'0,"-2"1"-47"0,2-1-66 0,0-1-72 0,0 2-42 0,0-2-27 15,0 3-19-15,0-2-10 0,2 0-6 0,-1 0-5 0,-1 1-5 16,4-1-5-16,-3-1-5 0,1 2-9 0,-1-1-6 0,4 1-6 0,-2-2-8 16,-1 0-7-16,1 3-6 0,1-1-6 0,0-1-7 0,-1 4-4 15,0-3-8-15,-1 1-8 0,-1 0-8 0,1 1-7 0,1-1-7 16,-1 2-9-16,-1 0-6 0,3 0-7 0,-1 2-6 0,1-1-8 0,-1 3-5 15,1-1-5-15,-1-1-6 0,0 3-1 0,0 0-1 0,0-1-2 0,-1 2-1 16,1 1 2-16,2-1-2 0,-4 2 0 0,2-1 0 0,-1 1 1 16,-2-1 0-16,2 3 1 0,-1-3 1 0,-1 2 1 0,0-1 0 15,0 0 1-15,0 0 1 0,0-1 0 0,0-1 1 0,0 1-1 0,0 0 0 16,-1-2 1-16,1-2 1 0,-2 4 0 0,2-5-1 0,0 2 0 16,-2-1 1-16,2 0 0 0,0-1 2 0,0-1 2 0,0-1-1 15,0 0 2-15,0 0 0 0,0 0 0 0,0 0 1 0,-1-1 0 0,-1-1 0 16,2-1-2-16,-1 0 1 0,1-1 0 0,-3 0-1 0,3-1 0 0,0 2-2 15,-2-2-2-15,2 0-1 0,0 1-1 0,0-1 0 0,0 2-1 16,0-2-2-16,0 3 0 0,0-3-2 0,0 2-2 0,0 0-3 16,0 0-2-16,0 1-3 0,0 1-3 0,0-1-3 0,0 2-2 0,0 0-3 15,0 0-3-15,0 0 0 0,0 0-3 0,0 0 1 0,0 0 0 16,0 0 1-16,0 0-1 0,0 0 2 0,0 0 2 0,0 0 1 16,0 0 2-16,0 0 2 0,0 0 4 0,0 0 1 0,0 0 4 0,0 0 0 15,0 0 3-15,0 0 2 0,0 0 1 0,0 0 2 0,0 0 3 16,0 0 1-16,0 0 1 0,0 0 1 0,0 0 1 0,0 0 1 0,0 0 0 15,0 0 2-15,0 0 0 0,0 0 2 0,0 0-1 0,0 0 2 16,0 0 0-16,0 0 0 0,0 0-1 0,0 0 1 0,0 0 0 0,0-2 0 16,0 2-1-16,0 0 1 0,0 0-1 0,0 0-2 0,-1 0 1 15,1 0-2-15,0 0-1 0,0 0 1 0,0 0-2 0,0 0-1 16,0 0-1-16,0 0-2 0,0 0 1 0,0 0-1 0,0 0-2 16,0 0 1-16,0 0-2 0,0 0-1 0,0 0 0 0,0 0-1 0,0 0 0 15,0 0-1-15,0 0 0 0,0 0 0 0,0 0-1 0,0 0 0 16,0 0-2-16,0 0 2 0,0 0 0 0,0 0 1 0,0 0 0 0,0 0 1 15,0 0 0-15,0 0 0 0,0 0 2 0,0 0-1 0,0 0 0 16,0 0 2-16,0 0-1 0,0 0 0 0,0 0 0 0,0 0-2 16,0 0-4-16,0 0 0 0,0 0-3 0,0 0-1 0,0 0-4 0,0 0-1 15,0 0-3-15,0 0-1 0,0 0-5 0,0 0-1 0,0 0-5 0,0 0-2 16,1-1-3-16,-1 1 1 0,0 0-2 0,0 0-2 0,0-2 0 16,0 2-1-16,0 0-1 0,2 0-1 0,-2 0-2 0,0 0-2 0,0 0-3 15,3 0-4-15,-3 0-5 0,0-2-4 0,0 2-5 0,1-1-7 16,-1 1-5-16,0 0-12 0,0 0-11 0,0 0-15 0,0 0-18 15,0 0-17-15,0 0-18 0,0 0-24 0,0 0-28 0,0 0-35 16,0 0-36-16,0 0-48 0,0 0-53 0</inkml:trace>
  <inkml:trace contextRef="#ctx0" brushRef="#br0" timeOffset="353903.6639">14835 9007 157 0,'0'-2'214'0,"0"-1"-30"0,2-2-24 0,-2 2-16 0,0-1-11 0,0 2-7 0,0-1-2 0,0-1-4 15,0 4-3-15,2-3-2 0,-2-1-2 0,0 1 0 0,0 1-3 16,0-1-1-16,0 2-1 0,0 0-1 0,0-2-1 0,0 1 0 0,0 2-1 16,0 0 1-16,-2-1-1 0,2-1-2 0,-2 2 1 0,2 0-3 15,0-1-4-15,0 1-5 0,-1 0-5 0,-1 0-6 0,2 0-7 16,0 0-8-16,0 0-7 0,-1 0-8 0,-2 0-6 0,1 0-7 0,2 1-10 16,-1-1-6-16,-1 2-6 0,2-1-5 0,0 1-3 0,0 1-2 0,0-1-2 15,0 1 1-15,0 2-1 0,0 2 2 0,0 0-1 0,0 0 2 16,0 3 2-16,0 1 2 0,0-1 4 0,0 3 2 0,0 1 2 15,0 2 1-15,0 0 3 0,0 0-1 0,0 2 0 0,-2 3-1 0,2-1 0 16,-1 1 0-16,-1 1-1 0,-1 2-1 0,1-1 0 0,1 1-2 16,-2 0-1-16,-1 2-3 0,1-2-1 0,1 0-2 0,-2 0-2 0,1-1-1 15,-2 1-1-15,2-2 0 0,0-3-1 0,0 0 2 0,-1 0 0 16,1-3 2-16,1-1 1 0,1-2 2 0,-2-1 3 0,2-2 4 16,-1-1 6-16,2-3 4 0,0-1 5 0,0 0-3 0,2-2-6 0,-1 0-18 15,3-3-25-15,0-1-36 0,1-2-43 0,-1-2-69 0,4 0-86 16,1-3-117-16,0-3-134 0,0-1-72 0,-1 0-42 0,3-4-24 0,-1 0-18 15</inkml:trace>
  <inkml:trace contextRef="#ctx0" brushRef="#br0" timeOffset="358016.0776">2739 9368 75 0,'0'0'75'0,"0"-3"-2"0,0 1-2 0,0 0-2 0,0 1-4 0,0-3-3 15,-2 4-5-15,2-3-3 0,-1 3-5 0,1-2-4 0,0 0-4 16,-2 1-1-16,2 1-3 0,0-2-3 0,0 0-6 0,0 2-6 16,0-1-6-16,0-1-6 0,0 2-5 0,0 0-10 0,0 0-9 0,0 0-12 15,0 0-14-15,0 0-16 0,0 0-22 0,0 0-16 0,0 0-15 16,0 0-16-16,0 0-16 0,0 0-38 0</inkml:trace>
  <inkml:trace contextRef="#ctx0" brushRef="#br0" timeOffset="358486.2213">2704 9321 124 0,'0'-2'179'0,"0"1"-28"0,0-1-18 0,0 2-12 15,0-1-7-15,0-1-8 0,0 2-5 0,0-1-5 0,0-1-5 16,0 2-4-16,2-2-3 0,-2 2-4 0,0-1-5 0,1 1-4 0,-1 0-4 15,0 0-3-15,0 0-3 0,0 0-3 0,0 0-3 0,0 0-1 0,0 0-4 16,0 0-5-16,0 0-3 0,0 0-3 0,0 0-4 0,0 0-3 16,0 0-4-16,0 0-1 0,0 0-2 0,0 0-2 0,0 0 2 0,0 0 1 15,0 0 0-15,-1 0 0 0,-1 1 1 0,2 1 0 0,-2 1 1 16,1-1 1-16,1-1 1 0,-2 2 4 0,1 0 2 0,-1 0 3 0,-1 0 1 16,1 0 0-16,1 0 1 0,-1 2-3 0,-1-3 0 0,0 3 1 15,0-2-1-15,0 1 0 0,-2 1 0 0,2 0-1 0,-2 0-2 16,0 0-2-16,-1 2-4 0,1-2-4 0,0 1-3 0,1-1-2 0,-1 0-2 0,0 0-3 15,-1 0-1-15,0-1-3 0,1 0-1 0,0 1-2 0,2-1-2 16,-1-1-3-16,1 1-1 0,-1-1-1 0,2-1 1 0,1-2-4 0,1 3 1 16,0-3-1-16,0 0-4 0,0 0-4 0,0 0-9 0,3 0-10 15,-1 0-14-15,2 0-14 0,-1 0-21 0,2 0-24 0,0 0-33 0,0 0-36 16,1-3-60-16,3 3-68 0,-2-2-76 0,1-1-80 0,0-1-39 0,1 4-19 16</inkml:trace>
  <inkml:trace contextRef="#ctx0" brushRef="#br0" timeOffset="359286.4885">2633 9866 6 0,'-2'-1'73'0,"2"0"1"0,-2-1 2 0,1 1-1 0,1-1 1 0,-3-1-2 0,3 3 0 0,-1-3-1 16,-1 3-1-16,2-2 0 0,-2 1 3 0,1 0 0 0,-1-1 3 0,-1 1-1 15,3 1 1-15,-3-2 0 0,1 1-1 0,1-1 3 0,-1 2 2 0,0-1-1 16,-1-1 0-16,1 2-2 0,1-1-1 0,-1-1-3 0,-2 2 0 15,2-2-2-15,1 2 1 0,-1-1-1 0,2 0 1 0,-1 1-1 0,-1-1-1 16,2-1-2-16,-2 2-4 0,2-1-2 0,0 1-3 0,0 0-2 16,0 0-2-16,0 0-3 0,0 0-2 0,0 0-5 0,0 0-5 0,0 0-5 15,0 0-5-15,0 0-4 0,0 0-4 0,0 0-5 0,0 0-3 16,0 0-4-16,0 0-2 0,0 0-3 0,0 0-3 0,0 0-2 0,2 0-3 16,0 0 0-16,1 0 1 0,0 0 0 0,1 0-2 0,1 0 1 15,0-2 1-15,0 2-1 0,1 0 0 0,2 0 0 0,1 0-1 0,-1 0-1 16,2 0 2-16,1-2 0 0,0 2 0 0,0-1-2 0,0 1-3 0,2-2-2 15,-1 0-2-15,1 2-1 0,-2 0 0 0,3-3-2 0,-1 3 1 16,-1 0-1-16,0-2 2 0,-1 2 1 0,1-2 1 0,-4 2 0 0,0-1 1 16,2 1 3-16,-4 0 2 0,-1 0 6 0,-2 0 2 0,0 0 3 15,-1 0 3-15,-2 0 4 0,0 0 2 0,0 0 1 0,0 0-1 0,0 0-2 16,-2 0 1-16,1 0-2 0,-3-2-3 0,1 2-2 0,0-2-2 0,-2 2-4 16,0 0-2-16,-2 0-4 0,2 0-3 0,-1 0-6 0,-1 0-6 15,-2 0-7-15,3 0-8 0,-4 0-12 0,2 0-13 0,-1 0-16 0,2 2-16 16,-1-2-21-16,-1 2-21 0,1-2-24 0,0 1-24 0,2 1-30 0,-1 0-35 15,-2-2-45-15,3 0-52 0,-1 3-44 0,2-3-41 0</inkml:trace>
  <inkml:trace contextRef="#ctx0" brushRef="#br0" timeOffset="366985.3745">3139 9144 9 0,'0'0'69'0,"0"0"0"0,0 0 0 0,0 0-3 0,0-1-1 15,0-2 0-15,0 3 1 0,-2 0-2 0,2 0 1 0,0-2 3 0,0 2 0 16,-1 0 1-16,1 0-1 0,-2-2 0 0,2 1-3 0,0 1-1 15,0-2-1-15,0 0 0 0,0 2-1 0,-2 0-2 0,2 0-3 0,0 0-2 16,0-3-2-16,0 3-3 0,-1 0-4 0,1 0-2 0,0-2-3 16,0 0 1-16,0 2-2 0,0 0 0 0,0-1-3 0,0 1-2 0,0 0-1 15,0 0-3-15,0 0-2 0,0 0-1 0,0 0-2 0,0 0-1 0,0-2 0 16,0 2 0-16,0 0-1 0,0 0 2 0,0 0 0 0,0 0-2 16,0 0-1-16,0 0 2 0,0 0 0 0,0 0 1 0,0-2 0 0,0 2 1 15,0 0 1-15,0 0-1 0,0 0 1 0,-2-1 0 0,2 1-1 16,0-2 0-16,0 2 1 0,0 0 0 0,-1 0-1 0,1 0-1 0,0 0 0 15,0 0-1-15,0 0-2 0,0 0 1 0,0 0 0 0,0 0-2 16,0 0 1-16,0 0-2 0,0 0-1 0,0 0-2 0,0 0-1 0,0 0-1 16,0 0-2-16,0 0 0 0,0 0-1 0,0 0 1 0,0 0-2 0,0 0 0 15,0 0-1-15,0 0-2 0,0 0 0 0,0 0-1 0,0 0-3 16,0 0 0-16,0 0-3 0,0 0-1 0,0 0 0 0,0 0 0 0,-2 0-1 16,2 0-1-16,-2 2 1 0,1-1 0 0,1-1 1 0,0 0 3 15,-2 2 0-15,2 0 4 0,0-1 3 0,0 3 3 0,0-1 2 0,0-3 2 16,0 4 1-16,0-1 1 0,0 2 3 0,0-1 1 0,2-1 2 15,-2 2 1-15,0-2 0 0,1 2 1 0,1 1-1 0,-2-1 0 0,0-1 0 16,2 2 0-16,-2 0 0 0,1 0 1 0,-1 1 1 0,0-2-1 0,0 2 0 16,0 0-1-16,0 1 0 0,0-3 0 0,2 4-1 0,-2-2 0 15,0 1-1-15,0 1 1 0,0 1 2 0,0 0 2 0,0 0-1 0,0 2-1 16,0-1 0-16,0 2 1 0,0 1 0 0,0 1-2 0,0 0-2 16,0 3 1-16,0-3 0 0,0 5-2 0,-2 1-3 0,2-2-1 15,-1 1-3-15,-1 4-3 0,2-1-3 0,-3 0-1 0,1 1-1 0,1-1-2 16,-1 2-1-16,-1-2-2 0,0 3-2 0,-2 0-1 0,2-3-2 0,0 4-1 0,-2-1 0 15,2-2-2-15,-2 1-1 0,2 1-1 0,-3-2-2 0,3 0 0 16,-2-1-1-16,2-2-1 0,-2 3 1 0,0-3 3 0,3-1 1 16,-1-1 2-16,-1 1 0 0,1-4 3 0,1 2 2 0,-1-4 0 0,1 1 0 15,1 2 3-15,-1-5 0 0,2 0 2 0,-2-2 2 0,2 2 1 0,0-3 0 16,0 1-2-16,0-3-1 0,0-1 0 0,0 2-1 0,2-3 0 16,-2 0 0-16,2 0-1 0,-1-1 1 0,-1 0-1 0,2 0 1 15,-2-1 0-15,1 2-1 0,1-3 1 0,-2 1-2 0,2-1 2 0,-1 0 0 16,-1-2-1-16,2 3 1 0,-2-3 1 0,1 2 1 0,2 0 1 0,-3-2 1 15,0 0 1-15,0 0 2 0,0 0 2 0,0 0 2 0,0 0 3 0,0 0 3 16,0 0 0-16,0 0 3 0,0 0 1 0,0 0 1 0,0 0-1 16,0 0 0-16,0-4-2 0,0 4-2 0,0-3-3 0,-3-1-2 15,3 1-2-15,-1 1-5 0,1-3-3 0,0 0-4 0,-2 0-5 0,2 0-5 0,-1-1-6 16,1 0-6-16,-2-2-4 0,2 2-5 0,0-1-4 0,-2-3-3 16,2 2-3-16,0-1-3 0,-1-1-4 0,1 2-2 0,0-3-3 15,0 1-1-15,0 0-4 0,0-2-2 0,0-2-3 0,0 4-2 0,0-3-3 0,1 1-3 16,1-1-6-16,-2 0-6 0,2-1-6 0,-1 0-8 15,1-2-8-15,-1 1-7 0,2-1-8 0,0 0-4 0,-1 0-4 0,0-1-4 16,-1-1-4-16,1 1 0 0,1 0 3 0,-3-1 4 0,2 0 5 0,-1-2 7 16,-1 2 10-16,2 0 10 0,-2 1 11 0,1-3 10 0,1 1 10 0,-2 3 10 15,0-2 8-15,0 1 9 0,0 0 8 0,0 0 7 0,0 1 4 16,0-1 3-16,0 0 3 0,0 1 0 0,0 1 0 0,0 0-1 16,0-2 0-16,0 2-1 0,2 1 0 0,-1 0-2 0,-1 1 1 0,2-1-2 15,-2 1 1-15,4-1-1 0,-2 2 0 0,-1-1 2 0,1 0 2 0,1 2 1 16,-1-1 1-16,1 1 1 0,0 1 2 0,0-1 2 0,1 2 1 15,-1 0 7-15,1 1 5 0,-1-1 3 0,-1 1 4 0,1 1 4 0,-1 2 5 16,-1-2 3-16,1 2 5 0,1 0 3 0,-1 0 2 0,-1 3 3 16,1-3 4-16,0 2 2 0,-1 0 0 0,-1 2-1 0,2-1-2 0,-2 0-3 15,0 2 0-15,0 0-3 0,0 0-2 0,0 0-2 0,0 0-3 0,0 0 0 16,0 0-3-16,0 0-1 0,0 0-2 0,0 0-3 0,0 0 0 16,0 0-3-16,0 0-4 0,0 0 0 0,0 0-1 0,0 0-1 0,-2 0 1 15,2 2-2-15,-1-2 0 0,-1 2 0 0,2-1-1 0,-2 1-1 16,2-1 1-16,0 2 0 0,0-1 3 0,0 1 2 0,0 1 3 0,0-1 2 15,0 2 3-15,0 0 1 0,0 2 0 0,0-2 4 0,0 2 1 0,2 1 1 16,-2-1 2-16,2 1 2 0,-1 2 1 0,-1-2 0 0,2 2 0 16,-2 2 0-16,2 0 0 0,0 0-1 0,-2 1-1 0,0 1-2 0,0-2 1 15,2 5-2-15,-2-2-1 0,0 2-3 0,0-1-2 0,0 2 0 16,0 1-2-16,0 0-3 0,0 0 0 0,0 1-2 0,0-1 0 0,-2 3-1 16,2-3-2-16,-2 3-2 0,0 0 0 0,0-1-2 0,-1-1 0 0,1 2-2 15,1-2-1-15,-1 2-1 0,-1-1-2 0,0 0 0 0,0 1-3 16,-1-2-1-16,1 1-1 0,-1 0-1 0,2-2-1 0,-1 0-2 0,1 2 0 15,1-1-1-15,-1-4 1 0,-1 1 2 0,1 0 1 0,1 0 1 16,-1-3 1-16,2 1 1 0,-1-2 2 0,-1-1 1 0,2 0 1 0,-2 0 0 16,2-4 2-16,0 1 1 0,0 0 1 0,0-1-1 0,0-3-2 0,2 0-2 15,-2 2-7-15,2-5-8 0,-1 1-12 0,-1 1-15 0,2-4-17 16,-1 3-26-16,1-3-30 0,-2 0-52 0,0 0-63 0,0 0-90 0,0 0-104 16,0 0-58-16,0 0-36 0,0-3-17 0</inkml:trace>
  <inkml:trace contextRef="#ctx0" brushRef="#br0" timeOffset="371452.4916">3912 9978 308 0,'-2'0'359'0,"2"-1"-78"0,-2-1-57 0,1 2-45 0,-1-2-31 0,2 1-21 0,-2 1-13 0,1-2-12 0,1 2-8 16,0 0-10-16,0 0-9 0,0 0-12 0,0 0-10 0,0 0-11 0,0 0-8 16,0 0-10-16,0 0-4 0,0 0-6 0,0 0-3 0,0 0-2 0,0 0 0 15,0 0 3-15,0 0 2 0,0 0 2 0,0 0 1 0,0 0 1 16,0 0 0-16,0 0 1 0,0 0-1 0,0 0 1 0,0 2 0 16,-3-2 0-16,3 1 2 0,-1 1 0 0,-1-2 0 0,2 2 0 0,-2-1-2 15,1-1 0-15,1 2-1 0,-2-1 0 0,2 3 0 0,-1-4 1 0,-1 2 0 16,2-1 0-16,-2 2 0 0,2-1-1 0,0 1-1 0,0 0 0 0,-1-1-2 15,-1 0-2-15,2 1 0 0,0 0-3 0,0 2-1 0,-1-3-2 16,1 3-3-16,-2-2-1 0,2 1-1 0,-2 1-1 0,2 0 0 16,0 0-1-16,-1 2-1 0,-1-1 0 0,2 0-2 0,-2 1 0 0,1-1 1 15,1 0 1-15,-3 2 2 0,3 1 0 0,0-1 1 0,-1-1 0 0,-1 0 3 16,2 1-1-16,0 1 2 0,0-2 1 0,0 2 1 0,0-1 1 0,0 0 0 16,0-1 1-16,0 2-1 0,0-1-1 0,0-1-1 0,0 3 1 15,0-5 0-15,0 1 0 0,0-1-1 0,0 2-2 0,0-1 1 16,2-2 0-16,-1 1-1 0,-1-2 1 0,3 2 1 0,-3-1-1 0,1-1 2 15,1-1 1-15,-2 1 0 0,2-3 1 0,-1 4 1 0,1-4 0 0,0 1 1 16,-1 1 2-16,2-2 0 0,-1 0 2 0,1 0 1 0,-1 0 1 16,3 0-1-16,-1-2 0 0,2 1 0 0,-1 1-1 0,2-2 0 0,-1 0-1 15,3 2-1-15,-1-3 0 0,0 3-3 0,3-2-1 0,-3 0-1 0,3-1-2 16,-1 1-1-16,2 2-3 0,-2-5 0 0,2 5 0 0,-1-2-2 16,1 1 1-16,0-1-1 0,1 0-1 0,1 2 0 0,-3-1 0 15,2-1 0-15,-1 2 0 0,1-1 1 0,1 0-1 0,-3 1 0 0,5 0 0 0,-3 0 0 16,0 0 1-16,-1 0 1 0,3 0-2 0,-3 0 0 0,1 0 0 15,1 0 0-15,-3 1 0 0,2 0 0 0,-1-1 0 0,1 2 0 0,1-1-2 16,-3-1 2-16,0 2-1 0,2 0 1 0,-2-2-1 0,1 1 1 16,0 1-1-16,-1-2 0 0,1 5 0 0,-2-5 0 0,4 2 0 0,-3 0 1 15,2-1-2-15,1 1 1 0,-3 0 1 0,3-2-1 0,-1 0-1 16,2 3 0-16,0-3-2 0,-2 2 1 0,4 0 0 0,-4-2-1 0,2 1 1 16,3 1-1-16,-4-2 0 0,3 2-2 0,-1-1 1 0,0-1-1 15,-2 2 0-15,2-1 1 0,-2-1-1 0,2 1 1 0,-2 2-1 0,0-3 0 16,1 0 1-16,0 0-1 0,-2 0 0 0,0 0 1 0,1 0-1 0,-1 0 1 15,1 0 0-15,-1 0 2 0,-1-3-1 0,1 2 2 0,0 1 1 16,-1-1 2-16,1-1 0 0,-1 2 0 0,0-1 0 0,-1-1 2 16,1 2 0-16,-2-2 0 0,4 1 2 0,-3 1 1 0,0-2-2 0,0 0 1 15,2 2-1-15,-2 0-1 0,0-3 1 0,-1 3-2 0,2 0 0 16,-1-2-1-16,0 2 2 0,0-2-1 0,2 2 0 0,-2 0 0 0,0 0 1 16,2 0-1-16,-1 0 0 0,-1 0 0 0,1 0 1 0,2 0 0 15,-3 0 0-15,3 0 1 0,0 0-1 0,0 0 1 0,-1 0-1 16,3 0 0-16,0 0 1 0,-1 0-1 0,3 0 0 0,-1 0 0 0,1 0 0 15,2 0-1-15,-1 0 1 0,0 0-2 0,2 2 0 0,1-2-1 0,-3 0-1 16,5 2 1-16,-3-2-1 0,2 0-1 0,-1 0 0 0,3 3 0 16,-3-3-1-16,3 0-2 0,-4 0 1 0,3 0-2 0,-2 0-1 15,-1 0 0-15,2 0 0 0,-1 0 0 0,0 0 0 0,1 0 0 0,-1 0-1 16,0 0-1-16,1 0 0 0,-2 0 0 0,1 0 0 0,2-3-1 16,-2 3 0-16,-1 0 1 0,2-2 0 0,1 2 2 0,-2-2 2 0,-1 2 0 15,1-1 2-15,1-1 1 0,-2 2 1 0,3-2 1 0,-2 2 2 16,0-5 0-16,-1 5 3 0,2-2 0 0,-1 1 3 0,2-1 0 15,-3 0 0-15,1 1 0 0,0-1-3 0,0 2 1 0,2-1 0 0,0 0-2 16,-1 1 1-16,1-2-1 0,-2 2 1 0,2-1-1 0,-1-1-1 0,3 2 1 16,-1 0-2-16,-1 0 0 0,3 0 1 0,-2 0-1 0,2 0 0 15,0 0 0-15,-2 0-1 0,3 0 1 0,-4 0-2 0,5-1-2 16,-2 1 1-16,-1 0 0 0,1-2-1 0,0 2 0 0,0 0-1 0,1 0 1 16,-4 0-1-16,3 0-2 0,0-1 0 0,0 1-1 0,0 0-1 15,-2 0 1-15,2 0-1 0,-2 0 0 0,-1-2-2 0,1 2 1 16,2-2 3-16,-2 2 0 0,0 0 2 0,2 0 0 0,-3-1 2 0,2 1 2 15,-1-1 3-15,0 1-1 0,0 0 2 0,-2 0 0 0,2 0 2 0,0 0 1 16,2 0 1-16,-2 0 0 0,0 0-1 0,-1 0 0 0,3 0-2 16,-2 0 0-16,2 0 0 0,0 0-2 0,-2 0 0 0,2 0-1 15,1 0 0-15,-3 1 0 0,1 0-1 0,1-1 0 0,0 2-1 0,0 0 0 16,-2-2-1-16,0 1 0 0,-1-1 0 0,2 2 0 0,-3-1-1 16,2-1 0-16,-1 2 0 0,-2-1 0 0,2-1-1 0,-2 2-1 15,0-2 2-15,-1 1-1 0,-1 0 0 0,2-1-1 0,-1 2 0 0,1-1 0 16,-1-1-2-16,0 2 0 0,-1 0-1 0,3-2 0 0,-2 1 0 15,-2-1-1-15,3 0-1 0,0 0 0 0,-3 0-1 0,3 2 1 0,-3-2 3 16,2 0 0-16,-1 0 2 0,-1 0 0 0,2 0 2 0,-2 0 1 16,3 0 1-16,-4 0 2 0,2 0 0 0,-2 0 2 0,0 0 0 0,3 0 2 15,-4 0 1-15,4 2 0 0,-2-2-2 0,0 0 1 0,0 3 0 16,1-3-1-16,-2 0-1 0,0 0 0 0,3 0-1 0,-2 0 1 16,3 2-1-16,-4-2 1 0,4 2-1 0,-2-1 1 0,1-1-3 0,1 2 0 15,0-2 2-15,-2 2-2 0,3-2 1 0,-1 0-1 0,0 3 1 16,-1-3-2-16,2 0 0 0,-1 2-1 0,-1 0 0 0,0-2-1 15,-1 1 0-15,2 1 0 0,-3-2 2 0,3 2-2 0,-3-1 1 0,0-1-2 16,0 2 0-16,2-1 1 0,-4-1 0 0,2 1-1 0,-1 2-1 16,-1-3 1-16,3 0 0 0,-4 0-1 0,3 2 0 0,-3-1 0 0,1-1 0 15,1 0-2-15,-1 0-2 0,0 2 1 0,-1-2 0 0,2 0-1 16,-2 1 0-16,1-1 0 0,-3 0-2 0,4 0-2 0,-2 0-1 0,-1 2 0 16,1-1-2-16,1-1 2 0,-2 0 1 0,2 2 2 0,0-2 1 15,-1 0 1-15,1 0 1 0,-2 0 2 0,2 1-1 0,-1-1 2 16,1 0 2-16,-1 0 2 0,0 0 1 0,0 0 2 0,1 2 0 15,-1-2 1-15,0 0-2 0,1 0-1 0,-3 0 0 0,4 0 0 0,-4 0-2 16,3 0 1-16,-1 0 0 0,0 0 0 0,-2 0 1 0,4 0 0 16,-4 0 1-16,0 0-1 0,2 0-1 0,-2 0 1 0,0 0 1 0,2 0-1 15,-2 0 0-15,0 0 0 0,-1 0 1 0,0 0-1 0,-1 0 0 16,1 0 0-16,1 0 1 0,-2 0-2 0,0 0 0 0,2 0 0 0,-2 0 0 16,0 0 0-16,2 1 0 0,-1 0-2 0,-2-1 0 0,2 0 1 15,1 2-1-15,-3 0 0 0,3-2 0 0,-1 1 0 0,2-1-2 0,-3 0 2 16,-1 2 0-16,3-1 0 0,-1-1 0 0,-1 0 0 0,1 0 0 15,1 0-1-15,-3 0 1 0,0 0 0 0,0 0 0 0,0 0 0 0,-1 0 0 16,-1 0 0-16,2 0 1 0,-4 0-1 0,1 0-1 0,1 0 1 16,-1 0 0-16,0 0 0 0,1 0 0 0,-2 0 0 0,-1 0 1 0,2 0 0 15,0 0 0-15,-2 0 0 0,2 0 0 0,-3 0-1 0,3 0 0 16,-1 0-1-16,0 0 1 0,1 0 0 0,-2 0 0 0,2 0 0 16,-2 0 0-16,2 0-1 0,-3 2-1 0,2-2 1 0,0 0 0 0,0 0 0 15,-1 0 0-15,-1 0 1 0,2 0 0 0,-2 0 1 0,0 0-1 16,0 0 1-16,0 0 1 0,1 0 0 0,0 0 0 0,-3 0 2 0,2 0 1 15,-2 0 1-15,2 0-1 0,-2 0 3 0,2 0 2 0,-2 0 3 16,3-2 4-16,-1 2 3 0,0-1 4 0,-2-1 3 0,2 2 5 16,0-1 6-16,1 1 8 0,-2-4 6 0,1 3 4 0,-1 0 5 0,0-2 6 15,1 1 5-15,-2-1 5 0,3 0 6 0,-2 0 5 0,0-1 5 16,0 0 5-16,0-1 4 0,0 1 3 0,-1-1 2 0,1 0 0 0,-1 0 1 16,1 0 1-16,-1-2 0 0,-2 3-2 0,1-3-1 15,1 1-3-15,-1-2-3 0,-1 2-3 0,1-4-6 0,1 0-7 0,-1 3-8 16,0-3-7-16,0 1-9 0,1-2-7 0,-1 2-6 0,0 0-6 0,-1-3-11 15,2 2-12-15,-1-2-27 0,0 0-33 0,2 1-40 0,-2-1-46 16,1 2-62-16,1-3-70 0,1 1-136 0,-1-3-171 0,0 2-91 0,0 1-51 16,-1-1-28-16,0-2-16 0,-1 0-5 0</inkml:trace>
  <inkml:trace contextRef="#ctx0" brushRef="#br0" timeOffset="383903.535">8521 9796 102 0,'1'-2'138'0,"-1"-1"-8"0,2 2-5 0,-2 0-2 0,3-1 0 0,-3-1 1 0,0 2-3 0,0-1-2 16,2-1-3-16,-2 3-3 0,0-2-3 0,1 1-2 0,-1 0-1 16,0-1-4-16,0 1-1 0,0 1-2 0,0-2-1 0,0 1 0 0,0-1 1 15,0 1 0-15,0-1-1 0,0 1-1 0,0-1-2 0,0 2-2 16,0-2-2-16,0 1-3 0,0 0-1 0,0 1-1 0,0-1-2 0,0-1-2 15,0 2-3-15,0-1-3 0,0 1-6 0,0 0-7 0,0 0-5 16,0 0-5-16,0-2-6 0,0 2-7 0,0 0-5 0,0 0-4 16,0 0-6-16,0 0-7 0,0 0-6 0,0 0-5 0,0 0-5 15,0 0-4-15,-1 2-2 0,-1-1-2 0,2 2 0 0,-3-1-1 0,3 2-1 16,-2 0 1-16,2 1-1 0,-1 2 1 0,-1 1 1 0,2-1 0 16,-2 1 1-16,1 2 0 0,-2 1 1 0,0 0 0 0,1 2-1 15,1 0 0-15,-1 2-2 0,-1-1-1 0,1 3 1 0,1-1-1 0,-1 0-1 16,0 3-1-16,-1-2 1 0,2 1 1 0,-1 2 2 0,0 0 1 0,-2-1 2 15,4 0 1-15,-1-1 2 0,-1 1 1 0,0 2 2 0,2-4 0 16,-1 1 2-16,-1 1 1 0,2 0 2 0,-2-3 1 0,1 1 1 0,1-1-1 16,-2 0 0-16,1 0-1 0,-1-1 0 0,0 0 0 0,-1-2-1 15,2 1 0-15,-1-2 0 0,0 1 0 0,-2-2-2 0,3 1 1 16,-1-2 0-16,0 0-1 0,-1-1-1 0,1 3 2 0,-1-4-1 16,-2 1-1-16,2-2 0 0,0 1-1 0,-3 0 1 0,3-1 0 0,-2 2 2 15,0-3 0-15,0 2 0 0,-1-2-1 0,-3 1 2 0,2-2 0 0,-1 1 0 16,0-1 0-16,-2 0 0 0,0 0 0 0,0-1-1 0,-2 0 0 15,2 1 0-15,1-1 0 0,-4 1-1 0,2-2 0 0,0 1-1 16,0-1-2-16,0 1 0 0,0-1 1 0,0 0-2 0,1-1 0 0,-4 3 0 16,3-5 0-16,1 3-1 0,-4 0 0 0,3 0 0 0,0-1-1 15,0 1 0-15,-2-1 0 0,1 2 1 0,1-3 0 0,-2 2-1 0,-1 0-1 16,0-1 1-16,1 1 0 0,0-1-1 0,-1 2 0 0,0-1 0 16,-2-1 1-16,2 1-1 0,-2 1-1 0,0-1 1 0,-1-1-1 15,2 1 0-15,-2 1-2 0,0-3 0 0,-1 1-1 0,1 1 1 0,1-1-1 16,-4-2 1-16,4 5-1 0,-5-5 0 0,3 2-2 0,-2-1 0 15,0-1-1-15,-2 2 1 0,1-1-1 0,-1-1 1 0,0 2 2 0,-2-1 3 16,2-1 1-16,-2 2 2 0,-2-2 1 0,0 1 2 0,0 1 1 16,-1-1 2-16,0 1 2 0,-3-2 1 0,1 1 3 0,0 1 0 0,-2-1 1 15,-2 1-2-15,0-1 0 0,1 1 0 0,-1-1-2 0,-2 1-1 0,-1 1-1 16,1-2-2-16,-2 0 0 0,-2 3-1 0,3-3-2 0,-1 1-1 16,-1-2-1-16,2 4 0 0,2-3-1 0,-1 1 0 0,1 1-1 15,1-1 0-15,2 0 0 0,-1 1 0 0,2 0 1 0,3-1 0 16,-1 0 0-16,1 1-1 0,0-1 1 0,2 3-1 0,1-5 0 0,-2 3-1 15,3 0 1-15,-1 0 2 0,1 0 1 0,0 0 0 0,1 0 1 16,-1 0 2-16,2 0-1 0,-3 0 2 0,4-1 1 0,-2 1 0 16,1-2 1-16,-1 0 2 0,3 3 2 0,-2-3-1 0,1 1 0 0,-1-2 0 15,2 4 0-15,0-3-1 0,-1 1 0 0,2 1-1 0,-2-3 0 0,2 2-1 16,-2-1 0-16,1-1-2 0,1 1 1 0,-2-1-1 0,1 3-1 16,0-3 1-16,0 0-2 0,-1 3 1 0,0-2-2 0,0-1 1 15,1 1-2-15,-2 1 0 0,1 0-1 0,1-1 0 0,-2 1 1 0,1-2-1 16,2 2-1-16,-2 1 0 0,1-3-1 0,1 0 1 0,1 3-2 15,0-3 2-15,-1 2 0 0,4-1 0 0,-3-1-1 0,1 2 1 16,2-1 1-16,-2-1-1 0,3 2 0 0,2-2 2 0,-3 1-1 0,1-1-1 16,1 0 1-16,1 0 0 0,-2 0 0 0,2 0 0 0,0 0 0 15,-3 0-1-15,4-1 0 0,1 1-1 0,-4-2 0 0,2 2 0 0,1-1-1 16,-2-1-1-16,1 2 0 0,-3-1 1 0,4-1-2 0,-3 2 0 16,1-1-2-16,-1-1 0 0,-1 2-1 0,3 0 1 0,-4 0-1 0,2-3 1 15,0 1-1-15,-1 2 0 0,-1 0 0 0,1-2 1 0,1 2 1 16,-2-1 2-16,2-1 1 0,-1 2 0 0,1-2 4 0,0 1 0 0,-2 1 0 15,2-1 1-15,-1-2 2 0,3 3-1 0,-3 0 3 0,1-3 0 16,2 2 1-16,-2 0 0 0,2-1 0 0,-1 1-1 0,0-1 0 0,1 0 0 16,-1 1-1-16,1-1-1 0,-1 0 0 0,0 2-1 0,1 0 1 0,-2-2-1 15,2 2 2-15,0-1-2 0,-1 1 1 0,0-2-2 0,0 2 1 16,2 0-1-16,-4 0 0 0,2 0 1 0,0 0-1 0,-2 0 0 16,1 0 2-16,2 0-2 0,-3 0 1 0,3 0-1 0,-1 0 0 0,0 0 1 15,1 0-1-15,-1 0 1 0,1 2-2 0,-2-2 0 0,2 0 0 0,1 0 1 16,-2 0-1-16,2 0 0 0,1 0-1 0,-2 0 1 0,3 0 1 15,0 0 0-15,1 0 0 0,0 0 0 0,-1 0 0 0,3 0 0 0,0 0 0 16,0-2 0-16,0 2 2 0,1-2-2 0,-1 2 0 0,2-1 1 16,-2 0-1-16,2 1 0 0,0-2 0 0,-2 1-1 0,1 1-1 0,1-2 0 15,-2 2 0-15,2-1 0 0,-1-1 1 0,0 2-2 0,-1-1 0 16,-1-1 0-16,-1 1 0 0,1-1-2 0,1 1 2 0,-1-2 0 0,-2 1-1 16,0 1 1-16,0-2 1 0,2 0 1 0,-2 0 0 0,0 1 0 0,2-3 1 15,-1 3 2-15,-2-1-2 0,3 0 2 0,-1-1 0 0,1 0 1 16,1 1 0-16,-1-2-1 0,1 0 1 0,0 2 0 0,1-2-1 0,-1 1 1 15,2-1-1-15,-1-1 0 0,0 0-2 0,1 0 1 0,1 0-1 0,-1-1-1 16,1 1 1-16,1-2-2 0,-1 0 1 0,1 1-1 0,-1 0 0 16,2-2-1-16,-2 0 0 0,2 1-1 0,0-3 0 0,0 3 0 0,0-3 0 15,0 1 0-15,0-1-2 0,0 1 1 0,2-1-1 0,-2 2-1 16,2-4 1-16,-1 1-2 0,-1 0 1 0,2-2-2 0,-2 2 1 0,1 0-2 16,1-1 0-16,-2-1 0 0,2 0 0 0,-1 1-1 0,-1-2-1 15,2 2 1-15,-2-2-1 0,2 1 0 0,-1 2 0 0,-1-1-1 0,2-1 1 16,0 1-1-16,0-1-1 0,-2 2 2 0,2 0 0 0,-1-1 0 15,1 2 0-15,-1-2 2 0,1 1 1 0,0 0 0 0,1 1 2 0,-2-1 0 16,1 0 2-16,1 2 2 0,-1 0 1 0,0 0 2 0,-1 0 0 0,2 1 1 16,0 0 2-16,-1 1 1 0,-1 1 0 0,1-1-1 0,-2 1 2 0,1 0 0 15,1 2 1-15,-2 0 1 0,2-2 3 0,-1 4-1 0,-1-1 0 16,2 0 2-16,-2 1-1 0,0-1 1 0,0 1 0 0,0-1 1 0,0 2 0 16,0 0-1-16,0 1 0 0,0-1 0 0,0-1 0 0,0 2-1 15,0 1 0-15,0-2-2 0,0 2-1 0,0-3 0 0,0 3 0 0,0 0 1 16,0 0-1-16,0 0 0 0,0-3 0 0,0 2-1 0,0 1 0 15,0-1-1-15,0-1 0 0,0 2-2 0,0-1 0 0,0-1 0 0,0 2-1 16,0-3 1-16,0 1-2 0,0 2 1 0,0 0-2 0,0-2 0 16,0-1-1-16,0 3-1 0,0 0 0 0,0-2 0 0,0 2 0 0,0 0-1 15,0-3 0-15,0 3 0 0,0 0-1 0,0 0 0 0,0 0 1 0,0 0-1 16,0 0 0-16,0 0-1 0,0 0-1 0,0 0 1 0,0 0 0 16,0 0-2-16,0 0 1 0,0 0-1 0,0 0-1 0,0 0-1 0,0 0-1 15,0 0-1-15,0 0-1 0,-2 0 1 0,2 1 0 0,-3 1-1 0,1 0 1 16,1 1-1-16,-1-1 1 0,-1 3 0 0,0-2 0 0,0 4 1 15,0-4-1-15,-2 5 1 0,2-3 0 0,-2 3 0 0,0 1 2 16,0-1-2-16,0 2-1 0,0 1 1 0,0 2 3 0,0-4 1 0,0 3-1 0,0-2 3 16,-2 5 1-16,2-3 1 0,0 1 1 0,0-1 2 0,-1-2 0 15,2 2 1-15,-1-1 0 0,2 1 2 0,-2-2 1 0,2 2-1 0,-1-6 0 16,1 2-2-16,1-1 1 0,1-1 1 0,-1-2 0 0,1-1 5 16,-2 2 1-16,3-3 4 0,0 0 3 0,0-2 4 0,0 0 1 0,0 0-2 15,0-2 0-15,4 0-2 0,-2-3-2 0,1 1-2 0,0-2-2 16,2-3-3-16,0-1-3 0,0-2-3 0,2-1-7 0,1-3-8 0,-1 1-7 15,-1-3-4-15,5 0-4 0,-3 1 0 0,0-2 1 0,0 1 1 16,1-1 3-16,-2 0 2 0,1 2 3 0,-2 2-1 0,0 1 2 0,-1-1 0 16,0 3 3-16,-2 2 2 0,0-1 3 0,-1 4 0 0,-1 1 1 0,-1 0-3 15,0 1-4-15,0 2-3 0,0 0-3 0,0 3-2 0,0 0-2 16,0 0-2-16,0 3 1 0,2 2-1 0,-2 1 2 0,2 1-2 0,-1 2 1 16,1 3-3-16,2 2-3 0,-1 4-6 0,-1 0-6 0,3 1-14 15,0 3-16-15,1 1-23 0,3 1-25 0,-1 0-32 0,3 3-33 0,3-1-48 16,1 0-55-16,2-1-87 0,2-1-105 0,2-2-59 0,-1 2-37 0,3-4-12 15,0-2-2-15</inkml:trace>
  <inkml:trace contextRef="#ctx0" brushRef="#br0" timeOffset="385020.2647">8513 9876 403 0,'4'-2'427'0,"0"1"-71"0,-1-3-95 0,0 1-56 0,0-1-38 0,-1 1-21 0,0 0-10 0,-1 0-4 0,2 1-1 15,-1 0-1-15,-2-1-4 0,2 0-5 0,-1 1-5 0,-1-1-6 16,0 2-6-16,0-1-6 0,0 2-8 0,0-2-7 0,-1 2-5 16,-1-1-9-16,2 0-5 0,-2 1-6 0,1 0-8 0,1 0-6 0,-2 0-8 15,-1 1-5-15,1 0-8 0,-1-1-2 0,0 2-6 0,-2 1-2 16,2 0-2-16,-3 0-1 0,0 2-1 0,-1-1 0 0,-1 1 0 15,-1 1 0-15,1-1 0 0,-2 2-1 0,1 0 1 0,-1 0-1 0,1 0-1 16,-2 2-2-16,3-2-1 0,0 1-2 0,0-1 0 0,-3 1-1 16,5-3-1-16,-1 3 0 0,1-1 0 0,1-2 0 0,1-1-1 0,-1 3 1 15,3-4 1-15,-1 2 1 0,2-3 2 0,-1 1 0 0,0-1 3 16,2-1 2-16,0-1 1 0,0 0 3 0,0 0 0 0,0 0 2 16,4-1-1-16,-3-1 1 0,2 2-2 0,1-3 1 0,-1 1-2 0,1-3 1 15,1 0-2-15,-2 0-2 0,2 0-2 0,0-4-2 0,0 2-2 16,2 0-3-16,-2 0-2 0,0-2 1 0,0 1 0 0,-1 0 1 15,1-2 2-15,0 3 1 0,1 0-1 0,0-1 0 0,-1 0 3 0,0 2 3 16,-2-2 4-16,2 3 6 0,-1 0 8 0,1 1 5 0,-2-1 6 16,1 1 5-16,-1 1 1 0,0 0 1 0,0-1 0 0,2 4 2 0,1 0 2 15,-3 0 0-15,2 0 2 0,0 2-2 0,1 1-2 0,3 2-6 16,-2 0-8-16,4 2-6 0,-3 0-7 0,3 2-3 0,0 0-3 0,3 2-3 16,-1 1-4-16,-2 0-9 0,5 1-13 0,-3 0-21 0,2 1-26 15,0 2-35-15,0-2-41 0,-2 1-58 0,4 1-66 0,-4-2-114 0,3 2-136 16,-2-4-78-16,2 5-47 0,-3-6-23 0,-1-1-13 0</inkml:trace>
  <inkml:trace contextRef="#ctx0" brushRef="#br0" timeOffset="390486.6622">5227 10386 144 0,'-3'-5'567'0,"-1"2"14"0,1-1 15 0,0 1-76 0,1 0-122 15,-1 0-86-15,-1 0-70 0,2 1-41 0,-1 2-29 0,1-5-16 0,1 5-13 16,-2 0-14-16,1-2-13 0,0 2-16 0,2 0-16 0,0 0-15 16,0 0-17-16,-3 0-13 0,2 2-12 0,-1-2-8 0,-1 0-8 15,-1 5-4-15,0-5-3 0,-1 3-3 0,1 0-1 0,-1 2-1 16,0-1-2-16,-3 2 2 0,2 0-1 0,0 0 1 0,-1 0 0 0,2 3 0 15,-1-2-1-15,0 1 1 0,0 1 0 0,2 0-1 0,1-1-3 16,0 1-4-16,1 0-5 0,1-2-5 0,1 2-3 0,0 1-2 16,1-1-5-16,1-1-2 0,1 1-3 0,2-2-2 0,1 3-2 0,-1-2-3 15,4 1-1-15,-1 1-2 0,2-1 1 0,2 1 3 0,-2-1 4 0,1 1 3 16,3 0 3-16,-1-2 1 0,-1 3 5 0,0-2 1 0,-1 2 3 16,1-1 3-16,-2 1 2 0,-2-1 4 0,1-1 2 0,-1 2 4 15,-1-1 0-15,-3 0 3 0,1-1 1 0,-4 1 2 0,1-1 0 0,-2 0 2 16,-2 0 3-16,-2-2 1 0,1 2 2 0,-4-2 2 0,-1 1 1 15,0-1 3-15,-4 0 0 0,1 0-1 0,-5-2 2 0,3 1 0 16,-4 0-1-16,1-2 2 0,0 0-1 0,2 0 1 0,-3-1-1 0,2 1 1 16,1-3 1-16,1 1-3 0,1-2-1 0,1 0-11 0,3 0-14 15,-3-3-21-15,5-1-23 0,-1 2-31 0,2-3-38 0,2 1-65 0,2-2-80 16,1 0-102-16,1-1-113 0,1-2-63 0,4 0-38 0,1-4-18 16,3 3-10-16</inkml:trace>
  <inkml:trace contextRef="#ctx0" brushRef="#br0" timeOffset="391385.0902">5418 10588 326 0,'-3'-1'631'15,"0"-1"15"-15,1 2 12 0,1 0-39 0,-1-3-64 0,0 1-110 16,2 2-136-16,0 0-82 0,0 0-52 0,0 0-34 0,0 0-19 0,0 0-20 16,0 0-18-16,0 0-18 0,0 0-18 0,2 5-15 0,0-5-14 15,-1 5-9-15,2-1-9 0,2 1-4 0,0 1-3 0,-1 1 1 0,0 0-1 16,0 0 2-16,1 5 0 0,0-2 4 0,1 2 2 0,0-1 1 15,-1-1-1-15,0 2 0 0,-2 0-1 0,2-2 0 0,-2 3-2 16,3-3 0-16,-3-1-1 0,-1 0 1 0,1-1-1 0,-1 1 0 0,1-4 1 16,-1 2 1-16,-1-3 1 0,1 0 2 0,0 0 1 0,-1-1 2 15,2-1 1-15,0-2-1 0,-1 0 0 0,-1-2-2 0,1-1 1 0,1-1-2 16,2-3 1-16,-2 1-2 0,2-1 0 0,1-4-1 0,0 1-2 16,2-1-1-16,0-2-3 0,-1-1-1 0,2 1-1 0,-1-1 0 0,0 1 0 15,3-1 2-15,-3 2 0 0,-2 0 1 0,2 0-1 0,0 2 1 16,-2 2-2-16,-1 1-1 0,0-1-2 0,0 2-2 0,-2 1-3 15,3 3-1-15,-3-1 0 0,0 1 2 0,0 2 0 0,-1 2 1 16,1 1 1-16,0-1 0 0,2 3-1 0,-3 3 2 0,1-1 0 0,1 2 2 16,0 1 3-16,-1 1 3 0,0-1 5 0,0 5 0 0,-1-2-1 0,3 0 1 15,-2 0-1-15,0-1-1 0,1 0-1 0,1 2 0 0,0-2-1 16,-2-1 0-16,2-2-2 0,-2 0 0 0,2-2 0 0,-1-1-1 16,1 1 4-16,-2-3 1 0,2 1 2 0,-1-4 0 0,2 1 2 0,-1-2 0 15,2-2 1-15,1-3 1 0,-1 0 0 0,1-2 1 0,1-3 1 16,-1 2 1-16,2-4 1 0,0 0-4 0,-2-2-1 0,2-1-3 15,-1 1 0-15,-1-3-1 0,-1 2-1 0,-1-1-2 0,2-1 0 0,-2 0 0 16,-1 4-2-16,-2-2 1 0,0 2 1 0,0 0-1 0,1 3-3 16,-3 1 0-16,1 0-4 0,2 2-5 0,-4 1-4 0,2 1-3 15,-1 2-4-15,-1 0-3 0,2 2-4 0,0 1-6 0,-1 1-9 0,1 2-10 16,1 0-12-16,0 2-11 0,-1 2-13 0,1 1-12 0,0 1-12 0,3-2-10 16,-3 3-11-16,2 2-13 0,0-2-15 0,2 0-12 0,-1 1-14 15,3-1-8-15,-2 0-8 0,1 0-2 0,0 0-2 0,1-1 5 16,0-1 5-16,-1-2 11 0,3 0 16 0,-3-2 20 0,2-1 23 0,1-1 24 15,-2-1 24-15,-1-1 26 0,3-1 29 0,-3-2 30 0,2 0 30 16,-2-3 27-16,-1 1 29 0,1-2 23 0,-3 0 23 0,0-1 15 16,1-1 13-16,-3-1 6 0,0 1 2 0,-3-1 2 0,2 1 2 0,-2 0-6 15,-2-2-5-15,1 3-8 0,-4-3-10 0,1 1-11 0,-1 3-13 16,0 0-10-16,-2 0-14 0,1-1-11 0,-3 2-11 0,-1 2-11 0,1 2-10 16,-2-3-7-16,1 3-7 0,-1 2-5 0,-3 0-6 0,4 2-3 15,-2 3-4-15,2-2-2 0,-1 3-4 0,0 1-1 0,3 1-2 0,0 2-1 16,0 1-1-16,1-1-1 0,2 5-2 0,0-2-2 0,2 0-3 15,1 2-4-15,2 0-4 0,0 2-4 0,2-4-6 0,1 2-3 0,2-2-5 16,-2 1-4-16,2 0-3 0,4-1-6 0,-4-4-5 0,3 0-3 16,0-1-5-16,1-2-1 0,-1 0-2 0,0-3 1 0,3-3 3 15,-3 0 1-15,2 0 6 0,-1-2 3 0,2-1 6 0,-3-1 4 0,2-4 6 16,-1 1 7-16,-1-1 9 0,-2-1 10 0,1-3 9 0,-1 0 10 16,-3 0 12-16,0 0 11 0,0 0 10 0,-1 0 8 0,-2 2 5 0,0-3 5 15,0 3 6-15,0-1 4 0,-2 4 2 0,2 0 1 0,-1-1-2 16,-1 2-5-16,2 2-6 0,-2 2-8 0,1-3-11 0,1 3-10 15,-2 2-8-15,2 0-8 0,0 0-4 0,-1 2-6 0,-1 3-4 0,2-2-7 16,-3 3-2-16,3 1-3 0,-1 3-2 0,1 0 0 0,0 2 0 16,0-2 1-16,1 4 2 0,-1 0-7 0,3-1-5 0,-1 1-8 0,1-1-11 15,0 1-11-15,0-2-13 0,2 0-14 0,0 0-16 0,1 0-17 16,0-2-20-16,-1 0-18 0,2-1-20 0,-1-1-23 0,0-2-25 16,3-1-29-16,1-2-32 0,-2 0-42 0,3-2-50 0,-1-1-60 15,1-1-68-15,1-2-32 0,1 0-11 0</inkml:trace>
  <inkml:trace contextRef="#ctx0" brushRef="#br0" timeOffset="391802.0477">6499 10369 378 0,'0'-16'618'0,"-1"1"18"0,-1 1-3 0,2 4-12 0,-2 1-94 0,1 0-137 0,-1 1-88 0,2 5-66 0,-1-4-45 0,-1 4-32 0,2 3-25 0,0 0-20 0,-2 2-17 0,2 2-17 0,-1 3-15 0,1 1-13 0,0 4-14 0,0 3-11 15,0 2-6-15,1 3-5 0,-1 3 0 0,2 2 1 0,1 2 1 16,-1 3 0-16,-1 2 0 0,1 1-1 0,1 1-2 0,-1 2-3 15,-1 0-2-15,1 0-2 0,-2 0-4 0,2 2-2 0,-2-3-5 0,0 3-3 16,-2-2-8-16,2 0-6 0,-3-3-9 0,1 3-9 0,-1-4-7 16,1-1-7-16,-1-1-7 0,0-2-5 0,1 1-5 0,-1-6-4 0,-1-1-4 15,2-2-3-15,2-2 0 0,-1-5-1 0,1 0-5 0,0-3-4 16,0-3-3-16,0 0-5 0,0-7-3 0,0 0-4 0,1-3-3 16,-1-1-3-16,2-6-4 0,-2 1-4 0,1-3-5 0,2-5-6 0,-1-3-10 15,-1 0-10-15,-1-5-4 0,0-1-2 0,0-4 2 0,0-2 5 0,0-2 11 16,2 2 13-16,-2-6 19 0,2 3 23 0,-1-3 21 0,1 1 23 15,-1-1 22-15,3 2 24 0,-1 2 23 0,0 1 25 0,2 0 25 16,1 3 26-16,0 3 18 0,1 0 15 0,-1 3 10 0,3 3 6 0,-1 0-2 16,0 4-6-16,0 1-8 0,3 2-9 0,-3 2-10 0,3 2-8 15,0 0-11-15,0 2-9 0,1 1-8 0,0 3-11 0,-1 1-8 0,3 1-7 16,-3 4-7-16,-1 0-8 0,2 1-6 0,-2 4-6 0,-2 0-4 16,1 3-2-16,-4 0-3 0,-2 4-2 0,-3-1-1 0,-1 1-1 15,-4 3-1-15,-4 0-1 0,-3 3-4 0,-6-2-4 0,-2-1-17 16,-5 5-23-16,-2-3-43 0,-6 1-53 0,-5 1-86 0,-3 0-101 0,-2-2-105 15,-4 0-105-15,-4 2-54 0,-1-4-29 0,-5-2-17 0,-3 0-12 0</inkml:trace>
  <inkml:trace contextRef="#ctx0" brushRef="#br0" timeOffset="392833.7017">2546 11622 266 0,'0'-8'538'0,"0"0"12"0,0 0-46 0,0 2-75 0,1-2-87 0,1-1-91 0,-2 0-53 0,3 3-36 0,-1-4-21 0,0 0-11 0,1 1-11 16,0 1-10-16,1-1-10 0,1 1-8 0,0-1-11 0,0 2-10 0,0 0-8 16,-1-1-7-16,2 1-6 0,-1-1-5 0,0-1-2 0,0 4-2 15,0-1 0-15,-1 2-2 0,1-1-1 0,-1 1-1 0,0 0-1 0,-1 2-2 16,-1-1-3-16,-1 1-3 0,1-1-3 0,-2 3-4 0,0 0-4 15,0 0-3-15,0 0-2 0,0 2-2 0,0-1-3 0,0 4-2 0,0-1 0 16,0 2-2-16,0 2 1 0,1 1 1 0,-1 1 0 0,0 4 2 0,0-1 1 16,0 4 2-16,0 1 1 0,-1 1 1 0,1 4 1 0,-2-2 1 15,-1 1-1-15,0 3 1 0,-1 0-1 0,0 0-1 0,-1 3-1 0,1-3-1 16,-1 0-1-16,2 2-1 0,-1-3 0 0,1 0-3 0,0-2 1 16,-1 0-2-16,0-3-1 0,1-1-1 0,2-2-1 0,-1 0 0 0,0-4 2 15,1 0-1-15,-1-3 2 0,2 0 3 0,-1-1 2 0,-1-4 2 16,2 1 3-16,-2 0 4 0,2-3 3 0,-1 1 4 0,1-1 1 0,-2-1 1 15,2-1-2-15,0 0 1 0,0-1-2 0,-2 1-1 0,1-4-2 0,1 3-3 16,-2-1-4-16,-2-3-4 0,2 3-5 0,1-3-3 0,-2 3-5 16,-1-3-4-16,1 0-3 0,0 2-4 0,1 0-1 0,-1-1 0 0,0 1 0 15,-1 3-4-15,0-3 1 0,1 1-1 0,0 0-1 0,1 1-1 0,-1 0 2 16,1 1-1-16,1 0 0 0,-1 0 1 0,2 0 1 0,0 0 1 16,0 0 0-16,0 0 2 0,0 0 1 0,0 0 0 0,0 0 3 0,0 0 0 15,0 0 2-15,0 0 1 0,0 1 1 0,2 0 0 0,-1-1 3 16,1 2 0-16,1 0 1 0,2-2 0 0,0 1 0 0,1 1-1 0,0-2-2 15,1 0-5-15,1 0-6 0,1 0-10 0,2 0-10 0,0 0-12 16,2 0-17-16,-2 0-21 0,4 0-27 0,0-2-29 0,1 1-43 0,1 1-53 16,-1-2-78-16,2 0-95 0,-1 0-78 0,-1 2-69 0,1-2-32 15,-1 2-11-15,-2-1-2 0</inkml:trace>
  <inkml:trace contextRef="#ctx0" brushRef="#br0" timeOffset="394185.1011">3973 11659 375 0,'2'-4'410'0,"-2"-3"-57"0,1 3-75 0,1 0-52 0,1-1-40 0,-1 0-23 0,-1 0-14 0,1 2-5 0,1-1-4 0,2-1-5 0,-2 0-5 15,0 2-6-15,0-1-7 0,-1 1-8 0,1-2-9 0,-1 1-7 0,1 1-7 16,-1-2-5-16,-1 2-3 0,2-2-3 0,-1 3-2 15,1-1-2-15,-2 0-2 0,1 0-5 0,1 1-3 0,-1-3-5 0,-1 3-3 16,1-1-4-16,-2 1 0 0,1 1-2 0,1-3-1 0,-2 4-1 0,0-3-2 16,0 2-1-16,0 1-3 0,0-1-3 0,0 1-2 0,0 0-4 15,0 0-2-15,0-2-2 0,0 2-1 0,0 0-4 0,0 0-2 0,0 0-2 16,0 0-4-16,0 0-3 0,0 0-2 0,0 0-2 0,0 0 0 0,0 0-3 16,0 0 1-16,0 0-2 0,0 0-1 0,0 0 0 0,0 0-2 15,0 0 0-15,0 0 0 0,0 0 0 0,0 0 0 0,0 0-2 0,0 0 1 16,0 0 0-16,0 0 0 0,0 0-1 0,0 0 0 0,0 0 0 0,0 0-2 15,0 0-1-15,0 0 1 0,3 0 0 0,-3 2 2 0,2-1 0 16,-2-1 0-16,2 4 1 0,-1-4 1 0,-1 3 0 0,2-1 2 0,1 1 0 16,0 1 0-16,-2 1 0 0,1-2 2 0,-1 3-1 0,1 0 1 15,-2 0 2-15,3 2-2 0,-3 1-1 0,2-2 1 0,-2 3-1 0,2 1-1 16,-1 0 0-16,-1 0 0 0,0 2-1 0,0-1 0 0,0 3 1 16,0 0 0-16,0-2 1 0,0 2-1 0,0 2 0 0,0-1 0 0,0 0 0 15,0 0 0-15,0 0 0 0,0 1 0 0,-1 0 1 0,1-3-1 16,0 1 0-16,-2-1 1 0,2 1-1 0,0-1-1 0,0-2 0 0,0 2 0 15,0-3 0-15,0 0 0 0,0-1 0 0,0 0 0 0,0 0 1 0,0-3-1 16,0 0 1-16,0 0-1 0,0-2 2 0,0 0-1 0,0-1 0 16,0-1 2-16,0 0 2 0,0 0 0 0,0-2 3 0,0 3 1 15,0-4 2-15,0 0 2 0,0 0 0 0,0 0 1 0,0 0-1 0,0 0 2 16,0 0-4-16,0 0-2 0,0 0-5 0,0 0-7 0,0 0-6 0,0 0-5 16,0 0-7-16,-2-2-6 0,2 2-5 0,0 0-6 0,-3-2-6 0,1 2-6 15,1 0-3-15,-1 0-3 0,-2 0 0 0,1 0 1 0,1 0 3 16,-1 0 5-16,-2 0 3 0,0 2 4 0,2 0 4 0,-2-2 4 0,-1 1 4 15,0 1 4-15,1-2 5 0,0 0 4 0,-3 0 4 0,2 3 3 16,0-3 1-16,1 0 3 0,0 3 1 0,0-2-1 0,1-1 2 0,-1 1 1 16,0 1 1-16,1-2 1 0,0 1 3 0,1-1 3 0,2 0 4 0,-1 0 5 15,0 0 4-15,2 0 6 0,0 0 5 0,0 0 5 0,0 0 3 16,0 0 5-16,0 0 3 0,0 0 3 0,2 0 0 0,1-1 0 0,-1 1-3 16,1-2-4-16,2 1-5 0,0 1-4 0,1-1-5 0,0-2-5 15,0 3-5-15,1 0-6 0,1-3-4 0,4 3-4 0,-2 0-6 0,1 0-6 16,0-2-8-16,0 1-8 0,1 1-14 0,0 0-16 0,-1 0-25 0,3 0-29 15,-3 0-41-15,0 1-50 0,2 1-71 0,-2-2-83 0,1 3-89 16,-2-3-93-16,-2 4-45 0,3-1-24 0,-3-2-8 0</inkml:trace>
  <inkml:trace contextRef="#ctx0" brushRef="#br0" timeOffset="395267.5836">5514 11577 86 0,'-3'-4'477'0,"0"0"14"0,3 1-74 0,0 0-117 0,0 2-72 0,0-1-53 0,0-3-25 0,3 3-13 0,-1-1-3 0,-1 0 1 16,1-1 0-16,1 1-1 0,0 1-8 0,2 0-10 0,-2-1-13 0,2 1-9 15,1 1-11-15,0-3-9 0,3 4-6 0,-3-3-8 0,3 3-2 16,1-2-2-16,-1 1-4 0,4 1-5 0,-2-2-4 0,0 1-6 16,3 1-6-16,-1-2-5 0,-1 1-4 0,1 1-6 0,0 0-2 0,-1 0-4 15,1 1-3-15,-2 1-3 0,0-1-1 0,-1 1-5 0,-1 1 1 16,-3-3 0-16,1 3 0 0,-1 2 0 0,-2 0 0 0,-1-1 1 16,-1 3 1-16,0-1 0 0,-4 1 1 0,0-1 2 0,-1 1 0 0,-1 1 2 15,-4 0-1-15,2 1 1 0,-2-1 0 0,-3 1 0 0,0 1 1 16,-1 0-1-16,0-1-1 0,-1-1 1 0,1 1 0 0,1 0-1 0,0-3 0 15,0 2-2-15,3 1 1 0,-3-5-1 0,5 2-1 0,-1 1 0 16,2-5 1-16,2 2-2 0,-2-1 0 0,1-1 1 0,2 0-1 0,1 0 0 16,1-2 1-16,0 0-1 0,1 2-2 0,1-2-2 0,2 0 1 15,1 0 0-15,-2 0 0 0,2 0-1 0,2 0 1 0,-1 0-1 16,5 0-1-16,-3 0 1 0,0 0-2 0,4 0 0 0,-2 0-2 0,4 0 0 16,-3 0 1-16,0 0 0 0,3 1 0 0,-1 1 0 0,-1-1-1 15,0 1-1-15,-1 1-1 0,1 0 1 0,-2 0-1 0,1 1 0 16,0 1 0-16,-3 0 0 0,0 2 1 0,1 1 0 0,-2-3 0 0,-1 4 1 15,-1-1-1-15,0 1 1 0,-2-2 0 0,0 4 2 0,-2-2 0 16,1 1 2-16,-2-1-1 0,-2 3 3 0,1-4 2 0,-4 1 2 0,2 1 1 16,-2-2 3-16,-3 1 1 0,0-2 3 0,-1 3 2 0,-1-5 2 15,-3 4 2-15,1-6 2 0,-1 3 0 0,-1-2 1 0,0 1 1 0,-2-2-1 16,2 0 0-16,-3 0 0 0,2-1 1 0,1-2-1 0,0 1-3 16,0-1-6-16,3 0-13 0,-1-1-18 0,0 1-28 0,4-2-32 15,2 1-44-15,1-1-54 0,-1-1-98 0,3 0-121 0,1-2-87 0,4 3-68 16,1-2-38-16,0-1-18 0,5-2-12 0</inkml:trace>
  <inkml:trace contextRef="#ctx0" brushRef="#br0" timeOffset="395801.5512">6529 11613 493 0,'0'-9'598'0,"0"1"10"0,0 1 13 0,0-1-69 0,0 2-111 0,0 0-105 0,0 0-100 0,0 3-56 16,0-2-35-16,0 0-17 0,2 2-9 0,-2-1-4 0,1 1-4 15,1 1-9-15,-2 0-11 0,0-1-12 0,2 3-14 0,-1-2-11 0,-1 2-12 16,0-1-10-16,2 1-9 0,-2 0-5 0,4 0-3 15,-2 0-3-15,-1 0-1 0,1 0 1 0,1 0-1 0,-1 0-1 0,1 0-1 0,2 0-1 16,0 0-1-16,2 0-1 0,-2-1 1 0,3 1-1 0,0-3 1 16,1 3-2-16,1 0 0 0,1 0-1 0,0 0 0 0,0 0-2 15,0 0-1-15,3 0-1 0,-1 0-1 0,-1 3-1 0,1-2-3 16,-1-1-2-16,0 3-2 0,-1-1-1 0,0 1-2 0,0-1-2 0,-3 1-1 16,2 2-3-16,-1 0-2 0,-1 2 0 0,-3-1 0 0,-2 1 0 15,0 1 1-15,-1 1-1 0,-2 2 4 0,-2-1 0 0,-1 2 2 0,-2 2 2 16,-1-3 2-16,-4 3 2 0,1 0 1 0,-2 3 2 0,-2 0 1 15,-1-4 2-15,1 3 0 0,-1-4 1 0,1 5-1 0,-2-2 1 16,4-2 0-16,-2-1 0 0,0 0 1 0,4-2 0 0,-2 3 1 0,3-5 3 16,0 1 1-16,3-2 4 0,0-1 5 0,-1 1 5 0,3-3 4 15,2-1 7-15,-1 0 3 0,2-2 7 0,2 3 3 0,-1-4 3 0,2 1 2 16,3-1 2-16,-1 0-1 0,3-1-1 0,2-1-3 0,2 0-3 16,-1 0-5-16,5 0-9 0,0-1-10 0,1-1-12 0,1 1-14 0,1-2-14 15,1 2-18-15,-1-1-18 0,3 1-20 0,-4 1-22 0,2-3-23 16,2 3-31-16,-4 0-33 0,2 1-48 0,-2-1-54 0,-1 1-83 15,0 1-101-15,-2 0-78 0,2 0-69 0,-2 1-28 0,-2 1-7 0,2-2 5 16</inkml:trace>
  <inkml:trace contextRef="#ctx0" brushRef="#br0" timeOffset="396000.8404">7571 11850 127 0,'6'-4'658'0,"-3"-2"8"0,2 2 4 0,-2 1-6 0,0 0-11 16,2-1-130-16,-3 1-186 0,1 3-112 0,-1 0-76 0,0 0-45 0,0 0-26 15,1 0-20-15,-1 3-14 0,-1 1-20 0,1-1-25 0,-2 3-25 16,2 1-25-16,-2 0-30 0,0 0-30 0,0 2-45 0,-2 2-51 16,0 0-95-16,-1-1-113 0,0 5-95 0,-3-1-86 0,1-1-43 0,-3 0-20 15,3-1-6-15</inkml:trace>
  <inkml:trace contextRef="#ctx0" brushRef="#br0" timeOffset="396484.1279">8220 11485 235 0,'5'-12'525'0,"-2"3"-20"0,-1 0-39 0,1 2-76 16,0-1-94-16,1 2-54 0,0 0-33 0,-2 0-16 0,-1 2-11 16,2-1-7-16,-1 2-6 0,-2 0-10 0,2 1-11 0,-1 0-12 0,-1 2-12 15,0 0-14-15,0 0-13 0,0 0-12 0,0 0-10 0,0 0-8 16,0 2-4-16,0 0-4 0,0 1-4 0,0 0-4 0,0 3-4 15,0 0-4-15,0 2-4 0,0 1-3 0,0 0-3 0,0 1-1 0,0 2 0 16,0 0-2-16,0 1-1 0,0 3-5 0,0-4-9 0,0 5-16 16,0 0-17-16,0 0-21 0,-1-1-20 0,-1 2-26 0,2 1-26 0,-2-2-38 15,2 1-42-15,-1 0-61 0,-1 0-68 0,2 0-97 0,0-3-107 16,0 2-64-16,0 0-42 0,2-5-15 0,-1 1 3 0</inkml:trace>
  <inkml:trace contextRef="#ctx0" brushRef="#br0" timeOffset="396851.8023">8627 11558 480 0,'0'-10'642'0,"0"2"11"0,0 1 7 16,0 0 6-16,0 1-116 0,0 1-178 0,0 2-117 0,0 0-83 0,0 0-47 15,0 3-29-15,0 0-18 0,0 0-7 0,0 2-10 0,0 1-12 16,0 0-11-16,0 3-13 0,0 0-8 0,0 4-8 0,0 0-4 0,0 2-3 15,0-1 1-15,0 3 1 0,-2 1 1 0,2 0 3 0,-1 0 0 16,-1 1 0-16,2 2-1 0,-2-1-2 0,2 1-1 0,0-2-2 16,0 1-6-16,0-2-7 0,0 1-5 0,0-2-7 0,2-1-5 0,0 1-6 15,-1-4-4-15,2 1-5 0,2-1-5 0,0-3-8 0,-1 0-7 16,3-1-8-16,-1-4-5 0,4 3-5 0,-1-5 1 0,-1 0 4 0,3-5 3 16,2 1 4-16,-2-1 5 0,1-3 6 0,1-1 4 0,0-2 3 15,-1-1 8-15,-2 0 8 0,2-2 8 0,0-3 8 0,-3-1 9 0,2 0 10 16,-3 1 9-16,-2-4 9 0,2 2 7 0,-3-1 6 0,0 0 5 15,-2 1 4-15,-2 1 1 0,-1 0 1 0,-1 3 0 0,-2-2-1 16,-2 0-1-16,0 3-3 0,-3 0-2 0,0 4-4 0,0 0-5 0,-2 0-6 16,0 3-7-16,-4 1-10 0,3 2-17 0,-1 1-19 0,-3 3-31 15,2 0-38-15,-1 3-53 0,1 2-64 0,-2 3-109 0,2 0-130 0,-1 3-76 16,1 0-49-16,3 1-25 0,-2 2-14 0,4-1-6 0</inkml:trace>
  <inkml:trace contextRef="#ctx0" brushRef="#br0" timeOffset="397089.4235">9242 11880 187 0,'9'-3'608'0,"-3"-1"7"0,1 2 7 0,-2 0 7 0,-2 1-86 0,1 0-136 0,-1 1-114 0,-3-2-99 0,0 2-61 0,0 0-40 16,0 0-20-16,0 0-11 0,0 2-6 0,0 0-3 0,0 2-18 0,-1 1-25 16,-1 1-37-16,-2 0-43 0,-1 2-62 0,2-1-74 0,-2 2-119 15,-1 2-142-15,-1-1-82 0,-2 1-51 0,-1-1-26 0,1 0-17 16,-2 0-9-16</inkml:trace>
  <inkml:trace contextRef="#ctx0" brushRef="#br0" timeOffset="398084.1908">9791 11468 294 0,'2'-4'543'0,"1"1"10"0,-1-2-65 0,-1 0-103 0,1 2-76 0,-2 1-60 0,0-1-40 0,0 2-28 0,0-2-20 0,0 1-16 0,-2 2-15 16,2-1-15-16,-1-1-18 0,1 2-14 0,-2 0-17 0,-1 2-15 0,1-1-13 15,0 1-10-15,0 1-6 0,-1 0-4 0,0 0-2 0,-1 0-1 16,1 4-1-16,0-1 1 0,-2 1 0 0,0 0 2 0,1 0 1 0,-1 1 0 16,2-1 0-16,-2 1-2 0,2-1-1 0,0 1-3 0,0-1 0 15,1 2-2-15,0-2-1 0,1 0 0 0,-2 0 1 0,3-2 1 16,3-1 2-16,-2 0-2 0,1 1 2 0,1-2 2 0,0 2 2 0,2-2 1 15,0-2 0-15,0 1-1 0,4-1 0 0,-1 1-2 0,2-2 0 16,0 0-2-16,2 0-1 0,-1-2-2 0,1 1-2 0,1 1-3 16,-1-2-1-16,1 1-5 0,-3 1-2 0,2-2-1 0,-2 2-3 0,1 0 0 15,0 0-1-15,-3 0-1 0,0 0 0 0,-1 2-1 0,0-1 1 16,-1 2 0-16,-1 0 0 0,0-1 0 0,-2 4 1 0,-1-2 1 0,-2 1 0 16,0 0 2-16,0 0 2 0,-2 2 1 0,-1 0 3 0,-2-1 1 15,0-1 3-15,-1 3 1 0,-3 0 2 0,1 1 0 0,-2-2 1 0,-2 1 1 16,-1 0 1-16,0-1 2 0,-1 2-2 0,-2-3-2 0,2-1-7 15,-2 2-10-15,-1-1-13 0,2-2-16 0,0 1-17 0,0-2-19 16,1 0-22-16,0 0-24 0,-2-2-26 0,2-1-29 0,2-1-42 16,-1-2-48-16,2 0-60 0,1 0-66 0,2-3-60 0,2 0-57 0,0-2-33 15,1-1-22-15,2-2 0 0</inkml:trace>
  <inkml:trace contextRef="#ctx0" brushRef="#br0" timeOffset="398217.5029">9765 11425 455 0,'9'-9'577'0,"-1"3"12"0,3-3-45 0,-1 1-72 0,1 4-96 15,1-2-104-15,-2-1-67 0,3 4-45 0,1-3-29 0,-1 1-23 16,1 2-16-16,0-1-14 0,3 1-15 0,-2-1-15 0,3 3-20 16,-3 0-23-16,4-1-31 0,-1 1-34 0,0-1-40 0,1 2-43 0,-3 0-61 15,3 0-70-15,-1 0-94 0,-1 0-103 0,1 0-66 0,-3 2-42 0,0-1-23 16,0 1-10-16</inkml:trace>
  <inkml:trace contextRef="#ctx0" brushRef="#br0" timeOffset="398419.3156">10266 11618 311 0,'0'10'567'0,"-2"-1"0"15,2-2-3-15,0 1-91 0,0-1-131 0,0 1-78 0,0-2-55 16,0 2-34-16,0 0-24 0,0-1-20 0,0 0-18 0,0 0-16 0,0-1-16 16,0 1-15-16,0 1-10 0,0 0-11 0,0-1-8 15,0 1-7-15,0-1-6 0,0 3-6 0,-1-3-6 0,-1 0-7 0,1 1-10 16,-3-1-15-16,3 1-21 0,-1-1-25 0,0 1-31 0,-1-1-39 0,-1 2-45 15,2-1-67-15,-1 0-78 0,2-1-90 0,-1-2-97 0,2-1-53 16,0 2-28-16,0-3-12 0</inkml:trace>
  <inkml:trace contextRef="#ctx0" brushRef="#br0" timeOffset="398901.3382">10871 11367 568 0,'2'-11'609'0,"1"2"16"0,-1 0 17 0,1 1-84 0,0 0-135 16,-2 0-89-16,-1 2-66 0,2-1-38 0,-1 0-26 0,-1 2-15 16,2 0-10-16,-2 1-13 0,0 1-13 0,2-2-15 0,-1 2-14 0,-1 2-19 15,2-1-19-15,-2 1-20 0,2-1-17 0,-2 2-17 0,0 0-14 16,1 2-10-16,2-1-9 0,2 1-3 0,-2 1-4 0,3-1 0 0,1 2 0 15,-1 0 1-15,2 2 0 0,1-1 1 0,-1 1-2 0,2 1-2 16,4 1-4-16,-3 0-4 0,0-1-7 0,3 0-5 0,-1 2-6 16,1-3-3-16,-1 0-5 0,3 2-2 0,-3-3-4 0,-1 2 0 15,2-2-2-15,-1 0 2 0,-1-1 3 0,0-1 5 0,0 1 8 0,-4-1 5 16,2 0 9-16,-2-1 7 0,1-2 5 0,-3 0 7 0,-1 0 5 0,-2 0 7 16,1 0 7-16,-3 0 6 0,3 0 8 0,-4-2 4 0,0 2 5 15,0 0 2-15,0 0 1 0,0 0-1 0,0-2-2 0,-2 1-1 16,2 1-3-16,0 0-5 0,0 0-5 0,0 0-6 0,0 0-10 0,-2 1-7 15,1 1-5-15,-1 0-4 0,0 0-6 0,-1 1 0 0,0 3 0 16,1 0 1-16,-1 2 0 0,-2 1 3 0,-1 3 2 0,2 1 4 16,-1 3 5-16,-2 0 4 0,1 2 4 0,1 1 1 0,-2 1 2 0,-1 0-1 15,1 3-3-15,1-1-6 0,-2 1-8 0,2 0-9 0,-1 1-10 16,2 0-10-16,-4-3-13 0,3 1-13 0,1-1-11 0,0-1-14 0,0-1-12 16,-1-1-15-16,0 0-16 0,1-1-18 0,0-2-21 0,-1-2-20 15,1-1-23-15,0 1-30 0,-2-4-31 0,2-1-49 0,-1 0-57 0,-1-2-66 16,0-3-73-16,0-2-39 0,2-1-26 0,-1 0-3 0</inkml:trace>
  <inkml:trace contextRef="#ctx0" brushRef="#br0" timeOffset="399067.4691">10890 11662 546 0,'-2'-3'674'16,"-1"-1"23"-16,-1 1 17 0,4-1 17 0,-2 2-108 0,2-1-167 0,2 0-108 15,1 0-79-15,0 1-48 0,0 2-33 0,2-5-24 0,1 5-19 16,2-2-22-16,1 0-24 0,3 1-33 0,-1 1-37 0,1-2-43 0,4 2-42 15,0 0-39-15,-2 0-35 0,5 0-39 0,-2 2-40 0,-1-2-49 16,3 3-51-16,-1-1-82 0,2-2-95 0,-1 5-91 0,-1-5-91 16,2 3-37-16,-2 0-9 0,2-1 9 0</inkml:trace>
  <inkml:trace contextRef="#ctx0" brushRef="#br0" timeOffset="399265.2257">11560 11734 52 0,'-3'0'611'0,"1"0"15"0,2 2 12 16,-1-1 11-16,-1-1-86 0,2 0-135 0,0 2-100 0,-1-2-81 0,1 3-49 16,0-2-33-16,0 2-20 0,0-1-15 0,0 1-16 0,1 4-13 15,-1-1-16-15,2 2-15 0,-1 0-14 0,-1 2-13 0,2 0-12 16,-2 2-8-16,0-1-12 0,0 4-12 0,0 0-16 0,0 0-19 0,-2 0-21 16,1 0-22-16,-1 1-26 0,-2 0-26 0,-1 1-35 0,0 0-34 15,2-1-52-15,0 0-57 0,1-2-88 0,-1-1-102 0,1 1-69 16,2-3-55-16,0-1-17 0,0 0 1 0</inkml:trace>
  <inkml:trace contextRef="#ctx0" brushRef="#br0" timeOffset="399734.0954">12054 11715 101 0,'-2'-10'615'0,"0"2"5"15,1 0 4-15,-1 0 3 0,-1 0 2 0,1 5-133 0,1-2-198 0,-1 2-114 16,0 0-73-16,-2 0-36 0,1 3-17 0,1 0-10 0,-1 0-3 16,-2 3-6-16,2 2-5 0,-2 1-7 0,-2 0-5 0,0 2-8 15,1 4-4-15,-2 0-2 0,0-1-1 0,0 4 1 0,0-1 0 0,2 2 0 16,-1 0-2-16,0 1-1 0,2 0-1 0,0-1-1 0,2 1-5 16,1-1-1-16,2 1-3 0,0-2-1 0,0-2-4 0,0 1-1 0,2-1-3 15,1-2 1-15,2-1-2 0,-2-1 0 0,2-1 1 0,3-1 0 16,-2-1 1-16,1-3 2 0,-1 1 3 0,3-1 2 0,-1-3 4 15,2-3 3-15,-2 3 4 0,1-5 2 0,-1 0 2 0,0-2 1 0,3 1 0 16,-3-3 2-16,-2 0 0 0,2-1 2 0,-2-4 0 0,-1 0 3 16,1-2 1-16,-1 2 2 0,-2-1 2 0,-1-3 4 0,-2 0 3 15,0-1 4-15,0-1 3 0,-2 1 4 0,-1-1 7 0,-2-1 8 0,1 2 8 16,-1-3 6-16,-1 2 5 0,1 3 2 0,0-1 0 0,0-2-1 16,-1 3-2-16,3 0-4 0,-1 2-3 0,0-1-4 0,1-1-3 0,3 2-8 15,0 0-7-15,0 2-12 0,5-2-11 0,-1 1-16 0,1 1-15 16,3 1-14-16,0 1-13 0,1 1-12 0,2 2-9 0,2-2-10 0,0 3-6 15,0-1-5-15,2 2-5 0,-2 0-1 0,1 6-3 0,-1-2 2 16,-2 4 3-16,1-2 5 0,-2 3 9 0,2 4 11 0,-4 3 10 16,-3-3 9-16,0 3 6 0,-3 3 5 0,-2 1 3 0,-4 0-1 0,-2 6-1 15,-4-1-9-15,-4 0-12 0,-4 3-20 0,-5 2-28 0,-4 1-43 16,-3-1-50-16,-5 2-106 0,-2 0-133 0,-4 1-88 0,-2 2-62 16,-3-4-34-16,0 2-17 0,-3 0-8 0</inkml:trace>
  <inkml:trace contextRef="#ctx0" brushRef="#br0" timeOffset="401817.374">4648 11318 87 0,'0'0'198'0,"0"-3"-10"0,0 2-9 0,0-2-7 0,0 2-6 0,0-1-6 0,0-1-4 0,0 2-7 0,0-2-5 0,0 0-9 15,0 3-11-15,-1 0-8 0,-1-2-6 0,2 0-5 0,-2 2-7 0,1-1-5 16,1 0-4-16,-2 1-5 0,2-2-3 0,-1 1-3 0,-1 1-4 15,2-2-3-15,-2 2-2 0,2 0-2 0,0-1 0 0,-1-1-2 0,1 2-2 16,-2 0-2-16,2 0-3 0,0-1-3 0,0 1-3 0,0 0-4 16,0 0-4-16,-1-2-3 0,1 2-5 0,0 0-4 0,0 0-2 0,0 0-5 15,0 0-3-15,0 0-4 0,0 0-4 0,0 0-1 0,0 0-4 0,0 0-2 16,0 0-3-16,0 0-1 0,0 0 0 0,0 0-2 0,0 0-2 16,0 0-2-16,0 0 0 0,0 0-1 0,-3 2-1 0,3-1 1 0,0-1 0 15,0 3 1-15,0-1 1 0,0 1 0 0,0-1 4 0,-2 2-1 0,2-1 1 16,0 2 2-16,0 2 2 0,-1-2 2 0,-1 2 2 0,2 3 4 15,-2-4 1-15,1 5 3 0,1-1 1 0,0 1 3 0,-2 1 0 16,1 1 2-16,-1 2 1 0,2 0-2 0,-2 2 1 0,1-1-2 0,1 3 0 16,0 3-1-16,0-1-1 0,0 2-2 0,0 0-2 0,0 3-1 0,0 0-3 15,0 1-2-15,0 1-2 0,0 1-2 0,0 0-1 0,1 1 0 16,1 0-1-16,-2-1 0 0,2 3-1 0,-1-4 1 0,1 0-2 0,-2 1 0 16,1-3 0-16,-1 1 1 0,0-2-1 0,0-2-1 0,0 0 0 0,0 0 0 15,0-4 0-15,0-2-2 0,0 3 0 0,0-3 0 0,0-4 0 16,0 1 0-16,0-3 0 0,-1 2 1 0,1-2 0 0,0-3 0 0,0 0 0 15,0-1 1-15,0-2 1 0,-2 0 1 0,1-1 2 0,1-1 2 16,-2 0 0-16,2-2 4 0,0 3 0 0,0-3 1 0,-2 1 2 0,2-2-1 16,0 0 1-16,0 0-1 0,0 0 2 0,0 0-1 0,0 0 0 15,0 0-1-15,0 0 0 0,0 0-2 0,0 0-2 0,0 0-1 0,0 0-1 16,0 0-2-16,0 0 0 0,0 0-1 0,0 0 0 0,0 0-1 16,0 0-2-16,0 0-1 0,0 0-1 0,0 0 0 0,0 0-1 0,0 0-1 15,0 0-1-15,0 0-1 0,-1 0 1 0,1 0 1 0,-2 0-2 0,-1 0 1 16,1 3 0-16,1-3 1 0,-1 0-1 0,-2 3 2 0,1-2 0 0,-1-1 0 15,1 0 1-15,0 1-1 0,-2 1 4 0,2-2 0 0,-2 0 0 16,1 0 0-16,2 0 1 0,-1 1-1 0,0-1 0 0,0 0 0 0,-1 0 1 16,1 0-1-16,0 0-1 0,1 0 1 0,-1 0 0 0,0 0 1 15,-1 0-1-15,0 0-1 0,1 0 0 0,0 0 0 0,0 0-1 0,0 0 0 16,-1 0-1-16,1 0 1 0,0 0 0 0,0 0-1 0,0 0 0 16,-2 2 0-16,2-2 0 0,1 0 0 0,-3 2-1 0,2-1 1 0,0-1 0 15,0 2 0-15,-3 0 0 0,3-2 0 0,-2 0 0 0,2 3 0 0,-2-2-2 16,2 0 2-16,-2 1 0 0,-1 1 0 0,1-1 0 0,0 3 1 15,-1-3 1-15,-1 3 2 0,-2-2 3 0,1 0 1 0,-3 2 2 16,0 0 3-16,-2-1 3 0,2 0 2 0,-6 3 3 0,1-1 3 0,0-1 3 16,-4 4 4-16,2-4 2 0,-4 2 5 0,0 0 4 0,-3 1 3 0,-1-3 3 15,-2 3 1-15,-2-1 1 0,0 1-1 0,-2-2 0 0,-4 1 1 0,-2 0-2 16,0 0 3-16,-6-2 2 0,1 2 2 0,-5-1 2 0,-2-2-1 16,-2 1-2-16,-5-1-3 0,-4-1-3 0,-3 0-2 0,-2 0-3 0,-4-2-3 15,-4 3-4-15,-2-4-4 0,-1 1-8 0,-5 1-4 0,1-2-4 16,-3 0-9-16,-1 0-13 0,0 1-13 0,-1-1-15 0,1 2-17 0,-1-2-17 15,1 3-17-15,-2-2-18 0,2 2-18 0,-1 2-21 0,1 0-24 0,0 0-24 16,1 2-36-16,3 1-41 0,1 0-47 0,4 1-48 0,5 1-78 0,3-1-91 16,3 3-51-16,5 0-30 0,3 2-6 0,5-3 5 0</inkml:trace>
  <inkml:trace contextRef="#ctx0" brushRef="#br0" timeOffset="406417.6248">5310 11997 263 0,'-1'-1'317'0,"1"-2"-64"0,0-1-67 0,0 1-35 0,0 0-22 16,0 1-9-16,0 1-5 0,0-3-5 0,0 4-5 0,0-3-8 16,0 3-8-16,0 0-10 0,0 0-7 0,0 0-9 0,0 0-6 0,0 0-8 15,0 0-4-15,0 0-4 0,0 0-5 0,0 0-5 0,0 0-4 16,-2 0-2-16,2 0-1 0,-3 0-2 0,3 0 3 0,-2 0 0 16,1 3 0-16,1-3 2 0,-2 4 0 0,2-1 2 0,-1 0-2 0,-2 0 0 15,3 1 0-15,-2 1 1 0,2 0 1 0,-1 2 1 0,-1 0 2 16,2-2-1-16,0 3 0 0,-1-1-2 0,1 2-1 0,0 0-2 0,0 4-2 15,0-3-3-15,0 2-1 0,0 0-1 0,0 0-1 0,0 0-2 16,0 5-2-16,1-5-2 0,-1 3-2 0,2-4-1 0,-1 3-1 16,1-1-1-16,2 2-2 0,-1-1 0 0,1-3-1 0,-1 2 0 0,2-1 0 15,0-2 2-15,1 3 1 0,3-4 2 0,-3 1 2 0,3-2 2 16,1 0 2-16,2 0 1 0,2-2 2 0,2 0 0 0,1-2-1 0,4 0 1 16,1 1 0-16,4-1-2 0,1-4 0 0,3 3-1 0,2-3-3 15,1 0-3-15,2-3-2 0,0 3-3 0,1 0-2 0,3-2-4 0,-1 0-1 16,1 2-3-16,-1-1-3 0,1-1-1 0,-3 2 0 0,2 0-1 15,-1 2 1-15,2-1 1 0,-3 3 1 0,-1-1 2 0,0-1 1 0,0 1 1 16,0 1 2-16,2 1 1 0,-2-2 3 0,0 4 2 0,3-4 3 16,-1 4 2-16,2-1 3 0,0-1-1 0,1 2-1 0,2-4 0 0,1 4-1 15,0-1 0-15,4 1-1 0,2-3-1 0,-1 1-2 0,2 0-1 16,2-3-3-16,1 1-3 0,0 0-4 0,4-1-1 0,-1-1 2 0,0 1 0 16,3-2 2-16,-2 2 2 0,0 0 1 0,3-2 1 0,0 1 1 15,0 1 1-15,2-2 2 0,-2 1 1 0,0 2 1 0,3-1 4 16,-3-1 0-16,0 2-1 0,0-2-1 0,-1 3-3 0,-1-1-2 0,1-2-3 15,-4 1-3-15,0 2-3 0,-1-1-1 0,0 0-2 0,-2 0 1 16,-2 1 1-16,1-1 3 0,-2-1 1 0,-1 1 1 0,1 1 2 16,-1-4 1-16,-1 5 1 0,0-5 3 0,-1 2 1 0,1-1 2 0,-1 3 1 15,1-4 2-15,-1 1 1 0,2 1-2 0,0-2-1 0,-1 1-1 0,1-1-2 16,-2 0-2-16,0 0-1 0,0 1-2 0,1 0-3 0,-4-1-1 16,3 2-2-16,-3 0 0 0,-1-2-2 0,-1 3-1 0,-1-2-2 15,1 1 0-15,-2-1 0 0,-2 2 2 0,1-1 1 0,-1 0 1 0,0 2 3 16,-1-1 2-16,2-2 2 0,-1 1 3 0,0 2 1 0,0-1 1 15,1 0 2-15,0 0 3 0,1 1 1 0,-1-1 2 0,0-1-1 0,-1 1 1 16,2 1-1-16,-1-1-2 0,2-1-1 0,-1 0-2 0,0-1-2 16,1 3-1-16,-2-3-1 0,3 1-1 0,-3-1-2 0,0 1-1 0,3 0-1 15,-3 0-2-15,2-2-3 0,-2 3 0 0,1-3-2 0,-1 1-1 16,-2-1-1-16,1 2 0 0,0-1 0 0,0-1 0 0,-1 2 1 16,-1-1 1-16,0-1 3 0,0 2 0 0,1-1 3 0,-3-1 4 0,0 1 0 15,1-1 1-15,-1 2 3 0,-2 0 1 0,1-2 1 0,0 0 2 16,-1 0 1-16,-1 0-1 0,0 0-1 0,0 0 0 0,-3 0 0 15,3 0-2-15,-3 0-1 0,1-2 0 0,-1 0-2 0,-3 2 1 0,3-1-2 16,0 1 1-16,-2-3-2 0,0 2-1 0,-1-1 0 0,-1-1-1 16,0 2-1-16,1-1-1 0,-1-1-2 0,-2 0 1 0,1 1 0 0,2-1-2 15,-2-1 0-15,0 3-1 0,0-2 0 0,0-1-1 0,-2 2 1 16,0 0-1-16,0 1-1 0,2-1 0 0,-4 0 1 0,2-1-1 0,-4 3 0 16,3-4 0-16,-3 3 2 0,1-1-1 0,-1-1 1 0,-2 1-1 15,-1 1 3-15,1-3 3 0,-2 4 5 0,0-2 6 0,-4 1 7 0,2-2 7 16,-1 1 4-16,-1 0 6 0,-2 1 5 0,-1-2 2 0,-2 2 5 15,2-1 2-15,-1-1 2 0,0 2 2 0,-3-2 1 0,1-1 1 16,-1 1-4-16,1 0-3 0,1-2-4 0,0 1-6 0,-1-1-3 16,0-2-3-16,-1 0-2 0,2 1-2 0,-1-3 0 0,1 1 1 0,-2 1 1 0,1-2 2 15,1 1-1-15,0-4 0 0,1 3-1 0,-1-3-1 0,0 1 2 16,0 0 0-16,2-3 0 0,1 3-2 0,-1-3-1 0,0 0 0 16,-1 1-1-16,3-2-2 0,0 2-4 0,-2-2-2 0,2-2-7 15,-1 2-12-15,1 0-18 0,0 1-19 0,-1-3-31 0,-1 1-35 0,0 2-56 16,0-1-63-16,2-2-114 0,-5 4-141 0,0-1-87 0,-4 1-60 15,-4-1-32-15,-2 3-17 0,-2 0-4 0</inkml:trace>
  <inkml:trace contextRef="#ctx0" brushRef="#br0" timeOffset="409733.9274">14916 11253 290 0,'-1'0'444'0,"-1"0"-71"0,1 0-100 0,-3 0-62 0,3 0-41 0,-1 0-26 16,2 0-15-16,-2 0-10 0,-1 0-6 0,2 0-3 0,1 0-6 15,-2 0-5-15,2 0-7 0,-2 0-3 0,2 0-4 0,-1 0-3 0,-1 0-1 16,2 0 0-16,-1 0 0 0,1 0 1 0,0 0 1 0,0 0 0 16,0 0 0-16,0 0-2 0,0 0-4 0,0 0-3 0,-3 0-4 15,1-2-2-15,2 1-5 0,0 1-5 0,0-3-4 0,0 2-5 16,0-2-7-16,0 3-3 0,0-4-7 0,0 1-3 0,0 0-3 0,2 0-3 16,1-1-4-16,-2 1-2 0,1-1-1 0,1 2-4 0,0-3-2 15,0 2-2-15,2-1-2 0,0 1-3 0,0-3-1 0,4 1-1 16,-3 1-2-16,3-1 0 0,0 1-2 0,0-1-2 0,1 0 1 0,2 2-3 15,-2-1-1-15,0 1 0 0,2 0 0 0,-2-1 0 0,-1 1-2 16,4 3 0-16,-4-2-1 0,1 0 0 0,1 2-2 0,-5 2 0 0,2 0-1 16,0-2 1-16,0 3-2 0,-4 1 1 0,1 2-2 0,-2 1 0 15,-1 1 0-15,-2 1 2 0,-2 2 4 0,-1 1 2 0,-2 1 3 0,-1 2 4 16,-3 2 4-16,-1 1 3 0,-4 0 3 0,1 1 2 0,-3 3 4 0,-1-2 3 16,-2 3 3-16,2-3 2 0,-4 5 0 0,1-4 1 0,-1 1-1 15,1 2-2-15,-1-4-2 0,2-2-1 0,0 2-2 0,2 0 0 16,-1-3-3-16,1-2 2 0,3-1 0 0,1-1 3 0,1 0 3 0,0-4 2 15,0 0 4-15,6-1 6 0,-3-2 4 0,3 0 6 0,0-3 4 16,3 2 7-16,-2-2 7 0,2 1 6 0,1-3 6 0,-1 3 5 0,3-4 3 16,0 0 2-16,0 0 3 0,0 0-2 0,0 0-3 0,0 0-5 15,2 0-9-15,1 0-6 0,2 0-7 0,0 0-8 0,2-3-9 16,-1 2-7-16,3 1-6 0,0-1-8 0,3 1-7 0,0 0-7 16,2 0-6-16,0 0-4 0,2 0-2 0,0 1-1 0,1-1 2 0,1 1 0 15,0 2 0-15,4-3 0 0,-2 4 0 0,3-3 0 0,-1 1 0 0,2 1 2 16,-2-1 1-16,2-2 1 0,-2 0 3 0,3 3 1 0,-2-1 1 15,0-2 2-15,1 0 2 0,-2 0 1 0,-1 0 3 0,-1-2 2 16,1-1 3-16,-4 3 1 0,0-2 3 0,0 0 1 0,-4 1 1 0,0-2 0 16,0 2-1-16,-4-2-10 0,-1 3-14 0,-3-4-23 0,1 3-22 15,-3-1-38-15,0-1-41 0,-3 1-59 0,0 2-68 0,0 0-119 16,-3 0-141-16,-6 0-95 0,1 0-71 0,-3 2-37 0,-5-1-22 0,0 1 0 16,-4 1 5-16</inkml:trace>
  <inkml:trace contextRef="#ctx0" brushRef="#br0" timeOffset="412185.1657">6751 12183 97 0,'-5'-3'528'0,"3"0"8"0,-1-1 8 0,1 3-87 0,1 0-134 0,-1 0-89 0,1-1-68 0,-1 1-40 16,2 1-26-16,0 0-14 0,0 0-11 0,0 0-8 0,0 0-10 0,0 0-8 16,-2 0-8-16,2 3-10 0,-1-2-9 0,-1 1-6 0,-1 2-6 15,0 0-4-15,2 2-1 0,-1 2-1 0,-1-2 2 0,0 6 1 0,-1-2 0 16,-2 2 0-16,3 1 2 0,-2 1-1 0,1 0 0 0,-1 6 0 16,2-4 2-16,-1 2 1 0,0 0 2 0,0 2-1 0,-1 0 3 15,1 1 1-15,-1 1-1 0,2 2 2 0,0-2 1 0,0 0 0 0,0 2 2 16,1 0 1-16,0 0-1 0,-1 1-1 0,1-1-1 0,1-3-1 15,1 4-2-15,-3-3-3 0,3 1-1 0,-1-1-2 0,-1 0-1 0,2-4-1 16,-2 4-2-16,2-3 0 0,-1 0-2 0,-1-4 1 0,2 2-1 16,-3-2 0-16,1 1 1 0,1-2-1 0,-3-2 1 0,3 0-1 15,-1 0 0-15,-1-2 2 0,1 2-1 0,1-4 2 0,-1 0 0 0,-2 0 0 16,2-3 1-16,1 1 1 0,-2 0 0 0,-1-1 0 0,1-1 1 16,0 1 0-16,0-2-1 0,-1 1 1 0,-3-1 0 0,2 2 0 0,-1 0 0 15,-1-2-2-15,-1 1 1 0,-1-1-1 0,1-1-1 0,-2 1-2 16,1 2 0-16,-2-1-1 0,1-1-1 0,-2-2-1 0,2 1-2 0,-1 2-1 15,0-1 0-15,-2 0-1 0,1 0 0 0,1 0 0 0,1-1-1 16,-4 2 0-16,3-3-1 0,1 1 0 0,-4 1-1 0,3-3 2 16,-1 3-1-16,1-2 2 0,-2 2 0 0,-1-2 5 0,1 1 1 0,-1 1 4 15,-1-1 3-15,0 0 4 0,-1-2 4 0,0 0 4 0,0 3 3 16,-3-3 3-16,2 0 3 0,-2 2 2 0,-1-2 2 0,-1 0 1 0,-1 0 0 16,-2 0 1-16,-1 0-1 0,1 0-2 0,0 0-2 0,-3 0-1 15,1 0-1-15,-1-2-1 0,0 2 0 0,0 0 0 0,0 0-1 0,2-3 1 16,-1 3 0-16,3 0 0 0,-1 0 2 0,2-2-1 0,1 0-1 15,1 2 1-15,1-1-2 0,3-1 0 0,-1 2-2 0,4-2 0 16,1 1 0-16,1 1-2 0,1-2 1 0,1 1 0 0,2 0 0 0,-1-2-3 16,2 3 1-16,1-2-2 0,1 1 1 0,-1-2 0 0,0 1-2 0,2 0-1 15,0 1-1-15,-1-2-1 0,1 0-2 0,0 0-2 0,0 2-2 16,0-4 0-16,0 1-4 0,0 1 0 0,-1-2-2 0,1 0-1 16,0 2-2-16,0-2 1 0,0-2 0 0,1 2-1 0,-1-2 1 15,0 2-1-15,1-1-1 0,1 0 0 0,-1-2 0 0,1 2 0 0,-1 1 0 16,2-3 1-16,-2-1-4 0,2 2 1 0,0-3 0 0,0 0 0 15,0 4 0-15,0-5-1 0,2 2 1 0,-2 1-1 0,2-4 0 0,-1 3 0 16,-1-4 0-16,2 1-2 0,1 0 0 0,-1 0-1 0,-1 0 2 16,2-2-2-16,0-1 1 0,-1 0-1 0,-1 1 0 0,-1-1-2 0,2-1-1 15,-2-4 0-15,2 5 0 0,-1-1-1 0,1-4-1 0,-2 1-1 16,0 2 1-16,0-1-1 0,0 0-2 0,0-1 1 0,-2 1 0 0,1 2 0 16,-1 1 2-16,2-2 1 0,-2 0 1 0,2 5 0 0,-1-2 1 15,-1 2-4-15,2 0-2 0,-1 2-5 0,-1-1-6 0,2 4-8 0,0-1-11 16,0 1-12-16,0 1-15 0,0 1-20 0,2 3-22 0,-1-1-25 15,-1-1-25-15,2 4-31 0,-1 0-33 0,1 4-41 0,1-1-43 16,0-1-73-16,1 3-84 0,-1 1-63 0,2 1-50 0,-1-1-19 16,1 2-1-16</inkml:trace>
  <inkml:trace contextRef="#ctx0" brushRef="#br0" timeOffset="414450.6109">5592 12313 369 0,'-3'0'389'0,"-2"2"-61"0,2 0-73 0,-2 1-82 0,2-2-48 0,-3 3-33 0,1 1-17 0,0-1-8 0,-3 2-1 0,3 0 4 15,-4 2 4-15,3-1 4 0,-2 3-1 0,0-1-1 0,-3-1-7 16,3 2-6-16,1 0-5 0,-2-2-6 0,1 2-3 0,-1 0-2 16,1 0-2-16,-2-1-2 0,2 1-2 0,2-2-2 0,-2 0-3 15,0 1-5-15,2-1-1 0,1-2-3 0,0-1-4 0,0 0-1 0,2 2-2 16,-3-5-1-16,3 3 0 0,0-3 0 0,1 1 2 0,1-1 0 0,-2-2 1 15,1 2 2-15,2-2 0 0,0 0-1 0,0 0-2 0,0-2-3 16,0 2-5-16,0-5-4 0,0 1-7 0,2-1-7 0,-1-2-10 16,2-1-11-16,-1 0-8 0,1-1-6 0,-1-2-8 0,3 0-6 0,-1-1-4 15,1 0 0-15,0-5-1 0,-1 6 4 0,1-2 3 0,0 1 5 16,3 0 8-16,-4 2 9 0,0 0 11 0,-1 0 9 0,2 3 7 16,-2 2 6-16,0 0 7 0,0 1 7 0,0 0 9 0,-1 3 8 0,-1 1 4 15,2 1 4-15,-1 1 0 0,3 3 1 0,-2-1-1 0,0 2-3 16,-1 2 2-16,3 2-1 0,-1 0 2 0,1 2 2 0,-2 1-2 0,2 0-2 15,1 1-4-15,1 0-5 0,0 2-5 0,0 1-4 0,1-4-15 16,1 2-19-16,2-2-31 0,2 2-35 0,1-3-71 0,0-1-83 0,5-1-103 16,-1-1-113-16,2-1-58 0,2-5-33 0,2-3-19 0</inkml:trace>
  <inkml:trace contextRef="#ctx0" brushRef="#br0" timeOffset="415083.9351">6828 12209 72 0,'-2'-3'543'0,"1"1"12"0,-1-1-33 0,-1 0-54 0,1 3-97 0,1 0-118 0,-2-2-70 0,1 1-45 16,-1 1-28-16,2 0-18 0,-1 1-13 0,0 1-11 0,-1-2-10 16,0 3-10-16,-2 1-11 0,0 2-10 0,-1 1-8 0,0-2-6 0,-1 5-4 15,-1-1-2-15,-1 1-3 0,-2 2 1 0,1 0-1 0,0 1-1 16,-2 1 1-16,1 0-3 0,-1-1-1 0,1-2-1 0,1 3-1 15,-2 2 0-15,2-4 0 0,2 0 0 0,-1-2 1 0,1 0 2 0,0-1 2 16,1 0 3-16,1-1 3 0,3-3 4 0,-2 0 5 0,2-1 5 16,1 1 2-16,1-3 3 0,-1-1-1 0,2-1 0 0,0 0-1 0,2-1-2 15,-1-3 1-15,1-1-1 0,1-2-3 0,2-3-3 0,0 0-3 16,2-1-6-16,0-1-6 0,1-3-6 0,2 0-5 0,0 0-3 0,0-2-1 16,4 1 1-16,-3 1 1 0,2-2 1 0,-1-3 1 0,1 6 4 15,1 1 3-15,-3 0 4 0,1 1 5 0,-2-1 3 0,0 3 4 0,-2 2 3 16,1 1 1-16,1 2 2 0,-2 0 3 0,0 4 1 0,1 0-1 15,1 2 1-15,1 2-2 0,1 2-3 0,0 2-3 0,1 1-4 0,4 1-4 16,0 3-3-16,0 0-10 0,2 3-9 0,3 0-24 0,-2 0-32 16,1 5-42-16,5-3-48 0,-1 1-87 0,0 2-109 0,1-2-96 15,-1 1-89-15,2-2-48 0,1-3-25 0,-3 0-15 0</inkml:trace>
  <inkml:trace contextRef="#ctx0" brushRef="#br0" timeOffset="416387.3144">2759 13201 205 0,'0'-5'538'0,"0"0"13"0,0 0-32 0,-1-1-57 0,-1 2-88 0,2-1-104 0,-2 0-59 0,1 1-36 15,1 1-19-15,0-1-8 0,0 1-8 0,0-2-5 0,0 3-8 0,0-1-11 16,0-1-13-16,0 3-13 0,0-3-13 0,-2 4-10 0,2 0-11 15,0 0-8-15,0 0-7 0,0 0-8 0,0 0-6 0,0 0-4 0,-1 2-6 16,-1 0-5-16,2-1-2 0,-3 3-3 0,2 0-1 0,1 0-2 16,0 2 1-16,-2 0-1 0,2 2 1 0,-1 1 0 0,-1 1 1 0,0 2 1 15,1 0 2-15,-1 3 2 0,-1 0 0 0,1 1-1 0,-1 3-2 0,-2-1-4 16,2 1-10-16,-3 2-10 0,3 1-14 0,-2 0-17 0,0 2-16 16,0 0-16-16,2 0-22 0,-3 0-25 0,3 0-36 0,-2-1-41 0,2 0-59 15,1 2-67-15,1-1-91 0,-1-4-106 0,2 1-50 0,2 1-24 0,-1-5-7 16,3-1 6-16</inkml:trace>
  <inkml:trace contextRef="#ctx0" brushRef="#br0" timeOffset="416783.1523">3898 13218 14 0,'0'-6'530'15,"1"-1"13"-15,-1 0 12 0,3 2-72 0,-3-2-114 0,1 1-79 0,1 2-61 16,-2-2-34-16,2 0-21 0,-1 1-9 0,1 1-8 0,-2-1-6 0,2 1-8 15,-2 3-12-15,0-2-12 0,0-1-15 0,0 3-12 0,0 1-13 16,0 0-14-16,0 0-9 0,0 0-9 0,0 0-6 0,-2 1-1 16,2 1-2-16,-2 0 0 0,1 1 3 0,1 0 0 0,-2 1 2 0,2 0 2 15,0 2 1-15,0 2 2 0,0-2 0 0,0 4 1 0,-2 2 2 16,1-2-1-16,1 3-3 0,-3 0-4 0,3 1-5 0,-1 2-4 0,-1 0-6 16,2 0-7-16,-2 0-9 0,1 2-10 0,1 3-24 0,-2-2-24 0,2 1-29 15,-1-1-33-15,-1 2-44 0,2 2-52 0,0 0-83 0,2-1-101 16,-1 2-106-16,1-1-110 0,-1-2-54 0,1 1-28 0,1-1-11 0,3 0-1 15</inkml:trace>
  <inkml:trace contextRef="#ctx0" brushRef="#br0" timeOffset="417685.9362">4870 13343 127 0,'-2'0'573'0,"-1"0"17"0,1 0 14 0,1 0-71 0,-1 0-114 0,-1-2-86 0,1 0-72 0,2-1-44 0,-1 1-33 0,1-1-19 16,0 1-17-16,1-1-15 0,-1 0-17 0,2-2-17 0,1 2-18 0,0-1-18 16,2-1-17-16,1 2-12 0,-1-2-13 0,3 2-9 0,0-4-6 0,3 2-5 15,-2 2-3-15,3-1-1 0,0 1-2 0,1-2 1 0,1 1-1 16,0 1 1-16,-1 0-1 0,3 0 1 0,-2 2-1 0,0-2 1 0,-3 3-1 16,3 0-1-16,-3 0 1 0,-1 3-2 0,1-1-1 0,-3 3-1 15,-2 0-1-15,-1 0 0 0,1 0-1 0,-3 2-1 0,-1 2 1 16,-2-3 0-16,-2 5 0 0,1-2-1 0,-3 2 1 0,0-1 1 0,-2 2 0 15,-2 0-1-15,0-2-1 0,-1 3 1 0,-1-1 1 0,0-2 1 16,-2 3 0-16,2-4 1 0,2 1 3 0,-3-2-1 0,2 2 3 0,2-3 0 16,-1 1 4-16,1-2 3 0,2-2 4 0,0-1 2 0,2 0 2 15,0-1 3-15,-2 3 3 0,3-5 1 0,2 0 0 0,0 0 0 0,0 0-1 16,0 0-2-16,2 0-3 0,0-3-2 0,2 1-4 0,0 0-3 16,-1-1-5-16,3-2-5 0,-1 3-4 0,4-3-5 0,-2 1-6 0,2 0-6 15,0 0-5-15,-1 1-1 0,2-1-4 0,2 1-1 0,-2-1 1 16,1 3 0-16,0 0 0 0,0 0 1 0,-1 1 2 0,2 0 2 0,-2 1 1 15,0 0 4-15,0 2 4 0,0 0 1 0,-2 0 3 0,1 3 1 16,-1-2 2-16,0 3 3 0,-1-1-1 0,0 1 2 0,-2 3 0 0,-2-3 0 16,0 2 1-16,-1 1 1 0,1-1 2 0,-3 0 1 0,0 2 2 15,0-1 1-15,-3 0 4 0,1-1 5 0,-2 1 6 0,0-2 6 16,-3 0 7-16,2 1 5 0,-3-1 5 0,0-2 4 0,-3 1 4 16,2-2 0-16,-1 0 2 0,-4 0 2 0,3-1 0 0,-2-1 1 0,-1 1-1 15,1-3-2-15,-1-1-5 0,1 0-3 0,-1 0-5 0,1 0-7 0,1-1-8 16,-1-3-14-16,2 1-18 0,0 1-22 0,2-1-27 0,-1-1-35 15,5-1-41-15,-1 2-76 0,3-2-97 0,1 2-110 0,1-1-115 0,2-2-62 16,1 1-34-16,1 1-16 0,3-1-3 0</inkml:trace>
  <inkml:trace contextRef="#ctx0" brushRef="#br0" timeOffset="418784.0152">5385 13435 132 0,'0'0'503'0,"0"0"-21"0,0 0-40 0,0 0-77 0,0 0-93 0,0 0-64 0,0 0-45 0,0 0-25 0,-2 0-16 16,1 0-10-16,-1 0-6 0,-1 0-9 0,1 0-10 0,1 0-10 15,-4 2-11-15,3-2-11 0,-1 1-11 0,0-1-8 0,-1 2-8 0,0 0-5 16,0-2-5-16,0 3-3 0,-2-2-3 0,1 0-2 0,-4 2-3 16,3 0-3-16,-3 0-1 0,1 2-5 0,-1-1 0 0,-2-1-1 0,0 2-1 15,-2 1 1-15,2-2 1 0,-3-1 0 0,1 2-1 0,2 0 2 16,-4-3 2-16,3 3 2 0,-2-3 0 0,3 1 1 0,-3-1 3 16,3 0 1-16,0-2 1 0,0 0 2 0,1 0 3 0,1-2-1 15,0 0 2-15,2-1 0 0,-1-1 0 0,2-1 0 0,1 0 0 0,-1-3-2 16,3 1-1-16,-1-3 0 0,3 2-3 0,-1-3-1 0,2 1-2 0,0-1-1 15,0-1-2-15,2 0-2 0,1 0-1 0,0-1-1 0,1 3-2 16,1-2-1-16,0 0 0 0,0-1-2 0,1 3 0 0,1 1-2 16,0 0-1-16,0 0 0 0,1 1 0 0,2 1 0 0,-1 0 0 0,0 0 0 15,-1 2 0-15,3 1 0 0,0 0 0 0,-1 1 1 0,2 1 0 16,-2 1 1-16,1 1 2 0,0 0 0 0,-1 0 1 0,-1 3 0 0,2 0 1 16,-1 1 1-16,-2 2-2 0,1 1 2 0,-3 1 0 0,2 1 1 15,-3 1 1-15,-2 0 0 0,2 1 0 0,-4 2 0 0,1 1 0 16,-2 1 1-16,-2-1 1 0,-2 4 4 0,-1 0 1 0,0 2 6 0,-1-2 4 15,-2 2 3-15,-3 0 5 0,1 2 3 0,-1 0 3 0,-3-1 5 16,1-1 6-16,-1 1 5 0,0-1 6 0,-3-2 6 0,2 2 4 0,-2-3 3 16,3-1 1-16,-3-1 1 0,2 0-2 0,-1-2 0 0,2-1-1 0,0 0 0 15,1-4 0-15,-1-1 1 0,3 1 0 0,1-2-1 0,1-4-2 16,1 1-5-16,2-1-7 0,-1-2-6 0,4 0-6 0,-1-3-8 0,2-1-8 16,1-1-9-16,1-3-8 0,1 1-11 0,1-2-8 0,4-1-9 15,-1 0-8-15,1-4-6 0,2 3-6 0,0-3 0 0,1 3-3 0,1-1 2 16,1-1 1-16,1 1 5 0,0 0 5 0,0 2 3 0,1 1 7 0,-2 0 4 15,3 2 6-15,-1 1 3 0,-1 1 3 0,1 0 5 0,-1 5 5 16,1-2 5-16,0 2 3 0,1 2 3 0,-1 1 3 0,3 2 4 16,-2 2 4-16,3-2 4 0,-2 3 4 0,2 0 2 0,-1 5 4 0,3-3 2 15,1 2 2-15,-2 0-2 0,2 0-1 0,2 2-2 0,-3-1 0 16,3 1-3-16,0-2-3 0,-1 2-1 0,1-3-4 0,0 1-2 16,-3-1-3-16,2-1-2 0,-2 0-7 0,-2-3-6 0,1 2-8 0,-4-4-14 15,3 0-19-15,-4-2-22 0,1 0-24 0,-1-1-32 0,-1-1-38 0,-2-2-48 16,-2-1-54-16,1-1-84 0,1 0-100 0,-4-2-87 0,1 0-80 15,-2-2-40-15,0-2-20 0,-3 1-1 0</inkml:trace>
  <inkml:trace contextRef="#ctx0" brushRef="#br0" timeOffset="419582.8329">5132 13372 424 0,'-2'-1'487'0,"-1"0"-59"0,1 1-91 0,1-2-84 0,-1 2-79 0,-1 0-45 0,1 0-32 16,1 0-18-16,-2 0-12 0,0 2-12 0,0-2-9 0,-2 1-9 15,3-1-8-15,-1 2-6 0,0 0-8 0,-2 0-3 0,2 1-4 0,-3-2-1 16,1 2 4-16,-1 0 2 0,-1 0 6 0,-2 2 7 0,3-2 7 15,-2 1 5-15,0-1 6 0,-2 0 1 0,1 0 1 0,2 0 0 16,1 1 1-16,-3-1 2 0,2-3 0 0,1 2 1 0,0-2-2 0,1 0-2 16,-1 0-3-16,1 0-4 0,2-2-3 0,-2 2-4 0,3-3-5 0,-1-2-4 15,0 0-1-15,1 1-5 0,2-2-4 0,-1-1-5 0,1 0-8 16,1-2-7-16,-1 1-5 0,2-4-5 0,1 3-5 0,2-4-3 16,-2 1-3-16,2 0-2 0,1 1 0 0,2 0 0 0,0 0-1 0,0-1 1 15,0 2 2-15,1-1 2 0,-1 2 5 0,2 0 3 0,-1 1 3 0,1-1 4 16,-1 4 2-16,0-2 1 0,1 4 1 0,0-2-1 0,0 0 1 15,-3 3 0-15,1 1 0 0,2 1 0 0,-1 1 1 0,-1 1 2 16,0 1 2-16,1 2 3 0,-1 0 3 0,-2 2 2 0,1 2 2 0,-1 0 2 16,0 1 2-16,-3 0 1 0,2 4 0 0,-2 2 2 0,-1 0-1 15,-2 2 1-15,0 0 1 0,-2 2 0 0,-1-1-1 0,0 2 2 16,-2 0 0-16,-2 1 1 0,-1 0 2 0,-2 1 4 0,-1-1 3 0,0 2 4 16,1-4 4-16,-4 1 2 0,1 1 5 0,0-4 2 0,0 0 3 15,-3 0 3-15,5-1 0 0,-2-1 1 0,-1-3-2 0,4-2 1 0,-2 2-3 16,4-3 0-16,-2-1 0 0,2-2-1 0,-1-2-2 0,3 0-3 15,-1 0-3-15,1-4-4 0,1 0-5 0,-1-1-5 0,1-2-5 0,2-1-5 16,-2-1-5-16,2-1-7 0,0 0-8 0,1-2-5 0,1 0-7 16,-1-1-6-16,2 0-5 0,0 0-3 0,0-1-2 0,0 0-2 0,0 0-1 15,2 1 0-15,-1-1-1 0,1 1 2 0,1 0 3 0,0 1 2 0,2-1 3 16,-2 1 2-16,4 1 4 0,-1 1 2 0,-2 0 0 0,3 0 4 0,-1 1 1 16,1 1 1-16,2-1 3 0,2 3 1 0,-1-1 2 0,1 0 1 15,0 2 3-15,3 2 3 0,-1 0 4 0,1-1 5 0,3 3 4 0,0-1 4 16,0 2 3-16,3 2 4 0,-1-2 2 0,3 3 0 0,0-1 4 15,2 2 0-15,-2 0 1 0,3-1-1 0,-1 4 1 0,3-2-3 16,-2 0-5-16,0 1-12 0,1 0-16 0,-2 0-27 0,1-1-30 0,-2 2-45 16,1-2-51-16,-3-1-86 0,1 0-106 0,0-1-89 0,-1-1-82 0,-1-1-44 15,-1-2-22-15,0 1-13 0</inkml:trace>
  <inkml:trace contextRef="#ctx0" brushRef="#br0" timeOffset="420317.0391">6593 13351 489 0,'-4'-5'619'0,"-1"-2"14"0,2 1 14 0,-2-1-71 0,2 2-111 0,-3-1-95 0,3 0-86 15,0 2-51-15,1-3-36 0,-1 2-21 0,1 0-16 0,1 0-13 0,1 2-15 16,0-1-15-16,1-1-19 0,1 2-17 0,1 3-15 0,2-4-15 16,0 3-10-16,2-1-11 0,1 2-10 0,2-2-11 0,2 1-10 15,1 1-9-15,0 0-7 0,3 0-4 0,1 0-4 0,-1 0-1 0,1 1 2 16,1 1-1-16,-1 1 0 0,1 1-1 0,-3-1-1 0,0-1-1 15,-1 3-1-15,-3-3 0 0,0 5 0 0,-3-2 2 0,-2 0 5 0,-1 3 2 16,1-2 3-16,-4 1 1 0,-2 1 3 0,0 0 2 0,-3 1 5 16,-2 1 3-16,-1 0 6 0,-3 0 3 0,0 1 5 0,-2 0 3 15,-2 0 4-15,-1 1 2 0,0 0 2 0,-2 0 1 0,2-2 4 0,-2 0 2 16,3-1 0-16,-1 0 0 0,3-1-1 0,1 0 0 0,0-3-2 16,2-1 0-16,1 3 0 0,2-4 1 0,1 0 0 0,1 0 1 0,1-2 0 15,1 0 0-15,1-1-2 0,0 0-2 0,1 0-5 0,3 0-4 16,0-1-6-16,2 1-6 0,-1-2-5 0,3 0-6 0,3-1-5 15,-1 0-5-15,1-1-4 0,3 1-5 0,0 1-5 0,2-1-1 16,-2-1-3-16,5 1-1 0,-3 1 1 0,1 0 1 0,-1-1 3 0,0 3 3 16,0 0 2-16,-2 0 1 0,0 0 1 0,2 3 2 0,-5-1 0 0,2 3 1 15,-2 0-1-15,-2-1 1 0,1 4-1 0,-2 0 2 0,-2-1 2 0,-1 2 2 16,-2 0 1-16,1 0 3 0,-2 2 2 0,-2 1 4 0,-2 0 1 16,-2 0 4-16,-1 0 4 0,-1 0 6 0,-1 1 5 0,-2-1 6 15,-4 0 7-15,2 0 5 0,-3 0 4 0,1-1 4 0,-2-1 4 16,0-2 2-16,-2 2 1 0,1-3 1 0,1 2 3 0,-2-5-2 0,2 0-3 15,2-2-15-15,-3 1-20 0,4-3-29 0,-1 0-35 0,0-2-47 16,2-1-53-16,0 0-95 0,3-2-112 0,2-2-120 0,1 0-125 0,2-3-64 16,3 0-34-16,0 0-20 0,1-4-10 0,4 2 4 0</inkml:trace>
  <inkml:trace contextRef="#ctx0" brushRef="#br0" timeOffset="420951.3044">8644 13261 248 0,'2'-10'585'0,"-1"-1"17"0,2 2 16 0,-1-1-68 0,0 2-110 16,-1 0-86-16,-1 1-73 0,2 0-43 0,-2-1-30 0,3 4-16 0,-3-2-8 15,2 1-12-15,-1 2-10 0,-1 0-15 0,2 0-15 0,-2 3-15 16,0 0-12-16,0 0-11 0,3 2-12 0,-2 1-11 0,-1-1-13 0,0 5-9 16,2 0-9-16,-2 1-3 0,0 2-3 0,0 0-1 0,0 2-1 15,0 1 0-15,0 2-1 0,-2 0-3 0,2 2-6 0,-4-1-6 0,2 3-7 16,1-1-13-16,-4 4-10 0,3-4-19 0,-1 4-21 0,0 1-19 15,0-3-19-15,1 3-22 0,0-1-22 0,-1 0-28 0,3-2-31 16,0 0-37-16,0-1-40 0,2 0-55 0,1-4-63 0,2 1-78 16,1-4-89-16,2 0-51 0,1-2-33 0,1-3-9 0,1-2 7 0</inkml:trace>
  <inkml:trace contextRef="#ctx0" brushRef="#br0" timeOffset="421249.7714">8979 13411 556 0,'0'-9'643'0,"0"-2"15"0,0 4 14 0,0 0-73 15,-2 0-115-15,2 0-99 0,-1 2-91 0,-1 2-60 0,2-1-46 0,-1 1-29 16,-1 1-21-16,2 2-16 0,-4 0-15 0,2 0-17 0,-1 4-21 16,1-1-15-16,-1 2-15 0,0 4-12 0,0 1-9 0,-1 0-6 15,0 2-2-15,-1 2-1 0,1 1 1 0,0 2 2 0,1-3 1 0,-2 4-1 16,4 1-1-16,-1-2-2 0,2 1-3 0,2-1 0 0,1-1-3 16,2 0 0-16,-2 1-2 0,3-3 0 0,0-1-1 0,2-1-1 15,0-2-2-15,3-1-1 0,-1-1-5 0,-1-1-5 0,4-5-5 0,0-1-4 16,-1 1-4-16,2-4-3 0,-1 1-1 0,4-4-2 0,-4-2-3 15,3-2 1-15,-2-1 3 0,2-2 3 0,-3-1 3 0,1 0 3 0,-3-2 4 16,-1 0 4-16,-1 0 8 0,-1-2 4 0,-2 1 7 0,-3 1 4 16,-1 1 2-16,0-3 3 0,-4 3 5 0,0-1-1 0,-1 2-2 0,-2 1-3 15,-3 0-3-15,-1 0-3 0,1 1-4 0,-2 2-9 0,-2 1-11 16,-1 3-19-16,0-1-25 0,-1 2-30 0,0 1-35 0,0 1-55 16,1 0-67-16,1 2-114 0,2 2-143 0,1 0-83 0,-1 3-57 0,4 0-28 15,1 0-14-15,0 0-3 0</inkml:trace>
  <inkml:trace contextRef="#ctx0" brushRef="#br0" timeOffset="422085.423">10231 13268 429 0,'3'-7'563'0,"1"1"14"0,-1 2-64 0,-2-1-102 0,1 0-80 0,2 1-67 0,-2 0-42 16,-1 1-26-16,1-2-18 0,1 1-13 0,-3 3-12 0,2-2-12 15,0-1-16-15,-1 3-16 0,-1 1-17 0,2-2-16 0,-2 2-15 0,0 0-11 16,0 0-8-16,0 0-8 0,0 0-3 0,0 3-2 0,0 1-1 16,-2-1-1-16,2 0 0 0,-1 4-1 0,-1 0 0 0,0 1-2 15,2-2-1-15,-3 4 0 0,1 0-1 0,1-1 0 0,-1 3-2 16,-2-1-3-16,1 1-4 0,0-1-4 0,-1 2-3 0,3 1-3 0,-1-2-3 16,0 0-2-16,-1 1 0 0,3-2-1 0,-1 1 0 0,1-2 0 15,0 0 0-15,1 2 1 0,-1-5 1 0,3 0 1 0,-1 0 1 16,1 0 0-16,2-3 2 0,0-1-1 0,2 0 1 0,0 0 1 0,1-3 0 15,3 0 2-15,-2 0-1 0,1-3 2 0,4 0 0 0,-3 2 0 0,2-4-1 16,1 1 0-16,-1 0 0 0,-1 0-1 0,1 0 0 0,1 1-1 16,-3-2 1-16,-1 1-3 0,-1 3-1 0,1-2-3 0,-2-1-3 15,-2 3 0-15,0-1-2 0,-1 0 0 0,-2 2-1 0,0 2 0 0,-1 0 1 16,0-1-1-16,-1 3 1 0,-1-1 0 0,-1 0 0 0,-1 4 1 16,0-1 0-16,-1-1 0 0,0 5 2 0,-2-3 2 0,-2 3-1 0,-1 2 2 15,-2-2 2-15,-1 2 1 0,0-2 0 0,-2 4 0 0,-1-2 0 16,0 1 1-16,-2-1-1 0,0 0-1 0,-1 0-8 0,1-1-7 0,-3-1-13 15,3 0-15-15,-1 0-19 0,1-3-20 0,0 0-25 0,1-2-27 16,2 0-33-16,-1-2-33 0,1-3-44 0,3 0-49 0,-1-3-66 16,3-2-74-16,2 0-70 0,1-4-69 0,-1 1-30 0,5-4-10 0,-1-2 6 15</inkml:trace>
  <inkml:trace contextRef="#ctx0" brushRef="#br0" timeOffset="422216.4547">10337 13220 303 0,'9'-7'597'0,"1"-1"7"0,-2 4 4 0,3-1 1 0,-2-2-112 15,1 4-167-15,2-2-104 0,-2 3-70 0,2-1-42 0,1 1-29 16,0 1-22-16,1-1-20 0,1 1-35 0,0 1-42 0,0 0-55 16,2 1-60-16,-1 1-84 0,1 1-94 0,0 0-98 0,-1-2-95 15,3 3-52-15,-3 1-25 0,0-1-15 0,0 1-8 0</inkml:trace>
  <inkml:trace contextRef="#ctx0" brushRef="#br0" timeOffset="422428.8175">10996 13593 162 0,'-1'3'677'0,"-1"-1"17"0,0 0 18 0,-1 0 7 0,2 1 1 16,-1-2-131-16,0-1-194 0,1 2-116 0,-1-1-77 0,2-1-44 16,-1 2-24-16,1-1-16 0,0 2-10 0,0-2-15 0,0 1-21 0,1 1-21 15,-1 0-18-15,2 2-15 0,-1-1-10 0,-1 2-14 0,2 1-14 16,-2-2-17-16,2 2-21 0,-1 2-19 0,-1-1-21 0,2 1-27 0,-2 2-31 15,0 0-42-15,-2-1-49 0,2 4-77 0,-1-2-91 0,-1-1-101 16,2 1-109-16,-2-1-46 0,2 1-18 0,-1-2 2 0,1 0 10 0</inkml:trace>
  <inkml:trace contextRef="#ctx0" brushRef="#br0" timeOffset="422916.4144">11467 13186 527 0,'-5'-13'635'0,"1"1"12"0,-1-1 8 15,3 3 10-15,-1 2-113 0,0-1-178 0,1 1-98 0,1 0-59 16,-1 2-33-16,1 0-16 0,-1 2-10 0,2-1-9 0,0 2-15 15,0 2-19-15,0-1-18 0,2 1-19 0,-2 1-16 0,1 1-17 0,2 1-14 16,1-1-15-16,0 2-8 0,1 0-7 0,1 1-3 0,1 1 0 16,-1 0-1-16,2 2-1 0,3-1 2 0,-2 1 0 0,1 0-1 15,2-2-2-15,0 2-5 0,2-1-7 0,-3 0-3 0,3-2-5 0,0 2-2 16,1-2-1-16,0 0-3 0,0 0 1 0,0 1 0 0,-2-4 1 16,1 2 4-16,-1 0 1 0,-2-3 4 0,0 2 5 0,-1-1 7 0,-1-1 8 15,-1 0 8-15,-2 0 7 0,-2 0 7 0,-1 0 10 0,-2 0 7 16,-1 0 5-16,0 0 4 0,0 0 5 0,0 0 3 0,0 0 2 0,0 0-2 15,-1 0-1-15,-1 0-3 0,-1 0-6 0,3 0-4 0,-2 2-7 16,2 0-8-16,-3-2-8 0,1 3-6 0,1 1-4 0,-1-1-4 16,-1 2-6-16,0 2-3 0,0 0-1 0,0 2-2 0,-2 1 0 0,0 3 1 15,2-1 2-15,-2 2 1 0,-1 2-1 0,2 0 1 0,-1 1-3 16,0 0-4-16,0 0-9 0,-1 3-10 0,0-1-14 0,-1 2-12 0,2-1-13 16,-1-1-12-16,1 0-13 0,0 1-15 0,-1-1-13 0,0-2-16 15,1 0-14-15,0-3-20 0,-1 1-20 0,0-1-19 0,1-3-23 0,0-1-24 16,1 1-26-16,-1-4-33 0,1-2-38 0,-1 2-51 0,1-4-57 15,1 1-42-15,0-4-36 0,3 0-16 0,-3 0-9 0</inkml:trace>
  <inkml:trace contextRef="#ctx0" brushRef="#br0" timeOffset="423066.8507">11462 13484 490 0,'-6'-7'650'0,"3"0"24"0,1-1 24 0,-1 1-60 0,3 0-101 16,0 1-83-16,0 1-79 0,0-2-53 0,3 2-43 0,-1-2-32 15,3 3-26-15,2-2-23 0,1 2-22 0,1-1-26 0,1 1-25 0,3 0-31 16,3 0-36-16,0 1-40 0,2 0-44 0,2 0-43 0,2 2-45 15,0-3-46-15,1 4-47 0,2-1-52 0,0 1-54 0,0 0-78 16,2 0-89-16,-1 1-96 0,1-1-99 0,-1 4-44 0,-1-3-18 0,2 1 6 16,-2 1 16-16</inkml:trace>
  <inkml:trace contextRef="#ctx0" brushRef="#br0" timeOffset="423232.9615">12205 13520 428 0,'0'2'626'0,"0"-1"14"0,0 3 2 0,-1-3-4 15,-1 1-108-15,2-1-159 0,0 2-99 0,0-1-70 0,0 1-41 0,0-1-29 16,0 2-13-16,0 2-10 0,0-2-10 0,2 2-13 0,-1-1-13 16,-1 5-16-16,2-3-19 0,-2 5-18 0,2-2-25 0,-1 0-27 15,1 1-25-15,-2 2-27 0,0-1-31 0,0 2-37 0,0-1-47 0,-2 0-56 16,2 2-70-16,0 0-78 0,0-3-90 0,2 1-98 0,-1-3-44 16,1 0-15-16,2 1 1 0</inkml:trace>
  <inkml:trace contextRef="#ctx0" brushRef="#br0" timeOffset="423682.6573">12774 13462 526 0,'0'-7'682'0,"0"-2"9"0,0 1 8 0,-1 3-18 15,-1-2-35-15,2 2-128 0,-2 2-175 0,2-1-107 0,-1 1-73 16,-1 1-46-16,2 1-31 0,0 1-16 0,-4 0-11 0,2 3-13 0,-1 0-13 15,2 1-12-15,-4 1-12 0,0 2-10 0,-2 1-8 0,0 1-5 16,2 3-3-16,-3 0 1 0,2 1 3 0,-1 3 1 0,0-1 1 0,0 0 1 16,2 1 0-16,2 1-1 0,-2 0-1 0,2-2-4 0,0-1-3 15,2 1-5-15,-1-1-5 0,2-1-3 0,0-2-1 0,2-1-3 0,-1-1-4 16,2 0-1-16,-1-1-1 0,1-1 0 0,0-3 2 0,0 1 3 16,1-3 3-16,0 0 5 0,0-2 6 0,2-2 7 0,-2 2 7 0,0-3 6 15,-1-2 4-15,0 1 4 0,0-2 1 0,-1-1 2 0,-1 0-1 16,1-4 1-16,-2 1 1 0,-2 0 0 0,1-2-1 0,-2-2-1 15,-1-1-1-15,-2 1 0 0,0-1-2 0,-4-2 1 0,2 2 1 0,0-3 1 16,-2 0 2-16,0-1 3 0,0 2 1 0,0-3 3 0,2 3 0 16,1-4 1-16,1 2-1 0,2 0 1 0,0-1 0 0,4 3-1 0,4-3-3 15,0 3 0-15,2 0-3 0,2-2-3 0,2 2-3 0,2 2-3 16,3 1-2-16,0 0-2 0,3 2-2 0,-1 0 0 0,3 2-2 16,-2 1-2-16,2 3-1 0,-1 0 0 0,-1 3 0 0,1 0-2 0,-2 3 2 15,-1 0-1-15,0 3-1 0,-2 1-2 0,-3 3 1 0,-3 3-2 16,1-2-1-16,-4 4-1 0,-2 2 0 0,-4 1-7 0,-4 1-13 0,-1 4-20 15,-7 2-23-15,-3 0-34 0,-4 2-42 0,-4 2-51 0,-4 0-57 16,-4 4-111-16,-1 1-136 0,-5 1-74 0,-5 2-43 0,1-1-20 0,-3 4-11 16,-2 0 3-16</inkml:trace>
  <inkml:trace contextRef="#ctx0" brushRef="#br0" timeOffset="425816.9537">5987 13234 265 0,'0'-4'309'0,"2"-3"-63"0,-1 5-69 0,-1-2-34 0,2 0-18 0,-2 1-8 0,0 1-2 0,0-1-1 0,0 1 0 0,0 0-2 0,0 2-5 0,0 0-6 16,0 0-7-16,0-1-5 0,0 1-8 0,0 0-7 0,-2 0-5 0,-1 0-6 15,2 1-6-15,-1-1-3 0,0 2-2 0,-1 0-1 0,1 1-2 16,-1-1 1-16,0 1-2 0,0 2-1 0,1-1 1 0,-2 2-2 16,1 0-3-16,0 1-1 0,-1 3 0 0,1-3 0 0,-2 3-2 0,2 2-2 15,1-2-2-15,-1 2-5 0,-1 0-5 0,1 0-5 0,-1 1-3 16,1 3-3-16,2-1-3 0,-1-1-2 0,0 3-2 0,1 0 0 15,1 2-1-15,0-1-1 0,0 3 1 0,0-1 0 0,1 4 1 0,1-4 1 16,0 4 2-16,-1 0 0 0,2 0 3 0,1 2 0 0,-1-1 2 16,1 2 1-16,1-1 1 0,-2 0 0 0,2-2-1 0,0 1-1 0,-2 2-2 15,0-4-1-15,1 2-3 0,0 1-1 0,-1-4-3 0,-1 0 0 16,-1 0-1-16,1-3-1 0,-2 0 1 0,1-1 1 0,-1 1 4 16,0-5 3-16,-1 1 3 0,1-1 3 0,-2-1 3 0,-1 1 2 0,0-4 2 15,-3 2 2-15,3-3 1 0,-2 2 1 0,-3-2 2 0,1 1-2 16,-2-1 2-16,1-2-4 0,-3 3-2 0,-1 0-4 0,0-4-1 0,0 2-3 15,-4-1-4-15,3 1 0 0,-1-1-2 0,-2-2-2 0,-1 2-1 16,0-1 0-16,1 0-1 0,-3-1 0 0,1 0-1 0,-2 0-1 0,-2 0 0 16,-1-1 0-16,-2-1-2 0,-2 1 0 0,-1 1-1 0,1 0 0 15,-5-1 0-15,1 0-2 0,-4 1 0 0,2 1 0 0,-4-3-2 16,0 2-3-16,-1 0 0 0,-2 0 1 0,-1 0 0 0,0-1 2 0,1 1 0 16,-4-1 1-16,1 1 0 0,-2-1 2 0,2 1 2 0,-4-1 1 15,2 1 3-15,-5-2 2 0,2 1 4 0,-1-1 2 0,-3 1 2 0,1 1 1 16,-2-2-1-16,-2 1-1 0,-1-1 1 0,-2 2 1 0,2-1 1 0,-4-1-1 15,0 2-2-15,0-3 0 0,-2 1-1 0,2-2-1 0,-4 2 1 0,2 0 0 16,1 0 0-16,-3-2-1 0,3 1 0 0,-4 0-2 0,3-2 0 16,-3 1-1-16,0 1-2 0,2-2 2 0,-3 0-1 0,0 0-2 0,-1 0-2 15,4 0-3-15,-2 0-3 0,2 0-4 0,-2-2-3 0,5 2 1 16,0-1 0-16,-2 1 3 0,5 0 0 0,-1-2 2 0,1 0 1 0,2 2-2 16,4-1-2-16,-1 1-2 0,0 0-4 0,4-1-3 0,-2 1-1 15,1 0-4-15,3 0-3 0,0 0-8 0,2 0-9 0,0 0-11 0,1 1-12 16,3-1-14-16,1 1-12 0,1 3-14 0,0-1-15 0,3 0-14 0,0 0-17 15,3 1-19-15,1 1-25 0,1 0-31 0,3 2-32 0,2-2-37 16,0 3-38-16,3 1-61 0,2-1-70 0,0-1-39 0,3 1-24 0</inkml:trace>
  <inkml:trace contextRef="#ctx0" brushRef="#br0" timeOffset="428266.4305">6384 13377 207 0,'-3'-7'500'0,"1"0"-22"0,-1 2-39 0,1-2-90 0,1 2-119 0,-1 2-63 0,-1-1-41 16,1 1-21-16,1 0-14 0,-1 0-10 0,2 2-6 0,-2 1-10 0,2-3-11 15,0 3-11-15,0 0-10 0,0 0-10 0,-2 3-7 0,0-2-6 16,2 0-3-16,-1 2-1 0,1 2-2 0,0-1 2 0,0 3 2 0,0 1 3 16,0 1 2-16,0-1 4 0,0 3 5 0,0 1 2 15,-2-1 4-15,2 5 3 0,0-1 1 0,0 1 3 0,-2 1 4 0,2 1 0 16,-1 4 3-16,-1-1 0 0,0 0 0 0,1 4 1 0,1-2-1 0,-2 3 1 16,-1 0 0-16,1-1-3 0,-1 1-1 0,0 3-3 0,1-2-1 15,-2 2-3-15,1 0-4 0,0-4-3 0,-1 3-2 0,3-1-2 16,-1-3-1-16,-1 2-2 0,1-4 0 0,2 1-1 0,-1-2-1 0,-1 0 0 15,2-3-1-15,0 0 1 0,0-2 0 0,2 0 0 0,-1-1 0 16,1-2 1-16,0-1 0 0,1-1 0 0,0-1 0 0,2 2 1 0,1-3 0 16,-1-1 0-16,1-3 1 0,0 1 0 0,4 0 0 0,-1 0 0 15,1-1 2-15,1-1-2 0,3 0-1 0,-1-1 0 0,2 2-2 0,2-3-2 16,0 2 0-16,-1-1-2 0,4 0-2 0,1 0-1 0,0 1-2 16,0 0-3-16,3 1 1 0,1-2-2 0,-1 2-2 0,2-3 1 15,-1 2-1-15,5-1-1 0,-2 2 0 0,4-3 0 0,0 5-1 0,1-4-1 16,0 1 1-16,5 0-1 0,0 0-1 0,1-1-3 0,2 1-1 15,2 1-2-15,0-2-1 0,4 2 0 0,-1-1 3 0,3-1 2 0,1 0 1 16,1-1 2-16,3 3 2 0,1-3 1 0,0 1-1 0,2-2 1 16,2 2 2-16,-1 0 0 0,2 0 1 0,-1 0 2 0,4 0 2 15,-2 0-4-15,3 0-2 0,-3 0-5 0,3 1-3 0,-3 0-5 0,1-1-2 16,1 1 1-16,-1 1 1 0,1-2 2 0,-3 2 3 0,2-1 1 16,0 1 3-16,-1 0 1 0,-1 0 2 0,2-1 1 0,0 2 2 0,1-2 0 15,-1 3 2-15,-1-1 0 0,1-1 3 0,-2 2-2 0,3-2-3 16,-3 2-6-16,-1 0-2 0,1 0-3 0,-3-2-3 0,-1 1-2 0,-2 0-3 15,1 0-1-15,-2-1 2 0,-1 1 1 0,-2 0 3 0,-2-2 2 16,1 1 2-16,-3 0 0 0,-1 0 3 0,0-2 0 0,-1 1 4 0,-1 0 2 16,-1 1 1-16,1-2 3 0,-2-1 1 0,0 1 0 0,-1-1-2 15,-1 1 0-15,2 0-1 0,-3 0-3 0,2 0-1 0,-1 0-1 16,-1 0-1-16,2 0-1 0,-2 0-2 0,3 1 0 0,-2 0-2 0,-1 0-2 16,0-1-1-16,0 1-1 0,-2 1-2 0,1-2-2 0,1 2 0 15,0 0-3-15,-2 0-1 0,0-1 0 0,1 1 1 0,2-1 1 16,-2 2 1-16,-1-1 3 0,2 1 1 0,-3 0 2 0,4-1 2 0,-1 0 1 15,0-1 3-15,0 1 3 0,0 0 2 0,0 0 3 0,-2-1 2 0,1 1-1 16,0-2 0-16,1 2 0 0,-1-3-2 0,-1 1-1 0,-1-2 0 16,3 2-3-16,-2-1-1 0,-1-1-2 0,0 2 0 0,-2-3-2 0,0 2-1 15,-1-2-1-15,-2 0-1 0,0 0-1 0,0 0-1 0,-1 0 0 16,-3 0 1-16,1 0 0 0,-2 0 0 0,2 0 0 0,-4-2 0 0,0 2 0 16,1-1 1-16,-1-1 0 0,-2 2 0 0,1-1 0 0,-1-1 0 15,-1-1 1-15,-1 2 0 0,3-1 0 0,-4 1 3 0,2-1 0 0,-2-1 3 16,-1 1 2-16,2 2 0 0,-3-3 3 0,5 1 0 0,-6 0 1 15,1 1 0-15,3-3 2 0,-3 4 1 0,1-3 2 0,-1 1 0 16,1 2 0-16,1-2-1 0,-4-1-1 0,2 1 0 0,0 1 0 0,-1-3 0 16,0 4 0-16,0-2-2 0,0 1 2 0,0-3 0 0,0 3 1 15,-2-2 0-15,1 0 0 0,0 0 0 0,-2 0 0 0,1 0 1 0,0 0 0 16,-1 0 2-16,-2-1-1 0,2 1 0 0,-2-2 0 0,1 0 2 16,0 2 0-16,-1-3 3 0,-1-1 1 0,2 1 3 0,-3-1 3 15,0-1 4-15,1 1 4 0,-2-2 5 0,1 1 5 0,-2-1 5 0,-1-1 4 16,2-1 6-16,0-2 2 0,-2 4 5 0,0-5 2 0,-1 1 3 0,4 0 3 15,-3-1 2-15,0-3 0 0,1 2-1 0,0-1-1 0,0-1-1 16,1-1-4-16,-1 0-4 0,1-1-5 0,-1-1-2 0,2-2-3 16,-2 2-2-16,2-1-5 0,2-1-5 0,-1-2-5 0,1 0-6 15,-2-1-4-15,2 1-5 0,2 1-4 0,-3-2-5 0,2 0-3 0,-1 1-2 16,1 2-4-16,0-4-3 0,-2 2-7 0,2 2-7 0,-1-2-14 16,-1 3-18-16,-1-2-24 0,1 2-26 0,-1 0-32 0,-3 0-39 0,-2 2-55 15,2 0-62-15,-5-3-121 0,0 3-148 0,-5 1-83 0,-3-3-52 16,-1 4-26-16,-5-1-8 0,-4 2 2 0</inkml:trace>
  <inkml:trace contextRef="#ctx0" brushRef="#br0" timeOffset="432965.6604">15062 13009 67 0,'-4'-1'554'0,"1"-1"13"0,0-1 14 0,0 0-76 0,0 0-120 0,-1 1-83 15,0-1-66-15,2-1-38 0,-1 3-26 0,0-2-11 0,1-1-6 16,-1 4-6-16,2-2-5 0,-1 0-9 0,0-1-11 0,2 1-9 15,-1 2-10-15,-1 0-8 0,2-3-9 0,0 3-4 0,0 0-8 0,0 0-5 16,0 0-5-16,0 0-4 0,0 0-4 0,0 0-7 0,0 0-2 16,0 0-6-16,3 0-6 0,-1 0-4 0,0 0-4 0,-1 0-5 15,2 0-2-15,-1 0-4 0,1 0-4 0,0 0-2 0,3-2-5 0,-2 0-1 16,0 1-3-16,3-1-1 0,-1-1-4 0,1 1 1 0,2 0-1 16,0-1 0-16,1 0 0 0,2 0-3 0,0-1-1 0,0 2 1 15,3-1 0-15,-4 0 2 0,3 0 1 0,0 0 1 0,0-1 1 0,-3 2 1 16,3 1 0-16,-1-2-2 0,-2 1-2 0,0 0 0 0,0 1-3 0,-1 1-1 15,-1 0-2-15,-1 0-3 0,-1 0-1 0,-1 1-2 0,0 1 1 16,-1 0-2-16,-2 1 0 0,-1 0-1 0,-1 2 0 0,-1 1 0 16,0 0 2-16,0 0 0 0,-3 2 3 0,1 1 0 0,-2 1 1 0,-4 1 2 15,3 0 1-15,-3-1 2 0,0 1-2 0,-2 2 1 0,-2 1-1 16,3-2 0-16,-5 1 0 0,2-1 3 0,-3-1 0 0,2 3 2 16,0-1 1-16,-2-1-1 0,2 0 2 0,0-2 0 0,0-1 1 0,1 0 1 15,2-3 0-15,1 1 2 0,0-1 1 0,1 1 2 0,1-2 3 0,2-1 1 16,2-1 1-16,0-1 1 0,-1 0 4 0,2-1 2 0,0 1 2 15,2 0 3-15,0-2 2 0,0 0 2 0,0 0 1 0,0 0 0 16,2 0 0-16,0 0-2 0,2 0-4 0,-1 0-5 0,0 0-7 0,2 0-4 16,2 0-5-16,-1 0-4 0,3 0-3 0,-1 0-2 0,0 0-2 15,5 0-2-15,0 0-2 0,-1 0 0 0,2 1-3 0,1 1 1 16,0-1 0-16,1 1 4 0,2 3 3 0,-1 0 1 0,-1 1 1 0,3 0 1 16,-5 0-1-16,3 1-1 0,-1 3 0 0,-2 0-2 0,1-1-1 15,-3 1-1-15,-1 1 0 0,-1-1 0 0,2 1-2 0,-5 1 0 0,-1-2-1 16,-3 1 0-16,-1-1 1 0,0 1-1 0,-4-1 2 0,0 1 0 15,-4-2 2-15,-2-1 0 0,-4 1 1 0,-1-1 1 0,-3-1 2 0,-2 0 1 16,-3-3 1-16,-3 2 2 0,0-3 6 0,-5 0-17 0,1-1-24 16,-2-2-54-16,-2-2-67 0,-1 0-145 0,-3 0-182 0,1-3-98 15,-3 1-56-15,-2-4-33 0,-2-1-18 0,-1-1-15 0,-2-2-12 0</inkml:trace>
  <inkml:trace contextRef="#ctx0" brushRef="#br0" timeOffset="435482.4761">7033 13943 97 0,'-3'-2'459'0,"-1"0"-5"0,2-1-69 0,-1 0-99 0,1 1-67 16,-1 1-55-16,0 0-28 0,1-2-16 0,-1 1-9 0,1 1-6 0,1-2-4 15,-1 3-6-15,1-2-4 0,-1 0-3 0,2 2-5 0,-2-1-3 16,2 1-6-16,0 0-5 0,0 0-4 0,0 0-2 0,0 0-1 16,0 0-1-16,0 0-3 0,0 0-1 0,0 0-3 0,0 0-4 0,0 0-4 15,0 0-3-15,0 0-3 0,0 0-4 0,0 0-3 0,2 0-1 16,1 0-4-16,-1 1-2 0,1-1-3 0,0 2-1 0,2 0-4 0,0-2-1 15,0 3-3-15,2-2 0 0,-2 1-2 0,2 1 1 0,-1 1-1 16,3-1 0-16,-1 2 2 0,-1 0-2 0,-1 2 1 0,3-2 0 0,-2 4-1 16,-1-1 1-16,2 1-2 0,1 2 1 0,-2 0 0 0,-1 4-1 15,-1-3 1-15,1 2 0 0,2 1-1 0,-3 2 0 0,-1 0-1 16,1 2 0-16,-2-1-1 0,2 1-1 0,-3 2 0 0,2 1-1 0,-1-2-2 16,-1 1 0-16,-2 1-2 0,0 1 0 0,0 0-1 0,0 1 0 15,-2-2-1-15,1 1 0 0,-3 0-2 0,0 1-1 0,-1-3 0 16,1 4-2-16,-3-3 1 0,1-1-2 0,-5 2 1 0,3-1-1 0,-2-1 3 15,-2 0 1-15,-1-1 2 0,-1 1 1 0,0-2 3 0,-3-1 2 0,0-1 2 16,0 3 1-16,-2-4 1 0,0-1 3 0,-1 0 0 0,-1-2 3 16,-1-3 0-16,2 2 1 0,-4-2 0 0,3-3-1 0,-1-1-1 0,2-1-2 15,-1-2-1-15,0-3-3 0,1 0-2 0,2-3-3 0,0-2-1 0,0-2-1 16,1-1-1-16,1-4 0 0,0 0 0 0,2-1-1 0,3-5 0 16,-2 0 0-16,4-1 0 0,1-5 0 0,0 2 0 0,3-2 2 0,0-3 1 15,-1 2 2-15,3-3-1 0,0 2 1 0,3-1-2 0,-2 0 0 16,2 0-1-16,0 1-1 0,0 1 0 0,2-1-1 0,-2 2 0 15,1 0-2-15,1 2 0 0,-2-1-2 0,3 2 1 0,-1 0 0 0,2 2 0 16,-2-1-1-16,-1 3 0 0,1-2 1 0,-2 1-1 0,3 2 1 16,-3-1 0-16,2 2 0 0,-2 0 1 0,1 0-1 0,1 2 0 15,-2 0 0-15,2 1 1 0,-1-2 0 0,-1 4-2 0,2-1 2 0,-2 2 0 16,2 0 0-16,-1 2 1 0,-1 0-1 0,0 2 1 0,0-2-1 16,0 2 0-16,0 0 1 0,0 3-1 0,0-1-1 0,0 1 1 0,0 1 0 15,0-1-1-15,0 2-1 0,0 0-3 0,0 0-1 0,0 0-1 16,0 0-2-16,0 0 0 0,0 0 0 0,0 0 0 0,0 0 0 0,0 0 0 15,0 0-1-15,0 2 2 0,0 1 2 0,0 0 0 0,0-1 1 16,0 3 3-16,0-3 2 0,-1 3 1 0,-1-3 2 0,2 3 0 16,-2-2 2-16,2 4 0 0,-1-2 1 0,-1-2-1 0,2 3 1 0,-2 0 0 15,1-1 1-15,-1 2 1 0,-1-1-1 0,1 2 2 0,1-1 0 0,-5 0 1 16,4 1 1-16,-1 1 0 0,0 0 2 0,0 0 0 0,-1 2 0 16,1-3 2-16,0 4 0 0,0-3 0 0,-3 3 1 0,3-2-2 15,-2 0-1-15,2 1 1 0,-2 0-2 0,0 0 0 0,2-1 1 16,0 0-2-16,-2 0-1 0,2-2-1 0,0 0-1 0,1 0 0 0,1-1 1 15,-1-2 0-15,0 0 2 0,2-1 1 0,-1 1 4 0,1-2 3 16,0-2 2-16,0 0 4 0,0-1 2 0,0 0 2 0,0 0 0 16,1 0 0-16,-1-2-1 0,2-1-2 0,1-2-2 0,-1-1-1 0,-1-2-3 15,1 0-6-15,1-1-5 0,-1-3-8 0,2 0-8 0,-1-2-6 16,1-1-8-16,-1 0-2 0,0 0-2 0,2 1 0 0,-2-2 0 0,0-1 1 16,-1 3 2-16,2 0-1 0,-1 1 2 0,1 0 1 0,-3 4 4 15,1-3 4-15,1 4 4 0,-1 0 2 0,-1 2 3 0,-1 0 0 0,2 0 1 16,-2 2-3-16,1 0-3 0,1 0-2 0,-2 3-2 0,3 1-1 15,-1-2 2-15,2 2-1 0,-1 2 1 0,2-1 1 0,-2 3 1 0,2-1 2 16,2 2 1-16,0 0 1 0,1 1 3 0,2 1 2 0,1 1 3 16,0 0 3-16,2 4 1 0,1-3-7 0,-1 1-12 0,2 2-21 15,1-2-25-15,0 4-33 0,0-2-35 0,1 1-53 0,-1-1-61 0,3 2-91 16,-3-1-104-16,1 1-78 0,2-2-62 0,-3 0-33 0,-1-2-15 16,2 2-4-16</inkml:trace>
  <inkml:trace contextRef="#ctx0" brushRef="#br0" timeOffset="436117.5451">7081 14005 239 0,'-3'-1'409'0,"0"-2"-53"0,-1 3-66 0,3-2-71 0,-1 1-48 0,-1 1-35 0,1-2-20 15,1 2-13-15,-4 0-9 0,4 0-8 0,-1 0-4 0,-1 2-3 0,1-2-6 16,1 3-6-16,-1 0-6 0,-1-1-2 0,1 1-2 0,-1 2 0 16,0 2-1-16,0 0 0 0,-1 0 4 0,-1 3 3 0,1-2 3 15,-2 3 3-15,1 1-2 0,0 0-4 0,0 1-4 0,0-1-5 0,0 2-5 16,-2-1-4-16,2 1-2 0,-3-2-3 0,3 2 0 0,0-2-1 15,0-1-1-15,0 1-2 0,0-1-3 0,0-3-3 0,-2 1 0 16,4-1-2-16,-2-1 2 0,2-2 2 0,-1 2 1 0,3-5 5 0,-1 1-1 16,1-1-1-16,-1-1-4 0,2-1-1 0,0 0-4 0,0-3-4 15,0 0 0-15,2-2-3 0,-1-4-1 0,1 1-2 0,-1-3-3 0,3-2-4 16,-1-1-6-16,2-1-4 0,-2-2-3 0,4-2-4 0,-2-1 0 16,3 1 1-16,-1 0-1 0,-1-3 0 0,5 0 0 0,-3 3 1 0,0 0-2 15,1-1 1-15,-1 0 0 0,0 4 0 0,0-1 3 0,1 2 1 16,-1 2 1-16,-1-1 4 0,-1 5 0 0,3-1 1 0,-4 3 2 15,2 0 0-15,-1 0 2 0,-1 4 0 0,2-1 2 0,0 3 1 0,1 1 0 16,-2 0 1-16,3 3 1 0,-1 2-1 0,2 0-1 0,1 0 0 16,-2 2 0-16,3 3 1 0,0-1-3 0,1 1-4 0,2 1-13 15,-2-1-18-15,4 3-27 0,0-1-31 0,1 1-50 0,2 0-62 0,0 1-101 16,2-3-122-16,0 3-82 0,0-2-62 0,0 0-32 0,2-3-18 16,-3 1-8-16</inkml:trace>
  <inkml:trace contextRef="#ctx0" brushRef="#br0" timeOffset="436965.5918">6696 13933 249 0,'-4'1'402'0,"1"3"-71"0,-2-1-102 0,-1 2-67 0,-1 2-50 0,-2 2-27 0,-2 0-14 0,3 1-5 0,-3 0 2 16,0 5-5-16,-2 0-7 0,-1 1-19 0,3-1-26 0,-5 3-52 0,3 1-68 15,0 0-95-15,0 1-110 0,-2 0-63 0,3-2-40 0,-1-1-23 16</inkml:trace>
  <inkml:trace contextRef="#ctx0" brushRef="#br0" timeOffset="462048.5309">7607 13348 61 0,'0'-5'225'0,"0"1"-52"0,2-1-33 0,-1 1-21 0,-1 0-11 0,2 1-9 16,-1 0-4-16,-1-2-3 0,2 2-3 0,-2-1-6 0,2 1-5 0,-1 0-6 15,-1-1-7-15,0 2-4 0,0-1-4 0,0 2-2 0,0-3 1 16,0 3-1-16,0-1 1 0,0 2 0 0,0 0 2 0,0 0-1 16,0 0 0-16,0 0 0 0,0-2-2 0,-1 2-2 0,1 0-3 15,0 0 0-15,0 0-3 0,-2 0-2 0,2 0-1 0,0 0-1 0,0 0-2 16,0 0-1-16,0 0-2 0,-2 0-2 0,2 0-2 0,0 0-2 15,0 0 0-15,-3 0-1 0,3 0 0 0,0 0 0 0,0 0 1 16,0 0-1-16,-1 0 1 0,1 0-1 0,-2 0-1 0,2 0 2 0,0 0-2 16,0 0 0-16,0 0-1 0,0 0-1 0,0 0-2 0,0 0-1 0,-2 0-3 15,2 0-2-15,-4 0-3 0,4 0-2 0,-2 0-3 0,1 2 1 16,1 0-1-16,-2-1 1 0,2 3 2 0,-1-1 2 0,-1 0 0 16,0 4 1-16,2 0 2 0,-3 1 0 0,2 1 3 0,-1 3 2 0,0 0 0 15,-1 2 2-15,2 0 0 0,-1 3-2 0,0 3 0 0,-2-1 0 16,2 0-1-16,1 2 1 0,-1 2 1 0,-1-1 0 0,1 1 1 0,1 3 1 15,-1-2 0-15,-1 1 0 0,1 3 2 0,1-1 1 0,-1 2 2 16,2 0 0-16,-3-1 1 0,3 2-2 0,-2 0-2 0,2 0-2 0,-1-1-2 16,1 0-2-16,0 1-2 0,0 1-2 0,0-3 0 0,0 0-1 15,0-1-2-15,0 0-2 0,0-2-1 0,0 1-2 0,0-1 1 16,0-1-2-16,0-1 0 0,0 0-1 0,0-1 0 0,0 0 0 0,0-3-2 16,0 0 0-16,0 1-2 0,-3-3-3 0,3 0 1 0,-2 1-2 15,1-2-1-15,-1 0-1 0,1-1-1 0,-1-1 0 0,0 2-2 0,-1-3 0 16,2 0 0-16,-1-1-2 0,-1-1 2 0,-1 1 1 0,3-1-1 15,-1-1 1-15,-2 1 1 0,2-3 0 0,1 1 0 0,-1-1 1 0,-1-2 0 16,1 0 1-16,-1 0 0 0,3 0 1 0,-1-1-1 0,-1 0 0 16,2-1 1-16,-2-1-1 0,2 1 0 0,-1-1 0 0,-1 0-1 0,2 0 0 15,-2-2 0-15,1 2 0 0,1 0 0 0,-2-2 0 0,2 0-1 16,0 1 2-16,0 0-1 0,0-2 1 0,0 1 0 0,0-1-1 16,0 0 0-16,0 0 1 0,0 0 0 0,0 2-1 0,0-2 2 0,-1 0-1 15,1 0-1-15,0 0 1 0,0 0-2 0,-3 2 1 0,3-2-1 16,0 3-1-16,0-3 2 0,0 0-1 0,-2 2 0 0,2-2 0 0,0 0 0 15,0 1 0-15,0-1 0 0,0 2 0 0,0-2-1 0,0 0 1 0,0 0 1 16,0 0-1-16,0 0 0 0,-1 1 0 0,1-1 1 16,0 0-1-16,-2 2 1 0,2-1-1 0,0-1 0 0,0 2-1 0,-1-1 1 15,-1 1 0-15,2-1 0 0,0 1 0 0,-2-1 0 0,2 1 1 16,-1 1 0-16,1-2-1 0,-2 1 1 0,2 1-1 0,-2-2-1 0,1 1 2 16,1 0-1-16,-2 0 2 0,2 0-2 0,-1-1 1 0,-1 1-1 15,0 0 0-15,2 0 0 0,-1 1 0 0,-1-1 0 0,2-1 0 16,-1 1-1-16,1-1 0 0,-3 0 1 0,3 2 0 0,-2-3 0 0,2 0 0 15,0 3 0-15,0-2-1 0,-1-1 1 0,1 1 0 0,-2-1 0 16,2 0 0-16,0 0 1 0,0 0-1 0,0 0 0 0,0 2 0 0,0-2-1 16,0 0 0-16,0 0-1 0,0 0-1 0,0 0 1 0,0 0-1 15,0 0-1-15,0 0-1 0,0 0 1 0,0 0-1 0,0 0-1 0,0 0 2 16,0 0-1-16,0 0 2 0,0 0-1 0,0 0 1 0,0 0 0 16,0 0 1-16,0 0 0 0,0 0 0 0,0 0 2 0,0 0-1 15,-1 2 1-15,1-2 0 0,0 0-2 0,0 0 1 0,-2 0 0 0,2 0-1 16,0 0-1-16,0 1 1 0,0-1-1 0,0 0 1 0,-2 2 0 15,2-2 0-15,-3 0 1 0,3 0 0 0,-3 0 0 0,1 0-1 0,1 2 1 16,-1-2 1-16,0 3 0 0,-1-3 0 0,2 0 0 0,-2 2 1 16,0-2 0-16,-2 1 0 0,3-1 1 0,-1 2-2 0,0-2 1 15,0 0 0-15,1 1 0 0,-1-1 1 0,0 2 0 0,-2-1 0 0,2-1 0 16,0 0 0-16,1 2 0 0,-1-1 2 0,-2-1-1 0,0 2 1 0,2-1 1 16,-3-1-1-16,1 2 0 0,1-2 2 0,-3 1-1 0,2 1 1 15,-4-2-1-15,1 3 1 0,0-2-1 0,0 1 1 0,-1 1 1 0,1-2-1 16,-3 1 1-16,0 0-1 0,0 2 1 0,-1-3 0 0,-3 1 0 15,2 2 1-15,-1-1 0 0,-2 0 0 0,-1 0-1 0,-1 1 1 0,-1 0 0 0,-1-1 0 16,-1 2-1-16,-1-3 0 0,-3 3 0 0,0-2-1 0,-2 1 1 16,-1-1 0-16,-1 2-2 0,2-2-1 0,-3 1 0 0,0 1-1 15,-3-2 0-15,3 1-1 0,1-1 0 0,-4 1-1 0,3 1 2 0,0-2-1 16,0 1 0-16,3-1 0 0,-2 1 0 0,1-3 1 0,1 3-1 16,2-1 1-16,-2-1 0 0,4 1 0 0,0-1 1 0,-1 1 2 0,1-2 1 15,1 1-1-15,1-1 2 0,1 2 0 0,-1-2 1 0,2 1 1 0,-1 0 1 16,1 1 1-16,-1-2 0 0,2 1 2 0,0 1 0 0,-1-2-1 0,-1 1 2 15,2 1-1-15,-2-1 0 0,1 2-1 0,1-4 1 0,-2 3-2 16,-2 1 0-16,3-1 0 0,-3 0-1 0,1 0-1 0,-1 1 0 0,0-1 0 16,-2-1 2-16,2 1-2 0,-2 1 0 0,1 1-2 0,-3-2 1 15,1 0-1-15,0 0-1 0,-2 1-1 0,3 0 1 0,-3-1 0 0,0 0-2 16,1 1 1-16,-3-1-2 0,2 0 0 0,-1 0 0 0,1-1-2 16,0 1 0-16,0 1-2 0,0-3 0 0,-1 1-1 0,-1 1 1 0,4-1-1 15,-3-1 0-15,1 0-2 0,0 2 1 0,0-3 0 0,3 0-1 0,-3 3 1 16,1-2 1-16,-1-1 4 0,0 1 1 0,2-1 3 0,-2 3 2 0,4-3 1 15,-2 4 1-15,0-4 0 0,1 2 1 0,1 1 2 0,2-1-1 16,-1-1 0-16,0 1 2 0,1-1-2 0,-1 1 0 0,3-1-3 0,-2-1-2 16,3 2-1-16,-3-1-1 0,5-1-2 0,-3 1-1 0,2 1 0 0,-1-2 1 15,1 2-2-15,1-2 0 0,-1 1 0 0,1 1 0 0,-1-2 0 0,2 1 0 16,-2-1 1-16,3 0-1 0,-3 0 0 0,2 0 0 0,-2 0 0 16,1 0 0-16,0 0 0 0,2 0 0 0,-3 0 1 0,1 0-2 0,2 0 0 15,-1 0 0-15,0 0 1 0,0 0-1 0,0 0 0 0,0 0 1 0,1 0-1 16,-2 0 1-16,2 0-1 0,1 0 0 0,-1 0 0 0,0 0 1 0,0 0-1 15,1-1 1-15,1 1 0 0,-1 0 0 0,2 0-1 0,-2 0 2 16,2 0-1-16,-1 0 0 0,0 0-1 0,1 0 1 0,0 0 0 0,2 0 0 16,-1-2 1-16,-4 2 1 0,5-1-1 0,-3 1 0 0,0-2 0 0,1 2 2 15,-2 0 0-15,2-2 0 0,0 1 0 0,-2 1 0 0,2-1-1 0,-3-1 0 16,1 1 0-16,2-1-1 0,-3 1-1 0,1-2-2 0,-2 1 1 0,2 2-2 16,-1-3-2-16,1 1 0 0,-2-2-2 0,0 1-2 0,0 2 0 15,0-3 0-15,2 4 1 0,-4-3 0 0,4 2 0 0,-4-2 1 0,0 2 2 16,2-1 1-16,0-1-1 0,-1 2 2 0,0-2 2 0,0 3 1 15,-1 0 0-15,2-3 3 0,-2 3-1 0,3 0 1 0,-2 0 1 0,0 0-2 0,-1 0 1 16,3 0-1-16,-4 3 0 0,4-3 1 0,0 0-1 0,-2 3 2 16,2-2-2-16,-1-1 0 0,0 1 1 0,2 1-1 0,-1 0 1 0,0-1-2 15,0 1 0-15,1-1 0 0,-3 0 1 0,3-1-1 0,2 3 0 0,-3-3 0 16,1 0 1-16,1 3-1 0,-1-2-1 0,2-1 0 0,-1 1 1 0,0-1 1 16,0 2-2-16,2-2 1 0,-1 0 1 0,0 0 1 0,2 0-1 15,-1 0 0-15,-1 0 1 0,3 0-1 0,-1 0 1 0,-2-2-2 0,1 2 1 16,2-1 1-16,-3 1-2 0,2-1 0 0,-2-2 0 0,0 3 1 0,1 0-2 15,-1-3 0-15,0 3 0 0,0-1 0 0,1 1 0 0,0-1 1 0,0-1 1 16,-1 1 0-16,0-1 0 0,1 0 2 0,-1 1-1 0,0 1 1 16,0-1-1-16,1-2 2 0,0 3 0 0,-2 0-1 0,3-3 0 0,-2 3-1 15,1 0 1-15,1 0-1 0,-2-4 1 0,3 4-2 0,-2-1 1 0,1 0-1 16,-2 1 0-16,3-2 0 0,-1 1-1 0,2 1 0 0,-1-2 1 0,-1 1 1 16,1 1-1-16,0-2 2 0,2 1-2 0,-1-1 2 0,-2 1-1 0,3 1 1 15,-1-2-1-15,1 1 1 0,1-1 0 0,-1 0 1 0,1 1-1 0,-1 1 0 16,1-3-1-16,0 3 0 0,-1-3-1 0,0 3 1 0,1-1-2 15,0 1-1-15,0-2-1 0,0 1-1 0,-2 1-1 0,1-2-1 0,-1 2 0 16,2 0-2-16,-1-3 1 0,-3 3-1 0,2-2 0 0,1 2-1 0,-2 0 1 16,-1-2-1-16,2 2 0 0,-1 0 1 0,0 0 0 0,-2 0 1 0,1 0-1 15,1 0 2-15,-1 0-1 0,1-2 1 0,0 2 1 0,0 0 0 16,1 0 0-16,0 0 1 0,-1 0 2 0,2 0 1 0,-3 0 0 0,2-1 1 16,1 1 1-16,-1-2-1 0,0 2 1 0,2 0 1 0,0 0-1 0,-1-1 2 15,1 1 0-15,0-1-1 0,-1 1 0 0,0-3-1 0,1 3 1 0,0 0-2 16,0 0 1-16,0-3-2 0,-2 3 0 0,2 0 0 0,0 0-1 15,0 0 2-15,1 0-2 0,-1 0 0 0,-1-1 1 0,1 1 0 0,-1 0 1 16,1 0-2-16,0 0 0 0,-1 0 1 0,1 0 0 0,-1 0 1 0,1 0-1 16,0 0-1-16,-1 0 1 0,0 0 1 0,1 0-1 0,0 0-1 0,-1 0 1 15,1 0-1-15,-1 1 2 0,1-1-1 0,0 0 0 0,-1 0 1 16,3 0 0-16,-2 0-1 0,2 0 0 0,-3 0 2 0,3 0 0 0,-2 0 1 16,2 0-1-16,-1 0 2 0,-1 0-2 0,1 0 2 0,-2 0-1 0,3 0 1 15,-2 0-1-15,2 0 0 0,-1 0 1 0,1 0-1 0,0 0 1 0,0 0-1 16,-2-1-2-16,2 1 0 0,0 0 0 0,-2 0-1 0,2-1-1 0,0 1 0 15,-2-2 0-15,3 2 0 0,-4 0 0 0,3 0 1 0,-2 0-4 0,2 0 2 16,-2 0-1-16,2 0 1 0,-2 0-1 0,2 0 1 0,-1 0 0 16,-1 0 0-16,3 0 1 0,-3 0-1 0,2 0-1 0,0 0 1 0,0 0 0 15,0 0 0-15,-2 0 1 0,0 0 0 0,1 0 1 0,0 0-1 0,1 0 0 16,-2 0 0-16,2 0-1 0,-3 0 1 0,3 0 0 0,-2 0 0 0,2 0 0 16,-2 0 1-16,2 0-1 0,-2 0 0 0,0 0 0 0,1 0 0 15,-1 0 0-15,2 0 0 0,-2 0 0 0,0 0 1 0,0 0-1 0,2 0 0 16,-3 0 0-16,2 0 0 0,-1 0 0 0,2 0 0 0,-1 0 0 0,-1 0 1 15,2 0-1-15,-3 0 0 0,3 0-1 0,-2 0 1 0,2 0-1 16,-2 0 1-16,0 0-1 0,2 0 1 0,-3 0-1 0,3 0 0 0,-2 0 0 16,2 0 0-16,-2 0 0 0,2 0 1 0,-2 0 0 0,1 0 1 0,-1 0-1 15,0 0 1-15,2 0-1 0,0 0 0 0,1 0 0 0,-1 0 2 0,0 0-1 16,0 0 0-16,-2 0 0 0,4 0 1 0,-1 0-1 0,-1 0 1 0,1 0 1 16,1 0-2-16,-1 0 0 0,-1 0 1 0,1 0 1 0,-1 0-1 15,1 0-1-15,-1 0 1 0,-1-1-1 0,2-1-1 0,-1 2 0 0,0 0 1 16,1-2 0-16,-1 2-1 0,0 0-1 0,1 0 0 0,-1-1 0 0,1 1 0 15,-1 0 0-15,-1 0 1 0,2 0-1 0,-1 0 1 0,1 0 0 0,1 0 0 16,-1-2 0-16,-1 2 0 0,1 0 1 0,1-2-1 0,-1 2 0 0,-1 0 0 16,1 0 0-16,1 0 0 0,-1 0 0 0,-1 0 0 0,3 0 2 15,-3-3-2-15,3 3 1 0,-1 0-1 0,-1 0 0 0,2 0 0 0,-2 0 1 16,1 0-1-16,1 0 0 0,0 0 0 0,-2 0 0 0,2 0-1 0,0 0 0 16,0 0 0-16,-1 0 0 0,1 0 1 0,-2 0-1 0,2 0 0 0,0 0 1 15,0 0 0-15,0 0-1 0,-2 0 0 0,2 0 0 0,-1-2 0 16,1 2 2-16,-2 0-2 0,2 0 1 0,0 0 0 0,-2 0-1 0,1 0 0 15,1 0 1-15,-2 0-1 0,2 0 0 0,0 0 0 0,-1 0 1 0,-1-2 0 16,2 2 0-16,0 0 0 0,-2 0 1 0,2 0-2 0,-1 0-2 0,1 0 2 16,0 0 0-16,0 0 0 0,0 0 2 0,0 0-2 0,0 0-2 0,0 0 2 15,0 0-1-15,0 0 1 0,0 0-1 0,0 0 0 0,-3 0 0 0,3 0 0 16,0 0 1-16,0 0-1 0,0 0 1 0,0 0-1 0,0-1-1 16,0 1 1-16,0 0 1 0,-1 0 0 0,1 0 0 0,0 0-1 0,0 0 1 15,-2 0 0-15,2 0 0 0,0 0 0 0,-2-1 0 0,2 1 1 0,0 0 0 16,0 0 1-16,0 0-2 0,0 0 1 0,0 0-1 0,-1 0 0 15,1 0 0-15,0 0 0 0,0 0 0 0,0 0 0 0,0 0 0 0,0 0 0 16,0 0 0-16,-2 0-1 0,2 0 1 0,0 0 0 0,0-2 0 0,0 2-2 16,0 0 1-16,0 0 1 0,-1 0 0 0,1 0 0 0,0 0-1 0,0 0 1 15,0 0-1-15,0 0 1 0,0 0 0 0,0 0-1 0,0 0 0 0,0 0 0 16,0 0 1-16,0 0-1 0,0 0-1 0,0 0 2 0,0 0-1 16,0 0 1-16,0 0-1 0,0 0 0 0,0 0 0 0,0 0 0 0,0 0 0 15,0 0 1-15,0 0 0 0,0 0 0 0,0 0 0 0,0 0 0 0,-2 0 0 16,2 0-1-16,0 0 1 0,0 0 1 0,0 0 0 0,0 0-1 15,0 0 1-15,0 0 0 0,0-1 0 0,0 1 0 0,0 0 0 0,0 0-1 16,0 0 2-16,0 0-1 0,0 0 0 0,0 0 0 0,0 0 1 0,0 0-1 16,0 0 0-16,0 0 1 0,0-2-2 0,2 1 0 0,-1 1 0 0,-1-2 1 15,0 2-2-15,2-1-1 0,-2 1 1 0,1-2-2 0,1 1-3 0,-2 1-2 16,2-2-3-16,-1 1-6 0,-1 1-6 0,3-2-9 0,-3 2-8 16,3-2-12-16,-1 2-10 0,-1-1-11 0,1 1-13 0,1 0-10 0,-1 0-12 15,1 0-12-15,0 0-10 0,0 0-14 0,1 0-16 0,0 0-14 0,1 1-14 16,-2 1-17-16,2 1-18 0,0 0-25 0,-1 2-30 0,3-2-40 0,0 1-49 15,0 1-62-15,-1-2-68 0,1 4-31 0,0-2-8 0</inkml:trace>
  <inkml:trace contextRef="#ctx0" brushRef="#br0" timeOffset="468597.4702">8314 13455 257 0,'1'-7'233'0,"1"4"-29"0,1-4-21 0,-1 2-12 0,-1 0-8 0,1 0-5 16,1 0-6-16,-1-2-6 0,-1 2-6 0,2 1-7 0,0 0-8 0,-1-3-7 16,-2 3-6-16,1 0-8 0,1 1-5 0,-2-2-5 0,2 1-6 15,-1 3-5-15,-1-2-8 0,2-1-8 0,-2 3-6 0,0-1-8 16,0 0-7-16,0 2-6 0,0 0-7 0,0 0-5 0,0 0-5 15,0 4-5-15,0-3-5 0,0 4-4 0,0 0-3 0,0 2-3 0,0 2 1 16,0 1-1-16,-2 2 1 0,2 3 1 0,-1 2 4 0,-1 1 4 16,2 1 1-16,-2 6 5 0,1 0 4 0,-1 1 4 0,-1 6 3 0,0 0 4 15,2 3 2-15,-2 5 1 0,-1 2 0 0,1 0 0 0,0 4 0 0,0 2-1 16,-1 2-3-16,0 2-4 0,-2 1-4 0,1 0-7 0,2 0-6 16,-2 1-5-16,2-1-6 0,-1 1-4 0,0 1-3 0,-1-4 2 15,2-1 2-15,2 1 6 0,-1-3 7 0,0-2 5 0,2 0 3 0,0-4 5 16,0 1 2-16,0-4 3 0,0 1 4 0,2-5 3 0,-2 2 2 15,2-2 1-15,-1-3-1 0,2-4 0 0,0 0-5 0,0-1-5 0,0-1-6 16,-1-4-6-16,3-1-3 0,-2-1-2 0,2-1-2 0,-2-2 0 16,5-2 0-16,-4-2-1 0,1-1 1 0,0 0 0 0,0-1 0 0,1-2 1 15,2-1 0-15,-2-3 1 0,1 2-1 0,-1 0 0 0,3-3 0 0,-2-1 0 16,1 0-1-16,0 0-1 0,3-1 0 0,-2 1-3 0,2-3 0 16,2 1-1-16,0-1-1 0,-1 0-2 0,1 0-2 0,4 0 0 0,-2 0-3 15,0 0 0-15,3 0-1 0,-1 0-2 0,2 2 0 0,2-2-1 0,1 1 1 16,0 1 1-16,0-1 3 0,3 1 1 0,0 1 1 0,2 0 3 0,3 0 0 15,0 0 3-15,2-3 1 0,1 5 2 0,2 0 1 0,3-2 2 16,1 1 2-16,3 0-1 0,0 0 1 0,4 3-3 0,0-3-2 16,1 0-3-16,4 1-1 0,-2-1-4 0,5 1-4 0,-1 1-4 0,4-2-3 15,-3 1-5-15,3-2-4 0,0 0 1 0,3 1 3 0,0 1 2 0,0-1 1 16,3 0 3-16,1 0 1 0,3-1 1 0,0 2 3 0,2-2 0 16,1 1 2-16,4-1 2 0,1 1 3 0,0-1 1 0,3 2 2 0,1-2-4 15,-1 1-8-15,2 1 0 0,-1 1 2 0,0-3 0 0,0 4 2 16,0-1 1-16,0-2 2 0,3 4 0 0,-2-1 1 0,0 0-1 0,0 0-1 15,-2 1-3-15,1 1 0 0,0 0-3 0,-1-3-2 0,-4 4-7 0,0 0-9 16,-1-1-5-16,-4-2-5 0,-1 2-2 0,-3 0-2 0,0 0-2 16,-5 0 1-16,-1-2 0 0,-3 1 2 0,-2-3 3 0,-3 3 4 0,-1-1 4 15,-1-3 6-15,-4 2 7 0,-1-2 6 0,-3-1 3 0,-1 2 3 16,-2-2 1-16,-1 0 2 0,-4-2 0 0,-1 1 0 0,0-1 2 0,-4 0 0 16,0-1 0-16,-2 0 2 0,-4 0 2 0,2 0 1 0,-4 0 2 15,1 0 2-15,-4-1 5 0,2 0 4 0,-4 1 4 0,0-2 3 0,0 1 4 16,-4 1 1-16,1-3 5 0,-2 1 1 0,2 1 1 0,-4-1 3 0,0-1 0 15,0 1-1-15,1 1-3 0,-1-2-2 0,-3 2-3 0,2-2-4 0,0 0-3 16,-2 1-3-16,1 0-3 0,1-1-3 0,-1-1-3 0,2 0-3 16,-2 0-2-16,-1 0-2 0,1 1-1 0,1-2 0 0,0 0-1 15,0 2 0-15,-1-3 0 0,-1 1-2 0,2-1 2 0,0 0 1 0,-1-1-2 16,-1-1 2-16,3 1 0 0,-3-3 1 0,1 1-1 0,-1-2 1 0,0 0-1 16,0-1 0-16,-1-1 0 0,1-1-1 0,1-1 0 0,-1-3-2 15,-2-1 0-15,2-1-1 0,-2-2-2 0,2-2 0 0,-2-1-2 0,1 0-2 16,0-3-2-16,-1-1-1 0,0-1-3 0,0-1-3 0,2-2-1 15,-2-2-3-15,1 1-2 0,0-4-2 0,-1 2 1 0,0-3 4 0,-1 0 2 16,1-1 1-16,0-2-1 0,-1 3-5 0,1-4-14 0,-3 1-17 0,2-2-26 16,-1 0-30-16,-1-1-41 0,2-1-47 0,-2 0-80 0,2-5-97 15,-1 3-89-15,-1 0-87 0,5-6-44 0,-5 4-27 0,3-1-10 16</inkml:trace>
  <inkml:trace contextRef="#ctx0" brushRef="#br0" timeOffset="472630.6121">15373 14509 297 0,'0'-3'516'0,"0"-1"10"0,0 2-54 0,0-3-87 0,0 2-90 0,0-2-88 0,0 1-50 0,0 1-35 0,0 1-17 0,0-1-10 15,0 1-5-15,0-1-4 0,0 1 0 0,0 0-4 0,0 2-8 0,0 0-10 16,0 0-9-16,0 0-7 0,0 0-8 0,0 0-6 0,0 0-4 16,0 0-2-16,0 0-1 0,0 0-2 0,-1-2 0 0,1 2 0 15,0 0-2-15,-2 0 0 0,2 0-2 0,-2 0-1 0,2 0-2 16,-1 0-1-16,-1 0-3 0,2 0-4 0,-3 2-2 0,1-2-3 0,-1 0 0 15,1 2-2-15,1 0 1 0,-2-1-3 0,-1 1 0 0,-1 1 1 0,0 1-1 16,-2-1-2-16,2 2 0 0,-3 2 0 0,-1-2 0 16,1 1 2-16,0 3-2 0,-1-1 0 0,-1 1-1 0,2-2 0 0,0 2-1 15,1 1-2-15,0 0 0 0,1 0-1 0,0 1 0 0,2-1 1 0,1 2-1 16,0 0-1-16,3-2-2 0,3 2-3 0,-1-1-1 0,3 1-3 0,-1 0-3 16,3-1-6-16,1 1-5 0,3-2-8 0,-2 2-5 0,3-3-9 15,1 0-8-15,0 2-6 0,3-2-5 0,-2-2-4 0,3 1-2 0,1-3-1 16,-1 2 1-16,0-2-1 0,0 0 4 0,0 0 4 0,-1-4 7 15,-1 2 9-15,-2 0 9 0,1-3 9 0,-3 2 11 0,-1-2 12 0,1 0 12 16,-3-2 11-16,-2 2 7 0,-1-3 4 0,-2 0 5 0,2 2 6 16,-5-4 2-16,-3 0 6 0,1 0 1 0,-2-2 3 0,-3 2 2 15,-1-3 2-15,-1-1 1 0,-1 0 3 0,-3-1 0 0,-1 1-1 0,-2-2 3 16,-1 1 4-16,-1-1 3 0,1-1-1 0,-3 2 3 0,2-2 0 0,-2 0 1 16,1 2 1-16,1-2-1 0,0 2 1 0,2-2-2 15,-2 2-3-15,6-1-4 0,-4 1-3 0,6 0-3 0,-1 2-2 0,0-3-3 16,3 1-3-16,2 2-1 0,-2-1-3 0,2 2-2 0,3-1-3 0,0 1-4 15,1 0-3-15,0-1-4 0,1 1-3 0,1 2-2 0,0-2-3 16,1 2-3-16,1 0-3 0,0 1-4 0,-1-2-1 0,2 3-3 16,2-2-3-16,-2 2 1 0,0-1 0 0,0 1 0 0,0 0 2 0,-1 1 1 15,1-1 2-15,-1 1 4 0,0 2 2 0,-1-3 2 0,-1 3 4 16,2-2 2-16,-2 2 2 0,0 0 2 0,0 0 3 0,0 0-1 0,0 0 2 16,0 0-1-16,0 0-3 0,0 0-1 0,-2-2 0 0,2 2-5 15,0 0 0-15,0 0-4 0,0 0-2 0,0 0-2 0,0 0-1 0,0 0-3 16,0 0-2-16,0 0-2 0,0 0 0 0,0 0 0 0,0 0-2 15,0 0 1-15,0 0-1 0,0 0-1 0,0 0 0 0,0 0-1 16,0 0 1-16,0 0-2 0,0 0 0 0,0 0-1 0,0 0 0 0,0 0-2 16,0 0-1-16,0 0-6 0,0 0-5 0,0 0-10 0,0 0-8 0,0 0-9 15,0 0-13-15,0 0-9 0,0 0-10 0,0 0-10 0,0 0-10 16,0 2-15-16,0 0-14 0,0 1-22 0,0-1-21 0,0 3-25 16,2-2-23-16,-2 1-32 0,0 1-35 0,0-1-38 0,0 2-39 15,0 0-51-15,-2 0-58 0,2-1-38 0,-1 2-25 0</inkml:trace>
  <inkml:trace contextRef="#ctx0" brushRef="#br0" timeOffset="472954.1635">14873 14539 411 0,'-3'-5'383'0,"2"3"-75"0,-1-3-75 0,2 1-74 0,0 1-47 0,0 0-33 0,0 1-18 0,0-1-14 0,0 2-6 0,2-1-3 15,-1 1-5-15,1-1 0 0,-1 2-5 0,3 0-5 0,-3 0-7 0,3 0-5 16,-3 0-7-16,1 0-6 0,-1 0-5 0,4 0-3 0,-4 2-2 15,1-1-3-15,-1-1 0 0,1 2 1 0,-2-1-1 0,2-1-1 0,-1 2 2 16,-1-1 0-16,0 1 1 0,0-1 0 0,0 1-4 0,0 1-6 16,0-2-15-16,0 1-21 0,0-2-34 0,0 0-43 0,0 0-68 0,0 0-77 15,0 4-60-15,0-1-51 0</inkml:trace>
  <inkml:trace contextRef="#ctx0" brushRef="#br0" timeOffset="473531.0273">15220 14532 46 0,'0'-6'542'0,"0"-2"10"16,0 2 13-16,0-1-76 0,0 2-117 0,0 0-93 0,0-2-77 15,0 2-48-15,1 0-33 0,-1 0-18 0,3 2-11 0,-3-1-4 0,2-1-2 0,-1 3-6 16,1 0-8-16,0-1-9 0,-2 0-12 0,1 1-8 0,1 1-9 16,-1 1-6-16,-1 0-4 0,0 0-2 0,0 0-1 0,0 0 0 15,0 0-1-15,0 0-1 0,0 0-2 0,-1 0-1 0,-2 1-3 0,1 1 0 16,0 1-2-16,-1 1 0 0,0-1 0 0,2 2-1 0,-1 2 1 16,-1-1-2-16,1 2-2 0,-1 0 1 0,0 2-1 0,0 0 0 15,-1 1-2-15,1-1 0 0,0 0-2 0,0 2-2 0,0 0-2 16,-2-2-1-16,4 0 0 0,-1 1-2 0,1-3 2 0,-1 3 0 0,0-3 1 15,2 1 1-15,0-1 1 0,0-1 2 0,2 0 2 0,0-1 0 16,-2-1 3-16,1-1 1 0,2 1 3 0,-1-2 1 0,1-1 3 0,0 2 2 16,3-3 1-16,-3 1 1 0,2 0 0 0,2 0 1 0,-1-2-1 15,3 0-1-15,-1 0-1 0,2 0 0 0,1 0-1 0,-2 0-2 16,4 0-2-16,0 0-2 0,-1 0-2 0,1 0-2 0,0 0-4 0,0 1 0 16,0 1-4-16,2 0-2 0,-1 1 0 0,-1-1-2 0,2 4 2 15,-2-2-1-15,1 1-2 0,-1 2-2 0,3 0-1 0,-4 2 0 0,0 2 1 16,2-1 0-16,-2 2 2 0,-1 0 1 0,0 3 2 0,-1-1 0 0,-1 2 2 15,-2 1 0-15,-1 0 0 0,-1 0 1 0,-2 1 2 0,-1 1 2 0,-2 1-1 16,-2 0 2-16,1 1-1 0,-6-2 2 0,2 0 2 0,-3-1 2 16,-1 2 2-16,-2-2 5 0,0 1 4 0,-2-5 6 0,0 3 6 0,-1-2 5 15,0-2 5-15,-2-1 6 0,0-1 7 0,1-2 4 0,0 0 7 0,-3-2 2 16,1-1 5-16,0-1 0 0,0-2 1 0,1 1-2 16,-3-4-2-16,5 0-7 0,-2-1-6 0,0-2-19 0,2-2-21 0,1-1-30 15,-2-1-34-15,4-3-38 0,-1 0-38 0,0-2-48 0,4 0-50 0,1-4-78 16,1 2-92-16,0-1-107 0,5-3-115 0,1 0-60 0,0-1-32 0,1-1-7 15,5-1 8-15</inkml:trace>
  <inkml:trace contextRef="#ctx0" brushRef="#br0" timeOffset="473841.3366">15231 14493 274 0,'-10'-6'588'0,"2"-2"11"0,0 2 10 0,3-1-62 0,-1 0-95 0,0 2-104 16,1 0-105-16,2 1-65 0,2-1-45 0,-1 1-26 0,2-1-16 0,2 4-10 0,-1-2-8 15,2 1-10-15,2-1-14 0,1 1-11 0,2 2-13 0,2-2-9 16,2 1-10-16,1 1-10 0,3 0-5 0,1 0-6 0,4 1-7 16,-4 1-1-16,5-2-2 0,0 2-2 0,2 1-1 0,-2-1-1 0,2 1-4 15,0-2-1-15,-2 2-2 0,-2-1-1 0,4-1-1 0,-4 2 2 16,1-2 1-16,-2 1 5 0,0 0 4 0,-3-1 3 0,-1 1 4 0,-2-2 1 15,-1 1 0-15,-2 1 1 0,-2-2-1 0,0 0-4 0,-3 0-6 16,1 0-8-16,-3 0-11 0,-3 0-13 0,0 0-16 0,0 0-16 16,-3 0-16-16,0-2-20 0,-5 1-22 0,2 1-23 0,0-2-25 0,-4 1-32 15,-1 1-33-15,-2 0-30 0,1 0-31 0,-1 0-45 0,0 0-56 16,-1 0-21-16</inkml:trace>
  <inkml:trace contextRef="#ctx0" brushRef="#br0" timeOffset="474347.0465">15407 14490 45 0,'-4'-2'518'0,"1"1"-15"0,1-1-29 0,-1 0-64 15,2-1-79-15,-3 2-56 0,1 0-44 0,1-1-30 0,1-1-25 16,-1 1-18-16,-1 1-17 0,1-3-13 0,2 4-15 0,-1-2-15 0,-2 2-16 16,3-1-14-16,-1-1-15 0,1 2-15 0,0 0-13 0,0 0-12 15,0 0-8-15,-2 2-9 0,2-1-5 0,-2 1-3 0,2 2-2 16,-3 1 0-16,2-1-1 0,-3 2-1 0,3 1 2 0,-3 1-1 0,1 0 0 15,0 1 2-15,1 0 2 0,-3 1 2 0,1 2 1 0,0-2 0 16,0 2-1-16,-1-2 0 0,2 0 1 0,-2 1 1 0,0-3 1 0,1 1-1 16,-1 1 2-16,2-2 2 0,0-2 1 0,0-1 3 0,0 1 1 15,1-1 4-15,0-1 2 0,-2-1 3 0,4 0 5 0,-1-1 3 16,1 1 2-16,-2-3 4 0,2 0 4 0,0 0 3 0,0 0 1 0,0 0 3 16,0 0 1-16,0 0-1 0,0 0-2 0,2 0-3 0,-2-2-3 15,1 1-6-15,3-2-3 0,-2 1-5 0,1 1-4 0,0-2-6 16,-1 0-2-16,1 0-7 0,0 0-5 0,1 1-4 0,-1 2-2 0,0-3-4 15,1 1 0-15,0 0 0 0,-1 1 0 0,0 1-1 0,0-2 1 16,1 2 0-16,-1 0 0 0,2 0-1 0,-1 0 0 0,-1 2 1 0,2-2 1 16,-2 1 0-16,4 1-1 0,-3 0 2 0,1 1 0 0,3-1 2 15,-2 2-2-15,1-1 1 0,-1 2 1 0,1-1-1 0,2 2 1 0,-1 0 2 16,0 0 0-16,1-1 3 0,0 4 1 0,1-1 1 0,-1-1 1 16,2 3 1-16,-1-4 3 0,2 5 0 0,-2-2 3 0,0 3 1 0,0-2 1 15,-2 0 3-15,2 2-1 0,-1-1 0 0,-1 0 1 0,0 2-3 16,-1-2-1-16,0 3-1 0,-2-1 0 0,0-1-2 0,-2 1 2 0,-1 1 2 15,-2-3 1-15,-2 1 1 0,1 3 1 0,-3-4 2 0,-1 1 2 0,-4 0 1 16,1-1 1-16,-1 2 2 0,-4-4 3 0,0 3 1 0,-4-3 2 0,1 0 0 16,-3 0-1-16,0-2-11 0,-3 0-15 0,2 0-27 0,-4-1-33 15,3-2-65-15,-4 0-80 0,2-4-113 0,-3 0-129 0,0-1-68 16,0-2-38-16,-3-2-20 0,2-2-13 0</inkml:trace>
  <inkml:trace contextRef="#ctx0" brushRef="#br0" timeOffset="476399.7646">9004 14158 227 0,'0'-7'219'0,"0"1"-34"0,0 0-20 0,0 0-9 0,0 0-3 0,2 1 2 0,-2 0-5 0,0-2-3 15,0 2-7-15,1 0-6 0,1 1-8 0,-2-3-8 0,2 4-6 16,-1-2-7-16,-1 3-5 0,2-3-5 0,0 1-5 0,-2 0-3 16,1 3-5-16,-1-2-5 0,0 0-4 0,0 2-2 0,0-1-3 0,0 1-5 15,0 1-5-15,0 0-3 0,0 0-4 0,0 0-5 0,0 0-3 16,0 0-5-16,0 0-3 0,0 0-5 0,0 0-4 0,0 0-4 0,0 0-4 16,0 0-5-16,0 0-4 0,0 0-3 0,0 0-4 15,-1 0-1-15,-3 1-2 0,4-1-1 0,-3 2 0 0,1-1-1 0,1 2 1 16,-1 1 0-16,-2 0 2 0,1 2 2 0,0 1 3 0,-1 1 0 0,0 2 3 15,0 1 1-15,-1-1 2 0,2 4 4 0,-3 1 1 0,0 0 1 16,3 2-1-16,-2 2 2 0,2-1-1 0,-1 3 0 0,0 1-2 16,-1 1-2-16,4 0-1 0,-1 1-3 0,1 2-2 0,1 1-1 0,1 0-3 15,2 0-1-15,2 3-4 0,1 0-1 0,2-1 1 0,2 0 4 16,4 3 5-16,0-2 2 0,3 2 3 0,4-2 3 0,1 0 2 0,3-2 2 16,5-2 2-16,0 3 1 0,5-4-1 0,4 0 0 0,1-3-2 15,1-2-2-15,5-2-8 0,0-2-10 0,3-1-12 0,0-4-13 0,3-3-14 16,0-2-11-16,2-2-9 0,0-4-7 0,0-2-5 0,-1-2-6 0,1 0-4 15,-2-6-4-15,0 1-3 0,0-4-1 0,-4-1-1 0,1 0 0 0,-3-3 6 16,-4 0 9-16,0-3 10 0,-3-1 10 0,-4 1 6 0,-4-2 9 16,-1-2 6-16,-3 0 5 0,-6-1 9 0,1 0 6 0,-5 0 11 15,-4-2 11-15,1-2 11 0,-3 2 11 0,-3-4 9 0,-3 4 6 0,1-4 7 16,-4 2 4-16,-1 0 6 0,-2-1 3 0,-1 0 2 0,-2 2 2 16,-1-2 0-16,0 1 1 0,-1 2-3 0,-1-1-3 0,-2 0-4 15,1 3-6-15,0 0-5 0,2 0-5 0,-2 3-5 0,0 0-5 0,2 1-5 16,-1-1-5-16,0 5-1 0,2-1-4 0,0 1-3 0,2 4-1 15,-2 0-2-15,3-1-2 0,-1 4-2 0,0 0-1 0,1 3-1 0,0-1-2 16,0 4 0-16,2-1-2 0,-1 0-1 0,-1 1-2 0,0 1-3 16,2 1-1-16,-1-1-2 0,-1 3 0 0,2 0 2 0,0 0-1 0,0 0 0 15,0 0 3-15,0 0 0 0,0 0 2 0,-2 0 3 0,-1 0 2 16,2 0 3-16,-3 0 3 0,1 3 4 0,0-1 4 0,-3 1 2 0,3 1 1 16,-2-1 2-16,0-1-1 0,-3 3 2 0,3-2 0 0,-4 1-1 15,3 2 0-15,-2-1-2 0,0 2-1 0,-3-1-2 0,3 2-3 0,-2 2-2 16,-2-3-1-16,1 5-2 0,-2-1-3 0,2-1-2 0,0 5 0 15,-3 0-3-15,1 1 0 0,-1-1-1 0,0 3-2 0,0-2 1 16,1 3-1-16,-3 1 1 0,3-2 0 0,2 2 0 0,-3 0 0 0,1-1 2 16,1-1 1-16,1 0 0 0,1-1 1 0,-2 0 1 0,2-2 1 15,2-1 0-15,-1-1 2 0,1-1 2 0,1-1 4 0,1-3 3 0,1-1 4 16,-1-1 2-16,3-2 1 0,0 0-2 0,0-2-5 0,1-2-6 16,0-2-6-16,2 1-3 0,0-3-7 0,0-2-4 0,0-2-6 0,2-2-7 15,1-2-10-15,0-4-8 0,2 0-11 0,1 0-6 0,-1-3-5 16,3-3 1-16,0 0 4 0,3 0 5 0,-2-4 6 0,3 5 4 15,2-2 5-15,-3-1 5 0,4 2 2 0,-2 1 8 0,0 1 7 0,3 1 9 16,-2 2 10-16,3 1 8 0,-1 3 8 0,0-2 4 0,1 3 4 16,1 2 3-16,2 1 3 0,-2 1 2 0,4 3 1 0,-2 0 1 15,4 4 0-15,-2 1-1 0,2 0 0 0,1 3-3 0,2 1-3 0,-2 4-6 16,2 1-2-16,-3 0-8 0,1 3-8 0,2 1-13 0,-3 1-17 16,-1 2-18-16,-2 2-25 0,1 1-25 0,-1 1-30 0,-2-4-40 15,-2 4-44-15,-2-1-64 0,0 1-71 0,-4 0-79 0,0-2-85 0,-3-1-43 16,0 0-21-16,-5-2-4 0</inkml:trace>
  <inkml:trace contextRef="#ctx0" brushRef="#br0" timeOffset="477030.4018">8917 14081 362 0,'0'-4'333'0,"-1"0"-64"0,-1 1-68 0,2-1-40 0,-1 3-29 0,-1-2-18 0,2 2-12 0,-3-1-14 0,3 2-10 15,0 0-13-15,-3 0-13 0,2 0-9 0,-1 3-7 0,-1 0-6 16,-1 0-4-16,1 2-2 0,0 1-4 0,-2 1 0 0,-1 0 2 16,0 3 2-16,-1-1 3 0,1 1 5 0,-2 2 3 0,-1-1 4 15,-1 0 5-15,2 3 0 0,-3-1-1 0,3-1-2 0,-1-1 1 0,-2-1-2 16,1 3 0-16,2-4-1 0,0 1-1 0,-1-3 4 0,1 1 3 0,2-1 3 15,1-2 5-15,-1-2 0 0,3 0-1 0,0-1-4 0,1-2-2 16,2 0-2-16,0-3-3 0,0 0-5 0,3-4-3 0,2 0-2 16,2-3-3-16,0-2-4 0,3 1-8 0,2-4-5 0,-1 0-8 0,4-2-2 15,3 0-1-15,-1 2 1 0,3-3 0 0,0 2 3 0,2-3 1 16,-1 2 4-16,1 2 3 0,2 1 1 0,-1 0 2 0,0 4-1 0,0-2 0 16,1 4 0-16,0 1 1 0,-2 4-1 0,2 0-1 0,-2 4-1 15,1 4 1-15,-2 0-8 0,1 5-10 0,-1 2-26 0,0 5-32 16,-3-1-54-16,4 4-63 0,0 2-95 0,-3 2-113 0,2 1-72 0,-3 1-52 15,0 1-27-15,-1 1-16 0</inkml:trace>
  <inkml:trace contextRef="#ctx0" brushRef="#br0" timeOffset="478913.8546">8831 16010 301 0,'-2'-3'362'0,"0"-2"-53"0,2 3-60 0,-1-3-36 0,1 3-25 0,0-1-17 0,0 0-10 0,0-1-7 0,0 4-5 0,0-2-3 0,0 0-5 15,0-1-3-15,0 3-6 0,0 0-3 0,0 0-5 0,0 0-3 16,0 0-6-16,0 0-7 0,0 0-6 0,0 0-8 0,0 0-6 0,0 0-9 16,-2 0-8-16,-1 2-9 0,1-1-8 0,0-1-7 0,0 2-8 15,0-2-5-15,-1 2-6 0,2-2-2 0,-1 4-2 0,0-3-1 0,-1 2 0 16,2 1-1-16,-3 1 2 0,1 0 1 0,0 1 1 0,-3 1 1 15,3 1 2-15,-2-1 0 0,0 1 1 0,0 2 0 0,0-3-1 0,2 5-3 16,-3-5-3-16,3 2-1 0,-2 0-4 0,0 0-2 0,2-2-2 0,0 1-1 16,0-1-3-16,1-2-2 0,-2 0-2 0,4 0 1 0,-2-1-1 15,2 1-1-15,0-3 2 0,2 1 1 0,-2-1 1 0,4-1 1 0,-2-1 4 16,1 0 0-16,0 0 2 0,2-1 2 0,3-1 1 0,-1 0 0 16,2-1 1-16,0 1 1 0,1-1-1 0,4-1-1 0,-1-1-1 0,1 2-1 15,0-1-1-15,2-1-3 0,-2 1-2 0,3 0-3 0,-4 1-1 0,3-2-2 16,-2 2-1-16,2 2-2 0,-3-1-1 0,2 2-1 0,-3 2 2 15,0-1-2-15,-1 2 0 0,0 2 0 0,-1-2 1 0,-1 4 0 0,-1-1 1 16,0 1 1-16,0 5 1 0,-2-2 0 0,-1 0 2 0,-2 3 1 16,0 1 1-16,-1 2 1 0,-2 0 2 0,-2 2 0 0,1 0 3 0,-2 2-1 15,-1-1 1-15,-2 2 0 0,-3 1 0 0,1-1-1 0,0 0 1 0,-3-2-2 16,1 3 0-16,-1-2 0 0,0-3-1 0,0-1 0 0,1-1-2 16,-2 0 1-16,3-2 0 0,-1-1 2 0,-1-2-1 0,1 0-4 0,1-2-8 15,-2-2-14-15,3 0-19 0,0-1-23 0,0-3-29 0,-1-2-33 0,1 0-37 16,0-4-47-16,-1-1-50 0,1-3-80 0,0-2-96 0,1 0-86 0,-2-4-84 15,4-3-40-15,-1-2-17 0,1-1 1 0</inkml:trace>
  <inkml:trace contextRef="#ctx0" brushRef="#br0" timeOffset="479096.6465">8740 15934 210 0,'-3'-4'641'0,"0"-1"18"0,1 0 19 0,-1-2 14 0,2 2-94 0,-2 3-148 0,1-3-105 0,2 2-82 0,0 0-54 0,0 2-40 0,2-2-24 0,2 0-16 0,-1 1-16 0,4 1-17 16,1-3-17-16,4 4-20 0,0-1-27 0,2 0-31 0,3 1-33 0,2-2-35 16,3 1-33-16,0 1-34 0,2-2-43 0,1 1-52 0,2 1-76 15,-1 0-91-15,2 0-102 0,-1 1-108 0,1 1-54 0,-1-1-26 0,0 2-6 16,-2 2 5-16</inkml:trace>
  <inkml:trace contextRef="#ctx0" brushRef="#br0" timeOffset="479785.9223">10272 15973 237 0,'0'-7'583'0,"0"2"15"0,0-1-21 0,0 2-39 0,-1-1-96 0,-1 2-122 0,2 0-77 16,0 1-53-16,-1 1-33 0,1 1-24 0,0 0-18 0,0 0-15 0,0 0-16 16,0 0-14-16,0 1-15 0,0 4-13 0,1 0-12 0,-1 1-7 0,2 0-5 15,-1 3-4-15,1 1 1 0,2 1 0 0,-2 2 1 0,-1 2 2 16,1 2 2-16,1-1-1 0,-1 3 1 0,0 1 0 0,-1 3 0 16,-1-3 1-16,2 5-3 0,-1-2-1 0,-1 2-7 0,0 2-10 0,0 0-13 15,0-1-14-15,0 0-15 0,0 3-19 0,2-4-20 0,-2 2-20 0,2 0-27 16,-1-2-28-16,1-2-36 0,1 0-38 0,0-3-53 0,0 1-64 0,0-5-77 15,2 0-87-15,0-2-43 0,1-4-23 0,2 0-4 0</inkml:trace>
  <inkml:trace contextRef="#ctx0" brushRef="#br0" timeOffset="480115.3073">10653 16194 201 0,'-2'-8'594'0,"1"2"3"0,-2 2 2 0,-1-1-1 0,0 2-90 0,3 0-139 15,-1 0-106-15,0 3-90 0,-1 0-58 0,2 0-44 0,-1 3-25 0,0 0-13 16,-1 2-8-16,1 1-2 0,1 1-4 0,-1 2-3 0,-1 2-3 16,1 3 1-16,1-1-2 0,-1 0 1 0,2 4 0 0,0-1 1 15,0 0-2-15,0 2-1 0,3 0 0 0,-1 2 0 0,1-1-2 0,2-3-2 16,-2 2 1-16,2-2-1 0,0 0 1 0,2-3 0 0,0 0 0 0,1 1 0 16,-2-2-1-16,3-4 4 0,-2 2-1 0,-1-5 0 0,2 2-1 15,1-2 0-15,0-4 0 0,-1 0-1 0,0-1 0 0,1-1-3 0,-1-3 0 16,1-3-1-16,-1 0 0 0,0-3-1 0,0 0-2 0,0-3-4 15,1 0-3-15,-2-2-2 0,-3-2-2 0,1-1-1 0,-2 0-2 0,-1-1 0 16,-2-1-1-16,-2-2 1 0,1 3-2 0,-4-2 0 0,0 3-1 16,0-1-1-16,-5 0-1 0,0 2 0 0,0 0 1 0,-2 2 1 0,-1 2 2 15,2 0-1-15,-3 3-5 0,-1-2-8 0,0 5-14 0,0 0-15 0,0 3-22 16,-1 0-26-16,0 1-38 0,2 3-47 0,0 0-65 0,1 3-76 16,2 1-85-16,0 2-93 0,3 1-45 0,0 1-23 0,2 1-7 0</inkml:trace>
  <inkml:trace contextRef="#ctx0" brushRef="#br0" timeOffset="481180.6841">11905 16095 193 0,'-2'-5'586'0,"-2"0"15"0,0 0 9 0,1 0 6 0,2 3-95 0,-1-3-147 0,0 2-88 0,1 0-55 0,-2-1-39 0,3 4-28 0,0-2-22 0,0 0-16 0,0-1-16 15,4 3-22-15,-2-2-14 0,1 1-16 0,0 1-14 0,5 0-16 0,-1 0-12 16,2 0-12-16,1 1-13 0,1 1-10 0,3-2-9 0,0 3-7 16,2-1-3-16,0 0-4 0,1-2 0 0,1 4 0 0,-1-3-1 0,2 1-1 15,-2-1-1-15,-1 1-1 0,0 0 1 0,1-2 0 0,-1 0 5 0,0 0 7 16,-3 0 7-16,-1 0 7 0,-1 0 7 0,1 0 5 0,-2 0 8 15,-3 0 8-15,-1 0 8 0,-1 0 8 0,-2 0 8 0,2 0 9 16,-4 0 5-16,-1 0 6 0,0 0 2 0,0 0 3 0,0 0 0 0,0 0 1 16,0 0-2-16,0 3 0 0,-1-3-4 0,1 2-7 0,-2-2-5 15,-1 0-8-15,3 2-5 0,-3 1-2 0,1 2-3 0,1-2 1 0,-1 4-1 16,-1-1 2-16,0 3 1 0,-2 1 1 0,2 3 1 0,-1-1 0 0,-3 4 3 16,2 0 1-16,0 2 2 0,1 2 0 0,-3 0-2 0,0 1-3 15,0 2-5-15,2 0-5 0,-1 1-8 0,-1-1-14 0,0 3-17 0,2-3-20 16,0 0-23-16,0 1-24 0,-1 1-36 0,1-1-41 0,1-2-61 15,-1-1-70-15,4 0-113 0,-3 0-137 0,3-2-74 0,-1-4-45 0,2 1-18 16,0-1-4-16,2-5 6 0</inkml:trace>
  <inkml:trace contextRef="#ctx0" brushRef="#br0" timeOffset="481583.8225">12679 16537 204 0,'-3'0'612'0,"-1"0"16"0,1 0 11 0,-1 0 9 0,3 0-89 0,-1 0-138 0,-1 0-94 0,3 0-69 0,0 0-50 0,0 0-38 16,0 1-29-16,0-1-26 0,0 0-19 0,0 2-17 0,0 1-18 0,0 0-19 15,0 2-14-15,2-1-14 0,-1 2-15 0,-1 2-15 0,3-3-14 16,-3 4-14-16,2-1-15 0,-2 1-14 0,2 2-21 0,-1 1-26 16,-1 0-30-16,2 1-37 0,-1 0-58 0,-1 0-69 0,3 0-97 0,-3 1-107 15,0 1-64-15,0-3-39 0,0 0-12 0,0 0-1 0</inkml:trace>
  <inkml:trace contextRef="#ctx0" brushRef="#br0" timeOffset="482182.7404">13332 16382 192 0,'5'-7'555'0,"0"2"9"16,-1-2 9-16,-2 2 7 0,1 1-97 0,-1-1-152 0,-1 1-97 0,-1 3-67 15,0-2-38-15,0 0-26 0,0 1-14 0,0 2-9 0,0 0-8 0,0-1-7 16,-1 1-9-16,-1 0-9 0,1 0-11 0,-1 0-11 0,0 0-5 16,-1 0-6-16,2 1-1 0,-2 1-1 0,1-2 4 0,-1 1 5 0,0 1 6 15,0 1 7-15,-1-2 2 0,0 2 2 0,-3 0 0 0,1 2 2 16,1 0-2-16,-1-1 0 0,1 1 0 0,-3 2 0 0,-1-1-2 0,4 1-2 16,-1 1-3-16,-1 0-6 0,2 2-6 0,-2 0-5 0,2 0-2 15,0 3-2-15,0-2-2 0,1 2-2 0,0-1 0 0,0 1-2 0,3 0 0 16,-1 1-3-16,2-1-2 0,0 1-1 0,0 0-2 0,2-2-1 15,-1-2-3-15,3 2-2 0,-2-1-3 0,3-1-3 0,-2-2 0 0,4 1-4 16,-3-3 0-16,1-1-1 0,1 0 1 0,0-1-1 0,1-1 1 16,-1-1-1-16,2 0-1 0,0-1 4 0,-2-1 3 0,2-1 1 0,-1-1 3 15,0 0 4-15,0-3 3 0,-1 2 1 0,-1-2 4 0,-2-2 2 0,3 2 1 16,-3-2 1-16,-1-1 1 0,-2 0 5 0,0 2 0 0,0-3-1 0,-2-1 0 16,1 3 0-16,-2-4-1 0,-2 2-2 0,0-1-1 0,1 1-2 15,-3-1-1-15,-1-2 0 0,1 3-2 0,-1-3 0 0,0 2-1 16,-3-2-1-16,0 0 0 0,-1 2 0 0,0-2-1 0,-1 0 1 0,1 1 0 15,1-1 2-15,-2 0 0 0,0 1 2 0,2-1 0 0,1-3-1 0,-2 2 1 16,2-1-1-16,2 1-4 0,1-2-5 0,2 0-7 0,0-2-8 0,4 1-11 16,-1-2-10-16,4 1-9 0,-1 1-11 0,4-2-9 15,1 0-7-15,2 2-3 0,2-3-4 0,3 5 0 0,-1-3-2 0,1 2 2 16,2 3 4-16,-2 0 7 0,3 2 7 0,-2 1 11 0,2 1 12 0,-3 2 12 16,2 2 14-16,-4 2 11 0,1 2 13 0,0 2 6 0,-1 2 7 15,-3 2 5-15,1 2 4 0,-4 2 2 0,0 2 3 0,0 2 3 0,-4 2 2 16,-1 4-1-16,0 0-1 0,-4 4-5 0,-1 1-9 0,-3 1-20 0,-3 5-28 15,-2 0-47-15,-1 1-58 0,-2 4-100 0,-3-2-121 0,2 4-90 16,-4-2-75-16,-1 1-38 0,1 1-25 0,-1-2-13 0</inkml:trace>
  <inkml:trace contextRef="#ctx0" brushRef="#br0" timeOffset="484130.5706">9671 15656 30 0,'-7'-13'453'0,"0"0"12"0,1 1-79 0,1-1-124 0,0 3-72 0,1 0-45 0,-1-1-22 0,0 2-12 0,2 2-3 16,0 1-1-16,1-1-1 0,-1 2 0 0,1 2-6 0,-1-1-9 0,2 0-9 15,-2 3-9-15,1 1-3 0,1 1-2 0,-1 0 1 0,2 2 0 16,-1 4 2-16,-1 1 4 0,2 2 4 0,-2 2 5 0,2 3 4 0,-1 3 2 15,-1 4 2-15,2 1 4 0,-2 5 5 0,1 4 7 0,-1 1-1 16,1 6-4-16,-1 4-6 0,0 2-7 0,-1 5-8 0,0 2-9 0,-1 4-7 16,-1 4-8-16,2 2-5 0,-1 1-5 0,0 2-6 0,0 3-7 0,0 1-18 15,-2-2-23-15,1 2-16 0,2 0-14 0,-1-1-15 0,1-1-14 16,0 0-22-16,0-1-22 0,1-4-26 0,1 1-29 0,-1-3-38 0,2-1-38 16,2-3-57-16,-1-3-66 0,2-2-77 0,-1-1-83 0,3-5-39 15,-2-2-19-15,2-1-1 0</inkml:trace>
  <inkml:trace contextRef="#ctx0" brushRef="#br0" timeOffset="485413.7804">15319 16021 81 0,'2'-3'500'0,"-2"-2"-36"0,0 2-65 0,0 0-58 0,0-2-53 0,0 3-33 0,0-3-22 0,0 1-9 0,0 0-2 0,-2 0-2 15,0 0 0-15,2 1-3 0,-1-2-2 0,-2 3-5 0,3-4-5 0,-1 4-7 16,1-1-7-16,-2 0-7 0,0 0-6 0,2 0-7 0,-1 2-7 0,-1-2-7 16,2 1-11-16,0 1-11 0,0-1-12 0,0 2-15 0,0 0-15 15,0 0-14-15,0 0-15 0,2-2-15 0,-1 2-13 0,3 0-11 0,-3 0-11 16,3 0-8-16,1 0-6 0,0 2-3 0,3-2-3 0,0 2-1 15,1-1-2-15,3 1-3 0,0-1-2 0,1 1-3 0,1 1-3 0,2 0-2 16,-2-1 1-16,3 2-3 0,2-1-3 0,-3 0-1 0,1 0-3 16,-1-1-2-16,0 1-3 0,-1 1 0 0,0-1 2 0,-2-1 3 0,1 1 1 15,-3-2 7-15,-1 0 4 0,-1 1 4 0,-3-1 5 0,2-1 4 0,-3 2 5 16,-2-2 6-16,1 0 3 0,-2 0 4 0,-2 0 7 0,0 0 5 16,0 0 3-16,-2 0 2 0,0 0 2 0,0 0 2 0,-1 0 1 0,2 0-2 15,-1 2 2-15,0-2-2 0,-1 0-2 0,2 3-3 0,-3-3-4 16,4 2-5-16,-1-2-7 0,-1 2-6 0,2-1-2 0,-2 3-3 0,-1-1 0 15,1 2-1-15,-2 1 2 0,1 2 0 0,2 1 2 0,-4 4 2 0,2-1 1 16,-4 5 3-16,2-2 5 0,-2 3 2 0,0 2 3 0,2 2 1 16,-1 2 0-16,0 0 1 0,-2 1-2 0,3 2-1 0,-3 1-1 0,3-1-3 15,-2 1-3-15,0 0-2 0,1 1-2 0,-2-1-3 0,3-1-4 16,-4 0-5-16,3 0-3 0,-1-3-9 0,2 0-10 0,-2 0-12 0,0-2-15 16,1-3-19-16,0-1-21 0,-1 0-19 0,1-1-20 0,1-4-20 15,1 0-20-15,0 1-22 0,0-4-21 0,0-1-27 0,-1 0-28 0,1-2-26 16,1 0-27-16,1-2-53 0,-1-2-66 0,2-1-63 0,1-2-61 15,-4-1-31-15,1-2-11 0,-2 0 2 0</inkml:trace>
  <inkml:trace contextRef="#ctx0" brushRef="#br0" timeOffset="485587.5771">15218 16358 433 0,'-3'-5'643'0,"1"-2"21"0,2 2 6 0,0 0 1 0,0 0-101 0,0 0-150 0,2 2-95 0,1-2-67 0,3 2-42 0,-1-1-31 0,3 1-23 0,0 0-19 0,4 0-20 0,3 1-19 0,4 2-24 0,-2-2-28 16,5-1-32-16,3 3-33 0,2 0-31 0,3-2-31 0,2 2-37 16,1 0-39-16,0 0-44 0,2 0-51 0,0 0-84 0,2 0-106 0,0 0-96 15,-2 0-93-15,-2 0-45 0,0 0-19 0,-2 0-1 0,-1 0 9 16</inkml:trace>
  <inkml:trace contextRef="#ctx0" brushRef="#br0" timeOffset="486714.2596">10558 16849 29 0,'0'-1'467'0,"-1"-1"-3"0,-1-1-59 0,2 2-87 0,0-1-60 0,-2-1-41 0,2 3-29 0,-1-1-20 0,-1 0-14 0,2 1-9 16,0 0-9-16,0 0-7 0,0 0-11 0,0 0-10 0,0 0-10 15,0 0-12-15,0 0-9 0,-3 0-12 0,0 0-8 0,2 0-8 0,-1 1-7 16,0 0-3-16,-1-1-4 0,2 3-1 0,-1-1 1 0,0 1 1 15,-1 1 1-15,0 1 2 0,-2-1-1 0,2 4 0 0,-1-1-1 0,0 1-1 16,0 2-1-16,-1 1-1 0,0-1-1 0,-3 4-3 0,2 1-1 16,0 0 0-16,-1-1-3 0,2 3-2 0,-2 0-3 0,0 2 0 0,1-1-3 15,1 2-2-15,-3-1 1 0,2 0-1 0,1 0 0 0,2-1 1 0,-2 0-2 16,2-2 2-16,1-3-1 0,1 2-1 0,-1-3-1 0,2-2 1 0,0-1 1 16,0-2-1-16,2 1 1 0,-1-4 1 0,1-1 0 0,0 0 1 15,1 1 2-15,0-4 3 0,2 3 0 0,0-3 3 0,2 0 0 0,1 0 0 16,0-3-1-16,3 3-4 0,0-2-2 0,2-1-2 0,3-1-1 15,-2 1-3-15,5 1-1 0,-2-1-3 0,2 0-3 0,0 0-2 0,-1-1-3 16,4 2-2-16,0 0-2 0,1-1 0 0,-2 2 0 0,3-1-1 0,-2 2 1 16,3 0 1-16,2 0-2 0,-3 0 2 0,3 2-1 0,1-1-2 15,1 2 1-15,1-1 0 0,0 0 0 0,1 2-1 0,3-1 1 0,-1 0 0 16,2 1 2-16,2-1 1 0,0 2 2 0,1-2 3 0,0 2-1 16,3-1 1-16,-2 1 0 0,1-2 0 0,1 2 0 0,0 0-2 0,0-2 0 15,0 1-1-15,0-1-2 0,-1 0-2 0,1 0-3 0,-2 0-3 16,-2-1-2-16,-1-2-4 0,2 1 0 0,-3-1-2 0,-2 0-1 0,-3 0 1 15,0-1 1-15,-3 1 1 0,-2-2 3 0,-2 1 1 0,-3-1 2 0,0-1 2 16,-4 2 3-16,0-1 4 0,-3-1 2 0,-1 1 1 0,-4 1 3 16,0-1 1-16,0 0 0 0,0-1 2 0,-3 0 2 0,-1-1 0 0,-2 4 1 15,1-3 2-15,-1-2 1 0,0 1 1 0,-2 1 1 0,0-2-1 0,0 0 1 16,-2-1 1-16,0 0 1 0,1-1 1 0,-3 1 0 0,1-2 2 16,0 1-1-16,-2-1-1 0,-1-1-1 0,0 1-1 0,-1-2-3 15,1 0-4-15,-3-2-1 0,2-1-1 0,-1 2 0 0,-3-1-1 0,0-2 0 16,2-1-2-16,-1 0-1 0,-2 1 0 0,2-2-1 0,0 1 1 15,-2-1 1-15,3-1-2 0,0 1 1 0,0 0-3 0,1 0-6 0,2 0-5 0,-1-1-11 16,0 3-14-16,4-1-17 0,0 2-22 0,1-1-29 0,0 4-30 16,2-1-46-16,0 1-54 0,4 1-86 0,-3 1-105 0,4 3-88 0,2-2-81 15,-2 2-37-15,2 2-16 0,-1 0-5 0,2-1 6 0</inkml:trace>
  <inkml:trace contextRef="#ctx0" brushRef="#br0" timeOffset="488430.3699">10449 17464 166 0,'-1'-1'388'0,"-1"1"-33"0,1-2-47 0,-1 1-37 0,0-1-31 0,-1 0-22 0,1 0-15 0,-1 0-10 0,2 1-8 0,-1-1-2 15,0-1-1-15,-2 2-3 0,3-2-5 0,-1-1-5 0,0 2-8 0,-1-1-5 16,1 0-4-16,1 1-3 0,-1 1-4 0,-1-3-5 0,1 4-1 15,1-3-4-15,-1 3-4 0,-1-2-4 0,1 0-6 0,0 2-8 0,0-1-7 16,1 1-9-16,1 0-8 0,0 0-9 0,0 0-9 0,0 0-10 16,0 0-9-16,0 0-9 0,0 0-10 0,0 0-10 0,1 0-7 0,1 0-7 15,2 1-5-15,-1-1-1 0,0 2-4 0,2 0-1 0,2-2 1 0,-1 3 0 16,3-3 2-16,3 4 0 0,-1-1 4 0,1 0 1 0,3 0-1 16,0 1 2-16,1-1 0 0,1 0-2 0,2 0-2 0,0 0-6 0,0-1-2 15,1 0-4-15,0 0-5 0,0 0-4 0,1 1-3 0,-2-2-4 16,1 1-3-16,-4-2-2 0,2 1-2 0,-4 1 2 0,0-2 0 0,-3 1 3 15,2-1 3-15,-5 1 1 0,-2 1 3 0,0-2 3 0,-2 1 4 0,-1 1 4 16,-3-2 3-16,0 0 5 0,0 0 3 0,0 2 5 0,-2-1 2 16,-1-1 2-16,1 2 3 0,1-2-1 0,-2 2 1 0,-1 1 0 0,1-3 2 15,0 4 0-15,1-3 1 0,-1 3-1 0,-3-1 1 0,1-1 2 16,2 3 1-16,-2 1-1 0,-1 1 0 0,1 1-1 0,-1 1-1 0,0 0 1 16,-1 1-1-16,1 2 1 0,1 0-2 0,-1 3 2 0,1-2 0 15,-1 4-2-15,1 0-1 0,0-2-5 0,0 3-7 0,-2 0-15 16,2-1-18-16,0 2-22 0,0 0-22 0,1 1-32 0,-1 0-37 0,-1-1-49 15,1 2-57-15,-1-2-101 0,1 2-124 0,0-1-94 0,-1-1-77 0,1-1-39 16,1 0-17-16,0-1 0 0,-1-2 10 0</inkml:trace>
  <inkml:trace contextRef="#ctx0" brushRef="#br0" timeOffset="489113.2724">12041 17518 124 0,'-2'-6'553'0,"2"2"14"0,0-2 17 0,0-1-43 0,0 2-71 0,0-2-78 0,0 3-83 16,0-2-48-16,0 2-32 0,0-1-18 0,0 1-13 0,0 0-11 0,0 0-11 16,0 1-13-16,0 0-16 0,0 2-18 0,0-1-17 0,0 2-17 15,0 0-17-15,0 0-15 0,0 0-14 0,0 2-8 0,0-1-9 0,2 2-5 16,-1 2-4-16,-1-1-3 0,2 4 0 0,-2-1-1 0,3 1 0 0,-1 4 2 15,-1 0-1-15,1 1 2 0,1 0 2 0,-1 4 0 0,-1 0 0 16,-1 1-2-16,2 0-4 0,-2 1-10 0,2 1-14 0,-1 0-16 0,-1 0-20 16,0 1-20-16,0-2-19 0,0 1-24 0,0 1-22 0,0-1-31 15,0-1-34-15,0-1-40 0,0 0-46 0,2-1-65 0,1-2-76 0,-2 0-86 16,2-3-94-16,1-2-36 0,0-1-10 0,1-3 4 0,2 0 10 16</inkml:trace>
  <inkml:trace contextRef="#ctx0" brushRef="#br0" timeOffset="489446.6001">12330 17624 168 0,'-3'-4'609'0,"1"1"4"0,-2 0 5 0,0 0 2 0,1 2 2 0,0-3-117 16,-1 4-177-16,1-1-107 0,-1 1-75 0,1 1-46 0,1 1-30 16,1 1-15-16,-1 2-9 0,-1-1-5 0,3 2-8 0,-2 1-3 0,2 5-6 15,-1-2-2-15,-1 0-5 0,2 4-2 0,0-1 0 0,0 1-1 16,2 0-1-16,-1 1-2 0,1-1-2 0,1 1-4 0,2-1-3 0,0-1-4 15,0-1-4-15,1 0-3 0,0-1-4 0,0-2-3 0,1 0-3 16,-1-2-3-16,3 0-2 0,-1 0-6 0,-1-2-4 0,-1-2-5 16,3-1-1-16,-2 0-3 0,1-2 0 0,-2 0 1 0,3-4 1 0,-2 1 3 15,-1-1 2-15,2-1 3 0,2-2 4 0,-6-2 3 0,1 2 5 0,0-4 7 16,0 1 9-16,-2-2 8 0,0 2 8 0,-2-4 8 0,-1 3 9 16,-1-3 10-16,-2 3 8 0,0-1 4 0,-2-1 5 0,0-1 2 0,0 3-1 15,1-3 0-15,-6 4 0 0,2-1-2 0,0-1-3 0,0 0-5 16,-1 4-3-16,0-1-7 0,0 0-7 0,0 1-11 0,3 2-13 0,-1 0-20 15,3 1-20-15,-1 0-22 0,0 2-23 0,1-1-34 0,2 4-39 0,2 0-51 16,0 0-60-16,0 0-92 0,2 4-112 0,-1 2-75 0,4-2-55 16,-1 2-26-16,0 2-10 0,0-3 4 0</inkml:trace>
  <inkml:trace contextRef="#ctx0" brushRef="#br0" timeOffset="490113.6619">13310 17711 524 0,'3'-5'567'0,"-1"2"11"0,-1-2 12 0,-1 2-66 0,0-1-103 0,0 1-92 15,0-2-85-15,0 2-52 0,0-1-41 0,0-1-21 0,0 2-18 0,0 0-10 16,0 3-10-16,0-3-9 0,0 1-9 0,0 2-10 0,0 0-11 0,-1-2-9 16,-1 2-7-16,-1 0-5 0,2 0-5 0,-1 0-4 0,-1 0-1 15,1 2-2-15,1-2 0 0,-1 1-2 0,-1 0 0 0,1 2-2 0,-1-3-1 16,0 3-2-16,0 0 1 0,-2 2 0 0,1-1 2 0,0 2 0 15,0 2 0-15,-1-1 0 0,0 0 2 0,0 1 0 0,-1 3 2 0,3-1 0 16,-2 1 0-16,4 1 0 0,-3-2 1 0,1 1-2 0,3 1-1 16,0-2-3-16,3 2-1 0,1-3-4 0,-1 2-3 0,0-1-6 0,4-1-6 15,1-2-6-15,-1 2-9 0,3-2-12 0,2 1-11 0,-1-3-14 16,0 0-11-16,3-1-11 0,-1 1-10 0,1-3-7 0,-1 0-5 0,4-2-2 16,-4 0-2-16,3-2 4 0,-2 1 4 0,0-2 7 0,-3 0 10 0,2-1 13 15,0-1 13-15,-4 0 17 0,-1-2 17 0,1 2 18 0,-4-2 18 16,0-1 15-16,-2 3 18 0,-3-3 10 0,0 1 11 0,0-1 4 0,-3-1 3 15,-2 0 2-15,0 0 1 0,-5 1-1 0,0-4 2 0,0 3-1 16,-2-1-2-16,-1 0-4 0,-2-1-1 0,0 1-5 0,-2 0-7 0,2-2-5 16,-2-1-3-16,-2 3-2 0,2-2 1 0,-1 1 0 0,1-2-1 0,1 2-2 15,0-1-1-15,3 2-3 0,0-3-4 0,1 2-6 0,0-1-9 16,6 2-13-16,-3-2-15 0,5-1-15 0,0 3-18 0,2-4-17 0,2 2-16 16,2-2-14-16,3 2-13 0,0 0-11 0,3 1-11 0,4-3-6 15,1 2-8-15,0 0 0 0,1 2-2 0,2-1 6 0,1 1 9 16,2 1 11-16,-1 1 12 0,-1 2 14 0,-1 0 15 0,3 1 12 0,-5 2 10 0,3 1 11 15,-4 0 12-15,1 4 10 0,-1 0 8 0,-1 1 9 0,-2 2 5 16,-2 1 6-16,0 2 3 0,1 2 3 0,-4 2 3 0,-2 0 2 0,1 2 1 16,-3 2 0-16,-1 1 2 0,-1 2-5 0,-3 0-6 0,1 4-18 15,-5 1-24-15,1 1-44 0,-3 1-52 0,0 1-91 0,-2 0-110 0,-3 3-99 16,0-2-90-16,0 4-49 0,-5-3-27 0,2 0-16 0,-2 2-11 16</inkml:trace>
  <inkml:trace contextRef="#ctx0" brushRef="#br0" timeOffset="490980.4955">11465 17396 261 0,'0'-1'528'0,"2"0"13"0,-2-2-49 0,2 1-79 0,-1 1-77 0,-1-2-75 0,2 1-44 0,-1 0-28 15,-1 0-19-15,2 2-14 0,-2-2-12 0,2 2-12 0,-2 0-10 16,0 0-12-16,0 0-8 0,1 0-5 0,-1 2-5 0,2-1-3 16,-2 2-3-16,2 2-4 0,-1-2-1 0,-1 1 0 0,3 2 1 0,-1 1 2 15,1 3 4-15,0 0 6 0,0 2 2 0,0 2 4 0,0 1 1 0,2 2-4 16,-1 2-2-16,0 3-3 0,1 0-3 0,-1 2-5 0,0 4-5 0,1 0-7 15,-2 1-8-15,0 2-7 0,3 3-8 0,-1-2-8 0,-1 4-9 16,-2 0-6-16,1 2-5 0,1 1 0 0,-1 0-3 0,-2-1-4 0,1 4 0 16,0-2-2-16,-1 0-1 0,-1 1 1 0,0 0 0 0,0-3 2 15,-1 1-1-15,-1-2 3 0,0-1 1 0,1-1 1 0,-1-2-1 0,-1-1-3 16,1-2-1-16,1-2-3 0,-1 1-2 0,0-6-3 0,-1 2 0 0,2-3-2 16,-2-1-2-16,1-1-1 0,-1-2 0 0,0-2-1 0,1-2 0 15,-1 0 1-15,2-1-1 0,-3-1 0 0,1-2-3 0,0-2 0 0,0 1-3 16,-2-3-4-16,1-1-6 0,-1 0-7 0,0 0-6 0,-2 0-9 0,-2-2-9 15,1 1-7-15,0-1-8 0,-4-1-8 0,1 0-5 0,-1 1-6 0,-2-3-4 16,0 3-3-16,-2-1-2 0,0-1-1 0,-1-1 0 0,-1 2-1 0,-4-1-1 16,2-1-4-16,-5 2-7 0,2-1-8 0,-3-1-17 0,-3 1-20 0,-4 1-30 15,-2 1-36-15,-4-1-69 0,-2 1-84 0,-5 0-90 0,-2 0-91 0,-4 1-49 16,-4-1-25-16,-5 2-9 0,0-1-3 0</inkml:trace>
  <inkml:trace contextRef="#ctx0" brushRef="#br0" timeOffset="492529.9529">12221 18250 147 0,'-2'-2'497'0,"2"2"-4"0,-2-4-12 0,0 3-70 0,2-1-99 0,-2 1-61 16,2 1-43-16,0-2-27 0,-1 0-21 0,1 2-12 0,0 0-7 0,-2 0-9 15,2 0-7-15,0 0-8 0,0 0-8 0,0 0-11 0,0 0-11 0,0 0-12 16,0 0-9-16,-1 0-11 0,-1 0-8 0,2 2-8 0,0-2-5 16,-2 2-5-16,2-2-4 0,0 0-2 0,-1 1-3 0,1-1-2 0,0 3-2 15,0-2 0-15,0 2 1 0,0-3 0 0,0 4 1 0,0-1 0 0,0 2 0 16,1-3 0-16,-1 3 1 0,2-1 0 0,-2 1 1 0,3-1 0 16,0 1 0-16,-1 1-1 0,0-2-1 0,2 0-2 0,-1 3-4 0,0-3 0 15,-1 2-2-15,1-2-1 0,2 1 0 0,-2 0-1 0,2 0-1 0,-2 0 1 16,3 0 0-16,-1-1 0 0,1 2 0 0,-1-3 1 0,0 2 0 0,3-2 0 15,-2 1 0-15,2-1 0 0,0 0 0 0,3 0-1 0,-2-1-1 0,1 0-1 16,2 0 0-16,1-1-3 0,1 1 0 0,-1 0-2 0,4-2-2 0,-1 1-1 16,3-1 2-16,-3 2-1 0,3-1 0 0,3-1 1 0,-1 0 0 15,2 0 0-15,-1 1 0 0,4 2-1 0,0-3 1 0,-3 0-1 0,5 0-2 16,-1 3-3-16,2-2-3 0,-1 2-3 0,2-1-5 0,0 1-7 0,0-1-5 16,2 1-7-16,-1 0-6 0,3 0-5 0,-1 0-7 0,-1 2-7 15,2-1-4-15,1-1-4 0,0 2 0 0,-4-2-2 0,2 1 0 0,-1-1 2 0,-2 0 2 16,0-1 1-16,0 2 6 0,-3-1 2 0,0 0 7 0,-1 0 3 15,-5-2 8-15,1 2 5 0,-1-3 5 0,-3 3 5 0,-3-2 7 0,0-1 5 16,-2 0 9-16,-1 0 5 0,-3 0 5 0,0 0 4 0,-2 0 6 0,-1-1 5 16,-1-2 7-16,0 0 4 0,-2 1 4 0,0-1 4 0,-1-2 3 15,-2 1 1-15,0-1 1 0,-2-1-1 0,-1 0-3 0,2 0 0 0,-3 0-3 0,1-1-2 16,0-1-3-16,0 3-4 0,-2-4-6 0,2 2-3 0,-1-1-6 16,0 1-5-16,1 0-7 0,1-2-8 0,-1 1-11 0,2 1-15 0,-1-1-15 15,0 1-19-15,2 0-21 0,0-1-24 0,2-1-29 0,-2 2-33 0,3 2-36 16,0-3-61-16,1 2-75 0,1 2-81 0,0-1-88 0,2-1-40 0,1 3-14 15,-2-1 0-15</inkml:trace>
  <inkml:trace contextRef="#ctx0" brushRef="#br0" timeOffset="493413.9132">15402 17460 249 0,'-4'-4'541'0,"1"0"13"0,2 1 11 0,-3-1-60 0,1-1-97 0,0 2-87 15,0 1-85-15,1 0-53 0,0-1-35 0,-2 1-23 0,3 1-15 0,-1-1-11 16,0 0-8-16,-1 2-9 0,2 0-11 0,-3 0-12 0,3 0-13 16,-1 0-13-16,0 0-9 0,-1 0-8 0,2 0-7 0,-1 4-2 0,0-3-1 15,-2 3 2-15,1-1 2 0,0-1 4 0,0 4 2 0,-2-1 2 16,1 1 1-16,0 0 3 0,-4 3 2 0,5-2 1 0,-2 0 2 0,2 1 1 16,-2 3 0-16,3-2 0 0,-1 1-1 0,2 0-2 0,1 1-2 15,0 0-1-15,0-1-2 0,1 0-1 0,1 2 0 0,1-2-1 0,0 0-2 16,2 1-4-16,2-3-3 0,2 1-5 0,-1 1-5 0,0-3-8 0,2 1-9 15,0-1-8-15,1-1-7 0,0 0-5 0,0 0-6 0,2-1-4 16,1-1-6-16,-3-1-4 0,3 0-1 0,-1-2-1 0,0 1 4 0,-1-2 2 16,0 0 4-16,0 0 9 0,-1-2 9 0,-1 1 10 0,-1-2 7 0,1 2 8 15,-4-2 9-15,-1-2 9 0,-1 0 7 0,-1 1 6 0,-1 0 8 16,0-2 6-16,-4 0 7 0,0 0 3 0,-1-1 2 0,-3-1-1 0,2-1-1 16,-6 1-3-16,0-1-3 0,-1 0-2 0,0-1-6 0,-4 0-5 15,0 0-3-15,0 1-6 0,-1-1-4 0,-2 0-6 0,2 2-6 0,-2-3-3 16,1 2-1-16,0-1-1 0,0 0 2 0,1 2 1 0,-1-3-1 15,2 2 0-15,3-1 1 0,-1 1-2 0,4-2-3 0,-2 1-4 0,3 0-5 16,1-2-9-16,3 2-10 0,-1-2-12 0,3 0-12 0,-1 0-13 16,6-2-11-16,-1 2-10 0,3 0-9 0,-1 1-5 0,3-1-5 0,-1-1 0 15,3 3 0-15,1 0 5 0,0 0 5 0,0 3 10 0,-2 0 12 0,2 1 12 16,-2 1 13-16,3 1 14 0,-3 2 13 0,-2 2 13 0,3 0 12 16,-4 2 10-16,0 0 12 0,2 5 6 0,-3 0 4 0,-2 4 3 0,1-1 2 15,1 4 1-15,-4 2 0 0,-1 4-1 0,-2 0-2 0,0 4-6 16,-2 1-7-16,-3 3-24 0,0 2-30 0,-1 3-47 0,-1 2-59 0,-3 0-95 0,-1 4-119 15,0-1-89-15,-5 1-74 0,2 0-38 0,-1 0-20 0,-4 2-13 16</inkml:trace>
  <inkml:trace contextRef="#ctx0" brushRef="#br0" timeOffset="495246.5341">12338 18576 299 0,'0'-3'484'0,"3"1"-38"0,-3-1-58 0,0 2-52 0,0-1-51 0,0 2-45 16,0 0-44-16,0 0-30 0,0 0-21 0,0 0-14 0,-3-3-12 0,3 3-9 15,0 0-8-15,-1 0-7 0,1 0-6 0,-2 0-9 0,1 0-10 0,-3 3-8 16,3-3-8-16,-1 0-6 0,0 2-5 0,-1-1-3 0,2-1 0 16,-1 2-2-16,0-1 0 0,-1 2 0 0,2-1 3 0,-1-1-1 0,-1 2 2 15,0 0-2-15,2 0 2 0,-1 2-3 0,-1-2-1 0,1 1-5 16,0 2-1-16,2-2-2 0,-1 3-2 0,-1 1-1 0,2-3-2 0,0 2-2 15,0 1-4-15,2 1-4 0,-1-1-1 0,1-1-3 0,1 0-1 0,1 0-1 16,0 2-1-16,2-1-1 0,-1-1 0 0,1 0-3 0,3 2 0 0,-2-3-4 16,1 2-3-16,0-2-5 0,2 0-5 0,0-2-7 0,0 1-8 15,1-3-7-15,0 1-5 0,-1 1-4 0,1-3-3 0,1 2-3 0,-2-3-3 0,1 1-2 16,-2-1-2-16,1 0 1 0,-2-1 2 0,1 0 5 0,-1-1 5 16,-1-1 7-16,-1 0 6 0,0-1 5 0,-1-1 6 0,-2 1 4 0,-1-2 4 15,-1-2 3-15,-1 1 4 0,-1-2 5 0,-3 0 5 0,1-1 3 16,-2-2 2-16,-4 2 2 0,3-2 3 0,-2 0 2 0,0 0 1 0,-3 0 2 15,1 0 3-15,-2 0 0 0,-1 0 3 0,2 0 2 0,-3 0 0 0,1 2 0 16,1-3 1-16,-1 1-2 0,0 2-2 0,1 0 0 0,0-1-1 0,-1 2-2 16,1-1-1-16,1 0-3 0,0 2-3 0,2-1-2 0,-1 0-3 0,2 0-2 15,0 1-3-15,2 1-1 0,1-1-4 0,-1 1-6 0,3-3-6 0,0 5-6 16,1-2-8-16,1 0-7 0,1 1-5 0,1-1-7 0,1 1-7 16,1 0-3-16,0 0-3 0,2 0-3 0,1-1-1 0,-1 2-1 0,1-2 1 15,1 3 4-15,0 0 6 0,1 0 6 0,-1-1 7 0,1 3 9 0,-1-1 8 16,1 0 9-16,-1 2 12 0,-1-1 8 0,2 1 7 0,-2 1 8 0,0 1 5 15,1 1 7-15,-2-1 5 0,1 2 5 0,-2 0 2 0,1 1 3 0,0 3 3 16,0 1 1-16,-2-1 0 0,3 0-1 0,-3 4-4 0,0-1-1 16,-1 2-3-16,0-1-4 0,-1 6-4 0,1-5-5 0,1 5-5 0,-3 0-7 15,3-1-7-15,-1 1-16 0,0 2-20 0,-1-1-30 0,2 1-38 0,-1 0-49 16,4 0-54-16,-3 1-96 0,2-1-112 0,-2-1-83 0,2 0-68 16,1-1-33-16,0-2-20 0,-1 0-6 0</inkml:trace>
  <inkml:trace contextRef="#ctx0" brushRef="#br0" timeOffset="495649.5765">13152 18354 101 0,'-1'-5'579'0,"-1"-1"11"0,-1 3 10 0,0-2-8 0,1 3-20 0,0-3-96 0,1 0-136 0,-1 5-84 0,2-4-64 15,0 1-35-15,0 2-26 0,0-3-14 0,0 4-10 0,0-1-8 0,0 1-9 16,2 0-10-16,-1 0-11 0,1 1-12 0,3 1-11 0,-2 0-10 0,0 1-8 16,2 2-3-16,-1-1-3 0,1 2 2 0,0 1 1 0,1-1 2 15,-1 3 2-15,0 0 0 0,1 0 1 0,0 1-1 0,-2 2-2 0,1 1-2 16,-2 0-3-16,0 2-3 0,0 0-2 0,1 0-3 0,0 2-4 0,-3-1-8 16,2 1-12-16,-1 0-15 0,1 2-17 0,-3 0-19 0,2 1-23 15,0-1-26-15,-2 1-29 0,1-2-38 0,1 0-44 0,-1-1-50 0,3-2-55 0,-1 2-87 16,1-2-102-16,1-1-66 0,0-5-46 0,0 3-16 0,1-4 1 15,0 0 12-15</inkml:trace>
  <inkml:trace contextRef="#ctx0" brushRef="#br0" timeOffset="496030.0038">13638 18480 177 0,'-7'-7'498'0,"2"0"7"0,0 2 8 0,1 0-79 16,-2 0-122-16,3 2-87 0,-2 0-70 0,1 0-42 0,1 2-27 0,0-2-17 16,1 3-13-16,-1-2-6 0,2 1-3 0,1 1-5 0,0 0-1 0,0 0-4 15,-2 1-3-15,-1 1-2 0,3 1 1 0,-1 0 2 0,-1 0 4 0,2-1 5 16,-2 3 7-16,2-1 6 0,-3 3 8 0,3 1 6 0,-3-3 7 0,3 2 2 16,-2 1 1-16,2 1-1 0,-1-1-3 0,-1 1-4 0,2 0-4 15,0-1-5-15,0 0-4 0,2 3-5 0,-1-4-5 0,1 2-5 0,0 0-5 16,1 0-6-16,0 0-6 0,3-1-7 0,0-1-7 0,-1-1-7 0,3 2-7 15,-1-2-6-15,2-2-7 0,-1-1-6 0,2 2-6 0,0-2-6 0,0-2-6 16,0-1-6-16,3 0-5 0,-3-1-4 0,1-2-3 0,3-2 0 16,-1 0 2-16,0-2 3 0,-1-1 4 0,1-1 7 0,-2 1 7 0,-1-3 9 15,0-1 8-15,-2 0 11 0,-1 1 10 0,-4-2 13 0,0 0 14 0,-1-1 12 16,-4 1 11-16,-1-1 7 0,-2 1 4 0,-3 1 0 0,-1-2 2 16,-4 4-3-16,0-2-2 0,-5 1-2 0,-1 1-3 0,-2 3-4 0,-1 0-6 15,-3 1-17-15,0 1-23 0,-2 3-38 0,-2 0-45 0,4 2-66 0,-6 0-82 16,1 2-124-16,0 3-148 0,-1 3-77 0,-1 0-42 0,0 0-25 0,0 3-14 15,0 1-11-15</inkml:trace>
  <inkml:trace contextRef="#ctx0" brushRef="#br0" timeOffset="497463.635">15476 18323 226 0,'0'0'191'0,"0"0"-32"0,-2 0-26 0,2 0-13 0,-2-3-13 0,2 3-3 0,0-1 2 0,-1 1 3 0,-1-1 5 0,2 1 3 16,0-2 3-16,-1 2 3 0,1-1 2 0,-3 1 2 0,1-2 3 0,2 0 2 16,-1 2 2-16,-1-3 1 0,2 3 1 0,-2-2-1 0,2 2-2 15,-1-2-5-15,-1-1-3 0,2 1-5 0,-1 1-5 0,-1 0-5 0,0-2-5 16,2 1-6-16,-1 1-7 0,-1-2-4 0,2 1-6 0,0 1-5 0,0-1-5 15,0 2-2-15,0-2-1 0,0 1-2 0,0 1 0 0,0 0-2 0,0-3-2 16,0 2-1-16,0 1-1 0,0-2-2 0,0 2-1 0,2-1-2 16,-2 1-3-16,1-2-3 0,-1 2-2 0,0 0-5 0,0 0-3 0,0 0-5 15,0 0-5-15,0 0-3 0,0 0-6 0,0 0-3 0,0 0-3 0,0 0-4 16,0 0-3-16,0 0-3 0,0 0-3 0,0 0-1 0,2 0 0 0,0 2 0 16,-1-1 0-16,-1 2 1 0,2 0 0 0,-1 0 1 0,1 2 3 0,0-1 1 15,-1 2 2-15,4 0 2 0,-4 0 1 0,1 2 3 0,-1 1 1 16,3-1 0-16,-3 2 1 0,1 0 1 0,-1 1-1 0,-1 1 0 0,2 0 0 15,-2 0-1-15,2 1-1 0,-1 2-1 0,-1-1-3 0,0 0-6 0,0 1-11 16,0 2-13-16,0-2-16 0,0 0-17 0,0 0-19 0,0 1-24 16,-1-2-28-16,-1 1-35 0,2-1-42 0,0-2-54 0,0 1-63 0,2-2-89 15,-1-1-103-15,-1-1-66 0,3 0-47 0,-1-3-17 0,1 0 0 0,3-3 9 0</inkml:trace>
  <inkml:trace contextRef="#ctx0" brushRef="#br0" timeOffset="497896.3198">15754 18398 65 0,'-5'0'525'0,"2"0"8"0,0 0 9 0,-3 0-61 0,3 0-93 0,-2 0-84 0,1 0-80 0,1 0-53 0,0 0-38 15,1 0-25-15,-1 0-17 0,2 0-13 0,-1 0-8 0,-1 0-7 16,3 0-4-16,-1 0-6 0,-1 3-6 0,2-2-3 0,-2-1-2 0,2 3 2 16,-3-1 0-16,2 1 1 0,-1-1 1 0,0 1 2 0,-1 2 0 0,2-1 3 15,-1 2 1-15,0 0 2 0,-1 2 0 0,2-3-1 0,-4 2-2 0,4 2-5 16,-3-1-5-16,3-1-5 0,-1 0-5 0,-1 2-3 0,3 0-3 0,-2 0-3 16,2 0 0-16,0-1-4 0,2 2-5 0,0-3-5 0,-1 3-6 15,2-1-7-15,2 0-8 0,0-2-8 0,-1 1-9 0,1-1-10 0,2-1-6 16,-1 0-8-16,2-1-8 0,1-1-5 0,-1 0-4 0,0 0-1 0,3-3 0 15,-1 1 2-15,2-2 4 0,-1-2 5 0,1 0 8 0,0-1 9 16,1-4 9-16,-2 2 12 0,1-2 10 0,0 0 15 0,-2-2 11 0,0 0 11 16,-2-2 7-16,-2 1 11 0,2-3 8 0,-3 1 11 0,-2 2 10 0,-1-2 3 15,-2 0 2-15,-2 3-2 0,-1-3-1 0,-4 2-4 0,0-2-5 0,-3 4-7 16,1-2-5-16,-7 2-7 0,1-1-6 0,-3 3-16 0,-3 1-24 0,0 0-31 16,-4 1-32-16,0 1-45 0,-2 3-52 0,0 0-85 0,-1 0-105 15,-2 3-102-15,2 1-102 0,-1 1-53 0,-1 2-26 0,0 0-17 0,0 2-9 16</inkml:trace>
  <inkml:trace contextRef="#ctx0" brushRef="#br0" timeOffset="501729.7655">13669 18813 90 0,'0'-2'268'0,"-1"-1"-36"0,-1 0-37 0,2 0-22 0,-2 0-17 0,2 0-9 0,-1 0-10 0,1 2-4 0,-2-1-3 16,2-1 0-16,0 1 0 0,0 2-1 0,-1-2 1 0,1 2-2 0,0 0-1 15,-2-2-1-15,2 2-2 0,0 0-3 0,0 0-1 0,0 0-3 0,0 0-3 16,0 0-3-16,0 0-6 0,0 0-6 0,0 0-5 0,-2 0-8 16,2 0-8-16,-1 0-7 0,1 0-8 0,-2 2-8 0,2-2-8 0,0 0-6 15,0 0-6-15,0 2-6 0,0-2-3 0,0 2-5 0,0 1-3 0,2 0-2 16,-1 0-3-16,1 0 0 0,0 0-2 0,1 2-1 0,0-1-1 0,0 1 0 15,0 1-1-15,3-2-1 0,-1 1-2 0,-2 0 0 0,2 2-3 0,-2-2-2 16,2 2-1-16,0-2-1 0,2 0 0 0,-2 1-1 0,0 0 0 16,0 0 1-16,1-1-1 0,0 1 1 0,-1-2 0 0,2 1 1 0,-1-2 0 15,0 1 0-15,0 1-1 0,1-2 1 0,-1-1-1 0,-1 1-1 0,2 1-1 16,-2-3-1-16,2 1-2 0,-1 1-2 0,-1-3-3 0,2 2-4 16,-2-2-3-16,2 0-2 0,-1 0-1 0,-1 0-3 0,0 0-2 0,2-2 0 15,-2 2 0-15,0-3 0 0,2 0 0 0,-3 2 1 0,1-5 3 0,1 2 1 16,-1-1 4-16,1 0 5 0,-2 0 3 0,0 1 2 0,0-4 2 0,0 1 3 15,-1-1 2-15,0-1 2 0,1 2 1 0,-3-3 3 0,1 2 1 0,-1-1 1 16,-1 0 1-16,2 0 0 0,-2-2 1 0,0 2 0 0,0 1 0 16,-2 0 0-16,2-1 1 0,-1-1 1 0,-1 3 3 0,1 0-1 0,-3-1 2 15,3 0 1-15,-1 1 0 0,-1 1 2 0,0 1 2 0,0 2 1 0,0-2 3 16,0 1 1-16,-1 0 2 0,1 1 0 0,0 0-1 0,0 1-2 0,1-1-3 16,-1 1 0-16,0 2-2 0,2-3-2 0,-1 3-3 0,0 0-1 0,-1-2-2 15,2 2-4-15,1-2-4 0,0 2-4 0,-2-1-1 0,2 1-2 16,0 0 0-16,0 0-2 0,0 0 0 0,0 0 1 0,0 0-2 0,0 0 1 15,0 0 1-15,0 0-2 0,0 0 1 0,0 0 1 0,0 0 0 0,0 0 1 16,0 0 0-16,0 0 1 0,0 0 0 0,0 0 0 0,0 0 1 16,0 0 1-16,0 0 0 0,0 0 0 0,0 0 2 0,0 0-1 0,0 0 0 15,0 0 0-15,0 0 1 0,0 0-1 0,0 0-1 0,0 0 1 0,0 0 1 16,0 0-1-16,0 0 0 0,0 0-1 0,0 0 0 0,0 0 0 0,0 0-2 16,0 0 1-16,0 0 0 0,0 0-1 0,0 0-1 0,0 0 1 0,0 0-1 15,-2 1 1-15,2-1 1 0,0 2 0 0,-1 0-1 0,-1-2 2 0,2 3 0 16,0-1 0-16,-2 1 2 0,2 1-1 0,-1 0 0 0,-1 0 1 15,2 0-1-15,0-1 1 0,-1 2 0 0,-1 0 1 0,2 0-1 0,0-1-2 16,0 2 1-16,-2-3-2 0,2 2 1 0,0-1 1 0,-2 1-1 0,2-3 0 16,0 2 1-16,0-1 0 0,0-1 0 0,-2 1 1 0,2 1 1 0,0-3 2 15,0 1 1-15,0-2 3 0,0 0 2 0,0 0 4 0,0 0 2 0,0 0 2 16,0 0 2-16,0 0 2 0,0 0 3 0,2-2-1 0,0 1-4 16,0-1-2-16,1-1-4 0,0-1-5 0,-1 1-4 0,3-2-1 0,-2 1-4 15,2-2-3-15,1 1-1 0,0-2-3 0,1-1-3 0,-1 2-1 16,1-1-2-16,0 0 2 0,1 2 2 0,-1-2 3 0,-1 2 4 0,3 0 1 0,-1 1 0 15,0-1 0-15,-1 1 0 0,0 1-5 0,1-2-4 0,0 2-5 16,-1 2-4-16,0-1-7 0,1 1-6 0,-3 1-12 0,1 1-10 0,3 1-17 16,-4 1-19-16,0 1-23 0,-2 1-23 0,2 1-28 0,-1 1-32 0,-3 0-34 15,2 1-39-15,-1 3-55 0,-2-1-64 0,0 2-53 0,0 0-48 0,0-1-25 16,-2 0-14-16</inkml:trace>
  <inkml:trace contextRef="#ctx0" brushRef="#br0" timeOffset="502150.6092">13547 18880 193 0,'0'-3'453'0,"-1"-1"-40"0,-1-1-61 0,1 2-66 0,1-2-69 0,0 3-39 0,0-1-27 15,0 0-18-15,0-1-14 0,0 1-7 0,1 1-4 0,1-1-3 0,-2-1-3 16,0 3-4-16,0 0-4 0,0-2-4 0,0 3-3 0,0 0-2 0,0 0-3 15,0 0-1-15,0 0-1 0,0 0-2 0,-2 0 1 0,2 0-2 0,-3 0-2 16,1 0-4-16,2 0-4 0,-3 0-4 0,2 0-4 0,-1 0-6 0,0 3-7 16,1-3-6-16,-1 2-4 0,2 0-5 0,-2 0-4 0,2 1-5 15,-1-1-4-15,-2 4-4 0,3-4-3 0,-1 3-2 0,-1-1 0 0,2 2-1 16,-2 0 0-16,2 0-1 0,0 0-1 0,0-1 1 0,2 1-2 0,-2-2-3 16,2-2-3-16,-1 4-8 0,3-4-8 0,-2 2-12 0,1-3-15 0,2-1-17 15,-2 2-17-15,4-2-20 0,-1-2-21 0,2 1-30 0,-2-3-37 0,2 2-68 16,3-4-84-16,0 1-87 0,1-2-91 0,1-4-42 0,0-1-17 15,1 0-2-15</inkml:trace>
  <inkml:trace contextRef="#ctx0" brushRef="#br0" timeOffset="525778.4611">19566 5213 361 0,'-1'0'494'0,"-4"0"-52"0,4 0-81 0,-1 0-80 0,2 0-82 0,0 0-49 0,0 0-35 16,0 0-21-16,0 0-13 0,0 0-9 0,0 0-8 0,0 0-5 15,0 0-8-15,0 0-4 0,0 0-5 0,0 0-2 0,0 0-4 16,0 0 0-16,0 0-1 0,0 0 2 0,0 0 2 0,0 0 3 15,0 0 3-15,0 0 3 0,0 0 3 0,0 0 2 0,0 0 2 0,0 0 1 16,0 0 0-16,0 0-1 0,0 0-2 0,0 0-2 0,0 0-4 0,0 0-3 16,0 0-4-16,0 0-4 0,0 0-5 0,0 0-5 0,-2 0-5 15,2 0-5-15,0 0-5 0,0 0-4 0,-1 3-4 0,1-3-4 0,-2 0-2 16,2 0-2-16,0 2-2 0,0 0 1 0,0-1-2 0,0 3 0 16,0-4 0-16,0 4 0 0,0-1 0 0,2 0 0 0,-1 2 2 15,-1-3-1-15,2 4 1 0,-2-1 2 0,2 1 0 0,-1 0 1 16,-1 0 1-16,2 1-2 0,1-1 2 0,-3 1-1 0,1 0 1 0,2-1-2 15,-1 2 1-15,0-2-1 0,-1 2 1 0,2-2 1 0,-1 2 0 0,0-2 0 16,1 1 1-16,-1-1 2 0,-1-2 2 0,2 3-1 0,-1-2 2 16,2-2 2-16,-1 4 1 0,1-4 3 0,-3 1 2 0,4-1 3 15,-2 0 2-15,2 0 2 0,2 0 2 0,0 0 3 0,-1-1 0 0,3-1 0 16,-1 0 1-16,2-1 0 0,2 0 0 0,-3 0-1 0,5 0-1 0,-1 0-2 16,3-1-2-16,-2 0-3 0,3-1-2 0,2-1-4 0,-3 2-2 15,3-1-4-15,-1-1-1 0,0 0-3 0,3 0-3 0,-4 2-1 16,2-2-2-16,0 2-1 0,0-3-1 0,2 3-1 0,-4-3-1 15,2 4 0-15,-3-3-1 0,5 3 1 0,-4 0-2 0,-3-2 2 0,5 0 0 16,-5 2 0-16,4 0 2 0,-6 0 0 0,2 0 2 0,-1 0 0 16,0 0 1-16,-4 0 1 0,1 2 1 0,0-2 1 0,-1 2 1 0,-1-2 2 15,-4 0 2-15,1 0 1 0,1 0 1 0,-3 0 0 0,1 0 2 0,-1 0 1 16,-2 0 1-16,1 0 1 0,-2 0 1 0,0 0 3 0,0 0 0 16,0 0 2-16,0 0 1 0,0 0-2 0,0 0-5 0,0 0-12 15,0 0-19-15,0 0-23 0,-2-4-26 0,2 3-41 0,-3-1-42 0,2 0-103 16,-1-1-135-16,-1-1-97 0,-1 1-78 0,0-2-40 0,1 0-22 15,1 2-10-15</inkml:trace>
  <inkml:trace contextRef="#ctx0" brushRef="#br0" timeOffset="528477.7249">20774 5293 176 0,'-1'-2'293'0,"-1"2"-56"0,0 0-36 0,1-3-26 0,-1 3-19 0,2 0-15 0,-1-2-12 0,1 2-10 16,0 0-6-16,0 0-7 0,0 0-6 0,-2-2-7 0,2 2-4 0,0 0-6 15,0 0-4-15,0 0-6 0,-2 0-3 0,2 0-3 0,0 0 0 16,0 0-2-16,0 0 0 0,0 0 1 0,0 0-2 0,0 0-2 16,-1-1-3-16,1 1-1 0,0 0-3 0,-2 0-4 0,2 0 0 0,0-2-3 15,0 2-1-15,0 0-2 0,-1 0-3 0,1 0-1 0,0 0-3 16,0 0-1-16,0 0-1 0,0 0-1 0,0 0-1 0,0 0-2 0,0 0 0 15,0 0-3-15,0 0-1 0,0 0-1 0,0 0-1 0,0 0-2 16,0 0-2-16,0 0-1 0,0 0-2 0,0 0-2 0,0 0-4 16,0 0-1-16,0 0-1 0,0 0-4 0,0 0-1 0,0 0-1 0,0 0-2 15,0 0-1-15,0 0-1 0,0 0-2 0,0 0-1 0,0 0-1 16,0 0-1-16,0 0 0 0,0 0-2 0,0 0 0 0,0 0 0 16,0 0 0-16,0 0-1 0,0 0 1 0,0 0-1 0,0 0 0 0,0 0 0 15,0 0 1-15,0 0-1 0,0 0 1 0,0 0 2 0,0 2-1 16,0-2 1-16,0 0-1 0,0 0 1 0,0 1-1 0,0 1 1 0,0-2 0 15,0 2 1-15,1-2 0 0,-1 3 0 0,2-3 1 0,-1 2 1 16,3 0 1-16,-3-1 1 0,2 3 0 0,1-4 1 0,-1 4 3 16,3-1 3-16,0 0 1 0,1 0 3 0,-1-1 2 0,3 1 1 0,1 2 3 15,1-2 2-15,3 2-1 0,0-2 1 0,4 1 0 0,-1 1 0 16,2-2 0-16,5 1-2 0,1-1-3 0,-1 0-1 0,3 0-3 0,1-1-3 16,2 0-4-16,0 1-2 0,4 1-5 0,-3-3-1 0,4 3-2 15,1-4-2-15,0 3-1 0,-1-3-1 0,0 4-2 0,2-3-1 16,0 1 0-16,0 1-2 0,-4-1 1 0,2-1 0 0,0 0 1 0,-2 2-1 15,-2-1 2-15,3-1-2 0,-4 2 0 0,-2-1 0 0,2-1 1 16,0 2 0-16,-3-1 3 0,0-1 1 0,0 0 0 0,-4 3 0 0,0-4 1 16,-1 3 2-16,1-3 1 0,-2 1 2 0,0 1-1 0,-3-2 2 15,-2 3 1-15,3-3 0 0,-2 1 2 0,-1 0 0 0,2-1-1 0,-6 2 0 16,4-2 0-16,-3 1 1 0,-2 1 0 0,3-2 0 0,-3 0-2 16,2 0 2-16,-4 0 1 0,-1 0-1 0,3 0 1 0,-3 0 0 15,-1 0 2-15,-1 0-1 0,-1 0 1 0,1 0 2 0,-1 0 0 0,-2 0 0 16,0 0 2-16,-1 0 1 0,-1 0 1 0,-1 0 1 0,0 0-1 0,0 0 0 15,0 0 1-15,0 0-1 0,0 0 0 0,0 0-1 0,0 0-1 16,0 0-1-16,0 0-1 0,0 0-1 0,0 0-1 0,0 0-2 16,-1 0-1-16,1 0-1 0,0 0-1 0,-2 0 0 0,2 0-2 15,-2 2 1-15,2-2 0 0,0 0 0 0,0 0-2 0,0 0 2 0,0 0 0 16,0 0 0-16,0 0 0 0,0 0 0 0,0 0 1 0,0 0 0 16,0 0 0-16,0 0 0 0,0 0 0 0,0 0-1 0,0 0 1 15,0 0 0-15,0 0 0 0,0 0 0 0,0 0 0 0,0 0 1 0,0 0-1 16,0 0 1-16,0 0 0 0,0 0 0 0,0 0 0 0,0 0-1 15,0 0-1-15,0 0 0 0,0 0-2 0,0 0-2 0,0 0-2 0,0 0-2 16,0 0-2-16,0 0-2 0,0 0 0 0,0 0-3 0,0 0-1 16,0 0-1-16,0 0-2 0,0 0 1 0,0 0-1 0,0 0 0 0,0 0 1 15,0 0 1-15,0 0 1 0,0 0 0 0,0 0 1 0,0 0 0 16,0 0 2-16,0 0-1 0,0 0 1 0,0 0 1 0,0 0 0 16,0 0-1-16,0 0 1 0,0 0 0 0,0 0 2 0,0 0 1 0,0 0-1 15,0 0 2-15,0 0 1 0,0 0 0 0,0 0 0 0,0 0 1 16,0 0 1-16,0 0 0 0,0 0 1 0,0 0 2 0,0 0 0 0,0 0 1 15,0 0 1-15,0 0-1 0,0 0 2 0,0 0 0 0,0 0 1 16,0 0 1-16,0 0 2 0,0 0-1 0,0 0-1 0,0 0 0 16,0 0 0-16,0 0 0 0,0 0-2 0,0 0 0 0,0 0-1 0,0 0-2 15,0 0 1-15,0 0 0 0,0 0-2 0,0 0 0 0,0 0-3 0,0 0 0 16,0 0-1-16,0 0-1 0,0 0 0 0,0 0-2 0,0 0 1 16,0 0 1-16,0 0-1 0,0 0-2 0,0 0 0 0,0 0-1 0,0 0-1 15,0 0-1-15,0 0-1 0,0 0 0 0,0 0 1 16,0 0-1-16,0 0 1 0,0 0-1 0,0 0-1 0,0 0-1 0,0 0-1 15,0 0 1-15,0 0 1 0,0 0 0 0,0 0 0 0,0 0 1 16,0 0 1-16,0 0 0 0,0 0 2 0,0 0 1 0,0 0-1 0,0 0 2 16,0 0 1-16,0 0 1 0,0 0 2 0,0 0 0 0,0 0 1 15,0 0 1-15,0 0 2 0,0 0 1 0,0 0 0 0,0 0 1 16,0 0 1-16,0 0 2 0,0 0 2 0,0 0 2 0,0 0 2 0,0 0-1 16,0 0 2-16,0 0 0 0,0 0 0 0,0 0 1 0,0 0 1 15,0 0-1-15,0 0 0 0,0 0-1 0,0 0 0 0,0 0-2 0,0 0-3 16,0 0-1-16,0 0-3 0,0 0 0 0,0 0-1 0,0 0-3 0,0 0 0 15,0 0-2-15,0 0-1 0,0 0-2 0,0 0-3 0,0 0 0 16,0 0-1-16,0 0 0 0,0 0-2 0,0 0 0 0,0 0-1 16,0 0 2-16,0 0-1 0,0 0 0 0,0 0 2 0,0 0-1 15,0 0 1-15,0 0 1 0,0 0-1 0,-1 0 0 0,-2 0-1 0,1 0 1 16,0 0-1-16,1-2 0 0,-3 2 2 0,0-2-2 0,1 1 1 0,0 1-1 16,0-2 1-16,-2 2 1 0,1-1-2 0,0 0 2 0,-1 1 2 15,-3-3 0-15,4 3 2 0,-1 0 2 0,0-2 0 0,0 1 2 16,-1 1 1-16,1-2-1 0,2 1 2 0,-2 1 1 0,2-2 1 0,0 0-1 15,0 2 1-15,1-1 1 0,0 0-1 0,1 1-1 0,1 0 1 16,0 0 0-16,0 0-3 0,0 0 1 0,0 0 0 0,0 0-2 16,0 0-1-16,0 0 0 0,0 0-1 0,1 0 0 0,1 0 0 0,0-2 2 15,-1 2-1-15,2 0 1 0,2-1-1 0,-1-1 1 0,0 2 1 16,0-1-1-16,1-1 2 0,0 2-1 0,2-1 0 0,-1-1 0 0,1 2-1 16,2-1 0-16,-3-1-2 0,1 2-2 0,1-2 0 0,-1 1-1 15,0 1 0-15,1-1-1 0,0 0 0 0,1 1 0 0,-1-2-1 16,0 2-1-16,3 0 1 0,-3-1-2 0,0-1 1 0,0 2-1 0,-1 0 2 15,3-2 1-15,-2 1-2 0,0 1 1 0,-1 0-2 0,1-2 1 0,1 0 1 16,1 2-1-16,-2 0 1 0,-1 0-1 0,-1 0 1 0,3 0 1 16,-1 0 0-16,-1-3-1 0,-1 3 2 0,1 0 2 0,0 0 2 15,-2 0 1-15,0 0 3 0,0 0 0 0,-1 0 0 0,0 0 5 0,-3 0 0 16,2 0 3-16,-1 0 0 0,-2 0 3 0,0 0 4 0,0 0-1 16,0 0 1-16,0 0-1 0,0 0 3 0,0 0-1 0,0 0 0 15,0 0-3-15,-2 0-3 0,-1 0-3 0,0 0-1 0,0-2-4 0,-2 2-2 16,0 0-3-16,-1 0-2 0,-1 0-1 0,-2 0 2 0,1 0-4 15,-3 0-4-15,-1 0-3 0,0 0-1 0,0 2-3 0,-3-2-3 0,3 0-4 16,-4 3-2-16,-1-3-6 0,2 0-6 0,-2 4-7 0,1-3-9 16,2 1-9-16,0 1-11 0,-2 0-12 0,3-1-13 0,2 2-14 15,-3-1-16-15,3 0-12 0,0 0-9 0,2 0-8 0,0-1-9 0,1 2-3 16,-1-1 1-16</inkml:trace>
  <inkml:trace contextRef="#ctx0" brushRef="#br0" timeOffset="528592.9364">22107 5438 4 0,'1'0'75'0,"3"0"-12"0,1 0-10 0,-1 0-10 0,-1 0-10 0,2-2-10 0,-2 2-13 0,2-2-15 0,0 2-20 0,0-1-19 0,0-1-19 0,0 2-19 0</inkml:trace>
  <inkml:trace contextRef="#ctx0" brushRef="#br0" timeOffset="534433.746">19723 7833 138 0,'-2'0'312'0,"1"0"-58"0,-4 0-56 15,2 0-37-15,3 0-30 0,0 0-19 0,0 0-19 0,0 0-13 0,0 0-11 16,0 0-10-16,0 0-8 0,-2 0-12 0,2 0-10 0,0 0-9 15,0 0-11-15,0 0-8 0,-1 0-6 0,1 0 0 0,0 0-2 16,0 0 1-16,0 0 3 0,0 0 3 0,0 0 3 0,0 0 5 16,0 0 4-16,0 0 4 0,0 0 3 0,0 0 5 0,-2 3 3 0,2-3 3 15,0 0 2-15,0 0 2 0,0 0 0 0,0 0 4 0,0 0-1 16,0 0 1-16,0 0 0 0,0 0 0 0,0 0 1 0,0 0-2 16,0 0-2-16,0 0 0 0,0 0-1 0,0 0 0 0,0 0-2 0,0 0-1 15,0 0 0-15,0 0-2 0,0 0-1 0,0 0-1 0,0 0-2 16,0 0-3-16,0 0-2 0,0 0-2 0,0 0-2 0,0 0-2 0,0 0-3 15,0 0-1-15,0 0-1 0,0 0-1 0,3 0-1 0,-3 0-1 16,2 0-1-16,0 0-1 0,4 0 0 0,-5 0 0 0,2 0 1 0,2 0 0 16,-2 0 1-16,2 0 1 0,0 0 1 0,1 0 1 0,-1 0 2 15,1 3-1-15,1-3 0 0,-1 1 0 0,2 0 0 0,-4-1 2 16,4 2 0-16,-1-1-1 0,2-1 1 0,-3 2-1 0,2-2-1 0,1 2-1 16,0-1-1-16,-1-1 0 0,1 1-3 0,-1 2 1 0,3 0 0 0,-3-2-1 15,3 0 0-15,0 1-1 0,-1-1-2 0,-1 1 2 16,2 0-1-16,2-2 1 0,-1 3-1 0,0-1-1 0,-1-2 0 0,1 0 2 15,1 2-2-15,-1-2 0 0,1 1 1 0,0-1-1 0,1 0 0 0,1 0-1 16,-2 0 0-16,0 0 2 0,3 0 0 0,-2 0 0 0,0 0 2 16,2 0-1-16,-2 0 1 0,1-1-1 0,0 1 1 0,0-2 0 15,0 2 1-15,0 0 1 0,0-2 0 0,-2-1-1 0,4 3 0 0,-4 0 0 16,0-2-2-16,1 2-1 0,1 0 0 0,-1 0-1 0,-2-2-1 16,2 2 1-16,-1 0 1 0,0 0-1 0,-1 0-1 0,1 0 0 0,0 0 0 15,0 0 0-15,0 0 0 0,-1 0 1 0,-1 0-1 0,1 2 1 16,0-2 1-16,0 2 1 0,-1-2-2 0,2 0 0 0,-1 0 0 0,1 3 1 15,0-1 0-15,-1-2 0 0,2 0 1 0,-1 0-1 0,0 0 2 16,3 0-2-16,-3 2 0 0,2-2 1 0,0 0-2 0,-2 0 0 0,4 1-1 16,-2-1 2-16,0 0-1 0,2 0 0 0,-3 0-1 0,3 0 0 15,0 0 1-15,-2 0-1 0,0 0 0 0,0 0-1 0,0 0-1 16,-2 0 0-16,4 0 1 0,-3 0-2 0,0 2 1 0,2-2 0 0,-4 0-1 16,2 0 0-16,-1 1-1 0,0-1 1 0,-1 0 0 0,1 0 0 15,0 2-2-15,-2-2 1 0,1 0 0 0,-1 1-1 0,-1-1 1 16,2 0 1-16,-2 0 0 0,1 0 1 0,0 0 0 0,-3 0-1 0,2 0 0 15,0 0-1-15,0 0 1 0,-2 0 0 0,5 0 0 0,-4 0-1 16,1 0 2-16,1 0-1 0,-2 0 0 0,3 0 0 0,-2 0-2 0,1 0 0 16,-1 0-1-16,2 0 1 0,1 0 0 0,0 0 1 0,-4 0-2 15,3 0 1-15,1 0-3 0,0 0 2 0,0 0 0 0,0 0 2 0,-1 0 0 16,1 0 1-16,0 0 1 0,1 0 0 0,-3 0 2 0,0 0 0 16,1-1 0-16,1 1 2 0,0 0 0 0,-4 0 0 0,3 0 3 15,1 0 0-15,-3-2-2 0,2 2 1 0,1 0-1 0,-1 0 1 16,-2 0-1-16,2 0 1 0,1 0-2 0,-3 0 0 0,0 0 0 0,1 0-1 15,0 0 1-15,-2 0 1 0,2 0 0 0,0 0-1 0,-1 0 1 0,2 0-1 16,-2 0-2-16,0 0 2 0,0 0-1 0,2 0 0 0,-3 0 0 16,2 0 2-16,-3 0-1 0,3 0-1 0,0 0 1 0,-1 0-1 15,-1 2-1-15,4-2 0 0,-4 1 1 0,1-1 1 0,1 0-1 0,-2 0 0 16,3 0 0-16,-2 0-1 0,2 0 1 0,-3 0-2 0,4 0 0 16,-4 0 0-16,2 0 0 0,-1 0-2 0,1 0 1 0,1 0 0 0,0 2 0 15,-3-2-1-15,5 0-2 0,-3 1 2 0,2-1-1 0,-4 0 1 16,4 0-2-16,1 0 1 0,-3 0-1 0,3 0 1 0,-1 0 0 15,-1 1-1-15,1-1-1 0,0 2-1 0,0-2-1 0,0 0-2 0,0 0-1 16,-1 2-1-16,-1-2 0 0,1 1-2 0,1-1 0 0,-1 0-1 16,-2 0 2-16,1 0-2 0,3 0 1 0,-2 0-1 0,-3 0 3 0,4 0 0 15,-1 0 1-15,-1 0 2 0,-1 0 1 0,0 0 2 0,2 0 0 16,-3 0 2-16,1 0-1 0,2 0 2 0,-2 0-1 0,-2 0 0 16,3 0 1-16,-1 0 0 0,-2 0 1 0,1 0-1 0,2 0-2 0,-3-1 1 15,0-1-1-15,1 2 0 0,-1-2-1 0,0 1 1 0,0 1-1 16,1-1 1-16,-1 1-1 0,2-2 0 0,-1 2-1 0,-1 0 1 0,0-1 0 15,0 1 1-15,5-2 0 0,-7 2 0 0,4 0-1 0,-1 0 1 16,-1 0-2-16,2 0 0 0,-1 0 2 0,-1 0-1 0,0 0 2 0,0 0 2 16,3 0 2-16,-3 0 0 0,0 0 0 0,1 0 2 0,-3 0-1 15,4 0 2-15,-2 0 2 0,-1 0 1 0,1 0 1 0,0-1 1 16,-1 1-2-16,4 0 1 0,-5 0 0 0,2-2 0 0,0 2-1 0,1 0 0 16,-1 0 0-16,0 0 0 0,1-1 0 0,-1 1-1 0,1 0 0 15,0 0 0-15,0-2-2 0,-1 2 1 0,0 0-1 0,1 0 2 0,0 0 0 16,0 0-2-16,-1 0 1 0,3 0-2 0,-1-2 0 0,-1 2 0 15,0-3-1-15,3 3 0 0,-3 0 0 0,2 0 1 0,0 0 0 16,-1 0 0-16,1 0 1 0,-2-2-1 0,3 2 1 0,-2 0-1 0,2 0-1 16,-3 0 0-16,4 0 2 0,-4 0-2 0,3 0 0 0,-2 0 2 15,1 0-2-15,0 0 1 0,-1 0 0 0,-1 0-1 0,4 0-1 0,-4 0 0 16,1 0-1-16,1 0 0 0,-2-2 1 0,1 2 0 0,1 0 0 16,-2 0-1-16,1-1 2 0,1 1-2 0,-1 0 1 0,-1 0-1 15,0 0 0-15,1 0 0 0,0 0 1 0,0 0 0 0,-2 0 0 0,2 0 0 16,1 0 0-16,-3 0 0 0,0 0 1 0,0 0-2 0,1 0-2 15,-1 0 1-15,0 0 0 0,-1 0 0 0,2 0 0 0,-5 0 1 0,3 0-1 16,-1 0 1-16,1 0 1 0,0 0-1 0,0 0-1 0,-2 0 1 16,-1 0-1-16,1 0 1 0,1 0 0 0,-1 0 0 0,1 0 0 15,-1 0 0-15,0 0 0 0,-2 0 0 0,3 0-1 0,-3 0-1 0,2 0 1 16,-2 0 0-16,2 0 0 0,-2 0 2 0,1 0 0 0,-1 0 0 16,1 0 1-16,-2 0-1 0,-1 0 0 0,3 0 0 0,-3 0 1 0,1 0 0 15,-2 0 1-15,0 0-1 0,0 0 0 0,0 0 0 0,0 0 0 16,0 0-1-16,0 0-1 0,0 0-4 0,0 0-2 0,0 0-8 15,0 0-8-15,0 0-16 0,0 0-14 0,0 0-24 0,0 0-25 0,0 0-30 16,0 0-31-16,0 0-63 0,0 0-78 0,0 0-73 0,0 0-70 16,-3 0-38-16,-2-2-23 0</inkml:trace>
  <inkml:trace contextRef="#ctx0" brushRef="#br0" timeOffset="538280.1929">26382 3691 279 0,'3'-2'255'0,"-1"2"-45"0,0-1-32 0,1 0-27 0,1 1-20 0,-1 0-15 0,1-2-11 0,-3 2-11 0,4-1-10 0,-2 1-13 0,2 0-7 16,2 0-5-16,-2 0-6 0,2 0-8 0,-1 0-4 0,2 0-5 0,1 1-3 16,3 1 1-16,-4-2-1 0,2 1-1 0,2 0-1 0,1 3-1 0,-1-4-1 15,-1 3-2-15,5-3 0 0,-2 4 0 0,2-1-1 0,-3 0 0 16,4 0 0-16,-3 1 0 0,5-1 0 0,-3-1-3 0,1 1 0 0,-1-1-2 16,2 0 0-16,-1 0-2 0,0 1-1 0,1-3 0 0,-2 2-1 15,1 1-2-15,-3-3 0 0,2 1-3 0,-2 1 1 0,0-2-2 0,1 1 0 16,-3-1 0-16,-1 0 0 0,1 0-1 0,-2 0-2 0,0 0-1 0,-2 0 1 15,-2 0 0-15,2 0 0 0,-3 0 0 0,1 0-1 0,-3 0-1 16,1 0 0-16,-1 0-1 0,-2 0-3 0,4 0-4 0,-5 0-4 16,0 0-3-16,0 0-5 0,0 0-4 0,0 0-4 0,0 0-6 0,-2 0-5 15,-1-1-2-15,0 1-3 0,0 0-4 0,-2 0-3 0,-1 0-1 0,-2 0-1 16,-3 0-1-16,0 0-2 0,-5 0 1 0,3-2 0 0,-4 2 4 16,-1 0 3-16,0 0 3 0,-3 0 2 0,0 0 0 0,3 0 1 15,-3 0 2-15,2 0 2 0,0 0 0 0,3 0 4 0,-1 2 2 0,1-2 4 0,0 1 3 16,5-1 1-16,-3 2 1 0,4-1 2 0,1-1 0 0,0 1 3 0,1 1 1 15,0-2 3-15,3 0 2 0,-3 0 5 0,5 0 5 0,-2 0 3 16,4 0 7-16,-3 0 6 0,3 0 7 0,-1 0 6 0,2 0 5 0,0 0 6 16,0 0 5-16,0 0 7 0,0 0 3 0,0 0 4 0,0 0 4 15,0 0 0-15,0 0 1 0,0 0-1 0,0 0-2 0,0 0-3 0,0 0-3 16,0 0-4-16,0 0-2 0,0 0-4 0,0 0-4 0,2 0-4 16,-1 0-6-16,3 0-5 0,-3 0-4 0,4 0-3 0,1 0-1 0,0 0-4 15,1 0-1-15,2 2-3 0,2-2 0 0,0 1-3 0,1 1-2 0,3-2 0 16,0 1-1-16,0 1 1 0,1 1 1 0,3-2 1 0,2 1 1 15,-4 1-2-15,4-2-1 0,1 0-1 0,-1 3 1 0,0-1-2 0,0 0 1 16,0-1 0-16,1 0 0 0,0 1-1 0,-2-1 0 0,-1-1-1 16,2 0 0-16,-1 2 0 0,-4 0-2 0,1-2 2 0,1 0-1 0,-2 1 1 15,-3-2 1-15,0 1-2 0,-1-1 2 0,-3 0 0 0,0 0 2 16,1 0 0-16,-3 0 0 0,-3 0 1 0,1 0 0 0,1 0 0 0,-3 0 1 16,1 0 0-16,-3 0-1 0,1 0-1 0,-2 0-3 0,0 0-7 15,0 0-8-15,0 0-13 0,0 0-16 0,0 0-23 0,0 0-27 0,0 0-29 16,0 0-31-16,0 0-32 0,0 0-32 0,0 0-50 0,-2 4-62 0,-1-4-64 15,0 5-68-15,-2-5-35 0</inkml:trace>
  <inkml:trace contextRef="#ctx0" brushRef="#br0" timeOffset="553746.7232">14008 18285 31 0,'-4'-4'222'0,"1"2"-54"0,1-1-34 0,1 0-23 0,-1 0-20 0,-1 0-15 0,1 1-7 0,1-3-4 0,-2 3 0 0,1-1 3 0,0 0-1 16,-1-1 2-16,-1 4 2 0,1-4 3 0,-1 1 3 0,1 0 1 15,0 0 2-15,1-1 2 0,-1 4 4 0,-2-2 3 0,2-1 1 0,-3 1 0 16,1 1-1-16,-1 0-2 0,1-1-2 0,0 1-4 0,-2 1-4 0,0-2-4 15,1 1-4-15,-2 1-6 0,-1-2-4 0,1 1-5 0,0 1-6 16,-2-2-5-16,-1 1-4 0,3 1-2 0,-1-2-2 0,0 2-3 0,-3-2-2 0,1 1 0 16,0-2 0-16,2 2-3 0,-1-2-3 0,-2 0 0 0,0 0-3 15,0 1 0-15,2-3-2 0,-3 3-1 0,1-3-1 0,3 0-3 0,-4 2 1 16,0-1-2-16,2 1 1 0,0-2 0 0,-2 3 1 0,2-3 0 16,-3 2 0-16,3-1 2 0,-3 1 1 0,1 0 1 0,2 0 1 0,-3 1-1 0,1 0 0 15,1 1 1-15,1 0 1 0,-5-1 1 0,5 2-1 0,-2 0-1 16,-3 2 1-16,3-1 1 0,0 0 0 0,-2 1-1 0,1 0-1 15,1 1-1-15,-1 0-1 0,1 0 0 0,1 1-1 0,-1-1-1 0,0 2 1 16,-1-3 0-16,3 3-2 0,-3-2 2 0,1 1-1 0,2-1-1 0,-3 2-2 16,3 0 0-16,-1-3 0 0,0 3 1 0,1-2-1 0,0 3 1 0,0-1-1 15,1-1 1-15,1 1-1 0,-2-1-1 0,3 1 1 0,-1-1-2 0,1-1 0 16,0 1 2-16,-3 1-2 0,5-2 1 0,-1 4 1 0,-1-5-1 16,3 3 0-16,-2 0 2 0,0-3-2 0,1 3 1 0,1-1-1 0,0-1 0 15,-1 2 1-15,0-1-2 0,3-1 0 0,0 2-1 0,-2-2-1 0,1 1 0 16,-2-1 0-16,2 2 0 0,1-3-1 0,-1 3 0 0,1-2-1 0,1 4 1 15,-1-3 0-15,0 1-2 0,0-2 2 0,1 2-1 0,-1 1 0 16,0-1 1-16,2 1-2 0,-1 0 1 0,1 0 0 0,-3-2 0 0,4 2-1 16,-3 1 2-16,3 0-1 0,-2-2 0 0,2 4 0 0,0-1-2 0,0-2 2 15,0 3-1-15,0-1 0 0,2-1 0 0,-2 1 0 0,3 0-1 0,-1 0 2 16,0 1 0-16,-1 0-1 0,2 0 2 0,2 0 1 0,-2-1 0 0,0 1 1 16,0-2 1-16,2 2 0 0,-2-2 1 0,2 3 1 0,-2-3 0 15,5 1 2-15,-3-1-1 0,0 2 2 0,-1-1 0 0,1-1 0 0,3 0-1 16,-2 1 1-16,1-1 0 0,-1 0-2 0,0-2 1 0,3 3-1 0,-2-2-3 15,-1 2-1-15,2-2 0 0,2 1-1 0,-4-1-1 0,0 1-1 0,1 0-2 16,0-3 0-16,1 3-3 0,0-1-1 0,-1-1-2 0,0 1 0 16,1 0 0-16,-1 0 1 0,-1 0 1 0,3 0-1 0,-1 0-1 0,-1-1 0 15,-1 0 0-15,3 2-1 0,-1-2 1 0,2 2 0 0,-2-1-1 0,1-2 1 16,-1 2 0-16,0 0 0 0,0 0 1 0,2 0-2 0,-2-1-1 0,0-1 0 16,2 0-1-16,0 0 1 0,-2 2 1 0,3 0-2 0,-2-2 1 15,-1 0 0-15,3 1-1 0,-1 0 1 0,-1-3-2 0,2 3 1 0,0-2-2 16,-1 2 1-16,2-1-1 0,-2-1 1 0,1 2 0 0,0-2-1 0,0 0 1 15,1 0-1-15,2 0 0 0,-5-2 0 0,3 2 0 0,-2-1 0 0,3 1 0 16,-2 0 0-16,-2-2 0 0,1 0 1 0,2 3-1 0,-2-3 0 16,1 1 1-16,0-1-1 0,0-1-1 0,-3 1 2 0,3 2 0 0,-3-3 1 15,2 0-2-15,0 0 1 0,-1 0 0 0,-1 0-1 0,1 0 0 0,-1 0 0 16,1 0 0-16,-1 0 0 0,2 0 0 0,-4 0-1 0,2 0 2 0,3-3-2 16,-3 2 1-16,0 1 1 0,0-1-1 0,1-1 0 0,-1 1 0 0,0-1 0 15,0 0 2-15,1 0-1 0,-1-1 1 0,0 3-1 0,3-3 1 16,-3 1-2-16,0-1 0 0,0 2 1 0,1-2-2 0,-1 0 0 0,0 0 0 15,-1 0 1-15,0 0-1 0,1-1 1 0,-1 2 1 0,1-1-1 0,-1 0 0 16,0 0 2-16,-1-2 1 0,-1 3-1 0,2-3 0 0,0 2 0 0,-1-1 1 16,1 0 1-16,-1 0-1 0,0-1 1 0,-1 1 1 0,0-1 0 15,0 1-1-15,-1-2-1 0,3 1 0 0,-1-1 0 0,-1 0-1 0,-1 0 1 16,1 0 0-16,-1 0-1 0,0 1 1 0,0-3-2 0,1 0 1 0,0 1-2 16,-2-1-2-16,2 1-1 0,-1-1 0 0,0-1 0 0,0 3-1 0,0-2 1 15,-1-1 0-15,0 2 0 0,1-1 1 0,-3 1 0 0,2 0 1 16,1-1-1-16,-1-1 1 0,-2 2 2 0,1-1 2 0,1 1 0 0,0 0 0 0,-2-1 2 15,1-1 1-15,0 1 0 0,-1 1 0 0,-1-1 0 0,2 1 0 16,0-1 0-16,-2 2 1 0,1-1 1 0,-1 0-1 0,0 0 1 0,0-1 0 16,0 3-1-16,0-1 2 0,0-2-1 0,0 2-1 0,0-1 1 0,-1-1 2 15,1 2-1-15,-2 2-1 0,0-2 0 0,1-1 0 0,-1 2-1 16,0-2-1-16,-2 3 0 0,3-2 1 0,-3 0-1 0,1 0 1 0,0 0 0 16,0 0 1-16,0 0-1 0,-1 3-2 0,-1-2 1 0,1 0 0 15,-1-2 1-15,1 3 1 0,-1 0-1 0,0-1 0 0,-2 1 0 0,0-1 0 16,2 1-1-16,-1-2-1 0,-1 1 0 0,2 1 0 0,-2-1 0 0,-1-1-1 0,1 2 0 15,-1-1 0-15,1 1-1 0,0-2-1 0,-1 2 1 0,0 0-2 16,1 0 1-16,0 0-1 0,-1-1 1 0,2 2-1 0,-2-2 0 0,0 2-1 16,0-1 0-16,2 1 1 0,-2-2-2 0,0 2 1 0,2-1 1 0,-2-1-1 15,0 1 2-15,2-1-1 0,0 1 2 0,-3 1-2 0,3-2 2 0,-3 0 1 16,2 1-1-16,-1-1 2 0,2 0 0 0,-1 2 0 0,-2-2 0 16,1 1 0-16,0-2 1 0,-1 1 1 0,3 1-1 0,-2-1 1 0,0-1 0 0,-3 3 0 15,3-2 2-15,2 2-2 0,-4-2 0 0,2 1 0 0,-1 0 1 16,1 1-1-16,-1-2 2 0,1 2-1 0,-1-1 0 0,0 1 0 0,1 0 1 15,-1 2-2-15,-2-2 1 0,5 0 0 0,-6 0-1 0,4 1 2 16,-2 1-1-16,1-1 0 0,1-1 0 0,-4 2 1 0,4-1-1 0,-2-1 0 16,1 2 0-16,-2-1-1 0,1-1 1 0,0 2-4 0,0-1 0 15,0-1-1-15,-2 1-2 0,1 2 1 0,-1-2-1 0,0-1 1 0,1 3-1 16,-1-2 0-16,0 1-1 0,1 1-1 0,-1-2 1 0,0 0-1 0,1 2 0 16,-1 0 0-16,1 0 2 0,-2 0-1 0,2 2 0 0,0 0 0 15,-2-1-1-15,2 1-1 0,0 1 0 0,-3-1 0 0,3 0 0 16,-2 3 1-16,2-1-2 0,-1-1 0 0,1 3 1 0,-1-1 0 0,0-1-1 15,1 2 0-15,-1 0-2 0,0-1-3 0,2 0-3 0,-2 3-2 0,2-2-3 0,1 2-4 16,-4-1-2-16,4 1-4 0,-1-1-2 0,-1 1-2 0,0 1-2 16,1-2-5-16,0 0-4 0,0 2-4 0,2 1-4 0,-3-3-3 0,2 2-4 15,1 0-4-15,0 0-6 0,-1 0-6 0,0-1-9 0,1 2-8 16,-1-1-13-16,3 1-16 0,-1 0-19 0,1 0-21 0,0 1-35 0,-2-1-42 16,3 0-45-16,2 2-47 0,-2 0-49 0,2-1-50 0,0 1-24 0</inkml:trace>
  <inkml:trace contextRef="#ctx0" brushRef="#br0" timeOffset="568342.993">28869 9506 47 0,'-2'0'452'0,"-1"0"-45"0,3 0-74 0,-2 0-73 0,2 0-71 0,0 0-43 0,0 0-26 0,0 0-16 16,0 0-6-16,0 0-4 0,-1 0-2 0,1 0-4 0,0 2-9 15,0-2-7-15,0 0-10 0,0 0-10 0,0 0-10 0,0 0-7 0,0 0-6 16,0 0-2-16,0 0-2 0,0 0-3 0,0 2 1 0,1-2-2 16,1 1 0-16,-1 1 0 0,3-2 0 0,-1 2 0 0,0-2 0 0,2 0 1 15,2 3 2-15,1-1 2 0,2 0 1 0,4 1 0 0,0-1 2 0,5 1 2 16,2-1 4-16,3 1 1 0,3 0 2 0,3 0-2 0,1 0-2 15,4 0-3-15,4 1-3 0,2 0-6 0,2 0-6 0,5-1-6 0,-1 1-5 16,5-1-9-16,2 2-7 0,1-1-10 0,2-1-14 0,1 1-14 16,0 1-14-16,0-2-11 0,2 1-10 0,2-1-7 0,-4 0-7 15,2 0-5-15,-1-1-1 0,-2 2-4 0,0-3-4 0,-1 2 1 0,0-1 1 16,-5-1 4-16,1 1 8 0,0-2 8 0,-5 1 11 0,0-1 11 0,0 0 10 16,-3 0 11-16,-5 0 8 0,1 0 9 0,-3 0 10 0,-2 0 9 0,-1-1 12 15,-4 1 9-15,0-2 8 0,-4 2 6 0,-2-1 4 0,-1-1 6 16,-5 2 4-16,1 0 5 0,-1-1 3 0,-4 1 1 0,-1-2 1 0,-2 2 1 15,-4 0-3-15,1 0-2 0,-1 0-5 0,-2 0-4 0,-2 0-5 0,1 0-5 16,-1 0-6-16,-3 0-6 0,0 0-7 0,0 0-6 0,-3 0-7 16,-3-1-11-16,1 1-15 0,-1 0-15 0,-4 0-20 0,0 0-21 0,-5 0-26 15,0 0-31-15,-3 0-37 0,-2 1-66 0,-2-1-80 0,-3 2-43 16,-1-2-20-16</inkml:trace>
  <inkml:trace contextRef="#ctx0" brushRef="#br0" timeOffset="568727.2735">29367 9578 169 0,'-20'-4'434'0,"2"1"-62"0,2-2-98 0,-2 3-63 0,5-3-50 0,1 2-27 0,1 0-17 15,1 0-9-15,3 0-4 0,0 2 0 0,2-1 0 0,2-1-2 0,-2 3-5 16,2-1-5-16,2-1-8 0,-4 2-8 0,5 0-7 0,0 0-8 15,0 0-8-15,0 0-5 0,0 0-3 0,0 0-3 0,5 0-5 0,-4 0-5 16,2 0-3-16,2 0-6 0,2 0-3 0,1 0-4 0,2 0-2 16,3 0-3-16,6 0-3 0,0 0 0 0,8 0-2 0,5 0 1 0,3 0 0 15,4 0 0-15,4 0 1 0,6 0 2 0,2 0 3 0,4 0-2 16,2 0-3-16,1 2-4 0,4-1-5 0,-2-1-4 0,3 2-2 0,-1-1-1 16,-1-1-1-16,3 2-3 0,-4-2-3 0,1 1-3 0,-2 1-3 0,-1-2-5 15,-3 0-2-15,2 0-2 0,-3 0-2 0,-2 0 3 0,-1 0 2 16,-2 0 1-16,-2-2 0 0,-3 1 3 0,-1 1 0 0,-3-2 4 0,-1 2 5 15,-4-3 8-15,-4 2 5 0,0-1 6 0,-5-1 6 0,-3 1 4 16,0 1 3-16,-4 0 2 0,-3-2 1 0,0 2-1 0,-3-1 0 0,-1 2-1 16,-2-2-3-16,-2 1-7 0,-3 1-7 0,0-2-13 0,0 2-15 0,-2 0-18 15,-3 0-18-15,0 0-23 0,0 0-27 0,0 0-37 0,-4 0-46 16,-4 0-85-16,-1 0-107 0,-3 2-63 0,-5-2-40 0,-1 1-18 16</inkml:trace>
  <inkml:trace contextRef="#ctx0" brushRef="#br0" timeOffset="572742.8713">21707 10290 146 0,'0'0'99'0,"0"0"-53"0,0 0-48 0,0 0-34 0,0 0-27 0,0 0-27 15</inkml:trace>
  <inkml:trace contextRef="#ctx0" brushRef="#br0" timeOffset="574026.1621">22400 10256 15 0,'0'0'149'0,"0"0"-29"0,-1 0-17 0,1 0-13 0,0 0-7 0,0 0-4 0,0 0-2 0,0 0 1 15,0 0-1-15,0 0 1 0,0 0 1 0,-2 0 1 0,2 0 0 16,0 0-2-16,0 0 1 0,0 0-1 0,-1 0-1 0,1 0 2 15,0 0 0-15,0-3 1 0,0 3 0 0,0 0-1 0,0 0-1 0,0 0-4 16,-2 0-3-16,2 0-3 0,0 0-5 0,0 0-5 0,-2-2-3 16,2 2-4-16,0 0-5 0,0 0-5 0,0 0-4 0,0 0-5 15,0 0-4-15,0 0-4 0,0 0-5 0,0 0-2 0,0 0-3 16,0 0-4-16,0 0-4 0,0 0-1 0,4 0-7 0,-3 0-7 0,1 0-5 16,1 0-3-16,0 0-2 0,2-2-1 0,0 2-1 0,1-1-2 0,0 1-1 15,2-2 0-15,-1 0-2 0,2 2-3 0,-1-1-2 0,0-1 1 16,2 2 2-16,-3-1 4 0,1 0 3 0,0 1 0 0,-1-2 1 15,0 2 1-15,0 0 1 0,-3 0 0 0,1 0 1 0,0 0 0 0,-2 0 2 16,2 0 0-16,-4 0 3 0,-1 0 0 0,0 0 0 0,0 0-3 16,0 0-2-16,0 0 1 0,0 0-4 0,0 0-1 0,0 0-1 0,0 0-1 15,-1 0 2-15,-4 0 0 0,2 0 3 0,0 0 2 0,-2 2 0 16,-1-2 3-16,-2 1 3 0,0 0 4 0,0-1 2 0,-2 2 3 16,1-1 4-16,0-1 3 0,-1 2 2 0,0 0 2 0,1-2 0 0,1 0 1 15,-2 0 0-15,1 0-1 0,3 0-2 0,-1 0-2 0,3 0 1 16,-3 0 0-16,3 0 0 0,-1 0 0 0,2 0 2 0,0 0-1 0,1 0 0 15,0 0 0-15,2 0-1 0,0 0-2 0,0 0 0 0,0 0-3 16,0 0-1-16,0 0-3 0,0 0-4 0,0 0-3 0,0 0-3 16,0 0-4-16,2 0-3 0,0 0-2 0,-1 0-4 0,1 0-2 0,0 0-1 15,2 0 0-15,1 1 2 0,-2-1 3 0,2 0 3 0,-2 0 4 16,2 0 4-16,0 0 3 0,-1 0 2 0,2 0 4 0,-1 0 3 0,2 0 2 16,-3 0 3-16,1 0 3 0,-2 0 1 0,3 0 1 0,-3 0 1 15,1 0 1-15,-3 0 3 0,1 0 2 0,0 0 3 0,-2 0 4 0,0 0 4 16,0 0 4-16,0 0 4 0,0 0 5 0,0 0 2 0,0 0 2 15,0 0-1-15,-4 0-3 0,3 0-3 0,-3-1-3 0,1 1-5 16,1-2-6-16,-3 0-3 0,2 2-5 0,-2-1-3 0,0-1-5 0,-2 0-4 16,4 0 0-16,-3 2-2 0,3-1 0 0,-2-1 1 0,4 2 4 15,-3-1 4-15,1-1 3 0,3 2 1 0,-1-1-1 0,1 1-1 0,0 0-4 16,0 0-4-16,1 0-6 0,-1-2-9 0,3 0-13 0,-1 2-10 16,1 0-11-16,1 0-8 0,0 0-8 0,4-1-8 0,0 0-10 15,-2 1-7-15,2 0-10 0,3 0-9 0,-3-2-15 0,3 2-14 0,0 0-19 16,-1 0-16-16,-1 0-13 0,1 2-17 0,-2-2-18 0,-2 2-41 15,-1 0-53-15</inkml:trace>
  <inkml:trace contextRef="#ctx0" brushRef="#br0" timeOffset="588125.3522">2796 7485 109 0,'8'0'103'0,"1"0"-7"0,-1 0-7 16,0 0-5-16,0 0-3 0,4 0-4 0,-2 0-5 0,1 0-6 0,-2 0-4 0,4 0-8 16,-2 0-8-16,0 0-7 0,1 0-5 0,0 0-6 0,-1 0-4 0,1 0-5 15,0 1-3-15,-1-1-2 0,0 0-1 0,-2 0-3 0,1 0-2 16,-1 0-2-16,-1 0 0 0,0 0 0 0,-1 0 0 0,0 0 1 0,-2 0-1 16,0 0-1-16,0 0 3 0,-2 0 1 0,0 0 1 0,-1 0 3 15,-1 0 3-15,1 0 6 0,-2 0 10 0,0 0 6 0,0 0 3 0,0 0 4 16,0 0 3-16,-2 2 0 0,1-2 0 0,-3 0-4 0,1 0-7 0,0 2-5 15,-5-2-6-15,0 0-5 0,0 0-4 0,-1 0-7 0,-3 2-6 16,-1 1-8-16,-2-3-5 0,1 0-2 0,-2 0-1 0,-1 2-1 0,-2-1 2 16,3 1 5-16,-3-1 9 0,3-1 6 0,-1 2 5 0,1-1 4 15,-1-1 4-15,4 2 2 0,-1-2 2 0,1 0 2 0,-1 0 3 0,3 0-1 16,1 0 2-16,0 0-1 0,1 0 2 0,3 0-1 0,0 0 0 16,-2 0-2-16,3 0-3 0,0-2-1 0,2 2-2 0,0 0-4 0,1 0-2 15,1 0-2-15,-1 0-3 0,2 0-2 0,0 0-3 0,0 0-3 16,0 0-5-16,0 0-5 0,0 0-4 0,0 0-1 0,0 0-1 0,2 0 0 0,-1 0-1 15,3 0 1-15,-1 0 0 0,2 0 1 0,1 2 1 0,0-1 2 16,2-1 1-16,0 0 3 0,0 1 2 0,4 1 3 0,0-2 2 0,-1 0 1 16,3 2 1-16,0-2-1 0,2 1 1 0,-3-1 0 0,4 0-2 15,-1 0 1-15,0 0-1 0,1 2 1 0,-3-2-2 0,3 0 0 16,-2 0 1-16,0 0-1 0,0 0 2 0,-2 0-2 0,-1 0 0 0,-1 0 2 16,0 0 1-16,-3 0 3 0,0 0 2 0,-3 0 5 0,0 0 3 0,1 0 4 15,-3 0 7-15,-1 0 1 0,-2 0 2 0,0 0-3 0,-2-2-2 16,0 2-3-16,-1-1-3 0,-1-1-1 0,-3 2-2 0,1-2-2 0,-2 1-3 15,-3 0-4-15,0-1-3 0,1 1-6 0,-4-1-5 0,0 2-2 16,0-1 1-16,1-1 0 0,-4 2 5 0,4-1 3 0,-3-1 2 0,2 2 1 16,0 0 0-16,3 0 1 0,0 0 1 0,-2 0 0 0,5 0 1 0,0 0 0 15,-1 0 0-15,4 0 0 0,-1 0-1 0,1 0-2 0,2 0-1 16,-1 0-3-16,3 0-3 0,1 0-3 0,0 0-3 0,0 0-2 0,0 0 0 16,1 0 1-16,3 0 0 0,-1 0 0 0,3 0 1 0,1 0 2 15,2 0-1-15,-1 0 1 0,3 0 0 0,2 0 2 0,-2 0 2 0,4 0 2 16,-2 0 3-16,4 0 0 0,-4 0-1 0,4-3-2 0,-2 1-2 0,2 2-1 15,-2 0-2-15,0-2 0 0,-2 2-1 0,2-2 1 0,-2 1-1 16,-1 1 1-16,-2-2-1 0,0 1 4 0,-2 1 2 0,1-1 4 0,-4 1 3 16,0-3 3-16,0 3 2 0,-2 0 3 0,-2 0 1 0,1 0 0 0,-2 0-2 15,0 0-2-15,0 0-2 0,-2-3-3 0,1 2-3 0,-1 1-6 16,-1-1-4-16,-2-1-5 0,2 1-7 0,-2-1-8 0,-2 0-6 16,0 2-9-16,-1-1-8 0,2 0-6 0,-2 1-4 0,0-3-5 0,0 3-4 15,0 0-3-15,-3 0-3 0,5 0-4 0,-2 0-5 0,1 0-6 16,0 0-3-16,2 0-2 0,-1 0 0 0,1 0-1 0,2 0-1 0,-3 0 3 15,4 0 1-15,-1 0 4 0,1 0 6 0,-1 0 6 0,1 0 5 0,1 0 8 16,1 0 8-16,0 0 7 0,0 0 7 0,0 0 8 0,0 0 6 16,0 0 8-16,0 0 10 0,0 0 11 0,0 0 12 0,0 0 11 0,0 0 9 15,0 0 10-15,0 0 9 0,0 0 8 0,0 0 7 0,-2 0 8 16,2 0 6-16,0 0 6 0,0 0 6 0,0 0 1 0,0 0 4 0,0 0-2 16,0 0-4-16,0 0-5 0,0 0-5 0,0 0-6 0,0 0-8 0,0 0-5 15,0 0-8-15,0 0-4 0,0 0-6 0,0 0-4 0,0 0-5 16,0 0-3-16,0 0-4 0,0 0-4 0,0 0-3 0,0 0-4 0,0 0-2 15,0 0-3-15,0 0-2 0,0 0-1 0,0 0-3 0,0 0 0 0,-1 3-1 16,1-3-3-16,-2 0 0 0,2 0-2 0,0 0-1 0,0 0-1 16,-2 1 1-16,1-1 0 0,1 1 1 0,-2-1 1 0,2 0 0 0,-3 0 2 15,1 2 0-15,-2-2 1 0,1 2 0 0,1-2 0 0,-3 1 1 16,2-1-1-16,-3 2 4 0,1-1 0 0,-1-1 0 0,-2 4 1 0,0-4 2 16,0 3-1-16,-1-2 1 0,1 2-1 0,-2 0 1 0,-1-1 1 15,2 3-1-15,-1-5 2 0,-2 3 1 0,2 0 1 0,-1 0 0 0,-1 0-1 16,0 0-3-16,1 0 0 0,-1 0-2 0,-1-1-2 0,1 1-1 0,-1 0 0 15,0 0-1-15,0-1-2 0,1 2-3 0,-2-1-1 0,1 0-2 16,-3-1-2-16,3 2 0 0,-2-1-1 0,0 2-1 0,0-2 1 0,0 1-1 16,-2-1 2-16,1 1 1 0,0-1 1 0,0 2 1 0,1-1 1 15,0 2 2-15,-2-1 1 0,1-1 2 0,1 1 2 0,-2 0 1 0,2 2 2 16,-2-2 0-16,2 0 1 0,1 2 3 0,-2-2-1 0,2 2-1 16,-2-2-1-16,2 3-1 0,-2-1-1 0,3-1 1 0,-2 2-3 0,2-4-1 15,-1 4-2-15,1-3 0 0,-1 2-2 0,3 1 0 0,0-4-2 16,-2 4-2-16,2-3-1 0,0 1 0 0,3 0-1 0,-1 0-1 0,-1-1 1 15,1 1 0-15,1 0 0 0,0 0-2 0,0-1 2 0,2 0 0 0,-1 2 1 16,3-2 1-16,-1-1-2 0,0 1 1 0,1 1-1 0,-1-1-2 0,3-1-3 16,-1 1-3-16,0-2-5 0,1 1-4 0,-1 1-8 0,1-4-7 0,1 2-9 15,-1-1-8-15,2 1-11 0,-2 0-12 0,1-2-13 0,1 0-14 16,0-1-17-16,0 0-19 0,0 0-18 0,0 0-21 0,0 0-21 16,0 0-19-16,0 0-15 0,0 0-12 0,0 0-15 0,0 0-15 0,0 0-25 15</inkml:trace>
  <inkml:trace contextRef="#ctx0" brushRef="#br0" timeOffset="588528.3452">2070 7683 199 0,'0'-2'255'0,"2"1"-36"0,-2-1-28 0,2 1-19 0,-2 1-13 0,0 0-12 0,0 0-12 0,0 0-10 0,0 0-7 0,0 0-8 0,0 0-8 0,0 0-7 0,0 0-10 0,0 0-9 0,0 0-11 0,-2 0-11 0,0 0-11 0,2 1-8 0,-3-1-7 16,1 2-2-16,1-1-3 0,-1 1 0 0,-1-2-2 0,0 3 0 0,1 1 2 15,-4 1-2-15,3-1 1 0,-3 0-2 0,1 3-1 0,-2-2 1 0,1 2 1 16,0 0-1-16,-2 1-1 0,2-1-2 0,-1 1-3 0,0-2-1 16,0 1-2-16,1-1-2 0,1 1-1 0,0 0-2 0,0-2-2 0,1 2 1 15,-1-3-2-15,2 1 1 0,0-1 1 0,1-1-1 0,-1 0 0 16,1 0-1-16,2-1 1 0,-1 1-1 0,-1-2 0 0,2 1 0 0,0-2-1 16,0 0 0-16,0 0-1 0,0 0 0 0,0 0 2 0,0 0-2 15,2 1 1-15,-1-1 0 0,1 0 2 0,0 0-1 0,1 0 0 0,0 0 1 16,2 0 0-16,0 0 2 0,0 0-1 0,2 0 2 0,-2 0 0 15,3 0-1-15,-1 0 0 0,3 0 0 0,-2 0-2 0,0 0 0 0,1 0-2 16,1 0-1-16,-1 0-1 0,2 2-1 0,-1-2 0 0,0 1 0 16,0-1-1-16,0 2-1 0,-2-2 1 0,3 0 1 0,-3 3 0 0,0-3 0 15,0 0 0-15,-1 3 2 0,0-3 0 0,-2 1 1 0,-2 0 1 0,2-1 1 16,-2 2-1-16,-2-1 2 0,2-1 1 0,-3 0 1 0,0 0-1 16,0 0 1-16,0 0-1 0,0 0 1 0,0 0 0 0,0 0-3 0,0 0-3 15,0 0-8-15,-4 0-13 0,2 0-16 0,-1 0-19 0,0 2-28 0,0-2-33 16,-1 2-48-16,-1-1-55 0,1 3-86 0,-2-4-100 0,1 3-61 15,-1-2-39-15,1 0-18 0</inkml:trace>
  <inkml:trace contextRef="#ctx0" brushRef="#br0" timeOffset="591108.6532">3523 7340 149 0,'-2'-2'242'0,"2"-1"-57"0,-1 0-46 0,-1-1-32 0,2 1-24 0,0 1-12 0,0-1-5 15,0 1-1-15,0 0 0 0,0-1-2 0,0 1-2 0,0 2-4 0,2-3-4 0,-1 1-3 16,-1 0-2-16,2 1-2 0,-2 0-1 0,1-2 2 0,1 1 3 16,-2 1 1-16,2-1 3 0,-2 1 4 0,1-1 2 0,-1 2 7 0,0-1 3 15,0-1 2-15,0 2 2 0,0-1-1 0,0-1-1 0,0 2-3 16,0-2-4-16,0 2-3 0,0 0-3 0,0 0-2 0,0 0-6 0,0 0-3 16,0 0-8-16,0 0-7 0,0 0-7 0,0 0-7 0,0 0-6 0,0 0-5 15,0 0-6-15,0 0-4 0,0 0-6 0,0 0-3 0,0 0-4 16,0 0 0-16,0 0-3 0,0 2 0 0,0 1-2 0,2-1 1 0,-2 1 2 15,1 0 1-15,1 0 1 0,-2 1 1 0,3 1 3 0,-2 0 2 16,-1 2 2-16,2 1 2 0,-2-1 3 0,2 0-1 0,-2 2 2 0,1 0 1 16,-1 2 1-16,0-1 0 0,0 0 1 0,0 2-1 0,0 0 0 0,0-1 0 15,0 1 0-15,0 2 0 0,0-2-1 0,2-1 1 0,-2 2-1 16,1 0-1-16,1-1 0 0,-2 2-1 0,2-2 0 0,-1-1-2 0,1 2 1 16,-2-3-2-16,1 2 2 0,1-1 0 0,-2-1-2 0,2 0 2 15,-1-1-1-15,-1 1 2 0,2-2 1 0,-2-1 0 0,2 0 2 0,-1-1 1 16,-1 0 0-16,2-1 1 0,0-1 0 0,-2 1 2 0,2-2 0 0,-2 0 1 15,2-1 1-15,-1 2-1 0,-1-3 2 0,2 1 1 0,-2-1 0 16,1-1-1-16,1 1 1 0,-2 2 0 0,3-3 0 0,-1 0 0 16,-1 3 1-16,1-3-1 0,1 0 0 0,1 0-1 0,1 0 0 0,0 0 0 15,-2 0-3-15,2 0 1 0,2 0-3 0,-1 0 0 0,2 0-3 0,-2 0 0 16,2 0 1-16,0 0 0 0,1 0 0 0,1 0-1 0,-2 1 1 0,4-1 0 16,0 0-1-16,-1 1 1 0,1 1 2 0,1-2 0 0,-1 1 0 15,1 1 3-15,3-2 1 0,-3 2 0 0,1-2-1 0,2 0 1 16,-2 0-1-16,2 3 0 0,1-1 1 0,-3-2 0 0,3 0 0 0,1 0-1 15,-1 0 1-15,1 0-1 0,-1 0 1 0,1 2-1 0,2-2 1 0,-1 0 0 16,-1 0 0-16,2 0-1 0,2 0 1 0,-3 0-1 0,3 0-1 16,0 0 0-16,2 0-1 0,-3-2 0 0,1 2 0 0,1 0 0 0,1 0-1 15,-1-2-1-15,0-1 0 0,1 3 0 0,1 0-5 0,-4-2 1 0,4 2 0 16,0-2 1-16,-1 1-2 0,-2 1 2 0,2-2-1 0,-2 1 0 16,3 1 0-16,-3-1-2 0,2 1 0 0,0-3-2 0,-2 3 0 0,0 0 1 15,0-3-2-15,0 2-1 0,0 1-1 0,-2-1 0 0,2-1-1 16,-2 2 0-16,2-1 0 0,-1 1 1 0,1-2 1 0,-2 0 1 15,1 2 3-15,1 0-1 0,-2 0 3 0,0 0 1 0,0 0 2 0,1 0 1 16,-2 0 3-16,1 0-1 0,1 0 3 0,-2 0 0 0,0 0-1 0,1 0 1 16,-2 0 0-16,1 2-1 0,-2-2-1 0,0 2 1 0,2-2 1 15,-1 1-2-15,1-1 0 0,-2 2-1 0,0-1 1 0,2-1-1 16,-3 1 0-16,3 2-1 0,-3-3-1 0,1 0 2 0,1 3-2 0,1-3 0 16,0 1 0-16,-2-1 1 0,0 1-2 0,1-1 1 0,1 2 0 0,0-2 0 15,-2 0 1-15,2 0-1 0,0 0-1 0,0 0 0 0,2 0 1 16,-4 0 0-16,4 0 0 0,-3 0-1 0,2 0 0 0,-2 0-2 15,0 0 1-15,3 0 0 0,-3 0-1 0,0 0 0 0,-1 0 0 0,-1 0-2 16,3-2 1-16,-2 2 0 0,-1-1 0 0,1 1-1 0,-1 0 0 16,2 0 0-16,-4-1 0 0,3 1 0 0,-1 0-2 0,0 0 1 15,-2 0-1-15,4-3 0 0,-4 3-1 0,0 0 1 0,2 0-2 0,-2 0 0 16,-1 0 1-16,2 0 0 0,-2 0-1 0,1 0 1 0,1 0 1 16,-1 0-1-16,-2 0 2 0,4 0 0 0,-3 0 2 0,0 0 1 15,2 0 1-15,-3 0 1 0,1 3 0 0,0-3 0 0,1 1 1 0,-1-1 2 16,0 1 0-16,3 1 2 0,-3-2 0 0,0 1-1 0,2 1 1 0,-1-2-1 15,-1 2 1-15,2-2 0 0,0 0-1 0,0 3 1 0,0-3 0 16,0 2-1-16,1-2 1 0,0 0-1 0,0 0 0 0,1 0-1 16,-1 0 1-16,1 0 1 0,2 0-2 0,-1 0 2 0,1 0-2 15,0 0 2-15,1 0-2 0,1 0 2 0,-2 0-2 0,3 0 1 0,-2 0-2 16,1 0 1-16,1 0-1 0,2 0-1 0,-2 0-1 0,0 0 1 16,0 0-2-16,0 0 0 0,-1 0-2 0,0 0 1 0,-1 0-1 15,2 0 0-15,-3 0-2 0,2 0 1 0,-1 0 1 0,-1 0 0 0,2 0-2 16,-4 2 1-16,4-2-2 0,-2 0 2 0,-2 1-2 0,4-1 1 15,-3 0-2-15,2 2 1 0,-2-2-1 0,3 1 0 0,-3-1 0 0,0 2-1 16,2-1-1-16,-2-1-1 0,4 2 0 0,-4-1 0 0,4-1 1 16,-2 1 1-16,0 1 2 0,0 0 0 0,0-1 2 0,0 2 1 0,0-1 1 15,2-1 2-15,-3 1 2 0,3 1 0 0,0-2 2 0,0 1 1 16,-2-1 0-16,2 2 2 0,-2-1-1 0,1-2 0 0,1 3-1 0,0 0 1 16,-3-2-1-16,5 0-1 0,-2 2 0 0,1-3-1 0,-2 2 1 15,1-2-1-15,0 2 1 0,2-1-1 0,-2-1 1 0,2 1-1 0,-2 2 1 16,3-3-2-16,-2 0 0 0,2 3-2 0,-2-3 1 0,3 0-1 15,-3 0 0-15,1 0 0 0,2 0 0 0,-3 0-1 0,2 0-1 0,-4 0 0 16,3 0 0-16,-1 0-1 0,1 0-2 0,-2 1 1 0,1-1 0 16,-1 0-2-16,1 1 1 0,-4-1-2 0,3 2-1 0,0-2-1 15,-1 1 1-15,-2 1-2 0,0-2 1 0,3 2-1 0,-3-2-1 0,2 0-1 16,-2 3 1-16,1-1 1 0,1-2 1 0,-2 2 2 0,1-1 0 16,1 2 2-16,-2-1 0 0,0-1 3 0,1 2 2 0,-1-2 1 15,0 1 2-15,1 1 0 0,0-1 2 0,-1-1 1 0,-2 1 1 0,4 1 1 16,-3-2-2-16,2 1 1 0,-1 1 1 0,1-2 0 0,-2 1-1 0,0-1 0 15,3 1-1-15,-4-2-2 0,2 3 1 0,-1-3 0 0,2 3-1 16,-1-3 1-16,-1 1 0 0,0 0 0 0,0 1 0 0,3-1-2 16,-3-1 1-16,2 2-2 0,-2-2 1 0,1 2-2 0,0-1 0 0,0-1 0 15,2 1 1-15,-4 2-2 0,4-3 0 0,-4 0 0 0,2 3-1 16,1-3 0-16,-2 1-1 0,3-1 1 0,-4 1-1 0,2 1 1 16,-2-2-1-16,1 1 0 0,1 1-1 0,-2-2 0 0,2 2 0 0,-2-2 0 15,-1 0-1-15,1 3 1 0,0-1-1 0,0-2-1 0,0 0 1 16,-1 2-1-16,3-2-1 0,-5 1 1 0,3-1-1 0,-2 2-1 0,2-1 1 15,-2-1-1-15,0 3 1 0,0-1-2 0,0-1 1 0,0 0-1 16,0 1 1-16,-2 0-3 0,4-1-1 0,-4 1-1 0,2-1 1 0,0 1 1 16,-2 1 0-16,2-3 1 0,-2 3 2 0,3-2 0 0,-3 1 0 15,2-1 1-15,-2 2-1 0,1-1 1 0,-1-2 0 0,2 3 3 16,-2-3 2-16,0 3 0 0,1-2-1 0,-1 0 0 0,1 1 1 0,1-1-3 16,-2 1 1-16,0 1-1 0,1-3-2 0,-3 4 1 0,2-4-1 15,0 3 1-15,0-3-1 0,0 1 0 0,-1-1-2 0,2 1 0 16,-3 1 1-16,0-2 0 0,2 1-1 0,-1 1 1 0,-2-2 1 0,2 2 1 15,0-2 1-15,0 0 1 0,-2 0 2 0,-1 0 0 0,2 0 0 16,0 0 1-16,-1 0 0 0,2 0 1 0,-2 0 2 0,1 0-1 16,0-2 0-16,-1 2 1 0,-1-3 0 0,4 1 1 0,-4 1-1 0,2 0 1 15,0-2-1-15,0-1 2 0,0 1 1 0,-1 1 0 0,-1-1 1 0,2 1 4 16,0-1 1-16,-2 0 3 0,0-2 2 0,0 2 1 0,1-1 0 16,0 1 2-16,0-2 3 0,-2 2 3 0,2-1 1 0,1-1 3 15,-3 2 1-15,0 0 3 0,1-2 4 0,-1 0 3 0,0 1 3 0,-2-3 1 16,2 2 3-16,0 1 2 0,-2-3 4 0,1 2 3 0,-1 1 1 0,2-2 3 15,-2-2 1-15,1 2 0 0,-1-1-1 0,2 0-3 0,-2-1-4 16,2 0-5-16,0-1-3 0,0 0-6 0,-2 2-5 0,2-4-9 16,-1 2-11-16,-1 0-17 0,1-1-17 0,0-1-22 0,-1 1-20 0,-1 1-28 15,3 0-29-15,-2-2-50 0,2 1-60 0,-1 0-97 0,-1 1-116 16,3-1-75-16,-4 0-55 0,1 1-25 0,2 0-8 0</inkml:trace>
  <inkml:trace contextRef="#ctx0" brushRef="#br0" timeOffset="594232.0257">21240 10987 73 0,'0'-3'191'0,"0"0"-35"0,0 0-22 0,0 0-17 0,0 0-10 0,0 0-8 15,0 0-3-15,0 0-3 0,0 0-2 0,0 3-4 0,0-5-1 16,0 5 1-16,0-2-1 0,0-1-4 0,0 1-2 0,0 1-3 0,0-3 0 15,0 4-2-15,0 0-2 0,0 0-1 0,0 0 0 0,0 0-1 0,0 0-3 16,0 0-5-16,0 0-4 0,0 0-5 0,0 0-4 0,0 0-5 16,0 0-6-16,0 0-5 0,0 0-5 0,0 0-4 0,0 0-4 15,0 0-4-15,0 0-3 0,0 0-4 0,0 0-1 0,0 0-3 16,0 0 0-16,0 0-3 0,0 0 0 0,0 0-2 0,0 0 0 0,0 0-2 16,0 0 0-16,0 0 0 0,0 0-1 0,0 0 1 0,0 0 0 15,0 0-1-15,2 4-1 0,-1-3-1 0,-1 1 1 0,2 1 1 16,0-1-1-16,-2 3 1 0,1-2 1 0,-1 2 0 0,2-2 0 0,-1 1 1 15,1 1 1-15,0-1-1 0,-1 1 1 0,-1 0 1 0,2 0 2 16,0 1-1-16,-2 0 0 0,1-2 2 0,-1 3-2 0,2-1 2 0,0 1-2 16,-2-2 0-16,2 1 1 0,0 0-1 0,-2-2-1 0,1 1 1 15,1-1-2-15,-1 0 0 0,-1 1 0 0,2 1-1 0,0-1 0 0,-2-1 1 16,1 0 0-16,-1 3 0 0,3-2 2 0,-1 0 0 0,0-3 2 16,-1 2-1-16,3-1 2 0,-3 1-1 0,1 0 2 0,2-1 1 15,-1 0 0-15,0 0 0 0,1 0 0 0,-1 0-1 0,0-1 1 0,4 0 0 16,-4 0-1-16,3-2-1 0,-2 3-1 0,1-1 0 0,0 0-2 15,2 1 0-15,0-1-1 0,-1-1-1 0,1 1-1 0,-1-1-1 16,2 0-2-16,0-1 0 0,-2 3 0 0,2 0-1 0,0-2 1 0,2 2-2 16,-2-2 2-16,1 1 1 0,2 0-1 0,-1 0 3 0,-1 1 0 0,2-3 2 15,0 3 0-15,1-1 0 0,0-1 1 0,-1 2 1 0,5-1 0 16,-5 0 1-16,0 0 0 0,3 1 1 0,1-1 1 0,-1-1-2 16,-2 2 1-16,2-1 0 0,-1-1-1 0,1 1 1 0,1 1 0 0,-1-2-1 15,-2 0 1-15,3 3-1 0,-1-4 1 0,-1 3-1 0,1-3-2 16,0 4 0-16,0-3 1 0,-1 1-1 0,2 0 0 0,-2-1 1 15,3-1-2-15,-2 2 0 0,2-1 2 0,-2-1-1 0,4 1-1 0,-4 2 1 16,2-3-2-16,0 0 0 0,1 0 1 0,1 3 0 0,-1-2-1 16,-3-1 1-16,5 0-2 0,-2 1-2 0,-1 1 1 0,1-2-1 0,-1 1 0 15,2 1-2-15,-4-2 1 0,2 2 1 0,-2-2 0 0,2 0-2 16,-3 2 1-16,0 1-1 0,0-3 1 0,-1 3-1 0,2-1-1 16,-2-1 2-16,1 2 0 0,-4-1 1 0,4-1 1 0,0 0-1 0,-4 3 1 15,1-3 0-15,1 2-1 0,0-1 2 0,0 1 0 0,-2 0 0 16,3-2-1-16,0 2 0 0,-1 0 0 0,0-1 0 0,2 1 0 0,-2 0 0 15,1-2-2-15,0 2 2 0,0 0 0 0,1-1-1 0,0-1 0 16,-1 3-1-16,1-4 0 0,-2 3 0 0,5-2 0 0,-3 2 1 0,0-2 0 16,0 1 1-16,1 0-1 0,-2 0-1 0,0 1 1 0,1-3 1 0,0 2-1 15,0-1-1-15,-1-1 2 0,-1 2 2 0,1-1 2 16,0-1-1-16,0 2 0 0,-1-1 2 0,-1-1-1 0,1 0 0 0,-2 0 1 16,3 0 0-16,-2 0 1 0,1 0-1 0,-2 0 2 0,1 0-1 15,2 0 0-15,-4 0-1 0,2 0 0 0,-2 0-1 0,2 0 1 0,1 0-1 16,-2 0 1-16,1 0 1 0,1 0-2 0,-2 0 1 0,1 0-1 15,-1 0 2-15,1 0-2 0,-1 0-1 0,2 0 0 0,-3 0 2 0,2 0-1 16,0 0 1-16,0 0-2 0,-2 0 1 0,2 0-1 0,1 0 1 16,-3 0-1-16,1 0 0 0,0 0 0 0,0 0 1 0,-1 0-1 15,0 0 0-15,1 0 0 0,-1 0 1 0,0 0-2 0,1 0 1 0,-1 0-1 16,0 0 1-16,2 0 0 0,-3 0 0 0,1 0-1 0,0 0 0 0,0 0 1 16,3 0-1-16,-3 0 2 0,0 0-2 0,1 0 1 0,-1 0 0 15,0 0-1-15,0 0 1 0,1 0-1 0,-1 0 0 0,1 0 1 16,1 0-1-16,-3 0 0 0,-1 0-1 0,2 0-1 0,0 0 1 0,0 0-1 15,-2 0 0-15,2 0 0 0,0 0 0 0,-3 0 0 0,1 0 1 16,0 0 1-16,1 0-1 0,0 0 1 0,1 0-1 0,-1 0-1 16,-1 0 1-16,2 0 0 0,-2 0 1 0,2 0 0 0,-1 0 0 0,-1 0 0 15,2 0 0-15,0 0-1 0,-4 0-1 0,3 0 0 0,0 0 0 16,0 0 0-16,-1 0 1 0,-1 0 0 0,2 0 0 0,-2 2 0 0,0-2-1 16,2 0 0-16,-2 0 1 0,-1 0 0 0,1 0 0 0,-2 0 0 15,3 1 1-15,-2-1-1 0,0 0 0 0,0 1-1 0,0-1-2 0,1 0 2 16,-2 0 0-16,3 0 0 0,-2 0 1 0,0 0 0 0,0 0 1 15,0 0-1-15,0 0-1 0,0 0 1 0,2 0 0 0,-1 0 0 16,0 0-1-16,-2 0 1 0,2 0 1 0,-2 2-1 0,3-2-1 16,-3 0 1-16,2 0 0 0,-2 0 0 0,2 0 0 0,-2 0 0 0,2 0 0 15,1 0 1-15,-3 0-1 0,1 0 1 0,-1 0 0 0,2 0-1 16,-4 0 1-16,4 0-1 0,-2 0 0 0,1 0 0 0,1 0-1 0,0 0 0 16,-2 0 1-16,1 0 0 0,-1-2 0 0,0 2-1 0,0 0-1 15,1 0-1-15,-3 0 2 0,3 0-1 0,0 0 0 0,-1 0 1 0,0 0 1 16,-1 0-1-16,-1 0-1 0,3 0 1 0,-3 0 0 0,2 0 0 15,-1 0-1-15,0 0 0 0,-1 0 0 0,2 0 4 0,-2 0-1 0,-1 0 0 16,4 0 0-16,-4 0 0 0,1 0 0 0,1 0 0 0,0-1 2 16,-1 0 1-16,2 1 2 0,-1-2-1 0,0 2 1 0,-1-1 0 0,2-1-1 15,-1 2 1-15,0-1-1 0,-1-1 1 0,3 2 1 0,0-1 0 16,-3-1-1-16,3 2 1 0,-1-5 0 0,0 5-2 0,0-4 0 16,0 1 2-16,1 1 2 0,-3-1 2 0,4-2 5 0,-2 0 3 15,0 2 6-15,0-1 3 0,0-1 1 0,1 1 2 0,-3-1 2 0,2-1 2 16,-1 2 2-16,0-2 1 0,-1 0 3 0,4 1-1 0,-4-2 0 0,1 1-2 15,-1 2-2-15,3-3-3 0,-4 1-6 0,1-1-3 0,-1 2-1 16,2-1-3-16,-1 0-1 0,-1 2-3 0,2-1-3 0,0 1-1 16,-2-1-3-16,1 2-6 0,-1-2-7 0,0 0-12 0,0 2-13 0,0-1-19 15,0 0-20-15,0 1-26 0,0 2-28 0,0-1-37 0,0 2-40 16,0 0-52-16,0 0-56 0,0 0-82 0,0 0-96 0,0 0-51 16,-3 0-28-16,-2 3-8 0</inkml:trace>
  <inkml:trace contextRef="#ctx0" brushRef="#br0" timeOffset="598308.2957">19829 12939 42 0,'-2'1'161'0,"2"-1"-4"0,-1 1-2 0,1-1 0 0,-2 0-1 0,2 2-2 0,-2 0-2 0,2-2-5 16,-1 1-7-16,1-1-7 0,-2 2-10 0,2-2-7 0,0 0-8 0,0 0-10 16,0 0-7-16,0 0-8 0,-1 1-8 0,1-1-4 0,0 0-5 15,0 0-3-15,0 0-2 0,0 0-2 0,0 0-4 0,0 0-4 16,0 0-4-16,0 0-3 0,0 0-5 0,0 0-5 0,0 0-2 0,0 0-6 15,0 0-3-15,0 0-6 0,0 0-3 0,0 0-4 0,1 2-4 16,-1-2-1-16,3 0-1 0,-1 0-4 0,1 3 0 0,1-2-1 16,0-1-1-16,4 3 0 0,0-2-1 0,2 1 1 0,0 1-1 0,2-1 2 15,0 0-1-15,6 1-1 0,-4-1-2 0,6 1-1 0,2-1-1 16,0 0 0-16,3 2 3 0,1 0 1 0,4 0 3 0,0-1 2 16,4-1 2-16,2 1 2 0,2 0 0 0,-2 0 2 0,5 0 2 0,3 0 1 15,1-1 1-15,2-1 0 0,-1 0 1 0,5 3-4 0,1-4-6 0,-1 1-8 16,0 1-7-16,1-2-9 0,2 1-6 0,-1-1-7 0,0 0-7 15,-1 0-8-15,2 0-7 0,-3 2-5 0,1-2-3 0,-2 0-4 16,-2 0-2-16,-1 0 2 0,-1 0 4 0,0 0 6 0,-5 0 7 16,0 3 7-16,0-3 7 0,-4 0 5 0,-2 0 7 0,-4 0 8 0,1 0 9 15,-4 0 6-15,-1 0 7 0,-3 0 4 0,-1 0 8 0,-3 0 4 16,-2 0 4-16,-2 0 1 0,1 0 3 0,-5 0 3 0,0 0 3 16,-4 0 3-16,2 0 4 0,-3 0 0 0,-2 0 3 0,0 0 0 0,-2 0-3 15,0 0 0-15,1 0-2 0,-3 0-3 0,-1 0-5 0,0 0-5 16,0 0-7-16,0 0-11 0,0 0-16 0,0 0-18 0,0 0-22 0,0 0-29 15,0 0-35-15,0 0-41 0,0 0-45 0,0 0-66 0,0 0-75 0,0 0-54 16,0 0-39-16,0 0-24 0</inkml:trace>
  <inkml:trace contextRef="#ctx0" brushRef="#br0" timeOffset="602225.1806">20189 14511 335 0,'0'0'319'0,"0"0"-45"0,0 0-45 0,0 0-29 0,0 0-22 0,0 0-11 16,0 0-9-16,0 0-4 0,0 0-3 0,-1 0-5 0,1 0-5 0,0 0-7 16,0 0-6-16,-2 0-5 0,0-2-7 0,2 2-6 0,0 0-5 15,0 0-6-15,0 0-6 0,-1-1-5 0,1 1-7 0,0 0-5 16,0 0-5-16,0 0-7 0,0 0-5 0,0 0-8 0,0 0-6 0,0 0-6 16,0 0-8-16,0 0-5 0,0 0-6 0,0 0-4 0,0 0-5 15,0 0-2-15,0 0-2 0,0 0-4 0,0 0-1 0,0 0-4 16,0 0-1-16,0 0-3 0,0 0 0 0,1 0-3 0,1 0 0 0,0 0 0 15,-1 0-1-15,2 0-1 0,2 0 2 0,-1 0 2 0,5 1 0 16,-3-1 2-16,2 2 2 0,1-1 2 0,2-1 3 0,1 2 3 16,2-1 1-16,-1-1 3 0,4 2 3 0,-1-2 1 0,3 1 3 0,-2 1 2 15,4-2 0-15,1 1 0 0,1 1 0 0,1-2 0 0,2 0 0 0,0 0-1 16,1 0 0-16,2 0-1 0,1 0 1 0,0-2-2 0,0 1-2 16,1 1 0-16,3-2-3 0,-3 1-2 0,4 1-3 0,-2-2 0 15,3 2-2-15,-3-1-3 0,1-1-2 0,1 2-4 0,-4-1-1 0,2-1-4 16,-1 2-2-16,0-1-3 0,-1-1-2 0,-1 2-2 0,0-1-3 15,0 1 0-15,-3 0-2 0,2 0 0 0,-1 0 2 0,-1 0-1 16,0 0 2-16,-2 0 0 0,2 0 3 0,0 0 3 0,-2 0 2 0,2 0 2 16,-2 0 5-16,2 0 2 0,0 0 3 0,-1 0 1 0,0 0 2 0,0 0 0 15,0 0 0-15,3 0 0 0,-2 0 1 0,1 0 1 16,-1 0-2-16,1 0-2 0,0 0-2 0,0 0 0 0,0 0-1 0,2 0-2 16,-3 0-1-16,3 0-1 0,0 0 2 0,0 0-1 0,0 0 0 0,0 1-1 15,-3-1-1-15,3 0 0 0,-1 2 0 0,-1-2 0 0,0 1 1 16,-1-1 0-16,2 2 1 0,-2-1-1 0,-2-1 0 0,2 2-1 15,-2-1 0-15,2-1 0 0,-2 2 0 0,0-2 0 0,1 0-1 0,-1 1 0 16,1 1-2-16,-1-2 2 0,0 0 1 0,0 1 2 0,-1 1 2 16,2-2 1-16,-3 0 2 0,2 0 1 0,1 0 2 0,-1 1 1 15,-1-1 1-15,1 0 1 0,0 0 3 0,0 0 2 0,1 0 2 0,-2 0 0 16,3 0 0-16,-4 0-2 0,4 0 0 0,-2 0-2 0,2 0 0 16,0 0-1-16,-1 0-2 0,0 0 0 0,1 0-1 0,-2 0-1 15,2 0-2-15,0 0-1 0,0 0 0 0,0 0-1 0,-2 0 0 0,2 0-1 16,-2 0 0-16,1 0 0 0,-1 0-2 0,0 0 1 0,-1 0-1 0,0 0 1 15,-1 0-1-15,1 0 1 0,-2 2-1 0,0-2-1 0,0 0 1 16,0 0-2-16,-1 0-1 0,0 0-1 0,-1 0 0 0,-1 0-1 0,2 1 0 16,-1-1 1-16,-2 0-1 0,2 2 0 0,-1-2 0 0,0 0-2 15,0 1 0-15,-1-1 0 0,2 0-1 0,-1 2 2 0,0-2 1 16,0 0 2-16,1 0 2 0,-2 0 3 0,1 1 1 0,0 0-1 16,0-1 2-16,1 0 0 0,0 2 3 0,-2-2 2 0,3 2-1 0,-4-1 1 15,4-1 0-15,-4 2-1 0,2-2 1 0,2 0-1 0,-4 2 2 0,4 0-2 16,-3-2-1-16,0 1-1 0,-1 1 2 0,3-2-2 0,-3 2-1 15,1-1-1-15,0-1 0 0,-1 0-2 0,-1 0 1 0,3 2 0 16,-3-2-2-16,5 0 1 0,-4 0-1 0,0 1-1 0,2-1 1 0,-3 0-1 16,5 1-1-16,-3-1 0 0,2 0 0 0,-1 0 0 0,3 0 2 15,-5 0 1-15,5 0-1 0,-1 0 1 0,-4 0-1 0,5 0 1 0,-1 0-1 16,-2 0 0-16,1 0 1 0,1 0-1 0,-2 3 1 0,1-3 0 16,1 0-3-16,0 0 0 0,-3 0 0 0,3 0-2 0,-2 0 0 0,0 0 0 15,0 0-1-15,0 3 0 0,1-3-1 0,-4 1-1 0,3-1-1 16,-1 0 0-16,1 0 0 0,-2 1 0 0,-1-1 2 0,1 0 1 15,1 2 0-15,-3 0 1 0,1-2 2 0,2 1-1 0,-4-1 1 0,3 2 3 16,-2-2 2-16,0 0 1 0,2 0 1 0,-4 0 1 0,2 0 2 16,0 0-1-16,0 0 1 0,0 2 2 0,1-2 1 0,0 0 0 0,-2 3-1 15,4-3 1-15,-1 0 0 0,-3 2 0 0,3-2-2 0,-2 0 1 16,2 1-1-16,1 1 1 0,-3-2-1 0,3 0 0 0,-1 0 1 16,-1 0-2-16,5 1 0 0,-4-1-2 0,0 0 0 0,4 2 0 0,-3-1 0 15,0-1-1-15,3 2 1 0,1-1-1 0,-5-1 0 0,5 0-2 16,0 2 0-16,-1-1-1 0,1-1-1 0,2 0 1 0,-3 0-1 15,1 2 1-15,0-2-1 0,1 0 0 0,0 1 1 0,0-1-2 0,-1 2 0 16,3-2 0-16,-4 0 1 0,5 0 0 0,-4 1-2 0,1-1 1 16,1 0-2-16,-3 2-1 0,1-2 1 0,1 0 0 0,-2 0 0 0,3 0 1 15,-2 0 0-15,0 0 2 0,-1 0-1 0,1 0 0 0,-2 0-1 16,1 0 1-16,-1 0 2 0,2 0 1 0,0 0 2 0,-1 0 2 0,0 0 2 16,0 0 1-16,0 0 2 0,1 0 0 0,-1 0 1 0,0 0 0 15,1 0 0-15,0 0 1 0,-3 0 1 0,3 0 1 0,-2 0-2 16,2 0 0-16,-1 1 0 0,0-1-1 0,1 0-1 0,-1 0 0 0,0 0 0 15,0 2 0-15,-2-2-1 0,2 0 0 0,0 0 0 0,-1 1-1 16,0-1-1-16,1 0 1 0,1 0-2 0,-5 2 1 0,5-2 0 16,0 0 0-16,-2 0-2 0,1 1 1 0,1-1-3 0,-1 2-1 0,0-2-1 15,1 0 0-15,-1 1 2 0,1-1-1 0,-2 1 0 0,1-1-1 16,1 0 1-16,2 0-2 0,-3 2 0 0,0-2-1 0,1 0-2 0,2 2 1 16,-4-2-2-16,3 0 1 0,-3 1-1 0,2-1 0 0,-1 0 0 15,1 0-1-15,-2 0-1 0,1 2 0 0,1-2-1 0,-1 0 0 16,1 0 0-16,-1 0 1 0,1 2 3 0,-2 0 0 0,1-2 3 0,-1 1 1 15,2 1 1-15,-1-2 1 0,1 2 1 0,-1-1 0 0,1-1 3 16,-2 2-1-16,2-2 2 0,-1 1 1 0,0 0 2 0,1 2 0 0,0-3 0 16,-3 4 0-16,3-3-1 0,0 1-2 0,2 0 1 0,-3 1-1 15,0-3-3-15,1 2-1 0,2 1 1 0,-3-1-1 0,3-1 0 0,-1 1 0 16,1-1-2-16,-2 2-1 0,2-1-1 0,-1-1-1 0,3 2-1 16,-4-1 1-16,3-1-1 0,-3 1 2 0,4 1-1 0,-5 0 1 15,4-2-1-15,-3 1 0 0,1 1-2 0,2-1 1 0,-4 2-3 0,1-3 0 16,0 1 2-16,2 0-1 0,-5 0 1 0,3 1 0 0,0-1-1 0,-3-1 0 15,2 1-1-15,-1 0 0 0,0 1 0 0,-2-3 1 0,3 4-2 16,-4-3 0-16,4 1 1 0,1 0-1 0,-5 1 0 0,5-3 1 16,-1 0-2-16,-2 2 0 0,1-2-2 0,1 3 0 0,0-3 0 0,1 0-3 15,-2 2 0-15,3-2-3 0,-1 1-2 0,0 1-3 0,0-2-1 0,0 1-3 16,2-1 0-16,-1 2-1 0,-1-1 0 0,2-1-1 0,-2 2-1 0,0-1-1 16,-1-1 3-16,3 2 2 0,-2-1 0 0,1-1 3 0,-2 2 6 15,1-2 2-15,-1 1 4 0,1 1 1 0,-3-2 0 0,1 1 1 0,1 1 1 16,-4-2 3-16,2 1 2 0,-3 1 0 0,1-2 4 0,0 1-1 0,-4 1 1 15,4-2 0-15,-4 1 0 0,-1 1 1 0,0-2-1 0,-1 1 1 0,-3 0 2 16,0-1 0-16,2 0 1 0,-2 0 0 0,-2 0-1 0,-1 0 0 16,1 0-4-16,-5 0-9 0,3 0-9 0,-1 0-17 0,-3 0-17 0,0 0-36 15,0 0-41-15,0 0-87 0,0 0-109 0,-3-2-72 0,-1-1-53 0,-3-2-31 16,-1 1-21-16</inkml:trace>
  <inkml:trace contextRef="#ctx0" brushRef="#br0" timeOffset="603308.3425">18220 15391 283 0,'-2'0'447'0,"1"-1"-23"0,-3-1-65 0,4 2-87 0,-1-1-58 0,-1 1-43 0,2-1-28 0,0 1-21 0,0 0-12 16,0 0-8-16,0 0-6 0,0 0-1 0,0 0-5 0,0 0-7 15,0 0-6-15,0 0-8 0,0 0-7 0,2 0-7 0,-1-3-5 0,3 3-3 16,0 0-2-16,0-3-1 0,3 3 1 0,0-1 2 0,2-2 3 16,4 0-1-16,-1 0 1 0,3-1-1 0,4 1-1 0,1-2-1 0,4 1-1 15,0-2-2-15,4 0 0 0,5-2-2 0,1 2-1 0,5 1-5 16,2-5-1-16,6 2-3 0,1 1 0 0,6 0-1 0,1 1 1 0,3-2-1 16,6 1-1-16,2 0-2 0,4 2-2 0,2-1-2 0,3 2-1 15,3-1-3-15,-1 0-3 0,3 3-1 0,2-1-6 0,-1-1-6 0,4 3-1 16,-1-1 0-16,1 1-1 0,-1-1-1 0,3 2-1 0,2 0-1 0,2 0-1 15,0 0 0-15,2 0 0 0,0 0-1 0,0 0 0 0,3 2 0 16,-1-2 4-16,-1 1 3 0,-1-1-2 0,-1 0-5 0,-2 0-4 0,-2 0-2 16,-3 0-1-16,0 0 0 0,-3 0-1 0,-4 0 0 0,-1 0-2 15,-3 0-1-15,-3 0-1 0,-5 0 1 0,1 0-1 0,-5-1-2 0,-2-1-1 16,-4 2 0-16,-4-2 1 0,-1 1 0 0,-5 1 0 0,-3-1 0 16,-2-2 2-16,-3 3 1 0,-7-3 2 0,-1 3 2 0,-3-2 2 0,-2 0 3 15,-5 2 3-15,-2-1 3 0,-2 0 1 0,-5 1 2 0,0-2-2 0,-1 1-2 16,-2 1-3-16,-4-2-5 0,0 1-8 0,-1 1-10 0,-2 0-13 0,1 0-16 15,-2 0-21-15,0 0-23 0,0 0-30 0,0 0-32 0,0 0-39 16,-2 0-42-16,-1 1-71 0,2 1-86 0,-4 1-63 0,0-1-48 0,-1 2-28 16,0-1-13-16</inkml:trace>
  <inkml:trace contextRef="#ctx0" brushRef="#br0" timeOffset="607942.228">7438 6993 151 0,'0'-5'195'0,"0"1"-34"0,-2-1-23 0,1-1-11 15,1 3-5-15,-2-2-7 0,2 0-7 0,-3 1-6 0,1-3-7 0,1 3-9 16,-1-1-7-16,-2 1-7 0,2-1-3 0,1 1-6 0,-4 1-6 16,3-2-4-16,-1 1-5 0,0-1-5 0,0 2-7 0,-1-1-3 0,1-1-5 15,-3 2-2-15,3-2-3 0,-2 3-1 0,2-3-3 0,-2 2-4 16,-1-2-2-16,1 1-6 0,-3 3-5 0,2-3-4 0,1 1-4 0,-3 1 0 15,1-1 0-15,-1 1-1 0,0-1 0 0,-1 2 0 0,0-1-2 16,1 1 1-16,0 1 1 0,-2 0-1 0,0 0 1 0,2 0 1 16,-3 0 3-16,2 0 2 0,-1 1 1 0,2 1 0 0,-3-1 0 0,1 0 1 15,2 1 1-15,-2 1 2 0,0-1 1 0,0 0 1 0,-2 1 1 16,4 1-1-16,-2-3 2 0,0 3 1 0,-2 1 0 0,3-2-1 16,-2 2-2-16,1-1-1 0,-1 1 2 0,0-1 1 0,0 2 0 0,1 0-1 15,0 0-1-15,0 0 0 0,0 0 0 0,1 1-2 0,0 1 1 16,-1-1-1-16,-1 2 1 0,3-1 1 0,-1 0 1 0,-2 1 0 0,3 0 0 15,0 1-2-15,0 0 0 0,-1 2-3 0,2 0 0 0,-1 1-1 16,2 0 2-16,-2-1-2 0,3 1 0 0,2 3 0 0,-2-1-1 0,2 1 0 16,1-1-1-16,1 2 1 0,-1-2 0 0,2 1 1 0,0 1 1 15,2-1 0-15,-1 0 2 0,3 1 0 0,-1-2 2 0,2 2 1 16,0-3-1-16,-1 1 1 0,4-1 2 0,-2 0 0 0,2-1 1 0,-1-1 2 16,2 2 0-16,-1-3 0 0,0-2 2 0,0 2 0 0,1 0 1 15,-1-2 1-15,2-2 1 0,-1 1 0 0,2-1 2 0,-3-1 1 16,3 1 2-16,0-3 1 0,-1-1 1 0,2-1 1 0,0 3 4 0,-1-5 1 15,3 2 3-15,-3-1 0 0,3-1 2 0,0-1 0 0,0-1 0 16,1 2 0-16,0-5 0 0,0 1-2 0,0 0 0 0,0 0 0 0,2-3-3 16,-4 0-1-16,4 1-4 0,-2-2-1 0,0 1-2 0,0-3 2 15,-2 2 2-15,0-2 1 0,0 1 0 0,1-2 0 0,-4-1 0 16,2 0 0-16,-1-1-1 0,-1 0-1 0,1 0 1 0,-3-1 1 0,-2-1 0 16,2 0-1-16,-2-3-2 0,-1 4-3 0,0-6-3 0,-2 3-3 15,-1-1-4-15,-1-1-3 0,-1 0-5 0,-3 0-3 0,0 0-4 0,0 0-5 16,-2-1-4-16,-3 2-7 0,-1-2-9 0,-1 0-12 0,-2 1-11 15,0 1-17-15,-2 0-19 0,-2 2-21 0,-1 0-24 0,-2 3-29 16,0 0-30-16,-3 1-36 0,1 1-40 0,-4 2-70 0,1 1-85 0,-1 3-48 16,-3 0-30-16</inkml:trace>
  <inkml:trace contextRef="#ctx0" brushRef="#br0" timeOffset="613808.6347">20003 17229 30 0,'0'0'65'0,"0"0"3"0,0 0-1 0,0 0-3 0,0 0-5 0,0 0-4 0,0 0-3 0,0 0-4 0,0 0-3 0,0 0-3 0,0 0-6 0,0 0-3 16,0 0 0-16,0 0-1 0,0 0-3 0,0-2-3 0,0 2-4 15,0-1 0-15,0-1-3 0,-2 1-2 0,0-1-2 0,2 2-2 0,-1-3-3 16,-1 2 0-16,2-1 1 0,-1 0-1 0,1 1-4 0,-2-1-3 15,0 0-3-15,2 1 0 0,-1-1 1 0,-2-1 4 0,2 1 3 0,1 0 3 16,-4 2 4-16,3-3 3 0,-1 1 3 0,2 0 2 0,-2 1-1 16,2-3 2-16,-1 4 0 0,-1-3 2 0,2 1 1 0,-1 0 1 15,1-1 1-15,-2 1 1 0,0-1 5 0,2 2-1 0,-1-1-3 0,-1-2-2 0,2 3-3 16,-1-2-1-16,1-1 1 0,-2 2 3 0,2 0 3 0,0-1 1 16,-2 0 1-16,2 0 1 0,0 2 1 0,0-3-1 0,0 3-1 0,0-1 0 15,-1 0 4-15,1-1 2 0,0 0 3 0,0 1 0 0,-3 0-1 16,3 2 0-16,0-3-3 0,0 1 2 0,0 0 0 0,0 1 0 15,0-1-1-15,0 0 0 0,0 2-3 0,0 0-1 0,0 0-3 0,0 0-1 16,0 0-1-16,0 0-2 0,0 0-2 0,0 0-2 0,0 0-2 0,0 0 0 16,0 0-3-16,0 0 0 0,0 0-1 0,0 0 0 0,0 0-1 0,0 0 2 15,0 0-2-15,0 0 0 0,0 0 0 0,0 0 0 0,0 0 1 16,0 0 1-16,0 0-1 0,0 0 0 0,0 0 0 0,0 0-1 0,0 0-1 16,0 0 0-16,0 0-1 0,0 0-2 0,0 0 1 0,3 0 0 15,-2 0-1-15,3 0 0 0,-1 0-1 0,2 0 0 0,-2 0 0 0,2 0 0 16,1 2-1-16,2 0 1 0,0-2 3 0,-2 1 0 0,4-1 0 0,0 2-1 15,2 0 0-15,2-2 0 0,-3 0-1 0,4 3 2 0,2-3 1 0,-2 0 1 16,4 0 2-16,3 0 2 0,0 0 0 0,3 0 2 0,1 0-2 16,3 0 2-16,1 0-1 0,3 0 0 0,3-3-1 0,0 1 0 15,4 0-1-15,-2-1-2 0,6 1-2 0,-1-1-2 0,3-1-4 0,-2 1-2 16,3 0-3-16,-1 0-3 0,2 2-2 0,-2-2-3 0,1 0-1 0,-3 1-3 16,2 1-3-16,-3-1-3 0,1 0-8 0,-3 2-7 0,0 0-6 15,-2 0-8-15,1 0-5 0,-3 2-5 0,-1 0-5 0,2-1-7 0,-4 2-8 16,-2-1-7-16,1 2-10 0,1-1-11 0,-4 2-11 0,0-2-12 0,-2 2-11 15,0-1-10-15,3 1-10 0,-5-2-18 0,3 1-20 0,-1-1-32 16,2 2-34-16,-1-3-49 0,-2 3-52 0,1-2-30 0</inkml:trace>
  <inkml:trace contextRef="#ctx0" brushRef="#br0" timeOffset="620507.3033">22271 17367 51 0,'0'-2'394'0,"0"-1"-24"0,0 2-48 16,0 0-62-16,0-1-48 0,1 1-38 0,-1-1-26 0,2 2-16 0,-2-3-12 0,2 3-8 0,-2-4-8 15,0 4-7-15,0 0-5 0,1-3-3 0,-1 3-5 0,0-2-5 16,0 0-5-16,0 2-3 0,0-1-1 0,0 1-1 0,0-4-3 16,0 4-3-16,0 0-3 0,0-3-3 0,0 1-1 0,0 2 1 0,0-2-3 0,2-1-4 15,-2 1-4-15,0 1-5 0,1-2-5 0,-1 2-4 0,0-1-2 16,2 1-7-16,-2-2-2 0,2 1-3 0,-2 1-3 0,1-3-2 15,-1 2-4-15,0 0-4 0,2-1-1 0,-2 2-2 0,1-1-1 0,-1-1-1 16,0 2-1-16,0-1-1 0,0-1 1 0,0 2-1 0,0 0 1 0,0-1 1 16,0-1 0-16,0 3 0 0,0-3 1 0,0 3-1 0,0 0 2 15,0-4-2-15,0 4-2 0,0 0 1 0,0-3-1 0,0 3-1 0,0-4 0 16,0 4 0-16,0-1 0 0,-1-1-1 0,-1 0 1 0,2 2 0 16,-1 0-1-16,1-3 0 0,-2 3-2 0,0 0 0 0,1-2 2 0,-1 0-1 15,1 2 1-15,-3-1-2 0,3-1 1 0,-3 2-2 0,-1-2 0 0,1 1-1 16,0 1-1-16,-1-2-1 0,-2 1 1 0,2 1 1 0,-2 0 0 15,1 0 2-15,-1 0-1 0,1 1 0 0,-3 1 3 0,1-1 0 16,-1 1 2-16,1 1 1 0,-1 1 1 0,1-1 0 0,-1 2 2 0,0 2 2 16,0 0-1-16,1-1 1 0,0 1 1 0,-1 2-2 0,1 2 2 0,2-3-1 15,-1 2 2-15,-2 4 0 0,4-4 0 0,-3 2 1 0,4 0 1 0,0 1 1 16,1-1 1-16,-1 0 1 0,2 2 1 0,1-2 1 0,1 0 2 16,1 0 0-16,-1-2 2 0,3 0 1 0,2 2 1 0,-2-2 1 15,2-1 1-15,0 0 3 0,3-2 0 0,-2 1 0 0,2-1 2 0,0-1 1 16,0-2-1-16,2-1-2 0,0 2-1 0,0-1-4 0,0-4-2 0,2 3-5 15,-3-3-3-15,4-3-3 0,-4 3-5 0,3-4-4 0,-2-1-5 16,2 2-2-16,-3-1-4 0,0-2-2 0,3 2 0 0,-4-4 0 0,1 1 0 16,-3-1 3-16,1 0 1 0,-3 2 2 0,1-3 3 0,1 1 2 0,-3-1 1 15,1 1 3-15,-3-1 1 0,1 0 1 0,-1 0 2 0,-1 1 0 16,0 2 2-16,0-3 1 0,0 2 2 0,0-1 1 0,-1 4 1 0,-1-2 2 16,2 2 0-16,-1-2 1 0,1 1 3 0,-2 1 1 0,0 1 1 15,2 0 2-15,-1 0-1 0,1 1-1 0,0-1-2 0,0 1-3 0,0 2-4 16,0 0-4-16,0 0-3 0,0 0-3 0,0 0-4 0,0 0-7 15,0 0-3-15,0 0-6 0,0 0-1 0,0 0-1 0,1 2 1 0,-1 1-1 16,2 0 3-16,0 2 1 0,-2-1 2 0,1 2 3 0,-1 2 1 0,2-1 4 16,-1 0 4-16,3 5 3 0,-3-2 6 0,1 0 4 0,-1 2 3 15,3-1 0-15,-3 2 2 0,4-1-1 0,-4 0-1 0,2 0-1 0,2 2-5 16,0-2-9-16,-2-1-9 0,2 1-15 0,3 0-18 0,-4-2-22 0,3 0-24 16,-1 1-26-16,4-2-40 0,-1-2-45 0,1-1-65 0,-2-1-74 15,2 0-77-15,2 0-78 0,-3-1-38 0,4-4-20 0,-2 0-3 16</inkml:trace>
  <inkml:trace contextRef="#ctx0" brushRef="#br0" timeOffset="621423.8598">22784 17200 193 0,'0'-2'430'0,"0"2"-53"0,0 0-76 0,-1-3-61 0,1 3-56 0,-3 0-36 0,2-2-31 0,1 0-16 15,-2 2-9-15,0-1-9 0,2 1-6 0,-1-2-8 0,1 0-9 0,-2 2-7 16,0 0-9-16,2 0-6 0,0 0-3 0,-1 0-6 0,-1 0-4 0,2 0-5 16,0 0-5-16,0 0-4 0,-1 0-3 0,1 0-2 0,0 0-4 0,-4 0-1 15,4 0-1-15,-1 0-1 0,-1 0 0 0,2 0 0 0,-1 0 1 16,1 0 2-16,-4 0 3 0,3 0 1 0,-2 0 3 0,2 0 3 0,1-3 1 16,-4 3 2-16,3 0 0 0,-1 0 3 0,0-2 3 0,-1 2 1 15,2-2 2-15,-3 2 1 0,1-1-1 0,0-1 1 0,0 2-1 0,-2-2-2 16,1 1 1-16,0-2-1 0,0 2 3 0,0 0 0 0,0-1 1 0,0-1-1 15,-2 1 1-15,2 1 0 0,0-3-1 0,0 3 0 0,0 0-2 16,-1-1-1-16,2-1-2 0,-3 2-1 0,3-1-3 0,0 1-3 16,0-1-1-16,0 2-3 0,1-1-2 0,0-1-1 0,1 2-3 0,-1-2 0 15,0 1-4-15,2 1-2 0,0 0 0 0,0 0-2 0,0 0 0 16,0 0-3-16,0 0-1 0,0 0-1 0,0 0-3 0,0 0 0 0,0 0-3 0,0 0-1 16,0 0-2-16,0 0 0 0,2 1 1 0,0 1 0 0,-2 1 1 15,1-1 0-15,-1-1 2 0,2 2 1 0,0 0 2 0,-2 1 0 16,1 0 3-16,1 2 4 0,-1-2 5 0,-1 2 5 0,2-1 7 0,0 2 3 15,-2 0 5-15,1 1 4 0,-1 1 6 0,0 0 3 0,0 1 6 0,0 1 3 16,0 1 7-16,-1 0 4 0,1 0 4 0,-2 2 3 0,0 0 1 16,1 1 4-16,-2 2 0 0,-1 0 0 0,3 1 0 0,-3 0-2 0,1-1-2 15,0 3-4-15,-1 0-1 0,2-1-5 0,1 0-3 0,-3-2-5 0,3 1-2 16,-1 0-5-16,2-1-6 0,0 0-3 0,0 0-3 0,0-2-3 16,2-1-3-16,-1 0 0 0,3 1-1 0,-3-3-1 0,2-1 0 15,3-1-1-15,-3 3 1 0,2-4-2 0,0-1-3 0,2 1-7 0,-1-2-8 16,1-1-13-16,2 1-16 0,0-4-22 0,4 2-26 0,-4-2-32 0,4-2-35 15,-1 1-68-15,5-4-86 0,-2 1-102 0,0-4-109 0,3 1-54 16,-1-3-28-16,1-1-11 0,1-1-2 0</inkml:trace>
  <inkml:trace contextRef="#ctx0" brushRef="#br0" timeOffset="622573.9469">22992 17296 22 0,'0'-3'530'0,"0"0"14"0,0 0 12 0,0 1-57 0,0 0-92 0,0-1-73 0,0 1-65 0,0 1-44 0,0-3-35 0,0 4-24 16,0 0-18-16,0 0-13 0,0 0-10 0,0 0-17 0,0 0-18 16,0 0-21-16,0 0-17 0,0 0-16 0,0 0-16 0,2 2-9 0,-2 0-9 0,2 1-4 15,-2 0-4-15,2 0-1 0,-1 1 0 0,3 1 1 0,-3 1-2 16,2-1 1-16,-1 5 1 0,0-3 2 0,-1 1 2 0,-1 2 1 0,2-1 2 16,0 2 0-16,-2-1 1 0,1 0 0 0,-1 3-1 0,0-3 1 15,0 1-1-15,0-3-1 0,0 4 1 0,0-2 0 0,0-1 0 0,0 0 0 16,-1-2 0-16,1 1 2 0,0-3 0 0,0 2 3 0,0-2 1 0,0-2 5 15,0 1 2-15,0-3 7 0,0 1 3 0,0-2 8 0,0 0 6 16,0 0 7-16,0 0 5 0,0 0 1 0,1-2 1 0,-1-1-2 0,3 1-5 16,-1-5-6-16,0 2-5 0,2-2-7 0,1-2-6 0,-2 0-7 15,2 0-8-15,0-3-7 0,-1 2-8 0,2 0-7 0,1-2-6 16,-2 2-3-16,-1 1-1 0,1 0 0 0,0 0 2 0,-2 1 1 0,3 3 3 16,-1-1 0-16,-2 2-1 0,0-1 0 0,-1 2-4 0,0-1-3 15,-1 4-4-15,-1-3-3 0,0 3-1 0,0 0 0 0,2 3 1 0,-1-3 1 16,-1 4 3-16,2 1 1 0,0-2 2 0,-2 4 3 0,1 0 3 0,-1 2 4 15,3-1 3-15,-2 2 6 0,-1 0 6 0,2 2 4 0,0 0 1 0,-2 0 2 16,0-1-1-16,0 3 0 0,0-4 0 0,0 1 0 0,1 3 0 16,-1-4 1-16,0-2 0 0,2 2 1 0,0-3 0 0,-2 1 4 0,1-2 4 15,-1-2 3-15,2 1 4 0,-1-2 5 0,-1-1 4 0,2 1 5 16,1-3 3-16,-1 0 1 0,1 0-1 0,0-5-3 0,2 3-6 0,-1-4-6 16,3 0-4-16,-1-1-4 0,2-4-6 0,5 0-6 0,-5 0-8 15,1 0-5-15,4-1-8 0,-4 0-5 0,4-1-4 0,-4 2-1 0,1 0 0 0,1-1 2 16,-3 3 4-16,0 1 5 0,-2 0 4 0,2 1 1 0,-4 0 2 15,1 3 1-15,0 0 1 0,-2 1-1 0,1 0-4 0,-3 1 1 0,2 2-2 16,-3 0 2-16,2 0 0 0,1 3 2 0,-3 0 1 0,1 0 1 16,-1 3 0-16,2 2 1 0,0-1 1 0,-2 2 3 0,1 0 2 15,-1 1 5-15,0 2 4 0,0-1 3 0,0 3 1 0,0-3 0 0,0 4 2 16,0-3-1-16,0 2 0 0,0 0 1 0,0-2 0 0,0 1 1 0,2-3-1 16,-1 2 1-16,-1-2-2 0,2 0-1 0,0-1-2 0,-1-1-3 15,2-2-6-15,-1-2-7 0,0-1-5 0,1 2-11 0,0-4-10 0,3 1-15 16,-3-4-13-16,4 1-18 0,-3-4-16 0,1 1-12 0,3-4-7 0,-2-1-8 15,2-1-6-15,0-2-5 0,1 0-3 0,-1-2 1 0,0 1 3 16,2-4 10-16,-2 3 12 0,0-1 16 0,-2-1 20 0,1 3 23 16,-2-1 29-16,0 0 23 0,2 3 20 0,-2 2 18 0,-2-1 17 0,0 3 12 15,0 1 13-15,-1 2 7 0,-1-1 6 0,2 2 0 0,-1 0-1 0,-2 2-4 16,0 1-5-16,0 0-10 0,0 0-11 0,0 0-11 0,0 1-11 16,1 2-8-16,-1 0-8 0,0 2-5 0,0-1-3 0,0 2-3 0,0-1-1 15,2 4-1-15,-2-1 2 0,0-1 0 0,0 1 4 0,0 3 0 16,0-2 1-16,0 2 0 0,0-1 2 0,0 1-7 0,0-1-7 0,0 1-11 15,0-1-13-15,0-1-16 0,0 2-15 0,0-4-22 0,0 1-22 0,0 1-29 16,2-4-29-16,-2 2-33 0,0-2-33 0,1-2-46 0,-1 2-52 16,0-3-67-16,0-2-76 0,0 0-33 0,0 0-13 0,3-5-5 0</inkml:trace>
  <inkml:trace contextRef="#ctx0" brushRef="#br0" timeOffset="622723.5394">23540 17221 155 0,'-1'-9'607'0,"-2"0"14"0,-1 1 13 0,3-1-12 0,-1 2-25 0,1 1-107 0,-3 1-151 0,3-2-93 0,-1 2-68 0,2 1-44 0,-1 0-32 0,1 1-29 0,0 0-24 0,0 1-31 0,1-1-36 0,-1 3-34 0,0 0-32 0,2 1-33 0,-1 1-34 0,3 1-33 0,-3 2-38 0,2-1-44 0,1 4-52 0,0 0-75 0,1 0-89 0,-4 2-50 16,3 2-32-16,-3 0-7 0,2-1 4 0</inkml:trace>
  <inkml:trace contextRef="#ctx0" brushRef="#br0" timeOffset="623073.634">23561 17446 331 0,'0'3'588'0,"0"-3"11"0,0 0 3 0,0 0-2 0,0 0-84 16,0 0-124-16,0 0-82 0,0 0-60 0,1-1-43 0,-1-1-34 15,2 2-25-15,0-1-22 0,-1-1-21 0,1 2-17 0,-1-1-17 0,4-1-14 16,-2 2-14-16,0 0-16 0,2 0-12 0,-2 0-12 0,2 0-9 16,-2 2-6-16,3-1-6 0,-3-1-7 0,2 3-2 0,-2-1 1 0,2 1 2 15,-2 0-1-15,2-1 0 0,-1 3 0 0,0 0 2 0,-1-2-1 0,-1 1 2 16,-1 2 0-16,1-2 2 0,-1 1 1 0,-1-2 4 0,2 1 5 15,-2-1 3-15,0 1 3 0,0-1 3 0,0 0 2 0,0-1 2 0,0 0 3 16,0-2 2-16,0 0 4 0,0 0 2 0,0 0 1 0,0 0 0 16,2-1-3-16,-2 0-4 0,1-2-5 0,3-2-6 0,-3 1-2 0,2 1-4 15,3-2-4-15,-3-2-1 0,2 2-2 0,2-2-1 0,-2 2 1 0,-1-1 2 16,1 0 1-16,1 1 5 0,-3 1 5 0,2-1 8 0,-2 2 6 16,2 1 3-16,0 0 2 0,-2-1 1 0,1 3 1 0,0-2-1 15,-1 2-1-15,0 0-4 0,0 0-3 0,1 2-4 0,-1 0-4 0,2 1-4 16,-1-1 0-16,1 1-3 0,0 3-3 0,-2 0-5 0,2-2-10 0,-2 4-12 15,2-1-17-15,-1 3-22 0,-1 0-26 0,0 1-34 0,1-1-39 16,-3 4-70-16,1-1-86 0,-1 1-96 0,3-1-97 0,-3 1-55 0,2-1-33 16,-1-1-11-16,0 0-2 0</inkml:trace>
  <inkml:trace contextRef="#ctx0" brushRef="#br0" timeOffset="623263.4274">24063 17658 45 0,'-1'-1'651'0,"-3"-1"8"0,0-1 9 0,1 1 11 0,1 0 8 0,1 2-89 15,-1-3-143-15,0 3-121 0,2-2-111 0,0 2-76 0,2-2-57 0,0 2-38 16,1-1-28-16,0 1-22 0,1-2-19 0,1 0-26 0,3 2-31 0,0 0-35 16,1-3-37-16,3 3-39 0,-3-2-39 0,5 0-46 0,-1 1-52 15,3-3-80-15,-2 1-94 0,2 1-54 0,-3-1-38 0,4-2-12 0,-4 0-6 16,0 1 9-16</inkml:trace>
  <inkml:trace contextRef="#ctx0" brushRef="#br0" timeOffset="623523.4751">24313 17304 29 0,'-2'-5'602'16,"2"1"9"-16,-1-1 5 0,-1 2 5 0,2 1-71 0,-1 0-107 0,1 2-106 15,0 0-108-15,0 0-75 0,0 0-58 0,0 0-35 0,0 2-22 16,0 0-13-16,0 1-8 0,0 3-9 0,0 2-7 0,0-1-5 16,0 2-5-16,1 0-1 0,-1 3 2 0,0 0 4 0,0 0 6 0,0 2 4 15,0 1 5-15,0-1 3 0,0 1 1 0,0 0 0 0,0 1-1 0,0 0 1 16,0 0 0-16,0-2 0 0,0 1-2 0,0-1-3 0,0 1-4 0,0-3-11 16,0 2-12-16,0-4-14 0,0 0-19 0,2 1-23 0,-2-2-26 15,1-2-30-15,-1-1-33 0,2 0-42 0,0-2-49 0,-1-1-61 0,3 1-69 16,-1-4-63-16,2-4-60 0,-1 1-35 0,1-2-20 0,-1-3-3 15</inkml:trace>
  <inkml:trace contextRef="#ctx0" brushRef="#br0" timeOffset="623657.1895">24359 17188 227 0,'-1'-9'560'0,"-3"1"5"16,3 3 3-16,-1-1-56 0,1 0-88 0,1 3-110 0,0-2-124 0,0 2-84 15,0 2-66-15,0-1-44 0,1 2-33 0,2 0-35 0,1 0-35 0,0 3-50 16,2 0-54-16,1 0-78 0,1 2-89 0,1 1-63 0,1 2-49 0,-2-2-24 15,1 3-12-15</inkml:trace>
  <inkml:trace contextRef="#ctx0" brushRef="#br0" timeOffset="624090.5067">24740 17398 39 0,'-3'-4'501'0,"-2"-2"4"0,2-2 0 0,-5 2-55 0,3-1-83 0,-1 0-74 16,-1 0-68-16,1 2-44 0,-3-3-32 0,1 1-21 0,0 2-15 15,-1-2-13-15,1 3-11 0,0 0-13 0,0 1-11 0,-3-1-13 0,1 2-13 16,2 2-10-16,-3 0-13 0,0 0-8 0,1 2-5 0,0 2-7 16,0-1-3-16,-1 3 0 0,0-1-1 0,1 2 1 0,2 3 1 0,-2-1 2 15,0 2-1-15,2-1 3 0,-1 2 1 0,2 0 3 0,-1 1 3 16,4 2 1-16,0-3 5 0,1 2 0 0,2 0 2 0,-4-1 3 0,5-1 1 16,0 0 1-16,2 0 2 0,1-1 3 0,0-3-1 0,2 2 1 15,-2-3-3-15,3 1-7 0,1-3-7 0,0-1-9 0,1-3-12 0,0-1-9 16,0 0-7-16,5-3-6 0,-2-2-5 0,1-2-4 0,1 0-6 0,-2-2-5 15,3-3-7-15,-2-1-4 0,0-2-3 0,-2-1 1 0,-1-3 1 16,2-1 4-16,-3 0 1 0,0-1 4 0,-2-1 6 0,0-2 6 16,-1 0 3-16,-2 0 10 0,1 1 11 0,-3-1 14 0,1 1 13 0,-2 0 16 15,0 4 17-15,-2-1 14 0,2 3 14 0,-1 1 13 0,-1 1 11 0,0 3 6 16,-1 0 1-16,2 2-1 0,-1 4-4 0,0-2-10 0,0 2-14 0,0 3-12 16,0 0-10-16,1 1-13 0,-1 4-11 0,1 1-10 0,-3 2-8 15,3 1-7-15,-1 3-2 0,-1 2-1 0,0 3 0 0,0 3 2 0,-1 1 3 16,2 3 6-16,0 0 5 0,0 1 4 0,-1 2 5 0,3 1 2 15,-1 2 2-15,1 1-1 0,0 1-2 0,0-3-3 0,0 2-5 0,1 0-9 16,-1-1-10-16,3-2-13 0,-1 1-15 0,2-2-18 0,0 0-18 0,-3-4-25 16,4 2-26-16,0-3-32 0,0-2-35 0,-2 0-50 0,2-4-58 15,1-1-80-15,0-4-89 0,0 2-44 0,-1-6-23 0,3-1-2 0</inkml:trace>
  <inkml:trace contextRef="#ctx0" brushRef="#br0" timeOffset="624291.1529">24760 17355 474 0,'-1'-5'562'0,"-4"3"1"0,4-1 3 0,-1 1-71 0,2 0-107 0,0 2-101 0,0 0-98 0,0 0-62 0,0 2-45 0,3 0-25 0,2 1-18 0,-4 1-10 0,4 1-5 0,0-1-6 0,1 2-5 0,2 1-2 0,0 0-4 0,0 3 1 0,0-3 1 0,3 3 1 0,-2 0 3 0,-1-1 0 16,3 1 0-16,-3 1-3 0,0-3-2 0,2 3-7 0,-1-2-9 15,-1 1-10-15,0-1-12 0,-1-1-17 0,2 0-17 0,-1-1-20 0,-4 1-24 16,3-3-23-16,0 0-22 0,-2 0-33 0,0-2-40 0,0-2-43 15,0-1-42-15,0 0-54 0,-4-1-64 0,3-2-28 0,0-3-12 0,-3 0-2 16</inkml:trace>
  <inkml:trace contextRef="#ctx0" brushRef="#br0" timeOffset="624426.8386">24955 17352 445 0,'-3'-4'552'16,"-1"-3"11"-16,1 2 4 0,2 2-52 0,-3 1-82 0,0 0-95 16,1 1-104-16,0-1-64 0,-1 2-47 0,1 3-29 0,0-1-24 0,-2 3-19 15,0 0-14-15,0 2-12 0,-2 2-10 0,1-1-7 0,-2 4-4 0,0 2-3 16,-2-1-2-16,2 3-9 0,0-1-15 0,-1 2-24 0,1 1-31 0,-1 2-37 15,-2-2-42-15,1 1-75 0,4 0-91 0,-2 1-83 0,-3-1-79 16,3 0-48-16,1-3-29 0,1 0-17 0,0-4-6 0</inkml:trace>
  <inkml:trace contextRef="#ctx0" brushRef="#br0" timeOffset="624890.654">25215 17063 286 0,'-3'-5'574'16,"1"0"16"-16,-2 0 13 0,3 2-81 0,-1-2-130 0,1 1-91 0,1 1-75 15,-2 1-48-15,2 0-37 0,0-1-20 0,0 1-16 0,2 1-13 16,-2 1-16-16,1-2-16 0,1 1-19 0,-1 1-17 0,3 0-16 0,1 0-12 15,-1 0-7-15,2 0-3 0,-1 0-3 0,1 0 1 0,2 0 1 0,-2 0 3 16,2 0 3-16,2 1 2 0,-1 1 2 0,-1-2 0 0,2 1 2 0,1 1 0 16,-3-2 1-16,0 2 1 0,0-1 0 0,1-1 0 0,-1 2 0 15,-2 0 0-15,2-2-2 0,0 3 1 0,-2-3 0 0,-1 4 1 0,-2-3 2 16,2 1-1-16,-2 0-1 0,2 1 0 0,-4-3 1 0,1 4 0 16,-1 1 1-16,1-2 2 0,0 2 3 0,-2 1 0 0,0 0 5 0,0 2 0 15,0 1 2-15,0 1 1 0,0 1-1 0,0-1 3 0,0 2 2 0,0 3 2 16,-2-1 3-16,0 1-1 0,1 2 2 0,-1 0-2 0,2 1 1 15,0 2-2-15,0 0 0 0,0 0-2 0,0 1-1 0,0 1-1 0,0 0-2 16,0 1 0-16,0 0-3 0,2 0 0 0,-1 1-2 0,1-2-1 16,0 0-1-16,-2-2-1 0,1 1 0 0,-1-1 0 0,0-3 0 0,0 0-1 15,0-1 1-15,0-1 1 0,-1 0 0 0,-1-3 2 0,-3 0 1 16,2-2 2-16,-3 0 1 0,1-2 0 0,-3-1-3 0,0 1-8 0,-2-3-10 16,-3 2-24-16,-1-2-27 0,-1-2-46 0,-2 2-52 0,-1-1-124 15,-2-1-159-15,-2-3-89 0,-4 0-54 0,-1 0-32 0,-3-2-18 0,-1-3-10 16,-1 0-8-16</inkml:trace>
  <inkml:trace contextRef="#ctx0" brushRef="#br0" timeOffset="626715.3511">25879 17688 283 0,'-2'0'306'0,"0"0"-3"0,0 0-11 0,1 0-21 0,-1 0-27 0,1 0-25 15,1 0-27-15,-2 0-20 0,0 0-18 0,2 0-13 0,0 0-12 16,0 0-7-16,0 0-9 0,0 0-5 0,0 0-5 0,0 0-5 0,0 0-4 16,0 0-3-16,0 0-2 0,0 0-1 0,0 0-3 0,0 0 2 15,0 0 0-15,0 0 2 0,0 0 2 0,0 0 2 0,0 0 3 0,4 0 3 16,-3 0 2-16,1 0 2 0,-1 0 4 0,3 0 4 0,0-2 1 16,-1 2 3-16,0-1 1 0,1 1 1 0,-3 0-1 0,1 0-3 0,-1 0-3 15,3 0-5-15,-4 0-7 0,0 0-7 0,0 0-7 0,0 0-8 16,0 0-10-16,0 0-10 0,0 0-8 0,0 0-10 0,0 0-8 0,0 0-7 15,0 0-9-15,0 0-5 0,0 0-5 0,0 0-10 0,0 0-6 0,0 0-11 16,-2 1-10-16,0 1-11 0,1-2-13 0,-1 3-12 0,1-2-18 16,-4 2-23-16,1 0-27 0,-1 3-39 0,-2-2-43 0,-1 4-76 0,0-1-93 15,-4 5-103-15,0-4-106 0,1 4-52 0,-1-1-26 0,-1 1-10 0,1-2-3 16,0 0 7-16</inkml:trace>
  <inkml:trace contextRef="#ctx0" brushRef="#br0" timeOffset="627673.4252">26627 17323 412 0,'0'0'465'0,"0"-2"-23"0,0 1-62 0,0-2-79 0,0 0-63 0,0-1-54 0,0 0-34 0,0 0-24 0,0 0-13 16,0-1-10-16,-1-1-7 0,1 1-7 0,-2-2-8 0,0 2-8 15,-1 0-7-15,2-2-8 0,-1 2-8 0,-1-2-6 0,0 2-4 0,-2 0-2 16,2 0-2-16,-2 1-2 0,0 0-3 0,1-1-2 0,-1 2-3 15,0 1-3-15,-3 1-5 0,4 0-6 0,-4 1-3 0,0 0-2 0,-2 1-3 16,2 2-1-16,0 0-3 0,-1 2-3 0,0 1 1 0,1 0 1 0,-2 3 1 16,1 0 1-16,1 1 1 0,0 0 1 0,-1 4 0 0,1-2 2 15,3 2 0-15,-2 1 2 0,2-2 1 0,2 4 1 0,1-2 2 0,-2 0 1 16,4 1 2-16,4-2-1 0,-2 1 1 0,0-2 1 0,1-1-1 16,0 0 1-16,4-1-2 0,-2-2 1 0,-1-1-4 0,4-1-4 0,-2-1-8 15,2-2-5-15,0-2-6 0,1-2-3 0,0-2-2 0,0-1-1 16,2-1-1-16,-1-2-1 0,-2-1-2 0,1-2 1 0,0-3-1 0,1 1 2 15,-2-1 2-15,0-3 4 0,0 2 9 0,-4-4 13 0,1 2 10 0,2 0 8 16,-1 0 10-16,-3 2 9 0,0-2 7 0,0 2 10 0,-1 3 4 0,-1-1 5 16,3 2 1-16,-4 2 2 0,1-1-3 0,-1 3-6 0,2 1-9 15,0 1-11-15,-2 1-11 0,1-1-12 0,-1 3-10 0,0 0-10 16,2 3-9-16,-2 1-6 0,0 1-5 0,1-2-4 0,-1 7 1 0,0-1 0 16,3 1 4-16,-1 4 5 0,-2-1 5 0,1 3 7 0,-1-1 3 15,2 2 0-15,-1 1-10 0,1 0-11 0,0 1-14 0,-2-2-17 0,1 3-17 16,-1-3-20-16,2 0-22 0,-1 0-24 0,-1-2-28 0,2-1-31 0,0-2-34 15,-2 0-33-15,1-2-32 0,-1-1-35 0,4-2-32 0,-3-2-35 0,1-3-23 16,-2-2-19-16,3-1-2 0</inkml:trace>
  <inkml:trace contextRef="#ctx0" brushRef="#br0" timeOffset="628140.8586">26691 17368 18 0,'0'-15'430'0,"0"2"5"16,0-1-8-16,0 2-27 0,0 0-38 0,0 2-38 0,0 1-40 0,1 1-29 15,-1 1-28-15,2 0-25 0,-1 4-22 0,-1-2-20 0,2 0-18 0,1 2-18 16,-2 2-19-16,2 1-16 0,-1-2-18 0,1 2-18 0,1 2-18 15,-1-1-16-15,2 2-12 0,-1 0-9 0,2 2-6 0,1 0-4 0,-1 4-2 16,1-2 0-16,-3 1 3 0,4 2 2 0,-3 0 1 0,0 2 1 16,-1 0 2-16,1 0 0 0,-2 2 4 0,-1 1 2 0,1 0 2 0,-2 1 0 15,-1-1 0-15,-1 2 2 0,1-2 0 0,-5 0 2 0,2 1 0 16,2-2-3-16,-4 0 1 0,2-3-2 0,-2 1 2 0,2-1 2 0,-2-3 3 16,0-1 3-16,2 0 5 0,2-2 2 0,-3 0 3 0,1-5-2 15,0 0 0-15,0 0-5 0,1-3-1 0,1-1-5 0,-3-1-5 0,3-3-9 16,1-1-7-16,0-4-11 0,0 0-12 0,1 0-15 0,3-2-12 0,-1-2-13 15,0-1-9-15,2 0-6 0,1 1-4 0,2-2-2 0,0 3 1 16,0-2 4-16,1 1 6 0,2 3 6 0,-3-2 10 0,4 2 12 0,-2 3 12 16,1-1 13-16,-1 2 12 0,1 2 10 0,0 1 9 0,-1 0 8 15,0 2 5-15,0 3 5 0,-2-1 1 0,4 3 1 0,-3 0 2 0,-1 1-2 16,1 2 0-16,-1 0-2 0,0 3-3 0,-2 1-2 0,2 0-1 16,-2 2-1-16,-1 0-1 0,-2 1-1 0,2 2 1 0,-2 0 0 0,2 1 0 15,-2 2 2-15,-3-2-1 0,1 2 0 0,-1 0 0 0,-1 0 0 0,1-1-1 16,-2 2 0-16,1-1 0 0,-4 0 1 0,4-2-1 0,-3-1 0 15,1-1 1-15,2 0 1 0,-3 0 3 0,3-4 7 0,-1 3 10 0,1-5 10 16,-3 2 12-16,3-4 9 0,1-1 8 0,-2 1 5 0,-1-3 2 16,3 0 3-16,-1-3 1 0,-1-1 1 0,2-1-1 0,0 0-5 0,0-3-5 15,0-1-11-15,0-3-13 0,2 2-15 0,-1-4-19 0,4-1-19 16,0-1-17-16,-1-1-19 0,1-3-15 0,3 3-20 0,1-1-18 0,1-3-21 16,0 2-22-16,2-1-22 0,1 0-21 0,2 2-21 0,-2 1-21 0,4-2-17 15,0 3-18-15,0 2-24 0,0 0-32 0,1 2-50 0,-2 2-61 0,1 1-35 16,-3 0-23-16,3 3-4 0</inkml:trace>
  <inkml:trace contextRef="#ctx0" brushRef="#br0" timeOffset="628659.0332">27615 17083 112 0,'-2'-3'514'0,"-1"0"9"0,-1 0 7 0,1 0-74 0,-1 0-118 0,0 0-92 0,0 1-83 0,0 1-47 0,-1-1-33 0,-4 0-17 0,2 2-9 0,1-1-9 0,-2-1-6 15,-3 2-9-15,0 0-6 0,1 0-6 0,-2 0-8 0,0 0 1 0,-1 2 0 16,1-2 3-16,-1 1 2 0,1-1 3 0,-1 0 1 0,1 0 2 0,1 0 2 16,1 0 3-16,-1 0 4 0,3 0 2 0,0 0 3 0,2-1 1 0,-2-1-1 15,2 2-1-15,3-2 0 0,-1 2-2 0,3 0-3 0,-3 0 0 16,4 0-2-16,0 0-2 0,0 0-6 0,0 0-5 0,0 0-7 0,0 0-5 16,0 0-6-16,0 0-6 0,0 0-4 0,0 2-4 0,2-2-4 0,0 2-3 15,-2-1-1-15,1 1-1 0,-1-1 1 0,4 1 2 0,-3 3 3 16,1 0 3-16,1 1 5 0,-1 0 8 0,-1 3 9 0,2-2 8 0,-3 3 7 15,2 2 8-15,1 0 6 0,-3 2 5 0,1 1 5 0,-1 2 2 16,0 0 4-16,-1 0 1 0,1 3 2 0,-3-1 1 0,1 0-1 16,-1 3-3-16,2-1-6 0,-1-1-4 0,-1 2-4 0,1-1-4 0,1-1-3 15,-3 1-4-15,4-3-2 0,-1 2-4 0,1-2-1 0,0 1-3 0,0-4-1 16,0 1-2-16,0-1-2 0,1-2-1 0,1-1-2 0,0 0-5 16,1 0-6-16,0-3-10 0,0-2-11 0,0 3-20 0,3-6-21 0,-1 2-27 15,0-3-29-15,1-1-44 0,1 0-50 0,4-2-73 0,-3-2-85 0,0-1-81 16,2-2-79-16,0-2-42 0,1-1-22 0,0-1-5 0,-1-3 3 0</inkml:trace>
  <inkml:trace contextRef="#ctx0" brushRef="#br0" timeOffset="628890.8744">27626 17285 462 0,'0'-3'604'0,"0"-1"9"0,0 1 8 0,0 1-53 15,0 2-83-15,0-3-103 0,0 3-117 0,0 0-73 0,0 0-51 16,0 0-37-16,0 0-29 0,0 0-20 0,2 3-17 0,-1-3-14 0,-1 4-15 15,2-1-10-15,0 0-7 0,-2 1-4 0,1 2-2 0,-1 2 2 16,2-1 2-16,0 2 3 0,-2 0 3 0,2 1 7 0,0-1 3 16,-2 3 3-16,1-2 0 0,-1 2 3 0,2 0 0 0,-2-2 0 0,0 2 2 15,0-2 1-15,0 3-1 0,0-1-3 0,0 0-5 0,0-2-9 0,0 1-9 16,2-2-11-16,-2-1-17 0,1 2-19 0,1-3-22 0,-1 2-24 16,3-3-24-16,-3-1-28 0,2 1-27 0,1-3-35 0,-1-2-39 0,3 0-45 15,-3-1-49-15,0-1-56 0,4-3-60 0,-3-2-31 0,1-2-14 0,3-1-1 16</inkml:trace>
  <inkml:trace contextRef="#ctx0" brushRef="#br0" timeOffset="629073.673">27754 17154 297 0,'-3'-9'528'15,"0"0"7"-15,0 1-49 0,-1 3-77 0,1 0-86 0,0 2-91 0,0-1-61 16,-1 1-49-16,0 3-30 0,3 0-24 0,-2 0-16 0,-1 3-16 0,3-1-12 16,-1 1-10-16,0 4-5 0,-1-3-5 0,2 4-4 0,-1-1-3 15,0 0 0-15,2 0-3 0,0 3-3 0,0-3-4 0,0 1-7 0,2-1-9 16,0 0-8-16,-1 0-8 0,2-1-9 0,-1-2-9 0,1 2-8 15,1-3-7-15,-1 0-10 0,-2 0-11 0,3-3-14 0,1 0-14 0,-1 0-13 16,0 0-14-16,0-3-16 0,-3 0-17 0,3 0-22 0,-1-2-26 16,0 2-46-16,-1-4-53 0,-1 2-34 0,2-2-22 0</inkml:trace>
  <inkml:trace contextRef="#ctx0" brushRef="#br0" timeOffset="629491.7488">27965 17026 478 0,'1'-3'622'0,"1"-1"16"0,-2 1 7 0,1 0 5 0,-1 0-104 0,5-1-154 16,-4 2-106-16,2-1-79 0,-1 1-49 0,0 1-32 0,-1-1-22 16,3 2-19-16,-1-1-15 0,2-1-15 0,-2 2-17 0,3 0-16 0,-2 0-17 15,3 0-11-15,1 0-9 0,0 2-4 0,1-1-1 0,1-1-1 16,-2 2 3-16,3-1 3 0,-2 1 0 0,-1 1 1 0,1-1 1 0,-1 2-1 15,0-1-1-15,1 0-3 0,-5 0-3 0,2-2 1 0,1 2-1 0,-4 0 1 16,2 0-2-16,-4 1 0 0,3-1 0 0,-3 2 2 0,1-1 2 16,-2-1 3-16,1 4 5 0,2-2 2 0,-3 0 6 0,0 3 8 0,0-1 4 15,0 2 3-15,0 0 3 0,-3 1 3 0,2 2 3 0,1 1 1 16,-2 0 2-16,1 4 1 0,-1-1-1 0,0 0-2 0,1 2 1 16,-3 2-2-16,3 1 1 0,-2 2-3 0,-1-1-1 0,1 2 0 0,2 1-2 15,-4-2 0-15,2 4-2 0,0-2-3 0,0 1-2 0,1 1-2 0,0-1-1 16,-1-1-1-16,2-1-4 0,-3 0-1 0,3-1-2 0,-1-2-1 0,1 0-1 15,-3-3 1-15,2-2 0 0,0-1 1 0,1-1 4 0,-3-2 4 16,3-4 5-16,-3 2 4 0,0-3 4 0,0-1 3 0,0-1 3 16,-6-2 2-16,4-2 0 0,-2 0-2 0,-2-2-8 0,0 0-10 0,-3-2-19 15,0-2-19-15,1-1-28 0,-4-1-30 0,3-1-40 0,-1-1-48 0,0-1-70 16,1 0-84-16,-1-1-103 0,3 0-113 0,-2-2-62 0,5 0-38 16,0 1-13-16,2-3-4 0,-2 0 9 0</inkml:trace>
  <inkml:trace contextRef="#ctx0" brushRef="#br0" timeOffset="629745.2445">28372 17208 334 0,'0'0'553'0,"0"0"9"0,0 0 0 0,0 0-2 0,0 0-107 0,0 0-161 0,0 0-102 0,0 0-72 0,0 0-40 0,0 0-25 0,0 0-13 0,2 0-4 16,-1 2-5-16,2-1-8 0,1 0-7 0,1 2-10 0,-2-1-9 0,2-1-6 15,2 2-7-15,0-1-9 0,1-1-10 0,0 2-11 0,1-1-16 0,0-1-20 16,-1 0-25-16,3 3-27 0,-1-3-37 0,-1 1-43 0,4-2-51 16,-4 1-57-16,3 1-65 0,-3-2-70 0,0 1-37 0,0-1-21 15,0 0-3-15</inkml:trace>
  <inkml:trace contextRef="#ctx0" brushRef="#br0" timeOffset="629940.2348">28336 17408 482 0,'-8'5'619'0,"2"-2"20"0,2 1 19 16,1-4 20-16,0 3-80 0,1-3-131 0,1 4-97 0,1-4-78 16,1 0-50-16,-1 1-35 0,4 1-23 0,-1-2-18 0,2 0-15 0,-1 0-17 15,5 0-22-15,0-2-24 0,0 1-26 0,3 1-27 0,1-2-26 16,0 0-28-16,1 2-28 0,2-3-28 0,2 1-27 0,-2 0-29 0,1 1-32 15,-3-3-37-15,3 4-40 0,1-3-40 0,-6 1-73 0,3 0-90 0,0 1-87 16,-2-1-85-16,0-1-35 0,0 1-12 0,-3 0 3 0,-2-1 16 16</inkml:trace>
  <inkml:trace contextRef="#ctx0" brushRef="#br0" timeOffset="630342.3833">28787 17170 203 0,'-4'-1'639'0,"1"-2"18"0,0 1 19 16,0 1 17-16,-1-1 16 0,3 1-100 0,-2 1-157 0,3 0-117 15,0 0-95-15,0 0-61 0,0 0-42 0,0 0-22 0,0 0-14 0,3 0-13 16,-2 0-14-16,4 0-27 0,2 0-30 0,-2 0-32 0,4 0-31 16,-1 0-21-16,0 0-18 0,1 0-12 0,2 0-10 0,-1 0-8 0,-1-2-5 15,4 2-6-15,-4 0-6 0,4 0-1 0,-5-2-1 0,1 2 6 16,-1 0 8-16,2 0 11 0,-2-1 14 0,-4 1 15 0,1 0 15 0,0 0 14 15,-1-1 14-15,-2 1 15 0,0 0 14 0,-1 0 12 0,-1 0 11 16,0 0 6-16,0 0 6 0,-1-2 4 0,1 2 2 0,-4-1 2 0,3-1 0 16,-2-1 0-16,0 2 0 0,0-1-1 0,-1-1-1 0,1 1-3 0,2 1-6 15,-1-1-2-15,0 2-3 0,1-2-2 0,-2 2-1 0,3-1-3 0,-2-1-1 16,0 2 0-16,2-2-2 0,0 2 0 0,0 0-2 0,0 0-3 16,0 0 0-16,0 0-2 0,0 0 0 0,0 0-2 0,0 0 1 15,0 0-1-15,0 0-2 0,0 0 1 0,0 0-1 0,0 0 0 0,0 0-2 16,0 0 1-16,0 0-2 0,0 0-3 0,0 0-1 0,0 0-3 0,0 0-4 15,0 0-4-15,0 0-6 0,0 0-5 0,0 0-8 0,0 0-8 0,0 0-12 16,0 0-12-16,0 0-13 0,0 0-15 0,0 0-16 0,0 0-18 16,0 0-18-16,0 0-20 0,0 0-21 0,0 0-17 0,-1 0-17 15,1 0-26-15,0 0-29 0,0 0-36 0,-5 2-38 0,1-2-38 0,0 2-38 16,3-1-14-16,-2-1-6 0</inkml:trace>
  <inkml:trace contextRef="#ctx0" brushRef="#br0" timeOffset="630623.7836">28861 17145 185 0,'0'0'310'0,"0"0"-37"0,0 0-38 16,0 0-36-16,0 0-33 0,0 0-27 0,0 0-21 0,0 0-14 15,0 0-13-15,0 0-12 0,0 0-11 0,0 0-10 0,0 0-11 0,0 0-10 16,0 0-8-16,0 0-6 0,0 0-8 0,0 0-3 0,0 0-3 0,0 0-3 16,0 0 0-16,0 0-3 0,0 0 1 0,0 0-2 0,0 0-1 15,0 0 0-15,0 0-1 0,0 0 0 0,0 0 1 0,0 0-2 0,0 0-1 16,0 0 0-16,0 0 0 0,0 0-2 0,0 0 0 0,0 0-1 0,0 0 0 15,0 0-1-15,0 0-1 0,0 0 0 0,0 0 2 0,0 0-1 16,0 0 2-16,0 0 0 0,0 0 2 0,0 0 2 0,0 0 1 0,0 0 1 16,0 0 3-16,0 0 1 0,0 0 0 0,0 0 1 0,0 0 1 0,0 0 0 15,0 0 0-15,0 0 0 0,0 0-2 0,0 0 0 0,0 0-5 16,0 0-9-16,0 0-10 0,0 0-14 0,0 0-19 0,0 0-21 0,0 1-24 16,0-1-33-16,0 0-39 0,0 0-57 0,0 0-65 0,0 0-47 15,0 0-41-15,0 3-26 0</inkml:trace>
  <inkml:trace contextRef="#ctx0" brushRef="#br0" timeOffset="631407.05">28976 17256 326 0,'1'-2'457'0,"-1"-1"-39"0,2 0-57 0,0 0-63 0,-2-1-63 0,1 1-43 0,2-2-33 0,-3 1-19 0,4 1-17 0,-3-2-10 0,1-1-5 0,0 2-5 16,1 0-7-16,-2-3-7 0,1 2-9 0,0 0-8 0,-2-2-7 0,1 2-4 15,-1-3-4-15,0 2-3 0,0-2-2 0,-1 3-5 0,-1-3-4 16,0 2-5-16,-2-1-3 0,0 0-4 0,-1 0-8 0,1 2-2 0,-1 0-5 16,-3 0-1-16,2-1-4 0,-1 2-2 0,-2 2-2 0,0-1-4 15,1 2-3-15,0-1-1 0,-3 2-1 0,1 2-1 0,1-1-2 0,-1 2 0 16,1 2-1-16,-1-1-1 0,-1 2 0 0,3 1 1 0,-1 2 0 15,1 1 0-15,-3 2 1 0,3 0 0 0,1 3 3 0,-2-1 1 16,5 1 2-16,-1-1 1 0,0 1 3 0,2 2 0 0,-1 0 1 0,4-1 2 16,0 0 2-16,0-1 1 0,4 0 2 0,-1 0 0 0,2-1 1 0,-2-1-1 15,2-1 1-15,2-1-1 0,0-1-2 0,-1-2-3 0,1 1-3 0,3-4-3 16,-2-2-2-16,0 1-3 0,0-4-4 0,3 0-1 0,-1-2-2 16,-1 0 0-16,1-5 0 0,-1 2 0 0,1-2 1 0,1-2 1 0,-3-1 1 15,0-2 1-15,1 0 4 0,-1-1 4 0,-2 1 5 0,1-4 4 16,-2 2 5-16,-1 0 4 0,1-1 7 0,-4 1 7 0,2-1 4 0,1 2 6 15,-3 1 3-15,1 0 5 0,0-1 1 0,-2 5 0 0,1-1 0 0,-1 1-5 16,0 4-4-16,0-2-8 0,0 3-8 0,0-1-10 0,0 2-12 16,0 2-10-16,0 0-6 0,0 0-7 0,0 1-5 0,-1 2-3 0,1 2-1 15,-2 1 0-15,0-1 4 0,2 4 2 0,-1 1 4 0,-3 0 6 16,3 2 4-16,-1 0 3 0,1 2-2 0,1 1-6 0,-2-1-10 0,0 1-14 16,2-1-16-16,0 0-15 0,0 1-19 0,0-2-18 0,0 1-21 15,0-2-23-15,0 0-25 0,0 0-26 0,0-4-25 0,2 1-22 0,0-1-22 16,-2-1-25-16,1-3-27 0,1 1-28 0,-1-4-30 0,-1-1-18 0,0 0-14 15,4-1 4-15</inkml:trace>
  <inkml:trace contextRef="#ctx0" brushRef="#br0" timeOffset="631673.9502">29041 17266 95 0,'3'-15'355'0,"0"2"-15"0,0-1-21 0,1 1-26 0,-1 0-18 0,0 3-15 0,0 0-13 0,1 1-12 0,0 0-15 0,-1 1-20 0,0 1-20 0,0 0-20 0,1 4-20 0,-1-2-18 0,0 0-20 0,0 3-21 0,1-1-18 0,1 3-18 0,-1 0-13 0,0 0-12 0,0 3-9 0,0-1-7 0,0 3-5 0,2 0-3 0,-2 0 0 0,0 4 0 0,0-2 1 0,0 5 2 0,0-2 2 0,0 2 3 0,-3 0 2 0,1-1 1 0,1 3 1 0,-3 0 1 0,0 1 1 0,0-1 0 0,0-1 0 0,-3 0-1 0,1 1-1 0,1-1 0 0,-3-3 0 16,3 2 1-16,-1 0 2 0,1-4 5 0,-3 0 6 0,3-2 7 0,-1 0 11 15,1 0 9-15,-1-3 12 0,0-1 11 0,2 0 7 0,-1-1 3 16,1-1 2-16,0 0 1 0,0-1-2 0,0-3-1 0,1-1-5 0,-1-1-8 16,4-1-10-16,-1-2-15 0,-2-1-21 0,4-2-24 0,-2-2-25 0,2 2-24 15,3-3-25-15,0 1-19 0,-2-3-21 0,2 2-20 0,1 1-22 0,-1-1-23 16,2-1-24-16,1 3-24 0,-2-1-29 0,1 2-29 0,1 1-31 0,-1 2-33 15,1 0-49-15,-1 1-58 0,0 1-31 0,0 0-18 0,1 4-4 16</inkml:trace>
  <inkml:trace contextRef="#ctx0" brushRef="#br0" timeOffset="632141.727">29360 17186 281 0,'-1'0'523'0,"-1"-3"5"0,0 1-5 0,1 0-65 0,-1 1-98 16,1-1-69-16,1-1-54 0,0 1-32 0,0 1-25 0,0 1-16 0,0 0-11 15,0-1-8-15,0 1-7 0,0-1-15 0,1-1-17 0,1 2-16 0,-1-2-17 16,-1 1-15-16,2 1-14 0,0-2-12 0,-1 1-10 0,2 1-9 15,-1-2-8-15,1 0-8 0,2 2-5 0,-2-1-5 0,-2 1-3 0,3 0-3 0,-1 0-1 16,0 0-2-16,0 0 0 0,1 1-2 0,-1-1 1 0,1 4-2 16,-1-1 0-16,0 0 2 0,1 0 0 0,-3 1 2 0,1 1-1 0,-1 0 3 15,3 2 1-15,-3 1 2 0,1-1 2 0,0 0 0 0,-2 1 4 0,1 1 1 16,-1-2 0-16,0 1 1 0,0-1 3 0,0 0-1 0,0 1 2 16,0-1-1-16,-1-2 3 0,1 0 1 0,0-1 2 0,0 1 3 0,-2-1 4 15,2-1 8-15,0-1 10 0,0-1 11 0,0 1 14 0,0-2 12 0,0 0 13 16,0 0 6-16,0 0 3 0,0-2 1 0,0-1 1 0,0 0-1 15,0-1 0-15,0-1-3 0,0 0-4 0,2-4-8 0,-2 4-12 0,1-2-10 16,1-1-13-16,-2-1-14 0,1 0-12 0,2 1-5 0,-1-2-3 0,1 1-3 16,-2-1-3-16,1 3-5 0,0-1-7 0,1-1-4 0,-1 3-6 0,1-2-6 15,-2 0-5-15,1 2-7 0,0 0-8 0,1 1-6 0,-2 0-7 16,-1-2-8-16,5 4-7 0,-5-1-8 0,1-1-7 0,2 2-7 0,-1 1-8 16,0-1-11-16,-1-1-8 0,3 1-10 0,-1 1-12 0,-2-1-15 0,4 0-14 15,0 0-23-15,1-1-27 0,-1 2-45 0,1 0-57 0,1-1-65 0,-1-1-71 16,2-1-36-16,0 1-17 0,0 0-3 0</inkml:trace>
  <inkml:trace contextRef="#ctx0" brushRef="#br0" timeOffset="632723.4976">29765 16985 437 0,'1'-3'510'0,"2"-1"-24"0,1 1-42 0,-1 1-73 0,-2-1-88 0,3 3-65 0,-1-4-50 16,0 3-31-16,0-1-19 0,2 0-13 0,-2-1-12 0,0 3-10 0,0-2-10 15,0 0-13-15,1 1-14 0,-3-1-12 0,2 2-10 0,-1-2-9 0,0 1-6 16,-1 1-2-16,-1 0-2 0,0 0-2 0,0 0 0 0,0 0 2 16,0 0-1-16,0 0 1 0,0 0 0 0,0 0 1 0,0 0 1 0,-1 0 1 15,-3 0 1-15,3 0 1 0,-1 0 1 0,-1 0-1 0,0 0 0 0,-2 0 0 16,-1 0-1-16,0 0-1 0,-1 0-1 0,1 0-1 0,-2 0-1 16,-1 0 1-16,-3 0-3 0,4 0 0 0,-1 0-2 0,1 0 0 0,0 0-2 15,-2 0 1-15,3 0 0 0,1 0-1 0,1 0 1 0,0 0-2 0,2 0 1 16,-3 0-1-16,3 0 0 0,1 0-2 0,0 0 0 0,2 0-3 0,0 0-1 15,0 0-3-15,0 0-1 0,-1 0-3 0,1 0-1 0,-2 1 1 0,2 1-1 16,0 1 1-16,0-1-1 0,0 0 1 0,0 1-1 0,0-1-1 0,0 1 1 16,0 1 2-16,0 1 0 0,0 0 3 0,0 1 1 0,-1 1 3 15,1 1 5-15,-2-1 4 0,0 1 4 0,2 2 4 0,-1 0 6 0,1 2 4 16,-2 0 7-16,0-1 5 0,-1 3 6 0,2-1 4 0,-1 2 6 0,0-1 3 16,-2 2 7-16,1-1 1 0,0 1 2 0,-1 1-1 0,1 0-1 15,2-1 0-15,-3 1-2 0,0-2-2 0,0 2-2 0,3-3-3 0,-3 3-4 0,0-2-3 16,3-1-3-16,-1 1-3 0,0-2-4 0,2 0-2 0,0-1-3 15,0 0-1-15,0-2-2 0,2 2-2 0,0-2-2 0,-1-2-5 0,3 2-5 16,0-3-10-16,-1 1-11 0,2-1-16 0,0-1-17 0,1-1-22 16,1 0-25-16,0-1-30 0,1-1-34 0,0-1-47 0,2 1-53 0,0-3-77 0,2 0-86 15,0 0-69-15,1-3-62 0,-2-1-27 0,3-1-12 0,1 0 2 16</inkml:trace>
  <inkml:trace contextRef="#ctx0" brushRef="#br0" timeOffset="632969.2338">29961 17148 556 0,'-2'-5'574'0,"1"-1"13"0,-3 4 11 0,4-3-85 0,-1 2-132 0,1-1-89 0,-2 1-70 15,2 3-46-15,0-4-36 0,0 4-26 0,0 0-24 0,0 0-19 0,0 0-15 0,2 2-16 0,-1 0-19 0,1 1-14 0,0-1-15 0,1 3-8 0,-2 0-5 0,1 0-2 0,1 1 2 0,0 2 3 0,-1 1 4 0,1-1 8 0,0 2 6 0,-1 0 4 0,1 1 4 0,-3-1 2 0,1 2 4 0,-1 0 0 0,0 0 3 0,0-2 2 16,0 2 1-16,-1 1 3 0,1-3-1 0,-2 2 1 0,1 0-2 0,1-1 0 15,-2-1-3-15,-1 0 0 0,3 0-2 0,0 0 0 0,0-1-1 0,0 0-2 16,0 0 0-16,3-1-4 0,-1 0-6 0,-1-3-10 0,1 2-10 0,1 0-16 16,2-2-19-16,-2 0-23 0,2-2-28 0,1 2-25 0,2-2-25 15,0-2-35-15,-2 1-41 0,2-2-64 0,3-2-74 0,-1-1-65 0,-1 0-62 16,0-3-34-16,1-1-24 0,0-3-2 0</inkml:trace>
  <inkml:trace contextRef="#ctx0" brushRef="#br0" timeOffset="633191.0883">30124 16966 331 0,'-3'-5'475'0,"-1"0"-53"0,3 0-82 0,-2 0-47 0,1 3-26 16,0-1-59-16,-1 3-73 0,1-2-47 0,2 2-35 0,0 0-16 15,0 2-9-15,-1-2-2 0,-1 4-1 0,2-1-5 0,0 0-7 0,0 2-4 16,0 0-4-16,0-1-3 0,0 1-1 0,0 0 2 0,0 0 2 0,0 0 2 16,2 0 1-16,-1-2 2 0,-1 2 2 0,2-2 4 0,0 0 3 15,-1-1 5-15,-1 0 4 0,2 0 5 0,0-2 1 0,1 0 4 0,-3 0 2 16,1 0 3-16,3-4 1 0,-3 3-3 0,1-2-2 0,-1 0-8 0,4 0-7 15,-5-1-9-15,1-1-8 0,-1 1-15 0,2-2-15 0,-1 2-17 0,-1-1-16 16,0 0-23-16,0 0-24 0,-1 1-36 0,-1-1-39 0,2 1-52 0,-1 0-56 16,-4 2-59-16,4 1-61 0,-2-2-40 0,-1 3-30 0</inkml:trace>
  <inkml:trace contextRef="#ctx0" brushRef="#br0" timeOffset="633607.5407">30242 16913 86 0,'4'-3'563'16,"-1"0"13"-16,1-2 9 0,-2 1 6 0,1 1-91 0,0-1-141 0,0-1-95 15,0 2-70-15,1-1-42 0,1 1-28 0,-2-2-16 0,3 3-11 0,0-1-14 16,1 0-12-16,-3 0-13 0,5-1-14 0,-2 2-12 0,1 0-7 16,2 1-8-16,-1-1-7 0,-1 1-2 0,0-1-1 0,-2 2-1 0,5-1 1 15,-3 1 0-15,-2 0-2 0,2 0 2 0,-2 0 0 0,1 0 0 0,-2 0-2 16,-1 1 1-16,0-1-2 0,-1 2 2 0,-1-1 0 0,2 1 0 0,-3-1 3 15,-1 2 2-15,2 0 1 0,0 2 3 0,-2-2 0 0,0 2 2 16,0 2 1-16,0-2 2 0,-2 3 2 0,0 1-1 0,2 1-1 0,-1 1 1 16,-3 1-2-16,2 0-1 0,-1 4 1 0,-1-4-1 0,3 5 0 0,-4-1-1 15,2 1 0-15,0 1 0 0,-1 2 1 0,3-1 0 0,-4 2 0 0,2-2 0 16,2 1 1-16,-1 3 0 0,0-3 2 0,2 2-1 0,-1-3-2 0,1 2-2 16,0-1 0-16,0 0-3 0,0-1 0 0,0 0-2 0,0-1-2 15,1 1-1-15,-1-2-1 0,2 0-1 0,0-3 0 0,-2 1-1 0,0-1-1 16,0 0 2-16,0-2 2 0,0-1 1 0,0 1 3 0,-2-3 4 0,0-1 3 15,1 0 3-15,-1-1 4 0,-1-1 3 0,0 0 3 0,-2 0 2 0,-3-1 1 16,4-1 1-16,-4 2 0 0,0-3-8 0,-2 1-13 0,-1-1-11 16,0 2-14-16,-1-1-17 0,0-1-17 0,-1-3-21 0,-1 4-23 0,2-1-28 15,-4-1-31-15,3-1-39 0,-1 1-41 0,1 0-73 0,-2-2-88 0,4 3-88 16,-1-3-87-16,-2 0-44 0,5-3-21 0,1 2-6 0,0-2 3 16</inkml:trace>
  <inkml:trace contextRef="#ctx0" brushRef="#br0" timeOffset="633823.3969">30588 17416 246 0,'2'4'537'0,"-2"-1"7"0,1 2 10 0,-1 0-45 0,2-1-70 0,-2 2-99 0,0 2-115 0,0-3-63 16,-2 5-40-16,2-3-17 0,-1 1-7 0,-3 2-6 0,0-1-3 0,3 2-7 15,-4-1-8-15,0 2-10 0,0 0-10 0,-1-1-15 0,1 3-19 0,-4-2-28 16,2-1-32-16,-1 2-43 0,2 0-47 0,-2-1-92 0,4 0-113 0,-5 0-95 16,5-2-86-16,-1 1-47 0,-1-2-26 0,3 0-16 0,0-4-10 0</inkml:trace>
  <inkml:trace contextRef="#ctx0" brushRef="#br0" timeOffset="634540.2703">30968 17095 100 0,'3'0'445'0,"0"-1"-13"0,0-2-47 0,2 3-62 0,-4-3-49 0,3 1-42 16,-1-1-28-16,0 0-22 0,2 0-12 0,-4 0-5 0,3 0-3 0,-1 0 0 15,-2-2-4-15,4 2-6 0,-4 0-6 0,-1-2-6 0,2 1-3 16,0 1-6-16,-2-1-5 0,0-1-7 0,0 2-6 0,0-1-7 0,0 1-5 16,-2-2-4-16,0 3-6 0,1-1-8 0,-1 0-9 0,-2 0-7 0,1-1-11 15,-1 2-10-15,0 0-11 0,-1 1-11 0,-2-1-11 0,1 2-7 16,-2 0-7-16,2 0-4 0,-2 2-6 0,-3 1-7 0,2 1-4 0,-1 1-1 0,-2 2-1 15,0 1 2-15,1 0 0 0,-1 4 3 0,0-2 1 0,0 3 2 16,1 1 4-16,1-1 3 0,-1 2 1 0,2 0 1 0,1 0 3 0,1 2 2 16,0-1-1-16,2-1 1 0,2 1-2 0,-2-2-2 0,2 3-2 0,-1-4-2 15,4 1-2-15,0-1-3 0,0-1-3 0,4 0-3 0,-1-1-4 16,0-1-2-16,0-2-5 0,4-1-4 0,-1 0-4 0,0-4-6 0,1 1-3 16,2-3 2-16,0 1 0 0,-1-4 1 0,4 1 3 0,-2-3 3 0,2-1 2 15,-1-2 4-15,1 0 3 0,-1-2 4 0,1-1 8 0,0-1 8 0,-1-1 9 16,2 0 11-16,-4 0 10 0,3 0 10 0,-3-1 14 0,-1 1 14 0,1-1 15 15,-2 3 15-15,0 0 13 0,-2 0 12 0,0 3 11 0,0 0 9 0,-4 1 1 16,3 1 2-16,-3 1-4 0,2 2-7 0,-3-1-11 0,3 0-10 16,-1 3-18-16,-2 0-18 0,0 0-19 0,0 0-18 0,1 0-13 0,-1 3-13 15,0 0-11-15,0 1-8 0,0 3-5 0,-1 0-3 0,-1 2 2 0,-1 0 2 16,3 1 4-16,-3 3 5 0,2 0 1 0,-1 1 1 0,0 1-7 0,1-2-12 16,-2 4-15-16,3-2-17 0,-2 0-16 0,0-2-19 0,2 1-23 0,0-1-23 15,0-1-28-15,2 0-28 0,0 0-37 0,-1-3-37 0,1 1-57 16,1-2-64-16,0-1-80 0,0 0-89 0,5-2-36 0,-2-3-14 0,1-2 4 15,-1 0 9-15</inkml:trace>
  <inkml:trace contextRef="#ctx0" brushRef="#br0" timeOffset="634923.792">31447 16837 489 0,'3'-5'601'0,"-2"-3"11"0,3 4 2 0,-4-1-2 0,1 1-106 0,1-1-155 0,-2 3-98 0,0-1-68 0,0 0-45 0,0 1-30 0,0 1-25 0,0 1-20 0,0 0-16 0,0-1-18 0,-2 1-13 0,1 0-12 0,-3 0-11 0,3 1-5 0,-4-1-4 0,-1 1-2 0,1 1-1 0,-4 1 1 16,1 0 3-16,-1 1 1 0,-1-1 3 0,-1 1 4 0,1 1 3 15,-4-1 2-15,1 0-2 0,1 1 1 0,-1-1-4 0,2-1-8 0,-3 2-2 16,2-1-6-16,2-1-3 0,2 1-6 0,-2 0-3 0,2-1-5 0,0 0-3 16,2-3-6-16,1 3-5 0,0-2-6 0,2 2-3 0,0-2-6 0,0 1 0 15,2 0 0-15,-1-1 4 0,2-1 3 0,0 0 2 0,0 2 6 16,2 0 4-16,-1 1 2 0,2-3 3 0,-2 4 5 0,3-3 4 0,-1 3 6 15,2-1 8-15,-2-1 10 0,2 3 7 0,-2 0 10 0,0-2 7 0,3 4 7 16,-1-1 6-16,0 3 3 0,0 0 9 0,-2 1 6 0,2 2 10 0,-2 0 9 16,3 2 9-16,-5 0 8 0,3 3 6 0,-1 1 4 0,-3 1 4 0,1 0 3 15,-1 0 1-15,0 3 0 0,-1-2 0 0,1 1-1 0,-3 1-1 16,1 0-1-16,0 0-5 0,1 0-5 0,-2 2-6 0,0-4-6 0,1 3-5 16,1-3-6-16,1 2-6 0,-2-1-5 0,2-2-5 0,0-1-4 0,2 1-5 15,-1-2-2-15,1 0-9 0,2-3-12 0,-1 1-21 0,4-1-24 0,-2-2-31 16,3 0-32-16,1-2-44 0,0 0-50 0,3-1-84 0,0-4-102 0,3 0-105 15,2 0-110-15,0-3-58 0,4-2-30 0,1-2-12 0,-1-5-4 16,2 2 9-16</inkml:trace>
  <inkml:trace contextRef="#ctx0" brushRef="#br0" timeOffset="637465.0455">31617 17333 178 0,'2'-2'412'0,"-1"0"-29"0,-1-1-44 0,3 0-39 0,-3 1-43 0,2 1-25 0,0 0-17 0,-2-2-11 0,1 1-11 0,-1 1-7 0,2-2-6 0,0 1-7 0,-2 0-7 15,1 1-4-15,1 0-3 0,-2 1-9 0,1-2-12 0,-1 2-10 0,0 0-10 16,0 0-8-16,0 0-9 0,0 0-9 0,0 0-8 0,0 0-8 0,0 0-11 15,2 0-9-15,0 0-10 0,-2 2-10 0,0-2-10 0,1 0-10 0,1 1-10 16,-2 0-7-16,0-1-7 0,1 0-4 0,-1 4-3 0,3-3-1 0,-1 1 0 16,-2 1 0-16,0 0 2 0,1 1-1 0,-1 1 3 0,2-2 3 0,0 4 2 15,-2 0 5-15,0-2 5 0,1 3 4 0,-1-1 2 0,0 1 1 0,0-1 1 16,0 1 1-16,0-1-1 0,0 2-1 0,0 0 0 0,0 1 0 0,0-3-1 16,-1 0 0-16,1 1 0 0,-2-1-1 0,0 1-1 0,2-2-2 15,-1-2 1-15,1 2 0 0,0-3-1 0,0 1 1 0,0-1 1 0,0 1-1 16,0-3 1-16,0 1 1 0,0-2 1 0,0 0 2 0,0 0 4 0,0 0 1 15,0 0 2-15,0 0-1 0,0 0-3 0,0-2-1 0,1-1-2 0,-1-2-3 16,4 3-3-16,-3-3-4 0,2-1-3 0,1-1-3 0,0-1-6 0,0-1-3 16,0 0-5-16,4 0-4 0,-2 1-3 0,1-4 2 0,-1 3 0 0,3 1 1 15,-2-3 2-15,-2 2 1 0,1 0 1 0,1 2 3 0,-2 0 2 0,2 0 4 16,-2 2 6-16,-1-2 0 0,0 2 2 0,1 1 1 0,-1 3 0 0,-3-2-2 16,3 0-2-16,-3 1-2 0,1 1-2 0,-1 1-2 0,-1 0-1 0,0 0-1 15,0 0 1-15,2 3-2 0,0 0 1 0,-2 0 1 0,1-1-1 0,-1 3 3 16,2 0 2-16,0 4 3 0,-2-4 2 0,0 3 4 0,0 0 3 0,0 1 3 15,0 0 2-15,0 0 1 0,0 1 1 0,-2-2-1 0,0 2-1 0,2-1 0 16,-1 1-1-16,1-2 0 0,-2 0-1 0,0-1-2 0,2 1 1 0,0-3 1 16,0 2 0-16,0-4 4 0,0 2 1 0,0 0 4 0,0-1 3 0,0-4 3 15,0 3 6-15,0-3 7 0,0 0 7 0,0 0 5 0,0 0 4 0,0 0 2 16,2 0 1-16,0-3-3 0,1-1-1 0,0 1-3 0,0-2-3 0,5 0-3 16,-3-3-5-16,-1 1-5 0,5-1-5 0,-3-1-7 0,1 0-8 0,2-1-6 15,0 1-6-15,-2-1-2 0,2 0 1 0,-3 3-1 0,1-3-1 0,1 3 0 16,-1-2-1-16,0 4 0 0,-3-3-2 0,1 4-1 0,-2-3-1 0,2 4 0 15,0-2-2-15,-2 3-3 0,-2 0 0 0,1 1-4 0,0-1-5 0,-1 2-1 16,-1 0-3-16,0 0 0 0,2 0 1 0,-2 2 0 0,1-1 1 0,-1 1 3 16,2 3 0-16,0-1 3 0,-2-1 4 0,1 2 3 0,1 0 3 0,-2 2 3 15,1-2 5-15,-1 3 4 0,0-2 3 0,0 3 2 0,0-2 1 0,0 1 0 16,0 0-1-16,0-3-2 0,0 2-5 0,0 0-5 0,2 0-3 0,0-1-6 16,-2 0-1-16,0-1-4 0,1-3-4 0,-1 3-3 0,2-2-3 0,1-1-2 15,-3 1-3-15,1-3-4 0,1 1-4 0,-1-1-3 0,3-1-1 0,-1 1 0 16,0-3 1-16,0 0 1 0,4 0 1 0,0-1 2 0,0 0 2 0,1-2 1 15,0 0 1-15,1 1 1 0,1 0 1 0,-1-2 6 0,2 2 5 0,-1-2 8 16,-1 2 7-16,2 0 7 0,-3 0 6 0,0 3 5 0,0-3 5 16,3 2 4-16,-5 0 5 0,1 1 3 0,-3 0 2 0,1 2 1 0,3-2 2 15,-5 2-1-15,2 0 0 0,-4 0 1 0,4 0 3 0,-1 0 1 0,-1 2-1 0,-2-1-2 16,4 0-3-16,-4 3-3 0,2-1-3 0,1 0-2 0,-1 0 1 0,-2-2 0 16,3 3 0-16,-3 1 0 0,3-3 2 0,-3 3-2 0,2-1-6 15,2 1-5-15,-2-2-4 0,-2 1-7 0,3-1-8 0,-1 2-7 0,-1-3-9 0,-1 3-7 16,1-2-11-16,-1 0-11 0,3-2-8 0,-3 2-13 0,1-1-13 0,-1-2-14 15,-1 1-15-15,5-1-11 0,-5 0-9 0,1-1-7 0,1 1-3 16,1-2-1-16,0-1 2 0,1 0 5 0,0-1 5 0,0-1 10 0,0 0 11 0,2-4 12 16,-1 4 10-16,0-2 12 0,0-3 15 0,-2 3 15 0,2-4 15 15,1 2 15-15,-3-2 15 0,2 3 16 0,-2-2 11 0,2-2 12 0,-2 3 10 16,2 1 8-16,-2-2 7 0,1 2 8 0,1 0 9 0,-2 1 8 0,4-1 9 0,-4 3 5 16,0 0 2-16,2-2 1 0,-1 5 1 0,1-3-4 0,-2 2-6 15,2 0-6-15,-2 2-10 0,1-2-8 0,-1 1-11 0,3 1-8 0,-3-1-10 16,0 1-8-16,0 1-8 0,1 0-8 0,-1 0-5 0,2 0-6 0,-2 0-3 15,3 0-5-15,-3 0-5 0,2 1-4 0,0 1-4 0,-2-2-3 0,2 1-2 16,-2 1-5-16,3-1-2 0,-3 1-4 0,2-1-3 0,-2 2-3 0,0-2-3 16,2 1-2-16,-2 1-5 0,4-1 2 0,-3 0 1 0,-1-2 1 0,1 3 4 15,-1-1 3-15,0 0 2 0,0-1 3 0,0 3 4 0,1-4 5 0,-1 0 1 16,-1 3 4-16,2-3 4 0,-1 0 1 0,2 0 3 0,-4 2 2 0,3 0 3 16,-1-2 1-16,2 1 3 0,-2 1 2 0,3-2 1 0,-3 2 2 0,2-2-2 15,-2 0 1-15,2 0 1 0,0 0-2 0,-2 1-1 0,3-1 1 0,-1 0 2 16,-1 0-1-16,3 0-2 0,-2 2 0 0,1-2-2 0,0 1-1 0,0 0 0 15,3-1 0-15,-3 1-1 0,1 1 1 0,1-2 0 0,-1 2 0 0,1-1-1 16,1-1 0-16,-1 2-2 0,0-1 1 0,1-1 2 0,-1 2-2 0,0-1 2 0,0 1 0 16,1-1 1-16,0-1 1 0,-3 2 2 0,2-1 1 0,0 0 3 15,-2-1 2-15,0 2 4 0,1 0 5 0,-2-2 6 0,1 1 5 0,-2 1 5 16,1-2 5-16,-2 1 3 0,2 1 4 0,-1-2 4 0,0 0 0 0,1 0 2 16,-1 0-2-16,0 0 1 0,0 0-3 0,1-2-3 0,-1 1-4 0,0 1-6 15,1-2-5-15,-1 1-5 0,0 1-6 0,0-4-3 0,0 3-4 0,1 0-3 16,-2-1-3-16,3 1-2 0,-2-1-2 0,0-1-2 0,-3 3-2 15,3-3 1-15,-1 2 0 0,0-1 0 0,-1 0-1 0,1 1 1 0,-2 0-1 16,1 0-3-16,1 1-5 0,-2-2-7 0,1 2-9 0,-2-1-9 16,1-1-15-16,-1 2-16 0,0 0-21 0,0 0-22 0,0 0-25 0,0 0-26 15,0 0-38-15,0 0-45 0,0 0-86 0,0 0-108 0,0 0-61 0,0 0-41 16,0 0-16-16,-1 0-3 0</inkml:trace>
  <inkml:trace contextRef="#ctx0" brushRef="#br0" timeOffset="639189.9859">33239 16842 313 0,'0'-6'546'0,"0"0"3"0,0 0-2 0,0 2-77 0,2-3-114 0,-2 2-76 16,1-2-58-16,1 1-29 0,0 2-19 0,1-2-11 0,-2 1-10 0,1 1-9 15,2-1-10-15,-2 1-11 0,3-1-12 0,-4 3-12 0,1-1-12 0,-1-1-10 16,3 3-9-16,-3-2-8 0,-1 2-8 0,2-2-5 0,0 3-9 16,-2 0-8-16,1-2-6 0,1 0-8 0,-2 2-6 0,0 0-5 15,0 0-2-15,0 0-6 0,0 0 0 0,0 0-2 0,0 0 0 0,0 0-1 16,0 2 1-16,1 0 1 0,-1-2 5 0,2 0 4 0,0 3 3 15,-2-2 3-15,2 0 2 0,0 2 2 0,-1 1 2 0,3-1 1 16,-1 0 2-16,-2 2 2 0,3 1 0 0,-1 0 2 0,2 2 0 0,0-1 0 16,-1 2-4-16,1 0-2 0,0 1-3 0,-1 0-2 0,3 2 0 15,-2-1-3-15,0 3 0 0,0 2 0 0,2-2 1 0,-2 4 2 16,-1 0 1-16,0 2 2 0,2-3 2 0,-3 6 2 0,-2 0 2 0,-1-2 1 16,0 1 3-16,0 4 2 0,-3-3 2 0,0 3-2 0,-5 0-3 15,0-1-4-15,0 0-5 0,-6 3-10 0,2-3-8 0,-2-1-11 0,-4 2-13 16,-1-2-14-16,-2-1-14 0,-2 2-19 0,-6-2-20 0,1 1-24 15,-5-3-27-15,-1 2-28 0,-3-4-30 0,0 1-54 0,1-5-70 0,-4-2-100 16,-2-1-112-16,1-2-59 0,-2-3-26 0,-5-2-9 0,1-2 0 0,0-4 6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1:17:08.228"/>
    </inkml:context>
    <inkml:brush xml:id="br0">
      <inkml:brushProperty name="width" value="0.05292" units="cm"/>
      <inkml:brushProperty name="height" value="0.05292" units="cm"/>
      <inkml:brushProperty name="color" value="#FF0000"/>
    </inkml:brush>
  </inkml:definitions>
  <inkml:trace contextRef="#ctx0" brushRef="#br0">3518 4341 194 0,'-2'-9'486'0,"1"-2"7"0,-1 3-87 0,-1-1-134 0,0 1-80 0,-2-2-59 0,2 2-29 0,0 0-19 0,0 1-6 16,1-1-2-16,-1-1-1 0,-2 1 1 0,2 1-3 0,1 0-2 0,-2-1-3 0,1 1-5 15,0-1-5-15,-1 2-4 0,1-1-3 0,0 1-5 0,0 2-5 0,-1-3-5 16,1 3-5-16,-1-3-6 0,1 3-6 0,0-1-4 0,-1 3-5 16,0-4-2-16,0 3-4 0,-2 0 0 0,0 0-3 0,0 0-1 0,-1 0-2 15,-1 0 0-15,-3 1-1 0,0-1 0 0,0 1 0 0,-2 1 1 16,-1 1 2-16,-3 0 2 0,-1 0-1 0,-2 0 1 0,-2 3 1 0,-2-1-1 0,2 1 0 15,-5 0 1-15,0 0 0 0,-3 1 1 0,-2 1 0 0,1 1 1 16,-1-2 0-16,-1 2-1 0,-2 1 0 0,-1 0-2 0,3 1-1 0,-4-1 1 16,1 0-1-16,1 1-1 0,-3-1 1 0,2 2 1 0,-2 0-1 0,2 1 1 15,-1 0 2-15,-2 0 1 0,4 1 2 0,0 1 2 0,-1 0 3 0,1-1 1 16,0 1 3-16,-1 3 2 0,3-1 3 0,-2 0 3 0,2 1 2 16,1 0 0-16,1 2 1 0,-1-2 0 0,2 3 0 0,0 0 1 0,0 1-1 15,0 0 0-15,1 0 1 0,1 4-1 0,0-2-1 0,1 2-1 16,0-1-2-16,3 3-1 0,0 0-2 0,1 0-2 0,-1 3-1 0,6 0-2 15,-2 0-1-15,1 1-2 0,3 1-2 0,2-2 0 0,1 2-4 16,2 0 0-16,0-1-1 0,5-1-2 0,-1 0 0 0,4 1-2 0,0 0 0 16,3-3 0-16,0 0 1 0,3-1-2 0,2 2 1 0,3-4 0 0,0 0 2 15,6-1 0-15,-1-1 3 0,4-2 2 0,5 1 3 0,-1-1 2 16,4-2 2-16,5-2 2 0,0-1 0 0,4 1 1 0,2-5-1 0,6 1 0 0,1-2 0 16,3-2 1-16,3-2 1 0,3-1 1 0,2-2 1 15,6-2 0-15,0-2 0 0,5-2-1 0,1-2-1 0,4-1-1 0,2-1-2 16,3-3-2-16,0 1-2 0,0-2-2 0,2-2-6 0,-1 1-5 0,0-2-5 15,-2-1-4-15,2 1-5 0,-5 0-4 0,1-1-2 0,-3 0-4 16,-1-2 1-16,-3 1-1 0,-2-1 0 0,-1 0 2 0,-2 1 4 0,-3-3 4 16,-2 0 5-16,-3-1 6 0,-1 0 3 0,-2-2 3 0,-5 2 3 15,0-3 3-15,-6-2 2 0,-3 1 3 0,-2-2 0 0,-1 0 2 0,-7 1 2 16,0-3 3-16,-6 1 3 0,-1 0 2 0,-4-4 1 0,-5 2 2 0,-1 0-1 16,-1-2-1-16,-6 1 0 0,-2-1 1 0,-4 1 2 0,-1-1 0 0,-4 0 0 15,-2 2 1-15,-5-1-3 0,-1 2-2 0,-4 0-5 0,-1-2-4 0,-5 5-5 16,-2-1-1-16,-5 1-5 0,-3 4 0 0,-1-2-3 0,-4 3-2 15,-1 2-3-15,-4 0-2 0,-1 1-8 0,-3 2-7 0,0 2-9 0,-5 3-10 16,0-1-15-16,0 2-14 0,-3 3-23 0,-1 1-25 0,-1 3-33 0,0 0-37 16,1 1-58-16,-1 2-69 0,2 2-97 0,0 2-114 0,3 1-60 0,2 2-36 15,3 1-12-15,2 0-4 0</inkml:trace>
  <inkml:trace contextRef="#ctx0" brushRef="#br0" timeOffset="1199.447">10326 4216 160 0,'-8'-6'201'0,"0"0"-57"0,-3 0-37 0,2 0-19 0,0 2-8 0,-1-2-1 0,0-1 1 0,0 2 2 0,1-2 0 0,-2 3-1 0,1-1-3 0,-2 1-5 0,1 0-6 0,-2-2-1 0,1 1-3 0,-3 1-1 0,1-2-3 0,-2 1 0 0,-1 2-1 0,2-1-2 16,-5 1 0-16,1 0-2 0,2 1-2 0,-4 0 1 0,-1-1-1 15,1 3-1-15,-2-2-2 0,-2 2 0 0,-1 0-4 0,0 2-3 0,-3-2-2 16,3 3-4-16,-6-1-5 0,0 3-2 0,-3-2-2 0,2 1-4 0,-5 2-4 16,0 0-2-16,-3 2-2 0,0-2-2 0,-2 2 1 0,-1 1-2 15,-1 1 0-15,0 0 1 0,0-1 0 0,0 3 1 0,0 0-2 0,0 0-2 16,0 1-1-16,1 2 1 0,1-1 5 0,-1 1 3 0,0 2 2 0,3-3 3 16,-2 5-1-16,2-3 3 0,1 4 2 0,1-2 1 0,1 1 0 15,2-1 3-15,1 2 2 0,-1 0 2 0,4 2 3 0,1-3-2 16,-1 2-2-16,5 0-2 0,1 0-4 0,1 2-2 0,3 0-3 0,0-1-2 15,4-1-3-15,3 2-3 0,0 1-1 0,5-1-2 0,2 0-2 16,1-1 0-16,4-1-1 0,3 2 0 0,0 0-1 0,5-1 0 16,1-1 0-16,2 1 1 0,3-2 1 0,4-1 1 0,0 0 0 0,3 1-2 15,2-3 0-15,4 0-2 0,1-3-1 0,3 1-1 0,2-1-3 16,2-2 2-16,1 0 3 0,4-2 2 0,-1-1 1 0,4-1 1 0,2-2 1 16,1 0-1-16,4-3 1 0,-1-1 3 0,3 0 0 0,3-2 0 15,-2-2 3-15,2 1 1 0,1-3 1 0,-2 1-2 0,3-4-4 0,-1 2-1 16,-1-3-4-16,-1 1-3 0,1-2-1 0,-3 0-2 0,-1-1-2 15,1-2-2-15,-5-3-1 0,2 2-1 0,-3-3-2 0,-1 0 2 0,-2 0 3 16,-1-3 2-16,-2 1 1 0,0-4 4 0,-2 2 3 0,-3-3 5 16,-1 0 4-16,-2-1 5 0,-1-1 3 0,-1 2 3 0,-3-5 3 15,-2 1 1-15,0-1 2 0,-3 1 0 0,-3-3-2 0,-3 1-1 0,-1 1-3 16,-4 0-2-16,-3-1-2 0,-2 0-3 0,-3 1-5 0,-3 1-5 0,-5 1-3 16,-2 0-3-16,-5 3-2 0,-1 0-3 0,-6 2 1 0,-3 0-8 0,-4 2-11 15,-4 2-17-15,-4 3-20 0,-4-2-34 0,-3 3-41 0,-6 3-55 16,-1 0-62-16,-6 2-102 0,-1 3-118 0,-4 2-71 0,-5 0-46 0,-2 3-25 15,1 1-16-15</inkml:trace>
  <inkml:trace contextRef="#ctx0" brushRef="#br0" timeOffset="435202.2659">3104 10188 336 0,'-2'-3'461'0,"1"-1"-60"0,1 4-94 0,0-5-72 0,0 5-62 0,0-2-40 0,0 1-28 0,0 1-20 0,0-2-14 0,0 2-10 15,0 0-6-15,0 0-5 0,0 0-2 0,0 0-7 0,0 0-5 16,0 0-6-16,0 0-7 0,0 0-4 0,0 0-1 0,0 0 1 0,0 0 2 16,0 0 5-16,0 0 6 0,0 0 8 0,0 0 6 0,0 0 8 15,0 0 8-15,0 0 6 0,-2-2 6 0,2 2 5 0,0 0 3 0,0 0 2 16,-1-1 1-16,1 1 2 0,-2-2 0 0,2 2 1 0,0 0 0 16,0 0 0-16,-2 0-2 0,1 0-1 0,-1 0-5 0,-1 0-6 0,1-1-6 0,-1 1-5 15,-1-1-5-15,-1 1-6 0,0 0-5 0,-3-2-4 0,0 2-4 16,-3 0-3-16,0 0-3 0,-6 0-5 0,1 2-5 0,-1-2 0 0,-5 2 0 15,-1 0 4-15,-2 1 4 0,-3 0 6 0,-1-1 7 0,-4 3 4 16,0-1 5-16,-2 1 4 0,-3-2 8 0,0 1 3 0,0 1 4 0,-3-1 4 16,0 0 2-16,0-4 1 0,0 3 0 0,-2-1-4 0,4-1-3 15,0-1-3-15,0 0-6 0,3 0-5 0,1 0-1 0,0-3-8 0,5 2-7 16,0-1-11-16,3-2-11 0,2 1-15 0,3-2-17 0,3 0-21 16,0 2-20-16,3-2-20 0,2 1-20 0,1-3-23 0,2 1-24 0,3 0-25 15,2 0-30-15,1 1-33 0,0 0-35 0,3 0-31 0,0-1-28 0,4 2-34 16,2 0-40-16,1-1-56 0,1-2-62 0,2 5-45 0,3-3-37 15,0 3-12-15,2-1 3 0</inkml:trace>
  <inkml:trace contextRef="#ctx0" brushRef="#br0" timeOffset="439929.0326">4605 11326 163 0,'0'2'193'0,"0"-2"-36"0,0 0-31 0,0 0-17 0,0 0-11 0,0 0-7 0,0 0-2 0,0 0-1 15,0 0 2-15,0 0 2 0,0 0 1 0,0 0-2 0,0 0-4 0,0 2-5 16,0-2-6-16,0 0-4 0,0 2-4 0,0-2-5 0,0 0-5 16,0 0-4-16,0 0-4 0,0 3-4 0,0-3-3 0,0 0-4 0,0 0-3 15,0 0-6-15,0 0-3 0,0 0-4 0,0 2-3 0,0-2-3 0,0 0-2 16,0 1-3-16,0-1-3 0,0 0-1 0,0 0-1 0,0 0-2 15,0 0-1-15,0 0-3 0,0 3-2 0,0-3-2 0,0 0 1 0,0 0 0 16,0 2-1-16,0-1-2 0,0 1 1 0,0 0 1 0,0 0 3 0,0 0 3 16,0 1 1-16,0 0 2 0,0 1 2 0,0 1 2 0,0-1 2 15,0 1 3-15,0 2 2 0,0 3 2 0,0-3 2 0,0 3 3 0,0-1 0 16,2 2 1-16,-2-1 0 0,2 1-1 0,-1 3-2 0,-1 1 1 16,2-1-2-16,-2 1 0 0,1-1 0 0,1 6-2 0,-2-3-1 0,2 0-1 15,-1 1-3-15,1 1 0 0,-2 2-2 0,3-1 0 0,-1-2-1 16,-1 5-2-16,1-3-2 0,2 1 0 0,-2 0-1 0,-1 1-2 0,1 1 0 15,1-3-1-15,-1 3-2 0,-1-2 0 0,1-1-1 0,1 1-1 16,-1-1 0-16,1 0-1 0,0-2 0 0,-1 2-1 0,2-1 1 0,-1-1-1 16,-1-1 0-16,1 1 1 0,-1-1 1 0,-1-2-1 0,1 0 1 0,1 0 0 15,-1-2-1-15,0 0 1 0,-1 1 0 0,1-4 0 0,-1 0 1 16,-1 0 1-16,2-2 0 0,-2 2-1 0,3 0 1 0,-2-3 1 0,-1-2-1 16,0 3 0-16,0-1 0 0,0-4 1 0,0 4 0 0,0-3 1 15,0 1-1-15,0-3 0 0,0 3-1 0,0-3 0 0,0 4 1 0,0-4-1 16,0 1 0-16,0 1 0 0,0-1 0 0,0-1-1 0,0 1-1 0,0-1 1 15,-1 0 1-15,1-1-1 0,0 1 0 0,0 0 0 0,0 3 1 0,0-5 0 16,0 2-2-16,0 1 0 0,0 0 0 0,0 0 0 0,0-1-1 16,0 0-1-16,0 1 2 0,0-1 0 0,0 1 0 0,0-2 0 15,0 2 0-15,0-1 0 0,0-1-1 0,0 0 2 0,0 3 2 0,0-3-1 16,0 1 1-16,-3-2 1 0,3 3 1 0,0 0 0 0,0-2 0 0,0 2-1 16,0-2-1-16,0 1 2 0,0 0-1 0,-2-1 1 0,2-1 1 15,0 0-1-15,0 0 1 0,0 0-1 0,0 0 1 0,0 0 1 16,0 0 0-16,0 0 2 0,0 0 1 0,0 0 2 0,0 0 1 0,0 0-1 15,0 0 1-15,0 0 1 0,0 0 0 0,0 0 3 0,0 0 2 0,0 0 3 16,0 0 3-16,0 0 1 0,0 0 1 0,0 0-1 0,0 0 2 0,0 0 0 16,0 0-1-16,0 0 0 0,0 0 0 0,0 0 0 0,-1 0-1 15,1 0-3-15,0 0-2 0,0 0-3 0,0 0-3 0,0 0-3 0,0 0-2 16,0 0-1-16,0 0-2 0,0 0-2 0,0 0 1 0,0 0-2 16,0 0 0-16,0 0 0 0,0 0-1 0,0 0-1 0,0 0 1 15,0 0 0-15,0 0 1 0,0 0 0 0,0 0 3 0,0 0-1 0,0 0 1 16,0 0 1-16,0 0 1 0,0 0-1 0,0 0 2 0,0 0 3 0,0 0 0 15,0 0 0-15,-2 0 3 0,2 0 0 0,0 0 0 0,0 0 0 0,0 0 0 16,-3 0-1-16,3 0 0 0,0 0-1 0,0 0 1 0,-2 0-2 16,2 0-1-16,-3 0-2 0,3 0-1 0,-2 0-2 0,1 0-2 0,-1 0-1 15,1 0-2-15,-1 0 0 0,0 0-1 0,1 0-1 0,1 0 0 16,-3 0 0-16,3 0-2 0,-3 0 1 0,1 0 0 0,-1 0 0 0,3 0 0 16,-1 0 1-16,-1 0 0 0,0 0 0 0,-1 0 2 0,3 0-1 15,-3 0-1-15,1 0 0 0,2 0 1 0,-3 0 0 0,1 2 1 0,1-2-1 16,-1 0 1-16,-2 2 0 0,2-2 0 0,1 0-1 0,-1 0 2 0,-1 0-2 15,1 3-2-15,-1-3 4 0,0 0-2 0,0 2 1 0,-1-2 0 16,1 2 0-16,-1-2 0 0,-1 1 0 0,2 1 0 0,-2-2 0 0,2 2-1 16,-2-2 2-16,-2 0-1 0,2 5 0 0,-2-5 0 0,2 2 0 15,-3-1 0-15,2 3 0 0,-3-3 0 0,-1 1 1 0,2-1-1 0,-3 1 0 16,2 2 0-16,-4-1 0 0,2 0 2 0,-2 0 1 0,1 0 0 0,-3-1 2 16,2 2 1-16,-2-1-1 0,-2 0 3 0,2 0 0 0,-2 1 2 15,0-1-1-15,-2 0 0 0,-3 1-1 0,1-1 0 0,-3 1 0 0,1 1-1 16,-4 0-2-16,0-3-1 0,-1 3-2 0,-4-2-2 0,0 0-3 0,-1 1-1 15,-2-1-2-15,-1 1 1 0,-1-1 0 0,-3 0 2 0,0 2 1 0,-3-2 3 16,-1 0-1-16,1 1 1 0,-4 0-2 0,1 1-2 0,-1-1 0 16,-1-1 0-16,-2 1-3 0,-1 1-1 0,0 0-7 0,-1-3-6 15,-1 3-9-15,1-2-10 0,1 0-13 0,-1 1-11 0,1 0-12 0,2-1-14 16,-1 2-11-16,2-3-13 0,-1 3-16 0,3-2-20 0,2 3-19 0,1-2-22 16,-1 1-25-16,4 2-27 0,0-2-32 0,0 3-37 0,0-2-45 15,2 1-51-15,1 1-31 0</inkml:trace>
  <inkml:trace contextRef="#ctx0" brushRef="#br0" timeOffset="472411.2438">2449 16682 37 0,'-12'1'555'0,"2"-1"8"0,2 0 8 0,1 0-34 0,0 0-58 0,3 0-109 0,-1 0-136 0,2 0-82 0,1 0-55 0,2 0-31 0,0 0-19 0,0 0-10 0,0 0-4 0,3 0-1 0,2 0-1 0,0 0-4 16,3 0-5-16,1 0-8 0,1 0-5 0,2-1-1 0,2-1 1 0,1 0 4 16,4 1 2-16,-2-2 2 0,2-1 1 0,1 0-4 0,1-1-9 0,0 2-11 15,1-2-15-15,1 0-19 0,-3-2-22 0,2 2-23 0,-2 0-27 16,2 0-33-16,-3 0-37 0,0-1-54 0,-1 2-63 0,-1 0-77 0,-1-1-89 16,-2 2-47-16,-1-1-28 0,1 0-7 0</inkml:trace>
  <inkml:trace contextRef="#ctx0" brushRef="#br0" timeOffset="472863.6218">2849 16501 391 0,'0'-2'561'16,"-1"1"6"-16,-1-2-1 0,2 2-2 0,-1 1-114 0,1 0-168 0,0 0-103 15,0 0-72-15,0 0-43 0,0 0-26 0,1 0-13 0,-1 1-6 0,3 2-3 16,-1 2-4-16,1 0-5 0,0 0-7 0,2 2-4 0,-2 0-3 0,3 2 0 15,-1 1 0-15,2 0 4 0,-1 3 4 0,0-3 4 0,2 2 0 16,-3 2 3-16,1-1 0 0,1 0 0 0,-1 1 1 0,2 2-1 0,-2-3 0 16,-1 0-2-16,0 1 1 0,0-1-1 0,-2-1 1 0,3 0-1 0,-3 0 1 15,0 0-1-15,2-1-1 0,-2-3 2 0,-1 2 1 0,-1-3 0 16,1 1 1-16,0-3 2 0,-1 0 4 0,-1 2 4 0,2-5 4 0,-2 1 7 16,0-1 5-16,0 1 3 0,0-3 3 0,0 0 2 0,2-1 1 0,-2-1-2 15,0-3-3-15,2 0-3 0,-2 0-3 0,2-2-5 0,-1-3-6 0,-1 0-5 16,2-2-7-16,1-2-5 0,-1 1-10 0,-1-3-3 0,3 2-4 15,-1-1-3-15,0-2 0 0,0 3-1 0,3-1 0 0,-3 1 3 0,2 0 3 16,-2 2 1-16,-1 1 2 0,1-1 1 0,0 3 3 0,1 1 1 0,-1 0-1 16,-2 1 0-16,2 0-2 0,0 3 0 0,-1 0-3 0,0 2-3 0,-1-1-5 15,1 3-3-15,1 0-1 0,-1 0-2 0,-1 0 1 0,1 3-2 0,1-1 2 16,0 2 1-16,3 0-1 0,-3 4 3 0,2-2 3 0,0 3 2 16,1-2 5-16,1 5 5 0,0-2 5 0,0 0 4 0,-1 1 1 0,-1 1 1 15,2 0 1-15,0-2 0 0,-1 2 1 0,1 0 0 0,-1 0 1 0,2-1 1 16,-2-1 1-16,1 1-3 0,-1-1-1 0,1-1-6 0,0 1-6 0,-2-2-9 15,1 0-12-15,1-3-14 0,-1 3-16 0,0-2-22 0,2-2-22 16,-3 1-29-16,0-1-31 0,1-4-50 0,0 3-60 0,1-6-81 0,-3 3-91 16,3-4-56-16,-4-1-41 0,3 0-16 0,-3-3-6 0</inkml:trace>
  <inkml:trace contextRef="#ctx0" brushRef="#br0" timeOffset="473653.649">2426 16474 166 0,'-2'-6'531'0,"1"0"11"0,-1 2-34 0,0-2-59 0,-1 3-95 0,1-1-113 0,0 2-74 0,0 0-53 0,2 1-32 16,-1-1-19-16,1 2-11 0,-2 2-7 0,2-1-7 0,-3 3-4 0,1 0-11 15,1 2-9-15,-1 1-10 0,-3 2-7 0,2 3-5 0,-2 1-1 16,1 2 2-16,-1 4 3 0,0-1 2 0,-1 3 4 0,-1 1 2 0,0 0 3 16,0 3 1-16,1 0 1 0,1-1 0 0,-1 2-1 0,1-1-2 0,-1-1-2 15,1 2-1-15,0-3 0 0,0 1-2 0,2-4-2 0,0 1 0 0,1-2-2 16,1-2 2-16,-2-2 2 0,2-1 2 0,-1-1 0 0,2-2 5 0,0-3 4 16,0 1 7-16,0-4 6 0,2 0 4 0,-1-1 5 0,-1-2 4 15,3-2 5-15,0-2 2 0,0-2 1 0,2-2-1 0,0-2-2 0,1 0-5 16,-1-6-5-16,4-1-7 0,-2-2-8 0,-1-2-10 0,2-3-12 0,1 0-9 15,-1-3-11-15,-1 0-9 0,-1-5-6 0,2 4-5 0,-2-3-2 0,1-1 0 16,-3 0 2-16,1 0 6 0,1 2 6 0,-1-1 9 0,-2 2 9 16,2 2 11-16,-2 2 10 0,0 4 8 0,1-1 10 0,-1 4 5 0,-2 3 5 15,2 0 1-15,-1 4-1 0,-1 1-6 0,-1 2-7 0,2 1-8 0,0 0-5 16,-1 3-5-16,1 2-5 0,1 2-4 0,2 3 0 0,-2 1-2 0,2 1 0 16,2 4 1-16,1 1 3 0,0 2 4 0,3 2 4 0,-1 2 6 15,0 2 9-15,2 4 5 0,-1-2 3 0,2 2 1 0,1 0-1 0,-3 1-2 16,3 1-2-16,-3-2-3 0,2 1-2 0,1 1-2 0,-3-4-2 0,3 2-2 15,-2 0 0-15,0-2-2 0,-1 0 0 0,1-3 1 0,-2 0-2 0,0 0 0 16,1-2-2-16,-2-3-2 0,1 1-1 0,-2-3-4 0,0 1-5 16,1-4-8-16,-4-1-7 0,1 0-8 0,-1-2-8 0,0-2-10 0,-1 1-12 0,-1-2-16 15,-1-2-21-15,0 0-20 0,-2-1-25 0,0-2-29 0,-2-1-36 16,0-2-50-16,-1-1-61 0,-1-1-63 0,-2-3-67 0,-2-2-43 0,-2 0-35 16,-1-1-11-16</inkml:trace>
  <inkml:trace contextRef="#ctx0" brushRef="#br0" timeOffset="473819.788">2312 16729 51 0,'-8'0'536'0,"0"2"5"0,2-2-10 0,1 0-17 0,0 0-104 0,2 2-149 0,2-2-92 0,1 0-62 0,0 0-36 0,1 0-24 0,1 0-11 0,3 0-5 0,0 0-4 0,2 0-2 0,3 0-4 0,1 0-4 0,4 0-6 16,2-2-6-16,3 0-10 0,0-1-10 0,3-3-14 0,2 2-19 0,3-4-25 15,2 1-32-15,2-4-48 0,0 1-58 0,5-4-89 0,-2 2-102 16,0-3-63-16,0 0-42 0,3-1-20 0,-3-1-7 0</inkml:trace>
  <inkml:trace contextRef="#ctx0" brushRef="#br0" timeOffset="474173.5348">3083 16279 148 0,'-12'-6'593'0,"1"2"2"0,0-2 1 0,3-1 3 16,1 2 0-16,-1 0-127 0,1-1-197 0,2 1-113 0,2-2-72 0,1 2-40 16,1-2-22-16,1 2-12 0,1-2-6 0,1 1-3 0,3-1-5 0,2 1-4 15,-2-2-7-15,3 2-6 0,0 0-7 0,1 1-4 0,-1 0-1 16,2 0-1-16,2 0 1 0,-4 1 1 0,2 1 0 0,1 1 1 16,-2-1-1-16,-1 3 1 0,0 0 1 0,0 0 0 0,0 3 2 0,0-1 1 0,-2 3 3 15,0 0 4-15,-1 0 4 0,0 3 5 0,-2 1 6 0,0 1 7 16,1 1 7-16,-3 4 6 0,1-1 7 0,-2 2 6 0,-2 2 3 0,1-1 5 15,-3 3 2-15,1 0 2 0,0 0 0 0,-2 0 0 0,0 2-1 0,-1-5-1 16,0 3-4-16,1-4-4 0,0 1-4 0,0-2-4 0,2-2-4 0,-1-1-4 16,1-1-1-16,1-1-3 0,0-3-2 0,1 0 0 0,1-1-2 15,1-2 1-15,1 1 0 0,1-3-1 0,3-2-1 0,-1 0-7 0,1 0-8 16,3-2-14-16,1-1-15 0,3-2-21 0,2 0-24 0,0-4-27 0,4 2-30 16,0-3-36-16,3-1-39 0,0-1-56 0,1 1-68 0,0-1-84 15,1-3-93-15,1 3-49 0,-1 1-27 0,-2-1-7 0</inkml:trace>
  <inkml:trace contextRef="#ctx0" brushRef="#br0" timeOffset="474478.8693">3581 16554 256 0,'-3'-2'524'0,"-2"1"11"0,2 1 10 0,1-2-74 0,-2 1-118 0,3 1-94 0,-1-2-82 0,2 2-47 0,0 0-31 0,0 0-17 0,0 0-10 0,0 0-6 0,0 0-4 16,2 0-9-16,-1-1-10 0,1-1-11 0,2 1-11 0,-1-1-10 0,0-1-9 15,2 2-4-15,0 0-3 0,0-2 0 0,4-1-3 0,-1 1-3 16,0 1-5-16,2-3-9 0,0 0-10 0,3 0-14 0,-2 1-19 0,2-2-20 15,0 2-20-15,2-2-33 0,-2-2-40 0,4 1-52 0,-2 1-59 0,2-1-71 16,0 0-80-16,-4 2-44 0,2-3-28 0,0 1-5 0</inkml:trace>
  <inkml:trace contextRef="#ctx0" brushRef="#br0" timeOffset="474739.1256">3575 16385 124 0,'-9'0'551'0,"2"-2"10"0,1 2 6 0,-1-1 3 0,4-1-93 0,0 2-143 16,0 0-94-16,0 0-69 0,0 0-44 0,3 0-29 0,0 0-18 15,0 0-11-15,0 0-9 0,0 0-7 0,0 0-11 0,0 0-13 0,3 0-12 16,0 3-10-16,-2-1-8 0,3-1-6 0,-1 1-2 0,0 3 1 0,2-2 1 16,0 2 3-16,0 0 3 0,0 3 4 0,0-1 3 0,0 3 1 0,0-1 4 15,1 1 0-15,-1 2 1 0,3 0 1 0,-4 2-1 0,1-1 3 0,0 2-1 16,0 1 2-16,0 0 2 0,2 2 0 0,-2-1 0 0,3 0 0 15,-3 1-8-15,1 2-10 0,2-2-17 0,-2 0-18 0,-1 0-25 0,3 0-28 16,1 1-36-16,-2-3-37 0,1 1-69 0,0 0-87 0,1-1-92 0,2-3-98 16,-1 2-55-16,1-5-31 0,-2 0-10 0,5-2-1 0</inkml:trace>
  <inkml:trace contextRef="#ctx0" brushRef="#br0" timeOffset="475946.1361">3382 16631 326 0,'-11'-1'514'0,"1"0"7"0,1 1 5 0,1-2-81 0,2 1-126 0,-2 1-80 0,0-2-60 0,3 2-38 0,1-1-25 0,-1-1-13 15,3 2-8-15,-1-1-4 0,1-1-3 0,1 2-8 0,1 0-11 0,0 0-17 16,0 0-16-16,0 0-14 0,0 0-14 0,1 0-7 0,1 0-7 16,1 0-2-16,-1 0-1 0,3 0 0 0,-1 0 0 0,4-1 1 0,0-1 2 15,0 2 0-15,2-2 3 0,2 1 0 0,1-1 5 0,1 0-1 0,0-1 1 16,5 0-1-16,-3 0-3 0,5-1-4 0,1-3-2 0,-2 2-3 0,4 0-2 16,-2-3-5-16,3 2-4 0,-4-2-7 0,4 1-8 0,-1 1-8 15,-2-1-10-15,-1 1-8 0,-1-1-6 0,-1 0-3 0,-3 2-1 0,0 0-1 0,-5 0-2 16,3 2 3-16,-6 0 2 0,0-1 4 0,-3 4 0 0,-2-3 6 0,0 1 3 15,-3 2 6-15,-3 0 6 0,0 0 5 0,-4 2 5 0,-1-2 4 16,-2 3 7-16,-3 0 7 0,-2-1 7 0,-2 3 3 0,-3 2 4 0,0-2 4 16,-2 2 5-16,-1 1 8 0,-1 0 5 0,0-1 7 0,-1 1 7 0,-2 1 8 15,2 0 6-15,0 0 3 0,-1-1 1 0,2 1-1 0,-1-2 0 0,0 1-3 16,1-1-1-16,2 0-4 0,3 0-2 0,-1 0-5 0,4-1-1 0,0-1-5 16,3 0-3-16,1-1-6 0,4-1-5 0,0 1-7 0,3-1-4 15,1-1-8-15,2-2-4 0,2 0-5 0,2 0-8 0,2 0-5 0,4 0-8 16,2-4-6-16,2 1-8 0,1 1-5 0,6-3-5 0,-2-3-3 0,5 1-2 15,2-1-2-15,0-1 1 0,3 0 0 0,1-1-1 0,1-2 4 0,-1 0 7 16,2 1 7-16,0-1 9 0,0 0 9 0,0-1 7 0,-3 3 8 16,0-2 9-16,-2-1 8 0,-4 3 8 0,1 1 9 0,-5 0 10 0,-3 1 11 15,0 1 7-15,-4 1 6 0,-4 2 2 0,-1-1 0 0,-5 1-2 0,0 1-1 16,-5 1-2-16,-1 2 0 0,-2 0-2 0,-6 0 2 0,1 2-2 0,-4 1 1 16,-2 1-3-16,-2 1-2 0,-2 0-2 0,-1 2-1 0,-3-2-1 15,3 3 1-15,-4-2 0 0,1 3 2 0,0-3 1 0,-1 2-1 0,1 1-3 16,-1-4-4-16,-1 5-3 0,2-3-6 0,2-1-6 0,-1 1-4 0,1-1-4 15,2 1-4-15,2 0-4 0,2-1-4 0,2-1-6 0,2 0-9 0,3-1-8 16,1 1-9-16,3-2-6 0,3 1-7 0,1-1-7 0,2-2-7 0,4 2-6 16,2-3-8-16,2 1-9 0,2-1-7 0,2-1-7 0,4-1-5 15,0 0-4-15,5-1 1 0,1-4 1 0,1 2 4 0,3-2 3 0,1 0 1 16,-1-2 3-16,4 0 6 0,-4-2 6 0,3-1 10 0,0 0 12 0,0 2 13 16,0-2 14-16,-2-2 12 0,0 2 11 0,-4 2 12 0,3-3 9 15,-4 4 11-15,-4-1 10 0,1 0 12 0,-6 4 14 0,2-2 9 0,-5 2 5 16,-2 2 3-16,-3-1-3 0,-1 3-4 0,-2 0-6 0,0-1-4 0,-3 3-4 15,-2 0-3-15,-3 0-3 0,-1 0-4 0,-1 3-4 0,-1 1-8 0,-3-1-8 16,-2 3-7-16,0 0-4 0,0 2-3 0,-3-2 0 0,1 4 0 0,-2-3 1 16,0 3 0-16,1-1 1 0,-2 1-1 0,3-1 1 0,-2 0-1 0,2 0-2 15,-1 0-1-15,1-1 0 0,1 1-2 0,1 0-1 0,2-1-1 16,1-2 0-16,-1 2-2 0,3-2-1 0,1 0-3 0,1 0-3 0,1-1-3 16,2-1 0-16,1-1-2 0,1 0 0 0,3-1 3 0,1 0 0 0,0-2 2 15,3 0 0-15,2 0 1 0,0 0-1 0,3-2 1 0,3 0 1 0,-2-1 0 16,4-2 1-16,1 0 2 0,0 0-1 0,2-2 0 0,2-1-1 0,-1 0-2 15,-1 0-2-15,4 1-2 0,-1-5 1 0,0 4-2 0,0-1 1 16,2-2 0-16,-4 1-1 0,0 0 2 0,1 2-1 0,-4 1 2 0,-1-1 1 16,1 1 1-16,-3 2 0 0,-3 0 1 0,0 1 1 0,-2 1 0 0,-1 0 0 15,-2 0 0-15,-1 3 0 0,-2 0-1 0,0 0 1 0,-3 0 0 0,-2 3 2 16,-2 0-1-16,0 2 1 0,-3 2 1 0,0-2-1 0,-3 3 2 16,0 1-1-16,-3 1 2 0,0-2 0 0,-1 3 2 0,-1 1 2 0,-2-2 3 15,1 0 3-15,0 2 0 0,-2-2 2 0,1 0 3 0,-1 1 2 0,-1 1 2 16,3-2 1-16,0 0 0 0,-1-1 1 0,2-1 0 0,1 1-1 0,1-1 0 15,3-2-1-15,2-1-2 0,0 2-3 0,3-4-4 0,2 1-5 16,3-1-3-16,-1 0-2 0,3-1-2 0,2-1 1 0,3-1-2 0,0-1 0 16,3-1 0-16,3-1-2 0,2-1-3 0,2-1-3 0,4-1-2 0,2-1-1 15,-1-1-1-15,5 0 0 0,-2-3 0 0,5 0-2 0,-3 1-2 0,4-2-3 16,-1 0-3-16,-2 1-3 0,2 0-3 0,-2-1-9 0,0 0-8 16,-2 3-7-16,-1 1-8 0,-3 0-6 0,-2 1-9 0,-3 1-10 0,-1 1-7 15,-2 1-7-15,0 1-11 0,-4 2-12 0,-1 1-22 0,-1 0-26 0,-1 1-45 16,-2 1-57-16,-1 0-58 0,-1 3-60 0,0-1-34 0,-1 1-21 0</inkml:trace>
  <inkml:trace contextRef="#ctx0" brushRef="#br0" timeOffset="476245.3644">4158 16199 300 0,'2'-11'631'0,"-1"-1"0"0,1 1 0 0,-2 3 3 0,0-1 0 0,0 1-117 0,0 1-181 0,0 2-119 0,0 0-89 0,0 1-55 15,0 1-37-15,0 0-22 0,0 3-13 0,0 0-8 0,0 0-4 0,0 0-4 16,2 0-3-16,-1 6-3 0,-1-2-5 0,2 2-1 0,-2 1 0 0,1 5 2 16,1-2 3-16,2 3 4 0,-2 4 7 0,1-1 5 0,-1 0 6 15,-1 4 3-15,1 0 3 0,1 1 0 0,-1 0-1 0,1 1-1 0,0 0-7 16,-1 2-3-16,1-1-8 0,-1 0-6 0,0-3-7 0,0 2-7 0,1-1-6 15,-1-1-11-15,1 1-9 0,0-4-10 0,0 0-16 0,1-2-14 0,-1-1-15 16,0-2-18-16,0 1-15 0,0-3-21 0,0-2-20 0,0 1-27 0,2-3-30 16,-1-3-53-16,0-1-63 0,0 0-50 0,3-2-46 0,-4-3-24 15,2-1-12-15</inkml:trace>
  <inkml:trace contextRef="#ctx0" brushRef="#br0" timeOffset="476666.1167">4190 16273 164 0,'-5'-12'550'0,"-1"0"15"15,-2 1 13-15,3 1-25 0,-1 2-43 0,3-1-96 0,-1-1-120 0,1 3-74 16,0-1-50-16,1 1-35 0,0-1-26 0,0 2-17 0,2 1-12 16,2 0-13-16,0 0-16 0,2 0-15 0,-1-2-16 0,0 2-14 0,2 1-11 15,3-1-9-15,1 1-5 0,-1 0-3 0,0 1-2 0,4 0 0 0,-2-1 2 16,1 2 0-16,0-1 0 0,-1 1-1 0,-1 1 2 0,2 1 0 16,-1 0-3-16,-2 1 0 0,0 1 2 0,-1 1 1 0,1 1 0 0,-3 1 2 15,-2 1 1-15,1 1 1 0,-1 0 3 0,-2 1 2 0,2 1 5 0,-3 1 2 16,-3 0 3-16,2 0 4 0,-2 1 3 0,-2 2 0 0,0-1 2 0,0 0 1 15,-1 0 0-15,-2 2 0 0,3-2-1 0,-1-2 1 0,-1 0-1 0,1 2-1 16,-1-2-2-16,2-3 0 0,0 1-1 0,2 0-1 0,-1-1 0 16,1-1 0-16,2-2-2 0,-1 1-2 0,-1-2 1 0,3-1-2 0,0 1 0 15,3-3-2-15,-3 2-1 0,3-2 0 0,-1 0-1 0,3 0-2 0,0 0-2 16,1 0-3-16,3-2-3 0,-1 2-1 0,0-3-3 0,2 3-2 0,2-2 1 16,1 0-1-16,1-1 0 0,-1 1-1 0,2 1 1 0,-2-1-1 0,3 1-1 15,-2 1 2-15,2 0 0 0,-2 0 2 0,2 1 0 0,-2 1 5 16,-1 1 1-16,1 2 1 0,-1 0 2 0,-1 0 2 0,-2 2 1 0,0-2 3 15,-1 3 4-15,-3 1 7 0,-1 0 6 0,0 3 6 0,-4-2 5 0,-1 0 5 16,-1 3 5-16,-4 0 1 0,0 1 3 0,-3-1 3 0,-4 2 1 0,-1-1 3 16,-1 1 0-16,-2-2-1 0,-3 1-1 0,0-3-3 0,-2 1-4 0,1 0-4 15,-1 0-2-15,1-4-5 0,-2 1-6 0,4-2-13 0,-1 0-14 16,-1-1-20-16,2-4-23 0,1 1-33 0,3-1-38 0,0-4-65 0,1-1-76 16,2-2-95-16,3-1-106 0,3-2-61 0,-1-2-41 0,4-2-18 0,1-3-7 15</inkml:trace>
  <inkml:trace contextRef="#ctx0" brushRef="#br0" timeOffset="477086.7129">4786 16058 488 0,'-8'-2'576'0,"0"2"-4"0,2-2-2 0,-1 2-4 0,0 0-116 0,2 2-173 0,0-2-111 0,2 2-82 0,0 2-46 0,1-3-26 0,0 4-12 0,2 0-5 0,2 0 1 15,0 3 1-15,1-1 2 0,0 4 1 0,2-2 1 0,4 4 1 16,-3-3 1-16,1 4 1 0,1-2 2 0,1 2 0 0,-1 1-1 0,2 0 1 16,0-1-3-16,-2 2 0 0,0 0-2 0,1 1-1 0,1 0 0 0,-3-1 0 15,-1 2 1-15,1 0 0 0,0-2 1 0,-2 3 2 0,-2-2 0 0,2-1 3 16,-2 2 2-16,-1-1 3 0,-1 0 2 0,-1-2 1 0,0 0 2 16,0-2 1-16,0-3 3 0,0 2 0 0,0-2 4 0,0-3 2 0,-1 1 4 15,1-2 6-15,-2 0 7 0,2-3 8 0,0 0 1 0,-2-3 0 0,2 0-2 16,-1 0-3-16,1-5-6 0,-2-1-7 0,2-1-9 0,0-4-9 0,0-2-14 15,0-3-15-15,0-1-16 0,0-1-17 0,2-3-17 0,1-2-16 16,0-2-7-16,1-2-6 0,0 1-1 0,2-1 0 0,-1 1 7 0,3-2 10 16,0 3 12-16,1 0 14 0,-1 0 19 0,2 3 17 0,-1-1 18 0,2 4 14 15,-1-1 10-15,2 2 10 0,-2 2 3 0,1 2 3 0,0 2 3 16,0-1 0-16,1 4-2 0,0 1-2 0,1 2-6 0,-1 3-5 0,1 1-7 16,1 2-7-16,0 2-3 0,-1 4-3 0,4 0-1 0,-4 3 2 15,3 2-1-15,-2 1 3 0,0 5-2 0,-1-3-5 0,1 5-13 0,-1 1-14 16,-1 4-26-16,-2-1-31 0,1 2-48 0,-2 2-55 0,-1-1-112 15,0 2-138-15,0 0-80 0,0 0-47 0,-3-2-28 0,-2 1-14 0,2 1-8 16</inkml:trace>
  <inkml:trace contextRef="#ctx0" brushRef="#br0" timeOffset="478527.5884">5287 15956 118 0,'0'-11'378'0,"0"0"-62"0,0 2-88 0,0-3-66 0,0 3-56 0,0-1-30 0,-2-3-16 0,2 3-10 0,-3 1-8 0,3-1 1 0,-3 1 2 0,1-1 2 0,1 0 2 15,-3 3-1-15,1-3-2 0,-1 2-3 0,-1-2-5 0,2 4-1 16,-2-1 0-16,-1-2 2 0,-1 1-1 0,-2 1 4 0,1 1 4 0,0-1 1 16,-1 0-1-16,-2 0-1 0,1 1-2 0,-2 0-4 0,0 1-4 15,-1-2-3-15,1 2-5 0,-1 1-4 0,-2 0-4 0,0-3-2 0,0 3-2 16,-1 1-3-16,0-1-2 0,0 1-3 0,-1-2-1 0,2 0-2 15,0 3 0-15,-1-1-1 0,-1 0-1 0,2 0 2 0,-4 1-1 0,2 1 0 16,1-1 1-16,-1-1-1 0,1 2-2 0,-3-1-2 0,3 2-1 0,-1 0-2 16,-2 0 0-16,1 0-2 0,-2 0 1 0,2 2-2 0,-4-1-1 0,2 2 0 15,-4 0 0-15,3-1 0 0,-2 2 1 0,-1 1-1 0,-1-1 1 0,1 1 0 16,-3 2 0-16,2-1 2 0,-2 1-2 0,0 1 0 0,0 1 1 0,1-1 0 16,-1-1 0-16,1 2 2 0,1 2 0 0,0-2 3 0,0 1 2 15,1 1 1-15,1-1 0 0,1 2 1 0,0-1 2 0,2 1 3 0,-1-1 2 16,2 1 2-16,-1 3 4 0,4-4 1 0,-3 3 2 0,3 1 0 0,-1-2 1 15,1 2 3-15,0 1 1 0,2-2 1 0,-2 3 0 0,3 1 0 0,-1-1 1 16,3 0-2-16,-3 3 1 0,5-1-1 0,-1 0-2 0,2 1 1 0,-3 0-1 16,3 0 0-16,2 2-2 0,-2 0-1 0,3 0-1 0,-1 2-1 15,3-2 0-15,-2 2 1 0,2-2 0 0,-1 0-1 0,3 3-3 0,-2-5 1 16,3 4-1-16,0-2 1 0,3 0 0 0,-2 0 0 0,1-2 2 0,3 1 0 16,-2-2 1-16,2 3 1 0,0-3 0 0,1 1 2 0,2-1-1 0,-2 1 0 15,2-2 3-15,3 0 1 0,-1-1 1 0,-1 0 1 0,3 1 0 16,0-1-1-16,1-1-2 0,-1 0 1 0,1-1-2 0,2 1 1 0,-2-1-2 15,1 0 1-15,1-1-1 0,0 1-2 0,-2-2-1 0,4 0-1 0,-1 0-1 16,1-1-2-16,0 0 1 0,1 2 0 0,0-2-1 0,1-1 1 0,3 0-2 16,-3 1 0-16,5-2-1 0,-2-1 2 0,1 1-1 0,0-1 1 15,2-1-1-15,0 1 1 0,0-2-1 0,2-1 1 0,0 1-1 0,0-2 0 0,-1 0-1 16,2 0 0-16,0-5 0 0,1 4-3 0,-1-4-3 0,2 0-1 16,0 0-3-16,0-4-1 0,0 4-2 0,0-5-1 0,0 2-2 0,2-4-2 15,-2 3-3-15,3-4-5 0,-1 1-3 0,1-2-4 0,-1 0-5 0,4 0-3 16,-3-1-3-16,2-2 0 0,-2 1-3 0,0-2-2 0,2 1-2 15,-2 0-1-15,1-2-3 0,-1 1 0 0,1-1 1 0,-2 1 0 0,-2-2 2 16,0 0 1-16,0 2 4 0,-3-3 3 0,2 3 4 0,-4-4 2 16,2 3 2-16,-2-1 3 0,0-1 3 0,-1 0 3 0,-3-1 5 0,1-1 4 15,-2 1 4-15,1 0 4 0,-2-3 5 0,-1 1 4 0,-1-3 5 16,-2 2 3-16,1-1 2 0,0-1 2 0,-3-2 4 0,-2 1 1 0,4-1 2 16,-5-2-1-16,2 1-1 0,-4 0-1 0,2-3-1 0,-2 1-4 15,-2 0-1-15,-3 2-6 0,2-4-2 0,-3 3-2 0,-1 0-1 0,-1-1-1 16,-3 0-2-16,1 1 0 0,-4 1-2 0,0-1 2 0,-4 2 1 0,-1 1 1 15,-1-1 1-15,-3 2 0 0,-2-1 1 0,-2 3 1 0,-3 0 0 0,0 1-2 16,-5-1-2-16,1 4-5 0,-5 1-4 0,-4 0-8 0,1 1-10 16,-3 2-15-16,-1 2-16 0,-3-1-20 0,-3 3-20 0,1 4-21 0,-4-1-22 15,-2 2-34-15,1 2-37 0,-2 2-64 0,-1 2-76 0,-3 2-67 0,2 3-62 16,-3 0-29-16,1 2-16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1:10:15.931"/>
    </inkml:context>
    <inkml:brush xml:id="br0">
      <inkml:brushProperty name="width" value="0.05292" units="cm"/>
      <inkml:brushProperty name="height" value="0.05292" units="cm"/>
      <inkml:brushProperty name="color" value="#FF0000"/>
    </inkml:brush>
  </inkml:definitions>
  <inkml:trace contextRef="#ctx0" brushRef="#br0">16501 1746 356 0,'4'-8'532'0,"-3"1"4"0,1 2-74 0,-1 0-111 0,-1 1-95 0,2 0-87 0,0 1-52 0,-2 0-33 0,1-1-20 0,-1 3-15 0,2 0-6 15,-1 0-5-15,-1 1-8 0,0 0-10 0,0 0-9 0,0 0-11 0,0 0-8 16,0 1-4-16,2 0-4 0,1 0-1 0,-1 3 0 0,-1-1 2 0,1 1 2 16,2 2 4-16,0 2 2 0,-3-1 3 0,2 4 2 0,1 1 3 15,0 0 2-15,0 3 2 0,1 0 0 0,-1 1 0 0,1 3-3 0,-1 3-2 16,0 2 1-16,0 1 4 0,0 1 1 0,1 3 1 0,-1 2 1 15,1 2 1-15,-2 2 1 0,0 1 1 0,0 6 2 0,0-1 1 0,1 5 2 16,-1 0 1-16,-1 4 1 0,-1 4 1 0,3-1-2 0,-2 4-6 0,-2 2-4 16,2 2-4-16,-1 1 1 0,-1 2 3 0,2 1 2 0,-2 2 2 0,0 1 1 15,0 2 1-15,-2 2 0 0,2 2 1 0,-1 2 1 0,-1 2 2 16,2 2 3-16,-2-1 3 0,2 4 2 0,-2-1-1 0,2 3 2 0,0 1 1 16,0 0 1-16,0 2-1 0,0 2 2 0,0 1-1 0,0 3-1 15,0 0 0-15,0 3-3 0,0 5-3 0,0 2 0 0,-2 3 3 16,2 1 3-16,-1 0 4 0,-1 2 0 0,0 5-7 0,-1 2-3 0,-2 1-7 15,2-1-4-15,-2 4-6 0,0-2 0 0,-2 2 5 0,0-2 4 0,1 1 5 16,-2 1 0-16,1 2-5 0,-2-1-4 0,1 1-6 0,0 0-6 16,-1 1-6-16,1 1 5 0,2 4 8 0,-1 4 8 0,-2 0 8 0,4 0-4 15,-1-1-4-15,1 2-7 0,-1 0-7 0,1-1 3 0,1 2 6 16,0-1 5-16,1 3 7 0,2-4 6 0,-1 0 4 0,0 0-4 16,2 0-10-16,-1-2-4 0,-1 1 3 0,2 0 2 0,-2 1 6 0,2-3 3 15,-1 1 5-15,-1 2-4 0,2-1-8 0,-4 0-9 0,2-1-8 0,-1 0 1 16,-2-1 7-16,0 0 6 0,1-1 5 0,-3 0-1 0,0-1-4 15,-1-1-6-15,-2 0-6 0,-1-1-1 0,0-1 3 0,1-1 4 0,-4 1 4 16,2-2 8-16,-4 1 5 0,3 1-3 0,-2-2-7 0,0 2-7 16,1-4-7-16,-2 0 2 0,3 2 3 0,-1-3 7 0,0 2 6 0,2-3 0 15,0-4-2-15,0-3-3 0,2 1-5 0,1-1-3 0,1-2-6 16,0-2 0-16,2 1 3 0,-1-8 3 0,4-1 7 0,-2 1-1 0,4-1-1 16,-4-1-3-16,4 0-3 0,-1-1-1 0,0-1-2 0,2 0-2 15,0-2-2-15,0 0-1 0,0-1 1 0,0 0 3 0,0-6 4 16,0 2 1-16,0 0-1 0,0-2 0 0,0 2 0 0,0 1-1 0,0-2 1 15,0 3-2-15,0-2 0 0,0 0-2 0,0 0 0 0,0 0 5 0,0 0 6 16,0-2 1-16,0 1-3 0,0-1-1 0,0-1-2 0,0 2 0 0,0-2-1 16,2 0-2-16,-2 0 0 0,2-4-1 0,-1 4 1 0,1-4-2 15,1 1 0-15,-2-3-2 0,2-1-2 0,-1-1-3 0,0-2-3 0,-1-2-4 16,2-3-3-16,-1 0-7 0,1-4-7 0,-1 0-7 0,-1-2-9 0,1-1-8 16,1-2-11-16,-1 0-11 0,1-3-10 0,-2 0-19 0,2-3-22 0,-1 0-24 15,0-3-22-15,-1-2-28 0,2 0-29 0,-1-2-36 0,1-2-38 16,0-3-77-16,2-6-98 0,1-8-62 0,-3-2-44 0,2-8-14 0</inkml:trace>
  <inkml:trace contextRef="#ctx0" brushRef="#br0" timeOffset="1082.5738">22864 720 40 0,'0'-2'640'0,"-2"1"-31"0,1-1-17 0,-1 0-9 0,-1-1-130 0,-1 1-193 0,0 0-107 0,-4 1-65 15,0-1-32-15,0 2-18 0,-2-1-7 0,0 1-1 0,-2 0 0 16,-1 1 3-16,0-1-3 0,-3 2-5 0,-2 3-5 0,1 0-4 16,0 0-4-16,-5 2-4 0,0 1-2 0,-1 1-3 0,-1 0-1 15,-1 6-1-15,2 0 0 0,-3 0 3 0,0 1 0 0,3 1 2 0,-2 3 1 16,1 1-1-16,-1-1 1 0,4 1 1 0,1 1 0 0,1 0 0 0,1 0 2 15,3 0 2-15,2 2 2 0,1-4 2 0,2 3-1 0,4-1 1 0,1-2 1 16,1 1 1-16,4-1 1 0,2-1 2 0,3-1 3 0,3 0 3 16,3-3 1-16,5-1-1 0,3-1-5 0,1-1-9 0,4-5-12 0,4 1-17 15,3-4-18-15,2-2-22 0,3-2-25 0,7-5-31 0,-1-1-40 0,4-3-44 16,0-2-95-16,5-4-121 0,0-1-84 0,1-2-69 0,-4-1-30 0,2-3-12 16</inkml:trace>
  <inkml:trace contextRef="#ctx0" brushRef="#br0" timeOffset="1414.4652">23588 446 351 0,'-4'-10'711'16,"0"1"-29"-16,-1 0-13 0,0 1-8 0,2 1-117 16,2 2-177-16,-3 0-127 0,1 0-105 0,2 2-63 0,-1 2-42 0,2 1-19 15,-2 1-10-15,2 3-5 0,-1 2 1 0,-1 4-5 0,1 2-5 16,-3 3-7-16,3 4-3 0,-4 6-2 0,2 2 0 0,-2 5 6 16,1 5 10-16,-3 1 9 0,1 5 8 0,-3 5 4 0,-1 1 4 0,0 3 1 15,-2 2 1-15,1 3 0 0,-1 1 0 0,-3 3 0 0,0 0 2 0,1 1 2 16,-2-1 1-16,-1 1-1 0,3-2-5 0,-3 0-6 0,1-2-7 15,2-3-10-15,-2 0-14 0,3-4-11 0,0-2-15 0,1-4-16 0,2 0-17 16,1-6-21-16,0 1-23 0,0-6-33 0,5-2-39 0,-3-5-57 0,6 1-67 16,-1-6-96-16,2 0-111 0,2-8-50 0,-1 0-23 0,4-6-5 0</inkml:trace>
  <inkml:trace contextRef="#ctx0" brushRef="#br0" timeOffset="1715.876">23934 896 390 0,'-5'-10'697'16,"-1"-1"-15"-16,-1 1-29 0,1 0-131 0,-2 1-180 0,0 1-115 15,-1 1-82-15,1 1-48 0,-3 1-34 0,1 2-18 0,1 0-10 16,-4 2-6-16,2 1-3 0,-1 1-6 0,-3 4-9 0,1-1-6 0,1 1-7 15,0 5-4-15,-2 3-1 0,0-1 2 0,0 2-1 0,0 1 3 16,2 2 1-16,-2 2 5 0,1 0 2 0,3 1 3 0,-1-1 2 0,2 3 3 16,2-2 1-16,1 2 2 0,2-1 1 0,0 0 0 0,3-2 1 0,2 1 0 15,2 0 0-15,3-3-2 0,0 0-4 0,2-1-8 0,2-1-10 16,4-1-15-16,0-2-15 0,2-2-24 0,3-1-30 0,1-3-35 0,2-2-37 16,2 0-69-16,2-3-83 0,2-2-95 0,3-3-104 0,0 0-53 0,0-3-28 0,4-3-10 15</inkml:trace>
  <inkml:trace contextRef="#ctx0" brushRef="#br0" timeOffset="1943.4765">24285 1001 617 0,'-7'2'645'0,"1"0"8"0,0-1 10 0,3-1 9 16,-2 2-121-16,2-2-184 0,-1 2-112 0,3-2-73 0,-1 0-41 0,2 3-24 15,0-3-14-15,0 0-7 0,0 2-9 0,3-2-10 0,2 0-18 0,0-2-23 16,2-1-26-16,3 1-27 0,3-3-27 0,3 0-26 0,0 0-25 16,6-3-23-16,0 1-26 0,4-1-27 0,-1-1-22 0,5 1-17 0,0 0-23 15,-2-2-22-15,2 1-36 0,2-1-39 0,-2-3-69 0,0 5-79 16,-2-2-48-16,-3 0-33 0,-1 0-12 0,-5 0-1 0</inkml:trace>
  <inkml:trace contextRef="#ctx0" brushRef="#br0" timeOffset="2163.9369">24558 760 437 0,'-14'0'563'0,"1"-1"-24"0,4-2-43 0,-4 3-79 0,5 0-97 16,3-3-64-16,1 3-47 0,-3 0-31 0,3 0-23 0,1 0-19 0,1 0-17 15,0 0-19-15,1 0-19 0,1 3-17 0,0 0-16 0,0-1-14 16,0 3-14-16,1 0-11 0,-1 2-11 0,2 0-7 0,0 3-5 16,-1 2 1-16,1 0 4 0,1 0 4 0,-2 5 8 0,2 0 3 0,-1 0 7 15,0 1 3-15,-1 1 2 0,2 2 2 0,-3-1 2 0,2 1 3 16,0 1 1-16,-2 1 1 0,0-3 0 0,0 3-6 0,-2 0-6 0,0-1-12 0,2-1-13 15,-1 0-18-15,-1-1-23 0,2-1-30 0,0-1-31 0,0 0-41 16,0-1-43-16,3-2-82 0,1 0-101 0,-1-4-87 0,2 1-80 0,4-3-38 16,-1-2-19-16,2-2-4 0</inkml:trace>
  <inkml:trace contextRef="#ctx0" brushRef="#br0" timeOffset="2369.0653">25162 875 438 0,'-2'-7'690'0,"1"4"13"16,-3-4 9-16,3 2 9 0,-1 3-103 0,1-3-161 0,1 2-119 0,0-1-98 15,0 1-60-15,0 2-43 0,1-3-27 0,2 4-17 0,1-3-24 16,0 1-24-16,3-1-27 0,4 0-30 0,-2 0-31 0,3 0-29 16,3 0-29-16,1 0-28 0,5-2-30 0,-1 3-28 0,-1-2-29 15,5 0-29-15,-1 1-33 0,-2-2-33 0,1 0-53 0,2 1-61 16,-4-3-66-16,0 1-65 0,-2-1-32 0,-3 1-14 0,0-2 5 15</inkml:trace>
  <inkml:trace contextRef="#ctx0" brushRef="#br0" timeOffset="2550.0866">25357 649 127 0,'-15'-2'544'0,"1"-2"12"0,1 3-51 16,2-1-83-16,0 2-85 0,2-2-86 0,1 2-56 0,0 0-40 16,2 0-25-16,-1 2-18 0,4-2-11 0,0 2-7 0,-1 1-12 15,3 1-10-15,-1 2-9 0,2 2-9 0,-2 0-8 0,2 2-7 0,0 5-4 16,0-1-2-16,2 4-1 0,-2 0 4 0,2 5 3 0,-1 0 1 15,3 2 0-15,-3 2-1 0,1 2-2 0,0 1-2 0,-2 2-5 0,0 2-5 16,0 0-7-16,0 2-8 0,-4 3-14 0,3-1-18 0,-4 2-27 0,1-1-36 16,-3 1-39-16,2 3-46 0,-3-3-90 0,0 1-115 0,-1 0-92 0,0-3-83 15,0 0-44-15,-3-4-21 0,6-1-10 0</inkml:trace>
  <inkml:trace contextRef="#ctx0" brushRef="#br0" timeOffset="11397.1522">5791 1693 347 0,'-2'-1'391'0,"2"-3"-61"0,0 1-55 0,-1 3-56 0,1-4-31 0,-2 1-19 0,2 1-14 0,-2-1-9 16,2 3-5-16,-2-4-5 0,2 1-4 0,0 0-7 0,0 0-5 0,-2-1-4 16,2 2-6-16,0-1-4 0,0 0-6 0,-1 0-3 0,1 0-4 15,-2 0-2-15,2 0-3 0,0 2-4 0,-2-2-3 0,2-1-3 0,0 3-3 16,-1 0 0-16,-1 0-5 0,2-2-3 0,-1 1-6 0,-1 0-7 15,2 2-6-15,0 0-4 0,0 0-6 0,0 0-6 0,0 0-8 0,0 0-5 16,0 0-5-16,-2 0-5 0,2 0-5 0,-1 2-4 0,-1 0-2 0,2 1-1 16,0 0-3-16,0 1 1 0,0 2-2 0,0 1 0 0,0 1 0 0,0 0 1 15,0 4 0-15,0 0 0 0,2 3 2 0,-1-2-1 0,-1 2 1 0,2 1-1 16,-2 3 1-16,2-2-3 0,-1 3-1 0,1-1-1 0,-1 2-2 16,1-1-1-16,1 1-5 0,-1 1-6 0,0 0-6 0,0-2-6 0,1 1-8 15,-1 1-6-15,1-2-11 0,0 0-10 0,-1 0-12 0,1 0-13 0,-1-2-18 16,-1-1-18-16,1-1-22 0,1 0-24 0,-1-3-17 0,0-1-13 15,2-2-13-15,-3-2-15 0,1-1-23 0,1-3-28 0,-1 0-23 0,-2-4-24 16,1-2-25-16,1-3-26 0,0 0-10 0</inkml:trace>
  <inkml:trace contextRef="#ctx0" brushRef="#br0" timeOffset="11629.8763">5812 1788 253 0,'0'-28'320'0,"-2"-1"-23"16,2 1-26-16,0 3-19 0,0-2-16 0,0 3-11 0,0 0-11 0,0 0-5 15,2 2-7-15,-2 0-11 0,4 3-13 0,-1-1-14 0,1 2-14 0,0 0-15 16,1 2-15-16,0 1-15 0,0 0-18 0,4 3-15 0,-1 2-15 0,2-1-12 15,0 1-14-15,0 0-10 0,1 3-12 0,3-1-7 0,-1 4-8 16,1 1-4-16,2 0-2 0,-2 3-3 0,1 0 1 0,0 2-2 0,0 2 0 16,0 0 0-16,-2 4 2 0,1 1 0 0,-1 1 1 0,-2 2 0 0,0 3 1 15,-3-1 1-15,-2 3 2 0,-1 0 0 0,-2 2 2 0,0-1 1 0,-6 3 3 16,0-1 1-16,-3 2 3 0,-2 0 0 0,-2-1 1 0,-4 1 2 16,1 1-1-16,-4 0 0 0,-2-2 1 0,2 0-2 0,-4-2-1 0,2 2-7 15,-2-2-7-15,3-1-11 0,0-1-11 0,-1-2-12 0,3 1-12 0,-1-4-20 16,2 1-22-16,2-3-28 0,1 0-30 0,2 0-42 0,3-3-44 0,2-1-54 15,0 1-60-15,4-2-62 0,1-1-64 0,3-1-28 0</inkml:trace>
  <inkml:trace contextRef="#ctx0" brushRef="#br0" timeOffset="12080.749">6134 1905 193 0,'-3'1'608'0,"1"-1"10"0,-3 2 12 16,2 0-48-16,0-2-78 0,-1 0-107 0,0 0-119 0,3 0-73 0,-1 0-51 15,-1 3-28-15,3-3-17 0,-2 0-11 0,2 0-9 0,-1 2-14 16,1-2-15-16,0 0-14 0,0 2-12 0,0-1-12 0,0 3-10 0,1-1-7 16,1-1-8-16,0 1-6 0,-1 2-5 0,2-1-5 0,1 2-8 0,0-1-7 15,1 2-4-15,1-1-6 0,-1 2-7 0,0-1-8 0,4 0-11 0,-3 0-10 16,2-1-10-16,1-1-11 0,1 3-12 0,0-2-10 0,0-2-11 0,0 3-6 16,3-4 0-16,-3 0-1 0,2-1 2 0,1-2 5 0,1-1 10 15,-3 0 11-15,2-2 16 0,1-2 16 0,-3-1 19 0,0 0 21 0,0-1 23 16,-1-2 25-16,-1-1 24 0,-3 0 23 0,1 0 22 0,-2-1 18 15,-2-1 21-15,0 2 14 0,-3-2 13 0,0-1 10 0,0 4 9 0,-3-4 4 0,1 1 5 16,-1 2 2-16,0-1 2 0,0 3-2 0,-2-4-2 0,2 5-5 0,-1-2-4 16,-1 3-9-16,1-1-13 0,1 2-13 0,0 0-13 0,1 1-15 15,-1 1-16-15,3 2-17 0,-2-1-17 0,2 2-14 0,0 0-13 0,0 2-10 16,0 1-14-16,2 1-7 0,-2 4-8 0,3-1-4 0,-1 6-3 0,3-1-2 16,-2 4 1-16,2 2 4 0,-1 1 6 0,1 6 5 0,1-2 5 15,-1 5 0-15,0 3-3 0,0 0-4 0,2 3-4 0,-2 1-6 0,-2 3-6 16,1-1-6-16,-1 1-5 0,-2-1-5 0,1 3-5 0,-2-4-3 15,-2 3-4-15,-1-4-4 0,-2 1-1 0,0-3 4 0,-1-1 3 0,-3 2 3 16,1-7 4-16,0 1 5 0,-4-3 7 0,-1-3 8 0,1-1 8 0,-3-2 5 16,0-3 8-16,-2-1 3 0,0-4-1 0,-1-2-4 0,-2-1-7 15,1-4-9-15,-2-1-14 0,-2-3-15 0,-1-3-17 0,2-1-23 0,-2-4-28 16,-1-2-37-16,1-3-44 0,-1-4-83 0,4-3-102 0,-1-2-91 16,3-5-86-16,0-2-38 0,3-2-17 0,5-3-4 0</inkml:trace>
  <inkml:trace contextRef="#ctx0" brushRef="#br0" timeOffset="12303.0216">6520 1408 381 0,'1'-1'580'0,"1"-1"2"0,-2 2-4 0,1 2-4 0,-1-1-119 0,2 2-175 0,0 3-99 0,-1 0-62 0,-1 2-35 15,2 2-19-15,1 2-9 0,-1 0-4 0,1 1-3 0,1 4-1 16,-1-1-1-16,-1 4-4 0,1 0-3 0,0 0-5 0,2 3-6 0,-3 0-4 15,1-1-5-15,0 2-5 0,3 1-6 0,-3-2-6 0,1 1-12 0,-1 1-14 16,2 0-14-16,-2-1-17 0,2 0-19 0,0-2-21 0,0 1-23 16,0-3-25-16,2 0-28 0,-2 0-32 0,-1-2-37 0,1-1-39 0,1-2-40 15,-3 0-42-15,1-1-43 0,-3-3-42 0,1-1-27 0,-1-2-17 0</inkml:trace>
  <inkml:trace contextRef="#ctx0" brushRef="#br0" timeOffset="13130.1229">6434 1878 59 0,'-9'-12'544'0,"-2"1"12"0,3 3-41 15,1-1-71-15,1 1-76 0,-1 1-79 0,2 0-51 0,0 2-37 0,3 0-26 16,-1 2-17-16,3 0-18 0,-2-1-15 0,2 3-17 0,2-2-14 16,1 3-17-16,1-1-13 0,0-1-12 0,5 2-11 0,1 0-11 0,1 0-10 15,3 2-9-15,2-1-7 0,2-1-10 0,1 2-6 0,4-1-8 0,3-1-7 16,-1 1-11-16,2-1-9 0,-1 0-15 0,3 0-15 0,1 0-21 16,-3 0-23-16,3-1-17 0,0-2-17 0,-1-1-12 0,-1-1-9 0,2-1-2 15,-3 1 2-15,0-4 5 0,-4 1 7 0,1-3 10 0,-3 1 11 0,-1-3 18 16,-5 3 24-16,-1-3 28 0,-3 0 31 0,-2-3 28 0,-4 1 26 0,-2 0 24 15,-3-1 24-15,-2-1 18 0,-1-1 19 0,-2 1 16 0,-2-1 16 16,-1 3 13-16,0-2 11 0,-3 0 7 0,1 2 2 0,1 1-3 0,-3-1-1 16,2 3-6-16,0-1-5 0,-1 3-9 0,3-1-8 0,0 4-14 15,0 0-15-15,1 0-14 0,2 3-17 0,2 0-13 0,-2 2-13 0,3 2-11 0,-3 0-9 16,4 2-7-16,-1 5-7 0,-2 1-4 0,2 2-6 0,1 1-3 0,-1 4 0 16,2 4 0-16,-1 1 1 0,-1 1 4 0,2 4 0 0,-2 1 1 15,2 0-1-15,-1 4 1 0,-1-1-2 0,2 0 0 0,0 3-2 0,0-2-3 16,0 2-1-16,0-2-2 0,0 1-2 0,0 0 0 0,0-3 1 0,2 0 0 15,-1-3 0-15,1 0-1 0,0-2 0 0,-1-2 0 0,2-2 0 16,-1-1 3-16,2-4 0 0,-2-2 6 0,3 1 7 0,-2-4 5 0,0-2 6 16,0-2-1-16,1-3-3 0,-1-2-4 0,4 0-2 0,-2-2-1 0,0-3 4 15,3-2 0-15,0 0 3 0,1-5 1 0,-1 0 0 0,0-1-4 16,3-4-4-16,0 3-5 0,-1-3-4 0,1 0-1 0,-2 0 6 0,1-1 2 16,1 2 3-16,-2-1 3 0,-1 0 5 0,0 4 2 0,0-1 4 0,0 4 0 15,-2-1 1-15,-1 2-1 0,-2 1-2 0,3 1-1 0,-4 2-3 16,1 3 0-16,0-1 0 0,-1 1-1 0,1 2 1 0,-1 2-3 0,-1 1-4 15,1 1-6-15,1 2-4 0,-1 1-4 0,2 2 0 0,-1-2-1 0,-1 3 2 16,1 2 0-16,0-1 1 0,1 2-4 0,-1 0-8 0,0 1-8 0,0-1-11 16,0 1-10-16,3 0-11 0,-1-1-11 0,-2-1-12 0,2 0-16 0,0 0-18 15,0-1-19-15,1-2-20 0,0 0-17 0,1-2-14 0,-1-2-13 16,2 0-9-16,1-3-10 0,-1-2-9 0,0 0-4 0,3-2 1 0,0-5 5 16,-1 1 11-16,1-1 17 0,0-3 21 0,-1 0 26 0,0 0 27 0,0-3 27 15,0 1 27-15,-1-4 32 0,-1 1 29 0,-2 2 35 0,1-2 35 16,-1 1 31-16,-2-1 28 0,1 2 21 0,-2-1 17 0,-1 3 14 0,-2-1 11 15,0 2 5-15,0 0 5 0,-2 1 0 0,1 1-1 0,-1 2-8 0,-1 0-10 16,1 2-14-16,-1-1-15 0,2 2-19 0,-1 1-18 0,-1-1-16 0,0 1-17 16,1 0-15-16,1 2-13 0,-1 2-14 0,-1 0-11 0,1 1-10 0,-1 0-9 15,0 1-7-15,0 2-5 0,-1 1-1 0,0 1-2 0,3-1-1 16,-3 2-1-16,3 0-2 0,-1 1-3 0,2 3-4 0,0-3-3 0,2 2-5 16,-1 0-5-16,3 1-8 0,0-1-6 0,-1-2-9 0,2 2-8 0,0-2-8 15,1 1-10-15,1-3-8 0,0 4-5 0,3-4-6 0,-2-1-4 16,0 2 1-16,3-4-1 0,-2 1 4 0,1-1 6 0,-1-1 8 0,1-1 9 0,-1-2 12 15,0-1 13-15,1 0 13 0,-2 0 13 0,0-1 13 0,-2-2 14 0,1-1 14 16,-1-1 13-16,0-1 14 0,-1 1 13 0,-2-4 8 0,-2 2 7 16,1-1 5-16,-2-4 2 0,-2 4 2 0,1-3 1 0,-2-1-1 0,-2 0 1 15,-1 2-1-15,0-2-2 0,-1 0-5 0,-2-2-6 0,-1 2-7 16,2 1-8-16,-4-1-7 0,2 3-8 0,-1-4-6 0,-1 4-6 0,0 0-6 0,3 2-5 16,-2 1-10-16,1 0-11 0,2 2-13 0,-1 0-17 0,1 3-17 0,3 1-16 15,-1 0-21-15,3 0-22 0,-1 1-26 0,0 3-26 0,3 0-28 16,1 0-27-16,0 2-31 0,1 0-34 0,3-2-33 0,1 3-34 0,0-1-45 15,0-1-51-15,3 0-22 0</inkml:trace>
  <inkml:trace contextRef="#ctx0" brushRef="#br0" timeOffset="13447.1635">7596 1770 259 0,'5'-7'511'0,"3"0"-6"0,-4 2-52 0,1-3-79 0,0 0-62 0,0 4-57 0,-2-2-38 0,3 1-30 0,-3-1-22 0,0 3-17 0,1-1-18 0,-3 0-15 15,1 3-15-15,1 1-14 0,-1 0-14 0,-1 0-13 0,1 1-11 0,1 4-15 16,-1 0-9-16,2 1-9 0,-1 0-6 0,-1 3-5 0,1 1-2 0,0 1-1 15,2 1-1-15,-3 1 0 0,-1 2-1 0,1 0-1 0,0 1-1 0,-1 1-2 16,-1 0-2-16,0 1 0 0,-1-2-1 0,-1 0-1 0,2 1 0 16,-2-2 0-16,-1 0 0 0,3-1 2 0,-3 0 2 0,1-6 4 0,2 2 7 15,-1-2 6-15,-1-2 10 0,2-2 9 0,-2 0 6 0,2-3 5 0,0-1 2 16,0-1 1-16,2-4 3 0,-2-1 2 0,3-1 0 0,-1-2 2 0,3-4-1 16,-2 1-3-16,3-4-3 0,0 0-6 0,2 0-7 0,-1-3-8 15,1-2-4-15,3 3-2 0,-2-1 1 0,1 1 0 0,2-2-1 0,1 4-2 16,-1-1-2-16,1 3-1 0,0-1-2 0,-1 3-2 0,0 2-1 0,0 1-1 15,-1 3-2-15,1 2-1 0,0-1-3 0,-1 4-2 0,1 1-4 0,-2 1-2 16,0 4 0-16,0 1-1 0,0 1-6 0,0 4-8 0,-1-1-14 16,-1 5-16-16,0 1-21 0,-2-2-27 0,-1 6-40 0,1 0-45 0,-3 1-80 15,-1 2-94-15,-2 1-99 0,-2 0-100 0,1 3-51 0,-2-1-29 16,-2 1-8-16,-1-2 0 0</inkml:trace>
  <inkml:trace contextRef="#ctx0" brushRef="#br0" timeOffset="14014.4596">5445 2638 261 0,'-6'-3'545'0,"1"0"4"0,0 0-3 0,0 0-7 0,2 0-112 0,-3 1-162 0,3 1-89 0,1-2-49 0,1 2-20 16,-1-1-7-16,0 1-2 0,2-2 1 0,0 1 0 0,0 1-1 0,0-1-3 16,4-1-8-16,-1 2-6 0,6 0-8 0,1-2-7 0,1 1-11 15,6 0-10-15,5 1-10 0,5-3-12 0,3 1-9 0,8-1-10 0,5 1-8 16,6-2-3-16,6 1-2 0,4-1 1 0,8 0 3 0,6-1 0 15,8-2 2-15,7 2-3 0,4-1-3 0,6 0-7 0,5-3-6 0,9 1-9 0,3-1-7 16,2 2-2-16,2-2 0 0,-2 1-4 0,3 0-6 0,0-1-9 16,-3 0-9-16,2 1-10 0,-6-1-6 0,-5 0-5 0,-2 0-1 0,-2 1 2 15,-6 0 4-15,-5 1 8 0,-3 0 10 0,-4-1 6 0,-4-1 5 16,-5 1 10-16,-4 1 13 0,-5-2 10 0,-6 3 11 0,-2 0 9 0,-5 0 7 16,-3 0 7-16,-6 2 2 0,-3-2 5 0,-5 2 4 0,-5 0 0 15,-3 3 1-15,-5-1-3 0,-3 0-1 0,-4 1-7 0,-2 2-7 0,-5-1-9 16,-3 1-7-16,-1 0-14 0,-5 1-19 0,-2-1-27 0,-3 2-31 0,-5-1-44 15,2 3-51-15,-4-1-89 0,-2 2-108 0,-4-1-72 0,-3 1-55 0,-2-2-24 16,-3 4-11-16</inkml:trace>
  <inkml:trace contextRef="#ctx0" brushRef="#br0" timeOffset="14799.255">5350 2713 264 0,'-6'1'237'0,"1"-1"-52"0,0 2-42 0,0-2-20 0,-1 2-6 0,3-1 2 0,0-1 4 0,0 0 6 0,-1 0 2 16,3 0 2-16,-1 0 0 0,1 0-6 0,1 0-6 0,0 0-8 0,0 0-10 15,0 0-9-15,0 0-12 0,1 0-9 0,2 0-8 0,2 0-3 16,0 0-3-16,6-1-2 0,-2-1 0 0,4 0 2 0,3 1 0 0,4-1 1 16,1 0-1-16,6-1-2 0,3 0-1 0,3-2 0 0,5 2 1 0,6-3-4 15,1 2-5-15,7-1-6 0,3 0-8 0,2-2-2 0,6 2-1 16,2 0 0-16,5-2-3 0,5 2-1 0,2-2-2 0,5 2-5 0,3-1-4 16,3-1-6-16,2 3-5 0,4-2-2 0,2 0-6 0,1 1 2 15,2-2 2-15,2 2-7 0,1-2-10 0,-1 2-12 0,3-3-14 0,-1 1-14 16,1-1-15-16,-1 0-12 0,0 1-12 0,-1-1-13 0,-4 1-12 0,0-3-7 15,-3 3-5-15,-5-3-4 0,-1 3-7 0,-5-1-2 0,-6 0 0 16,-5 1 4-16,-3-1 7 0,-5 1 10 0,-2-1 10 0,-6 0 5 0,-5 1 2 16,-2 0 1-16,-5 0 2 0,-3 2-10 0,-4-1-13 0,-3 1-21 15,-5 1-21-15,-3-1-46 0,-3 4-55 0</inkml:trace>
  <inkml:trace contextRef="#ctx0" brushRef="#br0" timeOffset="53061.4121">2564 3924 484 0,'-2'-6'535'0,"2"0"-35"0,-2 0-54 0,1 0-82 0,-1 1-92 0,-1 1-58 0,1-1-35 0,1 1-23 0,-1 0-17 0,-1-3-11 15,1 3-6-15,1 0-9 0,-1-1-7 0,-1 0-9 0,1 1-10 16,0 1-9-16,0-2-8 0,-1 1-8 0,1 1-6 0,-1 0-7 0,0 0-8 16,-1 0-4-16,1 0-3 0,0 1-5 0,-2 0-4 0,1 1-5 0,-1 0-4 15,0-1-5-15,-1 2-4 0,-1 0-4 0,0 0-3 0,-1 2-2 16,0-1-1-16,1 2-1 0,-3 2 0 0,0-1-1 0,2 2 1 0,-3 2 1 15,2-1-1-15,-3 2 1 0,2 0-1 0,0 3 2 0,0-3 1 0,-2 5 0 16,2-1 0-16,2 1 1 0,-2 1-1 0,1 0 0 0,0 0-1 16,2 0 0-16,0 1-1 0,2-1-2 0,2 0 1 0,0 0-2 0,1 0 1 0,0 0-1 15,2-1-2-15,2-2-2 0,0-2-2 0,1 2-3 0,0-1-2 0,2-1-2 16,2-2-1-16,0-3-2 0,1 2 1 0,0-2-2 0,3-2 0 16,-2-1-2-16,3-2-1 0,1-2 1 0,-1-3 1 0,3-1 2 0,0-2 5 15,0-1 4-15,0-3 3 0,2-1 3 0,-3-2 4 0,2-3 2 16,0 0 3-16,-2-3 2 0,-1-2 4 0,2-1 2 0,-2-1 3 0,-3-1 0 15,2-4 1-15,-2-2-2 0,-2 2 2 0,-1-4 1 0,0 1 6 0,-2-1 4 16,0 2 6-16,-1-2 5 0,0 1 7 0,-3 3 6 0,2 0 8 0,-3 2 11 16,0 1 11-16,-3 4 10 0,2 0 8 0,-1 4 10 0,-1 0 9 0,1 3 3 15,-1 3 2-15,0 0-3 0,0 1-4 0,1 5-9 0,0-2-9 16,-1 4-12-16,1 0-15 0,1 2-15 0,1 1-16 0,-2 1-12 0,2 2-11 16,-2 2-11-16,0 2-9 0,2 2-8 0,-2 5-5 0,1 0-3 0,1 5-2 15,0 2 2-15,0 3 2 0,0 4 4 0,0 1 6 0,0 4 4 0,1 1 3 16,1 2 4-16,-2 1 1 0,2 0-1 0,0 1-1 0,0 0-3 0,1 1-5 15,0-2-10-15,1 0-13 0,-1-3-15 0,0 2-15 0,0-3-15 16,2 0-17-16,1-2-18 0,-3 1-19 0,2-4-23 0,0 0-24 0,0-2-30 16,-1-2-31-16,4 0-37 0,-2-3-37 0,1-2-58 0,-1-1-66 0,2-4-69 15,0-1-69-15,-2-2-30 0,4-2-9 0,-1-4 5 0</inkml:trace>
  <inkml:trace contextRef="#ctx0" brushRef="#br0" timeOffset="53445.4777">2881 3953 97 0,'-3'2'593'0,"-2"-2"4"0,2 0 3 0,-2 2-15 0,2-2-26 0,2 1-123 0,-1 1-171 16,0-2-102-16,1 1-66 0,1-1-37 0,0 0-22 0,0 0-11 0,0 0-6 16,0 2-6-16,1-1-7 0,1 2-5 0,-2-2-6 0,3 1-6 15,-1 1-5-15,1-1-2 0,1-1-4 0,-2 1-1 0,3 1-4 0,-2-2-2 16,2 1-4-16,0-1-3 0,-1 1-4 0,2-2-4 0,-1 0-2 15,2-2-2-15,-1 1-2 0,-1-1-2 0,4-1 3 0,-4-1 3 0,1-1 4 0,-1 1 5 16,0-2 7-16,0 1 6 0,-1-4 9 0,-1 1 6 0,-1 1 8 0,-1-3 8 16,-1 2 9-16,0-1 10 0,-1 0 9 0,-1 2 8 0,-1-1 7 15,-1 1 4-15,-1 1 4 0,0-2 1 0,0 2 1 0,-1 2 0 0,1-2 1 16,-4 3-3-16,1 0-1 0,0 1-6 0,1 1-5 0,-2 1-6 0,0 0-9 16,-1 3-4-16,1 0-8 0,-1 0-5 0,2 0-4 0,-4 4-4 15,4 0-5-15,-2 3-2 0,1 0-3 0,1-1-1 0,0 3-3 0,1 2 1 16,0-1-1-16,2 1 0 0,2-1 2 0,0 2 0 0,1-1 1 0,2 1 2 15,0-1 3-15,3 1 2 0,-1-1 0 0,3 0-1 0,2 1-1 0,1-2-7 16,0-1-6-16,2-1-9 0,2-1-12 0,1 1-13 0,1-2-12 0,1-3-18 16,0 0-17-16,3-2-21 0,-1-1-24 0,-1-3-23 0,4 0-26 15,1-3-28-15,0-1-30 0,-1-4-28 0,4 1-27 0,-2-4-28 0,0 1-27 16,0-3-38-16,0-2-43 0,0-2-21 0</inkml:trace>
  <inkml:trace contextRef="#ctx0" brushRef="#br0" timeOffset="53813.7409">3388 3546 509 0,'-1'-18'608'0,"-2"0"13"0,0 1 9 0,-2 2-54 0,0 1-85 0,2 1-67 16,-2 3-60-16,0 1-40 0,-1 0-29 0,3 2-24 0,-2 0-20 0,0 1-22 16,2-1-22-16,-2 5-21 0,1-1-24 0,-1 1-25 0,0 1-25 0,2 2-23 15,-3 3-22-15,1-1-21 0,0 6-20 0,-1-1-15 0,0 6-12 0,-2 1-7 16,1 5-3-16,1 3-1 0,0 3 0 0,0 4 1 0,1 4 1 16,0 0 2-16,0 5 2 0,2 2 1 0,0 3-1 0,2 3-2 0,1 1-1 15,0 2-3-15,1 0-3 0,-1 3-3 0,3 1-2 0,-2 3-9 0,1 0-12 16,1 0-14-16,-1 0-15 0,-2 1-12 0,2 2-12 0,-1-3-10 15,-1 0-6-15,2-2-5 0,-1-1-4 0,-1-2-4 0,2-1-3 0,-2-5-3 16,0-1-6-16,0-5 2 0,0-2 7 0,0-3 7 0,0-4 9 0,0-2 7 16,0-5 11-16,-2-4 1 0,2-3-3 0,-3-3-7 0,0-1-9 15,0-6-9-15,-2-2-8 0,-1-5-6 0,1-1-3 0,-3-3-8 16,0-6-9-16,-1-2-14 0,-1-4-15 0,-1-5-16 0,0-2-15 0,0-5 3 16,0-3 13-16,0-3 26 0,1-2 34 0,2-3 30 0,-2-2 32 0,3 0 28 15,1-2 29-15,1 2 31 0,0 0 32 0,1-1 37 0,1 3 37 16,1 0 36-16,0 3 37 0,2 1 17 0,2 3 9 0,0 2-2 0,-1 2-9 15,2 0-10-15,3 1-14 0,-1 4-14 0,2 1-17 0,1 0-17 0,2 2-17 16,0 2-17-16,1 0-17 0,3 2-25 0,1-1-27 0,0 3-36 0,3-4-34 16,2 4-45-16,1 0-49 0,1 0-77 0,5 1-94 0,-2 0-104 0,4 0-111 15,-1 2-58-15,2-3-31 0,0 2-14 0,0 0-9 0</inkml:trace>
  <inkml:trace contextRef="#ctx0" brushRef="#br0" timeOffset="55228.0591">4539 3709 488 0,'-6'-9'575'0,"3"2"5"0,-2-1 3 0,0 1-86 0,0-1-130 0,-1 1-86 0,0-1-65 0,1 3-38 16,0-2-27-16,-1 2-16 0,-2 0-12 0,2 0-11 0,0 1-12 16,-1 1-13-16,2 0-15 0,-1-1-15 0,-2 2-17 0,2 2-13 0,-1 0-13 15,1 0-10-15,0 0-10 0,0 2-6 0,-1 2-3 0,1-1-3 0,-1 1-3 16,0 2 1-16,2 1-1 0,-1 0-1 0,1 0 2 0,0 1 1 16,0 2 2-16,1 1 3 0,1 1 0 0,1 0 3 0,2 1 1 0,2 1 2 15,1 1 0-15,1 0 1 0,-1 1-1 0,4 1 2 0,-1-2-2 0,2 1 0 16,3 1-1-16,-1-1 0 0,-1 0 0 0,4 0-1 0,-2-1-3 0,0 0 0 15,1-1-3-15,0 1-1 0,-2-1-1 0,2-2 0 0,-3 0 0 0,-1 0 1 16,0-2 2-16,-2 0 1 0,-1 0 3 0,0-4 2 0,-2 0 3 16,0 2 5-16,-3-2 8 0,0-2 5 0,-3 1 8 0,0-2 5 0,-3 0 3 15,-1 0 4-15,-3-2 2 0,-2 0 2 0,-4 1 1 0,-1-2 1 0,-2 0 0 16,-2 0-7-16,-2-2-10 0,-3 1-18 0,1 0-22 0,1-2-28 0,-3 0-34 16,2 0-42-16,0-2-45 0,3 1-77 0,-1 1-89 0,3 0-94 15,1 0-95-15,3-1-56 0,2 2-33 0,1-1-12 0,4 1-2 0</inkml:trace>
  <inkml:trace contextRef="#ctx0" brushRef="#br0" timeOffset="55827.5464">4664 4000 4 0,'0'-7'684'15,"0"1"14"-15,-2 0 9 0,1-2 12 0,-2 2-20 0,3 2-34 16,-2-2-138-16,2-1-187 0,-1 3-112 0,-1 0-71 0,2 0-39 0,0 0-24 15,0 0-15-15,0 0-15 0,0 2-22 0,0-1-28 0,0 3-30 0,2-3-31 16,-1 3-25-16,-1-2-23 0,2 1-18 0,-2 1-14 0,3 0-11 16,0 0-8-16,-2 0-9 0,3 1-7 0,-1 1-4 0,0-2-5 0,0 0 2 15,2 3 6-15,-2-3 10 0,3 0 14 0,-3 0 13 0,2 0 13 0,-1 0 10 16,0 0 9-16,1 0 9 0,-2 0 8 0,2-3 11 0,-2 1 8 0,0 1 13 16,-1-2 13-16,-1 0 13 0,1 0 13 0,-2 0 15 0,0 0 12 0,0 0 13 15,0 1 12-15,0-1 11 0,-2 0 10 0,2 0 10 0,-3 0 7 0,1 2 8 16,1-1 7-16,-2 0 5 0,-2-1 3 0,2 3-1 0,0-4 0 15,-2 4-3-15,2-1-7 0,-2 1-6 0,2 0-6 0,-3 0-9 0,3 0-9 16,-2 0-7-16,2 1-10 0,-2 1-8 0,2 0-9 0,-2 3-7 16,-3-3-8-16,4 4-7 0,-1-2-6 0,0 4-6 0,0-1-3 0,2 1-2 15,-3 1-2-15,4 1 0 0,-1-1 1 0,0 3 1 0,3-3 2 0,-2 3-1 16,2 0 2-16,2 0 0 0,-1-2 0 0,3 3-1 0,-1-1 0 0,4-2-3 16,-2 1-3-16,3 1-4 0,-1-4-3 0,2 1-7 0,0-1-9 0,1-1-9 15,2-2-15-15,1-3-13 0,1 1-14 0,-1-3-14 0,0-3-14 0,4 1-9 16,0-3-11-16,-1-3-3 0,2 0-4 0,-4-2 2 0,3-4 1 15,-1-1 4-15,-2 0 6 0,1-2 10 0,-1-3 11 0,-3 0 13 0,0 0 13 16,0-5 16-16,-3-2 14 0,0 1 21 0,-3-3 20 0,2-1 20 16,-3-1 20-16,0 2 19 0,-2 0 22 0,-2-2 19 0,0 5 17 0,0 1 17 15,-2-2 15-15,-1 4 15 0,0 3 17 0,0 1 14 0,-2 2 12 0,2 3 5 16,0 2 3-16,1-1-7 0,-1 5-9 0,0 0-16 0,1 0-21 0,1 3-21 16,-1 2-20-16,2-1-19 0,-2 3-16 0,2 1-18 0,-1 1-14 15,1 3-14-15,-2-1-17 0,2 6-11 0,-1-1-11 0,-1 4-7 0,2 2-3 16,-3 4 1-16,2 1 3 0,1 5 3 0,0-2 7 0,0 5 3 0,0-1 3 0,0 2 1 15,0 3 2-15,0-2-1 0,1 1 1 0,2 2-3 0,-3-3-3 16,2 1-7-16,-1 0-9 0,-1-1-13 0,2-1-16 0,-2-1-19 0,3-1-20 16,-1-2-21-16,-1-2-23 0,1 1-28 0,1-3-29 0,-1-3-33 15,1 0-38-15,0-2-51 0,0-3-60 0,3-2-71 0,1-1-78 0,-1-2-50 16,-1-2-35-16,3-5-9 0,0 0 2 0</inkml:trace>
  <inkml:trace contextRef="#ctx0" brushRef="#br0" timeOffset="56144.6398">5137 3933 385 0,'0'-8'620'0,"-2"4"7"0,2-1 6 0,-1 1-69 0,-1 1-106 0,2 0-102 0,-2 1-98 0,2 2-71 16,0 0-58-16,0 0-35 0,0 0-27 0,0 0-20 0,0 0-17 15,0 2-15-15,0 1-9 0,2 1-12 0,-2 1-9 0,2-2-9 0,-1 4-6 16,2-1-10-16,-1 1-8 0,1-2-10 0,0 4-8 0,0-4-12 0,2 2-12 16,0-1-14-16,-2 0-18 0,2 0-18 0,1-1-19 0,0 1-16 15,1-3-16-15,-1-1-10 0,2 0-10 0,-1-2-2 0,0 0 5 0,1-3 12 16,0 2 17-16,1-5 23 0,-1 3 25 0,-1-3 30 0,-1-2 32 15,-1 0 36-15,2 1 36 0,-3-1 35 0,-1 0 34 0,-2-3 33 0,1 2 31 16,-2-1 26-16,-2 1 21 0,1 0 15 0,-1 0 11 0,-1 1 1 16,0-1-2-16,-3 1-5 0,1 3-11 0,0-2-12 0,0 2-15 0,1 2-15 15,-3-2-15-15,0 2-17 0,0 2-18 0,2-1-17 0,-1 2-16 0,-1 2-17 16,0 1-14-16,1 0-11 0,-1 3-9 0,2-1-8 0,-2 3-6 16,2 1-5-16,0 3-5 0,0-3-1 0,2 5-1 0,2-1 0 0,-1 2-1 15,2 0-1-15,0 0-1 0,2 0-7 0,1 2-7 0,0-1-11 16,3 0-14-16,1-2-20 0,2 1-22 0,2-1-26 0,1 1-28 0,1-3-36 15,2 0-41-15,2-2-57 0,2-1-63 0,0-1-77 0,0-2-81 0,3 0-41 16,0-3-24-16,0-3-5 0</inkml:trace>
  <inkml:trace contextRef="#ctx0" brushRef="#br0" timeOffset="56380.6468">5745 3880 592 0,'-4'-9'626'0,"0"1"10"0,-2 1 7 0,1 1-77 0,-2 2-123 0,0-2-90 16,1 3-74-16,-1 0-49 0,-2 0-39 0,-1 1-30 0,2 2-25 15,0 2-23-15,-1-1-23 0,1 2-18 0,0 2-15 0,-1 1-14 0,1-1-14 16,0 3-11-16,0 3-9 0,-1-1-8 0,2 1-6 0,1 1-4 16,1 3-3-16,2-2 1 0,-2 2-1 0,1 2 0 0,2-2 1 0,2 0 0 15,0 1-1-15,2 0-3 0,2-2-2 0,1 1-7 0,0-1-7 0,1 2-12 16,2-4-12-16,3 2-12 0,-1-4-16 0,1 1-12 0,3-2-17 16,-1-3-16-16,2-1-19 0,1 0-20 0,0-3-17 0,0-2-21 0,4-2-19 15,-3-3-22-15,3 0-24 0,-2-3-18 0,0-2-16 0,3-1-15 16,-3-1-17-16,0-2-20 0,-1-2-26 0,-1-2-17 0,3-1-14 0</inkml:trace>
  <inkml:trace contextRef="#ctx0" brushRef="#br0" timeOffset="56695.3135">6091 3568 267 0,'0'-22'493'15,"0"4"9"-15,-1 0 2 0,-1 1-44 0,-1 2-69 0,2 1-50 16,-4 1-43-16,3 1-30 0,-1 3-24 0,0 1-16 0,0-1-14 0,-1 5-12 16,1-2-12-16,0 3-13 0,0-1-15 0,2 1-16 0,-1 1-16 0,-1 0-14 15,1 1-15-15,2 1-12 0,0 0-13 0,0 0-13 0,-3 1-13 16,3-1-7-16,-2 4-8 0,-1-3-6 0,0 1-3 0,1 3-1 0,1 0-2 15,-1-1 1-15,-1 3 1 0,0-2 1 0,2 3 0 0,-1-3-1 16,-1 2 1-16,1 1 0 0,1-1 0 0,-1 0-1 0,0 0 0 0,-1 2-2 16,3-4 0-16,-1 3-3 0,-1-1-2 0,2-2-1 0,-2 1-3 15,2-1 0-15,0-1-1 0,0 1 0 0,0-2-1 0,0 0 1 0,0 0-1 16,0 0-1-16,0-1-1 0,0 0-1 0,0 0-1 0,0 1-1 0,2-3 0 16,-2 2-2-16,2 0 1 0,-1 1 0 0,-1 0-2 0,2 0 1 15,-1 1-2-15,-1 1 0 0,2 0 1 0,-2 2-1 0,3-2-1 0,-1 2 2 16,-1 4-1-16,1-1 2 0,1 2-1 0,0 1 2 0,0 1-1 0,0 1 1 15,1 2 0-15,0 2-1 0,-2 3 2 0,1-2 0 0,0 3-2 16,1 0-1-16,0 0-4 0,-1 3-14 0,0 0-17 0,-1-1-21 0,0 2-22 16,-1-2-24-16,2 0-24 0,-1 0-22 0,0 2-22 0,-1-5-29 15,-1 2-30-15,2-2-35 0,-2 0-37 0,0-4-56 0,0 0-67 0,0-4-86 16,0 1-97-16,0-2-46 0,1-1-24 0,1-3 1 0,0 0 10 16</inkml:trace>
  <inkml:trace contextRef="#ctx0" brushRef="#br0" timeOffset="57012.279">6106 3873 37 0,'-5'-3'686'0,"-2"-1"17"0,3-2 17 0,-1 4 16 0,-1-3 13 16,4 2-110-16,-1-1-172 0,1 4-117 0,-1-3-89 0,3 1-53 0,-1 1-34 15,1 1-23-15,0 0-16 0,0 0-18 0,1 0-20 0,1-2-22 16,-1 1-21-16,3 1-18 0,-1 0-16 0,3 0-12 0,3 0-12 15,-2 0-12-15,2 0-11 0,4 0-7 0,0 0-5 0,1 0-4 0,0 0-2 0,2 0-1 16,-2 0-1-16,3 0 1 0,-1 1-2 0,0 1 1 0,-2-2-2 16,4 3-2-16,-4-3 0 0,0 3 5 0,0 0 6 0,0 1 4 0,-1-1 4 15,0 1 5-15,-2 3 4 0,0-3 2 0,-1 5 3 0,0-4 3 16,-1 2 1-16,-1 2 3 0,-1 0 2 0,1 2 2 0,-3-1 4 0,3 1 2 16,-3 0 3-16,1 0 2 0,-3 0 1 0,2 1-5 0,-2 1-8 15,0 0-13-15,0-1-16 0,-1-1-19 0,1 1-18 0,-3-1-23 0,2 1-23 16,-2-4-28-16,0 1-31 0,-2 1-37 0,1-3-41 0,-1 1-68 15,0-4-82-15,-1 1-80 0,0-2-79 0,0-2-43 0,3-1-23 0,-5-1-3 16,3-1 9-16</inkml:trace>
  <inkml:trace contextRef="#ctx0" brushRef="#br0" timeOffset="57148.8151">6411 3684 475 0,'-2'-14'670'0,"2"2"12"0,-1 0 7 15,1 1 5-15,0 2-108 0,0 1-163 0,0 0-111 0,0 1-85 0,0 1-61 16,1 1-49-16,-1 2-41 0,2 0-36 0,-1 2-39 0,3-1-40 15,-1 2-43-15,3 2-47 0,-2 1-54 0,3 0-58 0,3 3-120 0,-1 1-155 0,-1 2-84 16,0 2-51-16,-2 0-19 0,3 4-8 0,-2-2 5 0</inkml:trace>
  <inkml:trace contextRef="#ctx0" brushRef="#br0" timeOffset="57845.0487">6706 3925 432 0,'-6'-7'679'0,"1"1"19"0,-1 0 14 0,1-2 12 0,0 2-89 16,1-1-141-16,0 2-109 0,-1 0-89 0,1 0-61 0,1 1-44 0,1-2-34 16,-1 5-23-16,3-2-25 0,-1 3-23 0,1 0-23 0,-2 0-20 0,2 3-17 15,0 1-16-15,-2 3-12 0,2-2-10 0,-1 5-7 0,-1 0-6 16,2 2-2-16,-1 2-1 0,1 0-1 0,0 4-1 0,0-4 0 0,1 4-3 16,-1 0-4-16,3-1-4 0,-1-2-8 0,1 1-7 0,0 1-6 15,2-4-5-15,-1 1-7 0,1-2-4 0,-1-1-3 0,0 0-3 0,1 0-1 16,0-5-2-16,1 1 2 0,0-1 0 0,2-5 2 0,-3 2 2 15,3-3 5-15,0-3 7 0,-2 1 5 0,2-5 4 0,-1 2 5 0,0-4 5 16,-2-3 3-16,0 0 6 0,-2-1 5 0,0-3 3 0,-1 0 5 16,0-2 4-16,-2 1 8 0,0 0 5 0,-2-3 8 0,0 3 8 0,-1 1 6 15,0-1 6-15,-2 2 4 0,0 0 5 0,-1 2 1 0,0 2 1 0,1 1-1 16,-1 1 0-16,-1 3-2 0,1-1-2 0,0 3-2 0,-1 3-6 16,1-1-4-16,-1 4-9 0,0 1-7 0,2-1-6 0,0 5-4 0,1 1-1 15,0 0-1-15,-1 2 0 0,1 3 2 0,3-1 4 0,-1 1 3 16,2 2 4-16,2-1 1 0,-1 1 2 0,3 0 3 0,1-2 2 0,0 2 1 15,0-1 2-15,3-3 3 0,-1 2 2 0,3-3 2 0,-2-1 3 0,0 0 2 16,3-2 4-16,0-2 1 0,0-1 2 0,0-1 1 0,1-1 1 16,1-4 1-16,0-1-1 0,1-2 1 0,-1-2 0 0,0 0-1 0,1 0 0 15,0-5-2-15,0 0-1 0,-2 0-4 0,0-1-4 0,-1-2-2 0,2 1-3 16,-2-3 2-16,-3 2 2 0,2 1 2 0,0-1 3 0,-2 1 0 16,-1 3 2-16,-1 1-4 0,0-1-3 0,0 4-6 0,-2 0-6 15,-1 2-3-15,3 1-1 0,-4 1-1 0,1 0 0 0,1 3-1 0,-2 3-4 16,0 1-3-16,-1 0-3 0,1 5-3 0,1-1-2 0,-1 1 3 0,-1 3 3 15,1 0 3-15,-2 2 5 0,2 4 5 0,-1-4 1 0,-1 4 1 16,2 0 1-16,-1 0 1 0,-1 0-1 0,2 0 0 0,-2 0-1 0,2 0 0 16,-1-1-2-16,-1-2-1 0,2 0-2 0,-1-2 1 0,-1 1 1 15,3-3 1-15,0-3 2 0,-1-1-1 0,-1 0-1 0,1-3-4 0,1-1-6 16,1-1-4-16,0-2-4 0,0-3-3 0,0-2-4 0,4-1-1 16,-2-1-3-16,4-1-3 0,-1-5-1 0,-1 0-6 0,2-1-7 0,2-1-5 15,-1-3-2-15,-1-1-1 0,1 2 4 0,-2-1 1 0,3-2 6 0,-2 3 5 16,0-3 5-16,0 5 7 0,0-2 6 0,-2 3 3 0,1 2 4 0,-3 2 4 15,1 0 4-15,-2 4 7 0,0 1 9 0,0 2 7 0,-2 2 8 16,0 2 7-16,1 2 4 0,-3 2 3 0,2 1-1 0,-2 2 0 0,1 1-2 16,-2 4 1-16,0 0-2 0,0 1 1 0,0 2 2 0,-2 1-4 15,1 0-9-15,-2 0-16 0,2 3-21 0,-1-1-28 0,-1 0-31 0,0-1-41 16,1 1-43-16,0-2-54 0,1 0-59 0,1-2-99 0,0-1-123 0,0-1-78 16,0-2-57-16,1-2-26 0,-1-4-10 0</inkml:trace>
  <inkml:trace contextRef="#ctx0" brushRef="#br0" timeOffset="58195.2859">7609 3957 591 0,'-10'-4'694'0,"2"-3"14"0,0 3 12 0,2-3 10 0,0 2-99 16,1-1-153-16,0 0-110 0,-1 0-90 0,3 0-53 0,-2 1-35 0,-1 1-22 15,3-1-17-15,1 2-17 0,-1 0-20 0,0 0-19 0,1 2-19 16,-1-1-17-16,1 2-19 0,1 0-15 0,-1 0-15 0,-1 2-12 0,1 1-12 16,1 1-6-16,-2 2-7 0,1 2-3 0,-1 1-2 0,2 0-1 0,-3 1-3 15,3 2-5-15,-1 0-4 0,1 1-9 0,-1 3-10 0,2-1-11 0,0-1-14 16,2 3-15-16,-1-2-14 0,2 2-14 0,2-1-12 0,-2 1-12 16,3-2-14-16,1 0-10 0,-1 1-10 0,-1-1-1 0,3 0 1 0,1-1 6 15,-2-1 10-15,-1 0 12 0,0 1 13 0,2-1 13 0,-3-1 14 16,-2-2 14-16,0 0 15 0,0-1 19 0,-1 0 21 0,-2-1 23 0,-2-1 21 15,1 1 19-15,-2-2 16 0,-2-2 13 0,-2 3 13 0,-2-5 9 0,1 3 6 16,-3-2 8-16,-3-2 4 0,3-1 5 0,-3 0 1 0,-1 0-2 16,0-1-4-16,0-2-7 0,-2-2-10 0,4 0-17 0,-1 0-20 0,0-2-33 15,4 0-35-15,-2-3-49 0,5 0-57 0,-1-1-89 0,4 0-110 16,-1 0-88-16,5-4-81 0,3 1-44 0,2-1-31 0,3-2-14 0</inkml:trace>
  <inkml:trace contextRef="#ctx0" brushRef="#br0" timeOffset="58928.9861">7710 4036 174 0,'2'2'624'0,"-1"-2"13"0,-1 1 12 0,2-1 12 16,-2 0-83-16,0 2-128 0,0-2-105 0,0 1-91 0,0-1-56 0,0 1-39 0,0 1-23 15,0 1-14-15,0-1-11 0,0 1-10 0,0 0-11 0,-2 0-12 16,2 3-14-16,-1-3-13 0,-1 4-13 0,2-1-10 0,-2 1-7 16,2 1-4-16,-1 1-4 0,1-1-3 0,0-1-6 0,0 4-5 0,0-2-7 15,0 1-5-15,0-1-11 0,1 2-10 0,-1-1-9 0,2-2-13 16,0 2-10-16,-1-2-10 0,2 1-9 0,-1-3-7 0,1 1-7 0,3-1-8 15,-1-2-5-15,-2 1-7 0,2-2-4 0,1-1-7 0,-1 0 0 0,3-4 2 16,-2 0 5-16,2-1 9 0,0-2 10 0,0 0 6 0,0-3 8 16,-2 1 9-16,2-4 9 0,1 1 9 0,-2-2 10 0,-1-2 10 0,-1 2 12 15,0-4 12-15,1 1 14 0,-3 0 17 0,0 0 17 0,0 0 12 16,-3 0 14-16,0 0 13 0,0 1 7 0,-3 3 6 0,2-1 2 0,-3 0 2 16,0 4-1-16,-1 0 1 0,2 1-2 0,-2 2-2 0,0 2-6 15,-1 0-8-15,-3 3-12 0,4 0-11 0,-1 3-12 0,-1 0-10 0,-1 2-9 16,2 1-7-16,0 0-4 0,-1 2-5 0,1 1-2 0,1 2 1 0,-1 0-2 15,3-1 1-15,0 2 1 0,1 0-3 0,1 0-2 0,1-2-2 16,1 2-6-16,1-1-4 0,1 0-4 0,0-2-3 0,3 0-4 0,-1 0-1 16,1-2-5-16,2-3-2 0,-1 3-5 0,2-4-3 0,1-2-3 15,-1 1 0-15,2-4 2 0,0 1 2 0,-1-2 6 0,2-4 6 0,0 3 9 16,0-3 11-16,-1-2 8 0,0-2 9 0,2 2 10 0,-4-1 11 0,1-2 12 16,2-1 12-16,-2 3 14 0,-2-3 13 0,1 1 15 0,-2 1 14 15,-1 2 11-15,0-1 10 0,1 0 3 0,-1 3 1 0,-3 0-4 0,0 1-7 16,0 0-10-16,-1 3-12 0,1 0-10 0,-1 0-12 0,-2 3-13 15,0 0-13-15,1 0-15 0,1 3-12 0,-2 0-14 0,2 3-11 0,-1 0-8 16,-1 1-4-16,2 2-1 0,-2 0 0 0,3 3-1 0,-2-3 0 16,1 5-6-16,-1-2-7 0,3 1-11 0,-1 1-11 0,0-1-12 0,0 0-14 15,2 1-16-15,0 0-14 0,2-1-13 0,-2-2-13 0,3-1-7 16,0-1-6-16,1 0-2 0,-2-1 0 0,3-3 4 0,0-1 4 0,0-1 6 16,-2-3 6-16,2 0 11 0,0-3 11 0,2-1 13 0,-2-1 16 0,0-3 15 15,1-2 13-15,0 0 11 0,0-2 9 0,-1-3 7 0,1 1 7 0,-2-3 8 16,3 0 7-16,-2-5 7 0,0 1 8 0,-2-1 2 0,4-3 3 0,-4-3 0 15,0 0-2-15,0-4-3 0,1 0-2 0,1-1-1 0,-2-2-1 16,1 1 12-16,-1-3 17 0,0 3 17 0,-1 1 19 0,2 1 19 16,-3-2 17-16,-1 6 18 0,0 3 18 0,-2 3 17 0,0 1 17 0,2 3 13 15,-4 3 12-15,1 1 3 0,0 4 0 0,-1 1-13 0,-1 3-18 0,0 0-19 16,0 4-18-16,0 0-17 0,-1 4-15 0,-1 0-14 0,0 4-17 16,-2 1-13-16,1 4-12 0,-2 1-11 0,2 3-8 0,-2 3-4 0,0 3-2 15,0 2 0-15,-2 5-1 0,2-2 1 0,0 6 0 0,0 0-2 16,-1 0-4-16,3 3-2 0,-2 1-3 0,1 0-6 0,0 0-5 0,1 0-9 15,2 0-13-15,-1-1-16 0,2 1-16 0,0-2-18 0,2-2-21 16,-1-1-21-16,2-1-20 0,2-3-22 0,1 1-21 0,-1-3-28 0,1-3-31 16,1-1-35-16,1-1-35 0,3-4-61 0,-2-2-71 0,1-1-83 0,2-2-87 15,1-6-37-15,-1 0-10 0,1-3 4 0</inkml:trace>
  <inkml:trace contextRef="#ctx0" brushRef="#br0" timeOffset="59083.4618">8337 3943 70 0,'-12'-1'638'0,"2"1"-3"0,2-1-2 0,1-2-2 0,2 3 0 0,0 0-119 0,2 0-179 0,3 0-119 0,0 0-91 0,1 0-52 15,3 0-33-15,2 0-21 0,3 0-16 0,1-3-21 0,4 2-24 0,2 0-37 16,3-2-45-16,0-1-57 0,6 2-60 0,2-4-102 0,1 0-124 16,1 0-78-16,-1 0-54 0,1-2-26 0,-1 1-17 0</inkml:trace>
  <inkml:trace contextRef="#ctx0" brushRef="#br0" timeOffset="59345.1328">9022 3548 273 0,'-2'-5'621'0,"-1"-3"19"0,2 1 7 0,-3 1 3 16,3-2-86-16,-1 4-132 0,-1-1-74 0,1 0-47 0,1-2-28 15,-2 5-22-15,3-1-18 0,-2-1-17 0,2 3-18 0,-1-1-18 16,-1 2-20-16,2 0-19 0,-1 0-20 0,-1 3-19 0,-1 1-21 0,0 0-22 15,-1 4-15-15,-1 0-14 0,1 4-9 0,-4 2-5 0,0 3-3 16,2 3-1-16,-2 2 1 0,-3 3 0 0,1 3 1 0,2 2 1 0,-2 3-3 16,1 0-2-16,0 3-3 0,-2 0-2 0,1 3-5 0,2-1-3 0,-1 2-13 15,3-1-13-15,-1 1-21 0,4 1-23 0,0 0-33 0,1-1-37 0,4-1-40 16,1 1-41-16,5-1-50 0,0-3-56 0,6 3-107 0,2-5-133 16,6-1-99-16,2-2-80 0,4-3-32 0,4 1-9 0,4-6 6 15,-1-2 12-15</inkml:trace>
  <inkml:trace contextRef="#ctx0" brushRef="#br0" timeOffset="61332.5701">9433 4009 399 0,'-4'-3'591'0,"3"0"9"0,-1 0 9 0,-2 2-85 0,2-2-128 0,2 3-80 0,-1-3-56 15,-1 1-33-15,2 1-22 0,-1-2-17 0,-1 3-16 0,2 0-13 16,0 0-14-16,0 0-15 0,0 0-16 0,0 0-17 0,0 0-18 0,0 0-16 15,-2 1-16-15,2 1-15 0,0 1-10 0,0 0-11 0,0 2-8 16,0 0-6-16,-1 2-3 0,1 1-1 0,0 1-2 0,-2 0 1 16,2 2 2-16,0 1 3 0,0 0 0 0,0-1-6 0,0 2-11 0,0 0-11 15,0 1-12-15,0-1-17 0,0 0-20 0,0 2-24 0,0-1-27 0,0-3-34 16,0 1-41-16,0 0-58 0,0-2-66 0,2-1-100 0,-1-1-115 0,1-2-62 16,1 1-31-16,0-5-12 0,-1 1 1 0</inkml:trace>
  <inkml:trace contextRef="#ctx0" brushRef="#br0" timeOffset="61526.5132">9426 3768 276 0,'-2'-4'228'0,"0"2"-62"0,2-3-57 0,0 1-38 15,0 1-27-15,0-2-22 0,2 2-18 0,0-1-19 0,-2 1-14 0,2 0-16 16,-1 1-16-16,-1-1-22 0,2 1-25 0,-2 2-26 0,0 0-27 16,0 0-40-16</inkml:trace>
  <inkml:trace contextRef="#ctx0" brushRef="#br0" timeOffset="63529.9537">9455 3673 491 0,'-1'-9'520'0,"-1"0"-3"0,2 0-68 0,-2 1-101 0,2 1-69 0,0 0-51 0,0 1-29 0,0 0-17 0,0 0-10 16,0 0-6-16,0 3-8 0,0-2-10 0,-1 2-12 0,1 2-13 15,0-2-14-15,0 3-14 0,0 0-14 0,0 0-14 0,0 0-11 0,0 0-10 16,0 0-8-16,0 0-9 0,0 0-7 0,0 0-7 0,0 0-5 16,-2 0-4-16,2 3-2 0,0-2-2 0,0 1 1 0,0 0-1 0,0 2 1 15,0-1 2-15,-1 1 2 0,1 1-1 0,0 0 3 0,0 2 1 0,-2 2 2 16,2-1 0-16,0 0 2 0,-2 1-1 0,2 2 1 0,-1 1-1 16,-1-1 1-16,2 3-2 0,-1 0 0 0,-1 1 1 0,0 0-2 15,-1 1-1-15,1 2 0 0,-1 1-1 0,-1-2-1 0,2 4-1 0,-1 0 0 16,-2 0-2-16,2-1 1 0,0 4-2 0,0-3 1 0,-1 1-2 0,1 1-1 15,-1-3-2-15,2 3-1 0,2-2-1 0,-1 0 0 0,1 0 0 16,0-1-2-16,1-1 1 0,1-1-1 0,2 0 0 0,-1-1-2 0,2-2-2 16,0 0-2-16,2-4-4 0,-1 2-7 0,3-2-6 0,-1-4-9 15,2 0-7-15,2-1-13 0,-1-1-10 0,1-2-12 0,2-2-9 0,0-2-13 16,0-1-11-16,2-2-7 0,1-1-6 0,-2-2-2 0,0-1 0 0,1-2 3 16,0-2 2-16,-3 0 8 0,2-3 5 0,-3 1 10 0,0 2 10 15,-1-5 14-15,-3 3 14 0,1-3 16 0,-1 2 20 0,-3 1 15 16,0-4 14-16,0 4 14 0,-2 0 14 0,1 0 13 0,-4 3 15 0,0-1 12 0,0 1 12 15,-1 1 11-15,-2-1 10 0,0 2 6 0,1 2 6 0,-1-1 3 16,1 2 1-16,1 1 0 0,-1 0-2 0,1 2-5 0,-1 0-6 0,2-1-9 16,-2 1-9-16,2 3-11 0,0 0-10 0,0 0-9 0,0 0-8 15,0 0-6-15,0 3-4 0,0 0-4 0,0 1-1 0,0 1-1 16,0 0-1-16,0 1 2 0,0 1 1 0,0 3 3 0,0-1 1 0,0 0 5 16,0 3 1-16,0 0 2 0,2-2-1 0,-2 2-1 0,2 0-4 0,-1 2-6 15,-1-3-4-15,2 2-5 0,-1 0-4 0,-1-1-5 0,0-1-6 0,0 1-9 16,0-1-15-16,0 1-17 0,0 0-20 0,0-2-22 0,0 0-23 15,0 1-26-15,0-2-28 0,0 0-36 0,0-2-43 0,0 0-47 0,0-2-50 16,0 0-84-16,0 0-101 0,0-3-75 0,0-2-64 0,0 0-21 16,0 0 0-16,0 0 12 0</inkml:trace>
  <inkml:trace contextRef="#ctx0" brushRef="#br0" timeOffset="63962.1028">9798 3805 373 0,'0'-9'627'0,"0"1"7"0,0 1 6 0,0 0-54 0,0 1-84 0,0 0-119 0,1 0-136 0,-1 3-83 0,2-2-56 0,-2 2-38 0,2 1-28 0,-1 1-25 0,1 0-25 0,1 1-27 16,2 1-29-16,0 0-32 0,1 3-32 0,0-1-32 0,1 3-31 15,1 0-24-15,1 0-22 0,0 1-15 0,1 1-13 0,2 0-6 16,-2-1-4-16,1 0 2 0,0 1 8 0,0-1 13 0,-1 1 14 0,2 1 27 16,-2-3 29-16,-2 0 40 0,3 0 45 0,-3-2 47 0,0 0 44 0,-1 1 45 15,-2-2 42-15,0 1 40 0,-2 1 38 0,0-3 33 0,-1 1 27 0,0 0 23 16,-2-2 20-16,0 1 13 0,-2-1 9 0,2 2-1 0,-2-1-7 15,-1-1-11-15,1 1-18 0,1-1-20 0,-1 1-22 0,-1-1-21 0,1 1-24 16,-1 1-20-16,-1-2-21 0,1 1-14 0,-2 1-15 0,0 0-13 16,0 0-10-16,0 1-11 0,-2-1-8 0,0 3-7 0,1-2-8 0,1 3-5 15,-3 1-5-15,2-3-1 0,1 1-4 0,-1 3-4 0,3-1-4 0,0-1-5 16,1 1-7-16,0 2-8 0,2 0-7 0,0-1-9 0,2 1-10 16,1-2-10-16,2 2-11 0,0 2-6 0,1-2-4 0,2 0-4 0,1 1-4 15,-1-2-2-15,3 2 2 0,0-2 1 0,-1 1 3 0,2 1 3 16,-2-3 5-16,0 1 7 0,0-1 6 0,-2 1 10 0,-1-1 8 0,-1-1 9 15,-1 1 4-15,1-1 5 0,-3-1 6 0,-1-1 5 0,-2 2 4 0,0-2 4 16,-2 0 4-16,-1-1 3 0,-3 0 5 0,1 0 4 0,-3 1 4 16,-3-3 2-16,-1 1 4 0,-1 0 3 0,-3-2 2 0,0-1-4 0,-1 2-8 15,1-2-11-15,-1-2-15 0,1 1-21 0,-3-2-23 0,3 0-27 16,2-1-28-16,1-4-42 0,-1 1-51 0,4-3-72 0,2 0-84 0,1-4-87 16,1-1-86-16,2-3-45 0,4 0-24 0,2-4-5 0</inkml:trace>
  <inkml:trace contextRef="#ctx0" brushRef="#br0" timeOffset="64147.7043">10135 3621 271 0,'8'-11'651'0,"-2"4"11"0,2-1 7 16,-4 2 5-16,1 3-103 0,-2 0-154 0,-1 2-105 0,1-1-75 0,-1 2-51 15,0 2-34-15,-1 1-21 0,2 1-15 0,0 2-14 0,-1 2-11 0,-1 1-10 16,2 3-10-16,1 2-7 0,-3 0-5 0,2 4-3 0,-1 1-1 16,0 5-1-16,-1-2-1 0,1 3-3 0,-2 3-2 0,2-2-7 0,-1 3-6 15,-1 1-8-15,0 0-8 0,0 0-13 0,0 0-20 0,0 0-23 16,0-2-28-16,0 2-28 0,0 0-27 0,0-3-31 0,2 0-36 0,1-2-36 15,0 1-37-15,-2-3-46 0,2-1-50 0,2 0-73 0,-2-5-81 16,2-1-68-16,0-2-62 0,0-3-20 0,1-1-1 0,-1-3 13 0</inkml:trace>
  <inkml:trace contextRef="#ctx0" brushRef="#br0" timeOffset="64296.0922">10114 3993 590 0,'-6'-5'609'0,"1"2"-1"15,0 0-17-15,3 0-30 0,-2 2-127 0,4-2-179 0,3 3-102 0,-2-2-64 16,4 2-41-16,0-1-28 0,3-1-32 0,5 2-34 0,-1-3-47 16,6 2-55-16,1-1-106 0,4 1-133 0,1-2-88 0,3 0-65 0,1-1-32 15,2 1-19-15,-1-2-10 0</inkml:trace>
  <inkml:trace contextRef="#ctx0" brushRef="#br0" timeOffset="65139.2694">10947 3701 253 0,'-6'-1'509'0,"1"1"-4"0,2-1-4 0,0-2-102 15,0 3-147-15,1 0-94 0,-1 0-70 0,1 0-38 0,2 0-19 0,0 0-11 16,0 0-5-16,0 0-6 0,-2 0-6 0,2 0-4 0,0 0-4 0,-1 0-3 15,-1 0-1-15,2 0-1 0,0 3 0 0,-1-2 3 16,1-1 5-16,0 0 8 0,-3 0 6 0,3 0 8 0,0 1 9 0,0-1 7 0,0 0 9 16,0 0 6-16,0 0 6 0,0 0 4 0,0 0 6 0,0 0 1 15,0 0 2-15,0 0 0 0,0 0-1 0,0 0-4 0,0 0-4 0,0 0-6 16,0 0-5-16,0 0-5 0,0 0-5 0,0 0-5 0,0 0-6 16,0 0-3-16,0 0-4 0,0 0-2 0,0 0-3 0,0 0-2 0,0 0-4 15,0 0 0-15,0 0-2 0,0 0 0 0,0 0-1 0,0 0 0 16,0 0 0-16,0 0 1 0,0 0-1 0,0 0 1 0,0 0-1 0,0 0 0 15,0 0 0-15,0 0-2 0,0 0 2 0,0 0 0 0,0 0 0 0,0 0 0 16,0 0 0-16,0 0 1 0,0 0 0 0,0 0 1 0,0 0 0 16,0 0 0-16,0 0 2 0,0 0 2 0,0 0-1 0,0 0 1 0,3 0 1 15,-3 0-1-15,0 0 0 0,0 0-1 0,0 0 1 0,0 0-2 16,0 0 0-16,1 0 0 0,-1 0-1 0,0 0-1 0,0 0-1 0,0 0 0 16,0 0 0-16,0 0 0 0,0 0-1 0,0 0 0 0,0 0 1 0,2 0 0 15,-2 0 0-15,1 0 0 0,-1 0 0 0,0 0 0 0,2 0 0 16,-2-1 0-16,0 1-1 0,0 0 0 0,0 0-1 0,2 0 0 15,-2 0 0-15,0 0 0 0,0 0-2 0,0 0 1 0,0 0-2 0,0 0 0 16,0 0-1-16,0 0-1 0,0 0 1 0,0 0-1 0,0 0-1 0,0 0-1 16,0 0-1-16,0 0 0 0,0 0-1 0,0 0-2 0,0 0 1 0,0 0-1 15,0 0 0-15,0 0-1 0,0 0 0 0,0 0-1 0,0 0-2 16,0 0 0-16,0 0 1 0,0 0-1 0,0 0 0 0,0 0-1 16,0 0 1-16,0 0 0 0,0 0-1 0,0 0-1 0,0 0 1 0,1 0 0 15,-1 0 0-15,0 0 0 0,0 0 0 0,0 0 0 0,0 0 1 0,0 0 0 16,0 0 0-16,0 0 2 0,0 0-1 0,0 0 0 0,0 0 1 15,0 0 0-15,2 0-1 0,-2 0 1 0,0 0 1 0,0 0 0 0,0 0 1 16,0 0-1-16,0 0 1 0,0 0-1 0,0 0 1 0,0 0-1 0,0 0 1 16,0 0 0-16,2 0 1 0,-2 0 1 0,0 0-1 0,0 0 1 15,0 0 0-15,1 0 0 0,-1 0 1 0,0 0-1 0,0 0 1 0,0 0 0 16,0 0 0-16,0 0 0 0,0 0 0 0,0 0-1 0,2 0 0 16,-2 0 1-16,1 0 0 0,-1 0 1 0,0 0 0 0,2 0 0 0,-2 0 0 15,2 0 0-15,-1 0 1 0,-1 0-1 0,0 0 1 0,2 0 2 0,-1 1-1 16,-1-1 0-16,0 2 0 0,0-2 1 0,0 0-1 0,0 0-1 15,2 0 1-15,-2 0 1 0,0 0-1 0,0 0-1 0,0 0 1 0,0 0 0 16,0 0 1-16,0 0-1 0,0 0 1 0,0 0 0 0,0 0 0 16,0 0 0-16,0 0 1 0,0 0 0 0,0 0 1 0,0 0-2 0,0 0 2 15,0 0-1-15,0 0 1 0,0 0-3 0,0 0 0 0,0 0-2 16,0 0-1-16,0 0-4 0,0 0-4 0,0 0-4 0,0 0-5 0,0 0-7 16,0 0-5-16,0 0-7 0,0 0-6 0,0 0-5 0,0 0-6 0,0 0-7 15,0 0-4-15,3 0-7 0,-2 0-7 0,-1 0-7 0,0 0-7 16,0 0-9-16,0 0-11 0,0 0-10 0,0 0-10 0,0 0-16 0,2 0-16 15,-2 0-28-15,0 0-31 0,0 0-46 0,0 0-52 0,0 0-60 16,3 0-59-16,0 0-29 0</inkml:trace>
  <inkml:trace contextRef="#ctx0" brushRef="#br0" timeOffset="65473.0142">10828 4260 619 0,'2'-7'637'0,"1"-3"7"0,2 1 9 0,0 1-71 0,-2 0-113 0,2 1-106 0,-1 0-102 0,1 1-61 15,-2 0-42-15,0 2-23 0,-1 1-14 0,1 0-10 0,1 1-8 16,-1 2-8-16,0 0-12 0,1 0-13 0,1 0-17 0,-2 2-17 16,2 2-18-16,-2 1-13 0,2 1-9 0,-2 0-6 0,3 2-3 0,-3 2 0 15,2-2 3-15,-1 4 1 0,-3 0 1 0,1-1-2 0,-2 3-5 16,-2-1-11-16,-1 2-13 0,-4-1-18 0,0 1-20 0,-3 0-29 0,-1 1-32 16,-3-1-45-16,1 0-54 0,-4 1-119 0,-1-2-156 0,0 0-88 15,-4-3-51-15,2 1-25 0,-2-2-9 0,0-1 1 0</inkml:trace>
  <inkml:trace contextRef="#ctx0" brushRef="#br0" timeOffset="68494.7698">11372 3885 78 0,'0'-2'527'0,"0"1"-7"0,0-1-18 0,0 0-81 0,2-1-116 0,-1 3-68 15,-1-4-43-15,2 3-25 0,-2 1-16 0,2-2-9 0,-2 1-7 16,0 1-8-16,0 0-6 0,0 0-11 0,0 0-7 0,0 0-12 0,0 0-9 16,0 0-11-16,0 0-8 0,0 0-9 0,0 0-7 0,0 0-9 15,0 0-7-15,0 0-6 0,0 0-5 0,1 3-4 0,-1-2-3 0,2 3-4 16,-1-1-2-16,1 1-3 0,0 0-3 0,-1 2-2 0,2 0-2 0,-1 2 1 15,0-1-1-15,1 1 2 0,-1 2 0 0,0 1 0 0,1 0 1 16,-1-1-1-16,0 2 1 0,-1 0-1 0,2 0 0 0,-3-1 0 0,0 4-1 16,0-4 0-16,0 1-1 0,0-1 0 0,-3 1 0 0,3-2 0 15,-3 1-1-15,1-3-1 0,1 0 1 0,-1 0 1 0,0-1 1 0,-2-2 3 16,3 1 4-16,-1-3 5 0,0 0 6 0,1 0 4 0,-1-3 3 0,2 0 2 16,-1 0 1-16,-1-3 1 0,2 0 1 0,-2 0 2 0,2-3-1 15,0-2 0-15,0 1-4 0,0-3-5 0,2-1-4 0,1 0-5 16,2-2-9-16,0-2-3 0,2 0-4 0,1 0-2 0,0 0-1 0,3 0-3 15,-1-2 0-15,1 4 0 0,3-2 1 0,-3 1 2 0,3 1 2 0,-1 2 2 16,-2 1 4-16,3-1 1 0,-2 4 3 0,1 0 0 0,-1 0 2 0,-1 2 0 16,0 1 1-16,0 3 0 0,-3-1 1 0,3 4-3 0,-3-1-5 15,1 3-4-15,-1 1-1 0,0 2-3 0,-2 0-1 0,1 0-1 16,-1 4 2-16,0 1-3 0,-1 0-3 0,0-1-2 0,-2 4-7 0,0-2-8 16,-1 2-11-16,1 0-14 0,-3 1-15 0,2 0-20 0,-2-2-22 15,-2 0-29-15,2 1-30 0,-3-2-39 0,1 1-43 0,1-2-67 0,-1-2-80 16,0 1-75-16,1-2-75 0,-1 0-36 0,2-4-15 0,0 0 3 0</inkml:trace>
  <inkml:trace contextRef="#ctx0" brushRef="#br0" timeOffset="68861.5158">11869 3895 253 0,'-2'-7'643'0,"0"-1"13"0,1 3 9 0,-1 0 4 0,-1 2-92 0,1-1-140 15,-2 1-103-15,4 2-85 0,-2 0-57 0,2 1-43 0,0 0-27 0,0 1-18 16,-1 0-18-16,-1 2-16 0,2 4-15 0,-1-2-13 0,1 2-11 15,-2 0-8-15,2 4-6 0,0 1-6 0,0 0-3 0,0 2-1 0,0 1-1 16,0-2 2-16,0 2-1 0,0 0-1 0,0 2-9 0,2-2-7 16,-1-1-6-16,-1 3-5 0,3-2-4 0,-1-4-3 0,1 4-4 0,0-2-6 15,0-3-5-15,0 1-7 0,-1-2-5 0,1-2-4 0,2-1-2 16,-2-2-5-16,2 2 1 0,1-5 4 0,-1 0 4 0,1-2 2 0,1 0 4 16,-1-5 3-16,3 2 5 0,-1-2 7 0,0-1 7 0,3-4 7 0,-3 1 8 15,0-2 7-15,0 0 9 0,1-2 11 0,1 1 10 0,-4-1 13 16,3-1 13-16,-4 3 11 0,2-1 12 0,-2-1 9 0,-1 2 11 0,0 0 7 15,1 1 6-15,-3 3 7 0,1 1 0 0,-1-1 0 0,0 1-7 16,-1 3-6-16,-1 0-10 0,2-1-13 0,-1 4-16 0,-1-2-14 0,0 3-13 16,0 0-13-16,0 3-10 0,2-2-12 0,-2 4-8 0,0-1-8 0,0 3-3 15,0-2-4-15,0 4 0 0,0 0 0 0,0 2-3 0,0 1-4 16,0 1-11-16,0 0-12 0,0 2-17 0,0-2-18 0,-2 2-20 0,2 0-23 16,-1-2-24-16,-1-1-26 0,2 2-31 0,-1-1-32 0,-1-2-40 15,2 1-42-15,-2-2-58 0,2 1-62 0,0-3-64 0,0-1-63 0,2-1-27 16,-2-2-10-16,3-1 7 0</inkml:trace>
  <inkml:trace contextRef="#ctx0" brushRef="#br0" timeOffset="69377.7856">12150 3988 320 0,'2'-7'593'0,"-1"-1"9"16,-1 2 4-16,2 2-75 0,-2-2-114 0,2 4-86 0,0-3-68 0,-2 1-51 16,2 3-36-16,-1-1-28 0,-1 1-20 0,0 1-17 0,2 0-18 15,0 1-15-15,1 1-15 0,0 1-14 0,0 2-12 0,-1-1-11 0,3 2-11 16,-2-2-8-16,3 4-7 0,-3-1-4 0,2 2 1 0,-2 0-2 0,2 0 1 15,-2 0-1-15,0 1 1 0,1 0-2 0,-2-1 1 0,1 0-2 16,-3 1-1-16,2-1 0 0,-2 0 1 0,0 0 1 0,0-2 0 0,0 0 1 16,-2 0 3-16,2-1 4 0,-1-1 4 0,-1-2 6 0,2 0 6 0,-2 0 7 15,0-2 4-15,2-1 4 0,0 0 3 0,0 0 1 0,0-1 0 16,0-2 0-16,0-2-1 0,0 1-3 0,0-2-3 0,0 0-6 16,4-1-8-16,-2-3-8 0,1 1-9 0,0-1-8 0,2-1-8 0,0-1-6 15,1 0-4-15,2 3-4 0,0-4-5 0,0 2-3 0,0 1-2 16,1-2-1-16,-1 3 1 0,0 0 0 0,0 1 3 0,1 0 1 0,-1 3 1 15,1-2 1-15,-2 3 2 0,1 1 2 0,-2 0 0 0,1 3 3 0,-2 0 3 16,1 0 1-16,-2 2-2 0,0 1 0 0,-1-1 1 0,0 1 2 0,0 4-1 16,-1-2 3-16,0 2 1 0,-1 0 4 0,-1 1 1 0,0 1 3 15,0 0 1-15,0 0 2 0,0-2 3 0,-1 3 1 0,-1-1 6 0,2-2 4 16,-2 0 0-16,-1 2 3 0,3-3 1 0,-1 0 4 0,1-1 4 16,-2 1 4-16,0-3 5 0,2-1 5 0,0 0 6 0,0-2 2 15,0 0-1-15,0 0-2 0,2 0-5 0,0-3-4 0,-1-1-3 0,4 1-3 16,-2-3-1-16,3-2-6 0,-1 1-4 0,0-2-5 0,1 1-9 0,1-2-6 15,-1-1-7-15,5 1-4 0,-3-2-1 0,0 0-1 0,1 1 2 0,-1 2 2 16,2-1-1-16,-1 0 1 0,-1 3 0 0,0 0 1 0,0 1 0 16,1 1 1-16,-3 1 2 0,2 2 0 0,-3 1 3 0,3 1 0 0,-2 3 2 15,-1 0 2-15,2 0 3 0,-3 3 1 0,1 1 3 0,1 1 1 0,0 1 1 16,-2-1 2-16,-1 2-2 0,2 0 1 0,-2 2 1 0,2-1-4 16,-1 2-6-16,-1-2-13 0,-1 2-15 0,-1-2-22 0,1 1-25 0,0 0-34 15,-1-2-36-15,-1 3-46 0,0-3-51 0,0-1-85 0,0 1-102 16,0-2-75-16,0 1-59 0,-1-3-30 0,1-3-12 0</inkml:trace>
  <inkml:trace contextRef="#ctx0" brushRef="#br0" timeOffset="69644.1425">12766 3516 415 0,'-2'-6'680'0,"0"1"20"0,0 0 14 0,1 0 15 0,-1 2-95 0,2-1-153 0,0 1-106 0,0 2-87 0,2 0-55 16,-2 1-39-16,1 0-26 0,1 1-21 0,2 0-18 0,1 5-20 15,1-1-18-15,1 4-20 0,1-1-15 0,4 2-15 0,-2 4-12 0,4 2-10 16,0 1-4-16,2 2-3 0,-2 4 0 0,4 0 2 0,-4 5-1 0,3-2 0 16,-2 5-2-16,0-3-3 0,-4 5-5 0,2-1-5 0,-2 1-13 15,-3 3-15-15,-3 0-21 0,-2 1-21 0,-3-1-23 0,-3 3-25 16,-4 2-24-16,-1 1-23 0,-5-1-32 0,-7 3-38 0,-2 1-40 0,-5 2-46 15,-3 0-100-15,-3 0-125 0,-5 1-79 0,-3 2-52 0,-2-3-17 16,-4 2 6-16,1-2 12 0</inkml:trace>
  <inkml:trace contextRef="#ctx0" brushRef="#br0" timeOffset="74387.1752">13459 3575 355 0,'-2'-7'577'0,"-1"2"4"0,2-2-2 0,-3 1-85 0,3 2-127 16,-1-3-74-16,0 2-45 0,-1-1-29 0,2 1-16 0,-1 2-15 0,0-1-12 15,-1 1-14-15,1 0-16 0,0 1-16 0,0 1-19 0,-1-1-17 16,2 2-17-16,-1 0-15 0,2 0-17 0,-2 0-13 0,1 0-14 0,-1 0-9 16,0 2-8-16,-1 1-6 0,0 0-2 0,1 1 0 0,1 1 0 0,-1 1 0 15,-2 0 3-15,1-1 0 0,-1 2 2 0,3 3 1 0,-1 0 2 16,-1-1-1-16,1 1 0 0,2-2-2 0,-1 2-3 0,1 0-2 15,0-2-4-15,1 4-5 0,-1-3-4 0,2-1-5 0,1-1-4 0,0 0-3 16,-1-1-3-16,1 0-4 0,1-1-1 0,1-1-4 0,-1 0-2 0,0 0-1 16,1-4 1-16,0 3 2 0,0-3 2 0,2-3 5 0,0 3 5 15,-1-4 5-15,1 2 6 0,-1-3 4 0,0 1 5 0,1-2 4 0,-3 1 5 16,1-1 6-16,0 0 5 0,-2 1 3 0,1 0 4 0,-2-2 2 0,1 2 2 16,-3 0 0-16,0-2-1 0,-3 4-4 0,3-1-2 0,-2 2-10 15,-2-1-11-15,1 1-14 0,0 1-14 0,-2 1-17 0,0 1-17 0,0 1-22 16,0 2-26-16,-4 1-32 0,1 2-36 0,0 1-46 0,0 1-51 15,-1 4-77-15,-1-2-89 0,1 4-62 0,0 0-48 0,1 2-19 0,1 0-2 16</inkml:trace>
  <inkml:trace contextRef="#ctx0" brushRef="#br0" timeOffset="74684.6115">13414 4140 375 0,'-8'0'606'0,"1"0"10"0,2 0 10 0,0 0-73 0,0 0-113 15,1 0-99-15,0 0-90 0,-1-2-57 0,1 1-37 0,1 1-26 0,0-2-16 16,1 2-16-16,-1 0-15 0,3 0-15 0,0 0-16 0,0 0-15 16,0 0-13-16,0 0-13 0,0 0-9 0,0 0-9 0,0 2-5 15,2 1-6-15,-1 0-5 0,-1 0-3 0,3 1-5 0,-1 0-5 0,1 1-4 16,1-1-5-16,1 3-4 0,-1-2-3 0,0 0-3 0,3 0-4 16,-1-1-5-16,2 0-6 0,0 1-5 0,0 0-3 0,0-2 1 0,1 0 2 15,1-1 5-15,-1 2 8 0,2-4 8 0,-3 1 9 0,2-1 12 0,0-1 9 16,-1 1 13-16,-1-4 15 0,0 2 15 0,-1-1 15 0,0 0 15 15,-3-2 16-15,1 0 14 0,-2 1 11 0,-1-2 9 0,0 1 3 0,-2-2 1 16,-2 3-2-16,-1-4-4 0,-2 2-7 0,0-1-8 0,-3 1-12 0,-1-2-16 16,-1 2-28-16,-3 0-34 0,0 2-58 0,-2 1-67 0,-4 0-127 15,-1 0-154-15,-1 3-107 0,-1 0-83 0,-2 0-42 0,1 3-25 16,-1 0-12-16,0 0-8 0</inkml:trace>
  <inkml:trace contextRef="#ctx0" brushRef="#br0" timeOffset="79727.4914">4210 5411 110 0,'0'-2'237'0,"0"0"-22"0,0 1-21 0,0-2-21 0,2 0-16 0,-2 0-13 0,0-1-10 15,1 2-8-15,1 1-9 0,-2-2-10 0,0 1-8 0,2-1-8 0,-1 1-10 16,-1 0-10-16,2 2-9 0,-2-3-9 0,0 1-6 16,1 0-4-16,-1 1-6 0,2 1-4 0,-2-2-5 0,0 2-4 0,0-2-2 15,0 2-3-15,0 0-3 0,0 0-4 0,0 0-2 0,0 0-2 0,0 0-1 16,0 0-4-16,0 0-1 0,0 0-3 0,0 0-1 0,0 0-2 0,0 0-3 15,0 0-2-15,0 0-2 0,0 0-1 0,0 0-1 0,0 0-2 16,0 0-1-16,0 0 2 0,0 0-1 0,0 0 1 0,0 0-1 0,0 0 0 16,0 0 2-16,0 0-1 0,0 0 2 0,0 0 1 0,0 0 1 15,0 0 1-15,0 0 2 0,0 0 3 0,0 0 2 0,0 0 0 0,0 0 2 16,0 0 2-16,0 0 3 0,0 0 3 0,0 0 1 0,0 0 1 16,0 0 2-16,0 0 3 0,0 0 2 0,0 0 1 0,0 0 2 0,0 0 3 15,0 0 3-15,0 0 2 0,0-3 1 0,0 3-2 0,0 0-3 0,0-2 1 16,2 0-1-16,-1-1-1 0,-1 1 0 0,2 1-2 0,-2-1 1 15,2 0-2-15,-2-1-1 0,1 3-1 0,-1-3-1 0,0 1-3 0,0 1 2 16,0-3 2-16,0 3 2 0,0 0 4 0,0-2 1 0,0 1 1 16,0 1 2-16,0-1 2 0,-1-1 4 0,-1 2 3 0,2-1 2 0,-2-1 3 15,2 2 2-15,-3 0 3 0,1 1 3 0,1-2 0 0,-2 2 0 16,1-1-1-16,-1 1 0 0,1 0-2 0,1 0-3 0,-3 0-3 0,2 0-5 16,0 0-4-16,-1 1-5 0,1-1-5 0,-1 2-1 0,0 0-4 15,0 1 1-15,-1 3 3 0,1-1 3 0,-2 4 4 0,-2 0 4 0,2 3 3 0,0 2 8 16,-1 2 8-16,-1 3 7 0,0 4 8 0,2 1 8 0,-3 4 3 15,3 3 2-15,0 3 2 0,1 2-2 0,1 4-5 0,0 2-4 0,1 3-6 16,2 2-6-16,0 4-4 0,0-1-6 0,3 2-11 0,-1 1-9 16,4 2-10-16,-2-3-11 0,3 3-13 0,-1-4-14 0,1 2-15 0,0-3-15 15,1-1-12-15,-3-1-13 0,2 1-15 0,-1-5-13 0,0-1-14 16,-1-2-14-16,-2-2-13 0,0 0-10 0,-1-6-9 0,-1 0-8 0,-1-3-8 16,0-3-1-16,-1-3 1 0,-1-2-5 0,-1-5-8 0,0-2-18 15,-2-1-25-15,-1-5-35 0,0-4-41 0,-1 0-45 0,-1-3-50 0,-1-6-33 16</inkml:trace>
  <inkml:trace contextRef="#ctx0" brushRef="#br0" timeOffset="79961.1776">3826 5861 410 0,'-1'-8'578'0,"-1"-2"12"0,-1 4 6 0,3-3-85 0,-2 2-133 0,1 2-86 0,1 0-59 0,0 0-36 0,0 0-25 0,0 3-19 0,1-3-14 15,1 2-16-15,-1 0-15 0,3 1-14 0,-1 0-18 0,3 0-14 0,2 2-15 16,0-1-14-16,3-1-13 0,3 2-15 0,-1-1-18 0,2-1-15 0,3 2-14 16,1 0-16-16,3 0-15 0,-1 0-19 0,4-1-22 0,0 1-23 15,2 0-25-15,0 0-24 0,1 0-24 0,2 0-25 0,-4 0-27 0,4 0-22 16,-1 0-17-16,-3 0-21 0,1 0-19 0,0 0-20 0,-5 0-20 16,0 0-14-16,-1 0-11 0,-4-2 8 0</inkml:trace>
  <inkml:trace contextRef="#ctx0" brushRef="#br0" timeOffset="80510.3945">4455 5757 1 0,'-6'-2'364'0,"0"0"30"15,-2-1 21-15,0 1-16 0,1-1-33 0,-2-1-50 0,1 1-57 0,0 1-40 16,0 0-29-16,1-1-20 0,0 0-13 0,1 0-12 0,-1 2-9 16,1-2-12-16,0 1-14 0,3 1-14 0,-2 1-15 0,3-2-14 0,-1 2-13 15,0 0-11-15,1 2-9 0,2-2-10 0,-1 3-6 0,-1 0-5 0,2-1-5 16,0 3-2-16,0 0-1 0,0 0-1 0,2 2 1 0,-1 0-2 16,1 1-1-16,0 1 1 0,1 1-1 0,0-1-2 0,0 1-3 15,2 2-4-15,0 0-3 0,2-2-6 0,-2 2-5 0,2 0-6 0,-1-2-6 16,-1 0-4-16,4 2-6 0,-1-3-4 0,-3 1-3 0,1-3-3 0,2 2-4 15,-2-1-1-15,-1-2-3 0,1 0 1 0,1-3 4 0,-1 1 2 16,-1-3 3-16,-1 1 4 0,1-2 3 0,-1-2 6 0,0-1 6 0,0 1 5 16,0-4 5-16,-1-1 6 0,0 0 6 0,-1-2 7 0,1 1 6 0,-3-4 4 15,0 0 3-15,0 0 3 0,0 1 5 0,-3-3 6 0,1 1 5 16,-1-2 6-16,0 1 5 0,-1 1 5 0,0-1 4 0,0 2 4 0,0-1 4 16,-1 2 4-16,2 1 2 0,-2 0 2 0,1 3 2 0,-1-1-1 15,2 1-2-15,0 3-3 0,0-1-5 0,1 1-6 0,-1 1-8 0,1 2-7 16,2-1-8-16,-1 2-6 0,1 0-7 0,-2 0-4 0,2 3-4 15,0-1-5-15,0 1-3 0,0 2-2 0,0 1-1 0,2 1-1 0,-1 1-1 16,1-1 1-16,1 1 0 0,2 1 0 0,-2 1 1 0,4-3-3 16,-2 0-3-16,2 2-5 0,-1-1-4 0,1-2-6 0,-1 1-6 0,3-1-5 15,-1-1-6-15,0 0-4 0,1-2-3 0,0 1-6 0,-1-3-2 0,1-1-1 16,2 0 0-16,-3 0 1 0,2-1 4 0,0-3 5 0,-2 1 4 16,0-2 4-16,2 0 8 0,-2-1 5 0,-2-1 5 0,2 1 7 0,-3-2 8 15,2-1 7-15,-3 2 8 0,-1 0 5 0,0-1 5 0,-1 1 5 0,-1 0 4 16,-1 0 4-16,0 1 5 0,-1-1 4 0,-1 2 5 0,0-1 3 15,1 1 4-15,-2 0 2 0,-1 2-1 0,1-2-2 0,-1 3-3 16,2 0-2-16,1-1-4 0,-1 1-5 0,-1 0-5 0,1 2-5 0,1-1-7 16,1 1-5-16,0 0-5 0,-2 1-5 0,2 1-2 0,-2 0-5 0,2 1-1 15,0 1-1-15,0 1 1 0,2 0 0 0,-2 1 1 0,2 3 2 0,1-1 2 16,-2 1 2-16,3 1 2 0,-1 1 1 0,1-1 0 0,1 2 0 16,0 0 0-16,0 0-2 0,0 0-2 0,1 1-4 0,1-1-6 15,0 1-11-15,1 0-14 0,-2-1-16 0,2 0-21 0,0-2-28 0,2 2-33 16,-1 0-46-16,0-4-52 0,-1 3-97 0,2-2-116 0,1-2-72 0,-3-1-49 15,0 0-24-15,1-2-7 0</inkml:trace>
  <inkml:trace contextRef="#ctx0" brushRef="#br0" timeOffset="81510.0971">5895 5649 123 0,'-1'-6'556'0,"1"-1"11"0,-2 3 11 0,2-2-83 0,0 0-128 0,0 1-86 0,0-2-65 0,0 2-36 16,0 2-21-16,0-2-12 0,2 1-6 0,-2-1-11 0,0 2-9 0,0-1-14 15,0 3-14-15,0-1-13 0,0 2-11 0,0 0-10 0,0 0-7 16,0 0-6-16,0 2-2 0,0 1-1 0,0 2-2 0,0 0 1 16,0 2 1-16,0 2 1 0,0 0 2 0,0 3 1 0,0 0 2 0,0 2 2 15,0 2 1-15,0 1 1 0,0 0 0 0,-2 3-4 0,2-3-3 16,-1 5-4-16,-1-1-6 0,2-1-4 0,-2 4-1 0,2-4-4 16,-1 3-2-16,-1-1-4 0,2 0-3 0,-1-1-3 0,-1 2-6 0,2-4-12 15,0 1-14-15,2-2-16 0,-1 0-19 0,1-2-23 0,1-1-26 16,0-4-32-16,0 1-38 0,2-1-44 0,1-4-50 0,1-2-87 15,1-3-108-15,0 1-86 0,2-6-76 0,0 1-31 0,1-6-9 0,3 1 4 16</inkml:trace>
  <inkml:trace contextRef="#ctx0" brushRef="#br0" timeOffset="81810.3131">5966 5393 30 0,'-12'-8'558'0,"2"-2"2"16,0 3 2-16,1 0-1 0,3 2-113 0,0 0-169 0,1 0-105 15,-3 3-70-15,5 1-41 0,0-1-25 0,0 2-12 0,1 2-6 0,0 1-4 16,1 1-5-16,-1 0-4 0,2 3-5 0,2-2-4 0,-1 4-5 16,1-2-3-16,1 1-3 0,-1 0-1 0,3 1-1 0,-2-1-2 0,4 1-1 15,-2-2 0-15,0 0 0 0,0-2 3 0,0 0 1 0,0 0 4 16,0-3 3-16,0 0 4 0,0-1 5 0,0-1 5 0,-2-1 5 16,2-1 4-16,-1 0 4 0,1-3 7 0,-2-2 7 0,0 2 8 0,1-3 6 15,-3-1 6-15,1-1 6 0,-2-1 4 0,0 1 4 0,0 0 5 16,-2-2 6-16,-1-1 2 0,0 3 2 0,0-2 0 0,-2 1-2 0,1 3-5 15,0-1-6-15,-2-1-9 0,1 3-10 0,0 0-8 0,0 3-9 16,-2 0-9-16,2 2-10 0,-1 1-14 0,-1 2-19 0,2 1-22 16,-4 3-26-16,3 2-37 0,-1 1-41 0,1 4-62 0,1 0-70 0,1 2-111 15,1 3-131-15,1 3-65 0,0 1-32 0,2-1-20 0,2 4-8 16</inkml:trace>
  <inkml:trace contextRef="#ctx0" brushRef="#br0" timeOffset="82121.9876">6313 5876 47 0,'1'-13'677'0,"-1"1"-3"0,2-1 4 0,-2 0-2 0,3 1-5 0,-3 2-127 15,3 0-185-15,-3-1-100 0,2 2-58 0,-2 2-28 0,2 1-15 16,-1-1-9-16,-1 4-6 0,3-2-14 0,-2 1-18 0,-1 4-16 0,0-3-18 16,0 3-15-16,0 0-16 0,0 3-12 0,0 2-14 0,0-1-9 15,0 3-9-15,0 1-4 0,0 0-2 0,-1 3 3 0,-2 1 3 0,3 1 4 16,-1-1 3-16,-1 2 0 0,0 1 0 0,-1 0-9 0,1-2-11 16,1 2-17-16,-1-1-20 0,-1-1-21 0,3 2-26 0,-2-3-28 15,1 0-27-15,-1 0-38 0,1-1-43 0,-1-2-52 0,2-2-58 0,2 1-91 16,-1-4-109-16,2-1-74 0,-1-1-53 0,-2-2-17 0,3-2 2 15,2-1 13-15</inkml:trace>
  <inkml:trace contextRef="#ctx0" brushRef="#br0" timeOffset="82265.2551">6401 5568 82 0,'-2'-17'625'0,"1"3"15"0,1-2 14 16,-2 4-35-16,2-1-59 0,-3 3-113 0,3 0-144 0,-2 1-82 15,2 2-52-15,-2 0-34 0,2-1-24 0,0 1-30 0,0 3-32 16,2 1-38-16,-2-2-43 0,2 4-42 0,1 0-45 0,-1 1-51 0,1 2-55 15,0 0-81-15,1 4-96 0,-1 1-94 0,0 0-92 0,0 2-46 16,-1 2-21-16,2 3 2 0</inkml:trace>
  <inkml:trace contextRef="#ctx0" brushRef="#br0" timeOffset="82610.1285">6444 5816 298 0,'-2'5'620'0,"-1"-1"10"16,2-1 3-16,-1-3 4 0,2 2-118 0,0-2-173 0,0 0-108 0,0 2-70 15,2-2-38-15,1 3-22 0,-2-1-13 0,3-1-13 0,-1 1-14 16,3 0-17-16,-1 1-12 0,-1 0-12 0,3 0-9 0,-1 3-7 16,2-2-6-16,-3 3-2 0,-1-1-3 0,1 1 0 0,-2 0-1 0,1 1-1 15,-3 1 1-15,1 1-1 0,1-2 0 0,-3 1 0 0,-3-1 0 16,3 1 1-16,-2-2 2 0,-1-2 1 0,1 4 0 0,1-4 2 16,-2 0 2-16,1-2 1 0,0 2-1 0,-1-3 1 0,2-2 0 15,-1 0 0-15,2 0-3 0,0-2-3 0,0-3-5 0,0 0-6 0,3 0-7 16,0-2-8-16,1-1-5 0,0-1-6 0,3-2-4 0,0 1-2 0,3-1-2 15,1 1 0-15,0-1 1 0,0 1 1 0,3 0 5 0,-3 0 6 16,2 1 7-16,0 2 10 0,0-1 8 0,-1 4 9 0,1-2 7 0,-2 2 6 16,1 1 3-16,-2 3 4 0,-2-2 2 0,1 2 0 0,1 2 2 15,-4-2-1-15,1 3-2 0,0 1-3 0,-2 2-2 0,0 1-2 16,-2 1-9-16,2-1-13 0,0 2-19 0,-1 1-21 0,-2 2-32 0,-1 0-34 16,2 0-44-16,-3 1-48 0,2 0-68 0,-2 2-78 0,0-1-87 15,0-1-93-15,0 1-51 0,0-1-31 0,0-2-9 0</inkml:trace>
  <inkml:trace contextRef="#ctx0" brushRef="#br0" timeOffset="82882.3731">6950 5842 408 0,'3'-5'560'0,"0"0"2"0,2 1-3 16,-2-1-100-16,3 2-150 0,-1-1-96 0,-2 1-70 0,2 3-42 15,1 0-28-15,-1 3-18 0,1-1-16 0,-1 1-10 0,0 4-10 0,-1-3-7 16,3 4-4-16,-2-1-5 0,-1 2-5 0,1 0-4 15,-2 2-3-15,0-1-3 0,-1 4-1 0,0-4-2 0,-1 3 0 0,-1-1 0 16,0-1-1-16,-1 1 1 0,-1 0 1 0,0-2-1 0,1 0 0 0,-1-2 5 16,-1 0 9-16,1-3 9 0,1 2 11 0,-1-1 8 0,0-4 7 15,-2 1 4-15,4-1 4 0,0-2-1 0,0-3 1 0,0 1 0 16,0-3-1-16,4-1 1 0,-2-2-2 0,3-1-4 0,0-1-6 0,1 0-11 16,1-5-11-16,3 3-14 0,-2-3-12 0,2 1-12 0,2-1-13 15,1-1-15-15,-2 1-15 0,3 0-17 0,-1 2-17 0,3 0-20 16,-2 3-19-16,0-2-24 0,2 2-23 0,-2 3-29 0,1-3-31 0,0 6-35 15,0-2-36-15,-1 3-52 0,0 2-59 0,0-1-32 0</inkml:trace>
  <inkml:trace contextRef="#ctx0" brushRef="#br0" timeOffset="83845.8834">7493 5859 344 0,'0'-2'507'0,"0"-1"-19"0,0-1-59 0,-1-1-80 15,-1 1-59-15,-1 0-47 0,1-1-28 0,-2-2-19 0,2 2-15 0,-1-2-14 16,0 3-11-16,0-2-16 0,-1 2-13 0,1-2-12 0,0 3-16 15,0-2-16-15,0 2-14 0,-2 0-14 0,1 2-10 0,0-1-10 16,-1 2-8-16,2 2-8 0,-2-1-5 0,2 2-6 0,-3 1-4 0,0 3-2 16,1-1 1-16,0 1-2 0,2 3 0 0,-2-1 1 0,1 3 0 15,-1-1-1-15,2 1-3 0,1 2-2 0,1-2-4 0,-1 2-6 0,2-1-4 16,0 0-5-16,2-1-7 0,-1 0-6 0,1-1-5 16,1-1-6-16,0-1-9 0,-1-1-8 0,4-1-8 0,-3-1-4 0,2-3-5 15,1 0-1-15,1 0 0 0,0-3 2 0,-2-1 4 0,3-2 7 0,-1-2 3 16,-1 1 7-16,5-2 7 0,-5 0 7 0,2-1 12 0,1-3 13 15,-2 1 13-15,-1-1 15 0,2-1 15 0,0 1 14 0,-2-1 13 16,-1 2 13-16,0 1 11 0,-2-1 9 0,2 1 8 0,-2 0 7 0,1 1 3 16,-2 0 3-16,1 3-4 0,-1 1-4 0,-1 0-6 0,-1 0-9 15,2 0-10-15,-2 3-9 0,0 0-9 0,0 0-10 0,2 0-11 0,-1 3-7 16,1 0-8-16,-1 0-7 0,1 2-3 0,1-1-4 0,-1 2 0 16,-1 0-1-16,3 0 0 0,0 1-1 0,-1 0-3 0,0 1-5 15,1-3-3-15,0 2-5 0,1 0-4 0,-2-1-4 0,3 0-8 0,-2-2-6 16,0 1-8-16,0-2-8 0,-1 0-9 0,2-1-7 0,0-2-7 0,-1 0-2 15,4 0-2-15,-2-2-1 0,-1-1 2 0,3-2 2 0,0 0 5 16,-2 0 5-16,2-3 6 0,0 2 7 0,0-1 8 0,-2 0 10 16,2-1 11-16,-3-1 13 0,1 1 12 0,2 1 13 0,-2-1 11 0,-1 2 9 15,0-1 7-15,0 0 6 0,-1 2 4 0,1 0 2 0,-2 2 0 16,0-2 1-16,2 1 0 0,-2 3-1 0,-1-3-4 0,1 4-3 0,0-3-4 16,2 3-7-16,-2 0-6 0,0 0-6 0,0 3-5 0,-1-3-3 15,1 4-4-15,0-3-4 0,1 3-1 0,-1-1-1 0,4 1 1 16,-3 1-2-16,0-2 1 0,0 2-1 0,-1-2-1 0,2 3 1 0,0-3-1 15,0 1-2-15,0 0-1 0,2 0-4 0,-2 1-2 0,-1-3-2 16,1 1-3-16,1 1-4 0,-1-3-1 0,1 1-2 0,-1-2 0 0,0 2-1 16,2-2 0-16,-2 0-2 0,0 0 2 0,0 0 1 0,1-2 1 15,-1 2 2-15,3-2 4 0,-2 1 3 0,1-3 2 0,-1 1 1 16,3 1 2-16,-2-1 1 0,-1 0-1 0,2 0 0 0,1-1-1 0,-1 3 0 16,0-2-3-16,0 0-5 0,1 2-2 0,-1-1-6 0,2 1-3 15,-1-1-6-15,1 2-5 0,0 0-5 0,0 0-7 0,0 2-7 16,0-1-6-16,0 1-6 0,2-1-4 0,-3 2-4 0,2-1-2 0,0-1 2 15,0 0 2-15,0 3 3 0,-1-3 5 0,-1 1 7 0,2-1 7 16,-1 1 8-16,-2-2 9 0,3-2 9 0,-2 1 11 0,1-1 10 0,-1-1 10 16,-1 0 13-16,0-1 8 0,-1-1 10 0,2-1 8 0,-3-1 7 15,1 1 5-15,-1-1 4 0,-1-2 4 0,1 1 3 0,-3-1 4 0,2 0 3 16,-2-2 3-16,0 2 2 0,0-1 1 0,-1 0 1 0,-2 1 1 16,2-1 2-16,-2 1 0 0,0-2 0 0,-2 4-2 0,2-2-3 0,-2 4-4 15,1-2-6-15,-1 2-8 0,-1 2-9 0,1-2-7 0,-1 3-5 16,0 0-8-16,-2 2-7 0,1 4-6 0,-1-3-9 0,0 6-6 0,0-2-5 15,0 4-5-15,-4 2 0 0,3 1-1 0,-2 1 2 16,1 4 4-16,1 1 4 0,-3 1 0 0,4 3 1 0,-3 2-4 0,3 2-4 16,-1 3-8-16,3 1-10 0,-2 1-11 0,2 3-10 0,1 1-11 0,-1 2-10 15,2-1-8-15,-1 3-6 0,2 1-6 0,0 0-4 0,0-1-2 16,0-1-1-16,0 1 3 0,0-2 4 0,0 1 9 0,-2-4 11 0,1 1 12 16,-1-2 15-16,-3-2 14 0,1-1 15 0,-1-1 14 0,-3-4 14 15,0-2 11-15,-1 1 13 0,-2-5 11 0,-1 1 10 0,0-6 11 16,-2 1 8-16,-3-3 8 0,0-4 4 0,-1 1 3 0,-1-5 4 0,0 0 0 15,-2-4 1-15,1-2 0 0,-1-2-2 0,1-2-2 0,-1-2-4 0,2-4-5 16,2 0-6-16,2 0-9 0,1-4-7 0,1-1-9 16,5-2-9-16,-1 0-14 0,6-1-14 0,0-3-18 0,4 2-21 0,4-2-21 15,3 0-22-15,1-2-25 0,6 1-24 0,2-1-25 0,3 1-26 0,3-2-24 16,4 1-25-16,1 1-26 0,4-2-25 0,1 3-32 0,2-1-33 16,4 0-39-16,-2 1-42 0,1 0-51 0,1-1-58 0,0 4-27 15,-2-3-11-15</inkml:trace>
  <inkml:trace contextRef="#ctx0" brushRef="#br0" timeOffset="84045.9182">8725 5806 74 0,'4'-12'560'0,"-1"0"4"0,-3 0-5 0,0 2-66 0,0 0-97 0,-3-2-70 0,-1 3-56 0,1 1-38 15,-2 0-30-15,-2 1-23 0,1-1-20 0,-3 2-19 0,1 2-17 0,0 1-16 16,-2 1-16-16,-2 1-12 0,1 2-11 0,-2 1-6 0,2 3-8 16,0 0-4-16,-2 3-4 0,2 0-2 0,1 5-3 0,-2 1 1 15,4 1-1-15,0 4 1 0,-1 0-1 0,4 3-2 0,2 0 0 0,1 2-2 16,1 0-2-16,2 0-4 0,1 3-7 0,4-2-8 15,2 1-12-15,0-1-18 0,3-1-19 0,3-1-22 0,-1-1-26 0,4 0-28 0,2-3-28 16,0-1-37-16,2-3-45 0,-1-2-88 0,4-3-114 0,1 0-97 16,0-5-91-16,-2-1-41 0,5-3-17 0,-1-2 0 0</inkml:trace>
  <inkml:trace contextRef="#ctx0" brushRef="#br0" timeOffset="84412.5155">9452 5443 403 0,'-5'-2'618'0,"0"2"1"16,-1 0 3-16,1 0 2 0,-4 2-115 0,3 1-174 0,-4 1-94 16,2-1-57-16,-3 6-26 0,-2-1-13 0,-1 3-2 0,1 1 2 0,-2 4 1 15,0 0 2-15,-2 4-2 0,1 3-2 0,-1 0-8 0,3 3-10 0,-2 3-12 16,0 3-15-16,2 0-14 0,3 3-15 0,-1 1-20 0,3-1-20 15,5 3-33-15,2-1-34 0,2 1-44 0,5-1-49 0,3 1-64 16,6-4-68-16,2 1-121 0,4-2-147 0,5-1-96 0,2-4-67 0,2-3-37 16,2-1-19-16,4-4-6 0,-2-2 1 0</inkml:trace>
  <inkml:trace contextRef="#ctx0" brushRef="#br0" timeOffset="85464.6838">8755 5748 337 0,'0'2'530'0,"-2"-2"-37"0,2 0-62 0,-1 3-82 0,-1-3-92 0,2 2-59 15,-1-2-44-15,-1 2-22 0,0 1-12 0,2-1-5 0,-1-1 0 0,-1 2-4 16,2-1-4-16,-2 2-7 0,1 0-9 0,1-1-9 0,0 2-9 16,-2 1-7-16,2 0-7 0,-1 1-5 0,-1-1-4 0,0 1-4 15,-1 2-3-15,-3 1-4 0,2-2-3 0,-3 3-6 0,-1 1-7 0,-3 0-15 16,0 1-21-16,-2-1-32 0,-4 2-38 0,0 3-67 0,-1-2-79 16,-2 2-114-16,-2-1-130 0,-1 0-71 0,0 1-41 0,-1-1-25 15,1-1-14-15</inkml:trace>
  <inkml:trace contextRef="#ctx0" brushRef="#br0" timeOffset="87777.076">9847 5600 122 0,'0'0'382'0,"0"-4"-61"0,-1 1-47 0,-1 1-44 0,2-1-26 0,-2-1-18 16,2 3-10-16,-1-3-6 0,-1 3-3 0,2-1-4 0,-3 0-5 15,1-1-5-15,1 3-5 0,-1 0-8 0,0-2-6 0,-1 2-9 0,0 0-9 16,-1 0-9-16,1 0-9 0,-1 2-9 0,1-2-10 0,0 0-7 16,0 3-6-16,-1-1-7 0,0 3-4 0,0 0-2 0,-3 0-3 15,2 4-4-15,0-2 0 0,-3 3 0 0,2 2 1 0,-2 0 2 0,0 3-1 16,2 0 2-16,-1 2-1 0,0 2 0 0,2 0-2 0,0 1-3 16,0 1-4-16,2 2-3 0,2-2-4 0,-1 3-5 0,2-2-5 0,2 2-7 15,-1-2-5-15,2 0-7 0,2-1-6 0,0-1-7 0,1 2-9 16,2-4-9-16,0 0-10 0,2-4-12 0,0 1-8 0,3-3-8 15,-1-2-7-15,1-3-6 0,0-1-5 0,3-1-4 0,-2-5-2 0,5 0-1 16,-3-5 3-16,1-1 3 0,2-3 8 0,-1-1 8 0,1-3 12 0,-3-1 9 16,1-3 10-16,-1-1 9 0,-1-1 8 0,-2-2 10 0,0 1 11 15,-4-3 12-15,-1 1 7 0,0-2 6 0,-5-1 7 0,0-1 4 16,-1 2 7-16,-4-1 6 0,-1-1 8 0,0 4 3 0,-5-4 4 0,0 6-1 16,0-2-2-16,-6 2-4 0,3 1-4 0,-2 5-6 0,-2-1-3 0,0 2-3 15,1 3-4-15,-2 2-2 0,-1 2-9 0,4 2-10 0,-4 2-17 16,4 2-20-16,-1 3-26 0,1 2-30 0,1 1-42 0,2 3-49 0,2 2-83 15,-1 1-100-15,3 4-98 0,1-1-96 0,3 3-50 0,1 0-26 16,2-1-13-16</inkml:trace>
  <inkml:trace contextRef="#ctx0" brushRef="#br0" timeOffset="88572.4945">10424 6048 100 0,'-3'-2'645'0,"1"1"15"16,1-1 11-16,-1 0-6 0,0-1-15 0,-1 1-122 0,3 2-179 0,-1-2-105 15,-1 2-70-15,2 0-40 0,0 0-27 0,0 0-19 0,0 0-18 16,0 0-19-16,0 0-16 0,0 2-16 0,0 0-13 0,0 1-9 0,0 2-6 16,0-1-3-16,0 1 1 0,0 0 1 0,-2 1 1 0,2 0 2 15,-1 0 4-15,1 0 3 0,-2-2 2 0,2 1 4 0,0-1 2 0,-1 0 3 16,1-2 5-16,0 1 4 0,0-1 5 0,0-2 0 15,0 0 2-15,0 0 2 0,0-2-1 0,0-1-1 0,0-1-1 0,0-1-2 16,1-1 0-16,-1 0-3 0,2-1-4 0,-1-1-7 0,-1 1-10 0,2 0-15 16,-2-1-19-16,3-1-18 0,-1 1-19 0,-1 1-22 0,1 1-25 15,1-2-34-15,-3 2-41 0,2 2-54 0,1-1-67 0,-1 3-98 0,0-1-115 16,-2 3-71-16,0 0-45 0,0 0-18 0,0 0 0 0,0 0 8 16</inkml:trace>
  <inkml:trace contextRef="#ctx0" brushRef="#br0" timeOffset="94843.6224">10411 6031 316 0,'0'-2'496'0,"-1"1"-47"0,-1 1-72 0,2-2-67 0,-2 2-61 0,2-1-43 0,-1 0-30 0,-1 1-21 0,2-2-13 15,-1 1-14-15,-1 1-9 0,2-2-14 0,-2 1-11 0,2 1-13 16,0 0-13-16,0 0-10 0,0 0-12 0,0 0-8 0,0 0-6 16,0 0-7-16,0 0-3 0,0 0-4 0,0 0-2 0,0 0-3 0,0 0-2 15,0 0-1-15,0 0 1 0,0 0-1 0,0 0 1 0,0 0 0 16,0 0 3-16,0 0 0 0,0 0 3 0,-2 0 0 0,2 0 1 0,-2 1 0 15,2 1 0-15,-1-2 1 0,1 0-1 0,-2 1 0 0,0 1 0 16,2-2-1-16,0 1 0 0,0 0-2 0,-1 1-2 0,1 1-1 16,0-1-1-16,0-1-2 0,0 1-2 0,0 0 1 0,0 1 0 0,0 1-1 15,0-1 0-15,0-1-1 0,0 1 1 0,0 1-1 0,0-1-1 0,1-1 1 16,-1-1 0-16,2 1-2 0,0 0 2 0,-1-2-1 0,-1 1 2 16,0-1 2-16,0 0 0 0,0 0 1 0,0 0 3 0,0 0 1 15,0 0 2-15,2-1 1 0,0 1 0 0,-2-1 1 0,2 0-1 16,-2-1 0-16,2-1-2 0,-1 0 0 0,-1 1-2 0,0-3 0 0,0 1-3 15,0-1-1-15,0 0-2 0,0 2-3 0,0-2 0 0,0 1-2 16,0-2-1-16,0 1 0 0,0 1 0 0,-1-1 0 0,-1 2 0 0,2 0 1 16,-2 0-1-16,2 0 0 0,-2 2 0 0,0 0-1 0,2-1 0 15,0 2-1-15,0 0 0 0,0 0-2 0,0 0-1 0,0 0-1 0,0 0 0 16,-1 2-2-16,-1-2 0 0,0 2-1 0,2-1 2 0,-1 1-1 16,-1 1 1-16,2 0 0 0,-2 2-1 0,2-1 1 0,-1-1 1 15,-1 2 1-15,2 1 2 0,-1-2 0 0,-1 1-1 0,2-2 1 0,0 2 0 16,0 0-3-16,0 2-1 0,0-3-4 0,0-1-5 0,0 2-3 15,0-3-5-15,0 1-5 0,0 0-4 0,0 0-5 0,2 0-3 16,-1-1-1-16,-1-1-3 0,2-1 0 0,-2 0-1 0,0 0 2 0,0 0 3 16,0 0 2-16,0 0 6 0,1 0 5 0,-1-1 4 0,2-1 5 15,-2 1 5-15,0-1 4 0,0-1 3 0,0 2 4 0,0-3 4 0,0 2 4 16,0-1 3-16,0 0 2 0,-2 0 4 0,2 1 0 0,-1 0 3 16,-1-1 2-16,2 1 1 0,-1 0 3 0,-1 1 0 0,2-1 2 15,-2 0 0-15,2 2 0 0,-1 0-2 0,-1-3-3 0,2 3-3 0,0 0-2 16,0 0-4-16,0 0-2 0,0 0-2 0,0 0-3 0,-1 3-5 0,-1-3-2 15,2 0 0-15,0 0-1 0,0 2-1 0,0 0 1 0,0-1 0 16,0 3-1-16,0-4 1 0,0 3 1 0,0-1-1 0,0 0 2 16,0-2 0-16,0 1 2 0,0-1 2 0,0 0-1 0,0 0 1 0,0 0 2 15,0 0 0-15,0 0 2 0,0 0 1 0,0 0 2 0,0 0 2 16,0 0 3-16,0 0 1 0,0 0 3 0,0 0 6 0,0 0 5 16,0 0 7-16,0 0 5 0,0-1 4 0,3 1 5 0,-1-2 4 0,-1 2 3 15,1-2 4-15,1 2 4 0,-1 0 4 0,-1-3 4 0,1 3 6 0,0 0 2 16,-1-2 2-16,1 0-1 0,0 2-3 0,-2 0-1 0,1 0-4 15,3 2-2-15,-2 0-2 0,0-2-2 0,-1 3-3 0,2 1-1 16,-1 1-3-16,1-1-2 0,0 2-1 0,1 1 0 0,-1 0-2 0,0 4-1 16,1 0 0-16,-2 1-4 0,1-2-1 0,-3 2-1 0,2 3-3 15,-2-1-2-15,-2 1-2 0,-1 2-4 0,-3-3-5 0,-2 4-19 0,-2 0-25 16,-2 2-37-16,-4-1-43 0,-3 0-54 0,-3 4-60 0,-3-2-97 16,-4 0-121-16,-3 2-124 0,2-1-126 0,-4-1-67 0,-2 2-39 0,-1-2-18 15,2 0-11-15,-1-2 6 0</inkml:trace>
  <inkml:trace contextRef="#ctx0" brushRef="#br0" timeOffset="115675.4311">10975 5520 210 0,'4'-14'564'0,"-1"2"8"0,0 0 8 0,0 0-92 0,0 2-137 0,-1 0-80 0,1 1-51 16,0 2-26-16,1-1-16 0,-2 1-11 0,0-1-9 0,1 4-12 16,-1-2-13-16,1 3-15 0,-3-2-15 0,2 3-14 0,-1 1-13 0,-1-1-13 15,0 2-12-15,0 0-6 0,0 2-6 0,0 0-6 0,0 4-3 16,0 0-4-16,0 1-5 0,0 3 0 0,0 0 2 0,0 0 0 16,0 4 2-16,0 1 2 0,0 1 1 0,-1 4 3 0,-1-1-1 0,-1 1 2 15,0 1-2-15,-1 1-1 0,0 3-1 0,-1 0-2 0,2 0-1 16,-2 2-8-16,0-2-10 0,-1 1-12 0,0 0-13 0,1 0-12 0,0-3-15 15,2 1-16-15,-2-1-17 0,2 0-18 0,1-2-23 0,-1-2-21 16,2 1-26-16,-2-5-26 0,3 2-28 0,0-3-32 0,0 0-31 0,0-2-39 16,4-2-43-16,-2-2-59 0,1-1-67 0,0-2-36 0,2-3-27 15,3 1-5-15</inkml:trace>
  <inkml:trace contextRef="#ctx0" brushRef="#br0" timeOffset="116342.4976">11130 5818 240 0,'2'-9'577'16,"-2"-1"11"-16,0 1 5 0,0 1-70 0,0 2-107 0,-2 0-76 0,2 1-60 15,-1 2-41-15,-1-2-28 0,2 3-26 0,-3 0-23 0,3-1-20 16,-1 3-21-16,1 0-19 0,0 0-19 0,-2 0-15 0,2 3-17 16,0-1-15-16,0 3-14 0,0-2-10 0,0 1-8 0,0 2-8 0,2 2-1 15,-1-3-4-15,2 5-5 0,0-3-3 0,0 1-4 0,-1-1-5 16,1 0-7-16,1 1-5 0,0-1-6 0,1-2-5 0,-2 1-6 16,3 0-7-16,-2-3-8 0,0 2-7 0,0-2-4 0,0-2-1 0,0 1 1 15,0-2 1-15,2-2 5 0,-1 1 4 0,0-2 7 0,1-2 6 16,-1-1 5-16,1 0 5 0,-3-2 7 0,2 0 6 0,-2-3 9 0,1 1 10 15,0-1 11-15,-2-1 8 0,-2 0 8 0,0 1 8 0,0-1 8 16,0 0 6-16,-2 0 6 0,-2 2 3 0,0 0 2 0,1 1 1 16,-2 1 0-16,0 1 1 0,-2 0-1 0,2 0-2 0,-1 4-3 0,-2-2-3 15,0 5-3-15,0-2-6 0,2 2-4 0,-2 2-6 0,-1 1-5 0,-1 1-2 16,3 1-1-16,-2 0-1 0,1 3 1 0,2 2 0 0,-1 1 1 16,1 1 2-16,0 0-1 0,1 1 0 0,2 1 1 0,2 1-1 15,1 0 0-15,0 1 0 0,0-1-3 0,1 1-3 0,2-2-2 16,2 1-4-16,1 0-5 0,0-1-5 0,1-2-6 0,1-2-8 0,1 2-8 15,-1-3-8-15,2 0-10 0,2-2-6 0,-1 0-8 0,-1-2-6 16,4-3-8-16,-1 0-1 0,1-2-5 0,-1 0 2 0,1-4 3 0,2-1 4 16,-2 0 6-16,2-1 8 0,-3-3 8 0,0 0 9 0,2-3 10 15,-3 2 9-15,0-2 11 0,0 0 13 0,-2-2 16 0,-1 1 15 0,-1-1 10 16,0 1 11-16,-2-1 9 0,-1 2 10 0,0-1 9 0,-2 2 10 16,-1-1 10-16,-1 4 8 0,-1-1 5 0,0 1 4 0,0 1 0 0,-1 2-6 15,-1 0-9-15,2 2-9 0,-2 0-11 0,2 2-9 0,-1-1-11 16,1 2-9-16,-2 2-10 0,2-1-11 0,-1 2-10 0,-1 0-9 0,2 3-9 15,-2 1-4-15,2 0-2 0,-3 2-2 0,3 0 2 0,-1 1 3 16,-1 2 2-16,2 0 3 0,0-1 0 0,0 3 1 0,0-2-2 16,0-1 0-16,2 1-1 0,-1-1-2 0,2-1-2 0,-1 0 0 15,0-1-2-15,-1-1-2 0,2 0 0 0,1-2-2 0,-1-2-2 0,1 1-4 16,-1-2-5-16,1-2-1 0,0 0-1 0,1-2 1 0,0 0 0 16,3-2 1-16,-2-2 1 0,0-1 2 0,1-1 2 0,1-1 2 15,1-2 0-15,1-1 2 0,-2 1 2 0,-1-3 2 0,1 3 6 0,-1-1 5 16,-1-1 4-16,2 0 7 0,-4 4 6 0,1-1 8 0,-1 0 6 0,-1 1 5 15,0 2 1-15,-1 0 2 0,-1 2-1 0,1 1-1 0,-1 0-1 16,-1 0-3-16,0 3-2 0,0 0-2 0,0 0-5 0,0 1-4 16,2 1-7-16,-2 1-5 0,0 1-7 0,2 1-4 0,0 2-4 0,-2-1-6 15,2 2-5-15,-1 0-12 0,1 2-14 0,1 0-18 0,1 1-21 16,-1 0-29-16,0 2-33 0,2-1-46 0,0 1-51 0,1-1-87 0,0 0-105 16,0 0-95-16,4 2-87 0,-1-2-39 0,-1-2-18 0,4-2-1 15</inkml:trace>
  <inkml:trace contextRef="#ctx0" brushRef="#br0" timeOffset="116794.0064">12145 5401 288 0,'-1'-6'545'0,"-1"2"11"0,0 0-68 0,-1-1-106 0,2 1-83 0,-1-3-69 0,0 2-41 0,2 2-25 0,-1-2-16 0,-1 0-10 16,2 1-6-16,-1 1-8 0,-2-2-6 0,3 0-6 0,-2 3-2 16,2-1-5-16,-3 0 0 0,2 0-3 0,-1 1-2 0,0-1-2 15,-1 1-2-15,1 1-3 0,1 1-3 0,-1-1-4 0,-1 1-3 0,1 0-3 16,-1 1-4-16,-3 0-2 0,3 3-4 0,-3 0-2 0,-2 1-6 16,0 2-6-16,-3 1-4 0,0 5-6 0,-3-1-2 0,-1 5-3 0,0 1 2 15,-1 2 0-15,-2 4 0 0,2-1-3 0,-2 5-2 0,3-1-4 16,-1 4-3-16,2 1-7 0,2 0-3 0,2 3-6 0,2-1-15 15,2 0-20-15,4 2-26 0,2-2-29 0,5 0-36 0,1 1-37 0,2-4-46 16,4 2-49-16,1-1-77 0,4-2-93 0,0 0-107 0,3-5-116 16,-1-1-55-16,2-1-31 0,1-3-1 0,-1-3 10 0</inkml:trace>
  <inkml:trace contextRef="#ctx0" brushRef="#br0" timeOffset="117561.1455">12292 5501 72 0,'0'-5'474'0,"0"-1"-29"0,0 0-62 0,0 1-77 0,0-1-53 0,0 0-40 0,0 1-23 0,2-2-14 0,-1 2-8 15,-1 0-4-15,2-2-5 0,-2 2-3 0,2 0-7 0,-1 1-6 16,1-2-6-16,0 3-3 0,-2-2-6 0,1 2-6 0,-1 2-6 16,0-1-7-16,0 2-7 0,0 0-7 0,0 0-6 0,0 0-5 15,-1 2-5-15,1 1-6 0,-4-1-3 0,1 5-4 0,1-1-4 0,1 1-4 16,-2 0-2-16,-1 5-4 0,1 0 0 0,0 1 0 0,-3 2-1 16,3 3 0-16,-2-1 0 0,2 3-3 0,-2 3-2 0,-1-3-2 0,0 4-4 15,2-2-5-15,0 3-5 0,0-2-5 0,1 1-6 0,2-2-5 16,-1 3-7-16,2-5-7 0,2 1-8 0,-1-2-6 0,1 0-11 0,1-1-9 15,0-3-7-15,2-2-9 0,3 0-8 0,-2-4-9 0,0 1-6 16,2-4-6-16,0-2-4 0,0-1-6 0,2-1 0 0,-1-4 2 16,2-1 3-16,0-1 7 0,0-2 6 0,0-4 8 0,-1 1 8 0,2-4 6 15,-2 1 10-15,1-3 9 0,-2 1 12 0,-1-2 13 0,0 1 17 16,0-1 18-16,0 1 15 0,-3 0 17 0,-2 0 13 0,2 1 15 0,-2 2 10 16,-1 2 9-16,-1-1 5 0,-1 3 1 0,0 0-2 0,0 4-3 15,0-3-7-15,0 4-12 0,0 1-12 0,-1-1-15 0,-1 3-14 0,2 0-14 16,0 0-12-16,0 0-13 0,-2 3-10 0,2 2-8 0,-1-1-7 15,-1 3-3-15,1 1-8 0,-1 0-11 0,0 3-13 0,-1-1-15 16,2 2-15-16,-1-2-15 0,-1 2-18 0,0 0-18 0,1 1-22 0,1-1-24 16,-1-1-27-16,2 1-30 0,-1-2-32 0,-1-1-32 0,2 0-32 15,0-2-33-15,0 1-37 0,0-3-38 0,0-1-44 0,2-1-42 0,-2-3-19 16,0 0-6-16</inkml:trace>
  <inkml:trace contextRef="#ctx0" brushRef="#br0" timeOffset="117942.0115">12499 5618 360 0,'2'-11'547'15,"-1"-1"0"-15,-1 1-54 0,2 2-79 0,-2 0-66 0,2 2-60 16,-1-1-41-16,-1 0-31 0,2 3-25 0,-1 0-21 0,1 0-21 16,0 2-22-16,-1 1-20 0,3 0-18 0,-3 1-17 0,3-1-17 0,0 2-14 15,0 0-11-15,0 2-12 0,0-2-9 0,1 1-9 0,0 1-7 16,1 0-4-16,0 1-4 0,3-3 0 0,-3 4 1 0,3-1-1 16,-3 0 0-16,1 0 1 0,1-2 0 0,-1 2 0 0,0-1 0 0,-1-1 0 15,-1 2-1-15,0-1 1 0,-2-1 3 0,1 2 2 0,0-1 2 16,-3-1 3-16,1 0 2 0,-2 1 1 0,0 0 2 0,-2 1 0 0,2-2 1 15,-3 1 1-15,1 1 3 0,-2-1 2 0,1 0 2 0,1 1 4 16,-2 2 2-16,0-3 5 0,-1 5 2 0,1-2 2 0,-2 0 2 16,-1 2 0-16,1-2 1 0,-1 4 1 0,1-1 1 0,0 1-2 0,0-1 0 15,-1 2-1-15,2-1-2 0,-1 1-3 0,3 0-3 0,-1-2-2 16,0 3-4-16,4-2-4 0,0 1-6 0,0 0-8 0,2-2-6 16,1 3-6-16,3-3-5 0,-1 0-6 0,1 1-6 0,2-1-4 0,-1 1-3 15,2-2 0-15,-1 0-2 0,0 0 1 0,1-2 2 0,-1 0 0 16,-1 2 2-16,-1-3 3 0,-1 0 8 0,-1 1 5 0,-1-1 5 0,1-1 6 15,-4 0 4-15,0 0 2 0,-2 0 3 0,-1-1 1 0,-1 1 0 0,-3-2 0 16,2 1 0-16,-3 0 2 0,-2 0 1 0,-2-1-3 0,2 1-5 16,-3 1-7-16,-2-1-11 0,1-2-14 0,0 2-17 0,-2-2-25 15,2 3-26-15,-2-3-32 0,2 0-37 0,1 0-63 0,0 0-79 0,1 0-90 16,-1-3-92-16,4 1-51 0,0-1-30 0,3-4-8 0</inkml:trace>
  <inkml:trace contextRef="#ctx0" brushRef="#br0" timeOffset="118177.2632">12893 5353 29 0,'6'-4'673'0,"1"1"9"0,-3 0 10 0,1 0 6 0,0 1 2 0,-2 2-118 0,-2 2-178 0,1-1-107 16,1 2-72-16,-3 2-44 0,2 0-30 0,-1 4-20 0,1-1-17 16,1 4-11-16,-3 0-13 0,3 3-10 0,-3 1-10 0,2 3-8 15,-2 1-8-15,2-1-8 0,-1 3-7 0,-1 0-6 0,0 4-4 0,0-2-4 16,0 1-1-16,-1 0-3 0,-1 0 0 0,2 2-8 0,-2-3-9 0,2 1-17 15,-3 1-17-15,2-2-22 0,-1-2-24 0,0 2-22 0,2-4-20 16,-1 1-21-16,-1-1-21 0,2-3-24 0,-1 0-26 0,1-1-35 16,0-1-35-16,0-3-35 0,1 0-32 0,1-2-54 0,-1-3-62 0,3-1-59 15,-1-3-58-15,0-3-22 0,0 0-6 0,3-4 6 0</inkml:trace>
  <inkml:trace contextRef="#ctx0" brushRef="#br0" timeOffset="118334.7658">12910 5610 65 0,'-8'-10'583'0,"0"3"11"0,2 0 10 0,-2-1-51 0,2 4-79 16,1-2-103-16,0 3-112 0,2-1-67 0,1 2-42 0,-2 0-29 16,4-1-17-16,0 3-18 0,0 0-16 0,3 0-18 0,0 0-18 0,0 0-17 15,2 2-19-15,3-1-19 0,0 1-21 0,3-1-24 0,0 0-28 16,5 3-31-16,-2-3-32 0,3 1-41 0,3-1-45 0,0 1-86 16,2-2-109-16,-1-2-70 0,1 1-54 0,2-2-23 0,-1-2-9 0</inkml:trace>
  <inkml:trace contextRef="#ctx0" brushRef="#br0" timeOffset="118561.1391">13354 5278 230 0,'-6'-7'644'0,"0"2"22"0,0-1 20 0,1 2 20 16,0-1-82-16,3 1-134 0,-2 0-94 0,2 2-75 0,0 1-50 0,2 1-36 16,0 0-26-16,0 0-20 0,4 0-22 0,0 2-22 0,1 3-25 15,2-1-23-15,0 4-24 0,3 1-21 0,-1 1-19 0,5 3-19 16,-2 0-12-16,1 3-8 0,2 4-3 0,-2-1 0 0,2 2 1 15,0 3 2-15,-1 1-1 0,-3 3-2 0,1 0-7 0,-2 3-13 0,-2 1-14 16,-1 4-20-16,-2-2-22 0,-5 4-24 0,-1 1-23 0,-5 2-21 0,-2-1-27 16,-5 4-30-16,-4-3-32 0,-2 3-32 0,-2 0-37 0,-6-2-36 15,-1 1-63-15,-4-2-74 0,1 0-68 0,-2-3-66 0,-2-1-21 16,-1-2 0-16,3-2 10 0</inkml:trace>
  <inkml:trace contextRef="#ctx0" brushRef="#br0" timeOffset="120764.097">13862 5450 115 0,'1'-4'540'0,"-1"-1"-25"0,2 2-49 0,-1-1-81 0,-1 1-100 0,0-2-58 0,2 3-36 0,-2-3-21 0,0 1-15 0,2 0-11 16,-1 2-10-16,-1-1-9 0,0 0-9 0,0 0-8 0,2 1-10 0,-2-1-7 15,0 1-8-15,0 1-5 0,0 1-6 0,0 0-5 0,0 0-4 16,0 0-4-16,0 0-7 0,0 0-5 0,0 0-3 0,0 0-5 16,0 0-4-16,-2 0-6 0,-1 0-6 0,1 0-6 0,1 0-8 0,-1 1-6 15,1 1-5-15,-1-2-5 0,0 2-2 0,2-1-1 0,-2 2-1 0,0 0-2 16,1 0 1-16,-1 0-2 0,2 2 2 0,-2-1 0 0,2 1-1 15,-1-1 2-15,-1 2 2 0,2 1 2 0,0-3 2 0,0 1-1 16,0-2 0-16,2 4 2 0,-1-2-2 0,-1-3 2 0,2 3-1 0,0-2 1 16,1 0 0-16,-1-2 2 0,0 2 3 0,1-3 3 0,-1 2 2 15,-1-2 2-15,1 0 2 0,1-2 2 0,1 2 1 0,-1-3 2 0,0 2-1 16,0-2 2-16,0-2 1 0,0 2 0 0,0-1 0 0,0 1-1 16,2-2-2-16,-3 3-1 0,0-3-4 0,-1 2-5 0,1-1-3 15,-1-1-10-15,-1 3-10 0,2-1-12 0,-2 0-16 0,0 1-16 16,0 2-18-16,0 0-20 0,0 0-21 0,-2 2-27 0,1-1-29 0,-1 3-37 15,-1-1-42-15,0 2-56 0,-2 2-62 0,0 0-70 0,-1 3-76 0,0 0-39 16,-1 1-20-16</inkml:trace>
  <inkml:trace contextRef="#ctx0" brushRef="#br0" timeOffset="121096.4948">13868 5875 86 0,'2'1'546'0,"-1"1"7"0,-1 1 6 0,2-1-87 0,-2-1-136 16,0-1-82-16,0 0-57 0,0 2-32 0,0-2-21 0,0 0-12 16,-2 2-7-16,2-2-7 0,-1 3-9 0,-1-3-11 0,2 0-12 15,-2 2-14-15,2 0-14 0,-3-2-10 0,3 1-11 0,-3-1-7 0,3 2-6 16,-2 0-5-16,2-2-2 0,-2 0-4 0,0 3-2 0,2-3 0 16,0 0-1-16,0 0 0 0,0 0 0 0,0 0 2 0,0 0 2 15,0 0 2-15,0 0 3 0,0 0 2 0,0 0 4 0,2-3 2 0,0 3 3 16,0 0 3-16,1-2 1 0,0 0-1 0,-1 1 0 0,3-1 0 15,-2 0-1-15,2-1 0 0,-2 1-2 0,3 2 0 0,0-3 2 0,-1-1 3 16,0 1 3-16,0 1 5 0,0-1 5 0,-1 1 6 0,-1 1 6 16,1-2 4-16,-3 1 5 0,1 0 0 0,-1 1 2 0,-1 1 0 15,0 0 0-15,-1 0-4 0,-1-1-5 0,1-1-9 0,-1 2-9 0,-1 0-15 16,-2 0-15-16,2 0-29 0,-2 0-34 0,1 0-40 0,-3 0-43 0,-1 0-65 16,1 0-76-16,-1 2-135 0,-1-1-165 0,-3 0-85 0,2 1-48 15,-1 0-21-15,1 1-14 0,0-2-3 0</inkml:trace>
  <inkml:trace contextRef="#ctx0" brushRef="#br0" timeOffset="125208.1042">6077 7438 293 0,'2'-6'545'0,"-2"0"13"0,1 0-66 0,1 1-103 0,1 0-81 0,0 1-66 0,-1-3-39 15,-1 3-22-15,2 0-13 0,-1-1-7 0,0 2-7 0,-1-1-7 16,1 2-7-16,-2-1-10 0,1 1-10 0,1 1-12 0,-2-2-10 16,0 3-12-16,0 0-7 0,0 0-9 0,0 0-10 0,0 0-7 0,0 0-7 15,-2 1-4-15,1 1-6 0,1-1-4 0,-2 2-5 0,2 0-5 16,-1 0-4-16,-1 2-4 0,2 2-4 0,0 0-2 0,0 1-2 15,-2 4 0-15,2-3 0 0,-1 3 0 0,-1-1 1 0,2 1-1 0,-1 2-2 16,-1 0-3-16,-1 1-9 0,0 2-8 0,0-2-14 0,1-1-12 0,-1 3-15 16,1-2-11-16,-1 2-17 0,0-3-15 0,0 1-19 0,0-1-23 15,1-1-28-15,-1 0-30 0,0-1-36 0,1-2-38 0,1 0-47 16,-1-2-53-16,2 1-61 0,0-4-68 0,0-2-39 0,0-3-28 0,0 0-3 16</inkml:trace>
  <inkml:trace contextRef="#ctx0" brushRef="#br0" timeOffset="125393.4892">6148 7059 15 0,'2'-9'590'16,"-1"1"13"-16,-1 1 9 0,2 0 7 0,-2-1-100 0,0 1-151 16,0 2-97-16,0-1-69 0,1 1-43 0,1 1-26 0,-2-1-20 0,2 2-17 15,-1-1-18-15,-1 1-19 0,2 1-26 0,-2-1-27 0,1 3-27 16,1-1-24-16,-2 1-27 0,3 1-29 0,-1 1-30 0,0 1-35 0,1 1-42 15,-2 1-48-15,2 1-58 0,0 1-62 0,-1 2-73 0,-1 2-77 0,1 0-39 16,-2 0-20-16,0 4-2 0</inkml:trace>
  <inkml:trace contextRef="#ctx0" brushRef="#br0" timeOffset="126458.6448">5971 7485 390 0,'-2'-4'487'0,"1"1"-53"0,-1-2-77 0,-2 2-58 0,4-2-46 0,-2 1-32 0,2 1-25 16,0-2-15-16,0 1-9 0,0-1-10 0,0 1-11 0,2-1-11 16,0-1-9-16,0 3-13 0,1-3-10 0,1 3-10 0,-1-1-11 0,0 1-8 15,2-1-10-15,-2 1-10 0,2-2-6 0,1 2-7 0,0-1-5 16,-1 3-5-16,0 0-5 0,0-2-2 0,0 3-5 0,0 0-2 16,0 3-4-16,0-2-4 0,0 2-4 0,-2 0-3 0,2 4-2 0,-2-3-2 15,3 4 0-15,-3-1 0 0,1 2-2 0,-1 1 0 0,-2 1 0 16,1-2 0-16,0 4-2 0,-1 1 0 0,-1-1 0 0,0 1-1 0,0-1-1 15,-1 0 1-15,-1 2 0 0,0-1 1 0,-1-2-2 0,0 2 2 16,1-4 0-16,-1 2 0 0,0-2 1 0,-1-2 1 0,0 1 3 0,1-3 1 16,2 0 4-16,-1 0 5 0,0-3 3 0,-1 2 3 0,2-2 2 15,-1-3 3-15,2 0 0 0,0 0 0 0,-2-2-1 0,2-1 1 16,0 0-1-16,0-3-2 0,0-1-2 0,0-1-4 0,2-2-5 0,0-1-5 16,2 1-8-16,-2-4-7 0,3-1-6 0,0 0-4 0,2 1-5 15,-2-3-1-15,3-1-5 0,0 1 0 0,3-1-3 0,-3 2 1 16,3-1-2-16,0 2 1 0,0-1 1 0,-1 2 0 0,0 2 1 0,0-1 1 15,0 5 2-15,-1-1 4 0,-1 3 1 0,0 0 3 0,0 2 3 0,-1 1 2 16,0 1 3-16,-1 4 1 0,-1-1 2 0,-2 4 1 0,3-1 1 16,-3 4 1-16,1-1 3 0,-1 2 2 0,-1 1 2 0,-1 2 1 15,1 0 1-15,-1 2-1 0,-1 0-3 0,0 1 0 0,0 1-2 0,0 0 0 16,-1 1 0-16,-1 0-2 0,1-2 1 0,-1 2-1 0,0-3 1 16,-1 3-1-16,0-2-1 0,0-3 2 0,-2-1-1 0,4 2 4 15,-1-4 5-15,-1 0 5 0,1-2 9 0,2-1 10 0,-1-1 11 0,-1-1 7 16,2-2 5-16,0-2 2 0,0 0 1 0,2-2 1 0,-1 1 1 0,1-5-1 15,1 1 0-15,2-4-1 0,-1 0-2 0,1-1-6 0,2-3-6 16,-1-1-13-16,5 0-13 0,-3-2-8 0,0-2-5 0,1 1-3 0,4-1 0 16,-4 0-3-16,4-2-1 0,-2 3 1 0,0 0-2 0,2 1-1 15,-4-1-2-15,1 4-2 0,2-1-4 0,-4 4-1 0,0 1 0 16,-1 0-1-16,2 1 2 0,-3 2 2 0,-1 3 0 0,0 0 2 0,0 3 2 16,-1 0 0-16,1 3 1 0,-2 2 1 0,0 1 2 0,1 0 2 15,-3 3 1-15,2 0 3 0,-1 3 3 0,-2 0 0 0,2 1-1 16,-1 2 1-16,-1 0-3 0,0 2-3 0,0-2 0 0,-1 1-2 0,-1 1 2 15,2-2-1-15,-2 2-2 0,1-2 0 0,-1 1 2 0,1-3 0 16,-1-1 2-16,2 0 1 0,-2-2 3 0,2 0 4 0,0-3 5 0,0-1 6 16,0 0 6-16,0-3 2 0,2 0 5 0,0-1-2 0,-1-2 0 15,2-2-3-15,1-1-3 0,-1 0-3 0,4-3-2 0,0 0-3 0,-1-4-4 16,2-1-6-16,1 1-6 0,-1-2-7 0,2-2-7 0,2-1-4 16,-2 0-2-16,0 2-1 0,2-3 1 0,-2 3 1 0,-1-2 3 15,2 4 3-15,-1-1 0 0,-2 2 3 0,-2 0 0 0,2 4 6 16,-2 0 3-16,-1 1 6 0,-2 2 3 0,2 0 3 0,-2 3 1 0,1 0 4 15,-2 3 1-15,1 0 0 0,-1 0 1 0,-2 3 1 0,2 0 0 0,-1 2 0 16,-1 1-2-16,0 0-1 0,0 4-3 0,0-4-2 0,0 3-3 16,0 0-3-16,0 1-4 0,0-1-10 0,0 2-12 0,-1 0-14 15,-1-2-15-15,2 1-16 0,-2-1-20 0,2 1-22 0,-1-4-25 0,-1 2-33 16,2 0-35-16,0-2-48 0,0-2-53 0,0-2-79 0,2 1-92 16,-1-4-64-16,-1-2-49 0,0 0-16 0,2-2 0 0</inkml:trace>
  <inkml:trace contextRef="#ctx0" brushRef="#br0" timeOffset="126631.946">6711 7045 418 0,'-5'-7'644'0,"0"1"16"0,2-1 12 0,0 2 10 0,-1 0-110 0,2 1-172 16,-1 1-106-16,1-1-73 0,2 2-49 0,0 0-34 0,0 2-32 15,0-1-31-15,0 1-33 0,2 0-34 0,1 0-39 0,0 0-36 0,0 3-45 16,2-2-44-16,-2 4-51 0,3-2-55 0,-2 2-77 0,0 3-89 15,1 0-83-15,0 0-81 0,-1 2-33 0,0 0-13 0,-1 1 1 0</inkml:trace>
  <inkml:trace contextRef="#ctx0" brushRef="#br0" timeOffset="127042.4309">6828 7536 309 0,'-2'0'627'0,"2"-3"15"0,0-1 14 0,2 2 13 0,-2-4-101 16,3 1-157-16,-1 1-102 0,1-1-72 0,0-1-46 0,2 2-30 15,-1-1-22-15,1 1-15 0,0-1-17 0,0 3-18 0,0-1-18 0,1-1-19 16,0 1-17-16,2 3-17 0,-2 0-14 0,-1 0-13 0,0 3-7 16,1 1-5-16,-1 1-2 0,-2 2-1 0,2-2 2 0,-2 4-1 0,0 0 3 15,-1 0 1-15,-2 2 2 0,0-1 0 0,0 3 2 0,-2-2-1 16,-1 1 1-16,0 2 2 0,-2-1 1 0,2-1 2 0,-2 1 1 15,-1-1 1-15,3-1 2 0,-2 0 1 0,2-2 4 0,-2-2 3 0,3 1 6 16,-3-2 8-16,4-2 6 0,-1 0 7 0,1-1 2 0,1-3 3 16,0 0 0-16,1 0-1 0,1-3 1 0,1-4 0 0,2 2-3 0,0-3 0 15,1-1-4-15,2-2-4 0,0-1-6 0,1 1-8 0,5-4-7 16,-2 1-7-16,-1 0-4 0,4-1-1 0,-2 3 1 0,1-2 2 16,1-1 1-16,-1 5 2 0,-3 0 0 0,2-1 2 0,-1 4 1 0,-1-1 2 15,-3 3 1-15,3 3 1 0,-3-1 0 0,0 3 3 0,0 0-1 16,-2 3 0-16,-1-1-1 0,0 3-1 0,1 3-2 0,-3-1-2 0,3 4-10 15,-1-1-10-15,-2 2-22 0,-1 2-25 0,1-1-35 0,-1 5-37 16,-2-2-59-16,3 1-69 0,-1 2-123 0,-1 1-146 0,-1 0-83 0,0-1-50 16,0 2-25-16,0-1-14 0,2-2 1 0</inkml:trace>
  <inkml:trace contextRef="#ctx0" brushRef="#br0" timeOffset="128390.2901">7561 7660 639 0,'-8'-3'672'0,"0"0"13"0,1 0 8 0,2 0 4 0,2 0-134 0,0 3-200 0,1-5-119 0,0 1-77 0,2 1-44 0,2 1-30 15,0-4-22-15,1 2-19 0,2 1-26 0,1 0-29 0,3-1-33 0,1 1-34 16,1-1-38-16,1 2-41 0,3-1-42 0,0 1-45 0,0 1-61 15,2-2-67-15,1 1-84 0,-1 2-95 0,0-1-50 0,-1 1-28 16,0 0-6-16,-5 1 3 0</inkml:trace>
  <inkml:trace contextRef="#ctx0" brushRef="#br0" timeOffset="128558.4567">7558 7812 110 0,'-6'6'588'15,"-1"0"16"-15,0-2 17 0,4-1-48 0,-1-1-83 0,3 1-96 16,-1 0-105-16,2-1-64 0,3-2-45 0,-1 2-22 0,3-2-14 0,2 0-10 15,3-2-11-15,0 1-18 0,2 0-24 0,2-2-34 0,4-2-38 16,-1 2-44-16,4-1-46 0,-1-2-50 0,3 1-53 0,0-1-84 16,2-1-103-16,1 2-103 0,0-4-106 0,0 1-52 0,-1-1-27 0,1 1-8 15,-3-1 1-15</inkml:trace>
  <inkml:trace contextRef="#ctx0" brushRef="#br0" timeOffset="135674.4417">5782 8545 145 0,'0'-9'531'0,"0"1"8"0,0-1 6 0,0 1-86 0,0-2-131 16,0 3-83-16,0-2-55 0,0 1-31 0,0-1-19 0,0 1-8 0,0 1-5 15,-2-2-6-15,2 1-6 0,-1 3-8 0,-1 0-10 0,2 1-11 16,-2 1-10-16,2 0-11 0,-1 0-8 0,-1 0-8 0,1 3-9 16,-1-2-5-16,2 2-7 0,-2 0-5 0,1 2-4 0,-1 0-3 0,-1 1-4 15,0 1-2-15,-1 2-2 0,-1 2-1 0,0 0-2 0,-2 4 2 16,1 0 0-16,-1 4 0 0,-2 2 1 0,3-1 1 0,-2 5 1 0,1 2-1 16,0 0-1-16,0 3-3 0,1 3-1 0,1 0-2 0,0 3 1 15,1 0 2-15,-1 3-1 0,2 0 3 0,0 3 0 0,0-3 1 0,1 6-1 16,0-4-2-16,1 3-6 0,-1 0-4 0,1-1-3 0,-1 0-6 15,2 0-9-15,0-2-12 0,0 2-12 0,0-5-16 0,0 3-16 16,0-4-20-16,-2-2-21 0,2-1-25 0,-1-2-28 0,-2-2-31 0,3-3-33 16,-2-2-49-16,1-2-57 0,1-2-69 0,-2-5-75 0,-1-1-41 15,1-3-24-15,-1-2-6 0</inkml:trace>
  <inkml:trace contextRef="#ctx0" brushRef="#br0" timeOffset="136374.5438">5315 8930 1 0,'-1'-12'599'0,"-1"0"14"16,2 4 8-16,0-1 6 0,0 1-105 0,0 1-162 0,2-1-100 0,-1 2-70 15,3 1-41-15,0 0-30 0,2-1-18 0,2 2-12 0,0 0-15 16,0-1-13-16,5 5-14 0,1-3-15 0,2-1-15 0,0 3-14 16,6-1-13-16,0 2-14 0,0-2-11 0,4 2-13 0,0 0-13 15,3 0-14-15,-1 0-15 0,1 0-14 0,-1 0-13 0,0 0-11 0,1 0-10 16,-1 0-9-16,-1-1-2 0,-3-1-2 0,1 2 7 0,-3-2 10 15,-1-1 16-15,-4 3 18 0,1-2 25 0,-6-1 26 0,2 2 29 0,-6-1 30 16,0 0 26-16,-3 0 25 0,1 0 19 0,-4 1 19 0,-1-1 14 16,-1-1 14-16,-1 2 8 0,-1-1 8 0,-2-1 2 0,-1 0 2 0,0 1-8 15,0-1-6-15,1 1-13 0,-3-1-13 0,0 1-12 0,0 2-12 16,2-5-10-16,-1 5-10 0,1 0-9 0,-1 0-9 0,0 0-8 0,1 0-9 16,2 5-6-16,-2-3-8 0,2 1-5 0,-1 2-4 0,0 0-4 15,3 3-3-15,-1-1-3 0,2 2-2 0,0 0-2 0,2 1-2 16,-1 2-3-16,3 1-6 0,0-3-1 0,-1 3-4 0,3 0-4 0,-1-1-6 15,2 0-4-15,0 0-7 0,0-2-6 0,-1 1-5 0,2-1-5 16,0-1-4-16,0 0-2 0,-2-2-3 0,2 0-1 0,-1-1 0 0,0 0-1 16,-2-3 1-16,3 0 3 0,-2-2 4 0,0-1 5 0,-1 0 6 0,-2-2 7 15,2 0 7-15,-2-3 6 0,1 0 7 0,-1-3 8 0,-2 1 7 16,1-2 9-16,-2-1 9 0,0 1 5 0,-2-1 7 0,1 0 4 16,-1-2 4-16,-1 0 5 0,-2 0 1 0,2 1 4 0,-2-1 4 0,2 1 0 15,-3 1 3-15,3 0 0 0,-2 1-2 0,2-1-1 0,-2 3-4 16,2-1-4-16,-1 1-2 0,3 2-5 0,-1-1-4 0,0 3-7 15,2-1-5-15,0 1-6 0,2 0-9 0,-2 1-4 0,3 1-4 0,-1-1-3 16,1 2-2-16,2 0-1 0,0 0-1 0,1 0-2 0,2 0 1 16,-2 2-1-16,2-1 1 0,0 1 1 0,3 0 5 0,-3 1 1 0,2-2 4 15,-1 0 1-15,1 2 1 0,-1-1 1 0,-1-1-1 0,1 2 1 16,-1-1-1-16,-1-1 1 0,2 2 1 0,-3 0 3 0,1 0 3 16,-1 0 3-16,-1 0 2 0,1-1 1 0,-1 3 0 0,1-2 2 0,-3 2 0 15,2 2 1-15,-1-3 0 0,0 4 1 0,1-1 0 0,-2 0 0 16,2 1 1-16,-2 1-2 0,0 0-3 0,0-1-1 0,1 4-1 0,0-2 2 15,-1 2-2-15,0-2 0 0,-1 1 0 0,-1-1 0 0,1 0 0 16,1 0 4-16,-1-1 4 0,-2-1 8 0,2-1 11 0,-1-2 12 16,-1 0 17-16,2-2 15 0,-1 0 14 0,-1 0 8 0,0-3 4 0,2-1 2 15,-2-1 0-15,3-2 2 0,-1-1-1 0,1-2 0 0,1-3-4 0,-1 1-7 16,4-3-10-16,-2-1-15 0,1 0-20 0,3-2-22 0,-1-3-28 16,2 1-21-16,2 0-24 0,1-2-20 0,0 2-23 0,3-2-31 15,-2 1-34-15,3 0-46 0,2 3-50 0,-3-2-90 0,4 3-110 0,-2 1-86 16,1 2-71-16,3 1-33 0,-3 0-10 0,2 3 3 0</inkml:trace>
  <inkml:trace contextRef="#ctx0" brushRef="#br0" timeOffset="139207.992">7098 8775 13 0,'5'-10'303'0,"0"1"-46"0,-2 2-29 0,2-1-23 0,-1 3-19 0,1-3-18 0,-2 4-11 0,0-2-6 0,-1 1-7 15,1-1-9-15,0 4-8 0,1-3-10 0,-3 2-7 16,1 1-6-16,2-3-4 0,-1 3-3 0,-1-1-4 0,0-1-4 0,-1 4-1 15,2-3-1-15,-1 3 0 0,0-2 0 0,-1 0 0 0,-1 2 0 0,2-1 2 16,-2-1 1-16,1 2-1 0,-1 0-1 0,0 0-2 0,0 0 1 16,0 0-1-16,2-2 1 0,-2 2-1 0,0 0-3 0,0 0-1 15,0 0-2-15,0 0-1 0,0 0-3 0,0 0-2 0,0 0-1 0,0 0-2 16,0 0-3-16,0 0-3 0,0 0-3 0,-2 0-2 0,2 0-5 16,0 0-4-16,0 0-2 0,-1-1-4 0,1 1-4 0,0 0-2 15,0 0-6-15,-2 0-3 0,2 0-6 0,0 0-2 0,0 0-3 0,0 0-4 16,-3 0-3-16,3 0-2 0,0 0-3 0,-2 0-2 0,2 0-2 15,-1 1-2-15,-1-1-2 0,2 2-3 0,-1-2 0 0,-1 2-2 0,2-1-1 16,-2-1 0-16,2 4 0 0,0-4 0 0,0 3 0 0,0 1 1 16,0-1-1-16,0 4 0 0,0-2 1 0,0 1 1 0,2 1-1 0,-2 2 1 15,3 0-1-15,-1 1 1 0,1 2 0 0,0 3-2 0,-1-1-2 16,3 3 0-16,-2-1 1 0,3 4 1 0,-1 1 2 0,-1 1 0 16,3 3 3-16,-1 0 1 0,2 3 2 0,-2 1 2 0,-1 2 2 0,2 1 1 15,-1 1 3-15,1 1 1 0,0 3 3 0,-2 0 1 0,-2 1-1 0,0-1 1 16,0 4-2-16,-3-5-1 0,0 4-1 0,-1-2 1 0,-2-1-2 15,-1-2-2-15,-2 1 1 0,1-4-1 0,-4-1 0 0,1-3 0 16,-2-3 0-16,1 0 2 0,-2-5 3 0,0 0 1 0,-2-4 3 0,2 0-4 16,-5-3-6-16,2-4-12 0,1-2-13 0,-4-2-18 0,0-3-18 15,1-3-23-15,-3-3-25 0,1-1-34 0,-1-5-38 0,3-3-55 0,1-4-69 16,0-1-99-16,3-5-116 0,1-4-75 0,0-3-54 0,3-3-21 16,2-3-4-16,2-5 6 0</inkml:trace>
  <inkml:trace contextRef="#ctx0" brushRef="#br0" timeOffset="139540.9848">7204 8470 381 0,'2'-7'553'0,"0"1"12"0,-1 2-46 0,-1-3-76 0,3 4-94 0,-3-1-103 0,0 1-60 0,0 0-39 0,0 3-22 0,0 0-16 0,0 0-13 0,0 0-13 0,0 0-13 15,0 0-12-15,0 0-12 0,0 0-12 0,0 3-10 0,0 2-8 16,0-2-6-16,1 2-5 0,-1 2-1 0,2-3-2 0,-2 1 1 15,0 2 1-15,2-2-1 0,-2 0-1 0,0 1 2 0,0-1-1 0,0-2 2 16,0 1 2-16,0-1 6 0,0 0 6 0,0-1 10 0,0 1 11 16,0-3 7-16,0 0 6 0,0 0 2 0,0 0 2 0,1-3 1 15,-1 1 0-15,2-3-1 0,-2 0 0 0,1-1-3 0,1-2-3 0,1-1-4 16,-1-1-9-16,0 0-9 0,-1-2-10 0,2-1-8 0,-1 1-6 16,1-2-1-16,0 0 2 0,-2 0 3 0,-1 1 6 0,2 2 2 15,-2-1 2-15,0 4 0 0,0-2-1 0,0 3-4 0,0 0-3 0,0 0-4 16,0 4-1-16,-2 0 0 0,2 1-2 0,0 2-5 0,-4 2-6 0,1 1-19 15,0 2-23-15,0 2-33 0,-1 5-36 0,1-2-54 0,0 4-65 16,1 0-109-16,1 4-137 0,-1 1-82 0,0 1-53 0,2 1-30 16,0 0-17-16,2 0-8 0</inkml:trace>
  <inkml:trace contextRef="#ctx0" brushRef="#br0" timeOffset="140158.6904">8023 8772 45 0,'-2'-9'583'0,"1"2"15"0,1-3 14 0,-2 3-51 0,2-1-84 0,0 1-88 0,0-1-87 0,0 2-51 15,0 1-34-15,0-2-18 0,0 4-12 0,0-4-11 0,0 4-8 0,0-1-15 16,0 1-15-16,0 3-16 0,0 0-17 0,0 0-18 0,0 0-14 16,0 0-16-16,0 0-16 0,2 0-13 0,-2 3-12 0,1 1-7 15,1 1-7-15,-2 2-4 0,3-1-2 0,-1 1-6 0,1 2-7 0,-2 0-11 16,1-1-15-16,-1 4-15 0,-1 0-16 0,4 0-17 0,-3-2-17 15,-1 4-20-15,2-2-23 0,-1-1-26 0,-1 1-30 0,2 0-34 16,-2 0-41-16,2-2-44 0,-1-1-51 0,1 0-51 0,1-2-54 0,-1 1-41 16,-1-3-38-16,1-2-18 0,2 1-6 0</inkml:trace>
  <inkml:trace contextRef="#ctx0" brushRef="#br0" timeOffset="140310.4318">8154 8533 424 0,'3'-17'495'0,"0"1"-19"0,-1 1-83 0,1 2-113 15,-1 1-74-15,-1 1-55 0,3 2-37 0,-3 2-28 0,2 0-20 16,-1 5-17-16,2-1-20 0,-2 1-21 0,1 4-24 0,0-1-23 0,1 3-24 16,-1 1-25-16,-2 3-28 0,1 2-29 0,1 1-31 0,-1 2-32 15,-2 2-26-15,1 0-23 0,1 0-12 0,-2 2-6 0,0 0 5 16,0 0 12-16,0 0 27 0</inkml:trace>
  <inkml:trace contextRef="#ctx0" brushRef="#br0" timeOffset="140591.2551">8220 8705 132 0,'2'7'217'0,"1"-1"16"0,-1-2 10 0,-1 0-3 0,3 0-11 16,-1-1-8-16,0 0-10 0,0-3-11 0,2 3-13 0,-1-2-13 15,0 0-17-15,2-1-15 0,-1 2-15 0,0-1-16 0,1 1-15 0,-2 0-15 16,3-1-13-16,-2 3-14 0,0-1-12 0,-1 1-8 0,4-1-10 16,-3 4-9-16,-2-2-6 0,2 1-4 0,-2 1-3 0,0 1-1 15,-1-1-2-15,-1 1-1 0,-1 2-1 0,-1 0-1 0,-1 2 0 0,1-2-2 16,-3 0 0-16,1 1 1 0,0-1-1 0,-2-1 2 0,2 1 0 16,-2-3 3-16,-1 1 3 0,3-1 6 0,1-2 6 0,-1 0 8 0,0-2 13 15,1 0 6-15,2-1 4 0,0-2 2 0,0 0 2 0,0-2 1 16,2-2-1-16,1-1 1 0,0 0-2 0,1-3-2 0,0-1-2 0,5 2-3 15,-2-5-7-15,1 2-7 0,1 0-9 0,-1-1-4 0,3 1-1 16,0 0 0-16,-1 1 1 0,-1-1 1 0,5 3 1 0,-4 1 0 16,1-1 0-16,0 3-1 0,0 1 0 0,-1 0 0 0,1 0-1 0,-2 3-3 15,-1 0-3-15,3 2-2 0,-3 1-3 0,0 1-7 0,0 2-9 16,1 0-17-16,-1 3-23 0,-1 1-36 0,-1 2-42 0,0 1-61 0,0 0-69 16,1 1-103-16,-2 0-120 0,1 2-63 0,-2 2-34 0,0-2-18 15,-1 1-9-15</inkml:trace>
  <inkml:trace contextRef="#ctx0" brushRef="#br0" timeOffset="142191.054">8930 8756 311 0,'7'-8'612'0,"0"0"-18"0,1 2-10 0,-1 0-74 0,-1 2-108 0,2 1-121 0,-2 1-133 0,-1 1-69 16,1 1-41-16,1 1-19 0,0 1-9 0,-2 2-1 0,3 2 3 0,-3-1-2 15,1 3 0-15,0 1-1 0,-1 3-4 0,0 0-2 0,-2-1-3 0,0 2-3 16,-1 0 0-16,0 1-3 0,-2 2 1 0,-2-3-2 0,2 1 0 16,-2-1 1-16,-1 1 0 0,0-4 3 0,1 2 0 0,-1-2 3 0,0-2 5 15,0 0 6-15,0-3 8 0,1 0 7 0,-1 0 6 0,2-2 2 16,-1-3 6-16,2 0 0 0,0-3 2 0,-2 1 1 0,2-2 1 0,0-2-2 15,2-2 1-15,0-1-4 0,2-1-3 0,1-2-7 0,1 1-11 16,1-2-9-16,1 1-7 0,2-2-8 0,0 1-8 0,3-3-10 16,-1 4-10-16,3-1-10 0,0 1-10 0,0 0-12 0,2 0-12 0,-1 2-11 15,1-1-8-15,1 3-10 0,-1 1-9 0,3 1-8 0,-4 2-9 16,3-1-5-16,-1 1-5 0,-1 1-2 0,2 1 0 0,-3 0 3 0,1 2 6 16,-2 0 10-16,0 2 10 0,-2 0 11 0,1-1 11 0,-3 2 11 15,0-1 10-15,2-1 13 0,-4 1 15 0,-1 1 20 0,0-3 26 0,0 1 23 16,-2 0 22-16,1-1 19 0,-2 0 19 0,-1 0 16 0,1-1 16 15,-2 0 14-15,-1 1 15 0,-1-3 13 0,-1 1 10 0,0 1 8 0,0-1 5 16,0-1-5-16,-1 0-9 0,-1 0-8 0,0 1-11 0,-1-1-10 16,0-1-12-16,0 3-14 0,-2-1-13 0,1 0-15 0,-3-1-14 15,2 3-12-15,-4 0-12 0,3 0-10 0,-2 0-7 0,-2 3-7 0,-1-1-5 16,2 3-4-16,-1 0-5 0,-1 0-3 0,0 1-3 0,1 2 0 16,-2 1-4-16,4-1 0 0,0 4 0 0,-3 0 0 0,5 0-3 15,-1 1 0-15,3 0-3 0,0 0-5 0,1 2-2 0,-1-2-6 0,4-1-3 16,3 1-6-16,-2-2-2 0,2 0-4 0,2 1-3 0,-2-4-3 15,2 1-4-15,2-1-5 0,0-4-2 0,1 2-2 0,0-3 0 0,0-1 2 16,3-2 3-16,-3-2 7 0,3 1 3 0,-2-4 6 0,1 1 6 16,-2-2 6-16,3-1 4 0,-3-1 9 0,0-1 8 0,0-1 9 15,0 0 10-15,-2 0 10 0,-1-1 11 0,1-1 9 0,-3 0 10 0,2 2 7 16,-2-1 8-16,0 2 8 0,0-1 8 0,-1 2 3 0,0 0 3 16,-1 1-2-16,1-1-4 0,-1 3-5 0,-1 1-7 0,2 1-11 0,-2-1-12 15,2 1-11-15,-1 3-9 0,-1 0-11 0,0 0-9 0,0 2-10 16,2 1-9-16,-2 2-6 0,2-1-4 0,-1 1-2 0,-1 3-1 0,3 0 1 15,0 1 1-15,0 0 2 0,-1 1 1 0,-1 0-1 0,1 2-5 16,1-3-6-16,0 4-3 0,-1-3-4 0,1 1-1 0,1-2-3 16,-1-1-2-16,1 0-1 0,-1-1-1 0,0-2-3 0,-1-1-2 0,3 1-2 15,0-2-3-15,-2-1 2 0,2-2 3 0,1-2 3 0,-2 1 4 16,1-3 3-16,2-1 3 0,-1-2 3 0,2 0 2 0,-2-1 4 0,1 1 1 16,-1-3 3-16,2-1 2 0,0 1 5 0,0 0 3 0,-2-2 4 15,0 2 6-15,2 0 5 0,-2 0 3 0,-1 2 3 0,0-2 4 0,1 4 2 16,0-1 1-16,-1 0-1 0,-2 2-1 0,1 3 0 0,-1-1 1 15,0-1 1-15,-1 3 3 0,-1-1-1 0,1 2 0 0,1 2 0 16,0-1-5-16,-2 3-2 0,1-1-5 0,1 2-2 0,0 2-2 0,1 0 0 16,-3-1-1-16,2 1 1 0,-1 1-2 0,1 1-2 0,-1 0-2 15,1 0-1-15,1-1-1 0,-2 4-3 0,1-3-1 0,0-1-1 0,-1 1-1 16,1-2-1-16,1 0 0 0,-1-1-1 0,0-1-2 0,0 0 0 16,3-1-1-16,-3-1-1 0,2-1-3 0,0-2-3 0,0-2 0 15,0 2-1-15,2-3 0 0,0-1 1 0,-1-1 2 0,2 0 0 16,1-3 2-16,-1 1 1 0,0-1 2 0,0-1 3 0,0-1 2 0,-2-1 2 15,2 1 4-15,-1-1 4 0,0 1 5 0,0-1 4 0,-1 0 6 0,-1 3 5 16,0-2 5-16,-2 1 5 0,3 1 4 0,-3 0 2 0,0 2 2 16,0 0-2-16,-1 2-1 0,0-1-2 0,-1 2-5 0,-1 2-3 0,2-1-5 15,0 2-3-15,-2 0-4 0,1 0-7 0,-1 3-4 0,3 0-7 16,-1 0-4-16,0 1-2 0,0 3-2 0,1-1-2 0,-1 1 0 0,1 3-1 16,0-3 2-16,1 2-5 0,-1 1-4 0,2-1-5 0,-2 1-6 15,4 0-7-15,-2-2-6 0,0 4-8 0,2-5-7 0,-1 2-7 16,1-1-9-16,0 0-7 0,1-2-8 0,0 0-7 0,1 0-7 0,1-1-4 15,-1-2-6-15,2-1-5 0,0-2-4 0,-1 0-1 0,2 0 2 16,1-2 3-16,0-1 8 0,-1 0 6 0,0-2 8 0,2-2 9 0,-3 1 11 16,3-2 13-16,-1-1 12 0,-2-1 14 0,3 0 17 0,-3-2 17 15,3 2 22-15,-3-2 16 0,-1 0 18 0,1 0 16 0,-2-2 16 16,-1 2 18-16,0 2 19 0,-2-2 14 0,-1 0 16 0,0 2 10 16,-2 0 8-16,-3 1 6 0,2-1 4 0,-2 3-1 0,-2-1-4 0,2 1-8 15,-3 2-9-15,1-1-12 0,1 3-15 0,-2 0-16 0,-1 1-20 0,1 2-16 16,0 0-16-16,-3 2-13 0,1 1-10 0,0 3-10 0,-1 2-6 15,0-1-9-15,-2 3-4 0,3 5-4 0,-1-1-2 0,1 3-4 0,0 2 1 16,0 1-1-16,1 2 0 0,-1 2-2 0,2 0-2 0,1 5-2 16,2-3-3-16,0 4-3 0,0 2-4 0,0 1-4 0,2 1-3 15,0 1-2-15,-1 3-1 0,4-2-2 0,-1 3 2 0,-2-1 0 0,1 3 0 16,-1 0 1-16,-1-1 1 0,1 0 3 0,-2 0 0 0,-2-2 4 16,1 0 3-16,-2-1 3 0,-1-3 3 0,0-3 2 0,-2 0 3 0,-1-5 6 15,2-1 5-15,-3-1 9 0,1-5 8 0,-1-4 10 0,-2-3 8 16,1-4 8-16,-1 1 6 0,-1-6 6 0,-1-3 7 0,0-3 7 0,1-2 4 15,-1-4 5-15,1-3 2 0,-2-1 0 0,4-3-4 0,-1-4-8 16,2-1-9-16,0-2-8 0,2-1-9 0,3-4-7 0,1 0-10 16,2 0-8-16,2-2-11 0,1 0-12 0,3 0-16 0,5 0-13 15,-1 0-16-15,1 0-16 0,5 0-13 0,1 1-15 0,2 1-13 0,3 0-15 16,-1 0-15-16,6 3-12 0,-2-2-11 0,3 3-12 0,2 1-8 0,-1 1-5 16,1 1-4-16,0-1 1 0,0 3 3 0,2 2 6 0,-2 0 6 15,-2 2 11-15,2 1 9 0,-2 0 13 0,-1-1 14 0,0 3 14 0,-3 0 13 16,0 1 18-16,-2 0 16 0,-2 0 22 0,-2 1 23 0,-1 0 26 15,-3 0 20-15,0 1 23 0,-1-1 21 0,-3 0 20 0,-1-1 16 16,-3 3 12-16,1-2 10 0,-4-4 7 0,2 4 8 0,-2 0 2 16,-2 0 3-16,-1 0-2 0,-4 0-6 0,2 1-9 0,-1-2-11 0,-2 3-12 15,0-2-15-15,-1 1-13 0,1 1-13 0,-4 1-9 0,1 1-9 0,0 0-7 16,-3 1-6-16,3 1-8 0,-1 1-6 0,-1 3-6 0,-2-2-3 16,0 2-2-16,0 2-3 0,1-2 1 0,-1 5-1 0,2 0 3 15,0 0 3-15,0 3 2 0,-2 0 4 0,4 2 3 0,0 0 3 0,-1 0 1 16,4 6 4-16,-1-3 1 0,2 2 2 0,1 0 0 0,2 1 2 15,1 1 0-15,1 1 2 0,4-1-1 0,2-1-3 0,-1 3-2 0,5-2-2 16,-2-1-7-16,4 1-7 0,3-2-15 0,-2 0-22 0,5-1-25 16,1-2-29-16,-2 0-41 0,4-4-49 0,-2 1-84 0,3-2-104 0,-1-2-119 15,3-1-125-15,-3-1-66 0,3-3-36 0,-4-3-16 0,4-1-5 16</inkml:trace>
  <inkml:trace contextRef="#ctx0" brushRef="#br0" timeOffset="142824.3186">11712 8236 498 0,'0'-5'587'0,"-2"-2"11"0,-1 2-48 0,0 2-77 0,-3-2-90 16,1 2-97-16,0 3-56 0,-3-2-35 0,-1 2-20 0,0 2-13 16,-1-2-6-16,-4 6-7 0,1-1-3 0,-2 4-5 0,0-1-5 0,-4 4-4 15,3 5-6-15,-4 1-6 0,4 2-6 0,-3 5-8 0,0 0-9 16,3 4-9-16,-3 4-10 0,5 0-10 0,-2 1-9 0,2 3-12 15,3 1-10-15,2 1-10 0,2 0-5 0,4 2-4 0,1-1-3 0,4 0-2 16,4 0-5-16,2-1-5 0,3 0-16 0,5-2-20 0,3 1-24 16,2-6-29-16,4 3-32 0,2-3-38 0,3-2-48 0,2-2-55 15,2-3-100-15,2-1-124 0,2-3-99 0,-3-3-83 0,3-2-43 0,-1-3-19 16,0-3 0-16,0-2 10 0</inkml:trace>
  <inkml:trace contextRef="#ctx0" brushRef="#br0" timeOffset="143259.9882">11976 8521 402 0,'1'-6'481'0,"-1"-1"-25"0,2 4-65 0,-2-2-89 0,2 1-53 15,-1-1-36-15,1-1-21 0,0 2-14 0,-1 0-7 0,2-1-4 16,-1-2-3-16,1 3-4 0,-1 0-4 0,-1 0-6 0,1-3-4 16,1 4-6-16,-3-1-1 0,2 1-4 0,0-2 0 0,-2 2 2 15,2-1 1-15,-2 1 1 0,0 1-1 0,0-1 0 0,0 0-2 16,0 2-2-16,0-1-2 0,0-1-3 0,0 3-4 0,-2-1-7 0,2 1-9 15,0 0-7-15,0 0-12 0,0 0-9 0,0 0-12 0,0 0-8 0,0 0-10 16,0 0-10-16,-2 1-7 0,0-1-8 0,2 3-6 0,-1-1-6 16,1 1-6-16,0 1-4 0,0 1-3 0,0-1-2 0,-2 4-1 0,2-1 0 15,0 3-1-15,0 0 1 0,0 2 2 0,0 1 1 0,0 0 0 16,0 2 1-16,0 2-1 0,-2 2-1 0,2-2-1 0,-1 3-2 0,-1-1 0 16,2 3 0-16,-1-2-3 0,-1 1-3 0,0 1-11 0,-1 0-13 15,2-1-20-15,-1-1-23 0,0 2-28 0,-1-1-30 0,1-4-28 16,-2 3-26-16,1-1-39 0,0-2-46 0,0 0-82 0,-1-3-98 0,1 2-106 15,1-3-110-15,-1-1-50 0,0-1-18 0,3-2 2 0,-2 0 13 16</inkml:trace>
  <inkml:trace contextRef="#ctx0" brushRef="#br0" timeOffset="143765.6568">12368 8913 291 0,'0'-3'604'0,"0"3"11"0,0 0 12 0,0 0-76 0,0 0-119 0,0 0-91 0,0 0-79 16,3 0-50-16,0 1-36 0,-1 1-25 0,-1 0-18 0,3 2-15 15,-1 0-13-15,0 1-13 0,0-1-13 0,-1 2-12 0,1 2-11 0,-3-3-17 16,2 3-24-16,-2-1-29 0,-2 1-36 0,1 1-46 0,-3 1-57 0,-4 0-98 15,2-1-119-15,-5 1-109 0,1 1-101 0,-4-1-53 0,0 0-31 16,-2 0-17-16,0-1-11 0</inkml:trace>
  <inkml:trace contextRef="#ctx0" brushRef="#br0" timeOffset="144707.9993">12868 8552 182 0,'1'-14'603'0,"1"0"13"0,-1 4 15 0,-1-3-57 0,0 3-91 0,0 1-85 15,0 2-77-15,0 0-51 0,0-1-37 0,0 4-25 0,0-3-19 0,0 4-17 16,0 0-16-16,0 1-14 0,0 2-14 0,0 0-14 0,0 0-14 16,0 0-13-16,0 2-13 0,0 1-13 0,0 4-15 0,0-3-11 15,0 4-11-15,0 2-3 0,0 0-3 0,0 2-2 0,0 2 2 0,0 1 0 16,0 2 0-16,0 0 0 0,0 1 0 0,0 0-3 0,0 1-5 15,0 3-3-15,0-3-5 0,0 3-5 0,0-3-8 0,0 2-13 0,0-3-17 16,2 2-18-16,-2 2-22 0,2-3-18 0,-1-1-17 0,1-2-17 16,-1 3-19-16,1-4-22 0,1-2-25 0,2 0-30 0,-4-1-28 15,4 0-24-15,-2-4-21 0,2 0-20 0,0-2-19 0,0-2-22 0,2-1-25 16,0-1-2-16,-1-2 9 0,2-2 16 0,1-1 18 0,-1-3 38 0,0 1 47 16,-1-2 58-16,0-1 66 0</inkml:trace>
  <inkml:trace contextRef="#ctx0" brushRef="#br0" timeOffset="145442.5939">13005 8875 77 0,'6'-12'153'0,"-1"2"64"0,-2-3 42 0,-1 1 29 0,0 2 24 16,-1 0 17-16,-1 1 5 0,0-2-3 0,0 3-14 0,-1 0-17 15,1 1-18-15,-2-2-16 0,0 6-16 0,2-4-10 0,-1 2-15 0,-1 0-16 16,2 3-19-16,-2-1-20 0,2 0-21 0,-1 1-22 0,1 1-20 16,0 1-22-16,0 0-16 0,0 0-17 0,0 0-15 0,0 0-14 15,1 1-10-15,-1-1-11 0,2 2-14 0,1 0-14 0,-1 1-11 16,1 0-12-16,0 0-10 0,-1-1-10 0,3 3-9 0,-2-2-6 0,3 1-9 16,-1-1-10-16,0 2-9 0,1-1-11 0,0-1-10 0,2-1-9 15,-2 0-4-15,2-2 2 0,-1 1 4 0,2-1 5 0,-3-1 9 0,2 1 11 16,-1-2 10-16,0-3 12 0,1 3 11 0,-1-3 11 0,-2 0 15 15,0 0 15-15,0-2 18 0,-3 2 17 0,0-3 16 0,-2 1 15 0,-2-1 12 16,0 1 9-16,-2 1 8 0,1-1 6 0,-2-1 4 0,0 4 3 16,-1-3 5-16,-1 2 3 0,-2 2 1 0,1 1 1 0,-1-1-3 15,-4 1-4-15,4 1-4 0,-1 1-4 0,-1 1-4 0,0 1-4 16,1 1-4-16,0-1-5 0,2 5-5 0,-1 1-4 0,-1-1-4 0,3 2-5 16,1 0-3-16,1 1-5 0,0 2-5 0,2 0-2 0,-1 1-2 15,2-1-1-15,2 3-4 0,0-1-1 0,3 1-5 0,0-3-3 0,2 2-3 16,0 1-3-16,1-3-4 0,1 0-7 0,0 0-3 0,3-2-7 0,-1 0-5 15,-1-3-5-15,3-1-7 0,0 0-4 0,2-1-6 0,-2-3-4 16,2-2-2-16,2 0 0 0,-2-2 0 0,1-1 2 0,2-2 5 0,0-2 5 16,-2-2 7-16,3 1 6 0,-4-4 6 0,3 1 7 0,-2-1 10 15,-1-1 11-15,-2-2 11 0,2 1 15 0,-2-1 11 0,-2 2 12 16,-1-2 12-16,0 0 11 0,-2 1 10 0,-1 1 11 0,0 3 9 0,-2 0 6 16,0 0 5-16,2 1 2 0,-4 2-2 0,-1-2-5 0,2 6-6 15,-2-4-9-15,0 4-10 0,0 1-9 0,0 1-12 0,0 1-9 0,0 0-12 16,1 1-11-16,-1 4-8 0,0 0-9 0,0 0-6 0,0 2-4 15,0 2-2-15,2 1-1 0,-2 1 1 0,0-1 0 0,2 2 3 16,-1 1 1-16,-1-1 1 0,2 1 2 0,-1 0-2 0,-1-1-1 0,2 0-1 16,-2 1-1-16,3-3 1 0,-1 2-1 0,-1-4 0 0,1 2 0 15,1-3-1-15,1-1 3 0,-2-1 3 0,0 0 1 0,1 0-2 16,0-2-2-16,0-3-2 0,1 0-2 0,0 0-1 0,0-1 1 0,1-4 0 16,2 1 2-16,-1-2 1 0,3-2 1 0,-3 1 0 0,1-3-1 15,1 2-2-15,1-4-1 0,-3 2 1 0,3-2 1 0,-2 2 4 0,-1 0 2 16,0-1 2-16,2 3 2 0,-2-4 4 0,-1 3 4 0,-2 2 2 15,2 1 3-15,-2-1 0 0,-1 4 1 0,1-2-2 0,0 2-2 0,-2 0-1 16,-1 2-2-16,2-1-1 0,-2 2 0 0,0 2-3 0,2-1-2 16,-1 1-3-16,-1 0-4 0,2 3-4 0,1 0-4 0,-1 0-1 15,-1 2-1-15,1 1 2 0,3-1 0 0,-2 2 1 0,0 0 3 0,2 1 0 16,-4-1 0-16,2 0-2 0,1 1 0 0,0-1-2 0,0 1-3 16,0-1-2-16,0 0-3 0,2-2-1 0,-2 1-4 0,0-1-2 15,0-1-1-15,0 0-2 0,1-2-3 0,-2 1-3 0,0-1-4 0,3-4-5 16,-3 3-4-16,2-3-4 0,-2-3-3 0,4 3 0 0,-3-4-2 15,2 1 1-15,1-2 1 0,-1 0-2 0,-1 2-2 0,1-2-5 0,2-1-5 16,-3 0-8-16,0 0-7 0,-1 1-8 0,1 0-11 0,0-1-14 16,-1 2-15-16,1-1-20 0,-2 1-24 0,2 1-33 0,0-1-36 0,-2 3-56 15,2-1-62-15,-1 0-72 0,1 2-77 0,-2 0-34 0,2 2-13 16</inkml:trace>
  <inkml:trace contextRef="#ctx0" brushRef="#br0" timeOffset="145860.1155">14103 8289 444 0,'0'-9'580'0,"0"0"14"0,-1 1-42 0,-2 2-72 0,2 1-88 0,-1 0-99 0,0 1-60 16,-1 1-41-16,2 1-23 0,-1 0-15 0,-1 2-9 0,-1 2-5 15,1 0-6-15,-2 3-5 0,-2-2-4 0,2 3-5 0,-1 3-4 16,-1 3-3-16,-2 2-4 0,-1 3-1 0,-1 2-1 0,1 2 0 0,-2 1-3 16,1 5-4-16,-1-1-8 0,2 2-10 0,0 3-11 0,-2 0-13 15,4 3-11-15,2-1-11 0,1 2-10 0,0-1-9 0,2 0-8 16,3 4-8-16,3-4-14 0,2 1-19 0,1-2-20 0,2 1-23 0,3-3-27 16,2-2-29-16,1 2-34 0,3-4-37 0,2 0-43 0,2-5-47 15,1-1-78-15,3-1-93 0,-4-3-91 0,4-3-96 0,-1-2-38 0,1-2-12 16,-1-2 7-16,-2-1 14 0</inkml:trace>
  <inkml:trace contextRef="#ctx0" brushRef="#br0" timeOffset="146323.8688">14254 8465 66 0,'-3'-8'604'0,"1"-1"11"0,-1 0 13 16,3 1 13-16,-1 2-76 0,1 0-120 0,0 0-96 0,0 1-82 16,0 2-54-16,0 0-39 0,0 1-23 0,0 0-15 0,0 2-11 0,0 0-9 15,1 2-11-15,-1 0-8 0,2 1-10 0,-1 2-10 0,-1 1-10 16,2 2-11-16,-2 1-8 0,3 1-6 0,-3 3-4 0,0 1-1 16,0-1 1-16,-3 3 0 0,3 1-1 0,-2 2-1 0,1 1-3 15,-1-1-4-15,1 0-4 0,-3 1-6 0,1 2-4 0,1-1-3 0,-1 1-4 16,2-2-4-16,-1 1-4 0,0-1-3 0,2 1-3 0,0-1-2 0,2-3-5 15,0 0-11-15,1 0-7 0,0-4-10 0,4 0-11 0,-3-1-10 16,4-1-12-16,-2-2-11 0,2-2-9 0,2 0-7 0,1-4-5 0,2-1-4 16,-3 0 0-16,2-4 2 0,0 0 7 0,2-1 9 0,-4-2 14 15,2-2 10-15,-2 0 15 0,1-1 17 0,0 1 19 0,-3-4 22 16,-2 3 20-16,1-2 19 0,0 1 16 0,-3-3 18 0,0 4 14 0,-2-2 14 16,1 3 11-16,-3-2 9 0,2 4 6 0,-1-2 3 0,-1 2 0 15,0 0-3-15,0 0-6 0,0 3-9 0,0-1-10 0,0 1-13 16,0 2-15-16,0 0-13 0,0 0-16 0,0 0-15 0,0 0-13 0,0 0-11 15,0 2-9-15,2-2-9 0,-2 3-11 0,0-1-14 0,0 3-17 16,0-3-17-16,0 5-18 0,0-2-21 0,0-1-18 0,0 2-20 0,0 0-19 16,0 0-19-16,0-2-23 0,0 2-28 0,0-1-29 0,0 0-32 15,2 0-27-15,-1-1-29 0,-1-1-28 0,2 1-29 0,0-1-25 0,-1-1-26 16,-1-2-25-16,0 0-29 0,0 0-4 0,2-2 5 0</inkml:trace>
  <inkml:trace contextRef="#ctx0" brushRef="#br0" timeOffset="146692.5347">14494 8713 28 0,'3'-11'461'0,"0"2"2"0,-1-3-4 15,1 5-45-15,0-2-63 0,1 2-50 0,-1-1-46 0,0 2-34 16,3-1-30-16,0 1-23 0,-1 0-22 0,0 1-17 0,1 0-16 16,-1 0-15-16,4 1-15 0,-1 1-13 0,0-1-16 0,0 3-15 0,2-1-15 15,-2 0-15-15,1 2-15 0,4 0-10 0,-4 0-9 0,1 0-4 16,2 2-3-16,-2-2-3 0,0 3-1 0,-1-1 0 0,0 0 1 0,-1 1 0 16,1-3 1-16,-1 2 3 0,-1 0 5 0,-1 1 7 0,-1-1 6 15,-1-2 10-15,1 5 9 0,-3-5 7 0,-1 2 10 0,1-1 8 16,-2 1 8-16,0-2 9 0,0 0 6 0,-2 0 5 0,2 2 5 0,-1-2 5 15,-1 1 4-15,1-1 1 0,-3 0 2 0,3 0-2 0,-2 0-2 16,0 2-3-16,1-2-5 0,-1 1-6 0,0 0-6 0,-2-1-6 16,2 3-6-16,-2-1-7 0,-1 1-5 0,1 1-4 0,1-1-5 0,-3 1-4 15,4 1-4-15,-2 0-3 0,2 3-5 0,-1-1-5 0,0 0-6 16,3 3-6-16,-1-1-9 0,2-1-5 0,0 3-5 0,2-1-4 0,-1 0-3 16,3 2-4-16,0 0-2 0,-1 0-2 0,2-1-1 0,0 0-1 15,0 1 1-15,1-2 1 0,0 2 1 0,-1-1 7 0,-1 0 6 16,1-1 6-16,-1-1 4 0,-1 0 4 0,-2-1 4 0,1 0 3 0,0-1 4 15,-2 0 2-15,0-1 3 0,-2 0 1 0,0-1 5 0,-1 0 0 0,0 0 2 16,-2-1 2-16,-1-1 1 0,-2 0-3 0,-1 0-3 0,-3 0-7 16,2-1-11-16,-3-1-16 0,-3 1-16 0,3-2-25 0,-3 0-25 0,-1 0-37 15,1-2-41-15,4 1-84 0,-6-1-105 0,6-1-89 0,-1-1-83 16,-1 1-41-16,2-2-19 0,3-1-4 0</inkml:trace>
  <inkml:trace contextRef="#ctx0" brushRef="#br0" timeOffset="146992.0734">14975 8381 81 0,'3'-12'607'0,"3"1"14"0,-3 3 16 0,0-1 14 0,1 0-91 15,-3 0-141-15,2 1-92 0,1 1-62 0,-1 2-41 0,0-2-30 0,1 2-18 16,-2 3-17-16,0-1-13 0,-1 0-15 0,-1 3-14 0,0 0-14 15,2 0-17-15,-1 3-17 0,-1 2-16 0,2 3-17 0,0 0-14 16,-2 5-9-16,1-2-7 0,-1 4-1 0,0 0-1 0,0 5 2 16,-1-1 1-16,1 3 1 0,-4 0-2 0,3 4 0 0,-1 0 0 0,-1-1-2 15,-1 4 1-15,-1-1-3 0,0 0-3 0,2 1-3 0,-2 0-7 0,0 2-11 16,0-4-13-16,-1 0-14 0,0 2-15 0,1-2-18 0,0-1-17 16,2-1-18-16,-2-1-19 0,1-1-19 0,1-1-22 0,1-3-22 15,1-2-26-15,-1 0-27 0,2-1-38 0,2-4-43 0,-1-2-71 0,2-1-84 16,3-3-59-16,-3-3-44 0,2-1-13 0,2-2 1 0</inkml:trace>
  <inkml:trace contextRef="#ctx0" brushRef="#br0" timeOffset="147148.4875">14843 8690 54 0,'-8'-2'574'0,"-1"-1"7"0,4-1 6 0,2 4-31 0,0-3-52 15,1 3-111-15,1 0-141 0,1 0-84 0,1-2-52 0,1 2-31 0,4 0-20 16,-1 0-17-16,6-2-15 0,-1 2-23 0,4 0-27 0,-2-1-34 15,6-1-40-15,-1 2-50 0,2-2-59 0,0-1-85 0,3 2-103 16,0-3-83-16,0 2-73 0,-2-1-37 0,0-2-17 0,4 0-2 0</inkml:trace>
  <inkml:trace contextRef="#ctx0" brushRef="#br0" timeOffset="147391.0303">15185 8366 137 0,'-5'-5'583'0,"2"2"11"0,-2 0 11 0,3-1-71 15,-1 2-112-15,0-1-90 0,0 1-77 0,3 2-48 0,0 0-33 16,0 0-21-16,0 0-15 0,3 2-11 0,0 1-10 0,2 1-10 0,0 1-9 16,1 1-9-16,1 1-11 0,0 3-6 0,1-1-7 0,2 4-7 15,-1 0-5-15,2-1-4 0,-1 4-2 0,2 0-6 0,-2 2-4 0,0 0-6 16,0 1-10-16,-2 1-6 0,0 2-6 0,1-1-5 0,-4 4-4 16,2-1-3-16,-4 0-4 0,0 3-1 0,1-2-1 0,-4 2-3 15,-4-1-3-15,1 3-8 0,-3-3-12 0,-3 3-18 0,-3 2-19 0,1-3-23 16,-6 3-23-16,-2-2-35 0,1 0-40 0,-4 1-63 0,0-4-72 0,-2 2-102 15,-3-1-117-15,2-2-61 0,-2 1-35 0,2-2-10 0,0-2 0 16</inkml:trace>
  <inkml:trace contextRef="#ctx0" brushRef="#br0" timeOffset="148662.6537">15699 8560 41 0,'-2'-7'589'0,"0"-1"11"0,-1 1 11 0,2 0 9 0,-1-1-95 0,0 1-148 0,-1 2-94 0,2-1-68 15,1 1-43-15,-2 1-29 0,-1-1-17 0,3 2-12 0,-1 0-11 16,1 0-12-16,0 1-14 0,0 2-15 0,0 0-14 0,0 0-15 0,0 0-12 16,0 0-12-16,0 0-7 0,0 0-8 0,0 0-2 15,0 1-1-15,0 1-1 0,0 2 0 0,0 0 1 0,0-1 0 0,0 2 1 16,0-3 3-16,0 3 0 0,0 0 2 0,0 0 2 0,0 0-1 15,1 0 2-15,-1 0 0 0,0-1-1 0,0 1 1 0,3 0 0 0,-1-3-1 16,-2 3 1-16,1-2 1 0,-1-1 0 0,2 1 2 0,-1 0 2 16,-1 0 3-16,2-1 3 0,0-1 4 0,-2-1 5 0,1 2 6 15,1-2 2-15,-1 0 4 0,1-2 0 0,1 2 2 0,-1-3 0 0,1 2-1 16,0-2-1-16,2-2 2 0,-4 3-1 0,2-3-2 0,2 0-2 16,-2-2-3-16,-1 0-3 0,1 0-5 0,1-1-4 0,-3 0-1 0,2 3-2 15,0-2-1-15,-1 1 0 0,-2-2 0 0,1 3-2 0,-1 0-2 16,0-2-5-16,0 3-6 0,0 0-6 0,0 3-8 0,0-2-10 0,-1-1-12 15,1 4-14-15,-5 0-13 0,2 0-25 0,2 4-25 0,-4-1-33 16,0-1-36-16,-2 3-49 0,3 2-52 0,-4 0-86 0,3-1-105 16,-1 4-73-16,1-2-57 0,0 2-25 0,-1 0-6 0,3 0 3 0</inkml:trace>
  <inkml:trace contextRef="#ctx0" brushRef="#br0" timeOffset="149015.2132">15594 8928 156 0,'0'-1'430'0,"2"-1"-55"0,-1-1-52 0,1 1-50 0,0 1-33 0,-1-3-20 0,1 4-13 0,-1-2-7 0,-1-1-5 0,2 1-3 0,0 0-4 0,-2 2-4 16,1-3-7-16,-1 3-11 0,0-2-10 0,0 2-13 0,0 0-13 15,0 0-13-15,0 0-13 0,0 0-13 0,0 0-13 0,0 0-10 0,0 0-12 16,0 0-11-16,0 0-11 0,0 0-9 0,0 0-10 0,0 2-4 16,-1-2-8-16,1 0-5 0,-2 3-5 0,2-3-1 0,0 4-1 15,0-3 0-15,0 3 0 0,0-1 1 0,2-1 3 0,-2 1 0 0,1 1 2 16,-1-1 0-16,3-2 2 0,-1 0 0 0,0 2 0 0,2-3 0 0,-1 2-1 16,0-1-2-16,2-1-2 0,0 0-3 0,-2 0-5 0,2-1-5 15,1-1-7-15,-1 0-8 0,0 1-12 0,-1-1-15 0,0-1-16 16,0-1-19-16,0 0-21 0,-3 0-23 0,2 0-27 0,-3-1-29 15,0 2-41-15,-3-1-50 0,-2-1-65 0,2 1-74 0,-3 0-56 0,-1 1-43 16,-1 0-22-16,-4-1-12 0</inkml:trace>
  <inkml:trace contextRef="#ctx0" brushRef="#br0" timeOffset="149373.4224">15420 8343 82 0,'-3'-10'552'0,"0"4"14"0,1-1-14 15,-1-2-26-15,1 4-98 0,0-2-131 0,0 2-75 0,2 1-48 0,0 0-24 16,0 1-14-16,0 0-10 0,0 1-7 0,0 0-10 0,0 1-11 15,0 1-9-15,0 0-8 0,4 1-7 0,-2 1-5 0,1 1-4 0,1-1-2 16,-3 4 1-16,2 1 3 0,2 0 3 0,-2 3 5 0,2 2 3 16,-1 1 3-16,1 0 1 0,-1 2 2 0,0 4-2 0,1 1-4 15,-2 0-6-15,2 1-6 0,0 5-6 0,-4-2-10 0,2 3-7 0,-3 2-9 16,0 0-9-16,-1 1-8 0,-2 3-11 0,-3 1-9 0,-1 0-14 0,-2 0-17 16,-4 5-22-16,0-1-26 0,-4 2-31 0,-1 0-31 0,-3 1-45 15,-3 0-50-15,-3 0-80 0,3 2-93 0,-4-1-100 0,-2 2-101 16,-1-5-50-16,1 4-24 0,-1-4-6 0,1 0 3 0</inkml:trace>
  <inkml:trace contextRef="#ctx0" brushRef="#br0" timeOffset="150959.1016">13606 5363 10 0,'-3'0'512'0,"1"0"12"0,0 0-72 0,-1-2-114 0,2 2-79 0,-1-2-58 0,0 2-35 0,2-1-20 15,-1-1-11-15,-1 2-9 0,1-2-7 0,1 1-9 0,0 1-11 16,0 0-10-16,0 0-13 0,0 0-9 0,0 0-11 0,0 0-10 0,0 0-8 16,0 0-7-16,0 0-7 0,0 0-5 0,0 0-4 0,0 0-4 15,0 0-3-15,0 0-2 0,0 0-3 0,0 0-3 0,0 3-2 16,1 0-3-16,2 1 0 0,-1-1-3 0,1 2 0 0,0 2 1 15,1 0 1-15,1 1 0 0,-2 3 3 0,0 1 4 0,3 1 2 0,-3 3 5 16,2 2 2-16,-2 1 4 0,2 2 2 0,-2 4 5 0,-3 1 2 0,0 3 3 16,0 3 3-16,-3 2 4 0,-2 2 1 0,-3 3 1 0,-1 3-8 15,-4 3-12-15,-1 3-21 0,-7 1-27 0,-2 4-42 0,-4-1-54 0,-5 5-84 16,-6 1-106-16,-2 2-99 0,-4 1-96 0,-2 0-52 0,-2-1-29 16,-3 0-17-16</inkml:trace>
  <inkml:trace contextRef="#ctx0" brushRef="#br0" timeOffset="160407.999">7498 10026 201 0,'0'-7'588'0,"-1"2"14"0,-1 0 14 0,2-1-91 0,-2 3-140 0,2-1-92 0,-1 1-67 0,-1 0-39 0,2 1-27 0,-2-1-17 15,1 3-10-15,1 0-13 0,0 0-11 0,0 0-14 0,0 0-17 16,0 0-15-16,0 0-14 0,0 0-14 0,-2 0-11 0,2 0-5 0,0 3-3 15,0 0-1-15,0 0-1 0,0 0 3 0,0 1 5 0,0 1 2 16,-1 3 5-16,1-3 2 0,-3 2 3 0,3 3 2 0,-2 1 3 0,2-1 2 16,-1 1 0-16,-1-1 0 0,2 2-3 0,-1-1-3 0,-1 3-1 15,0 1-4-15,2-2-3 0,-1 0-1 0,-1 2-2 0,2-1-3 0,-2 1 0 16,1 0-2-16,1-2-2 0,0 0-2 0,0 2-3 0,0-3-5 16,1 1-6-16,1-3-11 0,1 0-11 0,-1 1-12 0,3-2-11 15,-2 0-12-15,3-1-12 0,0-3-11 0,2 0-15 0,0 0-13 0,3-3-13 16,-1 0-16-16,1 1-16 0,3-6-13 0,-1 1-11 0,2-1-5 15,0-2-5-15,2-2 1 0,-1-3-1 0,1 1 4 0,-1-3 4 0,3-1 8 16,-2-2 9-16,-2-3 14 0,2-1 16 0,-3 0 20 0,0-1 20 16,-1-4 22-16,-3-1 24 0,2 4 26 0,-4-6 26 0,0 2 24 0,1 2 26 15,-2-4 19-15,-2 3 20 0,-2 2 15 0,0 0 15 0,-3 0 11 16,0 3 10-16,0 0 6 0,0 0 6 0,-3 2 6 0,1 3 1 16,-1 0 3-16,0 3 0 0,0-1-2 0,-1 0-1 0,0 4-4 15,1 0-5-15,0 2-8 0,1 0-12 0,-1 2-10 0,1-1-12 0,1 2-8 16,-1 3-7-16,0 0-8 0,-1 2-6 0,2 1-11 0,-3 2-10 0,1 3-11 15,-1 2-12-15,2 4-10 0,-1 3-8 0,0 2-5 0,0 1-3 16,-1 4 1-16,1 4 2 0,2 0 1 0,-1 3-1 0,2 2-1 0,0 2-1 16,0 2-1-16,0 1-1 0,2 2-1 0,-1 2 2 0,2-1 1 15,-1 3 1-15,1 1 1 0,-1 1 2 0,-1 0 0 0,1 1-5 16,0 0-1-16,-1 0-3 0,-1-1 0 0,0 0-3 0,-1-2-3 0,-1 0-2 16,0-2-5-16,-1-2-3 0,-2-1-4 0,1-1-3 0,0-2-7 15,-3-3-8-15,2-3-10 0,0-1-10 0,0-3-12 0,-1-2-15 0,-2-1-15 16,2-4-17-16,0-2-20 0,-1-5-21 0,2 1-27 0,-4-4-30 15,3-2-36-15,-2-2-41 0,0-5-68 0,-1-3-82 0,0-1-82 0,1-6-81 16,-2-2-40-16,0-2-19 0,2-5-3 0</inkml:trace>
  <inkml:trace contextRef="#ctx0" brushRef="#br0" timeOffset="160642.3324">7383 9748 535 0,'-5'-5'591'0,"3"2"8"0,-1-2 8 0,-2 1-100 0,4 4-151 0,-1-5-97 0,1 5-65 0,-1-2-42 0,2 2-28 16,0 0-14-16,0 0-7 0,0 0-3 0,0 0-1 0,0 0-4 16,3 0-5-16,-1 0-6 0,-1 0-7 0,3 0-9 0,-3 0-7 0,2 0-6 15,-1 0-4-15,0 0-5 0,-1 0-2 0,1 0-9 0,-2 0-14 16,3 0-22-16,-1 0-26 0,-1 0-37 0,1 0-40 0,1 0-52 15,-2 0-60-15,-1 0-99 0,0 0-117 0,3 2-96 0,1-2-85 0,-3 2-43 16,1 1-23-16,1-1-7 0</inkml:trace>
  <inkml:trace contextRef="#ctx0" brushRef="#br0" timeOffset="187157.44">4880 8470 303 0,'-15'0'201'0,"2"0"-68"0,-4-2-45 0,1 2-20 0,-1 0-6 0,-1 0 2 0,1 0 8 15,-2 0 9-15,3-3 9 0,-1 3 5 0,-1 0 3 0,3-2 0 16,0 2 1-16,-2-2 0 0,4 1 0 0,1 1 0 0,-1-3 0 0,3 2-2 15,-2 1-3-15,4-3 0 0,1 1-1 0,-2 0-1 0,3 2-1 0,1-1-2 16,0-1-3-16,2 2-4 0,0-2-6 0,-1 2-6 0,3-1-7 16,-2-1-8-16,0 2-5 0,3 0-6 0,0 0-7 0,0 0-6 0,0 0-5 15,0 0-8-15,0 0-8 0,0 0-6 0,0 0-8 0,0 0-4 16,0 0-4-16,0 2-4 0,0-1-2 0,0 1 0 0,0 1-1 0,0 1-1 16,0 0 0-16,0 0-1 0,-2 3 1 0,1 0 1 0,1 0 2 0,-2 2 1 15,1 1 3-15,-1 0 5 0,2 3 8 0,-2 1 3 0,2 1 4 16,0 1 1-16,0-1 3 0,0 4 2 0,0-2 1 0,0 3 2 15,0-1 1-15,0 3 2 0,0 2 1 0,0-1 4 0,0 2 4 0,0 3 2 16,0 0 2-16,0 1 2 0,0 2 3 0,0-1 1 0,0 3 1 0,0 1 4 16,-1 3 2-16,-1-1 1 0,1 3 3 0,-1-1 0 0,0 4 3 0,-1 1-3 15,0 0-2-15,-1 1-5 0,0 2-2 0,1 0-5 0,-2-2-4 16,2 3-3-16,-2-3-3 0,0 3-6 0,1-1-4 0,-1 2-5 0,1-3-6 16,-1 4 0-16,0-3 0 0,-2 2 2 0,0-2 1 0,-1 1 0 15,1 1 1-15,-1 0 1 0,-1 0 0 0,1 2 0 0,-1-5 0 0,-2 5 3 16,3-3-1-16,-2-1 2 0,-1 3 3 0,2-4-1 0,-1 1-4 0,2-2-3 15,-3-1-4-15,3-1 0 0,-3-2-2 0,2 0 0 0,1-3-2 16,0-1 0-16,0-4 0 0,0 0 1 0,2-4 0 0,1-1 2 0,0-2-1 16,-1-2 2-16,2-3 2 0,0 0 1 0,1-2 1 0,0-3 2 0,0-2 1 15,1-1 4-15,-1 0 0 0,3-2 3 0,-2-3 3 0,2-1 0 16,0 0 3-16,0-1 0 0,0-1 2 0,0 1 0 0,0-2 0 0,0 0 1 16,0-2 0-16,0 0-1 0,0-1-1 0,0 0-3 0,0 2 0 15,0-2-3-15,0 2-1 0,0-2-3 0,0 0-1 0,0 0-3 0,2 1-1 16,-2-1-1-16,1 2-1 0,1-2-1 0,-2 2-1 0,2 0-1 15,-1 1 0-15,1-1-1 0,1-1 1 0,-1 2-1 0,-1 1 1 0,3-1 0 16,-1-1 1-16,1 2-2 0,-1-1 2 0,-1 2 0 0,1-2-1 16,2 0 1-16,-2 2 0 0,2-3 0 0,0 3 1 0,1 0 0 0,-2-1 1 15,1 1 1-15,2 1 0 0,-1-3 1 0,2 2 1 0,-2 2 0 16,4-2 2-16,-2 2 0 0,3-2 1 0,-2 0 0 0,5 1 1 0,-1 1 1 16,0 0-1-16,4 0 2 0,-1-1 0 0,3-1 0 0,3 3 1 15,0 0-1-15,0-1 0 0,4 0-1 0,2 0-3 0,2-1-5 0,0 0-8 16,3 2-11-16,2-4-14 0,0 2-18 0,4-2-21 0,1 0-33 0,1 2-39 15,3-2-63-15,1-1-75 0,3-1-125 0,0-1-147 0,2-1-78 16,1-1-39-16,0-2-21 0,1-2-9 0</inkml:trace>
  <inkml:trace contextRef="#ctx0" brushRef="#br0" timeOffset="188390.3469">1092 9603 23 0,'1'-22'537'0,"1"2"10"0,-2 0 12 0,2-1-81 0,-1 0-125 0,-1 2-87 0,2-1-70 0,-2 0-35 0,1 1-20 0,1-1-11 0,-2 1-5 16,0 2-4-16,0-2-7 0,0 1-7 0,0 0-10 0,-2 1-10 15,1 2-10-15,1-2-6 0,-2 2-7 0,-1 0-4 0,1 2-6 0,1 1-3 16,-1-1-3-16,-1 1-3 0,1 3-3 0,-1 0-4 0,0 2-3 0,0 1-4 16,0 0-3-16,1 0-6 0,1 3-9 0,-1-1-8 0,-1 1-11 0,1 1-7 15,2 0-8-15,-1 2-3 0,-1 4-5 0,-1-1-1 0,1 1 0 16,1 5 0-16,-1 2 1 0,-1 0 2 0,0 6 2 0,0 3 5 0,1 2 4 16,1 4 7-16,-1 4 6 0,2 2 4 0,2 4 4 0,-1 3-1 0,3 1 1 15,0 3-3-15,2 1-4 0,1 3-4 0,1-1-2 0,1 2-2 0,0 1-2 16,1 1 0-16,2-4 3 0,-2 4 3 0,0-1 1 0,2-1 3 15,-4 0 2-15,2-1 3 0,-2-1 3 0,1 0 2 0,-4-5 2 0,-2 4 2 16,0-3 3-16,-1 0 2 0,-2-4 1 0,0 2-1 0,-3-5-2 0,-2 2 0 16,0-6 0-16,0 1-2 0,-4-6 1 0,1 2-1 0,-2-6 3 0,-2-1 3 15,1-3 5-15,1-1 4 0,-4-4 6 0,1-1 4 0,-1-3 5 0,0-3 2 16,-2-2 1-16,2-4 0 0,-2-1 0 0,2-3-6 0,-2-4-6 16,0-2-9-16,2-4-9 0,0-3-13 0,0-4-14 0,3-1-16 0,1-3-16 15,-1-5-13-15,3-2-13 0,2-2-10 0,1-1-8 0,3-3-4 0,2 1-2 16,2-3 4-16,3 1 6 0,0 0 8 0,3 1 6 0,1-3 10 0,-1 7 10 15,3-3 14-15,1 4 15 0,0 1 14 0,-1 2 15 0,3 2 13 0,-1 1 9 16,-1 3 9-16,1 3 5 0,-2-1 3 0,1 3 4 0,0 3 2 16,0 1 1-16,-2-1 0 0,1 7-2 0,0-3-2 0,-3 5-5 0,1-2-7 15,2 5-5-15,-3-1-7 0,0 1-6 0,0 2-6 0,1 1-6 0,1 1-5 16,-2 1-4-16,1 1-2 0,-1 1-2 0,-1 0-1 0,-1 0 1 16,3 1 0-16,-1 2 1 0,-1 0 1 0,-1 2 2 0,-1-3 1 0,2 3 1 15,-2-1-4-15,2 3-7 0,-4-3-10 0,2 2-13 0,-2-2-14 0,1 1-18 16,-1-1-22-16,-1 1-25 0,1 1-31 0,-1-2-31 0,-2 1-42 15,1 0-46-15,1-4-57 0,-2 2-65 0,2-3-72 0,-1 0-79 0,-1-3-37 16,0 0-19-16,0 0 1 0</inkml:trace>
  <inkml:trace contextRef="#ctx0" brushRef="#br0" timeOffset="188518.1745">1337 9691 76 0,'1'-9'563'0,"-1"2"4"0,0 0 4 0,0-1-58 0,0 1-89 0,0 2-103 0,0 0-113 16,0 1-73-16,0-1-54 0,0 2-42 0,0 0-38 0,0 1-42 0,0 1-44 0,0 1-42 15,0 0-43-15,0 0-57 0,0 0-62 0,2 3-80 0,-2 0-89 16,2 3-51-16,-1-2-35 0,1 3-13 0</inkml:trace>
  <inkml:trace contextRef="#ctx0" brushRef="#br0" timeOffset="188838.5475">1465 9778 500 0,'0'3'565'0,"0"0"2"0,0 0-2 16,0-1-98-16,0-1-147 0,2 0-99 0,-1 2-76 0,-1-1-45 0,2 0-30 15,-2-1-16-15,1 1-10 0,2 3-11 0,-3-3-10 0,2 3-7 16,-1-3-9-16,-1 5-2 0,2-2-3 0,-2-1-1 0,1 0-1 0,1 2 1 16,-2-1 2-16,2 0 0 0,-1 0 3 0,-1 0 0 0,2-2 3 15,-2 1 4-15,0-1 4 0,0 0 7 0,2-1 9 0,-2-2 11 0,0 0 10 16,0 0 7-16,0 0 6 0,1-2 2 0,-1 1-1 0,2-3 1 16,-1 1 0-16,1-2-4 0,1-3-2 0,-1 1-3 0,2-1-6 0,1 1-6 15,0-4-9-15,0 1-7 0,1 1-11 0,-1-2-4 0,2 2 0 16,0-1 1-16,-1 2 4 0,2 1 3 0,-2-2 1 0,1 2 0 0,-1 2-1 15,-1 1-2-15,0-1 0 0,-1 2-2 0,2 1 1 0,1 0-3 0,-2 2-5 16,-1 2-4-16,1 0-4 0,0 1-5 0,3 2-4 0,-2-1-3 16,0 1 1-16,1 2-6 0,-1 2-3 0,2-2-8 0,-2 2-6 0,1 0-13 15,2 1-18-15,-1 0-18 0,0 2-20 0,0-2-24 0,1 2-24 0,-1-1-28 16,2-1-29-16,-1-1-41 0,2 0-44 0,-1-2-51 0,5 0-53 16,-2-2-65-16,1 0-68 0,1-1-31 0,0-3-10 0,1-2 2 0</inkml:trace>
  <inkml:trace contextRef="#ctx0" brushRef="#br0" timeOffset="189222.8507">2091 9656 551 0,'-2'-8'610'16,"2"-1"-1"-16,-3 0-10 0,0 0-74 0,-3 1-105 0,3 1-78 0,-2 1-62 15,-2-1-39-15,1 2-29 0,-2 0-20 0,0 3-20 0,0-1-19 16,0-1-22-16,-1 4-17 0,-2 0-17 0,1 0-15 0,-2 4-14 0,1-1-14 16,-1-1-12-16,-3 5-12 0,3 0-8 0,0 1-10 0,-1 0-7 0,1 1-5 15,2 2-4-15,-1-1-1 0,2 3-4 0,1-4-1 0,3 6-2 16,0-4-1-16,0 1-3 0,2 0-1 0,3-1-2 0,0 1-3 0,0 0-3 15,2-2-3-15,1 1-4 0,2-4-3 0,0 2-4 0,1-2-5 16,3 0-7-16,-1-2-5 0,0-1-8 0,2-3-6 0,1 1-5 0,0-4-5 16,1-1-3-16,1 1-2 0,0-5 0 0,-1-1 2 0,1-2 1 0,-1 0 4 15,1-4 7-15,-1-3 7 0,-2 1 8 0,0-5 7 0,-2 0 9 16,1-5 6-16,-4 1 7 0,0-3 7 0,0-2 4 0,-4-3 6 0,1-1 2 16,-2-3 9-16,-2-1 9 0,1 1 12 0,-3-1 10 0,1-2 13 15,-3 2 12-15,1-2 13 0,-1 5 18 0,-2-2 21 0,0 2 23 0,2 5 19 16,-2 1 16-16,2 1 16 0,-1 5 10 0,1 2 2 0,1 2-6 0,-1 4-12 15,3 2-13-15,0 1-18 0,-1 3-19 0,3 2-20 0,-1 1-22 16,2 2-23-16,0 4-24 0,0 4-17 0,0 0-16 0,2 4-13 0,1 4-10 16,0 3-4-16,0 5-2 0,3 2 2 0,1 6 3 0,-1 4 6 0,2 2 8 15,0 3 5-15,0 6 2 0,1 1-9 0,3 3-14 0,-2 1-26 16,2 2-31-16,0 1-35 0,-1 3-35 0,-1-2-49 0,2 2-55 0,-2 0-80 16,1 0-90-16,-2-1-109 0,-1-1-118 0,0-1-61 0,-1-1-33 0,2-2-8 15,-1-2 8-15</inkml:trace>
  <inkml:trace contextRef="#ctx0" brushRef="#br0" timeOffset="189892.1578">1678 10355 295 0,'-6'-12'655'0,"-1"2"8"0,3 0 13 0,-1-1 11 0,-1 2 13 0,4 0-123 0,-1 0-189 0,3 1-121 16,0-1-86-16,0 1-47 0,0-1-28 0,3 2-14 0,-1 0-8 0,4 1-6 16,-3 0-5-16,2 2-13 0,1-1-18 0,1 1-16 0,3 2-18 15,-2-2-16-15,2 3-14 0,-2-1-9 0,3 4-3 0,0-1-4 16,0 3 2-16,-1-1 2 0,-1 3 1 0,-1 0 4 0,3 3 2 0,-3 0 2 16,-2 4 4-16,1-1 0 0,-1 1 3 0,-3 2 4 0,0 1 1 0,0-2 5 15,-3 5 3-15,-1-1 1 0,-1 0 3 0,-1 0 0 0,0-2 2 16,-3 4 0-16,3-6 2 0,-2-1 1 0,0 1 2 0,2-2 4 0,-2-2 5 15,2-1 6-15,-3-1 9 0,3-2 6 0,-1-2 6 0,1-1 4 16,0-1 4-16,1-2-1 0,1-2-1 0,-1-2 0 0,-1-1-2 0,3-1-3 16,-2-2-5-16,2-4-7 0,2-1-9 0,0 0-11 0,1-4-12 0,0 2-10 15,3-6-9-15,3 1-7 0,0 1-6 0,0-1-4 0,1 0-3 16,2-1-3-16,1 1-2 0,-1 1 0 0,1 0-1 0,3 3 0 0,-5 1 1 16,2 2-1-16,-1 1 0 0,1 2 0 0,-2 1 1 0,0 2 1 15,-1 2 3-15,0 2 2 0,0 2 1 0,-2 2 3 0,1 2 2 0,1 2 3 16,-4 2 3-16,1 2 3 0,-1 3 5 0,0-1 5 0,-1 4 5 0,0 0 3 15,-2 3 4-15,-1 1 3 0,-1 0 2 0,-1 0 3 0,0 1 2 16,-1 2 1-16,-1-2 1 0,-1-1-1 0,1 0 1 0,-1 0 0 0,0-3 0 16,0-1 4-16,-2-2 3 0,4-1 5 0,-1-2 7 0,-1-1 8 15,1-2 11-15,2-2 1 0,-1-3 2 0,1-2-1 0,0 0 0 0,0-2-2 16,1-3 0-16,1-4-5 0,-1 1-1 0,3-5-7 0,0 0-6 0,1-4-9 16,1-1-11-16,2-1-14 0,0-4-14 0,3 2-9 0,-1-2-6 15,2-2-2-15,-1 1-2 0,2 3-1 0,-1-4 1 0,1 2 0 0,1 2 0 16,-1 2-2-16,-2-2 1 0,3 4-1 0,-1 2 2 0,-2 2 2 15,0 0 2-15,0 5 3 0,0-1 2 0,-1 4 1 0,0 0-1 0,0 3 0 16,-2 2 0-16,0 2 1 0,1 1 3 0,-2 2 4 0,1 4 4 0,0-2 3 16,-2 6 5-16,0-1 3 0,-1 1 2 0,0 2 5 0,0 2 3 15,-2 1 4-15,2 0 3 0,-1 0 3 0,-1 1 3 0,-1 1 1 0,1-2 0 16,-3 0-1-16,2 1-2 0,-2-2-6 0,0-1-7 0,0-2-8 16,0-1-7-16,0-1-8 0,0-2-8 0,0 0-9 0,0-3-11 0,1-1-23 15,-1-3-28-15,2 0-32 0,0-3-33 0,1-3-28 0,0-1-25 0,0-3-23 16,3-1-21-16,-1-3-23 0,3-2-24 0,-2-1-25 0,1-1-24 15,2-2-15-15,-1-2-12 0,0-2 18 0,3 0 32 0,-3-2 49 0,0 3 59 16,0-3 57-16</inkml:trace>
  <inkml:trace contextRef="#ctx0" brushRef="#br0" timeOffset="190030.5893">2514 10122 58 0,'5'-16'174'0,"0"0"51"0,1 2 38 0,0 4 31 0,-4 0 10 0,1 2-1 0,0 0-14 0,-1 4-20 0,-2 1-24 0,1 1-25 0,-1 2-26 16,2 0-29-16,0 4-23 0,-1-1-24 0,1 2-19 0,1 4-19 0,-1-1-11 16,-1 1-10-16,1 2-4 0,2 0-1 0,-2 4-2 0,-2-3-5 15,3 5-3-15,-1-3-4 0,-1 1-3 0,1-1-3 0,0 1-9 16,-1 2-9-16,1-3-10 0,-1 1-8 0,1-3-13 0,0 2-13 0,-1-2-15 15,1-2-18-15,-1-1-17 0,1-2-21 0,2-1-26 0,-4 0-28 0,2-2-42 16,1-2-48-16,-3-2-44 0,0 0-40 0,2-3-50 0,-1-1-53 0,1-1-27 16,0-3-14-16,-1-2-7 0</inkml:trace>
  <inkml:trace contextRef="#ctx0" brushRef="#br0" timeOffset="190440.181">2566 9723 455 0,'0'-22'528'0,"-2"4"-8"0,0 3-64 16,2 0-90-16,-2 2-85 0,1 3-81 0,1 1-57 0,0 3-46 0,0 1-34 15,1 1-28-15,1 3-28 0,2 1-30 0,-2 1-25 0,1 3-26 16,2 2-24-16,1 2-23 0,-1 1-18 0,0 2-20 0,2 3-17 0,0 3-20 16,-2-1-15-16,1 4-14 0,2 0-5 0,-2 2-3 0,1 0 3 0,-1 1 9 15,-1 1 23-15,1-2 31 0,0-1 40 0,-1 0 43 0,0 0 43 16,1-3 45-16,-1-2 43 0,1 1 43 0,-1-3 40 0,0-1 39 0,-2-1 27 16,2-1 22-16,0-3 21 0,-2 0 17 0,1-1 4 0,-1-2-5 0,-1-1-10 15,1 3-16-15,0-4-16 0,0 2-18 0,1-3-15 0,-1 1-14 16,0 0-18-16,-1 0-15 0,4 0-15 0,-2-1-14 0,1 2-15 15,0-1-17-15,0 2-14 0,0-1-12 0,1 0-10 0,-2 3-10 0,1-2-8 16,0 2-7-16,0 1-2 0,-2 1-2 0,0-1-1 0,2 1-1 0,-4 0 2 16,1 0 0-16,-2 2 2 0,0-1 2 0,0 0 1 0,-2 0 2 15,1-1 2-15,-2 0 2 0,0-2 5 0,1 1 8 0,1-3 13 0,-1 2 14 16,-1-4 16-16,1 2 16 0,1-3 8 0,-1-2 5 0,2 0 0 16,0-2 2-16,0-1-3 0,0-1-2 0,0-4-5 0,3 1-8 0,0-2-8 15,2-3-9-15,0 1-16 0,1-5-19 0,2 3-18 0,0-4-17 0,3 2-12 16,0 1-4-16,2-3-5 0,1 3 0 0,0 2 1 0,0 0 2 15,2 2 2-15,0 1 2 0,0 1 2 0,-1 3-1 0,3 0 0 0,-1 3 1 16,0 0-1-16,0 4 0 0,0 0-2 0,-1 3 0 0,-1 2-7 16,0 2-7-16,0 1-15 0,-2 2-20 0,-3 3-26 0,1 2-29 0,-2 3-47 15,-4 0-53-15,0 3-117 0,-3 2-148 0,-4 2-88 0,-1-1-55 0,-4 5-29 16,-1-1-14-16,-4 1-2 0</inkml:trace>
  <inkml:trace contextRef="#ctx0" brushRef="#br0" timeOffset="190689.1064">2165 10987 348 0,'-18'-4'863'0,"3"1"-30"0,0-3-13 0,3 1-2 0,2-1-8 0,2 3-14 0,2-4-164 0,2 1-241 0,4-1-149 15,4 0-103-15,4 0-54 0,5 0-34 0,4 0-21 0,5-2-20 0,8 0-26 16,5 0-27-16,8-1-32 0,9-1-38 0,8 0-32 0,8 0-31 16,11 0-37-16,7-1-38 0,8 3-71 0,9-5-87 0,7 1-118 0,1-1-131 15,9 1-62-15,7 0-28 0,2-2-6 0,-1-2 5 0,2-1 11 16</inkml:trace>
  <inkml:trace contextRef="#ctx0" brushRef="#br0" timeOffset="195273.4447">1489 12855 140 0,'0'0'398'0,"0"0"-49"0,0 0-65 0,0 0-74 0,0 0-41 0,0 0-26 0,0 0-13 0,0 0-4 0,0 0 0 0,0-2 4 0,0 1 3 0,0-3 6 0,1 3 0 16,-1 0 0-16,2-2-4 0,-2 0-4 0,1 0-2 0,-1 0-5 15,2-1-3-15,-2 0-5 0,0 1-7 0,0-2-5 0,0 0-3 0,0 0-6 16,-2-2-5-16,1 4-8 0,-1-2-6 0,1 1-8 0,-1-1-6 16,0 2-7-16,-1-1-6 0,0 0-7 0,-2 2-4 0,1-1-6 0,-1 0-4 15,0 1-6-15,-1 1-7 0,-1 1-3 0,-2 0-6 0,1 1-4 16,0 3-5-16,-4-1-1 0,2 0-3 0,-1 5-1 0,-2 0-1 16,1 1-1-16,0 1 1 0,0 3-1 0,-1-1 1 0,2 1 0 0,2 0 1 15,1 2-1-15,1 0 1 0,-2 1 1 0,6 0 1 0,0 0-1 0,3-2-2 16,1 6-1-16,3-6-3 0,2 1-2 0,3 0-4 0,2 0-3 0,3 1-5 15,4 0-7-15,1-3-7 0,4 1-6 0,0-2-9 0,4 0-4 0,-1 0-7 16,5-2-4-16,0 1-2 0,-1-2-1 0,0 0 2 0,2 0 1 16,-4-2 4-16,2 1 1 0,-3 0 8 0,-5-1 7 0,-1-2 10 15,-2 4 8-15,-5-4 9 0,0 1 10 0,-4 0 9 0,-4 0 11 0,-4-1 6 16,-2 1 6-16,-3-2 6 0,-4 0 4 0,-1 1 4 0,-6 2 1 16,0-3 3-16,-5 1 1 0,0-2 1 0,-2 2-1 0,-2 2-1 0,-1-5-3 15,2 3-1-15,-2-2-5 0,2-2-7 0,1-1-9 0,1 2-16 16,1-2-20-16,1-2-26 0,3 1-26 0,2-2-45 0,1-3-49 0,2 2-69 15,3-5-80-15,4 2-83 0,0-1-85 0,5-5-44 0,1 3-23 0,2-4-7 16</inkml:trace>
  <inkml:trace contextRef="#ctx0" brushRef="#br0" timeOffset="196105.7346">1876 12912 442 0,'0'-3'605'15,"-2"2"11"-15,2-2 11 0,-3 3 8 0,1 0-111 0,1-2-168 0,-2 2-102 16,0 0-73-16,1 0-43 0,-1 0-28 0,3 2-17 0,-2-2-11 0,2 3-14 15,-1-2-14-15,1 2-14 0,0 2-14 0,0-1-12 0,0 2-8 16,1 0-7-16,1 1-4 0,-1 4 0 0,3-1 0 0,-1 2 1 0,3 0 0 16,-1 0 0-16,-1 2-1 0,3-1-2 0,-2 1-3 0,4 1-3 15,-3-1-4-15,2-1-3 0,-1-2-4 0,2 3-3 0,-3-1-3 0,1-1-2 16,-1-2-2-16,3-2 2 0,-4 2 0 0,0-3 2 0,0 1 2 16,0-2 4-16,-2-2 6 0,2-1 7 0,-1 0 6 0,-1 1 7 0,-1-4 2 15,1 0 3-15,-1 0 2 0,-1-4 2 0,1-1 3 0,-1 1 0 16,1-3 1-16,-2-1-1 0,2-1 0 0,-1-1-2 0,-1-1-2 0,0-1-3 15,0-3-3-15,0 2-2 0,0-1 1 0,0 0 1 0,0 0 1 0,0 0 3 16,0 1 3-16,0-1 2 0,0 4-1 0,0 0 0 0,0-2 0 0,0 5-4 16,2-2-5-16,-2 3-3 0,3-1-3 0,-1 4-3 0,-1 0-2 15,4-1-1-15,-2 4-2 0,0 0-4 0,2 2-2 0,0 1-1 0,1 2 0 16,0 0 0-16,0 3 1 0,1 1 3 0,1 1 4 0,-2 0 3 16,3 2 4-16,-2-1 1 0,1 3 4 0,-2 2-1 0,2-4 1 0,0 3 0 15,0-1 0-15,-3 0 0 0,2-1-1 0,0 1 0 0,-2-2 0 16,-1 0 0-16,1-2 1 0,1-2 2 0,-3 1 2 0,2-4 5 0,-2 2 3 15,-1-2 4-15,1-1 2 0,-1-3 1 0,-1 1 0 0,1-4-1 16,-2-1 2-16,2 1-1 0,-1-5 0 0,-1-2 1 0,0 2-2 0,0-4-1 16,0-3-2-16,0 3-3 0,-1-5-7 0,-1-1-2 0,2 0-3 0,-2 0-2 15,1-2-1-15,-1-2 0 0,2 3 0 0,-1 1 0 0,-1-2-2 16,2 1-1-16,0 1-3 0,0 3-5 0,0-1-7 0,2 1-9 0,-1 2-11 16,1 2-8-16,1 0-8 0,2 5-7 0,-2-1-7 0,3 3-7 15,0-1-8-15,2 4-12 0,0 0-11 0,2 4-12 0,-1-1-12 0,1 1-6 16,2 2-6-16,1 2-1 0,-1-1 2 0,1 1 3 0,3 0 4 0,-3 1 6 15,0-1 5-15,2 0 8 0,-2 1 10 0,1-3 14 0,-1-1 14 16,-1 2 18-16,-1-4 18 0,-1 2 21 0,2-2 19 0,-5-1 22 0,1 0 17 16,-2-2 17-16,2-2 15 0,-5 0 15 0,2-2 12 0,-2 0 12 15,0-1 9-15,-3-1 7 0,0 0 6 0,0-1 2 0,-3 0 3 0,1-3-1 16,-1 1-4-16,0 1-6 0,-2-2-5 0,1 3-9 0,-1-3-10 0,0 3-10 16,0 0-10-16,1 1-12 0,-1-2-9 0,-1 4-10 0,1-2-9 15,2 3-9-15,-2-1-9 0,2 1-7 0,-2 3-6 0,2 0-3 0,-3 0-5 16,3 3-3-16,-2-1-1 0,2 3-1 0,-2 2 0 0,0 3-1 15,2-2 1-15,-1 4-1 0,0-1 2 0,1 6-2 0,1-2-1 0,1 0-5 16,1 2-4-16,0 1-6 0,0 0-4 0,1-1-7 0,1-1-4 0,1 1-4 16,-1 0-4-16,2-2-4 0,1 0-2 0,-2-1-1 0,2-3-1 15,0-1 3-15,-2 0 3 0,2-2 4 0,-1-1 8 0,1-3 6 0,-2-1 6 16,2-1 5-16,-2-2 6 0,2-4 5 0,0 1 4 0,-1-2 5 16,1-4 5-16,-2 1 2 0,2-4 3 0,-2 1 0 0,2-1 3 0,-2-3 0 15,2 2-2-15,-2-4 1 0,0 2-1 0,0 0 2 0,-1 0 1 16,1 2 1-16,-1-1 0 0,-1 1-1 0,1 2-1 0,-2 1-3 0,1 3-3 15,1-1-3-15,-2 1-4 0,2 3-3 0,-1 1-1 0,-1 1-1 0,0 2 0 16,2 2-2-16,2 1 0 0,-2 1-2 0,1 3 1 0,0 2-1 16,2 0 0-16,-2 2 2 0,2 2 2 0,0 1-1 0,1 2-1 0,-1 0-7 15,-1 0-13-15,1 1-13 0,2 1-16 0,0 1-14 0,-2-5-16 0,3 3-13 16,0 0-16-16,1-5-15 0,-1 3-13 0,-1-4-17 0,2-1-14 16,0 0-27-16,1-3-30 0,-2-2-34 0,3 0-35 0,-1-5-45 0,-1 0-50 15,-1-4-27-15,0-2-19 0</inkml:trace>
  <inkml:trace contextRef="#ctx0" brushRef="#br0" timeOffset="196304.8022">2741 12573 338 0,'-4'-18'562'0,"-1"1"-15"0,2 4-28 0,0 1-76 0,0 0-98 0,0 7-73 0,1 0-57 0,-1 4-41 0,3 1-31 0,-1 1-25 0,-1 6-20 0,2 1-19 16,2 7-19-16,-1-1-12 0,2 6-12 0,0 1-7 0,-1 6-2 0,3 1-1 15,-1 5 1-15,1 1-1 0,2 7-2 0,0 0-1 0,3 4-5 16,-2 0-1-16,0 5-3 0,1-2-2 0,1 4-4 0,1-1-6 0,0 1-9 15,-2 1-6-15,1-2-7 0,2 0-8 0,-2 0-11 0,-2-2-15 0,3-1-16 16,-2-1-15-16,1-2-17 0,-1-4-13 0,1-2-17 0,-2-1-14 16,3-4-14-16,-3-3-16 0,0-4-15 0,0-3-28 0,1-3-37 0,-1-3-56 15,0-4-70-15,-3-2-43 0,2-4-33 0,-2-6-15 0</inkml:trace>
  <inkml:trace contextRef="#ctx0" brushRef="#br0" timeOffset="196523.243">2775 12930 425 0,'0'-21'515'0,"2"1"8"0,1 1-54 16,0 4-83-16,0 0-97 0,2 1-101 0,3 2-57 0,-2 2-37 0,3 1-18 15,1 1-12-15,0 2-7 0,2 2-4 0,1 0-7 0,-1 3-8 16,1 1-5-16,3 1-7 0,-3 3-5 0,-2 0-4 0,3 4-1 0,-3-1 0 16,-1 2 0-16,0 4 2 0,-1-1 3 0,-3 3 2 0,-3-1 4 15,-1 1 3-15,-2 2 2 0,-2 1 3 0,-1-2 1 0,-3 2 0 0,-4 0 0 16,-1-1 2-16,0 1-1 0,-2-2 1 0,-4 1-13 0,-2 0-14 15,0-3-41-15,-3-1-48 0,0 1-117 0,-1 0-150 0,-4-4-103 0,1 0-78 16,-3-1-41-16,-1-2-25 0,0-2-17 0</inkml:trace>
  <inkml:trace contextRef="#ctx0" brushRef="#br0" timeOffset="215838.0184">6981 12905 60 0,'-5'-4'552'0,"2"-1"4"0,0 2 4 16,-1-1-1-16,2 1-108 0,-1 0-163 0,3 1-100 0,-2 1-68 16,2 0-41-16,0 1-25 0,0 0-19 0,0 0-14 0,0 0-15 15,0 0-16-15,0 0-19 0,0 1-16 0,2-1-21 0,-2 1-23 0,2 1-27 16,-1-1-28-16,-1-1-39 0,4 2-43 0,-2 1-57 0,-2-1-62 16,0-2-54-16,0 0-51 0,0 0-33 0,0 2-23 0</inkml:trace>
  <inkml:trace contextRef="#ctx0" brushRef="#br0" timeOffset="217372.9023">5192 13843 257 0,'-2'-3'551'0,"-1"0"-7"0,0 0-21 0,1 0-67 0,1-1-90 0,-1 2-60 0,-2-3-46 15,2 2-28-15,2-2-17 0,-1 1-10 0,-1 1-6 0,2-1-6 16,0 1-4-16,0 1-10 0,0-3-11 0,0 5-13 0,0-2-14 0,0-1-14 16,0 3-15-16,0 0-12 0,0 0-13 0,0 0-13 0,0 0-12 15,0 0-15-15,0 0-13 0,0 0-11 0,0 3-12 0,0-1-8 16,0 5-7-16,0-2-4 0,0 4-1 0,2 0-1 0,-2 1 1 0,1 4 2 15,-1 2 2-15,2 1 7 0,-2 2 2 0,2 2 5 0,0 2 5 16,-2-1 1-16,2 2 1 0,-1 2 0 0,1-1-2 0,1-1-1 0,0 0-3 16,-1 2-3-16,3-4-5 0,-2 0-10 0,2 0-12 0,-1-3-8 15,1-1-5-15,1-2-6 0,-1 1-7 0,0-3-8 0,0-4-8 16,2-1-10-16,0 0-10 0,-1-4-7 0,1-2-7 0,0-3-4 16,1-2-2-16,2-3 4 0,-2 0 10 0,3-4 5 0,-2-1 4 0,1-4 6 15,2-3 5-15,-2 1 9 0,-2-2 9 0,3-4 12 0,-2 3 14 0,-2-2 15 16,0 1 15-16,-2-2 14 0,0 3 16 0,0-1 14 0,-2 3 12 15,0-2 12-15,0 4 14 0,-1 0 8 0,1 3 10 0,-3 1 3 16,3 1 1-16,-3 1-4 0,0 4-5 0,0-2-9 0,0 1-13 16,2 3-11-16,-2 0-14 0,0 2-12 0,0 1-12 0,1 1-11 0,-1 2-13 15,0 0-12-15,0 3-6 0,0 3-5 0,0-2-1 0,0 5 0 0,0 1 2 16,0-2 4-16,0 6 3 0,-1 0-1 0,-1 0-6 0,2 0-10 16,-3 1-13-16,3 1-15 0,0-2-18 0,-3 1-20 0,3 0-20 15,-2-1-26-15,1 0-30 0,1 0-37 0,0-5-43 0,0 0-61 0,0 0-66 16,0-3-80-16,0-1-85 0,1-3-47 0,1 0-31 0,1-5-5 15,2 0 6-15</inkml:trace>
  <inkml:trace contextRef="#ctx0" brushRef="#br0" timeOffset="217521.563">5511 13887 408 0,'-4'-9'571'0,"-1"2"11"0,0 0-21 0,2-1-34 0,-2 3-105 0,2 0-140 0,-2 0-86 0,1 1-60 0,0 1-41 16,1-1-34-16,2 1-32 0,-1 1-37 0,0-1-45 0,1 1-52 0,1 2-62 15,1-2-70-15,1 1-87 0,1-1-100 0,2 0-69 0,-2 2-51 16,3 0-28-16,1 0-14 0</inkml:trace>
  <inkml:trace contextRef="#ctx0" brushRef="#br0" timeOffset="217821.0515">5736 13878 294 0,'-4'2'621'0,"1"-2"9"0,-2 3 10 0,1-3-24 0,-1 0-41 0,2 2-122 15,0 0-162-15,-2-2-95 0,2 1-63 0,0-1-33 0,-1 2-19 16,0 0-15-16,1-2-9 0,0 3-16 0,-2-2-14 0,3 3-13 16,-1-2-13-16,1 1-10 0,2 1-6 0,0 1-5 0,0 1-7 0,0 0-3 15,2 1-5-15,1 1-2 0,2 1-4 0,0-1-2 0,2 2 1 16,0-1 0-16,1 1 2 0,0 1 0 0,4-1 1 0,-4 3 1 16,2-4 0-16,-1 4 2 0,1-1 4 0,-1-2 3 0,0 1 3 0,-2-1 3 15,1 2 4-15,-2-2 3 0,-2 0 2 0,-1-1 2 0,3 1 3 16,-5-2 5-16,-1 1 3 0,-1 0 4 0,-5-2 5 0,3 1 4 0,-4 1 4 15,-1-1 3-15,0-1 4 0,-4 0 2 0,-1 0 3 0,-1 0 2 16,-1 0 3-16,-2-1-1 0,3-1 0 0,-2 0-7 0,0 0-12 0,1-3-17 16,0 0-22-16,1-2-25 0,1 0-29 0,4-1-42 0,-2-2-53 15,3-3-81-15,3-3-100 0,0 0-90 0,4-3-87 0,1-1-44 0,1-2-25 16,4-4-8-16</inkml:trace>
  <inkml:trace contextRef="#ctx0" brushRef="#br0" timeOffset="218005.1439">5941 13735 587 0,'6'-5'650'0,"1"3"6"0,-4 0 1 16,2 1-3-16,-1-1-117 0,-2 2-171 0,-1 0-113 0,1 0-83 0,0 3-50 16,-1-1-32-16,-1 3-19 0,2 0-13 0,1 4-10 0,-3-1-8 15,3 2-5-15,-1 4-6 0,-2-2-2 0,2 5-1 0,-1 0 3 16,-1 3 4-16,2-1-1 0,-2 4-2 0,0-2-11 0,0 2-15 0,0 1-16 16,0 1-18-16,-2 0-17 0,2 0-20 0,0 0-20 0,-1-1-21 15,1-2-24-15,0 2-24 0,0-4-27 0,0-1-25 0,0 0-31 16,0-5-30-16,0 1-27 0,0-4-24 0,0-1-21 0,0-2-19 0,0-3-28 15,0 0-30-15,0-5-21 0,0 0-14 0,0 0 4 0</inkml:trace>
  <inkml:trace contextRef="#ctx0" brushRef="#br0" timeOffset="218138.4442">5952 14103 399 0,'-5'-14'508'0,"2"4"21"0,-2-3 15 0,2 3-34 16,-1 1-54-16,2 0-54 0,-1 1-55 0,1 1-40 0,1-2-33 16,1 3-30-16,0 0-25 0,0 0-26 0,1 1-26 0,1 1-24 15,1-2-25-15,3 3-29 0,-1 0-33 0,1-1-32 0,4 0-36 0,1 0-40 16,2-1-39-16,2 2-45 0,0 1-50 0,2 0-56 0,4-1-61 0,-1 1-102 15,4-3-121-15,-3 5-76 0,2-2-54 0,1-1-20 0,-1 1-6 16,0-1 11-16</inkml:trace>
  <inkml:trace contextRef="#ctx0" brushRef="#br0" timeOffset="218503.9095">6532 13810 201 0,'-6'-2'577'0,"0"2"10"0,-1 0 3 0,-2-3 0 0,3 3-109 0,-1 0-167 15,-4-2-102-15,3 2-69 0,0 0-36 0,0 0-21 0,-1 0-13 16,-2 0-10-16,3 2-12 0,-3-2-10 0,3 0-12 0,0 3-10 0,0-3-6 16,-1 0-7-16,3 2-1 0,-1 0-1 0,2-2 2 0,0 1 0 15,0-1 2-15,1 0 2 0,-1 0 1 0,2 0 1 0,2 0 2 0,-1 0 0 16,2 0 1-16,0 0 0 0,0 0-1 0,0 0-1 0,0 0-2 16,0 0-3-16,0 0-4 0,0 0-4 0,0 0-4 0,0 0-5 0,0 0-5 15,0 2-1-15,2 0-3 0,-1 1-3 0,-1-2 1 16,2 0 0-16,-1 2-2 0,3 2 2 0,-3-2 1 0,1 1 2 0,1 2 4 0,-1 2 3 15,0-1 4-15,0 1 7 0,1 1 5 0,-3 1 4 0,2 2 4 16,-2 0 3-16,1 2 4 0,-1-1 1 0,0 4 3 0,0 0 2 16,-1 0 1-16,1 2 0 0,-2 1 1 0,-1 0 1 0,1 0-2 15,-2 2-1-15,1-2-3 0,0 2-1 0,-2-1-2 0,3 1-3 0,-1-2-2 16,1-1-1-16,-1-1-2 0,2 0 1 0,-1-3-1 0,2 2 0 16,0-4-3-16,2 1-4 0,-1-1-9 0,1-3-12 0,1 0-17 0,0 0-22 15,4-4-28-15,-1 0-34 0,2-2-39 0,0 0-46 0,1-1-60 16,5-3-69-16,-1 0-87 0,1-3-92 0,2-2-56 0,1-1-35 0,1-1-8 15,1-3 1-15</inkml:trace>
  <inkml:trace contextRef="#ctx0" brushRef="#br0" timeOffset="218712.4461">6769 14026 389 0,'-1'-3'642'0,"-1"1"13"16,2-3 8-16,-1 3 4 0,-1 1-98 0,2-1-149 0,-2 2-110 15,2 0-87-15,0 0-57 0,0 0-37 0,-1 3-27 0,-1-1-19 0,2 3-18 16,0 0-15-16,0 2-14 0,0 2-12 0,0 1-10 0,0 0-6 0,0 4-3 15,0-1 0-15,0 1 2 0,0 3 3 0,0-3 2 0,0 3 1 16,0-2-4-16,0 2-4 0,0 0-3 0,2-2-6 0,-1 1-5 16,-1 1-9-16,2-2-11 0,-2-1-12 0,2-1-11 0,-1 1-14 0,1-4-11 15,-1 1-14-15,1-3-15 0,1 1-15 0,-1-4-20 0,0 0-27 16,1-2-30-16,0-2-35 0,3-1-41 0,0-1-47 0,-1-4-38 16,0 0-35-16,1-3-45 0,2-3-51 0,0-1-33 0,-2-3-24 0,2-1-4 15</inkml:trace>
  <inkml:trace contextRef="#ctx0" brushRef="#br0" timeOffset="218966.6548">6855 13876 474 0,'-5'-10'585'16,"2"2"12"-16,-2 4-17 0,2-2-29 0,-2 3-110 0,4-2-152 15,-1 2-89-15,-1 2-62 0,3-1-32 0,0 2-17 0,0 0-14 0,-2 2-13 16,2-1-14-16,-1 2-15 0,-1 2-13 0,2-1-12 0,0 2-8 16,0 0-6-16,0-1 1 0,2 5-1 0,-1-3 2 0,-1 2 2 15,2-1 1-15,1-2-2 0,-1 0 0 0,1 2-1 0,0-2 2 0,0-2 1 16,-1 0 3-16,2 1 5 0,-2-3 2 0,-1 3 1 0,1-5 1 15,1 2 3-15,-1-2 0 0,1-2 2 0,0 2 1 0,1-5 1 0,-1 2 0 16,-2-2 0-16,1-1-1 0,2-1-4 0,-2 1-3 0,-2-2-5 16,0 2-4-16,0-4-3 0,0 0-3 0,-2 3-1 0,1-2-3 0,-2 1-3 15,0 0-1-15,0 0-4 0,-1 2-8 0,0-1-10 0,0 2-16 16,-1 0-19-16,2 0-22 0,-3 1-24 0,3 1-32 0,-2 1-34 16,1 0-54-16,0 2-65 0,-1 2-83 0,2 0-99 0,-1-2-55 15,2 3-34-15,2 2-12 0</inkml:trace>
  <inkml:trace contextRef="#ctx0" brushRef="#br0" timeOffset="219322.4379">7057 13777 319 0,'5'-4'603'0,"-4"-1"15"0,-1 2 13 16,2-1-56-16,-2-1-93 0,3 2-98 0,-1 0-103 0,-1 0-65 15,3 1-46-15,-1-1-28 0,0-1-17 0,2 1-17 0,2 1-15 0,-2-1-15 16,3 1-19-16,0 0-15 0,1-1-16 0,1 1-12 0,0 2-11 0,2 0-8 15,-2 0-1-15,-1 0-2 0,2 0 2 0,0 0 0 0,-3 2 3 16,3 1 2-16,-3-1 2 0,0 0 2 0,0 3 4 0,-2-2 2 16,0 4 3-16,-1-2 2 0,0 0 1 0,-2 1 2 0,2-1 0 0,-2 5 1 15,0-3 1-15,0 3 2 0,-1 2 1 0,-2 0-1 0,3 1 1 16,-3 0-1-16,0 2-1 0,0 3-2 0,-3 1 0 0,3-2-1 16,-2 4 1-16,2 1-2 0,-1 0 0 0,-1 0-2 0,2 2 0 0,-2 3-1 15,1-4-3-15,1 4-1 0,0-2-3 0,0 1-2 0,0 1-3 16,0-2-2-16,0 1-2 0,0-2-2 0,1 0-3 0,1 0-2 15,-2 0-1-15,2-2-1 0,-1-1-1 0,-1 0 0 0,0 0 0 0,0-3-3 16,0-1-3-16,0-1-4 0,-1 1-4 0,-1-3-5 0,-1-1-9 0,-1-3-7 16,0 1-11-16,-2-3-16 0,1-1-18 0,-3 2-30 0,-3-4-33 15,2 1-55-15,-3-4-69 0,0 0-113 0,-2-2-138 0,-2-2-70 16,2 1-35-16,-5-3-14 0,4-3-6 0,-5-3 3 0</inkml:trace>
  <inkml:trace contextRef="#ctx0" brushRef="#br0" timeOffset="220037.0783">7590 14383 475 0,'1'-7'688'0,"1"1"19"0,1-2 21 0,-1 2 22 0,-2 2-80 0,1-1-131 0,1 3-115 0,0-1-107 0,0-1-71 0,-2 3-56 0,2-1-32 15,0 0-20-15,-2 2-16 0,1 0-12 0,2 2-18 0,-1 0-24 16,0 1-22-16,-1 2-23 0,1 0-25 0,1 0-25 0,-1 2-26 15,-1 2-26-15,1 2-23 0,-2-2-24 0,0 5-27 0,0 1-31 0,-2-2-41 16,-1 2-47-16,-2 1-75 0,0 3-88 0,-1-2-108 0,-3 0-119 16,1 0-52-16,-2 0-23 0,1 0 2 0,-1-2 16 0</inkml:trace>
  <inkml:trace contextRef="#ctx0" brushRef="#br0" timeOffset="220620.1112">8018 13721 232 0,'-1'-3'275'0,"-1"1"-22"0,2 2-8 0,0 0-4 0,0 0 0 0,0 0 0 15,-2 0 0-15,2 0 1 0,-1 0-2 0,-1 0-5 0,-1 0-5 16,1 0-10-16,1 2-10 0,-1 1-10 0,2-3-15 0,-1 0-12 0,-2 2-14 16,3-2-15-16,-2 2-15 0,2-1-14 0,-1 1-12 0,-1 0-13 15,0 1-11-15,2 1-9 0,0 1-7 0,0 0-7 0,0 3-4 16,0-1-2-16,0 4-3 0,0-1-2 0,0 5 0 0,0 0 0 0,0 2 0 15,0 1 0-15,0 0 0 0,2 4 0 0,0-1-2 0,-1 3-3 16,-1 1-3-16,2-2-4 0,-2 4-5 0,3-2-5 0,-2 1-5 0,1 1-6 16,-1-1-5-16,3-1-8 0,-1-1-12 0,0-2-12 0,0 0-9 15,2-4-10-15,0 0-9 0,1-1-8 0,0-3-6 0,1-2-8 16,-1-3-6-16,3-1-5 0,-1-2-4 0,0-2-4 0,2-2 3 0,1-2 5 16,-2-2 8-16,4-2 12 0,-2-2 9 0,0-2 9 0,1-1 9 15,-2 0 8-15,1-1 10 0,0-2 10 0,-3 0 13 0,0 0 12 0,-1-2 15 16,0 2 12-16,-2 1 12 0,0-3 12 0,-2 2 13 0,-1 2 11 15,-1 0 10-15,1 1 8 0,-2 2 5 0,0 2 3 0,0-2-3 16,0 2-4-16,0 0-7 0,0 2-11 0,0 1-12 0,0 0-11 0,0 2-13 16,0 0-13-16,0 0-10 0,0 2-12 0,-2 0-10 0,1 3-10 15,-1 2-6-15,0 1-4 0,-1-2-3 0,0 4-2 0,0 3-3 16,-2-1-4-16,-1 0-8 0,3 2-6 0,0-1-12 0,-1 2-14 0,1-2-16 16,0 0-18-16,1 1-19 0,1-2-20 0,-1 0-21 0,2-1-23 15,0 1-24-15,0-5-24 0,0 2-23 0,2-3-21 0,-1 0-40 0,1-3-46 16,1 1-31-16,0-1-25 0,2-3-41 0,-2-3-50 0,3-1-17 15,1-1 0-15</inkml:trace>
  <inkml:trace contextRef="#ctx0" brushRef="#br0" timeOffset="221003.6529">8307 14014 424 0,'0'-13'577'0,"0"2"4"0,0 2-5 0,0 0-54 0,0 4-81 0,0-2-69 0,0 2-67 0,0 1-47 0,0-1-37 0,0 2-32 0,0 1-29 0,0 0-28 0,2 1-26 15,-1-1-23-15,-1 2-19 0,2 0-17 0,0 2-18 0,1-1-20 0,0 1-22 16,2 0-19-16,0 3-20 0,1-2-14 0,0 1-14 0,2 1-12 15,-1 0-12-15,2 1-8 0,-1 0-10 0,1-2-10 0,2 1-10 16,-3-1-9-16,2 1-8 0,-2-1 1 0,3 1 3 0,-2-3 10 0,1 0 11 16,-1 1 13-16,-1 0 13 0,-2-1 18 0,1-2 20 0,0 0 24 15,-2 2 25-15,-2 1 23 0,1-3 23 0,-3 0 19 0,1 2 20 0,-2-2 14 16,0 2 14-16,0-2 8 0,0 1 8 0,-2 1 6 0,2 0 6 16,-3-2 0-16,1 3-2 0,-1-1-5 0,-2 0-9 0,0-1-9 0,-2 3-12 15,2-1-9-15,-3 2-10 0,2-3-7 0,-3 2-9 0,1 2-5 16,-2-2-5-16,2 4-5 0,2-1-5 0,0 1-6 0,-1-1-5 15,4 2-3-15,-2-1-4 0,1 1-3 0,2-1-3 0,2 2-2 0,2-1-2 16,2 1-3-16,-1-1-5 0,2 1-3 0,2 0-6 0,-1 2-3 16,2-3-6-16,3 0-2 0,-2 2-3 0,1-2-2 0,-1 1-3 0,1 0-2 15,-2-1 0-15,1-1-1 0,-1-2 1 0,-3 3 2 16,1-1 3-16,-2-2 6 0,-3 1 7 0,2-2 5 0,-3 2 6 0,-3-2 5 16,-2 0 2-16,1-1 5 0,-3 1 2 0,-3-2 3 0,-2 2 2 0,-1-3 0 15,-1 1-2-15,-3-2-12 0,-1 1-16 0,-1-1-28 0,0-1-32 16,-1 2-41-16,1-2-47 0,0-2-104 0,-1 2-134 0,3-3-83 0,0 2-62 15,1-2-30-15,2 1-18 0,3-3-6 0</inkml:trace>
  <inkml:trace contextRef="#ctx0" brushRef="#br0" timeOffset="221354.4311">8750 13714 15 0,'3'-12'579'0,"-1"1"18"0,0 1 17 0,0 2-60 0,1 2-101 0,-3-3-86 16,2 4-80-16,-2 0-51 0,2-2-37 0,-1 5-23 0,-1-1-18 0,2 0-15 15,-2 0-16-15,0 3-19 0,0 0-22 0,0 1-19 0,2 1-16 16,-1 1-14-16,-1 2-11 0,2 2-9 0,-1 0-8 0,1 5-3 15,1-2 0-15,-1 4 1 0,-1 1 4 0,1 4 6 0,0 1 4 0,0 0 6 16,-2 1 5-16,2 5 2 0,-2-2-2 0,0 1-3 0,0 2-2 0,0 1-2 16,-2 2-1-16,2-1-4 0,-2 0-1 0,0 0-9 0,0 0-13 15,-1 0-11-15,2 0-11 0,-1-4-15 0,0 1-14 0,2 0-19 16,-1-3-20-16,1-2-27 0,0 1-27 0,0-2-33 0,1-2-36 0,1-3-52 16,1 2-60-16,0-5-73 0,3-2-78 0,2-1-63 0,-1-3-54 15,1 0-21-15,1-5-2 0</inkml:trace>
  <inkml:trace contextRef="#ctx0" brushRef="#br0" timeOffset="221503.5696">8809 14043 537 0,'-12'-5'654'0,"0"0"13"0,4 0 14 0,0 2-45 0,1-1-70 0,0-1-121 16,2 3-148-16,2 1-90 0,1-1-61 0,1-1-38 0,2 3-27 0,1-2-28 15,3 2-28-15,2-1-39 0,1 0-43 0,2 1-55 0,2-2-58 16,4 1-92-16,1-2-107 0,4 1-109 0,1-1-111 0,2 0-55 0,1 0-23 15,2-1-9-15,-3-1 1 0</inkml:trace>
  <inkml:trace contextRef="#ctx0" brushRef="#br0" timeOffset="222021.3366">9458 13750 383 0,'1'-5'574'15,"-1"-2"12"-15,0 2 9 0,0 2-93 0,0 1-144 0,-1-1-96 16,-2 1-73-16,3 0-44 0,-3 2-29 0,1-3-17 0,-1 1-11 0,0 2-14 15,-2 0-13-15,-1 0-15 0,-3 0-16 0,-1 2-12 0,0 1-11 0,-4-3-8 16,1 2-4-16,-2 0-2 0,2-1 2 0,-1 1 0 0,-2 0 3 16,2 1 1-16,0-1 3 0,-1 0 3 0,3-1 1 0,1 3 3 0,0-4 2 15,1 1 1-15,2-1 1 0,2 0 2 0,-2 0 1 0,3 0 0 16,2 0 0-16,0-1 1 0,0 1-1 0,1-2-1 0,-1 0-2 16,1 2-2-16,2 0-2 0,0 0-2 0,0 0-3 0,0 0-4 15,0 0-4-15,0 0-3 0,0 0-3 0,0 0-2 0,0 0-4 0,0 0-2 16,0 0-1-16,0 0 0 0,0 0 1 0,2 0 1 0,-1 4 1 0,1-3 4 15,-2 2 3-15,2 1 3 0,-1-2 5 0,-1 2 6 16,2 2 4-16,-2 0 5 0,2 2 7 0,-1 0 4 0,-1 4 7 0,2-3 4 16,-2 3 3-16,0 1 6 0,0 2 5 0,-2-1 5 0,2 5 6 0,-3 0 5 15,1 0 6-15,-1 3 5 0,0 0 5 0,0 2 4 0,-1 0 3 16,-1 1 1-16,1 1 0 0,1-1-1 0,0 3-2 0,1-3-3 0,-1 1-3 16,3-1-6-16,0 1-5 0,0-1-6 0,3-1-6 0,1-1-7 15,0-1-6-15,5-1-5 0,1 0-9 0,1-3-13 0,3 0-17 16,2-1-29-16,3 0-35 0,3-6-45 0,2 1-51 0,3-1-79 15,2-4-90-15,2-2-127 0,2-3-142 0,-1 0-76 0,4-4-41 0,-3 0-22 16,2-3-13-16,-2-2-2 0</inkml:trace>
  <inkml:trace contextRef="#ctx0" brushRef="#br0" timeOffset="299451.2906">7364 7790 45 0,'-2'0'613'0,"-1"-2"20"0,2-1-22 0,-1 1-42 0,2 1-83 0,-2 0-106 0,1-2-62 15,1 3-44-15,0 0-26 0,0 0-19 0,1 0-17 0,1-3-17 0,-2 2-18 16,3 1-18-16,0-1-21 0,0-1-19 0,2 2-17 0,1-2-19 0,-1 2-16 15,3-1-15-15,1-1-11 0,-2 2-11 0,4-1-6 0,1 0-5 16,1 1-5-16,1-3-1 0,1 3-5 0,0 0-4 0,1-3-8 16,3 3-9-16,-1 0-15 0,2-2-17 0,-1 1-21 0,2-1-22 0,-1 1-26 15,1-2-25-15,-4 3-33 0,2-2-36 0,0 1-46 0,-3 1-49 16,-2-2-73-16,2 2-81 0,-5 0-86 0,0 0-89 0,-1-1-34 16,-4 1-9-16,-3 0 7 0</inkml:trace>
  <inkml:trace contextRef="#ctx0" brushRef="#br0" timeOffset="299750.3357">7773 7531 4 0,'0'-4'614'15,"0"1"17"-15,-1-2 12 0,-1 2 8 0,0 0-95 0,2 0-147 0,-1 1-91 16,-1 1-66-16,2 0-41 0,-1-1-29 0,1 2-23 0,0 0-21 15,-2 0-18-15,2 2-20 0,-2-1-16 0,2 2-14 0,-1 0-10 0,1 2-10 16,0-1-8-16,0 2-8 0,0-1-5 0,0 3-3 0,0 1-3 16,0 2 0-16,0 0 0 0,0 0 1 0,0 2 0 0,0-1-1 15,0 3-2-15,0 0-5 0,0-2-3 0,0 4-5 0,1-2-3 16,-1 0 0-16,2 0-2 0,-2 1-1 0,3-1-6 0,-1-1-7 0,-1 1-10 16,3 0-10-16,-1-2-14 0,0-1-15 0,0 0-15 0,0-1-15 15,3-3-19-15,-2 1-22 0,0-1-24 0,1-1-29 0,0-3-38 16,0 0-44-16,2-2-60 0,0-2-72 0,-1-2-80 0,1-2-86 0,-1-3-40 15,3 0-18-15,-1-3-1 0</inkml:trace>
  <inkml:trace contextRef="#ctx0" brushRef="#br0" timeOffset="300066.7559">7850 7200 106 0,'-7'-15'578'16,"-1"1"7"-16,1 2-5 0,1 3-12 0,-3 0-107 0,4 3-155 0,0 0-92 15,0 2-60-15,-1 1-36 0,1 1-22 0,1 2-19 0,-1 2-19 16,2 2-15-16,-2 1-14 0,0 2-9 0,2 1-8 0,1 0-5 15,-1 3-1-15,0 2-3 0,2-1 1 0,1 2-2 0,1 1-1 0,2 0 0 16,-1-1-1-16,1 1-2 0,0-2-1 0,2 2-3 0,1-3-1 16,-1-2-2-16,3 2-1 0,-2-2-1 0,1 0-3 0,-1-4 1 15,2 1-1-15,1-2 0 0,-1 0-1 0,0-4 1 0,1 1-1 16,-1-4 3-16,2-1 1 0,-2 0 4 0,1-3 1 0,-1-3 4 0,0 1 2 16,1-1 1-16,-2-4 1 0,-2 1 1 0,-2-3 1 0,-1 0 0 15,-1-1 3-15,-2 1 1 0,-1-2 1 0,-1 2-1 0,-2-1 1 0,0 1-2 16,-1 3-2-16,-2-2 0 0,0 4-3 0,0-1-2 0,-3 4-1 15,2 1 0-15,-3 1 0 0,2 3-1 0,-2 2-1 0,0 2-1 0,1 4-3 16,0 0-6-16,-2 3-6 0,2 3-11 0,0 1-16 0,0 2-19 16,1 4-23-16,2 0-27 0,-1 1-30 0,1 4-29 0,3-1-31 0,2 2-33 15,0-1-34-15,3 1-30 0,0-1-28 0,3 1-18 0,0-2-13 16,2 0-8-16,2-4-4 0,3 2 12 0</inkml:trace>
  <inkml:trace contextRef="#ctx0" brushRef="#br0" timeOffset="300400.0676">7857 7604 82 0,'8'-1'338'16,"0"-2"23"-16,-1-1 2 0,0-1-9 0,-1 1-16 0,-1-2-22 15,0-2-19-15,1 2-16 0,-3-1-14 0,2 0-13 0,-2 0-11 0,0 1-11 16,1-1-12-16,-3 2-10 0,2 1-14 0,-1 1-17 0,-2-2-18 16,2 2-18-16,-1 2-18 0,-1-1-17 0,0 2-15 0,0 0-15 15,0 0-15-15,0 2-13 0,0 1-14 0,0 0-12 0,0 3-12 16,0-2-8-16,0 4-7 0,0 1-2 0,0 2-2 0,0-2 0 0,0 5 3 16,0 0 0-16,0-1 1 0,-1 1 0 0,-1 1-2 0,2 1 1 15,-2 1-2-15,2-2 0 0,-3 0 1 0,2 0-1 0,-1 0 2 0,2-2-1 16,-2-1 3-16,2 0 0 0,-1-2 3 0,1 0 2 0,0 0 5 0,0-5 7 15,1 1 4-15,1-2 6 0,0-1 2 0,1-3 1 0,0 0-2 16,3-3-3-16,0 0 0 0,2-3-2 0,0 0 0 0,3-4 1 16,-1-1-3-16,1 1-2 0,3-2-4 0,-1-2-4 0,1-1-4 15,0 0-6-15,0 2-2 0,-1-2 1 0,0 1 3 0,1 2 3 0,-3 1 0 16,0 0 0-16,-1 0-2 0,-2 4-1 0,-2-1-6 0,1 2-5 16,-2 2-3-16,0-1-3 0,-2 4-1 0,2-1-1 0,-3 2-1 15,-1 3-1-15,1-1-3 0,-2 4-1 0,2-2-12 0,0 4-15 0,-2 1-15 16,2 2-18-16,-2-2-16 0,2 4-17 0,-1 0-21 0,-1 1-25 0,2 1-31 15,-1 0-33-15,1 0-42 0,1 1-46 0,0-1-61 0,1 0-68 16,0 2-72-16,4-4-73 0,0 1-26 0,0-2-5 0</inkml:trace>
  <inkml:trace contextRef="#ctx0" brushRef="#br0" timeOffset="301100.3472">8619 7588 334 0,'0'-3'525'0,"0"0"-7"0,0-1-70 0,-2-1-95 0,2 2-68 0,-3-2-50 0,1 3-31 0,-1-4-23 0,-1 2-18 15,-1-1-13-15,0 2-15 0,0-3-14 0,-1 3-13 0,-1-2-13 16,-2 2-14-16,0-1-11 0,-1 1-11 0,-4 0-9 0,1 0-7 16,-1 1-7-16,0 1-4 0,-3 1-1 0,2 0-2 0,-2 1 0 0,-1 2 1 15,1 2 1-15,1-1-1 0,-1 2 1 0,1-1-2 0,2 4-1 16,-2 2-1-16,4-2-2 0,0 4-3 0,-2 0 0 0,5 2-4 16,-1 0-2-16,3 0-2 0,0 2-3 0,2 1-1 0,2-3 0 0,3 5 1 15,0-4 0-15,0 0 0 0,3 1-1 0,2-3 0 0,2 2-1 0,0-3 0 16,1-1-1-16,0 0 0 0,2-1 0 0,2-3-2 0,-1-1-2 15,0-2-6-15,2-2-6 0,1-2-7 0,0-2-6 0,-1-2-2 16,4-4 1-16,-2 0 1 0,0-4 0 0,2-1 2 0,-2-3 1 16,1-1 1-16,0-3 2 0,-2-1 1 0,0-1 4 0,-1-1 3 0,-1-4 4 15,-2-1 1-15,0-2-1 0,0-1-1 0,-2-4-5 0,-1-1-4 16,-1-2-2-16,0-1-3 0,-3-2-1 0,2 1-1 0,-2-1 1 0,-1-1 6 16,-2 0 6-16,0 5 10 0,0 0 11 0,-2 3 10 0,-1 0 10 15,-2 6 13-15,2 0 8 0,-1 5 8 0,-1 1 6 0,2 4 5 16,0 2 1-16,-1 3-1 0,1 2-2 0,0 2-3 0,0 4-5 0,-1 0-3 15,-1 4-2-15,0 2-2 0,0 3-3 0,0 3-4 0,0 3-3 16,-1 4 0-16,-2 2-5 0,4 4 1 0,-1 1 1 0,-2 5-1 0,4 2 1 16,0 2-3-16,0 1-3 0,2 2-4 0,-1 2-6 0,2 0-6 15,2 3-8-15,-1 0-13 0,3-1-19 0,1-1-25 0,0 1-32 16,3 2-33-16,-1-2-35 0,2 1-51 0,0 0-59 0,1-2-104 0,2-2-124 16,1 2-102-16,1-4-88 0,1 1-44 0,0-3-22 0,-2-3-3 15,4-2 7-15</inkml:trace>
  <inkml:trace contextRef="#ctx0" brushRef="#br0" timeOffset="301971.5676">9074 7470 101 0,'-8'1'601'0,"-1"-1"11"0,2 2 5 0,1-1 3 0,1-1-109 0,2 1-162 0,0 2-101 0,-2-3-68 0,4 0-40 0,1 0-28 16,0 0-16-16,0 0-14 0,0 0-16 0,1 0-15 0,5 0-17 15,-1 0-17-15,0 0-19 0,3 0-18 0,3 0-19 0,-2 0-21 16,4 0-20-16,1 0-20 0,1 0-22 0,2 0-24 0,-1 0-22 0,3 0-26 16,-1 0-36-16,3 0-45 0,-2 0-58 0,3 0-65 0,-4-3-61 15,1 2-60-15,-2 1-22 0,-1-1-3 0</inkml:trace>
  <inkml:trace contextRef="#ctx0" brushRef="#br0" timeOffset="302133.503">9057 7632 64 0,'-10'6'549'0,"2"1"18"0,-1-4 15 16,4 0-73-16,2 2-120 0,1-3-76 0,1 2-53 0,1-1-35 0,1-2-23 16,3 1-15-16,0 1-11 0,4-3-13 0,0 1-13 0,3 1-16 15,3-2-20-15,-1 0-27 0,4-2-32 0,1 1-36 0,2-2-41 16,4 1-48-16,-1-1-55 0,2-2-78 0,1 1-89 0,1 0-118 15,3-1-130-15,-3 0-68 0,3-2-39 0,-2 2-19 0,-1-3-10 0</inkml:trace>
  <inkml:trace contextRef="#ctx0" brushRef="#br0" timeOffset="303617.3419">9864 7206 549 0,'2'-8'563'0,"1"2"12"0,0 2-80 0,2-2-123 0,-2-1-81 0,3 2-61 0,-2 0-35 0,0 1-22 0,0-1-14 0,0 1-11 0,1 1-9 15,-3 0-12-15,2 0-10 0,-1 1-11 0,1 1-11 0,-1 1-7 16,0 0-7-16,-1 1-3 0,-1 1-3 0,2 1-2 0,-3 0-1 15,2 2 0-15,-2 2 2 0,2 2 2 0,-1-1 0 0,-1 2 2 0,0 2-2 16,0 1-1-16,-1 1-5 0,-1-1-5 0,0 3-7 0,1 0-5 16,-1 2-6-16,-1-2-6 0,1 2-6 0,-1 0-7 0,0 0-5 0,1 0-4 15,1 0-5-15,-1-1-5 0,-2 1-6 0,4-2-5 0,0 1-11 16,0-3-13-16,0 3-16 0,0-5-16 0,4 0-19 0,-2 0-19 16,1-2-21-16,0-1-24 0,0-1-33 0,2-1-36 0,2-2-44 15,0 0-50-15,1-2-84 0,0-2-104 0,2-2-75 0,1-2-60 0,-2-2-21 16,5-2-3-16,-3-3 9 0</inkml:trace>
  <inkml:trace contextRef="#ctx0" brushRef="#br0" timeOffset="303899.9399">9959 6740 247 0,'-11'-5'558'15,"0"0"5"-15,3 0 4 0,0 3-98 0,0 0-150 0,-1 1-95 0,3 1-70 16,-1 1-40-16,2-1-28 0,-1 3-12 0,0 1-8 0,3 0-9 15,-2 2-8-15,3-2-9 0,-1 4-6 0,0-1-6 0,1 1-3 0,2 1-4 16,0 0-1-16,0-1 0 0,0 0-4 0,4 1 1 0,-3 0 0 16,2-1 0-16,1-1 2 0,-1 1 1 0,0-2 3 0,0-2 1 15,3-1 1-15,-3 0 1 0,2 0 0 0,0-3 0 0,0 0 0 0,1-1 2 16,0-3 2-16,1 2 4 0,-1-4 3 0,0 1 3 0,-1-2 2 16,1-1 3-16,1-1 2 0,-3-1 0 0,0-1 1 0,-1 1 1 15,-2 1 0-15,1-3-1 0,-2 1 1 0,0 2-3 0,-2-1-4 0,1 3-5 16,-1-1-7-16,-1-1-7 0,0 4-9 0,-2 2-16 0,0 0-19 15,-1 2-30-15,1 1-32 0,-3 3-59 0,2-1-68 0,-2 5-126 0,0 2-150 16,0 1-86-16,0 2-55 0,-2 3-25 0,2 2-16 0,0 0-5 16</inkml:trace>
  <inkml:trace contextRef="#ctx0" brushRef="#br0" timeOffset="306718.6248">8508 9728 246 0,'-4'-2'549'0,"-1"0"8"0,0 2 9 0,-2 0-88 0,0 0-136 0,-1 2-95 0,1 3-72 0,-1-3-43 16,-2 5-22-16,-2 0-9 0,0 2 0 0,-1 3 0 0,0 1 3 15,-2 2-3-15,0 4-3 0,-2 1-7 0,1 4-8 0,-1 2-5 16,-2 4-3-16,3 1-4 0,1 4-3 0,-2-1-5 0,3 6-5 0,3-2-4 16,-2 4-5-16,4-1-6 0,4 4-2 0,1-1-6 0,2 0-5 15,5 2-10-15,2-2-11 0,3 1-19 0,6-1-22 0,0-1-29 16,5-2-32-16,5-1-46 0,1-2-49 0,2-4-91 0,6 0-110 0,2-3-103 16,0-4-96-16,3-1-46 0,0-6-22 0,4-2-7 0</inkml:trace>
  <inkml:trace contextRef="#ctx0" brushRef="#br0" timeOffset="307624.4801">8682 10415 264 0,'-2'-1'613'0,"-1"0"10"0,0 1 12 0,0-2-61 0,0 2-99 0,0 0-100 0,1 0-105 0,2 0-69 0,0 0-49 0,0 0-28 16,0 0-18-16,0 0-14 0,0 0-12 0,0 0-13 0,0 0-11 15,0 0-14-15,2 2-10 0,2-1-11 0,-1 0-10 0,2 2-6 0,-2-1-7 16,2 0-5-16,2 1-4 0,0-1-3 0,1-1-2 0,0-1-3 0,0 2-4 15,1-2-7-15,1 0-7 0,1-2-9 0,0 1-9 0,0-4-9 16,3 1-8-16,-1-1-6 0,0-3-5 0,1 1-5 0,0-2-2 16,0-2-3-16,-2-1-3 0,2-1-2 0,-3-4-2 0,-1 0-1 0,0-1 0 15,-2 2 4-15,0-8 9 0,-3 2 11 0,1-1 10 0,-3 0 12 16,0-2 12-16,-3 1 15 0,0 0 14 0,0 0 16 0,-3 2 16 16,0 0 16-16,-1 1 14 0,-1 2 14 0,0 1 12 0,0 4 7 0,0-1 2 15,-1 3 0-15,-1 3-4 0,0 2-2 0,2 1-3 0,-3 1-5 16,-1 5-6-16,3 0-7 0,-1 5-6 0,-1 1-7 0,1 5-4 0,0 1-4 15,-1 3-3-15,0 3 1 0,3 1-1 0,-1 4 2 0,0 2 2 16,3 4 0-16,0 0 0 0,1 2-1 0,0 1-1 0,2 0-2 0,2 3-1 16,0-2-3-16,-1 0-1 0,2 0-2 0,2 0-3 0,0-2-3 15,1-1-4-15,0-2-5 0,-1 0-4 0,3-4-5 0,-1-1-6 0,0-2-3 16,1-1-3-16,-1-2-5 0,1-4-5 0,2-1-7 0,-2-4-7 0,-1-1-5 16,4-2-8-16,-2-4-3 0,1-4-5 0,2-1 0 15,-2-4 0-15,1 0 0 0,3-3-1 0,-3-2 1 0,-1-3 1 0,2-2 2 16,0-2 4-16,-2-1 4 0,0 1 5 0,-2-2 8 0,0-2 7 15,1 1 9-15,-2 1 13 0,-1-1 12 0,-1 1 12 0,-2 3 13 0,1 2 12 16,0-1 8-16,-3 2 7 0,1 3 2 0,-1 2 2 0,-1 1 1 16,0 2 1-16,0 2-2 0,0 0-2 0,-1 2-4 0,-1 1-5 0,2 2-7 15,0 2-9-15,-3 1-8 0,1 2-7 0,1 1-5 0,-2 2-3 16,0 2-2-16,1 2 1 0,1 2-1 0,-1 1 2 0,0 0-3 16,-1 0-3-16,3 1-11 0,-1 1-15 0,-1 0-17 0,2 0-20 0,0 0-25 15,0-1-29-15,0 1-34 0,0-2-41 0,2-1-47 0,-1-1-56 16,1-1-70-16,-1-2-76 0,3-1-68 0,-1-1-66 0,0-1-27 15,3-5-7-15</inkml:trace>
  <inkml:trace contextRef="#ctx0" brushRef="#br0" timeOffset="308033.7969">9180 10219 391 0,'-1'-7'587'0,"-1"0"5"0,2-1 3 0,-2 1-89 0,2 3-135 0,0 1-105 0,0-2-88 0,0 3-54 0,2 0-40 16,0 1-28-16,1 1-22 0,1 0-26 0,2 1-28 0,1 1-30 15,1 0-30-15,1 3-30 0,1-2-28 0,1 1-31 0,1 3-30 0,1-1-28 16,1 1-28-16,-1-4-21 0,3 2-20 0,-2-1-7 0,2 0 2 16,-2 1 10-16,-1-2 18 0,1 0 30 0,-3 0 37 0,1-2 51 15,-3 2 57-15,0-1 60 0,-4 0 62 0,2-2 57 0,-3 1 53 0,-3-1 43 16,1 2 36-16,-2-2 24 0,-2 0 19 0,-1 0 13 0,-2 2 11 0,-1 1-1 16,0-3-5-16,-2 0-20 0,1 2-27 0,-5-2-24 0,2 3-25 15,-1-1-23-15,-3 0-22 0,3 1-19 0,-3-1-15 0,1 3-11 16,1-2-10-16,-1 4-11 0,2-4-8 0,0 3-9 0,3 0-7 15,2 0-7-15,-1 2-6 0,3-1-4 0,1 0-5 0,1 3-6 0,2-1-6 16,3-1-3-16,1 3-4 0,1-1-6 0,3 1-6 0,0 0-8 16,3-1-9-16,2 0-8 0,0 2-8 0,2-1-7 0,3-1-5 0,-4 1-3 15,3 0-3-15,-1-1 0 0,1 0 2 0,-4 2 1 0,1-2 4 16,-4-1 5-16,0 0 5 0,-2 0 8 0,-1-2 9 0,-2-1 10 16,-2 2 10-16,-3-3 11 0,-1 2 8 0,-3-2 5 0,-2 0 4 0,-3-2 3 15,-1 0 3-15,-1 0 2 0,-5 0 0 0,2-1 2 0,-3-1 0 0,-2 0 0 16,1-1-1-16,-2-1-10 0,2 0-13 0,-1-2-22 0,-1-2-25 15,4 1-31-15,-3-3-36 0,6 2-64 0,-1-5-79 0,3 3-96 16,1-3-106-16,1-2-62 0,5-2-39 0,0-1-21 0,4-4-11 16</inkml:trace>
  <inkml:trace contextRef="#ctx0" brushRef="#br0" timeOffset="308224.3029">9662 9981 443 0,'5'-3'649'16,"1"0"9"-16,-3 1 14 0,-1 2 15 0,1 2-101 0,-3 1-156 0,0 0-100 15,0 3-72-15,0 1-44 0,-3 2-31 0,1 3-16 0,-1 4-8 0,0-2-9 16,-2 4-3-16,1 2-9 0,-1 0-8 0,0 5-11 0,-2-2-17 0,0 2-17 16,1 4-17-16,-1-3-12 0,2 3-11 0,0-1-10 0,-2 2-10 15,4 0-17-15,-2 0-21 0,3-2-22 0,-1 1-23 0,3 0-28 16,0-3-26-16,0 3-28 0,2-4-26 0,-1-1-32 0,3-1-32 0,0-2-35 16,2 0-41-16,-1-4-51 0,3-1-56 0,0-2-75 0,3-4-87 15,-3-1-49-15,2-2-30 0,0-2-4 0,0-3 10 0</inkml:trace>
  <inkml:trace contextRef="#ctx0" brushRef="#br0" timeOffset="308383.7308">9632 10268 570 0,'-11'-7'657'0,"1"-3"13"0,0 5 14 0,1 0-51 0,1 1-84 0,4 1-115 16,-1 0-130-16,2 2-80 0,0-3-55 0,3 4-30 0,0 0-22 15,2 0-20-15,1 0-23 0,3 2-34 0,0 0-39 0,5-1-46 16,2 1-46-16,1-1-56 0,3 2-60 0,3 0-101 0,3-2-121 0,1 2-102 15,3-3-93-15,-1 2-50 0,4-2-29 0,0-2-11 0,0 1 0 16</inkml:trace>
  <inkml:trace contextRef="#ctx0" brushRef="#br0" timeOffset="308768.526">10241 9982 50 0,'-5'-4'577'0,"2"1"11"0,-2 0 11 0,-2 1-48 0,0 0-79 0,-1 2-90 16,1 2-95-16,-4 1-55 0,-1 2-33 0,1 2-14 0,-2-1-7 16,0 3 0-16,-4 3-1 0,4 0-1 0,-1 4 1 0,-2 4-4 15,2 0-4-15,-2 1-8 0,2 8-11 0,0-3-12 0,1 4-12 16,1 3-11-16,0-1-11 0,4 5-9 0,-1 1-12 0,3 1-10 0,1-1-10 16,5 3-11-16,0 0-13 0,5-1-12 0,1-1-10 0,3 2-18 0,1-6-20 15,7 3-29-15,-1-3-31 0,3-2-38 0,2-3-42 0,4-1-54 16,0-3-63-16,2-1-101 0,0-1-120 0,3-4-103 0,2-3-92 15,-2-1-48-15,1-3-22 0,-1-4-4 0,0-1 5 0</inkml:trace>
  <inkml:trace contextRef="#ctx0" brushRef="#br0" timeOffset="309482.7961">10291 10285 7 0,'-5'0'552'0,"0"-3"12"0,2 2 12 0,-3-2-77 0,3 2-121 16,0-1-89-16,1-1-72 0,1 1-43 0,-1 0-27 0,2-1-16 16,0 3-8-16,0 0-11 0,0 0-9 0,0 0-13 0,2-2-14 0,-1 2-12 15,1 0-12-15,1 2-9 0,0-2-8 0,-1 3-7 0,2-3-6 16,-1 4-2-16,2-1-4 0,-1 2 0 0,0 0 0 0,0-2 0 0,-1 3-2 16,0 1 1-16,1 1-2 0,0-1 0 0,-3 1-2 0,2 3-1 15,-3-1 0-15,2 2-1 0,-2 0 0 0,0 0-1 0,-2 1 0 16,1 1-1-16,-2 0-2 0,-1-1 1 0,0 1-1 0,-1-2-1 0,2 0 1 15,-2 0-1-15,2-2 1 0,-2 0 0 0,2-2 3 0,0 0 3 16,-2-3 4-16,2 0 4 0,2 0 5 0,-1-2 2 0,0-3 1 0,2 0-2 16,0 0 0-16,-1-3-1 0,1-2-3 0,0 0-1 0,1-2-2 15,-1-2-3-15,2-1-4 0,1-2-5 0,0-2-8 0,2 2-7 16,-1-3-7-16,3 0-3 0,-1-2-3 0,1 3 0 0,2-1-1 0,-1 0 2 16,0-1 1-16,0 4 0 0,3-3 0 0,-2 3 1 0,-1 2 1 15,2 0 1-15,-2 2 2 0,-2 1-1 0,2-1 1 0,0 3 2 16,-2 0 2-16,-1 2-1 0,0 1 2 0,-2 0 1 0,2 2 0 0,-1 2 0 15,-1 0 0-15,-1 1 0 0,1 2 1 0,-1 0 2 0,-1 3 1 16,-1-1 3-16,2 1 3 0,-2 2 0 0,0-1 0 0,0 2 0 0,0 1 2 16,-2 0 0-16,2-2-1 0,-1 4 3 0,-1-2 0 0,2 0 2 15,-2 0 0-15,1 0 1 0,-1-2 0 0,2 1-1 0,0-3 4 0,0 2 1 16,0-3 4-16,0-1 5 0,0 0 6 0,0 0 9 0,0-3 9 16,2 1 10-16,-1-2 10 0,1 0 4 0,0-2 0 0,-1-2-1 15,3 0 1-15,-1-1-3 0,0-1-2 0,3-1-2 0,0-2-4 16,-1 0-8-16,3-2-8 0,0-2-11 0,1-1-10 0,1 0-13 0,0 0-12 15,2-1-6-15,-1-1-3 0,0-1-3 0,0 1-1 0,2 2-1 0,1-3-1 16,-3 3-1-16,-1 1-3 0,4 0 2 0,-4 2 2 0,-1 2 1 16,2 1 2-16,-1-1 2 0,-2 5 4 0,1-1 1 0,-3 1 2 15,2 2 3-15,-1 3 2 0,0-1 1 0,0 3 2 0,-1-1 1 16,-1 2 2-16,0 1 2 0,0 1-1 0,0 0-10 0,-1 2-13 0,-1 0-17 16,0 0-20-16,0 2-27 0,-3 0-29 0,0-1-42 0,-3 3-48 15,0-3-78-15,-2 1-92 0,0 0-99 0,-2 3-104 0,-1-4-54 0,-2 1-29 16,-1-1-9-16,0-2 5 0</inkml:trace>
  <inkml:trace contextRef="#ctx0" brushRef="#br0" timeOffset="310050.1517">10290 9924 185 0,'1'-8'591'0,"-1"2"10"0,0-2-12 0,0 1-22 0,-1 2-109 0,-1 1-153 0,2 1-87 0,-2 1-55 0,2-3-31 16,-1 3-22-16,-1 2-15 0,2-1-13 0,0 1-15 0,0 0-14 0,-2 0-12 16,1 1-13-16,-1-1-9 0,-2 2-8 0,1 3-4 0,-2-3-4 0,2 1-2 15,-4 1 0-15,1-1 2 0,-3 4-1 0,1-2 2 16,-2 0 2-16,-1-2 0 0,0 3 0 0,-2-1 0 0,1-1 0 0,-1 1-1 15,-1-1 0-15,3-1-2 0,-2 1 1 0,-1 0-1 0,4-3 0 0,-2 1 1 16,4 3-2-16,-2-3 1 0,1 0 1 0,3-1-1 0,1 1 0 16,0 0 1-16,0-2-1 0,2 0 1 0,0 3-2 0,0-3 1 15,0 0-1-15,3 0 0 0,0 0-1 0,0 0-2 0,0 0-2 0,0 0 0 16,0 0-2-16,0 0 0 0,0 0-1 0,0 4 1 0,0-3 0 0,0 1 3 16,2 1 1-16,-1 0 5 0,-1 1 5 0,3-1 6 15,-2 3 6-15,1-1 7 0,-2-1 6 0,2 4 5 0,-1-1 5 0,1 1 5 16,1 2 4-16,-1 1 5 0,-1 2 7 0,1-2 5 0,-2 2 4 15,2 2 4-15,-1 1 1 0,-1 4-1 0,2-4 0 0,-1 6 1 0,-1-2 1 16,0 3-2-16,0 0 1 0,0 1-1 0,-1 1-2 0,-1 1-4 16,2 0-3-16,-1 3-6 0,-1 0-6 0,0 0-4 0,2 0-4 0,-3 1-4 15,3 0-5-15,-2-2-3 0,1 3-4 0,1-1-1 0,-2-2 2 0,2-1 1 16,0 2-1-16,0-3 0 0,2 0-2 0,-2-2 1 0,1 0-1 16,1-1 1-16,1-2-1 0,-1-3 0 0,0 3 1 0,1-5-2 15,0 1 1-15,0-3-3 0,1 0-4 0,1 0-2 0,0-1-1 0,0-4 0 16,1 0 3-16,3-1 0 0,-2-2 0 0,1 0-3 0,3-3-3 15,2 2-15-15,-1-1-24 0,4-3-39 0,3-1-49 0,0-3-63 16,5 0-70-16,-1-1-129 0,3-1-161 0,4-2-114 0,0-2-88 0,4-2-48 16,1-3-27-16,0 2-14 0,-2-5-9 0,2 2 5 0</inkml:trace>
  <inkml:trace contextRef="#ctx0" brushRef="#br0" timeOffset="310674.3726">10925 10221 270 0,'2'-8'619'0,"-1"2"17"0,-1-1 1 0,2 0-8 0,-1 4-105 0,-1-2-153 0,0 3-90 0,0 0-59 16,0-3-35-16,0 5-24 0,0 0-15 0,0 0-9 0,0 5-12 0,2-3-11 16,-2 3-14-16,2 0-12 0,-1 5-12 0,-1-3-12 0,3 4-8 15,-3 1-8-15,2-1-3 0,1 5 0 0,-2-1-2 0,-1 1-2 16,2-1-1-16,-1 3-5 0,-1-2-4 0,0 4-5 0,0-2-4 0,0-2-4 15,0 3-6-15,-1-2-6 0,-1-1-16 0,2 0-16 0,-1-2-22 16,-2 3-23-16,3-5-24 0,0 2-26 0,-2-3-29 0,2-1-34 0,-1-1-47 16,1 0-50-16,0-3-87 0,0-2-106 0,0 1-90 0,0-5-84 15,0 0-31-15,0 0-8 0,0-5 7 0</inkml:trace>
  <inkml:trace contextRef="#ctx0" brushRef="#br0" timeOffset="310830.039">11020 9981 191 0,'-2'-3'538'0,"-1"0"-4"0,1 0-3 0,-1-1-90 0,2 4-134 15,1 0-107-15,-2 0-95 0,2 4-70 0,-2-1-57 0,2 0-45 0,0 4-41 16,0-1-44-16,0 2-43 0,0-1-39 0,0 3-36 0,0 0-40 16,0 2-43-16,2 0-39 0,-2-2-36 0</inkml:trace>
  <inkml:trace contextRef="#ctx0" brushRef="#br0" timeOffset="311132.663">11039 10210 266 0,'0'3'385'16,"1"2"-41"-16,-1-2-32 0,2 1-30 0,-1 1-22 0,1-2-20 0,0 1-16 16,-1 0-15-16,2 1-16 0,1 0-16 0,-1 0-17 0,0 2-17 15,0-2-15-15,2 5-15 0,-2-3-12 0,0 2-14 0,0-2-11 16,-1 4-11-16,0-2-10 0,-1 1-9 0,1 2-8 0,-1-2-5 16,-1 2-6-16,0-1-3 0,0 0-3 0,0 0-2 0,-1-1 0 0,-1 0 0 15,1 2 2-15,-3-4 3 0,3 0 6 0,-1 1 5 0,0-3 7 16,-1 0 10-16,2-2 10 0,-1-1 10 0,-1-1 9 0,2 2 8 0,-1-4 4 15,2 0 2-15,0 0-2 0,-1-4-2 0,1 1-5 0,0-3-6 16,1 0-10-16,1-4-8 0,2 0-11 0,-1-1-12 0,4-1-13 16,-1-3-12-16,2 1-13 0,4 0-12 0,-2-1-6 0,1 2-5 0,2-1 0 15,0 0-3-15,1 3 1 0,-2-1 1 0,4 3 3 0,-3 0 2 0,1 3 3 16,-1-1 4-16,1 3 2 0,-2 3 3 0,1 1 2 0,0 1 2 16,-2 1 4-16,-1 3 0 0,0 2 1 0,0 3 1 0,-2-1-11 15,1 3-13-15,-2 1-22 0,-1 4-24 0,-3 0-31 0,0 1-35 0,-1 2-48 16,1 2-57-16,0 0-110 0,-3 1-135 0,-3 0-86 0,2 1-62 15,-1 1-32-15,0-2-16 0,-1 2-1 0</inkml:trace>
  <inkml:trace contextRef="#ctx0" brushRef="#br0" timeOffset="311754.6827">11620 10513 257 0,'0'-1'673'0,"-1"-1"24"0,-1 2 23 0,2 0 22 0,-1 0-80 0,-1-3-125 0,2 3-105 0,0 0-92 16,0 0-61-16,0 0-46 0,2-2-30 0,-1 2-20 0,2 0-20 0,2-2-20 16,2 2-28-16,1-1-31 0,2-1-38 0,0 2-39 0,1-2-42 15,6 1-43-15,-1 1-39 0,0-2-38 0,3 0-45 0,-3 2-48 0,4-3-60 16,1 1-67-16,-2 0-103 0,1 2-120 0,-2-1-74 0,2-1-50 15,-4 2-16-15,0-3 0 0,0 1 15 0</inkml:trace>
  <inkml:trace contextRef="#ctx0" brushRef="#br0" timeOffset="312008.6625">11972 10241 523 0,'0'-4'632'0,"-2"-2"16"16,2 1 15-16,0 3-75 0,0-3-118 0,0 2-95 0,0 2-86 0,0 1-55 16,0 0-38-16,0 0-23 0,0 0-14 0,0 0-12 0,0 1-10 15,2 2-12-15,-1 2-12 0,2-3-14 0,-2 3-14 0,1 1-13 0,1 1-12 16,-1 0-10-16,1 3-6 0,-1-1-3 0,1 2-3 0,-1-1-3 16,-1 2-4-16,2-1-4 0,-3 1-4 0,2 2-11 0,-2-1-14 15,2 0-22-15,-2-1-25 0,0 1-28 0,0-1-27 0,0 0-32 0,0 3-35 16,0-4-44-16,0 3-50 0,0-4-74 0,0 1-91 0,0 1-99 15,1-3-104-15,-1-1-50 0,0 0-23 0,0-2 2 0,0-1 13 16</inkml:trace>
  <inkml:trace contextRef="#ctx0" brushRef="#br0" timeOffset="312168.3524">12047 9951 568 0,'0'-15'634'0,"2"0"2"16,-1 4-6-16,-1-2-7 0,2 4-134 0,0-1-194 0,-1 5-118 15,2-2-79-15,-1 3-51 0,1 1-39 0,2 3-36 0,-1 0-33 0,0 3-43 16,0 0-44-16,1 3-55 0,-2 1-59 0,2 3-70 16,-3 0-77-16,2 2-68 0,-4 2-64 0,2 1-33 0,-2 2-18 0</inkml:trace>
  <inkml:trace contextRef="#ctx0" brushRef="#br0" timeOffset="312483.3917">12049 10225 320 0,'0'3'560'0,"0"-1"-9"0,0-1-24 0,1 1-81 0,-1-1-112 0,2-1-74 15,0 2-57-15,-1-1-34 0,2-1-25 0,1 2-18 0,-1-1-15 16,1 2-15-16,-1 0-17 0,2 0-15 0,0 4-17 0,-2-2-11 16,0-1-11-16,1 4-7 0,-1 0-6 0,0 1-2 0,-2 0-2 0,1 1 0 15,-2 0 0-15,0 1 0 0,0-1 0 0,-2 3 0 0,2-3-2 16,-4 1 1-16,2-2-1 0,1-1 1 0,-1 0 0 0,0-2 4 0,2 0 2 16,-1-2 5-16,-1 1 5 0,2-2 2 0,0-1 4 0,2 0-2 15,-1-4-3-15,3 0 1 0,-1-3-2 0,4 1-2 0,-2-2-1 0,3-3-2 16,0-1-3-16,3 1-6 0,-1-3-6 0,1-1-6 0,3-2-6 15,-3 1-5-15,3 3-3 0,-1-1-1 0,2 0 0 0,-2 2 2 16,-1 1-2-16,0 0 1 0,-1 2 0 0,0 0 1 0,-1 2 1 0,-2 2 3 16,1 1 2-16,-1 2 2 0,-2 1 1 0,1 2 2 0,-1 2 1 0,0 3 2 15,0-1 1-15,-2 2-2 0,0 4-5 0,0-2-9 16,-1 2-12-16,0 1-19 0,0 1-20 0,2 2-27 0,-2 0-27 0,0 0-27 16,0 2-28-16,2-2-25 0,0 1-28 0,0-2-28 0,1-1-31 0,0-1-28 15,1 1-23-15,1-5-13 0,1 1-3 0,0-2-8 0,1-3-6 16,2-2 20-16</inkml:trace>
  <inkml:trace contextRef="#ctx0" brushRef="#br0" timeOffset="312866.8261">12614 10440 132 0,'8'-17'274'0,"-1"-1"7"0,1 2-9 16,-1-2-16-16,0 0-19 0,-1 1-19 0,-2-1-13 0,-1 1-13 15,-2 3-9-15,1-1-8 0,-2 1-5 0,0 0-5 0,0 4-5 16,-3 0-6-16,0-1-8 0,-1 4-8 0,-2 1-11 0,-1-1-12 0,0 2-12 16,-1 2-13-16,-2 1-10 0,-2 2-9 0,2 2-7 0,-1 1-4 15,-3-1-5-15,1 5-5 0,1-1-2 0,-1 1-6 0,3 2-2 16,-4 2-5-16,5 0-4 0,-2-1-2 0,1 4-3 0,2 1-2 0,0-2-3 15,2 0-2-15,0 0-3 0,3 1-2 0,0 0-4 0,1-1-2 16,0-1-5-16,2 0-2 0,2 0-3 0,0-2-3 0,1-1-1 0,0-1-5 16,3-1-4-16,0-2-8 0,1-2-6 0,2 0-8 0,-1-3-7 0,3-1-6 15,0-2-2-15,-1-2-5 0,4-2-1 0,-1 0-3 16,2-3-1-16,0-2-2 0,-1-1-2 0,-1-2-3 0,2-1 0 0,-2-3 1 16,-1-2 3-16,1 0 4 0,-1-5 6 0,0 2 6 0,-2-2 8 15,-1-3 6-15,0 1 10 0,-1-2 14 0,-3 0 14 0,0 1 15 0,0-2 17 16,-1 2 18-16,-2 2 19 0,-1 1 18 0,-1 1 17 0,-1 4 15 15,-1 1 12-15,2 1 13 0,-1 3 6 0,-2 2 5 0,3 4-3 0,-2-1-7 16,2 4-9-16,-1 0-8 0,-1 2-10 0,0 5-8 0,2 0-10 16,-1 0-9-16,-1 7-11 0,-1 0-11 0,1 3-12 0,1 0-13 0,-1 5-10 15,-1 1-8-15,1 4-4 0,2 4-3 0,-1-1 1 0,1 2 1 16,0 4-5-16,1 0-6 0,-1 2-14 0,2 2-18 0,1 0-24 0,0 1-27 16,1 0-26-16,0 1-27 0,0 0-33 0,-1-1-39 0,4 0-52 15,0 0-64-15,-1-1-109 0,-1-1-132 0,2-1-80 0,0-4-53 16,-1 2-18-16,-1-3-2 0,3-2 13 0</inkml:trace>
  <inkml:trace contextRef="#ctx0" brushRef="#br0" timeOffset="313665.7955">12926 9916 90 0,'-6'-3'605'0,"-2"0"15"0,3 3 11 0,0-4 11 0,1 0-101 0,0-1-156 0,1 1-92 0,0 1-61 0,0-2-30 16,0 1-20-16,3-1-11 0,-2 3-9 0,2-1-11 0,0 0-14 0,0 0-13 15,0 0-14-15,0 2-11 0,0-1-12 0,2-1-12 0,-2 2-12 16,2-1-10-16,-1 2-11 0,4-2-9 0,-4 2-7 0,2-1-6 0,1 0-4 15,0 1-5-15,1-2-4 0,0 1-3 0,3 1-3 0,1 0-4 16,-1 0 0-16,0 0-1 0,3 0-1 0,2 0 1 0,-1 0 0 0,1 0 2 16,1 0 1-16,1 0 2 0,-3 1 0 0,2 1 1 0,-1-2 2 15,-1 1-1-15,0 0 0 0,-3-1 2 0,2 2 1 0,-1-2-1 16,-2 2 2-16,-1-1 1 0,0 1-1 0,-2-1-1 0,-1-1 1 0,1 3 0 16,-1-1 0-16,-3-1 2 0,2 0 3 0,-2 2 3 0,1-1 1 15,-2 1 5-15,0-1 1 0,0 3 2 0,0 0-1 0,0 2 2 16,0 0 0-16,-2 0 0 0,2 2 1 0,-4 0-2 0,3 2 0 0,-3 1-3 15,1 1-4-15,1 4-2 0,-2-1-3 0,0 2-2 0,1 1-1 16,0 2-1-16,1 1 0 0,-2 0 0 0,2 2 2 0,2 2 1 0,-1 1 2 16,1 2-1-16,0-1 2 0,1 2 0 0,-1 1 2 0,2 1 0 15,2 0-2-15,0 0-1 0,0 1-2 0,0 2-2 0,0-2-1 16,1 3-4-16,0-2-3 0,1-1-3 0,-1 0-2 0,-2 3-3 0,2-4-1 16,-2-1-2-16,2 1 0 0,-2-4-3 0,1 2 0 0,-2-3-1 15,0-2-1-15,-1 1 0 0,-1-2-1 0,-1-1 2 0,-1-1-1 0,-2-2 3 16,-1-2 0-16,0-2 3 0,-3 0 2 0,0-2 0 0,-1-2 0 15,-2 0-4-15,-1-2-8 0,-2 0-14 0,2-2-16 0,-7-2-27 16,0-3-30-16,1 2-45 0,-4-5-53 0,0 0-104 0,0 0-131 0,-3-3-115 16,-1-1-106-16,-2-3-57 0,-2-3-30 0,2-2-12 0,-4 0-1 15</inkml:trace>
  <inkml:trace contextRef="#ctx0" brushRef="#br0" timeOffset="325066.7965">13470 10127 211 0,'-4'-5'539'0,"0"1"-26"0,1 1-46 0,1-2-76 0,-2 1-88 0,0-1-52 0,3 3-36 0,-1-1-20 0,0 0-12 15,-1 0-10-15,2 0-8 0,-1 2-8 0,2-1-11 0,-2-1-11 16,2 3-11-16,-1-1-13 0,1 1-12 0,0 0-10 0,0 0-9 15,0 0-8-15,0 0-8 0,0 0-8 0,0 0-6 0,0 0-8 0,0 0-3 16,0 0-3-16,1 1-3 0,1-1 1 0,0 3 0 0,1-1-1 16,0-1-1-16,2 2 0 0,1 1-2 0,-1 0-1 0,4-1 1 0,-1 2-1 15,0 0 0-15,3 2-1 0,2-2 0 0,2 2-3 0,-2-2-4 0,5 1-5 16,-2 2-5-16,2-2-6 0,0 1-7 0,2-1-10 16,1 0-8-16,-2 1-9 0,5 0-8 0,-2 0-7 0,1 1-7 0,-2-1-4 15,1-1-6-15,0 0-4 0,1 2-3 0,-1-2-4 0,0-1-2 16,-2 2 0-16,-1-4 1 0,-1 4 4 0,-1 0 6 0,-3-4 6 0,-1 4 6 15,1-2 6-15,-3 0 6 0,-3-3 4 0,1 2 6 0,-4-1 4 16,0 0 3-16,-2 0 4 0,-1-2 3 0,-1 3 4 0,-1-3 3 0,0-1 3 16,0 0 4-16,0 2 4 0,-1-1 2 0,-1-1 3 0,1 2 2 0,-1-2 1 15,-1 0 2-15,0 0 1 0,-1 0 3 0,1 0 1 16,-3 0 4-16,3 0 0 0,-2 0 2 0,0 0-1 0,-1 0 3 0,1 1 0 16,-1-1-1-16,1 2 1 0,-1 0 2 0,0 0 3 0,-1 1 5 15,-2 0 5-15,1 3 3 0,2 0 3 0,-5-2 4 0,1 4 3 0,-3-1 5 16,1 4 5-16,-1-2 3 0,-2 3 1 0,0-1 3 0,0 2 0 15,-2 1-1-15,-1-1-4 0,0 0-3 0,-4 3-4 0,3-2-4 0,-2 2-4 16,1 0-6-16,-2-1-12 0,4 0-14 0,-4 0-25 0,4-1-31 16,1 1-42-16,0-2-46 0,4-1-88 0,-1 0-106 0,5-1-128 0,2-3-138 15,2 2-73-15,4-3-39 0,2-2-26 0,3-2-15 0,4-2-6 16</inkml:trace>
  <inkml:trace contextRef="#ctx0" brushRef="#br0" timeOffset="326218.7889">14488 10188 36 0,'2'-14'470'0,"-1"2"-22"0,-1-1-58 0,2-1-76 0,-1 1-51 0,-1-3-37 16,0 1-20-16,0 2-14 0,0-2-8 0,0 0-5 0,-1 0-5 16,-1 1-3-16,2 1-6 0,-1 0-6 0,1 1-6 0,-2-1-6 15,0 3-6-15,2 0-6 0,-1 1-7 0,-1 1-8 0,0 2-9 16,2 0-9-16,-1 2-9 0,-1-1-11 0,2 5-5 0,-3 0-2 0,1 0-2 16,-1 0 0-16,0 3-5 0,0 2-3 0,-1 1-6 0,0 3-5 15,-1 2-4-15,-1 3-5 0,0 1-1 0,-3 3 1 0,2 3 3 0,-1 0 3 16,0 6-2-16,-1-3-3 0,2 3-5 0,-1 3-9 0,0-2-4 15,2 5-3-15,0-4-1 0,1 3-2 0,2-1 0 0,0-1-1 0,1 1-4 16,0 0-6-16,2-3-7 0,2 1-11 0,-2-3-9 0,3 0-9 16,1-2-10-16,-1-1-8 0,2-4-9 0,-1 0-8 0,4-3-7 15,-2-1-8-15,4-3-6 0,-2-5-6 0,1 1-4 0,2-6-3 16,3 1 2-16,-2-6 3 0,1 1 5 0,2-6 6 0,1-1 7 0,0-3 9 16,0-1 6-16,-1-3 7 0,1-3 5 0,0-2 5 0,-2 0 8 15,-1-1 6-15,0-1 8 0,-3 0 11 0,0 0 11 0,-2 0 13 0,-1 1 13 16,-2 1 9-16,0-1 10 0,-2 5 7 0,-1 0 8 0,0 2 6 15,-2 2 3-15,0 0 3 0,-2 4-2 0,2 1-4 0,-2 1-3 0,2 2-7 16,-3 0-7-16,0 4-9 0,1 1-7 0,-2 1-11 0,3 4-7 16,-4 0-7-16,1 3-5 0,-2 1-6 0,1 3-7 0,0 3-10 0,-1-1-10 15,2 1-11-15,-3 2-16 0,2 2-18 0,1 0-22 0,-1 1-23 16,0 1-27-16,1-1-29 0,0 1-35 0,1 1-37 0,2-2-43 16,-3 0-45-16,4 0-49 0,-1-2-47 0,1-1-61 0,0 0-67 15,1-6-28-15,-1 1-8 0,4-3 6 0</inkml:trace>
  <inkml:trace contextRef="#ctx0" brushRef="#br0" timeOffset="326634.3125">14690 10316 86 0,'3'-15'578'0,"-3"1"14"0,2 0-15 0,0 2-29 0,-2 0-91 0,1 2-121 0,1 2-79 0,-1 1-59 0,-1-1-40 0,2 2-29 0,0 2-25 16,-1 1-22-16,3 0-19 0,-2 0-19 0,1 1-20 0,2 0-22 15,-2 2-21-15,2 2-20 0,2 0-19 0,0 1-16 0,1 0-13 0,-1 1-8 16,1-1-8-16,1 3-1 0,-1-1-3 0,1-1-2 0,2 1 0 15,-3-1 0-15,2 1 3 0,1-1 7 0,-3 1 12 0,0-4 14 0,0 1 16 16,-1 3 14-16,1-5 20 0,-1 0 25 0,-2 0 19 0,-1 0 21 16,1 0 19-16,-2 0 19 0,-2 0 17 0,1 0 16 0,-2 0 13 0,0 0 10 15,-2-3 8-15,1 1 5 0,-1 2 5 0,1 0 4 0,-4 0-4 16,2 0-9-16,0 0-11 0,-2 0-12 0,0 0-14 0,2 0-15 16,-2 2-13-16,-1 1-13 0,0-1-10 0,-1 0-9 0,1 1-9 15,0-1-6-15,-2 3-6 0,3 0-6 0,2 1-3 0,-2 0-3 0,4 1-4 16,-3 0-1-16,4 1-3 0,0-1-2 0,0 3-7 0,4 0-3 0,-3 1-8 15,4 2-5-15,0-4-4 0,1 2-6 0,3 0-4 0,-2-1-4 16,1 3-2-16,0 0-1 0,1-2-2 0,-3 0 0 0,3 1 0 16,-3 0 2-16,1-2 2 0,-2 0 4 0,-2 0 5 0,1 0 5 0,-3-2 5 15,-1 1 6-15,0-2 5 0,-3 0 4 0,0 0 4 0,-2-2 2 16,-1 2 3-16,-3-2 2 0,-3-1 1 0,-2-1 2 0,1 0 3 0,-2-1 0 16,0 0 0-16,-2 1-2 0,0-3-9 0,-1-3-12 0,2 1-16 15,-2-1-18-15,3-2-26 0,-2-2-29 0,2 2-33 0,3-4-36 0,1 2-59 16,0-3-70-16,3 0-86 0,2-4-96 0,2 1-68 0,1-4-53 15,3 1-20-15,3-4-7 0</inkml:trace>
  <inkml:trace contextRef="#ctx0" brushRef="#br0" timeOffset="326820.0207">14976 10015 271 0,'11'-10'641'0,"-3"1"20"0,0 0 20 0,1 3-70 16,-4 0-115-16,-2-1-88 0,2 4-75 0,-2 1-47 0,2 2-35 0,-2 0-24 15,-1 2-17-15,2 1-20 0,1 4-22 0,-2 0-19 0,2 2-22 16,-2 3-17-16,1 1-16 0,-1 4-12 0,-2 2-9 0,1 0-7 0,0 3-4 15,-1 0-6-15,-1 4-5 0,0 1-6 0,-1 2-7 0,-1-1-6 16,0 3-9-16,-1-2-12 0,0 2-19 0,1 3-22 0,-1-3-21 16,-2 1-25-16,4-1-24 0,-1-2-25 0,1 1-24 0,1-3-31 0,0-2-31 15,1 0-41-15,1 0-45 0,1-6-59 0,2 0-67 0,-2 0-80 16,3-4-89-16,-1-3-49 0,1-2-31 0,-1-3-4 0,1 0 9 0</inkml:trace>
  <inkml:trace contextRef="#ctx0" brushRef="#br0" timeOffset="326968.7079">15000 10363 240 0,'-5'-8'643'0,"0"0"16"0,0 1 9 0,2 2 6 0,3-2-107 15,0 3-162-15,0-1-112 0,3 2-88 0,2-1-53 0,2 1-39 0,1-1-33 16,4 0-32-16,1 0-38 0,4 1-44 0,1 0-52 0,2 0-60 16,2 0-76-16,1-1-82 0,4 1-111 0,-4-2-125 0,6 2-66 0,-3 1-38 15,0-1-15-15,0-1-6 0</inkml:trace>
  <inkml:trace contextRef="#ctx0" brushRef="#br0" timeOffset="327795.8718">15570 10056 328 0,'-1'-6'476'15,"-1"1"0"-15,1 0-99 0,1 3-149 0,0-3-88 0,0 3-63 0,1-3-33 16,-1 2-18-16,2-2-7 0,-1 2 0 0,1 0 1 0,-2 0 5 16,2 2 6-16,-1-1 5 0,-1-1 5 0,2 1 6 0,0 2 6 15,-2 0 5-15,0 0 4 0,0 0 5 0,0 0 6 0,-2-1 6 16,0 0 4-16,2 1 2 0,-3 0-1 0,1 0-2 0,1 0-3 0,-1 0-6 16,-1 0-7-16,1 0-7 0,1 0-6 0,-1 0-7 0,2 0-6 15,0 0-3-15,0 0-4 0,0 0-4 0,0 0-3 0,0 0-3 0,0 0-4 16,0 0-3-16,0 0-1 0,0 0 0 0,0 0 2 0,0 0 1 15,0 0 3-15,0 0 3 0,0 0 3 0,0 0 2 0,0 0 3 16,0 0 0-16,0 0 3 0,0 0 2 0,0 0 0 0,0 0 2 0,0 0 0 16,0 0-1-16,0 0-1 0,0 0-3 0,0 0-2 0,0 0-4 15,0 0-4-15,0 0-2 0,0 0-5 0,0 0-3 0,0 0-2 0,0 0-3 16,0 0-3-16,0 0-1 0,0 0-3 0,0 0-2 0,0 0-1 16,0 0-1-16,0 0-2 0,0 0 1 0,0 0-2 0,0 0 1 0,0 0-2 15,0 0 1-15,0 0-1 0,0 0-1 0,0 0 1 0,0 0 0 16,0 0 1-16,0 0 1 0,0 0-1 0,0 0 2 0,0 0 0 15,0 0-1-15,0 0 2 0,0 0 1 0,0 0 0 0,0 0 0 0,0 0 1 16,0 0 1-16,0 0-1 0,0 0 1 0,0 0-1 0,0 0 1 16,0 0 0-16,0 0 0 0,0 0 0 0,0 0 1 0,0 0-2 15,0 0 0-15,0 0 1 0,0 0 0 0,0 0-1 0,0 0 0 0,0 0 1 16,0 0-1-16,0 0 1 0,0 0-1 0,0 0 1 0,0 0-1 16,0 0 0-16,0 0 0 0,0 0 0 0,0 0 1 0,0 0 0 15,0 0-1-15,0 0 2 0,2 0-2 0,-2 0-2 0,0 0 1 0,1 0 0 16,-1 0 0-16,0 0 0 0,0 0 0 0,0 0 0 0,0 0 0 0,0 0-1 15,0 0 0-15,0 0 0 0,0 0 0 0,0 0-1 0,0 0 1 16,0 0 0-16,0 0 0 0,0 0-2 0,0 0 0 0,0-2-2 0,0 2-2 16,0 0-1-16,0 0-3 0,0 0-2 0,2 0-1 0,-2 0-3 15,0 0-3-15,2 0-1 0,-1 0-3 0,-1 0-1 0,2 0-2 16,-1 0-1-16,-1 0-3 0,2 0 0 0,0 0-2 0,-1 0-1 0,1 0 1 16,0-1 2-16,-2 1-1 0,1 0 2 0,-1 0 0 0,2 0 3 15,-1 0 1-15,-1 0 2 0,2 0 3 0,-2 0 2 0,2-2 3 16,-2 2 2-16,2 0 4 0,-2 0 2 0,0 0 2 0,0-1 2 0,2-1 0 15,-1 2 3-15,-1-1 1 0,2-1 1 0,-2 2 1 0,2-1 0 0,-1-1 1 16,-1 2 2-16,2 0-1 0,0 0 0 0,-2-3 1 0,1 2 0 16,-1 1 1-16,2-1-1 0,-1-1 1 0,-1 2 0 0,2-1 1 15,0-1-2-15,-2 2 1 0,0 0-1 0,1-2 1 0,-1 1-2 16,0 1 1-16,0 0-1 0,0 0 0 0,0 0 0 0,0 0-2 0,0 0 0 16,0 0 0-16,0 0-2 0,0 0 0 0,0 0-1 0,0 0-2 15,0 0 0-15,0 0-1 0,0 0 0 0,0 0-1 0,0 0 0 0,0 0 0 16,0 0-1-16,0 0-1 0,0 0 1 0,0 0 2 0,0 0-1 15,0 0 0-15,0 0 1 0,0 0 0 0,0 0-3 0,0 0-5 0,0 0-11 16,0 0-10-16,0 0-15 0,0 0-20 0,0 0-29 0,0 0-34 16,0 0-60-16,0 0-67 0,0 0-92 0,0 0-102 0,3 0-55 15,3 0-33-15,-3 0-14 0</inkml:trace>
  <inkml:trace contextRef="#ctx0" brushRef="#br0" timeOffset="328648.8159">15635 9958 342 0,'2'-2'471'0,"-2"-3"-50"0,2 5-73 0,-1-2-48 0,-1 1-39 0,0-3-24 0,0 3-18 0,-1-1-10 0,-1 0-9 0,2 0-10 16,-2 2-13-16,-1-1-14 0,2-1-14 0,-3 2-13 0,3-1-13 16,-1-1-13-16,0 2-13 0,-1 0-14 0,1 0-11 0,0 0-10 15,0 0-9-15,-1 0-3 0,2 2-3 0,-3-1 0 0,1 1 0 0,-2 1 1 16,0-1 0-16,-2 5-1 0,1-4-1 0,-3 6 0 0,0-1 1 15,-2-1-1-15,-2 3 0 0,1-1 0 0,-1 2-1 0,2 0-2 0,-5 1-4 16,3 3-5-16,-1-1-4 0,2 1-4 0,-2 0-5 0,2 1-3 16,-1 3-1-16,3-3-2 0,0 2-4 0,2 0-4 0,2 1-5 0,1 1-7 15,2 0-10-15,3-2-9 0,0 3-9 0,2 0-10 0,1-2-8 16,4 2-8-16,0-1-9 0,1 1-7 0,0-2-9 0,6 1-7 0,-3 2-9 16,1-2-8-16,1-1-5 0,0 0-6 0,0 3-2 0,-1-3-3 15,1 0-4-15,-4 1-4 0,1 0-5 0,-2-2-6 0,-2-3-5 16,-3 4-3-16,0-2 0 0,-3-1 3 0,-3-1 0 0,0 0 2 0,-2 0 1 15,-2 0-5-15,-3-1-6 0,0-2-14 0,-2 0-19 0,1 1-27 16,0-2-33-16,-3-1-51 0,1 1-61 0,0-2-38 0</inkml:trace>
  <inkml:trace contextRef="#ctx0" brushRef="#br0" timeOffset="329618.5474">15691 9958 384 0,'1'-5'379'0,"2"1"-57"0,-1-1-64 0,0 2-38 0,-1-1-24 0,-1 1-15 0,2 0-11 0,-2 0-8 16,0 1-7-16,0 1-5 0,-2 0-5 0,2 1-9 0,-3-2-11 0,1 1-12 15,1 1-12-15,-2 0-12 0,-1 0-11 0,1 0-8 16,0 0-7-16,-3 1-5 0,1 1-4 0,-1-2-4 0,-1 2-1 0,-1 0-4 16,-4 0-5-16,1 1-2 0,-2 0-1 0,1 0-1 0,-4-1 0 15,3 1 0-15,-1 1-1 0,0-3-2 0,-1 1-2 0,3 0-1 16,1 1-2-16,-2-1-1 0,5-2-1 0,0 2 0 0,0-2-2 0,2 1 1 15,1 1 0-15,1-2-2 0,0 0 0 0,1 0-2 0,2 0 0 0,-3 0-2 16,4 0-2-16,-1 0-2 0,1 0-2 0,0 0-3 0,0 0-2 16,0 0-3-16,-2 0-1 0,2 0-2 0,0 2-1 0,0-2 4 15,0 3 5-15,0-1 5 0,0 1 7 0,0 2 6 0,0-1 6 0,0 2 7 16,0 0 9-16,0 1 8 0,-2 3 10 0,2 0 8 0,-2 2 12 16,0 0 8-16,2 3 8 0,-1 0 4 0,-1 1 4 0,0 3-1 15,-1 2-1-15,2-1 2 0,-1 3-2 0,0 0-1 0,-1 1-1 0,0 3-3 16,0-2-5-16,-1 3-6 0,0-1-6 0,1 5-6 0,0-5-4 15,0 4-6-15,1 0-6 0,0-2-5 0,-1 3-4 0,3-2-4 0,-2 2-6 16,2-3-5-16,0 0-6 0,2 1-4 0,-2-4-4 0,3-1-4 16,-1 1-1-16,0-2-3 0,1-2-2 0,0 0-2 0,0-3-3 0,3-1-1 15,-1-2-2-15,0-1-1 0,0-1-1 0,1-2 1 0,1 0 2 16,0-4 0-16,1 1 2 0,0-1-6 0,4-4-7 0,-2 2-15 16,3-4-19-16,2 0-32 0,3-2-41 0,-1-2-46 0,2 0-51 0,0-4-64 15,7 1-70-15,-3-4-134 0,2 0-162 0,2-2-93 0,-3-2-59 16,2-2-27-16,-5-2-9 0,3 0 3 0,-5-2 11 0</inkml:trace>
  <inkml:trace contextRef="#ctx0" brushRef="#br0" timeOffset="330015.4326">15950 10297 571 0,'4'-7'632'0,"-2"-1"17"0,1 1-13 0,-3 0-28 0,2 2-106 0,-1 0-142 0,-1 3-83 0,0-3-55 0,0 3-35 16,0 1-24-16,0 1-16 0,0 0-13 0,0 0-13 0,0 0-9 0,0 1-12 15,0 1-10-15,-1 3-11 0,-1 2-11 0,2 2-7 0,-1 0-5 16,-1 3-1-16,0 1 4 0,1 4 3 0,-3 3 4 0,0 2 4 15,1 2 2-15,-2 2-2 0,2 3-5 0,-2 3-5 0,0 2-10 0,-2 0-6 16,0 7-7-16,1-3-5 0,-2 2-8 0,0 0-6 0,0 3-6 16,0-1-7-16,0 0-5 0,-1 1-4 0,0 1-4 0,0-1-1 0,-3-2 2 15,3 2 2-15,-3-1 0 0,-2-1 3 0,3-3 1 0,-3 2 1 16,1-2 1-16,-1-4 2 0,1-3 2 0,-1-1 0 0,0-1 3 16,1-3 2-16,-2-6 3 0,2 0-5 0,-1-5-10 0,-1 0-13 0,1-3-18 15,2-2-21-15,-6-7-25 0,5-1-30 0,-2-4-31 0,-1-1-39 16,0-4-44-16,2-6-58 0,-2-1-67 0,3-4-104 0,2-5-123 0,-1-1-80 15,1-6-58-15,2-1-21 0,2-7-1 0,2-2 11 0</inkml:trace>
  <inkml:trace contextRef="#ctx0" brushRef="#br0" timeOffset="330332.4347">15787 9963 241 0,'3'-10'599'0,"1"1"5"16,-4 2 4-16,1 1-1 0,-1 1-118 0,0 0-176 0,0 2-104 15,0 0-66-15,0 1-38 0,0 2-25 0,0 0-16 0,2 0-12 0,-1 3-12 16,2 0-11-16,0 0-9 0,-1 1-10 0,-1 3-7 0,3-1-5 16,-3 3-3-16,3-1 1 0,-3 1-2 0,2 1 1 0,1 0-1 15,-3-1 0-15,2 0 1 0,2 0-1 0,-2 0 0 0,0 1 0 0,0-3-1 16,-1 0 2-16,1 0 3 0,-1-2 3 0,1-2 3 0,0 2 1 16,0-4 2-16,2 1 1 0,-2-2 1 0,0-2 1 0,2-1 0 15,-2 0 3-15,2-1 0 0,0-4 3 0,1 0 0 0,0-1 0 0,-1 1-1 16,-2-3-1-16,2-1-3 0,-2 0-1 0,1 2 0 0,-3-3-1 15,3 1 1-15,-4 0 0 0,2 2 0 0,-2 1-2 0,-2 0-1 16,2 2-2-16,-1-2-3 0,-2 2-2 0,0 3-1 0,0 1-2 0,-1 1-1 16,0-3-2-16,0 5-6 0,-2 2-8 0,-2 1-16 0,2 1-19 15,1 1-28-15,-3 2-29 0,2 1-43 0,-2 0-50 0,2 3-72 0,1-1-82 16,0 2-87-16,0 0-91 0,1 2-46 0,2-1-24 0,2 1-9 16</inkml:trace>
  <inkml:trace contextRef="#ctx0" brushRef="#br0" timeOffset="330749.1028">16065 10053 164 0,'2'-10'611'15,"0"2"12"-15,-1-1 7 0,3 1 3 0,1 1-104 0,-1-3-158 16,0 3-92-16,0 0-58 0,0 0-33 0,1-1-21 0,1-1-13 0,1 2-8 15,-3 0-10-15,1 2-8 0,0 0-10 0,3 0-9 0,-4-1-10 16,1 3-11-16,0-1-12 0,0 2-9 0,0-1-10 0,2 0-7 16,-2 2-6-16,0-1-6 0,-2 2-6 0,2 0-5 0,-2 0-6 0,2 0-6 15,-1 0-3-15,1 2-4 0,-2-1-4 0,2 2 1 0,-2 2-2 16,1-2 0-16,-1 1 3 0,0 2 2 0,1 1 2 0,-1 1 3 16,-1 1 4-16,1-2 2 0,-1 5 1 0,0-2-1 0,-1 2 1 0,-1 0-1 15,2 1 2-15,-1 1 2 0,-1 3 1 0,0-3-1 0,0 3 1 16,0-2-2-16,0 6 0 0,0-2-3 0,0 1 0 0,0 0 0 0,0 2 0 15,0-1 0-15,0 3 2 0,0-2-1 0,0 2-2 0,0 0-1 0,2 1-3 16,0 1-1-16,-2-1-2 0,1 3-2 0,2-1-3 0,-1 0-4 16,1 0-3-16,0 0-4 0,-2-1-4 0,1 3-3 0,0-5-3 15,-1 2-1-15,-1-1-2 0,0-2-3 0,0-1 0 0,0 0-3 16,-1-3 0-16,-1-3 0 0,0 0 0 0,-2-1 3 0,-1-3 2 0,2 1 2 16,-2-4 0-16,1 0-3 0,-5-3-13 0,0 0-19 0,1-3-24 15,-3 1-29-15,0-4-43 0,-2 0-53 0,-4-2-97 0,3 0-121 0,-3-3-114 16,-1-2-107-16,-1-1-55 0,1-1-31 0,-2-3-13 0,3 0-7 15</inkml:trace>
  <inkml:trace contextRef="#ctx0" brushRef="#br0" timeOffset="331533.4727">16538 9606 294 0,'-2'-6'566'0,"1"1"15"0,-3 0-62 0,4 3-96 0,-1-3-81 0,-2 3-72 0,3-1-46 0,-2 1-34 15,2 0-22-15,-1 1-16 0,1 1-11 0,0 0-10 0,0 0-5 0,1 1-5 16,1 1-3-16,1 3-2 0,0-3-3 0,0 5 0 0,4 0-2 16,-3 1 3-16,5 0 3 0,0 4 4 0,0 0 6 0,3 2 5 0,1 0 0 15,0 4-3-15,4 0-10 0,0 4-13 0,0-2-14 0,0 6-14 16,2-1-12-16,2 4-11 0,-2 1-7 0,1 3-6 0,-1 3-5 16,-1 2-5-16,-1 2-5 0,-3 3-5 0,0 3-2 0,-4 3-4 0,-2 1-1 15,-2 3 0-15,-5 2-2 0,-1 4 0 0,-5-1-15 0,-3 2-17 0,-5 0-29 16,-4 1-35-16,-3 0-38 0,-3-1-35 0,-4-1-43 0,-5 1-45 15,-1-3-54-15,-4-1-58 0,-2-2-110 0,-2 0-133 0,-3-2-81 16,0-3-52-16,-4 0-16 0,-1-4 4 0,-1-3 20 0</inkml:trace>
  <inkml:trace contextRef="#ctx0" brushRef="#br0" timeOffset="334648.56">9614 11638 236 0,'0'-1'454'0,"0"-1"-37"0,0-3-55 0,0 3-63 0,0-1-39 0,0 0-28 0,2-1-15 0,-2 1-9 0,0 1-8 0,2-2-7 16,-1 1-10-16,-1 1-8 0,0-1-7 0,2 0-8 0,-2 0-7 15,2 0-9-15,-2 1-8 0,1 1-9 0,-1-1-9 0,0 1-9 16,0-1-10-16,0 2-10 0,0 0-10 0,0 0-10 0,0 0-9 0,0 0-7 16,0 0-8-16,2 2-8 0,-1-1-9 0,1 2-7 0,0 2-8 15,-1-2-5-15,2 4-3 0,2-1-3 0,-2 1 0 0,-2 3-1 0,1 0 1 16,1 0 2-16,-1 3-1 0,-2-1 1 0,2 3 0 0,-1 0 1 15,-1 0 0-15,-1 0 0 0,-1 0-1 0,0 1 1 0,1 0-2 16,-1-2 0-16,-1 1 0 0,0-1-1 0,-2 1 0 0,2-3-1 0,-2 0 2 16,2-2-1-16,0-1 2 0,1-1 2 0,-1-2 4 0,1 0 5 15,-1-2 4-15,2-1 4 0,-2 0 3 0,1-3 1 0,2 0 0 0,-1-2 0 16,-1-1 0-16,2-2 0 0,0-1-2 0,0-2-2 0,2-1-4 16,-1-1-4-16,4-3-6 0,-1 1-7 0,0-5-8 0,2 3-6 15,-1-2-4-15,3 0-2 0,1 1-2 0,1-2-2 0,-1 3 0 0,1 1-1 16,1 0 1-16,-2-2-1 0,1 5 0 0,-1 0-1 0,-1-1-1 15,1 4 0-15,-1 0 1 0,-1 3 0 0,-1 0-2 0,-1 1-2 0,1 3 0 16,-3 0 0-16,2 0 1 0,-2 3 1 0,0 1 1 0,1 0 2 16,-3 4 1-16,1 0 4 0,0 1 2 0,-1 1 4 0,-1 3 2 15,0 1 1-15,-1-3 3 0,-1 2 5 0,0 1 2 0,1 2 2 0,-1-2-1 16,-1 1 0-16,0-2 0 0,1 1-1 0,-3-1 2 0,4 0-1 16,-1-4 1-16,0 1 3 0,-2-2 2 0,4 0 5 0,-1-2 6 15,-1-2 7-15,2 0 6 0,0-1 4 0,2-3 1 0,-2 0 0 0,1 0-1 16,3-3-1-16,1-1-1 0,0-1-2 0,1-3-1 0,1-1-5 0,2 0-6 15,1-4-6-15,1 0-8 0,1-1-8 0,-2 0-8 0,3-1-7 16,1-1-3-16,-3 2-1 0,3-1 0 0,-3 2 1 0,3-1-2 0,-3 5 0 16,-1-4-1-16,1 2-1 0,-2 1-1 0,-1 4-2 0,-1 0 1 15,0 1 1-15,-2 2 3 0,-2 2 0 0,2 1 3 0,-1 1 0 16,-1 1 1-16,-2 2 2 0,1 1 2 0,2 1 1 0,-4 1 4 16,2 2 4-16,-2 0 2 0,0 3 6 0,-2 0 0 0,2 2 2 0,-4-2-7 15,2 4-8-15,-1 0-12 0,0 0-14 0,0-1-17 0,-1 0-18 0,0 2-21 16,0-2-25-16,1-1-32 0,-1 1-32 0,2-4-47 0,1 2-56 15,-1-2-76-15,2 0-89 0,0-4-69 0,2-1-62 0,-1-4-25 0,3 2-8 16</inkml:trace>
  <inkml:trace contextRef="#ctx0" brushRef="#br0" timeOffset="334845.6797">10204 11656 563 0,'0'-1'596'0,"0"-2"5"0,0 3-15 0,0 0-23 0,0 0-104 0,-1 1-143 0,-1 2-88 0,2 0-59 0,-2 2-35 0,2 1-23 15,-1 0-9-15,-1 2-7 0,2 1-4 0,-1 1-4 0,1 0-5 16,0 2-7-16,0 0-9 0,0-1-15 0,0 4-15 0,0-3-18 0,0 1-12 16,0-1-14-16,0 0-12 0,0-1-13 0,1-1-13 0,-1 0-12 15,2 0-13-15,-1-1-11 0,-1-2-15 0,2-1-14 0,-2-1-18 16,2-1-18-16,-1-1-18 0,-1-1-20 0,0-2-21 0,2-2-23 0,-2-1-28 16,0 0-27-16,0-3-28 0,0-1-27 0,-2-1-26 0,2-5-29 15,-1-1-30-15,-1-3-31 0,0 3-14 0</inkml:trace>
  <inkml:trace contextRef="#ctx0" brushRef="#br0" timeOffset="335231.6279">10217 11393 362 0,'1'-8'395'0,"-1"3"-52"0,2 1-77 0,-1 1-87 15,-1 3-59-15,2 0-48 0,1 0-29 0,-1 0-17 0,-1 6-10 16,1-2-4-16,1 2 1 0,-1 2 3 0,1 0 0 0,-1 0 1 16,-1 1-3-16,1 2-7 0,2 1-7 0,-2-1-7 0,-1 4-4 0,1-1-3 15,1-2-3-15,-1 2-1 0,1-2 0 0,-1 3-1 0,-1-2 2 0,1 1 3 16,1-2 5-16,0 0 6 0,2-3 15 0,-2 4 13 0,0-2 16 15,0 0 14-15,-1-3 13 0,1 3 9 0,0-2 11 0,-1 0 8 16,0-3 6-16,-1 4 7 0,-1-3 2 0,2 3 2 0,-1-3-2 16,1 1-3-16,-2-1-6 0,0-1-10 0,0 2-8 0,0-2-7 0,0 0-9 15,0 1-8-15,0-1-8 0,0-2-7 0,0 1-6 0,0 0-3 16,0 0-2-16,0-3-2 0,0 1 6 0,0-1 5 0,3-1 8 0,-3-1 8 16,0 0 2-16,1 0 1 0,1-3-1 0,1 2 0 0,0-3-3 15,1-3 1-15,0 2-3 0,1-5-2 0,0 0-3 0,4-2-5 16,-1 1-9-16,0-1-10 0,3-1-10 0,-3-1-9 0,2 1-2 0,0 1 5 15,0 0 4-15,-2 1 9 0,0 3 5 0,1-2 7 0,1 5 8 16,-2-2 7-16,-2 2 4 0,3 3 6 0,-4-1 3 0,2 3 2 0,-1 4 2 16,2-1 0-16,-2 2-3 0,-1 0-5 0,0 5-6 0,0-1-7 15,-1 2-5-15,2 2-6 0,-1-1-6 0,-2 5-7 0,2 3-15 0,-2-3-21 16,-1 1-25-16,1 2-32 0,-1 2-44 0,-1-3-55 0,2 1-89 16,0 4-109-16,-1-3-108 0,1-2-113 0,0 0-57 0,-1 0-32 15,4-3-14-15,-2-1-10 0</inkml:trace>
  <inkml:trace contextRef="#ctx0" brushRef="#br0" timeOffset="335498.0437">10762 11955 273 0,'-3'4'687'0,"0"-1"22"0,0 0 20 0,0 0 17 0,1-1 14 0,-1 1-117 0,1-3-188 0,1 0-115 16,-1 3-80-16,2-3-45 0,0 0-29 0,0 0-21 0,3 0-15 0,-1 0-30 16,3 0-33-16,-1 0-45 0,4 0-50 0,2-3-55 0,-1 3-59 15,5 0-67-15,-1-3-71 0,4 1-105 0,-1-1-121 0,3 0-109 16,-1 0-100-16,2 0-51 0,-1 2-23 0,0-2-8 0,-2-1 6 0</inkml:trace>
  <inkml:trace contextRef="#ctx0" brushRef="#br0" timeOffset="335800.2593">11110 11689 561 0,'6'-16'637'0,"-2"1"17"0,0 1 23 15,1 3 18-15,-2-1-109 0,0 2-174 0,-1 0-104 0,-1 4-70 0,1 0-38 16,-2 1-24-16,2 2-13 0,-1 2-7 0,1 1-12 0,1 1-13 16,-1 2-16-16,-1 2-18 0,2 1-22 0,0 3-22 0,-1 1-16 0,-1 4-12 15,1-1-6-15,0 2-2 0,-1 2 1 0,-1 3 2 0,0-1 0 16,-1 2 1-16,-1 1-7 0,0 1-7 0,1-1-16 0,-1 1-20 0,-1 1-25 15,0-2-26-15,2 0-24 0,-1 0-23 0,-1 0-24 0,1-5-25 16,-1 1-33-16,3-2-37 0,-2-2-44 0,2-1-50 0,2-3-86 16,0-2-108-16,1-2-71 0,0-4-48 0,2-2-12 0,1-2 7 0,0-4 12 15</inkml:trace>
  <inkml:trace contextRef="#ctx0" brushRef="#br0" timeOffset="335948.8691">11268 11289 37 0,'-5'-9'590'0,"0"1"2"0,1 2-1 16,0 2-2-16,0-1-102 0,1 1-155 0,1 1-111 0,2 1-91 16,0 2-54-16,0 0-39 0,0 0-24 0,0 2-15 0,2 1-19 15,0 1-23-15,-1 2-31 0,3 0-35 0,-2 2-46 0,3 2-52 0,-2 1-74 16,2-1-83-16,0 4-73 0,0-1-68 0,2 0-34 0,-2 3-18 16</inkml:trace>
  <inkml:trace contextRef="#ctx0" brushRef="#br0" timeOffset="336248.4992">11360 11728 272 0,'-3'5'541'0,"1"-1"7"0,0-1 4 0,-1 2-85 15,2-2-131-15,1 0-91 0,-2 1-72 0,0 0-44 0,2 1-30 16,-1 2-18-16,-1-3-9 0,2 1-9 0,0 2-8 0,0 0-9 0,0-1-6 16,0 0-9-16,0 2-6 0,0-2-5 0,0-3-3 0,0 4-1 15,0-4 1-15,0 2 4 0,0-3 7 0,0 1 9 0,0-3 12 16,0 0 6-16,0 0 2 0,0 0 1 0,2-4-1 0,-1-1 0 0,1 1 1 15,0-3-2-15,1-1-2 0,0-1-3 0,2-1-4 0,0-1-7 16,2-2-5-16,-2 2-9 0,1-2-10 0,1 2 0 0,-1 1 4 16,3-1 6-16,-4 0 6 0,3 4 7 0,-3-1 3 0,3 2 6 0,-2 2 1 0,0 0 2 15,-1 1 1-15,2 3-1 0,0 0 1 0,0 0-1 0,-1 3-3 16,-1 1-5-16,1 2-8 0,0 1-6 0,-1 3-7 0,1-1-6 16,-1 1-7-16,0 2-16 0,0 2-17 0,-1-1-25 0,1 4-27 15,-2-2-38-15,1 1-41 0,-1 1-59 0,0 3-66 0,3-3-101 0,-1 1-122 16,-1-1-78-16,0 1-55 0,1-1-28 0,-1-3-13 0,1 1 3 15</inkml:trace>
  <inkml:trace contextRef="#ctx0" brushRef="#br0" timeOffset="336682.2135">11907 11773 406 0,'0'-12'649'0,"0"-1"13"0,-2 4 9 0,2-2 6 0,-2 1-86 15,2 2-133-15,-1-2-108 0,-2 3-97 0,1-2-62 0,0 1-44 0,-1 5-29 16,2-3-22-16,-1 3-18 0,0 0-16 0,-2 1-16 0,1 2-14 16,0 2-9-16,-1-1-9 0,-2 4-6 0,1-1-7 0,-4 1-4 0,1 5-5 15,-2 1 0-15,1 2 0 0,-4-2 3 0,2 4 3 0,-3 0 2 16,3 2 0-16,-2 0-3 0,2 1-2 0,0 0-3 0,3 0-5 16,-3 1-2-16,3-4-4 0,0 1-5 0,2 0-8 0,3-3-7 15,0-1-9-15,1 1-7 0,1-4-6 0,1-2-8 0,1 0-7 0,1-2-10 16,1-3-9-16,3 1-10 0,0-3-9 0,2 0-7 0,2-3-9 15,2-2-2-15,1-1-2 0,1-4 0 0,1 0 0 0,0-4 0 0,1-3 0 16,0-3 2-16,-2 0 1 0,4-3 7 0,-4-2 10 0,2-2 10 16,-2-4 14-16,2 0 17 0,-3-2 21 0,0-1 24 0,0 2 27 0,-3-5 29 15,2 2 28-15,-2-2 30 0,-2 5 27 0,-1 1 30 0,-2 1 31 16,-1 2 27-16,-3 2 30 0,1 2 19 0,-1 4 19 0,-1-1 5 0,-1 5-3 16,-1 2-11-16,2 1-17 0,-1 2-22 0,-1 4-22 0,0 1-22 15,-1 2-24-15,1 1-24 0,-2 3-23 0,1 3-24 0,1 2-21 16,-2 2-19-16,-1 4-16 0,2 3-10 0,-2 0-7 0,1 5-4 0,0 3-4 15,1 1-8-15,1 2-8 0,2 5-18 0,0 0-20 0,0 3-25 16,0 2-26-16,2 1-29 0,1 0-29 0,0 2-35 0,-2 0-36 0,1 0-48 16,1-1-53-16,-1 1-77 0,0-1-87 0,1-3-83 0,0 0-80 15,2-3-30-15,-2-1-4 0,4-4 12 0,-2-1 19 0</inkml:trace>
  <inkml:trace contextRef="#ctx0" brushRef="#br0" timeOffset="337248.1631">12277 11700 334 0,'-7'0'694'0,"2"1"20"0,-1-1 21 0,1 0 12 0,4-1 9 0,-4 1-126 0,5-3-195 0,0 2-120 16,0-2-82-16,5 0-46 0,-4 1-31 0,6-2-23 0,-1 1-23 0,2-2-30 16,1 2-37-16,2 0-43 0,2 0-45 0,1 0-44 0,1 0-44 15,3 0-43-15,0 0-46 0,1 0-54 0,1-1-58 0,-2 3-90 0,4 0-107 16,-2-1-85-16,-2 1-75 0,1-1-28 0,-2 2-7 0,-1 0 11 15</inkml:trace>
  <inkml:trace contextRef="#ctx0" brushRef="#br0" timeOffset="337407.319">12374 11869 201 0,'-9'4'668'0,"1"3"21"0,3-4 19 0,2 1 20 15,0-2-59-15,0 0-100 0,3 2-118 0,1-4-126 0,2 1-79 16,2-1-53-16,2 0-36 0,2 0-25 0,2-1-31 0,4 1-34 0,0-4-44 15,3 3-46-15,2 0-54 0,2-1-56 0,3-1-59 0,-2 0-61 0,2 0-89 16,0 0-103-16,0-1-100 0,2 1-105 0,-4-2-47 0,2 2-19 16,-1-4 1-16,-1 1 14 0</inkml:trace>
  <inkml:trace contextRef="#ctx0" brushRef="#br0" timeOffset="337732.5508">13101 11618 138 0,'-4'0'577'0,"2"0"16"0,1 3 9 15,-1-2 4-15,1-1-86 0,-1 1-131 0,2 1-78 0,-2-2-53 0,2 1-27 16,-1 1-17-16,-1-2-8 0,2 2-6 0,0-2-8 0,-1 0-8 16,1 0-13-16,0 0-14 0,0 5-12 0,1-5-13 0,-1 3-15 15,2 0-15-15,-1 2-12 0,3 1-12 0,-1 0-11 0,0 1-10 0,5 1-9 16,-4 2-6-16,1 3-6 0,0 1-6 0,0-1-4 0,2 3-6 0,-2 3-4 15,0 1-5-15,1 0-3 0,-1 5-2 0,0-1-3 0,1 2-1 16,-1-1-3-16,-2 7-1 0,0-3-5 0,0 1-5 0,-1 2-10 16,0 1-10-16,-2 1-13 0,-2 1-15 0,0 0-8 0,-2-2-9 0,0 2-11 15,-2 0-10-15,-1 0-6 0,0-4-3 0,-3 0-4 0,2 1-3 16,-4-4-2-16,2 0-2 0,-2-4-1 0,1-3-1 0,-1-1-3 16,0-1-7-16,-1-4-16 0,-1-5-23 0,2 0-29 0,-3-4-32 0,1-3-71 15,1-1-86-15,-1-4-91 0,1-2-92 0,-1-4-46 0,0-2-21 0,0-5-7 16</inkml:trace>
  <inkml:trace contextRef="#ctx0" brushRef="#br0" timeOffset="338056.6169">12992 11355 232 0,'0'-11'580'16,"0"2"8"-16,2 0 6 0,-2 1 5 0,2 1-123 0,-1 1-185 15,-1 2-104-15,2 1-65 0,-2-1-34 0,2 2-20 0,-1 0-11 0,-1 1-3 16,0 1-3-16,2 0-6 0,-1 1-11 0,2 1-9 0,-3 0-10 16,2 2-11-16,-1-4-4 0,1 6-4 0,-1-2-1 0,-1 1 3 15,0 0 2-15,0 0 3 0,0 2 2 0,0-2 1 0,0 1-1 16,0-1 1-16,0 1 1 0,-1-2 0 0,1 2 1 0,-2-1 2 0,2-3 2 16,0 2 0-16,0-1 3 0,0 1 2 0,0-1 3 0,0-1 3 15,0-1 6-15,2 1 2 0,-2-2 8 0,1 0 10 0,1 0 5 16,0 0 4-16,1-2 4 0,0 1 2 0,0-1 6 0,2-1 8 0,-2-1 5 15,3 1 5-15,-3-1 2 0,2 2 0 0,-1-3-1 0,0 2-4 16,0-1-7-16,-1 1-11 0,-2-1-11 0,1 2-12 0,1-1-27 0,-2 1-34 16,-1 2-46-16,0 0-53 0,0 0-85 0,-4 0-100 0,2 0-134 15,-2 3-150-15,-3 1-78 0,-1 1-44 0,-1 1-24 0,1 2-14 16,-2 1-5-16</inkml:trace>
  <inkml:trace contextRef="#ctx0" brushRef="#br0" timeOffset="352797.8955">9512 13987 477 0,'2'-4'608'0,"-2"-1"17"0,0 2-9 0,0-1-20 0,0 0-95 0,0 0-135 15,0 3-84-15,0-3-60 0,1 1-39 0,-1 3-28 0,0 0-20 0,0 0-16 16,0 0-17-16,0 0-21 0,0 0-19 0,0 0-22 0,3 0-15 16,-1 0-14-16,-1 3-12 0,1-3-10 0,-1 4-5 0,1 1-3 0,1-1 0 15,-3 0-2-15,3 2 2 0,-3 0 2 0,2 2 3 0,-2 1 1 16,2 0 6-16,-1 1 1 0,-1 0 4 0,0 2 1 0,0-2 1 15,0 0 1-15,0 1-1 0,0-1 0 0,-1 0 0 0,-1-1 1 0,2-1 0 16,-2 1 1-16,2-1 3 0,-1-2 1 0,-1-1 5 0,2 0 2 16,0 0 5-16,0-2 5 0,0-2 5 0,0 0 4 0,0-1 4 15,0 0 3-15,0 0-3 0,2 0-5 0,-1-2-5 0,1-1-6 0,1 0-6 16,2-4-6-16,-2 0-6 0,5 0-6 0,-2 0-5 0,1-5-5 16,-1 4-8-16,3-3-5 0,-1 1-3 0,2-3-4 0,-2 3 2 15,3 1 1-15,-3 0 7 0,0 1 3 0,1-1 4 0,-1 1 4 0,-2 1-1 16,-1 2-1-16,0-1-1 0,1 2-2 0,-3 0-5 0,2 1-5 15,-2 2-2-15,-1-1-2 0,-1 2 1 0,1 0-1 0,0 2 1 0,-1-1 2 16,-1 2 1-16,2 1-1 0,-1 1 5 0,-1 1 0 0,2 0 4 16,-2 2 3-16,0 2 6 0,0-1 6 0,0 1 4 0,0 0 3 0,0 0 1 15,0 1-1-15,0-1-1 0,0 0 0 0,0-1 0 0,0 1 1 16,0 0 3-16,0-4 1 0,0 0 4 0,0 0 3 0,0-1 5 16,0-1 6-16,0-1 4 0,3-2 5 0,-2 1 1 0,1-2 4 0,0-2-1 15,1 0 0-15,0-1-1 0,3-3-1 0,-1 0-3 0,4-2-2 16,-1-1-6-16,2-1-3 0,1-2-7 0,0-2-5 0,0 1-7 0,0-1-5 15,0 2-4-15,2-2-2 0,-1 2 0 0,-2-1-1 0,-2 3-1 16,3-1-1-16,-3 1-1 0,0 3 0 0,-2 0-3 0,0 2-1 16,-1 0-2-16,-2 0-5 0,1 3 0 0,-1-1-1 0,0 1 0 0,-1 2 0 15,-1 2 2-15,-1 1-1 0,2 1 3 0,-2 1 2 0,1 0 2 16,2 3 2-16,-3 1 3 0,0 0 3 0,0 1 4 0,0 2 5 0,0 1 4 16,0-1 1-16,0 5 3 0,-3-5 1 0,3 3 0 0,-1-1 0 15,1 0 0-15,0 1 0 0,0-4-1 0,0-1-1 0,0 3-2 16,0-4 0-16,1-1-7 0,2 1-7 0,-3-2-11 0,2-2-10 0,-1-2-17 15,3-1-18-15,-1 1-22 0,0-3-23 0,2 0-25 0,0-5-25 16,2 2-26-16,1-2-26 0,0-4-29 0,0 1-29 0,3-3-32 0,-1 0-32 16,1 0-17-16,0-1-10 0,-2-1 2 0,1-1 9 0,2-1 22 15,-4 2 25-15,2 1 43 0,-1 1 51 0</inkml:trace>
  <inkml:trace contextRef="#ctx0" brushRef="#br0" timeOffset="352940.0212">10109 13995 73 0,'2'-4'186'0,"1"2"37"0,0 0 26 0,-3 1 22 0,0 1 14 0,0 0 7 0,0 0-6 0,0 1-13 15,0 2-19-15,-1-2-22 0,-1 3-20 0,2 0-20 0,-1 1-15 16,-1-1-15-16,2 2-14 0,0 1-11 0,-2 0-11 0,2-2-11 0,0 4-11 15,-1-4-12-15,1 3-11 0,-2-1-10 0,2 1-10 0,0-2-11 16,0 1-6-16,0-1-6 0,0 1-10 0,0 0-11 0,0 0-13 16,0 0-13-16,0-2-22 0,0 1-23 0,0 0-31 0,0-1-38 0,0-1-43 15,0 1-49-15,0-2-65 0,0-3-71 0,0 3-86 0,0-3-94 16,0 0-46-16,0 0-23 0,0 0-6 0</inkml:trace>
  <inkml:trace contextRef="#ctx0" brushRef="#br0" timeOffset="353097.5957">10081 13726 495 0,'-2'-10'643'16,"-1"0"13"-16,2 3 5 0,-1-1 4 0,0 1-121 0,2 3-187 0,-1-3-115 15,-1 5-83-15,2-2-58 0,0 0-45 0,0 3-39 0,0-1-38 16,0 2-39-16,0 0-39 0,3 2-48 0,-1-1-51 0,0 3-68 0,-1 1-74 16,4 1-95-16,-2 2-101 0,0 1-57 0,-1 2-33 0,1 4-4 15,1-3 8-15</inkml:trace>
  <inkml:trace contextRef="#ctx0" brushRef="#br0" timeOffset="353415.1665">10113 14040 594 0,'-2'5'651'15,"2"-3"15"-15,-2 1-1 0,2-1-10 0,0-2-109 0,0 1-156 16,2 1-102-16,-2-2-74 0,3 1-44 0,-1-1-30 0,1 0-23 16,0 0-18-16,5 0-16 0,-3 0-17 0,1 2-16 0,0-1-19 15,2-1-15-15,0 2-14 0,2-1-9 0,-2 2-8 0,-1-2-4 0,1 3-5 16,-1 0-1-16,-1 1 0 0,-1-1-1 0,2 2 1 0,-3 1-1 15,0 0-1-15,-2 2 0 0,1-1 1 0,-3-1 1 0,2 0 2 0,-2 0 0 16,-2 1 3-16,2-1 4 0,-3 1 7 0,1-2 4 0,1 0 2 16,-1 1 8-16,-1-3 4 0,1 1 9 0,1-2 9 0,-1-3 7 0,-2 2 5 15,2-2 2-15,1 0 0 0,-1-2-1 0,2-1-3 0,0-1-4 16,0-1-3-16,0 0-4 0,2-3-6 0,1-1-6 0,1 2-6 0,-1-4-9 16,2 2-10-16,3 0-7 0,-1-1-6 0,2 0-3 0,-1 1-2 15,2-1 0-15,0 3 0 0,-2 1 2 0,2-1 1 0,1 3 2 16,-2 1 2-16,-1 0 1 0,2 3 1 0,-1 0-1 0,2 3-3 15,-3 0-10-15,2 1-12 0,-2 3-19 0,0 1-23 0,0 2-33 0,-1 0-41 16,0 2-62-16,-3 0-74 0,1 0-106 0,-1 3-120 0,-1-1-68 16,-1 3-40-16,-2 2-20 0,0-3-7 0</inkml:trace>
  <inkml:trace contextRef="#ctx0" brushRef="#br0" timeOffset="354331.1746">10574 14263 261 0,'-1'0'373'0,"-1"2"-49"0,0 0-63 0,2-2-51 0,0 0-44 0,0 0-28 0,-3 1-17 0,3-1-11 15,0 0-6-15,0 2 1 0,0-2 0 0,-1 0 2 0,1 0 2 16,0 0 2-16,-2 0 3 0,2 0 2 0,0 2 1 0,0-2 2 0,0 0 1 16,-2 0 4-16,2 0 2 0,0 3 3 0,0-3 3 0,0 0 2 15,0 0 1-15,0 0 1 0,0 0 1 0,0 0 2 0,0 0-1 16,0 0 1-16,0 0 1 0,0 0-3 0,0 0 0 0,0 0-4 0,0 0-3 15,0 0-8-15,0 0-8 0,0 0-10 0,0 0-9 0,0 0-13 16,0 0-13-16,2 0-12 0,0 0-11 0,2 0-13 0,1 0-16 0,4 0-25 16,-1 0-28-16,2 0-32 0,6 0-32 0,-2 0-38 0,6-3-41 15,2 3-45-15,-1 0-50 0,6-2-82 0,0 2-98 0,0 0-97 16,1 0-94-16,-1 0-47 0,0 0-21 0,-3 0 0 0,1 0 13 0</inkml:trace>
  <inkml:trace contextRef="#ctx0" brushRef="#br0" timeOffset="354621.9495">10931 13987 318 0,'0'-9'652'0,"-1"1"21"16,-1 0 19-16,2 1 20 0,-3 0-82 0,3 0-133 0,-2 4-104 15,1-2-94-15,-1 3-58 0,2 0-42 0,-2-1-26 0,2 3-17 0,0 0-20 16,0 0-21-16,0 0-23 0,0 0-24 0,0 1-21 0,0 2-23 16,0 0-16-16,0 3-13 0,2 1-8 0,-2 0-4 0,0 2 0 15,0 1 2-15,0 1 2 0,0 1 4 0,0 1 5 0,0 2 6 0,0 0 4 16,0 0 2-16,0 0-5 0,0 1-9 0,-2 1-8 0,2 0-11 16,-1-1-14-16,-1-1-17 0,2 0-18 0,-1 1-19 0,-2-1-23 0,3-2-24 15,-2-1-29-15,2-1-34 0,-1 1-41 0,-1-1-45 0,2-2-46 16,0-2-48-16,2-2-66 0,-1 0-76 0,-1-4-51 0,0-1-38 0,2 0-14 15,2-3 1-15</inkml:trace>
  <inkml:trace contextRef="#ctx0" brushRef="#br0" timeOffset="354784.7899">10980 13737 378 0,'0'-11'603'0,"-1"1"3"0,1 2-5 15,0 1-12-15,0 1-121 0,0 1-175 0,0 2-112 0,0-1-77 0,0 2-45 16,0 1-31-16,0 1-27 0,0 0-26 0,1 1-30 0,-1 2-32 0,3 2-34 15,-1 1-33-15,0 1-35 0,1 2-35 0,0 1-30 0,0 2-30 16,2 1-17-16,-1-1-11 0,1 1-4 0,0 0-1 0,0 1 8 16,0 0 14-16,0-1 26 0,0-1 34 0</inkml:trace>
  <inkml:trace contextRef="#ctx0" brushRef="#br0" timeOffset="355081.2636">11060 13908 135 0,'1'6'210'0,"-1"-2"27"0,2 1 19 0,-1-2 15 0,-1 1 4 0,3-1 0 16,-3 0-8-16,2 0-13 0,-2-1-17 0,1 0-20 0,-1 1-22 15,2 1-25-15,-1-1-22 0,-1-1-21 0,2 1-19 0,-2 2-15 16,2-1-16-16,-1 1-13 0,1 0-10 0,0 2-10 0,-1-1-5 0,2 2-7 15,-3 0-3-15,2 0-3 0,0 1-3 0,-1 1-4 0,-1-1-2 16,2-1-3-16,-1 0-1 0,-1 0-4 0,3 0 0 0,-3-1-1 16,2 1 1-16,-2-1 2 0,0-2 4 0,0-1 3 0,0-1 5 0,0 1 6 15,0-3 13-15,0 3 13 0,0-4 8 0,0 0 5 0,0 0 0 0,1-4 1 16,-1 3 0-16,3-3-2 0,-1-1-3 0,0-2-3 0,1 0-5 16,0 1-3-16,0-1-5 0,2-3-4 0,1 3-9 0,-1 0-10 15,0 1-5-15,0-2-1 0,-1 3 0 0,1 0 2 0,-2 2-2 0,3-1-1 16,-4-1-2-16,1 5-2 0,0-2-1 0,-1 2-4 0,1 0-3 15,0 0-1-15,1 2-4 0,-1 3-4 0,1-3-5 0,1 5-4 16,-2 0-2-16,2 1-4 0,-2-1-6 0,2 3-5 0,2 1-10 16,-2-1-13-16,0 3-18 0,0 1-19 0,1 1-26 0,-1-3-29 0,3 3-29 15,-2-1-32-15,-1 0-30 0,1 1-29 0,1-4-27 0,2 1-26 0,-3-1-25 16,3-1-25-16,0-3-16 0,0 0-10 0,3-2-4 0,0-1-2 16,-1-4 21-16,0-2 31 0</inkml:trace>
  <inkml:trace contextRef="#ctx0" brushRef="#br0" timeOffset="355463.9738">11486 14145 157 0,'9'-14'341'0,"-1"0"27"0,-3 0 17 15,0 0-2-15,0 2-9 0,1 0-22 0,-3 2-27 0,0 1-26 0,-1 0-23 16,0 0-24-16,-1 2-24 0,-1 0-22 0,0 2-25 0,0 1-21 16,-1 0-23-16,1 1-20 0,-4 1-21 0,1 1-20 0,0 1-18 0,-3 1-16 15,1 2-12-15,-3 2-12 0,0-1-10 0,-1 2-7 0,1 3-7 16,-2-2-3-16,2 5-1 0,-4-1-1 0,2 2-1 0,2 2 2 0,-3 0 1 16,3 1 1-16,0-1 1 0,-1-1 0 0,4 1 0 0,-1 2 0 15,1-3 2-15,2 1-1 0,0-2-2 0,1-2 0 0,0-1-1 16,2 0 1-16,0-1 2 0,0-1-2 0,2-1 1 0,1-5-4 0,2 1-6 15,0-1-4-15,1-2-5 0,1-2-6 0,2-3-6 0,1-2-5 16,-1-1-4-16,4-2-5 0,-1-4-3 0,2-1-6 0,-2 1-7 0,-1-5-8 16,4-1-7-16,-3-3-2 0,0 0 0 0,-1-3 2 0,2-1 3 15,-4-2 4-15,1-1 4 0,-2 0 11 0,1-4 15 0,-1 4 16 16,-3-1 20-16,1-1 22 0,0 4 22 0,-2-3 25 0,-1 4 24 0,-2 3 24 16,1 0 25-16,-2 5 16 0,0 1 15 0,0 3 9 0,0 1 5 15,0 2-6-15,0 2-11 0,0 2-17 0,-2 2-18 0,2 0-19 0,0 5-17 16,0-1-16-16,0 2-15 0,-1 3-15 0,-1 2-16 0,2 2-13 15,-1 4-7-15,-1 1-5 0,0 2-2 0,0 3 2 0,0 2 5 0,2 4 6 16,0 1 7-16,0 2 3 0,0 1 2 0,2 2 0 0,0-1-3 16,2 4-7-16,0-3-12 0,0 3-18 0,0 2-22 0,3-3-25 0,-2 1-26 15,1 0-31-15,-2 1-37 0,1-2-48 0,2-1-57 0,-2 1-86 16,-1-2-101-16,2 0-90 0,1-4-89 0,-1-1-41 0,-1 0-19 16,1-5 2-16,3 0 11 0</inkml:trace>
  <inkml:trace contextRef="#ctx0" brushRef="#br0" timeOffset="355947.4091">11910 13620 158 0,'-8'-6'581'0,"0"0"8"0,1 1 10 0,2 0-65 0,1 3-102 0,-1-1-102 0,2 0-104 0,2 1-64 0,-1 1-44 16,0 1-25-16,2-2-15 0,0 2-12 0,0 0-11 0,0 0-11 15,0 0-13-15,0 0-12 0,0 0-9 0,0 0-6 0,2 2-4 0,1-2-1 16,0 1 0-16,1 1 3 0,-1 0 4 0,4 1 3 0,-2-1 3 16,2-1 5-16,1 3 4 0,-2-1 3 0,3 0 6 0,-1 0 4 0,0 0 5 15,1-2 1-15,-1 0 4 0,-1 3 2 0,1-3 3 0,-1 1 0 16,2 1-1-16,-3-2-1 0,0 1-5 0,-1-1 0 0,1 2-3 15,-3-2-2-15,2 3-3 0,-2-1-3 0,2 2-4 0,-2-3-4 0,-1 5-3 16,3 0-3-16,-1 1-3 0,-1-1-2 0,-1 3-1 0,1 2 1 16,0 2 1-16,1 1 1 0,-1 2 0 0,-2 0 1 0,1 4 1 0,0 1-1 15,-1 0 0-15,-1 3 0 0,2 1-2 0,1 2 1 0,-3 0-2 16,0 3-1-16,0-1-1 0,0 3 1 0,1-2-4 0,-1 1 0 0,2-1-1 16,-1 1-3-16,-1 1-2 0,2-4-2 0,0 3 0 0,-1-3-2 15,2 1-2-15,-1-4-2 0,-2 2 1 0,2-3-2 0,-1-1-1 16,-1-1-1-16,2-1 0 0,-2-1 1 0,0-2 1 0,-2-2 1 0,1 0 2 15,-1-1 3-15,-3-3 1 0,2 1 2 0,-2-3 3 0,-1-1 2 16,0 1 2-16,-2-4 2 0,-2 2 3 0,-1-1-4 0,0-3-7 16,-3 0-12-16,-2-1-14 0,1-1-25 0,-2-1-29 0,-3 1-43 0,1-3-52 15,-3 0-102-15,1-3-128 0,-1-1-105 0,3-2-93 0,0-2-47 16,2-1-25-16,0-2-9 0,2-2-2 0</inkml:trace>
  <inkml:trace contextRef="#ctx0" brushRef="#br0" timeOffset="356345.073">12307 14091 240 0,'-3'0'712'0,"-4"0"21"0,5-2 22 0,-1 2 16 0,0-1 16 0,1-1-108 0,2 2-168 16,0 0-119-16,0 0-95 0,0 0-60 0,0 0-44 0,0-2-31 15,2 1-28-15,0 1-32 0,1-2-37 0,2 2-44 0,1-2-49 0,3 0-50 16,-1 1-46-16,4-2-49 0,0 0-44 0,1-1-50 0,2 3-54 0,-2-2-71 16,4 0-78-16,-1 0-89 0,2 0-92 0,-4 2-52 0,0-1-30 15,-1-1 0-15,-2 3 12 0</inkml:trace>
  <inkml:trace contextRef="#ctx0" brushRef="#br0" timeOffset="356514.476">12237 14241 325 0,'-5'5'675'0,"0"0"17"0,0-2 20 16,2 1 20-16,1-2-48 0,0 0-83 0,2-1-120 0,2 3-134 0,2-3-85 16,-1 1-58-16,4-2-32 0,2 0-19 0,4 2-16 0,1-2-14 15,3 0-32-15,3 0-40 0,1 0-51 0,5 0-57 0,0-2-62 16,1 2-66-16,2-3-89 0,1-1-104 0,0 3-128 0,-3-3-144 0,2-1-72 15,-3 0-39-15,0-2-20 0,-1 2-9 0,-3-1 5 0</inkml:trace>
  <inkml:trace contextRef="#ctx0" brushRef="#br0" timeOffset="357465.6543">13133 13672 527 0,'-3'-5'611'0,"-2"-2"16"0,1 2 14 0,0 0-86 0,1 1-138 0,0-3-92 0,1 4-72 0,1-2-39 15,-1 3-25-15,2-1-15 0,-1 0-9 0,1 0-12 0,0-1-13 16,0 3-15-16,0-2-17 0,0 3-18 0,0 0-18 0,0 0-15 0,0 0-15 16,0 0-15-16,0 0-15 0,0 0-14 0,0 0-12 0,0 0-8 15,0 2-4-15,0 0-1 0,0 3 3 0,0 1 1 0,1 1 4 16,-1 2 4-16,2 3 5 0,-1 3 6 0,-1-1 6 0,2 4 8 0,-2 3 8 16,2 3 9-16,-1 0 9 0,-1 3 6 0,2 2 2 0,-1 2-1 15,-1 1-1-15,2 1-4 0,-2 2-3 0,2-2-4 0,-1 2-6 16,-1 0-1-16,2 0-4 0,-1-1-3 0,-1-3-2 0,2 0-4 15,2-2-2-15,-2 0-2 0,0-4-4 0,1-1-2 0,0-2-4 0,0-1-4 16,2-4-3-16,-2 0-5 0,2-4-6 0,3-1-10 0,-2-1-12 16,4-3-11-16,2-3-11 0,-1-5-11 0,2 0-8 0,1-3-6 0,2-1-5 15,1-4 0-15,2-1-1 0,-1-3 0 0,1-1 1 0,-2-4 4 16,0 3 4-16,0-5 11 0,-4 0 11 0,0-1 16 0,-2 0 16 0,0-1 20 16,-3 2 17-16,-2 0 18 0,-1 1 14 0,0 1 14 0,-2 2 13 0,-3 0 10 15,0 3 11-15,0 1 5 0,0 1 4 0,-2 1 0 0,2 4 1 16,-1-2-8-16,-1 1-9 0,-1 3-10 0,1 2-9 0,1-1-11 15,-3 4-11-15,0-1-10 0,1 2-10 0,0 3-9 0,-2 1-5 16,2 2-8-16,-4 3-2 0,2-2-1 0,0 3-1 0,1 1 0 0,0-2 0 16,0 5-5-16,1 0-5 0,0-3-11 0,0 1-11 0,1 1-15 15,0-1-12-15,0 0-18 0,0-1-19 0,2-1-19 0,-3 1-21 16,3-2-25-16,0 0-27 0,0-2-35 0,0-1-36 0,3 0-46 0,-3-1-50 16,2-2-38-16,0-2-33 0,0-1-45 0,-2-3-51 0,3-1-24 15,-1-3-7-15</inkml:trace>
  <inkml:trace contextRef="#ctx0" brushRef="#br0" timeOffset="357864.7445">13399 14065 104 0,'-2'-13'596'0,"-1"-1"16"0,1 4-3 0,1-2-10 0,-1 4-86 0,-1 1-121 0,3-1-89 0,-2 2-74 0,2 2-51 0,0 1-41 0,0 0-29 0,0 1-23 0,2 2-23 0,0-3-21 0,-1 3-22 0,2 3-22 0,2-3-21 16,1 2-20-16,-1 1-16 0,3 1-16 0,0-1-9 0,1 1-10 0,-1 1-6 15,4 0-4-15,-3 0-1 0,4 0-2 0,-2 0-3 0,1 0 0 0,-1-3 4 16,-1 3 6-16,2-3 10 0,-2 1 12 0,0-1 16 0,0 0 17 15,-2-2 20-15,0 1 21 0,0-1 23 0,-2 0 22 0,-1 0 17 16,0 0 19-16,-2 0 15 0,1 0 13 0,-3 0 10 0,1 0 9 0,-2 0 5 16,0 0 3-16,0 0-1 0,0 0-4 0,0 0-10 0,0 0-13 15,0 0-14-15,-2 0-16 0,2 2-14 0,-1 0-15 0,-1-1-13 16,0 1-10-16,-1 0-9 0,1 3-9 0,1-1-5 0,-2 2-6 0,-1 0-2 16,1 2-1-16,2 0 0 0,-4 4 4 0,4-3-1 0,-1 3 1 15,2-1-4-15,2 1-5 0,-1 2-7 0,4-2-5 0,-1 2-8 0,1-1-6 16,3 0-7-16,-1 1-4 0,2-3-4 0,0 3-4 0,1-1-2 15,-1-1-3-15,3-2-2 0,-4 0-1 0,2 1 3 0,-2-1 6 0,0-1 3 16,0-1 7-16,-2 1 7 0,-1-3 8 0,0 1 7 0,-3-2 8 16,-1 1 6-16,-1-2 7 0,-3 1 6 0,1-1 5 0,-3 1 2 15,-4-2 6-15,1-1 1 0,-1 2 4 0,-5-1 2 0,1-3 5 0,-1 2-1 16,-1 0-1-16,0-2-9 0,0 0-10 0,-2-2-23 0,4 0-22 16,1-3-31-16,-4 2-34 0,6-3-63 0,-2-1-80 0,4-1-89 15,0-1-91-15,1-2-63 0,2-3-45 0,3-1-23 0,2-3-12 0</inkml:trace>
  <inkml:trace contextRef="#ctx0" brushRef="#br0" timeOffset="358064.9764">13865 13776 14 0,'3'-8'632'0,"2"2"7"0,-2 2 4 16,-1 1 0-16,-1 0-88 0,1 1-134 0,0 2-105 0,-1 0-90 16,-1 2-60-16,2 1-43 0,-2 1-25 0,0 2-18 0,0 2-10 15,0 0-7-15,0 4-6 0,-2 3-3 0,2 2-2 0,-1-1-1 0,-1 4 2 16,0 2 2-16,-1 1 1 0,2 1-4 0,-1 1-3 0,0 3-4 0,-1 0-7 15,1-1-8-15,1 1-13 0,-1 2-16 0,-1-1-15 0,1-2-13 16,2 1-15-16,-2-2-15 0,0-1-19 0,2 2-17 0,0-4-23 16,0 0-22-16,0-2-26 0,0-1-28 0,2-1-32 0,0-1-32 0,0-2-39 15,0-2-40-15,-1-1-50 0,2-4-51 0,1 0-55 0,1-1-54 16,-2-4-25-16,0-2-7 0</inkml:trace>
  <inkml:trace contextRef="#ctx0" brushRef="#br0" timeOffset="358214.6726">13876 14143 142 0,'-5'-4'662'0,"0"-1"10"0,1 2 10 0,0 0 1 16,-1 0-2-16,3 3-123 0,0-3-180 0,1 1-119 0,1 2-91 15,1 0-61-15,1 0-48 0,1-2-40 0,3 1-38 0,0 1-44 0,3 0-50 16,0-2-73-16,5 0-89 0,2-1-124 0,3 1-144 0,1-1-75 16,1 1-42-16,4-1-18 0,-1-1-8 0,3-1 4 0</inkml:trace>
  <inkml:trace contextRef="#ctx0" brushRef="#br0" timeOffset="358698.4713">14594 13774 439 0,'1'-8'563'0,"2"1"8"0,-3 0 10 0,2 2-103 0,-2 0-155 15,0 1-97-15,-2-1-65 0,1 2-38 0,-1 3-23 0,-1-2-13 16,-2 0-6-16,-1 2-10 0,-2 0-10 0,0 0-15 0,-3 0-14 0,0 0-13 16,-2 2-11-16,-2 0-7 0,0 1-6 0,0-1-1 0,-1 1-1 15,0 1 2-15,3-1 2 0,-2-1 1 0,3 1 1 0,0-1 2 0,2 1 0 16,2-2 1-16,0 1 0 0,2-1 2 0,0 2 0 0,3-3 1 15,0 2 0-15,-1-1 1 0,1-1-2 0,1 1 1 0,2-1-2 16,0 0 0-16,0 0-5 0,0 0 0 0,0 0-1 0,0 0-1 16,0 4 1-16,0-3-1 0,0 2-1 0,2 2 1 0,-2-3-1 0,2 3 1 15,-1 0 1-15,-1 5 6 0,2-3 4 0,0 5 8 0,-1-2 8 0,1 1 5 16,-1 4 7-16,-1 2 2 0,2 2 3 0,-2 1 4 0,2 1 3 16,-2 4 4-16,0 1 3 0,0 1 1 0,-2 4 0 0,2 0-1 15,-2 1-3-15,-1 2-4 0,2 0-5 0,-3 1-4 0,1-2-3 0,1 3-4 16,-1-2-1-16,-3 0-6 0,5 0-2 0,-1-1-4 0,-1-4-4 0,3 3-2 15,-2-3-3-15,2-2-2 0,0-1 1 0,2-1 0 0,-2-3-1 16,3-1-1-16,-1 1-2 0,1-5-4 0,1 0-7 0,1-5-12 16,-2 2-15-16,2-1-23 0,2-4-26 0,-1-2-34 0,3 1-37 0,2-4-63 15,-1-2-78-15,4-2-102 0,-3-2-116 0,5-2-68 0,-2-2-44 0,0-3-19 16,2-1-5-16</inkml:trace>
  <inkml:trace contextRef="#ctx0" brushRef="#br0" timeOffset="359415.4606">14628 14125 18 0,'-6'-8'634'0,"-2"-1"5"0,0 2 5 0,2 2 1 0,1-2 2 0,2 2-119 15,0 2-179-15,-2 1-120 0,4-1-92 0,-1 3-52 0,2 0-35 0,0 0-17 16,0 0-12-16,2 3-6 0,-1-1-5 0,2 3-5 0,-1 0-9 16,1 4-3-16,0-1 0 0,0 1-2 0,2-1 1 0,-2 3 2 15,4 1 5-15,-1-1 3 0,-1 0 3 0,-1 2-2 0,1-1-1 0,-2-2-2 16,2 1-2-16,-1 0-1 0,-3 0-3 0,3-1-1 0,-4 0-1 15,2-1 1-15,-2-1 1 0,0-3 0 0,-2 2 3 0,2-3 2 0,-1 3 3 16,-2-4 4-16,2 0 4 0,-3 0 6 0,3-2 4 0,-1 0 5 16,-1-1 3-16,0-1 3 0,-1 0 4 0,1-2 2 0,0 0 1 0,0-2 1 15,-2 0-2-15,2 0-3 0,2-1-4 0,-3-2-4 16,4-1-6-16,0-1-5 0,0 0-6 0,5 0-6 0,-2-2-6 0,3 0-6 16,1 3-5-16,-1-4-3 0,2 2-4 0,1-1-4 0,1 2-2 0,0-3-1 15,0 5-1-15,0 0 0 0,0 0-2 0,0 1 1 0,-2 0-1 16,2 2 1-16,-2 3 0 0,1-3 0 0,-1 3 1 0,-1 1 1 15,-1 1 0-15,0 1 1 0,1 1 1 0,-3 3 2 0,3-1 1 0,-4 1 1 16,3 3 2-16,-3 1 3 0,-1 0 2 0,-1 1 2 0,1 3 2 16,-2-3 3-16,-2 4 2 0,2 0 2 0,-3-1 1 0,1-2 0 0,-2 4 3 15,-1-1 1-15,2-1 2 0,-2-1-1 0,1-1-1 0,0-1 1 16,-1 3 1-16,1-4 0 0,-1-2 3 0,2 1 1 0,2-3 4 16,-3 0 2-16,1 2 6 0,1-5 7 0,2 1 6 0,0-1 2 15,0-2 4-15,0 0-2 0,0 0-4 0,2-2-5 0,1-1-4 0,2-1-6 16,0-1-6-16,2-3-8 0,0 1-6 0,1-2-8 0,2 0-10 0,0-1-8 15,0-2-8-15,1 1-6 0,2-3-4 0,-2 2 1 0,1 0 2 16,-1 1 3-16,1 0 4 0,-2 1 6 0,0 3 4 0,-2-1 4 16,1 1 5-16,-1 0 4 0,-3 2 1 0,2 1 3 0,-4 1 2 0,0 1 4 15,1 2 2-15,-1 0 4 0,-1 2 3 0,-2 1 4 0,2 1 3 16,-1 1 1-16,-1 2 4 0,0 0 1 0,0-1 1 0,0 1 3 16,0 2 2-16,-1 0 2 0,-1 2 0 0,0-1 0 0,1 1 0 0,-1-1-3 15,-2 0 1-15,2 1-4 0,1-2-1 0,-1 2-3 0,1-3-1 0,-3-1-1 16,4 2 0-16,-1-4 1 0,-1 2 1 0,2-2 4 0,0-2 2 15,0 2 1-15,0-3-1 0,2-2-4 0,-1 0-7 0,3 0-5 16,-1-2-5-16,0-1-3 0,4 1-4 0,-2-5-3 0,3 2-4 0,0-3-8 16,3-1-7-16,-3 0-8 0,3-3-6 0,0 1-6 0,0-1-2 15,-1 0 0-15,1 0 5 0,0 0 5 0,-1 0 4 0,0 2 2 0,-2 1 4 16,1 1 1-16,1-1 4 0,-3 4 3 0,-1 0 8 0,-1 2 3 16,0 1 7-16,-1 0 3 0,1 2 3 0,-2 2 1 0,0 0 2 15,1 1 1-15,-3 2 0 0,1 0 1 0,-1 2 1 0,-1-2 0 16,2 3 1-16,0 0 1 0,-2 2 0 0,0-2-3 0,0 3-4 0,-2-2-11 15,0 2-14-15,2-1-28 0,-3 2-32 0,2-1-42 0,-3 0-48 0,1 1-65 16,0 0-75-16,0-2-88 0,-2-1-97 0,2 0-59 0,2-2-37 16,-3-1-17-16</inkml:trace>
  <inkml:trace contextRef="#ctx0" brushRef="#br0" timeOffset="359564.8122">15120 14004 77 0,'-2'-18'659'0,"2"2"21"0,-1-1 16 0,-1 3 15 0,2 1-81 0,-1 2-129 0,1 1-107 0,0 2-95 0,0-1-67 16,0 4-55-16,1-2-44 0,-1 2-42 0,2 0-43 0,-1 3-47 16,1-1-49-16,1 0-47 0,2 3-50 0,-2 0-50 0,3 0-58 0,2 0-62 15,-3 3-101-15,2 0-122 0,0 4-73 0,-1-2-50 0,-1 2-16 16,-1 0 5-16,-1 3 14 0</inkml:trace>
  <inkml:trace contextRef="#ctx0" brushRef="#br0" timeOffset="359899.3473">15227 14149 543 0,'0'0'610'16,"0"0"4"-16,0 0 5 0,0 0-92 0,2 0-137 0,1 0-105 15,0 0-82-15,2 2-55 0,-2-2-36 0,2 1-26 0,0 1-19 0,1 0-16 16,0 1-12-16,-1 1-13 0,3-1-12 0,-3 2-7 0,3 2-6 16,-4-2-4-16,1 2-2 0,0 0 0 0,-2 2-3 0,-1 0-1 0,0 0-1 15,-1 1-2-15,-1-1 0 0,-1 1 0 0,1 0-2 0,-4-1 1 16,3-1-1-16,-1-1 2 0,0-1 0 0,-1 0 5 0,2-1 2 15,-1-1 7-15,2-1 7 0,-2 0 5 0,2-1 3 0,0-2 0 0,0 0-1 16,0-2 0-16,0-1-1 0,0-1-2 0,2-2-1 0,0 0-5 16,1-2-2-16,0-1-5 0,4 1-5 0,2-4-5 0,-1 2-4 0,0 0-2 15,2-1 0-15,0 0 4 0,1 1 5 0,2 4 8 0,-2-4 7 16,0 3 7-16,2 0 4 0,-2 1 4 0,-1 0 2 0,0 3 2 0,1 0 1 16,0 1 0-16,-3 1 1 0,0 2-4 0,0 1-3 0,3 1-4 15,-5 0-4-15,2 3-6 0,-3 0-10 0,3 1-15 0,-3 0-17 16,-1 3-23-16,0-1-28 0,-3 2-41 0,3 0-45 0,-4 3-72 0,0-1-87 15,-2 1-93-15,0 1-98 0,-3-1-53 0,2 1-31 0,-2-1-15 16,2 1-5-16</inkml:trace>
  <inkml:trace contextRef="#ctx0" brushRef="#br0" timeOffset="360084.6832">15765 14345 168 0,'2'-2'721'0,"-1"-1"14"16,-1 0 12-16,3-1 8 0,-3 1 4 0,3 1-102 0,-1 0-156 0,1-1-130 16,0 0-117-16,2-1-76 0,2-1-56 0,0 2-48 0,1-1-41 15,2-1-44-15,-1 1-43 0,5-1-45 0,-1-1-46 0,1 2-47 16,1-1-49-16,2 0-50 0,-1 0-53 0,1-2-84 0,-1 2-98 0,1 0-75 16,0-2-60-16,0 2-24 0,-4-1-4 0,2-1 10 0</inkml:trace>
  <inkml:trace contextRef="#ctx0" brushRef="#br0" timeOffset="360297.3201">16083 14045 136 0,'-5'-5'636'0,"-1"2"17"0,1-1 13 16,3 1 13-16,-1 1-83 0,2 2-133 0,-3-2-100 0,4 2-85 0,0 0-58 16,0 0-46-16,0 0-31 0,0 2-24 0,0 0-19 0,0 1-16 15,0 1-18-15,0 2-14 0,0 1-14 0,2-1-13 0,0 3-10 16,-2 2-7-16,1 1-2 0,-1 1-2 0,0-1-1 0,0 2-3 0,2 0-9 15,-2 1-13-15,0 0-13 0,0 1-16 0,0-1-19 0,0-1-19 16,0 1-25-16,0 0-25 0,0-1-33 0,0 1-36 0,0-4-43 16,0 1-46-16,0-3-79 0,0 0-94 0,1-2-68 0,-1 0-56 0,2-2-26 15,-2-2-8-15,0-3 6 0</inkml:trace>
  <inkml:trace contextRef="#ctx0" brushRef="#br0" timeOffset="360451.4306">16135 13798 553 0,'1'-12'635'0,"-1"0"0"16,2 3 0-16,-1 0-4 0,-1 3-128 0,2-1-191 0,0 2-125 16,-2 0-93-16,1 5-58 0,2-3-41 0,-1 3-31 0,1 3-27 0,2 1-30 15,-2 1-34-15,3 3-35 0,-1 0-38 0,0 4-39 0,-2-1-41 16,2 4-38-16,-2 2-34 0,0 1-45 0,1 2-49 0,-2 0-29 0,0 1-16 16,-1-2 11-16</inkml:trace>
  <inkml:trace contextRef="#ctx0" brushRef="#br0" timeOffset="360748.8043">16186 14120 307 0,'0'5'363'0,"0"0"-43"0,0-1-29 0,0-1-20 0,0 0-16 0,0 0-13 16,1-1-16-16,1 1-19 0,-1-2-18 0,3 1-19 0,0-2-21 16,-1 1-23-16,0 1-20 0,2 0-20 0,0 0-16 0,-2-1-17 15,2 1-15-15,2 1-11 0,-3-1-12 0,1 2-13 0,-2-1-8 16,2 0-4-16,-2 1-3 0,0-1-2 0,0 2-1 0,1 0 1 0,-2-1 0 16,-2 1 1-16,2-1 3 0,-1 1 3 0,-1-1 9 0,0-1 11 15,0 0 14-15,0 0 15 0,0-1 17 0,0-2 15 0,0 0 13 0,0 0 11 16,0 0 5-16,2 0 2 0,0-3 2 0,-1 0 1 0,2-2-3 15,1-1-3-15,-1 0-7 0,2-2-11 0,2 0-13 0,1-1-15 0,0-1-12 16,0 1-13-16,1-1-9 0,1 1-5 0,1-1-2 0,0 2 0 16,-1-1-1-16,-1 1-2 0,2 1 0 0,-1 2 0 0,-2 1 1 15,1 1 0-15,-1 1 2 0,-2 1 0 0,2 1 0 0,0 1-4 0,-2 1-3 16,-1 3-5-16,2 0-3 0,-3 0-2 0,2 2-4 0,1 2-8 16,-2-1-14-16,-1 1-17 0,0 2-22 0,0 0-25 0,-2-1-31 0,2 4-34 15,0-1-42-15,-1 0-47 0,0 1-56 0,0-1-60 0,0-1-84 16,2 1-93-16,0-1-47 0,1-2-26 0,0 0-4 0</inkml:trace>
  <inkml:trace contextRef="#ctx0" brushRef="#br0" timeOffset="361149.9897">16739 14145 155 0,'1'-11'588'16,"-1"4"15"-16,0 0 10 0,0-1-59 0,0 1-94 0,-1 0-72 15,-1 2-62-15,2 1-42 0,-1 1-32 0,-1 0-26 0,2 1-24 0,-2 0-22 16,1 2-21-16,-1-2-24 0,-1 2-22 0,-2 2-22 0,0-1-19 0,-1 2-19 15,0 0-17-15,-2 2-15 0,0 2-11 0,-3 0-9 0,3 1-5 16,-2 4-3-16,0-4-2 0,0 2-1 0,2 2-1 0,0-1-2 16,1 3-1-16,0-2-2 0,2 1-3 0,0-2-2 0,1 2 1 15,2-3 0-15,0 2-3 0,2-1-2 0,0-3-7 0,2 2-6 0,1-3-8 16,0-1-8-16,1-1-8 0,2-1-9 0,1-1-7 0,0-1-8 16,1-2-9-16,0 0-8 0,4-3-10 0,0 0-6 0,-1-3-7 0,1-2-3 15,1 1-4-15,-2-3 1 0,3-5 5 0,-4 1 4 0,4-1 4 16,-4-5 4-16,-1-1 5 0,2-3 9 0,-3 0 11 0,0-3 12 0,1-2 14 15,-2 0 15-15,-3-2 17 0,0 0 23 0,-1-1 28 0,0 0 24 16,-3 1 23-16,2 0 23 0,-2 3 22 0,-2 0 21 0,2 3 24 16,-1 3 17-16,-3 1 15 0,3 2 11 0,-1 2 7 0,0 3 0 0,1 1-5 15,-1 3-15-15,2 1-20 0,-1 2-21 0,1 2-23 0,0 0-20 16,0 5-16-16,0 0-17 0,1 0-15 0,-1 5-14 0,2 2-13 0,-1 2-10 16,1 2-10-16,1 3-4 0,1 3-4 0,-3 2 1 0,2 3 3 15,3-1 6-15,-1 4 6 0,-2 4-2 0,2-1-2 0,0 2-12 16,-2 0-16-16,2 1-20 0,-2 2-25 0,1 0-27 0,-2 0-30 0,0 2-38 15,-2-3-44-15,-2 3-57 0,0-2-67 0,-2-1-112 0,3-3-133 16,-4 2-72-16,0-3-39 0,0 0-13 0,0-2 2 0,0-2 12 16</inkml:trace>
  <inkml:trace contextRef="#ctx0" brushRef="#br0" timeOffset="361799.2481">16939 13633 547 0,'-3'-2'612'0,"2"1"17"0,-1 0 17 0,0-2-94 0,2 1-147 0,-1 1-90 0,-1-2-58 0,2 1-37 15,0 0-24-15,0 2-14 0,0 0-8 0,0 0-13 0,2-1-14 16,-1 1-17-16,1-1-18 0,0-1-20 0,1 2-18 0,2-1-15 0,-1 1-16 16,1-2-13-16,4 2-9 0,-1 0-7 0,2 0-6 0,1 0-5 15,0 0-4-15,0 0-1 0,3 0-3 0,-2 2 0 0,0-1-1 16,-1-1 1-16,0 2 1 0,0-1 1 0,-3 0 0 0,2 3 2 0,-1-3 0 16,-3 1-1-16,1 1 1 0,-2 0 0 0,-1-1 1 0,2 3 1 15,-1-2 1-15,-2 4 1 0,1-3 2 0,-3 1 2 0,2 2-1 16,-1 1 2-16,-2 0 1 0,2 1 1 0,-1 2 2 0,-1 0 1 0,0 3 2 15,0 1-1-15,0 2 2 0,-1-1 1 0,-1 4 0 0,2 1-1 16,-2 1 0-16,2 2 1 0,-1 3-1 0,-1 0 0 0,2 2 0 0,-1 1-1 16,1 0 0-16,0 2-3 0,0 0-3 0,1 1-6 0,-1 0-12 15,2 2-6-15,-1-1-4 0,-1-3-4 0,2 3-3 0,-2-1-3 16,2-2-5-16,-1-1-2 0,-1 0-3 0,2 1-3 0,-2-5 0 0,0 1-1 16,-2 0 0-16,2-3 5 0,-3 0 8 0,1-2 5 0,-1-3 3 15,2-1 6-15,-4-2 2 0,0-1 6 0,-1-1 5 0,0-2 4 0,-1-2 5 16,-1 0 3-16,-1-3 3 0,-1 0 1 0,1-1 2 0,-4-2-5 0,2 0-5 15,-2-3-17-15,-1-1-17 0,0 0-26 0,-2-1-32 0,0-3-45 16,1 0-53-16,-1 0-96 0,-2-3-118 0,4 0-109 0,-2 0-103 16,3-2-51-16,0-2-27 0,1 2-8 0,2-3-3 0</inkml:trace>
  <inkml:trace contextRef="#ctx0" brushRef="#br0" timeOffset="362130.9657">17353 14382 495 0,'-1'2'636'0,"-1"0"16"0,2 1 10 0,0-1 11 0,0-2-104 0,0 4-159 0,0-4-103 0,0 0-75 0,0 1-44 0,0 1-29 0,0 1-17 16,2-1-11-16,-1-1-13 0,1 3-13 0,0-2-13 0,-1 1-16 0,2 1-17 16,2 1-19-16,-2 0-22 0,-1-1-25 0,3 2-26 0,-1 2-30 15,-1-2-33-15,1 2-36 0,-3-1-50 0,-1 3-58 0,0-1-111 0,0 1-136 16,0 0-97-16,-3 0-77 0,0 1-39 0,-2-3-18 0,-1 3-3 15,1-3 6-15</inkml:trace>
  <inkml:trace contextRef="#ctx0" brushRef="#br0" timeOffset="362799.8509">17741 13765 37 0,'-2'-9'568'0,"1"0"16"0,-1 2 16 0,1 0-73 0,1 0-119 0,-2 2-86 0,0-2-71 0,2 1-44 16,-1 3-30-16,-1-1-22 0,2 1-15 0,0 1-14 0,0 1-13 16,0 1-19-16,0 0-19 0,0 0-19 0,0 0-18 0,0 0-11 15,0 3-10-15,-1 0-6 0,1 2-3 0,-2 2-1 0,0 1 0 0,2 1-1 16,-3 4 3-16,1 0 3 0,-1 4 1 0,2-1 5 0,-2 3 6 16,1 3 2-16,2-1 2 0,-1 1 0 0,-1 1 0 0,2 1-2 15,0-1-2-15,0 4-3 0,0-4-1 0,0 2-1 0,2 0-2 0,-1-2-2 16,4 0-4-16,-2 0-6 0,2-2-11 0,0 0-5 0,-1-4-7 15,1 0-8-15,0 0-9 0,4-4-10 0,-1 0-11 0,0-3-13 0,3 0-12 16,-1-3-10-16,1-3-6 0,1-1-3 0,1-1-1 0,-1-2 5 16,1-4 7-16,2-1 6 0,-3 0 7 0,1-3 7 0,-1-1 9 0,0-3 14 15,-3 0 16-15,0 0 19 0,-1-5 20 0,0 4 19 0,-3-3 19 16,-2 1 16-16,3 1 13 0,-3 1 13 0,-1-1 10 0,-2 2 7 16,2 2 5-16,-2-1 1 0,0 2-2 0,0 3-6 0,0 1-9 0,0 0-10 15,0 2-12-15,-2-1-13 0,2 1-13 0,0 3-14 0,-2 3-10 16,-1-1-13-16,0 1-13 0,-1 4-9 0,1-2-7 0,-2 3-8 15,-2 0-9-15,2 5-9 0,1-3-9 0,-2 4-12 0,1 0-15 0,0-1-20 16,0 0-22-16,0 2-27 0,1 0-29 0,-2-1-33 0,3-1-37 16,-1-1-43-16,1 0-50 0,1 0-58 0,-1-2-61 0,3-1-42 0,-1-1-30 15,1-1-9-15,0-2 2 0</inkml:trace>
  <inkml:trace contextRef="#ctx0" brushRef="#br0" timeOffset="363180.6631">17924 14131 532 0,'5'-18'580'0,"-2"1"-5"0,0 1-18 16,4 0-70-16,-4 2-97 0,2-3-62 0,-2 2-48 0,1 2-27 15,1-1-19-15,-2 4-18 0,2 0-17 0,-2 1-21 0,2 0-24 0,-2 2-25 16,3 0-24-16,-1 1-31 0,-2 2-31 0,2-1-32 0,0 2-31 16,0 0-31-16,2 1-28 0,0 1-31 0,-1 1-29 0,0 0-28 0,3 1-26 15,0 1-23-15,-3 0-21 0,2 1-18 0,3 0-11 0,-3 1-5 16,1-1-1-16,0 2 10 0,0-2 10 0,-1 2 17 0,0-3 20 16,-2 1 32-16,2 1 38 0,-4-4 42 0,1 3 46 0,0-3 42 15,-2 2 44-15,1 0 38 0,-3-2 39 0,-1 0 34 0,0 0 33 0,0 0 23 16,0 0 22-16,0 0 12 0,0 0 11 0,0-2-1 0,-1 2-9 0,-3 0-14 15,1 0-16-15,2 0-17 0,-1 0-16 0,0 0-21 0,-1 0-22 16,1 0-21-16,1 2-22 0,-2-2-18 0,-1 1-16 0,0 3-14 16,3-1-12-16,-4-1-10 0,2 3-9 0,-2 1-6 0,0 1-5 0,2 1-2 15,-1-1-2-15,0 2 2 0,1 3 1 0,1-1 3 16,1-1 0-16,1 2 1 0,0 2 0 0,1-1-1 0,-1 1-2 0,4-1-3 16,-3 1-2-16,3-1-2 0,0 1-1 0,-1-2-2 0,0 0 0 0,0 0-2 15,1-2-1-15,-1 1-2 0,-2-2 1 0,3 0-2 0,-4-2-1 16,0 0 3-16,0 0 1 0,0-3 7 0,-2 0 4 0,0 0 4 0,-2-1 4 15,0-1 3-15,-4 1 1 0,2-3 0 0,-3 0 1 0,-1 0-8 16,0-3-7-16,-2-1-15 0,2 1-17 0,-3-2-24 0,1 0-27 16,-1-4-37-16,-1 2-39 0,3-1-77 0,-1-3-97 0,2-1-91 0,0-1-92 15,1-1-48-15,5-3-27 0,-3-1-8 0</inkml:trace>
  <inkml:trace contextRef="#ctx0" brushRef="#br0" timeOffset="363375.7227">18308 13663 610 0,'5'-1'619'0,"0"-1"2"0,-1 0 1 0,-1 2 0 0,1 4-113 0,-3-3-173 0,2 4-105 0,-1-1-74 0,-2 4-37 0,2-1-24 15,-1 2-10-15,-1 3-5 0,0 1-3 0,0 1-3 0,0 1-2 16,-1 1-1-16,-1 2-6 0,-1 3-7 0,0-1-8 0,-1 3-9 16,0 0-9-16,-2 1-14 0,1 1-17 0,0 1-20 0,-1-1-20 0,-1 2-23 15,0 0-26-15,0 0-29 0,2-2-33 0,1 1-34 0,-3-1-43 16,3-1-48-16,-1 0-63 0,2-3-74 0,0-2-80 0,1-1-84 0,0-1-36 15,2-3-15-15,0-2 4 0</inkml:trace>
  <inkml:trace contextRef="#ctx0" brushRef="#br0" timeOffset="363530.5023">18262 14028 310 0,'0'-14'638'0,"2"1"12"0,-1 2 9 15,1-1 7-15,1 2-93 0,0 0-143 0,2 0-110 0,2 1-92 0,0 1-66 16,3 0-53-16,0 0-42 0,0-1-39 0,1 3-40 0,4-2-42 0,1 1-47 15,-2 0-52-15,3 0-60 0,3 2-62 0,0-2-98 0,0 2-113 16,2 0-76-16,-2 1-58 0,1-1-25 0,1-1-7 0,-1 0 5 16</inkml:trace>
  <inkml:trace contextRef="#ctx0" brushRef="#br0" timeOffset="363863.6162">18802 13615 298 0,'-4'-4'611'0,"3"-1"12"16,-1 1 10-16,1 0-93 0,-3 2-144 0,3-1-98 0,-1 2-73 0,0-3-45 15,-1 3-33-15,2 1-26 0,-3-2-21 0,0 0-20 0,3 2-19 16,-4 0-17-16,2 0-16 0,-4 0-14 0,2 0-9 0,-1 0-7 16,-2 0-6-16,0 0-1 0,3 0 1 0,-1 0 1 0,-1 0 0 0,2 2 3 15,0-2 2-15,2 2 1 0,-4-2-1 0,6 0 1 0,-3 0-1 16,3 0-1-16,-2 0-3 0,3 0-1 0,0 0-2 0,0 0-1 16,0 0-3-16,0 0-2 0,0 0-3 0,0 0-2 0,0 0-3 0,0 1-3 15,0 1-1-15,3 0-1 0,-2 1 1 0,-1-2 1 0,0 1 4 16,2 2 1-16,0 0 3 0,-2 1 4 0,0 0 4 0,0 2 7 15,0 0 8-15,0 4 9 0,0-1 9 0,0 2 9 0,0 2 8 0,-2-1 9 16,0 3 6-16,-2 1 4 0,3 2 4 0,-3 0 4 0,1 1 1 16,0 2 2-16,0 0 2 0,-2-1-2 0,0 4-4 0,-1-3-4 0,1 1-6 15,0 2-4-15,2-1-5 0,-2-2-4 0,2 2-5 0,-2-2-4 16,2 1-5-16,0 0-5 0,2-1-9 0,-1-3-13 0,2 1-18 0,0-2-19 16,0 0-21-16,0-2-28 0,2-2-32 0,-1 0-42 0,2-1-46 15,0-1-63-15,2-3-69 0,0-1-98 0,1-2-109 0,-1-2-61 0,4-1-36 16,-1-3-10-16,0 0 2 0</inkml:trace>
  <inkml:trace contextRef="#ctx0" brushRef="#br0" timeOffset="364065.7049">18857 13873 434 0,'-2'-2'644'0,"2"-3"10"0,0 2 6 16,0 1 5-16,-1-1-117 0,1 3-180 0,0 0-115 0,0 0-83 15,0 0-48-15,0 3-32 0,0 0-21 0,0-1-14 0,-2 5-11 16,2 0-10-16,-2 1-9 0,2 1-11 0,0 2-5 0,-1 1-5 0,-1 1 0 15,2 2 3-15,-1-1 2 0,1 1 2 0,-2-1-1 0,0 3-4 16,2 1-7-16,-1-2-7 0,1 0-10 0,0 0-12 0,0-1-16 16,0 1-17-16,0-1-21 0,1-2-20 0,-1-1-27 0,2-1-26 0,0-1-36 15,-1 2-36-15,2-3-59 0,1-1-69 0,0-3-86 0,0-2-98 0,1 0-45 16,4-3-20-16,-5 0 0 0</inkml:trace>
  <inkml:trace contextRef="#ctx0" brushRef="#br0" timeOffset="364302.2826">18952 13733 137 0,'-2'-3'597'0,"1"-2"4"0,-3 1 0 0,4-1-4 0,-1 3-119 15,-1 1-175-15,2-1-109 0,0 2-72 0,0 0-42 0,0 0-27 16,0 0-17-16,0 0-13 0,0 3-9 0,0-1-9 0,0 0-3 0,2 1-6 16,-1 2-1-16,-1-1-2 0,4-1 0 0,-3 1 1 0,1 1 4 15,-1-2 3-15,4 2 2 0,-4-3-1 0,1 1 1 0,1 0-1 0,-1-2-2 16,-1 2-3-16,2-3-4 0,-1 0-2 0,0 0-1 0,-1 0-2 15,3-1-4-15,-3-1-3 0,2-1-7 0,1-1-7 0,-2 2-12 16,1-3-13-16,-1-2-15 0,1-1-15 0,-1 1-14 0,-1 0-13 0,1-1-17 16,-2 1-15-16,2-3-23 0,-1 3-26 0,-1 0-41 0,0 1-52 15,0 0-68-15,-1 1-77 0,-1 0-42 0,2 3-26 0</inkml:trace>
  <inkml:trace contextRef="#ctx0" brushRef="#br0" timeOffset="364680.3007">19151 13559 474 0,'-2'-8'640'15,"0"-2"21"-15,2 2 19 0,-1-2-74 0,-1 4-126 0,2-3-91 0,0 4-74 16,0-2-45-16,0 2-31 0,0 0-22 0,0-1-17 0,0 3-18 16,2 0-17-16,-1 0-22 0,-1 2-23 0,2-3-23 0,0 4-23 15,-2-1-21-15,1 1-19 0,2 0-15 0,-1 0-14 0,1 0-8 0,2 0-7 16,-2 0-5-16,3 0-4 0,-1 0-1 0,1 1-3 0,-1-1 1 15,0 2-1-15,3 0 4 0,-5-2 2 0,0 1 4 0,0 1 2 0,1-2 2 16,-1 1 2-16,-2 1 2 0,3-1 1 0,-3 1-1 0,-1-1 2 16,3 2 2-16,0 2 2 0,-1-2 1 0,-1 2 0 0,1 2 1 0,-1-2-1 15,1 4 2-15,-2-1 3 0,2 3 2 0,-1 1 2 0,-1-1 2 16,2 5 1-16,0-1 2 0,-2 1 1 0,0 4 1 0,0 0 1 16,-2 1 3-16,0 2 0 0,1 1 2 0,-1 4 0 0,-1-2 0 15,0 4-4-15,-2 2-6 0,1-1-9 0,0 3-10 0,0-2-11 0,0 3-10 16,-1-1-11-16,1 3-10 0,-4-4-12 0,3 2-7 0,-3 0-9 0,3-1-6 15,-4-2-6-15,1 0-4 0,0-3-4 0,0-1 1 0,-4 1 0 16,1-2 2-16,-2-4-1 0,-1 0-6 0,-2-1-8 0,0-3-18 16,-4-1-22-16,0-2-41 0,-2-1-50 0,1-1-110 0,-5-2-145 0,1-3-77 15,-5 0-45-15,-5-2-20 0,-1-3-10 0,-2-3-1 0</inkml:trace>
  <inkml:trace contextRef="#ctx0" brushRef="#br0" timeOffset="507160.2413">18776 7686 14 0,'-3'0'61'0,"3"0"-1"0,0 0-1 0,0 0 2 0,0 0 2 16,0 0 2-16,0 0-1 0,0 0-2 0,0 0-4 0,0 0-6 15,0 0-1-15,0 0-3 0,0 0-1 0,0 0-2 0,0 0-2 16,0 0-1-16,0 0-1 0,0 0-3 0,0 0-2 0,0 0-2 0,0 0-1 16,0 0 0-16,-1 0 0 0,1 0-1 0,0 0 1 0,-2 0-2 15,2 0 1-15,0 0-2 0,-2 3 1 0,2-3-1 0,0 0-1 16,0 0 0-16,0 0 1 0,0 0-1 0,0 0 0 0,0 0-1 0,0 0 2 15,0 0-2-15,0 0 0 0,0 0-1 0,0 0 0 0,0 0-1 0,0 0-2 16,0 0 0-16,0 0 0 0,0 0-2 0,0 0 0 0,0 0-2 16,0 0-2-16,0 0-1 0,0 0-2 0,0 0-1 0,0 0-2 15,0 0-2-15,0 0-2 0,0 0 0 0,0 0-1 0,2 0 1 0,0 1 0 16,-2 0 0-16,1 1 2 0,-1 0 1 0,4-1 1 0,-2 2 2 16,0-2 2-16,2 2 0 0,-2 0 4 0,1-2 1 0,2 2 1 15,-2 0 2-15,2-1 1 0,1 3-2 0,1-5 2 0,-1 3 0 0,2 2 0 16,-1-1-1-16,2-1 1 0,0 2 1 0,-1-2 1 0,5 1-1 15,-2 1 0-15,1-2 1 0,3 0 1 0,-1 0 0 0,0 2 1 0,3 0 2 16,-1-2 0-16,3 1 2 0,2 0-1 0,-1 0 1 0,4 0-3 0,0 1-1 16,1-3-2-16,2 1 0 0,3-2-2 0,2 2 0 0,2-1-2 15,-1-1-4-15,5-1-1 0,0 1-2 0,5-1-3 0,0 0-3 16,1 0-3-16,2 0-3 0,0-1 0 0,1 1-3 0,3-1-3 0,-2-1-3 16,1 2-2-16,-1 0-2 0,1 0 0 0,-1 0 3 0,-2 0 0 15,2 0 2-15,-2 0 0 0,-1 0 1 0,1 0 2 0,-2 0 2 0,1 2 1 16,-1-1 1-16,-1-1 2 0,0 1 3 0,-1 1 1 0,-1-2 2 15,2 2-1-15,-4-1-1 0,3-1-2 0,-2 2-1 0,2-1-1 16,-3 1 0-16,2-2-1 0,-1 3-2 0,-1-2 1 0,2 1-2 0,-3-1 0 16,2 1-2-16,-4-2 0 0,3 1 0 0,0-1-1 0,-5 2-1 15,3-1-1-15,-2 1-2 0,1-2-1 0,-3 0-2 0,0 3 1 0,0-3 3 16,-1 3-1-16,0-2 2 0,-1 0 1 0,-1 2 4 0,0-1 1 16,0-2 0-16,-1 3 0 0,-1-2 3 0,2 2 1 0,-1 0 3 0,-1-2 1 15,0 0 2-15,-2 1-1 0,1 1-1 0,2-1 0 0,-3-2 0 16,1 5-1-16,0-5-1 0,0 3-1 0,0-1 0 0,-3-1-1 0,2 2 0 15,-2-1 0-15,1-1-2 0,-3 2 2 0,2-1 1 0,-2-1-1 16,2 2 0-16,-2-3 0 0,0 2-2 0,-1-2 1 0,1 1-1 16,-3 1-1-16,3-2 2 0,0 0-2 0,0 0 1 0,-3 0-2 0,3 0 0 15,0 0-1-15,-1 0-3 0,0-2 0 0,1 1 0 0,0 1-2 16,-3-2 0-16,1 2-1 0,0-1 1 0,2-1-2 0,-4 2-2 0,3 0 0 16,0 0 0-16,-1 0 1 0,-1 0-1 0,2 0-1 0,-1 0 0 15,-1 0 1-15,2 0 1 0,-1 0 1 0,-1 0 2 0,0 0 1 0,2 0-1 16,-4 0 3-16,2 0 3 0,0 2 2 0,-2-2-1 0,2 1 2 15,-3-1 0-15,3 2 2 0,-1-2 2 0,1 0 0 0,-1 1-1 0,-2-1 1 16,3 2-1-16,-1-2 0 0,1 1-1 0,-1 1 1 0,-2-2 0 16,3 0 0-16,-1 1-1 0,1 1 0 0,-1-2-2 0,-1 0 1 15,1 0-1-15,0 0 0 0,-1 1-1 0,4-1 1 0,-5 0-2 0,1 0 1 16,-1 0-3-16,1 0-1 0,-1 2-1 0,1-2 1 0,-2 1 0 16,2-1 0-16,-3 0 1 0,2 0-2 0,-2 2 0 0,2-2-1 15,-2 0 1-15,2 0 0 0,-1 0 0 0,-2 3 1 0,2-3-1 0,-1 0 0 16,-1 0-1-16,2 0-1 0,-2 3 1 0,1-3-1 0,1 0-1 15,-4 0 2-15,1 1 0 0,3 0 0 0,-1-1-1 0,-2 0 0 16,2 0 0-16,-1 2-1 0,1-2 2 0,1 1 0 0,-2-1 1 0,0 2-1 16,0-2 1-16,3 2 0 0,-3-1-1 0,1-1 0 0,0 1-3 0,0 2 2 15,-1-3-1-15,1 0 1 0,0 3-1 0,-1-3-2 0,3 1-1 16,-2-1 0-16,2 1 0 0,-2 1-1 0,2-2 0 0,-3 0-1 0,2 0 0 16,-2 0 0-16,3 0 0 0,-3 0 1 0,0 0 0 0,0 0 1 15,1 0 3-15,-1 0 0 0,0 0 2 0,-1 0 1 0,0 0 2 16,2 0 0-16,-5 0 0 0,3 0 3 0,-2 0 1 0,1 0 2 15,-2 0 1-15,1 0 0 0,-2 0 0 0,2 0 1 0,1 0 0 0,-3 0 0 16,-2 0 0-16,2 0 0 0,1 0 0 0,1 0 0 0,-4 0 1 16,2 0 0-16,0 0-1 0,-2 0-1 0,2 0 0 0,0 0-3 0,0 0 1 15,-2 0 0-15,2 0-2 0,-3 0 1 0,3 0-1 0,-2 0 1 16,1 0-2-16,-1 0 0 0,-1 0 0 0,1 0-2 0,-1 0 0 0,-1 0 1 16,0 0 0-16,1 0 1 0,-2 0-1 0,0 0 0 0,0 0-1 15,0 0 2-15,-2 0-1 0,3 0 1 0,-4 0 2 0,0 0-1 16,0 0 2-16,0 0 1 0,0 0-1 0,0 0 2 0,0 0 0 0,0 0-1 15,0 0-3-15,0 0-7 0,0 0-9 0,0 0-15 0,0 0-20 16,0 0-27-16,-4 0-35 0,4 0-48 0,-4-2-57 0,-1 1-93 0,1 1-113 16,-3-1-66-16,-1-2-43 0,-3 3-21 0</inkml:trace>
  <inkml:trace contextRef="#ctx0" brushRef="#br0" timeOffset="511008.247">19431 11134 181 0,'0'0'270'0,"0"-1"-85"0,0-1-52 0,0 1-40 0,0 1-21 0,0-2-13 16,1 1-8-16,-1 1-6 0,2-2-4 0,-1 0-1 0,-1 2-7 15,2-1-5-15,-2 1-6 0,2-1-6 0,-2 1-7 0,1-2-7 0,-1 2-6 16,0 0-2-16,0 0-3 0,2 0 0 0,-2 0 0 0,0 0 2 15,0 0 2-15,0 0 4 0,0 0 5 0,0 0 2 0,0 0 6 0,0 0 3 16,0 0 5-16,0 0 1 0,0 0 3 0,0 0 3 0,0 0 3 16,0 0 3-16,0 0 1 0,0 0 2 0,0 0 0 0,0 0 2 15,0 0-2-15,0 0 1 0,0 0-1 0,0 0-3 0,0 0 1 0,0 0 0 16,0 0 0-16,0 0-1 0,0 0 0 0,0 0 1 0,0 0-2 16,0 0 1-16,0 0 0 0,0 0-2 0,0 0 2 0,0 0-2 0,0 0 1 15,0 0-1-15,0 0 1 0,0 0-1 0,0 0 1 0,0 0-2 16,0 0-1-16,0 2 1 0,0-2-1 0,2 1 0 0,-2-1 3 0,0 1 3 15,2-1 2-15,0 2 4 0,1 0 4 0,-2-2 3 0,3 1 0 16,-1 1 3-16,0-2-1 0,2 0 1 0,0 1-1 0,2-1 0 16,-2 0-2-16,2 0-2 0,1 0-2 0,-1 2-3 0,1-2-4 15,0 0-6-15,0 1-2 0,1-1-5 0,-1 0-1 0,0 2-4 0,2-1-1 16,-2-1-1-16,1 0-3 0,1 2 1 0,1-2-1 0,-3 1-2 16,1-1-1-16,2 2-1 0,-3-2-1 0,3 0-1 0,-2 1-1 0,1 0-1 15,1-1-1-15,0 2 0 0,-1 0-2 0,-1-2 0 0,4 0 1 16,-4 0-2-16,1 3 0 0,2-3-1 0,0 0 1 0,-3 2-1 15,2 0 1-15,0-1-1 0,2 1 0 0,-2 0 0 0,0-1 2 0,1-1-2 16,1 2 0-16,1-1 0 0,-1-1-1 0,3 1-1 0,-3-1 0 16,-1 3 0-16,6-3-1 0,-6 0 1 0,4 3-1 0,0-3-1 0,0 1-1 15,-2-1 0-15,3 0-1 0,0 0 0 0,-2 1-2 0,2-1 0 16,-2 2 2-16,0-2 0 0,1 0 3 0,1 1 0 0,-1 1 0 0,-2-2 4 16,1 2-1-16,0-2 1 0,0 0 1 0,0 2 2 0,0 1-1 15,0-3 2-15,-2 0 0 0,4 0 0 0,-4 2 1 0,0-1-1 0,1-1-1 16,1 2 0-16,-1-1-1 0,-2-1 1 0,2 2-2 0,-2-1 1 15,2-1-1-15,-2 2 0 0,0-2 1 0,2 1 0 0,-3 0 0 16,3-1 0-16,-3 2 1 0,2 0-2 0,1-2 0 0,-3 1 1 0,3-1-1 16,-3 2 0-16,5-2 1 0,-3 0-1 0,1 1-1 0,0-1 1 15,-1 0-1-15,1 0 0 0,1 0 0 0,0 2 1 0,0-2-1 16,0 1-1-16,0-1 0 0,0 0 0 0,1 0 0 0,0 2 1 0,-2-2-1 16,3 1-2-16,0-1 1 0,-2 0 0 0,2 0 0 0,-2 2-2 15,-1-2 1-15,3 0 0 0,0 1 0 0,-2-1 0 0,0 2 0 0,-2-2 0 16,4 0 0-16,-4 0-2 0,3 1 1 0,-2-1 0 0,-1 1 0 15,1-1-1-15,-1 0 1 0,3 0-1 0,-3 2 0 0,0 0 0 16,0-2 0-16,0 0-1 0,-1 0 0 0,1 0-1 0,0 0 2 0,0 0 0 16,-1 0-1-16,1 0 2 0,0 0-1 0,-3 0-1 0,3 0 0 15,1 0-1-15,-3 0 1 0,3 0-1 0,-2 0 1 0,1 0-1 0,-3 0 1 16,1 0-2-16,2 0 2 0,0 0-2 0,-4 0 0 0,4 0 1 16,0 0-1-16,-4 0 0 0,4 0 1 0,-1 0 1 0,-1 0 2 0,0 0 0 15,1 3 0-15,2-3 1 0,-5 0 2 0,3 0 0 0,-2 0 0 16,1 0 0-16,2 0 1 0,-4 0 3 0,1 0-1 0,4 0 1 15,-3 0-1-15,1 0 1 0,-2 0-1 0,3 0 2 0,-1 0-2 0,-2 0 2 16,1 0-1-16,3 0 0 0,-2 0 0 0,-3 0 0 0,4 0 1 16,-1 0-2-16,-1 0 1 0,2 0-1 0,0 0 1 0,-1 0-1 0,0 0 1 15,1 0-2-15,0-3 1 0,0 3-1 0,-2 0 0 0,0 0 1 16,1 0-1-16,1 0 1 0,-1 0-2 0,0 0 1 0,-1-2-1 16,2 2 1-16,-1 0-1 0,0-2-1 0,2 2 0 0,-5 0 0 0,4 0 0 15,-1 0 2-15,0 0-2 0,0 0-1 0,1-1 0 0,-1 1-1 0,0 0 1 16,0-1 0-16,2 1 0 0,-2 0 0 0,2-2 0 0,-2 2 0 15,1-1 0-15,0 1 0 0,-2 0 1 0,3-2-1 0,-1 2 0 16,1 0 0-16,-1-1-1 0,0 1 0 0,0-2-1 0,3 2 2 16,-3 0-1-16,0-1 0 0,1 1 0 0,-2-2 0 0,2 2 0 0,-1 0-1 15,1 0-1-15,-1 0 0 0,-2-1 0 0,3 1 0 0,-1 0 1 16,-1 0 0-16,1-2 0 0,1 2-2 0,-3-1 1 0,2 1-2 0,1 0 1 16,-2 0-1-16,1-2 2 0,-3 0 0 0,3 2-1 0,-1 0 1 15,0-1-1-15,-3 0 0 0,5 1 1 0,-3-2-2 0,0 2 1 16,0-1-1-16,1-1 2 0,-2 2-1 0,2-1 1 0,-3-1 0 0,4 2-1 15,-4-1 1-15,2-1-1 0,-1 2 0 0,1 0 1 0,0 0 0 0,-2-3 1 16,3 1 1-16,-2 2 1 0,2 0 1 0,-3-2 0 0,2 2 1 16,0-2 2-16,1 1-1 0,0-1 2 0,-1 1-1 0,1 0 2 15,1-2 2-15,-1 3 0 0,1-3-2 0,0 2 0 0,0 1 1 0,0-1-2 16,0-1 2-16,-1 1-1 0,1-1-1 0,-1 2 1 0,1-3 0 0,-1 3-1 16,1-4 0-16,0 4-1 0,-1-3 1 0,1 3-2 0,-1 0 0 15,1-2 1-15,-1 0-2 0,1 1 0 0,0 0 1 0,0 1-2 16,-2-2 0-16,0 1 0 0,2-1-2 0,-1 2 0 0,1-1 0 0,-2-1-1 15,0 2 1-15,3-1 0 0,-3-1 0 0,3 2 0 0,-1-1 0 16,0 1 2-16,-1-2-1 0,1 1 0 0,0 1-1 0,0-2 0 16,0 0 0-16,-1 2-1 0,2-1 1 0,-3 0-1 0,2 1 1 0,1-2-1 15,-1 2-2-15,2 0 1 0,-4-1-2 0,3 1 0 0,1 0-1 16,-4-2-1-16,5 2 2 0,-5 0-1 0,4 0 2 0,-3-1-1 0,2 1 1 16,-1-2-2-16,-1 2 0 0,2 0 1 0,-1 0 0 0,1-1 1 15,-1 1 0-15,-1 0 0 0,1 0-1 0,1 0 0 0,-3-2-1 0,2 2-1 16,1 0 1-16,-2 0-1 0,1 0 0 0,-1 0 2 0,-1 0 0 15,1 0-1-15,0 0 1 0,0 0-1 0,-2 0 1 0,-1 0-1 0,3 0 1 16,-2 0 2-16,1 0 1 0,0 0 0 0,-1 0-2 0,1 0 1 16,0 0-2-16,-2 0 1 0,3 0-1 0,-2 0 1 0,2 0-1 15,-1-3 1-15,1 3-1 0,0 0 1 0,0-2-2 0,-1 2-1 0,0 0 1 16,2 0 0-16,-2 0 2 0,1 0-1 0,0 0 2 0,-1 0-1 16,0 0 2-16,-2 0 0 0,2 0 1 0,0 2 1 0,0-2 0 0,-1 3 1 15,1-3 2-15,0 0 1 0,-3 0 0 0,3 0-1 0,-1 0 1 16,-1 0 0-16,0 2 0 0,1-2 0 0,0 1 0 0,-1-1-1 15,0 0 0-15,1 0 2 0,1 0-1 0,-3 0 1 0,1 2-2 0,2-2 1 16,-3 0-1-16,2 0 0 0,0 0 1 0,0 1 0 0,-2-1 0 16,2 0-1-16,1 0 0 0,-2 2 0 0,3-2-1 0,-3 0 0 0,0 1 0 15,1-1 1-15,2 0-1 0,-4 0 0 0,4 0 1 0,-3 0 0 16,0 0-1-16,1 2-1 0,1-2 1 0,-3 0 1 0,1 0-1 16,2 0 0-16,-3 1 0 0,2-1 1 0,1 1-1 0,-3-1 0 0,1 0 0 15,1 0 1-15,1 2-3 0,-3-2 1 0,0 2 0 0,2-2 0 16,-2 0 0-16,1 0 0 0,0 0 0 0,-1 0 0 0,1 0-1 0,-1 0 0 15,1 0 2-15,0 0-1 0,-1 0 0 0,2 0 0 0,-2 0 0 16,0 0 0-16,0 0-2 0,2 0 1 0,-1 0 1 0,-1 0-1 16,1 0 0-16,-1 0 1 0,0 0 0 0,2 0 1 0,-1 0-1 0,-1 0-2 15,0 0-1-15,0 0 1 0,1 0-1 0,1 0 1 0,-2 0 0 16,1 0 0-16,-1 0-2 0,0 1 1 0,0-1 0 0,1 0 1 0,0 0-1 16,-1 2-1-16,1-2 1 0,-1 0 0 0,-2 0 1 0,2 0-2 15,0 1 2-15,-2-1 0 0,2 0 0 0,0 0 0 0,1 0 0 16,-1 2 0-16,-1-1-2 0,1-1 2 0,-1 0-1 0,3 0 1 0,-4 2 0 15,3-2 0-15,-2 1-2 0,-1-1 2 0,3 0-1 0,-1 0 1 16,-3 2-1-16,2-2-1 0,-1 0 1 0,-1 1 0 0,2 1 0 0,0-2-1 16,-2 0 2-16,0 0-1 0,0 1 1 0,-1 0 0 0,1-1-1 0,3 0 0 15,-3 0 0-15,-1 2 1 0,1-2 1 0,2 2 1 16,-1-2-1-16,-2 0 0 0,1 0-1 0,0 0 0 0,0 0-1 0,0 0-1 16,2 0 2-16,-2 0 0 0,-2 3 0 0,2-3 0 0,0 0 1 15,0 0-1-15,-2 0-1 0,3 0-1 0,-1 0 1 0,-1 0 0 0,1 0 1 16,-1 0-2-16,0 0 1 0,1 2 1 0,-1 0-1 0,0-2 0 15,0 0-1-15,0 1 0 0,1-1-2 0,-2 2 2 0,3-2 1 0,-2 0 0 16,0 0-2-16,1 2 1 0,-2-1-1 0,0-1 2 0,0 0 0 16,0 0 0-16,1 2-2 0,0-2 2 0,1 1 0 0,-4-1 0 15,4 0 0-15,-2 0 1 0,1 1-1 0,-3-1 0 0,2 0 0 0,1 0 0 16,0 0 2-16,-1 0 0 0,0 0 0 0,1 0 0 0,-3 0 0 0,1 0 0 16,-1 0 2-16,3 0-1 0,-4 0 1 0,1 0 0 0,-1 3 3 15,0-3-1-15,0 0 3 0,0 0 2 0,0 0 3 0,0 0 3 16,0 0 2-16,0 0 2 0,0 0 2 0,0 0 2 0,0 0 0 0,0 0 2 15,0 0 0-15,0 0-1 0,0 0-1 0,0 0 0 0,0 0-2 16,0 0-3-16,0 0-3 0,0 0-3 0,0 0-2 0,0 0-2 16,0 0-2-16,0 0-3 0,0 0-1 0,0 0-1 0,0 0-1 0,0 0-1 15,0 0 1-15,0 0 0 0,0 0-1 0,0 0 0 0,0 0-1 16,0 0-3-16,0 0-3 0,0 0-4 0,0 0-6 0,0 0-7 16,0 0-8-16,0 0-10 0,0 0-9 0,0 0-11 0,0 0-11 0,0 0-14 15,0 0-13-15,0-3-20 0,0 3-19 0,0-1-27 0,0 0-25 0,-1-1-42 16,-3-1-47-16,0 0-65 0,-1-1-69 0,-2 1-44 0,-2 1-29 15</inkml:trace>
  <inkml:trace contextRef="#ctx0" brushRef="#br0" timeOffset="514544.8574">4596 6435 70 0,'0'0'83'0,"0"-2"0"0,0 2 2 0,0-1 0 0,0 1-2 0,0 0-4 0,0 0-4 0,0 0-4 0,0 0-4 0,0 0 0 15,0 0-2-15,0 0 0 0,0 0-1 0,0 0-3 0,0 0-5 0,0 0-5 16,0 0-7-16,0 0-6 0,0 0-5 0,0 0-7 0,0 0-7 15,0 0-7-15,0 0-6 0,0 0-7 0,0 0-7 0,0 0-8 16,0 0-8-16,0 0-6 0,0 0-8 0,0 0-11 0,0 0-10 0,0 0-12 16,0 0-12-16,0 0-16 0,0 0-17 0,0 0-14 0,0 5-11 0,0-2-61 15,0 2-80-15</inkml:trace>
  <inkml:trace contextRef="#ctx0" brushRef="#br0" timeOffset="515056.5016">5467 9043 322 0,'-2'1'357'0,"2"-1"-96"0,0 0-65 0,0 0-52 0,0 0-31 0,0 0-18 15,0 0-11-15,0 0-3 0,0 0-2 0,0 0 1 0,0 0-6 16,0 0-7-16,0 0-15 0,0 0-13 0,0 0-19 0,0 0-22 16,0 0-22-16,0 0-23 0,0 0-34 0,0 0-41 0,0 0-54 0,2-3-62 15,1 2-69-15,-3-3-73 0,2 2-44 0</inkml:trace>
  <inkml:trace contextRef="#ctx0" brushRef="#br0" timeOffset="517723.419">2748 6679 184 0,'-3'-14'504'0,"2"2"-11"0,-2-3-81 0,-1 2-117 0,1-1-61 0,0 1-32 0,1 0-20 0,-1-1-9 0,0 2-8 0,0-1-7 0,-2 1-8 16,2 0-8-16,0 2-10 0,0 1-9 0,-1-3-7 0,3 5-8 15,-1-1-11-15,-1 1-12 0,3 1-13 0,-2 2-15 0,1-1-13 0,1 2-12 16,-2 2-15-16,2-1-14 0,0 2-12 0,0 0-11 0,0 0-11 16,0 0-6-16,0 3-4 0,0 0-4 0,2 3-1 0,-2-1-2 0,3 4 2 15,-1 0 0-15,1 3 3 0,0 1 4 0,2 4 7 0,-2 1 10 0,3 2 8 16,-1 2 10-16,0 3 5 0,1-1 6 0,-1 4 3 16,1 0 2-16,3-2 2 0,-2 3 0 0,1 3 3 0,0-4 4 0,3 2 1 0,0 1 3 15,0-2 0-15,-2 3-2 0,3-3-1 0,0-1-2 0,1-1-3 0,-2 0-4 16,3 0-3-16,-1-4-4 0,-1 1-5 0,1-2-5 0,1-3-5 15,-3-1-5-15,2-1-4 0,-1-2-2 0,1-2-4 0,-2-2-1 0,0-4-4 16,-1 0-6-16,2-2-9 0,-2-2-12 0,1-3-6 0,0-3-4 16,0-2-2-16,-1-2 1 0,-1-2 2 0,1-3 1 0,-1-3 3 15,0-2 2-15,-1-3 3 0,-1 0 2 0,1-1 6 0,-2-1 4 0,0-1 11 16,-1-1 14-16,-2 1 12 0,-1 1 14 0,-2 1 9 0,0 1 10 0,0 0 7 16,0 2 9-16,-2 1 5 0,-1 2 5 0,0 0 4 0,0 1 4 0,-1 4 2 15,1 0 1-15,-1 2-2 0,2-1-4 0,1 3-9 0,-1 0-9 16,-1 4-12-16,1-3-11 0,2 3-9 0,-1 1-8 0,1 1-5 0,-2 1-5 15,2 3-5-15,-2-1-5 0,1 2-3 0,1 4 0 0,-2 0 1 16,2 2 3-16,-1 1 4 0,1 1 6 0,0 3 6 0,0 0 6 0,1 0 3 16,-1 0 2-16,2 3 1 0,1-3-1 0,0 2 0 0,-1 0-1 0,3-2 1 15,-2 1-1-15,3-2 0 0,-3 0 1 0,3-1 0 0,-1-1-1 16,0-2-1-16,0-1 0 0,1 1-2 0,-1-4 0 0,-2 1 2 0,2-2 1 16,-2-2 0-16,2-1 2 0,0-1-3 0,-1-2-4 0,1-2-5 15,-2-1-2-15,2 0-3 0,0-3 0 0,-2-1 0 0,2-4 1 0,-1 2-1 16,1-4-1-16,-2-1-2 0,0-1-1 0,0-1-2 0,-3-1-2 0,2 0 3 15,-2 0 4-15,-2-1 2 0,2 1 3 0,-3 1 4 0,0-1 6 16,0 2 1-16,-1 0 1 0,0 2 2 0,-1 1 2 0,2-1 1 16,-2 3-1-16,2 1-1 0,0 0-1 0,0 2-1 0,-1-1-4 0,0 2-2 15,3 2-5-15,-1-1-6 0,-1 3-6 0,1 0-7 0,2 1-4 0,0 1-2 16,0 0-3-16,0 0-1 0,0 0 2 0,2 1 1 0,1 1 0 16,0 0 2-16,0 1 2 0,2 2-1 0,-1-1 1 0,1 2 1 0,2 0 1 15,-1-1 0-15,5 1 0 0,-3-2-2 0,0 1-3 0,1 0-4 16,1-1-3-16,1 0-3 0,1 0-5 0,-2-4-3 0,1 2-1 0,3-2-4 15,-4-2 0-15,2 2 0 0,-1-3 3 0,2 1 4 0,-2-1 5 0,0-4 7 16,-3 3 5-16,3-2 5 0,-3 0 7 0,0 0 7 0,-3-1 10 16,1-1 8-16,-1-1 8 0,-2 2 10 0,-1 0 11 0,-1-1 6 0,1-1 5 15,-2 1 4-15,-2 1 2 0,1-1 3 0,-1 1 3 0,-1-1 1 0,-1 0 1 16,1 1-1-16,-3 2-5 0,2-3-2 0,-1 1-5 0,0 3-5 16,0-1-6-16,-1 3-9 0,0-3-6 0,1 2-7 0,0 2-7 15,0-1-5-15,0 1-7 0,2 1-5 0,-3 1-3 0,3 1-2 0,-2 1-1 16,2 1-2-16,0 0 2 0,0 3 0 0,1-2 2 0,-1 3 1 0,3 1 3 15,-2 0-1-15,2 3 1 0,0-1 2 0,2-1-1 0,-1 1 1 16,3 1-2-16,-1-2-3 0,0 2-3 0,2-3-6 0,1 2-5 0,0-2-5 16,-1-2-3-16,0 0-5 0,1 1-6 0,1-1-2 0,0-3-2 0,0-1-2 15,-1 0-3-15,2-1-2 0,0-2-3 0,-2 0 1 0,1 0 2 16,-1-2 2-16,0-1 1 0,2-2 3 0,-2-1 7 0,-1-2 5 0,0 1 6 16,0 0 2-16,1-2 0 0,-1 0 3 0,-2-2 6 0,-2 0 7 15,1-2 5-15,0 2 3 0,-2 0 1 0,0-3 4 0,-2 2 5 0,2-1 1 16,-2 0-2-16,-1 1 3 0,2 2 4 0,-1-2 5 0,-4 2 5 0,3-1 1 15,1 1-3-15,1 0 0 0,-1 1-3 0,-1 2-2 0,1 1 0 16,1-1-3-16,-1 1-4 0,0 1-4 0,2 1-6 0,-1-1-6 0,-1 2-7 16,2 0-7-16,0 0-6 0,0 1-3 0,0 2-5 0,0 0-2 0,0 0-1 15,0 0-2-15,0 0 2 0,0 0 2 0,0 0 2 0,0 0 3 16,0 0 4-16,0 0 4 0,0 0 5 0,0 0 11 0,0 0 11 0,0 0 12 16,0 0 12-16,0 0 11 0,0 0 12 0,0 0 10 0,0-2 10 15,0 2 6-15,-1 0 5 0,1 0 5 0,-2 0 4 0,2-1 2 0,-2 1 2 16,2-2-4-16,-1 2-5 0,-2 0-10 0,3 0-7 0,-2 0-10 15,1 0-8-15,1 0-8 0,-2 0-10 0,2 0-4 0,0 0-8 0,0 0-4 16,0 0-5-16,0 0-4 0,0 0-2 0,0 0-4 0,0 0-2 16,0 0-2-16,0 0-3 0,0 0 0 0,0 0-3 0,0 0-1 0,0 0-1 15,0 0-2-15,0 0 0 0,-1 0-2 0,-1 0 1 0,2 0-2 16,0 0 1-16,0 2-1 0,-2-1 0 0,1-1 1 0,1 0-1 0,-2 2 2 16,2-2 0-16,-1 0 2 0,-1 2 1 0,0 1 2 0,-1-1 1 0,1 1 2 15,1 0 0-15,-1 0 2 0,-2 0-1 0,2 1 1 0,1-1-1 0,-1 2 0 16,-1-2 2-16,1 1 0 0,1 2 1 0,-1-2 2 0,1 1 0 15,-1 0 1-15,2 0 0 0,-2-1 2 0,2 2-1 0,0-4 3 16,0 3 0-16,2-2 1 0,-2 2 0 0,2-1-1 0,-1-1-3 0,1 0-5 16,-1-1-7-16,3-1-6 0,-1 1-7 0,0-1-11 0,3-1-11 0,-1 0-13 15,0-1-15-15,1-1-10 0,0 1-11 0,2-3-3 0,0 0-5 0,-2 0 1 16,1-2 0-16,2-1 3 0,-3-1 3 0,1 0 4 0,-1 0 7 16,-1-2 7-16,-1 0 12 0,1-1 15 0,-3-1 16 0,1 2 16 0,0-3 13 15,-1 1 12-15,-2 0 8 0,0-1 11 0,-2 1 9 0,1-1 13 16,-1 0 12-16,-1 1 9 0,1 2 10 0,-1-2 11 0,0 2 13 0,-3-1 5 15,3 1 2-15,-1 3 4 0,1-3 2 0,0 3 1 0,1-1 0 0,-1 2-2 16,0 0-2-16,0 1-6 0,0 1-7 0,0 0-10 0,1 1-10 16,2 0-12-16,-1 1-14 0,-1-1-12 0,2 3-11 0,0 0-12 0,0 0-14 15,0 0-11-15,0 0-11 0,0 0-9 0,0 3-7 0,0-3-7 16,2 3-2-16,-1 2-2 0,-1-1 0 0,2 4 3 0,1-1 1 0,1 2 5 16,0 1 3-16,-1 2 5 0,0 2 5 0,0 1 3 0,2 3 2 15,-2 2 4-15,2 0 6 0,1 3 4 0,-1 0 4 0,1 6 4 0,1-1 2 0,-1 0 3 16,0 5 4-16,2-1 1 0,-2 5 4 0,3-1 2 0,1 2 2 15,-2 1 3-15,0 0 3 0,3 1 0 0,-1 1 1 0,1-2-1 0,0 1-1 16,0-1-2-16,0 0-1 0,2-3-2 0,-2 0-2 0,1-1-2 16,-1-4-4-16,1 1-3 0,-2-2-5 0,0-2-5 0,0-3-7 0,0-1-9 15,-2-1-8-15,0-3-13 0,-1 0-13 0,2-3-13 0,-3-5-12 0,-1 2-10 16,0-4-9-16,0-2-8 0,-2-1-6 0,3 0-17 0,-3-3-25 16,-1-4-29-16,1 0-35 0,-1-4-26 0,-1-1-26 0,-1-3-23 0,0-3-22 15,0-2-39-15,0-3-45 0,-1-3-28 0</inkml:trace>
  <inkml:trace contextRef="#ctx0" brushRef="#br0" timeOffset="517956.7508">3709 6829 408 0,'-4'-16'445'0,"0"-1"-71"0,0 2-105 0,0-1-70 0,3 2-54 0,-1 1-37 0,-1 0-29 0,3 1-17 0,3 2-13 0,-1 1-9 0,1 0-9 0,0 2-7 16,2-1-7-16,1 3-7 0,1 0-7 0,2 0-5 0,2 0-4 0,-3 3-2 15,3 0-1-15,0 1-2 0,3 1-2 0,-1 1 1 0,-2 2 2 0,3 1 2 16,-1 0 0-16,-1 2 3 0,1 1 3 0,-1 2 4 0,-2 0 5 0,0 2 6 15,-2 1 6-15,-2 0 7 0,0 2 8 0,-2 0 6 0,-3 1 8 16,-1 0 3-16,0 0 6 0,-3 2 3 0,-4-2 4 0,0 0 2 16,-1 0 0-16,-2-2-2 0,-2 1-2 0,-1-1-6 0,-1 1-4 0,-2-2-6 15,-1 0-6-15,1-2-13 0,-3 1-16 0,1-1-24 0,1-1-25 0,-3 0-38 16,5-1-46-16,-2-2-89 0,1-2-114 0,2 1-84 0,3-2-69 0,-2-3-37 16,2 0-22-16</inkml:trace>
  <inkml:trace contextRef="#ctx0" brushRef="#br0" timeOffset="518356.6511">4065 6928 43 0,'-2'-6'521'0,"1"0"9"0,-1-1-38 0,-1 1-62 0,1 0-94 16,1 1-112-16,-2 1-62 0,0-1-37 0,1 2-22 0,2 1-13 16,-1-2-11-16,-1 1-9 0,2 2-12 0,0 1-12 0,0 0-12 0,0 0-14 15,0 0-14-15,0 0-15 0,0 0-11 0,0 0-11 0,0 0-5 16,0 0-2-16,2 1 1 0,-1 2 4 0,-1 1 5 0,2 0 6 0,1 1 4 16,0 0 6-16,-2 1 7 0,1 3 7 0,1-1 8 0,0 1 7 15,1 1 3-15,-1 2 5 0,0 2 1 0,0-1 1 0,2 4 0 0,1-1-1 16,-3 2-1-16,2 0-2 0,1 3-1 0,-1 0-2 0,0 1-3 15,1-2-3-15,0 3-2 0,1-1-3 0,-1-1-2 0,-1 2 0 0,1-2 0 16,0-1-1-16,-1-1-2 0,0-1 1 0,0 0-2 0,2-1 1 0,-3-3 1 16,-1 0 1-16,2-2 1 0,-2-1 1 0,0 0 4 0,0-2 1 15,-1-1 5-15,1-2 5 0,-1 1 5 0,0-4 7 0,0 2 7 0,-2-2 9 16,2-2 5-16,-2-1 5 0,0 0-6 0,0 0-12 0,0-3-21 16,0 0-24-16,0-3-33 0,0 1-38 0,0-3-74 0,0-1-92 0,-2-3-104 15,2 3-113-15,-2-5-68 0,0-1-48 0,-1-1-29 0,-1 0-17 0</inkml:trace>
  <inkml:trace contextRef="#ctx0" brushRef="#br0" timeOffset="519640.3957">3485 7865 15 0,'-7'-2'538'0,"0"0"9"0,2 1 11 0,0-2-82 0,0 3-130 0,2-1-96 0,0 1-81 0,1-3-49 0,1 3-32 15,-2 0-15-15,3-3-7 0,0 3-5 0,0 0-7 0,0 0-10 0,0 0-10 16,0 0-13-16,0-1-13 0,3 1-10 0,-2-1-8 0,1 1-6 16,-1 0-2-16,3 0 0 0,-1-2 2 0,0 2 1 0,4-2 2 0,-3 2 2 15,4-1 1-15,-2-1 2 0,1 2 2 0,1-2 2 0,3-1 0 0,-2 3 1 16,-1-3-1-16,3 1-1 0,-3-1-4 0,3 2-2 0,-2-2-3 0,1 0-2 15,-2 0-2-15,0-2-1 0,1 2-1 0,-1-1-1 0,-1-1-2 16,-1 2 1-16,0 0 0 0,-1-2 1 0,1 0-1 0,-1-2 4 16,-2 2 5-16,-1-2 4 0,1-1 3 0,-3 2 5 0,0-3 3 0,0 1 4 15,-3-1 2-15,1-2 4 0,-2 3 5 0,-3-3 5 0,2 1 2 0,-2 2 7 16,0-1 4-16,-1 0 3 0,0 2 1 0,-1-1 2 0,1 1-2 16,0 1-2-16,0 2-1 0,-1 0-3 0,1 0-4 0,-2 0-5 0,1 3-6 15,1 0-7-15,2 1-7 0,-1 2-6 0,-2 2-5 0,3-1-3 0,-1 2-4 16,2 2-4-16,-1 3-1 0,0-1-1 0,3 3 0 0,-2 0 1 15,2 1 1-15,1 3 3 0,2-1 5 0,0 1 5 0,2 2 4 0,1 0 3 16,2 1 2-16,1-2 3 0,0 1 1 0,2 0 1 0,2-1 1 16,2-1 1-16,-2 1-1 0,4-2-2 0,-1-1-3 0,1-1-7 0,3-1-6 15,-2-2-8-15,2-2-8 0,2-2-12 0,0-2-12 0,0-1-16 16,1-1-17-16,-1-4-15 0,2-1-12 0,-1-1-13 0,-1-2-13 0,2-2-12 16,-3-2-12-16,0-2-6 0,-2-1-6 0,-2-1-3 0,-1 2-3 0,-2-5 10 15,-3 3 12-15,-3-4 24 0,0 1 30 0,-4 2 27 0,-1-2 25 16,-1 1 26-16,-4 0 30 0,0 0 27 0,-1 3 27 0,-3-1 22 0,-1 1 22 15,0 3 19-15,0-2 19 0,0 2 10 0,0 3 7 0,-1-1-3 16,0 0-7-16,1 3-10 0,2 0-12 0,-1 2-13 0,1-2-17 0,2 3-16 16,3-1-15-16,-1 0-14 0,1 3-14 0,3 0-10 0,0 0-12 0,0 0-8 15,0 1-8-15,3 2-5 0,-1 1-5 0,3 1-2 0,1 1-1 16,1 0 2-16,3 0 3 0,-2 2 3 0,4-1 8 0,0 1 3 0,1 1 2 16,1-1 1-16,0 2 3 0,3-3-3 0,0 2-1 0,0-1-5 15,-1-1-9-15,1 1-10 0,1-2-15 0,-1 2-14 0,-1-1-17 0,1-2-20 16,0 2-20-16,-1-2-27 0,0 0-28 0,-2-3-36 0,2 1-39 0,-5-2-48 15,2 1-51-15,-1-2-47 0,-2-2-47 0,-2 1-26 0</inkml:trace>
  <inkml:trace contextRef="#ctx0" brushRef="#br0" timeOffset="519814.0315">4013 7608 34 0,'-10'-5'552'0,"1"1"12"0,-1-1-26 0,2 2-46 0,2-1-104 0,0 0-129 0,0 3-79 0,1 0-53 0,0-1-33 0,2 2-21 0,1 3-15 0,-1 0-12 0,0 0-13 0,0 3-13 0,-2 2-12 0,2-2-13 0,0 6-5 0,1 0-6 15,-1 1-2-15,0 4 1 0,0-1 6 0,-1 2 8 0,1 1 6 0,0-1 6 16,-1 2 2-16,0 1 2 0,1 0 0 0,0-3 0 0,1 2-4 16,-1-3-6-16,0 3-12 0,1-5-15 0,1 0-18 0,-1-1-24 15,-1 0-35-15,3-2-42 0,-3-2-52 0,3 0-59 0,0-2-88 0,0-1-104 16,0-2-60-16,3-2-39 0,-3-3-14 0</inkml:trace>
  <inkml:trace contextRef="#ctx0" brushRef="#br0" timeOffset="520340.2127">4013 7686 232 0,'-2'0'493'0,"-1"-3"7"0,0 3-90 16,3-2-135-16,-2-1-93 0,2 2-71 0,0-1-36 0,0 1-20 0,2-2-8 15,-2 0-2-15,3 1 1 0,-1-1 1 0,-1 0 2 0,1 0-1 16,1 0 4-16,-1 0 4 0,-1 0 2 0,1 0 1 0,2 1 5 16,-2-1 7-16,-2-1 6 0,1 1 5 0,1 1 4 0,-2-1 6 0,2-1 1 15,-1 1 1-15,-1 2 0 0,0-3-4 0,0 2-5 0,0-1-4 0,0 0-4 16,0 1-4-16,0-1-4 0,0 0-5 0,-1 0-5 0,-1 0-4 16,2 0-4-16,-2 0-6 0,1 0-7 0,1 0-4 0,-2 0-5 0,2 0-3 15,-1 0-3-15,-2 0-2 0,3 3-2 0,-2-5 0 0,2 3-1 0,-1-3 0 16,-1 3 0-16,2-4 0 0,-1 2 0 0,-1 1 0 0,2-1 0 15,-2 1 0-15,2-2 0 0,-1 2 3 0,-1-1-2 0,2 1-1 0,0-2-3 16,0 2 1-16,0-2-1 0,0 1-2 0,0 1 0 0,0-1-2 16,0 2-1-16,0-3-1 0,0 3-1 0,0-1-2 0,0 1-4 0,0 1-3 15,0 1-4-15,0 0-3 0,0 0-6 0,0 0-9 0,0 0-6 16,0 0-6-16,0 0-2 0,2 1-4 0,-1 1 1 0,1 1-2 0,0 1 2 16,1 1 0-16,0 2 2 0,1 1 2 0,-1 1 4 0,2 1 2 15,-2 0 7-15,4 5 6 0,-2-1 6 0,1 1 3 0,-2 2 2 0,1 1 3 16,0 2 0-16,0-2 5 0,0 2-1 0,2 1 2 0,-2 0 2 15,2 0 0-15,-1-1 2 0,-1 1 3 0,2-2 2 0,0 1 3 0,-1-1 2 16,1-1 2-16,-1 0 0 0,0-3 0 0,0 0-2 0,1-2-6 0,-1 0-6 16,-1-2-11-16,4-3-11 0,-4 1-11 0,1-1-13 0,1-2-14 15,0-3-20-15,-2 0-20 0,2-2-22 0,1-1-23 0,-2-1-22 0,3-2-25 16,-2 0-26-16,-1-3-30 0,2-2-36 0,1-1-41 0,-4-2-39 0,0 2-38 16,1-6-38-16,-2 2-38 0,-1 1-7 0</inkml:trace>
  <inkml:trace contextRef="#ctx0" brushRef="#br0" timeOffset="520533.3743">4120 7749 297 0,'-11'0'452'0,"3"0"-40"0,0 0-70 0,0 0-59 0,-1 0-50 0,4 0-34 0,-1 0-23 0,3 0-18 0,-1 0-13 0,3 0-10 0,-1 0-8 0,2 0-11 0,0 0-11 0,0 0-13 0,2 0-13 0,-2-2-13 0,3 1-11 0,2-2-6 0,0 1-6 0,1-2-4 0,5-1-2 0,-1 1-1 16,1-2 0-16,4-1-2 0,0 0-3 0,2-1-3 0,3-1-2 0,-2 1-3 15,2 0-3-15,1-1-3 0,1-1-4 0,0-1-1 0,-3 4-2 16,2-3-1-16,-2 2-1 0,-3-1-3 0,1 4-1 0,-4-2-7 0,1 1-6 15,-3 1-11-15,-3 2-14 0,1 0-18 0,-4 0-24 0,0 0-24 16,-2 3-26-16,-3 0-36 0,0 0-38 0,-2 3-90 0,-1 0-114 0,-3 3-79 16,-2 0-61-16,-3 2-28 0,-2 1-11 0</inkml:trace>
  <inkml:trace contextRef="#ctx0" brushRef="#br0" timeOffset="521773.7536">4887 9450 527 0,'-5'-7'558'0,"2"-1"14"0,1 4-53 0,-1-3-82 0,-1 2-101 0,1 2-107 16,1-2-64-16,0 3-42 0,-1-1-23 0,3 2-12 0,-2-1-10 0,1 0-6 15,1 2-12-15,0 0-14 0,0 0-17 0,0 0-21 0,0 0-16 0,0 2-13 16,0 1-9-16,1 0-6 0,1 2-3 0,-2 0 1 0,2 2 3 16,-1 2 4-16,1-1 4 0,1 5 5 0,-1 0 7 0,-1 2 4 15,2 0 8-15,0 4 5 0,-1 1 3 0,-1 0 2 0,4 0-1 0,-3 2 1 16,1 0 0-16,0 0 0 0,1 2-2 0,-1-1 1 0,1-2-2 16,1 2 0-16,-2-1-2 0,2-1 1 0,1-1 1 0,1 0-2 0,0-3 0 15,-2 1-1-15,3-2-3 0,-1 0-4 0,2-3-6 0,0-1-10 0,-1 0-12 16,2-3-13-16,-1 0-16 0,1-1-17 0,4-3-22 0,-3 0-20 15,0-2-23-15,3-1-23 0,-1-4-16 0,1 1-17 0,-1-3-7 16,1-3-4-16,-1-1 3 0,-2 1 8 0,3-3 13 0,-4-1 17 0,-1 0 26 16,0-3 29-16,-2 0 37 0,-2 2 41 0,-1-1 42 0,-2-1 39 0,0 1 37 15,-2 1 33-15,-2 0 26 0,0 1 24 0,-1 0 17 0,-2 1 15 16,2 1 10-16,-2 0 6 0,2 1 1 0,-3 1-6 0,1 0-12 16,2 4-14-16,-2-4-18 0,2 5-19 0,0-1-19 0,-2 0-21 15,3 1-18-15,1-1-20 0,-2 3-18 0,2-2-17 0,1 2-15 0,-2 2-11 16,2-2-11-16,0 3-8 0,0 0-3 0,0 0-3 0,0 1-3 15,0 4 2-15,0-1 0 0,0 2 3 0,0 1 4 0,0-2 3 0,2 3 6 16,-1 1 2-16,2-2 2 0,0 2-1 0,0 0-3 0,1 1-3 16,-1-3-3-16,0 2-5 0,0 0-6 0,2-1-4 0,-2-3-5 15,3 1-6-15,-3 1-2 0,2-3-4 0,-2-1-1 0,2 0 1 0,0-3 1 16,-2 0 3-16,-1-2 2 0,2 1 1 0,-1-2 3 0,1-2 6 16,-1 0 5-16,0-1 7 0,0-2 11 0,-1-1 10 0,1-1 9 0,-1-1 6 15,-1-1 6-15,-1-1 4 0,0 0 4 0,-1 0 3 0,-1 0 5 16,-1-1 5-16,1 1 4 0,-1 0 4 0,0 1 2 0,-2-1 1 0,2 1-3 15,-3 0-5-15,4 2-3 0,-1-1-6 0,0 2-5 0,-2 1-5 16,3 0-7-16,1 1-7 0,-1-1-9 0,1 2-9 0,-1 1-13 16,2 0-13-16,0 2-14 0,2-3-14 0,-1 1-11 0,-1 2-8 0,3 0-7 15,-1 0-7-15,3 0-6 0,-2 2-7 0,2 1-6 0,1-3-6 16,0 0-3-16,1 0-3 0,-1 0 1 0,5 0 3 0,-3 0 6 16,1 0 8-16,2 0 5 0,-1 0 4 0,1 0 2 0,1 0 3 0,0-5 5 15,-1 5 6-15,3-3 8 0,-3-1 9 0,3 1 10 0,-1 1 12 16,-1-3 14-16,1 2 12 0,-3-2 16 0,4 0 13 0,-5 0 13 0,1 1 16 15,1-1 14-15,-3 1 18 0,0-1 16 0,-2 0 15 0,0 2 11 16,-3 1 11-16,1 0 6 0,-3 1 8 0,1-1 1 0,-2 2 0 0,0 0-4 16,0 0-6-16,0 0-7 0,0 0-12 0,-2 0-11 0,-1 0-15 15,1 2-13-15,-1-2-15 0,-3 3-12 0,3-1-12 0,-2 1-11 16,-1 2-11-16,-1 0-9 0,1 0-7 0,-2 3-8 0,2-2-3 0,1 2-2 16,-1 1-2-16,1 0 1 0,-3-1 0 0,5 1 0 0,0 4 1 15,0-3 2-15,1 1 1 0,-1-1 1 0,3 0 2 0,0-1-1 0,0 1 2 16,0 0-2-16,3 0-2 0,-1-2-1 0,1 0-4 0,0-1-3 15,2 1-1-15,1-3-2 0,-1 2-1 0,0-2-3 0,1-1 0 16,-1-1-4-16,4-1-4 0,-3-2-1 0,4 0-3 0,-2-2 1 0,1-1 0 16,-1-1 5-16,-1-1 5 0,1 2 5 0,-1-4 6 0,-2 2 3 15,0-3 2-15,0 1 1 0,-2-1 2 0,-1 1 4 0,-1-2 6 0,-1-2 3 16,-1 1 4-16,-1 0 3 0,-1 2 4 0,-2-3 0 0,0 2 0 16,0-1-2-16,-2 0-2 0,-1 0-2 0,1 1-1 0,-1 1 1 15,-1 1 0-15,3-1-1 0,-2 1-5 0,1 1-7 0,0 0-10 0,2 1-12 16,0 0-13-16,0-2-16 0,2 5-17 0,1-3-21 0,2 3-24 0,0-3-26 15,0 2-30-15,2-2-30 0,1 1-29 0,2-1-27 16,0 1-23-16,4-1-26 0,-1-1-29 0,3 0-31 0,0 0-30 0</inkml:trace>
  <inkml:trace contextRef="#ctx0" brushRef="#br0" timeOffset="522008.6456">5649 9490 415 0,'5'-4'444'0,"-2"-1"-9"0,-2 0-27 0,1 3-36 0,-2-1-38 0,0 1-36 0,0-1-33 0,0 3-32 0,0-1-32 0,0 1-27 0,0 0-25 0,0 0-23 0,0 0-22 0,0 0-19 0,0 1-20 0,0 2-18 0,3 2-14 0,-2-1-13 0,-1 4-9 0,2 0-6 0,1 4-6 0,-1 0-3 0,1 3 1 0,0 3 0 0,0 2 2 16,2 2 3-16,0 3 3 0,1 0 3 0,-1 4 1 0,1-1 0 16,1 3-3-16,-1 0-4 0,0 1-3 0,2 2 0 0,0 0 3 15,-1 2 3-15,0 0 0 0,-1 0 3 0,1 0 1 0,1 1-3 0,1-2-5 16,-3 0-2-16,1-2-3 0,1-3-3 0,-1 4-6 0,2-8-6 16,-3-1-9-16,-1-1-11 0,1-1-15 0,2-5-16 0,-2 1-15 15,-1-4-15-15,0-1-18 0,0-4-16 0,-2-3-14 0,3-2-29 0,-3-2-34 16,-3-3-41-16,3-3-44 0,0-2-63 0,-3-2-74 0,2-3-44 15,-2-4-28-15,-2-3-16 0</inkml:trace>
  <inkml:trace contextRef="#ctx0" brushRef="#br0" timeOffset="522225.4288">5731 9780 324 0,'-2'-12'542'0,"-1"0"6"0,3-1 4 0,-2 3-92 0,2 1-143 15,0-1-94-15,2 2-71 0,-2 1-43 0,3-1-27 0,0 0-15 0,1 3-11 16,-1-1-9-16,2 2-9 0,0-1-9 0,2 2-13 0,-2-1-10 15,3 4-13-15,0-3-7 0,-1 3-9 0,1 0-3 0,1 0-1 0,-1 3 0 16,1 1 0-16,-3 1 3 0,2 0 1 0,-3 3 2 16,2-1 2-16,-2 2 2 0,0-2 2 0,-2 4 3 0,2 0 3 0,-3-1 2 15,-2 2 2-15,-2 0 3 0,-1 0 2 0,1 0 1 0,-4 1 3 0,1-1-7 16,-4 0-4-16,-1 2-18 0,-3-2-21 0,0 0-32 0,-2 1-34 16,-2-1-73-16,2 0-88 0,-2 0-92 0,-1-4-89 0,1 1-50 15,0-3-28-15,1 0-15 0</inkml:trace>
  <inkml:trace contextRef="#ctx0" brushRef="#br0" timeOffset="522808.6163">6049 9743 147 0,'0'0'411'0,"-2"0"-12"0,2 0-110 16,0 0-158-16,0 0-91 0,0 0-56 0,0 0-22 0,0 2-6 0,0 0 5 15,0 1 8-15,0-1 16 0,0-1 17 0,2 2 18 0,-2-2 22 16,0 0 21-16,0 1 20 0,0 1 22 0,0-1 18 0,0-2 18 0,0 0 14 16,0 0 10-16,0 0 6 0,0 1 5 0,0-1 5 0,0 0-1 15,0 0-4-15,0 0-9 0,-2 2-9 0,2-2-10 0,0 0-9 16,0 0-12-16,0 0-11 0,0 0-10 0,0 0-11 0,0 0-8 0,-1 0-10 15,1 0-7-15,-2 0-8 0,2-2-6 0,-2 2-4 0,2 0-2 16,0-1-3-16,0 1-2 0,0 0-2 0,-1-2-3 0,1 2-1 16,0 0 0-16,0 0-4 0,0-1-4 0,1-1-3 0,-1 0-5 0,2 0-8 15,0 1-8-15,-1-1-11 0,2-1-10 0,2 0-9 0,0-1-7 16,-1 1-5-16,3-1-5 0,-1-1-6 0,2 2-4 0,1-1-1 0,-2 3-2 16,1-3-2-16,3 1 1 0,-2 1 2 0,-1 0 3 0,0 2 4 15,1 0 5-15,-1 0 3 0,-1 0 1 0,2 2 1 0,-3 0 2 0,-1 1 3 16,0 1 2-16,0-1 2 0,-2 4 1 0,0 0 3 0,-1 1 3 15,1 1 3-15,-3 0 3 0,0 1 4 0,-3 3 3 0,1-1 2 16,-1 2 4-16,0 1 3 0,-2-1 1 0,-1 0 4 0,-1 1 1 0,1-2 1 16,-2 1 2-16,2-1 4 0,1-2 3 0,0 1 5 0,-1-4 3 15,2 1 3-15,0-1 4 0,1-1 4 0,0-2 5 0,1 0 2 0,-1-1 2 16,3-1 2-16,-2-1 0 0,2-1 0 0,0-1-3 0,0 0-4 16,2 2-2-16,1-2-4 0,-1 0-1 0,3 0-4 0,0-2-2 0,2 2-4 15,1-3-2-15,3 3-3 0,2-4-3 0,0 1-3 0,1 0-1 16,3-2-3-16,0 0-1 0,-1 3-1 0,3-3-1 0,-3-2-3 15,1 5-5-15,-2-3-5 0,2 2-6 0,-4-1-6 0,1 1-7 0,-3 0-9 16,-1 0-7-16,-1 1-11 0,-1 1-12 0,-2 0-15 0,-2 1-21 16,-1 0-26-16,-3 0-35 0,0 0-38 0,0 0-64 0,-3 1-77 0,-2 0-94 15,-2 3-103-15,-1 0-53 0,-4 1-29 0,-1-1-10 0</inkml:trace>
  <inkml:trace contextRef="#ctx0" brushRef="#br0" timeOffset="523380.1106">5391 10703 351 0,'0'-2'621'0,"0"-1"13"0,0-1 14 0,0 3-47 0,0 0-79 0,0-2-100 15,0 3-114-15,0 0-71 0,0 0-50 0,0 0-32 0,0 0-21 0,0 0-18 0,0 0-16 0,0 0-18 0,0 0-18 0,0 1-15 16,1 1-17-16,1-1-11 0,1 2-13 0,-1 0-10 0,0-1-4 0,-1 5-4 16,2-2-2-16,1 3 3 0,-1-1 1 0,0 2 4 0,3 0 2 15,-1 1 3-15,-2 1 2 0,2-2 3 0,-2 4 1 0,2-2-1 16,0 1 1-16,1 0 0 0,-2-2-3 0,3 2-7 0,-2-2-9 0,-1 2-11 16,1-2-8-16,1-1-14 0,-1 0-15 0,0-2-15 0,1 1-18 15,-1-2-17-15,1 0-17 0,-1-3-23 0,1-1-24 0,-1 0-26 0,0-2-29 16,1-4-28-16,2 2-30 0,-2-5-33 0,1-1-33 0,-2-2-44 15,-1-4-51-15,2-3-30 0,-4-2-23 0,-1 0-10 0</inkml:trace>
  <inkml:trace contextRef="#ctx0" brushRef="#br0" timeOffset="523506.9614">5434 10355 78 0,'-8'-15'498'0,"-3"3"0"0,5 2-35 0,-1 1-52 0,2 1-106 16,0 3-132-16,2 0-79 0,-1 1-57 0,1 2-34 0,3-1-22 15,0 3-19-15,0 0-17 0,1 3-23 0,1 0-26 0,4 2-27 16,-3 1-30-16,2 1-31 0,1 1-31 0,1 2-58 0,2 2-74 0,-1 0-40 15,0 0-22-15</inkml:trace>
  <inkml:trace contextRef="#ctx0" brushRef="#br0" timeOffset="524089.9569">5565 10643 378 0,'0'4'567'0,"0"-1"16"0,0 0-38 16,0-1-69-16,0 0-88 0,0-2-99 0,0 0-64 0,0 3-46 15,0-3-31-15,2 0-22 0,-2 2-19 0,1-1-17 0,2-1-18 16,-1 3-17-16,-1-1-16 0,1-1-19 0,1 2-13 0,0 0-14 0,-1 2-8 15,3-2-5-15,-2 1-1 0,2 1-1 0,1 1 2 0,-3 1 2 16,2-1 3-16,-2 1 6 0,2 3 4 0,-2-3 1 0,2 2 3 16,-2 2 2-16,1-2 2 0,-2 0-1 0,0 1 1 0,1-3 1 0,-2 3 0 15,-1 0 2-15,2-4 1 0,-2 2 0 0,0-2 5 0,0 0 2 0,0-2 7 16,0 0 4-16,0 0 7 0,0-3 6 0,0-1 4 16,0 0 1-16,0 0-4 0,0-1-6 0,3-4-5 0,-1 1-6 0,-1-2-4 15,3-2-4-15,-1-1-5 0,4-2-5 0,-2-1-7 0,0-3-6 0,3 1-8 16,0-1-6-16,1 1-2 0,-1-3-1 0,0 0 8 0,0 5 11 15,0-2 11-15,-2 2 11 0,1 1 5 0,-1-1 4 0,0 3 0 16,-3 2-1-16,2 0-3 0,-2 2-4 0,-1 2-2 0,3 0-2 0,-2 2-2 16,0 1-1-16,-1 0-4 0,2 1-6 0,-1 2-6 0,2 2-6 15,-2-1-1-15,2 2-1 0,0 3 2 0,0-2 0 0,2 5 7 16,-2-1 3-16,2 0 7 0,-1 2 1 0,-1-1 2 0,2 2 1 0,0 1-1 16,1-2-1-16,-2 1 0 0,3-2-3 0,-2 1-4 0,-1-3-3 15,2 3-4-15,1-3-4 0,-2-1-5 0,-1-1-4 0,2-1-6 0,0-2-6 16,-2-3-10-16,4 2-9 0,-2-4-9 0,1-4-6 0,-1 2-5 15,0-4-3-15,3-2-4 0,-1-1-3 0,-2-3-4 0,0-2-3 0,1-3-4 16,-1 2-5-16,-2-5 0 0,1 1 3 0,-1-4 5 0,-2 2 7 16,-2-2 10-16,1 1 9 0,-1-2 12 0,-1 2 13 0,-1-2 15 15,-1 3 18-15,-1-2 18 0,1 2 21 0,-3 1 20 0,1 3 20 16,0 0 17-16,-1 1 13 0,-1 1 11 0,2 3 6 0,-1 1 4 0,1 2 0 16,0 2-6-16,0-1-8 0,1 2-12 0,-1 1-14 0,0 3-17 15,3-1-19-15,-1 0-16 0,1 3-16 0,0 0-10 0,0 3-10 0,0 0-9 16,0 1-5-16,1 2-2 0,-1 2-1 0,3 2 0 0,0 0 3 15,0 4 3-15,-1 3 2 0,4-1 6 0,-2 1 7 0,-1 1 5 0,3 2 3 16,0 0 0-16,-1 1 0 0,1 0 1 0,1 2 0 0,-1-1 0 16,2 1-2-16,-2-3-2 0,-1 3-5 0,1-2-8 0,2-2-8 0,-2 3-13 15,-1-4-16-15,0-2-17 0,0 0-18 0,1-1-20 0,-1 2-24 16,-2-6-27-16,2 1-33 0,-2-3-25 0,0-2-26 0,0 0-44 16,-1-2-56-16,1-2-66 0,-3-3-70 0,0 0-37 0,3-3-18 0,-3-2-3 15</inkml:trace>
  <inkml:trace contextRef="#ctx0" brushRef="#br0" timeOffset="524225.6201">6052 10597 11 0,'-5'-9'595'0,"2"1"8"0,0 0 7 0,0 0-22 0,1 2-37 0,2-1-114 0,2 4-156 0,2-2-94 0,0 1-66 0,2-1-39 0,5 1-24 0,0-2-19 0,3 0-15 0,2 0-21 0,4-1-23 0,0 2-28 0,2-2-29 0,1 0-32 16,1 1-33-16,0 0-43 0,3-1-51 0,-4 2-89 0,3-1-109 15,-4 0-73-15,-1 0-56 0,-3 0-24 0,-1 3-9 0</inkml:trace>
  <inkml:trace contextRef="#ctx0" brushRef="#br0" timeOffset="527705.8834">4188 15857 462 0,'-1'-7'471'0,"-1"2"-21"0,2 1-72 0,-2 0-98 0,1-2-57 0,-1 3-38 0,1-2-22 0,-1 2-11 0,0-1-7 0,-2 1-6 16,4 0 0-16,-2-1-1 0,1 3-4 0,1 0-8 0,-2-2-7 15,2 1-7-15,-1 1-9 0,-1 1-6 0,2-2-9 0,-2 1-7 0,1 1-8 16,1-2-8-16,-2 2-7 0,2 0-5 0,0 0-5 0,0 0-7 15,0 0-4-15,0 0-5 0,-1 0-6 0,-1 0-6 0,0 0-5 0,2 2-6 0,-1-2-5 16,-1 1-2-16,-1 1-4 0,1 1-2 0,-2 0-2 0,1-1 0 16,0 5 0-16,-2-1 0 0,-2 1 1 0,1 0 3 0,-2 5 1 0,0 1 3 0,0 0 3 15,-1 4 3-15,-2 1 1 0,3 1 1 0,-2 1 0 0,0 1 1 16,0 3 2-16,0-1 0 0,1 2 1 0,1 0-2 0,0 2 0 0,-1-1 0 16,4 1-2-16,0 0 0 0,0-1-1 0,2 3 1 0,2-3-1 15,-1 1 0-15,2 0 1 0,2-1 0 0,-1 1 1 0,4 0 0 0,0-1-1 16,1-1 0-16,2-1 1 0,0 1 0 0,2-4 1 0,0 0 0 0,1 0 0 15,2-3 1-15,1 2 0 0,1-4 3 0,2-1 1 0,-1-1 2 0,3-1 1 16,0-1 2-16,-2-3-1 0,5 0 1 0,-1-3 0 0,0 0-2 16,-1-2-1-16,3-1-3 0,-2-3-4 0,1 0-4 0,0-3-4 0,0 0-8 15,-4-1-4-15,4-4-4 0,-3 1-5 0,-3-3-2 0,3 0-1 0,-5-3-2 16,2-1 0-16,-2-2-1 0,-3-1 1 0,0-1-1 0,-1-1 3 0,-1-2 3 16,-3-1 3-16,-1-1 2 0,-2-2 4 0,-1-2 3 0,0 2 1 0,-2-1 1 15,-2-2 2-15,0 0 0 0,-1 2 3 0,-2-4 5 0,-1 3 2 16,-3 0 4-16,1 0 3 0,-2 0 1 0,-2 1 1 0,-1 3 2 0,-1-3 2 15,-1 4 1-15,0 1 1 0,-1-2-1 0,0 2 1 0,-1 2-1 0,-2 1-4 16,3 0-5-16,-3 1-4 0,2 2-3 0,-1 0-6 0,1 3-4 0,2 0-11 16,0 3-9-16,0 1-17 0,2 1-16 0,0 0-18 0,1 2-21 0,-2 4-19 15,3 0-22-15,-1 2-21 0,1 3-19 0,-1 3-28 0,2 0-30 0,-2 3-41 16,4 2-43-16,-1 2-67 0,1 3-77 0,2 3-49 0,-1 0-33 16,1 2-12-16,3-1 0 0</inkml:trace>
  <inkml:trace contextRef="#ctx0" brushRef="#br0" timeOffset="528106.1985">5053 15735 41 0,'-6'-8'527'0,"-1"1"3"0,1 2 4 0,-1-1 8 0,0 2-108 0,0-1-166 0,3 3-92 16,-1-1-59-16,0-1-33 0,2 1-20 0,-3 2-11 0,4 1-6 0,-1 0-3 16,0 0-1-16,1 0-1 0,-1 1-3 0,1 2-5 0,-2 1-7 0,0 1-7 15,1 0-5-15,-1 2-3 0,-1 4-1 0,2-1 3 0,-2 2 3 16,2 4 8-16,-2 0 11 0,0 2 8 0,-2 3 7 0,2 0 5 0,0 1 5 15,2 2 0-15,-2 1 1 0,2 3-1 0,-2-1 2 0,2 3-1 0,2 0-1 16,-1 1-1-16,2 0-3 0,0 3-4 0,0-1-6 0,0 0-4 16,3 2-6-16,0-1-4 0,2 0-6 0,-1 1-3 0,3 0-2 0,1-3-3 15,4 1-2-15,-2-3-5 0,1 0-3 0,2-2-10 0,1-2-11 0,3 0-15 16,-1-3-16-16,3-1-21 0,-3-4-23 0,4 0-28 0,1-4-30 16,-2 1-44-16,3-5-50 0,0-3-74 0,-2-1-85 0,1-1-78 0,1-4-74 15,-1-2-33-15,-4-1-13 0,2-4 1 0</inkml:trace>
  <inkml:trace contextRef="#ctx0" brushRef="#br0" timeOffset="528590.131">5271 16038 488 0,'-6'-9'586'0,"3"-2"6"0,-1 3 6 15,1 0-52-15,2 1-82 0,-1 2-114 0,-1 1-131 0,3-1-80 16,-2 0-52-16,2 2-32 0,0 1-21 0,0 1-12 0,2 1-4 0,-1 0-4 15,1 0-5-15,1 3-6 0,2 0-10 0,-2 2-4 0,3 1-5 16,-1 2-2-16,1 0 0 0,1 2 1 0,1 3 5 0,-1-1 4 16,0 4 7-16,-1 0 4 0,1 1 2 0,0 2-1 0,-2 1 1 0,0 2-1 15,0-2 1-15,-2 3-1 0,0-3 1 0,-1 4 0 0,-1-3 2 0,-1 2 2 16,0-2 1-16,0 0 2 0,-1-1 1 0,-1-3 2 0,2 0 2 0,-1-4 2 16,-1 1 3-16,2-2 4 0,-2-3 6 0,2-1 7 0,-1-1 7 15,-1-2 10-15,2 0 11 0,0-4 4 0,0-1 1 0,0 0-2 0,0-1-2 16,0-4-7-16,0-2-8 0,0-1-11 0,2-4-8 0,-1-2-13 15,3-2-12-15,0-2-13 0,2-2-14 0,-1-2-15 0,2-1-14 0,1-1-8 16,0 0-5-16,2-1 0 0,0 1-1 0,1-1 3 0,0 2 6 0,0-2 5 16,2 5 9-16,-2-1 10 0,-2 2 12 0,2 0 11 0,-1 3 10 15,-2 1 7-15,1 3 3 0,-3 1 2 0,1 2 0 0,-2 1-1 0,-2 1 0 16,2 2-1-16,-1 3 3 0,1-1 1 0,-2 3 1 0,2 3-4 16,0-2 0-16,-2 3-2 0,2 3-2 0,2 0 0 0,-2 3 2 0,0 0 2 15,1 2 3-15,1 3 6 0,0 1 5 0,1 1 3 0,-3 1 0 16,2 2 1-16,-1 2 0 0,0 0-2 0,2-1-1 0,-3 3-3 0,1 1-1 15,-1-2-2-15,1 0-2 0,0-1-1 0,-2 1-2 0,-1-1-2 16,3-1-2-16,-2 0-2 0,0-4 0 0,-1-1-2 0,0-1-2 0,-1-2-5 16,1 0-9-16,-1-2-8 0,-1-3-10 0,1 0-12 0,1-3-12 0,-1 2-16 15,-1-4-18-15,-1 0-28 0,0-3-33 0,2-3-42 0,0 1-50 16,-1-4-82-16,3-1-100 0,-2-4-83 0,1-1-76 0,-1-3-34 16,-1 0-14-16,1-4-4 0,-2-2 1 0</inkml:trace>
  <inkml:trace contextRef="#ctx0" brushRef="#br0" timeOffset="528938.7269">5696 15618 214 0,'-6'-13'612'0,"1"2"6"0,0-1 8 0,2 1 0 0,0 2 1 0,1-1-127 0,-1 3-188 0,3-1-109 0,0 0-71 0,0 0-37 15,3 3-23-15,1-1-13 0,0 0-5 0,5 1-7 0,1 1-8 0,0-1-10 16,1-1-11-16,6 3-11 0,-1-1-10 0,0 2-10 0,3 0-8 15,-2 2-3-15,4 0 1 0,-5 0 0 0,4 2 2 0,-3 0-2 0,-2 4 0 16,0-2-2-16,-2 4 1 0,1 1-1 0,-4 0 1 0,1 1-1 16,-4 3 1-16,0 1 2 0,-4-2 0 0,-1 5 6 0,-2-1 2 0,-2 1 5 15,-1 1 6-15,-2 1 6 0,-2 2 5 0,-3-1 5 0,0 1 5 16,-2-1 8-16,-1 3 8 0,-1-2 7 0,1-1 5 0,-2-2 4 0,0 2 4 16,2-3 1-16,1-2-1 0,1 0-1 0,0-1-2 0,3-2-3 15,0-2-2-15,3-1-3 0,-2-1-2 0,4-3-8 0,-1 2-6 0,3-3-5 16,-1 1-6-16,2-3-3 0,0 2-1 0,2-1 3 0,-1 0 3 15,4-3 3-15,1 3 3 0,0-2 0 0,3-1-1 0,0 0-1 0,5 0-3 16,1 0-8-16,0-1-9 0,3-2-15 0,2-2-16 0,2 0-22 0,2 1-24 16,-2-2-27-16,2 0-25 0,3-1-30 0,-2-1-36 0,3-1-36 0,-1 1-42 15,-3-2-70-15,5 0-82 0,-2 1-86 0,1-2-85 0,-1 1-35 0,-2 0-8 16,2-1 5-16</inkml:trace>
  <inkml:trace contextRef="#ctx0" brushRef="#br0" timeOffset="529256.2127">6464 15462 34 0,'-3'-7'592'16,"0"3"6"-16,1 1 6 0,-1-1-4 0,3 1-8 0,-3 0-122 0,2 0-174 15,1 1-104-15,0 1-70 0,0 1-39 0,0 0-23 0,0 0-14 0,0 0-6 16,0 0-7-16,4 1-5 0,-1 1-6 0,-1 1-9 0,3 0-6 0,0 2-6 15,1 2-5-15,0-2-3 0,5 5-1 0,-3-1 2 0,2 2 5 16,2 2 6-16,1 2 4 0,-1-1 2 0,1 4 3 0,4-1 0 0,-4 3 0 16,3 0-2-16,0 3-3 0,-1 1-1 0,0 3 0 0,2 1 2 15,-2 1 2-15,0 1 2 0,0 3-1 0,-1 1-1 0,-2 1-1 0,0 3-1 16,-2-1 0-16,0 3 1 0,-2 0 2 0,-3 3 1 0,2 1 4 16,-3-1 3-16,-4 2 0 0,-4 2-2 0,0-1-7 0,-4 4-9 0,-3-4-13 15,-2 3-13-15,-3 1-21 0,-4-1-27 0,-1-1-36 0,-4 0-40 0,-2-1-63 16,0-1-73-16,-4 0-105 0,-1-3-124 0,-3-1-66 0,0-2-37 0,-2-4-15 15,-3-1-3-15</inkml:trace>
  <inkml:trace contextRef="#ctx0" brushRef="#br0" timeOffset="581491.7484">7451 15945 70 0,'0'0'83'0,"0"0"-2"0,0 0-2 0,0 0 0 0,0 0 1 0,0 0 0 0,0 0 1 0,0 0 2 16,0 0 0-16,-2 1 2 0,2-1-3 0,0 0-1 0,0 2-1 15,0-2-3-15,-1 0-1 0,-1 1-2 0,2-1-1 0,0 2-1 0,-1-2-1 16,-1 1-1-16,2 1 0 0,-2-2-2 0,2 1 0 0,-1 0-4 16,1 3 0-16,-2-3 0 0,2 1-1 0,-2-2 0 0,2 3-1 0,-1-3 0 15,1 3 0-15,0-3-2 0,0 1 0 0,0-1-3 0,0 0 0 16,0 0-1-16,0 0 1 0,0 0 4 0,0 0 1 0,0 0 3 0,0 0 4 16,0 0 3-16,0 0 4 0,0 0 3 0,1-1 0 0,1 1-3 15,1-3-4-15,2 0-6 0,-2 0-6 0,5-3-5 0,0 0-5 0,0-2-6 16,3 0-5-16,0-4-5 0,3 0-8 0,2-1-9 0,3-1-9 0,0-2-12 15,1 1-7-15,4-2-8 0,0-3-4 0,3 0 0 0,1 2-4 0,2-4-3 16,2-1-2-16,1 1-4 0,2-3-2 0,3 2-2 0,0-1 1 16,1 0-1-16,2-2 3 0,0 1 2 0,1 0 4 0,0-1 3 0,-1 0 3 15,-1 4 1-15,1-2 1 0,-5-1 0 0,2 3 1 0,-3 1-1 0,-2 2 0 16,-4-1-4-16,1 4-3 0,-3 1-2 0,-4 0-5 0,-1 3-4 16,-4 0-4-16,-1 3-4 0,-4 0-9 0,-1 3-9 0,-4-1-13 0,-1 3-12 15,-2 1-12-15,-2 0-12 0,-1 3-22 0,-2 0-30 0,-4 1-39 16,-2 3-46-16,-1 0-61 0,-2 3-68 0,-4 0-40 0,-1 2-26 0</inkml:trace>
  <inkml:trace contextRef="#ctx0" brushRef="#br0" timeOffset="582004.4784">7520 16110 393 0,'2'-5'487'0,"-1"1"-12"0,-1 1-74 0,0-2-105 0,0 2-65 0,0 0-43 0,0 1-25 0,0 0-18 0,0 1-8 0,0-1-8 15,-1-1-8-15,1 3-8 0,0 0-10 0,0 0-9 0,0 0-10 0,0 0-7 16,0 0-14-16,0 0-14 0,0 0-11 0,0 0-9 0,0 0-8 15,0 0-3-15,1 0-2 0,1 0-1 0,1 1 1 0,2 1 1 0,0 0 1 16,2-1 2-16,3 2 2 0,0-1-1 0,2 3 3 0,1-2 0 0,4 2 3 16,-1-1 3-16,6 1-1 0,0 1-1 0,4-2-1 0,1 2-2 15,4-1-3-15,1 0 0 0,5 0-3 0,1-1-1 0,2 1 0 16,2 0 0-16,3 0-2 0,1 0-3 0,1 0-2 0,2 1-2 0,-3-1-3 16,3 2-3-16,-3-1-8 0,1-1-11 0,-2 2-13 0,-1 0-19 0,-3 0-22 15,-3 1-27-15,1 0-31 0,-4-1-33 0,0 2-41 0,-3 0-45 16,-2 0-57-16,-2 0-63 0,0-2-74 0,-4 2-78 0,-3-2-37 0,-1 1-17 15,-1-1 1-15</inkml:trace>
  <inkml:trace contextRef="#ctx0" brushRef="#br0" timeOffset="582453.6807">7435 16448 384 0,'-2'-3'424'0,"1"3"-53"0,-1-4-78 0,0 3-51 0,1-1-43 0,-1 0-21 15,2-1-13-15,-1 3-5 0,-2-2-4 0,3 0-3 0,-2 2-2 0,2-1-5 16,-1-1-6-16,-1 2-8 0,2-2-6 0,-3 1-9 0,3 1-8 16,0 0-11-16,0 0-14 0,0 0-12 0,0 0-11 0,0 0-11 15,0 0-8-15,0 0-5 0,0 1-3 0,0 1-2 0,0 1 1 0,3-1-1 16,-1 3-2-16,-1-1-1 0,4 1-1 0,-1 2 0 0,1 1 2 0,2 0 1 16,1 3 4-16,2 1 4 0,2 1 4 0,-1-1 2 0,3 5 0 0,2-2 0 15,1 3-1-15,2 2-1 0,0 1-4 0,3-1-1 0,2 4 0 16,-2-1-4-16,5 4-1 0,0 0-5 0,1 0-5 0,1 3-4 0,2 1-2 15,-2 1-2-15,4 1-1 0,0 1-2 0,1 2-2 0,0 0-1 16,2 3 0-16,-1-3-2 0,2 3-5 0,-1 0-7 0,-1 0-9 0,4 0-7 16,-4 1-8-16,1 0-14 0,1-2-16 0,-4 0-17 0,3-1-20 0,-3 1-25 15,-1-1-28-15,-2-2-32 0,0 0-35 0,-2-4-53 0,1 1-61 16,-2-3-86-16,-2-4-97 0,2-2-52 0,-2-1-32 0,-3-3-7 0,1-2 1 16</inkml:trace>
  <inkml:trace contextRef="#ctx0" brushRef="#br0" timeOffset="583670.006">8810 15124 471 0,'-3'-1'506'0,"1"-2"7"0,1 3-89 0,-1-2-133 0,-1 1-93 0,3 1-71 0,0 0-42 0,0 0-25 0,0 0-16 0,-2 1-8 15,2 1-6-15,-1-2-3 0,-1 3-6 0,2 0-7 0,-3 0-8 0,3 2-9 16,0 2-2-16,0-2-1 0,0 3 3 0,0 1 2 0,0 0 5 0,0 0 5 16,0 2 3-16,0 1 5 0,0 0 2 0,0 1 2 0,0-1 0 15,0 2 2-15,0-2-1 0,0 3 1 0,0-2-2 0,0 0-1 0,0 2-2 16,0-4-2-16,0 3-1 0,0 1-3 0,0-3-2 0,0 0-2 0,0 1-6 15,-2-4-9-15,2 2-7 0,-2-1-9 0,0 1-13 0,2-4-17 16,-2 0-19-16,2 1-22 0,-1-1-24 0,-1 0-26 0,2-3-24 16,-1-1-23-16,-1 0-28 0,2-3-31 0,0 0-28 0,0 0-26 0,0 0-39 15,0 0-47-15,-2-1-14 0</inkml:trace>
  <inkml:trace contextRef="#ctx0" brushRef="#br0" timeOffset="584137.0258">8742 15124 114 0,'0'-12'496'0,"2"0"10"0,-1 0-56 0,1 0-89 0,1 2-70 0,0-1-59 16,1 1-43-16,1-1-32 0,0 2-18 0,0 0-12 0,0-2-8 16,3 4-6-16,1-3-11 0,-1 4-10 0,0-3-13 0,1 3-14 0,-1-2-12 15,2 4-12-15,1-1-12 0,0 0-9 0,-1 1-6 0,2 1-5 16,-1 2-4-16,1 1-3 0,0 0 0 0,-1 0-1 0,0 3-2 0,0 2-2 16,-3 0 1-16,2 0 0 0,0 2 0 0,-3 1-1 0,-2 2 0 15,-2 1 0-15,0 2-1 0,-1 1 0 0,-2-1-1 0,-2 1 1 0,-3 2-1 16,1-1 1-16,-3 0-2 0,-1 2 0 0,-3-1 1 0,2 1-1 0,-4 0 1 15,2-3-1-15,0 1 0 0,-1 0 2 0,0-1 0 0,1-1 3 16,-1-1 2-16,2-1 2 0,-1-1 1 0,3-2 4 0,0 1 3 0,3-3 5 16,-1 0 4-16,2-2 4 0,0-1 3 0,1 0 2 0,2 0 0 0,1-3 0 15,0 0-4-15,0 0-1 0,1-3-3 0,-1-2-1 0,3 0-4 16,-1 0-3-16,4-2-4 0,-1-1-5 0,1 0-4 0,2 0-4 0,0 1-4 16,1-4-3-16,1 2-1 0,1 0 2 0,3-1 0 0,-2 2 1 15,1 0 1-15,0 2 2 0,0-1-1 0,-2 2 1 0,2 0 1 0,-1 1-1 16,-1 1 0-16,2 2 1 0,-2 1-2 0,0 0 1 0,0 1 1 15,0 2-2-15,-3 1-1 0,3 1-3 0,-3 1 0 0,0 3-2 0,0 0 2 16,-2 1 0-16,0 2 1 0,-1 3 1 0,-2-1 2 0,-1 1 1 16,0 2 3-16,-2-1 1 0,-2 2 2 0,0 2 3 0,-1-1 5 0,0 1 5 15,-5 0 5-15,1-3 5 0,-2 1 4 0,1 0 3 0,0-3 5 0,-4 2 3 16,2-4 3-16,-2 1 3 0,2-1 3 0,-3-3 4 0,1 1 1 16,3-2 5-16,-3-1-1 0,0-1 1 0,1-2 1 0,-2-1-3 0,2-1-1 15,0-1-4-15,-1-2-6 0,0 0-8 0,1-3-14 0,-1 0-20 0,0 0-28 16,0-4-30-16,1 2-40 0,-1-3-44 0,2-1-67 0,0-2-78 15,2 0-99-15,-1-1-107 0,4 0-72 0,0 0-51 0,1-1-24 16,0 1-9-16</inkml:trace>
  <inkml:trace contextRef="#ctx0" brushRef="#br0" timeOffset="584653.6118">9232 15304 432 0,'-5'-4'572'0,"-1"-1"9"0,1 1-2 0,1 1-2 0,-1 3-118 0,3-3-174 0,-1 3-104 0,0-2-66 0,1 2-35 0,-1 0-19 0,3 2-7 15,-2-1-4-15,1 1-5 0,-1 1-7 0,2 4-7 0,0-1-11 16,0 1-6-16,2 0-5 0,-1 0-1 0,1 2-1 0,0 0 0 0,-1 2 2 16,3-2-1-16,-1 1 0 0,0 0-3 0,2-2-1 0,-1 3-2 15,1-2-3-15,0 0-4 0,0 0-2 0,1-2-4 0,1-2-3 0,-2 3-3 16,2-2-4-16,-1-3-6 0,-1 2-7 0,1-2-10 0,4-3-11 0,-4 0-11 16,2 0-7-16,1-3-7 0,-1 1-6 0,0-4-4 0,2 0-3 0,-1-2-2 15,-1 0-3-15,0-2-3 0,1-2-3 0,-1 1 4 0,-3-3 6 16,0-2 9-16,0 1 11 0,-2 0 14 0,-3 0 15 0,0-2 13 15,0 0 9-15,-2 2 13 0,-1 1 13 0,-2 0 15 0,2 2 14 0,-2-1 14 16,-3 3 15-16,1 1 9 0,-1 0 7 0,0 1 6 0,0 2 6 16,-3 2 0-16,1-1-3 0,2 3-2 0,-3 2-1 0,0 0-3 0,-1 2-4 15,2 1-8-15,1 0-6 0,-2 3-8 0,0 2-6 0,1 1-6 0,-1 1-6 16,3 2-4-16,0 2-4 0,0-1-4 0,2 4-2 0,1-1-2 16,1 2-1-16,0 1-1 0,4-2-1 0,0 3-1 0,0-1-2 0,2 0-2 15,1-2-4-15,2 0-6 0,2-1-6 0,1 1-8 0,-1-2-10 0,1 0-13 16,3-3-13-16,-2 0-15 0,3-2-14 0,0 0-18 0,-1-3-17 15,3 0-25-15,-1-2-31 0,0-2-38 0,2-3-44 0,3 0-53 0,-2-2-60 16,1-2-53-16,-1 0-52 0,3-6-27 0,-2 1-13 0</inkml:trace>
  <inkml:trace contextRef="#ctx0" brushRef="#br0" timeOffset="584938.5126">9627 15158 237 0,'-4'-7'549'0,"-3"1"13"0,2 2 13 0,-4-3-71 0,3 5-112 16,-4-1-92-16,2 0-82 0,-1 3-49 0,2-2-36 0,-1 2-21 0,-2 2-11 15,2-1-15-15,0 2-10 0,0 1-13 0,-2 0-14 0,2 3-11 16,0-1-10-16,2 1-6 0,0 1-5 0,1 1-3 0,0 0 0 0,2 2-2 16,2 1 1-16,-1-3-1 0,2 4 1 0,2-1 0 0,-1-1 0 15,2 0 0-15,2 2-2 0,0-1-1 0,1-2 0 0,2 3-1 0,0-1-2 16,2-4-1-16,0 3-2 0,0 1-2 0,0-3 1 0,2 1-3 16,-1-3-2-16,0 3 0 0,0 0 0 0,-1-4-3 0,2 1 1 0,-4 1-2 15,0 0 1-15,2-1-2 0,-3-2 1 0,0 3 1 0,-2-2-2 16,-2 1 0-16,2-3-1 0,-2 3 2 0,0-3 0 0,-2-1 1 0,-1 1 3 15,-1-1 1-15,-4 2 2 0,2-2 1 0,-2 1 1 0,-1 1 0 16,-2-2 2-16,-3 0-4 0,0 0-5 0,1 0-8 0,-4-3-11 0,1 3-17 16,-2-2-23-16,0-1-29 0,-2 0-32 0,1-4-52 0,2 4-61 0,0-5-87 15,0 1-99-15,1-4-72 0,1 1-58 0,2-2-29 0,2-4-10 16,3 1 0-16</inkml:trace>
  <inkml:trace contextRef="#ctx0" brushRef="#br0" timeOffset="585175.3727">9851 14955 598 0,'2'-3'621'0,"1"1"3"0,1 2 2 0,-3-3-1 15,-1 3-118-15,2 0-182 0,-1 3-107 0,-1-1-72 0,2 2-38 0,-2 1-23 16,2 1-10-16,-1 3-4 0,2-1-2 0,-1 4-2 0,0 3-1 16,-1-1-3-16,2 1-3 0,0 4-1 0,-1 1-7 0,-1 1-5 0,1-1-9 15,1 4-8-15,-1-2-5 0,-1 2-4 0,1 2-4 0,0-2-2 0,-1-1-6 16,1 2-6-16,-1-1-11 0,1 0-13 0,-2 0-13 0,3-4-11 15,-3 3-12-15,2-2-15 0,2 0-15 0,-2-3-15 0,-1 2-16 0,1-5-17 16,1 0-18-16,-1 1-16 0,-1-4-21 0,1 0-22 0,1-2-17 16,-1 0-16-16,1-1-20 0,-1-3-19 0,-1-3-38 0,1 2-44 0,2-2-50 15,-4-3-55-15,0 0-29 0,0 0-16 0</inkml:trace>
  <inkml:trace contextRef="#ctx0" brushRef="#br0" timeOffset="585320.3012">9836 15411 526 0,'-7'-6'601'0,"1"1"12"15,0 0 11-15,1-2-83 0,2 2-130 0,2-2-93 0,1 1-71 0,1-1-50 16,2 1-38-16,2 0-26 0,3-2-19 0,0 2-26 0,3-1-27 16,3 0-30-16,2-3-36 0,1 2-33 0,5 1-35 0,-1 0-40 0,4 1-40 15,0 0-50-15,4-2-55 0,-1 2-89 0,2 0-112 0,0 2-75 16,-1-1-55-16,-2 3-25 0,-2-3-9 0,1 2 8 0</inkml:trace>
  <inkml:trace contextRef="#ctx0" brushRef="#br0" timeOffset="586570.0493">8900 17463 147 0,'-3'-7'517'0,"1"2"16"0,2-1-47 0,-1-1-76 15,-1 2-66-15,2 0-60 0,-1 0-41 0,-1 2-32 0,2-2-20 0,0 1-19 0,0-1-14 0,0 3-10 0,0 1-13 16,0-1-14-16,0-1-15 0,0 3-16 0,0 0-15 0,0 0-15 16,0 0-14-16,0 0-12 0,0 0-9 0,0 3-5 0,-2 0-2 15,2-1-1-15,-1 3 0 0,-1 2-2 0,2 0 1 0,-1 3 1 0,-1 0 1 16,-1 1 0-16,3 3 1 0,-1 2 2 0,-1 0 1 0,-1 0 0 0,3 4 0 16,-2-2-3-16,2 1-3 0,-1 2-3 0,1-1-1 0,0 0-1 0,0-1-2 15,1 0-3-15,-1 1 0 0,2-3 0 0,1-1-2 0,0-1-1 16,3-1-1-16,-1-1-4 0,0-1-3 0,1-2-5 0,1-3-6 15,0 3-5-15,1-3-11 0,2-4-12 0,1 0-8 0,-2 0-7 0,3-3-6 16,1-1-6-16,0-2-5 0,0-2-5 0,0 0-3 0,-1-3-2 0,2-1 3 16,-1-1 3-16,1-2 5 0,-3 1 6 0,-1-1 12 0,2-1 13 15,-2-2 14-15,-2 1 13 0,0 3 13 0,-2-3 16 0,-1 4 15 0,-2-1 15 16,2-1 12-16,-2 5 8 0,1-1 5 0,-2 1 0 0,-2 1 2 16,2 2-3-16,-2 1-3 0,0 0-3 0,0-1-8 0,0 4-9 0,0 0-8 15,0 0-8-15,0 0-10 0,0 4-10 0,0-1-7 0,0 3-5 16,0-2 0-16,1 4-1 0,-1-1 2 0,2 3-1 0,-1 0 3 0,1 0 2 15,1 2 2-15,1 0 4 0,0 0-2 0,0 0 1 0,1 0-3 0,2 0-3 16,-1 0-2-16,2-1-3 0,-1-1-4 0,2 0-3 0,-1-2-3 16,0 1-5-16,1-1-2 0,-1-1-4 0,2-1-4 0,-2-3-1 0,3 2-2 15,-2-4-1-15,-1 0 1 0,1-1 2 0,-1-1 2 0,2-2 5 16,-1 0 1-16,-1-3 5 0,0 0 3 0,0-1 5 0,0-3 4 0,-2-2 5 16,-1 2 5-16,0-3 5 0,-2-2 3 0,0 0 6 0,-3-2 3 0,0-1 4 15,0 0 2-15,-3-1 3 0,0 1 3 0,0-2 1 0,-2 2 2 16,-2-1 2-16,-2 2 1 0,3 0-1 0,-2 3-2 0,0-1-3 0,-3 2-3 15,1 1-3-15,2-2-4 0,-1 6-4 0,1-1-5 0,0 1-4 0,0 1-5 16,-1 1-9-16,4 3-11 0,-1 0-14 0,1 1-18 0,0 2-20 16,-1 0-22-16,3 0-25 0,-2 2-26 0,4 1-29 0,-1 0-37 15,2 3-41-15,2-1-48 0,-1 1-50 0,4 0-65 0,0 1-71 0,2-1-37 16,0-2-19-16,2 3-4 0</inkml:trace>
  <inkml:trace contextRef="#ctx0" brushRef="#br0" timeOffset="587106.0872">9604 17479 33 0,'7'-5'565'0,"-4"2"14"0,1 1 5 0,-3-1 1 0,1 1-74 0,0 1-112 0,-2-2-79 0,0 3-65 0,0-2-42 0,-2 0-34 0,2 2-26 0,-2-1-24 0,2 1-20 0,0 0-18 0,0 0-17 0,-1 0-16 0,-1 1-14 0,0-1-13 0,-1 4-10 0,2-1-10 16,-4 0-7-16,2 1-5 0,0 2-2 0,0-1-2 0,-2 4 1 0,0-1 1 16,2 2 1-16,-2 0 5 0,1 2 1 0,-1 2 3 0,3-2 0 15,-1 2 1-15,1-1-1 0,1 0 1 0,-1 1-1 0,2-1-1 0,2 0-3 16,-1-1-2-16,3 1-4 0,-1-1-4 0,0-2-4 0,3 1-6 0,0-1-6 15,-1-3-6-15,3 2-7 0,-3-2-7 0,4-1-7 0,-2-3-9 16,-1 1-6-16,2-2-7 0,1-1-6 0,-2-1-4 0,-1-1-2 0,2-1-2 16,0-2 1-16,-2 0 2 0,2-3 3 0,-3 2 3 0,-2-4 6 15,2 1 10-15,-1-1 7 0,-2-4 7 0,-2 3 9 0,0-1 9 0,0-1 9 16,-2-3 10-16,-4 3 7 0,3 1 8 0,-2-3 5 0,-1 3 6 0,-2-1 4 16,0 0 2-16,2 2 2 0,-2 0-3 0,1-1 2 0,0 2-1 15,-1 0 1-15,3 2-2 0,0 0-2 0,0 2-2 0,1 0-2 0,-1 0-3 16,2 1-5-16,2 1-6 0,-1 0-8 0,2 0-5 0,0 0-9 15,2 2-10-15,-1-2-8 0,2 1-8 0,2 1-11 0,-1-3-8 0,1 3-6 16,0 0-2-16,3-1-3 0,1-1 0 0,-1 0 2 0,0 2 4 0,2-1 6 16,-1-1 8-16,2 1 8 0,-1 1 12 0,1-1 11 0,-2 2 11 15,1-2 10-15,-1 2 12 0,1 0 6 0,-2 2 7 0,1-2 5 0,1 2 8 16,-2-1 3-16,0 3 3 0,1 0 2 0,-1 1 2 0,0-1-1 16,1 2 1-16,-3 2-1 0,1-1-2 0,1 0-1 0,-1 5-2 0,-2-2-2 15,2 0-4-15,-2 2-4 0,-1 0-3 0,0 0-5 0,0 2-2 0,-1-1-4 16,0 1-2-16,-1-1-2 0,0 1-1 0,-1-2-1 0,-1 2-1 15,0-4-2-15,0 0 2 0,0 1 2 0,0-2 4 0,-1-2 8 0,-1-1 10 16,2 0 10-16,-2-4 11 0,2 3 7 0,-1-5 9 0,-1 2 3 16,2-2 1-16,0-2 0 0,-3-1-1 0,3-1-4 0,-1-4-3 0,-1 1-11 15,2-2-15-15,0-3-18 0,2-1-22 0,-1-2-27 0,2-1-29 16,0 0-26-16,-1 0-27 0,3-3-19 0,0 2-19 0,1 2-19 0,0-2-19 16,2 3-23-16,0-1-25 0,2 1-23 0,0 2-20 0,0-1-20 15,1 3-19-15,2 1-14 0,-2 2-13 0,3 0-19 0,-3 0-26 0,2 2-11 16</inkml:trace>
  <inkml:trace contextRef="#ctx0" brushRef="#br0" timeOffset="587420.1331">10298 17456 274 0,'4'0'468'0,"2"0"-24"0,-4 0-40 0,1 0-45 0,-1-1-47 0,-1 0-34 0,-1-1-27 0,0-1-23 0,0 0-20 0,0 0-17 0,-1 0-16 0,-1-1-17 0,-1 1-14 0,1-2-15 0,1 2-19 0,-4 1-18 0,2-1-17 0,0-1-14 0,0 3-14 0,-2-3-12 0,2 1-11 0,-1 1-8 0,0 2-8 16,-1 0-5-16,1 0-4 0,0 0-1 0,1 0-3 0,-2 2 1 0,2 1-1 15,1-1 1-15,-1 1 0 0,-1 4 1 0,1-3 1 0,1 4 0 16,-1-1 2-16,3 2 3 0,-2 0 0 0,2 1 2 0,0 1 1 0,2 1 1 16,0 0 0-16,-1-2 1 0,2 4-2 0,3-2 1 0,-3 1-1 0,2-2-1 15,2 1 0-15,-1-2-2 0,-1 2 0 0,4-1-1 0,-2-1-1 16,-1 1-1-16,2-1-1 0,1-3 0 0,-2 3-2 0,-1-3 0 0,0 2 0 16,0-3-1-16,-1 2 2 0,0-2 1 0,-2-2 0 0,0 1 0 15,-1-2-3-15,1 2 1 0,-3-3 1 0,0 1-1 0,0-1 2 0,0 0 1 16,-3-2 3-16,1 3-1 0,-2-3 1 0,-3 0 2 0,2 0-1 0,-4 0 1 15,1 0-2-15,0 0-5 0,-4-3-8 0,2 3-13 0,-1-4-16 16,-3 3-25-16,1-3-29 0,1-1-36 0,0-2-40 0,0 2-70 0,-2-4-86 16,2 0-95-16,-1-2-99 0,0-2-52 0,0-1-31 0,4-3-10 15,-1-2-2-15</inkml:trace>
  <inkml:trace contextRef="#ctx0" brushRef="#br0" timeOffset="587658.5222">10495 17086 214 0,'3'2'654'0,"-3"1"5"0,0 0 7 0,2 1 8 16,-1 1 10-16,-1 0-117 0,2 0-181 0,1 2-118 0,-1 1-87 0,1 1-49 15,0 3-31-15,0-1-10 0,3 2-2 0,-1 0-1 0,-2 3-2 16,2 0-5-16,0 1-8 0,1 2-9 0,0 0-8 0,1 4-9 0,-1-2-8 16,1 2-8-16,0-1-11 0,-2 2-15 0,1 1-16 0,1-1-16 15,-1 1-16-15,3-2-14 0,-1 2-16 0,-1-2-16 0,-1 0-18 0,3 0-17 16,-4-2-17-16,2 0-19 0,-1-4-20 0,1 2-20 0,-2-3-19 15,0-2-15-15,0-1-14 0,-2 0-11 0,1-4-9 0,-3-1-15 0,1-1-20 16,-1-2-21-16,-1-2-20 0,-1 0-16 0,-1-1-11 0,-1-2 2 0,-2-2 9 16,0-1 40-16,0 0 55 0,-2-2 67 0</inkml:trace>
  <inkml:trace contextRef="#ctx0" brushRef="#br0" timeOffset="587782.509">10628 17704 33 0,'-7'-9'185'0,"1"3"57"0,-3-2 47 16,2 3 43-16,3-3 31 0,0 2 27 0,0-1-3 0,0 0-18 16,4 0-30-16,0 2-35 0,0-2-33 0,2-1-34 0,1 3-24 0,2-3-21 15,1 1-18-15,3-1-18 0,3 0-14 0,-1 0-15 0,3 1-17 16,2-2-19-16,3 2-21 0,0-2-24 0,3 0-23 0,0 0-27 0,3 0-22 15,1-1-22-15,-1 0-26 0,2 2-30 0,-2-3-29 0,2 2-29 0,0 0-34 16,-2 0-41-16,0 0-75 0,-2 1-97 0,0 0-82 0,-4 1-79 16,-1-2-32-16,-1 2-8 0,-4 1 2 0</inkml:trace>
  <inkml:trace contextRef="#ctx0" brushRef="#br0" timeOffset="588453.6888">8925 16201 258 0,'2'-5'505'0,"-2"3"11"0,2-3-43 0,-1 2-65 0,-1 0-84 0,2 0-93 0,0 0-56 0,-1 2-39 16,-1-2-21-16,2 1-14 0,-1 2-9 0,-1-1-6 0,0 1-8 16,0 0-6-16,3 1-9 0,-1 1-10 0,-1 1-11 0,2 0-11 0,-1 3-7 15,0 0-6-15,-1 1-5 0,1 3-2 0,1 0-2 0,-1 2 1 16,-1 1 1-16,1 4 1 0,0-1 1 0,-1 1-1 0,-1 2 0 0,0 0 0 16,0 3-1-16,0 0 0 0,-3-2-2 0,1 1-1 0,-1-1 0 15,0 2-1-15,1-3-2 0,-3 0 1 0,2-2-2 0,-3 0 2 0,3-1 1 16,-2-2 2-16,2-4 3 0,0 1 5 0,0-2 8 0,-1-1 10 0,3-3 6 15,-1 0 5-15,-1-3 3 0,0-2-1 0,2-2 2 0,-1-3-2 16,-1 0-1-16,3-5-2 0,-2 0-4 0,2-4-5 0,-1-2-8 16,1-4-11-16,0 0-13 0,1-3-15 0,1-2-9 0,1-2-7 0,0-2-5 15,3 2 1-15,-1-2-3 0,0 2 0 0,1 1-1 0,1 0 1 0,0 0 1 16,1 3 3-16,-1 2 3 0,-1 2 5 0,3 1 5 0,-1 4 4 16,-1 2 4-16,-1 0 4 0,3 4 3 0,-2 2 4 0,1 0 3 0,-2 3 2 15,3 3 2-15,-1 0 2 0,2 4 2 0,1 2 2 0,-2 2-2 16,1 2 1-16,1 2-2 0,0 4 1 0,-1 0-1 0,0 2-1 0,-2 2-1 15,2 4-2-15,-2-1-1 0,1 2-2 0,-1 2-1 0,0-1-2 0,-1 1 1 16,0 0-2-16,-2-1 1 0,0 3 2 0,0-4 1 0,-2-1-3 16,0-2-6-16,1 0-9 0,0 0-14 0,-3-3-19 0,1 0-22 0,1-5-25 15,-3 1-32-15,2-1-35 0,-1-4-41 0,1 0-41 0,0-1-71 16,-1-5-87-16,-1 0-66 0,2-2-56 0,-2-2-30 0,0 0-16 0,0-3 2 16</inkml:trace>
  <inkml:trace contextRef="#ctx0" brushRef="#br0" timeOffset="588920.4821">8938 16416 272 0,'-8'3'548'0,"0"-3"6"0,3 1 8 0,2-1 5 0,0 1-114 0,0 1-173 0,0-2-101 0,3 1-64 0,2 1-33 0,-1 0-17 0,4-1-6 0,-1 1-3 0,3 0-1 0,1 1-2 0,3-3-10 0,0 2-14 16,2-2-17-16,2 2-17 0,1-2-20 0,3 0-20 0,0-2-25 0,-1 0-27 15,2 2-27-15,2-3-29 0,-1-1-31 0,-1 1-31 0,2-2-31 0,-1 3-32 16,0-4-20-16,-3 1-14 0,0 1 1 0,-1-2 7 0,-4 1 25 15,1 0 34-15,-3 2 43 0,-1 0 50 0,-1-2 52 0,-3 3 53 0,-2-3 52 16,-1 3 47-16,0-1 51 0,-3 1 48 0,0 0 39 0,0-1 36 16,-2 3 25-16,-1-2 19 0,2 2 4 0,-1-2-2 0,0 2-12 0,-1 0-18 15,2 0-19-15,1 0-23 0,0 0-18 0,0 0-16 0,-2 0-19 0,2 0-15 16,0 0-19-16,0 0-17 0,0 0-16 0,0 0-16 0,0 2-13 16,0 0-13-16,2 1-8 0,-1 2-7 0,2-1-6 0,-1 1-5 0,1 0-3 15,2 1-1-15,0 1 0 0,-1 1 0 0,1 1 1 0,1 0 1 16,-1 0 1-16,0-1-1 0,2 4 0 0,0-2 0 0,-2 0-1 0,1 2-2 15,-1-1-1-15,0 2-1 0,1-2 0 0,-1-1-2 0,-2 1 1 16,2-1-2-16,0 0 0 0,-1 0-1 0,-2-2 0 0,2 1 1 0,-1-4 0 16,-1 2 2-16,0 0 4 0,-1-2 3 0,1-2 6 0,-2-1 8 0,2 1 10 15,-1-1 12-15,-1-1 6 0,2-1 3 0,-1-1 2 0,1-3-1 16,1 1 0-16,0-2-1 0,-1-1-2 0,4-2-4 0,-1 0-5 0,-2-4-8 16,3 1-11-16,-1-3-11 0,0 0-17 0,3-2-18 0,-2-1-9 0,0 1-7 15,1 0-4-15,-1-1-4 0,0 0-2 0,-1 3-2 0,0-1-3 16,-2 1-7-16,2 1-2 0,-2 2-7 0,0 1-6 0,3 0-8 15,-3 3-9-15,-1-1-10 0,0 4-7 0,-1 0-7 0,2 2-9 0,-3 1-11 16,2 1-20-16,-2 1-25 0,2 2-32 0,-1 2-34 0,1 1-52 16,1 3-57-16,-3-2-55 0,3 3-50 0,0-1-29 0,-1 1-16 0</inkml:trace>
  <inkml:trace contextRef="#ctx0" brushRef="#br0" timeOffset="589553.4748">9743 16481 100 0,'-2'-2'579'0,"0"-3"16"0,-1 2 7 0,2-1 2 0,-1-1-89 0,0 3-134 0,-2-3-84 0,2 2-58 0,-1 0-34 0,2-1-26 0,-1 2-19 0,2 0-16 0,-2-1-17 0,2 1-16 0,0 2-15 15,0 0-17-15,0 0-16 0,0 0-15 0,0 0-14 0,2 0-13 16,-2 0-11-16,0 0-9 0,0 0-6 0,2 0-5 0,-2 0-3 0,1 0 0 16,-1 0-2-16,0 0 0 0,0 0 2 0,0 0-1 0,0 0 4 15,0 0 1-15,0 0 4 0,0 0 0 0,0 0 4 0,0 0 3 0,0 0 1 16,0-3-1-16,0 3-2 0,-1-2-1 0,-1 0-2 0,2-1 0 0,-2 0-3 15,-1 0 0-15,2-1-2 0,-3 1-2 0,1 0-3 0,0-2 0 16,1 1-4-16,-2-1-2 0,-1 2 0 0,2-2 0 0,-2 2-1 0,2 0 1 16,-2-1 0-16,0 1 1 0,1 3 0 0,-1-2 0 0,0-1 0 15,1 3-1-15,0 0 0 0,-2 0 1 0,0 0 1 0,1 3 1 16,0-1 2-16,-1 3 0 0,3 0 2 0,-1 0 2 0,0 1 0 0,-1 2 1 16,1 1 1-16,0-2 1 0,1 4 2 0,1-1 1 0,-1 1 1 0,3-1-1 15,0 2-1-15,0 0-3 0,0 0-5 0,3-2-5 0,-1 2-5 16,1 0-8-16,2-2-5 0,0 0-6 0,1 1-7 0,0-4-6 0,1 2-7 15,-1-2-5-15,3 0-9 0,-1-1-9 0,0-3-9 0,0 0-5 0,2 0-2 16,-1-3 0-16,1 0 1 0,-1-3 3 0,-1 0 5 0,0-1 4 16,0-3 7-16,1 2 7 0,-1-3 7 0,0-1 8 0,-3 0 12 0,1-3 14 15,0 1 17-15,-1-1 17 0,-3 0 15 0,1 2 16 0,-3-2 15 16,2 0 16-16,-2 1 13 0,0 1 15 0,-2 1 11 0,2 0 8 0,-2 2 7 16,1 0 4-16,-1 0 0 0,-1 2-4 0,1 1-6 0,1-1-7 0,-1 2-10 15,2 2-9-15,-1 0-11 0,-1-1-12 0,2 2-12 0,-2 3-10 16,2 0-10-16,-1-1-9 0,-2 5-5 0,3 0-3 0,-1 2-3 0,1 0-1 15,0 5 0-15,1-1 1 0,-1 2 0 0,4 1 1 0,-2 3-1 16,3 1 0-16,1-1-3 0,-1 3-1 0,2 1-4 0,0 2-2 0,1-1-3 16,0 3-5-16,0 2-5 0,1 0-3 0,-1 0-8 0,0 3-8 0,-1-2-2 15,0 1-1-15,1 0-2 0,-3 3-1 0,-2-1 0 0,1 0 0 16,-3 0 0-16,1 0 2 0,-2-2 1 0,0 1 2 0,-2-4 5 0,-1 0 6 16,1-1 6-16,-2-1 8 0,0-5 6 0,-2 0 3 0,-1-2 3 15,0-3 4-15,1-3 5 0,-3-1 5 0,1-2 2 0,-2-5 3 0,0 2 4 16,-2-7 3-16,-1 0 0 0,0 0 2 0,-1-5-2 0,1-2-1 15,-1-3-3-15,1-3-2 0,-1-1-10 0,3-3-10 0,-2-4-13 0,3-1-13 16,0-2-16-16,3-3-18 0,0-1-22 0,2-2-22 0,4-2-26 0,1-1-28 16,3-1-43-16,4 1-48 0,1-2-68 0,2 1-77 0,2 0-72 15,4-1-64-15,0 2-32 0,0 0-15 0,4 1 1 0</inkml:trace>
  <inkml:trace contextRef="#ctx0" brushRef="#br0" timeOffset="612836.7217">9629 6411 212 0,'-5'-2'244'0,"2"-1"-70"0,1 1-41 0,-1 1-26 0,0-1-13 0,0 0-11 0,0 0-5 0,1 1-4 16,-1-2 0-16,2 1-1 0,-1 1 0 0,2-1 0 0,-2-1-2 0,2 2-2 16,-1-1-3-16,-1-1-3 0,2 0-1 0,-2 2 1 0,1-1-1 15,-1-1 0-15,2 3 1 0,-1-3 1 0,-1 1 2 0,2 0 3 16,-2 1 2-16,1-1 2 0,-1-1 1 0,1 1-1 0,-1 0-2 15,-1 2-2-15,0 0-5 0,3-3-3 0,-1 3-6 0,-1 0-3 0,2-2-5 16,-2 0-4-16,2 2-5 0,0 0-4 0,0 0-5 0,0 0-4 16,0 0-5-16,0 0-4 0,0 0-4 0,0 0-3 0,0-1-3 0,2 1-5 15,1-2-5-15,0 2-2 0,0-2-3 0,2 2-1 0,0 0-2 16,1 0 0-16,2 0-2 0,1-3 1 0,-1 3-1 0,2-2 0 0,4 2-1 16,-3 0 1-16,2-2-1 0,3 2 3 0,-2-1-1 0,2-1 3 15,1 2 0-15,-3-2 0 0,3 1-1 0,1 1-1 0,-2-2 2 16,-2 2-1-16,3 0 1 0,-1-1 0 0,0 1 0 0,-2-1 1 15,2 1 0-15,-3 0 0 0,2 0 0 0,-3 0 1 0,-1 0 1 0,1 0 0 16,-4 0 0-16,0 0 2 0,1 0 0 0,-4 0 2 0,0 0 1 0,0 0 1 16,-2 0 2-16,0 0 1 0,-1 0 1 0,-2 0 1 0,0 0-1 15,0 0-1-15,0 0 1 0,-2 1-2 0,-1 0 1 0,0-1 0 16,-2 0 0-16,0 2 1 0,0-2-2 0,-4 0 0 0,3 1-2 0,-2 1 0 16,-2-2 1-16,-1 0 0 0,0 0 1 0,-3 2 1 0,1-2 1 15,2 0 2-15,-3 0-1 0,0 0 1 0,0 0-1 0,1 0 0 0,-1 0-1 16,1 0 1-16,1-2-1 0,-1 2 0 0,0-2 1 0,2 1-2 15,0 1 1-15,0-2 0 0,-2 2-1 0,5-1 1 0,-1 0-1 16,0 1 0-16,1-2 0 0,0 1 0 0,0 1 0 0,3-2 1 0,0 1-2 16,1 1 0-16,0-2-1 0,1 1 1 0,0 1-2 0,1 0 0 15,-2 0 0-15,4 0-1 0,-2 0 0 0,2 0 0 0,0 0-1 16,0 0-1-16,0 0 0 0,0 0-2 0,0 0 0 0,0 0 0 0,0 0-2 16,0 0-1-16,2 0-2 0,1 0-2 0,-2 0-1 0,1 0-3 15,1 0 0-15,0 0-1 0,-1 0 0 0,1 0 0 0,2 0 1 0,0 0 1 16,2 0 2-16,-2 0 0 0,3 0 3 0,0 0 2 0,3 0 1 0,0 0 1 15,0 0 3-15,3 0 0 0,-1 0 3 0,1-2 0 0,2 0 0 16,1 2 0-16,0-1-1 0,0 1-2 0,-1-1 0 0,1-1-2 16,0 2-1-16,-1-1-1 0,1-1 1 0,-4 2-2 0,1-1 0 0,-1-1 0 15,-2 2 0-15,0-1 1 0,-1-1 1 0,-2 2 2 0,-1 0 3 0,-4 0 4 16,1 0 3-16,-3 0 1 0,-1 0 1 0,0 0 2 0,-1 0 2 16,-3 0 0-16,-1 0 1 0,-2 2 2 0,-1-1 0 0,-2-1 1 15,-4 2 1-15,0-1-2 0,-3-1 1 0,-1 3-2 0,-2-1 1 0,-2-1 1 16,-2 0 0-16,0 3 3 0,-1-3 3 0,0 1 2 0,-1 1 3 15,1-2 2-15,0 1 3 0,3-2 0 0,1 1 1 0,-1 0-1 0,6-1 1 16,-1 2-1-16,2-2-1 0,2 0-1 0,3 0-4 0,2 0-1 16,0 0-7-16,4 0-8 0,2 0-11 0,2 0-12 0,2-2-8 15,2 2-9-15,4-1-10 0,0 0-13 0,3 1-18 0,3-3-19 0,2 1-29 16,3 1-32-16,4-2-53 0,0 1-63 0,5 0-82 0,-1 1-89 16,3-2-42-16,2 0-20 0</inkml:trace>
  <inkml:trace contextRef="#ctx0" brushRef="#br0" timeOffset="614054.4954">11827 9336 406 0,'-6'-2'480'0,"2"-2"5"0,0 0-77 0,0 2-116 0,2-1-84 0,0 0-66 0,1 0-37 0,-1 0-21 0,2-1-15 0,2 2-7 0,-1-1-4 15,1 0-3-15,4 0-5 0,-2-1-6 0,2 1-7 0,2 1-6 16,0-1-7-16,1 1-6 0,2 0-4 0,0 2-7 0,2-3-4 0,-1 1-4 16,3 0-2-16,0 1-1 0,0-3 1 0,2 3-1 0,-2-1 4 15,0 2 4-15,1-1 0 0,1 0 2 0,0 1 0 0,-2-3-1 0,1 3 1 16,-2 0-1-16,-1-2 0 0,1 2 1 0,-3 0-1 0,3 0 1 16,-4 0-1-16,-1 0 0 0,0 0-3 0,-1 0-1 0,-1 0-2 0,-1 0-2 15,0 0-1-15,-1 0 1 0,-2 0 0 0,1 0 0 0,-3 0 3 16,-1 0 4-16,0 0 1 0,0 0 2 0,0 0 1 0,-1 0 0 0,-1 0 1 15,-1 0 0-15,-1 0 0 0,-3-1 1 0,2-1 0 0,-3 2 1 16,-2-1 1-16,1 1-2 0,-2-2-2 0,0 2-4 0,-3 0 0 16,1 0-2-16,-1 0 0 0,-2-2-1 0,2 2 0 0,-2 0 0 0,0 0-1 15,0 0 0-15,1-1-1 0,-1 1 1 0,0 0 0 0,3 0 1 16,-4 0-1-16,4 0 0 0,1 0-1 0,-1 0 0 0,2 0 0 0,0 0-1 16,1 0 0-16,2 0-1 0,-1 0 1 0,4 0 1 0,-1 0 0 15,1 0-1-15,2 1-2 0,0-1 0 0,0 0-3 0,1 0 0 16,2 0 2-16,0 0 0 0,0 0 2 0,2 0 2 0,1 2 3 0,0-2 2 15,0 2 2-15,2-1 2 0,0-1 1 0,1 2 1 0,3-2 2 16,-1 0 2-16,2 0 0 0,1 0 2 0,0 0 0 0,2 0-3 16,-1 0 0-16,1 0-2 0,3-2-2 0,-2 2 0 0,0-1 0 0,2-1 0 15,-2 2 0-15,1-2 1 0,0 2 1 0,0-1 2 0,0 0 0 16,0 1 2-16,-1-2 1 0,-2 1-1 0,1 1 1 0,0 0-1 0,-4 0-2 16,1 0 0-16,-1 0-2 0,-1 0-2 0,-3 0 0 0,0 0-1 15,-2 0 0-15,-1 1 0 0,0 1 1 0,-2-2 2 0,-2 0 1 16,0 1 2-16,-3 0 1 0,0 1 2 0,0 1 1 0,-4-1 0 0,-2 1-1 15,1 0-2-15,-2-1-3 0,-4 1-3 0,-1 1-5 0,-1 1-7 16,-1-2-9-16,0-3-13 0,-3 4-15 0,0-1-18 0,0-1-24 0,1 1-27 16,-1 1-46-16,2-3-57 0,1 1-86 0,1-2-102 0,4 0-72 15,-2-2-54-15,5 1-25 0,0-3-13 0</inkml:trace>
  <inkml:trace contextRef="#ctx0" brushRef="#br0" timeOffset="636920.4019">27296 7311 24 0,'2'-3'504'0,"-2"3"14"0,0-2-49 0,0 0-79 0,0 1-75 16,0 0-74-16,0 1-43 0,0 0-27 0,0 0-16 0,0 0-8 0,0-2-10 15,0 2-8-15,0-1-11 0,0 1-11 0,0 0-15 0,0 0-15 16,0 0-15-16,0 0-14 0,0 0-11 0,0 0-10 0,0 0-6 16,0 0-7-16,0 0-4 0,0 0-3 0,0 0-4 0,0 0 0 0,0 0-2 15,0 0-2-15,0 0 1 0,0 0 0 0,-2 1 0 0,0 1 0 16,2-2 1-16,0 0 2 0,-1 1 2 0,1-1 1 0,0 0 2 16,-2 1 2-16,2-1 1 0,-2 2 1 0,2-2 1 0,0 0 3 0,0 0 1 15,0 0 2-15,0 0 3 0,0 0 1 0,0 0 2 0,0 0 2 16,0 0 1-16,0 0 2 0,0 0 2 0,0 0 3 0,0 0 0 0,0 0 1 15,0 0 1-15,0 0 0 0,0 0-1 0,0 0 0 0,0 0-1 16,0 0-1-16,0 0-2 0,0 0-1 0,0 0-3 0,0 0-2 0,0 0-4 16,2-2-3-16,0 1-2 0,-2 1-1 0,0 0-3 0,1-1-1 15,-1 1-2-15,0 0-2 0,0 0-1 0,0 0 0 0,0 0-1 16,2-2-2-16,-2 2 1 0,0 0-1 0,2-1 0 0,-2 1-2 0,0 0-1 16,0 0 0-16,0 0 0 0,0 0-1 0,0 0-1 0,0 0 0 15,0 0-1-15,0 0 0 0,0 0-1 0,0 0 0 0,0 0-2 16,0 0-1-16,0 0-2 0,0 0-1 0,0 0-2 0,0 0-1 0,0 0-1 15,1-2-3-15,-1 2-1 0,0 0-1 0,0 0-1 0,0 0-1 0,0 0 0 16,0 0-2-16,0 0 1 0,0 0-1 0,0 0 1 0,0 0 1 16,0 0 0-16,0 0 0 0,0 0 2 0,0 0 0 0,0 0 2 15,0 0-1-15,0 0 1 0,0 0 0 0,0 0 0 0,0 0 0 0,0 0-2 16,0 0-2-16,0 0 0 0,0 0-1 0,0 0-2 0,0 0 0 16,2 0-2-16,-2 0-1 0,0 0-1 0,0 0-1 0,0 0-1 15,0 0-1-15,0 0 2 0,0 0 2 0,0 0 2 0,0 0 1 0,0 0 3 16,0 0 1-16,0 0 2 0,0 0 2 0,0 0 2 0,0 0 2 15,0 0 0-15,1 0 5 0,-1 0 0 0,0 0 2 0,2 0-1 0,1-1 1 16,-3 1 0-16,0 0 2 0,1 0 0 0,-1 0-1 0,0 0 2 16,0-2 1-16,0 2 0 0,2 0-1 0,-1-1 1 0,-1 1 0 15,0 0-2-15,2 0-1 0,0 0-2 0,-2 0-2 0,0 0-2 0,0 0-2 16,1-2-1-16,-1 2-4 0,2 0-2 0,0 0-1 0,-2 0-3 16,3 0 0-16,-2 0-2 0,1 0 0 0,0 0-1 0,1 0 1 0,-2 0 2 15,1 0-1-15,2 0 2 0,-1 0-1 0,1 0 1 0,-3 0 1 16,1 0 1-16,1 0 2 0,-1 0 0 0,1 0 1 0,-1 0 3 0,-1 0-1 15,2 0 2-15,-1 0 2 0,1 0 1 0,-2 0 2 0,2 0 2 16,-3 0 5-16,0 0 4 0,0 0 4 0,0 0 3 0,0 0 5 0,0 0 2 16,0 0 0-16,0 0 0 0,0 0 1 0,0 0 1 0,-1 0 5 15,-1-1 3-15,2-1 2 0,-1-1 2 0,-4 1-1 0,2 1 0 16,2-2-3-16,-4 2-3 0,2-1-5 0,-2-1-1 0,0 2 0 0,-1-1-1 16,0-1 1-16,-1 1-2 0,1 2-5 0,-5 0-3 0,1-2-2 15,2 2-2-15,-1 0-1 0,-5 2 1 0,2-2 0 0,-2 5 3 0,2-2 3 16,-2 0 4-16,-1 3 1 0,0 0 2 0,-1 2 2 0,0-1 3 15,2 1 0-15,-4 2 2 0,5 1 2 0,-2 2 0 0,0-1-1 16,4 0 0-16,-1 2 1 0,1-1-1 0,2 1-2 0,0 1 0 16,5 0-3-16,-1-2 1 0,2 2-3 0,3-1 1 0,0 1-1 0,1-2 0 15,4 1-1-15,1-2 0 0,5 1-2 0,0-1-1 0,2-1-5 0,4-1-3 16,1-1-6-16,3-1-5 0,2-3-4 0,1 2-4 16,3-4-5-16,-2-1-4 0,4 2-4 0,1-4-3 0,-3 0-5 0,1 0-2 15,-1-4-2-15,-2 2 0 0,-1-1 2 0,-4 0 4 0,2-2 3 16,-4 2 4-16,-2-1 5 0,-2 1 1 0,-5-2 0 0,-1 2-1 0,-1-1-4 15,-1-1 1-15,-3 2-3 0,-2 0-1 0,-1 0-3 0,0 1-8 0,-3-2-12 16,0 3-16-16,-1-2-20 0,-3 3-26 0,2 0-26 0,-1 0-36 16,0 0-39-16,-3 1-53 0,2 1-62 0,1 1-72 0,1-1-73 0,0 3-45 15,1-2-27-15</inkml:trace>
  <inkml:trace contextRef="#ctx0" brushRef="#br0" timeOffset="637218.262">27756 7527 83 0,'-5'-6'629'0,"2"-2"16"0,0 2 18 0,-1-1 15 0,1 2-90 0,2-2-148 0,-1 2-102 0,0 0-78 0,1 1-52 0,1 1-37 0,0 0-23 0,0 1-16 0,0 0-14 0,0 2-13 16,0 0-21-16,0 0-21 0,0 0-20 0,0 0-17 0,0 1-14 15,1 0-9-15,-1 3-8 0,2-3-4 0,0 3-1 0,-2 2-1 16,1-2-2-16,1 1 2 0,-1 3 2 0,-1 0 2 0,2 1 4 15,0 0 2-15,-2 0 2 0,0-1 0 0,0 4 0 0,0 0 0 0,0-1 1 16,0 1-4-16,-2 2 2 0,0-2 2 0,2 2-1 0,-1-2 1 0,-1 2 0 16,2 0 0-16,-1-1 1 0,1 1-2 0,-2-1-5 0,0 1-5 15,2-1-14-15,0 1-18 0,0-2-23 0,0-2-24 0,0 2-34 16,2 0-40-16,0-1-55 0,2-1-63 0,0-2-113 0,1-1-138 0,3-2-81 16,-3 0-53-16,4 0-25 0,-1-2-7 0,0-3 3 0</inkml:trace>
  <inkml:trace contextRef="#ctx0" brushRef="#br0" timeOffset="638334.8271">29695 7270 388 0,'-1'0'477'0,"1"0"-49"0,0 0-72 0,0 0-72 0,0 0-66 0,0 0-42 0,0 0-26 0,0 0-15 0,0 0-8 0,-3 0-6 16,3 0-5-16,-2 0-8 0,0 0-6 0,2 0-10 0,0 0-9 0,-1 2-9 15,1-2-6-15,0 0-7 0,0 1-6 0,0-1-4 0,0 2 0 0,0-1-1 16,0 2-3-16,1-1-2 0,-1 0-2 0,4 2-3 0,-3-1-3 15,1 0-3-15,1 1-3 0,0 1-1 0,1 1-3 0,0-1-3 16,1 2 0-16,-1 1-4 0,0-1-4 0,0 3-5 0,0-1-3 0,0 2-2 16,1-1-4-16,0 1-1 0,-2 2 0 0,0-1-2 0,0 2 0 0,0-1-1 15,1 1 0-15,-3 0-1 0,-1 1 0 0,0-1 0 0,0-1 0 16,0 1 0-16,-1 0 0 0,-1-2-1 0,0 0 1 0,-1 0 1 0,0-2-1 16,0 1 1-16,0-1 0 0,-1-2 1 0,1 1 1 0,-1-4 1 0,1 2 2 15,-1-1 4-15,3-1 3 0,-2-3 6 0,-1 1 6 0,3 0 8 16,-1-3 7-16,1 0 4 0,1 0 3 0,0-1 1 0,-2-2 0 0,2 1 1 15,0-5-1-15,0 1 0 0,2-1-2 0,-1 0-2 0,1-3-4 16,1 1-6-16,2-3-6 0,0-2-8 0,-1 2-8 0,6-1-5 0,-4-2-3 16,4 1-3-16,-1-1 0 0,0-1-1 0,1 1-2 0,2 0-1 15,0 0 0-15,-3 1-2 0,4 0-1 0,0-1-1 0,-1 4 0 0,-3-1 1 16,3 0-2-16,2 1 0 0,-5 2 0 0,3-1-1 0,-2 3-1 16,2-1 1-16,-3-1-2 0,4 4 1 0,-5 1-2 0,1 1 1 0,2 0-2 15,-1 0 0-15,-2 3-1 0,2 0 1 0,-2 0 3 0,1 3 1 16,0 0 1-16,-1 0 4 0,0 3 1 0,-2-1 4 0,2 3 3 0,-2 2 1 0,-1-1 3 15,0 2 2-15,0 1 5 0,-2 2 2 0,-2 0 4 0,4 1 3 16,-5-1 0-16,1 3 1 0,-1-1 2 0,-1 1 0 0,1-2-1 16,-5 1 0-16,4 1-2 0,-2-2 1 0,-1 1-1 0,3 0-1 0,-2-2 0 15,-1 1-2-15,1-1-2 0,0-2-14 0,1 0-18 0,1-1-29 16,-4-1-34-16,5-1-60 0,0-3-71 0,0 0-127 0,5-2-155 0,-2 1-85 16,0-2-50-16,2 0-28 0,1-2-15 0,1-1-12 0</inkml:trace>
  <inkml:trace contextRef="#ctx0" brushRef="#br0" timeOffset="641284.6795">27871 10490 319 0,'2'-1'356'0,"-1"0"-72"0,-1-1-53 0,2 2-49 0,0-3-29 0,-2 3-21 0,1-3-12 0,-1 1-5 0,0 0-3 0,0 2 3 0,0 0-4 16,0-2-5-16,0 1-5 0,-1-3-4 0,1 3-3 0,-2 0-7 0,0-2-1 15,2 1-2-15,-3 1-1 0,2-1 1 0,-1-1-4 0,0 0-5 16,1 0-5-16,-2 0-7 0,-1 0-8 0,3 0-8 0,-2 0-8 15,-3 0-7-15,2 3-7 0,-2-5-7 0,1 3-4 0,-1 1-2 0,-2-1-5 16,0-1-3-16,-1 1-2 0,-4 0-1 0,4 2 0 0,-4 0 3 16,-1 0 1-16,-1 0 3 0,0 4 3 0,-1-3 4 0,-2 3 3 0,2-1 1 15,-1 2 4-15,-1 1 1 0,0 2 2 0,1-1 2 0,1 2 3 16,-2 2-1-16,2-1 2 0,1 2-1 0,-1 0 0 0,2 2-1 0,2 1-2 16,-1-3 0-16,4 5-1 0,1 0-1 0,2-2-2 15,2 2-1-15,2-1-1 0,2 1-2 0,4-1-2 0,1-1-2 0,2 2-3 16,2-1-4-16,5 0-7 0,1 0-6 0,2-3-12 0,2 1-12 0,5-2-15 15,-1-1-14-15,4-2-17 0,2-1-17 0,1 0-21 0,0-2-21 16,1-2-26-16,1 1-33 0,0-2-51 0,-1-2-61 0,1 1-82 0,-1-2-90 16,-2-3-44-16,-1 1-19 0,1-1-3 0</inkml:trace>
  <inkml:trace contextRef="#ctx0" brushRef="#br0" timeOffset="641768.8105">28153 10800 74 0,'-3'-3'520'0,"1"2"8"0,0-2 10 15,1 0-67-15,-3 1-105 0,3 0-91 0,-1-1-86 0,1 1-50 16,-3 1-33-16,3-3-15 0,-1 4-7 0,2-2-2 0,-1 1 2 15,1 1-6-15,-2-2-3 0,-1 0-8 0,3 1-5 0,-1 0-3 0,1-1-3 16,-2 1 1-16,1-1 3 0,1-1 3 0,-2 2 2 0,0-1 3 16,2 1-2-16,-1-2 0 0,1 1-2 0,0-1-3 0,0 0-3 0,0 0-6 15,1 0-2-15,-1 0-6 0,4 3-6 0,-1-5-8 0,-2 3-7 0,5-1-7 16,-1 0-7-16,1-1-6 0,-1 4-7 0,3-3-5 16,1 1-5-16,0 0-4 0,0 2-4 0,2-1-4 0,0 1-1 0,-1 1-1 15,1-1 1-15,-2 2 1 0,1 0 2 0,1 4 0 16,-3-2 2-16,-2 1 1 0,0 3 0 0,0-2 2 0,-2 2 0 0,0 1 0 15,-2-1 0-15,-2 3 1 0,-2-1 1 0,-1 3 1 0,-2-3 2 0,-1 2 1 16,-2 0 3-16,-1 0 2 0,-1 0 3 0,-2 0 2 0,1 0 4 0,-3-1 4 16,1 1 4-16,0-2 6 0,1-2 4 0,0 2 3 0,2 0 4 15,0-3 3-15,2 0 3 0,0-1 2 0,2-1 2 0,1-1 3 16,0 1 1-16,2-4 2 0,1 2 2 0,2 0 1 0,0-1 2 0,4-2 2 16,0 1 0-16,3 1-1 0,2-2-1 0,2 0-10 0,2-2-13 15,4 1-16-15,2-1-19 0,2 1-26 0,3-2-28 0,2 0-39 16,4 0-42-16,0 0-64 0,2-2-76 0,1-1-111 0,2 3-131 0,0-4-73 15,0 1-44-15,1-1-20 0,-1 2-6 0,-2-4 4 0</inkml:trace>
  <inkml:trace contextRef="#ctx0" brushRef="#br0" timeOffset="642353.1489">30147 10261 327 0,'0'-5'521'0,"0"0"10"0,-1 0-73 0,1 0-113 0,-3 1-85 0,1 0-72 0,0 1-42 0,1-2-28 16,-3 2-14-16,3 0-11 0,-1 0-7 0,1 0-8 0,-2 2-7 16,1-1-8-16,2 2-11 0,-1 0-12 0,-1-3-9 0,1 3-8 0,-1 0-3 15,0 0-2-15,1 0 0 0,-2 3 1 0,-1-3 2 0,-1 2 4 0,1 1 4 16,-4 1 4-16,2 1 4 0,-2 1 6 0,0 0 7 0,-5 1 8 15,4 1 7-15,-4 2 7 0,4 1 5 0,-4 2 6 0,-1-2 2 0,3 4 4 16,-3 0 0-16,1 2-1 0,1 0-2 0,0 1 0 0,-1 2-4 16,3 0-5-16,2 0-5 0,0 4-6 0,-1-1-7 0,2 2-5 0,4-1-5 15,0 0-7-15,1 3-4 0,2-3-7 0,2 2-5 0,2-1-7 0,4-1-10 16,0 0-11-16,2 3-15 0,-1-6-18 0,7-1-22 0,-2 2-27 16,3-2-34-16,4-2-40 0,-4-3-54 0,7 2-58 0,0 0-104 15,-1-6-128-15,0-1-81 0,0 1-57 0,-1-4-26 0,0-1-10 0,-1-3 2 16</inkml:trace>
  <inkml:trace contextRef="#ctx0" brushRef="#br0" timeOffset="642852.5087">30223 10474 30 0,'2'-5'535'0,"-2"1"10"0,1 1 10 0,1-1-77 0,-1 1-118 16,3-2-94-16,-3 2-79 0,2 0-46 0,2 0-29 0,0 2-12 15,1-1-4-15,-1 1-8 0,0-1-7 0,-1 2-12 0,3 0-11 0,0 2-11 0,0-1-9 16,-2 1-5-16,0 1-4 0,-1 0-2 0,3 0 1 0,-3 3 0 16,-1-2 1-16,2 2-4 0,-2 2 0 0,1-1-1 0,-3 1-2 15,2 1 0-15,-3 1-1 0,2 1-1 0,-2 1-1 0,0 0-1 0,-2-1-2 16,1 4-2-16,-2-3-2 0,-1 2-1 0,3 0-1 0,-4-1-1 0,2 1-1 15,-3-1 0-15,-1-1 0 0,3 2-1 0,-1-4 1 0,0 0-2 16,-2 1 2-16,3-3 0 0,-1 1 1 0,2-3 2 0,0 1 3 16,0-4 5-16,1 2 7 0,0-2 11 0,1-2 15 0,1 1 5 0,0-2 3 15,0 0 1-15,0-3-1 0,1-2-1 0,3-1-2 0,0 1-3 0,1-4-2 16,2-1-5-16,3-2-3 0,-1 0-7 0,2-3-8 0,1 0-12 16,3-2-14-16,-1 1-8 0,-2 1-3 0,6-1-2 0,-2 0 0 0,1 0 1 15,-1-1 1-15,1 4 1 0,-2 0 2 0,2 0 0 0,-2 1 1 16,0 2 0-16,-2 1 3 0,1 2 2 0,-3-1 2 0,3 4 1 0,-5-1 2 15,-1 2 0-15,1 2 2 0,0 1 2 0,-3 0 2 0,0 3 0 16,-1-1 2-16,0 3-1 0,-1 1 2 0,0 1-1 0,-1 2 0 0,0 1-2 16,-1 2-1-16,-1-2 1 0,-1 4-2 0,0-1-1 0,0 1-1 0,0 0-2 15,0 1 0-15,-1 1-3 0,-1 0 0 0,0-2-10 0,1 3-11 16,-2-3-10-16,1 0-13 0,0-1-13 0,1 1-14 0,-2-2-21 0,3 0-21 16,-2-2-31-16,2-1-35 0,0 0-38 0,2-1-42 0,-1-2-58 0,2-1-66 15,1 0-79-15,-1-3-88 0,2 0-39 0,1 0-17 0,3-2 0 16</inkml:trace>
  <inkml:trace contextRef="#ctx0" brushRef="#br0" timeOffset="643051.0321">30833 10633 511 0,'-3'0'641'0,"0"2"20"0,-2-1 17 0,4-1 15 0,-1 2-96 0,1-2-153 0,1 0-103 0,0 0-77 0,0 0-48 0,1 0-31 0,1 0-21 16,1 0-13-16,1 0-22 0,3 0-24 0,1 0-33 0,1 0-37 0,4 0-36 15,0 0-37-15,2-2-31 0,1 2-30 0,3-1-31 16,0-1-31-16,3 0-35 0,-1 1-42 0,2-3-52 0,-2 4-61 0,3-3-84 16,-1-1-99-16,-1 2-61 0,-1-1-47 0,1-2-14 0,-1 1 2 0,-2-2 12 15</inkml:trace>
  <inkml:trace contextRef="#ctx0" brushRef="#br0" timeOffset="643385.1517">31347 10438 104 0,'-3'-3'548'0,"3"-2"10"15,-3 2 9-15,3-2-73 0,0 1-113 0,3 0-87 0,-3 1-77 16,1-2-46-16,1 2-31 0,-1 1-19 0,4-1-11 0,-2-1-10 0,1 1-8 16,-3 2-11-16,3 0-12 0,-1-1-7 0,0-1-3 0,0 2-2 15,0-1 3-15,-2 2 2 0,-1-1 1 0,2 1 3 0,-2 0 1 0,0 0 2 16,0 0 0-16,0 0-3 0,0 0-2 0,0 0-2 0,0 0-2 15,-2 0-3-15,2 1 0 0,-1 2 1 0,1-1-1 0,-3 1 1 0,0-1-1 16,1 3-1-16,1 0 0 0,-2 0 1 0,1 2-2 0,0 2 0 16,1-1 0-16,-3 3 0 0,3-1 3 0,-1 3-4 0,-1-1-5 0,0 5-4 15,0 0-4-15,0-3-5 0,1 2-4 0,1 2-3 0,-2 1-3 0,1-2-3 16,0 3-4-16,1-1-3 0,-3 1-3 0,4-2-4 0,-1 0-5 16,1 1-16-16,0 0-16 0,0-2-20 0,0 0-22 0,1-2-22 0,1 2-25 15,0-3-28-15,-1 0-33 0,3-1-45 0,-1 1-52 0,-2-4-78 16,5 0-85-16,-3 2-97 0,2-4-97 0,0 0-41 0,0-2-11 0,0-2 5 15,1 1 12-15</inkml:trace>
  <inkml:trace contextRef="#ctx0" brushRef="#br0" timeOffset="643635.7416">31726 10287 472 0,'0'-9'626'0,"4"1"16"16,-3 1 9-16,1 0 5 0,0 0-117 0,2 2-180 0,-3 2-104 16,1 1-63-16,0-1-35 0,1 1-17 0,0 2-12 0,2 2-8 0,0-1-12 15,0 2-13-15,0 1-15 0,2 3-19 0,-1 0-13 0,1 3-13 0,3 2-10 16,-2-1-3-16,1 4-3 0,-1 2 1 0,1 0-1 0,-1 3-1 0,0 1-2 16,-2 1-1-16,2 3-3 0,-3 2-1 0,-2-2-1 0,0 5-1 15,-1-1-3-15,-2 0-1 0,-4 4-11 0,3-1-11 0,-6 3-19 16,1-2-21-16,-6 1-30 0,-5 2-32 0,0 0-38 0,-5 0-38 0,-3 1-66 0,-2 1-78 15,-7-1-105-15,-3 2-121 0,-3 2-65 0,-5-3-38 0,-1-1-14 0,-5 1 1 16</inkml:trace>
  <inkml:trace contextRef="#ctx0" brushRef="#br0" timeOffset="646301.1443">26820 12498 255 0,'-4'-3'529'0,"2"-1"10"0,0 3-75 0,1 0-114 0,1-1-87 0,-2 2-71 0,0-1-45 0,2 1-29 0,0 0-18 15,0 0-10-15,-1 1-7 0,-1-1-4 0,1 3-9 0,-3-2-9 16,3 3-7-16,-1 0-7 0,1 1-4 0,-3 0-4 0,0 4 0 0,-1-2 2 16,2 3 2-16,-3 0 2 0,1 0 3 0,-2 1 3 0,-2 2-1 15,3 1-1-15,-2 1-4 0,-5-1-1 0,5 1-4 0,-1 2-3 16,-4 0-3-16,1 0-4 0,0 1-2 0,0 0-4 0,1 1-1 15,-3 0-3-15,1-1-1 0,2 0-2 0,-3-2-4 0,2 3 0 0,0-4-2 16,2 1-1-16,1-4-1 0,-2 5 1 0,3-7 1 0,2 0 2 0,-1 0 1 16,1-2 3-16,1 0 4 0,2-2 1 0,2-2 4 0,-1-2 4 15,2 2 1-15,0-4-1 0,0 0-4 0,3-1-6 0,2-2-4 0,1-2-4 16,0-1-5-16,1-3-5 0,1-1-6 0,3-2-9 0,0-1-8 16,2-4-13-16,-1 0-11 0,2-2-11 0,0-1-7 0,1-2-6 15,2-2 0-15,-2 0 0 0,2-3 3 0,-3 4 2 0,3-2 2 0,-2-2 2 16,0 4 5-16,0 0 5 0,-1-2 8 0,-1 4 7 0,1 0 9 0,-5 1 8 15,3 1 10-15,-2 3 10 0,-2 1 10 0,0 2 7 0,1 1 5 16,-4-1 7-16,2 4 0 0,-2 2 2 0,-1-1 1 0,0 4-1 16,-1 0 2-16,1 2 1 0,-1 2 0 0,0 0-1 0,1 2 0 0,-3 5-1 15,3-1-2-15,-1 3-1 0,0 1 0 0,0 3 2 0,3 2 4 16,-3 0 6-16,0 3 3 0,2 2 3 0,-1 4 3 0,-1-1 0 0,2 2 0 16,-2 1-2-16,3 1 0 0,-3 1-2 0,2 0-3 0,0 0-2 15,-2 2-4-15,2-2-3 0,-1-1-5 0,2 2-5 0,1-2-5 16,-2-2-5-16,1 1-6 0,2-2-3 0,-2-2-9 0,0 0-7 0,-1-4-9 15,0-1-10-15,0-2-9 0,1 1-9 0,-1-4-11 0,-2 0-12 16,2-4-13-16,-2 0-14 0,0-3-18 0,-1 0-25 0,-1-2-26 16,-1-1-30-16,0-2-38 0,0-2-43 0,0-1-50 0,0-2-50 0,0-2-58 15,-1 0-59-15,-1-3-38 0,0-2-27 0,-1-2-7 0</inkml:trace>
  <inkml:trace contextRef="#ctx0" brushRef="#br0" timeOffset="646490.1806">26657 12762 354 0,'-11'0'574'0,"-1"-2"15"0,4 2-34 0,0 0-60 0,1 0-87 0,1 0-98 0,1 0-58 0,2 0-39 0,3 0-20 0,0 0-14 0,5 0-11 0,1 0-8 16,2-1-13-16,3 1-13 0,3-1-16 0,4-2-16 0,2 3-24 0,5 0-22 16,6-2-28-16,-1 0-27 0,4-1-32 0,3 1-30 0,3-1-42 15,0-1-43-15,2 1-61 0,-3-2-70 0,5 0-105 0,-2 5-125 0,-3-3-76 16,0 0-56-16,-2-1-23 0,-6 2-6 0,-1 0 3 0</inkml:trace>
  <inkml:trace contextRef="#ctx0" brushRef="#br0" timeOffset="647051.1586">27341 12705 48 0,'-1'-3'538'0,"-1"-2"13"0,1 3 13 0,-2-1-74 0,1-1-115 16,2 1-91-16,-1 2-74 0,1-3-45 0,-2 4-29 0,2 0-17 16,0 0-8-16,0 0-10 0,0 0-9 0,0 0-13 0,0 0-14 0,0 0-12 15,2 0-13-15,-2 4-8 0,1-3-7 0,1 2-4 0,1 1-2 0,-2 0-1 16,2 0 1-16,-1 1 0 0,0 1 1 0,-1-1 0 15,3 3 1-15,-3-1 1 0,1 3 0 0,1 0-1 0,-1-1-1 0,-1 2-2 16,-1-1-2-16,2 2-1 0,-1 0-1 0,-1 4-2 0,0-3-1 16,0 0-1-16,0 2-1 0,-1-1-1 0,-1 1-1 0,2-1-3 0,-1 1 0 15,-1-4-1-15,-1 3-1 0,1-4 1 0,1 3-1 0,-3-5 0 16,4 1 3-16,-1-1 1 0,1-3 5 0,-2 2 4 0,0-3 7 0,2-1 5 16,-1 0 6-16,1-3 5 0,0 0-1 0,0 0 1 0,0-3 0 15,1 0 0-15,-1-3 1 0,4-1-3 0,-3-2-4 0,3-2-6 16,-1-1-8-16,2-3-10 0,-1 0-14 0,4-1-12 0,-2-2-11 0,2-2-8 15,0 1-3-15,5 0-4 0,-4-2-2 0,1 1-2 0,2-1 0 16,0 1 0-16,0 1-1 0,-1 1 3 0,1 0 2 0,0 1 5 0,-1 4 6 16,0-1 6-16,0 1 7 0,-1 2 4 0,-1 2 4 0,0 2 4 15,0-1 2-15,-3 4 4 0,3 0 3 0,-2 2 4 0,-3 2 0 16,3 0 3-16,-2 2 2 0,-1 3 2 0,2 2 1 0,-2-1 2 0,0 4 3 16,1 0 1-16,-2 2 1 0,1 4 1 0,-3-2 2 0,3 3-1 15,-2-1 0-15,0 2-1 0,-2 1 1 0,1-2-1 0,-1 1-1 0,0 1 0 16,0 0 1-16,0-1-2 0,0 0-1 0,0-2-2 0,0 2-3 15,0-3-3-15,0-1-3 0,0-1-12 0,0-2-14 0,2 2-17 16,0-2-18-16,-1-2-24 0,1-1-30 0,1-3-35 0,0 0-40 0,0-1-69 16,4-1-83-16,0-3-99 0,0 0-107 0,-1-3-52 0,2-1-27 15,3-2-5-15,0-2 4 0</inkml:trace>
  <inkml:trace contextRef="#ctx0" brushRef="#br0" timeOffset="647401.3118">27878 12259 515 0,'-8'-12'625'0,"0"2"14"0,3-2 10 0,0 1 10 0,1 1-127 0,0 1-190 0,4 0-112 0,0 0-69 0,2 2-39 0,1-1-22 0,2-1-12 0,1 3-7 16,0-2-11-16,4 2-12 0,1-1-18 0,2 4-18 0,-2 0-17 15,3-2-14-15,0 2-9 0,2 2-6 0,-2-1-6 0,2 1-1 0,-2 1-2 16,0 1-2-16,-1 2 0 0,0 0 1 0,-4 2-1 0,-1 1 1 15,1 1 0-15,-2 3 3 0,-2 0 0 0,-4 0 2 0,1 4 2 0,-4-1 2 16,1 2 2-16,-4 3 0 0,-4-1 4 0,1 1 2 0,-4 0 6 16,0 3 5-16,-2-1 9 0,1 0 7 0,-4-1 7 0,-1 1 6 15,2 0 6-15,1-2 5 0,-1-2 6 0,2 2 3 0,-1-3 5 0,1-1 0 16,5-1 3-16,-3-2 0 0,3 2 0 0,1-2-3 0,3-1-1 0,2 0-5 16,0-2 1-16,1 0 0 0,4-3 0 0,1 2 0 0,0-1-2 15,5-2-6-15,3 1-13 0,0 0-13 0,2-2-21 0,4-3-23 16,4 2-31-16,0-2-37 0,1 0-45 0,3 0-51 0,2 0-81 0,1-2-97 15,2-1-105-15,0 3-107 0,0-4-55 0,3 1-25 0,-3 0-6 16,2-1 4-16</inkml:trace>
  <inkml:trace contextRef="#ctx0" brushRef="#br0" timeOffset="647688.7346">28434 12768 491 0,'-8'-5'584'0,"0"1"10"0,2 0 6 16,1 0 3-16,2 1-122 0,-2 1-185 0,1-1-108 0,2 1-67 0,0 0-34 15,2 2-19-15,0 0-9 0,0 0-4 0,0 0-5 0,0 0-6 16,2 0-9-16,0 0-10 0,2 2-7 0,-1 0-5 0,0-2-4 0,4 0-1 15,-2 3 1-15,3-3 0 0,1 2 2 0,0 1 1 0,3-3 1 16,2 2-1-16,-2-2-3 0,2 2-6 0,4-2-12 0,-1 0-14 16,4 0-18-16,-2 0-19 0,1 0-25 0,2 0-25 0,-1 0-30 0,3 0-32 15,-2-2-43-15,1 2-48 0,-2-2-66 0,1-1-75 0,0 1-67 16,-2-1-62-16,-2-1-29 0,1-1-14 0</inkml:trace>
  <inkml:trace contextRef="#ctx0" brushRef="#br0" timeOffset="647934.5264">28606 12565 165 0,'-11'-3'521'0,"1"2"17"16,1-1-46-16,1 1-75 0,3-1-84 0,1 2-87 0,-1-1-53 15,-1 1-34-15,3 0-16 0,1 1-6 0,1-1 0 0,1 3 2 0,0 0-2 16,0 0-5-16,0 0-9 0,3 2-7 0,-2 1-7 0,1 1-3 16,2 0-1-16,-1 1 2 0,2 1 3 0,-2 1 4 0,2 0-1 0,-1 0-4 15,-1 1-4-15,-2 2-7 0,4 1-8 0,-2 0-8 0,-2-1-7 16,3 2-7-16,-4-1-7 0,1 3-9 0,-1 0-5 0,0-1-6 0,0 1-6 15,0 3-7-15,-1 1-11 0,-3-4-16 0,3 3-24 0,-1-1-30 16,-2 1-29-16,1-1-30 0,1 0-40 0,1 1-43 0,-3-1-69 16,4-2-80-16,0-3-109 0,0 6-126 0,0-6-67 0,4-1-42 0,-1 1-15 15,0-3-1-15,3-1 12 0</inkml:trace>
  <inkml:trace contextRef="#ctx0" brushRef="#br0" timeOffset="648371.0948">29194 12483 384 0,'2'-3'521'0,"-2"-2"-56"0,0 2-93 0,0 1-73 0,0-1-62 0,0 1-44 0,0 0-31 0,0 2-18 16,0 0-10-16,0 0-7 0,0 0-5 0,0 0-8 0,0 2-8 16,-2 0-14-16,0 1-14 0,2 0-13 0,0 4-12 0,-1-1-7 0,1 1-5 15,-2 1-4-15,1 4-2 0,1 0-1 0,-3 0-1 0,1 1-2 16,2 2-4-16,-1 0-4 0,1 1-2 0,-2 1-5 0,0 0-1 0,2 1-4 16,-1 2-3-16,-1-1-11 0,1 0-13 0,-1 1-15 0,0 0-18 15,1-3-22-15,-2 3-25 0,3-2-32 0,-2-1-31 0,0 0-51 0,2-2-56 16,0 0-68-16,0-4-69 0,0 2-62 0,0-1-56 0,2-4-26 0,0 0-13 15</inkml:trace>
  <inkml:trace contextRef="#ctx0" brushRef="#br0" timeOffset="648834.4489">29257 12511 29 0,'0'-12'589'15,"0"3"14"-15,0-1 13 0,0 0 9 0,0 0-96 0,2 1-149 16,0 1-99-16,-2-1-75 0,3 1-46 0,-2 2-31 0,3 1-17 0,-1-1-12 15,2 2-11-15,-1-1-12 0,1 1-14 0,1 1-16 0,1 0-18 16,1 1-16-16,1 1-12 0,-1-1-11 0,0 2-8 0,1 0-5 0,1 0-3 16,-2 0-2-16,0 2 0 0,1-1 1 0,-3 3-2 0,2 0 0 0,-1-2-1 15,-1 5-2-15,-2-3 2 0,0 2 1 0,-3 0 2 0,-1-1 4 16,0 5 4-16,0 0 4 0,-1-3 4 0,-3 3 2 0,0 0 1 16,-5 1 2-16,2 0 1 0,-1 0 3 0,-3 4 1 0,0-3 3 0,0 0 0 15,-3-1-1-15,3 3 0 0,-5-4 1 0,3 3-2 0,0-3-2 0,1 0 1 16,1 0 0-16,-2-2 0 0,5 1 1 0,0-3 1 0,0-1 1 0,1 2 2 15,2-2 3-15,2 0 2 0,-1-2 2 0,1-1 3 0,3 0 3 16,0 1 1-16,0-3 3 0,0 2-2 0,3-2-4 0,2 0-1 0,0 0-4 16,3 0-2-16,0 0-4 0,0-2-1 0,1 2-4 0,4-2-5 15,0 1-4-15,-1 1-6 0,1 0-3 0,0 0-4 0,1 0 0 16,-2 0 0-16,2 0 2 0,1 3 2 0,-1-1 2 0,-3 1 1 0,0 1 2 16,2-1-1-16,-4 2 0 0,4 0 3 0,-5 1 4 0,1 0 2 0,-2 2 4 15,0 1 2-15,-2 0 2 0,-2 1 3 0,1 1 1 0,-4 0 1 0,0-1 4 16,0 1 2-16,-4 2 3 0,1 1 3 0,-2-2 5 0,-2 0 1 15,-1 1 5-15,-4-2 1 0,2 2 3 0,-3 1 2 0,0-4 1 0,-3 2 1 16,-1-2 1-16,1-1-1 0,-1 0-1 0,1-1-1 0,-1-1-1 16,1-1-1-16,-1-2-3 0,-1 1-3 0,2 0-2 0,2-3-10 0,-2-2-15 15,5 0-28-15,-1 0-32 0,0 0-45 0,4-4-56 0,4 1-119 16,-2-2-152-16,2-2-93 0,3 0-66 0,1-2-34 0,1 0-21 0,4-4-12 16,3 2-6-16</inkml:trace>
  <inkml:trace contextRef="#ctx0" brushRef="#br0" timeOffset="650685.7607">29768 12641 268 0,'1'-2'483'0,"3"-3"-40"0,-1 2-66 0,0-1-70 0,0 0-72 0,0 2-40 15,1 1-25-15,-3-2-13 0,4-1-7 0,-1 1-4 0,-2 2-2 16,0-3-5-16,1 4-9 0,-2 0-8 0,1-2-10 0,0 2-7 0,-1 0-8 15,2 0-9-15,-1 0-4 0,0 0-7 0,-1 2-2 0,3-2-5 0,-2 4-1 16,0-1-4-16,-1-2-2 0,3 4-4 0,-4-1-6 0,3 1-3 16,-3 1-1-16,1 1-4 0,-1-1-4 0,2 2-1 0,0 1-4 15,-1-1-4-15,-1 1-2 0,2 3-5 0,0-2-3 0,-2 0-3 0,0 1-3 16,0 0-3-16,0 1 0 0,0 1-3 0,0-2-4 0,0 0 0 16,-2-1 0-16,0 3-1 0,2-3 0 0,-1 2-1 0,-1-3 1 0,0 1-1 15,2-2 0-15,0 0-1 0,0-1 0 0,-1 1 2 0,1-4 1 0,0 2 0 16,0-3 4-16,0 1 4 0,0-1 3 0,0-1 3 0,0-2 6 15,0 0 3-15,0 0 6 0,0 0 1 0,1-2 0 0,1 2-1 16,1-3 0-16,-1-1-1 0,1-1-3 0,0 0-3 0,1-1-2 0,1-2-3 16,0-1-7-16,0-1-4 0,2 1-8 0,-3-3-6 0,5-2-5 0,0 1-3 15,-1-1-1-15,1 0-2 0,2-1 0 0,0-1-1 0,1 1 0 16,0 0-3-16,-1 2 0 0,3-3-1 0,-3 4 0 0,3-1 0 0,-1-1-1 16,-2 4 1-16,3 0-1 0,-2 1 0 0,1 2 0 0,-1 0-2 15,-3 2 2-15,4-2 1 0,-4 4 1 0,1 0 3 0,1 3 2 0,-3 0 3 16,1 3 3-16,1 0 2 0,-2 4 3 0,0-2 2 0,1 2 3 0,-3 5 2 15,1-2 5-15,-3 3 0 0,1 1 2 0,0 3 1 0,-1-1 0 0,0 2 1 16,-1 0 0-16,-3 2-2 0,0 0 0 0,0 1-10 0,0 0-12 16,-3 0-20-16,1 0-24 0,-1 2-42 0,-1 0-50 0,0-3-93 0,-1 1-113 15,2-1-113-15,-2-1-111 0,1 0-57 0,0-2-32 0,-2-2-19 16,3-1-13-16</inkml:trace>
  <inkml:trace contextRef="#ctx0" brushRef="#br0" timeOffset="655584.2384">29866 12763 284 0,'0'0'441'0,"1"-1"-59"0,-1 1-94 0,0 0-86 0,2 0-82 0,0 0-44 0,-1 0-29 0,3 0-14 0,-1 0-9 0,-2 0-2 0,7 0-2 0,-5 0-2 0,0 1-2 0,4-1-5 16,-2 2-6-16,1 0-3 0,1-2-3 0,2 1 0 0,-1 1 1 0,0-1-2 16,1 0 2-16,0 0-1 0,-1-1 2 0,5 2-1 0,-4 0-1 15,3-2 1-15,0 1-1 0,-1 1 3 0,2-2 3 0,-2 1 2 16,0-1 3-16,1 0 3 0,0 0 4 0,-3 0 3 0,2 0 5 0,-1-1 4 0,-2 1 6 15,1-2 4-15,-3 1 1 0,1 1 7 0,-2-2 7 0,-1 0 7 16,2 1 5-16,-4 0 4 0,0 0 2 0,-2-2 0 0,0 1-3 0,0 0-3 16,-4 1-4-16,3-2-5 0,-5-1-5 0,1 2-5 0,0-1-3 15,-1-1-4-15,-1 1-8 0,-2 1-8 0,1-1-9 0,-2-1-6 16,0 1-6-16,-1 1-2 0,-1-1 0 0,-2 3 0 0,3-2 2 0,-1 2-1 16,0 0-1-16,1 0 0 0,0 2 0 0,2-2-1 0,-1 3 0 15,-1-1 1-15,3 1 0 0,2 2-1 0,-1-1 0 0,2 1 0 0,1 0 0 16,1 0-1-16,2 0-1 0,-1 2-2 0,2-2-4 0,2 1-4 0,-1 2-4 15,2-2-7-15,1 0-6 0,1 1-7 0,2 1-7 0,-1-1-8 16,2 0-8-16,5-2-6 0,-4 2-6 0,3-3-4 0,0 2-1 0,3-2-1 16,-2-1 2-16,0 2 3 0,4-3 5 0,-4 2 8 0,3-3 10 0,-2 1 11 15,2-2 14-15,-2 0 14 0,0 0 15 0,-1 0 15 0,-2-2 13 16,0 1 12-16,-1-3 14 0,-4 3 8 0,2-2 7 0,-3-1 5 0,-2 1 2 16,-3-4-1-16,0 4-1 0,0-2-4 0,-3-1-3 0,-2 0-7 15,-3 1-7-15,2 0-9 0,-2-4-6 0,-5 4-8 0,4-1-9 0,-4-1-5 16,-3 3-4-16,3 0-4 0,0-1-2 0,-4 0-2 0,0 3-2 0,1 1 1 15,-3-2 0-15,2 3-1 0,3 0-1 0,-5 0-2 0,5 0-1 16,-4 3 0-16,4-2-2 0,0 1-1 0,1 3-2 0,2 0-1 0,2-1 0 16,1 2-5-16,1 0-5 0,2 0-7 0,0 0-5 0,1 1-6 15,4 1-5-15,0-1-4 0,2-2-6 0,4 3-4 0,-1-2-3 0,0 1-2 16,3-1-2-16,0 2-3 0,1-5-2 0,2 4 1 0,-1-1 3 16,2-2 4-16,-1 1 4 0,2-2 7 0,-2 1 5 0,0-1 11 0,1-2 13 15,0 0 12-15,-3-1 12 0,0 0 10 0,1-1 10 0,-2 1 10 0,3-4 10 16,-5 4 9-16,1-4 7 0,-1 1 7 0,-1 1 6 0,1-1 5 15,-1-2 4-15,-2 0 0 0,0 2-1 0,-1-1-4 0,-1 1-4 0,-1-2-7 16,2 2-5-16,-2 0-6 0,0 0-7 0,0 0-6 0,0 0-5 16,-2 2-7-16,2-3-6 0,0 3-7 0,0 1-10 0,0 0-14 0,0 0-16 15,0 0-19-15,0 0-18 0,0 0-19 0,0 0-19 0,0 0-23 0,0 1-24 16,2 1-31-16,-2 1-35 0,0 0-45 0,0 0-48 0,0 3-64 16,0-1-73-16,0-1-44 0,0 1-28 0,0-1-6 0</inkml:trace>
  <inkml:trace contextRef="#ctx0" brushRef="#br0" timeOffset="661868.0428">29264 10438 506 0,'3'-3'526'0,"0"-4"-57"0,-1 2-91 0,-1 0-81 0,3 2-77 0,-2 1-48 0,0-1-33 0,-1 1-20 0,3 0-19 16,-3 2-16-16,1 0-15 0,0 2-16 0,-1 0-15 0,1 1-11 0,-1 2-7 16,-1 0-3-16,2 2-4 0,0 1 1 0,-2 0 1 0,1 2 1 15,1 1 4-15,-2-2-1 0,1 3 1 0,-1 2 0 0,0-1-1 0,0 2 0 16,-1-1 2-16,1 2-2 0,-2 1 0 0,1-1-1 0,-3 0 0 16,3 1-1-16,-1 0 0 0,1 0-3 0,-3 1 0 0,1-2-2 0,0 1-2 15,-1 0-1-15,0-1-1 0,3-1 0 0,-2 0-2 0,1 0-2 16,0-1 1-16,-1-2-1 0,2 0 0 0,-3-2-1 0,3 1 0 0,-1-3 2 15,0 0 2-15,2 0 0 0,-1-2 5 0,-1 1 6 0,2-4 10 0,-2 0 10 16,2 0 12-16,0-1 7 0,0-2 6 0,0 0 2 0,0 0 2 16,0-2 0-16,0-1 1 0,2-3-3 0,-2 1 0 0,2-3-3 0,-1 0-4 15,-1-3-7-15,4 0-9 0,-3-1-12 0,3-2-11 0,-1 0-8 16,0-3-5-16,2-1-4 0,-2 0-3 0,3-1-1 0,-1-1 0 0,0-1-2 16,1 1 0-16,0-2-1 0,4 1 1 0,-4 0-1 0,0 1 0 15,2-1-1-15,2 1-1 0,-2 2 1 0,1 2-1 0,-1-1-1 0,3 0 0 16,-1 5 1-16,-1-1-1 0,0 2 1 0,1 1-1 0,0-2 1 0,0 5-1 15,2 1 0-15,-3 0-1 0,4 1 0 0,-4 1 0 0,4 3 0 16,-4-1 1-16,1 4 2 0,1-1-1 0,-2 3 2 0,-1 1 2 0,0 2 1 16,2 2 1-16,-2 3 1 0,-2-1 1 0,1 2 1 0,-2 3 1 0,0 0 2 15,-2 3 2-15,1 0 0 0,-3 0 2 0,-1 2 0 0,0 3 0 0,0-3 0 16,0-1 0-16,-1 4 0 0,-3-2 0 0,3 0 0 16,-4-1 2-16,2 2-4 0,-3-2 0 0,1-2-10 0,2 1-15 0,-2-2-26 15,2 0-30-15,-2-3-48 0,2 1-54 0,-2-1-94 0,2-1-114 0,2-2-92 16,1-1-82-16,0-2-42 0,1-2-22 0,2 0-12 0</inkml:trace>
  <inkml:trace contextRef="#ctx0" brushRef="#br0" timeOffset="664083.6371">29819 12573 321 0,'0'0'320'0,"0"0"-67"0,0 0-42 0,0 0-31 0,0 0-20 0,0 0-16 16,0-2-9-16,0 2-4 0,0 0-5 0,0-1-4 0,0 1-6 16,0 0-7-16,0 0-4 0,-2 0-6 0,2 0-5 0,-2-2-4 0,2 2-2 15,0 0-1-15,0-2-3 0,0 2-1 0,0 0-3 0,-1 0-2 0,1 0-3 16,0 0-3-16,0 0-3 0,0 0-4 0,0 0-3 0,0 0-3 16,0 0-4-16,0 0-2 0,0 0-4 0,0 0-1 0,0 0-1 0,0 0-4 15,0 0 0-15,0 0-2 0,0 0-1 0,0 0 0 0,0 0-2 0,0 0-2 16,0 0-1-16,0 0-3 0,0 2-1 0,1 0-3 0,-1-2-2 15,2 1-4-15,0 1-2 0,-2-1 0 0,1 1-4 0,-1 1-2 0,4-2-4 16,-2 2-2-16,0 0-1 0,-1 2-3 0,3 0 1 0,-1-1-1 16,-2 1 0-16,4 0 0 0,-1 2 1 0,-1-1 0 0,-2 2 1 15,3 1-2-15,0 0 1 0,-3 3 0 0,3-2 1 0,-3 3 0 0,1-1-1 16,-1 0 1-16,1 1 1 0,0 0-1 0,-2 1 0 0,1 0 0 0,-1 1-1 16,0-2 0-16,0 2-1 0,0-2 1 0,-1 2-1 0,1-2 0 15,-2 0-1-15,0-1 0 0,2 0 0 0,-1 1-1 0,-1-4 0 0,2 1 0 16,-1-2 1-16,1 0-1 0,-2 1 0 0,2-3-1 0,0-1 3 0,0 0 0 15,0 0 2-15,0-2 2 0,0 1 2 0,0-4 3 0,0 3 2 16,0-3 2-16,0 0 1 0,0 0 0 0,0 0-1 0,-2-3 0 16,2 3-2-16,0-4 1 0,0 1-2 0,0 0-2 0,0 0-2 0,0-1-3 15,0-2-3-15,0 1-3 0,0-1-4 0,2-1-4 0,0 1-2 16,-2-2-1-16,1 0-2 0,1 1-1 0,-1-2 0 0,3 0-1 0,-1 2-1 16,2-4-3-16,-2 2 0 0,4-1-3 0,-2 0 1 0,2-2-2 0,-1-1-1 15,1 3 0-15,2-2-1 0,0-1 0 0,1 3 0 0,1-2-1 16,-2 0 0-16,1-1 0 0,2 2 1 0,-2 1 1 0,1 0 1 0,0-1 0 15,0 0 2-15,0 2 1 0,-1 0 2 0,-1 0 1 0,4 2 2 0,-4-1 0 16,3 2 2-16,-2 1 0 0,0 0 2 0,0 0 1 0,-1 0 1 16,0 3 3-16,-1-1 0 0,0 1 3 0,2 0 2 0,-4 2 1 0,0 0 3 15,1 0 0-15,0 0 3 0,-2 2 1 0,2 0 2 0,-4 3 1 16,2-1 3-16,-2 2 1 0,3 0 2 0,-5 3 1 0,3-2 1 0,-1 4 3 16,-2-1-1-16,-1 3 3 0,2-1-1 0,-2 1 3 0,0 0 1 15,0 2 2-15,-2 0 2 0,2 1 0 0,-1 0 1 0,-2 0-2 0,1 2 1 16,-1 0-1-16,-1-1-2 0,0 1-1 0,3 0-1 0,-3-1-2 0,3 2-2 15,-1-3-2-15,1 1-1 0,-3-1-3 0,4-1-2 0,-1 1-2 16,-1-3-2-16,2-2-1 0,0-1-1 0,0 3-1 0,2-4 0 0,-1 1-2 16,-1-3 1-16,2-1-2 0,0-2 0 0,1 1-4 0,-2-2-6 15,1 0-7-15,0-2-14 0,1 1-17 0,0-2-25 0,1-2-28 0,0 1-34 16,-1-2-39-16,-2 0-60 0,4-4-68 0,-2 1-94 0,2-3-108 16,0-1-65-16,-1-2-43 0,0 0-20 0,-1-3-7 0</inkml:trace>
  <inkml:trace contextRef="#ctx0" brushRef="#br0" timeOffset="664500.7505">30449 12237 160 0,'0'-12'557'0,"2"1"11"0,-1 1 11 0,-1-1-88 0,4 2-135 0,-3-2-91 0,1 5-67 0,2-3-38 16,-1-1-23-16,2 3-14 0,-2-1-9 0,2 1-14 0,-1 1-15 16,0 0-13-16,4 0-14 0,-3 1-15 0,-1 0-10 0,1 1-8 0,2 2-5 15,-1-2-4-15,2 1-4 0,-3 3-2 0,1-5-2 0,0 5-2 0,2 0-3 16,-2 0-1-16,1 0-2 0,-2 5-1 0,-1-3 0 0,1 1-1 16,3 1-1-16,-5 2-1 0,2 0 0 0,-2 2-2 0,-1 1 0 0,-1 2 0 15,1 2-2-15,-2 0 0 0,-2-1-1 0,1 3 0 0,-3-1-1 16,1 3 0-16,-2-2-2 0,0 0 2 0,0 2 2 0,0-2 4 0,-3 3 5 15,0-3 6-15,-1 2 5 0,-1-2 7 0,0-2 7 0,1 2 6 16,0-1 6-16,-3-3 7 0,2 2 6 0,2-1 4 0,-2-4 3 0,2 4 3 16,-1-5 1-16,2 3-1 0,2-5-2 0,2 1-3 0,-2-2-2 0,4 1-4 15,-3-1-3-15,4-1-3 0,0 0-1 0,0-2-2 0,4 1 1 16,-3 0 1-16,4 1 1 0,0-3-2 0,1 1 1 0,5-1-6 0,0 0-6 16,1 0-16-16,3-1-19 0,1-1-23 0,5 1-24 0,-1-3-32 15,1 3-36-15,3-2-50 0,1 0-58 0,2-1-85 0,-2 1-97 0,3-2-101 16,1 3-101-16,-5-3-48 0,3 2-23 0,-2-1-2 0,0 1 7 15</inkml:trace>
  <inkml:trace contextRef="#ctx0" brushRef="#br0" timeOffset="666446.7683">30555 12838 50 0,'-8'-1'578'0,"4"-1"20"0,0 1 12 15,0-3 8-15,0 4-96 0,3 0-148 0,-1-2-90 0,0 2-57 0,2 0-34 0,2-2-19 0,0 1-13 16,1-1-8-16,2 2-13 0,0-2-16 0,-1 2-19 0,5 0-18 0,0-3-16 15,2 3-15-15,-1 0-12 0,3 0-11 0,3 0-10 0,-2 0-6 16,7 0-9-16,-3 0-9 0,2 0-10 0,2 0-11 0,-1 0-10 16,1 0-12-16,1 3-15 0,-1-3-16 0,2 0-19 0,-2 2-18 0,0-2-25 15,0 2-26-15,-2-1-33 0,-2-1-33 0,0 2-44 0,-1 0-50 0,-2-2-54 16,-1 0-57-16,-1 3-53 0,-4-3-49 0,-4 0-23 0,-1-3-10 0</inkml:trace>
  <inkml:trace contextRef="#ctx0" brushRef="#br0" timeOffset="666650.1784">30707 12649 219 0,'-6'-4'513'16,"3"-1"16"-16,-2-1-60 0,1 3-97 0,3-1-79 0,-1 0-71 0,1 2-39 15,-1 1-28-15,2 1-11 0,0 0-3 0,2 1-4 0,-1 0-4 16,1 2-9-16,-1 2-10 0,3-1-12 0,-3 3-12 0,3 1-9 0,-1 1-6 16,3 4-4-16,-3-4-1 0,-2 6-1 0,3-2-3 0,-1 2-4 15,0 1-7-15,-1 3-7 0,-1-2-8 0,1 3-6 0,0-1-6 0,-2 1-7 16,0 1-5-16,0 0-12 0,0 3-18 0,0-2-24 0,-2 1-29 0,0 0-36 15,2 1-41-15,-1-1-66 0,1-2-81 0,0 1-100 0,0 0-113 16,1-1-63-16,1-1-40 0,3-4-18 0,-4 0-11 0</inkml:trace>
  <inkml:trace contextRef="#ctx0" brushRef="#br0" timeOffset="667316.5127">31503 12659 216 0,'5'-8'408'0,"-2"2"-60"0,2-2-84 0,0 2-49 0,1-2-32 0,0 3-16 16,-2-1-9-16,0-1-2 0,0 3-2 0,1 1-5 0,-2-2-6 16,-2 3-10-16,4-1-12 0,-2 1-10 0,-2 0-11 0,-1 1-7 0,0 1-3 15,2 1-4-15,0 1-3 0,-2 1-4 0,0 1-7 0,0 3-6 16,0-2-6-16,0 5-5 0,0-2-2 0,0 5-2 0,-2-1-1 0,0 1-3 15,2 4-2-15,-1 0-5 0,-2-1-8 0,-2 3-4 0,4 2-5 0,-2-1-4 16,-1 0-3-16,-1 3-7 0,2 0-8 0,-2-1-12 0,2-1-14 16,-3 2-16-16,2-1-16 0,0-1-21 0,-1 1-21 0,2-2-27 0,-2-2-29 15,2-1-36-15,0-1-40 0,-1 0-44 0,0-3-49 0,3-1-62 16,-1-2-69-16,1-2-40 0,-1-1-27 0,2-3-7 0</inkml:trace>
  <inkml:trace contextRef="#ctx0" brushRef="#br0" timeOffset="667768.6821">31567 12620 112 0,'1'-11'574'0,"-1"0"13"0,2 2 14 0,0 0-57 0,-2 2-90 0,3-1-99 16,-2 1-99-16,1 1-62 0,0 0-41 0,1 0-22 0,1 1-15 16,-1 0-15-16,0 1-15 0,2 1-16 0,-1 1-18 0,0-1-16 0,1 3-14 15,1-2-9-15,0 0-9 0,1 2-4 0,-1 0-3 0,2 2-2 0,2 0 0 16,-2 1 0-16,0-1 1 0,1 0 0 0,-3 3 2 0,1 0 1 0,-1-3-1 15,1 3 0-15,-2-1-2 0,0 2 1 0,-2-2-1 0,1 2 0 16,-1 2 1-16,-2-2-2 0,-1 1 2 0,0 1-1 0,0-1 1 0,0 0 1 16,-1 1-1-16,-1 1 2 0,1 0 0 0,-3 0 1 0,1-1 1 0,-2 0 0 15,0 2 1-15,1-3-1 0,-1 0-1 0,1 1 1 0,-1 0 0 16,2 1-1-16,-2-3 0 0,0-1 0 0,1 3 1 0,0-2-1 0,1 0-1 16,-2 1 1-16,4-2-1 0,1 0 0 0,-2 0 0 0,2-1-1 0,2 1 1 15,-2-2 0-15,1 0-1 0,4 2 0 0,-2-2-2 0,2 3 2 0,1-2-1 16,1 1-1-16,-1 0 2 0,0-1-1 0,3 2-1 0,1 1 1 0,0-2 0 15,-2 2-1-15,3 0 2 0,0 1 0 0,-1-1-2 0,2 2 2 16,-4 0 0-16,2 0 1 0,-1 1 0 0,-1 2-2 0,0-1 1 0,-2-2 0 16,0 3 1-16,-1 0 0 0,0-2-1 0,-4 3 2 0,1-3 0 0,-2 0 3 15,-2-1 1-15,1 0 4 0,-2 0 4 0,-2 0 4 0,-3-2 4 0,0 1 4 16,-2-1 3-16,1 0 1 0,-5-2 0 0,1 0 0 0,-3 2 1 16,0-5 0-16,1 1 1 0,-1 0-1 0,-5-1 1 0,4-1-4 0,0 1-4 15,-2-2-6-15,3 0-12 0,-1-2-17 0,-1 2-21 0,4-1-32 16,1-2-38-16,1-1-56 0,0 2-65 0,2-2-112 0,3-3-136 0,1 0-78 15,1 0-52-15,2-1-27 0,3-1-14 0,0 0-7 0</inkml:trace>
  <inkml:trace contextRef="#ctx0" brushRef="#br0" timeOffset="668866.5931">30710 12698 67 0,'-8'-2'537'0,"2"1"8"0,-1-2 5 0,3-1-74 0,-1 3-115 0,2-2-79 0,-2 2-64 16,2-2-35-16,2 1-17 0,-1 0-13 0,0 1-9 0,2 1-12 0,2 0-13 15,0-2-18-15,1 2-19 0,0 0-17 0,3 0-12 0,2 0-11 16,-2 0-10-16,4 0-7 0,2 0-7 0,3 0-8 0,-1 0-6 0,2 0-7 16,4 2-6-16,1-2-5 0,-1 1-8 0,2 1 0 0,4-2-2 15,-4 2-1-15,2 1-2 0,-2-2-2 0,0 2-2 0,0-2-2 16,-5 1-1-16,1 0-1 0,-2-1-2 0,-2 1 0 0,-3-2 0 0,-5 1 0 15,2-1 2-15,-3 1 1 0,-5 0 2 0,0-1 1 0,-5 2 3 0,-3 0 2 16,0-2 3-16,-5 0 0 0,-2 0 3 0,-3 0 3 0,-4 0 4 16,-1 0 1-16,-3 0 4 0,0 0 6 0,-4 0 6 0,-1 0 3 15,1 0 6-15,-1-2 1 0,-1 0 4 0,1 2 2 0,1 0 2 0,0-1 2 16,-1 1 0-16,5 0 2 0,0 0 0 0,1 0 0 0,1 0-1 0,4 0-3 16,0 0-1-16,5 0-5 0,2 0-2 0,1 0-5 0,2 0-2 0,4 1-2 15,1-1 0-15,3 2-1 0,2 0 2 0,2-2-3 0,1 3-3 16,3-2-3-16,2 1-4 0,3-1-4 0,2 2-6 0,2-1-4 0,2-1-5 15,1 0-6-15,2-1-7 0,2 2-5 0,1-2-5 0,3 0-4 16,-1 0-5-16,2 0 1 0,2-2 3 0,-3 2 3 0,3-1 4 0,-1 1 5 16,-1-3 5-16,0 2 6 0,-4-1 6 0,2-1 8 0,-5 2 9 0,0-1 9 15,-4 1 7-15,0-1 9 0,-6 0 9 0,-2 2 4 0,-1-1 3 16,-4 0 2-16,-3 1-1 0,0-1 1 0,-6 1-1 0,2-2 0 0,-4 1-1 16,-2 1-2-16,-6 0 0 0,2 0-5 0,-7 0-5 0,1 0-5 15,-2 1-8-15,0 1-4 0,-5-1-2 0,2 0 1 0,-1 0 0 0,2 3 1 16,-3-3 1-16,4 2-1 0,-1 0 1 0,2 0-1 0,0 0 0 15,1-2-1-15,3 3-1 0,2-1 1 0,-2 0-1 0,7 0-1 0,0-2-2 16,2 2-1-16,1-2-3 0,3 1 0 0,2 1-3 0,3-1-2 16,1 0-3-16,4 1-4 0,2-3-5 0,1 2-6 0,4 1-8 0,1-1-5 15,6-2-3-15,-2 2-3 0,7-2-1 0,-2 0-4 0,5 0-3 0,-2 0-1 16,5 0-2-16,-2-2 3 0,1 0 3 0,1 1 5 0,0-1 5 16,-1 0 11-16,-1-1 11 0,1 3 10 0,-4-4 12 0,0 3 9 0,-1-1 7 15,-4-1 9-15,-2 1 10 0,-1 1 7 0,-4-3 7 0,-4 4 4 16,0 0 3-16,-4-2 2 0,-2 1 2 0,-3 1-3 0,-1 0-1 0,-2 0-6 15,-6 0-7-15,0 0-5 0,-3 1-4 0,-4 1-4 0,-2-2-8 0,-2 4-5 16,-2-1-5-16,-3 0-5 0,1 0-3 0,-3 1-3 0,2 1-1 0,-2-2-2 16,-2 1-1-16,4 1 0 0,-2-2 0 0,6 2 0 0,-2-2-2 15,3 1 1-15,-1 1 0 0,3-2 0 0,1 1 1 0,3-1-1 0,1 0 2 16,2 0 2-16,2-1-1 0,2 1 0 0,1-3-3 0,5 0-4 16,-1 3-6-16,4-2-4 0,-1-1-2 0,7 0-2 0,-2-1-3 0,4-2-1 15,1 3 0-15,1 0-2 0,4-3 0 0,-2 0-2 0,4-1-3 16,1 3 0-16,0-3 1 0,3-1 4 0,-5 2 4 0,5-2 5 0,-4 3 4 15,1-2 2-15,-2 0 3 0,-3 1 2 0,0 1 3 0,-1-1 5 16,-5 1 6-16,1 0 5 0,-4-1 4 0,-2 1 2 0,-3 2 3 0,0 0-1 16,-3-3 2-16,-4 3-1 0,-1 0 1 0,-2 0-3 0,-4 3-1 0,0-3-2 15,-4 2-1-15,1 0-5 0,-2 1-5 0,0-1-5 0,-3 2-4 16,1-1 0-16,1 2-1 0,2-2-3 0,0 0-1 0,1 1-2 0,3 0-5 16,2-1-8-16,2 2-15 0,1-3-18 0,2 3-24 0,3 0-30 15,4-2-36-15,0 1-52 0,4-1-60 0,3 2-83 0,4 0-94 0,0-3-52 16,6 1-31-16,1 1-13 0</inkml:trace>
  <inkml:trace contextRef="#ctx0" brushRef="#br0" timeOffset="671766.3298">32088 12708 141 0,'2'-3'566'0,"0"-4"16"0,1 4 14 0,-2 0 14 0,1-2-96 0,0 2-150 0,0-1-91 0,2 0-65 0,-1 1-35 0,-2 1-21 16,-1-1-13-16,2 3-7 0,0-4-9 0,-2 4-11 0,1-1-15 15,-1 1-17-15,0 0-18 0,0 0-17 0,0 0-13 0,2 1-9 0,-2-1-7 16,1 4-5-16,-1-4-3 0,4 3-3 0,-3 1-1 0,1 1-2 0,-1 0-1 15,3 2 0-15,-3-2-1 0,4 3 0 0,-2 1 1 0,-2 0 0 16,3 1 1-16,-3 3-1 0,1-4-1 0,-1 6 0 0,1-4 0 0,0 3-1 16,-2-1 1-16,0 2 1 0,0-1 0 0,-2 1 0 0,0-1 0 0,1 3 0 0,-2-2 0 15,-1 0 0-15,0 2 1 0,-1-2-1 0,0-2-1 0,1 2-1 16,-1-1-1-16,-2-3 1 0,3 0-1 0,-2 0 0 0,1-5-2 0,-2 4 2 16,4-3 0-16,-2-2 3 0,2 0 1 0,0 0 2 0,-1-1 2 0,2-3 3 15,0-1 2-15,1 0 1 0,-2 0 3 0,1-1 0 0,0-3 1 16,2 1 1-16,0-4 0 0,0 2 0 0,0-5-2 0,2 0-1 0,1-1-2 15,0-3-3-15,1 3-2 0,1-5-4 0,4 0-3 0,-1 0-2 0,0-2-3 16,6 0-3-16,-3-2-2 0,3 2-3 0,2-1 0 0,-1-1-3 0,2 2-1 16,3 0-2-16,-1 1 0 0,-2 3-1 0,4-2-1 0,-4 3 1 15,4-1 0-15,-2 4 1 0,-2 1 1 0,0 2 2 0,4 1 2 0,-5 0 3 16,-1 3 2-16,3 1 2 0,-2 2 3 0,0 2 2 0,-1 1 1 0,0 2 3 16,-1 0 1-16,-1 3 2 0,-2 1-1 0,1 2 3 0,-2 2 0 0,1 1-1 15,-3 3 1-15,0 1 0 0,-4 2-10 0,1 0-14 0,0 2-20 0,-5 0-25 16,0 2-36-16,-3 2-41 0,0-1-70 0,-4 1-84 0,1-1-109 15,-4 2-120-15,-2-1-66 0,-1 0-40 0,-3-3-20 0,2 0-13 0,-2-1 1 16</inkml:trace>
  <inkml:trace contextRef="#ctx0" brushRef="#br0" timeOffset="676267.1391">28602 14936 337 0,'9'-10'491'0,"-1"0"-38"0,-2 3-59 0,1 0-71 0,-3 0-76 0,4-1-40 15,-3 2-25-15,-2 2-14 0,0-1-9 0,0 0-8 0,-1 1-3 16,0 2-10-16,-1-1-10 0,-1 0-9 0,0 2-11 0,0 1-13 0,0 0-13 15,0 0-13-15,0 0-13 0,0 0-9 0,-1 0-9 0,-1 0-8 0,0 1-4 16,1-1-4-16,-2 3-1 0,-1 1-2 0,3-3-1 0,-3 4-1 16,-1-1-2-16,0 2 1 0,2 0-1 0,-2 2 0 0,-2 1 2 0,2 1 1 15,-2 0 3-15,1 2 0 0,-4 0 1 0,2 2 1 0,-1 0-2 16,-3 1 1-16,3 2-1 0,-3 0-1 0,-1-1-1 0,0 3-1 0,0 0-1 16,1 0-2-16,-2 1-2 0,-1 1 0 0,1-2-3 0,1 3-2 15,-1-3 0-15,0 1-2 0,2 1-1 0,-1-3-1 0,1 0 0 0,2 0-2 16,-2-1 0-16,4 0-1 0,-2-4 1 0,3 3-2 0,1-4 0 15,-1 1 0-15,2-1 0 0,0-3 0 0,1 0 0 0,1-1 0 0,0-1 1 0,1-1 1 16,-1 0 1-16,2-1 2 0,1-1 3 0,0-1 2 16,0-2 2-16,0 1 4 0,0-2 2 0,0 0 3 0,0 0 3 0,0 0 2 15,0 0 1-15,3 0-1 0,-2-3-2 0,3 1-1 0,-3 0-2 0,2-1-3 16,1-2-2-16,-3 1-2 0,3-2-3 0,0-2-3 0,-1 1-3 16,2-1-2-16,-4 0-6 0,4 0 0 0,-2-1 0 0,1-3-1 0,-1 4 2 15,0-1 0-15,1 0-1 0,0 0 1 0,-3 3 1 0,2-4-1 0,1 0 1 16,-3 3 0-16,3 0-1 0,-3 1 1 0,1-2 0 0,-1 2 0 15,3 0 0-15,-4 2 0 0,1-1 0 0,2 1 0 0,-3 2 1 0,1-3 0 16,-1 3 0-16,2 0 0 0,0-1-2 0,-2 2 1 0,0 0 0 16,0-2 0-16,0 3-1 0,0 0 0 0,1 0-1 0,-1 0 0 0,0 0 0 15,0 0-1-15,0 0 0 0,0 0-2 0,0 0 0 0,0 0 0 0,0 0-1 16,0 0 0-16,0 0-1 0,0 0 0 0,0 0-1 0,0 0 0 16,0 0 0-16,0 0 0 0,0 0-1 0,0 0 1 0,0 0-1 15,0 0 1-15,0 0 0 0,0 0 1 0,0 0 0 0,0 0 1 0,0 0-1 16,0 0 1-16,0 0 1 0,0 0 1 0,0 0-1 0,0 0 2 15,0 0 0-15,0 0 1 0,0 0 1 0,0 0-1 0,0 0 1 0,0 0 0 16,0 0 0-16,0 0-1 0,0 0 2 0,0 0 0 0,0 0 0 0,0 0-1 16,0 0-1-16,0 0 1 0,0 0 0 0,0 0-1 0,0 0-1 0,0 0 0 15,0 0-1-15,0 0 1 0,0 0-1 0,0 0 1 0,0 0-1 16,0 0 1-16,0 0-2 0,0 0 2 0,0 0-1 0,0 0 1 0,0 0 0 16,0 0 1-16,0 0 1 0,0 0-1 0,0 0 1 0,0 0 0 15,0 0 0-15,0 0-1 0,0 0 0 0,0 0 1 0,0 0-1 0,0 0 0 16,0 0 0-16,0 0-1 0,0 0 1 0,0 0 0 0,0 0-1 0,0 0 1 15,0 0-1-15,0 0 2 0,0 0 0 0,0 0 0 0,0 0-1 16,0 0 1-16,0 0 0 0,0 0 1 0,0 0 0 0,0 0 1 0,0 0 1 16,0 0 0-16,0 0-1 0,0 0 1 0,0 0-1 0,0 0 0 15,0 0 0-15,0 0 0 0,0 0 0 0,0 0 0 0,0 0 0 0,0 0-2 16,0 0-3-16,0 0-4 0,0 0-5 0,0 0-5 0,0 0-5 0,0 0-5 16,0 0-4-16,0 0-5 0,0 0-6 0,0 0-8 0,0 0-6 15,0 0-12-15,0 0-12 0,0 0-13 0,0 0-9 0,3 0-12 16,-3 0-11-16,2 0-13 0,0 0-14 0,-2 0-20 0,1 0-25 0,-1 0-31 15,0 0-33-15,4 0-41 0,-1 0-45 0,0-3-51 0,0 3-55 0,3-1-22 16,-3-2-8-16</inkml:trace>
  <inkml:trace contextRef="#ctx0" brushRef="#br0" timeOffset="677165.8643">29032 14832 99 0,'-2'-5'526'0,"0"1"11"0,2 1 9 0,-1 0-82 0,1 1-131 15,-2 1-86-15,1-1-62 0,1 2-40 0,-2-1-28 0,0 1-18 0,1 0-11 0,-1 1-11 16,0 1-6-16,-1 1-9 0,2 0-8 0,-1 3-8 0,-1 1-6 16,-1 1-3-16,-1 2-1 0,-2 2 1 0,2 2 5 0,-3-1 4 0,-1 4 3 15,0 2 5-15,-3 0 2 0,-2 1 2 0,2 3-1 0,-6 0-2 16,2 0-2-16,-1 4-2 0,-3 0-3 0,-1 0-3 0,-3 3-3 0,2 0-5 16,-3-1-4-16,1 0-4 0,-3 0-4 0,0 0-5 0,1 3-4 15,-3-4-4-15,1 1-3 0,3-1-2 0,-2-1-3 0,0 0-2 16,3-5 0-16,-1 2-4 0,1-2 1 0,4-2 0 0,-1 0 0 0,4-2 0 15,-1-3 1-15,2-2 1 0,5-2 1 0,-1-1 3 0,0-1 2 0,4-1 3 16,1-2 4-16,0 0 1 0,3-3 1 0,-3-2-3 0,2 0-3 0,2-1-4 16,-3-1-5-16,3 0-3 0,-2-2-4 0,2-3-3 0,0 0-3 15,-2-2-5-15,2-1-4 0,-2 0-8 0,4-1-4 0,-2-3-6 0,3-1-1 16,0 2 1-16,0-5 1 0,0 3 2 0,1-5 3 0,2 1-1 16,0-1 1-16,0 0 1 0,1-3-1 0,0 0 2 0,1-1 0 0,2 0 2 15,2 1 1-15,-3-2 2 0,2 2 0 0,2-2 2 0,1 3 2 0,-2 1 2 16,4-1-1-16,-1 1 3 0,1 3 2 0,1 0 3 0,1 0 4 15,-1 0 6-15,0 5 6 0,2-2 7 0,0 4 7 0,-1 0 6 0,1-2 4 16,0 5 5-16,2-3 5 0,-3 5 6 0,1-1 6 0,1 2 2 16,-2 1 3-16,0 0 4 0,3 3 2 0,-5 0 3 0,1 1 3 0,2 4-1 15,-4-1 1-15,1 4 2 0,0-1 0 0,-1 3 0 0,-1 1-2 16,-1 3 1-16,2 1-2 0,-4 1-1 0,2 2 0 0,-1 0-3 0,-1 0-4 16,0 3-4-16,-1 1-6 0,2-2-5 0,-5 3-6 0,3-1-6 0,-1 0-4 15,1 0-2-15,0-1-4 0,0 2-3 0,1-3-2 0,-2 0-3 16,2 0-1-16,0 0-3 0,1-2-4 0,-1-1-6 0,3-2-4 0,-1 2-11 15,1 0-14-15,1-5-18 0,0 0-22 0,2 0-26 0,0-2-26 0,2-1-32 16,-2 1-30-16,3-2-37 0,-1-3-40 0,3 0-65 0,-1-1-81 0,1-3-90 16,3 1-98-16,-5-4-41 0,5 0-13 0,2-1 4 0,-2-3 14 15</inkml:trace>
  <inkml:trace contextRef="#ctx0" brushRef="#br0" timeOffset="678033.5825">29781 15063 236 0,'0'-2'566'0,"-4"-1"13"0,3 0 14 0,-1 0-47 0,1 2-77 0,1-2-96 0,-2 3-103 0,0-2-62 0,2 2-40 0,0 0-24 16,0 0-17-16,0 0-12 0,0 0-9 0,0 2-12 0,2 1-11 16,0 1-12-16,-1 0-13 0,2 3-12 0,1 2-11 0,-3-1-8 0,2 4-6 15,2-2-2-15,0 3-2 0,-1 2-1 0,0 0-1 0,-1 3 0 0,0 0-1 16,-1 2-2-16,-1-1-1 0,1 1-2 0,-2-1 0 0,0 2-1 0,-2 0-1 15,1 0-2-15,-1-1 0 0,-1 1-1 0,0-1 1 0,-1-1-1 16,0-1 0-16,-2 0-1 0,-1-4 1 0,2 1-1 0,1-2 1 0,0-1 1 16,0 0-1-16,-1-3 4 0,0-2 2 0,2 0 5 0,0 0 5 0,1-3 6 15,1 0 7-15,-1-1 4 0,1-1 2 0,1-2 2 0,0 0-1 0,0-5 0 16,0 1-2-16,1 0-2 0,1-4-2 0,1-1-6 0,0-1-6 16,2-2-9-16,0-3-13 0,2-2-14 0,0 0-14 0,1-2-9 0,3-2-6 15,0 0-4-15,-2-1-3 0,5 1 0 0,-1-1-2 0,1-1 0 0,-1 0 3 16,0 2 0-16,3 2 3 0,-4-2 5 0,1 3 6 0,0 1 7 15,0 2 7-15,-1 2 8 0,-1 1 7 0,1 0 6 0,-2 1 5 0,0 2 3 16,0 2 2-16,0 2 3 0,0-1 3 0,-1 3 2 0,-1 2 1 0,0 0 5 16,3 1 3-16,-3 1 3 0,-2 0 3 0,1 4-2 0,2 2 0 0,-3-2-3 15,1 3 0-15,-1 2 0 0,0 1 0 0,0 1-1 0,-1 3-1 0,0-1-2 16,0 1-2-16,-2 2-2 0,2-1-3 0,-2 2-1 0,1 0-2 16,-2 0-2-16,0 0-1 0,-1 0-2 0,1 0-1 0,-2 2-2 0,0-5-4 15,0 5-8-15,0-4-7 0,0-1-13 0,0 1-15 0,0-1-14 0,0-1-13 16,0-1-18-16,1-4-17 0,-1 2-24 0,2-2-26 0,0 0-27 0,1-3-27 15,-2-1-47-15,4 0-54 0,0-4-80 0,1-1-93 0,0 0-62 0,1-2-45 16,-1-3-16-16,3-2-3 0,-1-1 9 0</inkml:trace>
  <inkml:trace contextRef="#ctx0" brushRef="#br0" timeOffset="678333.1398">30403 14742 234 0,'0'-14'577'0,"0"3"13"0,2-2 5 0,-2 0 2 0,1 4-116 0,1 0-171 0,0 0-99 0,1 1-60 0,0 2-34 0,2 1-23 0,0-2-10 0,2 5-9 0,0-1-13 0,-1 0-16 0,2 2-16 0,1 1-14 0,1 1-11 15,0 2-10-15,-2 2-4 0,2 2-3 0,0 0-1 0,-2 0 3 0,1 4 2 16,-2 1 4-16,-1-1 0 0,-1 4 3 0,-4 2 2 0,3-2 4 0,-4 2 3 16,-2-1 4-16,0 3 6 0,-2-2 7 0,-1 3 8 0,-2-3 7 15,1 2 10-15,-3-1 7 0,-1 0 6 0,0-1 6 0,0 1 4 0,0-2 5 16,0-1 5-16,0 0 1 0,0-2 0 0,0 0 0 0,1-1-3 0,3-4-4 15,-1 1-4-15,3 0-4 0,-1-1-5 0,0-1-4 0,4-2-4 0,-1 2-1 16,2-2-1-16,2 0 0 0,-1-1 1 0,4-1 3 0,0 2-2 16,1-3-1-16,4 3-9 0,0-2-13 0,2-2-20 0,3 2-21 0,1-1-25 15,3-1-29-15,2-1-35 0,1-1-37 0,3-1-46 0,0 1-48 0,4-2-84 16,-1 0-100-16,1 1-107 0,2-3-114 0,1-2-48 0,-4 2-21 0,4-2 0 16,0-3 7-16</inkml:trace>
  <inkml:trace contextRef="#ctx0" brushRef="#br0" timeOffset="678832.5766">30711 15470 172 0,'-4'-4'377'0,"-2"1"-37"0,1 2-44 0,0-3-35 0,2 1-30 0,-4-1-17 0,3 1-13 0,-1 0-4 0,1-1 0 16,0 4-1-16,-1-3 0 0,2 0 1 0,-2 0-1 0,2 0-2 0,0 0-5 15,-1 0-6-15,0 1-3 0,3 1-3 0,-1-2-3 0,1 1-2 0,1 2-3 16,-2-2-5-16,2 2-4 0,0 0-7 0,0 0-6 0,0 0-8 0,0 0-10 16,0 0-11-16,2-1-10 0,-1 1-11 0,1 0-13 0,1 0-13 15,0 0-11-15,3 0-12 0,-1 1-9 0,1 1-8 0,3-2-9 0,0 2-7 16,3-2-7-16,1 3-7 0,3-2-7 0,3 1-6 0,-2 1-6 0,4-2-6 15,1 1-5-15,-1 1-6 0,2 0-5 0,2-2-10 0,-1 1-8 0,0 1-10 16,0-3-11-16,1 3-7 0,-1-2-10 0,-1 2-8 0,-2-2-10 16,1 1-9-16,-2-2-8 0,-2 2-11 0,-1-1-9 0,-2-1-12 0,-1 1-12 15,-5-1-19-15,-1 0-21 0,0 0-32 0,-3-1-39 0,-2 1-63 0,-3 0-74 16,-2-3-61-16,1 0-53 0,-3-1-24 0,-3 1-6 0,1-2 3 0</inkml:trace>
  <inkml:trace contextRef="#ctx0" brushRef="#br0" timeOffset="679749.175">31800 15095 437 0,'0'-7'503'0,"0"2"11"0,0 2-59 0,0-1-96 0,0 1-82 0,0 0-72 0,0-1-45 0,0 4-28 0,0-3-18 0,0 3-8 0,0 0-7 0,0 0-3 16,0 0-9-16,0 0-7 0,0 0-10 0,0 0-14 0,0 0-8 0,0 0-10 16,0 0-3-16,0 0-3 0,0 3 0 0,0 0-1 0,0 1 3 0,0-1 1 15,2 1 3-15,0 3 3 0,-2 1 3 0,1-1 2 0,1 0 3 0,-2 2 3 16,1 2-1-16,-1 1-3 0,0 1-3 0,2-1-6 0,-2 3-2 0,0 0-3 16,0 2-1-16,0 0-3 0,0 3-2 0,0-3-1 0,0 4-1 0,0-1-1 15,-2 2-4-15,2-1-2 0,-1 1-3 0,-1 0-2 0,1 1-2 16,-3 0-2-16,3 1-1 0,-5-2-2 0,3 2-1 0,0-2-3 0,-1 0-1 0,-1 0-3 15,2 0-1-15,-2-1-3 0,1 1-1 0,-1-1-1 0,2-1-1 0,-2-1 0 16,0-1 1-16,4 0 1 0,-2-2 0 0,-1 0-1 0,3-3 2 16,-3-1-1-16,2-1-1 0,0-1-1 0,2 0-2 0,0-3-3 0,0 1-5 0,0-1-7 15,0-3-8-15,0-1-8 0,2 0-12 0,0-3-14 0,-2 0-12 16,0 0-14-16,1-3-12 0,2-2-14 0,-3 0-11 0,1-2-13 0,-1-2-9 16,2 0-8-16,0-3-11 0,-2-1-12 0,0-2-14 0,0-2-17 0,-2 0-15 15,0-2-16-15,1 0-12 0,-2-2-6 0,2-3 1 0,-3-1 4 0,1 0 15 0,0 0 18 16,0-2 26-16,-1-1 29 0,3 2 39 0,-2-3 41 0,-1 0 46 0,3 0 50 15,-3 2 52-15,0 0 52 0,3-2 43 0,-1 3 38 0,0 0 26 16,2 0 22-16,-1 3 11 0,1 0 7 0,0 0-1 0,0 3-8 0,1 0-9 16,-1 2-13-16,2-1-15 0,0 3-15 0,-1 2-16 0,3 0-16 0,1 2-12 15,-1 0-11-15,-1 1-12 0,2 4-8 0,-2 0-13 0,2-1-12 0,0 1-10 16,2 3-11-16,-1 1-11 0,2 0-11 0,-1-1-10 0,2 1-8 0,1 3-8 16,-2 0-8-16,4 0-5 0,-1 3-7 0,1 1-3 0,2-1-5 0,-2 3 0 15,1-2-1-15,0 4 0 0,1 1 0 0,-3-3 0 0,0 5-1 0,0-1 0 16,-2 1 0-16,1 2-2 0,-1-2 0 0,-2 2 0 0,-3-1-1 0,0 0 1 15,-1 2-1-15,-1-2 1 0,-2 0-1 0,-2 1 0 0,0-1 2 0,-1 0-1 16,-2 0 1-16,-1 0 0 0,-2-2 2 0,0 2 0 0,-1-2 0 0,-4-2 1 16,4 2-1-16,-3-3 1 0,-2 1 0 0,2-2 0 0,-1 0 1 0,0-2 0 15,2 0 1-15,-1 1 0 0,2-2 0 0,0 1 2 0,1-4 0 0,1 3 0 16,3-1-1-16,1-2-6 0,-1 0-6 0,1 0-6 0,2 0-5 0,0 0-8 16,2 0-8-16,0 0-8 0,0-2-11 0,2-1-10 0,0 3-13 0,2-4-8 15,1 4-7-15,-1-1-1 0,1-1-2 0,3 2 3 0,1 0 7 0,-1 0 5 16,1 0 6-16,0 0 8 0,0 0 8 0,3 2 9 0,0-1 12 0,-2 3 13 15,-1-4 14-15,1 5 9 0,1-3 10 0,-3 1 6 0,0 1 6 0,1-1 5 16,-1 2 5-16,0-1 4 0,-3 1 6 0,1 1 2 0,-2 0 3 0,0-3 0 16,-3 4-1-16,1-1-2 0,-2 1 1 0,0-2-3 0,-2 2-2 0,1-3-2 15,-3 2-1-15,0-1-2 0,-2 2-2 0,1-1-3 0,-3-2-3 0,0 1-3 16,-3 1 0-16,1-2-2 0,-1 0 1 0,-1 1-2 0,-1-1-2 0,1 0 0 16,-1-3-1-16,-3 2-2 0,3 1-3 0,0-4-4 0,-2 3-8 0,2-3-12 15,-1 0-10-15,1 0-19 0,-1-3-20 0,3 3-25 0,0-4-24 0,-2 0-43 16,5 0-47-16,0 0-74 0,1-2-87 0,0-1-74 0,1-1-67 0,3-1-32 15,1 0-18-15,1-3-3 0</inkml:trace>
  <inkml:trace contextRef="#ctx0" brushRef="#br0" timeOffset="680148.4902">32047 15079 38 0,'7'-3'531'0,"-1"2"7"0,0-1 8 0,2 2 10 0,-3 0-86 0,0 0-133 0,-1 0-98 0,1 3-78 0,-2 0-44 0,3 1-25 0,-2 0-9 0,0 0-2 0,0 2 1 0,-3 2 4 0,1-1-4 0,-1 1-6 0,-1 2-10 0,0 1-7 0,0 2-8 0,0-1-3 16,-1 2-4-16,-1-1-4 0,1 3-4 0,-3 0-4 0,0 0-4 16,0-1-2-16,-2 3-3 0,3-1-3 0,-2 0 0 0,2 0-4 0,-2 0-1 15,2-2-1-15,0 1-2 0,-3-2-2 0,3-1-1 0,0-1-1 0,-1 0-1 16,1-1-1-16,2-2 2 0,-3-2 1 0,4 0 3 0,-1-2 2 0,1 2 4 16,0-4 5-16,0-1 1 0,1 0 3 0,-1-1 0 0,4-1-2 0,-3 0-2 15,2-1-4-15,1-1-5 0,0-3-2 0,0 0-7 0,1-2-7 0,2 0-8 16,-1-3-9-16,2 1-9 0,2-3-8 0,-1-2-7 0,1 3-7 0,1-5 0 15,0 0-2-15,2 1 3 0,-1 0 1 0,-1 0 4 0,5 1 4 0,-5-2 3 16,0 4 4-16,2-2 7 0,0 4 6 0,-1-2 8 0,-2 2 6 0,-1 1 7 16,2 1 6-16,-3 2 2 0,-2 0 1 0,2 1 2 0,-2 1 3 0,1 2 3 15,-2-1 5-15,-1 3 1 0,0 0 3 0,-1 3 3 0,0-1-2 0,1 4-1 16,0 0-3-16,-1 1-1 0,-2 2-2 0,1 0 0 0,0 2-2 0,1 1 0 16,-3 1-1-16,1 1-4 0,-1-2-2 0,0 5-6 0,0 0-1 0,0-2-6 15,0 2-5-15,-1-1-10 0,-1-1-11 0,1 2-14 0,-3-1-18 0,3 1-21 16,-2-2-25-16,1 0-29 0,0 0-32 0,1-3-37 0,-2 3-42 0,2-4-63 15,1 1-71-15,1 0-77 0,2-4-82 0,0 0-35 0,2-2-10 0,-2 0 4 16</inkml:trace>
  <inkml:trace contextRef="#ctx0" brushRef="#br0" timeOffset="680813.6953">32545 15345 1 0,'-1'0'468'0,"-3"1"-17"0,3-1-33 0,-1 2-53 0,1-2-65 0,1 0-44 0,-2 0-38 0,0 0-22 0,2 0-16 15,0 0-9-15,0 0-6 0,0 0-5 0,0 0-8 0,4 0-10 0,-3 0-10 16,2 0-13-16,1 0-12 0,0 0-13 0,6 0-15 0,-4 0-10 0,2 0-9 15,2 0-10-15,0 0-7 0,2 0-7 0,2 0-8 0,-2 0-8 0,3 0-7 16,1 0-11-16,0 0-13 0,1 0-14 0,0 1-14 0,-1-1-15 0,3 2-15 16,-5-2-18-16,2 0-17 0,-2 0-21 0,0 0-20 0,-3 0-28 15,2 0-33-15,0 0-44 0,-4 0-49 0,4 0-61 0,-4 0-66 0,-1-2-43 16,-1 1-35-16,-1-1-20 0,-3-1-11 0</inkml:trace>
  <inkml:trace contextRef="#ctx0" brushRef="#br0" timeOffset="681033.606">32639 15132 218 0,'-2'-3'503'0,"2"1"12"0,0 1-50 0,0 1-80 0,0-3-74 15,2 3-74-15,-2 0-42 0,3 0-27 0,-2 0-13 0,3 3-6 0,0-2-2 16,-1 2-6-16,2 1-7 0,-2 0-9 0,0 3-8 0,2-1-10 0,-2 1-8 16,3 3-7-16,-3-1-5 0,1 1-4 0,-1 2-5 0,-1 2-5 0,1-2-8 15,-3 1-6-15,1 1-6 0,-1 1-6 0,0 0-4 0,-1 1-5 0,1-1-3 16,-3 2-5-16,1 1-5 0,-1 0-5 0,-1-1-11 0,1 0-15 0,-1 1-16 15,1 2-19-15,-2-3-19 0,2 3-24 0,-2-3-28 0,2 1-35 0,-1 0-45 16,1-1-47-16,-1-1-81 0,2-1-96 0,1 0-84 0,1-2-78 0,1-1-34 16,1-1-13-16,2-1 1 0</inkml:trace>
  <inkml:trace contextRef="#ctx0" brushRef="#br0" timeOffset="681868.0227">33331 15233 10 0,'5'-4'390'0,"-1"1"-36"0,4-2-37 0,-3 0-42 0,0 2-23 0,-2-1-16 0,2 0-8 0,-2 0-7 0,-2-2-6 0,3 1-6 0,-4 2-6 16,1-1-8-16,2 1-11 0,-3-2-10 0,0 2-13 0,-3-1-14 0,2 1-15 15,1 0-11-15,-2-1-14 0,0 1-14 0,1 2-13 0,-2 0-14 16,-1-1-11-16,1 2-10 0,-2-1-10 0,-1 1-8 0,-3 1-5 0,1 1-6 15,0 0 1-15,-5 1 2 0,2 2 4 0,-2 2 5 0,-1 3 6 16,0-2 5-16,-2 5 4 0,2-1 3 0,-3 4 4 0,1 0 1 16,0 1 2-16,-1 3 0 0,2-1 1 0,2 0-1 0,-2 3-1 15,4-1-3-15,-2-1-3 0,5 3-3 0,0 0-2 0,1-3-3 0,4 1-2 16,-1 1-2-16,6-1-2 0,1-1 0 0,3-1-4 0,2-1-7 16,2 0-15-16,4-1-21 0,2 1-26 0,3-4-31 0,0 1-39 0,4-1-43 15,4-1-57-15,2-4-64 0,2 1-105 0,1-3-129 0,1-1-83 16,0-2-64-16,2-1-31 0,0-1-11 0,-2-4 3 0</inkml:trace>
  <inkml:trace contextRef="#ctx0" brushRef="#br0" timeOffset="687702.43">24843 5022 292 0,'1'0'291'0,"5"0"-71"0,-1-2-77 0,2 2-39 0,4-3-17 15,1 2-8-15,4-2-3 0,5 0 0 0,1 0-1 0,0-1-2 0,7 1-4 16,1-2-4-16,1-2-3 0,4 3-5 0,-1-2-7 0,4-1-8 16,2 2-6-16,4-1-4 0,1 0-5 0,0 0-8 0,5 0-9 0,0 2-9 15,4-2-12-15,1-1-15 0,1 2-19 0,0-2-23 0,6 3-27 16,-2-2-32-16,0-1-36 0,3 4-35 0,-2-2-33 0,0 1-58 16,-1 1-71-16</inkml:trace>
  <inkml:trace contextRef="#ctx0" brushRef="#br0" timeOffset="688398.5368">29766 4668 57 0,'-1'-8'493'0,"1"1"8"0,0-1-70 0,0 1-112 0,0-1-72 0,1 3-51 0,1-3-31 0,-2 2-17 0,1 1-14 15,-1-1-11-15,2 2-11 0,0 1-16 0,1 0-12 0,-2 1-13 16,1 0-12-16,0 2-10 0,-1 2-10 0,2 0-10 0,1 1-6 0,2 4-8 16,-2 1-3-16,0 1-6 0,0 4 0 0,1-1-1 0,2 5-1 15,-2 2 2-15,0 3 0 0,0 1 3 0,-2 4 3 0,2 3 0 0,-1 3 0 16,-1 2 0-16,0 2-3 0,-1 3-4 0,2 3-14 0,-3-1-18 0,-1 4-27 15,2 2-31-15,0 2-36 0,-1 2-37 0,1 2-57 0,-1 2-67 16,3 3-87-16,-3-1-96 0,3 2-53 0,-1 0-28 0,0 0-15 0</inkml:trace>
  <inkml:trace contextRef="#ctx0" brushRef="#br0" timeOffset="690215.5049">26183 15885 101 0,'-3'1'426'0,"3"1"-25"0,0-2-72 0,0 0-92 0,0 0-55 0,0 3-34 0,3-3-16 16,-3 3-8-16,1-3-3 0,3 1 3 0,-3 0 1 0,4 1 0 0,0-1-6 15,3 1-9-15,1 1-11 0,1-1-13 0,-1 0-12 0,5-2-11 16,-1 4-10-16,3-3-8 0,1 2-7 0,2 1-6 0,3-1-7 0,1-1-4 15,3 1-6-15,5 2-2 0,0-2-2 0,4 1-1 0,6-1-2 0,0 2-3 16,5-2-4-16,3 1-5 0,5-1-6 0,4 0-7 0,4-1-6 16,3 1-7-16,4 1-4 0,4-1-7 0,0-2-7 0,4 1-9 0,1 1-4 15,0-1-5-15,4 0-6 0,-1-2-5 0,1 4-13 0,0-3-14 0,-2 1-16 16,2 1-19-16,0-1-28 0,-3 1-32 0,2-1-32 0,-1 0-30 16,-4-1-54-16,1 1-64 0,-4 1-40 0</inkml:trace>
  <inkml:trace contextRef="#ctx0" brushRef="#br0" timeOffset="690582.1134">29213 15961 14 0,'5'-5'438'0,"-1"1"-15"0,0 0-60 0,-3-1-80 0,2 0-52 0,1 1-37 16,-1 0-24-16,0-1-20 0,0 0-10 0,1 1-11 0,-2 0-3 0,1 0 0 15,1 0-2-15,-1-1-5 0,0 1-2 0,0 0-3 0,1 1-4 0,-1 0-4 16,-2-1-5-16,1 2-3 0,0 0-6 0,0 1-4 0,-2-1-4 0,2 1-3 16,-2 1-4-16,0 0-6 0,0 0-8 0,0 0-7 0,0 0-8 15,0 0-6-15,0 0-6 0,0 0-7 0,0 0-6 0,-2 0-5 0,0 1-4 16,-2 1-1-16,3-1-2 0,1 2-1 0,-3 2-1 0,1-2 0 0,0 3 0 15,2 1 0-15,-3 0 2 0,2 1 1 0,1 3 1 0,-2 0 2 0,0 2 2 16,2 2 1-16,-1-2 0 0,1 3 0 0,0 0 0 0,0 2-3 16,1-1-1-16,-1 2-3 0,2 1-7 0,0-1-11 0,1 1-13 0,0 1-15 15,0-1-23-15,0 3-26 0,1 0-34 0,0-1-37 0,1 1-60 0,-2 2-71 16,2-1-97-16,-2 0-108 0,2 0-64 0,-4-2-38 0,3 1-15 0,-3-1-5 16</inkml:trace>
  <inkml:trace contextRef="#ctx0" brushRef="#br0" timeOffset="691051.0906">28530 16990 491 0,'0'-2'593'0,"0"1"-5"0,0-1-3 0,0 0-4 0,0 2-101 0,2-1-149 0,-1-1-110 0,3 2-92 0,1-2-53 0,-1 1-33 0,5-3-16 0,1 4-8 16,1-3-1-16,3 3 0 0,4-4 1 0,2 3 2 0,4-1-2 0,3 0-1 15,3 2-6-15,1 0-8 0,4-3-15 0,3 3-12 0,0 0-21 0,5 3-20 16,0-3-27-16,1 4-29 0,-1-1-31 0,2 2-35 0,0-3-50 16,-1 3-59-16,0-2-73 0,-1 1-81 0,-1-1-53 0,0 2-36 0,-3-1-17 15,0-1-3-15</inkml:trace>
  <inkml:trace contextRef="#ctx0" brushRef="#br0" timeOffset="691349.1895">29980 16733 245 0,'0'-7'515'0,"0"2"-3"0,0 0-1 0,1 2 1 0,1 0-100 0,-2-1-146 16,1 2-93-16,-1-1-61 0,0 1-37 0,0 2-22 0,0 0-10 15,0 0-5-15,0 0 2 0,0 0 5 0,2 0 6 0,0 2 5 0,-2 1 3 16,1 1-1-16,1 1-3 0,-2 1-4 0,1 1-5 0,-1 3-3 0,2-1-4 16,0 1-1-16,-2 3 0 0,1 0-2 0,-1 2-5 0,2 2-5 0,-1 2-5 15,-1 0-4-15,2 3-1 0,0 3 0 0,-2 0-1 0,1 1 1 0,4 3-9 16,-4 1-13-16,1 2-17 0,-1 1-23 0,3 2-29 0,0 0-28 16,0 1-37-16,-3 2-36 0,3-1-56 0,-1 2-65 0,-2-1-86 0,2 2-96 15,-1-3-52-15,-2 1-30 0,0-1-10 0,0-2 2 0</inkml:trace>
  <inkml:trace contextRef="#ctx0" brushRef="#br0" timeOffset="695782.1">28442 14521 306 0,'-5'-4'526'0,"2"1"2"0,-1 0 3 0,0 0-76 0,1 1-114 0,1 1-93 16,-1-1-83-16,2 1-48 0,-3 1-30 0,3 0-19 0,-1 0-9 0,-1 0-4 15,0 3 1-15,-1-2 4 0,-1 4 3 0,0 1-1 0,-2 1-3 16,-1 3-5-16,-1 1-6 0,0 5-8 0,-3 0-4 0,0 2 1 0,-1 3 5 16,2 3 1-16,-5 1-1 0,3 1 1 0,-1 5-1 0,2 1-2 15,-4 1-2-15,3 0 1 0,-1 5-2 0,3-1-1 0,0 4 0 16,-2-1 0-16,4 4 1 0,-1-1-3 0,-1 0-6 0,5 2-3 0,1-1-4 16,0-1-3-16,4 1-3 0,-4-1-4 0,5-2-2 0,0-1-2 0,3-1-2 15,0-1-3-15,0-5-4 0,2 3-6 0,2-5-5 0,1-2-10 16,1-3-12-16,1-1-16 0,1-1-19 0,1-3-23 0,1-3-27 0,1 0-28 15,0-4-34-15,4-2-54 0,-1-5-62 0,4-1-88 0,-3-2-98 0,2-3-60 16,2-2-36-16,0-2-12 0,0-1 0 0</inkml:trace>
  <inkml:trace contextRef="#ctx0" brushRef="#br0" timeOffset="696399.1436">28636 14478 119 0,'-6'-10'500'0,"3"1"-5"16,0 1-5-16,3-2-9 0,1 2-116 0,2 0-175 0,5 1-93 16,5 1-52-16,0-2-27 0,4 2-17 0,4 1-8 0,2 1-4 0,6-1-2 15,4 3 0-15,3 0 2 0,4 1 3 0,2 1 0 0,7 0-2 0,5 1-3 16,-2 1-2-16,8 0-2 0,4 2-2 0,3-1 0 0,5 1-1 15,2 2 1-15,5-2 1 0,5 1 3 0,0 2 0 0,3-2 5 0,3 0 5 16,1 1 6-16,4 0 6 0,1 0 3 0,2 1 4 0,1 0 4 16,0 0 4-16,2 0 4 0,0-1 5 0,1 2 2 0,0-2 4 0,-1 1 10 15,1-1 10-15,-1 0 3 0,-2 2-3 0,-2-2-2 0,-1 1-3 0,0-1-2 16,-1 1-2-16,-1 1-3 0,-3 0-4 0,-1 0-1 0,-1-1-4 16,-3 0-3-16,0 1-2 0,-5 1-9 0,-7-2-9 0,-1 1-7 0,-3-1 0 15,-4 0 0-15,-1 1-1 0,-1-1 1 0,-1 1 0 0,1 0 1 16,-4-1 4-16,0 1 2 0,-2 0 4 0,-4-1 3 0,2 2 5 0,-3-1 5 15,-2-1 6-15,-4 0 3 0,1 1-1 0,-5-2 0 0,-3 0 0 16,-2 1 1-16,-3 1 0 0,-2-2 1 0,-3-1 2 0,-1 2 0 16,-4-2 0-16,-1 1 1 0,-3-2 1 0,-3 1 1 0,-2 0 1 0,-2-3 1 15,-1 1 0-15,0 0-2 0,-5 0-2 0,0-2-1 0,1 2-3 16,-4-1-3-16,-1-1-4 0,3 1-4 0,-6 1-3 0,3-2-4 0,-3 1-1 16,3 1-2-16,-4 0-1 0,1 1-2 0,1 1-2 0,-2 0 0 15,0 3-2-15,0 0 1 0,0 0 2 0,0 2 2 0,0 0 2 16,0 2 3-16,0 2 5 0,-2 0 2 0,1 3 2 0,1 1 1 0,-2 1-1 15,0 2 1-15,2 4-1 0,-1-1 0 0,1 1-2 0,-2 2 1 16,0 5-4-16,2-2 0 0,-1 3-1 0,1 2-4 0,-2-1-4 0,1 4-5 16,1-1-3-16,-4 1-4 0,3 0-2 0,-2 3-5 0,1-2-1 15,-1 0 0-15,-1 0 3 0,2 2 4 0,-1-3 1 0,-1 2 3 0,0-2 0 16,0 1 2-16,0-1 2 0,-1-1 1 0,-1-2 3 0,-1-2 1 16,3 0 0-16,-3-3 4 0,1 0 1 0,-3-3-1 0,-3 0-3 0,3-4-5 15,-4 0-3-15,0-1-6 0,-2-5-10 0,-1 1-11 0,-3-3-12 16,-3-2-15-16,0-1-16 0,-4-2-19 0,-2-3-19 0,-4 0-23 15,-3-3-25-15,-2-2-30 0,-3 0-31 0,-3-4-32 0,-1 0-36 0,0-1-54 16,-5-3-62-16,1-1-65 0,-2-2-67 0,-2-1-37 0,-2 0-20 0,0-2-3 16</inkml:trace>
  <inkml:trace contextRef="#ctx0" brushRef="#br0" timeOffset="696951.443">28521 15723 389 0,'-6'4'504'0,"4"-1"-2"0,0 0-3 0,2 0-95 0,2-1-144 0,1 1-89 0,2 1-64 0,1-1-35 0,4 0-18 0,-1 0-8 0,8-1-2 16,1 0-2-16,3 2 2 0,2-1-1 0,6 2 0 0,1-2-3 15,4 1-3-15,6-1-5 0,2 1-6 0,5-1-6 0,3 2-4 0,4-1-4 16,4 1-3-16,2 0-1 0,3 2 0 0,5-1 0 0,2-2 2 0,3 4 1 16,3-2 2-16,2 2 0 0,4-1 2 0,1 2 0 0,2 0 1 0,4 0 1 15,-1 3 2-15,4-2 0 0,1 1 0 0,5 0-1 0,4 0-1 0,0 3-4 16,3-2-8-16,-1 1-7 0,0 0-8 0,4-1-6 0,-4-2-3 0,2 2-7 15,-2-1-10-15,-2 2-9 0,0-3-10 0,-2 1-8 0,-5-1-9 0,-4 0-6 16,-2 0-3-16,-2-1-2 0,-2 0-1 0,-4-2 1 0,-2 2 2 0,-5-2-2 16,-1 2-1-16,-5-4 0 0,-5 3-3 0,-3-4-1 0,-5 2-1 0,-4-1-2 15,-8-1-2-15,-5-1-5 0,-1 0-7 0,-4-1-5 0,-4 1-6 16,-3-2-7-16,-1 1-10 0,-3-2-21 0,0 0-27 0,-4 0-41 0,-1 0-47 16,-3 0-36-16</inkml:trace>
  <inkml:trace contextRef="#ctx0" brushRef="#br0" timeOffset="698584.034">30718 14578 180 0,'-7'-6'443'0,"-2"1"-48"0,3-4-79 0,-1 4-69 0,-2-3-64 0,0-1-36 0,1 2-20 0,0-1-14 0,0-1-11 0,-5 2-4 16,5-1-4-16,-1-1-5 0,-4 1-3 0,0 1-9 0,1-2-8 16,1 2-7-16,-2-1-7 0,-4 0-8 0,1 1-6 0,-2 0-6 0,1 0-3 15,0 0 0-15,-5-1 0 0,1 3 1 0,-1-2 1 0,-2 2 1 16,-3-1 2-16,1 1 1 0,-1 1 1 0,-5-3 2 0,0 5-1 0,-1-3 3 15,-3 2 1-15,-1 2 1 0,-3-2-1 0,0 1 0 0,-1 2-3 16,-2 0 0-16,0 0-2 0,1 0-2 0,1 2-3 0,-1 1-2 0,0-2-2 16,1 4-4-16,1-1-4 0,-1 1-3 0,5 1-2 0,-1 0-2 0,3 1-3 15,0 2 0-15,3 1-2 0,-4-1-2 0,5 1-2 0,0 2 0 16,3 0-3-16,0 1 0 0,0 2-1 0,1 1 0 0,2 0 0 0,0 2 1 16,3-1-1-16,-1 4 2 0,4-2 3 0,2 3 3 0,-2 0 3 15,4 3 1-15,2 0 4 0,-1 0 2 0,5 3 3 0,-1 0 1 0,4 1 0 16,2 1 1-16,1 1 1 0,2-1 0 0,2 2 1 0,1 2 0 0,2-2-2 15,0 2-3-15,0-1-1 0,3 1 0 0,0-1-3 0,3 0 0 0,-1 1-1 16,-2-3-3-16,3 1 1 0,0-2-2 0,-2 1 0 0,4-4-1 0,-2 2 0 16,0-2 1-16,2-2-2 0,-2 1 0 0,1-2 2 0,-1-2 0 15,2 1 2-15,0-2 1 0,1-1-1 0,0-3 2 0,1 1 1 0,2 0 1 16,-3-3 2-16,3 1-1 0,3-3-1 0,-2 2 1 0,3-4 0 0,0 1 0 16,1 0-2-16,1-2-3 0,4 0 0 0,-2-2-2 0,4 0-1 0,1 2-2 15,-3-5-1-15,5 3-2 0,0-4-4 0,0 1-3 0,1 2-3 16,2-4-4-16,-2 1-4 0,2-1-3 0,-1 0-2 0,0-2-3 0,0 1-1 15,2-1-4-15,-5 0 0 0,1 1-3 0,-1-2-2 0,-1 0 0 0,0 0 0 16,-1 0 2-16,-2 0 3 0,-1-2 3 0,0 1 4 0,-1-2 5 0,1 2 2 16,-3-2 4-16,0-2 3 0,-3 0 3 0,2 1 3 0,-3-1 4 0,2-2 4 15,-2-2 4-15,-3 2 3 0,2-4 1 0,-1 1 0 0,0-2 0 16,0 0 1-16,-4-2-2 0,4 1 0 0,-4-5-2 0,0 2-1 0,-1-4-3 16,1-1-2-16,-1 0-4 0,-1-1-4 0,-1-3-4 0,2 0-3 0,-4 0-3 15,2-3-3-15,-1 1-2 0,1 0-3 0,-4-1-1 0,1-1-2 0,0 0 0 16,0 3-2-16,-3-3 1 0,1 2 1 0,2 0 0 0,-4 1 2 15,3 0 0-15,-3 0 1 0,0 3 3 0,1-2-1 0,-3 1 2 0,1 3 0 16,-1-3-1-16,-1 2 1 0,0-1 0 0,0 4-1 0,0-5 1 0,-1 6-1 16,-1-2 2-16,1-1 0 0,-3 1 1 0,-1 1 1 0,2 1 2 15,-3-1 0-15,0-1 2 0,-1 2 0 0,1 0 2 0,0-1-1 0,-3 2 3 16,-1-1 0-16,0 2 0 0,0-3 0 0,0 2 0 0,-1 2 0 0,-3-2-3 16,2 3 0-16,-2-2-1 0,-2 1 0 0,1-1-2 0,-1 1-1 15,-1 2-1-15,-1-3 0 0,-3 1 0 0,3 2 0 0,-3-1 1 0,-1 2 3 16,-3-1 0-16,1 1 2 0,-1-2 0 0,1 4 3 0,-3-2 2 15,2 1 0-15,-4 1 1 0,2 0 2 0,1 2-1 0,-3-1 2 0,2 1-1 16,2 1 1-16,-2 1-1 0,2 0-2 0,-4 1-1 0,4 1-1 0,-2 1 0 16,2 1-2-16,1-1 0 0,-1 3 0 0,0 0 0 0,-1 0-1 15,3 3-1-15,0-3 1 0,0 3-1 0,1 0-2 0,0 0 1 0,-1 3-1 16,1-1 1-16,0 1-1 0,2 1 1 0,-3 1-2 0,3-1-1 0,-2 3 1 16,3-1-2-16,-2 1-1 0,1 0 0 0,1 1 0 0,-2 0 0 15,1 3-2-15,0 0-1 0,0-1-1 0,0 2-2 0,0 0-1 0,-2 1 0 16,4 1-2-16,-2 0 0 0,2 1-2 0,-3 0 0 0,4 3 0 15,-1-2 0-15,1 2 2 0,0 0 2 0,0 1 2 0,0-2 4 0,3 3 4 16,-3 0 2-16,4-3 3 0,-3 4 3 0,3-1 4 0,-2 1 2 0,4-2 2 16,-3 2 3-16,2 0 2 0,1 0 1 0,-1 0 0 0,2 1-2 15,-1-2 1-15,2 0-2 0,-1 2-1 0,2-1-2 0,1-1-1 0,-1 1-1 16,1-2-1-16,2 1 0 0,0-1 0 0,1-1 0 0,1 0-1 16,1-1 1-16,1 2 2 0,1-1 1 0,0-1 3 0,1 1 0 0,1-1 2 15,1-3 2-15,1 3 1 0,1-1 0 0,2 0 0 0,1-2 0 0,1 1 0 16,0 0 0-16,1 0 0 0,2-1 0 0,3 1-1 0,0-3-2 15,2 5 1-15,1-4-1 0,0 2-2 0,4 0 0 0,0-2-1 0,2 3 0 16,0-5 1-16,1 3-1 0,2-1 0 0,1 1 0 0,1-2-2 0,1 0-1 16,0-1 0-16,1 0 0 0,-1-1-2 0,2-1-1 0,0 1 1 0,1-3-1 15,-3-1 0-15,0 0 0 0,1-1 0 0,0-1-1 0,-1 0 1 16,0-3-2-16,0 0 1 0,-2 0-1 0,0-1 0 0,1-1-3 0,-1-2 0 0,1 0-3 16,-4 0 0-16,1-2-3 0,-1-1-2 0,2-1-2 0,-2 0-2 15,-2 0 0-15,3-1-2 0,-2-2 0 0,-1 2-2 0,-1-3 2 0,4 1-1 16,-6-1 2-16,2 1 3 0,0-2 2 0,0 2 4 0,-2-5 2 0,2 3 2 15,-4-2 2-15,2 2 4 0,-1-2 1 0,-3 0 2 0,2-1 2 0,-2 0 2 16,2-2-1-16,-1 0 3 0,-4 1-1 0,2-2-1 0,0 0-1 16,-2-1-1-16,0 0-1 0,2-1 1 0,-3 2-2 0,1-4 0 0,1 1-1 15,-3-1-2-15,1 2-1 0,0-4 0 0,1 2-2 0,-2-3 1 0,0 4-2 16,0-4 0-16,1 0-1 0,0 1-1 0,-3-1-1 0,4-1 0 16,-4 0-1-16,4 2-1 0,-4-1 0 0,-1-1 1 0,5 2 0 0,-5-1 0 15,0-1-1-15,-2 2 0 0,2 0-2 0,0-1 2 0,-2 2 0 0,-1 1-1 16,0-3 1-16,1 3 1 0,-5-2 1 0,3 1 1 0,-3 1 1 0,1-2 2 15,-2 0 0-15,-2 2 2 0,1-1 2 0,-3-1 2 0,-2 2 1 16,3-3 0-16,-2 3 2 0,-1-2-1 0,-2 3 1 0,-1-4-2 0,1 2 0 16,-4-1-2-16,-1 2-2 0,0-1-4 0,-1 1-10 0,-2-1-12 0,-3 3-14 15,1-4-18-15,-4 2-22 0,-1 0-26 0,-3 1-27 0,0 1-28 16,-3-1-43-16,0 0-50 0,-3 3-83 0,2-2-102 0,-5 3-78 0,0-1-64 16,-2 1-26-16,2 2-9 0,-3 0 3 0</inkml:trace>
  <inkml:trace contextRef="#ctx0" brushRef="#br0" timeOffset="702251.0609">5023 17273 48 0,'-5'-5'451'0,"-1"-2"-26"0,1 2-39 0,0 0-74 0,0-1-91 15,-2 0-53-15,2 2-34 0,0-2-19 0,2 1-12 0,-2 1-4 0,0-1 0 16,2 1 0-16,-3 1 2 0,3-2 2 0,1 2-1 0,-1 1-3 16,0-1-4-16,1 1-8 0,-1 0-7 0,1 1-8 0,1 1-9 0,1-2-9 15,-2 0-9-15,2 2-6 0,0 0-10 0,0 0-7 0,0 0-7 0,0 0-5 16,0 0-4-16,2 0-3 0,-1 2-2 0,3 0 0 0,-1-2 2 0,3 1 0 15,1-1 3-15,2 4 1 0,2-4 5 0,2 3 1 0,1-3 3 16,5 4 2-16,-2-3 2 0,5 1 0 0,0-2 1 0,3 2-1 0,1-1 0 16,1-1-1-16,3 0-2 0,2 0-2 0,1-1-2 0,2-1-1 0,2 0-3 15,0 1-4-15,3-3-1 0,-1 1-9 0,4-1-8 0,-2 1-10 16,1-2-11-16,-2 3-12 0,0-3-15 0,0 2-12 0,-3-1-14 0,-4 1-14 16,2 0-13-16,-3 1-12 0,-4 1-13 0,0-3-14 0,-1 3-18 15,-5 0-17-15,-2 1-16 0,-2-2-19 0,-3 2-17 0,-1 0-5 0,-5 0 1 16,-1 0 5-16,-3 0 10 0,-1 0 11 0,-4 0 12 0,0 0 13 15,-4 2 15-15,-2-2 19 0</inkml:trace>
  <inkml:trace contextRef="#ctx0" brushRef="#br0" timeOffset="702448.353">5799 17176 14 0,'-27'3'71'0,"-1"-1"6"0,-2 0 5 0,0 1 1 15,-2 1 0-15,0-3-1 0,-1 3-2 0,0-1 0 0,-2 2 3 16,0 0 4-16,-1-1 3 0,0 2 6 0,1 0 5 0,0-1 6 0,0 2 6 16,0 1 3-16,1-3-1 0,1 2 3 0,1 0 5 0,5 0 3 0,0 0 0 15,2-1-3-15,3-1-3 0,2 2-8 0,3-3-8 0,3 1-8 0,3-3-7 16,3 3-4-16,3-2-3 0,1 0-5 0,7-1-5 0,0-1-5 15,5 2-6-15,3-2-5 0,3 1-3 0,4-2-3 0,4 0-2 0,3 0-1 16,5 0 0-16,5-3-2 0,1 0-2 0,7 0-7 0,1-1-8 16,5-3-9-16,2 0-10 0,4 0-12 0,2-2-14 0,3-1-17 0,0 2-20 15,2-3-22-15,1 1-25 0,0-3-36 0,-1 3-45 0,0 1-79 0,-4-1-95 16,1 3-76-16,-4-2-65 0,-3 2-33 0,-4-1-13 0</inkml:trace>
  <inkml:trace contextRef="#ctx0" brushRef="#br0" timeOffset="705514.4601">31990 15942 343 0,'-1'-2'352'0,"-3"2"-51"0,3 0-58 0,-1 0-39 0,1 0-31 0,-4 0-16 0,4 0-10 15,-2 0-5-15,-1 0-2 0,3 0 0 0,-1 0-1 0,0 0-3 16,1 0-2-16,-2-2-4 0,1 1-5 0,0 1-5 0,1 0-4 0,1-1-6 16,0 1-5-16,0 0-6 0,0 0-5 0,0 0-6 0,0 0-5 0,0 0-6 15,0 0-5-15,0 0-5 0,0 0-4 0,0 0-5 0,0 0-6 0,0 0-2 16,0-2-5-16,1 2-6 0,3 0-6 0,-1 0-7 0,0 0-8 0,4 0-5 15,2 0-4-15,2 2-3 0,0-1-4 0,6-1-1 0,1 3-2 0,4-1-2 16,5-1-2-16,1 2-1 0,4 0-3 0,3 2-2 0,3-3 0 0,2 5 0 16,2-1 1-16,3-2 0 0,1 4-3 0,0-2-4 0,-1 2-5 0,-2-1-3 15,2 1 0-15,1-1-3 0,-3 0-1 0,3 2-4 0,1-1-3 0,-3 2-4 16,5 0-3-16,0-1-2 0,-3 1-2 0,3-2-1 0,-3 2-1 16,3 0 1-16,-3 1 1 0,-1-4-5 0,-2 3-8 0,0-1-5 15,-4-2-7-15,-1 1-7 0,2 0-6 0,-6-2-9 0,-2 1-7 0,-4 0-10 16,1-1-11-16,-7-2-16 0,0 1-22 0,-1-2-22 0,-5 2-22 15,-4-3-16-15,-2 1-17 0,-2-1-21 0,-2 0-26 0,-6-2-40 16,-5 0-50-16,-1 3-30 0</inkml:trace>
  <inkml:trace contextRef="#ctx0" brushRef="#br0" timeOffset="705865.5725">31714 16045 378 0,'-19'-4'479'0,"3"1"-1"16,0 0-1-16,2-2-106 0,1 1-159 0,4 1-81 0,-1 0-40 0,3 0-19 15,0-1-7-15,2 3-4 0,0-1 2 0,4 0 4 0,-2 2 5 0,3-1 0 16,0-1 0-16,3 2-2 0,0 0-2 0,2 0-3 0,3 0-4 0,4 0-7 16,0 0-9-16,5 2-9 0,0-1-7 0,7 1-5 0,3-1-4 0,3 1-5 15,3 2-5-15,4-1-1 0,5 1 2 0,1 1 1 0,1 1-1 0,5 0-2 16,1 1-4-16,3-1-3 0,2 2-6 0,1 0-3 0,0 0-4 15,0 0-5-15,-1-1-4 0,-3 1-1 0,0 1-2 0,-1 0 0 0,0-2 0 16,2 3 1-16,1-1 0 0,0-2 3 0,-3 2 2 0,2 0 2 0,1-2 1 16,-1 1 4-16,-2 1 2 0,3-2 2 0,-4 0 4 0,0-2 1 15,-2 2 0-15,-1 0-1 0,-2-1-1 0,-2-2-1 0,-2 1-3 0,-3-1-2 16,-3-1-1-16,-4 0-3 0,-1 0-7 0,-3 0-5 0,-3-1-11 16,-2 1-15-16,-5-2-19 0,1 1-20 0,-6-2-21 0,-2 0-28 15,-1 3-27-15,-2-3-46 0,-3 0-52 0,-4 0-71 0,0 0-78 16,-3 0-46-16,-3 0-30 0,-2 0-11 0</inkml:trace>
  <inkml:trace contextRef="#ctx0" brushRef="#br0" timeOffset="716997.7949">10454 17577 343 0,'-3'0'480'0,"0"0"-37"0,0 0-57 0,-1 0-72 0,3 1-79 0,-1-1-48 0,-1 0-35 0,1 0-24 0,-1 2-18 0,3-2-12 15,-2 0-7-15,2 0-7 0,0 0-7 0,0 0-6 0,0 0-7 0,0 0-8 16,0 0-6-16,0 0-6 0,0 0-6 0,0 0-3 0,0 0-2 16,0 0-2-16,0 0-2 0,0 0 2 0,0 0-1 0,0 0 3 0,0 0 0 15,0 0 5-15,0 0 0 0,0 0 2 0,0 0 3 0,0 0 1 0,0 0 1 16,0 0 0-16,0 0-1 0,0 0 0 0,0 0-3 0,0 0 0 16,0 0-3-16,0 0-1 0,0 0-2 0,0 0-2 0,0 0-3 0,0 0-2 15,0 0-3-15,0 0-3 0,0 0-2 0,0 0-4 0,0 0-1 16,0 0 0-16,0 0-2 0,0 0 1 0,0 0-2 0,0 0 0 15,0 0 1-15,0 0 0 0,0 0 1 0,0 0 2 0,0 0 0 0,0 0 4 16,0 2 3-16,0-1 3 0,0-1 4 0,2 2 3 0,-2-2 3 0,0 0 2 16,3 1 5-16,-1-1 1 0,1 0 0 0,2 0 0 0,0 0 0 0,1 0-3 15,2 0 0-15,0 0-5 0,3 0-4 0,1 0-2 0,1 0-6 16,4 0-5-16,-1-1-4 0,3 1-10 0,3-2-13 0,-1 2-14 0,3-1-15 16,-1-1-19-16,4 2-21 0,-3-2-24 0,3 2-26 0,0 0-34 15,-2 0-37-15,3 0-56 0,-2 0-66 0,0 0-96 0,1 2-113 0,-1-2-61 16,-1 3-37-16,0-3-13 0,2 2 0 0</inkml:trace>
  <inkml:trace contextRef="#ctx0" brushRef="#br0" timeOffset="725138.684">13019 807 185 0,'-1'-7'295'0,"-1"-1"-112"0,2 1-68 0,-2 0-49 0,2 2-26 0,-1-2-19 0,-1 2-11 0,1 0-7 16,-1 2-8-16,2 1-6 0,-3 1-8 0,3-3-7 0,0 4-9 0,0 0-9 15,0 0-13-15,0 0-18 0,0 0-22 0,-3 4-27 0,0-1-54 16,1 0-68-16</inkml:trace>
  <inkml:trace contextRef="#ctx0" brushRef="#br0" timeOffset="725730.0431">12999 773 254 0,'3'-7'426'0,"-1"1"-58"0,-1-1-79 0,2 0-50 0,0 3-38 0,0-2-18 0,-1 0-9 0,0 1-4 15,-1-2-2-15,-1 4 0 0,2-4-5 0,0 2-3 0,-2 3-3 16,1-3-4-16,-1 0-6 0,0 2-10 0,0 0-10 0,0 2-10 16,0-2-11-16,0 3-12 0,-1-3-9 0,1 3-10 0,0 0-10 0,0 0-7 15,0 0-11-15,0 0-8 0,0 3-6 0,-2-3-6 0,0 3-7 16,2-1-3-16,0 1-4 0,0 2 0 0,0-1-3 0,0 3-1 15,0 3-1-15,0-3 0 0,2 3-2 0,-2 0 1 0,0 1 0 0,0 2 1 16,0 2 0-16,0 1 0 0,0 0-1 0,-2-1 1 0,2 5-1 16,-1 0 1-16,-1-2 0 0,2 2 1 0,-2 2 1 0,1-2-1 0,-2-1-2 15,1 0-7-15,-1 1-8 0,0 0-11 0,2-2-14 0,-1-1-13 0,0 2-14 16,-1-2-18-16,1-3-20 0,2 3-26 0,-1-1-28 0,-1-2-37 0,2 1-42 16,-1-2-55-16,-1-1-65 0,2 0-77 0,0 1-83 0,2-5-43 15,-1 0-23-15,2-2-6 0</inkml:trace>
  <inkml:trace contextRef="#ctx0" brushRef="#br0" timeOffset="726130.1518">13342 909 391 0,'-8'-6'587'0,"3"-1"7"0,0 3 6 0,-1-2-98 16,1 2-149-16,1 0-97 0,-1 1-69 0,3 0-46 0,-1-1-32 15,0 3-20-15,1-1-14 0,-1 2-12 0,3 0-13 0,-1 0-12 16,1 0-10-16,-2 0-9 0,0 0-10 0,-1 2-7 0,0 1-6 0,2 2-4 16,-4-2-3-16,3 4 0 0,-2-1 0 0,0-1 2 0,-1 2 3 0,2 3 1 15,-2 0 5-15,1 0 4 0,-1-1 0 0,2 1 3 0,0 1 0 0,-2-1 0 16,3 1 1-16,-1-1 1 0,0 2-2 0,1-1 0 0,2-2 0 16,-2 0-2-16,0 1 0 0,2-2-3 0,0 0-1 0,0 0-3 0,2 1-3 15,0-2-1-15,0-2-2 0,0 2-1 0,1-3 0 0,0-2 0 0,0 2 1 16,2-1 0-16,-2-2 0 0,2-1 1 0,3 0 2 0,-2-1-1 0,2-2 2 15,0-1 1-15,3 1 4 0,-3-4 3 0,3-1 0 0,0 1 2 16,0-2 0-16,-1 0-1 0,1-1 1 0,-2-2 1 0,1 1-1 0,-1-1 4 16,-1-2 4-16,-2-1 4 0,-1 0 4 0,1 1 5 0,-3-1 3 15,-1-1 1-15,-2 0 2 0,0 1 2 0,0 0 0 0,-2 2-1 16,-1-1 0-16,-1 0-2 0,-1 3-3 0,2 0-5 0,-2 2-6 0,0 1-7 16,0 1-8-16,0 2-10 0,-2 0-11 0,2 2-13 0,2 3-16 15,-2 0-22-15,2 3-21 0,-2 4-31 0,1-2-36 0,1 2-36 0,1 2-38 16,0 3-56-16,2 1-66 0,0 2-79 0,2 1-86 0,1-1-44 15,3-1-25-15,-1 1-6 0</inkml:trace>
  <inkml:trace contextRef="#ctx0" brushRef="#br0" timeOffset="726314.2597">13669 1107 301 0,'0'0'635'0,"-1"-2"10"15,-1 0 13-15,0 1 12 0,2 1-109 0,-3-1-165 0,3 0-102 0,-1 1-70 16,1 0-44-16,0 0-32 0,0 0-22 0,0 0-18 0,0 0-19 0,0 0-19 15,0 0-21-15,0 0-17 0,0 0-20 0,0 2-19 0,0-1-20 0,1 1-21 16,-1 0-21-16,2 1-18 0,-1 1-19 0,-1-1-18 0,2 1-19 0,-2 3-19 16,2 0-21-16,-1-1-23 0,-1 4-25 0,2-3-25 0,-1 2-39 15,-1 0-45-15,2 0-51 0,-2 1-56 0,0-2-43 0,0 0-39 0,0 0-18 16</inkml:trace>
  <inkml:trace contextRef="#ctx0" brushRef="#br0" timeOffset="726699.1491">13868 938 453 0,'3'-12'584'0,"1"2"-31"0,-1 0-53 0,-2 4-88 15,1-2-105-15,1 2-62 0,-3 0-43 0,2 2-28 0,-1 0-24 16,-1 0-18-16,0 3-18 0,0 1-19 0,0 0-18 0,0 0-19 0,0 0-15 16,-1 1-14-16,1 3-12 0,-2 0-9 0,2 2-6 0,0-2-4 15,0 4-1-15,-1-1-1 0,1 2 2 0,-2 0 3 0,2 0 1 0,0 3 2 16,-2-4 0-16,2 1 1 0,0-2 0 0,0 2 1 0,0-1 1 0,0 0-2 15,0 1 1-15,0-2 0 0,0-2-1 0,0 2 1 0,0-1 0 0,2-2-1 16,-2 1 1-16,3-2 1 0,-1 0 0 0,-1-2 2 0,4 2 3 0,-2-3 1 16,0 2 2-16,2-1 1 0,-2-1 0 0,2 0 4 0,1 0-1 15,0-1 0-15,-1-1 0 0,2 2-1 0,-1-1-1 0,3-1-1 0,-2 2-2 16,-1-1-3-16,0-1-3 0,-1 2-3 0,3-1-4 0,-3 1-4 0,1 0-3 16,-1 0-1-16,-2 0-2 0,2 0-1 0,-1 1 0 0,-1 1-1 0,-1 1 1 15,1 1-1-15,-1-1 2 0,-1 2 0 0,-1 1 3 0,0 1-1 0,-1 0 1 16,-1 1 0-16,1 1-3 0,-3-2-3 0,1-1-2 0,-3 4-5 15,1-2-4-15,-1 2-5 0,-2-3-6 0,1 3-5 0,-2-2-8 0,1 0-6 16,-1 0-7-16,-2-3-7 0,1 3-10 0,2-4-6 0,-4 2-8 0,2-1-9 16,-1-1-12-16,0-2-9 0,2 1-11 0,-1-2-10 0,-2-1-10 0,2-1-14 15,0-2-16-15,0 0-20 0,0-2-20 0,0-1-23 0,1 0-22 16,1-3-17-16,2 0-11 0,-1-3-4 0,1 0 1 0,2-3-1 0</inkml:trace>
  <inkml:trace contextRef="#ctx0" brushRef="#br0" timeOffset="726830.4595">13843 876 164 0,'11'-11'342'0,"1"-1"21"0,1 3-5 15,0 0-19-15,0 2-32 0,-1-1-38 0,1 1-33 0,-2 1-29 16,5 1-26-16,-5 3-21 0,3-1-19 0,0-1-16 0,-2 3-16 16,1 1-15-16,2 0-17 0,-1 0-12 0,-1 0-14 0,2 1-11 15,-2 1-19-15,1 0-23 0,-1 1-31 0,2-1-32 0,-3 1-44 0,-1 0-48 16,5 0-71-16,-5 0-87 0,1 0-89 0,-2 0-90 0,-1-2-47 16,2 3-26-16,-3-1-12 0</inkml:trace>
  <inkml:trace contextRef="#ctx0" brushRef="#br0" timeOffset="727048.1313">14208 1071 147 0,'-2'2'558'0,"-1"1"7"0,0 1-20 16,1-1-33-16,-1-1-100 0,2 3-135 0,1-3-80 0,-2-1-53 15,-1 3-30-15,3 0-16 0,0-2-9 0,0 3-7 0,0 0-6 0,3-1-8 16,-1 2-7-16,-2 0-8 0,1 0-7 0,2 2-6 0,-1 0-6 0,0-3-8 15,-1 3-11-15,1 0-13 0,-1-2-18 0,1 2-18 0,-2 1-25 0,3-1-31 16,-3-1-40-16,0 2-45 0,0 0-77 0,0 1-92 0,0-3-91 16,0 0-90-16,0 1-48 0,0-1-25 0,0-3-10 0</inkml:trace>
  <inkml:trace contextRef="#ctx0" brushRef="#br0" timeOffset="727614.1465">14765 930 85 0,'0'-4'506'0,"0"1"-39"16,-2 1-63-16,2-1-61 0,-2 1-62 0,-1-1-33 0,2 1-22 0,-3 1-13 15,1-3-10-15,1 4-9 0,-1-3-10 0,2 3-10 0,-3 0-15 16,3 0-14-16,-2-2-14 0,0 2-16 0,3 0-16 0,-2 0-15 16,2 0-15-16,0 0-14 0,-1 2-12 0,-1-2-10 0,2 0-7 0,-1 3-6 15,-1 1-6-15,0-1-4 0,-1 3-3 0,1 1-3 0,-1-2-1 0,0 4-1 16,1-2 0-16,-2 1 1 0,-1 1 3 0,2 2 1 0,0 0 1 15,0 1 2-15,-1 0 0 0,1 3 0 0,0-4 0 0,1 3 0 0,2-1-2 16,-1 2-1-16,-2-1-4 0,3-3-4 0,0 3-4 0,3-2-7 0,-2 0-8 16,1 0-6-16,1-1-6 0,0-2-7 0,-1 0-5 0,3-2-5 15,0-1-5-15,0 2-6 0,0-5-5 0,0 1-4 0,2 0-1 0,-1-2-4 16,2 0 1-16,3-2 4 0,-1-2 3 0,-1 0 6 0,4-1 4 0,-2-2 6 16,1 0 4-16,1-1 5 0,-2-3 5 0,3 1 8 0,-3-2 9 0,2 2 12 15,-2-1 14-15,0-4 13 0,-2 3 15 0,1 1 16 0,-2 0 14 0,1-1 16 16,-2 2 17-16,-1-1 17 0,-1 2 18 0,-2 0 15 0,0 1 10 15,2 2 6-15,-4 1 1 0,2 0-3 0,-3 0-6 0,2-1-8 0,-2 4-13 16,0 0-15-16,0 0-15 0,0 0-20 0,0 0-18 0,0 0-20 0,0 0-17 16,2 2-14-16,-2 1-13 0,1 0-6 0,-1-1-4 0,0 5-2 0,2-1-1 15,0 1 0-15,-2 2 1 0,1-1-2 0,1 2-3 0,-1 1-8 0,-1 0-11 16,0 0-19-16,2 4-20 0,-2-3-21 0,0 0-22 0,0 1-24 16,0 0-27-16,0 0-31 0,0 1-34 0,0 1-43 0,0-1-43 0,0-1-63 15,0 1-70-15,0 0-72 0,0-2-71 0,0 0-28 0,0-2-7 0,0-3 8 16</inkml:trace>
  <inkml:trace contextRef="#ctx0" brushRef="#br0" timeOffset="727783.8332">15144 1210 385 0,'1'-4'607'0,"-1"-1"9"0,0 0-37 0,0 4-61 0,0-2-100 0,0 0-121 0,0 3-74 0,0 0-49 0,0 0-34 0,0 0-24 0,2 0-18 0,0 2-17 0,-1-1-13 0,2 2-14 0,1 2-11 0,-3-2-8 0,5 0-8 0,-3 4-6 0,2 1-7 0,2-1-4 0,-3 0-7 0,3 3-11 0,0-2-10 0,-2 2-13 0,2 0-17 0,-1 1-21 0,0-1-25 16,0 2-29-16,-1 0-35 0,0 0-42 0,1 0-55 0,-2 2-62 0,0-4-86 16,1 2-96-16,0 0-56 0,-2-1-33 0,0-2-12 0</inkml:trace>
  <inkml:trace contextRef="#ctx0" brushRef="#br0" timeOffset="728247.0013">15604 950 153 0,'0'-10'608'0,"0"1"10"0,1 1 5 0,-1-1 6 0,2 1-113 16,0 2-168-16,-1-2-101 0,2 2-65 0,1 0-41 0,0 1-25 16,-1 0-19-16,2 0-14 0,1 0-13 0,-1 1-15 0,0 1-10 15,2 1-11-15,2-1-12 0,-3 1-9 0,2 0-10 0,1 2-10 0,-1 0-5 16,0 0-5-16,0 0-2 0,1 2-1 0,1 0 1 0,-2 1-1 15,0-1 1-15,-2 3 1 0,0-3 0 0,-1 5 0 0,2-2 0 0,-3 0-1 16,-1 0 2-16,0 1 2 0,-1 1 0 0,-2-1 3 0,0-1 0 0,0 5 3 16,-2-3 3-16,-1 1-1 0,0 1 2 0,-1-2 2 0,-1-1 1 15,0 2 1-15,0 1 2 0,0-1 1 0,1-1 1 0,-2 1 1 0,-1 0-1 16,2-3 0-16,1 4 1 0,-3-6-2 0,4 4 0 0,-3-2 1 0,3 0-5 16,0-1-3-16,1 2-5 0,0-3-3 0,1 2-2 0,-1-2-3 0,2 1-2 15,0-1-1-15,2 0-1 0,-1 0-2 0,1 1-2 0,1-1 0 16,0-1-1-16,1 1 0 0,2-1 2 0,-3 0 4 0,3 3 4 0,-1-3 4 15,2 3 0-15,-3-2 3 0,4 0 1 0,-2 1 1 0,-1 0 2 0,3 1 0 16,-2-1 3-16,0 1-1 0,1 1 3 0,-2-1 0 0,0 2 2 0,-1 1 0 16,1-3 0-16,-2 3 2 0,0-2-1 0,0 1 0 0,-1 1 0 15,0-1 1-15,-2-1 0 0,-2 2 1 0,0-3 2 0,-1 3 1 0,-2-1 0 16,2-2 0-16,-4 2 2 0,0-2 0 0,-1 2 0 0,-3-4 2 0,0 4-2 16,1-3-3-16,-3 1-8 0,1-3-13 0,-3 3-16 0,2-2-22 15,0-1-28-15,-1 1-31 0,1-2-46 0,2 0-49 0,3-1-89 0,-1 0-109 16,2-1-77-16,1 0-64 0,3-2-31 0,2-3-16 0</inkml:trace>
  <inkml:trace contextRef="#ctx0" brushRef="#br0" timeOffset="728413.871">16029 1178 65 0,'5'4'584'0,"-2"0"9"0,0 2 1 0,1-2-5 0,-2 1-115 0,0 0-171 0,-1 2-98 0,3-1-63 0,-3 1-34 0,1 2-19 0,-1-1-13 0,3 1-7 0,-3 0-11 0,2 1-10 0,-1 0-17 0,1 3-16 0,1-1-22 0,-2 0-22 0,1 2-30 0,-1 0-32 0,0 0-44 0,-1 2-50 0,2-2-87 0,-1-1-102 0,1 1-85 0,0 0-78 0,-1-1-40 16,1-1-20-16,2-3-7 0</inkml:trace>
  <inkml:trace contextRef="#ctx0" brushRef="#br0" timeOffset="728747.0272">16539 986 447 0,'2'-11'599'0,"0"0"4"0,-1 2 3 0,2 1-95 0,-1-1-147 0,1 1-104 16,1 1-85-16,1 0-55 0,0 1-38 0,-2 2-20 0,2 1-14 15,0 0-8-15,0-1-9 0,1 4-7 0,0 0-7 0,-1 4-5 16,3-1-5-16,-1 0-6 0,-2 2-5 0,0 3-4 0,0-1-1 0,0 2 1 15,-2 3 2-15,-1-1 2 0,-1 1 1 0,-1 3 3 0,0 1 2 0,-3-2-1 16,2 3-2-16,-4-3-2 0,0 4 2 0,-2 1 0 0,0-2-1 0,-3-1 0 16,2-1-1-16,-1 2 0 0,1-1 0 0,0-2-1 0,0 0 0 15,-1 0 0-15,1-1 1 0,1-1 0 0,1-1 1 0,-2-2 1 0,4 0 2 16,-1 0 2-16,2-2 0 0,1-2 3 0,0 2 2 0,2-1 3 0,0-2 3 16,2-1 4-16,1 1 3 0,0-1-3 0,5-1-4 0,2-2-10 0,-2 0-14 15,3 0-20-15,4 0-24 0,0-2-30 0,2 0-33 0,5-1-39 0,-3 1-45 16,7-1-74-16,-3-4-93 0,2 2-82 0,2 0-79 0,1-1-37 0,-2-2-14 15,1 1-2-15</inkml:trace>
  <inkml:trace contextRef="#ctx0" brushRef="#br0" timeOffset="728930.0958">17154 1185 140 0,'-1'1'532'0,"-1"-1"12"0,1 2-38 16,-3-1-58-16,3-1-84 0,-1 0-92 0,2 2-61 0,-1-1-44 15,-1-1-23-15,0 2-12 0,2-1-8 0,-1 0-8 0,-2 3-8 0,3-1-8 16,0 0-8-16,0 1-10 0,0 2-10 0,0 1-9 0,0-2-8 0,0 2-7 15,0 1-7-15,0 1-5 0,0 0-2 0,0 0-5 0,3 2-3 0,-2-1-2 16,-1 0-9-16,0 3-7 0,0-2-12 0,0 0-13 0,0 1-18 0,0 0-20 16,0 1-28-16,0 2-33 0,0-2-39 0,0-1-45 0,-1 0-63 0,1 1-77 15,0 0-90-15,0-1-98 0,0-2-50 0,1-1-28 0,-1 0-7 16</inkml:trace>
  <inkml:trace contextRef="#ctx0" brushRef="#br0" timeOffset="729180.1213">17831 981 200 0,'0'-3'616'0,"0"-4"3"15,0 5 0-15,0-1-3 0,0 0-115 0,0 1-174 0,0 2-108 16,0 0-78-16,0 0-43 0,-2 3-29 0,2 0-16 0,-1 1-11 0,-1 3-3 0,2 0-4 15,0 4-2-15,0 1-1 0,-1 0-2 0,-1 3 2 0,2 0-1 0,-2 3 1 16,2 2-6-16,-3-1-11 0,2 2-18 0,-3 2-23 0,1 2-34 16,-2-1-37-16,1 2-54 0,-1 1-60 0,0 1-114 0,-1-1-142 0,-1 1-82 15,0-1-51-15,1 2-30 0,-1-2-17 0,1-2-5 0</inkml:trace>
  <inkml:trace contextRef="#ctx0" brushRef="#br0" timeOffset="803509.9195">9860 4938 135 0,'0'-3'340'0,"-2"0"-55"0,0 1-57 0,2 0-35 0,0-1-23 0,-1 3-15 15,-1-2-8-15,2 0-7 0,-2 2-7 0,2 0-11 0,0-1-12 0,0 1-9 16,0 0-14-16,0 0-9 0,0 0-11 0,-4 0-10 0,4 0-11 15,-1 0-7-15,-1 1-6 0,2-1-7 0,-2 2-6 0,1 0-5 0,-1-2-4 16,-1 3-3-16,1-1-2 0,-1 3-1 0,-2-2-3 0,2 1-1 16,-3 4 0-16,-2-1-2 0,2 2 2 0,-1 1 1 0,-2 2-1 0,1 0 2 15,-2 3 4-15,1 1 1 0,-2-1 0 0,3 2-2 0,0 2 0 16,-3-1-2-16,3 0 0 0,2 2-2 0,-1-1-1 0,0 0 0 16,2 1-1-16,0-3 0 0,2 3 0 0,1-2-1 0,1 2 0 0,1-3-1 15,1-1-2-15,1-2 2 0,1 2 0 0,2-4 1 0,0 1 3 16,2-2 3-16,1-3 1 0,0 2 3 0,2-3 0 0,2-2 1 15,0-1 1-15,2-2 0 0,0-2 1 0,3-2 3 0,-1-2 1 0,3-4 0 16,-1 1 2-16,2-3 0 0,-1-2 2 0,2 0-1 0,-1-4 0 0,-1-1 2 16,0-1 4-16,-2-1 3 0,0-1 2 0,-2-1 5 0,-4 1 4 15,3-4 1-15,-6 3 3 0,0-1 2 0,-3 0 1 0,1 0 0 16,-4 3 1-16,-1-1-3 0,-2 1-3 0,-1 2-5 0,-1 0-6 0,-3 3-5 16,3-1-7-16,-2 3-8 0,-2 2-9 0,1 0-13 0,-1 2-15 0,0 2-18 15,-1 2-17-15,0 1-24 0,-1 3-25 0,1 2-31 0,-2 1-32 16,2 4-53-16,-3 2-63 0,0 3-79 0,-1 1-87 0,2 2-53 15,1 4-32-15,-2-2-12 0</inkml:trace>
  <inkml:trace contextRef="#ctx0" brushRef="#br0" timeOffset="803748.9731">10430 5254 166 0,'3'-9'582'0,"-1"1"3"0,-1 0 1 0,1 2 1 0,-2 1-127 0,0 0-189 0,0 1-110 0,0 1-72 15,0 1-44-15,0 2-30 0,0 0-16 0,0 0-6 0,0 0-3 16,0 2-3-16,0 1-4 0,-2 1-4 0,-1 1-4 0,0 2-1 0,1 0-1 16,-3 2 0-16,1 1 0 0,-1 2-1 0,-1 1-4 0,1-1-7 15,-2 3-10-15,0-1-16 0,-1 1-24 0,2 2-28 0,-1-3-28 0,-2 1-31 16,4 2-48-16,-1-1-59 0,-2-1-74 0,2 0-82 0,1 1-49 15,0-3-34-15</inkml:trace>
  <inkml:trace contextRef="#ctx0" brushRef="#br0" timeOffset="804379.0678">10991 4918 10 0,'0'-5'549'0,"0"1"11"0,0-1-23 0,0 1-44 16,0 0-97-16,0 2-124 0,0 1-77 0,0-2-50 0,0 3-30 16,0 0-19-16,0 0-16 0,0 0-15 0,0 0-17 0,0 0-16 15,0 0-19-15,0 0-16 0,0 0-14 0,-1 1-11 0,-1 1-7 0,2 1-4 16,-1 0-2-16,-1-1 0 0,2 3 2 0,-2 2 3 0,-1 0 5 15,2 1 4-15,-3-1 4 0,0 3 6 0,2 1 6 0,-4-1 4 0,3 2 4 16,-2-2 3-16,2 2 1 0,-1 1 1 0,0-3 0 0,-1 2 0 16,2-1 0-16,0 2 0 0,1-2 1 0,-1-2-1 0,2 0 0 0,-1-2 1 15,0 1 2-15,1-2-1 0,-1 0 2 0,2 0 2 16,0-3 1-16,0 1 2 0,0-1 3 0,0-1 3 0,2-1 3 0,-1 1 3 16,1-2 4-16,1 0 3 0,2-2 0 0,0 1-1 0,2-3-1 15,0 1 1-15,1 1-5 0,1-4-1 0,1 1-3 0,-1-1-3 0,2 0-4 16,2 0-2-16,0 1-6 0,-1 0-6 0,-1-1-5 0,2 2-5 15,-1 0-3-15,-2-1-4 0,1 2-4 0,0 3-1 0,-1-2-3 0,-2 0-1 16,1 2 0-16,-3 2-3 0,2-2 1 0,-1 2 0 0,0 1 0 16,-2 1 2-16,0 1 1 0,-2 0 2 0,2 3 4 0,-2-1 3 0,0 2 2 15,0 0 4-15,-3 2 3 0,0-1 4 0,0 2 2 0,0-1 3 16,-3 2 1-16,2-1 2 0,-2 0 2 0,-1 0 1 0,0-2 0 16,-1 3 0-16,0-2 2 0,-3-1 0 0,2-1-3 0,-2 1-4 15,0-1-10-15,-1-1-11 0,-1-1-18 0,0 0-19 0,-2-2-27 0,1 2-28 16,0-4-47-16,-2-1-56 0,2 1-85 0,-3-3-99 0,4-2-64 15,-2 1-46-15,-1-3-21 0</inkml:trace>
  <inkml:trace contextRef="#ctx0" brushRef="#br0" timeOffset="804563.6027">11075 4930 187 0,'2'-5'615'0,"-1"0"9"0,-1-2 12 0,4 3 8 0,-3-1-104 0,1 1-162 0,-1 0-108 0,3-2-81 0,0 0-48 0,2 1-33 0,1-1-20 0,-1-1-15 0,2 1-15 0,4-1-14 0,-2 0-18 0,6-1-20 0,-2 1-21 0,3 0-19 0,1-2-20 16,1 1-19-16,0 1-20 0,1-1-23 0,1 3-27 0,-2-2-30 15,0 2-39-15,1 0-43 0,-4 1-70 0,3 1-85 0,-6 1-68 16,1 0-63-16,-1 2-35 0,-5 2-19 0</inkml:trace>
  <inkml:trace contextRef="#ctx0" brushRef="#br0" timeOffset="805353.6205">10903 5385 37 0,'-2'-2'472'0,"2"1"-48"0,0 1-73 0,0 0-76 0,0-4-79 0,0 4-49 0,2-3-33 0,-2 3-22 0,3-2-16 0,-1 0-13 0,1 1-10 16,1-3-10-16,1 4-12 0,0-3-9 0,1 3-9 0,1-2-10 16,0 0-15-16,1 2-17 0,2-1-19 0,2-1-31 0,1 2-36 15,0-2-48-15,3 1-53 0,-2 1-78 0,3-2-89 0,2 1-53 0,-1 0-33 16</inkml:trace>
  <inkml:trace contextRef="#ctx0" brushRef="#br0" timeOffset="807143.6274">12076 7620 88 0,'0'-6'556'0,"0"-2"12"0,0 2 14 0,0-1-85 0,1 2-131 0,-1-1-86 16,0 0-64-16,3 0-37 0,-3 1-25 0,0 0-13 0,0 1-10 0,0 1-7 15,2-2-7-15,-2 2-9 0,0-1-9 0,0 2-11 0,0-1-14 16,0 0-12-16,0 3-13 0,0-2-7 0,0 2-9 0,0 0-9 16,0 0-7-16,0 0-8 0,0 0-5 0,0 0-10 0,0 0-9 0,0 0-8 15,0 0-9-15,0 2-5 0,0-2-3 0,0 3-3 0,0 2 0 16,0-1-1-16,0 0 0 0,0 4 2 0,0 0 2 0,-2 0 5 16,2 2 4-16,-3 3 4 0,2-1 5 0,-1 3 7 0,0 2 3 0,-1 0 5 15,-1 1 0-15,1 2-6 0,-1 0-7 0,1 0-15 0,-2 1-16 16,2 1-24-16,-2 1-26 0,0 1-38 0,0 0-45 0,1 0-68 0,0-1-79 15,0 0-84-15,0-2-85 0,0 2-49 0,3-3-31 0,-1-3-9 16</inkml:trace>
  <inkml:trace contextRef="#ctx0" brushRef="#br0" timeOffset="807378.1783">12589 7990 283 0,'2'-4'624'0,"-2"-1"6"15,0 1 4-15,0-1 0 0,0 2-129 0,0 0-193 0,0 2-116 0,1-1-76 16,-1 2-47-16,0 0-33 0,0 0-18 0,0 0-8 0,0 0-8 16,0 0-6-16,2 3-6 0,-2-1-7 0,2 2-4 0,-1 1-4 15,-1 1-7-15,0 0-9 0,0 1-13 0,0 3-12 0,-1-1-14 0,-1 3-17 16,2-1-29-16,-2 1-32 0,-1 2-52 0,2 0-61 0,-3-2-89 15,0 2-108-15,1 0-62 0,1-1-43 0,-1 0-18 0</inkml:trace>
  <inkml:trace contextRef="#ctx0" brushRef="#br0" timeOffset="807878.8131">13647 7648 20 0,'3'-8'577'0,"0"1"7"0,-1 2 5 0,-1 0-61 16,3 0-97-16,-3 1-113 0,-1 1-123 0,2 0-70 0,-1 1-44 0,-1 2-27 15,2-2-17-15,-2 2-12 0,0 0-10 0,0 0-11 0,0 2-13 16,2 0-10-16,-1 1-8 0,-1 0-5 0,0-1-3 0,0 3-1 15,0 2 2-15,0 0 3 0,-1 1 3 0,-1 0 4 0,0 1 5 0,1 2 3 16,-2-1 4-16,-1 0 2 0,1 2 2 0,0 0 2 0,-3-1 2 16,3 1 0-16,0 0 2 0,-4-1 1 0,2 1 2 0,2 0 0 15,-2-2 2-15,1-1 0 0,-1 2 0 0,4-2 2 0,-3-2 2 0,1-2-1 16,1 2 3-16,1-2 0 0,-1 0 0 0,2-2 0 0,0-1 1 0,0 0 2 16,0-1 1-16,0 1 0 0,3-2-1 0,-1 0-2 0,3-2-1 15,0 1-2-15,2-2-4 0,0-1-4 0,2 0-2 0,1-1-2 0,2 1-3 16,0-3-1-16,1 2-3 0,0 1-3 0,1-2-4 0,1 1-2 15,0-1-2-15,-2 2 2 0,0-1 3 0,1 2 1 0,1 3 4 0,-2-5-1 16,0 5 2-16,0 0-1 0,-1 0 0 0,0 3-1 0,0-1 2 16,-2 0 0-16,-1 2 1 0,2 1 4 0,-1 1 0 0,-2 0 0 15,-1 1 0-15,1 1 2 0,-3 0 0 0,0 0 3 0,1 3 3 0,-3-1 2 16,0 1 5-16,-1-1 2 0,-2 1 3 0,-2-2 0 0,1 3 3 16,-4-2 0-16,-1 2 1 0,1-3 0 0,-3 2-2 0,0-2-6 0,-3 0-10 15,-2-1-15-15,-2 0-16 0,2 0-26 0,-6-2-27 0,3 1-39 16,-3-2-42-16,-1-1-89 0,2-1-110 0,-4 0-76 0,0-3-56 0,0 0-31 15,0-3-17-15</inkml:trace>
  <inkml:trace contextRef="#ctx0" brushRef="#br0" timeOffset="808076.4015">13728 7549 302 0,'6'-4'640'0,"0"-1"15"0,-1 1 10 0,0-1 9 0,-1 1-122 0,1-2-187 0,3 1-110 0,-2 1-70 0,-1-1-44 0,3-1-28 16,0 2-19-16,1-1-13 0,2-1-18 0,-1 2-20 0,4 0-25 0,-1-3-27 16,2 2-26-16,0 0-26 0,5 2-26 0,-1-2-28 0,-1 1-32 15,2 1-38-15,2-2-58 0,-1 2-69 0,-1 0-94 0,2 0-107 16,-4 2-63-16,-1-1-39 0,-1 2-14 0,-2 0-2 0</inkml:trace>
  <inkml:trace contextRef="#ctx0" brushRef="#br0" timeOffset="810327.1148">11497 6376 130 0,'0'-4'394'0,"-2"-1"-62"0,2 3-58 0,-1 0-56 0,1-1-34 0,0 0-27 0,0 1-14 0,0 0-9 0,0-1-7 0,0 3-3 16,0 0-5-16,0 0-4 0,0 0-4 0,0-4-4 0,0 4-6 15,0 0-8-15,0-1-4 0,0 1-4 0,0 0-2 0,0 0-2 0,0-2-3 16,0 0-2-16,0 2-2 0,0 0-4 0,0 0-3 0,0 0-5 16,0 0-4-16,0 0-4 0,0 0-4 0,0 0-4 0,0 0-6 0,0 0-5 15,0 0-6-15,0 0-5 0,0 0-5 0,0 0-5 0,0 0-6 16,0 0-5-16,0 0-6 0,0 0-8 0,0 0-4 0,0 0-8 16,0 0-6-16,0 0-6 0,0 4-3 0,0-3-3 0,0 3 0 15,0-1-2-15,0 1 1 0,0 2 3 0,0 1 1 0,0-1 2 0,0 3 2 16,0 2 2-16,0 1 5 0,-2 1 4 0,2 1 3 0,-1 2 4 15,-2 1 2-15,3 1 2 0,-2 1 1 0,2-1 1 0,-1 2 2 0,-1 0 2 16,2 0 2-16,-1 1 1 0,-1-1 3 0,2-1 4 0,-2 1 1 0,2-2 4 16,0 0 3-16,0-1 1 0,0 0-2 0,0 0-6 0,0-2-18 15,0-1-19-15,2 0-33 0,-2-2-38 0,2 0-66 0,-1-1-81 0,-1-1-100 16,3-2-110-16,-1-2-60 0,1-2-34 0,-2-1-19 0</inkml:trace>
  <inkml:trace contextRef="#ctx0" brushRef="#br0" timeOffset="819958.6065">12428 8519 14 0,'0'-3'104'0,"2"1"-9"0,-2-4-1 0,0 4-3 0,3-3 0 0,-3 3-1 0,1-1 0 0,-1 0-1 0,2 0-4 16,-2-2-4-16,0 2-5 0,0 1-4 0,0-1-5 0,0 1-3 0,0-1-2 16,0 1-3-16,0-3-5 0,0 3-4 0,0-1-2 0,0 1-3 15,0 1-2-15,0 0-4 0,0-2-8 0,-2 1-4 0,1 0-4 0,-2-1-4 16,3 1-2-16,-2 1-4 0,2-1-2 0,-1 0-3 0,-1-1-4 15,2 3-3-15,-1-3-2 0,-1 1-5 0,0 1-4 0,-1-1 0 16,2 0 1-16,-1 0 0 0,-1-1 0 0,-1 1 1 0,1-1 1 0,0 0 0 16,-1 0 1-16,-1 0 0 0,0 1 2 0,2-3 1 0,-2 2 2 15,0-1 2-15,-1-1 0 0,2 2 2 0,-3-1 0 0,2 1 2 16,-1-2 0-16,-2 1 1 0,2 0-1 0,-1 0 1 0,-1 1 2 0,2-2 2 16,-1 2 1-16,-3-1-1 0,2 1-4 0,-1-2-3 0,-1 2-3 15,2-1-1-15,-3 0 1 0,0 0-1 0,1 1-2 0,0 1-4 0,-2-1-2 16,1-1-1-16,0 3-1 0,0-2-3 0,-2 2-2 0,1-2 2 0,2 3 1 15,-2-2 3-15,1 0 2 0,-1 2 1 0,2-1-5 0,-2 1 0 16,1 0 1-16,0 0 1 0,0 0 3 0,1 0 0 0,-2 0-1 16,3 1 0-16,-2-1-1 0,1 2 0 0,-1 0 0 0,0-2 3 0,0 0 1 15,1 3 3-15,-2-2 1 0,2 0 3 0,1 1 2 0,-2 1 3 16,0-1 1-16,-1 1 0 0,2-1-1 0,0 1 1 0,-1 1 2 16,0-1 0-16,1-1 1 0,-2 1 0 0,2 0-2 0,-1 0 0 15,3 2-1-15,-3-2-1 0,3 1-3 0,-3-1-1 0,2 2-2 0,1-2-1 16,1 1 0-16,-2-1 1 0,1 2 0 0,0 0-1 0,2-3-1 15,-2 3-1-15,2 2-1 0,1-4 2 0,-1 2 0 0,-1-1 0 0,0 2 0 16,2-1 0-16,0 1-1 0,0-2 2 0,0 1 2 0,-1 2 1 16,0-1 2-16,1 1 0 0,0-3 2 0,-1 4 2 0,1-1-1 0,0-1 2 15,-1 1 0-15,2-1 1 0,-1 2 1 0,0-1-1 0,-2 1 1 16,2-1 0-16,0 0-2 0,0 1-1 0,0 1-1 0,2-1-3 16,-2 1 1-16,2 0-2 0,-3-2 0 0,1 1-3 0,2 2 0 0,-2 0-1 15,2-1 0-15,-2 3 0 0,2-4-1 0,-3 3 0 0,4-2-2 16,-1 0 1-16,0 1 0 0,0 1 0 0,1 1 1 0,0-2-2 0,-1 1 2 15,0-1-1-15,1 1 0 0,1-1-1 0,-1 1 1 0,2 1 0 16,-1-2 0-16,-2 2 1 0,3 0-2 0,-2-2 2 0,2 2-1 0,0 0-1 16,0 1-1-16,0-3 1 0,0 2-1 0,0-1 1 0,0 1 2 15,0-2 1-15,0 1 0 0,2 0 1 0,-2 0 1 0,3-1 2 0,-2 0 0 16,-1 2 1-16,2-4 1 0,-1 5 1 0,1-4 2 0,1 1 1 16,0-1 3-16,-1 0 0 0,0 0-2 0,-1 0 2 0,1-2-1 15,1 2 1-15,0 1-1 0,2-3-1 0,-2 1 0 0,0-1 1 0,2 1-1 16,-2-2 0-16,2 1 2 0,-2-1-1 0,5 1-1 0,-4 0 2 15,1-1-2-15,2 0 0 0,-1-1 1 0,-1 0 0 0,2 1 0 0,2-1-1 16,-3 0 2-16,2 0-1 0,0 0-1 0,-2-1-1 0,2 0-1 16,0 1-1-16,1 2 1 0,-1-3-1 0,0-1 0 0,0 2 1 15,1-1 0-15,1-1-1 0,-2 2-1 0,3-3-1 0,-2 3 2 0,1-1 0 16,-1-1 0-16,1 0 0 0,0 0 0 0,2 0 0 0,-2 0 0 16,-1 0-1-16,4-1 2 0,-4 1-1 0,4-1-2 0,-1 0 0 0,-2-1 0 15,4 3 0-15,-3-3 0 0,1-1-1 0,0 2 1 0,1 0-2 16,-1-2 0-16,-1 0-1 0,1 3 0 0,1-3 0 0,-1 0-2 15,0 0 0-15,-1 0 0 0,1 0 0 0,0 0-2 0,-1-3 0 16,1 3-1-16,0 0-2 0,-1-2 1 0,1 0-2 0,-2 2 1 0,1-1-2 16,0-1-2-16,-1 0 1 0,1-1-2 0,0 2-2 0,-2 0 1 0,1-2 0 15,-1 1 1-15,2-1 1 0,-3 0 0 0,3 1-1 0,0 0-1 16,-1-1-1-16,1 0 0 0,-2-2 0 0,1 2-2 0,2-1 3 0,-2 1 0 16,0-2 2-16,0 0 1 0,0 2-1 0,1-2-1 0,-2 1 0 15,1-3-2-15,-2 2 1 0,4 1 1 0,-2 0 2 0,-2-2 3 16,3 0 2-16,-1 1 0 0,-1-1 4 0,0 0-1 0,-1 1 0 0,0-2 1 15,0 2 4-15,2-2 2 0,-4 2 2 0,2 0 0 0,-2-3 2 16,4 2 2-16,-6-2-1 0,4 3 2 0,-3-3-2 0,3 1 2 16,-2-1 0-16,-1 0-1 0,1-1 0 0,1 2-4 0,0-2-1 0,0 0-2 15,-2 2 0-15,-1-2 2 0,3-1 2 0,-1 0 0 0,0 0 0 0,-1 1-2 16,2-1 0-16,-1 0 0 0,1 0 1 0,-2-1 0 0,0 1 4 16,2 0 2-16,-3-2 4 0,3 0 2 0,-1 1 2 0,0 0 0 0,-1-1 1 15,0 0 2-15,0 0 3 0,0 0 1 0,0 0 3 0,0-1 4 16,2 0 4-16,-3 0 1 0,0-1 0 0,0-1 1 0,-1 2-2 15,0-2 0-15,-1 0-2 0,1-2-2 0,-3 2-2 0,2 0-2 0,-2-1-4 16,-2-1-4-16,1-2-5 0,-3 3-9 0,1-2-6 0,-3 0-8 0,0-1-5 16,-4-1-9-16,2 3-12 0,-4-2-16 0,-1 0-16 0,-4 2-16 15,-1 0-22-15,-2 0-24 0,-4 0-30 0,-1 1-33 0,-2 2-42 16,-3 2-46-16,-2 0-60 0,-1 1-69 0,-3 2-45 0,-1 1-31 16</inkml:trace>
  <inkml:trace contextRef="#ctx0" brushRef="#br0" timeOffset="821036.5401">15076 9010 68 0,'17'-16'121'0,"2"0"-13"0,-3-3-7 0,3 1-6 0,-5-1-6 0,4 0-7 0,-3-3-5 0,-2 3-6 0,-2-3-6 0,2 1-6 0,-2 1-7 0,-2-1-4 0,-1-1-9 15,-2 2-7-15,-2-1-12 0,-1 1-11 0,-3-1-16 0,-2 0-17 16,-1 1-14-16,-3 0-14 0,-4 0-15 0,1 1-15 0,-6 0-18 16,-2-1-17-16,-2 1-27 0,-2 2-32 0,-4 0-49 0</inkml:trace>
  <inkml:trace contextRef="#ctx0" brushRef="#br0" timeOffset="825892.5333">11934 8659 162 0,'0'-3'343'0,"1"-2"-56"0,-1 3-40 0,2-3-33 0,-1 2-17 16,1-1-11-16,0-1 0 0,-1 3 3 0,3-3-1 0,-2 2-1 15,1-1-3-15,0-1-2 0,-1 2-4 0,1-1-8 0,-1 1-6 16,0 1-5-16,-1-1-6 0,2-1-6 0,-1 1-5 0,0 1-7 0,-1-1-7 16,3 1-5-16,-4 1-9 0,2-1-9 0,-2 1-8 0,0 1-9 15,0 0-9-15,0 0-10 0,0 0-11 0,0 0-16 0,0 0-15 16,0 0-16-16,0 0-16 0,0 0-12 0,0 1-8 0,0 2-6 0,0 2-4 15,-2-1-1-15,2 2-1 0,-4 1 0 0,1 2 0 0,1 3 1 16,-2-1 2-16,0 2 2 0,-1 2 7 0,-1 0 7 0,-1 6 6 16,0-2 6-16,2 0 1 0,-1 2 2 0,-1 1 0 0,0 1 1 0,2-1 1 15,-3 2 1-15,3-2 2 0,0-2 2 0,1 4 0 0,1-2 3 0,0-1 1 16,1-1 0-16,0 1 2 0,2-2 1 0,0-1 1 0,2-1 2 16,-2-1-2-16,3-3-2 0,-1 1-3 0,1-2-3 0,1-2-7 0,1 0-7 15,0-3-11-15,1-1-14 0,-1 0-20 0,4-3-24 0,-1-3-30 16,1 0-34-16,0-3-44 0,5-3-48 0,-3-2-81 0,3 0-99 15,1-6-81-15,-1-1-72 0,-1-3-35 0,2-3-16 0,-2-3-2 16</inkml:trace>
  <inkml:trace contextRef="#ctx0" brushRef="#br0" timeOffset="826260.2086">12125 7887 310 0,'-5'-9'533'0,"0"1"8"0,0 1-83 0,2 1-127 0,-2 2-96 0,2 0-78 16,2-1-51-16,-2 2-31 0,1 2-20 0,1 0-10 0,-1 1-11 16,2 0-11-16,0 0-10 0,-2 2-12 0,2 1-10 0,-1 1-6 0,-1 1-1 15,2 2 3-15,-1 3 3 0,1-4 5 0,0 6 6 0,0-1 6 16,0 1 4-16,0 1 6 0,0 3 3 0,0-2 4 0,1 3 1 16,-1-2 1-16,3 2 1 0,-1 0-1 0,0-2-2 0,1 1 0 0,1-1-2 15,-1 0 0-15,-1-1 0 0,1-3 2 0,0-1 5 0,1 0 6 16,-1-3 12-16,0 1 14 0,0-3 12 0,2 0 10 0,-2-3 9 0,0-2 4 15,2 0 4-15,-2-4 3 0,2 1 0 0,1-3 3 0,0-1-2 16,1-2-4-16,1-3-7 0,-2-2-9 0,1-2-13 0,0 0-17 16,-2-1-13-16,0-1-14 0,-2-2-10 0,2 0-8 0,-2 3-6 0,-1-3-2 0,0 1-5 15,-2 2-4-15,0 1-2 0,-2 1-4 0,0 1-4 0,0 2-3 16,1 1-6-16,-4 2-5 0,3 1-3 0,-1 3-2 0,-2 2-2 16,0 2 0-16,0 1-4 0,-2 1-7 0,-1 4-9 0,-2 1-14 15,-2 4-19-15,-1 4-18 0,-1 2-27 0,-2 5-28 0,-1 1-41 0,-1 6-47 16,0 0-86-16,1 4-107 0,-3 2-63 0,3 3-46 0,-1 0-20 15,3 1-9-15</inkml:trace>
  <inkml:trace contextRef="#ctx0" brushRef="#br0" timeOffset="826545.0574">11952 8741 177 0,'0'0'517'16,"0"0"-1"-16,0 0-57 0,0 0-87 0,0 0-75 0,0 0-70 0,0 0-45 16,0 0-30-16,0 0-17 0,0 0-8 0,0 0-7 0,0 0-6 15,0 0-8-15,0 0-10 0,0 0-8 0,0 0-9 0,0 0-8 16,0 2-5-16,0-1-5 0,2-1-4 0,-1 2-4 0,-1-2-3 0,0 0-7 16,2 0-3-16,1 0-5 0,-1 0-3 0,3 0-1 0,0 0-3 15,2 0-2-15,1 0-2 0,3 0-1 0,0 0-3 0,2-2-1 0,2 2-2 16,0-3-3-16,2 2-6 0,2 0-10 0,0-2-10 0,2 0-15 15,-2 0-16-15,1-1-20 0,0 2-20 0,0-1-25 0,0-2-24 16,-2 2-26-16,1-2-28 0,-2 2-37 0,-1 0-43 0,1-2-54 16,-2 3-57-16,-1-3-58 0,-2 0-59 0,-2 1-33 0,1 1-21 0</inkml:trace>
  <inkml:trace contextRef="#ctx0" brushRef="#br0" timeOffset="826826.8757">12245 8615 147 0,'-3'-2'539'0,"1"0"9"16,-1 1-51-16,3-1-80 0,-2 0-76 0,2 2-75 0,0 0-44 0,0 0-25 16,0 0-14-16,0 0-10 0,0 0-10 0,0 0-10 0,0-3-11 15,0 3-12-15,0 0-12 0,0 0-10 0,0 0-9 0,0 0-6 16,0 0-8-16,0 0-6 0,0 0-7 0,0 0-7 0,0 0-9 0,0 0-7 16,0 0-11-16,0 0-9 0,0 0-11 0,0 0-11 0,0 0-10 15,0 3-9-15,-1-3-3 0,1 4-6 0,-2-1-1 0,2 2-2 0,0-1 1 16,-1 1-1-16,-1 0 3 0,2 1 0 0,-2 2 4 0,2 1 3 15,-1 0 4-15,-1 0 4 0,2 1 5 0,-2 2 3 0,-1 0 3 0,1 0 0 16,0 0-1-16,0 1-3 0,-1 1-7 0,0 1-7 0,1 0-11 16,1-2-11-16,-1 2-12 0,1 0-15 0,-3-2-18 0,3 0-21 15,-1 1-24-15,0-1-25 0,-1-1-33 0,-1-2-37 0,2 3-50 0,2-4-56 16,-1 0-81-16,1-2-96 0,0 0-54 0,0-2-32 0,1 0-11 0</inkml:trace>
  <inkml:trace contextRef="#ctx0" brushRef="#br0" timeOffset="827076.4599">12442 8526 234 0,'0'-7'643'0,"0"2"13"0,0-1 7 0,0 1 5 0,0 1-105 0,0 1-156 16,0 1-116-16,0-1-92 0,0 3-59 0,0 0-44 0,0 0-25 15,0 0-17-15,0 2-16 0,-1 1-15 0,-1 0-14 0,2 1-12 16,-1 1-9-16,-1 2-5 0,-1 1 1 0,0 0 2 0,1 6 5 15,-1-4 5-15,0 3 6 0,0 0 5 0,0 0 3 0,-1 3 2 0,1 1 2 16,0 0 0-16,0 0 1 0,-2 0-2 0,2 2 2 0,0 0 0 0,-2 1-4 16,4 0-4-16,-3 1-10 0,1 1-9 0,0-2-16 0,0 1-19 15,-2 2-23-15,1 0-27 0,0-3-36 0,-1 5-40 0,2-3-62 0,0-1-71 16,-2 2-104-16,-1-2-119 0,3-3-65 0,2 2-38 0,-3-1-12 16,1-1-3-16</inkml:trace>
  <inkml:trace contextRef="#ctx0" brushRef="#br0" timeOffset="827560.017">12572 8899 597 0,'0'0'612'0,"0"0"4"0,0 0-71 0,0 0-109 0,0 0-103 0,0 0-100 0,0 0-66 0,0 0-51 0,0 0-35 0,0 0-27 0,0 2-19 0,0 0-15 16,0 1-13-16,0 1-14 0,0 1-8 0,0-1-6 0,0 2-2 15,0 1 1-15,0 1 4 0,0 1 4 0,-1 0 8 0,-1-1 9 0,-3 4 7 16,3 0 5-16,-2 1-5 0,-1 0-9 0,-3 2-18 0,0 0-19 0,0 0-27 16,-4 2-28-16,1 1-46 0,-1-3-53 0,0 5-97 0,-2-3-118 15,-4 1-77-15,2 0-56 0,-2 1-30 0,-1-2-18 0</inkml:trace>
  <inkml:trace contextRef="#ctx0" brushRef="#br0" timeOffset="828175.8048">12175 8765 337 0,'-1'0'550'0,"-1"0"-11"0,0 3-21 0,2-1-88 0,-1-2-119 0,-1 0-76 16,2 0-54-16,0 0-32 0,0 0-23 0,0 0-15 0,0 0-11 0,0 0-11 15,0 0-10-15,0 0-13 0,0 0-11 0,0 0-10 0,0 0-9 16,0 0-5-16,0 0-5 0,2 2-3 0,-2-2-3 0,1 0-3 15,-1 0-4-15,0 0-7 0,2 0-7 0,1 0-8 0,-1 0-8 0,1 0-13 16,2-2-17-16,1 2-20 0,0-2-21 0,2-1-25 0,2 1-25 0,1-1-34 16,0-1-38-16,0 1-51 0,5-1-57 0,-3-1-77 0,1 1-86 15,0 0-47-15,0-2-27 0,1 0-5 0</inkml:trace>
  <inkml:trace contextRef="#ctx0" brushRef="#br0" timeOffset="828444.5765">12219 8580 160 0,'-4'-2'527'0,"2"2"7"0,2-2-53 0,-1 2-84 0,1 0-81 16,0 0-80-16,0 0-50 0,0 0-38 0,0 0-17 0,0 0-11 16,0 0-10-16,0 0-9 0,0 0-13 0,0 0-11 0,0 0-12 0,0 0-12 15,0 0-8-15,0 0-9 0,0 0-7 0,0 2-5 0,0 0-6 16,0-1-3-16,0 2-4 0,0-1-3 0,0 3-2 0,0-2 0 0,0 2-3 15,0 2 0-15,0 0-2 0,0 0 0 0,0 0 0 0,0 3 1 0,0-1 3 16,0 3 2-16,-2-1 3 0,1 1 1 0,-1 2 1 16,0 1 2-16,-1 0-6 0,2 1-11 0,-3 1-19 0,-1 2-24 0,2 0-34 15,-3-1-39-15,3 1-61 0,-2 3-72 0,2-3-102 0,-2 1-117 16,0 1-66-16,2-3-40 0,-3 0-22 0,3 0-13 0</inkml:trace>
  <inkml:trace contextRef="#ctx0" brushRef="#br0" timeOffset="829443.3323">12123 8756 104 0,'0'0'379'0,"0"0"-50"0,0 0-56 0,0 0-53 0,0 0-37 0,0 0-23 16,-3 0-14-16,3 0-8 0,0 0-2 0,0 0 2 0,0 0-3 15,0 0-4-15,0 0-4 0,0 0-4 0,0 0-6 0,0 2-6 0,0-2-4 16,0 0-4-16,0 0-7 0,0 0-6 0,0 0-7 0,0 0-9 0,0 0-10 15,0 0-10-15,0 0-9 0,0 2-10 0,3-2-7 0,-1 0-8 16,2 0-5-16,1 0-6 0,0 0-10 0,1 0-12 0,1 0-13 16,2 0-16-16,0-2-20 0,1 0-20 0,4 2-26 0,-1 0-28 0,2-3-41 15,0 3-44-15,2-4-60 0,-1 3-69 0,1-1-75 0,1 0-77 16,-1-1-37-16,-2 1-16 0</inkml:trace>
  <inkml:trace contextRef="#ctx0" brushRef="#br0" timeOffset="829826.8893">12175 8615 1 0,'0'-4'435'15,"0"1"-38"-15,0 1-53 0,0-1-58 0,0 3-60 0,0-4-34 0,0 3-24 16,0-1-15-16,0 0-13 0,0 2-12 0,0 0-9 0,0 0-7 16,0 0-7-16,0 0-9 0,0 0-13 0,0 0-11 0,0 0-11 0,0 0-11 15,0 0-11-15,0 0-11 0,0 0-11 0,0 0-8 0,0 2-8 16,0 0-5-16,0 1-3 0,0 2-1 0,0-1-1 0,0 1-1 0,0 2-3 15,0 1 1-15,0 2 0 0,0 0 2 0,0 1 2 0,0 2 4 16,-1 3 8-16,-1-1 4 0,2 1 4 0,-2 2 1 0,1-1 1 0,-2 4-2 16,1-1 1-16,0-1-9 0,-1 3-13 0,-1 0-20 0,2-1-25 15,-1 1-34-15,0-2-39 0,-2 1-79 0,2-1-101 0,-2-3-86 16,2 5-76-16,-3-4-43 0,4-3-25 0</inkml:trace>
  <inkml:trace contextRef="#ctx0" brushRef="#br0" timeOffset="834064.7387">12049 8098 11 0,'-2'-3'102'0,"2"-2"-11"0,-1 3-10 0,1-4-8 0,0 2-6 0,1-3-8 0,-1 0-10 0,3 1-14 0,-1-2-15 0,1 1-14 16,2-3-14-16,0 0-14 0,1 2-9 0,0-4-9 0,2 2-5 15,0 0-4-15,1-1-4 0,1-1-3 0,3 0-3 0,-1 2-1 16,0 0-1-16,1-2 2 0</inkml:trace>
  <inkml:trace contextRef="#ctx0" brushRef="#br0" timeOffset="836993.0425">12222 7948 225 0,'2'-1'496'0,"1"-1"-49"0,-1 0-74 0,0-1-68 0,-1 3-63 0,-1 0-40 0,2-2-28 0,-1 2-17 15,-1-2-17-15,0 2-10 0,0 0-12 0,0 0-12 0,0 0-14 16,0 0-13-16,0 0-14 0,0 0-13 0,0 0-12 0,0 0-9 0,0 0-8 15,0 0-5-15,0 0-4 0,0 0-3 0,0 0-1 0,0 0-1 16,0 0-1-16,0 0-1 0,0 0-2 0,-1 0 1 0,-1 0-2 16,-1 0 1-16,1 0-1 0,-3 0 2 0,2 0 0 0,-3 0 0 0,-2 0 1 15,2 0 0-15,-2 0 1 0,-1-1 0 0,-1 1-2 0,0-2 2 16,-2 1 1-16,2 0 1 0,-1-2 1 0,-3-1 1 0,5-1 1 0,-2 2 1 16,1-2 1-16,-1 0-1 0,0-2 0 0,3-1-1 15,0 0 1-15,2 0-1 0,-3-2 1 0,2 1-1 0,2-4-2 0,2 1 1 16,0 0-3-16,1-1-1 0,1 0-3 0,1-2 0 0,0 1-2 0,1-1-1 15,1 1-1-15,1-1-1 0,2 1-2 0,0-1-2 0,1 2-3 16,2 1-2-16,-2 0-3 0,2 3-3 0,-1-1-1 0,2 0-3 16,0 3-2-16,-1 0-2 0,-1 2-2 0,2 1 0 0,-1-1-2 0,0 4 0 15,3-1-2-15,-3 2 0 0,0 2-1 0,0 1-2 0,1 0 2 16,-1 3 0-16,0 0 0 0,1 3 1 0,-1 1 2 0,0 2 0 0,0 1 1 16,-2 3 3-16,-1 1 3 0,0 5 5 0,-2-2 5 0,-1 3 4 15,-2 3 8-15,-2 0 4 0,-1 2 5 0,-2 4 5 0,-2-1 3 0,-3 1 5 16,0 0 3-16,-2-1 3 0,-1 3 4 0,-4-1-1 0,2-1 0 15,-2-1 2-15,-2-2 2 0,2-1 4 0,-1-3 2 0,-1 0 5 16,2-3 1-16,1-1 2 0,-1-5 2 0,1 0 3 0,0-2 2 0,3-3 5 16,-2-1 6-16,4-1 3 0,-1-3 3 0,0-1 1 0,2-1-3 15,1-3-3-15,-2 1-4 0,3-4-4 0,0 1-4 0,0-3-4 0,0-1-3 16,2 0-5-16,1-2-5 0,0-2-8 0,-1-1-7 0,2 0-7 16,0-2-6-16,0 0-6 0,2 1-5 0,0 0-4 0,1-2-5 0,-1 2-3 15,2-2-4-15,0 2-2 0,2 1-3 0,-1-1-2 0,1 2-4 16,0 0-1-16,2 0-1 0,-2 1-1 0,3 1-2 0,-2 2-2 15,3 0-1-15,0 0-1 0,1 1 0 0,-1 1 0 0,5 0 1 16,-3 3 0-16,3 0 1 0,2 0 3 0,1 0 2 0,0 3 4 0,2 2 0 16,1 0 4-16,1 2 2 0,-1-2 4 0,3 2 4 0,0 3 2 15,0 0 1-15,1 1 3 0,-1-1 1 0,-1 0 2 0,3 2 1 0,-4 0 1 16,1 1 1-16,-2-1 0 0,2-1-3 0,-2-1-9 0,-1 3-9 16,2-2-17-16,-4-1-19 0,0 0-27 0,0-2-33 0,-1 0-46 0,1-3-55 15,-1 2-101-15,1-4-124 0,-1 2-79 0,-1-3-58 0,0-1-29 16,-3-2-10-16</inkml:trace>
  <inkml:trace contextRef="#ctx0" brushRef="#br0" timeOffset="843175.8933">13723 492 77 0,'0'0'86'0,"0"0"0"0,0 0 0 0,0 0-2 0,0 0 1 0,0 0-1 0,0 0-1 0,0 0-2 15,0 0-2-15,0 0 0 0,0 0-1 0,0 0 2 0,0 0-1 0,0 0 0 16,0 0-3-16,0 0-1 0,0 0-2 0,0 0-1 15,0 0-1-15,0 0-3 0,0 0-1 0,0 0-3 0,0 0-2 0,0 0-3 16,0 0-1-16,0 0-6 0,0 0-2 0,0 0-4 0,0 0-3 16,0 0-4-16,1 0-3 0,-1 0-4 0,0 0-5 0,0 0-4 0,0 0-2 15,0 0-5-15,0 0-2 0,2 1-3 0,-2-1-2 16,0 0-3-16,0 0-2 0,0 0-1 0,0 0-5 0,2 2-2 0,-2-2-2 16,0 0 0-16,0 0-3 0,1 2-2 0,-1-2 1 0,0 0-1 15,0 0-1-15,2 1 0 0,-2 0 1 0,0 1 1 0,0-1 1 16,0 0 1-16,0 3 1 0,0-1 3 0,0 1 1 0,0-1 0 0,0 1 4 15,0 3 4-15,0-4 2 0,0 5 2 0,0 1 1 0,-2-2 0 16,2 3 1-16,-1-1 0 0,-1 2 0 0,2-1-1 0,-2 1-1 16,2 2 0-16,0 1-1 0,-1 0-2 0,1 0-1 0,-2 3-4 15,2-1-2-15,0 5 0 0,0-4-2 0,0 1 1 0,0 3 1 0,0 0 2 16,0 1 0-16,0 0 3 0,0 2 1 0,0 2 2 0,0-2 2 0,0 4 1 16,0-3 1-16,2 1 3 0,-2 2 2 0,1-1 1 0,-1 0-1 0,0-1 0 15,0-2 0-15,0 3-1 0,0 0-2 0,0-2-1 0,0 1 0 0,0-2-3 16,0-3-1-16,0 4-1 0,0-3-1 0,-1-1-1 0,-1-1-2 0,1 1 0 15,1-1 0-15,-2-3-1 0,2 0 0 0,0 0-1 0,0-1 0 16,0-3 0-16,0 1-1 0,0-2 2 0,0 1-2 0,0-1 1 0,0-1 0 16,0-1 0-16,0-1 0 0,0 0 0 0,0-1 0 0,0-1 0 0,0-1 1 15,0 1-1-15,0 0 1 0,0-2-1 0,0 0 0 0,0-2 0 16,0 2 0-16,0-1 2 0,0-3-2 0,0 3 0 0,0-1 1 0,0-2 0 16,0 2 1-16,0-1-1 0,0-1 0 0,0-1 2 0,0 0-1 15,0 0 1-15,0 0 2 0,0 0 1 0,0 0 1 0,0 0 1 0,0 0 0 16,0 0 1-16,0 0 1 0,0 0 1 0,0 0 2 0,0 0-1 0,0 0 1 15,0 0-1-15,0 0 2 0,0 0 0 0,0 0-1 0,0 0 1 0,0 0-2 16,0 0 1-16,0 0-1 0,0 0 0 0,0 0-2 0,0 0 0 16,0 0-1-16,0 0 1 0,0 0-1 0,0 0 0 0,0 0-1 0,0 0-1 0,0 0 0 15,0 0-1-15,0 0 1 0,0 0 0 0,0 0-1 0,0 0 0 0,0 0-2 16,0 0 2-16,0 0 0 0,0 0 0 0,0 0-2 0,0 0 1 16,0 0-2-16,0 0 1 0,0 0 0 0,0 0 1 0,0 0 0 0,0 0-1 15,0 0 1-15,0 0 0 0,0 0 0 0,0 0 1 0,0 0 0 0,0 0 2 16,0 0 1-16,0 0 2 0,0 0 2 0,0 0 0 0,0 0 2 15,0 0 0-15,0 0 0 0,0 0-1 0,0 0 2 0,0 0 0 0,0 0 0 16,0 0 0-16,0 0 0 0,0 0 0 0,0 0-3 0,0 0 0 0,0 0-1 16,0 0 0-16,0 0-1 0,0 0 0 0,0 0 0 0,0 0-1 0,0 0 0 15,0 0 0-15,0 0 1 0,0 0-1 0,0 0-1 0,0 0-1 0,0 0 0 16,0 0 0-16,0 0 0 0,0 0 0 0,0 0 0 0,0 0-1 16,0 0 0-16,0 0 1 0,0 0-1 0,0 0 0 0,0 0-1 0,0 0 1 15,0 0-1-15,0 0 1 0,0 0-1 0,0 0-2 0,0 0 1 0,0 0-2 16,0 0 1-16,0 0-1 0,0 0 0 0,0 0 0 0,0 0 0 15,0 0-1-15,0 0 0 0,0 0 1 0,0 0-1 0,0 0 1 0,0 0-1 0,0 0 0 16,0 0 2-16,0 0-1 0,0 0 0 0,0 0-1 0,0 0 2 16,0 0-2-16,0 0 0 0,0 0 1 0,0 0-1 0,0 0 0 0,0 0 2 15,0 0-2-15,0 0 1 0,0 0-1 0,0 0 0 0,0 0 0 0,0 0 0 16,0 0-1-16,0 0 2 0,0 0-2 0,0 0 0 0,0 0 0 0,0 0 1 16,0 0-2-16,0 0 0 0,0 0-2 0,0 0 0 0,0 0 2 0,0 0-1 15,0 0-1-15,0 0 1 0,0 0 0 0,0 0 0 0,0 0 0 16,0 0 0-16,0 0 1 0,0 0 0 0,0 0 0 0,0 0 1 0,0 0 2 15,0 0 0-15,0 0 0 0,0 0 0 0,0 0 1 0,0 0 0 0,0 0 0 16,0 0 0-16,0 0 1 0,0 0 0 0,0 0 0 0,0 0 1 0,0 0 0 16,0 0 0-16,0 0 0 0,0 0 1 0,0 0 2 0,0 0 2 0,0 0 1 15,0 0 2-15,0 0 2 0,0 0 1 0,0 0 1 0,0 0 0 16,0 0-1-16,0 0 0 0,2-1 0 0,-2 1 0 0,0 0-1 0,0 0-3 16,0 0 0-16,0 0-3 0,0 0-1 0,0 0-2 0,0 0-2 0,0 0-3 15,0 0-1-15,0 0 1 0,0 0-2 0,0 0 0 0,0 0-1 16,0 0 0-16,0 0 0 0,0 0 0 0,0 0-1 0,0 0 0 0,0 0 0 0,0 0 1 15,0 0-2-15,0 0 2 0,0 0 2 0,0 0-2 0,0 0-2 16,0 0 2-16,0 0 0 0,0 0 2 0,0 0-2 0,0 0 0 0,0 0-2 16,0 0 2-16,0 0-1 0,0 0 1 0,0 0 0 0,0 0-1 0,0 0 0 15,0 0 0-15,0 0 0 0,0 0 0 0,0 0 0 0,0 0-1 16,0 0 1-16,0 0 0 0,0 0 0 0,0 0 0 0,0 0-1 0,0 0 1 16,0 0-1-16,0 0 1 0,0 0 0 0,0 0 0 0,0 0 1 0,0 0 0 15,0 0 0-15,0 0 0 0,0 0 0 0,0 0 0 0,0 0 0 16,0 0 1-16,0 0 0 0,0 0 0 0,0 0 2 0,0 0-2 0,0 0 1 15,0 0 0-15,0 0 1 0,0 0-1 0,0 0 0 0,0 0 1 0,0 0 1 16,0 0-1-16,0 0 2 0,0 0-1 0,0 0 1 0,0 0-1 0,1-2 1 16,-1 2 0-16,0 0 1 0,0 0 0 0,0 0-1 0,2 0 1 0,-2 0-1 15,0 0 1-15,0 0 1 0,0 0-2 0,0 0 1 0,0 0 1 16,0 0 0-16,0 0-2 0,1-1 0 0,-1 1-1 0,0 0 0 0,0 0-1 16,0 0 0-16,0 0 0 0,0 0-1 0,0 0-1 0,0 0 0 0,0 0-1 15,0 0 0-15,0 0-1 0,0 0-1 0,0 0-1 0,0 0 0 0,0 0 0 16,0 0-1-16,0 0 0 0,0 0-1 0,0 0 0 0,0 0-1 0,0 0-1 15,0 0 1-15,0 0-1 0,0 0-1 0,0 0-1 0,0 0 1 16,0 0-1-16,0 0-1 0,0 0 0 0,0 0 0 0,0 0 0 0,0 0-2 16,0 0 1-16,0 0 0 0,0 0 0 0,0 0 0 0,0 0 1 0,0 0-1 15,0 0 1-15,0 0 0 0,0 0 1 0,0 0 0 0,0 0 0 0,0 0 1 16,0 0 0-16,0 0 0 0,0 0 1 0,0 0 1 0,0 0-1 16,0 0 0-16,0 0 0 0,0 0 1 0,0 0-1 0,0 0 1 0,0 0 1 15,0 0 0-15,0 0 1 0,0 0-1 0,0 0 2 0,0 0-1 0,0 0 2 16,0 0 0-16,0 0 1 0,0 0 2 0,0 0 0 0,0 0 1 0,0 0 1 15,0 0-1-15,0 0 0 0,0 0 0 0,0 0-1 0,0 0-3 16,0 0-6-16,0 0-6 0,0 0-11 0,0 0-11 0,0 0-17 0,0 0-18 16,2 0-22-16,-2 0-24 0,2 0-35 0,-1 0-40 0,-1 0-75 0,0 0-90 0,0 0-83 15,0 0-79-15,0 0-39 0,0 0-17 0</inkml:trace>
  <inkml:trace contextRef="#ctx0" brushRef="#br0" timeOffset="903374.2278">30176 15820 299 0,'0'0'356'0,"0"0"-29"0,0 0-25 0,0 0-52 0,0 0-67 0,0 0-42 0,0 0-31 0,0 0-16 0,1 1-12 0,-1-1-3 16,0 2-1-16,2-2 1 0,-2 0-2 0,2 1-5 0,-2-1-6 0,0 2-8 15,1-2-6-15,-1 0-6 0,0 0-5 0,0 0-2 0,0 2-1 0,0-1 1 16,0-1-2-16,0 0 0 0,0 0-2 0,0 0-1 0,0 0-4 16,0 0-2-16,0 0-4 0,0 0-4 0,0 0-2 0,0 0-3 0,0 0-4 15,0 0-9-15,0 0-11 0,0 0-16 0,2 0-19 0,-2 0-21 0,1 2-23 16,-1-2-34-16,5 0-41 0,-5 0-67 0,1 2-78 0,3-2-73 0,0 0-72 15,0 3-38-15,0-2-22 0</inkml:trace>
  <inkml:trace contextRef="#ctx0" brushRef="#br0" timeOffset="903989.4221">31188 15735 5 0,'-4'-2'186'0,"1"0"-57"0,0 0-43 0,0 0-39 0,-1 1-21 0,1-2-16 0,2 1-6 0,-1 1-2 16,0-1-1-16,1-1 1 0,-3 1-1 0,4 1-3 0,-2 1-2 0,0-1-2 16,2-1-4-16,0 2-4 0,0 0-3 0,0 0-4 0,0 0-5 0,2-1-3 15,-2 1-4-15,0 0-2 0,3 0-2 0,1 0-3 0,0 0-1 0,-1 0 2 16,2 0 2-16,0 0-1 0,-1 0 1 0</inkml:trace>
  <inkml:trace contextRef="#ctx0" brushRef="#br0" timeOffset="904156.6967">31740 15741 92 0,'-4'0'121'0,"1"-3"-27"0,0 3-27 0,-2-2-20 0,-2 1-15 0,-1-3-16 0,-1 4-17 16,0-1-15-16,-1 0-15 0,-2 1-19 0,-1-2-24 0,-1 1-32 16,-1 1-36-16</inkml:trace>
  <inkml:trace contextRef="#ctx0" brushRef="#br0" timeOffset="909340.0368">32724 15034 135 0,'3'-3'262'0,"2"0"-20"0,-4 0 6 0,1 3-33 0,0-3-54 0,-1 1-33 0,4 0-21 0,-4 0-15 16,1-1-13-16,-2 2-7 0,1 0-6 0,-1-2-4 0,2 0-5 0,0 2-7 15,-2 0-6-15,1-1-5 0,-1-1-1 0,2 1-4 0,-2 1 1 0,0-3-4 16,0 4-5-16,0-3-4 0,0 3-2 0,0-4 1 0,0 3 0 15,0 0 0-15,0-2 2 0,0 1-1 0,0 1 1 0,0-2 0 0,0 1 1 0,0 1 0 16,0-2-1-16,0 1 1 0,0-1 0 0,0 0-1 0,0 0 1 16,0 0-1-16,0 0 1 0,0 0 0 0,-2 1-2 0,1-2 0 0,1 1-1 0,-2 2-1 15,0-3-1-15,2 0-2 0,-1 0-4 0,-1-1-2 0,1 1 0 16,-4 1-1-16,4-1 1 0,-3 0-2 0,3 0-1 0,-4-2 0 0,2 1 0 16,0 1-1-16,-1-1-2 0,3 1 1 0,-3-1-1 0,-1 0-1 0,1 0 1 0,1 1-1 15,-2-1-1-15,2 0 0 0,-2-2-2 0,4 2-1 0,-4-1 0 16,-1 0 0-16,3 0 0 0,-2 0-1 0,2 0 0 0,-2 2-2 0,2-3 1 15,-2 2 1-15,1-2 2 0,-1 2 0 0,0 0 0 0,2-2 2 0,-2 2 0 16,2-1 1-16,-2 0 2 0,-3 0 1 0,4 0 0 0,-1 0 0 0,0 0 2 16,-3 1 2-16,0-2-1 0,3 2 0 0,-1-2-1 0,0 1 0 0,-2 0 0 15,-2 1 0-15,4 0-1 0,0-1-2 0,-3 0 1 0,0 0 0 0,1 0-1 16,0 1-1-16,-1 0 1 0,1 2-1 0,0-2 2 0,0-2-1 16,-3 3-1-16,3-1 1 0,0 0 0 0,-2 0 0 0,2 1 1 0,-2 1 1 15,-1-3 2-15,1 3 1 0,2-2 2 0,-1 1 0 0,-2-1 1 0,1 1-1 16,2 2 1-16,-2-3-1 0,-2 0 1 0,3 2-1 0,-2-1 1 0,1-1-2 15,1 2-1-15,-4-2 0 0,4 1-5 0,-4 1-1 0,4-1-3 0,-3 0-1 16,2 0 0-16,0 1-1 0,0-2-1 0,-2 2 0 0,2 0-1 16,1 0 0-16,-3 0-1 0,2 2 1 0,-1-2-1 0,0 1-1 0,1 2 1 15,-1-3 0-15,0 1 0 0,2 0 0 0,-1 1 0 0,-2 1-2 0,0-2 2 16,2 0-2-16,0 2 1 0,0-1 0 0,-2 1 0 0,1-2-1 16,1 0 2-16,-2 2 1 0,0 0 1 0,1-3 1 0,-1 3 1 0,1 0 1 15,-2-1 1-15,2 1 2 0,0-1-1 0,-2 1 2 0,1-2 1 0,-1 2 1 16,0-1 1-16,0 1 2 0,1-2 0 0,1 2 0 0,-5 0 2 15,3-2-1-15,0 2-1 0,-2-1 1 0,1 1-1 0,1 0 0 0,0 0 1 0,-2 0 2 16,2 0-1-16,-1 0 0 0,0 0-2 0,0 0 0 0,1 0 1 16,-1 0-2-16,-1 0-1 0,1 0 0 0,2 0 0 0,-1 0 0 0,-1 0-1 15,1 0-1-15,-3 1 0 0,5 1-1 0,-1-2-1 0,-1 2 0 16,0-1-1-16,1-1 1 0,0 2-1 0,0-2 0 0,1 1-1 0,-1 0-1 16,2-1 1-16,-1 3-1 0,1-3 0 0,-2 0 0 0,0 4 1 0,3-3-2 15,-4 1 0-15,2 0 0 0,-1-1-2 0,0 1 1 0,1 0 0 16,-1 1 0-16,1-3 0 0,-2 2-1 0,4 1 0 0,-1-2 0 15,-1-1 1-15,0 3-2 0,1-1 1 0,0-1 0 0,-2 1 0 0,3-1 1 16,0 1 0-16,-1-1-1 0,2 1 0 0,0-1 0 0,-3 1 0 0,3 1 1 16,0-3 0-16,-1 3 0 0,1-2 0 0,0 1 0 0,1-1 1 0,-2 0 0 15,3 1 0-15,-1 1 1 0,-1-1 0 0,-1-2 1 0,3 4-1 16,-1-3 0-16,-1 1 2 0,1 1-2 0,0 0 0 0,-1-2 0 0,2 2 1 16,-2 1-1-16,4-1-1 0,-3 0-2 0,1-1 1 0,1 3-1 15,-4-3-2-15,2 1 1 0,3-2 0 0,-3 2 0 0,2 2-1 0,-2-2 1 16,2 1-1-16,-2 1 1 0,1-2-2 0,0 2 1 0,0 0 1 0,-1-1-1 15,1 3 2-15,-1-2 1 0,1 2 1 0,-2-1-1 0,0 1 1 16,2-1-1-16,0 2-1 0,-4-1 2 0,2 2 2 0,0 0 0 0,0 0 2 16,-1 1 0-16,1 0 2 0,-2 0 0 0,0 1-2 0,2-1 2 15,-2 0 0-15,-1 2 0 0,2 0 0 0,1 0 2 0,-3-2 0 0,1 0 0 16,2 1-1-16,-1 1-1 0,-2-2-1 0,3 0-1 0,-2 0 1 0,-1-1 0 16,3 1-1-16,0-2 1 0,-1 1-1 0,3 0 1 0,-2-1 0 0,0 1 0 15,0-1 1-15,2-1 1 0,-1 1-1 0,3 0 0 0,-3-1-1 0,0 1 1 16,2-1 0-16,-2-2 0 0,3 3-1 0,-1 0 1 0,0-1-1 0,-1-2-1 15,3 4 1-15,-2-4 0 0,0 2-2 0,0-1-1 0,2 2 2 16,-2-2-1-16,-1 0 1 0,2 1-1 0,-1 1 1 0,0 0-2 0,0-1 1 16,-2 0-1-16,2 2 0 0,0-1 0 0,-2 2-1 0,3 1 0 0,-3-1 0 15,0 0 0-15,2 2-1 0,-2-2-1 0,1 0-1 0,1 2-1 0,-1-1 1 16,1 2 1-16,1-2 0 0,-1 2 0 0,-2-4-1 0,1 3 1 16,3-1 0-16,-2-2-1 0,2 4 1 0,-2-4 1 0,4 3 0 0,-2-3 0 15,-1 0 1-15,1 2 0 0,-1-2 0 0,1 1-1 0,-1-3 0 0,1 3 0 16,2 0 1-16,-3-4 0 0,3 3 0 0,-1 0 0 0,0-1 2 15,-1 1-1-15,2-2-1 0,-1 0 1 0,0 1 0 0,0-1 0 0,-1 1 1 16,1 0-1-16,0-1 0 0,1 1 1 0,-2 1 0 0,1-3 1 0,0 2-1 16,1 1 1-16,-3-2-1 0,3 1 0 0,-2-1-2 0,1 0 0 0,0 1 0 15,0 1 1-15,0-2-2 0,1 1-1 0,-1-1 0 0,0 0-1 0,2 1 0 16,-1 1-1-16,1-2 0 0,-2-2 0 0,0 3 0 0,2-2-1 0,-1 1 1 16,1 1 0-16,0-3-1 0,0 3-1 0,0-1 2 0,0-2 0 15,0 2-2-15,0-2 1 0,0 1 0 0,0 0-1 0,0 2 2 0,1-2-1 16,-1 0-1-16,2 0 1 0,0 1-1 0,-2-1 1 0,1 2-1 0,-1-2-1 15,4 1 1-15,-3 0 0 0,1-2 1 0,0 3-1 0,2-2 1 0,-1 1 0 16,-2 1-2-16,1-3 1 0,0 3-1 0,-1-1 2 0,3 0-1 16,-1 0 2-16,0 1 1 0,-1-1 1 0,1-1 1 0,1 2 0 0,-1-1 0 15,0 1 1-15,1-1 1 0,-3 0 0 0,3-2 2 0,0 2-1 0,0 0 1 16,0 0 2-16,1-1-1 0,0 2 2 0,-2-2 0 0,2 0 1 16,-2 0 0-16,2-1 0 0,-1 2 1 0,4-2 1 0,-3 0 1 0,1 2-1 15,1-2 1-15,-3 2 1 0,4-2 0 0,-2 1 2 0,2-1-2 0,1 1 1 16,-2 0-2-16,1 0 2 0,0-1-2 0,1 2 0 0,1-2 1 0,-2 0-2 15,2 2 0-15,-1-2 1 0,0 0-1 0,3 0 0 0,-2 0-1 0,0 0 0 16,0-1-1-16,2 2 0 0,-2-1 0 0,2 1 1 0,-1-2 1 16,0 0-1-16,2 1-1 0,-2-1 1 0,3 1 0 0,-1 2 0 0,-2-2-1 15,1-2 0-15,1 2 0 0,1-1 0 0,-3 2-1 0,2-1 0 0,1-1 0 16,-2 0-2-16,1 0 1 0,0 0-1 0,0 1-1 0,0-3 1 0,-1 3-1 16,1-2-1-16,0 1 1 0,-1-1-1 0,1 2-1 0,0-1 1 0,-1 1-1 15,3-3 1-15,-2 3 0 0,-1-2-1 0,3-1 1 0,-2 1-2 16,-2 0 1-16,3 0 0 0,1-1 0 0,-3 1-1 0,-1 0 1 0,3-1-1 15,1 2 2-15,-3-1 0 0,1 0 0 0,0 0 0 0,1-1-1 0,-1 0 0 16,1 1 2-16,-1-1-2 0,0-1 1 0,0 1-1 0,0 0 0 0,0 1 0 16,-1-3 0-16,2 2-1 0,-1 0-1 0,0-1-2 0,-1-1 1 15,1 2 0-15,3 0-1 0,-3-2-1 0,1 0 0 0,-1 3-1 0,0-3 0 16,2 2 0-16,-1-2-1 0,-1 0 1 0,2 0-2 0,0 0 1 0,-1 0-1 16,2 0 1-16,-3 0-2 0,1 0 1 0,2 0-1 0,-2 0 0 0,-1 0 0 15,0 0 1-15,0 0 2 0,3 0-1 0,-3 0 2 0,1 0 0 16,-1 0 1-16,-2 0 2 0,3 0 1 0,-1 0 1 0,-1-2 2 0,1 2 1 0,-4-3 0 15,4 3 2-15,-2 0 1 0,1-2 0 0,0 0-1 0,-3-1 0 0,2 1 1 16,0 2-1-16,-1-3 0 0,1 1 0 0,-2 0-2 0,3-1 1 16,0 0 0-16,-2 0-2 0,-1 2 0 0,2-2-1 0,0 0 1 0,0-2-2 0,0 1 1 15,0 1-1-15,2-2 0 0,-2 2 0 0,0-2-1 0,5 2 0 16,-5-2 0-16,1 0 1 0,1 0-2 0,3 0 0 0,-3-2 0 0,1 3 0 0,0-2 0 16,1-1 0-16,-1 1 1 0,2 0-1 0,-2-2-1 0,0 2 0 0,3-1-1 15,-2-1 1-15,2 1-2 0,-3 0 1 0,2-1 0 0,-2 0 0 16,2 1 0-16,-2-2 0 0,0 1 0 0,1-1 0 0,-1 2-2 0,-1-3 2 15,1 2 0-15,-3 0 1 0,0-1 0 0,1-1-1 0,0 1 1 0,-2-2-1 0,0 3 1 16,0-1 0-16,0-2 0 0,-2 0 0 0,0 1 1 0,1-2 0 0,0 1 1 16,-1 1 2-16,0 0 0 0,-2-1 2 0,2 0 1 0,0 1 0 0,-3-1 4 15,1 1 0-15,1-1 0 0,0 2 1 0,-1-3 2 0,1 2-1 0,-2-2 2 16,2 2 0-16,0-1-1 0,-1 0 1 0,0 2 0 0,1-1-1 0,-1 1 0 16,0-2-2-16,-1 2 0 0,0 0 2 0,1 0-1 0,0 0 1 15,-1 2-2-15,0-2 1 0,0-1-1 0,-1 3-1 0,1-3 1 0,3 4-2 0,-3-3-2 16,-1 1-1-16,1-1 0 0,2 2 0 0,-1-2-1 0,-2-1-1 15,1 3 0-15,0-3-1 0,0 4 0 0,1-3-1 0,0 0 0 0,-3 0 1 16,2 1-1-16,0-1 0 0,-2-2 1 0,4 2-1 0,-4 1-1 0,3-3 1 0,-1 1-1 16,0-1-1-16,-1 0 0 0,0 2-1 0,0-3 1 0,0 1-1 15,1-1-1-15,-1 1 1 0,1 1 0 0,-2 0 0 0,2-2 0 0,-1 0-1 16,0 2 1-16,0 0 0 0,-1-1 1 0,0 1 0 0,1 0 3 0,-1-2-1 16,-2 2 2-16,3 0 1 0,-1-2 3 0,-2 1 1 0,3 1 2 0,-3 0 1 15,2-2 2-15,0 2 2 0,-1 0 2 0,-2-1 1 0,1 1 1 0,-1-1 1 16,2 2 0-16,0 0 1 0,-2-1 0 0,0-2 0 0,1 3-2 0,-1 0 0 15,0-2-1-15,0 1-1 0,2-1 0 0,-2 0-1 0,0 1-2 0,0-1 0 16,0 0-1-16,0 0 0 0,0 1-2 0,0-1 0 0,0 0-2 0,0 1-1 16,0-1-1-16,0 1-1 0,0-2-1 0,0 2-3 0,0-2-1 0,0 1-3 15,-2-2-4-15,1 1-6 0,-3-2-9 0,3 1-14 0,-4-2-14 0,1-1-18 16,-3 2-21-16,1-3-24 0,-4 2-28 0,-1-2-40 0,-1 0-47 0,-2-1-118 16,-2 1-154-16,-5-1-87 0,-2 1-54 0,-3 0-23 0,-4 0-7 0,-3 0 2 15</inkml:trace>
  <inkml:trace contextRef="#ctx0" brushRef="#br0" timeOffset="927726.2296">30024 15780 28 0,'0'0'49'0,"0"0"-2"0,0 0-2 0,0 0-3 0,0 0-4 0,0 0-2 0,0 0-4 0,0 0-6 0,0 0-5 0,0 0-5 0,0 0-5 0,0 0-4 0,0 0-4 0,0 0-3 15,0 0-3-15,0 0-3 0,0 0-1 0,0 0 0 0,0 0-4 0,0 0 0 16,0 0 0-16,0 0 1 0,0 0 2 0,0 0 2 0,0 0 3 0,0 0 2 16,0 0 3-16,0 0 4 0,0 0 3 0,0 0 4 0,0 0 3 15,0 0 2-15,0 0 2 0,0 0 4 0,0 0 2 0,-2 0 1 0,2 0 2 16,-1 0 1-16,1 0 2 0,-3 0 0 0,3 0 0 0,0 0-4 0,0 0-2 16,-4 0-2-16,4 0-3 0,-1 0-3 0,1 0-2 0,0 0-4 15,0 0-3-15,0 0-3 0,-2 0-3 0,2 0-4 0,-1 0-2 0,1 0-2 16,-2 0-1-16,-1 2 0 0,3-1 1 0,-1-1 2 0,-1 0-1 0,0 1 1 15,1-1 0-15,-1 0 0 0,2 2 2 0,-1-2 2 0,1 0 1 0,-2 1 0 16,0-1 1-16,2 0 2 0,0 0 1 0,0 0 3 0,0 0-1 0,0 0 0 16,0 0 1-16,0 0 1 0,0 0 2 0,0 0-1 0,0 0-1 15,0 0 0-15,0 0 0 0,-1 0 0 0,1 0-1 0,0 0-2 0,0 0-1 16,0 0-3-16,0 0-1 0,0 0-3 0,0 0-2 0,0 0-1 0,0 0 0 16,0 0-2-16,0 1 2 0,0-1-1 0,0 0 0 0,0 0-4 0,0 0 0 15,0 0 1-15,0 0 0 0,0 0 0 0,0 0 0 0,0 0 0 0,0 0 3 16,0 0 0-16,0 0 2 0,0 0-1 0,0 0 2 0,0 0 0 15,0 0 1-15,-2 2 0 0,2-2 2 0,0 0 0 0,0 0 0 0,0 0 0 16,0 0 1-16,0 0 3 0,0 0-2 0,0 0 1 0,0 0-2 0,0 0 1 16,0 0 1-16,0 0 0 0,0 0 1 0,0 0-1 0,0 0 2 0,0 0-2 15,0 0 1-15,0 0-2 0,0 0-1 0,0 0-2 0,0 0-3 0,0 0-3 16,0 0-4-16,0 0-4 0,0 0-4 0,-1 2-4 0,1-2-2 16,0 1-6-16,0-1-5 0,-2 2-6 0,0-2-6 0,2 3-6 0,0-3-8 15,0 0-7-15,0 0-8 0,-1 1-7 0,1 1-10 0,-2 1-8 0</inkml:trace>
  <inkml:trace contextRef="#ctx0" brushRef="#br0" timeOffset="931544.1139">29891 15731 111 0,'0'0'139'15,"0"0"-23"-15,0-1-13 0,0 1-9 0,0 0-4 0,0 0-4 0,0 0-1 0,0 0 1 0,0-1 0 0,0 1 0 0,0 0-1 16,0 0 0-16,0 0-3 0,0 0-2 0,0 0-2 0,0 0 1 16,0 0 0-16,0 0 2 0,0 0 1 0,0 0 2 0,0 0 1 0,0 0-1 15,0 0 1-15,0 0-1 0,0 0-1 0,0 0-2 0,0 0-1 0,0 0-1 16,0 0 0-16,0 0-3 0,0 0-2 0,0 0-1 0,0 0-3 15,0 0-2-15,0 0-3 0,0 0-2 0,0 0-3 0,0 0-4 0,0 0-3 16,0 0-3-16,0 0-2 0,0 0-6 0,0 0-3 0,0 0-5 0,0 0-2 16,0 0-3-16,0 0-3 0,0 0-3 0,0 0-3 0,0 0-3 0,0 0-2 15,0 0 0-15,0 0-1 0,0 0-2 0,0 0 1 0,0 0 1 16,0 0 1-16,0 0-1 0,0 0 2 0,0 0 0 0,0 0-1 0,0 0 1 16,0 0-1-16,0 0-1 0,-2 0 0 0,2 0-2 0,0 0-2 0,0 0-2 15,0 0-3-15,0 0-3 0,0 0-1 0,0 0-3 0,0 0-3 0,0 0 0 16,0 0-2-16,0 0-2 0,0 0-1 0,0 0 0 0,0 1-3 15,0-1 0-15,0 0-3 0,0 0-3 0,0 0-5 0,0 0-6 0,0 1-8 16,0-1-11-16,0 4-12 0,0-3-16 0,0 1-19 0,0 1-21 0,0 0-37 16,4-1-45-16,-3 3-87 0,1-2-110 0,0 1-66 0,-1 1-48 0,1 2-21 15,-2-2-7-15</inkml:trace>
  <inkml:trace contextRef="#ctx0" brushRef="#br0" timeOffset="933304.8244">3683 15426 77 0,'-2'-3'456'0,"2"-2"-6"0,-2 2-71 0,1 0-103 0,1 2-73 0,0-1-55 0,0 2-38 0,0 0-26 0,0 0-16 0,0 0-12 0,0 0-5 16,0 0-5-16,0 0 0 0,1 0 2 0,1 3 3 0,-2 0 2 15,2 0 1-15,-2 2 1 0,1 2 1 0,-1 1 4 0,0 2 3 0,2 0 4 16,-2 2 6-16,0 2 5 0,0 3 2 0,0-2 1 0,1 6-2 0,2 0-6 16,-3 3-6-16,0-1-6 0,0 5-4 0,0-1-3 0,0 3-2 0,0 3-2 15,0 2-2-15,0 0-2 0,0 5-3 0,0 0-4 0,0 3-2 0,0 4-2 16,0 0-1-16,0 1-1 0,2 0-2 0,-1 4-1 0,1 1-1 0,0-1-4 16,1 2-2-16,0-1-3 0,2 0-3 0,0 0-3 0,-1-1-4 0,4-1-2 15,0-1-3-15,-2-2-1 0,3-2-1 0,0-1 1 0,0-2 3 0,1-3 0 16,-1 0 0-16,2-4-2 0,-1-2-2 0,1 0-7 0,0-3-4 15,-1-2-6-15,0-3-9 0,0-1-8 0,1-1-10 0,0-3-8 0,-1-2-14 16,-1-3-16-16,0 0-19 0,-1-3-20 0,0-1-18 0,0-1-17 0,0-3-33 16,-2-1-39-16,1-4-75 0,-1-1-96 0,0-2-62 0,-1-2-47 0,0-5-23 15,-2-1-8-15</inkml:trace>
  <inkml:trace contextRef="#ctx0" brushRef="#br0" timeOffset="934287.6224">3529 15591 59 0,'-8'-15'468'16,"0"1"-4"-16,2 2-10 0,0-1-92 0,1 0-131 0,2 2-72 0,0 2-42 16,1 0-25-16,0 1-14 0,2 1-10 0,2 2-3 0,1-4-2 15,0 4 0-15,4-2-7 0,2 1-11 0,1-1-12 0,1 4-9 0,3-3-6 16,4 0-2-16,0-2 1 0,6 2 1 0,-2 0 3 0,5 0 4 0,3-1 4 15,2 1 4-15,4-2 3 0,0 2 1 0,4-1 1 0,4 1-1 0,0-2 0 16,5 1 0-16,2-1-3 0,1 1-4 0,5 0-1 0,1-3-2 16,2 2-4-16,2-1-4 0,1 1-4 0,2-1-5 0,0-2-1 0,2 2 0 15,2 0 0-15,-1-3 0 0,2 2 0 0,-1-2-1 0,2 1 0 16,2-1-1-16,-1 0-1 0,1 1 0 0,2-1-2 0,-1 2 0 0,0-2-2 0,2 0-1 16,-1 0-4-16,0 2-7 0,-2-2-2 0,1 1 0 0,-3-2 1 15,1 4 1-15,-2-2 1 0,-1 2 1 0,-3-1 1 0,2 3 1 0,-3-2 2 16,3 1 2-16,-4 0 2 0,1 1 2 0,-3 1 2 0,1 0 3 15,-3 0 0-15,0 1-1 0,-3 2-3 0,0 0-1 0,-6 0-1 0,-1 2-2 16,-1-1 1-16,-6 1 0 0,-1 1 1 0,-4 0 2 0,-3 1 0 0,-3 1 3 16,-4-2 0-16,-1 1 3 0,-5 2 4 0,-1-1 4 0,-4-1 3 15,-1 2 3-15,-2-3 4 0,-2 2 3 0,-3-2 1 0,0 1 4 16,-2 1 1-16,-2-2 2 0,-1 1 3 0,-2 1 0 0,1-2 1 0,0 1 1 16,-3 1-2-16,1-2-1 0,-1 0-3 0,0 1 0 0,0-1-2 0,0 2-2 15,-1 1-3-15,1-2-2 0,-3 2-2 0,3-1-2 0,-1 1-3 0,-1 2-2 16,0 0-2-16,1-1-1 0,-1 3-3 0,-1-3 0 0,3 5-2 15,-2-3-1-15,2 1 0 0,-1 3 0 0,-1-1-1 0,2 0-1 0,0 1-1 16,0 1 0-16,0 2-1 0,0-2 0 0,0 2 0 0,0 1-1 16,0 1 1-16,0 0-2 0,2 1 2 0,-1 2-2 0,-1 1 1 0,2 1 1 15,-2 1-2-15,2 2 2 0,-1 0-1 0,-1 0 1 0,2 3 0 16,-1 0-2-16,1 0 1 0,0 3-2 0,-1-1 0 0,2 1 0 0,0 2 0 16,-1 1 1-16,-1 1 3 0,1 1 2 0,1-1 4 0,-1 4 3 0,-1-2 6 15,-1 3 4-15,2-1 4 0,-2 3 5 0,0-2 4 0,0 2 4 16,-2 0 2-16,2-1 2 0,-1 0 2 0,-1 3-1 0,-1-2-2 0,1-1-2 15,1 0-3-15,-1 0-4 0,-1 2-5 0,0-4-5 0,2 3-3 16,-1-3-4-16,0-1-3 0,1 0-3 0,-1 0-4 0,2-2-4 0,-1-1 0 16,-1-1-4-16,2 1-1 0,0-3-2 0,0 0-2 0,0-2-2 15,0 1 0-15,2-2-3 0,-1 0-1 0,-1 0-1 0,2-4 1 0,-1 2 2 16,-1-1 0-16,2-2 3 0,-2 0 0 0,0-1 6 0,0-1-1 16,0 0 2-16,0-1 2 0,0-3 2 0,-2 1 2 0,1 0 3 0,-1-1 0 15,-1-3 2-15,0 2-1 0,-2-3-1 0,3-1 1 0,-3-1-1 0,1 0 1 16,-1-2-2-16,2 1 0 0,-2-2 1 0,-1-2 2 0,1-2-2 0,-1 4 1 15,0-4-1-15,-1 0 2 0,1-1-2 0,-2 0 0 0,-1 0 1 16,-1-1-2-16,0-1-1 0,-2 0 0 0,-1-1-2 0,-1-1-1 16,1 0-2-16,-2 1-1 0,0-1-2 0,-2 0-1 0,1-1 0 0,-3 0-1 15,0-1-1-15,0 1 0 0,-1-2-1 0,-1 1 0 0,-1 1-1 0,0 1 0 16,0-1 1-16,-2-1-2 0,2 1 2 0,-2 1-1 0,-1 1-1 16,0-1 1-16,2-1-2 0,-2 1 1 0,2 1-2 0,-4-1 1 0,3 0-1 15,-3 2 0-15,0 0 0 0,2 0-2 0,-4 0 0 0,1 0-1 0,-2 2 0 16,0 0 1-16,-2-1 1 0,-1 2 4 0,0 1 2 0,-2-2 3 15,-4 2 1-15,2 1 2 0,-1-1 3 0,-3 1 1 0,0 2 3 0,-2-2 2 16,-2 3 1-16,-3-3 2 0,-1 3 1 0,-3 0-1 0,1 1-2 0,-4-1-3 16,-2 2-3-16,-3 0-2 0,-1 1-3 0,-1-1-4 0,-3 1-3 15,2-1 1-15,-4 1 4 0,1-1 1 0,-2 1 0 0,2-1-1 0,-2 0 1 16,0 0 1-16,0-1-1 0,0 0 0 0,1-1 2 0,1 0 1 16,0-1 0-16,1 2 4 0,0-4 3 0,4 2-3 0,-1-3-3 0,2 0-4 15,3 1-1-15,2-1-1 0,4-1-3 0,0-1-3 0,5-1-6 0,2 0-8 16,3-1-9-16,0 0-11 0,6 0-11 0,2 0-14 0,3 0-15 0,5 0-17 15,1 0-20-15,2-1-25 0,3 0-26 0,5 1-34 0,0 0-35 0,4 0-43 16,2-2-47-16,3 2-86 0,1 0-103 0,4 0-59 0,0 0-35 16,0 0-9-16,4 0 0 0</inkml:trace>
  <inkml:trace contextRef="#ctx0" brushRef="#br0" timeOffset="953371.6887">30797 15468 32 0,'0'0'115'0,"0"0"-9"0,0 0-5 0,0 0-2 0,0 0 0 15,0 0-1-15,0 0-1 0,0 0-1 0,0 0 0 0,0 0-5 0,0 0-5 16,0 0-5-16,0 0-4 0,0 0-4 0,0 0-4 0,0 0-3 0,0 0-3 16,0 0-2-16,0 0-2 0,0 0-2 0,0 0-1 0,0 0-1 15,0 0-2-15,0 0-1 0,0 0 0 0,0 0-4 0,0 0-2 0,0 0-3 16,0 0-3-16,0 0-1 0,0 0-3 0,0 0-4 0,0 0 0 0,0 0-2 15,0 0-2-15,0 0-1 0,0 0-2 0,0 0-1 0,0 0-2 0,0 0-2 16,0 0-2-16,0 0-2 0,0 0 0 0,0 0-3 0,0 0 0 16,0 0-2-16,0 0-2 0,0 0-2 0,0 0-2 0,1 0 0 0,3 0-1 15,-3 0 1-15,2 0 1 0,1 0 1 0,-1 0 2 0,3 2 3 0,-1-2 0 16,3 0 2-16,0 3 1 0,0-3 2 0,2 2 1 0,3-2 1 0,-1 0 2 16,1 2-1-16,4-2 1 0,-4 1-1 0,4 1 0 0,0-2-1 15,0 1-2-15,1 1-2 0,2-2 0 0,-2 1-2 0,2-1-1 0,0 2-2 0,0-1 0 16,0-1 0-16,0 1-1 0,0 1 0 0,0-2-1 0,0 0 1 15,0 0-1-15,2 0 0 0,-3 0-3 0,0 0 1 0,-2 0-2 0,-1 0 2 16,1-2 0-16,-2 1 0 0,0 1 0 0,-3-1 1 0,0-1 0 0,-2 2 0 16,1-1 1-16,-2 1 0 0,-3 0 1 0,1 0 1 0,-2 0 2 0,-2-2-1 15,0 2-1-15,0 0-1 0,-2 0-1 0,-1 0-3 0,0 0-1 16,0 0-5-16,0 0-6 0,0 0-7 0,0-1-7 0,-1 1-9 0,-4 0-9 16,2 0-7-16,-2 0-9 0,1 0-6 0,-1 0-5 0,-3 0-7 0,-1 0-8 15,-1 0-6-15,-1 0-6 0,-2 0-4 0,0 0-2 0,0 1 0 0,0 1 2 16,-3-2 3-16,2 1 3 0,0-1 2 0,-2 2 2 0,-2-1 3 15,4 0 2-15,-3 1 3 0,2 0 4 0,0-2 4 0,-3 1 4 0,1 1 4 16,1-1 5-16,-1 1 2 0,0-2 2 0,0 1 3 0,0 1 5 0,3-2 3 16,-3 1 5-16,2 1 4 0,0-2 6 0,0 1 6 0,1-1 2 0,1 0 7 15,-1 0 6-15,2 0 8 0,2 0 7 0,-2 0 7 0,0 0 7 0,4 0 8 16,-2 0 7-16,1 0 7 0,3 0 5 0,0 0 4 0,0 0 3 0,-1 0 3 16,4 0 1-16,0 0 3 0,0 0 0 0,1 0 2 0,2 0 0 15,0 0-2-15,0 0-2 0,0 0-5 0,0 0-6 0,0 0-6 0,0 0-8 16,2 0-4-16,1 0-7 0,0 0-4 0,0 0-2 0,4 0-2 0,-1-1-1 15,2 1-3-15,0-2-3 0,2 1-1 0,0 1-1 0,3-2 0 0,1 1 0 16,0 1 0-16,3-2 2 0,0 1 2 0,1 1 5 0,4-2 1 16,-2 1 0-16,2 1 0 0,0-2-1 0,0 2 0 0,2-2-2 0,-1 1-2 15,1 1-1-15,1-1 0 0,-2-1 0 0,0 2 0 0,1 0 1 0,-2 0-1 16,0-1-2-16,-1 1-1 0,-1 0-1 0,-1 0 0 0,-1 0-1 16,-1 0-2-16,-4 0 0 0,-1 0-1 0,1 0 1 0,-4 0-2 0,-1 0-2 15,2 0-2-15,-6 0-1 0,1 0-1 0,-2 0-3 0,-1 0-1 0,-2 0 1 16,0 0-5-16,-2 0-1 0,-2 0-3 0,-1 0 0 0,-2 0-6 0,-2 0-3 15,0 1-3-15,-4-1 0 0,-3 2-4 0,2-1-2 0,-5 2-3 0,0-1-2 16,0-1 0-16,-3 1-2 0,-2 1-1 0,2-2 2 0,-2 1 2 16,1-1 1-16,-4 1 4 0,2-2 5 0,-1 1 2 0,0 1 3 0,1-2 4 15,0 1 4-15,0 1 5 0,0-2 6 0,3 0 6 0,-1 0 6 0,1 0 5 16,2 0 3-16,4 0 3 0,-3 0 4 0,5 0 3 0,0 0 2 0,2 0 4 16,2 0 1-16,2 0 2 0,0 0 0 0,3 0 0 0,2 0 0 0,-1 0-2 15,3 0-5-15,1 0-3 0,0 0-3 0,0 0-5 0,0-2-5 16,1 1-4-16,3 1-4 0,0-2-4 0,1 1-2 0,2-1-1 0,-1 1-2 15,5-2 0-15,-2 1-2 0,1 1 0 0,2-2 2 0,1 1 1 0,1-1 1 16,1 0 4-16,0 2 1 0,0-2 3 0,2 0 0 0,1 1 2 0,-1 2 1 16,-3-2 1-16,7-1 3 0,-4 1 0 0,0 0 2 0,2-1 1 0,-3 2-3 15,1 0 2-15,0-2-1 0,-2 3 1 0,0-3-2 0,-1 3 1 16,-2-1-1-16,1 1 0 0,-4-1-2 0,1-1-1 0,-1 2-3 0,-2 0-3 16,-1 0-2-16,-1 0-5 0,0 0 1 0,-4 0-1 0,4 0-3 15,-4 0-1-15,-1 0-1 0,0 0-1 0,0 0-2 0,-1 0-3 0,-4 0-6 16,2 0-2-16,-2 0-6 0,-1 0-3 0,-2 0 1 0,-3 0-1 0,0 2-3 15,-1-1-2-15,-5-1-2 0,3 1-2 0,-3-1-1 0,-4 3-1 0,4-3 1 16,-5 0 4-16,1 3 4 0,0-2 6 0,-1-1 6 0,-1 1 6 0,1-1 2 16,-1 0 6-16,1 0 9 0,0 0 5 0,1 0 9 0,1 0 8 15,1 0 6-15,2 0 6 0,-1 0 5 0,2 0 3 0,1 0 3 0,4-1 1 0,-2 1 1 16,4 0-3-16,0 0-1 0,5 0-4 0,-2 0-1 0,3 0-7 16,1 0-4-16,2 0-7 0,0 0-4 0,2-1-6 0,1-2-3 0,3 3-3 15,0 0-5-15,4-3-4 0,-2 3-4 0,4-1 0 0,1 0 1 0,3-1 0 16,0-1 0-16,2 1 4 0,2 1 4 0,-2-3 3 0,4 4 3 0,-1-3 2 15,3 3 1-15,-2-3 4 0,2 1 4 0,-4 1 3 0,2-2 6 16,0 1 2-16,0 1-1 0,-2-2-1 0,0 3 0 0,-1-2-2 0,-3 1-3 16,-1 1-3-16,-2-2-2 0,-1 1-1 0,-2 1-3 0,0 0-1 0,-4 0-3 15,2 0-3-15,-3 0-5 0,0 0-2 0,-2 0-2 0,-2 0-3 0,-1 0-1 16,0 0 2-16,0 0-1 0,-1 0 0 0,-6 0-4 0,3 0-4 16,-4 1-3-16,0 1-6 0,-2-2-4 0,-4 1-4 0,2 1-3 0,-6 1 0 15,2-2-2-15,-2 1 1 0,1 1 0 0,-3-2-1 0,1 1 0 0,-2-1 2 16,3 1 1-16,-3-2 3 0,5 0 4 0,-3 3 4 0,3-3 4 0,1 0 3 15,2 0 5-15,-1 3 4 0,4-2 1 0,2-1 2 0,1 0-2 0,0 0-2 16,2 0-2-16,2 0-2 0,2 1 0 0,1-1 0 0,0 0 0 16,1 0 0-16,4 0 1 0,2 0-2 0,0 0 1 0,1 0-2 0,2 0-2 15,4 0 1-15,-1 0-1 0,4 0 2 0,-1-1-1 0,3 1 0 0,-2-1 2 16,4-2 0-16,-1 3-2 0,-1 0 1 0,2 0-3 0,1-3-3 16,-5 3-4-16,0 0-7 0,1-2-5 0,-2 2-7 0,-2 0-7 0,-1 0-6 15,-2 0-7-15,0 0-6 0,-3 0-9 0,0 0-5 0,-4 0-5 0,0 0-9 16,-1 0-7-16,-3 0-11 0,0 0-9 0,0 0-13 0,-3 2-15 0,-1 1-33 15,0-3-47-15</inkml:trace>
  <inkml:trace contextRef="#ctx0" brushRef="#br0" timeOffset="953940.2801">31123 15490 167 0,'3'0'272'0,"3"-2"-40"0,-1 1-43 0,-2 0-29 0,2-1-24 0,-2 1-14 0,2 1-11 0,0-3-5 0,0 3-6 0,0-2-5 0,3 1-5 16,-1-1-5-16,-2 2-6 0,4-2-11 0,-3 2-10 0,1-3-10 15,2 3-6-15,0 0-6 0,-1-2-5 0,0 0-4 0,2 2-6 0,1-1-4 16,-3-1-3-16,3 2-4 0,0 0-3 0,-2 0-2 0,2 0-1 0,-1 0-2 16,-2 0-1-16,3 0 0 0,-2 0 0 0,-1 0-2 0,0 2-1 0,1-1 1 15,-2-1 0-15,-1 2 0 0,2 0-2 0,0-2 2 0,-2 0 0 0,-1 3-1 16,-2-3 0-16,2 0-2 0,-2 0 2 0,2 2 0 0,-2-2-1 0,-1 0 2 15,1 0 2-15,-2 0 1 0,-1 0-1 0,0 0-1 0,0 0-1 16,0 0-2-16,0 0 0 0,0 0-2 0,0 0 2 0,0 0 0 0,0 0-1 16,0 0-1-16,0 0-4 0,0 0-4 0,-1 0-4 0,-2 0-4 0,1 0-4 15,-1 0-2-15,-2 0-2 0,1 0 0 0,-1 0 0 0,-2 0-2 16,2 0 0-16,-4 0-1 0,1 0 1 0,0 0 0 0,-1 0 3 0,0 0 3 16,-3 0 4-16,3 0 4 0,-4 0 4 0,4 0 4 0,-2 0 2 0,1 0 4 15,1 0 0-15,1 0 4 0,-2 0 3 0,4 0-1 0,-2 0 2 0,2 0-1 16,0 0 3-16,2 0-1 0,0 0-1 0,0 0-1 0,3 0-2 15,-1 0-2-15,2 0-4 0,0 0-1 0,0 0-2 0,0 0-1 0,0 0-2 16,0 0-1-16,2 0-2 0,-1 0 1 0,1 2 0 0,1-2 0 0,0 1 2 16,2 1 2-16,1-2 4 0,1 1 2 0,1 1 3 0,-2-2 2 0,3 0 3 15,-1 1 3-15,0-1 1 0,5 0 2 0,-5 0 3 0,1 0 1 0,-1 2 1 16,3-2 1-16,-1 0-2 0,-2 1 1 0,1-1 0 0,-1 0 0 16,0 0 1-16,0 0 1 0,-1 0 0 0,0 0 0 0,-1 0 2 0,-1 0-1 15,0 0 0-15,-1 0 2 0,3 0-3 0,-6 0 1 0,3 0 0 0,-3 0 2 16,-1 0 0-16,0 0-1 0,0 0 1 0,0 0-2 0,0 0-2 15,0 0-4-15,-1 0-7 0,-1 0-7 0,-1-1-7 0,-2 1-5 0,2-2-1 0,-3 2-5 16,-1 0-4-16,-1-1-3 0,2 1-7 0,-3 0-5 0,-2 0-7 16,2-2-3-16,-1 2-4 0,0 0-2 0,0 0-1 0,0 0-3 0,2-1-5 15,0 1-12-15,1 0-16 0,0 0-19 0,0 0-21 0,2 0-20 16,1 0-26-16,0 0-44 0,4 0-57 0,0 0-30 0</inkml:trace>
  <inkml:trace contextRef="#ctx0" brushRef="#br0" timeOffset="965686.7818">29859 16095 141 0,'0'0'276'0,"0"0"-72"0,0 0-50 0,0 0-37 0,0 0-22 0,0 0-14 15,0 0-6-15,0 1-8 0,0-1-2 0,0 0-1 0,0 0-1 16,0 0-1-16,0 0-1 0,0 0 0 0,0 0-2 0,0 0 2 0,0 0 1 16,0 0 1-16,0 0 2 0,0 2 4 0,0-2 2 0,0 0 2 0,0 0-1 15,0 0 0-15,0 0-2 0,0 0-3 0,0 0-2 0,0 1-4 16,0 1-3-16,0-2-7 0,-1 1-3 0,1 1-5 0,0-1 0 0,-2 0 0 15,0 3 0-15,2-1 1 0,-2 0 2 0,0 1 1 0,2 0 1 0,-1 3 1 16,-1-2-2-16,1 4 1 0,-3 1 1 0,-1 0-1 0,2 1 0 0,-2 2 1 16,2 1-3-16,-3 1-3 0,1 2-4 0,-1-1-3 0,0 3-4 0,-2 1-3 15,0 1-3-15,0 1-4 0,0 1 0 0,-1 1-3 0,-1 1-1 0,1 1-1 16,-1 1-2-16,1 0-1 0,1-1-1 0,-4 3 0 0,3 0-1 16,0-3 0-16,1 3 0 0,-3-2-2 0,1 0-1 0,2 0 0 0,-1-1-1 15,1 1-2-15,2-4 0 0,-2 2-1 0,0-1-2 0,2 0-1 0,1-2 0 16,0 0 1-16,2-3-1 0,-2 0 0 0,2-1 0 0,-1-2 0 0,-1 0-6 15,3-1-5-15,0-2-5 0,1-1-8 0,-1-2-7 0,1-1-7 0,1-1-8 16,-2-1-7-16,0-2-6 0,2 1-8 0,-1-3-13 0,1 0-14 16,0-1-17-16,0-2-17 0,0 0-20 0,0-2-21 0,0-1-21 0,0-3-21 15,0 0-28-15,0-3-31 0,0-1-48 0,1-2-56 0,-1-3-29 0,4-2-15 16</inkml:trace>
  <inkml:trace contextRef="#ctx0" brushRef="#br0" timeOffset="966136.7583">29901 16276 38 0,'1'-10'480'0,"3"-1"6"0,-1 2 4 0,-2 0-66 0,3 2-99 0,-4 2-71 15,1-2-54-15,-1 2-33 0,3 0-22 0,-2 1-13 0,-1 1-12 0,0 0-9 16,0 0-8-16,0 2-11 0,0-2-10 0,0 3-10 0,0 0-10 16,0 0-11-16,0 0-13 0,0 0-10 0,0 0-11 0,0 0-8 0,0 0-7 15,0 0-5-15,0 0-6 0,0 0-5 0,0 0-2 0,0 0-2 0,-1 0 0 16,-2 3 0-16,2-2 2 0,-3 2-1 0,1 0 2 0,-2 2 2 0,1 0 2 15,-1 0 4-15,-4 2 1 0,1 0 3 0,-2 1 3 0,0 2 3 0,0-2 3 16,-3 2 0-16,0 0 1 0,4 0 0 0,-3 2 0 0,-2-2-1 16,5-1 0-16,-2 0 0 0,0 0-1 0,1 0 0 0,2-2 0 0,-1 0 0 15,3-2 0-15,-1 2 2 0,1-2 1 0,2-2 1 0,-1 2 1 0,1-3 3 16,3 0 2-16,-2-1 4 0,3 1 3 0,-2-2 3 0,2 0 3 0,0 0 3 16,0 0 5-16,0 0 0 0,0 0-2 0,2-2-1 0,-1 1-4 15,1-3-3-15,1 1-5 0,2-2-4 0,1-4-5 0,0 1-5 0,1 1-8 16,1-3-8-16,2 0-8 0,0 0-8 0,1-1-5 0,2-1-3 0,-4 0 0 15,5 0-1-15,-1 1 0 0,-2 0 0 0,3 1 3 0,-1 1 2 16,-1-1 2-16,0 0 5 0,-3 3 6 0,2 0 6 0,-3 2 7 0,0-1 4 16,-1 1 4-16,0 1 0 0,-2 1 2 0,0 0 1 0,0 1 0 0,-2-1 1 15,-2 3 0-15,3 0 0 0,-3 0-1 0,2 0-3 0,-2 2 0 0,3-1-2 16,-1 2-1-16,0 2 1 0,0-1-1 0,1 4 0 0,-1-1 0 0,2 1 3 16,1 2 0-16,-3 1 2 0,2-1 1 0,-2 4 2 0,2-1 1 15,-2 2 2-15,2 1 1 0,1-1 0 0,-2 1-2 0,3-1-5 0,-2 2-8 16,0 2-15-16,-1-3-15 0,4 2-26 0,-2 0-27 0,1-2-36 0,-2 0-40 15,4-1-91-15,-1 0-118 0,-2 0-85 0,1-1-68 0,-1-4-35 0,1 0-18 16,2-1-6-16</inkml:trace>
  <inkml:trace contextRef="#ctx0" brushRef="#br0" timeOffset="990369.1125">4108 16958 282 0,'-2'0'435'0,"1"3"-4"0,-1-3-80 0,0 0-115 0,2 0-69 0,0 0-44 0,-1 0-26 0,1 0-11 0,0 0-8 16,0 0-5-16,0 0-2 0,0 0-2 0,0 0-2 0,-2 0-5 0,2 0-7 16,0 0-6-16,0 0-6 0,0 0-6 0,0 2-4 0,0-2-4 0,0 0-2 15,0 0-3-15,0 0-2 0,0 0-2 0,0 0 1 0,0 0-1 0,0 0-1 16,0 0 0-16,0 0-2 0,0 0-2 0,0 0-3 0,0 0-2 15,0 0-3-15,0 2-4 0,0-2 1 0,2 1-2 0,-1-1 0 0,1 0 0 16,1 0 3-16,2 0 2 0,1 0 2 0,2 0 3 0,0 0 3 16,4-1 4-16,0 1 2 0,2-4 4 0,3 4 2 0,0-3 0 0,4-1 1 15,1-1 1-15,2 1-1 0,-2 0-2 0,5-2-2 0,-2 0-5 0,2 0-3 16,0 0-4-16,0 0-4 0,0 0-5 0,-2-1-5 0,-1 4-4 0,-2-2-1 16,0-2-4-16,-3 5-3 0,0-3-4 0,-2 2-5 0,-2 1-1 15,0 1-3-15,-5 0-4 0,1 1-1 0,0 0-2 0,-5 0-2 0,1 0 0 16,-2 0 0-16,-1 0 0 0,-2 0 0 0,2 0 1 0,-2 0 1 0,-2 0 4 15,0 0 4-15,-2 1 5 0,1 2 3 0,-4-2 2 0,2 1 2 0,0 1 3 16,-4 1 0-16,1-1 1 0,-5 1-2 0,3-1 1 0,0 2 0 0,-4-3-3 16,1 3 0-16,-1 0-3 0,-2 0-3 0,2 0-4 0,-4-1-1 0,2 1-1 15,-2 1-1-15,0-3-2 0,-1 3 0 0,-1-2 1 0,1 1 0 16,-2-2 0-16,1 2 1 0,0-1 2 0,0 1 2 0,-1-2 1 0,0 2 2 16,2 0 2-16,0-1 2 0,-1-1 2 0,2 2 3 0,2-1 1 0,0-1 2 15,1 1 1-15,2 0 3 0,0-1 3 0,1 0 1 0,4 0 0 0,-1-2 1 16,2 0 1-16,0 1 0 0,3-2-2 0,-1 1-2 0,3-1-2 15,0 0-2-15,0 0-1 0,0 0 0 0,0 0 1 0,2 0-2 0,1-1 1 16,0 1-1-16,2-2-1 0,2 1-1 0,0 0 0 0,2-2 2 0,1 1 2 16,1-1 4-16,0-2 4 0,3 3 2 0,-1-3 1 0,1 1 1 0,4-1 0 15,-3 0-1-15,1 0 0 0,1 0-1 0,-2 0 2 0,2 1 0 16,-1-1-1-16,-2 2 0 0,-1-1-4 0,2 1-5 0,-2 0-2 0,-3 1-8 16,1 1-5-16,-2 0-8 0,-2 1-8 0,-1 0-4 0,0 0-5 0,-3 0-4 15,-1 0-6-15,0 1-13 0,-2 2-14 0,-2 0-26 0,-1 2-30 0,-2 0-50 16,-1 0-57-16,-2 2-54 0,-2-2-52 0,-2 2-29 0</inkml:trace>
  <inkml:trace contextRef="#ctx0" brushRef="#br0" timeOffset="991303.5725">510 16386 352 0,'-7'-3'359'0,"0"-3"-86"0,2 4-53 0,-3-3-37 0,3 1-24 0,-1-1-11 0,0 2-10 0,1-1-5 0,-1 1-6 0,3 0-5 16,-1 0-8-16,-2-1-9 0,3 4-9 0,0-3-11 0,0 1-10 0,1 1-8 16,-1 1-12-16,3-2-10 0,0 2-10 0,0 0-10 0,0 0-11 0,0 0-9 15,0 0-11-15,0 0-7 0,0 0-7 0,2 0-3 0,1 2-2 0,0-2-1 16,3 3 1-16,2-2 4 0,3 1 3 0,1 1 6 0,5-1 4 0,1 1 4 16,6 2 7-16,2-1 3 0,4-1 6 0,3-1 2 0,4 1 2 0,3-1 0 15,5 0-2-15,2-2 2 0,6 0-1 0,3 0-1 0,2 0 1 16,7-2 0-16,1-1-2 0,6-1 0 0,5-1-2 0,1 0-3 0,5-2-5 0,4-1-5 15,2-1-8-15,1 0-8 0,2-1-6 0,1 2-4 0,0-4-9 16,-1 2-10-16,1-2-15 0,-3 2-18 0,0 0-18 0,-1 1-17 0,-4 0-23 16,-2 1-28-16,-5 1-25 0,-2 2-27 0,-8 0-54 0,-3 0-68 0,-7 2-40 15,-4 2-26-15</inkml:trace>
  <inkml:trace contextRef="#ctx0" brushRef="#br0" timeOffset="991951.1461">616 16548 38 0,'0'-5'44'0,"-1"2"-27"0,-1-1-20 16,2 1-12-16,-2-2-15 0,2 1-6 0</inkml:trace>
  <inkml:trace contextRef="#ctx0" brushRef="#br0" timeOffset="992303.6388">532 16458 28 0,'-3'0'101'0,"2"-1"-9"0,-1-1-3 16,0 2 0-16,1-2 4 0,1 1 5 0,-2 1 3 0,1-2 4 0,-1 1 1 15,0 1 0-15,1-1 2 0,-1 1 4 0,2-3-1 0,-1 3-4 0,-1 0-3 16,2-2-6-16,0 2-5 0,0 0-4 0,0 0-5 0,0 0-2 0,0 0-4 15,-2-2-5-15,2 2-4 0,0 0-5 0,0 0-7 0,0 0-6 0,0 0-7 16,0 0-6-16,0 0-5 0,0 0-6 0,0 0-5 0,0 0-4 0,0 0-3 16,0 0-2-16,0 0 0 0,0 0-1 0,0 0 3 0,0 0 2 0,0 0 2 15,0 0 4-15,0 0 4 0,0 0 4 0,0 0 2 0,0 0 5 0,0 0 1 16,0 0 4-16,0 0 3 0,0 0 2 0,0 0 2 0,-1 0-1 0,1-1 1 16,-2-1-3-16,2 2-1 0,-2-2-3 0,1-1-4 0,1 1-4 0,-3 0-3 15,3-3-3-15,-1 1-3 0,-1 0-5 0,0-2-4 0,1 0-5 0,-1-2-4 16,-1-1-3-16,0 0-4 0,0-1-3 0,-1-2-3 0,1 0-1 0,0-3-1 15,0-2-4-15,0 0-2 0,0-4-4 0,0 1-7 0,-1-4-6 0,1 0-12 16,0-2-13-16,1-2-10 0,-4-1-8 0,2-4-13 0,0 1-11 0,1-5-20 16,0-1-21-16,0 0-16 0,-1-3-16 0,1-4-20 0,0 2-22 0,0-3-21 15,-3-1-18-15,3-3-37 0,-2 2-46 0,0-4-34 0,0-1-25 0</inkml:trace>
  <inkml:trace contextRef="#ctx0" brushRef="#br0" timeOffset="992634.658">253 14347 366 0,'-2'-17'378'16,"2"3"-83"-16,-2 2-62 0,1-1-50 0,1 3-24 0,-2 1-13 16,-1 0-20-16,1 4-26 0,1-2-18 0,1 2-13 0,-2 0-13 0,0 3-12 15,1 1-15-15,1-1-16 0,-2 2-13 0,2 0-13 0,0 0-5 0,-1 3-4 16,-1-1-3-16,-1 2-2 0,2 2 1 0,-1 1 3 0,1 2 2 0,-3-1 7 16,3 4 6-16,1 0 9 0,-2 3 8 0,2 0 9 0,-1 3 6 15,-1 0 5-15,2 1 2 0,0 2 3 0,0 1 1 0,2 2 0 0,-1 1 0 0,1 1-1 16,1 1 0-16,0 2 4 0,0 2 0 0,3 1 0 0,-1 3 0 15,0 0-1-15,0 5 1 0,1 4-2 0,3-1 0 0,-1 6 1 0,0 0 0 16,3 3 0-16,-1 5 2 0,1 1 3 0,3 4-3 0,-3 1-4 0,3 3-1 16,2 2 0-16,0 2 1 0,-2 4 2 0,5 1 0 0,-3 4 1 0,5 5 0 15,-4 2-1-15,5 0-2 0,-3 4 0 0,0-1-3 0,3 1-5 0,-3 0-4 16,2 1-5-16,-1-1 0 0,1 1 3 0,-2-3-1 0,0-1-2 0,1-1-1 0,-4-4 0 16,3-4-2-16,-3 0 1 0,1-3-4 0,-2-3-4 0,0 0-7 0,0-4-5 15,-1-2-11-15,-1-5-11 0,0-1-21 0,-1-4-26 0,0-2-30 16,-1-4-30-16,1-4-37 0,0-3-42 0,-2-4-89 0,-1-3-114 0,2-4-70 15,-3-3-46-15,0-4-19 0</inkml:trace>
  <inkml:trace contextRef="#ctx0" brushRef="#br0" timeOffset="994751.4814">448 16508 12 0,'0'0'348'0,"0"-2"-51"0,2 2-63 0,-2-2-47 0,0 1-36 0,2-1-23 0,-2 2-17 16,1-2-13-16,-1 2-11 0,0 0-5 0,0 0-3 0,0 0-1 0,0-1-3 0,0 1-3 15,0 0-1-15,2 0-3 0,-2 0-4 0,0 0-2 0,0 0-3 0,0-2 2 16,1 1 1-16,-1 1 1 0,0 0 1 0,2 0 1 0,-2-1 2 16,0 1 0-16,0-3 1 0,2 3-2 0,-1-2-2 0,-1 1-2 0,2-2-4 0,-2 1-2 15,1-1-6-15,1 0-3 0,0-1-4 0,-1 1-5 0,2-2-3 16,0 0-3-16,0 0-6 0,1-2-5 0,-1 0-4 0,2-1-4 0,-2 1-2 16,2-3-4-16,0 2-2 0,0-2-3 0,0 0-2 0,2 0-2 0,-1 0-1 0,2 0-2 15,-2-3-1-15,-1 3 1 0,1-2-1 0,1 0 1 0,2 1-1 0,-3-1-1 16,2 3-1-16,-1-1-1 0,2-3 0 0,-3 5-1 0,2-3-1 15,-1 4 0-15,0-3 1 0,0 1-1 0,-1 2 1 0,-1-1 0 0,1 3 1 16,2-3 0-16,-2 2 1 0,1 0 0 0,-1 2 3 0,-1-1-1 0,2 1 1 0,0-1 0 16,-2 2 2-16,3-2-1 0,1 1 1 0,-3 1 1 0,1 1-1 15,1-1 0-15,-1 1 0 0,1 0-1 0,2-1 0 0,-2 1-1 0,1 1 2 16,-1-2 1-16,2 2 1 0,1-2-1 0,-2 3 2 0,-1-3 3 0,3 1 0 16,0 1 4-16,-1-3 2 0,2 2 4 0,-2-1 4 0,1-2 3 0,0 2 3 15,-1-3 1-15,-1 2 0 0,4-2 2 0,-4-1 1 0,1-1 1 0,2 0-1 16,-2-1 0-16,1 0-1 0,-2-1-3 0,1-3-3 0,-2 2-1 0,4-1-1 15,-4-2 0-15,2 1 0 0,-1-2 1 0,-1 1-1 0,0 0 0 0,0-2-1 16,1 0-1-16,-2 1 1 0,-1 0-2 0,-1-2 1 0,4 4-1 0,-4-2 1 16,0 1-3-16,-2 2-2 0,2 0-3 0,-2 2-2 0,3 1-3 0,-3-1-1 15,0 2-3-15,-1 1-2 0,1 0-3 0,-1 1-4 0,1 1-2 0,-1 1-3 16,-1 3-3-16,1-2-1 0,1 0-1 0,-1 1-3 0,1 2 1 0,1 0-1 16,-1-2 1-16,2 2-2 0,0 0 2 0,1 0 3 0,4 0 2 15,-2 2 2-15,0-2 5 0,0 2 2 0,2-1 2 0,2 1 4 0,-3 1 1 16,4-2 2-16,-2 2 0 0,3 0 3 0,-3 0 0 0,2 0 3 0,-1 0 1 15,1 0-1-15,1-1 0 0,-3 0 1 0,3 0 1 0,-1 0 1 0,-2-2 1 16,2 0-1-16,0 0 1 0,-1 0 1 0,-1-4 3 0,1 3 0 0,0-2 0 16,-1-1 2-16,-1 1 0 0,2-2 1 0,-2-1 0 0,2-1 1 0,-1 0-1 15,-1-1 0-15,2 0-1 0,-2-1-1 0,1-1 0 0,0 1-3 16,0-2-1-16,-1 1-3 0,1 0-1 0,-2-2-1 0,3 2-2 0,-2 0-3 16,0 1-2-16,0 0-1 0,0 0-2 0,0 1-1 0,-2 0-3 0,3 1-2 15,-3 2-2-15,0 1-1 0,1-2-2 0,-1 3-1 0,0-1 0 16,0 1-1-16,3 3 0 0,-3-3 0 0,0 3 1 0,0-2-2 0,1 2 1 15,-1 0 3-15,2 2 0 0,-1-2 2 0,0 1 2 0,1 1 2 0,1-2 2 16,-2 3 1-16,1-3 2 0,1 4 0 0,0-3 1 0,-3 1 1 0,3-1 1 16,-3 1 1-16,2-2 0 0,0 2 0 0,0-1 1 0,-2-1 1 0,2 0 1 15,0-1 0-15,0-1 2 0,-2 0 1 0,3-1 1 0,-3-2 0 16,3 2 0-16,-2 0-1 0,1-3-1 0,0-2-3 0,0 0-1 0,1 0 0 16,-1-2-2-16,1 2-2 0,0-3-2 0,-1-2-1 0,2 1-2 0,-2-1-2 15,-1 2-3-15,4-3-1 0,-5 1-2 0,1-1 2 0,2 1-2 0,-3-1 1 16,2 3-1-16,-1 0 1 0,-1 0-2 0,0 1 1 0,0 1-2 0,1 0-1 15,-1 1-2-15,-1 2 0 0,-1 0-1 0,0 3-2 0,2-2 1 16,-2 1-1-16,1 1 1 0,2 2 1 0,-3 1 0 0,1-1 0 0,1 1 2 16,3 0 2-16,-3 0 1 0,0 1 3 0,2-1 1 0,0 1 4 0,3 2 2 15,-1-1 4-15,0 0 3 0,0-2 2 0,1 3 1 0,1-3 3 0,0 2 1 16,1-2 2-16,0-2 2 0,-2 2 1 0,4-3 2 0,-4-1 0 16,4 1 0-16,-2-2 0 0,2 1 0 0,-1-2-1 0,0-1-2 0,-2 0 1 15,3-1-1-15,-2-3 1 0,0 1-2 0,1 0-1 0,-2-5 0 0,1 4-2 16,0-3 0-16,-2 1 0 0,1-2 2 0,1 1 2 0,-3 1 4 0,1-1 1 15,-2 1 0-15,1-1 2 0,-2 2 1 0,-2-2 1 0,3 4 2 0,-3-2-1 16,0 2 2-16,1-1 0 0,-3 2 0 0,1 0-2 0,-1 2-2 16,-1 0-6-16,1 2-2 0,-1-2-4 0,-2 2-4 0,0 2-4 0,0-1-3 15,-1 2-3-15,1 0-4 0,-1 1-3 0,0-1-1 0,-1 1-2 0,1 1 1 16,2 0-2-16,-2 0 0 0,-1 1 0 0,1 1 2 0,1-2-1 0,2 1-1 16,-2 1-2-16,0 0-4 0,2 0-4 0,-1 0-8 0,1-2-9 15,-2 3-11-15,2 1-12 0,0-1-15 0,0 0-18 0,0 0-18 0,2 1-20 16,-2-1-21-16,0-2-23 0,0 0-29 0,0 2-33 0,-1-3-40 0,2 2-42 15,-1-2-53-15,0 0-57 0,-2 0-30 0</inkml:trace>
  <inkml:trace contextRef="#ctx0" brushRef="#br0" timeOffset="997701.4022">3109 14843 303 0,'0'-2'423'0,"-2"2"-69"0,1-2-104 0,-1 1-71 0,2 1-57 16,-2-2-32-16,1 0-17 0,1 2-11 0,0 0-8 0,0 0-8 0,0 0-6 15,0 0-2-15,0 0-5 0,0 0-2 0,0 0-4 0,0 0-1 0,0 0-1 16,0 0 1-16,0 0 1 0,0 0 4 0,0-1 2 0,0 1 7 16,0-1 4-16,0 1 4 0,0-2 4 0,0 1 2 0,0 1 1 0,0 0 1 15,-2-2 2-15,2 2-3 0,0 0-1 0,0 0-3 0,0 0-1 0,0 0-3 16,0 0-4-16,0 0-5 0,0 0-4 0,0 0-6 0,0 0-5 15,0 0-8-15,0 0-5 0,0 0-4 0,0 0-7 0,0 0-4 0,0 0-4 16,0 0-4-16,0 0-4 0,0 0-4 0,0 0-5 0,0 0-2 0,0 2-3 16,0-1 0-16,0-1-1 0,0 2 2 0,0 0 1 0,2 0 1 0,-2 0 2 15,1-1 3-15,1 1 3 0,-2 2 3 0,3 1 4 0,-1-1 2 16,2 0 5-16,-2 0 1 0,-1 1 2 0,3 0 2 0,-1 1 1 0,0 0 1 16,0 0 0-16,-1 2 0 0,1-1 1 0,0 1-1 0,1-1 1 0,0 2-2 15,-1-1-2-15,0 0 2 0,0-1 0 0,1 0 2 0,-1 1 0 0,0-1 1 16,-1 1 1-16,-1-2 0 0,3 2 2 0,-2 0-1 0,0-1 1 0,1-2 1 15,-1 1-1-15,-1 0 3 0,1-1 0 0,1-1 2 0,-1 1-2 0,-1-1-4 16,1 1-5-16,-2-2-5 0,2 0-8 0,-1-1-7 0,-1 0-8 16,2 0-10-16,-1-2-10 0,-1 0-7 0,0 0-8 0,0 0-8 0,0 0-6 15,0 0-16-15,0 0-17 0,0 0-21 0,0 0-26 0,0 0-22 0,-1-2-21 16,-1-2-17-16,1-1-14 0,-1-1-24 0,0 0-32 0,-1-1-28 0</inkml:trace>
  <inkml:trace contextRef="#ctx0" brushRef="#br0" timeOffset="998192.3636">3083 14839 315 0,'-4'-5'284'0,"2"0"-39"16,-1 0-43-16,1 1-32 0,1 1-26 0,-1-2-18 0,2 2-14 0,-1 0-7 16,-1 2-6-16,2-2-8 0,-2 1-8 0,2-1-10 0,0 1-11 0,0 2-9 15,0-2-8-15,0 2-6 0,0 0-7 0,0 0-4 0,0 0-2 0,0 0-4 16,0 0-4-16,0 0-4 0,0 0-4 0,0 0-3 0,0 0-4 16,0 0-2-16,0 0-2 0,0 0-2 0,0 0-3 0,0 0-2 0,0 0-2 15,0 0 0-15,0 0-2 0,0 0-1 0,0 0 0 0,0 0-1 0,0 0 2 16,0 0 0-16,0 0 0 0,0 0 1 0,0 0 1 0,0 0 1 0,0 0 1 15,0 0 0-15,0 0 3 0,0 0-1 0,0 0 0 0,0 0 2 16,0 0 0-16,0 0 1 0,0 0 0 0,0 0 0 0,0 0 1 0,0 0 1 16,0 0-1-16,0 0 1 0,0 0 2 0,0 0 0 0,0 0 0 0,0 0 0 15,0 0 0-15,0 0 0 0,0 0-1 0,0 0 2 0,0 0-2 0,0 0 1 16,0 0 0-16,0 0 0 0,0 0-1 0,0 0 0 0,0 0 0 0,0 0-1 16,0 0 0-16,0 0 0 0,0 0 1 0,0 0 1 0,0 0-1 15,0 0 0-15,0 0 0 0,0 0-1 0,0 0 1 0,0 0 0 0,0 0-2 16,0 0 2-16,0 0-1 0,0 0 0 0,0 0-2 0,0 0-1 0,0 0 0 15,0 0-2-15,0 0 1 0,0 0-1 0,0 0-1 0,0 0 2 16,0 0-1-16,0 0 0 0,0 0 2 0,0 0-1 0,0 0 1 0,0 2 1 16,2-2 0-16,-2 0 2 0,0 0 0 0,0 0 1 0,2 2 1 0,-2-2 0 15,0 0 2-15,1 0-1 0,-1 0 0 0,0 0 0 0,0 0-1 0,0 0-1 16,0 3 0-16,0-3 2 0,0 0-1 0,0 0 0 0,0 0 1 0,0 0 0 16,0 0 1-16,0 0-2 0,0 0 0 0,0 0 0 0,0 0-1 15,0 0 1-15,0 0 1 0,0 0 1 0,0 0-1 0,0 0-1 0,0 0 0 16,0 0-1-16,0 0 0 0,0 0 0 0,0 0 0 0,0 0-1 0,0 0 1 15,0 0-1-15,0 0-1 0,0 0-2 0,0 0 0 0,0 0-3 0,0 0-4 16,0 0-4-16,0 0-4 0,0 0-6 0,0 0-5 0,0 0-7 16,0 0-7-16,2 0-3 0,-2 0-4 0,1 0-4 0,1 0-7 0,-2 0-8 15,2 0-10-15,-1 0-10 0,-1 0-10 0,0 0-15 0,0 0-17 0,0 0-18 16,2 2-16-16,-2-2-48 0,1 1-63 0,-1-1-40 0</inkml:trace>
  <inkml:trace contextRef="#ctx0" brushRef="#br0" timeOffset="1.00287E6">3014 15216 371 0,'-2'0'453'0,"2"0"-17"0,0 0-89 0,0 0-123 0,0 0-71 0,0 0-45 0,0 0-24 0,0 0-14 0,0 0-9 0,0 0-5 16,0 0-6-16,0 0-10 0,0 0-8 0,0 0-10 0,0 0-6 0,0 0-6 15,0 0-3-15,0 0-2 0,0 0 1 0,0 0 1 0,0 0 3 16,0 0 3-16,0 0 4 0,0 0 4 0,0 0 2 0,0 0 4 0,0 0 5 15,2 0 1-15,-2 0 5 0,0 0 1 0,2-3 3 0,-1 3 3 0,-1 0 0 16,2-2 0-16,0 0-2 0,0 2-1 0,1-1-3 0,-1 0-3 16,0-1-2-16,1 1-2 0,0-2-3 0,0 1-3 0,2 1-5 0,-2-2-2 0,3 0-3 15,-1 1-4-15,3-1-3 0,-3 0-1 0,3 0-2 0,-1-1-2 0,1 2 0 16,0-3-3-16,3 1 0 0,-1 0-1 0,-2 0-1 0,4 0 0 16,-2 1 0-16,1-2 0 0,1 0 1 0,0 2 0 0,1-1 0 0,-1 0 0 15,1 0 0-15,-1 1 0 0,1-2 0 0,-2 2 1 0,0-1-1 0,2-1 0 16,-2 2 0-16,-2 0-1 0,1 0-1 0,-1 1 1 0,1-2 1 15,-4 3-1-15,2-1 0 0,-2 1 0 0,-1 0 0 0,1-2 1 0,-3 3-1 16,1 0 1-16,-1-3 0 0,0 3 1 0,0-1 2 0,-1 1 1 0,-2 0 1 16,0 0 2-16,0 0 2 0,0 0 1 0,0 0 1 0,0 0 3 0,0 0 0 15,0 0 2-15,0 0 1 0,0 0 1 0,0 0 1 0,0 0 1 16,0 0 2-16,0 0 0 0,0 0 1 0,0 0-1 0,0 0 1 0,0 0-1 16,0 0 0-16,0 0-2 0,0 0-1 0,0 0-1 0,0 0-1 0,0 0 0 15,0 0-3-15,0 0-1 0,0 0-3 0,0 0-2 0,0 0-3 0,0 0-1 16,0 0-2-16,0 0-1 0,0 0-1 0,0 0-1 0,0 0-1 0,-2 0 0 15,2 0-2-15,0 0 0 0,0 0-1 0,0 0 1 0,0 0-1 0,-3 0 1 16,3 0-1-16,0 0 1 0,0 0-1 0,0 0 1 0,-1 0-1 16,1 0 2-16,-2 0-1 0,2 0 2 0,-2 0 1 0,1 0 1 0,-1 0 1 15,-1 0-1-15,1 0 1 0,1 0-1 0,-1 0 1 0,-1 0 1 0,1 0-1 16,1 0 0-16,-1 0 1 0,-2 0 0 0,0 0 1 0,1 0-2 16,0 0 0-16,0 0 0 0,1 0 0 0,-3-1 1 0,1-1 1 0,-1 2-1 15,0 0 1-15,2-1 1 0,-2-1-1 0,2 2 1 0,-2-2 1 0,2 1-1 16,-3 1 0-16,0-1 0 0,1-2 0 0,0 3 0 0,0 0 0 0,-1-3-2 15,0 3 0-15,1-4 1 0,0 3 0 0,1 0-1 0,-3-2 0 0,1 1 2 16,1 1-1-16,1-2 1 0,-1 1 2 0,0-1 1 0,0 0 0 16,-1 0-1-16,0 0 2 0,1 0 0 0,0-1 1 0,2 2 0 0,-2-3 1 0,2 0 0 15,-3 1-1-15,3-3 0 0,-2 1-1 0,2-1 0 0,-2 2-1 16,0-2-2-16,2 1 1 0,-3-2-1 0,3 1-3 0,-2-1 0 0,2 1-2 16,-1 0-1-16,1-1 0 0,0 0-1 0,1 1-2 0,-1-2 1 15,-1 1-2-15,-1 0 1 0,2 1-1 0,1 1 1 0,-1 1 0 0,0-3 1 16,0 1 0-16,1 3 0 0,0-2 0 0,-1 0 0 0,0 1 0 0,2 1 1 15,1 0-1-15,-2-1-1 0,2 1 0 0,-1 1-1 0,1-2-1 0,0 2-2 16,0-1 0-16,0 2-1 0,0-1-1 0,1 1 0 0,-1-3-2 0,2 2 0 16,-2-1-1-16,4 1-1 0,-2 1-1 0,-1-1 2 0,3-2-1 15,-1 1 1-15,0 1-1 0,0-1 2 0,2 0 1 0,0 0 0 0,1 1-1 16,-1-2 2-16,-1 2 1 0,3-1 1 0,-1-1 2 0,0 2 0 0,2 0 1 16,0-2 2-16,-1 2 0 0,0-1-1 0,1-1 1 0,-1 2-2 15,-1 1 1-15,2 0-1 0,1-1 1 0,-4 0-1 0,2-1 1 0,-1 2-2 16,0 1 0-16,2-1-2 0,-2 0 0 0,-1 1-1 0,2 0 0 15,-2 1-1-15,2-2-2 0,-2 2 1 0,0 0 1 0,1 0-1 0,0 0 1 16,0 2 0-16,1-2-1 0,-1 1 0 0,-1 0 1 0,3 1 0 16,-2 0 1-16,0-1 0 0,1 1 1 0,-1 2 1 0,2-1 1 0,-2 0-1 15,2 1 0-15,0-1-1 0,0 2 1 0,-2-1 2 0,2 1-1 0,-1 0 2 16,2-1 0-16,-3 1 1 0,2 1 0 0,-1 0 0 0,0 0 1 0,1-1 0 16,-3 0 1-16,3 2 0 0,-3 0 2 0,1 1 1 0,0-2 0 15,-2 2 2-15,-1-3 0 0,0 2 1 0,0-1 0 0,0 2 1 0,-1-2 1 16,2 1 0-16,-2-1 2 0,0 2 2 0,-1 0 0 0,-1-1 0 0,0 0 1 15,0 1 2-15,0-1-2 0,-1 1 1 0,-1 1 0 0,2-3 2 16,-2 2-1-16,-2 0 1 0,4 0 0 0,-3 0-2 0,1-3 1 0,2 1-2 16,-3 1 0-16,3 0 1 0,-2-1-2 0,1 0-1 0,1 0-1 0,-2 0-2 15,2-2 0-15,-1 2-3 0,-1-2 0 0,2 0-1 0,-2 0 0 0,2 0 0 0,0 1-1 16,0-3-1-16,0 1-1 0,0-2-1 0,0 2 0 0,0 0 0 16,0-2-1-16,0 1 1 0,0-2-1 0,0 0 1 0,0 2 0 15,0-2 0-15,0 0 1 0,0 1 0 0,0 1 1 0,0-2 0 0,2 0 1 0,-2 0 2 16,0 0 0-16,0 0 3 0,0 0 1 0,0 0 0 0,0 0 1 15,0 0 1-15,0 0 0 0,0 0 1 0,0 0 1 0,0 0 1 0,0 0-1 16,0 0-1-16,2 0 2 0,-1 0-2 0,-1 0-1 0,2 0-1 0,-1 0 1 16,1-2 0-16,1 1 1 0,-1 1 0 0,-1-2 0 0,1 2-1 0,4-2 1 15,-3 1 1-15,0 0-1 0,2-1-1 0,-2-1 0 0,2 2 0 16,0-2 0-16,1 1-1 0,0-1-1 0,1 1-1 0,1-3-2 0,-1 2-2 16,1-1-2-16,0 0-2 0,1 0-1 0,1-1-2 0,0-2 0 0,0 3 0 15,0 0 1-15,3 0 0 0,-3-2 0 0,2 1 0 0,-1 1 1 0,3-1 2 16,-4 1 0-16,1-1 1 0,0-1 0 0,0 2 0 0,-1 0 1 0,1 0 2 15,-3 0-1-15,0-1-1 0,1 1 1 0,-3 1-1 0,1 1 0 16,-3-1 2-16,1 2-2 0,0-2 0 0,-1 1 3 0,0 1 0 0,-1-1 4 16,0 1 4-16,-1 1 2 0,-1-2 3 0,1 1 3 0,0 1 0 0,-2 0 1 15,0 0 2-15,0 0 1 0,0 0 1 0,0 0 0 0,0 0 1 16,0 0-3-16,0 0 0 0,0 0-4 0,0 0-4 0,0 0-6 0,0 0-4 16,0 0-10-16,0 0-10 0,-2 0-16 0,0 0-16 0,-1 0-22 0,1 0-26 15,-1 0-25-15,0 1-27 0,0 1-34 0,-1 1-37 0,0-2-54 0,1 1-62 16,0 1-83-16,1-1-91 0,-1 2-46 0,-2-1-26 0,2-1-2 15</inkml:trace>
  <inkml:trace contextRef="#ctx0" brushRef="#br0" timeOffset="1.00352E6">3176 15199 81 0,'0'0'274'0,"0"0"-56"0,-1 0-42 0,1 0-38 0,0 0-24 0,-2 2-20 0,2-2-12 0,0 0-8 16,0 0-8-16,0 0-4 0,-2 1-5 0,2-1-3 0,0 0-3 0,0 0-3 15,-2 2 1-15,2-2 2 0,0 0 3 0,0 0 6 0,0 0 3 16,0 0 4-16,0 0 5 0,-2 0 3 0,2 0-1 0,-1 0 1 0,1 0 2 15,-2 0 3-15,2 0 1 0,-1 0 0 0,1 0 0 0,-2 0-1 0,0 0-2 0,2 0 0 16,-1-2-4-16,-1 1-3 0,2 1-3 0,-2-2-2 0,1 1-1 16,1 1-2-16,-2 0-2 0,2-2-6 0,-1 1-3 0,-1 1-4 0,2-2-3 15,-2 1-2-15,2 1-3 0,0 0-2 0,-1 0-4 0,1-2-1 0,0 2-3 16,0 0-3-16,0 0-2 0,0 0-2 0,0 0-3 0,0 0 0 16,0 0-2-16,0-2 0 0,0 1-2 0,1 1-1 0,1-1-4 0,-2-1-4 15,3 1-9-15,-1-1-9 0,1 1-11 0,0-2-12 0,2 1-14 0,0-1-17 16,1-1-20-16,2-1-24 0,2 0-33 0,2 1-37 0,-1-2-59 0,2-1-71 15,4 2-82-15,-1-2-89 0,3-2-47 0,1 1-21 0,-2 1-6 16</inkml:trace>
  <inkml:trace contextRef="#ctx0" brushRef="#br0" timeOffset="1.00637E6">572 16331 176 0,'-2'0'295'0,"2"2"-58"0,0-2-65 0,0 0-43 0,0 0-34 0,0 0-18 0,-2 2-13 0,2-2-4 0,0 0-3 0,0 0 3 16,0 0 1-16,0 0 0 0,0 0-2 0,0 0-5 0,0 0-5 15,0 0-4-15,0 0-3 0,0 0-1 0,0 0 1 0,0 0 3 0,0 0 2 16,0 0 4-16,0 0 4 0,0 0 2 0,0 0 2 0,0 0 1 0,0 0 0 15,0 0 3-15,0 0 1 0,0 0 3 0,0 0 1 0,0 0 3 0,0 0 2 16,0 0 2-16,0 0-1 0,0 0-1 0,0 0-1 0,2-2-3 0,-2 0-6 16,0 0-6-16,0-1-5 0,0-2-7 0,0 1-7 0,0-2-5 0,2-2-6 0,-2 0-6 15,0-1-4-15,0-4-6 0,0 1-3 0,0-3-3 0,0 1-4 16,0-3 0-16,0-2 0 0,0-1 0 0,0-1 0 0,0-1 0 0,-2-1-2 16,2-2 0-16,-2-2 2 0,1-2 0 0,1 0-2 0,-2-1 2 0,-2-3 2 15,2 2 1-15,1-4 3 0,1 2 0 0,-2-1 0 0,0 0 2 0,1-1 4 16,1 0 1-16,0 1 3 0,0 0 0 0,0 0-1 0,0 1 2 0,1 1 3 15,1 1 0-15,0 2-2 0,1-3-1 0,1 4 0 0,1 2 0 0,-2 0-1 16,4 1-2-16,-2 1 0 0,-1 0 0 0,2 3-2 0,1 2-1 0,-1 0 0 16,-1-1-3-16,1 4-1 0,2 1-2 0,-2 0 0 0,1 3-2 0,-1-1 0 15,-1 1-1-15,1 1-1 0,0 2 0 0,-1 0-2 0,0 2 0 0,0 0-2 16,-2 2 1-16,3-2-1 0,-3 2-1 0,-1 2-2 0,1-1 1 16,0 2-1-16,-1-1 0 0,-1 0-1 0,1 1-1 0,1 1 0 0,-1-1 1 0,1 1 0 15,0 1-1-15,-2-2 2 0,1 1-1 0,1 1 2 0,-1-2 0 16,1 2 2-16,0-2 1 0,0 1 0 0,1 1 2 0,-1-1 0 0,0-1 2 0,3 2 2 15,-3-3 0-15,2 2 2 0,0-1 2 0,-2 1 2 0,2-1 2 0,-2-3 3 16,3 1-1-16,-1 1 1 0,1-2 0 0,-1 0-2 0,0-3 1 0,0 1 0 16,2 1-1-16,-2-3 1 0,0-2 0 0,1 1-2 0,1-1-1 0,0-1 1 15,-2-4-3-15,0 4-2 0,0-2-1 0,1-1 0 0,0-2 1 16,-1 1 1-16,0 0 0 0,-2-1 0 0,2-1 1 0,0 1-1 0,-2 0 2 16,3 0-1-16,-3 0 0 0,0 0 0 0,-1 2 1 0,1-3 2 0,0 3 0 15,-1 0-1-15,1 1 1 0,-1-1-2 0,-1 3-1 0,1 0-1 0,2 2-1 16,-2 0 0-16,-1-2-1 0,1 5-2 0,0-2 0 0,-1 2-3 0,-1-1-1 15,2 2-3-15,-2 2-1 0,1-1-2 0,1 1-1 0,-2 1 0 0,2 1-3 16,-1-3-1-16,-1 5-4 0,2-3-1 0,-2 3-1 0,1-2-4 16,1 0 0-16,0 2 1 0,-1 0-1 0,2-1 0 0,2 1-1 0,-2 0 2 0,0 0 1 15,2 0 0-15,0 0 1 0,1 0 3 0,-1 0 1 0,1 0 3 16,-1 0 2-16,1-2 3 0,1 2 0 0,-2-2 3 0,2 2 1 16,-2 0 1-16,0-3 1 0,0 3 0 0,-1-1 2 0,1 0 2 0,1-1 1 15,-1 1 1-15,1-1 2 0,-1-1 3 0,-2-1 0 0,2-1 0 0,-1 1 2 16,1-1 1-16,-3-1 0 0,1 0 1 0,0-3 1 0,-1 3 0 0,1-2 1 15,-1-4-1-15,-2 2 0 0,1-1-2 0,1 0 0 0,-2 0-2 0,-2-1 0 16,1-1-2-16,-1-1-2 0,1-1-2 0,-3 0-3 0,1 2 0 0,-2-2-3 16,0 0-1-16,0-1-1 0,-2 2-3 0,1-1 1 0,-1 2 0 15,1-1-1-15,0 0 0 0,0 1-1 0,-1 2 0 0,2-1-1 0,-4 2 1 16,4 0 2-16,0 2 0 0,2-1 0 0,-2 1 1 0,2 2 0 0,0 0 0 16,0 1-2-16,0 1 1 0,2 1-2 0,-1 0 0 0,2 0-2 15,-2 2 0-15,2-1-1 0,0-1 1 0,0 3-4 0,0 0-1 0,0 0-1 16,0 0-2-16,0-1-1 0,0 0-1 0,0 1 0 0,2-2 1 0,-2 1-1 15,2 1 0-15,-1-4 0 0,-1 3 1 0,3-1 0 0,-3 0 3 0,3-1-1 16,-1 3 3-16,-1-2 1 0,1 0 2 0,1-1 1 0,-1 1 1 0,-1-3 0 16,1 3 0-16,1-1 2 0,0 0-1 0,-1 0 3 0,1-1 0 0,0 1 1 15,0-2 1-15,-1 2 0 0,-1-1 0 0,1-1-4 0,1 4-3 0,-3-2-9 16,2 1-8-16,-1-2-7 0,-1 1-9 0,2 2-8 0,-2-3-11 16,0 3-13-16,0-1-15 0,0 2-18 0,0-2-19 0,0 2-26 0,0 0-32 15,0 0-32-15,0 0-35 0,0 0-29 0,0 0-29 0,0 0-52 0,0 0-64 16,0 0-37-16,0 0-24 0</inkml:trace>
  <inkml:trace contextRef="#ctx0" brushRef="#br0" timeOffset="1.01077E6">1054 13537 263 0,'0'-3'337'0,"0"2"-97"0,-2-1-66 0,2 1-48 0,0 1-24 0,0-2-14 0,0 1-8 0,0 1-7 16,0-2-6-16,0 0-8 0,0 2-8 0,0 0-12 0,0 0-6 0,0 0-7 15,0 0-4-15,0 0 0 0,0 0 4 0,0 0 6 0,0 0 5 16,0 0 5-16,0 0 1 0,0 0 1 0,0 0 0 0,0 0-1 0,0 0 0 16,0 0-1-16,0 0-3 0,0 0-3 0,0 0-2 0,0 0-4 0,-2 0-5 15,1 0-5-15,1 0-5 0,-3 0-5 0,3 2-4 0,-1 0-5 16,-1-2-5-16,2 1-1 0,-2 1-4 0,1-2-4 0,1 1-1 0,-2 2-1 0,2 0-1 16,-1 0 0-16,-1 0 0 0,0 2 1 0,-1 1 3 0,1 1 2 15,1 0 3-15,-1 1 4 0,-1 1 0 0,0 1 3 0,0 0 4 0,3 0 2 16,-1 2 2-16,-1 0 2 0,2 0 2 0,-2 0-1 0,2 2 1 0,0-1 0 15,0 1 0-15,0-2 1 0,2 2 1 0,-2 1-2 0,2-1 1 16,-1 0-1-16,2 1-1 0,0 0-1 0,0-1 1 0,-1 0-2 0,1 0 0 16,0 0-2-16,2 0 2 0,-2 0-1 0,2-1-1 0,-1-1-1 0,1 2-1 15,0-4 2-15,2 2 0 0,-3-2 0 0,4 2-1 0,-2-4 0 0,-1 1 1 16,2-1-2-16,-1 1 2 0,3-4 1 0,-1 2 1 0,-1 0 0 16,-1-2 1-16,3-3 1 0,-2 3 3 0,2-2 2 0,-1-1 2 0,0 0 2 15,0-2 2-15,0 0 2 0,3-2 2 0,-3 0 1 0,1-1 2 16,-1 1 1-16,3-3 2 0,-1 0-1 0,-2 0 2 0,2 0 0 0,0-2-1 15,-2 0 0-15,1-1 0 0,-1 1 1 0,0 0 2 0,-1-2 1 0,2-1 1 16,-3 2 1-16,1-3 2 0,-1 2 0 0,-1-1 3 0,1-1 1 16,-3 2 0-16,2-3 0 0,-2 2-2 0,-1-2 1 0,-1 2-1 0,1-1-3 15,-2-1-2-15,0 1-2 0,-2-1-2 0,1 0-3 0,-1 0-2 16,-1 2-2-16,-2-4-2 0,0 2-3 0,-2 0-3 0,0 0-1 0,-1-1-5 16,-1 1-3-16,-4-2-3 0,2 2-4 0,-3 0-1 0,0 0-2 0,-2-1 1 15,0 1 1-15,-1 1 0 0,1-1-3 0,-1 2 0 0,-2 0-1 0,1 2-2 16,1-1-2-16,1 1-6 0,-3 1-10 0,3 2-21 0,-1 0-30 15,1 4-37-15,0 0-40 0,-1 2-48 0,3 0-51 0,-2 3-91 0,3 3-110 0,0 2-65 16,1 3-43-16,-1 2-22 0,1 4-8 0</inkml:trace>
  <inkml:trace contextRef="#ctx0" brushRef="#br0" timeOffset="1.01375E6">630 16251 423 0,'-3'0'426'0,"1"-2"-67"0,1 1-95 0,-2 1-69 0,1-2-55 0,1 2-35 0,1-1-26 0,-2-1-14 15,2 2-9-15,0 0-6 0,0 0-6 0,0 0-4 0,0 0 0 0,0 0-6 0,0-1-2 16,0 1-6-16,0-2-7 0,0-1-1 0,0 2 0 0,0 0 3 16,0-1 5-16,0-1 5 0,2 0 3 0,-2-1 7 0,0 1 3 0,1-2 3 15,-1 1 4-15,0-1 0 0,2-2 1 0,-2 2 2 0,0-3 2 0,0 1 1 16,0-1-2-16,0-1-2 0,3 2-6 0,-3-3-3 0,0 1-5 0,1-1-3 16,-1 0-4-16,0-2-4 0,2 1-5 0,-2 0-5 0,1-1-3 0,1 0-6 15,-2-1-3-15,3 1-5 0,-1-1-5 0,-1 1-1 0,1-1-1 0,1 1 1 16,1-1 0-16,-1 1 3 0,0 0 0 0,3 0 2 0,-3 3 1 0,2-4 2 15,0 2 4-15,-2 1 1 0,2-2 2 0,1 3 3 0,-2-2 4 0,1 2 2 16,0 0 3-16,0 1 1 0,0-1 1 0,4 1 1 0,-4 2-1 0,1-3 3 16,-1 1 2-16,0 2-1 0,2-1 0 0,-2 2 1 0,0-2 0 0,0 1-1 15,1 0-2-15,-1 1-1 0,1 0-1 0,-1 0-2 0,0 2 0 0,-1-2-2 16,1 1-1-16,0 1-3 0,1-2-2 0,-3 2-1 0,2 0-2 0,-2 0-2 16,2 0-1-16,-2 2-1 0,2 0-2 0,-2-1 1 0,3-1-2 0,-1 1 0 15,-2 2-2-15,2-2-1 0,-2 2 0 0,2-3 0 0,1 3 0 0,-1-4 2 16,0 3 0-16,0-1 2 0,1 1 0 0,-1-3 2 0,1 4 1 0,0-4 0 15,-1 1 1-15,1 0 1 0,1-1 2 0,0 1 2 0,0-3-1 0,1 1 1 16,-2-1-1-16,2 0 0 0,0-1-2 0,0-1-1 0,0 0 1 0,1 0-1 16,-1 0 0-16,0-2-1 0,0 1-1 0,1-2-1 0,-2 2-1 0,-1-1-2 15,2 0 0-15,0-2-1 0,-2 2 1 0,2 0 0 0,0-2 0 0,0 1 1 16,-2 1-2-16,1 0 1 0,-1 2-1 0,1-3 0 0,0 1 1 0,-2 1-1 16,0 0 0-16,-1 1 1 0,1-1-1 0,1 1 1 0,-1 0-1 0,-2 1 0 15,2-1 0-15,0-1-2 0,-2 4 0 0,2-1 0 0,-1 0 0 16,1 0-1-16,-2 1-1 0,-1 1 0 0,1 0-1 0,0-1-1 0,0 0 1 15,1 1 0-15,-1 1-2 0,1-2 0 0,-1 2 1 0,1 1-2 0,-1-1 1 16,0-1-1-16,0 2 1 0,-1-1-1 0,1 0 1 0,-1 0-2 0,1 1 1 16,1 1 1-16,-1-2-1 0,1 1 1 0,-1 1 1 0,0-2-1 15,0 1 1-15,2 1-1 0,-2-2 2 0,3 1 1 0,-3 0 0 0,2 1 1 0,-2 0 1 16,2-1 0-16,-3-1 0 0,3 2 2 0,1-1 1 0,-3 1 2 16,0-1-1-16,2 0 2 0,-2-1 1 0,2 1 0 0,-2-1 1 0,2 0 1 15,-1-1 1-15,1 0 0 0,0 1 1 0,0-3-2 0,1 2-1 0,-1-3 0 16,1 0-1-16,0 0 0 0,1 0-2 0,-1 0 0 0,1 1 0 0,-1-4-1 15,0 0 0-15,-1 3-3 0,1-3-1 0,-1 1-1 0,3 0 1 16,-2-2 0-16,-1 2 0 0,1 0-1 0,1 1-1 0,-1 0 1 0,-2-1 1 16,1 0-2-16,0 1 0 0,2 1 1 0,-3-1 1 0,2 1-1 0,-1 0 1 15,0 2-2-15,-2-2-1 0,2 3 0 0,-2 0-2 0,3-1 1 16,-3 1 0-16,2 1-2 0,0-1-2 0,-2 2 1 0,2-1-1 0,0 0 0 0,2 0-1 16,-2 0 0-16,2 0 1 0,-1 1 0 0,3-1 1 0,-2 0 1 15,1 0 0-15,0 2 2 0,1-2 2 0,-1 1-1 0,0-1 4 0,0 1-2 16,1-2 1-16,-1 1 0 0,3 2 1 0,-2-3 1 0,1 0 0 0,-2 0-1 15,4-1 0-15,-2-2 2 0,0 3-2 0,2-1-1 0,-1-3-1 0,1 0-1 16,-2 1-3-16,2-2 1 0,-1 0-1 0,1 0-2 0,-2-2-2 16,1 1 0-16,-2-2 0 0,2 0 0 0,0-2 1 0,-1 2-2 15,-2-5 0-15,4 5 0 0,-4-3 2 0,0 1 2 0,-1 0 4 0,2-2 1 16,-1 3 1-16,0-2 2 0,-3 3 0 0,2-1 0 0,0 0 2 0,-2 0-1 16,-1 4 1-16,1-3 0 0,0 3 1 0,1 0-1 0,-3 0-2 15,2-1-1-15,-2 3-1 0,2-1-2 0,-2 1-1 0,0 1 0 0,1 0-2 16,0 0-1-16,1 2-2 0,0-1 0 0,-2 1 0 0,2-1 0 0,-2 0-1 15,2 0 1-15,1 0 0 0,-2 0 0 0,1 1 2 0,2-2 0 16,-1 2 1-16,2-1-1 0,-2-1 1 0,2 0 0 0,-1 0 0 0,0 0-1 16,3 0 2-16,-4 2 0 0,2-3-1 0,1 2 0 0,-2 0 0 0,-1 0 0 15,2 1-1-15,0-2 0 0,-2 2-3 0,-1-1-1 0,0 1-2 16,-2 1-5-16,2 0-5 0,-1 0-8 0,-1 0-7 0,2-1-7 16,-3 3-11-16,-1 1-13 0,1-1-14 0,-2 1-13 0,0 0-15 0,0 0-17 15,0 0-21-15,0 0-24 0,0 0-26 0,0 0-37 0,0 0-41 0,0 0-63 16,0 0-73-16,0 0-39 0,-3-2-22 0,-1 1-9 0</inkml:trace>
  <inkml:trace contextRef="#ctx0" brushRef="#br0" timeOffset="1.01432E6">2156 13972 412 0,'-2'-4'479'0,"2"-1"-13"0,-2 4-75 0,2-3-109 0,-1 1-73 0,1 3-56 0,0-2-33 0,0 2-24 0,0 0-16 0,0 0-12 0,0 0-12 0,0 0-11 0,0 0-9 0,0 0-8 0,0 0-8 0,0 0-6 0,0 0-5 0,0 0-1 0,0 0-3 0,0 0 1 0,0 0 0 0,0 0 0 0,0 2 1 15,0-2-2-15,0 3-2 0,0-1-2 0,0 0-2 0,0-1-2 16,0 3 0-16,0-1 5 0,0-1 0 0,1 1 2 0,-1 2 2 0,2-1 1 16,-2 2 1-16,3-1 1 0,-1 2 1 0,-1 0 2 0,1 2 2 15,1 1 0-15,-1 0 3 0,2 2 0 0,-1-1-1 0,2 1-2 0,0-1-1 16,-2 3-3-16,2 0 0 0,0-1-1 0,1-1 1 0,-1 2-1 0,-1-1 1 15,1 1-1-15,2-2 0 0,-3 0 0 0,4 0 0 0,-3 0-1 16,1-2 0-16,1 0-1 0,-1-1-1 0,2 3 0 0,-2-4-1 0,-1-2-1 16,1 3-1-16,2-3 0 0,-2 0 0 0,-1-1 0 0,3-1 1 15,-3 1 1-15,2-3 1 0,0 1 0 0,-1-1 2 0,-1 0 1 0,3-2 1 16,1-2 1-16,-2 2 1 0,-1-3 1 0,2-1 0 0,0 2 1 0,-2-3 0 16,2 1 2-16,0-2 1 0,0-2 0 0,-2 1 1 0,-1 0 1 15,1 0 1-15,1-5 2 0,-1 2-1 0,-3-2-1 0,0 0 2 0,-1-1 1 16,-1-1 1-16,-1-3-1 0,-1 1-1 0,-1 0-2 0,-1-2-3 0,0 0-2 15,-3-3-2-15,-2 3-1 0,1-3 1 0,-1 2-1 0,-1-1 3 16,1 0 3-16,-3 2 2 0,0-2 1 0,0 4 3 0,0-2 2 0,-3 3 2 16,2 1 2-16,0-2 4 0,-1 4 1 0,2 0 0 0,0 1 0 15,0 1-4-15,-3 4-3 0,3-2-4 0,1-1-6 0,-1 4-7 0,2 0-5 16,-1 3-7-16,1-3-4 0,1 5-5 0,0 0-4 0,-2 0-6 16,1 2-3-16,1 1-4 0,0 2 0 0,2-1-2 0,-2 3-1 0,0 1 1 15,3-1 1-15,-1 0 2 0,1 4 2 0,1-1 2 0,1 1 1 16,1 1 1-16,0 0 5 0,2 0 2 0,0 1 4 0,2-1 3 0,0 0 1 15,1 0 4-15,1 0 4 0,1 0 3 0,1-3 3 0,2 2 1 0,0-1 4 16,3-1 1-16,-1-2 4 0,2 0 1 0,1-2-2 0,1 0-5 16,2-1-7-16,3-4-13 0,-2 0-16 0,4-4-16 0,1 1-19 0,2-2-29 15,0-4-32-15,2-1-51 0,1 0-61 0,2-4-97 0,-1 2-118 0,-1-3-69 16,0 1-46-16,-5-3-21 0,2 2-6 0</inkml:trace>
  <inkml:trace contextRef="#ctx0" brushRef="#br0" timeOffset="1.01587E6">1277 14358 81 0,'0'0'127'0,"0"-2"-5"0,0 2 0 0,0 0-1 16,0-1 0-16,0 1-3 0,0-2 0 0,0 2-1 0,0-1-3 0,0 1-3 15,0 0-3-15,0 0-3 0,0 0-1 0,0 0 1 0,0 0-3 0,0 0-5 16,0 0-8-16,0 0-9 0,0 0-7 0,0 0-7 0,0 0-6 16,0 0-10-16,0 0-7 0,0 0-8 0,0 0-7 0,0 0-8 0,0 0-5 15,0 0-7-15,0 0-5 0,0 0-5 0,0 0-4 0,0 0-3 16,0 0-3-16,0 0 0 0,0 0-2 0,1 0 0 0,-1 1-1 0,2 1 0 16,1-2 2-16,-1 1-1 0,4 2 3 0,-3 0 0 0,0 0 3 0,2-2 1 15,0 4 3-15,1 0 1 0,-1-1 2 0,2 2 0 0,2-1 3 16,-3 2 2-16,2 0 0 0,1 1 0 0,1 1 0 0,-1 0 0 0,2 0-1 15,-1 2 0-15,-1-1 0 0,2 2-1 0,0-2 0 0,-1 2-1 16,2-1 0-16,0 3-3 0,0-2 0 0,-1 1-3 0,-1 0 2 0,2-1 0 16,-2-1-1-16,1 0 2 0,0 1 0 0,-3 0-1 0,3-2 1 15,-2 1 0-15,-2-1 1 0,1-2 0 0,-2 1 2 0,-1-2 2 0,3 1 2 16,-5-3 1-16,2 0 2 0,-2-3 2 0,-2 3-1 0,1-1-1 16,0-1-2-16,-1-2-5 0,-1-1-16 0,-1 1-22 0,1-1-25 0,-2 0-26 15,-1-1-31-15,-2 0-29 0,0-4-34 0,-1 2-38 0,-2-3-59 0,2 0-71 16,-2-1-43-16,0-2-30 0</inkml:trace>
  <inkml:trace contextRef="#ctx0" brushRef="#br0" timeOffset="1.01628E6">1265 14290 415 0,'-3'-3'391'0,"2"2"-68"0,-2-1-86 0,0 2-62 15,3-1-53-15,0 1-24 0,0 0-12 0,0 0-15 0,0 0-17 16,0 0-15-16,-2 1-15 0,2-1-12 0,0 2-9 0,0-1-5 0,0 2-1 16,0-2-1-16,0 3 2 0,2 0 3 0,-2 1 3 0,1 0 2 15,1 2 5-15,-2 0 1 0,4 0 3 0,-2 3 3 0,-1 0 3 0,1-1 0 16,1 2 1-16,0-1-4 0,1 1-4 0,-1-1-2 0,0 1-2 0,-1-1-2 16,1 1-4-16,1-1 1 0,-2 1-2 0,-1-4 0 0,1 2 2 15,1-1 2-15,-3-3 2 0,2 2 3 0,-2-2 7 0,2 0 7 0,-1-3 7 16,-1 1 7-16,0-2 7 0,0 2 11 0,2-3 10 0,-2 0 12 15,0 0 12-15,0 0 6 0,0 0 5 0,0 0-2 0,-2-3-4 0,2 2-6 16,-1-4-7-16,-1 2-7 0,0-2-9 0,-1-4-8 0,0 2-11 0,1-3-9 16,-2 2-13-16,-1-2-13 0,2-1-11 0,1-1-9 0,-1 0-5 15,0 2-3-15,0-4 1 0,-1 4 0 0,1-3 2 0,2 2 2 0,-2 1 1 16,0 0 4-16,1 1 4 0,2-1 2 0,-1 3 1 0,-1 0 3 16,2 1 1-16,0 0-2 0,0 2-1 0,0-1-2 0,0 2-1 0,2 0-2 15,-1 3-2-15,-1-3-2 0,2 1-2 0,1 2-2 0,1-2-3 0,1 2-3 16,-2 0-1-16,2 0-2 0,2 2-2 0,2-2 2 0,-3 0 3 15,2 2-4-15,0 1-6 0,1 0-13 0,1 0-19 0,0 2-28 16,0-1-33-16,0 1-62 0,1 1-78 0,3-2-90 0,-4 0-96 0,1 0-51 16,3-1-28-16,-3 1-16 0</inkml:trace>
  <inkml:trace contextRef="#ctx0" brushRef="#br0" timeOffset="1.01725E6">1816 15083 38 0,'-2'-3'442'0,"-1"-1"-40"0,1 1-65 0,1 0-61 0,-2-1-60 0,1 1-37 16,-1 1-25-16,1-1-14 0,1 0-5 0,-1 0-2 0,1 0 1 0,-1 2-5 16,2-2-5-16,-2 1-5 0,1 1-1 0,1-1-3 0,-2-1-2 0,2 3-4 15,-1-1-6-15,1 1-3 0,0 0-4 0,0 0-6 0,0 0-6 16,0 0-6-16,0 0-7 0,0 0-8 0,0 0-8 0,0 0-11 0,0 0-11 15,0 0-13-15,0 0-11 0,0 0-10 0,1 1-8 0,-1-1-6 0,2 1-4 16,-1 1-2-16,1 0-2 0,1 1-1 0,-1 0 2 0,3 1 1 16,-2 1-1-16,3 1 2 0,-1-3 4 0,1 6 4 0,-1-1 4 0,1-1 5 15,2 3 1-15,0-2 5 0,-2 1 1 0,4 1 2 0,-1 1 1 0,-1-1 0 16,0 0 1-16,1 2 0 0,-1-2 2 0,0 0 0 0,-1 1 1 0,2-3-1 16,-3 3 0-16,1-2 1 0,-1-1-1 0,3 0 0 0,-4-1 0 0,0-1-1 15,-2-1-1-15,2 0-2 0,-2 0-2 0,-1-1-1 0,1-1-4 16,-1 0-3-16,0-1-1 0,0 1-4 0,-2-3-4 0,1 0-4 0,-1 0-4 15,0 0-5-15,0 0-5 0,0 0-5 0,0 0-5 0,0 0-6 16,0 0-9-16,0 0-9 0,0 0-8 0,-1 0-8 0,-1 0-9 0,-2 0-5 0,1 0-5 16,1 0-4-16,-3 0-1 0,2 0 1 0,-2 0 3 0,0 0 2 0,-2 0 3 15,1 0 6-15,-1 0 6 0,2 0 7 0,-3 3 11 0,1-3 9 16,0 0 10-16,-1 0 10 0,0 3 8 0,1-2 9 0,0 0 7 0,-1 1 10 16,2-2 10-16,-2 2 5 0,2-1 6 0,-1-1 8 0,3 0 11 0,-1 0 7 15,-1 0 6-15,3 0 7 0,-2 0 7 0,3 0 7 0,-1 0 5 0,0 0 4 16,1-1 2-16,-1-1 0 0,3 2 0 0,-2-2-1 0,2 2 0 15,0 0-1-15,0 0-3 0,0 0-3 0,0 0-2 0,0 0-6 0,0 0-5 16,0 0-7-16,0 0-8 0,0 0-5 0,0 0-6 0,0 0-6 0,0 0-5 16,0 0-5-16,0 0-7 0,2-1-4 0,-2 1-5 0,0 0-5 15,2 0-2-15,-1 0-4 0,2 0-1 0,-1 0-1 0,1 0-1 0,-1 0 1 16,1 0 1-16,2 0 1 0,-1 0 2 0,1 0-1 0,0 0 1 0,1-1 1 16,2 1-3-16,0-3-5 0,0 3-2 0,0 0-7 0,0 0-5 0,1-3-6 15,2 3-8-15,-3 0-5 0,3-2-7 0,-3 1-7 0,2 1-7 16,0-3-5-16,0 1-3 0,-2-1-3 0,1 0-2 0,-1-1 1 0,0 1 4 15,0-2 3-15,2-1 4 0,-4 2 8 0,2-3 7 0,-2 0 7 0,2 2 7 16,-3-3 10-16,0-1 12 0,-2 2 12 0,2-1 13 0,-2 0 12 0,-1 1 15 16,-1-1 12-16,1 0 11 0,-2 1 12 0,0-1 8 0,0 1 8 0,0 0 10 15,0 0 5-15,-2 2 6 0,2-1 2 0,-1 0 2 0,-1 1-6 0,0 2-5 16,1-1-6-16,-1 1-10 0,2 1-11 0,-2-1-11 0,1 1-12 16,1 2-14-16,-2 0-13 0,1 0-10 0,-1 0-11 0,-1 0-8 0,1 2-8 15,1 3-12-15,-4-1-18 0,2 5-20 0,-2 0-26 0,2 3-28 0,-2 3-35 16,-1 2-41-16,1 2-92 0,-1 3-119 0,-2 5-77 0,2-1-56 0,-4 3-28 15,1 0-18-15</inkml:trace>
  <inkml:trace contextRef="#ctx0" brushRef="#br0" timeOffset="1.02577E6">3793 14586 65 0,'0'-5'255'0,"2"2"-57"0,-1 0-52 0,-1-2-27 0,2 2-18 0,-2-1-10 0,1 3-4 0,1-3-2 0,-2 1 2 0,2 1-1 0,-1-1-1 0,-1-1-4 16,2 1-6-16,-2 1-4 0,2-1-7 0,-1-1-4 0,-1 2-5 15,3-1-3-15,-3 0-4 0,1 0 1 0,1 0 2 0,-2-2 0 0,2 2-2 16,-1-1 1-16,1 1-2 0,-2-2-2 0,0 2-2 0,0-1-1 16,0-1-3-16,0 2-4 0,0-2-3 0,0 3-4 0,0-3-2 0,0-2-2 15,-2 4-4-15,1-2-3 0,-1 1-4 0,-1-2-3 0,0-1-1 16,0 2-2-16,1-1-1 0,-1 1-3 0,-2 0-1 0,2-2-2 0,-2-1 0 16,0 3-1-16,-2-4-1 0,-1 4 0 0,1-2-2 0,1 1 2 0,-3-1 2 15,1 3 0-15,-2-2 1 0,2 0 1 0,-4 1 1 0,2-2 3 0,-2 2 2 16,-1 0 2-16,0 0 2 0,-1-2 0 0,-2 4 3 0,1-2 1 15,-2 1 0-15,0 1 0 0,-1-2 1 0,0 0 0 0,-1 4-1 0,1-2-1 16,-2 0 0-16,1 0-1 0,0 2-2 0,-1-1 0 0,-1 1-2 16,2-1 1-16,-3 2 0 0,3 0 0 0,-2 0 0 0,2 0 1 0,1 0-2 15,-2 0-1-15,2 0 0 0,-3 2-1 0,3-2-1 0,-2 3 0 16,2-2-1-16,0 1-2 0,-3 1 0 0,4 0-2 0,-4-1-2 16,2 2-2-16,2-1-1 0,-2 1-1 0,3 1-2 0,-3-3 1 0,1 3 0 15,1 1 1-15,0-1-1 0,1 0 1 0,-3 2 1 0,3-2 0 0,-1 0 0 16,1 3 1-16,-1-2 2 0,-2-1 1 0,3 3-1 0,0 0 0 0,0-1 0 15,1 2 0-15,0-2 1 0,-2 1 1 0,1-1-1 0,2 1 1 16,-2 0-1-16,2-1 1 0,1 1-2 0,-2 0-1 0,2-1-1 0,1 2-2 16,0-1 1-16,1-1 0 0,1 0 0 0,-2 1-1 0,2-1 0 0,0 1-1 15,0 1-1-15,2-2-1 0,0 0 0 0,0 1-1 0,0 2-1 16,2-1 0-16,-1-2 0 0,0 2 0 0,2 0 1 0,0 0-1 0,-1-2 0 16,1 3-1-16,2-1 0 0,-3 3 0 0,3-4 0 0,-1 3 1 15,1-1 1-15,0 1 2 0,1 0 0 0,1 1 2 0,-1 0 0 0,-1-1 2 16,3 1 1-16,-2 0 3 0,2 0 0 0,-1 2 3 0,1-2-1 0,0 0 3 15,0 1 1-15,0 1 1 0,1-2 0 0,-1 2 0 0,2 1 1 0,0-2-1 16,-1 2 1-16,1 0 0 0,1-2-1 0,0 2 0 0,-1-1 1 0,1 1-1 16,0-1 0-16,3 3 1 0,-3-2 0 0,2 0 1 0,0 0 0 15,0 2 0-15,1-2 1 0,0 2-1 0,1-3 2 0,-1 3-2 0,2-2 0 16,1 2 1-16,-1 0-1 0,0-2 0 0,-1 0 1 0,2 0-2 16,1 2 0-16,-2-2-1 0,2-2-1 0,-2 2 0 0,2 0-1 0,0-2 0 0,0 2 0 15,-2-4 0-15,2 3-1 0,-1-2 1 0,1-1 1 0,-1 1-2 16,2 0 2-16,-3-2 0 0,2 0 0 0,2 1 0 0,-2-1 0 0,0-1 2 15,0 1 1-15,1-2 1 0,1 2 1 0,0-3-1 0,-1 0 2 0,2 1 0 16,-2-2-1-16,0 1 2 0,3-2 0 0,-1 2 0 0,1-3-1 0,-1 1 1 16,2-1 1-16,0 1 0 0,2-2 0 0,-3 1 0 0,4 1-1 15,-1-3 1-15,-1 1 0 0,2-2 0 0,0 1 0 0,1-1-1 0,0-1-1 16,0 2 0-16,2-1 0 0,-2-1-2 0,0 0-2 0,0 0 1 0,1 0-3 16,-1 0 0-16,-1-1 0 0,2-1-1 0,-1 2-2 0,0-1 1 15,0-1 0-15,0 1-2 0,0-2 0 0,0 1-2 0,-1 2 2 0,0-5-1 16,-2 3 0-16,3-1-1 0,-2 0 2 0,1-1-2 0,-1 1-1 0,-2 1-1 15,2-3 0-15,-3 2-1 0,2-1-1 0,-2 1 0 0,2-2 0 0,-2 1 1 16,0 1 1-16,-1-2 0 0,1 1 2 0,-1 0-1 0,0 0 1 0,-1 3 1 16,-1-4 0-16,3 2 2 0,-4-2 0 0,0 1 2 0,0 1 1 0,2-2 1 15,-3 2 3-15,2-1-1 0,-3 1 1 0,2-1-1 0,0 1 0 16,0-3 0-16,-2 1-1 0,3 1-1 0,-2-2 0 0,1 1 0 0,-2-1-1 16,3 2-1-16,-3-1-1 0,3-2-2 0,-2 1 1 0,1-1-1 0,-2 2-2 15,1-4 0-15,-1 4 1 0,0-2-1 0,0 1 2 0,1-2-2 0,-1 2 1 16,0-1 0-16,0 0-1 0,0-1 1 0,-2 0 0 0,1 0 1 0,-1 3 0 15,0-4 1-15,1 1 1 0,-3 1-1 0,1-1 1 0,0 1 1 0,-2 0 0 16,3 0 0-16,-3 2 1 0,2-2 0 0,-3 0 0 0,1 1 1 16,2-3-1-16,-2 3 0 0,-1-2-1 0,1-1 1 0,0 3 0 0,-2-3 1 15,1 1 1-15,1 1 0 0,-1 0 2 0,-1-1-2 0,1 1-1 0,1-2 0 16,-3 1 0-16,2 1 0 0,-1-1 2 0,-1 1-2 0,2-3 0 16,-2 3-1-16,2-3-1 0,-1 2-1 0,-1-1-3 0,2 0-1 0,-2 2 1 15,0-3-2-15,0 2 0 0,0-3 2 0,0 1-2 0,0 1 0 0,0 0 0 16,0-2 0-16,0 1-1 0,0-1 1 0,0 0-1 0,0 1 0 15,-2 1 1-15,2-1 1 0,-1-1 0 0,-1 1-1 0,2 0 1 0,-2 1-1 0,2-2-1 16,-1 0 0-16,-1 2 0 0,-1-1-1 0,1 1 1 0,1 0 2 16,-1-1 0-16,-1 1 1 0,1-1 1 0,1 0-1 0,-2 1 1 0,0-2-1 15,0 2 1-15,-1 2 1 0,1-2-1 0,0-1 2 0,0 3 0 0,-1-3-2 16,1 3 0-16,-1-1-2 0,2 0-1 0,-2 1 0 0,0-1-4 16,-1 0 1-16,2 1-1 0,-2-1 0 0,-2 3 0 0,2-4-2 15,0 4 1-15,0-2-2 0,-1 1 0 0,1-2-1 0,-2 2 2 0,-1-1-1 16,1 0-1-16,-1 0 2 0,-1-1-1 0,1 1 1 0,-2 0 1 0,0 0-2 15,0-1 1-15,2 0-1 0,-3 1 1 0,0-1-1 0,1 0 2 16,-2 1-1-16,2-1 1 0,-3 1 1 0,1-2-2 0,1 2 1 0,1-1 0 16,-4 0-1-16,3 1 2 0,0 0 1 0,2 0 0 0,-3-1 0 0,2 0 2 15,0 2-1-15,0-1 0 0,-2 0 0 0,2 0-1 0,-1 0-1 16,0 1 1-16,0 0-1 0,0 0-1 0,2 1-2 0,-1 0-2 0,-4 0-2 16,3 1-1-16,0 0-2 0,-2 1-3 0,-1 0-5 0,0 1-7 15,-1 1-6-15,-2-1-4 0,1 2-7 0,-1 2-5 0,-2-2-11 0,-2 3-9 16,-1 0-14-16,0 0-11 0,0 1-16 0,-2 3-19 0,-1-2-19 15,0 2-22-15,-2 0-35 0,0 0-40 0,1 3-77 0,-2-2-94 0,1-1-61 16,-1 5-43-16,-2-2-16 0,3 2-5 0</inkml:trace>
  <inkml:trace contextRef="#ctx0" brushRef="#br0" timeOffset="1.03782E6">5492 17921 106 0,'-6'-5'497'0,"-2"-3"0"0,2 2 1 0,1-1-76 0,-1-1-116 0,1 3-83 0,0-4-66 16,1 4-35-16,-1-2-22 0,2-1-10 0,-1 0-7 0,1-1-2 0,2 0-2 15,-1 0-1-15,0 1-1 0,-1 0 1 0,3-1-2 0,-1 2-3 16,-1-1-2-16,2 0-3 0,-3 1-4 0,3 0-3 0,-3 2-3 0,3 0 0 16,-2-1-2-16,1 3-1 0,1-1-1 0,-2 1-1 0,2 0-1 15,-1-1-4-15,-1 4-2 0,2-3-3 0,-2 3-4 0,1 0-4 0,-1 0-5 16,-1 0-4-16,1 0-4 0,-1 3-5 0,0-3-3 0,1 4-1 15,-4 1-4-15,3 0-3 0,-2 1-1 0,-1 3-2 0,1 2-1 0,-2-1 0 16,0 3-2-16,2 3-2 0,-1-1 2 0,1 3 0 0,0 0 0 16,-1 2-1-16,3-1-1 0,0 2-1 0,1-1-2 0,-1 2 0 0,3 0-3 15,0 0 1-15,0 2 2 0,2-4 2 0,-1 3 2 0,3-1 2 16,0 0 1-16,2-1 2 0,1-1 0 0,-1 2 2 0,1-5 2 0,1 3 1 16,2-4 1-16,0 1 2 0,2-2 2 0,-2 1-1 0,3-2 1 0,1-3-3 15,-1 1-1-15,2 0-1 0,0-3-3 0,0-1-3 0,1 0-2 0,3-2-2 16,-3-2 0-16,3 1-2 0,1-4-4 0,-2-1-1 0,2-1-3 0,1-2-4 15,0 0-3-15,-1-3-3 0,2-2-4 0,-1 0-2 0,1-4-1 0,-2 2-4 16,1-2-1-16,-2-1-1 0,1-2 0 0,-2 0 1 0,-1-2 3 16,-1-1 3-16,-2 0 3 0,-3-2 4 0,2 1 3 0,-5 0 5 0,-2-2 5 15,-3 0 4-15,1-3 5 0,-3 3 7 0,-1-2 8 0,-3 1 5 16,0-2 5-16,-2 1 4 0,-3 0 3 0,-1-2 3 0,-1 1 3 0,-1 1 4 16,-3 1 2-16,0-2 3 0,-2 2 0 0,0 0 3 0,-1 2 3 0,-1-1 0 15,-1 2-1-15,-1 0-1 0,2 0-4 0,-4 2-4 0,2 2-3 16,1 2-4-16,-2-1-5 0,1 1-6 0,2 2-5 0,-1 2-5 0,2 1-5 15,-2 3-7-15,2-2-6 0,1 7-5 0,-3-3-5 0,4 6-9 16,-2-1-8-16,1 3-13 0,2 2-10 0,0 4-17 0,-2 1-15 0,5 1-21 16,-1 2-21-16,2 2-24 0,0 2-27 0,2 1-33 0,2 1-40 0,3 1-64 15,2 1-81-15,2 0-79 0,2 2-77 0,1-2-36 0,3 2-15 16,1-1 1-16</inkml:trace>
  <inkml:trace contextRef="#ctx0" brushRef="#br0" timeOffset="1.03817E6">6366 17505 202 0,'-3'-3'591'0,"1"-1"-2"0,-3 1 1 0,1-1 0 0,-1 3-83 0,2 1-127 0,-2 0-105 0,2 0-91 0,-2 1-57 16,1 3-35-16,-1-1-18 0,2 6-8 0,-2-1-4 0,2 4 1 0,-2 2 1 16,0 1 1-16,1 2 0 0,1 6-2 0,0 0-4 0,1 3-6 15,-1 0-7-15,3 2-8 0,0 3-7 0,0-1-6 0,3 1-7 0,0 2-4 16,0-1-10-16,5 2-9 0,0-3-10 0,0 1-9 0,0 0-9 0,4-1-12 15,1-1-13-15,1-3-12 0,1 0-14 0,2 0-16 0,-1-3-17 0,3-2-18 16,1-2-20-16,-2-2-22 0,2-1-20 0,1-2-19 0,-1-1-34 16,2-3-39-16,2-2-59 0,-3-1-70 0,1-2-53 0,-2-3-47 0,1 0-17 15,-2-3-5-15</inkml:trace>
  <inkml:trace contextRef="#ctx0" brushRef="#br0" timeOffset="1.03862E6">6665 17728 165 0,'-12'-10'609'0,"2"0"4"16,-1 0 7-16,3 3 2 0,2-3 2 0,-1 3-115 0,2 1-175 0,-2 0-104 15,4 2-69-15,0-1-45 0,1 2-33 0,0 1-17 0,2-1-12 16,0 3-7-16,2 0-4 0,1 3-6 0,2-1-7 0,2 3-9 0,0 0-7 16,1 3-8-16,3 1-6 0,0 3-4 0,2 0 0 0,1 3-1 15,-1 1 3-15,0 1 1 0,2 1 2 0,-4 1 0 0,3 0-1 0,-4 2-2 16,2-2-2-16,-2 2 0 0,-2 0-2 0,-2 2 0 0,0-2-1 15,-3 0 0-15,2 0 0 0,-5 0 1 0,0 0 1 0,0-3 2 0,-3 1 2 16,1-2 4-16,-1-3 3 0,-1 1 4 0,-1-3 5 0,2 1 7 0,-2-3 3 16,2-2 3-16,-2-2 3 0,2-4 2 0,-2 0-1 0,1-2-3 0,-1-2-6 15,0 0-6-15,2-6-7 0,0-1-6 0,1-3-9 0,0-1-10 16,1-2-9-16,2-4-10 0,1 0-8 0,1-3-5 0,0-2-5 0,4-1-1 16,2 2 1-16,-1-4 1 0,0 1 5 0,3 1 4 0,0-1 6 15,0 2 6-15,-1-1 5 0,2 1 8 0,-2 4 9 0,2-1 8 0,-2 4 7 16,0 0 4-16,0 3 4 0,-2 2 1 0,0 0-1 0,-1 2 2 15,2 2 1-15,-3 3 3 0,1 1 1 0,-1 1 2 0,3 1 3 0,-2 4 0 16,-1 1 0-16,2 4 0 0,1 0-1 0,-1 0-1 0,0 5 1 0,1 2 1 16,0-1 0-16,-1 4 0 0,1 0-1 0,0 3-2 0,-2-1-3 15,-1 2-5-15,2 2-8 0,-3 0-12 0,4-1-12 0,-4 1-15 0,0-1-13 16,1 1-16-16,-2-2-19 0,-1 0-20 0,3 0-20 0,-3-4-27 16,2 0-28-16,-2-2-30 0,2-2-31 0,-2 0-45 0,2-3-55 0,2-3-79 15,0-2-93-15,-2-1-51 0,1-1-30 0,-1-6-5 0,2-1 6 16</inkml:trace>
  <inkml:trace contextRef="#ctx0" brushRef="#br0" timeOffset="1.03892E6">7060 17316 211 0,'-9'-11'590'0,"4"1"-3"0,0 0-1 0,-1-2-18 0,3 4-25 0,-1-1-123 0,2 1-176 0,0 1-102 0,2 1-67 0,2-2-36 0,0 2-24 0,3 2-11 0,0-1-8 0,2 1-2 0,1 1-3 0,4 1-2 0,-1 2 0 0,0 2 0 0,3 1 0 0,-1 0-2 16,1 3 0-16,-1 1 0 0,3 4 3 0,-5-1 1 0,3 3 4 15,-5 2 4-15,1 4 3 0,-2 0 7 0,0 1 7 0,-5 4 8 0,0 0 10 16,-1 1 10-16,-4 1 9 0,0 0 11 0,-1 1 11 0,-2 0 11 16,-2-1 8-16,-1-1 10 0,1 1 7 0,-1-3 5 0,1-2 3 0,-1 0 1 15,1-2-2-15,1-2-4 0,1-4-4 0,-1 1-9 0,3-6-7 0,0 2-7 16,1-3-8-16,2-1-10 0,2 0-9 0,1-3-15 0,2-2-17 15,4-1-24-15,-1-1-29 0,5-3-30 0,2-2-33 0,3-2-35 0,3-2-38 16,2-1-35-16,2-2-37 0,4-2-45 0,-1-2-50 0,2-1-72 0,0 1-85 16,0-3-74-16,0 0-71 0,0 1-24 0,-1 0-2 0,-5 2 14 15</inkml:trace>
  <inkml:trace contextRef="#ctx0" brushRef="#br0" timeOffset="1.03955E6">7163 17677 72 0,'0'0'526'0,"0"-1"11"0,-2-1 9 0,2 2-52 0,0-3-84 0,0 2-77 0,0-2-74 0,2 1-49 0,0-3-33 16,1 2-21-16,0-2-12 0,0 1-7 0,3-1-5 0,-1 0-7 0,1-2-6 15,1 2-9-15,-1-1-11 0,3 2-11 0,1-2-13 0,-2 0-12 0,4 1-12 16,0-1-9-16,-1 3-9 0,3-2-6 0,-1 2-8 0,1-1-5 16,-1 3-5-16,2-1-5 0,-2 2-2 0,1 2-5 0,0-1 0 0,-1 3-3 15,1-1 0-15,-1 2-1 0,1 1-1 0,-3 3 1 0,2-1 2 16,-2 2-1-16,0 3 3 0,-2-1 1 0,-1 1 4 0,0 2 0 0,-3 0 0 16,0 0 1-16,-2 2 2 0,-2 3 3 0,-2 0 3 0,-4-2 5 0,2 1 4 15,-5 2 6-15,0-1 8 0,-3-3 4 0,0 3 5 0,-3-2 3 16,-2 0 2-16,-1-1 4 0,-1-3 1 0,-2 1 2 0,2-1 1 0,-2-2-1 15,-1-2-2-15,2 0-12 0,0-1-19 0,1-1-27 0,1-4-33 16,0-1-37-16,3 0-42 0,2-3-55 0,2-3-61 0,0 0-113 0,5-4-140 16,0 0-94-16,3-2-71 0,2-3-39 0,4 0-20 0,1-3-2 15,3-2 6-15</inkml:trace>
  <inkml:trace contextRef="#ctx0" brushRef="#br0" timeOffset="1.03998E6">7625 17091 69 0,'0'3'684'0,"0"-2"-14"0,0 2-12 0,0-3-9 0,0 1-39 0,1 1-55 0,1 1-136 15,1 1-178-15,0-1-97 0,5 2-58 0,-2 2-27 0,1 0-14 0,1 3-2 16,2 2 3-16,3 4 5 0,1-1 8 0,-1 4 5 0,3 2 6 0,-2 1 0 15,3 6-4-15,-1-2-8 0,-2 6-7 0,-1-1-8 0,0 5-8 0,-1 1-9 16,-2 1-8-16,-2 2-12 0,-2 3-10 0,-1-1-13 0,-4 1-13 16,-2 1-14-16,-2 1-14 0,-2-1-14 0,-4 2-14 0,-1-1-11 15,-4 0-7-15,1-2-9 0,-3 2-10 0,-1-3-10 0,-2 1-7 0,0 0-9 16,-3-3-7-16,0 0-7 0,-2-2-4 0,2 1-5 0,-3-3-4 0,-1 0-8 16,1-3-6-16,-2-1-23 0,3-1-31 0,-1-2-62 0,0-2-75 0,0-3-62 15,1-2-53-15,-1-1-21 0,2-3-4 0</inkml:trace>
  <inkml:trace contextRef="#ctx0" brushRef="#br0" timeOffset="1.0408E6">6336 18610 367 0,'29'-4'348'0,"-1"-1"-72"0,2-1-91 0,0 0-62 0,2 0-52 0,-1 0-31 0,1-1-21 0,3-1-13 0,0 1-8 0,-2 0-11 0,3-1-8 0,2-1-12 16,0 1-9-16,0-1-15 0,0 0-12 0,1 0-19 0,-1-2-20 0,2 3-30 15,-2-3-35-15,3 1-44 0,-3 1-49 0</inkml:trace>
  <inkml:trace contextRef="#ctx0" brushRef="#br0" timeOffset="1.0469E6">26118 15486 105 0,'-12'1'459'0,"-1"2"1"0,0-1-43 0,4-1-70 0,-4 1-81 0,5-2-92 0,0 1-47 0,3 1-24 0,1-2-12 0,-4 1-6 0,3 1 3 0,4-2 3 0,-3 1 7 16,4-1 6-16,0 0 4 0,0 0 2 0,0 0-1 0,0 0-3 15,0 0-5-15,2-1-5 0,1-1-9 0,2 1-7 0,3-2-6 16,-2-2-5-16,4 1-4 0,1-2-4 0,5-1-5 0,1-3-4 0,4 0-6 16,1-2-6-16,3 0-9 0,2-4-7 0,3 3-6 0,1-4-6 0,3 0-2 15,0-1 1-15,4 0 0 0,2 0-2 0,-1-3-2 0,3 4-1 16,1-1-1-16,2 0-1 0,2 0 1 0,-1 2 0 0,5-1 2 0,-2 0 1 16,3 1 1-16,2 0 0 0,-1 1-4 0,1 1-2 0,2 0-6 15,-3 2-2-15,3-1-8 0,-1 1-6 0,-4 2-5 0,1-1-8 0,-4 2-7 16,0 1-9-16,-1 0-7 0,-4 1-9 0,0 2-9 0,-5 0-7 0,-2 1-6 15,-3 1-8-15,-3 1-6 0,-1 0-7 0,-4 2-5 0,-5 0-5 0,-2 0-1 16,-1 0-1-16,-5 2 5 0,-3 0 5 0,2-2 6 0,-5 3 8 0,-2-3 7 16,-3 4 8-16,-1-3 6 0,-3 3 6 0,-2-1 9 0,-3-1 8 0,-3 1 10 15,2 1 10-15,-7-3 6 0,2 2 6 0,-3-1 4 16,-3 0 4-16,1-2 3 0,-2 0 4 0,0 0 3 0,0-2 5 0,-2 0 6 16,3-1 7-16,-2-2 6 0,0 2 6 0,0-1 5 0,5-2 6 0,-5-1 6 15,4 3 6-15,-2-1 5 0,2-1 6 0,2 0 5 0,-2 0 4 16,3 1 3-16,0 1 4 0,-2-1 2 0,4 1 1 0,1-1 3 0,-2 3 0 15,5-4 1-15,1 5-1 0,0-2-2 0,-1 0-1 0,2 1-4 0,2 1-5 16,0-1-5-16,4 0-5 0,-2 2-6 0,-2 0-6 0,5 0-6 16,0 0-6-16,0 0-7 0,0 0-8 0,0 0-7 0,0 0-6 0,3 0-3 15,0 0-3-15,2 4-2 0,1-3-1 0,3 3 1 0,1 0-1 0,1 0 0 16,4 0 2-16,4 2-1 0,-1 1 0 0,3-1 1 0,1 3 0 16,4 0 2-16,-1 1 1 0,0 1-2 0,1-1 1 0,-1 1-3 0,0 1-1 15,-1 0-2-15,-2 2-1 0,-5-2 0 0,1 5-1 0,-6-3 2 16,-1 4 2-16,-6 0 2 0,-3 3 0 0,-7 0-7 0,-4 2-13 15,-7 2-19-15,-6 2-26 0,-8 3-34 0,-5 2-44 0,-7 2-91 0,-8 3-120 0,-4 3-98 16,-6 0-86-16,-1 2-47 0,-4 1-24 0,-2 0-15 0</inkml:trace>
  <inkml:trace contextRef="#ctx0" brushRef="#br0" timeOffset="1.05218E6">5034 18028 25 0,'-7'-3'323'0,"0"1"-68"0,-1-1-55 0,3-1-45 0,0 3-22 0,2-3-11 15,0-1-2-15,-2 3-1 0,4-3 0 0,-1 1-1 0,1 1 4 0,-1-1 3 16,2 1-2-16,0-2-3 0,0 2-3 0,2-1-3 0,-1 1-2 15,-1 0-4-15,2 1-4 0,-2-3-3 0,1 3-7 0,1 1-5 0,-2-1-6 16,3-1-4-16,-2 3-9 0,-1-2-13 0,2 2-6 0,0 0-5 16,-1 0-7-16,2 2-6 0,-1-2-5 0,1 1-4 0,2 1-4 0,0 1-2 15,2-1-4-15,0 3 1 0,1 0-1 0,0-1-1 0,1 3 1 0,2 0 0 16,1 0 1-16,0 2-1 0,2 2 0 0,0-3-1 0,1 4 0 16,2-1-3-16,-3 1-1 0,4 0-2 0,-1-1-1 0,0 1 0 0,-2-2 0 15,5 2 0-15,-3-3 1 0,1 0 2 0,1-1 1 0,-3-1 3 0,4-1 1 16,-3-2 1-16,1-1 3 0,1 1 2 0,-3-4 4 0,4 0 2 15,-1-4 2-15,2 1 1 0,-2-2 3 0,3-3-1 0,-3-1 1 0,2 0-1 16,-1-3-1-16,-1-1 0 0,2 1-3 0,-3-2-1 0,0-1-4 16,1 0-2-16,-3 2-4 0,1-2-2 0,-4 1-5 0,2 2-4 0,-2 0-1 0,1 0-4 15,-4 2-4-15,1 0-1 0,0 2-2 0,-3-1-1 0,0 2-1 16,3 2 0-16,-5 0-1 0,2 1-1 0,-1 0 0 0,0 3 1 16,1 1 0-16,0 0 1 0,0 0 0 0,3 0 1 0,-3 1 2 0,3 3-1 15,2-1 1-15,-2 1 1 0,4 0-1 0,0 1 0 0,0 0 1 16,0 2-1-16,4 0 0 0,-2-2 0 0,4 2-2 0,-1-2 0 0,1 1 1 15,1-1 3-15,3-1 3 0,-1 0 2 0,1 0 2 0,-1-3 3 0,1 1 0 16,2-2 3-16,0-3 3 0,0-1 2 0,0 2 2 0,1-3 0 16,-4-2 1-16,3 0 1 0,1-3-3 0,-2 1 0 0,0-1-1 0,-2 0-2 15,-1-1-1-15,-2 0-1 0,0-1-1 0,-1 0-1 0,-2 2 0 16,-3-1-2-16,0 2-1 0,-1-1 1 0,-3 2-2 0,-1-1 1 0,0 1-2 0,0 0 0 16,-2 1-2-16,0 2-1 0,1-2-1 0,-2 3-2 0,-1-1 1 15,5 1-1-15,-3 1-2 0,0 0 1 0,0 0-2 0,3 2 2 0,0-1-1 16,0 0-1-16,2 2 2 0,1 0 1 0,0 2-1 0,1 0 1 15,3-1-2-15,-3 1 1 0,4 1-1 0,1 0 1 0,-1-1-2 0,3 3 2 16,0-2-1-16,1 1 1 0,0-1 0 0,3 2 0 0,-1-1-1 16,0-1 0-16,3 1-1 0,-3-1 0 0,1 0 1 0,1-1 0 0,2 0 1 15,-1-2-1-15,-1 3 3 0,0-3 1 0,-1 0 2 0,1-3 1 16,-1 2 3-16,-1-2 2 0,0 0 2 0,1-4 2 0,-1 4 1 0,-2-2 3 16,0-4-1-16,-1 4 3 0,0-2 0 0,-3-2 1 0,0 1 0 15,0-1-1-15,-2 1 0 0,-1-2-1 0,-3 1-2 0,2 1 0 0,-3-1-2 0,-1 1-2 16,0-2-1-16,-2 3-1 0,1-2-2 0,-1 2-1 0,-1-1-1 15,0 1-2-15,0 0 0 0,1 0-2 0,-1-1-1 0,0 3 1 0,1-1-1 16,-1 1-1-16,2 1 0 0,1-1-1 0,-2 2 2 0,3 0 0 16,0 0 0-16,1 1 1 0,1 0 1 0,0 2-2 0,2 0 1 0,0 0 0 15,4 0 0-15,-2 2 0 0,2-1 1 0,-1 0 1 0,2 2 1 16,1 0-1-16,2 0 0 0,-3 0 1 0,2 0 1 0,1 0-1 0,-1 0 1 16,1 0 0-16,-1-1 1 0,0 1-1 0,2-3 1 0,-3 1-1 0,2-1 1 15,-2-1-1-15,2-1-1 0,0-1 1 0,-2-2-1 0,2 1 1 16,-1-2-2-16,1 0 0 0,-1-1-1 0,-2-3-1 0,1 3 0 0,0-3 0 15,-2 2 1-15,-2-2-1 0,1 1 1 0,-3 1 2 0,0-1 0 16,-3 2 2-16,-2 0-1 0,-2 2-2 0,-1 0-5 0,-1 0-7 0,-3 3-13 16,-2-1-15-16,-2 3-24 0,-2-2-28 0,-4 4-37 0,-2-1-42 0,-2 3-98 15,-4 3-131-15,-6 1-92 0,-1 1-77 0,-4 2-37 0,-4 2-21 16,-4 2-6-16</inkml:trace>
  <inkml:trace contextRef="#ctx0" brushRef="#br0" timeOffset="1.09126E6">12844 1383 177 0,'-2'-3'357'0,"2"-1"-66"0,-1 4-86 0,-1-3-51 0,2 1-30 0,0 0-16 15,0-1-7-15,-1 1-4 0,1 1-1 0,0-2-2 0,0 3 1 0,0-1-3 16,-2-2-2-16,2 3-5 0,0 0-5 0,0 0-6 0,0 0-6 0,0 0-6 15,0 0-5-15,0 0-5 0,0 0-4 0,0 0-4 0,0 0-4 16,0 0-4-16,0 0-5 0,0 0-4 0,0 0-3 0,0 0-3 0,0 0-1 16,0 0-2-16,0 0-2 0,0 0-1 0,0 0-2 0,0 0-3 0,0 0-3 15,0 0-1-15,0 0-3 0,0 0-1 0,0 0-2 0,0 0-1 16,0 0-1-16,0 0 0 0,0 0-2 0,0 0 1 0,0 0 1 0,2 0-1 0,-1 0 2 16,2 0 2-16,-1 0 3 0,1 0 0 0,2 0 1 0,-2 0 0 15,3 0 3-15,1 0 2 0,-1 0 2 0,4 3 1 0,0-2 1 0,0-1 0 16,1 1 2-16,3-1 0 0,-1 2 0 0,3-2-2 0,1 1 1 15,0 1-2-15,4-2 1 0,-2 2-1 0,2-1 0 0,2-1-2 0,2 2-1 0,-1 0-1 16,3-2-1-16,0 0-1 0,3 3-3 0,2-1 0 0,-1 0-2 16,4-1-1-16,1 3-1 0,-1-1-1 0,3-1-3 0,-1 1 0 0,2 1-3 15,2 0 0-15,0-2 3 0,2 3 1 0,0 0 1 0,-1-1 4 0,4 0 0 16,-1 3 1-16,2-1 1 0,-1-1 1 0,1 2 2 0,2-2 1 0,-2 2 2 16,4-1 1-16,-2-2 3 0,0 3-3 0,3-2-1 0,-3 1-3 15,3 0-2-15,-3-2-1 0,1 3-2 0,1-1-3 0,-2-2-1 0,-3 2-2 16,2-2 0-16,-4 1-2 0,2 0-1 0,-3 1-2 0,0-2-1 0,-3 1 0 15,2-1 1-15,-6 1 2 0,5-2 2 0,-3 1 0 0,-2-1 3 0,1 1 1 16,0 0 2-16,-4 0 1 0,2 1 1 0,0-3 0 0,0 3 0 16,-2-2 2-16,1 1 0 0,1 1-1 0,-3-2-2 0,1 1-3 0,1-1-1 0,-1 2-3 15,0-1 0-15,0 0-2 0,1-2-2 0,-1 3-2 0,0-2-1 16,0 2 1-16,0-1 0 0,-1-3 0 0,-1 3-1 0,1-1 1 0,-1 0 1 16,0 0 0-16,-3-1 0 0,0 1 1 0,1 1 0 0,-3-1 1 15,-1-1 0-15,0 1 0 0,0 1 1 0,-1-1 1 0,-3-1-2 0,2 1 1 16,-1 1-1-16,0-3 0 0,-2 1 0 0,1 0 0 0,0 1-1 0,-2-2 0 15,2 0 0-15,-1 0 0 0,-1 3-1 0,2-3 1 0,-4 1 0 0,2-1 1 16,1 1 2-16,-2-1 0 0,2-1 0 0,-1 2 2 0,-3-1-1 0,3-1 2 16,-1 2 1-16,1-1 0 0,-1 0 0 0,-2-1 1 0,3 2 0 0,-3 0 1 15,1-1 0-15,0 1-1 0,-2-1 0 0,1 1 0 0,1-2 0 0,-4 3 0 16,3-2-1-16,-2 2 1 0,0-3 1 0,-1 3-1 0,3-1 0 16,-4-1 1-16,1 3 1 0,-2-4-1 0,0 3-1 0,2-3 0 0,-4 2 0 15,3 0 0-15,-2-1 1 0,-2 1 0 0,2 0-1 0,-1-2 1 0,-1 0 0 16,0 3 1-16,0-3-1 0,1 0 0 0,-1 2 1 0,2 0-1 0,-1-2 1 15,-1 1 0-15,0-1 0 0,0 2-1 0,1 0 0 0,1-2 0 16,0 1 0-16,0 1 0 0,-2-2 0 0,2 1 1 0,1 0-1 0,-2-1 0 16,0 1-1-16,1-1 1 0,0 2 0 0,0 0 0 0,-1-2 0 0,0 1-1 15,-1 1 0-15,2-2 0 0,1 1 0 0,-2-1 1 0,-1 2-1 16,2-1-1-16,-2-1 2 0,0 0 0 0,1 2-1 0,-3-1 1 0,2-1 0 16,0 2 1-16,-3-1 1 0,3-1-1 0,-2 1 1 0,0-1 1 0,-1 2 1 15,0 0 0-15,3-2 1 0,-4 1-1 0,1 1 1 0,0-2-1 0,0 1 1 16,0 1-1-16,1-2 1 0,-2 0-1 0,0 3 1 0,2-3-1 15,-3 0 0-15,2 1 0 0,1-1 1 0,-3 0 0 0,2 0 0 0,0 0 0 0,-2 0 0 16,2 0 0-16,-2 0 1 0,3 0 0 0,-1 0-1 0,-2 0 0 16,2 0-1-16,-2 0-1 0,2 0-5 0,0 0-3 0,-1 0-6 0,3-1-4 15,-3 1-4-15,1-3-5 0,0 3-4 0,0 0-3 0,1-2-4 0,-1 1-2 16,-1 1-2-16,0-2-1 0,0 1-2 0,1 1 2 0,1-2 0 0,-3 0 4 16,2 2 4-16,-2 0 2 0,2 0 5 0,-2 0 1 0,2 0 5 15,-1 0 3-15,1 0 4 0,-1 0 0 0,-1 0 2 0,0 0 1 0,0 0 0 16,1 0 1-16,-1 0 2 0,-2 0-1 0,3 0 0 0,-3 0 2 15,2 0-1-15,-2 0 0 0,1 0 1 0,1 0 0 0,0 0 1 0,-1 0 0 0,1 0 2 16,1 0 1-16,-3 0 2 0,2 0 0 0,1 0 3 0,0 0-1 16,-1 0 1-16,0 0 1 0,0 0 1 0,-1 0-1 0,1 0 1 0,1 0-1 15,-1 0 1-15,0 0-1 0,0 0 0 0,1 0 0 0,-2 0-1 0,1 0 1 16,2 0-1-16,-2 0 1 0,1-1 1 0,-3 1 1 0,1 0 1 0,-1 0 1 16,1-1 1-16,0 1 1 0,-1-2 3 0,-1 2-1 0,3 0 2 15,-3 0 1-15,1-1 0 0,-1 1-2 0,0-2 2 0,0 2-1 0,0 0-1 16,2 0 0-16,-2 0-2 0,0 0-1 0,0 0 1 0,0 0-2 0,0 0-2 15,0 0-2-15,0 0 0 0,0 0 0 0,0 0-3 0,0 0-2 16,0-1-3-16,0 1-4 0,0 0-5 0,2-2-4 0,-2 2-4 0,0 0-6 0,0 0-6 16,1 0-6-16,-1 0-5 0,0-1-5 0,0 1-6 0,2 0-7 15,-2 0-4-15,2-2-3 0,-2 2-4 0,1 0 0 0,2 0 1 0,-1-1 2 16,0 1-1-16,-1 0 3 0,2 0 2 0,-1 0 3 0,1-2 5 0,0 2 3 16,-1 0 3-16,1-2 6 0,-2 2 6 0,3 0 5 0,-3 0 6 0,2 0 4 15,-1 0 3-15,1 0 3 0,0 0 2 0,-1-1 4 0,1 1 4 0,-1 0 4 16,1 0 4-16,-2 0 4 0,2 0 6 0,1 0 1 0,-3 0 4 15,1 0 3-15,-1 0 2 0,1 0 3 0,1 0 3 0,-1 0 1 0,-1-1 2 16,-1 1 2-16,2 0 0 0,-2 0 1 0,0 0-1 0,0 0-3 0,0 0-1 16,0 0-2-16,0 0-3 0,0 0-1 0,0 0-4 0,0 0-4 0,0 0-1 15,0 0-3-15,0 0-2 0,0 0-3 0,0 0-1 0,0 0-3 16,0 0-3-16,0 0-3 0,0 0 0 0,0 0-2 0,0 0-2 0,0 0 0 16,0 0-1-16,0 0 1 0,0 0 0 0,0 0 0 0,0 0 2 0,0 0 0 15,0 0 2-15,0 0-2 0,0 0-3 0,0 0-3 0,0 0-4 16,0 0-6-16,0 0-9 0,0 0-9 0,0 0-11 0,0 0-20 0,0 0-23 15,0 0-34-15,0 0-39 0,0 0-64 0,0 0-77 0,0 0-48 0</inkml:trace>
  <inkml:trace contextRef="#ctx0" brushRef="#br0" timeOffset="1.13453E6">10884 15120 236 0,'-3'-3'202'0,"3"1"-33"0,0 0-27 0,0 1-16 0,0-2-11 0,0 2-3 16,0-1 1-16,0 1-2 0,-2-2-2 0,1 1-3 0,1 2-6 0,-2-3-3 16,2 1-6-16,0 0-3 0,-1 0-5 0,-1-1-2 0,2 2-4 0,-2 0 1 15,2-2-1-15,-1 0-4 0,-1 2-2 0,2 1-3 0,-2-3 0 16,2 3-3-16,-1-1-4 0,-1-1-4 0,2 2-4 0,-1-2-2 0,-1 1-3 16,2 1-2-16,-2-1-1 0,2-2-4 0,-1 3-4 0,-1 0-5 15,2-3-2-15,-1 3-3 0,-2 0-4 0,3 0 0 0,-2-2-1 0,1 0 0 16,-1 2-2-16,-1 0 0 0,3-1-1 0,-2 1-1 0,2 0-1 15,-3-1 1-15,3 1 0 0,-2 0 0 0,2 0 2 0,-3-2 2 0,3 1 0 16,-1 1 1-16,-1 0-2 0,2 0 0 0,-2-2 1 0,2 1-1 0,-3 1 1 16,3 0-1-16,-4-2 1 0,4 2 1 0,-2-1 2 0,1 1-2 15,-1-2 1-15,2 2-2 0,-2-1 0 0,1 1-1 0,-1-2 1 0,2 2-2 16,-1-1 0-16,-1 1-1 0,2 0 0 0,-2-2-1 0,2 2-2 16,0 0-1-16,0 0-3 0,0 0-1 0,0 0-1 0,0 0-1 0,0 0 0 15,0 0-1-15,0 0 1 0,0 0-1 0,0 0-1 0,0 0 0 0,0 0-2 16,0 0 1-16,0 0 0 0,0 0-1 0,0 0 1 0,0 0-1 15,0 0 0-15,0 0-1 0,0 0 1 0,0 0-2 0,0 0 2 0,0 0-2 16,0 0-1-16,0 0 1 0,0 0-2 0,0 0 0 0,0 0 0 16,0 0-1-16,0 0-1 0,0 0 0 0,0 0 0 0,0 0 0 0,0 0-1 15,0 0 1-15,0 0 0 0,0 0-1 0,0 0 1 0,0 0 0 0,0 0-2 16,0 0 2-16,0 0-1 0,0 0 1 0,2 0 0 0,-2 0 0 16,0 0 0-16,2 0-1 0,-1 0 1 0,-1 0 0 0,0 0 0 15,0 0-1-15,2 0 1 0,-2 0-2 0,0 0 1 0,0 0-1 0,0 0-1 16,1 0 1-16,-1 0 0 0,0 0-2 0,0 0 1 0,2 0 0 0,0 0 1 15,-1 0 0-15,1 0 0 0,1 0 1 0,-2 0 1 0,2 0 0 16,-1-2 0-16,1 1 0 0,2 1 1 0,-2 0 0 0,2 0 1 0,-2-1-1 16,3-1 1-16,-3 2 0 0,2 0-1 0,-2 0 0 0,2 0 1 15,-1 0-2-15,0 0 0 0,2 0-1 0,-3 0-1 0,2 0 1 0,-1 2-1 16,0-1-1-16,0 0 1 0,0 1 1 0,1 1 1 0,-1 2 1 0,0-1 1 16,1 1 1-16,-1 1 0 0,0 1 2 0,0 2 0 0,1 0 2 15,-2 3 2-15,0-3-1 0,0 5 4 0,-1-1-1 0,0 2 1 0,-1 0 0 16,1 0-1-16,-1 2 0 0,-1 1-1 0,0-1 0 0,0 2 0 15,-1-1-1-15,-1 0 0 0,2-1-1 0,-3 3 0 0,1-5-1 0,1 2 1 16,-3-1 0-16,1-1-1 0,-1-1-1 0,2-1 1 0,-1-2 1 0,0 1-2 16,1-4 3-16,-1 1 3 0,2-1 4 0,-1-1 5 0,-1-2 5 15,1-2 5-15,0 0 3 0,2-1 1 0,-1-1 1 0,1-1-1 0,-2-1 0 16,2-2 0-16,0-2 0 0,0 0-3 0,2-3-2 0,-1-3-4 16,1 1-6-16,0-2-5 0,1-2-9 0,0 1-6 0,2-2-4 0,0-2-4 15,1 1-3-15,0-1 0 0,-1 3-3 0,3-4 1 0,0 1-2 0,0 2 0 16,-2 0 2-16,2 2-1 0,0-2 0 0,0 1 1 0,0 5 0 15,-2-3 2-15,2 1 0 0,0 2 0 0,-2 0 0 0,0 1 0 0,-1 3-3 16,0-2-2-16,1 2-1 0,0 2-2 0,-2-1 0 0,1 3-1 0,-2 0 2 16,0 1 0-16,2 1 1 0,1 0 1 0,0 3 1 0,-1 2 2 15,1 0 3-15,-1-1 2 0,3 3 4 0,-2 4 5 0,-1-3 6 16,3 2 4-16,-2 2 2 0,0 0 4 0,1 2 1 0,-2-1 1 0,-1 1 1 16,1 0 1-16,1 0 0 0,1 2 2 0,-3-2-2 0,1 0 0 0,-2 1-1 15,2-1-2-15,-1 0-1 0,1 0-2 0,-1-1-4 0,0 1-2 0,0-3-8 16,0-1-9-16,1 2-12 0,-1-3-11 0,0-1-18 0,-1 0-18 15,0-1-25-15,-1 1-26 0,-1-6-28 0,1 4-31 0,-2-2-41 0,3-3-48 16,-1 1-83-16,-2-3-103 0,0 0-66 0,3-3-47 0,0 2-18 16,-1-4-4-16</inkml:trace>
  <inkml:trace contextRef="#ctx0" brushRef="#br0" timeOffset="1.13485E6">11345 15025 57 0,'0'-13'578'0,"0"1"9"0,0 0 11 0,0-2 9 0,0 2-105 0,2 2-161 0,0-1-101 0,-2 0-69 0,1 1-44 0,2 3-31 0,-1-2-16 0,1 1-10 0,2 2-10 0,2-1-9 0,-2 1-9 0,2 1-12 0,-1 3-9 0,2-3-13 0,3 2-7 0,-1 2-6 0,-1-2-2 0,2 3-2 0,0 0-1 0,-1 3 0 0,2-2 0 0,-2 4 1 16,-2-2 1-16,3 2 0 0,-2 1 0 0,-2 1 1 0,0 1 0 15,-2 3 0-15,-2-2 1 0,-1 3 1 0,0-2 1 0,-2 4 2 0,-2-1 1 16,-1 1 4-16,-1-2 2 0,0 5 2 0,-2-3 2 0,-1 0 2 15,1 1 2-15,-2-3 2 0,0 4 1 0,0-2 0 0,2-2-1 0,-1 0 0 16,0 0 0-16,2 0 0 0,0-2 0 0,0 0-2 0,2-1 1 0,2-2-1 16,-1-1 1-16,2 1-2 0,0-2 1 0,3 1 0 0,0-3-4 15,1 1-7-15,0-1-9 0,6-1-13 0,-2 1-17 0,1-3-22 0,1 0-27 16,5 0-27-16,-2-3-33 0,5-1-34 0,-1 2-56 0,0-3-65 16,2 1-84-16,0-2-92 0,0 1-55 0,3-2-37 0,-2 2-13 15,0-4-1-15</inkml:trace>
  <inkml:trace contextRef="#ctx0" brushRef="#br0" timeOffset="1.1351E6">11805 14941 502 0,'-1'-4'571'0,"-1"0"8"0,2 0 7 16,0 1-91-16,0-2-137 0,0 2-89 0,2 1-65 0,-1-1-45 15,-1 3-30-15,2-2-20 0,-2 2-13 0,2 0-12 0,2 2-12 16,0-2-14-16,0 3-14 0,4 2-14 0,-2 2-10 0,2-2-9 0,2 5-6 15,1-1-1-15,-2 2-2 0,4 2 4 0,-2 2 3 0,0 2 1 0,0 0 2 16,-1 1 1-16,-2 2-1 0,-2 4 0 0,2 0 2 0,-4 1-2 0,-2 1 1 16,-2 0-3-16,-2 2-2 0,-4 1-5 0,-3 0-6 0,1 1-9 15,-5 0-9-15,-1-1-12 0,-4 1-12 0,0-2-11 0,-4 0-13 16,1 0-13-16,-4-1-13 0,-1-1-16 0,0-1-15 0,-1-3-18 0,0-1-20 0,-1 1-25 16,1-5-29-16,-1 0-60 0,1-2-75 0,-1-4-70 0,1 2-67 15,2-4-34-15,-2-2-21 0</inkml:trace>
  <inkml:trace contextRef="#ctx0" brushRef="#br0" timeOffset="1.13546E6">10732 14890 236 0,'0'-6'394'16,"0"-1"-38"-16,0 2-43 0,0 0-37 0,0 0-33 0,0-2-26 15,0 5-20-15,0-3-19 0,0 2-17 0,0-1-14 0,0 4-14 16,0 0-10-16,0 0-10 0,0 0-8 0,0 0-5 0,-3 0-4 0,0 4-4 15,1 1-1-15,-2 0-2 0,-1 3 0 0,0 1 1 0,-2 3 2 0,-2 0 3 16,1 5 3-16,0-1 2 0,-2 5 0 0,0-3 0 0,-1 5-3 16,0 1-7-16,1 1-9 0,1 1-8 0,-2 3-9 0,3 0-9 0,0 1-10 15,1 0-11-15,2 2-14 0,1 0-14 0,3-1-20 0,1-2-20 16,3 3-28-16,3-2-33 0,2 0-38 0,1-4-41 0,7 2-73 0,0-2-88 16,6-2-103-16,2 0-114 0,2-2-58 0,3-5-34 0,1 1-13 15,3-2-2-15</inkml:trace>
  <inkml:trace contextRef="#ctx0" brushRef="#br0" timeOffset="1.13626E6">11118 16058 236 0,'3'-7'550'0,"-1"2"10"0,-1 0 15 0,2 2-78 0,0-4-123 0,-1 3-92 0,-1 0-77 16,1 1-49-16,1-2-36 0,-1 2-19 0,0 1-11 0,-1 0-7 16,2 1-3-16,-1-1-8 0,-2 0-9 0,3 1-12 0,-3 1-15 0,3 0-13 15,-3 0-9-15,3 0-9 0,-1 0-6 0,-1 1-2 0,3 1-3 16,-1 1 1-16,0 0 0 0,0 1 2 0,0-1 2 0,-1 2 3 0,1 1 2 16,0 0 3-16,0 0 2 0,-1 1 1 0,-1 1 1 0,1-1 2 15,-2 3 0-15,0-3 1 0,0 3 2 0,0-1-1 0,0 2 1 0,0-2 0 16,-2 1-2-16,1-1 0 0,-1 3-2 0,2-4 0 0,-3 1-3 15,3-2-2-15,-1 0 1 0,-1 1 0 0,2-2 0 0,-1 0 1 0,-1-1 0 16,2-3 3-16,0 1 3 0,0 1 2 0,0-3 3 0,0 1 4 0,0-2 3 16,0 0 3-16,0 0 2 0,0 0-1 0,0 0 0 0,0-2-2 15,0-1-1-15,2 1-2 0,-1-1-3 0,1-2-2 0,-1 0-4 0,2-2-5 16,2 1-3-16,-2 0-6 0,0-2-4 0,-1-1-3 0,3 2-4 16,-2-3-1-16,2 1-2 0,-1 2-2 0,1-3 0 0,1 1-1 0,-1 0-2 15,0 1 1-15,0 0-1 0,2 0-1 0,-2 1 0 0,0-1-1 0,0 2-1 16,0 1 0-16,0-1 0 0,0 2 0 0,0 1 0 0,-2 0-1 0,2-1 2 15,-1 3 0-15,0 0 0 0,1 1 2 0,-1 0 0 0,1 0 1 16,0 1 4-16,2 0 3 0,-3 4 4 0,1 0 2 0,1-1 5 0,1 2 3 16,-3 1 5-16,1 1 1 0,0 1 3 0,1 1 3 0,-3 0 3 15,2 1 3-15,-2 3 0 0,2-1 0 0,-2-1 1 0,2 3-2 0,-2-2-1 16,1 2-1-16,-2 0 0 0,1-2 0 0,-1 1-3 0,1-1-5 16,0 0-4-16,-1 1-8 0,0-3-9 0,-1 1-13 0,2-2-15 0,-3-1-19 15,2 0-22-15,-2-1-27 0,2-1-33 0,-1-2-33 0,-1-1-34 16,2-1-63-16,1 0-77 0,-2-3-84 0,-1 0-89 0,5-2-49 0,-2-1-28 15,2-2-6-15,0 0 2 0</inkml:trace>
  <inkml:trace contextRef="#ctx0" brushRef="#br0" timeOffset="1.13656E6">11557 15986 211 0,'-2'-8'601'0,"2"0"11"0,-1 1 12 0,-1-2 14 0,2 1-96 0,-1 0-151 0,1 3-103 0,0-3-78 0,0 3-49 0,1-2-36 0,1 2-21 0,-1 0-11 0,3 0-12 0,-1 1-8 0,3-2-11 0,-1 3-13 0,4-1-13 0,-1 2-13 0,0-1-13 0,2 1-11 0,1 1-6 0,-2 1-5 0,3 0-3 0,-2 0-1 0,0 0 2 0,0 3 0 0,0 0 2 0,-2-1-1 0,1 5 2 0,-2-1 1 16,-1-1 1-16,-1 4 0 0,0-2 2 0,-3 3 3 0,-1-2 3 16,-1 2 4-16,-1 1 4 0,-1 1 4 0,-1 0 2 0,-2 0 5 0,0 0 3 15,-1 1 1-15,0-1 2 0,1-1 1 0,-1 2-2 0,-1-2 0 0,0 0-1 16,0-2 0-16,2-1-3 0,2 0-2 0,-2-1-3 0,2 1 0 15,2-2-4-15,-1-2-2 0,2-1-6 0,2 2-8 0,-1-3-11 0,4 1-14 16,0-3-17-16,1 0-20 0,5 0-22 0,0-3-25 0,2 1-26 16,1-3-28-16,4 2-36 0,-1-1-39 0,5-2-67 0,-3-1-79 0,3 0-77 15,2 1-76-15,-2-2-40 0,0 0-22 0,0 1-3 0</inkml:trace>
  <inkml:trace contextRef="#ctx0" brushRef="#br0" timeOffset="1.13681E6">12080 15956 401 0,'0'-2'586'0,"0"-3"12"16,0 1-9-16,0 1-15 0,2-1-108 0,-2 2-152 0,2-1-95 0,-1 2-66 16,2-1-38-16,-1-1-25 0,1 3-14 0,3-2-7 0,-1 2-10 15,1 2-9-15,1-1-12 0,1 1-11 0,3 1-11 0,-2 1-8 0,1 2-6 16,1 0-1-16,0 1-1 0,-3 3 2 0,3 0 3 0,-3 2 2 15,1 2 1-15,-3-1 1 0,-1 3 0 0,0 1 1 0,-3 3-4 0,-2-1-2 16,-2 4-10-16,-3 0-10 0,0 1-14 0,-5 0-15 0,-2 3-19 16,-2 2-22-16,0 0-20 0,-5 0-23 0,-2-1-21 0,-1 0-25 0,-3 1-26 15,0 1-28-15,-2-4-41 0,0 1-49 0,-3 1-73 0,4-6-80 16,-2 1-46-16,1-3-23 0,0-2-2 0</inkml:trace>
  <inkml:trace contextRef="#ctx0" brushRef="#br0" timeOffset="1.13714E6">10824 15906 205 0,'-5'0'560'0,"2"0"3"15,1 0-8-15,-1 2-17 0,0 2-106 0,0-1-149 0,-2 2-89 0,2 2-62 16,-2 0-30-16,-1 4-19 0,3 0-7 0,-2 3 1 0,0 3 0 16,0-1 4-16,2 4-1 0,-3 1-4 0,3 1-5 0,1 2-8 0,-1 2-7 15,3 3-6-15,0-1-6 0,0 3-8 0,3 1-11 0,2 2-11 16,1 1-21-16,1 1-22 0,1 0-31 0,1 1-35 0,4 1-42 0,-1-1-48 15,2 1-96-15,3-1-116 0,0-1-92 0,2 0-79 0,1-2-40 16,1-3-18-16,2-1-8 0</inkml:trace>
  <inkml:trace contextRef="#ctx0" brushRef="#br0" timeOffset="1.13763E6">11282 17036 337 0,'-6'-3'567'0,"3"-1"10"0,1-1-49 0,-1 2-80 0,1 2-93 0,2 0-101 0,-1-2-61 0,-1 3-46 0,2 0-27 0,0 0-18 16,-1 3-8-16,-1-1-2 0,2 3-2 0,-2 2-3 0,-1 1-4 16,2 1-3-16,-1 3-3 0,-1 2-3 0,-1 1-2 0,0 2 0 0,1 2 1 15,1 3 2-15,-2-1 0 0,0 4-2 0,3 0-5 0,-1 0-6 0,1 3-4 16,-1 0-5-16,2 0-10 0,2 3-10 0,-1 0-10 0,2 1-12 16,-1-1-15-16,4 1-14 0,-1 0-16 0,0 1-17 0,4-1-18 0,-1-1-17 15,0 0-23-15,3-3-26 0,0 0-27 0,-1-2-29 0,1-2-35 0,2-4-40 16,0 0-88-16,0-3-108 0,0-1-69 0,3-4-49 0,-2-2-19 15,0-2-2-15,2-1 7 0</inkml:trace>
  <inkml:trace contextRef="#ctx0" brushRef="#br0" timeOffset="1.13808E6">11560 17299 416 0,'-3'-7'554'16,"1"0"0"-16,1-1-2 0,-1 1 1 0,2 2-121 0,-1-2-180 16,-2 5-107-16,3-1-72 0,0-1-37 0,3 3-20 0,-2-1-8 0,1 2-2 15,1 2 3-15,0 1 4 0,1 0 0 0,0 1 1 0,1 3-3 0,0 1-4 16,2-1-2-16,0 3-1 0,-1 1 1 0,-1 1 4 0,0-1 1 16,-1 3-1-16,1 0 2 0,-2 2-2 0,1-1 0 0,-3 1 0 0,2 1 0 15,-3 0-2-15,0 1 0 0,0 0 0 0,0-4-1 0,-1 3-1 16,-1 0 1-16,-1-3 1 0,1 1 0 0,-1 0 4 0,0-3 1 0,-1 0 3 15,2-2 3-15,0-1 4 0,-1-2 3 0,2-1 3 0,-1-2 2 16,2 1 0-16,-2-3-3 0,2-2-6 0,0 0-5 0,0-4-6 0,2 0-6 16,-2 0-5-16,3-6-4 0,0 3-7 0,-1-2-3 0,4-4-6 0,-1 2-3 15,1-1-6-15,-1-1 0 0,3-1-2 0,1-1 3 0,-1 1 4 16,0 2 5-16,0-1 4 0,1 0 7 0,-1 2 6 0,1-1 8 0,0 2 6 16,-1-1 6-16,0 3 6 0,1 1 5 0,-1 0 4 0,-2-1 2 15,-1 2 1-15,0 3 2 0,1-1 2 0,0 1 3 0,-1 1 2 0,-2 2-1 16,2 0 1-16,-2 2-1 0,2 1-2 0,-2 1-2 0,3 0-3 15,-2 3-1-15,0-1-3 0,0 1 1 0,0 3 1 0,-2 2-2 0,1-2 0 16,0 3-2-16,2-1 0 0,-2 1-3 0,0 2-3 0,-1-1-5 0,-1 1-7 16,1 1-10-16,1-1-12 0,-1 0-13 0,-1 1-13 0,1-3-18 15,0 2-20-15,-1-3-26 0,-1 0-27 0,0-1-33 0,0-3-37 16,0 2-68-16,0-3-85 0,2-1-86 0,-1-1-82 0,-1-2-45 0,0-3-24 16,0 0-7-16,0 0 5 0</inkml:trace>
  <inkml:trace contextRef="#ctx0" brushRef="#br0" timeOffset="1.13841E6">11895 17058 570 0,'-1'-10'607'0,"-1"-2"3"0,-1 4 0 0,3-1 0 0,-2 0-120 0,2 0-177 0,0 1-112 0,0 1-76 0,2 1-45 0,0-1-29 0,-1 4-16 0,2-2-10 0,2 1-3 0,0 1-4 0,2 1-4 0,0 0-3 0,-1 1-7 15,3 1-7-15,-1 1-6 0,2-1-6 0,-2 2-1 0,0 0-2 16,1 3 0-16,0 0 1 0,-3 0 2 0,0 2-1 0,1 0 1 0,-1 2 3 16,-3 0 3-16,0 2 6 0,0-1 7 0,-3 2 8 0,0 0 10 0,-1 1 9 15,-2 3 10-15,-1-1 9 0,-1-1 10 0,0 1 9 0,-2-1 6 16,-1 3 6-16,2-2 5 0,-2-1 1 0,0 1 0 0,2-2-4 16,-1 0-3-16,2-1-7 0,-2 0-5 0,2-2-8 0,2 0-7 0,0-1-5 15,1-1-7-15,0-3-3 0,2 1-4 0,2 0-2 0,0-2-9 16,1 1-9-16,2-2-19 0,1-1-18 0,5-1-26 0,-1-1-23 0,3-1-31 15,0-1-37-15,4-1-33 0,-2-2-34 0,5 1-62 0,0-5-76 0,2 1-101 16,-2 0-111-16,4-3-65 0,-3 1-40 0,0-1-10 0,1 1 6 16</inkml:trace>
  <inkml:trace contextRef="#ctx0" brushRef="#br0" timeOffset="1.13864E6">12337 16931 555 0,'-2'-1'585'0,"2"0"-1"0,-1-1 0 0,1 2-81 0,0 0-124 16,0 0-100-16,1 2-90 0,-1-1-58 0,3 2-45 0,0 2-24 15,3 1-16-15,-1-1-8 0,0 4-3 0,0 1-1 0,4 2-1 0,-3 1-1 16,3 2 1-16,0 3-2 0,0 1-1 0,-2-1-4 0,-1 5-3 0,1-1-1 16,-1 5-1-16,2-1-1 0,-5 3 2 0,-2-1-4 0,1 5-4 0,-4-1-8 15,-1 4-10-15,-2-2-12 0,-4 4-15 0,1-2-17 0,-5 4-20 16,-1 0-18-16,-3-2-23 0,-4 3-26 0,-1-1-30 0,-1-1-44 15,-1 0-53-15,-2 0-92 0,-2-3-113 0,0 0-63 0,-1-2-38 0,-1 0-14 16,-2-4-1-16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1:30:04.540"/>
    </inkml:context>
    <inkml:brush xml:id="br0">
      <inkml:brushProperty name="width" value="0.05292" units="cm"/>
      <inkml:brushProperty name="height" value="0.05292" units="cm"/>
      <inkml:brushProperty name="color" value="#FF0000"/>
    </inkml:brush>
  </inkml:definitions>
  <inkml:trace contextRef="#ctx0" brushRef="#br0">2930 2314 420 0,'0'-9'607'0,"0"-1"14"0,0 0 12 0,0 1 11 0,0-1-107 0,0 3-161 0,1-2-92 0,1 1-58 0,-2 1-31 0,2-1-16 16,-1 3-11-16,-1-2-11 0,2 2-10 0,-2 1-15 0,1-1-15 0,1 0-18 15,-2 3-16-15,2 1-20 0,-1-1-18 0,-1 0-18 0,0 2-14 0,0 0-12 16,0 0-8-16,2 2-4 0,-2 0-5 0,1 1 0 0,1 2-2 15,0-3 1-15,-1 5 2 0,1 0 3 0,1 1 3 0,-1-1 3 0,0 2 4 16,0 1 5-16,1 2 3 0,-3 1 1 0,2-1 2 0,-2 1 1 0,1 0 0 16,-1 4 1-16,0-2 1 0,0-1 2 0,0 3-2 0,0 0 1 0,-1 0-5 15,1 0-4-15,-2 2-8 0,2-3-8 0,-1 2-10 0,-1-3-13 0,2 4-15 16,-2-2-15-16,0-1-16 0,2 0-18 0,-2 1-21 0,2-1-23 16,0-3-26-16,0 0-29 0,2 0-28 0,-2 2-30 0,4-6-45 0,-2 3-49 15,1-4-84-15,0-3-99 0,2 1-51 0,-2-2-26 0,2-1-4 0,0-1 5 16</inkml:trace>
  <inkml:trace contextRef="#ctx0" brushRef="#br0" timeOffset="333.5627">3257 2302 556 0,'-1'-7'634'0,"-1"0"10"0,1 4 11 0,-1-4-62 0,0 5-97 0,-1-3-104 15,2 3-108-15,-1-1-67 0,2 3-50 0,0 0-30 0,-2 0-21 0,1 0-17 16,-1 3-15-16,0-1-13 0,1 5-14 0,-2 0-12 0,0-2-11 0,1 5-7 15,1-2-6-15,-1 3-4 0,-1 1-3 0,1 1 2 0,1 3 1 16,-1-3 1-16,-1 2 1 0,1 0-3 0,2 1-4 0,-1 0-4 0,1 1-5 16,0-2-7-16,0 0-7 0,1-1-10 0,-1 3-8 0,2-3-8 0,1 0-8 15,-1-2-6-15,1-1-5 0,0 1-4 0,2-3 0 0,-2-2-4 0,3 1-3 16,1-3 1-16,-3-3-1 0,3 1 6 0,-1-3 4 0,2 0 9 16,-2-3 7-16,4 1 9 0,-1-5 7 0,-1 1 7 0,0-3 8 0,0-3 3 15,1 1 5-15,-1-3 8 0,-3 3 7 0,1-4 7 0,-1 0 7 0,1-1 8 16,-4-2 7-16,1 4 4 0,-3-3 3 0,0 3 2 0,0-3 0 15,-3 2-3-15,1 1-2 0,-4 1-4 0,3-1-6 0,-2 2-6 0,-1 2-6 16,1-1-8-16,-3 4-7 0,2-1-14 0,0 1-14 0,-1 1-18 0,-1 2-19 16,1 1-23-16,-1 1-22 0,1 2-30 0,-1 2-32 0,2 1-37 0,0 2-39 15,-1 2-87-15,1 1-114 0,1 3-84 0,-1 1-69 0,3 0-30 0,0 1-11 16,1 3 3-16</inkml:trace>
  <inkml:trace contextRef="#ctx0" brushRef="#br0" timeOffset="526.2015">3741 2595 155 0,'0'-7'705'0,"-2"4"17"15,1-4 16-15,-1 0 14 0,-1 2 12 0,1 0-111 0,-1 0-172 0,3 2-120 16,-1-2-92-16,-1 2-59 0,2 0-40 0,-2 2-25 0,2-1-15 0,-1 1-21 16,1 1-20-16,0 0-23 0,0 0-23 0,0 0-22 0,0 0-21 15,1 1-22-15,-1 2-22 0,2 0-25 0,1 0-27 0,-1 2-28 0,1 2-29 16,-1 1-30-16,-1 0-27 0,1 1-36 0,1 3-38 0,-3-2-49 0,2 0-55 15,-1 2-99-15,-1 0-121 0,2 0-60 0,-2-2-32 0,0 2-3 0,0 1 9 16</inkml:trace>
  <inkml:trace contextRef="#ctx0" brushRef="#br0" timeOffset="953.4862">4065 2380 505 0,'0'-10'636'0,"0"3"5"0,0 0 1 0,0 2-45 0,0-2-67 0,0 4-126 16,0-2-154-16,0 4-93 0,0 0-61 0,0 1-33 0,0 0-19 15,0 0-13-15,0 1-6 0,0 2-7 0,0 2-9 0,0 0-4 0,0 3-4 16,0-1-4-16,0 3 1 0,0 0 0 0,0 2 2 0,-2 0 2 0,2 2 4 16,-1 0 1-16,-1 1-1 0,0-2 1 0,1 2 0 0,-1-2-3 0,-2 2 1 15,2-3-2-15,1 2 1 0,-1-4 0 0,-1 2-1 0,1-2 2 16,2-1 2-16,-3-1 3 0,3-1 4 0,-2 0 8 0,1-2 7 0,1 0 13 15,0-3 13-15,0-1 7 0,0-1 4 0,0 0 0 0,3-1 1 0,0-1-1 16,1-3-1-16,-1 0 0 0,4-2-5 0,-2 0-5 0,0-3-4 0,3 0-8 16,0 0-8-16,3 0-14 0,-2-1-14 0,1-1-9 0,1 0-5 15,0 2-1-15,1-1 0 0,0 1 0 0,-1 1-1 0,1 0 0 0,-2 2-2 16,0-1-1-16,0 1-3 0,0 2 0 0,-2 1 1 0,1-1 0 0,-3 2 1 16,1 1 0-16,1 2 2 0,-2 2 0 0,2-1-2 0,-2 1 1 15,-1 3 1-15,0 0 0 0,-2 2 2 0,3-2 1 0,-3 4 2 0,0-1 2 16,-1 2-1-16,1 1-2 0,-3-1-2 0,-3 4-4 0,1-2-9 0,-1 1-6 15,0 1-8-15,-4-1-9 0,0 1-9 0,-1 0-11 0,-3-1-14 0,0-1-15 16,-2-1-18-16,-1 3-18 0,0-3-21 0,-2 3-21 0,0-6-21 0,-1 4-25 16,1-4-25-16,-3-1-55 0,0-2-70 0,3 1-74 0,-2-3-75 0,1-2-40 15,0-1-21-15,1-1-2 0</inkml:trace>
  <inkml:trace contextRef="#ctx0" brushRef="#br0" timeOffset="1105.4256">4073 2292 130 0,'5'-14'632'0,"2"0"22"0,-2 3 15 0,0-1 13 0,1 1-85 0,-1 3-134 16,0-1-100-16,1-1-78 0,-1 3-51 0,0-1-36 0,1 2-26 16,-1 0-19-16,2 0-21 0,-2 2-22 0,3-1-22 0,-1 2-24 0,3-2-18 0,-3 4-15 15,1-1-19-15,2 0-26 0,0 1-26 0,3-1-29 0,-2 2-29 16,2 0-30-16,-2 0-38 0,3 2-41 0,0-1-50 0,0 1-55 0,-1 0-101 16,1-1-123-16,-3 4-77 0,2-2-53 0,0 3-20 0,-4-2 1 0,1 3 11 15</inkml:trace>
  <inkml:trace contextRef="#ctx0" brushRef="#br0" timeOffset="1297.8474">4542 2513 291 0,'0'9'585'0,"0"-1"11"16,0 0 6-16,0-1 0 0,2 1-113 0,-1-1-170 0,-1 1-95 0,2 0-58 15,1 1-29-15,-1-2-13 0,-1 1-9 0,3 0-6 0,-1 1-11 16,0-1-14-16,0 2-13 0,-1-1-14 0,2 2-9 0,-1-1-11 0,-1 0-12 15,-2 1-14-15,2-1-20 0,-2 1-22 0,-2 1-33 0,2 0-39 0,-2-1-55 16,-1-1-59-16,-1 1-119 0,1-1-147 0,-2 1-80 0,2-1-49 0,-2 1-25 16,0-3-13-16,2 1-5 0</inkml:trace>
  <inkml:trace contextRef="#ctx0" brushRef="#br0" timeOffset="1867.7393">5062 2281 137 0,'-5'-15'581'0,"1"2"12"0,-1 1 14 0,2-1-79 0,0 3-123 0,0 0-84 15,1-2-64-15,-1 2-32 0,3 2-16 0,-2-1-6 0,2 1 0 16,0 0-7-16,0 2-11 0,0 1-10 0,0-2-16 0,0 3-12 0,2-1-15 16,-2 0-13-16,1 3-16 0,1-1-14 0,1 1-16 0,-1 1-13 15,-1-1-15-15,3 2-12 0,-1-1-8 0,0 1-7 0,1 0-7 0,1 1-4 16,0-1-5-16,1 2-4 0,1-1-2 0,0 3-3 0,0-1 0 0,1 2 2 16,2-3 0-16,-1 5 2 0,-1-4 2 0,0 4-1 0,-2 0 1 15,3-1-3-15,-2 2-6 0,-1-1-4 0,-1 1-3 0,-2 0-1 0,3 1-1 16,-3 1-1-16,-1-1 1 0,0 0 0 0,-1 0-2 0,-1 1 2 15,-1-1 1-15,-1 0 0 0,0 1 0 0,-1 2 5 0,-1-4 5 0,1 1 3 16,-2 0 4-16,2 0 2 0,-1-1 2 0,0 0-1 0,0 0 0 16,-1-1 0-16,1 0 1 0,1-2-1 0,1 0 0 0,1 2 0 0,-1-2 1 15,2-3 0-15,0 2 2 0,0-1 0 0,0 0 2 0,2 0 1 0,-1-2 1 16,3 1 2-16,0 0 4 0,-1 1 0 0,4-2 3 0,-1 1 0 16,-1 1 0-16,3-2 0 0,1 0 0 0,-1 1-1 0,3 1-1 0,2-1-2 15,-2 1-3-15,1-1-1 0,1 1-2 0,-2 2-3 0,2-1-3 0,-2-1-5 16,1 2-1-16,-2 2-3 0,-2-2-1 0,0 1-2 0,1 0-2 15,-3 2-3-15,-1-1 0 0,0 0 0 0,-2 0-1 0,-1 3 1 0,-2-3 2 16,0 3 0-16,-2-1 2 0,-2-2 2 0,-3 2 2 0,-1 0 2 16,-3 0 1-16,0 1 3 0,0-1 2 0,-5-2 3 0,0 1-1 0,-1-1-5 15,-2-1-9-15,2 1-16 0,-2-2-19 0,-1 1-24 0,2-3-26 0,-1-1-31 16,3 1-33-16,0-1-37 0,0-2-38 0,4 0-73 0,2-2-91 16,1-1-97-16,4 1-101 0,1-4-45 0,4-1-21 0,1 2 1 0,5-3 8 15</inkml:trace>
  <inkml:trace contextRef="#ctx0" brushRef="#br0" timeOffset="2015.7461">5484 2513 162 0,'7'5'549'0,"-1"2"10"0,-1-2 9 0,1 3-65 0,-1-2-103 0,-2 0-94 0,2 3-90 16,-2-2-49-16,0 0-29 0,0 3-15 0,1-1-10 0,-1-1-9 16,-2 2-12-16,2-1-13 0,0 0-14 0,-1 2-10 0,-1 1-10 0,1-3-11 15,-2 4-12-15,3-1-19 0,-3-1-27 0,0 2-37 0,0-1-41 16,0 2-70-16,0-2-81 0,0 1-111 0,0-3-125 0,2 2-68 0,-2 0-37 15,3-1-19-15,0-3-13 0</inkml:trace>
  <inkml:trace contextRef="#ctx0" brushRef="#br0" timeOffset="2933.4995">6019 2184 194 0,'-2'-3'526'0,"-1"-2"3"16,1 2 6-16,1 0-96 0,-1 2-149 0,-1-1-83 0,1-1-54 0,1 2-25 15,-1-1-11-15,2 2-3 0,-2-1 0 0,1 1 0 0,1-2-1 16,-2 1-3-16,2 1-2 0,0 0-2 0,0 0-3 0,0 0 1 0,0 0-1 16,0 0 2-16,0 0 0 0,-4-2 3 0,4 2 2 0,0 0 2 15,0-2 5-15,0 2 5 0,-2 0 4 0,2 0 3 0,0-1 1 0,-1 1-1 16,1 0-6-16,0 0-3 0,-2-1-9 0,2 0-7 0,0 1-10 16,0 0-8-16,0 0-9 0,0 0-6 0,0 0-9 0,0 0-8 0,0 0-10 15,0 0-7-15,0 0-7 0,0 0-5 0,0 0-5 0,0 0-3 0,0 0-3 16,0 0-4-16,0 0-2 0,0 0-3 0,0 0-1 0,0 0-3 15,0 0-1-15,0 0-1 0,0 0 0 0,0 0-2 0,0 0 0 0,0 0 0 16,0 0-2-16,0 0-1 0,0 0 0 0,0 0-1 0,0 0 0 16,0 0 0-16,0 0 0 0,0 0 0 0,0 0 0 0,0 0-1 0,2 0-1 15,-1 0 0-15,-1 0-1 0,0 1 1 0,0-1 0 0,0 0 1 16,0 0 1-16,0 0 2 0,0 0-1 0,0 0 2 0,0 0-1 0,0 0 1 16,0 0-1-16,0 0 2 0,0 0 1 0,0 0 2 0,0 0 1 0,0 0 1 15,0 0 0-15,0 0 0 0,0 0 1 0,0 0-2 0,0 0-2 0,0 0 1 16,0 0 0-16,0 0 0 0,0 0-1 0,0 0-1 0,0 0 0 15,0 0-1-15,0 0-3 0,0 0-1 0,2 0 1 0,-2 0-2 0,0 0-1 16,0 0 0-16,0 0-1 0,4 0 0 0,-4 0-2 0,0 0 2 16,0 0 0-16,2 0 0 0,-2 0 1 0,0 0 1 0,0 0 0 15,0 0 0-15,0 0 2 0,0 0-1 0,0 0 2 0,0 0 1 0,0 1 0 16,0-1 1-16,0 0 1 0,0 0 0 0,0 0 0 0,0 0 1 0,0 0 0 16,0 0 1-16,0 0 1 0,0 0 0 0,0 0 1 0,0 0-1 0,0 0-2 15,0 0 1-15,0 0 0 0,0 0 0 0,0 0 0 0,0 0-2 16,1 0 0-16,1 0 0 0,0 0-3 0,-1 0 1 0,1 0 1 0,1 0-1 15,-1 0 1-15,1 0 1 0,0 0 0 0,0 0 1 0,2 0-1 16,1 0 0-16,-1 0 0 0,1 0-1 0,1 0 0 0,2 0 0 0,1 0-1 16,-1 0-1-16,2 0-3 0,0 0-2 0,2 0-2 0,-1 0 0 15,3 0-2-15,-1 0 0 0,0 0-1 0,2 0 1 0,-2 0-1 0,2 0 1 16,0 1 1-16,1-1 1 0,-1 2-1 0,-2 0 3 0,1-2 1 0,-1 3 1 16,-2-3 1-16,1 1 1 0,-4 2-1 0,3-3 1 0,-4 2 1 15,-1-1 0-15,0-1 1 0,-2 2 0 0,-1-1 1 0,-2-1-2 0,1 1-2 16,1-1-4-16,-4 2 1 0,0-2-2 0,0 0-2 0,0 2 0 0,0-2-2 15,-2 1 0-15,0 1-1 0,2 1 1 0,-1-2-1 0,-1 1 0 16,0 0 0-16,-1 1 2 0,0 2 5 0,1-1 3 0,-3 3 3 0,2 1 1 16,-2 1 3-16,1-1 2 0,-1 3 1 0,-1 1 2 0,1 1 0 15,0 2 2-15,2 1 0 0,-3 0 1 0,3 0 0 0,-2 1 1 0,2 5 0 16,-2-2 0-16,3 1-2 0,-2 1 0 0,0 2 0 0,0-1 0 16,1 0-1-16,1 2 1 0,-1-1 0 0,0-1-1 0,1 1-1 0,1-1-1 15,-3-2-2-15,3 1-2 0,-1 0-2 0,-1-1-6 0,0-2-7 0,0-2-10 16,0-1-13-16,1-1-17 0,-1 0-18 0,1-3-18 0,-1 1-17 15,0-4-21-15,1-1-18 0,-1 0-23 0,0-2-24 0,0-2-27 0,-3-1-24 16,3-1-38-16,-1-2-42 0,-2 0-61 0,1-3-70 0,0-2-55 16,-2-2-45-16,0-1-24 0,3-4-13 0,-1 0 4 0</inkml:trace>
  <inkml:trace contextRef="#ctx0" brushRef="#br0" timeOffset="3117.7421">6019 2461 436 0,'-7'-6'594'0,"1"1"14"0,1-2-11 0,2 2-20 0,-3 2-95 0,3-1-133 0,1 1-72 15,-1 1-43-15,3-3-21 0,-2 5-11 0,2 0-10 0,0 0-11 16,2-2-14-16,-2 2-15 0,3-1-15 0,0 1-15 0,5 0-17 0,-2 0-17 16,2 0-17-16,0 0-19 0,5 0-20 0,1 0-22 0,2 1-19 0,0-1-17 0,6 0-17 15,0 0-14-15,0 0-21 0,4 0-20 0,0 0-26 0,1 0-25 16,0 2-36-16,1-2-35 0,2 0-46 0,-1 2-46 0,1 1-93 16,-2-3-115-16,1 2-71 0,-1 0-47 0,-4-1-18 0,3 3-1 0,-2-4 12 15</inkml:trace>
  <inkml:trace contextRef="#ctx0" brushRef="#br0" timeOffset="3303.3666">6766 2646 194 0,'-3'5'527'0,"1"2"12"0,1-2 12 0,-1-1-87 0,2 1-136 0,-1 0-83 16,1 1-55-16,0 0-29 0,0 0-16 0,0-1-8 0,1 1-4 15,-1 1-9-15,2-1-13 0,-1 3-13 0,-1-2-15 0,2 1-13 0,-2 1-12 16,2 0-12-16,-1 0-9 0,-1 2-8 0,0-3-6 0,0 3-10 15,0-1-7-15,-1 2-11 0,-1-2-11 0,0 2-17 0,1 0-21 0,-2-2-33 16,-2 0-37-16,2 2-47 0,0-2-51 0,1-1-99 0,1 0-120 0,-1 0-78 16,0-2-56-16,1 0-25 0,-1-2-12 0</inkml:trace>
  <inkml:trace contextRef="#ctx0" brushRef="#br0" timeOffset="3616.5703">7479 2191 338 0,'2'-10'604'0,"-2"-1"-12"0,3 2-2 0,-2 1-101 15,-1 2-150-15,2 1-104 0,-2-2-80 0,1 5-45 0,-1-1-28 16,2 1-12-16,-2 0-2 0,0 2-1 0,3 2 3 0,-1 1 0 0,1 1-2 15,0-1-3-15,2 6-4 0,-2-3-2 0,3 4-4 0,-1 0-1 16,0 2 0-16,1 1 1 0,-1 2 2 0,0 0 0 0,1 1-2 0,0 0-2 16,-1 2-4-16,-2 1-2 0,2-2-3 0,-2 3-2 0,1-1-2 0,0 3-3 15,-1-2-5-15,-1 1-11 0,-1 1-14 0,1-2-19 0,-2 3-23 16,2-1-28-16,-2 0-31 0,0-2-38 0,0 1-45 0,0 1-64 0,0-2-74 16,0 0-104-16,1-2-120 0,-1 3-65 0,2-6-40 0,-1-1-12 15,3 1 0-15</inkml:trace>
  <inkml:trace contextRef="#ctx0" brushRef="#br0" timeOffset="3834.5529">8132 2788 317 0,'5'-2'679'16,"-2"0"4"-16,0-1 2 0,0 0 2 0,1 0-63 0,0 1-94 15,-3 0-124-15,1 1-139 0,0 0-89 0,-1-1-62 0,-1 2-38 0,0 0-25 16,0 0-13-16,0 0-6 0,0 0-7 0,0 3-4 0,0 0-9 16,-1 2-8-16,-1-1-21 0,2 2-25 0,-2 0-28 0,1 3-26 0,-3-2-33 15,0 5-37-15,-2-2-39 0,1 3-44 0,-3-1-75 0,-1 2-96 16,1 0-94-16,-2 1-93 0,2-1-47 0,-2 1-22 0,0 0-2 0</inkml:trace>
  <inkml:trace contextRef="#ctx0" brushRef="#br0" timeOffset="4633.6685">8672 2463 91 0,'0'-2'157'0,"0"2"16"0,0 0 11 0,0 0 7 0,0 0 3 0,0 0-3 0,0 0-4 16,0 0-6-16,0 0-6 0,0 0-5 0,0 0-6 0,0 0-7 0,0 0-9 15,0 0-8-15,0 0-8 0,0 0-6 0,0 0-6 0,0 0-7 0,0 0-6 16,0 0-7-16,0 0-4 0,0 0-4 0,0 0-3 0,0 0-3 16,0 0-3-16,0 0 0 0,0 0-1 0,0 2 0 0,0-2-1 0,-1 0-1 15,-1 0-1-15,2 0-3 0,-1 0-2 0,-2 0-6 0,1 0-4 16,2 1-6-16,-3-1-7 0,3 2-6 0,-3-1-6 0,1-1-8 0,-1 2-6 15,1-1-6-15,1 0-3 0,-1 3-4 0,-1-1-2 0,0 0-1 0,-3 2 0 16,3 0 0-16,-1 2 1 0,-2 1 2 0,1 1 0 0,0 1 3 16,-2 0-1-16,2 1 3 0,0 2 0 0,0-1 0 0,-1 2 1 0,1-2-1 15,1 1-1-15,-1 0-3 0,0 0-1 0,2 2 0 0,1-3-1 16,1 0-1-16,-1 1-1 0,2-1-1 0,2-1-2 0,-1 1-4 0,1 0-4 16,1-4-6-16,0 1-6 0,2 0-6 0,1-1-6 0,1-2-7 15,-1 0-5-15,2-1-5 0,1-2-2 0,-1 1-3 0,2-3-1 0,-2 1-1 16,4-2 3-16,-2-2 2 0,2-1 4 0,-2 0 6 0,-2-1 6 15,3-1 6-15,-2-1 6 0,-1 0 7 0,0-1 6 0,0-3 9 0,-2 2 5 16,-1-3 7-16,-2-1 5 0,2-1 4 0,-3 1 2 0,-1-2 3 0,-1 1 1 16,-1-3 3-16,-1 0 3 0,-3 0 5 0,2-1 2 0,-2 0 3 15,-1 1 4-15,-3-2 2 0,1 2 4 0,-4-2 5 0,2 2 6 0,-2-3 8 16,1 1 6-16,-3 4 7 0,3-3 5 0,0 0 1 0,0 2 4 0,0 2 2 16,0 0-2-16,1-2-1 0,2 1-4 0,1 4-3 0,0-1-9 15,1 0-10-15,3 2-10 0,-1-3-11 0,3 4-12 0,1-1-11 0,0-1-12 16,1 3-12-16,3-1-13 0,-1 1-10 0,3-1-9 0,3 2-7 0,-2 1-5 15,1 0-4-15,2 2-2 0,0-1-2 0,3 1-3 0,0 1-1 16,-1 0-1-16,1 2 0 0,0 2 4 0,-2 0 5 0,3 1 5 0,-3 1 4 16,0 1 5-16,0 1 3 0,-1 2 2 0,-1 1 3 0,-1 0 1 15,-2 1 2-15,-1 4 1 0,-2 0 2 0,-1-1 4 0,0 2 1 0,-4 1 1 16,0 4 2-16,-1-1 1 0,-2 0 3 0,-1 0-2 0,-3 3-2 0,-1 0-14 16,0-1-14-16,-2 2-22 0,-1-2-25 0,-1-1-31 0,0 2-33 15,-2-1-46-15,2 1-50 0,-2-1-99 0,3-3-121 0,-2 3-96 0,2-3-85 16,0 0-36-16,2-2-16 0,3 0-1 0</inkml:trace>
  <inkml:trace contextRef="#ctx0" brushRef="#br0" timeOffset="4868.6773">9060 2806 304 0,'3'0'698'0,"-3"0"2"0,1-1-1 0,-1-1 3 0,0 2 3 0,0 0-124 0,0 0-184 16,0 0-123-16,0 0-92 0,0 0-57 0,0 0-42 0,0 3-20 0,0-1-9 15,0 0-5-15,2 1-4 0,-2 2-4 0,2 2-1 0,-1-2-7 16,-1 3-6-16,3-1-19 0,-3 4-24 0,2-1-27 0,-2 0-32 0,2 2-36 16,-2 0-39-16,-2 2-48 0,2 0-53 0,-2 2-88 0,-1-1-107 15,2 1-99-15,-1-3-98 0,0 2-50 0,1-2-28 0,-2-1-3 0,3 0 6 16</inkml:trace>
  <inkml:trace contextRef="#ctx0" brushRef="#br0" timeOffset="8835.3341">9744 2269 444 0,'2'-3'508'0,"-1"0"-4"0,1 1-78 0,0 0-118 0,-1-1-70 0,-1 0-44 0,2 0-26 16,-2-1-17-16,2 3-8 0,-2 0-8 0,0-1-8 0,0-1-6 16,0 3-9-16,0 0-8 0,0 0-11 0,0 0-11 0,0 0-11 0,0 0-12 15,0 0-11-15,0 0-10 0,0 0-6 0,0 0-7 0,0 0-6 0,-2 0-4 16,0 2-2-16,-1-1-3 0,1 2-1 0,1-2-1 0,-1 4-1 16,-1 0-2-16,0 0 2 0,-2 3 0 0,2 1 2 0,-5 1 1 0,3 2 0 15,-3-2 2-15,2 1 2 0,-3 4 0 0,-1 2 1 0,1-2 0 16,-2 2-2-16,1-1 0 0,-1 2-1 0,0-2-1 0,0 4 0 15,1-5 0-15,1 3-4 0,-1 0 1 0,2-2-1 0,-1 0 0 0,1-3 0 16,3 2-2-16,-1-3 1 0,1 0-1 0,-1-1 2 0,2-2 1 0,0 0 1 16,3-2 2-16,-1 1 4 0,0-3 2 0,2 0 3 0,0-3 5 0,2 3 2 15,-2-3 2-15,3 1 4 0,-1-3 0 0,3 2 2 0,1-2 0 16,-2 0-1-16,4-2-1 0,-1 2-2 0,2-3-3 0,2 1-4 0,1 2-4 16,0-5-4-16,-1 3-6 0,5-1-8 0,-3 0-7 0,-1 0-9 15,4 0-6-15,-2 0-8 0,2 0-7 0,-2 0-6 0,0 0-4 0,-1 2-5 16,1-1-7-16,-1-1-4 0,1 2-6 0,-3 1-6 0,1-2-6 0,-2 1-5 15,0 1-4-15,-2 0-3 0,1 0-2 0,1 0-4 0,-4 0-2 16,2 0-5-16,-2 0-4 0,-1 0-3 0,1 0-6 0,-2 0-2 0,0 0-3 16,0 0 0-16,-1 0-2 0,-2 0 5 0,2 0 7 0,-3 0 7 0,0 0 4 15,2 0 7-15,-1-2 6 0,-1 1 8 0,0-1 9 0,0-1 11 16,-1 1 10-16,-1-3 11 0,2 0 10 0,-3 0 9 0,2 0 13 0,1-2 5 16,-2 0 8-16,1 1 6 0,-1-1 8 0,0 0 7 0,-1 0 9 15,3 1 9-15,-1 0 9 0,-1-1 6 0,0 0 8 0,2 0 6 16,-1 2 7-16,-1-2 7 0,1 1 5 0,-1 0 6 0,2 0 5 0,-2 1 4 15,2 1 2-15,-1 0 1 0,-1-1 3 0,2 2 0 0,-3-1-1 0,3 0 2 16,-1 0 1-16,-1 1 0 0,2 1 2 0,0-1 2 0,0-1 2 16,0 3 0-16,0-1 2 0,0 0 0 0,0 2 1 0,0 0 0 0,0 0-2 15,0 0-2-15,0 0-4 0,0 0-6 0,0 0-6 0,0 0-7 0,0 0-8 16,0 0-9-16,0 0-11 0,0 0-8 0,0 0-8 0,-1 2-5 16,-1 1-5-16,2 1-3 0,-2-1 0 0,2 1-1 0,-1 1 0 15,-1 0 1-15,2 3 2 0,-3-1 0 0,1 1-1 0,1 2 1 0,-1 1 1 16,-1 3 1-16,1-2-1 0,-1 1-2 0,1 0-5 0,-2 3-5 0,1 1-5 15,1 0-3-15,-1-1-4 0,2 4-4 0,-1-3-5 0,0 4-4 0,-1-4-5 16,1 4-11-16,1 0-11 0,-1-2-24 0,2 1-29 0,0 1-31 16,0-2-31-16,0 1-33 0,0-2-36 0,0 0-42 0,2 1-47 0,-1 1-78 15,1-5-94-15,1 2-104 0,-1-1-110 0,0-2-50 0,-1-1-21 16,2-1 7-16,-1-1 17 0</inkml:trace>
  <inkml:trace contextRef="#ctx0" brushRef="#br0" timeOffset="14632.1561">2843 1871 199 0,'0'0'149'0,"0"0"-34"0,0 0-24 0,0 0-15 0,0 0-12 0,0 0-8 0,0 0-7 0,0 0-6 0,0 0-7 0,0 0-4 15,0 0-4-15,0 0-2 0,0 0-4 0,0 0 0 0,0 0-1 0,0 0 0 16,0 0 1-16,0 0 1 0,0 0 3 0,0 0 3 0,0 0 5 0,0 0 6 16,0 0 3-16,0 0 4 0,0-1-1 0,0 1 1 0,0 0 2 0,0 0 2 15,-2-1 1-15,2 1 0 0,0 0 0 0,0 0 0 0,-1-2-2 16,1 2-2-16,0 0-4 0,-3 0-2 0,3 0-4 0,0-1-4 0,0-1-4 0,0 2-3 15,0-1-3-15,0 1-4 0,0-2-3 0,0 1-4 0,0 1-3 0,0-2-3 16,0 1-2-16,0-3-2 0,0 3 1 0,0 0 1 0,0 0-2 0,3-2 2 16,-2 1 0-16,1 0 1 0,-2 1 0 0,2-3 0 0,-1 1 2 0,-1 3 2 15,2-4 2-15,-1 1 1 0,-1 1 2 0,2-1 1 0,0-1-1 0,-1 1 2 16,-1 0-1-16,2 0 0 0,1-1-1 0,-1 2 0 0,-1-1 0 0,1-2-2 16,1 3 0-16,0-1-2 0,-2-2-1 0,1 4-1 0,1-4-1 0,-1 2 0 15,-1 1 0-15,1-1-1 0,0-1 1 0,-1-1-1 0,2 2-1 16,-1-1 0-16,1 1 1 0,-1-2-1 0,-1 1-1 0,1 1 1 0,2-2 0 15,-2 3-1-15,0-3 1 0,-1 1-2 0,1 0 0 0,1 0-1 0,-1 0 1 16,-1-1-1-16,2 0 1 0,-1 2 1 0,1-4-1 0,1 2 1 0,0 2-2 16,-1-2 1-16,0-2-1 0,0 2 0 0,1-2 1 0,-1 2-1 0,0-1-1 0,2 1 1 15,-2-1-2-15,3 0 0 0,-3 0 0 0,2 1 0 0,2 0-2 0,-3-2 0 16,1 2 0-16,1-2 0 0,-1 2 0 0,1-2-1 0,-1 2 1 16,0-1 0-16,0 1 1 0,2-1 0 0,0 0 0 0,-1 0 0 0,-1 1-1 0,1 0 1 15,2-2 0-15,-2 2 1 0,1-2 0 0,1 2 2 0,-1-2-1 16,0 2 1-16,-1-1 1 0,1 1-2 0,2-1 1 0,-3 2 1 0,-1-1-1 15,1 1 0-15,1 0 1 0,0-1-1 0,0-2 0 0,-1 3 1 0,1-1-2 16,0 2 0-16,0-1-1 0,-1-1 1 0,-1 1-1 0,3 0-1 0,-2 1 1 0,2 0 0 16,-2-2 0-16,1 2-1 0,-1-1 1 0,3 1 0 0,-1 0 0 15,-1-1 1-15,-1 2-1 0,3-1-1 0,-2 0 1 0,1 0-1 0,-2 0-1 16,3-1 0-16,-1 2-1 0,-1 0 1 0,2-1 0 0,-1 1 0 0,0-1-1 0,0-1 0 16,1 3-1-16,-1-1 1 0,0-1 0 0,0 1 1 0,1 1 0 15,-1-3-1-15,2 4 1 0,1-2 1 0,-3 1 1 0,2-2 1 0,0 1-2 16,0 0 1-16,1 1 0 0,0-2 0 0,0 2 0 0,-1-1 0 0,4-1-2 15,-3 2 0-15,1 1 0 0,-2-2 0 0,3 1 1 0,1 1-1 0,-3-2-2 16,3 0 1-16,-1 2 0 0,-2-1 2 0,3 1 0 0,-1 0 1 0,-1 0 1 16,1 0 0-16,1 0 2 0,-3 0 0 0,2 0 1 0,-2 0 0 0,2 1 1 15,-1-1 1-15,-2 2 1 0,1 0 0 0,1-2-2 0,-4 1 0 0,2 1 0 16,-2-2-1-16,3 1 1 0,-3-1-1 0,0 2 2 0,1-1 0 0,-1-1-1 16,0 2-1-16,3-1 1 0,-3-1 1 0,0 2-2 0,0-1 1 0,1 0-1 15,1 1 1-15,-2 0-1 0,3-1-1 0,-2 1 1 0,1 1-1 0,1-3 1 16,-2 3-2-16,1-2 0 0,2 2 1 0,1-2-2 0,-2 1 0 0,0 1 0 15,2-1 1-15,-1 0-1 0,-2 1 0 0,1-1 0 0,0 1 1 0,0 1 0 16,-1-1-1-16,0-1 1 0,2 1-1 0,-4 2 1 0,3-1-1 0,-3-1 1 16,0 2-2-16,2-4 0 0,-3 4 0 0,-1-1 0 0,1-1-1 0,-1 0 0 15,0 2 0-15,-1-5 0 0,0 5-1 0,-1-2 1 0,1 1 0 0,-1-1 0 16,0-1 0-16,-1 1 1 0,0 1-1 0,0-1 1 0,1-1 0 0,-1 2-1 16,0-1 2-16,0-2-1 0,-1 3 0 0,3-1 0 0,-4-1-1 0,4 1 0 15,-2 2 1-15,0-4 0 0,0 4-1 0,-1-1 1 0,1-1-1 0,0 2 0 16,1-2 1-16,-1 1-1 0,3-1 2 0,-3 3-2 0,3-2 1 0,-2 1 0 15,-1 0-1-15,2 1 1 0,-2-2-1 0,3 3 0 0,-3-2 0 0,2 1 1 16,-2 0 0-16,2 0-1 0,-2 2 1 0,2-3 0 0,1 3 1 0,-3-1 0 16,2 0-1-16,-2-2 0 0,0 4 1 0,0-3 1 0,1 1 0 0,-1 0 0 15,-1-1 1-15,0 2-1 0,1-3 2 0,-1 3-1 0,0-1 1 0,-1 0 0 16,1-2 1-16,-2 2 1 0,1-1-1 0,1 0 1 0,-2-2 1 16,2 2 0-16,-1 0 0 0,-1 0 0 0,2 0 1 0,-2 0 0 0,0 1 0 15,1-2 0-15,1 2 0 0,-2-4-2 0,0 2 1 0,2 0-1 0,-2-1 1 0,1 1 0 16,-1-1 1-16,2 2-1 0,-2-2 0 0,0 0-1 0,2 0 1 0,-1 1 0 15,-1-3-1-15,3 3 1 0,-3-2-1 0,1 1 0 0,-1-1 1 16,0-3 0-16,2 2-1 0,-2 1 0 0,0-1 1 0,0 0-2 0,0-2 2 0,0 0 0 16,0 0 0-16,0 0 0 0,0 0 0 0,0 0 0 0,0 0-1 0,0 0 1 15,0 0 0-15,0 0 0 0,0 0 0 0,0 0 0 0,0 0 0 16,0 0-2-16,0 0 0 0,0 0 0 0,0 0-1 0,0 0 0 0,0 0-3 16,0 0-1-16,0 0-3 0,2 0-6 0,-1 0-8 0,1 0-10 0,-2 0-14 15,1 0-19-15,1 0-26 0,-2 0-31 0,0 0-48 0,0 0-58 0,0 0-70 16,0 0-78-16,0 0-61 0,0 0-51 0,0 0-24 0</inkml:trace>
  <inkml:trace contextRef="#ctx0" brushRef="#br0" timeOffset="17201.8639">2870 1886 194 0,'0'0'196'0,"0"-1"-27"0,-3 0-15 0,3-2-11 0,-2 1-9 0,1 1-8 0,-1-2-6 0,1 1-5 0,-1 0-5 0,-1 2-4 0,1-1-4 15,1 1-3-15,-1-1-2 0,0-1-3 0,-1 2-4 0,2-1-3 0,-1-1-5 16,-1 2-4-16,0-1-3 0,0-1-4 0,1 2-4 0,1-1-4 0,-1 1-3 16,-1-2-6-16,1 1-3 0,1 1-5 0,-1-2-3 0,0 2-4 0,-1 0-4 15,3 0-3-15,0 0-3 0,-2 0-5 0,1 0-3 0,1 2-5 0,-2-2-2 16,2 1-5-16,-1 1-3 0,-2-2-3 0,3 1-2 0,-2 1-2 0,1-1-1 16,1 2-3-16,-2 0 1 0,2-2-2 0,0 4 0 0,0 0 0 0,0-2 0 15,0 1-1-15,0-1 3 0,0 2 0 0,0 0 1 0,0-3 0 0,0 3 0 16,0-3 0-16,2 3 1 0,-2-2 1 0,3 2 0 0,0-2 1 15,-2-1 1-15,1 2 0 0,1-3 0 0,0 1 2 0,-1-1 1 0,1 1 0 0,0-1 2 16,1-1 2-16,-1 0 3 0,0 0 1 0,0 0 3 0,0 0 1 0,0 0 1 16,0-1 1-16,1-1 1 0,-1 1 1 0,0-1 1 0,0-1 0 15,-1 0 0-15,1 1 1 0,1-1-1 0,0-2-3 0,-1 1-3 0,-2 1-1 16,1-4-3-16,1 2-1 0,-3 1-1 0,2-2 1 0,-1 2 1 0,-1-2-1 16,0 1 1-16,-1 1 1 0,-1-1 1 0,1 1 0 0,-1-3 1 0,-1 5 1 15,1-2 2-15,-1 0 1 0,1 1 0 0,-2 1 1 0,1-1-2 0,0 3-1 16,-1-4-2-16,1 4-3 0,0-1-3 0,1-1-2 0,-1 2-2 0,0 0-3 0,-3 0-2 15,1 2-3-15,2-1 0 0,-2 1-2 0,2 0 0 0,-2 1-2 0,2 1 0 16,0 1-1-16,-2-1 0 0,2 0-1 0,0 1 1 0,1 1-1 16,-1-1 1-16,3 2 0 0,-1-1-2 0,1-2 1 0,0 2 0 0,1 1-1 15,-1-2-3-15,2 2 0 0,1-2-1 0,-1 0 1 0,-1-1-2 0,2 1-1 0,2-2-1 16,-2 1 0-16,0-1-1 0,0 0-3 0,-1-2 3 0,1 1 1 16,0 0 4-16,1-2 4 0,-1 0 3 0,0 0 5 0,1 0 3 0,-2 0 2 15,1-4 3-15,-1 3 0 0,-1 0 3 0,1-2 3 0,1 0 0 0,-1 0 4 16,-1-2-2-16,1 1 1 0,-2 0-1 0,2-1-4 0,-2-2-2 0,0 3-2 15,0-1-1-15,-2 0-1 0,2 0 0 0,-2-1-2 0,1 2-1 0,-1-1-1 16,1 0-7-16,-1 3-10 0,0-1-13 0,1 0-17 0,-1 1-25 0,2 1-28 16,-1-1-35-16,1 2-39 0,0 0-47 0,0 0-57 0,-2 3-79 0,2 0-90 15,0 2-51-15,0-1-27 0</inkml:trace>
  <inkml:trace contextRef="#ctx0" brushRef="#br0" timeOffset="18767.1463">4509 1830 70 0,'-3'-2'186'0,"3"2"-33"0,-1-2-22 0,-1 2-18 0,2 0-12 0,-2-3-7 0,2 3-8 0,-1 0-2 0,-1-2-3 0,1 2-3 0,-1 0 0 0,0 0-3 0,-1 0-1 0,1 0-6 16,1 0-4-16,-2 0-5 0,1 0-5 0,-1 0-4 0,0 0-2 0,2 0-7 15,-1 0-2-15,0 0-7 0,-1 0-3 0,3 0-4 0,0 0-3 0,-1 0-4 16,-1 0-4-16,0 0-1 0,2 0-2 0,-1 0-2 0,-1 0 0 0,2 0 0 16,-2 0 0-16,1 2 1 0,-1-2 0 0,2 0 0 0,-1 3 0 0,-1-3 0 15,-1 0 1-15,0 2-1 0,2 0 0 0,-1-1 2 0,0 3 1 0,-1-4-1 16,0 3 1-16,1 1 2 0,1-3 0 0,-1 3-2 0,-1-1 1 15,1-1-1-15,-1 3 1 0,1-2-1 0,1 1 0 0,-2-1-2 0,0 1-1 0,1 0-2 16,1 0 0-16,-1 1-2 0,0-3 0 0,1 3-3 0,1-2 1 0,-2 1-2 16,2 1 0-16,0-2-1 0,0 1-1 0,0-4 2 0,2 3 0 0,-2 1 0 15,1-1 0-15,1-1 1 0,0 1 0 0,-1-2 1 0,1 0 1 16,1 0 1-16,1-1 0 0,0 2 2 0,-1 0 1 0,2-2 1 0,-2 0 2 0,3 0 0 16,-2 0-1-16,1 0-1 0,0 0 0 0,0-2 1 0,0 0-1 0,1 2-1 15,-1-1 0-15,1 0-3 0,-1 0 2 0,1-2 2 0,-1 1 1 16,-2 0-2-16,2 1 0 0,-1-3 0 0,0 4 1 0,-1-3 1 0,-1 1 0 15,-1 0 2-15,1-1-2 0,-1 1 1 0,-1-1 2 0,0 1 1 0,-1-1 2 0,-1 1-2 16,2-1 1-16,-3 0 1 0,1 2 1 0,-1-2 1 0,0 0 0 16,-3 0 0-16,3-1 1 0,-2 3 0 0,0-2 1 0,0 2 0 0,-1-1-2 0,0-1-2 15,0 2-2-15,-1-1-2 0,2 1-2 0,-1-1-2 0,-2 0-1 16,2 2-2-16,-1-1-3 0,1 1-2 0,0 0-2 0,0 0-1 0,-1 1-1 0,2-1-2 16,-1 2 1-16,1 0-1 0,1 1 1 0,-1-2-2 0,2 1 0 15,-2 1 2-15,3 0-2 0,-1-1 1 0,0 2-1 0,0-1 2 0,1 0-2 0,-2 1 0 16,2-1 1-16,1 2-1 0,-1 0 0 0,2-2 0 0,0 1-1 15,0 1-1-15,0-2-1 0,2 1-1 0,-1-1-1 0,1 0-1 0,2 0 0 16,-2-1-1-16,-1 2-2 0,1-1-1 0,1-2-1 0,0 2-1 0,1-1 0 16,-1-1 0-16,0 2 3 0,0-3 1 0,-1 1 2 0,2-1 3 0,-1 2 3 15,2-2 4-15,0 0 4 0,-2 0 4 0,2-2 2 0,-2 2 2 0,2-1 2 16,-1 0 3-16,1-1 2 0,-2-1 1 0,2 0 0 0,-2 0-2 0,2-2 1 16,0 3-1-16,-1-2 0 0,0 0-3 0,-1-1 0 0,-2 2 0 0,1-1 2 15,0 1 2-15,-1-2 1 0,-1 1 3 0,0-1 2 0,-1 1 0 0,-1 0 3 16,0 1 1-16,1 0 1 0,-2-2 0 0,-1 2 0 0,0-1 1 0,-1 1-2 0,0 0-3 15,1-1-1-15,-1 3-4 0,0-1-2 0,-1-1-4 0,1 1-3 16,-1 0-3-16,1 2-2 0,0-1-3 0,0 1-3 0,-2 0-1 0,2 0-2 16,2 0 0-16,-2 1-3 0,2-1 0 0,-2 4-1 0,2-3 0 0,-2 1 2 15,2 0-1-15,0 1 0 0,0 2 2 0,1-2-2 0,2 1 0 0,-1-1 0 16,-1 2 1-16,2-2 0 0,0 0-1 0,0 2 0 0,0 0 0 0,2-2-1 16,-1 1-1-16,-1 1 0 0,2-2-3 0,1 1 1 0,-1-1-1 15,1 1-2-15,1-3 0 0,-1 1-2 0,-1 0 1 0,1 1 2 0,0-3 2 0,-1 1 4 16,1-1 3-16,-1 0 6 0,1 0 2 0,0 0 3 0,-1-1 2 0,2 1 1 15,-1-2 2-15,1 1 4 0,-1-3 3 0,0 3 0 0,0-3 2 0,0 1-2 16,1 3-1-16,-3-4-1 0,1-1-4 0,1 2 1 0,-3-1-1 0,3 1 2 16,-2 0 3-16,-1 0 1 0,0-1 1 0,-1 2 1 0,-2-1 2 0,2 0 1 15,-1 1 0-15,0 1 1 0,-1-2 0 0,0 2-2 0,1-1-1 0,-1 2-4 16,0-1-4-16,-2-1-2 0,3 2-6 0,-1 0-3 0,-1 0-4 0,1 0-4 16,-1 0-2-16,1 2-7 0,0-1-12 0,1 1-18 0,-1-1-24 15,0 2-34-15,1 0-41 0,-1 2-55 0,0-2-63 0,2 1-86 0,1 2-101 0,0-1-53 16,0 0-29-16,0 0-15 0</inkml:trace>
  <inkml:trace contextRef="#ctx0" brushRef="#br0" timeOffset="35599.6278">284 3535 441 0,'-1'-4'500'0,"-1"-1"2"0,-1 1-96 0,1 2-143 0,1-1-83 0,-1 3-53 0,-1-1-26 0,1 1-16 0,1 0-7 16,-3 1-4-16,3 2-3 0,-1 2-4 0,-2-1-3 0,2 4-5 0,-1 1-6 16,0 1-6-16,1 1-5 0,-3 2-6 0,2 2-3 0,-2 3 0 15,2 0-1-15,-3 3-2 0,1-1-3 0,2 4-5 0,-2-3-4 0,2 1-4 16,0 1-4-16,1-1-3 0,-1 1-3 0,-1-2-1 0,2 1-1 0,1-2 1 0,-1-1-1 16,-1-1 0-16,1 0-2 0,2-1 0 0,-2-2 1 0,1-2-1 15,1 1 1-15,-2-2 0 0,2-2 3 0,-1-3 4 0,-1 1 2 0,2 1 4 16,0-4 6-16,0-1 8 0,0-1 8 0,0-2 6 0,0-1 4 0,0 0 2 15,0-1 1-15,0-2 0 0,0-1 1 0,0-3-2 0,0-1-2 0,2-3-3 16,-1-2-5-16,-1-4-2 0,2-1-6 0,-2-1-10 0,1-5-8 0,1-2-6 16,0 1-4-16,-1-4-4 0,1-1-2 0,1 0-1 0,-1-1-1 0,2 1 1 15,-1 0-2-15,-1 1 0 0,1 2 0 0,0-1 1 0,-1 5 0 0,1-1 1 0,-1 3 2 16,-1 3 1-16,3 1 0 0,-3 2-1 0,-1 3 1 0,2 2 0 16,-2 1-2-16,1 2 1 0,2 2 0 0,-1 2-1 0,-1 3 3 0,1 0 0 0,1 3 2 15,0 2 0-15,2 2 0 0,-2 2 2 0,2 1 0 0,3 5 2 16,-2-1 1-16,2 2 3 0,-1 3 1 0,2 2 3 0,-1 1-1 0,0-2 1 0,1 1-1 15,2 4-1-15,-3-3-2 0,2 3-2 0,1-2-4 0,-2-1-4 16,-1-1-3-16,3-2-4 0,-3 3-5 0,0-5-2 0,0 1-7 0,1-2-5 0,-2 0-4 16,-1-1-6-16,-1-2-8 0,1-2-8 0,-1 1-8 0,-2-4-5 15,0 1-7-15,0-2-6 0,-1-1-9 0,0-1-9 0,-1-1-13 0,-1-3-14 16,0-1-16-16,0 0-19 0,-3-1-21 0,0-1-24 0,1 0-25 0,-3-5-29 16,2 3-22-16,-4-4-21 0,2-1-29 0,-2 0-30 0,1-1-18 0</inkml:trace>
  <inkml:trace contextRef="#ctx0" brushRef="#br0" timeOffset="35761.2597">273 3750 344 0,'-6'-2'346'16,"-1"2"-34"-16,3 0-43 0,-1 0-46 0,2 0-31 0,0 2-22 0,-1-2-19 16,3 1-16-16,-1 1-14 0,2-1-14 0,-2 1-11 0,2 1-13 0,0-2-9 15,0 1-10-15,2 0-6 0,-2 2-7 0,2-4-5 0,1 3-3 16,0-3-2-16,-1 4-1 0,3-3-3 0,-2 1-3 0,4 0-5 0,-2-1-4 16,2-1-6-16,-1 0-4 0,3 0-11 0,-1 0-10 0,0-3-16 0,3 0-17 15,2-1-19-15,-2 1-18 0,1-1-23 0,3-1-25 0,-1-3-22 0,0 0-24 16,3 1-31-16,-2-2-37 0,4 2-36 0,-3-4-39 0,1 2-40 0,-1-2-43 15,1 1-16-15</inkml:trace>
  <inkml:trace contextRef="#ctx0" brushRef="#br0" timeOffset="36032.1565">640 3563 429 0,'-4'0'451'0,"1"0"-20"0,0 0-41 0,-2 0-54 0,-1 0-47 16,3 0-44-16,-2 3-35 0,0-2-32 0,1-1-22 0,-1 1-20 0,-1-1-14 16,1 3-10-16,0-1-12 0,-1 0-10 0,1 0-10 0,0 1-12 0,-1 0-9 15,3 0-12-15,-2 0-7 0,2 1-8 0,0 0-6 0,0 2-6 0,1-2-3 16,0 1-3-16,1 1-3 0,1-3-2 0,0 4 0 0,1-1 0 0,1 1 1 15,0-2 0-15,1 1-1 0,0 2 1 0,2-2 0 0,0 0-1 0,2 1 0 16,-2 1-1-16,3-2-1 0,0 1-4 0,1-1-1 0,-1 1-5 16,0 0-1-16,0 0-3 0,3-1-1 0,-3 0-2 0,0 0 0 0,1 0-1 0,-2 0-2 15,1 0 0-15,-2-1 0 0,-1 1 1 0,-1-2 3 0,1 2 2 16,-3-2 3-16,1 1 3 0,-3 0 2 0,2-1 2 0,-2 1 2 0,-2 1-1 16,0-2 1-16,1 1-1 0,-3-1 1 0,1 1-1 0,-3 1 1 0,2-2-2 15,-3 1-1-15,1-1-2 0,-1-1-5 0,0 2-10 0,2-3-11 0,-2 4-13 0,1-2-17 16,1-3-21-16,-2 3-25 0,4-1-30 0,-1-1-37 0,-1-2-39 0,2 0-60 15,3 0-69-15,0 0-82 0,0 0-86 0,0 0-40 0,0 0-19 0,2-2-3 16</inkml:trace>
  <inkml:trace contextRef="#ctx0" brushRef="#br0" timeOffset="36365.7704">897 3508 397 0,'-6'-6'572'0,"0"0"8"15,1 2 6-15,0-3-84 0,0 3-131 0,-2 1-101 0,2-2-87 0,0 3-49 16,0-1-33-16,0-1-16 0,-1 3-12 0,2 0-9 0,-1-1-8 0,2 2-7 16,-2 0-11-16,2 2-8 0,-1-1-7 0,1 0-8 0,0 3-3 0,-1-1-6 15,2 2-1-15,-3 2-2 0,2-2 0 0,1 3-2 0,1 1 0 0,-1-1 1 16,-1 1 0-16,3 0 1 0,-2 1-1 0,2 0-1 0,0 2-1 0,0-2-1 16,2 0-3-16,0 0-1 0,-1 1-2 0,2-1-2 0,1 0-1 0,1 0-1 15,-2-1-2-15,3 0 0 0,-3-1-2 0,3 0 1 0,-1 0-1 16,0 0 0-16,0-1 2 0,1-2-1 0,0 2 3 0,-1-1 1 0,0 1 1 15,0-3 2-15,-1 1 3 0,2 0 1 0,-3-3 2 0,2 2 1 0,-3-1 1 0,1 0 2 16,-1 0 0-16,1 0 0 0,-1 0 0 0,-1 0 0 0,-1-1 2 0,0 1 0 16,0-2 0-16,-1 1-1 0,-1 0 1 0,2 0-1 0,-3 0 1 0,1 1-1 15,-1-3 0-15,1 3-2 0,-1-2 0 0,-2 2-4 0,2-1-6 0,-3 1-13 16,0-1-20-16,-1 1-22 0,-1 1-26 0,-1 0-32 0,1 0-37 16,0-2-52-16,0 1-62 0,-3-1-85 0,5 1-96 0,-2-3-62 0,3 0-41 15,-1 0-18-15,1-2-6 0</inkml:trace>
  <inkml:trace contextRef="#ctx0" brushRef="#br0" timeOffset="36511.3618">1125 3532 244 0,'-2'-1'462'0,"1"1"-6"15,-1-2-96-15,1 2-142 0,1 0-106 0,-2 0-86 0,0 2-63 0,2-2-49 16,0 0-52-16,-1 3-52 0,-1 0-71 0,2-1-80 0,-2 2-51 15,2-1-38-15</inkml:trace>
  <inkml:trace contextRef="#ctx0" brushRef="#br0" timeOffset="36931.8646">313 4272 525 0,'-12'0'555'0,"3"0"13"0,0 0-77 0,1-2-121 0,1 2-87 16,-1-2-73-16,2 1-37 0,1-2-20 0,2 2-6 0,0 0-1 0,0-1-1 16,1-1-3-16,0 1-8 0,1 2-12 0,1-2-11 0,0-1-16 0,1-1-12 15,1 3-11-15,1-2-13 0,1-1-12 0,-1 1-9 0,3 1-7 0,2-2-6 16,0 0-7-16,1 0-5 0,4 1-2 0,0-4-2 0,4 2 0 0,-1-3 0 16,6 2 1-16,1-1 2 0,3-3 1 0,3 2 1 0,2-1 0 15,3 0 0-15,3-3-3 0,1 0-4 0,2 1-8 0,2 0-9 0,3-4-11 0,2 2-9 16,1-2-9-16,0 0-10 0,4 0-8 0,-2 1-13 0,2-3-12 0,1 0-14 15,1 1-14-15,0 0-16 0,0-1-18 0,-1-1-12 0,1 0-12 16,0 3-7-16,0-1-8 0,-4-1-10 0,-1 2-15 0,0-2-23 0,-3 5-27 16,-2-2-51-16,-4 1-62 0,-1-1-51 0,-4 3-45 0,-5 0-18 0</inkml:trace>
  <inkml:trace contextRef="#ctx0" brushRef="#br0" timeOffset="39115.3494">893 3555 78 0,'0'-5'230'0,"0"-2"-27"0,0 2-16 0,0-1-12 0,0 0-9 0,0 0-6 0,0 0-5 0,-2 2-3 0,2-1-5 0,-1-2-3 0,-1 1-4 15,2-1-5-15,-3 3-5 0,3-2-4 0,-2-1-3 0,2 2-2 0,-1 1-1 0,-1-2-3 16,2 1-4-16,-2 0-4 0,2 1-3 0,-1 1-1 0,-1 0-5 16,0 0-4-16,1 0-5 0,-1 1-6 0,1 2-5 0,-1-2-7 0,-1 1-9 15,2 1-9-15,1 0-7 0,-2 0-10 0,1 1-5 0,-1 1-6 0,0-2-7 16,1 5-4-16,-1-3-5 0,-1 4-2 0,1-2-1 0,-1 4-2 0,-2 1 2 16,2 3 0-16,-3 0 1 0,3 1 1 0,-2 1 3 0,2 1-1 0,0 3 2 15,-1-2-2-15,1 2 1 0,2 0 1 0,-1 1-1 0,0 0 0 0,0-2-3 16,2 1-1-16,2 1-1 0,0-3-4 0,1 1-1 0,0-1-7 0,2-1-3 15,0 0-3-15,0 0-4 0,1-3-8 0,3 0-6 0,0-1-8 0,-1-2-11 16,2 0-14-16,-2 0-13 0,4-3-16 0,-2-2-15 0,0 1-14 0,1-4-13 16,3 0-9-16,-4-1-15 0,4-1-12 0,-3-2-15 0,2-3-10 0,1 2-11 15,-3-5-8-15,3 0-9 0,-3-2-7 0,1 1-4 0,-2-2 0 0,0-2 7 16,-2 1 14-16,1-2 18 0,-4 0 26 0,0 2 31 0,0-3 37 0,-2 3 36 16,0-2 38-16,0 1 35 0,-3 2 34 0,0 2 36 0,0-2 36 15,-1 0 31-15,-1 4 29 0,-1-1 18 0,1 2 15 0,-1-1 5 0,0 4-1 0,1-1-10 16,-1 0-10-16,1 1-15 0,1 1-16 0,-1 2-17 0,-1-3-17 0,3 4-17 15,-3-3-15-15,3 3-15 0,0 0-12 0,0 0-13 0,0 0-10 16,0 0-10-16,0 0-9 0,0 3-8 0,0 0-8 0,0-1-4 0,0 1-5 0,0 1-1 16,0 1 1-16,0 1-1 0,3 0 0 0,-3 0 0 0,1 2 0 0,1-2 1 15,-2 3 1-15,2-2-1 0,-1 0 1 0,1 1 1 0,1-1-1 16,-1 0 0-16,-1-1 1 0,1 1-2 0,1-2 0 0,-1 1 0 0,-1-2 2 16,1 0 0-16,1 0 2 0,0-1 1 0,0-3 1 0,0 4-2 0,-1-4 0 15,1 1-2-15,-1-1 0 0,1-1-4 0,0 0-4 0,-1-2-1 0,1 0-3 16,0-1-2-16,0 0 0 0,-2 0-3 0,1-2 0 0,1-2-2 0,-1 1-2 15,-2-1 0-15,2-1-1 0,-2 0 3 0,0-1 2 0,-2-1 3 0,2 1 3 0,-2-1 3 16,-1 1 3-16,1 1 3 0,-2-1 3 0,1 2 2 0,0-1 5 16,1 1 1-16,-3 1 3 0,2 1 1 0,-2 1 1 0,2-1 1 0,-3 3-1 0,3 0 0 15,0 0 0-15,1 3 0 0,-1-3-1 0,0 3-3 0,-2 3-1 0,3-3-2 16,-3 3-3-16,1 2-1 0,1-1-2 0,0 1 1 0,1 2 0 0,-3 1-2 16,2 1 1-16,1 1-1 0,1 1 1 0,-1-1 0 0,2 2 1 15,0 2-1-15,0-1 0 0,0 1-1 0,0-1 1 0,2 1-2 0,1-1 0 0,-1 1-2 16,1-2-2-16,0 1-3 0,2-1-3 0,-2 0 0 0,3 0-4 0,-1-1-1 15,0-3-1-15,1 2-2 0,-1-3-2 0,1 0-2 0,0 0-1 0,-1-2-2 16,0-3-1-16,0 1-2 0,0-1-1 0,0-1-1 0,2-1 1 16,-2-1 1-16,3-1 3 0,-2-1 2 0,2-1 2 0,0-2 1 0,0-1 2 15,3 0 3-15,-3-3 2 0,0 1 2 0,0-2 1 0,1 1 4 0,-3-1 2 16,2 0 4-16,-1-2 4 0,0 3 1 0,-2-2 1 0,0-1 1 16,-2 3 3-16,0 0 4 0,1 0 3 0,-3 2 5 0,1-1 4 0,1 1 5 0,-3 1 4 15,3 1 3-15,-3 1 0 0,0 2 2 0,0-1-1 0,-3 1-1 16,3 1 0-16,-3 1-4 0,3-1-3 0,0 2-5 0,0 0-4 15,0 0-6-15,0 0-6 0,-2 2-4 0,2-1-4 0,0 1-3 0,0 1-3 0,0 0 0 16,2 1-1-16,-2-1 1 0,3 2-2 0,0 1 2 0,-2-1 2 16,1 2 0-16,1-3 2 0,-1 2-1 0,1 1 0 0,0-2 2 0,-1 0-2 15,1-1 0-15,0 1 0 0,0-2-2 0,2 0-2 0,-2 0-1 0,0-2-3 16,0 0-2-16,1 1 0 0,-1-2-3 0,0-2-5 0,0 1-2 0,0 0-2 16,3-2 0-16,-2 0-2 0,-1-2 1 0,2 0 1 0,-1-3 1 15,1 0 1-15,2 0 2 0,-1 0 1 0,-3-1 2 0,2 0 0 0,-2 1 3 16,2-1 4-16,-2 1 1 0,0 0 3 0,0 0 2 0,2 2 0 0,-4-1 0 15,1 2-1-15,1 1 1 0,-1-1-1 0,-1 2-2 0,-1 0 1 0,2 2-2 16,-2-1-3-16,0 2 0 0,0 0 0 0,0 0 1 0,0 0 0 16,0 2 1-16,1-1 2 0,1 2 0 0,0 0 0 0,-1 2 2 0,1-3 0 15,1 5 2-15,3-3 0 0,-3 2 2 0,2-2 2 0,0 3 2 0,1-1 1 16,1 1-1-16,2-2-2 0,-3-1 0 0,2 2-2 0,0-1 1 0,3 1-1 16,-1-3 0-16,-2 1 1 0,4-1-2 0,-2-1-3 0,2 1-3 15,-2-3-2-15,1 0-4 0,1 0-5 0,0-3-2 0,-1-1-1 0,3 2-1 16,-1-4-1-16,-1 0-2 0,1-1 0 0,-2 0-2 0,3 1 2 0,-1-4 0 15,-1 0 3-15,-2 3 5 0,1-3 3 0,-2 2 6 0,-1-1 3 0,-1 0 4 16,-1 2 2-16,2-1 3 0,-5 2 2 0,0-2 2 0,0 4 3 0,-1-2 0 16,1-1 2-16,-3 4 0 0,2-1 1 0,-2 0-1 0,0 1-3 0,0 2-2 15,0-2-3-15,0 1-7 0,0 2-7 0,0 0-15 0,0 0-14 16,0 0-13-16,0 0-15 0,0 0-18 0,0 0-18 0,3 2-24 0,-1-2-26 16,1 3-45-16,1-2-50 0,1 2-80 0,0 0-92 0,1-2-50 0,1 3-27 15</inkml:trace>
  <inkml:trace contextRef="#ctx0" brushRef="#br0" timeOffset="39250.2048">2017 3473 459 0,'-7'-2'554'0,"-1"2"0"0,-2-3-3 0,1 3-89 0,3-4-131 0,-2 3-122 0,3 0-118 0,-2-1-92 16,0 1-77-16,4 1-98 0,-2-2-105 0,5 2-95 0,0 0-87 0,0 0-47 15,0 0-26-15,0 0-13 0</inkml:trace>
  <inkml:trace contextRef="#ctx0" brushRef="#br0" timeOffset="40349.6238">3004 3331 196 0,'0'-5'511'0,"0"0"-6"0,0 3-11 0,-1-1-101 0,1 0-146 0,-2 2-81 0,2-1-50 0,0 2-26 0,0 0-15 0,0 0-8 16,0 0-5-16,-2 2-5 0,2 0-7 0,0 2-6 0,0-1-7 0,0 2-4 15,0 3-4-15,0-1-2 0,0 0-2 0,0 2 0 0,0 0-1 16,-1 1 2-16,1 1 0 0,-2 0 1 0,2 1-1 0,-3 3-1 0,1-4-3 16,0 3-3-16,0-1-1 0,-1 0-2 0,1 2-2 0,1-1-2 0,-1-2-1 15,-1 0-1-15,1 2 0 0,-1-4 1 0,1 0-2 0,1 2-2 16,-1-5 1-16,2 0 1 0,-1 1 1 0,-1-2 3 0,2-2 1 0,0 1 3 15,0-3 2-15,0 2 4 0,2-4 3 0,-1 3 3 0,1-3 3 0,-1 0-1 16,1-3 2-16,3 3-3 0,-2-4-1 0,0 2-2 0,2-3-2 0,1 1-4 16,-1-2-4-16,1 0-3 0,1 0-5 0,1-2-5 0,1 2-4 15,-1-2-4-15,2 3-5 0,0-2-2 0,0 2-2 0,-2 0 0 0,3 1-2 16,-3-1 0-16,0 1 0 0,0 1 0 0,1 1 0 0,-1 1 2 0,0 1-1 16,-1 1 2-16,0 1 0 0,1 1-1 0,-1 1 3 0,-1 1 0 15,0 1 2-15,0-1 1 0,-1 3 3 0,-2 2 1 0,2-1 0 0,0 1 2 0,-2 0 1 16,0 2 1-16,-2 2-1 0,1-1 1 0,-2-1 2 0,-2 2-1 15,1-1 0-15,-2 1 2 0,0-1-1 0,-2 0 0 0,0 1 1 0,-1-2-1 16,1 2 0-16,-4-3 1 0,1 0 0 0,0-2 1 0,-2 2 0 0,-1-4 0 16,2 1-3-16,-2-1-7 0,-2-2-12 0,0 1-16 0,1-3-18 0,-1 0-19 15,-1-2-25-15,1-1-26 0,-2-1-32 0,2-2-50 0,2 0-59 0,-2-3-67 16,0-2-70-16,3-1-57 0,0-3-48 0,2 0-24 0,2-3-12 16</inkml:trace>
  <inkml:trace contextRef="#ctx0" brushRef="#br0" timeOffset="40474.6288">3169 3321 129 0,'7'-5'531'0,"0"-2"3"16,-1 1 4-16,1 0-87 0,2 1-131 0,-3 1-96 0,2-2-79 0,-1 4-45 15,2-3-28-15,2 2-16 0,-3-2-10 0,3 1-12 0,0 1-12 0,0 2-20 16,2 1-28-16,-2 0-35 0,3 0-40 0,-1 0-61 0,-2 1-73 16,3 2-94-16,-1 1-103 0,-1 1-55 0,1-2-33 0,-3 2-16 0</inkml:trace>
  <inkml:trace contextRef="#ctx0" brushRef="#br0" timeOffset="40684.8378">3534 3851 60 0,'-5'4'616'0,"2"-1"0"0,-2-1 1 0,2 1 0 0,1 0-68 0,-1-2-101 16,3 2-124-16,-1-2-134 0,1 3-78 0,0-1-53 0,0-1-24 0,1 1-12 15,-1 2-7-15,3-1 0 0,-1 1-3 0,1 1-7 0,-1 3-7 16,1-3-9-16,0 4-15 0,0 0-15 0,-1 0-28 0,2 2-31 0,-4-2-51 16,2 4-62-16,-2-2-107 0,-2 1-135 0,-2 3-77 0,1-3-49 0,-2 2-27 15,-1 0-14-15</inkml:trace>
  <inkml:trace contextRef="#ctx0" brushRef="#br0" timeOffset="41620.4946">4062 3459 178 0,'0'-6'570'0,"0"0"12"0,-2 1-19 0,2 2-38 0,-2-1-92 0,1 1-119 0,-1 1-71 16,2-1-48-16,-4 1-30 0,4 2-21 0,-2 0-15 0,2 0-14 15,0 0-12-15,0 0-17 0,-1 0-12 0,1 0-16 0,0 2-13 0,0 1-11 16,0 2-11-16,1-2-6 0,1 1-7 0,1 4-4 0,-2-1-1 0,1 0-2 16,1 4 1-16,0-1 1 0,-1 1 1 0,1 0 0 0,0 2 1 15,1 1 0-15,-1-2-2 0,0 5 0 0,3-3-6 0,-3 1-9 0,0 2-12 16,-1-1-10-16,1 1-17 0,0 1-15 0,1-2-21 0,-3 1-22 0,1 0-27 16,1 3-28-16,-3-5-32 0,3 2-33 0,-2-3-44 0,-1 2-48 15,2-3-55-15,1-1-55 0,-1 0-50 0,-1-1-50 0,1-2-20 0,3-2-6 16</inkml:trace>
  <inkml:trace contextRef="#ctx0" brushRef="#br0" timeOffset="41949.4113">4378 3610 104 0,'0'-7'594'0,"-2"1"15"0,1 1 10 0,1 1 6 16,-2-1-100-16,1 2-150 0,-1 0-98 0,2 1-69 0,-2-2-43 0,2 3-26 15,-1-1-22-15,1 2-16 0,0 0-17 0,-2 2-15 0,2-1-16 16,0 3-15-16,0 1-12 0,0-2-11 0,0 3-8 0,0 2-4 0,0 1-4 15,2-1-1-15,-1 4 0 0,-1 0 2 0,2 2 1 0,-2 1 0 0,3 0 1 16,-1-1-5-16,-1 3-2 0,1 0-5 0,1-2-5 0,-1 2-4 0,2-3-6 16,-1 2-5-16,-1-3-4 0,3 0-4 0,0 0-4 0,-2-1-2 15,2-4-2-15,-2 1-1 0,3-1 0 0,-1-1 2 0,-1-2 1 0,1-2 3 16,0 0 4-16,3-1 3 0,-2-2 6 0,0-3 3 0,1 0 5 0,1 1 3 16,-1-5 5-16,1 1 3 0,-1-2 4 0,1-1 5 0,-1-1 4 15,0-2 3-15,-1 0 3 0,-1 1 4 0,0-3 3 0,-2-2 3 0,-3 3 4 0,0-2 1 16,0 0 2-16,-1 0 1 0,-3 1-2 0,0-1-1 0,-1 2-5 15,0-1-3-15,-2 3-4 0,0-1-3 0,-1 0-3 0,-2 4-4 0,0-1-7 16,0 0-8-16,0 4-15 0,-2-1-18 0,2 3-23 0,-1 2-25 0,0 1-38 16,0 0-40-16,1 3-62 0,0 1-72 0,0 1-93 0,2 2-105 0,0 1-54 15,2 1-29-15,1 1-12 0</inkml:trace>
  <inkml:trace contextRef="#ctx0" brushRef="#br0" timeOffset="42157.9464">4950 3938 528 0,'-3'0'637'0,"1"-3"2"0,2 2-1 16,-1 1 0-16,-1-1-125 0,2 1-187 0,0 0-120 0,0 0-88 0,0 0-49 0,0 0-33 15,0 0-16-15,2 1-7 0,-1 0-4 0,1 2-2 0,0 2-8 16,-1 0-9-16,2 2-14 0,-1-2-15 0,1 2-23 0,0 2-28 15,2 2-39-15,-2-2-46 0,-1 4-71 0,1-2-86 0,-2 1-98 0,-1 1-105 16,0-1-54-16,-1 2-25 0,-2-2-12 0</inkml:trace>
  <inkml:trace contextRef="#ctx0" brushRef="#br0" timeOffset="42798.7984">5190 3593 211 0,'-3'-2'595'0,"0"-1"10"0,0-2 6 0,-1 2 4 0,2-2-110 15,0 0-166-15,1 1-89 0,-1-2-51 0,2 2-30 0,0-2-17 16,2 2-14-16,-1-1-11 0,1 1-14 0,2-2-14 0,1 3-15 0,0-2-13 16,0 2-12-16,1-1-12 0,3 1-12 0,-1 0-12 0,0 0-9 15,2 1-11-15,4 2-8 0,-3 0-7 0,1 0-1 0,1 0-2 0,1 2-2 16,-1 1-2-16,0 0-1 0,1 1-2 0,-1 2-2 0,-1 0 0 0,-1 2 0 15,-3 1-2-15,1-2 0 0,-2 3 0 0,-2 2 0 0,-2-2 0 16,0 2 1-16,-3 0 1 0,-1 0 2 0,-3 2 4 0,1 1 5 0,-3-2 3 16,-1-1 2-16,-2 2 2 0,-2 0 2 0,1-1 0 0,0-2 2 0,-2 1 2 15,0-1 1-15,2 1 1 0,-1-3 2 0,2 0 0 0,1-1 2 16,0-1 1-16,1 0 1 0,0-2 2 0,4 1 1 0,-2-3 2 0,3-1 2 16,-1 0 2-16,3 0 1 0,0-2 0 0,0 1 0 0,3-1-2 15,-1 0-2-15,3 0 0 0,-2-1-3 0,4 1-3 0,0-2-2 0,3 0-3 16,0 1-2-16,0-2-4 0,1 2-4 0,1-2-3 0,1 0-4 15,-1 1 0-15,0-1-2 0,1 1-1 0,1 0 0 0,-3 0 0 0,0 1 0 16,0 1 1-16,-3 0-1 0,0 0-1 0,1 0 1 0,-4 0 2 16,3 1 2-16,-3 1 1 0,-2 0 1 0,3 3 0 0,-3-3 0 0,0 2-1 15,-1 1 2-15,0 1 1 0,-1 0 3 0,-1 0-1 0,0 1 2 0,0 1 2 16,0-1 0-16,0 0 0 0,-1 1 1 0,-1 1 1 0,0-1 1 16,1-1 1-16,-2 1 1 0,-2-1 3 0,2 1-1 0,-2-2 2 0,2 1 2 15,-3-3 0-15,1 3 1 0,0-1 1 0,-1-1 0 0,0-1 0 16,-1 0 1-16,2-1 2 0,-1 1-4 0,-3 0-4 0,2-1-11 0,1-2-17 15,-2 1-22-15,2 1-26 0,0-3-38 0,-1 1-43 0,1 1-72 0,1-2-87 16,-1 0-103-16,1-2-111 0,2 1-58 0,1-1-35 0,2-1-13 16,0 0-6-16</inkml:trace>
  <inkml:trace contextRef="#ctx0" brushRef="#br0" timeOffset="42995.2498">5780 3909 303 0,'0'0'609'0,"0"0"7"0,0 0 7 0,0 0 3 0,0 0-104 0,0 0-160 0,0 1-110 0,0 1-85 0,2-2-48 0,-2 3-30 0,0-2-15 0,2 1-8 15,0 1-7-15,-2 0-7 0,3 1-8 0,-1 1-9 0,1 0-8 16,0 0-7-16,1 2-9 0,0 0-7 0,0 0-15 0,-1 2-13 0,4 2-24 16,-3-2-24-16,0 1-37 0,0 0-44 0,-1 2-73 0,0-2-90 0,0 2-107 15,1 0-116-15,0-3-58 0,-1 2-31 0,-1-2-14 0,1 1-6 0</inkml:trace>
  <inkml:trace contextRef="#ctx0" brushRef="#br0" timeOffset="43448.7514">6275 3634 443 0,'-2'-9'629'0,"2"0"-4"0,0 0 0 15,0 0-1-15,0 0-125 0,0 2-189 0,2 0-102 0,-1-1-58 16,2 1-29-16,-1 0-15 0,0 0-9 0,1 4-5 0,0-3-9 0,0 3-9 16,0-2-7-16,3 1-10 0,-1 1-7 0,0 1-10 0,1-1-10 15,1 2-10-15,0-1-11 0,1 2-8 0,0 0-5 0,2 2-4 0,-1-1 1 16,-1 0-1-16,0 3 0 0,1-1 1 0,1 1 0 0,-3 1-1 0,-1 0-1 15,1 2-2-15,-2 0 0 0,0 0 0 0,-2 1-2 0,-1 1 1 16,-2 0 0-16,0 0-1 0,-2 2 1 0,1 1-1 0,-4-2 2 0,2 0 2 16,-3 2 1-16,-1 1 3 0,1-3 1 0,-2 2 5 0,-3-1 4 15,3 2 2-15,-2-2 3 0,2-1 2 0,-2 1 2 0,0-2 0 0,2 1 1 16,-1 1 1-16,1-4-1 0,3 0 1 0,-3 3 1 0,2-3 0 0,3-1-1 16,-2 0-2-16,2 0 0 0,1 0-3 0,2 0 0 0,0-1 1 15,0 1 0-15,2-3 3 0,-1 1 0 0,3 1 1 0,-1-1-1 16,4 0-2-16,0 0-3 0,-1-1-3 0,2-2-8 0,1 3-10 0,-1-1-13 15,0-1-13-15,2-2-14 0,1 2-15 0,-3-2-18 0,2 0-21 0,0 0-21 16,-2 0-20-16,-1-2-28 0,-1 2-28 0,0-2-38 0,-1-1-39 16,0-1-54-16,-2 1-59 0,-1-2-66 0,-1 2-68 0,-1-1-33 0,-1-2-17 15,-3 2 0-15</inkml:trace>
  <inkml:trace contextRef="#ctx0" brushRef="#br0" timeOffset="44031.3883">6232 3645 54 0,'-3'-3'136'0,"0"-1"-27"0,0 0-15 0,-1 0-7 0,1-1-5 0,0 1-3 0,1 4-2 0,-2-3 2 15,2-1 1-15,1 2 2 0,-1-1 1 0,2 0 2 0,-1 0 0 0,-1-2 1 16,2 2 0-16,-2 0 3 0,2-1 2 0,-1 1 3 0,-1 0 4 16,2 1 6-16,-1-1 10 0,-1 1 9 0,2-2 8 0,-2 1 8 0,2 2 5 15,-1-3 4-15,-1 4 2 0,2-3 0 0,0 3 0 0,-2-1-3 0,2 1-3 16,0 0-3-16,0 0-5 0,0 0-4 0,0 0-7 0,0 0-7 16,0 0-7-16,0 0-5 0,0 0-7 0,0 0-8 0,0 0-7 15,0 0-6-15,0 0-7 0,0 0-8 0,0 0-5 0,0 0-5 0,0 0-7 16,2 0-6-16,1 0-6 0,1 0-7 0,0 0-4 0,1 0-3 15,0 0-3-15,4 0-1 0,1 0-1 0,-1 0-2 0,4 0 0 0,1 0-1 16,0 0-1-16,2 0-1 0,1 0 0 0,0 0 2 0,1 0-1 0,1 0 0 16,-3 0-1-16,3 0-2 0,-3 0-1 0,1 0-1 0,-1 0-1 15,0 0 0-15,-3 0-2 0,1 0 0 0,-5 0 0 0,1 0-2 0,-3 0 0 16,0 0 0-16,-1 0 0 0,-4 0-1 0,1 0 1 0,-1 1 0 0,-1-1 1 16,-1 3 0-16,-1-3 3 0,-1 4 6 0,-1-1 2 0,1 2 6 15,-3 0 3-15,1 0 0 0,-1 2 3 0,-3 2 0 0,2 2 0 0,-1-2 1 16,1 5 1-16,-5 1 0 0,3-1 0 0,0 3-1 0,0-2-2 15,-1 6-6-15,1-3-5 0,0 3-4 0,1-1-3 0,0 4-2 0,1-2-1 16,1 2-2-16,0 0-2 0,0-2 0 0,-1 4-2 0,3-2-1 0,1-2-2 16,1 4-2-16,-1-3-1 0,2 0-1 0,0 0-1 0,0-1-1 15,0 0-1-15,0-2-1 0,0 0-2 0,2-3-2 0,-1 1-4 16,-1-4-1-16,2 0-5 0,0-2-7 0,-1 1-5 0,1-3-5 0,0-1-5 16,-2-2-8-16,2-1-3 0,-2-2-5 0,3 1-8 0,-3-2-10 0,2-2-14 15,-2-1-14-15,0 0-16 0,0-1-17 0,0-2-16 0,0-2-17 16,-2 1-20-16,2-4-23 0,-3 1-35 0,3-3-38 0,-2 0-53 0,-2-2-57 15,3-1-52-15,-1-1-53 0,0 0-28 0,-1-1-14 0</inkml:trace>
  <inkml:trace contextRef="#ctx0" brushRef="#br0" timeOffset="44180.0957">6270 3912 229 0,'-6'-3'563'0,"4"0"4"0,-1 0 0 0,1 1-78 0,1 1-116 0,-1 1-73 0,2-2-54 0,0 2-31 0,0 0-22 15,0 0-17-15,0-1-15 0,3 1-14 0,-1-2-13 0,3 2-12 0,2-2-13 16,1 1-11-16,-1 1-14 0,4-3-12 0,3 2-11 0,-1-1-17 15,4 1-20-15,3-2-20 0,1 1-27 0,1 0-23 0,2-1-24 0,1-1-31 16,1 3-37-16,2-2-46 0,1-1-50 0,-1 1-96 0,2 1-122 16,0-1-84-16,0-1-71 0,0-1-29 0,0 2-15 0,-1 0 3 15</inkml:trace>
  <inkml:trace contextRef="#ctx0" brushRef="#br0" timeOffset="44395.2653">7251 3960 136 0,'-3'4'558'0,"0"0"8"0,1 1 2 0,-2-2 2 0,1 2-112 15,1-2-171-15,2 3-97 0,-1-3-60 0,-1 3-29 0,2-1-18 0,-1 1-7 16,-1 2-1-16,2-1-5 0,0 3-2 0,0-2-7 0,0 3-8 0,0 0-10 16,0 0-8-16,0 1-10 0,0 3-13 0,0-2-12 0,0 0-13 15,0 1-16-15,0 2-17 0,0-4-23 0,0 2-24 0,0-1-31 16,0 0-34-16,2 0-49 0,-1-3-57 0,-1 1-77 0,3-1-85 0,-1-3-69 15,1-2-59-15,1 1-25 0,-2-1-10 0</inkml:trace>
  <inkml:trace contextRef="#ctx0" brushRef="#br0" timeOffset="44699.6588">7811 3699 465 0,'-3'-6'615'0,"0"-2"11"0,1 1 12 15,1 1-54-15,-1 0-87 0,2 0-96 0,0 1-103 0,0 0-56 0,0 0-33 16,0 2-14-16,0-1-8 0,0 0-5 0,0 1-8 0,0 2-10 16,2-1-14-16,-1 0-14 0,-1 2-15 0,0 0-16 0,0 0-19 0,0 0-17 15,0 2-16-15,2 0-16 0,-1 1-14 0,1-1-11 0,1 5-7 16,-1-3-4-16,1 5-3 0,0-3-2 0,0 3 2 0,0 0 2 15,0 3 1-15,-1 0 0 0,1 2 0 0,-1-1-4 0,1 2-7 0,-1 2-14 16,-1-1-15-16,1 1-21 0,1 1-22 0,0 0-24 0,-2 0-26 0,-1 0-25 16,2 0-24-16,-2 0-29 0,2 0-33 0,-1 2-39 0,-1-4-38 0,2 2-55 15,-1-2-60-15,1 1-76 0,1-4-82 0,-1 1-38 0,3-2-16 16,0-2 6-16</inkml:trace>
  <inkml:trace contextRef="#ctx0" brushRef="#br0" timeOffset="44885.0138">8250 4018 237 0,'5'-1'604'0,"-3"1"8"0,1 0 8 16,0 0-43-16,-3 0-67 0,0 0-104 0,2 1-119 0,-2 1-67 0,2-2-40 15,-2 1-22-15,0 3-17 0,1-1-9 0,-1-1-8 0,2 3-9 16,-1-1-12-16,2 2-10 0,-1 0-9 0,-1 2-12 0,2 1-14 0,-1-2-18 16,0 3-22-16,-1 1-29 0,1 0-28 0,1 2-31 0,-3 1-30 0,2-2-37 15,-2 2-39-15,0 4-54 0,1-4-63 0,-1 1-106 0,0 2-126 16,0-3-82-16,0 3-55 0,0-5-25 0,2 2-5 0,0-2 7 15</inkml:trace>
  <inkml:trace contextRef="#ctx0" brushRef="#br0" timeOffset="45414.9872">9039 3931 448 0,'3'-6'636'0,"-3"-1"4"16,2 4 5-16,-2-3 2 0,0 3-117 0,0 0-179 0,-2 0-113 0,2 0-78 15,-1 1-48-15,-1 2-31 0,-1-2-18 0,1 2-11 0,1 0-9 16,-2 2-8-16,0-2-8 0,0 3-9 0,-1 2-7 0,-2-1-5 0,-1 2-5 16,0 2-4-16,-1 1-1 0,-2-1-3 0,2 4-1 0,-4-1 0 0,2 1 2 15,-1 2-1-15,0-1 1 0,0 0 1 0,3 4-1 0,-1-5 2 16,1 2-1-16,1 1-1 0,-2-2 2 0,4-1-1 0,2 2 0 15,0-2-2-15,1 0-1 0,2 0-3 0,0-2-3 0,2 1-2 0,1-3-7 16,2 2-4-16,1-3-8 0,2-1-8 0,0 0-5 0,0-1-6 0,4-1-4 16,-2-1-4-16,1-1 0 0,3-2 0 0,-2 0 2 0,1-3 3 15,0-1 5-15,0 2 5 0,-2-3 6 0,0 1 8 0,0-3 8 0,-1 2 10 16,-2-3 11-16,1-1 12 0,-3 1 7 0,-3-2 8 0,1 0 5 0,-3 1 5 16,-1-2 3-16,0-1 2 0,-3 1 1 0,0-1 4 0,-2-1 1 15,-3 0 2-15,0-1 1 0,-1 1 3 0,-2-1 0 0,0-1 1 0,-2 2 1 16,1-2 0-16,0 1 0 0,-2 3 4 0,3-4-1 0,0 2 1 15,0 0 0-15,0 1-1 0,1 0-2 0,1-1-1 0,3 1-5 0,1-1-3 16,0 3-7-16,3-2-8 0,-1 0-8 0,3 1-12 0,2-1-12 16,-1 0-11-16,4 2-13 0,0-2-10 0,0 0-9 0,4 3-7 0,-1-2-4 15,2 4-2-15,-1-3-3 0,2 5 0 0,-1-1 0 0,2 0 0 0,-2 2 4 16,-1 2 4-16,-1 2 7 0,3 0 6 0,-3 0 8 0,0 2 9 0,1 2 3 16,-4 3 7-16,0 1 1 0,1 1 3 0,-2 1 2 0,-1 1 2 15,0 2 0-15,-3 4 2 0,0-1 1 0,0 0 2 0,-3 4 0 0,0 0 0 16,-1 0-7-16,0 3-11 0,-1 0-16 0,-2-1-20 0,0 3-32 15,-1-2-38-15,-2 1-46 0,1 1-51 0,1-2-88 0,0 3-103 0,1-4-79 16,-2 2-70-16,3-1-33 0,1-3-18 0</inkml:trace>
  <inkml:trace contextRef="#ctx0" brushRef="#br0" timeOffset="45603.6548">9390 4120 605 0,'0'-2'616'0,"-1"1"-1"0,-1 1-8 0,2 0-7 0,0 0-130 0,-3 0-191 0,3 0-113 0,-2 3-73 0,2 0-44 0,-1 0-26 0,-1 2-13 15,2 1-8-15,-2 3-4 0,1-2-4 0,1 3-10 0,-2 2-13 0,2 1-23 16,-1 0-26-16,-1 2-31 0,2 0-32 0,-2 2-42 0,2-1-48 0,0 1-60 16,0-2-67-16,2 2-79 0,0-2-84 0,1-2-43 15,0-1-22-15</inkml:trace>
  <inkml:trace contextRef="#ctx0" brushRef="#br0" timeOffset="45981.4873">9844 3759 290 0,'2'-8'605'0,"-1"2"0"15,3 2 1-15,-4 1-48 0,2 0-71 0,-2 3-114 0,0 0-134 0,2 0-81 16,-1 3-51-16,-1 0-27 0,4 1-17 0,-3 4-8 0,2-1-4 15,-1 4-4-15,1-1-2 0,2 4-1 0,-2-1-1 0,3 2-3 0,-3 2-2 16,2 1-4-16,-2-1-9 0,2 3-7 0,0 0-8 0,-2-1-8 16,3 0-8-16,-3-2-9 0,2 3-10 0,-2-4-5 0,-1 3-5 0,3-5-3 15,-2 3-5-15,0-5-4 0,3 1-6 0,-1-1-8 0,0-2-8 0,0-3-8 16,1 0-10-16,1-2-3 0,0-2 0 0,1 0 5 0,3-3 7 0,0-2 7 16,-1-1 5-16,1 0 6 0,1-3 7 0,1-1 11 0,-1 0 8 15,1-5 16-15,-1 2 19 0,0 0 19 0,-2-2 21 0,-1-1 17 16,2 2 16-16,-3 0 18 0,-2 0 13 0,2 1 12 0,-3 3 9 0,-2-2 4 15,2 3-1-15,-2 0-2 0,0 1-5 0,-3 1-10 0,2 2-9 0,-2 2-12 16,0 0-10-16,0 2-12 0,-2-1-11 0,2 5-15 0,-1-1-15 16,-1 4-13-16,-1 0-9 0,0 4-7 0,-1 2-4 0,1 2-7 0,-3 1-10 15,0 1-19-15,-1 2-22 0,-1 3-30 0,-4 2-33 0,2-1-54 0,-1 4-66 16,-1-1-121-16,-3 4-153 0,0-1-81 0,-1 3-46 0,-3-3-23 16,3 4-14-16,-5-3-1 0</inkml:trace>
  <inkml:trace contextRef="#ctx0" brushRef="#br0" timeOffset="47548.0189">4226 4107 180 0,'2'-2'453'0,"-2"-3"-17"0,2 1-72 0,-1 3-102 0,-1-3-57 0,3 1-35 0,0-1-16 0,-1 1-7 0,-1 0 0 0,-1 0 5 0,2-1-1 0,-2 1-2 16,1 1-2-16,1-1-2 0,-2 0-4 0,2 2-4 0,-2-2-4 0,0 1-5 16,0 1-5-16,0-1-6 0,-2 1-7 0,2 1-7 0,-2-2-6 15,1 2-7-15,1 0-6 0,-2 0-6 0,2 0-8 0,-3 0-8 0,0 0-8 16,2 0-8-16,-1 2-8 0,2-2-6 0,-1 1-8 0,-1 1-5 15,2-1-4-15,-2 1-5 0,2 1-4 0,0 1-4 0,0 1-2 0,0-2-2 0,2 4 0 16,-2-1-1-16,2 2 0 0,-1 0 1 0,2 0-1 0,0 1 0 16,0 2 0-16,-1 1-2 0,1-1 1 0,2 1-2 0,-2 3 0 0,2-2 1 15,0 2-2-15,1 0 0 0,-2-1 1 0,1 1 1 0,2 1 2 0,-1-1 0 16,0 0 2-16,2 2 2 0,0-2 3 0,0-1-1 0,1 1 2 16,-1-1 0-16,2 1 2 0,2-1 2 0,-2-1 0 0,1-1 2 0,2-1 1 15,-1-1-1-15,2 0-1 0,1 0-1 0,2-3-2 0,-1 0-4 16,3 1-2-16,-1-4-3 0,2 1-3 0,4-1-2 0,-3-2-5 0,4 1-3 15,0-3-7-15,0 0-5 0,2 0-7 0,1-2-5 0,-1 1-6 0,3-1-4 16,-3-1-3-16,3 0 0 0,0 0-1 0,-3 0-1 16,3 2-1-16,-1-2-1 0,-1 0 1 0,1 1 0 0,-3-3 1 0,3 3 3 15,-2-1 5-15,-2-1 5 0,3-1 5 0,-4 2 6 0,0-2 3 16,0 2 3-16,-1-1 3 0,1-1 4 0,-5 0 2 0,1 0 5 0,1 0 4 16,-5 1 2-16,3-2 5 0,-3 0 3 0,-1 1 0 0,0 0 3 15,0-3 2-15,-3 2 2 0,0-2 5 0,-1 1 5 0,-3 1 6 0,0 0 6 16,1-3 9-16,-1 1 7 0,-1 1 7 0,-2 0 7 0,-1-1 8 0,1 1 10 15,-2-2 6-15,-1 1 5 0,-1 2 4 0,-1 0 2 0,0-2-4 16,0 2-4-16,-1-1-6 0,-1 1-4 0,0 2-8 0,1-3-8 0,-1 3-7 16,-1-3-8-16,0 3-9 0,3 1-10 0,-1-1-9 0,-1 1-7 0,2 0-7 15,-2 0-5-15,1 1-4 0,1 0-4 0,-2 1-2 0,2 1-3 16,0 0-5-16,0 0-3 0,0 0-2 0,0 0-5 0,0 0-1 0,0 0-3 16,0 0 0-16,0 0-1 0,0 1 0 0,0 1 2 0,2 0 1 15,-2 1 2-15,0-3 1 0,0 3 4 0,0 1 2 0,0-1 3 0,0 0 2 16,0 0 4-16,0-2 2 0,0 2 4 0,0 1 1 0,0-1 0 0,0 0 1 15,0-1 0-15,0 3 1 0,0-3-2 0,0 1 1 0,0 0 0 16,0-2 1-16,0 1 0 0,0-1-2 0,0 2 2 0,0-1-1 0,0-1 1 16,0 1-1-16,0 1-1 0,0-2 1 0,0 1 0 0,0 1 0 15,0-2-2-15,0 0 0 0,0 3-1 0,0-3 0 0,0 1-1 0,-2 1 0 16,2 1 1-16,-1-1-2 0,-1 0-1 0,2 0 0 0,-2 1 0 16,1 0 1-16,-1-1-1 0,-1 2 0 0,1-2 1 0,1 1 1 0,-1 1 2 15,-1-1 1-15,-1 0-2 0,0 1 2 0,1 1 0 0,0-2 2 16,0 1 2-16,-2 1-1 0,2-3-1 0,-2 1-2 0,-3-1-3 0,4 2-7 15,-1-3-13-15,-2 2-19 0,1-1-20 0,-3-2-35 0,2 3-43 16,-4-4-80-16,0 3-100 0,0-3-115 0,0 2-121 0,-5-2-62 0,3-2-32 16,-2-1-18-16,0 1-7 0</inkml:trace>
  <inkml:trace contextRef="#ctx0" brushRef="#br0" timeOffset="50865.2007">2051 2576 347 0,'-3'-5'430'0,"0"3"-49"0,1-3-61 0,-1 2-69 0,2-1-48 0,-1 1-34 16,-1 0-19-16,3 0-11 0,-2 1-6 0,2 1-4 0,-1-2-6 0,-1 2-6 16,2-1-7-16,-2 2-6 0,1-1-9 0,1 1-7 0,0 0-10 15,0 0-9-15,0 0-8 0,0 0-8 0,0 0-7 0,0 1-6 0,-2 1-6 16,2 1-4-16,0-1-4 0,0 2-4 0,0 2-2 0,0-1-3 0,0 2 0 15,0 1-2-15,0 1 0 0,0-1 2 0,0 4 0 0,0-1-1 0,-1 1 0 16,1-1-2-16,-2 3 0 0,2 0-4 0,0-1-2 0,0-1-1 16,0 2-1-16,0 1 0 0,0-1 0 0,0-1-3 0,0 0-1 0,0-1-1 15,2 1-2-15,-1-3-2 0,1 3-5 0,-1-2-7 0,3-1-7 0,-1-2-11 16,0-1-13-16,0 1-12 0,2-2-20 0,-2-2-19 0,3-1-20 0,-1 0-21 16,0-1-33-16,1-2-36 0,-1 0-49 0,4 0-53 0,-1-2-62 15,0-3-66-15,-1 0-37 0,2-3-24 0,-1-1-9 0</inkml:trace>
  <inkml:trace contextRef="#ctx0" brushRef="#br0" timeOffset="51146.7444">2167 2314 324 0,'-5'-4'479'0,"0"-1"-40"0,0 2-65 0,0 2-81 0,2 0-92 16,-3-1-57-16,3 2-40 0,-2 0-21 0,1 2-13 0,0-2-9 0,1 2-3 15,0 1-8-15,1-1-6 0,-1 2-7 0,-1-1-6 0,2 3-8 0,1-1-3 16,-1 1-5-16,0-1-2 0,2 3-3 0,0-1-2 0,0 0 0 0,0-2-2 15,0 4 1-15,0-4 0 0,2 0 0 0,0 1-1 0,-1-2 0 0,1 0 0 16,2 1-2-16,-1 0-1 0,-1-2 1 0,1-1-1 0,0 1 3 16,1-1 2-16,-1 1 1 0,0-3-1 0,0 0-1 0,3 0-1 0,-3 0-1 15,2-1-2-15,-2-1 0 0,2-1 2 0,-3 1-1 0,3-2 2 0,-2 0-2 16,1 1 0-16,-1-2-1 0,2-1-1 0,-2 2-2 0,-1-1-1 0,0 0 0 16,-1 0 2-16,-1 0-1 0,2 0-2 0,-2 1-4 0,0 1-5 15,0-2-6-15,-2 3-7 0,2-1-9 0,-1 1-10 0,-1-1-10 0,0 3-11 16,1 0-12-16,-1 0-15 0,-3 3-21 0,2 0-23 0,-1-1-38 0,-1 5-45 15,2 0-67-15,-2-2-78 0,0 3-50 0,2 1-37 0</inkml:trace>
  <inkml:trace contextRef="#ctx0" brushRef="#br0" timeOffset="51352.4866">2214 2764 429 0,'-2'0'581'0,"1"0"7"0,-1 0-28 16,-1 0-44-16,1 0-108 0,2 0-137 0,-1 0-78 0,1 0-53 0,0 0-30 16,0 0-22-16,1-1-16 0,-1-2-13 0,2 1-20 0,1 1-20 0,-1-1-21 15,3-1-21-15,-1 1-20 0,1 0-23 0,3-1-20 0,-2 1-22 16,1 1-28-16,-1-3-29 0,2 4-29 0,1-3-32 0,-1 3-37 0,0-4-39 16,0 4-31-16,0-1-25 0,-2 1-40 0,1 0-47 0,-2 0-21 0</inkml:trace>
  <inkml:trace contextRef="#ctx0" brushRef="#br0" timeOffset="51498.801">2249 2803 253 0,'-5'3'417'0,"2"-1"-42"0,0-1-58 0,-1 0-41 0,3 2-35 0,-2-3-26 15,1 0-23-15,1 2-20 0,1-2-16 0,0 0-16 0,0 0-16 0,0 0-12 16,0 0-14-16,3 0-13 0,1-2-11 0,-2 2-13 0,3 0-14 0,0-3-16 16,1 2-20-16,1 0-23 0,3-1-23 0,-2-1-28 0,0 0-33 15,3-1-41-15,0 2-48 0,2-3-60 0,1 2-71 0,-3-1-78 0,3 0-82 16,-1 1-40-16,-1-2-22 0</inkml:trace>
  <inkml:trace contextRef="#ctx0" brushRef="#br0" timeOffset="51915.042">2516 2595 402 0,'-2'-2'493'0,"-1"1"-55"0,0-1-86 0,0 0-71 0,-2 2-62 0,2 0-37 15,0 0-28-15,1 0-17 0,1 0-14 0,-1 0-14 0,-1 0-11 16,1 2-12-16,-1 0-10 0,1-2-10 0,1 1-8 0,-2 3-7 0,-2-3-8 16,2 2-6-16,0 1-7 0,1-1-4 0,-1 2-4 0,0-1-3 0,0 2-1 15,-1 2-1-15,1-3-2 0,-1 3 0 0,-1 1-2 0,2-2 0 0,1 1-2 16,1 1-2-16,-1-1-2 0,0 1 0 0,1 0-2 0,1-1 1 15,1 0-1-15,1-1 0 0,0 2-1 0,-1-2 1 0,2 1-1 0,1-1 1 16,0-1-2-16,2 0 0 0,-1-2-3 0,0 1-3 0,1-1 0 0,1-1 0 16,0 0-3-16,1-2-1 0,0 1 0 0,2-2 1 0,-2-2 0 0,1 1-1 15,1-2 2-15,-1-1 0 0,1-1 3 0,-2-1 3 0,2 0 5 0,0 0 2 16,-2-2 2-16,-1 1 2 0,0-1 3 0,-2-2 4 0,-2 1 3 16,-1 0 4-16,-1-2 5 0,-1 3 1 0,0 0 2 0,-1-4 0 0,-2 4-1 15,-1-1-1-15,1-3-3 0,-2 4-2 0,-2-2-3 0,0 3-4 0,-1 0-3 16,0 1-6-16,-1 0-9 0,-1 1-16 0,1 0-21 0,-2 5-29 0,0-4-33 15,1 4-44-15,-1 2-48 0,0 0-85 0,-1 1-105 0,1 2-82 0,-1 2-73 16,0 0-35-16,2 0-18 0,1 0-7 0</inkml:trace>
  <inkml:trace contextRef="#ctx0" brushRef="#br0" timeOffset="53264.3463">3621 2833 18 0,'-2'-1'438'0,"2"-1"-51"0,-1-1-76 0,-1 1-63 0,2 2-55 0,-1-3-33 0,1 3-22 0,0-4-14 0,0 3-12 0,0-1-12 15,0 2-12-15,0-2-9 0,0-1-11 0,1 2-8 0,-1 1-10 16,2-1-10-16,-1-1-6 0,-1 2-6 0,2-1-6 0,-2-1-4 0,2 2-1 15,-1-2-2-15,-1 2-2 0,0 0 2 0,0 0 2 0,0 0 2 0,0 2 2 16,2-2 4-16,-2 2 4 0,1-1 3 0,-1 1 3 0,0-1 3 16,0 3 4-16,0-2-1 0,0 1 2 0,0 2 0 0,0-1-2 0,0 1 1 15,3-1-3-15,-3 2-1 0,0-2-5 0,2 3-2 0,-1 0-4 0,-1-1-5 16,2 1-3-16,-2 1-3 0,1-1-5 0,1 2-3 0,1-1-1 0,-1-2-3 16,1 0 0-16,-1 2-5 0,1-2-5 0,0 1-6 0,-1-1-9 15,2 0-10-15,1 0-14 0,-2-2-17 0,2 1-19 0,-2-2-21 0,2 2-22 16,0-3-28-16,-1 3-30 0,1-5-47 0,0 2-52 0,0-2-66 0,1 0-74 15,-1 0-44-15,2-2-29 0</inkml:trace>
  <inkml:trace contextRef="#ctx0" brushRef="#br0" timeOffset="53457.5793">3673 2675 301 0,'-5'0'483'0,"2"-3"-49"0,-2 1-74 0,1 0-82 0,1 2-85 16,-1-1-52-16,3 1-38 0,-1 0-19 0,2 0-13 0,0 0-10 15,0 0-8-15,0 0-9 0,0 0-9 0,0 0-8 0,0 0-7 0,0 1-6 16,0-1-6-16,2 4-4 0,-1-3-2 0,-1 1 0 0,2-2-2 0,1 2-3 16,-1 1-1-16,-1-3-7 0,2 0-9 0,0 2-11 0,-1-2-16 0,1 1-21 15,0 1-20-15,1-2-29 0,-1 1-32 0,2 1-44 0,-1-2-47 16,2 1-69-16,-2 1-76 0,0-1-46 0,-2 2-29 0</inkml:trace>
  <inkml:trace contextRef="#ctx0" brushRef="#br0" timeOffset="53655.5927">3763 2905 448 0,'-3'0'527'0,"1"-3"6"0,1 1-74 16,-1-1-115-16,2 1-90 0,0-1-81 0,0 1-47 0,0 0-32 0,3-1-18 15,-1 2-12-15,3-2-14 0,-2 2-11 0,5-1-20 0,-1-1-21 0,1-1-23 16,2 4-24-16,1-2-23 0,0-1-23 0,2 1-28 0,-1 1-29 15,1 0-34-15,1-2-39 0,-1 1-39 0,1 1-36 0,-1-2-49 0,-2 3-55 16,0-3-30-16,-3 1-18 0</inkml:trace>
  <inkml:trace contextRef="#ctx0" brushRef="#br0" timeOffset="53865.6679">3850 2810 283 0,'-7'0'435'15,"2"-1"-52"-15,1 1-77 0,0-1-56 0,0-1-44 0,1 2-31 16,1-1-22-16,1-1-16 0,-1 2-12 0,2 0-13 0,0 0-13 0,0 0-14 15,0 0-13-15,0 0-11 0,0 0-11 0,0 0-8 0,2 0-8 0,-2 3-6 16,1-1-7-16,1-1-3 0,1 3-2 0,-1-2-2 0,0 1-3 0,-1 2-1 16,2-1 1-16,-1-1 2 0,0 2 0 0,2-1 2 0,-3 2-1 15,1-1 0-15,1 1-2 0,-1 0-2 0,1 0-1 0,0-1-1 0,-1 3-1 16,1-1-5-16,-1-2-6 0,1 2-9 0,0 0-11 0,0 0-16 0,-2-1-16 16,1 2-22-16,1-2-23 0,-1-1-34 0,0 2-36 0,-1-2-49 0,2 2-56 15,-1-2-75-15,1-1-86 0,0 1-44 0,1-2-28 0</inkml:trace>
  <inkml:trace contextRef="#ctx0" brushRef="#br0" timeOffset="54071.0641">4078 2822 24 0,'-2'-4'566'0,"-1"3"8"0,0-3 6 0,0 4-52 15,-1-3-85-15,1 2-98 0,1 1-108 0,1-1-63 0,-1 1-42 0,2 0-27 16,0 0-20-16,-1 1-15 0,1 0-13 0,0 2-12 0,0-1-12 15,1 1-10-15,-1 2-7 0,2-1-5 0,1 2-4 0,0 0-3 0,-1 1-2 16,3 3 1-16,-2-2 1 0,2 1-2 0,1 2-4 0,0-2-9 0,-1 3-12 16,1 0-21-16,1-1-24 0,0 2-34 0,0 1-41 0,1-1-67 0,-2 1-82 15,3-1-98-15,-2 2-107 0,-1 0-57 0,1-2-30 0,-1 1-15 16</inkml:trace>
  <inkml:trace contextRef="#ctx0" brushRef="#br0" timeOffset="57850.4591">4041 4632 484 0,'0'-2'515'0,"0"-3"-1"0,0 3-85 0,0 0-127 0,0 1-84 0,0 1-58 0,0 0-33 16,0 0-21-16,0 0-14 0,0 0-10 0,0 0-8 0,0 0-7 16,0 0-9-16,0 1-9 0,2 1-8 0,-2 0-7 0,2 3-6 0,-1-2-3 15,-1 2-4-15,2 2-3 0,-2-1 0 0,1 2 1 0,1 1 1 16,-2 2 0-16,3 1 0 0,-2 0-1 0,-1 0-1 0,0 1-1 0,0 2-1 15,0 1-3-15,0 0-1 0,0 0-2 0,0 0-1 0,0 1-1 0,0 0-1 16,0-1-1-16,2-1-3 0,-2-1-1 0,3 1-7 0,-1 0-6 16,-1-3-9-16,3 0-11 0,-1-2-13 0,0-1-14 0,2 0-18 0,-2-2-18 15,4-1-21-15,0-1-22 0,-1-3-30 0,1 1-32 0,2-3-43 16,-1 0-49-16,2 0-52 0,0-5-53 0,0 0-38 0,0-2-32 0,2-2-14 16</inkml:trace>
  <inkml:trace contextRef="#ctx0" brushRef="#br0" timeOffset="58129.9805">4075 4371 240 0,'-10'-6'489'15,"0"0"7"-15,1 0-81 0,1 3-127 0,3 0-85 0,-1 1-64 0,3-1-36 16,-2 3-21-16,2-1-10 0,0 1-6 0,1 0-6 0,-1 1-4 0,3-1-9 16,-2 3-9-16,1 0-9 0,1 0-7 0,0 2-8 0,0 0-2 15,0 2-3-15,0-1-2 0,1 1 0 0,1 0-1 0,0 0-3 0,-1 1-2 16,3-3-2-16,-1 1-2 0,0 0-3 0,1 0-2 0,1-1-1 15,-2-1-1-15,2 1 0 0,0-2 1 0,0-3 1 0,1 3 1 0,-2-3 4 16,1-3 5-16,0 3 4 0,0-3 3 0,0-2 3 0,2 1 4 0,-2-2 4 16,-2-2 6-16,2 1 6 0,-2 0 5 0,-1-1 3 0,-2-1 4 15,2-1 2-15,-2 2 2 0,-2-1-2 0,0 0 0 0,1 1-1 0,-2 1-1 16,-1 2-2-16,1-4-2 0,0 5-5 0,0-2-5 0,-2 1-7 0,2 2-8 16,0-1-11-16,1 1-14 0,-1 0-19 0,0 3-19 0,0 0-24 0,1 0-27 15,-1 3-33-15,1 0-35 0,1 1-53 0,-2 2-56 0,0 1-80 16,3 0-89-16,-2 2-54 0,2 0-34 0,0 1-13 0</inkml:trace>
  <inkml:trace contextRef="#ctx0" brushRef="#br0" timeOffset="60752.1308">4240 4801 301 0,'0'-3'393'0,"-1"2"-41"0,-1-1-44 0,2-1-33 0,-3 3-30 0,2-1-21 0,-1 0-20 0,2 1-11 16,-1-2-10-16,-1 2-10 0,2-1-8 0,-2-1-10 0,2 2-11 16,0-2-10-16,0 2-12 0,0 0-11 0,0 0-15 0,0-1-12 0,2-1-15 15,-2 2-10-15,2-2-12 0,-1 2-10 0,1-3-10 0,2 3-10 16,-1-4-9-16,0 3-14 0,2 1-13 0,0-4-13 0,0 4-16 0,4-3-16 16,-3 3-18-16,3-2-20 0,-1 0-24 0,1 2-27 0,0-1-31 0,1-1-36 15,-1 2-39-15,1-2-45 0,-2 1-47 0,0 1-55 0,1 0-62 16,-1 0-32-16,-3 0-20 0</inkml:trace>
  <inkml:trace contextRef="#ctx0" brushRef="#br0" timeOffset="60931.2154">4263 4841 398 0,'-5'0'540'0,"0"4"11"0,2-3-56 16,0-1-92-16,-1 2-80 0,3 0-71 0,-1-2-48 0,2 0-34 15,0 0-22-15,0 0-18 0,0 0-14 0,0 0-14 0,2 0-16 0,-1-2-19 16,3 0-19-16,-1 1-24 0,3-3-22 0,1 1-24 0,2 1-24 15,-1-3-26-15,2 2-28 0,2-1-27 0,-1-1-28 0,3 1-29 16,-1-2-40-16,1 1-45 0,2-1-55 0,-3 0-57 0,4 2-60 0,-4-2-57 16,2-1-28-16,0 2-8 0</inkml:trace>
  <inkml:trace contextRef="#ctx0" brushRef="#br0" timeOffset="61216.2282">4536 4606 79 0,'-3'-3'515'15,"-2"0"-5"-15,2 2-11 0,0-2-74 0,0 0-102 0,-1 3-69 0,1-2-50 16,0 1-33-16,0 1-23 0,2-2-15 0,-1 2-13 0,0 0-12 16,2 0-11-16,0 0-13 0,0 2-13 0,-1-2-11 0,-1 3-9 0,2-3-8 15,0 3-3-15,0 1-3 0,0-1-2 0,0 3 2 0,0-2 2 0,2 4 3 16,-1 1 4-16,-1-2 4 0,2 1 1 0,-2 1 3 0,2 2 1 16,-1 0-2-16,-1 1-1 0,0 0-4 0,3 1-4 0,-3 0-3 0,0 2-4 15,0 0-4-15,0-1-4 0,0 1-4 0,0 1-3 0,0-1-3 16,1 0-2-16,-1 0-2 0,2 1-2 0,-2-2-2 0,0 0 0 0,2-1-1 15,-1 0-1-15,-1 1 0 0,2-4 0 0,-2 1 1 0,2-2 0 16,-1 0 1-16,-1-2 2 0,2 1-1 0,-1-4 3 0,-1 3-1 0,2-4-1 16,1-1-7-16,-1 2-5 0,1-3-12 0,-1 1-15 0,-1-2-20 0,2 0-24 15,0-2-31-15,0 1-35 0,2-3-50 0,0 0-58 0,0 1-95 16,0-2-116-16,0 0-82 0,2-2-63 0,-2-1-33 0,0-1-11 16,-1 1 0-16</inkml:trace>
  <inkml:trace contextRef="#ctx0" brushRef="#br0" timeOffset="64183.5939">5457 4495 432 0,'-6'-4'518'0,"-2"1"-32"0,4 0-54 0,-1 1-88 0,2 1-103 0,-1-1-65 16,1 2-46-16,0 0-24 0,0 0-14 0,0 0-11 0,3 0-10 0,0 0-11 15,0 0-12-15,0 0-10 0,0 0-10 0,0 0-7 0,-2 0-9 16,2 2-4-16,0-1-5 0,0 1-2 0,0 1-1 0,0-2 0 0,0 2 2 15,0 2-1-15,0-1 0 0,0-1 0 0,0 2 1 0,0-3 2 16,0 2-1-16,0-1 1 0,0 0 2 0,2 0 1 0,-2-2 1 16,3 2 2-16,-3-2 1 0,3 1 4 0,-3-2 0 0,0 0 3 0,0 0 3 15,2 0 0-15,-2 0 4 0,0 0 2 0,1 0 3 0,2 0 2 16,-1 0 1-16,0-2 0 0,-1 1 0 0,1 1-3 0,1-2-2 0,-3 1-2 16,2 0 0-16,-1-2-2 0,-1 3-2 0,0-3-1 0,0 3-1 15,0 0-2-15,0-3-4 0,0 3 0 0,-1-2-3 0,-1 0-1 16,0 2 0-16,1-1-1 0,-1 0 0 0,1 1-2 0,-1 0-1 0,2 0-3 15,0 0-3-15,-2 0-2 0,1 0-4 0,-1 1-7 0,2 0-12 16,-1 1-17-16,-1 0-22 0,-1 1-29 0,0 0-36 0,3 1-49 0,-2 2-61 16,2-1-91-16,-1 1-106 0,1 0-67 0,0 1-46 0,0 1-22 15,1-1-12-15</inkml:trace>
  <inkml:trace contextRef="#ctx0" brushRef="#br0" timeOffset="64599.504">5475 4761 303 0,'0'-3'471'0,"-2"1"-24"0,1-1-65 0,-1 3-92 0,2-2-62 0,-1 1-45 0,-1 1-33 0,2 0-20 0,0 0-16 0,0 0-9 0,0 0-12 15,0 0-12-15,0 0-10 0,-2 0-11 0,1 1-12 0,1-1-12 0,0 2-8 16,-2-2-6-16,2 1-5 0,0 1-4 0,0 1 0 0,0-1 0 16,0 0 3-16,0 1 2 0,0 1 3 0,0 1 3 0,0 0 3 15,0-2 3-15,0 4 3 0,0-2 3 0,0 3 1 0,0-1 0 16,0 2 0-16,0 0 0 0,0 1-2 0,-1 2-3 0,1-2-4 0,0 2-2 15,0 0-3-15,0 0-1 0,0 1-3 0,0-1-2 0,1 0-3 16,1 0-1-16,-1 0-3 0,1 0-1 0,1 0-1 0,-1-2-3 0,1-1-1 16,0 1-4-16,3-3-7 0,-3 2-9 0,2-3-13 0,0 0-16 0,0-1-20 15,4-2-21-15,-4 2-23 0,3-3-25 0,0-2-37 16,1 0-41-16,-1 0-65 0,3-2-75 0,0 0-72 0,-1-3-69 0,-1-1-34 16,1-1-15-16</inkml:trace>
  <inkml:trace contextRef="#ctx0" brushRef="#br0" timeOffset="64911.5121">5595 4780 325 0,'-1'0'470'0,"-1"0"-43"0,2 0-65 15,-2 0-61-15,2 0-56 0,-1 0-33 0,1 0-24 0,-2 0-16 16,1 0-14-16,-1 0-10 0,2 0-12 0,0 0-11 0,0 0-10 0,0 0-12 16,0 0-12-16,0 0-14 0,0 0-14 0,0 0-12 0,2 0-11 15,-1 0-9-15,2 0-6 0,2 0-8 0,0 0-7 0,3-2-13 16,-2 2-14-16,2-3-17 0,3 3-17 0,0-4-21 0,0 3-20 0,0-3-26 15,0 1-27-15,2 1-37 0,1 0-41 0,-3-1-55 0,3 0-61 0,-1-1-72 16,-1 1-79-16,-2-2-35 0,1 0-15 0</inkml:trace>
  <inkml:trace contextRef="#ctx0" brushRef="#br0" timeOffset="65164.6893">5633 4700 474 0,'-6'0'507'0,"3"0"-45"15,-1 3-71-15,1-3-79 0,2 2-86 0,-1-2-53 0,0 0-36 16,2 0-23-16,0 0-12 0,0 0-9 0,0 2-5 0,2 1-5 0,-2-1-4 16,2 1-6-16,-1-1-7 0,2 1-5 0,-1 0-6 0,1 2-4 15,-1 1-5-15,1 0-2 0,1 0-4 0,0 1 1 0,0 1-2 0,-2-1-2 16,1 3-3-16,-1-3-4 0,-1 3-4 0,1 1-3 0,1-1-3 16,-1 0-3-16,-2 2-1 0,1 0-3 0,1 0 1 0,-2-1-2 15,0 0-1-15,0 1-2 0,0 0-1 0,0 0-7 0,3-2-8 0,-3 0-11 16,1 0-12-16,-1-1-19 0,2 0-22 0,-2-1-27 0,2 0-30 15,-1-1-41-15,1-2-45 0,-1-1-66 0,3 0-76 0,-1-1-76 0,2 0-77 16,-2-3-37-16,4 0-15 0</inkml:trace>
  <inkml:trace contextRef="#ctx0" brushRef="#br0" timeOffset="65420.5334">5891 4657 452 0,'-2'-1'533'0,"2"-2"10"0,-2 3-71 15,2 0-116-15,0 0-83 0,0 0-71 0,0 0-41 0,0 0-27 16,0 0-15-16,0 1-7 0,0 1-10 0,0 1-9 0,0 1-9 0,2 1-11 16,-2-2-10-16,2 4-9 0,-1-1-7 0,-1 1-7 0,2 2-4 15,1 3-2-15,-1-2-1 0,-1 2-3 0,1 0-1 0,-2 1-4 16,3 3-2-16,-2-1-5 0,1-1-7 0,-1 3-8 0,-1 0-16 15,2 0-20-15,-2 0-29 0,0 1-33 0,0-2-44 0,-2 3-47 0,2-2-90 16,-1 1-109-16,-2 0-84 0,-2-1-73 0,2 0-38 0,0-1-19 16,1-1-8-16</inkml:trace>
  <inkml:trace contextRef="#ctx0" brushRef="#br0" timeOffset="71296.5329">3176 5373 132 0,'-1'-2'314'0,"1"1"-43"0,-2-3-33 0,2 4-32 0,-2-3-16 0,0 1-8 0,2 0-4 0,0 1-2 0,0-3 2 0,0 3 1 15,-2-1 0-15,2 0-3 0,0-1-1 0,0 1-3 0,0 1-4 0,0-2-5 16,-1 1-6-16,1 0-5 0,-2 2-7 0,2 0-9 0,0 0-7 16,0 0-10-16,0 0-10 0,0-1-9 0,0 1-8 0,0 0-8 15,-3 0-10-15,1 0-9 0,2 0-9 0,-3 1-8 0,3-1-10 0,-2 2-8 16,1 0-6-16,-1 1-7 0,2 0-5 0,-1 0-4 0,1-1-5 0,0 3-3 16,0 0-3-16,0 0-2 0,0 4 0 0,0-2 0 0,0 1 1 15,0 0-1-15,0 3 1 0,0-2 0 0,0 1 2 0,0 0 1 0,0 2 0 16,0-2 2-16,0 0-1 0,0 2 1 0,0-1 1 0,0-3 2 0,0 2-1 15,0-1 1-15,0-1-1 0,1-1 1 0,-1 0 1 0,2-1-2 16,-2-1 0-16,1-1-1 0,1-1-1 0,-2 0 0 0,2-1 1 0,-1 1 3 16,-1-3 2-16,0 0 0 0,0 0 4 0,0 0 2 0,0 0 3 15,2 0 0-15,0 0-1 0,-1-2 2 0,1 1 0 0,-1-3 0 0,1 3 0 16,2-2-1-16,-2 0-3 0,-1 0-3 0,1 0-3 0,1 0-3 16,-1-1-5-16,-1 1-4 0,3-2-4 0,-1 2-3 0,0 1-1 0,0-1-3 15,2-1-1-15,-1 3-1 0,1-3 0 0,0 1 0 0,0 1-1 0,0 0 1 16,1 1 0-16,0-1 1 0,2 0 0 0,-3 1 1 0,3 1 1 15,-1-2 1-15,0 2 3 0,-2 0 1 0,3 0 1 0,-2 2 1 0,0-2 0 16,-1 1 2-16,0 1-1 0,0-2 0 0,-2 2 0 0,2-1 2 0,-1-1 0 16,-1 2 3-16,-1-2 0 0,1 2 1 0,-1-2-1 0,-1 0 1 0,-1 3 0 15,0-3 2-15,0 0 0 0,0 0 3 0,0 0-1 0,0 0 1 16,0 0 0-16,0 0 2 0,0 0-1 0,0 0 2 0,0 0 1 16,0 0 0-16,0 0 0 0,0 0 0 0,0 0-1 0,0 0 1 0,0 0 0 15,0 0-1-15,0 0-1 0,0 0-1 0,0 0 1 0,0 0-2 16,0 0 1-16,0 0-2 0,0 0 1 0,0 0-2 0,0 0 1 0,0 0 1 15,0 0 0-15,0 0 2 0,0 0 0 0,0 0 1 0,0 0 0 0,0 0 1 16,0 0 0-16,0 0 1 0,0 0 0 0,0 0 1 0,0 0-1 16,0 0 0-16,0 0 0 0,0 0-1 0,0 0-3 0,0 0 1 0,0 0-2 15,0 0 0-15,0 0-1 0,0 0-1 0,0 0 0 0,0 0-4 0,0 0-1 16,0 0-4-16,0 0-5 0,0 0-9 0,0 0-8 0,0 0-7 16,0 0-6-16,0 0-10 0,0 0-9 0,0 0-9 0,0 0-9 15,0 0-11-15,0 0-11 0,0 0-9 0,0 0-9 0,0 0-10 0,0 0-6 16,-1 0-6-16,-1 0-9 0,0 2-8 0,1 0-11 0,-1-2-9 15,-1 1-11-15,0-1-13 0,2 2-13 0,-1 0-14 0,2-2-12 0,0 0-16 0,-3 0-12 16,1 0-8-16,2 0-4 0,0 0 0 0,0 0 5 0,0 0 11 16</inkml:trace>
  <inkml:trace contextRef="#ctx0" brushRef="#br0" timeOffset="71766.8003">3298 5513 132 0,'0'0'216'0,"-1"-2"-4"0,-1 2-9 0,2-2-7 0,-3 2-11 0,3-1-12 0,-1-1-12 0,-1 2-10 0,2-2-11 0,-2 1-8 0,1-1-10 16,1 1-7-16,-2 0-9 0,1-2-7 0,-1 1-8 0,2 1-7 15,0-1-7-15,0 1-10 0,0-1-8 0,0 0-8 0,0 2-8 0,0-1-7 16,0 1-6-16,0 0-8 0,0 0-8 0,0-1-11 0,0-1-9 16,0 2-7-16,2-1-7 0,-1-1-8 0,1 2-8 0,-2 0-7 0,0 0-6 15,0 0-3-15,0 0-5 0,3 0-1 0,-3 0-2 0,0 0 1 0,0 0 0 16,2 0 3-16,-1 2 4 0,-1-1 5 0,3-1 5 0,-3 0 7 16,0 2 6-16,0-2 8 0,0 2 6 0,0 0 6 0,0 0 5 0,-3 1 5 15,3-3 4-15,-1 1 8 0,-1 1 6 0,2-2 8 0,-2 0 9 0,2 0 9 16,-1 3 9-16,1-3 8 0,0 0 9 0,0 0 7 0,0 0 8 15,0 0 6-15,0 0 7 0,0 0 6 0,0 0 4 0,0 0 2 0,0 0-1 16,0 0 1-16,0 0-4 0,0 0-4 0,0 0-3 0,0 0-4 16,0 0-7-16,1-3-6 0,1 3-8 0,0 0-6 0,2-2-9 0,-1 1-9 15,0 1-6-15,2-2-6 0,0 1-9 0,1 1-6 0,2 0-6 16,2 0-6-16,-1 0-5 0,2 0-5 0,-1 0-4 0,1 1-1 0,1 1-1 0,-1-1-1 16,1 1 0-16,0 2-1 0,-1-1 1 0,-1 2-1 0,2 0 1 15,-2 0 1-15,2 2 1 0,-2 0 1 0,-2 1 1 0,3 0 1 0,-2 3 0 16,-1-1 0-16,0 0 1 0,0 2 1 0,-2 0 0 0,1 0 0 15,-2 1 1-15,-2-1 0 0,0 1 0 0,1 0 2 0,-4 1-1 0,0-2 2 16,0 2-1-16,-4-2 3 0,1 1 3 0,-2-1 5 0,-1 0 3 16,-1-1 5-16,-2-1 3 0,-1 0 4 0,1 1 4 0,-5-2 4 0,3 1 1 15,-1-3 2-15,-3 0 0 0,0 1 3 0,1-4 2 0,0 2-1 0,-3-1-1 16,2-1-3-16,-2-1-2 0,1-2-5 0,2-1-9 0,-2 0-14 16,2 0-18-16,1-1-21 0,-1-2-24 0,1-1-27 0,1-1-32 15,2 0-35-15,1 0-50 0,1-1-55 0,2-1-95 0,1-2-115 0,0-3-83 16,3 2-65-16,1-2-29 0,1 0-9 0,3-1 5 0</inkml:trace>
  <inkml:trace contextRef="#ctx0" brushRef="#br0" timeOffset="72034.9266">3295 5331 416 0,'-8'-5'590'0,"2"-1"10"0,0 1 9 0,1 0-64 0,0-1-96 0,2 2-105 0,0 0-106 0,0 1-66 0,3-2-43 0,0 3-24 0,0 0-15 16,3-1-10-16,0 0-7 0,1 1-9 0,1 0-10 0,2-1-12 15,2 3-12-15,2-2-11 0,0 1-12 0,2 1-12 0,4-2-9 0,1 1-9 16,-1 1-7-16,2-2-4 0,0 2-1 0,3 0-1 0,-1 0-1 0,-2 0-2 16,1 0-3-16,2 2-1 0,-4-2 0 0,1 1-2 0,-2 1 0 15,-3-2 1-15,2 3 1 0,-5-3 1 0,1 3 1 0,-2-1-2 0,-2 0-3 16,-1 1-8-16,-2 0-10 0,-2 1-13 0,1-1-14 0,-4 2-20 15,0-1-25-15,0 3-41 0,-3-1-48 0,2-1-80 0,-2 3-94 0,-1 0-73 16,0 1-60-16,-1-1-27 0,0 2-10 0</inkml:trace>
  <inkml:trace contextRef="#ctx0" brushRef="#br0" timeOffset="72271.2741">3888 5842 542 0,'-5'-2'675'0,"2"-1"4"0,-2-1 5 0,2 1-20 0,0 1-31 16,0 2-140-16,1-3-195 0,1 3-114 0,-1 0-75 0,2 0-42 0,0 0-24 16,0 0-13-16,0 0-4 0,2 0-9 0,-1 3-9 0,1-1-16 15,1 1-17-15,0 2-20 0,0-1-21 0,0 2-24 0,-1 0-24 16,1 0-32-16,0 2-38 0,1 0-51 0,-1 0-60 0,0 1-100 0,0 1-120 15,0-1-73-15,-2-1-44 0,1 1-17 0,0 0-2 0</inkml:trace>
  <inkml:trace contextRef="#ctx0" brushRef="#br0" timeOffset="73047.3847">4305 5533 471 0,'-3'-5'569'0,"-2"2"13"0,1-1-61 0,1 1-99 0,-1-2-84 16,3 1-76-16,-1-2-43 0,2 3-29 0,0-1-17 0,0-1-11 0,2 0-11 0,-1 1-11 0,3 1-11 16,-1-1-14-16,3-1-12 0,-2 2-15 0,3-1-13 0,-1 1-12 0,1 0-12 15,2-1-12-15,-1 1-12 0,0 3-11 0,4-4-8 0,-4 3-8 16,2 1-5-16,2-2-3 0,-2 2-2 0,1 0-2 0,-2 2-2 0,1-1 1 15,-2 1-3-15,0 0-2 0,1 1 0 0,-4 4 0 0,0-2-1 16,1 0 1-16,-2 1 0 0,0 2 1 0,-3 1 2 0,1-1 2 0,-2 0 0 16,0 3 4-16,0-3 3 0,-3 2 0 0,0 0 4 0,0 1 3 0,-2 1 1 15,0-2 0-15,0 0 3 0,-1-1-1 0,0 1 1 0,-2-2 1 16,3 2-1-16,-1-2 1 0,-1 0-2 0,0-1 1 0,2 1 0 16,0-4 0-16,2 3-1 0,-2-2 1 0,2-2-1 0,1 1 2 0,-1-1-1 15,3-1-1-15,0-1-1 0,0-1 0 0,0 2-4 0,3-2-5 16,-1 0-4-16,3 0-5 0,-2-2-5 0,2 2-5 0,1-3-3 0,3 1-2 15,-2 1-4-15,2-1-2 0,4 0-3 0,-2-1-2 0,0 1-1 16,3 0 2-16,-1 1 1 0,1-3 1 0,-3 4 6 0,2 0 3 0,1 0 3 16,-4 0 3-16,2 0 3 0,-2 2 2 0,-1 0 1 0,1 1 4 0,-4 2 0 15,2-1 3-15,-2 1 1 0,-1 0 0 0,1 1 2 0,-1 2 4 0,-2-1 1 16,-1 1 2-16,1-1 2 0,-3 3 1 0,0-2 3 16,0 1 1-16,-2-1 3 0,1 1 3 0,-2-2 5 0,-1 0 5 0,-3 3 4 15,2-3 2-15,-3 1 1 0,0-1 1 0,-3 0 0 0,2 0 2 0,-3-1 0 16,-2-1 0-16,2 2-2 0,-2-3-4 0,-1 2-13 0,-2-3-17 15,2 2-29-15,-2-2-34 0,3 0-44 0,-2-1-50 0,2 0-92 0,2-1-117 16,0-1-96-16,1-1-85 0,2-1-45 0,4 0-25 0,0-3-11 0</inkml:trace>
  <inkml:trace contextRef="#ctx0" brushRef="#br0" timeOffset="73232.2634">4882 5782 365 0,'5'2'618'0,"0"-1"8"0,-2 2 9 0,0 0-46 0,0 0-70 0,2 0-123 0,-2 1-146 0,0-1-81 16,0 2-50-16,-1-1-24 0,1 1-10 0,0 2-6 0,2-2-4 0,1 2-6 15,-3-2-10-15,0 4-9 0,1 0-12 0,-1-1-18 0,0 2-20 0,0 0-25 16,-1 2-26-16,1-2-36 0,-1 3-39 0,-2-1-58 0,1 2-70 16,2-2-113-16,-3 2-140 0,0-1-77 0,-3 0-47 0,2 1-23 15,1-3-15-15,-2-1 2 0</inkml:trace>
  <inkml:trace contextRef="#ctx0" brushRef="#br0" timeOffset="73531.2253">5747 5632 301 0,'0'-9'653'0,"0"2"7"0,-2-1 7 0,2 3 6 0,-1-2-83 0,-1 2-127 16,2 2-121-16,-1-1-117 0,-1 1-71 0,2 0-47 0,0 3-25 15,0 0-12-15,0 0-6 0,0 3 0 0,0 0-4 0,2 1-9 16,-1 3-7-16,-1-2-7 0,3 5-6 0,-1-2-7 0,0 3-3 0,-1 3-3 16,3-1 0-16,-2 1 2 0,0-1 1 0,-1 2 3 0,1 2-3 15,1-3-4-15,-1 3-12 0,-1 0-17 0,-1-1-18 0,2 1-23 16,-2-2-23-16,2 2-28 0,-1-2-31 0,1 2-36 0,-1-1-44 0,-1-1-48 15,2-1-73-15,-2-1-85 0,3 1-92 0,-1-3-98 0,2-1-40 16,1-2-14-16,0 1 3 0</inkml:trace>
  <inkml:trace contextRef="#ctx0" brushRef="#br0" timeOffset="73848.9494">6094 5710 639 0,'-3'-3'651'0,"0"-1"1"0,-1 1 2 15,-1 1-66-15,3-1-98 0,-1 3-120 0,1 0-129 0,-1 0-77 0,0 3-50 16,0 0-24-16,0 0-12 0,-2 3-5 0,0 2-3 0,2 0-5 16,-2 2-4-16,1 0-1 0,0 2-2 0,-1 2 0 0,1 0-2 15,1 1-5-15,0 2-11 0,1 0-8 0,1-1-10 0,1 1-8 16,0-1-8-16,1 0-6 0,1-3-5 0,1 0-8 0,0 1-5 0,3-3-6 16,1-1-8-16,-1-1-6 0,2-1-8 0,1-3-4 0,-1 0-3 15,0-2 0-15,3-2 2 0,-3-2 0 0,3-2 3 0,0 0 4 16,0-4 3-16,-1 0 5 0,-1-3 5 0,1 0 5 0,-2-1 5 0,0-1 6 15,-1-1 5-15,-2-2 5 0,-2 1 4 0,1-1 5 0,-3-2 0 0,1 3 2 16,-2-1-1-16,-2-1 0 0,-1 0-2 0,0 2-2 0,-2 0-2 16,0 2-1-16,-2 0-1 0,0-1-3 0,-1 4-1 0,-3 0-7 0,3 2-11 15,-3 1-18-15,-1 1-20 0,0 3-29 0,1 0-34 16,-3 2-47-16,3 2-52 0,-1 1-96 0,0 2-114 0,1 3-84 0,2-1-65 16,1 2-34-16,0 0-15 0,1 1-4 0</inkml:trace>
  <inkml:trace contextRef="#ctx0" brushRef="#br0" timeOffset="74043.6834">6453 6004 487 0,'0'0'670'0,"0"0"12"16,-3 2 8-16,2-1 3 0,1-1-107 0,-2 2-162 0,2-1-118 15,-1-1-94-15,-1 1-57 0,2 3-41 0,-2-3-23 0,2 2-14 0,0 2-13 16,0-1-10-16,0 1-15 0,0 0-13 0,0 3-23 0,0 1-28 15,0 1-30-15,0 1-34 0,-1-1-42 0,-1 3-46 0,1-1-78 0,-1 2-92 16,2-2-112-16,-2-1-121 0,1 2-63 0,-1 0-37 0,2-3-18 16,-2 1-11-16</inkml:trace>
  <inkml:trace contextRef="#ctx0" brushRef="#br0" timeOffset="75048.951">6861 5565 388 0,'-5'-5'607'0,"-1"2"14"15,0-1-30-15,1-1-56 0,0 2-93 0,2-1-114 0,-2 1-62 0,2 0-36 0,0 0-21 0,0 1-12 16,0 0-12-16,1 2-13 0,1-3-16 0,-1 3-15 0,2 0-16 16,0 0-16-16,0 0-17 0,0 0-17 0,3 0-16 0,-1 0-19 0,2 0-14 15,-1 0-13-15,2 0-11 0,0 0-9 0,3 0-9 0,1 0-8 16,1 0-10-16,0 0-10 0,2 0-9 0,2 3-9 0,2-3-8 16,2 0-6-16,-1 0-5 0,-1 0-3 0,4 0-3 0,-1 0-3 0,0 0-3 15,0 0-3-15,0 0 3 0,0 0 3 0,-2 0 6 0,-1 0 10 16,-2 0 11-16,-1 0 11 0,-2 0 11 0,2 0 8 0,-5 0 12 15,-2 2 11-15,0-2 12 0,-1 2 12 0,-2-2 13 0,-1 1 12 0,-2-1 6 16,0 0 3-16,0 0 3 0,-2 2 2 0,2-2-2 0,-1 2 0 16,-1-1-2-16,0 1-1 0,1 0-4 0,-1-1-5 0,-2 3-5 15,2-1-6-15,1 1-7 0,-1 1-5 0,-1 1-3 0,1 3 1 0,-1-2-2 16,0 3 2-16,0 2-1 0,-1 1 3 0,1 2 2 0,-1 0 2 16,1 2 4-16,1 0 1 0,-1 3-1 0,1 1 0 0,1-1-5 0,-1 2-3 15,2 0-9-15,-2 2-11 0,2-1-13 0,-1-1-14 0,-1 2-16 16,2 1-14-16,-1-3-19 0,-1 2-19 0,2-3-22 0,-2 0-26 0,-1-1-26 15,0 0-27-15,0-1-34 0,0-3-37 0,0 0-53 0,-2-2-61 16,0-1-68-16,0-2-74 0,-2-3-35 0,2-1-19 0,-1-2 1 0</inkml:trace>
  <inkml:trace contextRef="#ctx0" brushRef="#br0" timeOffset="75211.4466">6896 5859 561 0,'0'-8'629'0,"-2"2"14"0,2 2 14 0,0 0-78 0,0-1-126 0,0 3-98 15,0 0-86-15,0-1-53 0,2-1-36 0,1 3-24 0,-1-1-18 16,4 0-15-16,-1 2-17 0,1 0-16 0,4-3-18 0,0 3-22 16,2 0-25-16,1-2-31 0,4 2-31 0,-1-2-33 0,1 2-33 0,5-1-38 15,-3-1-37-15,5 2-43 0,-2-2-47 0,1 1-77 0,0 1-94 16,4-2-91-16,-2 0-88 0,0 0-39 0,2 1-13 0,-2-2 3 16</inkml:trace>
  <inkml:trace contextRef="#ctx0" brushRef="#br0" timeOffset="75382.485">7667 5821 381 0,'-3'4'582'0,"0"1"12"0,2-2 12 0,-1 2-89 15,0-1-136-15,-1 2-98 0,1 2-74 0,1-3-43 0,1 5-28 16,-2-3-12-16,2 1-5 0,-1 2-8 0,-1 1-7 0,2-1-13 0,0 2-14 16,0 2-19-16,0-1-23 0,0 1-28 0,0 1-32 0,0 0-39 15,0 0-44-15,0 1-63 0,0-1-70 0,0 1-113 0,0-2-136 16,0 3-79-16,0-4-50 0,0 1-25 0,2-2-15 0,-1 1-2 15</inkml:trace>
  <inkml:trace contextRef="#ctx0" brushRef="#br0" timeOffset="75779.9161">8228 5516 114 0,'-1'-3'581'0,"-1"-1"15"0,2-1 17 0,-1 2-78 16,-1 1-126-16,2-1-79 0,-2 0-58 0,2 0-27 0,-1-1-11 15,-1 3-4-15,2 0-3 0,-1-1-5 0,-1 1-9 0,0-1-11 16,2 2-17-16,0 0-15 0,0 0-16 0,0 0-16 0,0 0-19 16,0 0-18-16,0 2-18 0,0-1-15 0,0 1-16 0,0 0-12 0,0 3-10 15,0 0-6-15,2 0-6 0,0 3-3 0,-1 1-4 0,2 1-1 16,-1 2 0-16,0-1 3 0,1 3-1 0,0 0 3 0,0 3 0 16,-1 0 2-16,1 2 1 0,-1 0-2 0,-1 1-3 0,2 1-10 0,-1 2-16 15,-1-2-25-15,-1 3-31 0,2-2-33 0,-2 2-35 0,0 0-42 16,-2 0-45-16,2 1-59 0,0-1-67 0,0 1-110 0,0-2-131 0,0-1-78 15,-1-2-55-15,1 2-17 0,0-4-2 0,1-1 17 0</inkml:trace>
  <inkml:trace contextRef="#ctx0" brushRef="#br0" timeOffset="75959.7569">8575 5990 505 0,'4'0'659'0,"-2"0"0"0,-1 0 3 15,1 0 0-15,0 0-103 0,-1 1-156 0,-1 0-122 0,2 2-103 16,-1 0-62-16,-1 2-43 0,0-1-20 0,2 0-11 0,-2 3-7 0,2-1-5 16,-1 1-14-16,-1 0-21 0,0 3-24 0,0-1-28 0,0 1-38 15,0 2-43-15,-1-1-57 0,1 0-63 0,-2 1-102 0,2 0-121 16,-2 0-82-16,2-2-61 0,-1 0-31 0,-1-2-13 0,2 1 2 0</inkml:trace>
  <inkml:trace contextRef="#ctx0" brushRef="#br0" timeOffset="76481.1672">9244 5773 299 0,'0'-6'695'0,"2"2"9"0,-2-2 11 0,0 2 6 16,0 1 6-16,-2-2-136 0,2 1-206 0,-2 1-123 0,0 3-78 15,2-2-49-15,-1 0-33 0,-1 2-20 0,2 0-14 0,0 0-13 16,-2 0-14-16,-1 2-11 0,2 3-15 0,-1-1-8 0,0 1-8 0,-1 3-5 16,0 1-3-16,1 0-1 0,-1 3 0 0,-3 1 1 0,3 2 3 0,-2-1 4 15,2 1 3-15,-2 1-2 0,0 1-4 0,2 1-9 0,1-1-8 16,-2-1-10-16,4 1-8 0,-1-2-10 0,1-1-6 0,1 1-8 16,1-4-6-16,2 1-5 0,-1-1-5 0,2-1-2 0,0-3-3 0,0 0 3 15,1-2 3-15,0-1 6 0,2-1 7 0,-1-1 7 0,1-2 9 16,1-2 7-16,-1-1 7 0,0-1 8 0,0 1 6 0,1-4 8 15,-1 0 5-15,-2-1 5 0,-1 1 7 0,1-3 5 0,-1 2 3 0,-2-3 3 16,-3 1 4-16,0-1 2 0,0 1-1 0,-3-2 0 0,1-1 0 16,-2 2-1-16,-4-1-1 0,2-1 0 0,-2-1 0 0,-3 3-1 0,0-3 0 15,-1 1-1-15,0 0 1 0,-2-1 0 0,0 2 4 0,1 0 2 16,-3-1 3-16,5 1 2 0,-2 0 2 0,1-2 1 0,2 2 2 0,0 2-3 16,1-4-1-16,4 2-3 0,-1-1-4 0,1 1-5 0,4-2-7 15,1 1-8-15,1-1-10 0,2-1-6 0,2 1-7 0,0-1-4 16,3 1-4-16,1-1-3 0,-1 1-3 0,4 1-2 0,0 2-1 0,-1 1-2 15,1 0 1-15,0 2 0 0,-3 1 3 0,2 2 3 0,-1 0 5 16,-1 2 4-16,0 3 4 0,0 0 3 0,-3 0 3 0,0 3 5 16,1 2 2-16,-1 0 4 0,-1 2 2 0,-1 1 4 0,-2 2 4 0,1 2 1 15,-3 0 6-15,0 3-2 0,0 0-1 0,-1 1-12 0,-3 3-18 16,1-1-25-16,-3 4-30 0,-2-1-43 0,2 0-50 0,-1 1-88 16,-1 2-102-16,-1-2-98 0,0 1-99 0,1 1-49 0,-1-1-27 0,0-3-14 15,3 0-4-15</inkml:trace>
  <inkml:trace contextRef="#ctx0" brushRef="#br0" timeOffset="76686.3792">9616 5903 497 0,'0'0'656'0,"0"0"-3"0,0 0-2 0,0 0-26 0,0 0-35 0,0 0-140 0,2 2-191 0,-1 1-110 0,-1 2-73 0,2-2-36 15,-2 1-23-15,3 2-13 0,-1 3-8 0,-1-1-15 0,1 0-19 16,1 2-25-16,-1 2-29 0,-1 0-39 0,1 0-46 0,-2 1-69 16,0 1-82-16,0-2-99 0,0 2-108 0,0-1-55 0,0 0-32 15,0-3-14-15,3 1-3 0</inkml:trace>
  <inkml:trace contextRef="#ctx0" brushRef="#br0" timeOffset="77096.7385">10056 5496 537 0,'1'-12'709'0,"1"0"19"0,1 2 16 0,0 1 13 16,-2-1-119-16,1 3-185 0,1-1-113 0,-3 4-77 0,2-2-49 16,-2 3-35-16,2-1-25 0,-2 2-18 0,0 0-21 0,0 2-24 0,0 0-23 15,1 2-20-15,-1 0-19 0,2 2-17 0,1 2-11 0,-1-1-11 0,-1 3-3 16,2 3-2-16,-1-3 3 0,0 6 2 0,-1 0 2 0,3 1 4 15,0 0-1-15,-3 2-5 0,1-2-12 0,1 3-10 0,0 0-16 16,1 1-16-16,-1-1-15 0,0 0-14 0,0-1-16 0,3 2-17 0,-3-4-16 16,2 1-14-16,0-1-12 0,1-2-11 0,2-1-6 0,-2 0-5 15,4 0 2-15,-2-4 2 0,1 0 11 0,-1-3 10 0,2-1 16 0,2-1 14 16,-2-2 18-16,0-2 17 0,0-2 21 0,-2-2 23 0,2-1 24 16,-2-1 24-16,1-2 27 0,-4-1 27 0,1 0 29 0,-1-2 27 15,0 0 24-15,-1 0 21 0,-2-2 22 0,1 3 18 0,-3-1 17 0,2 1 13 16,-1 1 8-16,-1-1 2 0,0 2-2 0,0 0-7 0,0 2-10 15,0 1-14-15,-1 2-16 0,1-1-20 0,-2 2-18 0,2-1-22 0,0 4-20 16,0 0-20-16,0 0-16 0,-1 4-14 0,-1 1-15 0,2 2-11 16,-2 1-10-16,1 3-7 0,-4 3-16 0,2 2-16 0,-2 3-25 0,1 4-34 15,-3 1-38-15,1 4-39 0,-3 1-53 0,-1 3-61 0,-1 2-112 16,-2 2-141-16,0 0-104 0,-4 5-87 0,3-2-47 0,-2 0-22 0,-1 3-6 16,-1-2 8-16</inkml:trace>
  <inkml:trace contextRef="#ctx0" brushRef="#br0" timeOffset="79046.7545">5831 6346 96 0,'-2'-3'450'0,"0"1"-26"0,-1-3-68 0,2 3-92 0,-1 1-51 0,0-1-34 0,2-1-18 0,-1 1-13 16,-1 0-5-16,0 0-3 0,0 1-4 0,2-2-6 0,0 1-4 15,0 1-7-15,0-3-6 0,0 3-6 0,0 0-6 0,0-1-4 0,0-1-5 16,0 3-3-16,0-1-2 0,0 1-4 0,0 0-1 16,0 0-3-16,0-2-3 0,0 2-2 0,-2-1-3 0,2 1-3 0,0-2-5 15,0 2-4-15,0 0-5 0,0 0-3 0,0 0-6 0,-3 0-6 16,3 0-4-16,0 0-7 0,0 0-3 0,-2 0-5 0,2 2-3 0,-1-1-3 16,-1-1-4-16,2 3-2 0,0-1-1 0,0 1-1 0,0-1 0 15,0 2 0-15,0 2-1 0,0-2 1 0,0 2 1 0,0-1 2 0,2 4 1 16,-1-1 1-16,-1-1 1 0,2 0 2 0,0 2-2 0,-1 0 1 0,1 2-2 15,4-3-1-15,-3 4-1 0,0-3 0 0,2 3-1 0,0-1 0 16,0 1-2-16,2-1 1 0,-2 2-1 0,3-1-2 0,0 0 0 16,3 0-1-16,-2 2-1 0,3-2-2 0,3 1-1 0,-2-1-1 0,4 0-3 15,1 0-2-15,2 0-7 0,2 0-6 0,-1 0-6 0,4-2-6 0,2-1-6 16,0 1-7-16,3-3-5 0,-2 2-9 0,4-3-5 0,0 2-6 16,-1-2-5-16,4-2-7 0,-1-1-4 0,1 2-2 0,-3-2 1 15,3-1-1-15,-2 0 4 0,0-1 1 0,-3-1 5 0,2 0 5 16,0 0 5-16,-2 0 7 0,-2-1 7 0,-1-1 7 0,0 0 7 0,-2-1 7 15,-1-2 7-15,-2 2 6 0,0-1 7 0,-3-2 8 0,0 1 7 0,0-1 8 16,-3-1 8-16,1 0 9 0,-2-1 9 0,-1 0 8 0,-2 0 7 16,1 1 7-16,-4-2 7 0,1-1 7 0,-2 1 9 0,1-2 7 0,-4 1 7 15,0-2 4-15,0 0 4 0,-2 1 5 0,0-1 0 0,1 0-3 16,-4 1-4-16,2-1-3 0,-2 0-5 0,0 2-4 0,0 0-6 16,0-1-5-16,-2 2-7 0,2 0-8 0,-2 2-7 0,0 0-6 0,2-1-10 15,-1 1-8-15,1 3-8 0,0 1-4 0,0-2-8 0,0 3-5 16,0 0-5-16,0 1-5 0,0-1-5 0,0 2-5 0,0 0-4 15,0 0-3-15,0 0-2 0,0 0-3 0,0 0 0 0,0 0 0 0,0 0 2 16,0 2-1-16,0 1 3 0,0-1 1 0,0 1 2 0,0 1 3 16,0-1 3-16,0 2 1 0,0-1 5 0,0-1 2 0,0-1 2 0,-2 1 1 15,2 1 0-15,0-1 0 0,-2 0-2 0,2-1 1 0,0 0 1 16,0 1 0-16,-1 0 0 0,-1 0-1 0,2-1 0 0,0-1 1 0,0 2 0 16,-2-1 0-16,2-1 1 0,0 2 0 0,-1-3 1 0,1 2 0 15,0-2 0-15,0 1 1 0,0 1-1 0,0-2 0 0,0 1 0 16,0 1 1-16,-2-2-1 0,2 1-2 0,0 1-9 0,-1-2-16 0,-1 2-22 15,2 0-28-15,-2-1-38 0,-1 1-47 0,0 1-81 0,-3-1-99 16,1 2-112-16,-1-1-120 0,-1 0-61 0,-1 1-31 0,-1 1-17 16,-4-2-10-16</inkml:trace>
  <inkml:trace contextRef="#ctx0" brushRef="#br0" timeOffset="81316.2085">3205 6663 281 0,'0'-6'515'0,"0"2"-42"0,0-1-74 0,0 2-73 0,0-2-74 0,0 1-41 0,0 1-28 0,0-2-12 0,0 2-7 15,0-1-6-15,0 1-5 0,1 0-7 0,1 1-8 0,-2-1-7 16,0 0-11-16,0 0-10 0,0 2-8 0,0-1-11 0,0-1-10 0,0 3-9 15,0 0-9-15,0 0-8 0,0 0-9 0,0 0-8 0,0 0-5 0,0 0-7 16,-2 2-5-16,1-1-5 0,-2 2-6 0,3 0-5 0,-1 0-4 16,-1 2-2-16,0-1-2 0,1 3 2 0,-1 1-1 0,1-1 2 0,-1 5 1 15,0-2 2-15,-1 0 2 0,1 2 1 0,1 2-1 0,-1-2 3 0,-1 2 1 16,3 1 1-16,-2-1 0 0,1 1 0 0,1 0 1 0,0-1-2 16,0 0 0-16,0-3-2 0,0 1 1 0,1-1-1 0,1-1-1 0,0-3-1 15,-1 1 1-15,1-1 2 0,1-3 2 0,0 1 1 0,1-2 3 16,0-3-1-16,1 2 2 0,-1-2 1 0,1-2-2 0,2 2 1 15,-1-2-1-15,1-1 0 0,2-2-2 0,0 0-2 0,-1 1-1 0,3-2-3 16,-3 0-5-16,3 0-4 0,0 2-3 0,-1-2-1 0,-1-1-2 0,2 3-2 16,-1-2-2-16,-2 3-1 0,1 0 0 0,-1 0-3 0,0 1-1 0,0 2 0 15,1 0 0-15,-4 0 0 0,1 2 1 0,1 1 1 0,-2 0 0 16,1 3 3-16,0 0 0 0,-3 0 3 0,2 2 1 0,-2 1 3 0,-1-1 1 16,1 4 3-16,-3 0 2 0,2-1 2 0,-2 3 1 0,0-1 2 15,-2 0-1-15,1 2 2 0,-1-4 0 0,-1 1-1 0,-2 2 1 0,2-3 0 16,-2 1 0-16,-4 0 1 0,2-2 1 0,1 0-4 0,-2-1-2 15,-3 0-10-15,0 0-11 0,-2-1-17 0,-1-3-18 0,0 3-26 0,-2-1-28 16,0-3-36-16,-3 1-42 0,2-2-66 0,-1-1-80 0,0 1-93 16,0-3-98-16,1 0-55 0,2-3-32 0,0-1-11 0,0-1 0 0</inkml:trace>
  <inkml:trace contextRef="#ctx0" brushRef="#br0" timeOffset="81477.6098">3355 6607 342 0,'3'-7'641'0,"2"-1"8"0,-2 4 7 0,-1-2-48 0,1 2-74 0,2-3-125 0,-2 4-148 0,0-2-85 0,-1 3-55 0,2-1-30 0,1-1-16 0,0 3-17 15,0-1-13-15,1 1-24 0,2 0-27 0,1 1-33 0,-1 0-34 0,2 1-37 16,2 0-40-16,0 1-50 0,0-1-56 0,1 3-77 0,1-1-87 16,0-1-81-16,-1 1-79 0,3 1-41 0,-2 0-19 0,2 0-1 15</inkml:trace>
  <inkml:trace contextRef="#ctx0" brushRef="#br0" timeOffset="81714.5133">3812 6873 379 0,'-6'1'618'0,"3"0"2"15,-2 2 4-15,3-3-38 0,-1 0-54 0,0 2-131 0,1 0-168 16,2-1-94-16,-1 1-61 0,-1 1-27 0,2-1-15 0,0 3-7 0,0 0-2 15,0 1-2-15,0 0-4 0,2 1-3 0,-1 1-3 0,-1 1-3 0,2 1 0 16,-2 1-7-16,3-1-7 0,-3 2-11 0,2 2-14 0,-1-1-20 16,-1 1-20-16,2-1-29 0,-2 2-31 0,0 0-45 0,1 0-53 0,-1 2-81 15,0-2-98-15,0 1-82 0,0 1-74 0,0-2-34 0,0-2-12 16,0 3-1-16</inkml:trace>
  <inkml:trace contextRef="#ctx0" brushRef="#br0" timeOffset="82312.5749">4226 6721 29 0,'-8'-6'491'0,"2"0"8"0,-1 0 8 16,2 2-92-16,0-1-142 0,0 1-86 0,2 2-54 0,-1-1-27 0,1 0-13 16,2 2-5-16,-1-1-1 0,0 1-1 0,-2-1 0 0,4 2-3 15,-2-1-3-15,2 1-6 0,0 0-7 0,0 0-8 0,0 0-6 0,0 0-5 16,0 0-3-16,0 0-1 0,0 0 1 0,0 0 3 0,2 0 1 16,2 0 3-16,-2-2 2 0,1 2 0 0,2-1-2 0,-2-1-3 0,2 2-4 15,2 0-3-15,0-3-5 0,1 3-5 0,3-2-5 0,0 2-4 0,0 0-5 16,2-2-5-16,1 2-4 0,1 0-4 0,0 0-5 0,0 0-2 15,0 0-3-15,-2 2 1 0,3-2-1 0,-4 2 0 0,2 1-2 0,-2 2 1 16,-1-1-1-16,-2 1 2 0,-1 1-2 0,0 0 0 0,-1 1-3 16,-2 1 1-16,0 1 1 0,-3-1 0 0,-2 2 3 0,0 0 0 0,-2 1 2 15,-1-1 1-15,-3 0 1 0,-2 2 1 0,2 0 1 0,-2-2 0 0,-3 0 0 16,1 1 2-16,-1-1 3 0,0-1 2 0,2-1-1 0,-1 2-1 0,-2-3 1 16,2 0 0-16,2 0 0 0,-1-1-1 0,2-1 2 0,1-1 1 15,1-1 1-15,0 0 2 0,2 0 1 0,-1-1-1 0,2-2 1 0,1 1-3 16,1-1-2-16,0 0-4 0,0 0-5 0,1 0-6 0,2-1-8 15,2 1-8-15,-2-2-7 0,3 1-6 0,1-1-7 0,-1-1-4 0,2 2-5 16,0-1-2-16,0-1-1 0,4 2 0 0,-2-1 1 0,-1-1 2 16,2 3 4-16,0-1 5 0,-1-1 6 0,2 2 4 0,-2 0 5 0,-2 2 4 15,3-1 4-15,-3 1 4 0,0 1 3 0,-2 0 2 0,2 1 2 16,-3-1 1-16,-1 2 2 0,0 1 3 0,-1-2 4 0,-1 4 2 16,-1-3 3-16,-1 3 2 0,-1 0 2 0,-1 0 2 0,0 0 3 0,-1 1 2 0,-2 0 2 15,-1 0 3-15,-2 0 5 0,0-2 3 0,0 2 2 0,-2-1 2 16,-2-1 0-16,1 1 0 0,0 0-1 0,-2-2 2 0,0 0 0 0,1-2-1 15,-1 1 0-15,-1-3-7 0,3 2-12 0,-3-3-18 0,3 1-22 16,-2-2-33-16,1 0-40 0,2 0-61 0,-2-2-71 0,2-1-103 0,2 0-120 16,2-1-68-16,0-2-42 0,1 1-24 0,3-4-14 0</inkml:trace>
  <inkml:trace contextRef="#ctx0" brushRef="#br0" timeOffset="82513.8588">4724 6993 550 0,'3'4'584'0,"-3"1"8"0,2-3 10 0,-2 3-90 0,1-3-137 0,-1 3-109 0,0 0-92 0,2-1-54 0,-2 3-33 0,2-1-15 0,-1 1-5 0,-1-1-3 16,2 2 0-16,-1-1-6 0,-1 2-11 0,2 0-9 0,-2 2-10 16,2 0-12-16,-2-2-11 0,0 4-18 0,0-1-19 0,0 0-34 0,0-1-37 15,1 4-55-15,1-3-62 0,-1-1-105 0,1 3-126 0,2-2-77 16,-1-3-51-16,1 3-29 0,-1-3-13 0</inkml:trace>
  <inkml:trace contextRef="#ctx0" brushRef="#br0" timeOffset="83362.9702">5511 6754 293 0,'-4'-4'496'0,"-1"1"-47"0,3 1-75 0,-1-3-77 0,1 3-79 16,1-1-44-16,-1 0-27 0,1 1-15 0,-1 0-6 16,2-1-2-16,-2 2-1 0,2-2-4 0,0 3-4 0,0-1-5 0,0 1-4 15,0 0-5-15,0 0-4 0,0 0-5 0,0 0-4 0,0 0-3 16,0 0-2-16,0 0 2 0,0 0 0 0,-1-2 3 0,1 2 1 15,0 0 1-15,0 0 0 0,0 0-2 0,0 0-2 0,0 0-1 0,0 0-3 16,0 0-3-16,-2 0-3 0,2 0-3 0,0 0-4 0,0 0-6 16,-3 0-7-16,3 0-5 0,0 0-6 0,0 0-6 0,0 0-5 0,0 0-6 15,0 0-3-15,0 0-5 0,0 0-4 0,0 0-4 0,0 0-3 0,0 0-1 16,0 0-1-16,0 0-2 0,0 0 1 0,0 0-2 0,0 0 1 16,0 0-1-16,0 0 2 0,0 0 0 0,0 0 0 0,0 0 2 15,0 0 0-15,0 0 1 0,0 0 0 0,0 0 0 0,0 0 0 16,0 0 1-16,0 0 0 0,0 0 2 0,0 0 0 0,0 0 0 0,0 0 2 15,0 0-1-15,0 0 2 0,0 0 0 0,0-2 0 0,-3 2 2 16,3-1 2-16,-1-1 3 0,1 2 3 0,0 0 0 0,0 0 2 0,0 0 2 16,0 0 0-16,0 0 0 0,0 0-1 0,0 0-1 0,0 0 0 0,0 0-2 15,0 0-3-15,0 0-4 0,0 0-4 0,0 0-6 0,1 0-7 16,2 0-4-16,0 0-3 0,2 0-2 0,0 2-2 0,1-1-2 16,2-1-4-16,0 4-3 0,3-3-5 0,0 2-4 0,5 1-6 0,-3-2-4 15,4 0-4-15,-1 1-3 0,3 2-1 0,0-3-4 16,0 3-6-16,0-1-2 0,1-1-3 0,-4 0-2 0,3 0 0 0,-3 0 1 15,1 0 4-15,-1 0 4 0,0 0 7 0,-5-1 6 0,3 1 7 0,-4-2 7 16,-2 0 7-16,-1 1 8 0,0-2 6 0,-3 2 9 0,1-1 10 16,-3-1 7-16,-2 0 9 0,0 0 5 0,0 0 3 0,0 0 3 15,-2-1 0-15,-1-1 2 0,1 2 2 0,-1-2 1 0,0 1 1 0,0 0 0 16,1-1-1-16,-2 1-4 0,2-1-6 0,1 1-7 0,-1 1-8 16,-1-2-7-16,1 2-4 0,2 0-3 0,-1 2-3 0,-1-2-2 15,0 3-3-15,-1 0-1 0,2-1-3 0,-1 5-1 0,0-2-1 0,-3 3 2 16,1 1-1-16,1 3 3 0,1-1 3 0,-1 2 5 0,0 2 2 0,0 0 2 15,1 1 1-15,-1 1 0 0,1 3 1 0,1-2-1 0,-1 2-1 16,-2 0-3-16,2 1-5 0,1 1-6 0,-1-2-4 0,0 3-8 16,-1-4-8-16,0 1-9 0,1-1-9 0,1 1-10 0,-1-4-10 0,-1 1-11 15,1-2-14-15,-1 0-14 0,1-3-17 0,-2 0-18 0,1-3-20 16,0-1-23-16,0 1-26 0,-1-4-31 0,-1 0-36 0,2-1-52 0,-2-2-63 16,0-1-70-16,1-2-72 0,-2-2-41 0,1-2-23 0,0 0-3 15</inkml:trace>
  <inkml:trace contextRef="#ctx0" brushRef="#br0" timeOffset="83529.956">5478 6963 275 0,'-6'-3'582'0,"-1"0"12"0,1 2 12 0,1-2-59 0,2 3-95 0,-1 0-93 0,2-3-93 16,-1 2-57-16,3 1-37 0,0 0-22 0,0 0-14 0,3 0-9 16,0 1-9-16,2 2-10 0,1-3-11 0,2 0-13 0,0 3-15 15,4-2-20-15,1 2-21 0,4-1-23 0,0-1-28 0,3 1-24 0,0 0-25 16,3 1-30-16,0-3-33 0,4 3-40 0,-2-1-42 0,2-1-61 15,0-1-72-15,1 2-85 0,-2-1-95 0,1-1-55 0,1 0-37 0,1 0-10 16,-4 0 3-16</inkml:trace>
  <inkml:trace contextRef="#ctx0" brushRef="#br0" timeOffset="83709.6802">6294 7003 2 0,'1'0'544'0,"1"3"12"0,-2-1 9 0,3-1-70 0,-2 1-109 16,-1 0-85-16,0 1-70 0,2 1-40 0,-2-1-23 0,2 2-14 15,-1-1-9-15,1 1-9 0,-1 0-9 0,-1 1-11 0,2 2-11 0,-2-1-13 16,3 2-11-16,-1 0-11 0,-1 1-12 0,1 2-12 0,0 0-11 16,-1-1-16-16,-1 4-18 0,2-3-21 0,-2 3-23 0,2-1-27 15,-1 2-35-15,-1-1-47 0,0 0-54 0,0 2-90 0,0-2-106 0,0 0-92 16,0 1-82-16,3-3-42 0,-2 1-21 0,1-1-4 0</inkml:trace>
  <inkml:trace contextRef="#ctx0" brushRef="#br0" timeOffset="84031.1368">7198 6903 372 0,'0'-11'645'0,"0"2"14"0,0 0 17 0,0 0 17 16,0 2-97-16,0-1-151 0,0 1-106 0,0 2-79 0,0-1-46 16,0 0-28-16,0 3-17 0,1 0-9 0,1-2-11 0,-2 5-13 0,2-2-17 15,-1 1-19-15,-1 1-18 0,0 1-18 0,2 1-17 0,0 0-17 0,-1 1-14 16,3 3-13-16,-2 0-5 0,0 3-5 0,1-1 1 0,0 2 1 16,-1 1 3-16,-1 1 3 0,1 1 0 0,1 2-2 0,-1 0-7 15,-1 0-11-15,-1 2-15 0,0-1-18 0,0 2-21 0,0 0-23 16,-1 1-26-16,-1-2-29 0,-1 3-35 0,1-2-37 0,-1-1-46 0,0 0-50 15,1 1-65-15,1-1-77 0,-1-3-82 0,2 2-87 0,0-3-37 16,0-1-10-16,3-3 7 0</inkml:trace>
  <inkml:trace contextRef="#ctx0" brushRef="#br0" timeOffset="84348.5159">7433 6976 590 0,'-1'-3'631'0,"-1"0"7"15,0 0-18-15,2 1-32 0,-1 2-113 0,-1 0-156 0,2 0-91 0,0 0-55 16,-1 2-31-16,-2 1-21 0,3 2-11 0,-2 1-8 0,2 1-8 16,-1 1-7-16,-1 0-8 0,2 3-7 0,-3 2-6 0,3-1-4 15,-2 2-7-15,2 0-8 0,0 2-8 0,0-1-11 0,0 1-10 16,0-2-10-16,0 3-12 0,2-2-10 0,1-1-13 0,-1 1-13 0,1-1-10 16,1-2-11-16,-1-1-11 0,2-2-10 0,0 0-10 0,0-1-12 15,1-3-7-15,3 0-7 0,-2-3-3 0,1 0 1 0,0-2 6 0,1 0 10 16,1-2 11-16,-1-3 12 0,2 1 12 0,-3-4 10 0,2-2 10 15,-1 1 8-15,1-2 12 0,-4-1 11 0,2-2 12 0,-2 0 14 0,0-3 10 16,-2 3 10-16,-1-2 7 0,-2 0 2 0,1 0 1 0,-2 1 1 16,-2-1-3-16,1 2-1 0,-1 0-3 0,-3 2-1 0,2 0-4 15,-2 2-4-15,-2 0-13 0,0 2-18 0,-1-1-29 0,0 3-34 0,-2 0-46 16,0 4-52-16,2 0-87 0,-3 1-104 0,0 2-92 0,3 1-86 16,-3 0-42-16,3 1-21 0,0 3-11 0</inkml:trace>
  <inkml:trace contextRef="#ctx0" brushRef="#br0" timeOffset="84539.835">7808 7198 221 0,'3'2'619'0,"-1"-1"8"0,-2 2 5 16,3-1-38-16,-3-1-62 0,0 2-115 0,0-1-141 0,0 1-84 15,0 0-52-15,0 0-30 0,0 1-18 0,0 0-11 0,0 3-9 0,3-2-11 16,-2 2-14-16,-1 1-19 0,0 1-23 0,0-1-30 0,0 4-32 15,0-1-43-15,0 1-50 0,0 1-78 0,-1 1-93 0,1-1-110 0,0 2-117 16,0-1-60-16,0-2-34 0,1-2-16 0,-1 1-8 0</inkml:trace>
  <inkml:trace contextRef="#ctx0" brushRef="#br0" timeOffset="84880.282">8521 6849 496 0,'1'-9'606'0,"1"0"15"0,-2 1 17 0,3 0-91 16,-3 1-145-16,2 2-89 0,-1 0-65 0,-1 0-37 0,0 0-22 15,0 3-13-15,0-1-10 0,0 1-11 0,0-1-12 0,0 3-14 16,0 0-17-16,0 0-16 0,0 0-18 0,0 1-13 0,0 3-17 0,0-1-12 16,0 2-12-16,0 3-9 0,0 0-5 0,0 0-2 0,2 5 0 15,-2 0 1-15,2-1 2 0,-1 5 2 0,2-2 0 0,-1 3 1 16,0 0-3-16,-1 1-10 0,3 1-14 0,-2 2-20 0,0-1-22 0,-1 1-24 16,1 1-24-16,1 0-30 0,-1 1-31 0,-1-2-40 0,1 2-42 0,1-4-58 15,0 2-63-15,1-1-86 0,-1-1-96 0,1-3-59 0,1-1-40 16,-2-1-8-16,2-2 7 0</inkml:trace>
  <inkml:trace contextRef="#ctx0" brushRef="#br0" timeOffset="85050.4764">8861 7182 362 0,'4'-4'665'0,"-2"-1"19"16,1 2 11-16,-1-2 8 0,-2 1-108 0,1 2-164 0,1 1-106 0,-2-1-77 15,0 2-50-15,0 0-34 0,0 0-25 0,0 0-17 0,2 2-21 0,-1 1-19 16,-1-1-20-16,5 5-20 0,-4-2-17 0,2 3-15 0,-3 1-22 15,2 2-22-15,-2 1-26 0,2 0-29 0,-2 1-31 0,0 3-36 0,-2-2-46 16,0 1-55-16,1 2-83 0,-2-3-103 0,-2 3-98 0,0-2-95 16,2 2-48-16,-2-4-23 0,2 0 1 0</inkml:trace>
  <inkml:trace contextRef="#ctx0" brushRef="#br0" timeOffset="85647.3736">9429 7011 123 0,'0'-8'640'0,"-1"1"7"0,-1-1 11 0,2 1-3 0,-2-1-9 0,0 2-121 15,2 2-176-15,0-2-100 0,0 2-61 0,-2 0-34 0,2 1-18 16,-1 0-11-16,-1 1-9 0,2-1-13 0,0 3-15 0,0 0-17 16,0 0-17-16,-1 0-16 0,-1 3-16 0,0-1-13 0,1 1-12 0,-1 1-7 15,-1 3-6-15,1-1-2 0,-1 1-1 0,0 2 2 0,-3 2 5 16,3-1 4-16,-2 1 5 0,2 2 4 0,-2 1 2 0,2-1-1 0,-2 2-4 16,-1-2-7-16,4 3-9 0,-1-3-12 0,0 2-14 0,1 0-12 15,2-1-14-15,0 0-12 0,0 1-12 0,2-4-10 0,1 3-11 0,2-2-11 16,2-2-10-16,0 0-7 0,1 0-4 0,2-2-1 15,0-1 4-15,3 0 8 0,-1-4 10 0,1 2 10 0,0-2 13 0,4-2 12 16,-4-1 12-16,1-1 14 0,-1-1 12 0,1-1 17 0,-3-1 17 0,0-1 16 16,-1 0 20-16,-2-1 15 0,-2-4 13 0,0 2 9 0,-3-2 6 15,0 1 7-15,-3-1 6 0,-1-2 3 0,-1 0 3 0,-4 1 2 0,0-2 1 16,-1 2-2-16,-1-1-3 0,-4-1-6 0,-1 1-10 0,-1-1-5 16,-2 1-8-16,-1 1-5 0,1 0-4 0,-3-1-3 0,3 0-4 15,-3 2-3-15,1-1-3 0,1 1-3 0,0 1-2 0,4 0-3 0,1 1-4 16,-1-1-5-16,4 3-7 0,2-2-8 0,0 2-11 0,3-2-14 15,1 1-12-15,3 0-16 0,0 0-15 0,3-1-16 0,2 1-16 0,4-1-11 16,-1-1-10-16,2 2-6 0,4-1-4 0,-1 1 2 0,2-1 2 16,0 2 8-16,0-1 11 0,2 1 12 0,-2 1 16 0,-2-1 18 15,2 3 19-15,-2 0 18 0,-3 0 19 0,-1 0 15 0,-1 3 15 0,0 0 10 16,-1 0 10-16,-1 0 7 0,-2 3 5 0,-2 0 5 0,1 2 5 16,-3 1 1-16,0 0 1 0,0 1-1 0,0 3-1 0,-3 1-3 0,1 0-3 15,-2 2-3-15,-1 4-5 0,-1-1-10 0,1 1-12 0,-3 2-22 16,0 2-26-16,-1 0-42 0,1 2-51 0,-2 2-94 0,-1-1-119 15,3 1-90-15,-1-2-77 0,-2 1-41 0,3 1-22 0,0-2-13 0</inkml:trace>
  <inkml:trace contextRef="#ctx0" brushRef="#br0" timeOffset="85857.6077">9779 7224 100 0,'0'-3'658'0,"2"1"2"0,-1 1 1 0,-1 1-2 0,0 0-55 0,0 0-84 0,0 0-127 16,2 0-148-16,-2 3-89 0,3-2-57 0,-1 2-32 0,0 0-19 0,2 3-11 15,-1-2-7-15,0 4-12 0,0 2-17 0,2-3-20 0,0 3-22 16,-2 0-31-16,1 1-34 0,-2 1-47 0,1 0-54 0,0 1-78 16,-1 1-88-16,0-3-101 0,-1 1-102 0,1-2-54 0,1 1-27 0,-1-1-7 15,-1-2 4-15</inkml:trace>
  <inkml:trace contextRef="#ctx0" brushRef="#br0" timeOffset="86383.1664">10389 6870 91 0,'4'-7'644'0,"-1"3"4"0,-1-2 3 16,0 3-2-16,0-1-1 0,-1 1-136 0,-1 1-203 0,0 1-118 0,0 1-74 15,0 0-41-15,-1 1-26 0,-1 1-10 0,0 1-9 0,-2 1-4 16,-1 2-6-16,2 1-4 0,-2 1-3 0,0 3-3 0,-1 2 0 0,-2 2 2 16,0 0-1-16,-1 1 2 0,-2 1-1 0,3 1 1 0,-2 0-2 15,2-1-1-15,-4 3-1 0,4-4 0 0,0 0-1 0,0-1 0 16,2 2 0-16,1-5 0 0,0 1 0 0,0-1 3 0,4-1-1 0,-1-2 2 16,2-2 3-16,0-1 0 0,3 0 2 0,-1 1-1 0,3-4-1 15,1 1-2-15,1-1-1 0,2-1-6 0,1-2-3 0,1 2-8 16,3-2-7-16,0 0-10 0,2 0-10 0,1-2-11 0,1 2-12 0,0 0-13 15,0-2-11-15,2 2-12 0,0-1-13 0,0-1-13 0,-1 2-13 16,0-2-18-16,0 2-18 0,-2 0-16 0,-1 0-17 0,1 0-14 16,-2 2-16-16,-1-2-11 0,-1 2-11 0,-2-1-7 0,-2-1-7 0,-1 2 1 15,2-2 5-15,-4 0 13 0,2 0 15 0,-4 0 21 0,1 0 24 0,-3 0 27 16,1-2 31-16,-1 1 36 0,-1-3 37 0,-1 2 36 0,0-4 37 16,0 2 35-16,0-2 34 0,0 0 26 0,-1 0 25 0,-1-1 19 15,2-1 20-15,-1 1 15 0,-1-1 14 0,2 2 10 0,0-1 5 0,0 0 2 16,0 0-2-16,0 2-4 0,0 0-3 0,0-2-5 0,-2 3-4 15,2 0-5-15,0-1-6 0,-1 1-6 0,1-1-5 0,-2 2-8 0,2 0-5 16,-2 0-6-16,2 2-9 0,-1-1-6 0,-1 2-9 0,2 0-9 16,0 0-12-16,0 0-12 0,0 0-12 0,0 0-13 0,-1 2-11 15,-1 1-11-15,0 1-10 0,1 1-10 0,-2 2-9 0,0 1-8 0,0 2-6 16,-2 2-5-16,0 2-6 0,0 2-15 0,0 4-17 0,-4-1-25 16,3 3-28-16,-2 1-39 0,-2 1-43 0,-1 2-56 0,2 2-65 0,-1-1-121 15,-4 3-150-15,3-3-86 0,-3 1-53 0,3 3-27 0,-3-4-15 16,1 3 0-16</inkml:trace>
  <inkml:trace contextRef="#ctx0" brushRef="#br0" timeOffset="87648.7371">7296 7640 321 0,'-2'-2'503'0,"1"-1"-16"0,-1 0-77 0,2 2-110 0,-1-2-65 16,-1-1-41-16,2 1-24 0,-2 0-14 0,2 0-7 0,-1 2-7 0,1-2-4 16,0 0-9-16,0 3-9 0,0 0-9 0,0 0-10 0,0 0-9 15,0 0-9-15,0 0-6 0,0 0-8 0,0 0-9 0,0 0-6 16,0 0-5-16,0 0-7 0,0 0-4 0,0 0-6 0,0 0-3 0,-2 0-3 15,2 0-3-15,-3 3-1 0,3 0 1 0,-2-1-1 0,2 2 2 16,-1 0 0-16,-1 3 0 0,2-2 2 0,-2 4 1 0,2-1 0 16,0 2 1-16,0 1 0 0,0 1 2 0,0 1 0 0,0 3 0 0,0-2 1 15,2 3-2-15,-2 1-1 0,3 0-2 0,-1 1 0 0,4 1-1 16,-1-1-1-16,0 1 2 0,4 1 0 0,-1 0 1 0,2-2 0 16,4 0-1-16,-1 1-1 0,2-2-3 0,3-2-3 0,2 1-4 0,4-1-5 15,-2-2-5-15,4 0-8 0,0-3-6 0,4 1-7 0,2-5-8 0,0 3-8 16,1-5-6-16,2-1-3 0,2 0-4 0,-2 0-5 0,3-1-2 15,-1-2-2-15,2 1-2 0,-1-2 0 0,0 0 1 0,-2-2 3 16,1 1 2-16,0-1 4 0,-2-1 6 0,0 0 3 0,-2 0 5 0,-3 1 3 16,2-2 3-16,-4 1 2 0,-1-2 3 0,0 1 3 0,-2 0 3 15,-2 0 3-15,0-1 3 0,-2 0 2 0,-1 1 1 0,-1-2 1 0,-1 1 1 16,-1 1-1-16,0-1 2 0,1-1-2 0,-1 0 0 16,0 1-1-16,0 0 0 0,1-2 0 0,-2 2-1 0,3-2 0 0,-1 2-1 15,1-2 3-15,-1 2 1 0,0 0 3 0,-1-1 4 0,-1 0 5 16,3 0 5-16,-2 0 6 0,-2-1 6 0,2 2 6 0,-3-4 8 0,0 4 8 15,-1-3 7-15,-2 1 6 0,0-1 10 0,-1 3 8 0,-1-2 7 16,-1-1 7-16,-2 1 4 0,-1-1 3 0,0 0 1 0,-2 0 1 0,-1 0 1 16,-2 0-3-16,0 0-1 0,0-1-3 0,0 1-3 0,-2-1-3 15,-1 0-2-15,1 1-7 0,-1-1-7 0,0-1-7 0,-2 3-6 0,2-1-6 16,-1 2-6-16,0-1-5 0,1 2-5 0,0-1-6 0,1 3-7 16,-1-1-7-16,2 1-8 0,-1 1-14 0,2 0-17 0,0-1-23 0,0 3-26 15,0 0-25-15,2-2-27 0,-2 2-24 0,1 0-23 0,2 2-31 16,1-2-34-16,-1 5-46 0,0-2-53 0,0 2-91 0,0-1-112 15,0 2-81-15,0 2-65 0,1-2-20 0,-1 0 2 0,0 1 14 0</inkml:trace>
  <inkml:trace contextRef="#ctx0" brushRef="#br0" timeOffset="90096.752">3186 8073 132 0,'-2'0'153'0,"1"0"10"0,1 0 10 0,0 0 5 0,0 0 5 0,0 0 2 15,-2 0 3-15,2 0 0 0,0 0-2 0,-1 0-5 0,-1-2-7 16,2 2-7-16,0 0-10 0,-2-2-7 0,1 2-7 0,1-1-7 16,0-1-8-16,0 1-5 0,0 0-4 0,0-2-5 0,0 0-5 0,0 3-5 15,0-2-4-15,0-1-4 0,0 1-4 0,0 1-2 0,0 0-3 0,-2 1-2 16,2-2-1-16,-2 1-4 0,2 1-3 0,0 0-4 0,-2 0-4 16,2 0-6-16,0 0-5 0,0 0-5 0,0 0-4 0,0 0-7 0,-2 0-6 15,1 0-5-15,-1 0-6 0,2 0-7 0,0 0-6 0,-1 1-5 0,-1 1-5 16,2-2-3-16,0 2-4 0,0 0 0 0,0 0-2 0,0 1 0 15,0 0 0-15,0 0 2 0,0-1-1 0,0 3 2 0,0-2-1 0,0 1 3 16,0 0 1-16,0 0 2 0,0 0 1 0,0 1 0 0,0-3 1 16,0-1 0-16,0 3 0 0,0-3 1 0,0 0 0 0,0 2 2 0,0-3 1 15,0 0 2-15,0 0 2 0,0 0 2 0,0 0 4 0,0 0 4 16,0 0 4-16,0 0 6 0,0 0 4 0,0 0 3 0,0 0 5 0,0 0 3 16,0 0 3-16,0 0 3 0,0 0 2 0,0 0 2 0,0 0 2 0,0 0 0 15,0 0 0-15,0 0-4 0,0 0-3 0,0 0-2 0,0 0-4 16,0 0-4-16,0 0-2 0,0 0-5 0,0 0-2 0,2 0-5 0,-1 0-5 15,-1 0-4-15,2 0-3 0,-1 0-3 0,1 0-4 0,-2 0-3 16,4 0-3-16,-2 0-4 0,-1 0-4 0,1 0-2 0,1 0-2 0,-1 0-3 16,-1 0-4-16,1 0-1 0,1 0 0 0,1 0 1 0,-1 0-1 15,2 1 1-15,-1 1 0 0,1 1 1 0,-1 0 2 0,1-1 0 0,2 2 2 16,-1 0 0-16,2 1 1 0,0 0 2 0,-2 2 4 0,2-1-1 16,0 2 2-16,-2 0-2 0,-1 2-1 0,3 0 1 0,-2 1-1 0,0-1 0 15,-1 0-1-15,0 2 0 0,0 0-1 0,-2 2 1 0,0-2 1 0,2 0 0 16,-4 1 0-16,1-1-1 0,-1 0 0 0,-1 3 0 0,0-4 2 15,-1-1-1-15,-1 0 0 0,1 0 2 0,-1 1 1 0,-1-3 2 0,0 0 1 16,0-1 3-16,-2-2 1 0,2 1 1 0,-2-1 1 0,0-1 2 0,-1-1 1 16,1-1 0-16,-1-1 0 0,0 1-10 0,-1-2-12 0,0-2-17 15,0 2-21-15,-1-3-27 0,0 1-29 0,-1-2-39 0,-1 1-42 16,2-3-66-16,-2 0-75 0,-2-1-106 0,1-3-117 0,0 2-69 0,-2 0-44 16,0-2-16-16,1 1-1 0,-1 0 9 0</inkml:trace>
  <inkml:trace contextRef="#ctx0" brushRef="#br0" timeOffset="90342.4018">3159 8113 585 0,'2'-7'635'0,"1"-1"15"0,0 0 11 0,1 0 6 0,0 0-118 0,1 0-183 0,-2 3-108 0,3-3-69 0,-1 2-38 0,2 0-23 15,0-2-14-15,1 2-9 0,2-1-14 0,0 0-13 0,3 1-15 16,-1-2-16-16,2 2-16 0,0-1-13 0,3 2-10 0,-1 1-9 0,1-1-6 15,1 1-3-15,-1 1-1 0,0 0-1 0,0-1 1 0,1 3 0 16,-3 0-3-16,0-1 0 0,0 2-1 0,0 2 1 0,-3-1-4 0,0 0-6 16,-2 3-9-16,-2-1-8 0,1 0-11 0,-3 1-10 0,-1 1-14 15,1 1-17-15,-1 0-18 0,-3-1-22 0,1 4-28 0,-3-2-30 0,0 3-53 16,0-2-62-16,-1 2-98 0,-1-1-116 0,-1 2-61 0,-2-1-34 0,0 0-10 16,2 2-2-16</inkml:trace>
  <inkml:trace contextRef="#ctx0" brushRef="#br0" timeOffset="90619.0231">3808 8453 102 0,'-4'-4'654'0,"1"1"13"0,0-2 17 0,1 3 15 0,-1-4 18 0,3 4-118 15,-2-1-185-15,2 1-114 0,0 0-78 0,0 0-42 0,0 1-26 0,0-1-16 16,0 2-10-16,0 0-10 0,0 0-11 0,2 0-17 0,1 2-20 16,-1-2-20-16,-1 3-20 0,1-2-14 0,1 2-14 0,-1 0-9 0,0 2-5 15,-1-1-3-15,2 2 1 0,0 1-3 0,-1 0-5 0,1 1-8 16,-3-1-14-16,1 1-17 0,-1 2-17 0,0-2-24 0,-1 2-24 0,1 0-29 16,-3 0-33-16,1 4-47 0,-1-3-55 0,0 1-92 0,2-2-108 15,-1 2-88-15,0 1-77 0,1-3-30 0,-1 2-8 0,2-4 4 0</inkml:trace>
  <inkml:trace contextRef="#ctx0" brushRef="#br0" timeOffset="91131.4758">4225 8232 82 0,'-7'-13'636'0,"1"0"5"16,1 1 4-16,-1 0 9 0,3 0 9 0,0-1-116 0,-1 2-173 16,3 1-114-16,-1 0-84 0,1 2-43 0,1 0-25 0,0 0-12 0,1 1-7 15,-1 0-6-15,2 0-3 0,1 0-9 0,0 2-13 0,-1 0-12 16,3 2-14-16,-1-2-12 0,1 2-11 0,0 1-10 0,1 0-8 0,1 2-7 16,0-2-4-16,1 2-4 0,-1 0-2 0,-1 0-2 0,5 2 0 0,-5-1-1 15,2 2 1-15,-1 0 0 0,0-1 0 0,-2 4-2 0,1-2 1 16,-2 2 0-16,-1 1 0 0,0-2 0 0,-1 4 2 0,-1-2 4 0,-1 1 0 15,0 3 4-15,0-2 2 0,0 0 3 0,-1 1 0 0,-1 1 3 16,-1 1 0-16,1-2 1 0,1 1 1 0,-1-1 0 0,0-2 0 0,-1 2-3 16,0 0 0-16,1-1-4 0,2-2-2 0,-1 0-2 0,1 1-1 15,0-2-2-15,1 0 1 0,-1-2-2 0,2 1-1 0,-1-2-1 0,4 1 0 16,-3 0 2-16,3-2-1 0,-2 1 1 0,2 1 3 0,1-1 3 16,0-2 1-16,-1 0 2 0,1 1 3 0,2 1 1 0,0-1 0 0,0-2 0 15,-2 5 2-15,1-3 2 0,2 1-1 0,-1 2-1 0,-2-3 1 16,1 3 0-16,0-1 1 0,-2 1 0 0,0 0 0 0,-2 2-1 0,0-1 0 15,2 1 1-15,-3 0 0 0,-2 0 2 0,2 3 0 0,-2-3 2 0,0 1 1 16,-2 1-1-16,0-2 2 0,-1 3 0 0,-2-2 0 0,0 1 1 0,1-2 1 16,-4 1 1-16,2-1 2 0,-2 0-1 0,-2 1 3 0,1-2 0 15,-1-1 1-15,-1 2 1 0,-1-4 1 0,0 2 1 0,1-2 1 16,-3 1-2-16,1-3-1 0,-1 3-10 0,1-4-13 0,-2 0-21 0,2 0-24 0,-1-2-36 16,1 0-37-16,0-1-59 0,1-2-71 0,2 0-97 0,2 0-111 15,-2-1-67-15,3-1-49 0,2-1-20 0,2 0-12 0</inkml:trace>
  <inkml:trace contextRef="#ctx0" brushRef="#br0" timeOffset="91305.0195">4732 8382 46 0,'3'3'560'0,"-1"2"10"0,-1 0 10 0,1-3 7 0,-2 3-107 0,0-2-165 0,0 0-101 0,0 2-71 0,0-2-36 16,0 2-21-16,-2 0-8 0,2 0-3 0,0 0-4 0,-1 0-5 0,1 2-10 15,-2 1-10-15,2-3-12 0,-1 4-13 0,-1-2-18 0,2-1-19 16,-2 2-29-16,2 1-31 0,-1-1-51 0,1 2-62 0,0 0-105 0,0 0-125 16,0-1-82-16,0 1-59 0,1-1-32 0,-1-1-18 0,2-1-7 15</inkml:trace>
  <inkml:trace contextRef="#ctx0" brushRef="#br0" timeOffset="91779.1071">5329 8156 527 0,'-6'-13'716'0,"0"1"-35"16,1 0-11-16,0 0-2 0,0 2-120 0,1 1-180 0,-1-1-112 15,1 3-75-15,0 0-38 0,-1 1-19 0,2-1-9 0,0 3-4 16,1 0-3-16,2 1-3 0,-1 0-8 0,1 1-12 0,0-1-13 16,1 3-13-16,1 0-14 0,1 0-15 0,-1 0-12 0,4 1-14 0,-1 1-7 15,4 1-6-15,-1 0-1 0,2 2-1 0,2-1-1 0,1 1 3 0,2-2 4 16,3 4 3-16,-1-1 0 0,1 1 5 0,4-3-1 0,-1 0 0 16,-1 0-1-16,1 3 0 0,1-2-1 0,-3-3-2 0,3 2 0 15,-3 1-1-15,-3-2 0 0,1-1 1 0,-4 1 2 0,1 0 2 0,-3-2 2 16,-1 0 0-16,-3 1 1 0,0 0 0 0,-4-1 2 0,0-1 0 15,-1 2 0-15,-1-2-1 0,-1 0 1 0,0 0 0 0,-1 3 0 0,1-3-2 16,-2 3 0-16,-1-2-1 0,1 0 1 0,1 2 0 16,-2-1 1-16,-1 3 1 0,0 0 1 0,-1 0-1 0,2 4 2 0,-2-2 0 15,0 1 0-15,-1 4 2 0,0-1-1 0,1 4 2 0,0 0 0 0,-1 0 1 16,3 1-1-16,-2 1-1 0,3 3-2 0,-2-1-2 0,1 0-5 16,1 1-6-16,-1-1-12 0,3 3-14 0,-2-3-16 0,2-2-17 15,0 3-19-15,0-1-21 0,0 0-21 0,0-3-22 0,-1 0-25 0,-1 0-26 16,2 0-28-16,-3-3-30 0,1 1-41 0,1-1-47 0,-1-3-64 15,-1-1-71-15,0-1-60 0,-3-1-54 0,3-1-19 0,-1-3-1 0</inkml:trace>
  <inkml:trace contextRef="#ctx0" brushRef="#br0" timeOffset="91945.5881">5362 8341 390 0,'-3'-9'627'15,"-1"2"12"-15,2 2 13 0,-1-2-35 0,3 1-61 0,-1 2-113 0,1 2-144 16,1-1-84-16,-1 1-56 0,3 0-29 0,1 2-18 0,0 0-10 15,2 0-10-15,2 0-13 0,2 2-14 0,2 1-21 0,0 1-24 0,3-1-25 16,1-2-25-16,3 3-25 0,0 0-26 0,3 1-30 0,0-2-32 16,2 1-38-16,3 0-43 0,-2-2-61 0,2 2-70 0,3-3-89 15,-1 2-98-15,-1-1-53 0,1-1-33 0,-1 1-7 0,0-2 2 0</inkml:trace>
  <inkml:trace contextRef="#ctx0" brushRef="#br0" timeOffset="92114.0852">6180 8393 232 0,'1'2'542'0,"1"0"11"0,-1 1-28 0,1 0-45 0,-2 0-94 16,0-1-116-16,0 2-66 0,0-1-41 0,0 1-19 0,2-1-10 16,-2 1-4-16,1 1-3 0,-1 0-8 0,2 0-9 0,-2 2-12 15,2 1-13-15,-1-1-15 0,-1 0-11 0,2 3-13 0,-1-2-11 0,-1 3-14 16,2-2-15-16,-2 1-21 0,2 0-22 0,-1 2-33 0,-1 0-35 16,0-1-52-16,0 1-59 0,2-1-103 0,-2 1-124 0,0-2-85 15,0 2-65-15,0-2-31 0,0 0-18 0,0-1-4 0</inkml:trace>
  <inkml:trace contextRef="#ctx0" brushRef="#br0" timeOffset="92430.0092">6613 8301 619 0,'1'-12'636'0,"1"1"14"16,0 2 15-16,-1 0-53 0,-1 2-86 0,2 1-110 0,-2 2-120 0,0-1-69 15,0 0-43-15,0 3-24 0,0-1-15 0,0 3-10 0,0 0-5 16,0 0-12-16,0 3-15 0,3-1-15 0,-1 3-18 0,-1 2-17 16,1 0-17-16,1 1-13 0,0 3-10 0,0 1-8 0,0 1-2 0,1 2-1 15,-1 1 1-15,0 1-1 0,0 0 0 0,-1 3-13 0,-1-1-12 0,3 0-20 16,-3-2-22-16,2 4-24 0,0-1-25 0,-3-1-30 0,2-1-31 15,-1 1-41-15,-1 1-44 0,2-2-63 0,-2-3-70 0,3 2-93 16,-1 0-104-16,-1-5-54 0,3 0-27 0,-1-1-3 0,3-2 10 16</inkml:trace>
  <inkml:trace contextRef="#ctx0" brushRef="#br0" timeOffset="92729.3326">6899 8461 138 0,'-5'-5'595'0,"2"0"4"0,-2 0 0 15,0 2 1-15,2 0-95 0,-3 2-142 0,3-2-105 0,-2 3-90 0,2 3-55 16,-2-2-36-16,2 2-20 0,-2 0-7 0,1 4-7 0,-1-2-4 0,0 2-6 16,2 3-3-16,0 0-4 0,0 1-2 0,1-1-1 0,0 0-4 15,2 2-6-15,0 0-5 0,2 1-7 0,1-1-7 0,-1-1-9 16,3-1-6-16,1 3-9 0,-1-2-8 0,4-1-10 0,-2-2-10 0,1-1-8 16,1 1-9-16,0-2-7 0,1-2-7 0,-2-1-4 0,3-1 0 15,-2-1 2-15,4-1 3 0,-4-3 5 0,-1 0 6 0,2 0 9 0,-1-1 8 16,-1-2 14-16,0-2 16 0,-3 1 15 0,1-3 17 0,-1 1 13 15,-2-1 12-15,-3-2 10 0,0 0 8 0,0-2 7 0,-2 1 5 16,-1-1 3-16,-2-1 3 0,-2 0 0 0,-1 2 0 0,1-2-4 16,-3 2-6-16,0-1-8 0,0 4-8 0,1-1-5 0,-4 2-6 0,2 1-10 15,-3 3-12-15,3 0-24 0,-3 2-32 0,1 3-48 0,2 0-59 0,-3 3-97 16,4 2-121-16,-2 0-83 0,4 3-68 0,0 1-34 0,0-1-19 16,2 3-9-16</inkml:trace>
  <inkml:trace contextRef="#ctx0" brushRef="#br0" timeOffset="92916.7852">7277 8716 182 0,'1'0'689'16,"-1"0"6"-16,0 0 2 0,0 0 1 0,0 0-2 0,0 0-131 15,0 0-196-15,2 2-125 0,-2-1-91 0,3 1-54 0,-3 1-38 16,2-1-21-16,-1 2-11 0,-1 0-17 0,2 2-20 0,-2 0-26 0,2 4-29 15,-1-3-35-15,-1 3-36 0,2 2-55 0,-1 0-65 0,-1 2-116 16,0-1-143-16,0 3-83 0,-1 0-56 0,-1 0-27 0,-1 1-15 0,0 0-1 16</inkml:trace>
  <inkml:trace contextRef="#ctx0" brushRef="#br0" timeOffset="95130.431">6908 8406 222 0,'0'-11'269'0,"2"-2"-58"0,0 2-36 0,-1 1-22 0,2-1-10 0,-1 2-4 0,0 0 4 0,1 2 5 16,-2-3 4-16,3 5 4 0,-3-2 3 0,1 2 0 0,1 0-2 0,-3 1-5 16,3 1-7-16,-2 0-6 0,-1 0-4 0,0 1-3 0,0 0-6 15,0 2-8-15,-1-1-6 0,1 1-6 0,-3-1-7 0,3 1-7 16,0 0-7-16,-2 0-10 0,1 1-5 0,-1 0-6 0,1 1-4 16,-1 1-4-16,0-1-2 0,2 1-3 0,-1 4-3 0,-1-1-3 0,2 2-1 15,-1 3-3-15,-1 1 1 0,2-1 0 0,-2 4-2 0,2 0 1 16,-1 2-2-16,-1 1-4 0,-1 1-5 0,1 0-5 0,1 2-5 15,-2 2-3-15,0 0-4 0,1-1-3 0,-1 2-2 0,0 0-3 0,0 1-3 16,-1-1-3-16,1-3-2 0,0 2-4 0,0 1-1 0,-2-1-1 0,2-4-1 16,2 1 0-16,-1-2 0 0,0-2 1 0,1-1 0 0,-1-3 0 15,2 0 2-15,0-1 3 0,0-3 1 0,0-3 1 0,0-2 1 0,0 0 2 16,0-3 0-16,2 0 3 0,-1-3-1 0,1-2 2 0,1-2 0 16,-1-1 1-16,-1-1-1 0,4-4 2 0,-4 0-1 0,1-2-3 15,1-3-1-15,0-1 0 0,-1 0-4 0,-2-2-1 0,2-2-4 16,-1-1-3-16,-1-1-3 0,0-1-4 0,-1 0-3 0,-1-3-3 0,0 0-1 15,1 3 0-15,-3-2-2 0,3 0 0 0,-2 3 0 0,-2 1 2 16,2-2 3-16,0 5 3 0,1 0 3 0,-1 4 4 0,0 0 2 0,0 2 4 16,-1 3 1-16,1 1 2 0,-1 3 0 0,2 1 1 0,1 0-2 15,-1 4 2-15,-1 0 0 0,1 2 0 0,-1 1 1 0,2 1 0 0,-3 2 1 16,1 2 0-16,0 2 1 0,1 0 1 0,-2 2 0 0,1 3 0 16,0 2 2-16,-1 0-1 0,3 3 2 0,-1-2 0 0,-1 3-1 15,1 2 1-15,1 0-2 0,-3 0 1 0,4 0-2 0,-1 0 1 0,-1 0-2 16,2 1 0-16,-1-1-1 0,1-3-1 0,0 4 0 0,-3-2 0 15,3-4-1-15,0 2 0 0,0 0 0 0,0-4 0 0,0 1 0 0,0-2 0 16,0-2 3-16,0 2 1 0,0-5 4 0,0 0 3 0,0 0 2 16,0-3 3-16,0 0-1 0,0-1-2 0,0-3-1 0,0 0-1 0,0 0-1 15,0-3 0-15,0 0-1 0,0-2-1 0,-2 0-1 0,2-4-4 16,-1 2-4-16,-1-5-4 0,2 1-4 0,-1-1-3 0,-1-3-1 16,2-1-1-16,-2-1 1 0,2-1 0 0,-1-2 1 0,-1-2-1 0,2 0-1 15,-2 0 0-15,1 0-1 0,1-1 1 0,-2 2 2 0,2 0 0 16,-1 0 2-16,1 3 3 0,0 1 2 0,0 3 1 0,0 2 1 15,0 0-2-15,0 2 1 0,0 1 1 0,0 4 1 0,0 2 3 0,0 0 3 16,0 3 1-16,0 3 2 0,0 0 0 0,0 4 0 0,0 3 1 16,1-1 0-16,-1 4 2 0,0 2 2 0,0 0 2 0,0 5 0 0,0 0 3 15,0 3-3-15,0-1 0 0,0 3-3 0,0 0-2 0,-1-2-3 16,-1 6 0-16,2-5-3 0,-2 1 0 0,-1 3-3 0,2-4-1 0,-1 1-1 16,-1-1-2-16,0 0 1 0,0-3-2 0,1 0 0 0,1-1 2 15,-1-2 0-15,2-3 4 0,-2-1 5 0,2-2 4 0,0 1 4 0,0-6 4 16,0 1 1-16,0-4 0 0,0-1 0 0,2-2-1 0,0-2-1 15,-1-3 0-15,1-1 1 0,3-4-1 0,-1 0 0 0,-1-3-2 16,0-1-6-16,-1-2-5 0,1-2-5 0,0-1-6 0,1-2-3 16,-1-2-3-16,-1-2-1 0,-1-2 0 0,2 1-2 0,-3-1-1 0,2-5-1 15,-2 3 0-15,0-3-1 0,0 2 1 0,0 0 0 0,0 0 1 16,0 2 2-16,-2 3 3 0,2 0 3 0,-1 1 3 0,-1 3 3 0,-1 5 0 16,1-2 0-16,1 5-2 0,-1 2 0 0,-1 3 1 0,1 2-2 15,1 2 0-15,-1 2 2 0,0 2 0 0,-1 2 1 0,2 3-2 0,-1 2 0 16,-2 3 1-16,-1 2 0 0,3 3 2 0,-1 2 2 0,0-1 2 15,1 6 0-15,-1-2 1 0,1 1-1 0,1 2-1 0,-1 0-1 16,-1 0 0-16,0 1-1 0,2 1-1 0,-1-2-2 0,-1-1 1 0,1 3-2 16,1-5 0-16,-1-1 1 0,0 0-1 0,2 1 0 0,-1-4 2 15,-1-2 2-15,2 0 3 0,-3-3 3 0,3-1 5 0,0-2 4 0,0-2 1 16,0-1 3-16,3-1 0 0,-3-4 0 0,0-1-1 0,3-1-2 16,-1-4 1-16,1-1 0 0,0-1 0 0,2-2-2 0,0-3-4 0,-1-4-6 15,1 2-7-15,0-3-5 0,0-1-6 0,4-6-4 0,-3 2-4 16,-1-2 0-16,0-2-3 0,0 1 0 0,0-2-1 0,1-1 0 15,-2 3 0-15,1-4 0 0,-2 5 1 0,1 1 2 0,-1 0 5 0,-1 2 2 16,-1 3 4-16,1 3 1 0,-1 1 0 0,-1 2 2 0,0 3 2 16,0 2 3-16,0 2 1 0,0 2 2 0,0 3 2 0,0 2 1 15,-1 3 0-15,-1 3 2 0,2 1-2 0,-1 3 1 0,-1 2 0 0,2 3 2 16,-2 3 2-16,1 4 0 0,-1-1-4 0,0 1-9 0,1 4-12 16,1 1-21-16,-2 0-27 0,2 2-33 0,-1 2-37 0,-1 0-47 0,2 1-53 15,2 2-62-15,-1-2-68 0,1 0-75 0,1 2-81 0,2-2-38 0,0 1-19 16</inkml:trace>
  <inkml:trace contextRef="#ctx0" brushRef="#br0" timeOffset="96162.6043">8287 8358 144 0,'0'-5'542'0,"0"-1"17"0,1 0 17 0,1 0-70 0,-2 1-112 0,2 0-78 0,-1 0-61 0,-1 0-32 16,2 0-20-16,-2 2-12 0,2-1-8 0,-1 0-8 0,-1 3-11 16,0-1-13-16,0 0-14 0,0 2-10 0,0 0-8 0,0 2-6 0,2 0-7 15,-1 3-9-15,-1-1-7 0,3 2-7 0,-1 1-10 0,-1 1-6 16,1 2-4-16,-1 1-1 0,1-2-2 0,0 6-3 0,-1 0-1 16,-1 0-6-16,2 1-11 0,-2-2-10 0,0 6-7 0,0-3-9 0,0 1-6 15,0 0-14-15,0 0-14 0,0 3-21 0,-2-3-23 0,2 2-22 16,-1 0-22-16,-1-1-23 0,2 0-25 0,-2 1-27 0,2-3-31 0,-1 2-39 15,-1-1-45-15,2-2-59 0,0-1-69 0,2-1-81 0,-1 1-87 16,1-5-40-16,3 1-14 0,0-2 3 0,1-3 12 0</inkml:trace>
  <inkml:trace contextRef="#ctx0" brushRef="#br0" timeOffset="96497.3835">8603 8540 64 0,'0'-5'599'0,"-1"1"12"15,-1-3 8-15,0 4 6 0,-1-2-101 0,2 3-161 0,-1-1-98 0,0 3-67 16,1-3-40-16,1 3-26 0,-2 3-19 0,-1-3-10 0,1 4-15 16,1 0-11-16,-1 1-13 0,0 2-13 0,-2 2-10 0,3 1-7 0,-3 2-7 15,3 0-4-15,-1 0-3 0,-1 5-2 0,3-2-2 0,-2-1-4 16,2 3-4-16,0-1-5 0,0 0-4 0,0 3-3 0,2-3-4 0,0 1-5 16,1-2-4-16,2 0-3 0,0 0-5 0,0-2-4 0,0-1-3 15,0-1-4-15,1-2-4 0,1-1-1 0,2-1-2 0,-1-2-1 16,0-1-1-16,1-3-1 0,1-1 1 0,-2-1 2 0,4-3 3 15,-1-1 4-15,-1-2 4 0,1-1 4 0,0-1 5 0,-3-4 7 0,3 2 2 16,-3-2 5-16,-2-3 5 0,2 1 4 0,-2-1 5 0,-3-1 5 0,-1-1 5 16,-2-1 4-16,0-1 2 0,0 2 2 0,-3 0-1 0,-3-3 1 15,3 3-2-15,-4 2-2 0,1-1-1 0,1 0-2 0,-4 5-1 0,3-1-4 16,-3 3-3-16,1 2-6 0,-1 1-13 0,1 3-15 0,-1 0-21 16,-2 3-24-16,1 2-31 0,2 3-36 0,-1 0-45 0,-1 3-51 15,2 1-78-15,-1 2-88 0,1 0-79 0,3 5-75 0,1-1-35 0,0-2-19 16,4 5-1-16</inkml:trace>
  <inkml:trace contextRef="#ctx0" brushRef="#br0" timeOffset="96671.1158">9102 8836 586 0,'7'0'614'0,"-2"0"11"0,-2 0 10 0,3 0-92 0,-3 0-139 15,-1 0-102-15,-2 0-84 0,0 0-52 0,0 0-35 0,1 2-22 0,-1-2-13 16,2 2-12-16,-1-2-12 0,-1 4-16 0,0-1-17 0,0 0-24 15,2 2-26-15,-2 0-29 0,0 3-31 0,0-2-40 0,0 1-42 0,0 2-58 16,0 0-67-16,0-2-103 0,0 5-124 0,0-2-71 0,0-3-47 16,0 2-19-16,2-2-10 0</inkml:trace>
  <inkml:trace contextRef="#ctx0" brushRef="#br0" timeOffset="97178.8099">9766 8555 502 0,'-3'-5'638'0,"0"0"5"0,-1 0 2 0,2 3 6 0,0-1-116 0,-1-1-175 16,1 4-112-16,1 0-82 0,-2 0-44 0,-1 0-28 0,1 0-11 16,0 2-5-16,1 1-4 0,-4 1-2 0,2 1-3 0,0 2-6 15,-2 1-5-15,1 1-5 0,0 0-4 0,-2 2-5 0,0-1-4 16,1 4-3-16,1 0-4 0,0-1-7 0,-1 0-6 0,2 0-7 0,0 2-6 15,1 1-7-15,0-3-7 0,3 1-6 0,0-2-10 0,2 1-9 16,1-2-11-16,0 1-11 0,2-2-11 0,2 1-12 0,0-3-10 16,1 0-11-16,0-2-8 0,1 0-7 0,1-1-2 0,-1 0-2 0,4-5 2 15,-4 4 5-15,1-4 8 0,2 0 12 0,-2 0 10 0,0-4 12 0,-1 4 12 16,-3-5 13-16,1 0 16 0,-1 0 14 0,-3 0 15 16,1 0 11-16,-2-1 8 0,-2-1 8 0,0-1 3 0,-2 0 5 0,-3-1 5 15,-2-3 2-15,2 4 3 0,-3-4 5 0,-2 2 3 0,0 0 2 0,-3-1 1 16,1-1-2-16,-1 0 0 0,-3-3 3 0,0 4 3 0,1-1 3 15,-1-1 2-15,0-2 3 0,1 3 1 0,0-1 0 0,2-1-3 16,-1 1-2-16,4 0-6 0,1-1-3 0,0 1-6 0,2-2-3 0,4 3-7 16,0-2-5-16,1 0-9 0,4-1-9 0,-1-2-9 0,4 2-10 0,0 0-6 15,4-1-5-15,-1 0-4 0,4 3-2 0,0-1-2 0,-1 2-2 16,2 0-1-16,-1 2-1 0,1 0 0 0,0 1 0 0,-1 1 3 16,-2 3 4-16,2 0 3 0,-4 1 5 0,2 1 4 0,-1 3 1 0,-1 0 3 15,-3 0 2-15,0 3 2 0,2 1-1 0,-3 1 2 0,-1 0 1 16,0 5 0-16,-3 0 2 0,2 2 0 0,-2 0 0 0,-2 2-8 15,-3 0-10-15,2 6-16 0,-3-3-22 0,0 3-31 0,-2-2-35 16,0 6-50-16,-3-1-60 0,1-2-109 0,-1 4-134 0,-3-1-89 0,1 1-65 16,1-1-36-16,1 0-18 0,1-1-6 0</inkml:trace>
  <inkml:trace contextRef="#ctx0" brushRef="#br0" timeOffset="97441.2221">10149 8718 679 0,'6'-5'673'0,"-3"2"-5"0,0-1-1 0,1 1 0 0,-3 0-133 0,2 1-201 0,-1 1-122 15,-2 1-78-15,0 0-45 0,0 0-28 0,0 0-11 0,0 1-8 16,0 3-2-16,0-1-5 0,0 2-3 0,0 1-8 0,0 2-5 15,0-1-7-15,0 3-13 0,0 2-12 0,0-2-15 0,0 4-16 0,-2-1-20 16,-1 0-19-16,2 0-24 0,-1 2-26 0,0 2-28 0,-1-2-30 16,2 0-46-16,-1-2-53 0,2 2-78 0,0-2-92 0,2-2-71 15,-1 0-61-15,2-2-23 0,2-1-1 0</inkml:trace>
  <inkml:trace contextRef="#ctx0" brushRef="#br0" timeOffset="97862.5734">10639 8335 589 0,'3'-7'633'0,"-3"-1"13"0,0 1 9 16,0 1 6-16,-3 2-115 0,3-1-178 0,-1 1-105 0,-1 1-67 0,2 1-39 16,-2-1-24-16,2 3-18 0,0 0-14 0,0 0-12 0,0 0-12 15,0 0-16-15,0 4-11 0,0 0-14 0,0 1-11 0,0 2-11 16,0 0-8-16,2 3-6 0,-2 0-5 0,3 3 0 0,0-1 0 0,-2 4 3 15,3 0 3-15,-1-1-2 0,0 1-2 0,2-1-6 0,-2 2-8 16,2 0-8-16,1 0-9 0,-1-1-10 0,1 0-10 0,-1 0-7 16,3-1-9-16,1 0-9 0,-1-2-6 0,0-1-9 0,0 1-5 0,3-3-5 15,-1-1-6-15,-1 0 4 0,2-2 2 0,0 1 7 0,2-3 7 16,-2-1 10-16,0-1 11 0,0-2 9 0,0-1 9 0,-1 0 10 0,0-3 9 16,0-2 13-16,-2 1 16 0,1-2 16 0,-1-2 18 0,-3 2 13 15,0-6 14-15,0 3 11 0,-2-1 9 0,1 0 12 0,-1-2 11 16,-3 1 10-16,0 1 13 0,0 0 10 0,0-2 10 0,-1 5 3 0,-1-1 3 15,2 0-4-15,-1 1-4 0,-2 2-7 0,3 0-9 0,-2 2-9 16,2 0-9-16,-1 0-13 0,-1 3-13 0,2 0-13 0,0 0-14 0,-1 3-11 16,-1 0-11-16,0 3-11 0,-1 0-10 0,2 2-5 0,-3 3-6 15,1 1-3-15,0 4-2 0,-3 0-4 0,0 2-5 0,-1 2-15 0,2 2-22 16,-3 2-31-16,-1 0-35 0,1 5-40 0,-2-1-39 0,0 0-54 16,0 6-61-16,-1-3-113 0,-3 4-140 0,1-1-84 0,-1 1-58 15,-2 1-26-15,0-2-11 0,2 1 9 0</inkml:trace>
  <inkml:trace contextRef="#ctx0" brushRef="#br0" timeOffset="98645.8781">8314 9148 66 0,'6'-8'496'0,"-1"-1"-35"0,1 2-58 0,2-1-68 0,-2 3-73 0,2-3-43 0,-1 2-28 0,0 0-19 0,1 0-12 0,-3 1-9 16,3 0-7-16,0-1-7 0,-2 2-7 0,-1-1-7 0,1 1-8 0,1 1-11 15,-1-1-9-15,-1 1-11 0,-1 1-10 0,1 1-4 0,-2-1-3 16,1 2-1-16,-1 2 1 0,0-1 2 0,1 3 2 0,-2 1 0 15,0-2 1-15,1 4-2 0,0-1-4 0,0 3 0 0,-1 0 1 0,1 1-1 16,0 2 0-16,2 0-3 0,-1 2-2 0,-2 3-6 0,1-1-5 16,2 0-7-16,-2 3-6 0,2 0-6 0,0 2-3 0,1 0-2 15,0 0-1-15,2 1-3 0,-1-1-1 0,2 2-2 0,-1-1-1 0,3 1-1 16,3-3-3-16,-1 2 0 0,0-2-2 0,4 0-2 0,0 0 0 0,1-3-2 16,2-1-2-16,-2-1-5 0,4-2-4 0,1-1-7 0,3-2-8 15,-1-1-9-15,1-2-8 0,2-1-8 0,0-2-8 0,4-3-6 16,0 1-7-16,2-4-5 0,-2 0-5 0,1-1-3 0,2-3 0 0,-2-1 0 15,0-2 3-15,2 2 4 0,-2-3 5 0,-1-1 8 0,0 1 5 16,-1-2 8-16,-1-1 7 0,-3 1 7 0,2-4 6 0,-3 2 8 0,-2-2 6 16,1 1 7-16,-4 1 7 0,-1-3 10 0,-1 0 9 0,-3 1 11 15,1 0 11-15,-4 0 11 0,1 1 13 0,-4 0 9 0,0-1 8 16,-1 1 8-16,-3 0 2 0,-1 1 3 0,0-1 1 0,-2 2-2 0,0 0-4 16,0 1-9-16,-1 0-6 0,-2 2-12 0,0 0-9 0,0 1-21 15,0 1-25-15,0 1-34 0,0 0-40 0,0 2-45 0,-2 0-46 0,-1 3-61 16,3 2-67-16,0 0-115 0,-5 0-137 0,1 4-84 0,-3 1-57 15,1 2-30-15,-3 2-16 0,0 1 0 0</inkml:trace>
  <inkml:trace contextRef="#ctx0" brushRef="#br0" timeOffset="101429.4404">3251 9103 135 0,'-2'-2'488'0,"1"1"11"0,-1 0-64 0,-1 1-106 0,1-2-70 0,-1 1-53 0,3 1-34 15,-3-2-22-15,3 2-13 0,-3 0-7 0,3 0-8 0,-1 0-9 0,1 0-10 16,0 0-12-16,0 0-12 0,0 0-13 0,0 0-11 0,0 0-10 0,0 0-9 15,0 0-9-15,-2 0-5 0,2 0-6 0,0 2-2 0,0-2-2 16,-2 0 0-16,2 0-1 0,-1 1 0 0,1 1 0 0,0-2 1 16,-2 0-1-16,2 0 0 0,0 1-1 0,-1 0 1 0,1-1 1 0,-2 0 0 15,2 2 2-15,0-2 0 0,-2 0 1 0,2 0-1 0,0 2 0 16,-1-1-1-16,-1-1 1 0,2 2-1 0,-2-1 1 0,1-1-1 0,1 2 3 16,-2 1 0-16,2-1 1 0,-1 1 0 0,-1 1 1 0,2 1 0 0,-2-2-1 15,1 2 1-15,1 2 0 0,-3-2 0 0,0 2-2 0,3 0 1 16,-3 0 0-16,1 0-1 0,1 1-1 0,-1 1-2 0,0 1-1 0,2-3 0 15,-1 3-2-15,-1 0 0 0,2 0-1 0,-2 0 0 0,2 1-1 16,0-1 0-16,0 0-2 0,0-1 1 0,0 3 0 0,0-4 0 0,2 3-1 16,-2-2 1-16,2 0 0 0,-1 0 0 0,-1-1-1 0,2-1 1 0,1-2-1 15,-1 4 1-15,1-4-1 0,-1 1 2 0,2-1 1 0,-1-2 0 16,0 1 0-16,-1-1 1 0,1 0 0 0,0-1 1 0,1-1 0 0,-1 1 1 16,2-2 2-16,-1 0 0 0,1 0 2 0,1 0-1 0,-1 0-1 15,0-2 0-15,1 2-1 0,3-3-1 0,-2 2-3 0,1-1-2 0,1 0 0 16,-1 0-2-16,0 0-3 0,-2 1-3 0,2-1-1 0,0-1-2 15,0 3 0-15,-2-1-2 0,2-1-1 0,-3 2 1 0,1 0 0 0,1 2 0 16,-1-1 3-16,-1 1 0 0,1 1 0 0,0 0 2 0,-1-1 0 0,0 3 2 16,-2 0 1-16,2 2 1 0,1-1 0 0,-3 1 2 0,0 2 0 15,1 3 1-15,-1-2-1 0,-2 2 0 0,1 0 1 0,0 0-1 0,-1 1 1 16,-1 1-1-16,0 1 1 0,-1-2 0 0,-1 2-1 0,0-2 1 0,1 3 0 16,-2-3-1-16,-1 1 2 0,-1-2 0 0,-2 0 1 0,2-2 1 15,-1 0 1-15,-1 2 0 0,-1-4 2 0,-1 0-1 0,-2-1 0 0,3-1-10 16,-3 0-11-16,0-2-16 0,1 1-18 0,-2-3-21 0,1 3-24 15,-2-5-29-15,2 0-32 0,0 0-36 0,-2-3-39 0,4 1-59 0,-1-1-70 16,-1-4-76-16,3 0-83 0,2-2-47 0,-1-1-27 0,2-2-5 16</inkml:trace>
  <inkml:trace contextRef="#ctx0" brushRef="#br0" timeOffset="101590.3594">3262 9247 75 0,'4'-9'595'0,"0"1"16"0,-3 0 14 0,1 1 17 0,1 0-85 0,-1 2-136 0,-2 1-92 0,3 1-74 0,-1-2-47 0,1 3-32 0,-2-1-22 15,3 1-13-15,0-1-16 0,-1 2-16 0,2-1-16 0,0 0-16 0,1 0-18 16,1 2-16-16,2-2-19 0,-1 1-20 0,3 1-22 0,0-2-25 0,2 2-24 16,1 0-24-16,-2 0-24 0,3 0-23 0,2 0-26 0,-1 0-26 15,0 2-30-15,1-2-31 0,-1 3-34 0,4-2-36 0,-4 0-32 0,3 3-28 16,-2-1-21-16,-1 0-15 0,3 0-22 0,-4-1-23 0,0 3-9 16,1-2-4-16</inkml:trace>
  <inkml:trace contextRef="#ctx0" brushRef="#br0" timeOffset="101754.2753">3776 9307 258 0,'4'8'346'0,"-4"-2"-43"0,2 1-29 0,-1-1-29 16,-1 1-13-16,2 1-8 0,-2-1-7 0,2 2-9 0,-1-2-10 0,-1 2-10 16,2-2-13-16,-2 2-10 0,1 0-14 0,1 0-9 0,-2 0-12 15,2 2-11-15,-1-1-11 0,-1 1-11 0,2 1-12 0,-2-2-10 0,0 2-9 16,0 1-9-16,0-1-9 0,-2 1-6 0,2 0-8 0,-1 1-7 0,-1-1-10 16,0 0-13-16,1 1-18 0,-1-1-22 0,-1 1-29 0,1 0-29 15,1-1-43-15,-1 1-49 0,-2 0-82 0,2-3-97 0,-1 1-91 0,3 0-85 16,-2-1-42-16,2-3-22 0,0 1-7 0</inkml:trace>
  <inkml:trace contextRef="#ctx0" brushRef="#br0" timeOffset="102281.5724">4190 9391 69 0,'-10'-10'639'0,"-1"-3"13"0,3 1 17 16,2 4 16-16,0-4 15 0,0 2-108 0,1 2-170 0,3-3-113 0,-1 4-82 16,3-3-46-16,0 1-28 0,0 2-14 0,3-1-10 0,-1 1-10 15,3 1-8-15,1-1-18 0,0 1-20 0,2-1-18 0,0 2-19 0,4 0-16 16,0 0-13-16,0 2-10 0,2-2-6 0,2 1-5 0,-3 1 0 16,4 1-2-16,-1 0 0 0,-2 1 2 0,2-1-1 0,-2 0-2 0,-3 2-1 15,2 2-2-15,-2 0-2 0,-1-1 0 0,-2 3-1 0,-1-1 0 16,0-1 0-16,-1 3 1 0,-3 0-1 0,0 2 2 0,-1-1 2 0,0 1 1 0,-2 1 2 15,-2 1 4-15,0 0 3 0,-1 1 3 0,0 1 3 0,-2-1 0 16,0 1 2-16,-2 1 2 0,-1-2 2 0,1 2-1 0,-1 1 1 16,-1-3 2-16,0 2-2 0,-1-2 2 0,1 1-1 0,1-1 0 0,1-1-1 15,-1 0 0-15,-1-2 0 0,4 2-5 0,-1-2 0 0,3-1-6 16,-1-2-6-16,3-1-7 0,-1 2-6 0,2-2-5 0,0-2-6 0,2 1-6 16,-1 1-6-16,3-3-4 0,-1 1-3 0,0 0-4 0,2-1-2 0,0 0 1 15,2 0 1-15,-2 2 5 0,3-2 3 0,0 2 6 0,0-1 5 0,0-1 5 16,0 3 5-16,0-1 2 0,1-2 6 0,-1 4 1 0,0-1 4 15,-1 2 2-15,0-2 3 0,1 2 0 0,0 0 1 0,-3 2-1 0,2 2 3 16,-2-3 0-16,0 4 2 0,0-2 0 0,1 3 2 0,-2 0 0 16,0-3 1-16,-1 4 2 0,-1 1-1 0,-1-1 2 0,-1-2 1 15,0 2 1-15,0-1 0 0,-1-1 1 0,-1 1 1 0,-1-1 2 0,0-1 2 16,-2-1 5-16,0-1 5 0,1 1 8 0,-1-3 6 0,-2 0 5 0,0-3 3 16,0 3 4-16,-1-1 1 0,0-3 2 0,-2 1 2 0,0-2 2 15,-1 0-1-15,-3-2-6 0,3 1-9 0,-2-1-19 0,0 0-23 0,-1-3-29 16,3 2-34-16,0-2-42 0,-3 1-47 0,4-1-83 0,2-1-103 15,-1 0-106-15,3 0-112 0,1 0-57 0,0-1-31 0,2 1-11 0,3-1-1 16</inkml:trace>
  <inkml:trace contextRef="#ctx0" brushRef="#br0" timeOffset="102483.9058">4795 9731 634 0,'2'0'651'0,"-1"0"17"0,-1 0 13 0,0 0-41 0,0 0-71 0,0 0-124 0,0 0-148 0,0 0-87 16,0 0-57-16,0 0-30 0,0 0-17 0,0 0-11 0,2 2-6 0,-2 1-12 15,2 1-18-15,-1-1-23 0,1 4-27 0,-1-1-29 0,1 0-28 16,2 1-26-16,-2 0-25 0,0 1-31 0,-1 2-35 0,2 2-48 16,-1-3-56-16,1 4-106 0,-1-3-134 0,1 2-86 0,-3 0-62 0,2-1-26 15,-1-1-8-15,-1 0 6 0</inkml:trace>
  <inkml:trace contextRef="#ctx0" brushRef="#br0" timeOffset="102928.2932">5382 9215 490 0,'-13'-12'691'0,"1"2"-40"15,2 1-16-15,2 0-6 0,0 2-132 0,-1-1-196 0,2 3-114 16,2 0-78-16,2 2-39 0,0 0-21 0,0-1-10 0,3 2-8 16,-2 2-3-16,2 0-3 0,2-2 0 0,-1 2 0 0,3 0-3 0,-1 2-4 15,3 0-6-15,1-2-5 0,2 4-5 0,0-1-3 0,1 2 0 16,4-2 0-16,-1 0 1 0,2 2 2 0,0-2 3 0,4 2 0 15,-3-2 2-15,1 1-2 0,1-1-1 0,-1 0 0 0,0-1-2 0,-1 2 0 16,1-1-1-16,-2 0 0 0,-1-1 3 0,-3-1 2 0,2 3 5 0,-2-4 2 16,-2 3 5-16,-1 1 3 0,0-1 6 0,-2-1 7 0,-1 1 7 15,0 1 6-15,-2 1 7 0,2-1 7 0,-2 2 5 0,1 1 5 16,-2 0 3-16,1 1 2 0,0 2-1 0,-1 2-2 0,0 0-1 16,-1 2-2-16,1 0-5 0,1 1-5 0,-1 2-6 0,-1 0-7 0,-1 1-5 15,2 2-6-15,-2 0-5 0,2 0-3 0,-2 1-6 0,0 0-7 0,0 0-6 16,0 0-8-16,0 0-13 0,0 0-15 0,0 2-18 0,0-4-19 15,-2 2-20-15,2-2-23 0,-2 0-25 0,2-3-27 0,-1 1-30 16,-1-2-34-16,0 0-42 0,1 0-44 0,-1-2-59 0,-1-3-66 0,1 1-77 16,-1-2-83-16,0-2-35 0,-3 0-12 0,3-4 5 0</inkml:trace>
  <inkml:trace contextRef="#ctx0" brushRef="#br0" timeOffset="103101.4414">5392 9499 9 0,'-3'-3'618'0,"-1"0"8"0,1 0 5 0,3 2 8 16,0-2 8-16,0 3-123 0,3-2-189 0,3 2-112 0,0-1-77 0,2 1-41 16,2 0-25-16,4 0-12 0,-1 0-5 0,4 0-10 0,5 0-11 15,-1 1-21-15,2-1-23 0,4 2-31 0,0-2-33 0,2 0-39 16,-1 3-39-16,2-1-45 0,2 0-47 0,-1-1-64 0,-1 3-74 0,2-3-88 16,-2 1-96-16,0 0-46 0,2 1-21 0,-2-3 0 0</inkml:trace>
  <inkml:trace contextRef="#ctx0" brushRef="#br0" timeOffset="103271.1643">6262 9590 144 0,'3'5'537'0,"-1"0"18"0,2 1-41 0,-2 0-68 15,0 0-82-15,-1 0-86 0,2 1-45 0,-3-1-24 0,2 1-8 16,-2 2 0-16,2-2-10 0,-1 1-11 0,-1 2-17 0,0 0-19 0,0-1-19 16,0 2-17-16,0 0-16 0,0 1-15 0,0 0-15 0,0 1-14 15,-1 0-20-15,-1-1-22 0,2 3-30 0,-2-1-32 0,1 3-42 16,-1-3-47-16,-1 1-76 0,1 2-87 0,1-2-115 0,-2 0-126 0,3 0-65 15,0-2-36-15,0 0-19 0,0-1-8 0</inkml:trace>
  <inkml:trace contextRef="#ctx0" brushRef="#br0" timeOffset="103629.7731">6877 9399 42 0,'1'-8'556'0,"-1"0"13"0,2 3 13 0,-2-3 12 15,1 3-98-15,1-2-154 0,-2 2-83 0,2 1-50 0,-2-1-23 16,0 1-11-16,1 0-4 0,-1 2 0 0,0-1-4 0,2 0-8 15,-2 1-7-15,0 2-10 0,0 0-13 0,0 0-13 0,0 0-10 0,2 0-8 16,-1 2-8-16,-1 0-6 0,2 1-5 0,-1 0-4 0,1 2-1 16,1 2-5-16,-1 1-1 0,-1-1-4 0,4 3-3 0,-2 0-5 0,-1 3-2 15,-1 0-3-15,2 1-6 0,-1 1-7 0,0 3-7 0,-1-2-7 16,-1 1-6-16,2 0-5 0,-1 5-6 0,-1-3-9 0,0 0-16 0,0 3-20 16,0 0-29-16,0-1-31 0,-1 1-33 0,-1 0-35 0,2 0-44 15,-1 0-52-15,-1-1-79 0,2 2-93 0,-2-2-107 0,2 1-115 16,0-1-57-16,0-2-27 0,0-3-1 0,0 0 11 0</inkml:trace>
  <inkml:trace contextRef="#ctx0" brushRef="#br0" timeOffset="103822.5141">7251 9903 573 0,'5'-3'702'0,"0"-2"12"0,-2 3 7 0,1-1 7 16,0 1-93-16,-3-1-141 0,1 3-125 0,1-2-117 0,-3 2-73 0,0 0-51 15,2 2-30-15,-2-2-19 0,3 3-15 0,-1-1-11 0,-1 1-18 16,1 4-22-16,0-1-29 0,-1 0-30 0,-1 1-31 0,2 2-35 0,-2 0-37 16,-2 3-39-16,2-1-62 0,-3 1-71 0,1 1-121 0,-4 1-144 15,1-1-78-15,-1 1-41 0,-2 3-17 0,0 0-5 0,-2-3 9 16</inkml:trace>
  <inkml:trace contextRef="#ctx0" brushRef="#br0" timeOffset="104696.2271">8228 9760 7 0,'0'-2'593'0,"-3"2"9"0,2-1 9 0,-1 0 9 0,0 1-86 0,-1-1-134 0,2 1-98 0,-3 0-77 0,0 0-50 0,2 0-36 0,1 0-18 0,-1 0-11 0,-1 1-6 16,0 0-2-16,0 0-8 0,-1 3-7 0,0 0-10 0,-2 1-9 0,-1 0-12 15,1 3-10-15,-1 1-9 0,-1-1-7 0,-1 4-6 16,1 0-2-16,0 1-4 0,-3 0-1 0,3 1-5 0,0 2-3 0,2 0-3 15,-2 0-4-15,0-1-2 0,3 3-2 0,2-1-3 0,0 1-2 16,1-2-2-16,1 1-1 0,1 0-5 0,1-3-6 0,4 1-7 0,0 0-9 16,3-1-8-16,1-2-10 0,1 0-9 0,1-2-9 0,3 2-9 15,1-6-7-15,0 0-5 0,3 0-2 0,-1-3-2 0,1 0 0 0,0-1 3 16,1-2 5-16,-1-2 8 0,-1-1 9 0,-2 0 10 0,0-1 10 16,-4-2 12-16,2-2 10 0,-4 1 14 0,-1-3 14 0,-3 0 11 0,-2 0 6 15,0-2 7-15,-3 0 3 0,-3 0 5 0,-1 0 0 0,-3-3 5 16,-1 3 2-16,-3-3 4 0,0 1 3 0,-2 0 3 0,-4-1 3 0,1-1 2 15,-3 1-3-15,-1 0 2 0,2 1 2 0,-1-1 2 0,-1-1 3 16,2 3 2-16,1-2 1 0,1 1 0 0,1 0-2 0,3-3-2 16,0 5-6-16,2-1-3 0,4 0-5 0,1 0-7 0,3-2-7 0,2 3-7 15,2-2-6-15,3 1-8 0,1-1-8 0,4 2-6 0,2-2-5 16,1 4-4-16,4 0-2 0,-1 0-2 0,2 0-2 0,0 1 0 0,0 2-3 16,2 0 0-16,-2 4 2 0,-1-2 0 0,2 1 2 0,-5 4 2 15,2 0 3-15,-3 0 2 0,-2 4 4 0,0-1 3 0,0 2 2 0,-4 2 1 16,0 0 3-16,-2 4 1 0,-2-1 3 0,0 2 0 0,-3 1 3 15,0 2 0-15,0 2 2 0,-3 1-2 0,-2 0-5 0,-1 1-17 16,0 1-20-16,0 1-32 0,-4 4-39 0,-1-3-60 0,0 1-68 0,1 0-118 16,-4 3-143-16,1-2-79 0,1 1-45 0,-1-1-22 0,-1 0-15 15,3-2-5-15</inkml:trace>
  <inkml:trace contextRef="#ctx0" brushRef="#br0" timeOffset="104898.0095">8886 10074 66 0,'1'-2'747'0,"1"1"-38"0,-2-1-23 0,0 2-12 0,0 0-68 0,0 0-93 0,0 0-143 0,2 2-168 0,-2 1-99 0,1-1-63 0,-1 2-33 0,2 0-12 15,-1 2-12-15,-1 2-9 0,2 0-17 0,-2 1-19 0,2 3-32 16,-1-1-40-16,-1 1-62 0,2 0-73 0,-2 2-109 0,0 0-127 15,0 2-71-15,0-1-41 0,0 1-23 0,0-2-15 0</inkml:trace>
  <inkml:trace contextRef="#ctx0" brushRef="#br0" timeOffset="105712.1075">9744 9701 209 0,'2'-4'445'0,"-1"0"-68"15,-1-1-107-15,2-1-73 0,-2 4-56 0,2-3-30 0,-1 2-15 16,-1-1-5-16,0-1 0 0,0 2 2 0,0-1 4 0,0 4 3 16,0-3 4-16,0-1 1 0,0 3 2 0,-1-1 1 0,-1 0 0 15,2-1 3-15,-2 2 1 0,2 0 3 0,-1-1 3 0,-1-1 3 0,-1 2 4 16,3-1 4-16,-2 1 0 0,1-1 0 0,-1 2 0 0,2-2-5 16,-1 2-1-16,-1-1-4 0,2 0-4 0,-2 1-5 0,2-2-2 0,-1 1-4 15,1 1-4-15,0 0-4 0,0 0-5 0,0 0-5 0,0 0-4 16,0 0-4-16,0 0-5 0,0 0-5 0,0 0-6 0,0 0-5 15,0 0-5-15,0 0-6 0,0 0-5 0,0 0-2 0,0 0-4 0,0 0-3 16,0 0-3-16,0 0 0 0,0 0-2 0,0 0 0 0,0 0-2 0,0 0 2 16,0 0 0-16,0 0 2 0,0 0 1 0,0 0 1 0,0 0 3 15,0 0 0-15,0 0 1 0,0 0-1 0,0 0-2 0,0 0 1 16,0 0-3-16,0 0-2 0,0 0-2 0,1 0-1 0,-1 0-3 0,0 0-2 16,0 0-4-16,0 0-2 0,0 0-3 0,0 0-2 0,0 0-3 15,0 0-3-15,0 0-2 0,0 0-2 0,0 0-3 0,0 0-3 16,0 0-3-16,0 0-3 0,0 0-2 0,0 0-3 0,0 0-4 0,0 0 0 15,0 3-1-15,0-2 1 0,0 0-1 0,0 1 3 0,0 1 1 16,0 0 0-16,0 2 1 0,0-3 2 0,0 3 3 0,0 0 1 16,-1 0 3-16,-2-1 4 0,3-1 1 0,-2 2 2 0,1-1 0 0,-1-1 0 15,2 2 0-15,-1-3 0 0,-1 1 1 0,2 0 0 0,-2-1 2 16,2-1 0-16,0 1 1 0,0-1 1 0,0-1 0 0,0 0 2 0,0 0-1 16,0 0 3-16,0 0 1 0,0 0 1 0,0 0 2 0,0 0 1 15,0 0 2-15,0 0 0 0,0 0 1 0,0 0 1 0,0 0 1 16,0 0-2-16,0 0 1 0,0 0 0 0,0 0 0 0,0 0-3 0,0 0 0 15,0 0-3-15,0 0-1 0,0 0-3 0,0 0-1 0,0 0-2 16,0 0 0-16,0 0-3 0,0 0 0 0,0 0-2 0,0 0 1 0,0 0 0 16,0 0 0-16,0 0 0 0,0 0 0 0,0 0 0 0,0 0 0 15,0 0-2-15,0 0 2 0,0 0-1 0,0 0 0 0,0 0-2 16,0 0 1-16,0 2 1 0,0-1 2 0,0 1 2 0,0 0 4 0,0 3 0 16,0 0 2-16,0 0 1 0,0 2 2 0,0 1 1 0,0 1-1 15,0 3 2-15,0-1 1 0,0 2-1 0,0 1 1 0,0 2-3 0,0 0-2 16,0 2-2-16,0-2-3 0,0 2-2 0,-1 1-6 0,-1 1-5 15,2-2-5-15,-1 2-12 0,-1-1-15 0,2 1-16 0,-2-1-21 16,2-2-21-16,-1 4-21 0,1-3-22 0,0-2-22 0,0 1-24 0,0 0-28 16,1-1-34-16,-1-3-37 0,2 1-43 0,1-3-51 0,0 1-69 15,1-3-80-15,0 1-61 0,2 0-54 0,-1-7-14 0,0 3 3 0,1-4 11 16</inkml:trace>
  <inkml:trace contextRef="#ctx0" brushRef="#br0" timeOffset="106045.7699">10066 9876 185 0,'-4'-7'640'0,"1"0"14"0,1 0 11 0,1 1 9 0,-1 1-96 0,-1-1-146 15,1 3-108-15,1 0-87 0,-1 2-53 0,-1 0-38 0,1 1-21 0,1 0-14 16,-3 1-13-16,0 1-12 0,-1 3-13 0,2 1-15 0,-2 0-11 16,0 2-9-16,-1 0-9 0,-1 2-4 0,0 4-4 0,-1-1-1 15,2 2-2-15,-1-2-3 0,1 4-4 0,0-2-3 0,1 2-5 0,0-1-4 16,0 0-3-16,2-2-4 0,-1 3-6 0,2 0-5 0,2-2-7 15,0-1-6-15,0-2-8 0,2 2-6 0,2-1-7 0,1-3-5 16,-2-2-7-16,2-1-9 0,0 1-5 0,0-4-8 0,2 0-6 0,0-2-4 16,-1 0-3-16,4-2-2 0,-1-4 1 0,0 1 2 0,1-1 5 15,1-3 4-15,0-1 4 0,-1-1 6 0,0-1 6 0,0-3 8 0,0 1 8 16,0-2 9-16,-3-1 7 0,1 1 7 0,-2-3 8 0,-1-2 7 0,1 1 5 16,-3 0 6-16,1 0 6 0,-3-1 6 0,1 2 3 0,-2-1 3 15,0 2 0-15,-2 1 0 0,1-1 0 0,-1 3-2 0,-1 3-3 16,0-1-3-16,-3 3-12 0,2-1-15 0,-2 6-22 0,1-2-27 0,0 5-40 15,-4 0-47-15,3 1-70 0,-4 3-84 0,2 3-87 0,-1 1-90 16,1 0-44-16,0 3-25 0,0-1-9 0</inkml:trace>
  <inkml:trace contextRef="#ctx0" brushRef="#br0" timeOffset="106233.6504">10370 10156 306 0,'5'0'616'0,"-2"0"14"0,-1 0 10 16,-1 2 8-16,2-1-113 0,-3-1-175 0,2 3-102 0,-2-1-63 16,2 0-36-16,-2 1-24 0,0 1-14 0,0-1-10 0,0 2-10 15,0 2-15-15,0-2-18 0,-2 5-24 0,2-3-29 0,-2 4-32 0,-1-1-30 16,0 0-29-16,-2 5-36 0,2-3-38 0,-3 2-55 0,3 0-61 16,-2 1-99-16,2-2-122 0,0 3-80 0,-1-3-59 0,1 0-25 15,3-3-9-15,0 1 6 0</inkml:trace>
  <inkml:trace contextRef="#ctx0" brushRef="#br0" timeOffset="106562.5434">11033 9756 309 0,'4'-9'650'16,"-1"0"-1"-16,-1 2 0 0,-1-1 2 0,-1 1-85 0,0 3-125 0,0 1-125 15,0-1-124-15,0 0-74 0,-1 3-49 0,-1 0-26 0,-1 1-14 16,-3 1-7-16,1 2-1 0,0 0-5 0,-3 3 0 0,-2-2-2 0,0 4-3 16,-3 1-3-16,-1 1-3 0,0 2 0 0,-2-1 1 0,-2 1-2 15,1 0 1-15,1-1-2 0,-1 3-1 0,0-1-1 0,4 0-2 16,-1-3 0-16,1 3 0 0,2-3 0 0,3-1-1 0,-3 1-1 16,5-3 1-16,1 0 0 0,0-1 3 0,2 0 1 0,0-1 4 0,3-1 3 15,0 1 3-15,3-1 3 0,0-1 2 0,0 1-2 0,4 0 1 16,1-3-3-16,3 1-4 0,0 3-7 0,2-3-9 0,2 1-12 0,1-1-14 15,3 0-16-15,3 1-20 0,-3-3-21 0,5 4-25 0,-2-1-25 16,3 0-27-16,-4 0-27 0,4 1-31 0,-3-4-35 0,3 3-36 0,-4 0-42 16,3 0-41-16,-4-1-54 0,2 1-61 0,-4-2-32 0,2 0-19 0</inkml:trace>
  <inkml:trace contextRef="#ctx0" brushRef="#br0" timeOffset="106763.0984">11266 9828 281 0,'-8'-13'541'0,"2"1"10"0,-3 0-66 0,4 2-104 15,-1 1-64-15,1 0-49 0,0 2-28 0,2-1-23 0,-1 0-14 16,0 3-12-16,1 1-12 0,1-1-14 0,1 3-16 0,-1-1-20 0,1 1-18 16,-1 1-18-16,2 1-10 0,0 1-5 0,-2 1-3 0,2 1-3 15,-1-1-3-15,-1 5-5 0,2 0-4 0,-3 3-3 0,3 0-6 0,-3 4-1 16,1-1-4-16,-1 3-2 0,0 3-2 0,2 2-3 0,-3 0-15 16,1 1-21-16,0 2-20 0,-2 3-20 0,-1-1-26 0,-2 4-29 0,-1 0-44 15,0 2-50-15,-3 0-86 0,-1 3-105 0,-2-1-107 0,0 3-108 16,-2 1-53-16,-1-1-30 0,0 1-9 0,0 1 1 0</inkml:trace>
  <inkml:trace contextRef="#ctx0" brushRef="#br0" timeOffset="107428.6518">9819 10536 484 0,'-3'-5'563'0,"-1"0"12"0,1 0 11 0,0 2-99 0,1-2-156 0,1 2-89 0,-1 3-57 0,0-5-27 0,2 5-16 0,-1-2-6 16,-1 1-2-16,2 1-3 0,0 0-3 0,0 0-6 0,0 0-8 15,0 0-10-15,0 0-10 0,0 0-9 0,0 0-7 0,0 1-5 16,0 1-2-16,0 3-3 0,0-5-1 0,0 5-1 0,0-1 2 0,0 1-1 15,0 1 2-15,0 1-1 0,0 0 0 0,2 0-2 0,-1 3-1 0,-1-3-3 16,2 5-3-16,1-4-5 0,-1 3-6 0,3-1-3 0,0 0-3 16,0 1-3-16,2-1-3 0,1 2-2 0,0-2-4 0,4 0-2 15,1 2-4-15,1-2-3 0,1 1-1 0,3-1-5 0,0 2-2 0,2-4-5 16,2 3-4-16,1-2-6 0,2 0-7 0,2 0-7 0,1-2-6 16,1 2-8-16,-1-1-6 0,2 0-5 0,0 0-7 0,2-2-3 15,-2 2-6-15,0-4 0 0,2 2-1 0,-1 0 0 0,-1-1 2 0,0-2 4 16,0 4 4-16,-1-2 5 0,-1-3 6 0,1 4 7 0,-3-2 5 15,1-1 7-15,-3-1 5 0,0 0 6 0,-1 1 4 0,1-3 6 16,-3 0 3-16,1 0 7 0,-2 0 5 0,-2 0 6 0,2 0 10 0,-1-5 8 16,-3 3 7-16,1-1 9 0,-2-4 6 0,0 3 7 0,0-4 7 0,0 1 7 15,-2 0 5-15,0-4 2 0,0 1 3 0,-1-1-2 0,-1-2-2 16,0-1-3-16,-1 0-4 0,1 0-4 0,-2-3-5 0,-1 0-5 16,0-3-5-16,0 2-5 0,-2-2-8 0,1 0-6 0,-2 1-4 0,-1 1-5 15,1-1-6-15,-2 0-4 0,0 2-2 0,-1 0-7 0,-1 2-8 16,1 1-17-16,0-1-20 0,-1 5-37 0,1-1-44 0,-2 4-45 15,2 0-44-15,-2 2-45 0,-2 2-44 0,2 2-67 0,-3 2-73 0,-1 2-117 16,1 2-139-16,-2 2-70 0,-3 4-36 0,-1 2-10 0,1 3 6 16,-1 0 25-16</inkml:trace>
  <inkml:trace contextRef="#ctx0" brushRef="#br0" timeOffset="112079.0251">3167 10544 253 0,'0'-5'527'0,"0"-3"17"0,0 2-48 0,0 0-80 0,0 0-74 16,0 3-72-16,-1-2-45 0,-1 0-31 0,2 2-19 0,-1-1-12 0,-1 1-10 16,2 1-9-16,-2 0-13 0,1 2-14 0,-1-1-16 0,0 1-18 15,2 0-11-15,-3 1-9 0,2 1-7 0,-1-1-6 0,0 3-4 16,1 0-4-16,-1 2-2 0,2 1-2 0,-4-1 1 0,4 3-1 0,-2 0 0 16,1 1 0-16,-1 2 1 0,2 0-1 0,-2 0-3 0,1 2-6 15,1 0-4-15,-2-1-7 0,2 2-5 0,0-1-3 0,0-1-1 0,0 1-2 16,0-2 0-16,0 0 1 0,0 0 0 0,2 0 0 0,-2-2 1 0,3-1 1 15,-1-1 1-15,-1-1 2 0,3-1 2 0,0 0 0 0,-1-1 2 16,0-1 1-16,2-1 1 0,0-1 1 0,0-1 0 0,2 1 2 0,-2-1-2 16,3-1-1-16,0 0-1 0,0-1-1 0,3-1-3 0,-1-1-1 0,-1 1-3 15,5 1-1-15,-4-3-2 0,2 2-4 0,-1 1-2 0,2-3-4 16,-2 3-3-16,0 0-2 0,-3-1-2 0,3 2-2 0,-3 0-2 0,0 2 0 16,1-2-1-16,-2 2 0 0,-1 2 0 0,1-1 0 0,-3 1 0 15,2 2 1-15,-1 1 0 0,-2 2 2 0,0-1 1 0,1 0 2 0,-3 1 0 16,1 1 2-16,-2 1 1 0,0-1 2 0,0 0 2 0,-2 2 0 15,-1 1 1-15,-2-3 2 0,0 1 1 0,-2-1-1 0,1 1 0 0,-4 0-2 16,2-2-6-16,-5 1-9 0,2-1-11 0,-4-2-13 0,0 1-17 16,-2 1-17-16,-1-2-21 0,-2-1-24 0,-2 1-28 0,1-3-33 0,-3 1-39 0,1-2-47 15,-1-3-65-15,3 0-76 0,-2-2-74 0,1-1-73 0,0-1-34 16,4-3-16-16,1-2 0 0</inkml:trace>
  <inkml:trace contextRef="#ctx0" brushRef="#br0" timeOffset="112242.5691">3139 10558 67 0,'14'-14'641'0,"-3"1"20"0,0 3 18 0,0-1 18 16,-3 1 14-16,3 0-107 0,-2 3-169 0,0 0-105 0,0 0-74 0,2 2-43 16,-3 0-31-16,2 1-20 0,0-1-13 0,0 1-17 0,1 1-17 15,2 0-19-15,-2 0-22 0,1 1-22 0,1 2-22 0,1-3-24 0,-3 1-29 16,2 2-27-16,1 0-31 0,-3 0-29 0,3 2-27 0,-1 1-32 16,0-1-33-16,-1 1-40 0,1 1-40 0,1 1-58 0,-4 1-66 0,1-2-88 15,1 4-98-15,-2 1-55 0,1 0-32 0,-3-1-3 0,0 4 13 16</inkml:trace>
  <inkml:trace contextRef="#ctx0" brushRef="#br0" timeOffset="112437.6604">3752 10827 619 0,'-4'3'635'16,"0"-2"11"-16,1 1 13 0,0-1 14 0,1 2-109 0,1-1-166 0,-1-1-112 15,-1 1-80-15,1 0-45 0,2 2-26 0,-1-3-12 0,-1 3-5 16,2 1-3-16,0 1-4 0,0 2-9 0,0 0-10 0,0 0-16 0,0 1-16 15,0 2-14-15,0 0-12 0,0 1-20 0,0 3-21 0,0-1-26 16,0 0-33-16,0 1-33 0,0 1-34 0,-2 1-55 0,2-1-61 0,-1 2-102 16,-1-1-121-16,2 0-102 0,-4 3-91 0,4-5-45 0,-2 2-21 15,2-3-4-15,-1 2 6 0</inkml:trace>
  <inkml:trace contextRef="#ctx0" brushRef="#br0" timeOffset="113579.9347">4163 10663 523 0,'0'-8'560'0,"0"3"16"0,0-2-45 0,0-1-78 0,0-1-86 0,2 2-94 0,-1 0-53 0,1 0-36 0,-1-2-16 16,5 1-8-16,-2 0-7 0,-1 1-6 0,3-1-7 0,-1 3-11 15,0-4-14-15,2 4-15 0,0-1-15 0,2 0-14 0,0 2-11 16,1-1-12-16,0 1-7 0,0 1-8 0,2 0-6 0,-1 1-4 0,3 1-6 15,-1-1-6-15,0 2-5 0,1 2-5 0,-3-1-3 0,3 2-3 0,-1 2-1 16,-1-2 1-16,-1 3-1 0,-1 0-1 0,1 1 1 0,-3 1-2 16,-2 2 1-16,2 1 0 0,-3-1 1 0,-2 2 0 0,0 0 0 0,-3 1 2 15,0 1-1-15,-2 1 2 0,-2 0 0 0,1 2 0 0,-4-3 1 16,1 0 1-16,-2 1 2 0,-1 0-1 0,1-1 0 0,-2-2 1 0,0-2 0 16,0 2 2-16,2-1-1 0,-2-3 1 0,1 0 2 0,1 0 1 0,2-2 3 15,-1-2 3-15,1 1 1 0,3-2 4 0,0 0 3 0,0-1 3 16,1 0 2-16,0 0 0 0,2-2 0 0,0 0 0 0,2-2-3 0,0 0-2 15,1 0-6-15,0-1-4 0,2 0-5 0,2-2-6 0,1 1-7 16,-1-1-7-16,5-1-6 0,-4 0-7 0,3 1-6 0,2 0-3 0,0-2-4 16,0 3 0-16,0-2-2 0,2 1 0 0,0 1 0 0,0 3 3 15,0-3 1-15,-2 2 1 0,1 2 4 0,-1 0 1 0,1 0 4 0,-3 2 3 16,-1 2 2-16,2-1 3 0,-4 4 1 0,0-1 2 0,-1 2 2 16,2 0 2-16,-4 3 2 0,1-2 1 0,-1 2 1 0,-3 1 2 0,-1 0 1 15,-1 0 2-15,-1 1 2 0,-1-1 1 0,-1 0 2 0,-2 2 2 0,0-2 3 16,-1 0 2-16,-2 1 4 0,0-4 2 0,-1 0 4 0,-2 0 2 15,1-2 2-15,-1 0 2 0,0 0 1 0,0-1 0 0,0-2 2 0,-2 1 1 16,2 0-4-16,-3-3-8 0,3 0-11 0,-2 1-18 0,2-3-24 16,-2 0-31-16,1-3-43 0,2 1-51 0,1 0-99 0,-1-1-122 0,1 0-100 15,3-4-88-15,1 3-47 0,2-2-26 0,1 0-9 0,4-1-3 16</inkml:trace>
  <inkml:trace contextRef="#ctx0" brushRef="#br0" timeOffset="113762.6188">4923 10994 594 0,'0'7'614'16,"-1"-2"5"-16,1 2 4 0,0-2 3 0,0-1-127 0,0 2-194 0,0 1-116 0,1-2-77 0,-1 1-39 0,2 0-20 16,-2 0-10-16,3 0-3 0,-1 3-5 0,2-2-4 0,-2 1-18 15,-1 1-24-15,1-1-28 0,1 2-35 0,-1-2-48 0,-1 3-60 0,1-1-92 16,0 1-105-16,-1-2-96 0,-1 2-88 0,0-1-47 0,0-1-25 0,0-1-10 15</inkml:trace>
  <inkml:trace contextRef="#ctx0" brushRef="#br0" timeOffset="114248.1727">5415 10678 633 0,'-8'-15'751'0,"2"2"-37"0,-1-1-15 0,0 1 3 0,2 2-91 16,0 0-135-16,0 1-123 0,0 4-116 0,2-4-65 0,0 3-41 16,1 2-18-16,-2-2-12 0,4 2-4 0,0 2-4 0,0-1-3 0,0 3-4 15,2 0-13-15,0-1-15 0,0 2-15 0,1 0-16 0,2 2-14 16,1-1-13-16,-1 0-7 0,2 3-3 0,2-1-2 0,-1 1 2 15,1 2 1-15,5-2 1 0,-2 3 3 0,2-1-1 0,0 1-2 0,3-4-5 16,-1 3-9-16,3-1-7 0,-3 1-8 0,5-2-7 0,-1-1-6 16,-1 2-7-16,2-3-2 0,-3 0-4 0,2 0 0 0,-2-1 0 0,0-1 2 15,-1 0 2-15,0-1 8 0,-2-1 8 0,-1 0 10 0,-3 0 12 16,0-1 11-16,-4 0 11 0,2 0 14 0,-3 0 14 0,-2-1 14 16,-1 0 14-16,-2 1 10 0,1 0 10 0,-2 0 5 0,-2 0 6 0,2 3 3 15,-3-5 2-15,2 3 2 0,-1 1-3 0,0-1-2 0,1 0-6 0,-1 1-7 16,2 1-10-16,-3 0-10 0,1 1-11 0,1 1-8 0,-1 3-5 15,-2 0-5-15,2 1-5 0,-1 2-2 0,1 1-4 0,-2 2-3 16,0 3-3-16,1 1 1 0,0 3-1 0,1 0 0 0,-1 3 0 16,0 1 1-16,-1 0-2 0,2-2-2 0,0 4-3 0,-1-1-4 0,2 1-4 15,-3 0-9-15,1 0-12 0,0-1-14 0,1-1-15 0,-3 0-18 16,1 1-20-16,1-2-22 0,1-2-23 0,-3 1-22 0,2-2-26 16,-2-1-24-16,1-1-27 0,-1-2-29 0,-3-1-32 0,2-1-36 0,-1-3-38 15,1 0-57-15,-3-4-63 0,1 2-66 0,1-2-66 0,-5-4-23 16,4-1 2-16,-2-1 12 0</inkml:trace>
  <inkml:trace contextRef="#ctx0" brushRef="#br0" timeOffset="114403.2772">5412 10960 627 0,'-3'-10'646'15,"1"0"20"-15,2 3 23 0,0 0-37 0,0 0-65 0,3 0-104 16,-1 1-123-16,4 2-75 0,0-2-53 0,-1 1-29 0,3 2-21 16,3 0-13-16,0-2-13 0,3 3-15 0,2-1-20 0,2 0-25 0,0 2-32 15,3-2-37-15,1 3-41 0,2 0-44 0,1 0-42 0,0 0-38 16,-1 0-36-16,3 0-39 0,-3 0-42 0,3 4-46 0,-2-3-52 0,3 1-73 15,-1 1-81-15,-2-1-80 0,2-2-79 0,-3 2-27 0,3 1-2 16,-2-3 16-16</inkml:trace>
  <inkml:trace contextRef="#ctx0" brushRef="#br0" timeOffset="114566.4909">6194 10894 379 0,'3'0'597'0,"1"2"17"0,-3-2 16 16,1 1-51-16,-1 1-87 0,-1-2-87 0,2 1-90 0,-2 1-53 15,3 1-35-15,-2-2-19 0,-1 2-7 0,2 2-5 0,-1-2-5 0,3 3-8 16,-3-3-10-16,1 6-15 0,1-4-16 0,-1 5-15 0,-1 0-16 15,1-4-17-15,1 5-20 0,-1-1-14 0,-1 1-16 0,1 2-13 0,2 1-12 16,-2-1-21-16,-2 1-24 0,1 1-35 0,1 1-40 0,-2 1-44 16,0-1-46-16,-2 2-58 0,2-1-63 0,-1 3-121 0,1-3-149 0,-2 1-92 15,-2-1-63-15,2 0-30 0,1-2-15 0,-1 1 3 0</inkml:trace>
  <inkml:trace contextRef="#ctx0" brushRef="#br0" timeOffset="114978.9863">6946 10765 159 0,'0'-10'507'0,"2"1"7"0,1-2 10 0,2 3-76 0,-2-4-121 16,2 3-88-16,1 1-72 0,2-3-33 0,-3 2-12 0,3 0-3 15,-1 0 3-15,1 2 9 0,-1-3 10 0,1 3 10 0,-1 1 13 0,-2-1 7 16,2 1 3-16,-2 1 1 0,-1-1 1 0,1 3-5 0,-2-1-5 16,3 1-6-16,-4 1-6 0,-1-1-5 0,1 3-6 0,-2-1-7 15,0 1-8-15,0 0-5 0,0 0-6 0,0 3-9 0,0 0-10 0,0 2-11 16,0 0-8-16,0 3-7 0,0 2-6 0,0 2-5 0,0 0-3 0,0 3-4 15,0 2-2-15,0-1-2 0,2 3-3 0,-2 1-6 0,1 1-12 16,-1 1-8-16,2 3-5 0,-2-1-6 0,2-2-6 0,-1 4-9 16,1-2-6-16,-1 1-14 0,1-1-17 0,1 0-24 0,0 0-28 15,3 1-35-15,-2-2-37 0,0-2-41 0,1 2-44 0,0-1-49 0,1-4-54 16,2 0-72-16,-2 0-85 0,2-2-92 0,0-2-97 0,3-2-41 16,-3-1-12-16,0-2 10 0,3-2 18 0</inkml:trace>
  <inkml:trace contextRef="#ctx0" brushRef="#br0" timeOffset="115158.0863">7481 11046 618 0,'7'-5'666'15,"-2"-1"21"-15,0 3 19 0,0-1-58 0,0 1-100 0,-2 0-100 0,3 2-102 16,-3-2-61-16,0 3-43 0,-1 3-26 0,1-2-16 0,0 2-17 16,2 2-16-16,-3 0-23 0,4 0-24 0,-3 1-22 0,0 3-21 0,0-2-19 15,1 4-14-15,-3-3-15 0,2 4-16 0,-3 0-25 0,2 1-26 16,-2 0-35-16,0 0-38 0,-2 3-40 0,2-1-40 0,-1 1-60 0,-1-1-68 15,2 2-122-15,-1-1-147 0,-1 0-90 0,2 1-60 0,-2-2-29 16,2-1-11-16,0 0 5 0</inkml:trace>
  <inkml:trace contextRef="#ctx0" brushRef="#br0" timeOffset="115441.1399">8099 11053 21 0,'4'-9'681'0,"1"2"-6"0,0 0 5 0,0-1 12 0,2 0 16 16,-2 0-119-16,-1 1-185 0,0 2-110 0,0 0-74 0,-1 0-40 16,0 2-22-16,1 0-15 0,-2 0-10 0,-1 2-7 0,1-1-7 15,1 2-15-15,-3 2-17 0,2-2-19 0,-2 3-19 0,2 0-18 0,-1 0-15 16,-1 1-9-16,0 1-7 0,0 1-2 0,-1-1-1 0,-1 3 3 15,0-1 4-15,1 3-3 0,-3 0-3 0,1-1-14 0,-1 2-17 0,-1 0-24 16,2 0-29-16,-2 2-30 0,2 1-32 0,-2 0-43 0,0-1-51 16,-1 1-75-16,3-1-88 0,0 1-111 0,0-1-118 0,1 1-61 15,2-2-32-15,0-3-6 0,3 4 9 0</inkml:trace>
  <inkml:trace contextRef="#ctx0" brushRef="#br0" timeOffset="116195.9556">8390 11115 396 0,'4'-10'604'0,"-2"2"5"0,-1-1-3 0,1-1-9 15,1 3-123-15,0 0-182 0,1-1-103 0,-1 0-67 0,0 4-38 16,0-2-22-16,-1 3-14 0,1-4-8 0,1 4-10 0,-2 0-9 16,1-1-8-16,-1 1-8 0,-1 2-3 0,-1 0-5 0,2-1 0 15,0 2 0-15,-2 0-1 0,0 0 1 0,0 0 1 0,0 0 3 0,0 0 3 16,0 0 4-16,0 0 6 0,0 0 6 0,-4 0 6 0,3 0 6 0,-1 0 7 15,-1 0 4-15,3 0 7 0,-2 0 5 0,2 0 6 0,-1 0 4 16,-2 0 4-16,1 0 5 0,1-1 1 0,1 1 1 0,0-2-3 16,0 2-1-16,-2 0-4 0,2 0-1 0,0 0-5 0,0 0-4 0,0 0-4 15,0 0-4-15,0 0-5 0,0 0-6 0,0 0-3 0,0 0-6 16,0 0-1-16,0 0-6 0,0-3-1 0,0 3-4 0,0 0-3 0,0 0-1 16,0 0-3-16,0 0-2 0,0 0-2 0,0 0-3 0,0 0 0 15,0-2-3-15,0 2-3 0,0 0-2 0,0 0-1 0,-1-2-2 0,1 2 0 16,-2 0 0-16,2 0-1 0,-2 0 1 0,-1 0-1 0,2 0 0 15,-1 0 0-15,0 0 1 0,-1 0 0 0,2 0 2 0,-1 0 1 16,0 2 3-16,-1 0 2 0,-3-2 3 0,3 1 1 0,-2 1 7 0,0-2 3 16,-1 2 7-16,-2-1 4 0,0 2 6 0,-1-2 7 0,-1 2 4 15,-2-3 7-15,0 4 6 0,-3-1 4 0,0 0 4 0,0-1 2 16,-1 3 3-16,-1-2 0 0,1 0-2 0,-2 2-2 0,2-1-2 0,-2 1-4 16,2-1-5-16,2 2-7 0,-2 0-6 0,3-1-7 0,0 5-5 15,1-3-7-15,2 3-4 0,1-3-4 0,0 4-4 0,2-1-5 16,2 1-2-16,0-2-3 0,2 4-3 0,-1 1 0 0,4-2 1 0,3 1-1 15,-2 1 3-15,2-1-1 0,4 0-1 0,-1-1-1 0,1 1-2 0,3-1 0 16,0-3-3-16,1 0-2 0,3 3-3 0,-1-4-4 0,3-1-4 16,-2-2-4-16,2 0-3 0,0-2-5 0,1-1-4 0,-1-2-1 0,1-2 0 15,-1-1 0-15,3-2 2 0,-2-3 3 0,-1 0 3 0,1-1 4 16,-4-2 4-16,1 0 7 0,-1-3 4 0,-2 0 6 0,0-2 3 0,-3 0 6 16,0 1 8-16,0-2 6 0,-5-2 7 0,0 0 3 0,-1 2 3 15,-2-3 0-15,-2 1 0 0,-1-2-1 0,-2 4 0 0,-2-1 0 16,-1-1-2-16,-2 0 0 0,-1 2-2 0,-2 0-2 0,-2 0-2 0,0 0-4 15,-3 0-5-15,1 2 0 0,-1 0-3 0,-3 0-1 0,4 2 0 16,-2 1-1-16,1 0 0 0,1 1 1 0,2 2 1 0,2 0 0 0,1 2 1 16,3 0 1-16,0 0 1 0,2 1-2 0,4 0-3 0,1 1-8 15,1 1-9-15,2 0-9 0,1-1-10 0,3 1-12 0,1-2-10 16,3 0-13-16,3 1-11 0,0-5-11 0,2 3-9 0,4-1-8 0,1-1-4 16,1 1-2-16,1 1 0 0,1-1 5 0,-2 1 8 0,1-1 8 15,0 2 10-15,-3 1 12 0,0 0 11 0,-1 1 11 0,-4 0 14 0,1 3 11 16,-3-1 11-16,-1 4 11 0,-1-1 9 0,-2 3 8 0,-3 1 3 15,-2 2 6-15,0 1 2 0,-2 3 3 0,-2 2 2 0,-3 1 0 0,-3 3 2 16,-1 0-3-16,-2 4-5 0,-2-1-19 0,-4 4-25 0,-1 1-39 16,-4 1-43-16,-1 3-72 0,-3-1-84 0,1 0-139 0,1 4-168 15,-1-2-89-15,-2 2-48 0,3 0-28 0,1-1-15 0,2-1-7 0</inkml:trace>
  <inkml:trace contextRef="#ctx0" brushRef="#br0" timeOffset="116645.7164">8960 11243 556 0,'2'-5'643'0,"-2"-3"19"0,2 1 22 0,-2 1-77 0,0 1-130 0,0-1-89 0,0 0-69 0,0 2-38 0,0-1-26 0,0 1-17 16,0 2-9-16,0-3-15 0,0 3-16 0,1 2-18 0,-1 0-21 15,0 0-21-15,2 0-24 0,2 2-21 0,-1 3-25 0,0 0-18 0,-1 1-18 16,3 1-10-16,-2 2-10 0,2 0-2 0,-2 3-2 0,2 1 0 16,-1 1-1-16,1-1-11 0,-2 3-14 0,1 0-23 0,-1 1-31 0,-2 2-35 15,1-1-38-15,0 2-48 0,-2 1-50 0,0-2-73 0,-2 1-84 16,2 1-116-16,-2-1-128 0,-1-2-72 0,-2 2-40 0,0-2-11 15,2-1 3-15,-3-2 17 0</inkml:trace>
  <inkml:trace contextRef="#ctx0" brushRef="#br0" timeOffset="117262.5165">9515 10930 510 0,'3'-16'628'0,"0"1"2"0,0 1 10 0,1 1 16 16,-1 2-110-16,0-1-172 0,-1 3-97 0,-1 0-62 0,1 2-34 16,1 2-20-16,-3-1-13 0,2 3-7 0,-1 0-4 0,-1 1 1 15,3 2-9-15,-3 0-10 0,0 0-15 0,0 5-19 0,0-2-18 0,-3 3-20 16,2 2-13-16,-1 1-9 0,-1-1-1 0,-2 4 0 0,0 0 0 15,-3 5 6-15,-1-5 0 0,1 3-1 0,-3 1-2 0,-2 3-3 0,2-3-3 16,-4 2-2-16,0 0-3 0,2-2-1 0,-4 4-4 0,4-5-2 16,-1 2 0-16,3-3 2 0,-3 1 2 0,4-1 1 0,2-5 4 15,1 2 4-15,0-4 2 0,3 0 6 0,0 0 3 0,4-3 7 0,0 1 1 16,0-2 3-16,4-2 0 0,0 0 0 0,3-1-2 0,2 0-4 16,1-1-4-16,1 0-5 0,6-1-4 0,0-1-6 0,1 0-8 15,2-1-8-15,1 1-10 0,1 1-13 0,2-1-10 0,-1 0-12 0,1 2-14 16,-3-1-15-16,2 1-16 0,-1-1-18 0,-1 2-15 0,0 2-18 15,-1-1-15-15,-1 1-14 0,-1-1-13 0,0 2-13 0,-3 0-10 16,0-1-11-16,-2 1-7 0,-3 2-6 0,2 0-2 0,-4-2 0 0,2 1 8 16,-3 0 7-16,-2 0 13 0,0 0 14 0,-2-2 20 0,-1 1 26 0,-2-3 18 15,0 0 19-15,0 0 22 0,-2 0 24 0,-1 0 25 0,0-5 28 16,-2 0 29-16,-1-2 30 0,0 2 26 0,-1-3 25 0,2-1 19 16,-3 0 17-16,1-1 11 0,0-1 7 0,1 0 10 0,0-1 12 0,-2 2 9 15,3-2 8-15,0 0 5 0,2 1 6 0,-2 1-2 0,2 0-4 16,0 0-5-16,1 0-5 0,2 3-8 0,-1-1-8 0,1 2-10 0,0 0-9 15,0 2-15-15,0-1-15 0,1 2-13 0,-1 3-14 0,2 0-14 16,0 0-15-16,-1 2-13 0,2 2-10 0,1 1-11 0,-1 2-9 16,0 0-9-16,0 4-6 0,1-1-5 0,1 5-3 0,-3-1-3 15,1 3 1-15,2-2-1 0,-3 6-3 0,-1-2 0 0,1 2 0 0,-2 0 1 16,0 1-1-16,0 1-6 0,-2 0-7 0,1 2-13 0,-3-1-16 0,1-1-25 16,-2 2-30-16,1-1-32 0,-1 0-37 0,2-2-41 0,-2 1-45 15,0-2-61-15,2 0-67 0,2-3-111 0,-1-1-135 0,0-2-75 16,2-2-47-16,2-1-15 0,1-2 1 0,0-3 15 0</inkml:trace>
  <inkml:trace contextRef="#ctx0" brushRef="#br0" timeOffset="117447.9343">10161 11287 204 0,'2'-3'687'0,"1"0"19"0,0 0 22 0,1 2 10 0,-1-1 6 0,0 2-120 0,0 2-183 0,0-2-106 0,0 3-67 16,0 0-39-16,2 1-23 0,-2 2-13 0,2-1-11 0,0 5-13 15,0 0-17-15,2-2-21 0,-2 3-22 0,2 0-20 0,-1 2-21 0,-1-1-22 16,2 4-24-16,-2-2-24 0,0 2-27 0,0-1-38 0,0-1-43 16,-2 2-48-16,1 0-54 0,-1 0-73 0,1-1-82 0,-1-3-133 15,-1 4-155-15,-1-2-83 0,2-2-45 0,-1 0-21 0,0-2-7 0,-1-1 5 16</inkml:trace>
  <inkml:trace contextRef="#ctx0" brushRef="#br0" timeOffset="117762.2522">11091 11123 366 0,'6'-13'712'16,"-3"0"-21"-16,2 2 1 0,-2-1 13 0,1 3-107 0,-1 0-170 0,-2 1-105 15,1 3-72-15,0-1-42 0,-1 1-25 0,-1 1-15 0,0 1-7 0,0 1-3 16,0 2 2-16,0 0-9 0,2 2-12 0,-1 1-21 16,-1-1-22-16,3 5-21 0,-3 0-20 0,2 1-13 0,-1 1-13 0,-1 1-4 15,0 2-3-15,0 2-2 0,0-1 1 0,0 4-3 0,0-2-2 16,0 1-4-16,-3 1-5 0,0 2-11 0,2-1-13 0,-2 0-18 0,-1 3-23 16,1-1-28-16,-2 1-29 0,2-2-33 0,-2 2-33 0,-1-1-40 15,3-1-45-15,-2 0-55 0,4 1-63 0,-1-5-93 0,2 0-109 16,0 0-72-16,2-2-52 0,1-3-17 0,2-1 5 0,2-2 17 0</inkml:trace>
  <inkml:trace contextRef="#ctx0" brushRef="#br0" timeOffset="118061.6076">11465 11172 25 0,'0'-11'680'16,"2"1"14"-16,-2 3 15 0,-2 2 11 0,2-1 9 0,-1 0-118 15,-1 1-184-15,-2 2-113 0,2 0-77 0,-1 2-43 0,1 1-28 16,-1 1-17-16,-2 2-15 0,2 0-15 0,-2 3-14 0,1 2-18 0,-2 0-18 15,-1 4-14-15,2 0-11 0,-3 5-8 0,1-4-3 0,0 6-4 16,1-1-3-16,1 2-4 0,0-2-5 0,2 3-3 0,0-1-4 0,-1 1-2 16,2-1-3-16,2-2-1 0,2 5-3 0,2-4-3 0,-1-1-5 15,0-3-6-15,2 5-5 0,2-5-4 0,-1-2-5 0,3-1-3 16,-1-2-5-16,3-2-1 0,0-1-1 0,0-1-1 0,-1-2 4 0,4-4 1 16,-1-4 4-16,-1 1 4 0,1-3 5 0,0-1 4 0,-1-4 5 15,0 1 4-15,0-4 4 0,-4-2 3 0,0-1 3 0,0-2 5 0,-1-2 5 16,-2-1 4-16,-1-3 1 0,-3 1 1 0,-1-2-1 0,0 2-1 15,-3 1-2-15,-4-1-13 0,0 0-18 0,-3 3-32 0,-1-1-41 0,-6 5-57 16,-1 0-65-16,-5 2-125 0,-3 5-157 0,-2 1-109 0,-4 2-86 16,-2 4-47-16,-3 1-23 0,-4 5-15 0,2 1-9 0</inkml:trace>
  <inkml:trace contextRef="#ctx0" brushRef="#br0" timeOffset="121994.7639">11990 11093 20 0,'-3'-4'406'0,"2"1"-52"0,-1-2-70 0,0 0-56 0,-1 3-46 0,1-3-29 0,1 3-20 0,-2-1-11 0,0 0-8 0,1 0-6 0,1 0-7 0,-1 0-6 16,2-1-5-16,-1 2-5 0,-1 0-7 0,2-1-7 0,0 0-8 0,0 0-5 16,0 3-7-16,0-3-5 0,0 1-3 0,0 0-1 0,0 1-1 15,0-1 0-15,0 0 1 0,0 1-2 0,-2 1-1 0,2-1-1 16,0 1-2-16,-1-3-3 0,-1 3 0 0,2 0-2 0,0 0 1 15,-2-3-2-15,2 3 0 0,-1-1-2 0,-1 1-2 0,2-1-3 0,-1-1 0 16,-1-1-1-16,2 1 0 0,-2 1-1 0,2-3-1 0,-4 4-1 16,3-3-2-16,-1-1 0 0,0 2-2 0,-1-1 0 0,2 0 1 0,-1-2 0 15,0 2 0-15,-1-1-1 0,0-1 1 0,0 1-1 0,-1-1-2 16,0 0 1-16,1 0-3 0,1-2 0 0,-3 3 1 0,1-2 0 0,0-1-1 16,0 2 0-16,0-1 0 0,-1 0-2 0,1 0 0 0,-1-1-2 15,2 1 0-15,-2 1-1 0,-1-3-2 0,0-1 1 0,1 4-1 16,-1-3 0-16,-1 2-2 0,1-1 0 0,0 1-1 0,0 0-1 0,-2-2 0 15,1 2-1-15,-1 0 0 0,1-1-1 0,0 0 0 0,-1 0 0 16,0-1 1-16,1 3-1 0,0-2 0 0,-1 2 0 0,0 0-1 16,-1-1 0-16,-1 0 1 0,2 0-2 0,-1 2 1 0,1-1 0 0,0 1 0 15,-3-2 1-15,3 2 0 0,-1-1-2 0,-1 0 1 0,1-2 0 16,-1 5-1-16,-1-3 1 0,0 1 0 0,3 1-1 0,-3-3 1 0,0 3-1 16,0-1 1-16,1-1 0 0,-2 1-2 0,2-1 1 0,1 0 0 15,-2 3 1-15,1-3 1 0,-2 0-1 0,4 2 1 0,-2-1 1 0,2 1 0 16,-3-2 1-16,2 1 1 0,-1 3 0 0,1-3 3 0,-1 2 0 15,1-1 2-15,-2 0 0 0,3 1 1 0,0-1 2 0,-3 2 1 0,2-1 2 16,1 0-1-16,-2 1 1 0,-1 0 2 0,1 1-1 0,2-2 1 16,-2 1-1-16,0 1 2 0,-1 0-1 0,0 0 1 0,0 0 1 0,-1 0 0 15,0 1-1-15,1 1 1 0,-3-2 1 0,3 1 1 0,-3 0 2 16,1 3 3-16,0-3 1 0,-1 1 2 0,0-1 1 0,-2 2 1 16,2 0 2-16,-2 0 0 0,3 0 2 0,-4 0 0 0,4-1 2 0,-2 2 1 15,0-1 1-15,0 2 0 0,0-3 0 0,0 3-1 0,2 0 0 16,-1-2-2-16,1 1 0 0,-3-1 0 0,5 2-1 0,-2-1 2 15,-1-1-3-15,3 2-1 0,-1-1-2 0,0 2-1 0,1-1-1 0,-1-1-2 16,1 1 1-16,-2 0 0 0,2 2 0 0,0-2 1 0,-2 2-1 16,2-2 2-16,0 3 0 0,-3-2 0 0,3 2 3 0,-3-2 0 0,2 1 2 15,-1 1-1-15,1-1 1 0,-1 2-2 0,1-1-1 0,2 0-1 16,-3-1-1-16,1 0-1 0,3 1-1 0,-2-1-1 0,0 1-3 16,1-1-1-16,1 2-1 0,-1-2-1 0,2 1-2 0,0-1 0 0,-1 3-2 15,1-1 2-15,0-2 1 0,0 2 0 0,2 0 0 0,-2 0 0 16,1-2 0-16,1 5-2 0,0-4 1 0,0 3 0 0,-1-2 1 0,2 0 0 15,-1 1 1-15,0-1 1 0,1 1-1 0,0 2-1 0,2-2-2 16,-2-2-1-16,2 3-1 0,-2-1 1 0,1-1-1 0,1 2 1 16,0-2-2-16,1 3 1 0,0-4-1 0,1 1-1 0,-1 1 0 0,2-1 0 15,-1 0-1-15,1 1 0 0,0 1 1 0,0 0 0 0,0-1 1 16,0 1-1-16,1-1 2 0,-1 1 2 0,2 0 0 0,-1 2 1 0,-1-3 1 16,2 2 0-16,1 0 1 0,-1-1 2 0,1 4 1 0,-1-3-1 15,0 1 1-15,0 1 3 0,1-1 0 0,0 1-2 0,1 0 1 16,-1-2-1-16,0 2-1 0,0 0 1 0,2 1-1 0,-1-2 1 0,1 1-2 15,0 1-1-15,0-2 0 0,1 1 0 0,1-1-1 0,0 3-1 0,0-2 0 16,-1-2 0-16,4 3-1 0,-1-4-3 0,-1 5 1 0,2-2-1 16,2-1-1-16,-1 1 1 0,0-2-2 0,2 1 0 0,0 0-1 15,1 4-1-15,-2-6 0 0,4 2 0 0,-1 1-1 0,0-3 0 16,1 2-1-16,0 0 1 0,0-2-1 0,1-1-2 0,-1 0-1 0,1 0-1 16,2 0-1-16,-1 0-1 0,0-1-2 0,0-2 0 0,2 0-1 15,-1 1 0-15,-1-1-2 0,4-1 0 0,-2 0-1 0,0-1-2 0,0 0 1 16,0 0-2-16,0 0 0 0,0 0-1 0,0-3-1 0,0 1-1 0,0 1-2 15,2-1 0-15,-3-1-2 0,2 0-1 0,1-1 2 0,-3-1-1 16,3 2 2-16,-2-2 0 0,1 0 2 0,1 0 1 0,0 0 1 16,-2-2 2-16,2 2 3 0,0-1 1 0,-2-1 2 0,-1-3 2 0,2 3 2 15,-2-1 0-15,1 0 1 0,2-1 2 0,-4-1 1 0,4 0-2 16,-2-2 2-16,1 4 0 0,-4-4 1 0,2 0 0 0,0 1-2 16,0-1 1-16,0-1 0 0,-3 0-1 0,4 0-1 0,-5 0 1 0,2-1-2 15,1 0 1-15,-1 0-2 0,-3-1-1 0,4 1 0 0,-3-1-4 16,0-1 1-16,-1-2 0 0,2 2 0 0,-2-1-1 0,2-2-2 15,-3 2 1-15,0-5 0 0,2 4-1 0,-1-3 1 0,-3 0-3 0,3 1 1 16,-1-4-2-16,-2 1 0 0,2-1 0 0,-4 2 0 0,1-5-2 16,-1 1-2-16,-1-2 0 0,-2 1 1 0,3-2 1 0,-4 3 1 0,-1-3 3 15,0-3 0-15,-2 4 2 0,-2-2-2 0,0-2-3 0,0 4-9 16,-3-2-14-16,-2 1-22 0,-2 0-27 0,-5 1-31 0,-1 1-35 0,-2 1-52 16,-5 1-61-16,-3 1-121 0,-6 0-154 0,-2 3-101 0,-4 1-80 15,-6 0-40-15,-3 3-21 0,-5 0-2 0,-5 0 7 0</inkml:trace>
  <inkml:trace contextRef="#ctx0" brushRef="#br0" timeOffset="143077.0536">2649 11390 37 0,'0'-2'116'0,"0"-1"-12"0,0-2-4 0,0 1-1 0,0 1-2 0,0-1 0 0,0 0-3 0,0 1-1 0,0-1-3 15,0 1-4-15,0-2 1 0,0 1-1 0,0 1 1 0,0-2 1 16,0 2 0-16,0-2-4 0,0 3-2 0,0-3-2 0,0 0-1 0,0 2-2 16,0 1 2-16,0-1 1 0,0-1 0 0,0 2 0 0,0-1 0 0,0 0-3 15,0 3-3-15,0-2-4 0,0 2-2 0,0 0-3 0,0 0-1 16,0 0-2-16,0 0-2 0,0 0-3 0,0 0-4 0,0 0-5 0,0 0-4 15,0 0-5-15,0 0-4 0,0 0-4 0,0 0-4 0,0 0-4 0,0 0-2 16,0 0-5-16,0 0-1 0,0 0-3 0,0 0-3 0,0 0-2 16,0 0-1-16,0 0-3 0,0 0-1 0,0 0-2 0,0 0-1 0,0 0-1 15,0 0-2-15,0 0-2 0,0 0-1 0,0 2-2 0,0-2-1 0,-2 0-3 16,2 0-2-16,0 0 1 0,0 3 0 0,0 0 0 0,0-2 1 16,0 2 0-16,0 0 2 0,0 0 1 0,0 1 1 0,0 0 2 15,2 0 3-15,-2 0 0 0,0 1 3 0,1 1 4 0,1 0 0 0,-2 0 1 16,2 0 1-16,-1 0 1 0,-1 2-1 0,3-2 2 0,-1 1 0 15,-1 0-2-15,2 1 2 0,-1 1 0 0,1-3 0 0,-1 1-1 0,-1 3 1 16,1-1 0-16,1-3 0 0,-1 4 0 0,-1 0 1 0,1 0-1 0,1 0 0 16,0-1 0-16,0 2-1 0,-1-1 0 0,1 1 0 0,-1-1-1 0,1 1 1 15,-2 1-2-15,3-3 2 0,-1 1 0 0,-1 1-2 0,-1-2 1 16,2 4-1-16,0-4 2 0,-1 3-1 0,-1-4 2 0,1 1 1 0,1 1 1 16,-1-2 0-16,-1 1 0 0,1 0 0 0,1 0 1 0,-1-1 0 15,-1-1-1-15,1 0 0 0,1 1 1 0,-1-1-1 0,-1-1-1 0,2 2-1 16,0-2 0-16,-1-1-2 0,1 1 1 0,-1 0-2 0,-1-2 2 15,1 1 0-15,1 0-1 0,-1 0 1 0,-1-1-2 0,1-1 1 0,0 2-2 16,-1-2 1-16,1 1-1 0,-1-1 2 0,1 0-1 0,2 0 1 16,-2 0 0-16,-1-1 0 0,1 1-2 0,1 1 2 0,-1-1-1 0,0 0 2 15,1 0 0-15,0 1 2 0,0-4 0 0,0 3 1 0,3-1 0 0,-3 0 0 16,2 1-1-16,0-1 0 0,0 1 1 0,0-1 0 0,4 0 0 16,-3-1 0-16,1 1 0 0,1 0-1 0,1 0-1 0,1 0-1 0,1-1 1 15,0 0 0-15,0 3-2 0,0-3 1 0,3 1 1 0,-1-1-2 0,1 2 1 16,2-1 1-16,-1-1 0 0,0 1-1 0,2 0 2 0,-1 0 0 15,3 0 0-15,-2 1-1 0,1-3-1 0,2 3 1 0,-2-3-1 0,2 3 1 16,-1-2-2-16,2 0 1 0,-1 1-1 0,-1-1 0 0,2 1-1 0,1-2 0 16,0 3-1-16,-3-3-1 0,3 4 1 0,0-4-2 0,0 0 0 15,-1 3 0-15,3-2-1 0,-2 0-1 0,1 1-1 0,-2-1-1 16,3 1 3-16,1 0 2 0,0 1 0 0,-2-1 0 0,2-2 0 0,2 2-1 16,-2-1 2-16,3 1-1 0,-1 0 1 0,2-1 2 0,-1 0-1 0,2-1 2 15,0 2 1-15,3-2-1 0,-1 1-1 0,1 0-3 0,2-1-1 0,2 2 0 16,-1 0 1-16,3-2-1 0,1 1 0 0,-2 1-1 0,4-2 0 15,0 0 0-15,-1 0 0 0,1 0 0 0,-2 1-1 0,1-1 0 0,1 2-1 16,-2-1 1-16,1-1 0 0,-3 2 0 0,0-1-1 0,-1-1-3 16,-1 2 0-16,0-1-1 0,-1 0 2 0,-2 3 0 0,0-3 1 15,-1 1 2-15,-1-2 1 0,0 3 1 0,0 1 0 0,-1-1 1 0,-1 0 0 16,-1 0 2-16,2 1 0 0,-3-1 3 0,3-1 1 0,-2 1-1 16,1 1-1-16,-1-1 1 0,1-1-2 0,1 1-1 0,0 1-2 0,0-2 1 15,1 0-1-15,-1 0 0 0,2 2 0 0,1-1 1 0,0 0-2 0,1-2 0 16,-1 2 0-16,0-1 0 0,2 0 0 0,0 2-2 0,1-1 0 15,-3-3 0-15,2 3-1 0,1 1-2 0,-1-1-1 0,-2-2-2 16,1 3-2-16,-1-1 0 0,3-1-1 0,-3 2 1 0,0-1 1 0,2 0 1 16,-2-1 2-16,1 1 1 0,-3-1 2 0,1 0 1 0,1-1 2 15,-1 3 1-15,-2-3 3 0,0 0 1 0,2 2 3 0,-2-2 2 16,0 3 0-16,0-3 0 0,-2 1-2 0,2-1 0 0,0 2-1 0,0-1-1 16,0-1-1-16,-1 1 0 0,-1 0-1 0,2-2-1 0,0 2 1 15,0 0-2-15,0-2-1 0,0 1-1 0,-1 1-2 0,1-2-1 16,0 0 0-16,0 0-1 0,1 3 0 0,-1-3-1 0,0 0-1 0,0 3-1 15,0-2 1-15,0-1-3 0,0 0-1 0,-1 1-1 0,-1 1 0 16,1-2-2-16,-1 1 1 0,-1-1-1 0,-1 2 1 0,-1-2-1 0,0 2 2 16,0-1 0-16,0-1 2 0,-2 2 1 0,-1 0 3 0,1-2 2 15,-1 0 1-15,-1 0 2 0,1 3 1 0,0-3 2 0,-4 1 2 0,2-1 2 16,2 0 1-16,-4 0 0 0,2 1-1 0,1-1 0 0,-2 2 0 16,0-2-2-16,1 0 1 0,0 0-1 0,0 0-1 0,0 0 2 0,0 0 0 15,0 0-2-15,0 0 0 0,1 0-2 0,-2 0 1 0,3 0-1 16,-1 0 0-16,1 0 1 0,-2 0-2 0,1 0 1 0,1 0 0 0,2 0-1 15,-2 0-1-15,-1 0-2 0,-1 0 0 0,2 0 0 0,-1-2 0 16,-1 2-1-16,1-1 1 0,-2 1 1 0,1 0-1 0,-1-1 0 16,-1 1-1-16,1 0-2 0,-2 0 1 0,2-3 0 0,-2 3-1 15,-1 0 1-15,1 0 0 0,0 0-2 0,1 0-1 0,-3 0 1 0,0 0-1 16,2 0 1-16,-2 0-2 0,1-2 1 0,0 2 1 0,-2 0-1 0,2 0-1 16,-2 0-1-16,0 0 2 0,2 0-2 0,0 0 0 0,-2 0 1 15,3 0 0-15,-4 0 1 0,3 0-1 0,0 0 0 0,-1 0 0 0,0 0 1 16,0 0 0-16,0 0 1 0,0 0 2 0,0 0 0 0,1 0-1 15,-2-2 2-15,2 2 1 0,-2 0 0 0,0 0 1 0,2 0-1 0,-2 0 0 16,-1 0-1-16,2-1 1 0,-2 1 0 0,1-2 0 0,-1 2 1 16,1 0 0-16,-3-2 1 0,2 2 0 0,1-1 0 0,-3 1 2 15,2-2-1-15,-2 1 0 0,0 1 0 0,2-1 1 0,-4 1 0 0,2-3 0 16,0 3 1-16,0 0-1 0,-2 0 1 0,1-3-2 0,0 3 0 16,-2 0 0-16,3 0-1 0,-2 0 1 0,-1-2-1 0,3 1 0 0,-3 1 1 15,0-2-1-15,0 2 1 0,1-2 1 0,-1 2-2 0,2 0 0 16,-1-1 1-16,1 0-1 0,-1 1 2 0,2 0-1 0,-3-2-1 15,2 2 0-15,-1-1 0 0,4-1 0 0,-4 2 2 0,2-1-2 0,0-1 0 16,2 2 0-16,-2-1-1 0,0 1 0 0,1-2 1 0,0 1 0 16,-1 1 0-16,1-2-2 0,0 0 1 0,-1 2 1 0,0-1-1 0,-2 0-1 15,1 1 1-15,2-2 0 0,-2 2 1 0,0-1 0 0,0 0 1 16,0 1-1-16,-2-2-1 0,3 0-1 0,-2 2 1 0,0-1 0 16,1 1 0-16,0-2-2 0,-2 2 2 0,3 0-1 0,-2-5 0 0,1 5 0 15,1-2 0-15,-2 0 0 0,1 1-1 0,2-1-1 0,-2 1 1 16,0 0 1-16,0-2-1 0,0 3-1 0,-2-4 1 0,3 3 1 0,-2-1 0 15,-1 0 0-15,0 1 0 0,2-1 0 0,-2 1-1 0,-2-3 1 16,2 4 1-16,0-3 0 0,-2 3 0 0,0 0 0 0,1-3 0 16,0 3 1-16,-2-4 1 0,0 3-4 0,0 0 2 0,0-1 0 0,1 1 0 15,0-1 0-15,-3 1 0 0,2-1-1 0,-2 1 0 0,2-1 1 16,-2 1-1-16,2 1 0 0,-1-4-1 0,1 4-1 0,0-1 1 0,-2 0 0 16,2-1 1-16,-2 2 0 0,2-2-2 0,-2 2 2 0,3-2 0 15,-2 0 0-15,0 2 1 0,0-1 0 0,0 1 0 0,1-2 1 16,-3 2 0-16,2 0 2 0,-1-2 0 0,1-1 0 0,-1 3 2 0,0-2 2 15,-1 2-1-15,-1-2 3 0,2 1 1 0,-1 1 1 0,0-2 0 16,-1 1 1-16,1 0 2 0,2 1 0 0,-4-3 2 0,2 3-1 0,-1-4-1 16,1 4 1-16,0-3 0 0,-1 1-2 0,1 1-1 0,-1-2 0 15,1 2-1-15,1-2-2 0,-1 0 0 0,-1 3-2 0,1-2-1 0,1-1-1 16,-1 0-1-16,0 0 1 0,0 0-1 0,1 0 0 0,-1 2-1 16,0-4 1-16,-1 1-1 0,2 1 0 0,-1-2 2 0,0 2 0 15,1-2 2-15,0 1 1 0,-1 0 1 0,-1 0 2 0,1-3 2 0,2 2-1 16,-2 0 3-16,-1 0 0 0,1-1 1 0,1 0 0 0,-1 2 0 15,-1-3-2-15,1 2 1 0,1-1 0 0,-1-1-2 0,-2-1 1 16,2 1-3-16,-1 0 0 0,1 0-2 0,-1-1-1 0,-1 1-1 0,2-1-2 16,-2 1 0-16,2-1-1 0,-1 0 1 0,-1 0-1 0,3 0 2 0,-2 0-2 15,1 0 1-15,-2 2-1 0,2-3 1 0,-1-1-2 0,-1 3 1 16,2-1-1-16,-2-2 2 0,1 1-2 0,1 0 1 0,0 2 0 16,-1-2-2-16,1 0 0 0,-2 0 1 0,3 0-3 0,-3 0 0 0,3-1-2 15,-3 0 1-15,2 0 0 0,1 4 0 0,0-3-1 0,-2-1 0 16,1 2-2-16,0-2 1 0,-1 2-2 0,1-1 1 0,0-3-1 0,-1 4 1 15,1-1-1-15,-1 0 2 0,1 0-2 0,-2 1 2 0,2-2 0 16,-1 1-2-16,-1 0 2 0,2 2-1 0,-1-2 2 0,-1 0 0 16,2 0-1-16,-2 1 0 0,0 0 0 0,0 1 1 0,0-1-1 0,0 1 1 15,0-3 0-15,0 4 1 0,0-2 2 0,0 1 0 0,0-1 0 16,0 1 0-16,0 0 2 0,0-1 0 0,0 0 0 0,0-1 2 0,0 2-1 16,0-2 2-16,0 1 1 0,0-1 1 0,0 0-1 0,0 1 0 15,0 0 0-15,0-1 1 0,2 0 0 0,-1-1-2 0,-1 3 1 16,3-2 0-16,-2 0 0 0,-1 0-1 0,2 2 1 0,-2-3 0 0,2 3 0 15,-1-1-2-15,-1 1 0 0,2 0-1 0,-2-1 2 0,0 0 0 16,0 1-2-16,0 1 1 0,0-2-1 0,0-1 1 0,2 4-2 0,-2-3 0 16,0 2 1-16,0-1-1 0,0 1 0 0,0 0 1 0,0-2-1 15,0 2 1-15,0 0-2 0,0-1 0 0,0 1 1 0,0-1 1 16,0 3 0-16,-2-2 3 0,2 0 1 0,-2 0 2 0,2 2 1 0,0-1 2 16,0 1-1-16,-1-2 2 0,-1 1 0 0,2 2 1 0,0-1-1 15,0 2 1-15,0-3 0 0,0 2-2 0,0-1 0 0,0 2-3 0,0-1-2 16,-2 0-2-16,2 2 0 0,0 0-3 0,0-1 1 0,0 2-2 15,0 0-1-15,0 0 0 0,0 0-1 0,0 0 0 0,0 0-1 0,0 0 1 16,0 0 0-16,0 0 0 0,0 0 0 0,0 0-1 0,0 0 1 16,0 0 0-16,0 0 0 0,0 0 1 0,0 0 0 0,0 0 0 15,0 0 0-15,0 0 1 0,0 0 0 0,0 0 1 0,0 0-1 0,0 0 2 16,0-1-1-16,0 1 1 0,0 0-1 0,0-2-1 0,0 2-1 16,0 0 0-16,0 0 2 0,0-2-1 0,0 1-1 0,0 1-1 15,0 0 1-15,0-2-1 0,0 0 0 0,0 2 0 0,0 0 0 0,0 0-1 16,0 0 1-16,0 0 1 0,0 0 1 0,0 0 1 0,0 0-2 15,0 0 0-15,0 0 0 0,0 0 0 0,0 0 0 0,0 0 0 0,0 0 1 16,0 0-1-16,0 0 0 0,0 0 0 0,0 0-1 0,0 0-1 16,0 0 0-16,0 0-2 0,0 0 1 0,0 0-1 0,0 0-2 0,0 0 0 15,0 0-1-15,0 0-1 0,0 0-1 0,0 0-1 0,0 0-2 16,0 0-1-16,0 0-2 0,0 0 0 0,0 0-2 0,0 0-1 16,0 0-1-16,0 0 0 0,0 0 0 0,0 0 1 0,0 0 1 0,0 4 2 15,0-3 0-15,0 3 1 0,0-1 2 0,0-1 0 0,0 1 4 0,0 2 0 16,0 0 1-16,0-1 2 0,0 1 1 0,0-1 2 0,0 2 0 15,0 0 0-15,0 0-1 0,0-1-2 0,0 2 1 0,0-2 0 16,0 4-1-16,0-4 1 0,-1 5-2 0,-2-3 1 0,3 1-1 0,-1-1 1 16,-1 2-2-16,2-1 1 0,-2 2-1 0,1-1 0 0,-1 1 1 15,-1 0-1-15,1 0-1 0,-1 0 1 0,2 1-1 0,-1-1 0 16,0 2-1-16,-1 0-1 0,3 0 1 0,-2-1 1 0,1 1 0 0,-2-1 1 16,3 1 2-16,-1 1 0 0,-1-1 2 0,2 0 1 0,-2 0 0 15,2 0 2-15,-1-1 1 0,-1 4 0 0,2-3 3 0,-1 1 1 0,-1-1-1 16,2 0 1-16,-2-1-1 0,2 1 0 0,-1 0-1 0,-1 1 1 15,2-4-1-15,-2 3 1 0,1-1-1 0,-1 1 1 0,-1-1-1 0,1 2 1 16,-2-3-1-16,1 2 1 0,1 0-1 0,-1-1 2 0,0 2 1 16,0-2-2-16,-1 2 1 0,0-2 0 0,0-1-1 0,1 2 1 15,-1 0-2-15,1-2 1 0,0 1-1 0,-1 0 1 0,1-2-1 0,0 0 0 16,1-2-2-16,-1 1 0 0,1-2-1 0,1 2 1 0,-1 1-1 16,-2-5 0-16,4 2-1 0,-2 1 0 0,2-4 1 0,-1 3-1 0,-1-3-1 15,2 2 0-15,-2-2 0 0,2 1-1 0,0-1 1 0,-1 0 0 16,1 0-1-16,-2 0 1 0,2-1 0 0,-1 1 0 0,-1 0-1 15,2-2 1-15,-2 2 0 0,2-2 2 0,-1 1 0 0,-1 1 2 0,2-2 0 16,-1 2-5-16,-1 0-5 0,-1-2-12 0,-1 2-16 0,0 0-23 16,1-1-31-16,-2 3-45 0,0-2-54 0,-1 2-102 0,-3-2-127 0,2 3-85 15,-1-2-67-15,0 1-34 0,-2-1-18 0,0 1-6 0</inkml:trace>
  <inkml:trace contextRef="#ctx0" brushRef="#br0" timeOffset="176409.965">3278 11318 84 0,'0'-4'128'0,"0"3"-4"0,0-1-4 0,0 2-2 0,0-1 1 0,-2-1-1 0,2 2 1 0,0 0-1 0,0 0-1 16,-1-2-4-16,1 2-9 0,-2-1-5 0,2 1-7 0,0 0-4 0,0 0-3 16,0 0-4-16,-2-1-4 0,2-2-4 0,0 3-4 0,0 0-4 15,-1 0-4-15,1 0-5 0,0 0-3 0,0 0-1 0,-2 0-2 16,2 0 0-16,0 0-2 0,0 0 1 0,0 0-1 0,0 0-1 0,0 0 1 16,0 0-1-16,0 0 0 0,0 0-1 0,0 0 0 0,0 0 0 0,0-3-1 15,0 3 0-15,0 0-2 0,0 0-1 0,0 0-3 0,0 0-1 16,-2 0 0-16,2 0-2 0,0 0-3 0,0 0 0 0,0 0-2 0,0 0 0 15,0 0-2-15,0 0-1 0,0 0-1 0,0 0-1 0,0 0-1 0,0 0-2 16,0 0 0-16,0 0-2 0,0 0 0 0,0 0-3 0,0 0-3 16,0 0-2-16,0 0-4 0,0 0-3 0,0 0-2 0,0 0-4 0,0 0-4 15,0 0-1-15,0 0-4 0,0 0-5 0,0 0-3 0,0 0-4 16,-1 0-4-16,1 3-1 0,-3-3 1 0,3 3 0 0,-1-2 1 0,-1 2 3 16,2 0 2-16,-2 0 3 0,1 1 2 0,1 1 4 0,-2 0 5 0,2 2 4 15,-3-2 5-15,1 1 5 0,1 3 5 0,-1-2 1 0,-1 0 2 16,1 0 1-16,-1 3 0 0,1 0 0 0,1-1 0 0,-2 1 0 0,0-2-1 15,1 3-1-15,1 0-3 0,-1-1 0 0,1 3-2 0,-1-3-1 16,2 0-1-16,-2 0-1 0,2 1 0 0,0 0 0 0,0-2 0 0,0 1-1 16,0-1 1-16,0 3 0 0,2-3 0 0,-2 0 2 0,3 0 1 15,-1 2 1-15,-1-3 0 0,3 4 0 0,0-4 2 0,-1 3-1 0,2-2 2 16,0 0-1-16,0-2-1 0,1 2 2 0,0 0-1 0,2 0 2 16,0-1 0-16,0 0 1 0,3 2-2 0,-2-3 0 0,1 1 0 0,4-1-1 15,-3 1 1-15,3-2 0 0,-1 2-2 0,3 1 1 0,-2-4 0 0,3 2 0 16,-1 0-1-16,3-3 0 0,-1 2-2 0,2-1-2 0,1-1-1 15,-2 2 0-15,4-2-1 0,-1 1 1 0,2 0-2 0,-1-1 0 0,2-1-2 16,-2 2-1-16,3 0-1 0,-1-2-4 0,-1-1-1 0,1 1-3 0,2 1 0 16,0-4-4-16,-2 5-3 0,0-5-1 0,-1 2-4 0,3-2-2 0,-2 1 0 15,-1-1-1-15,1 0-3 0,-1 0-1 0,-2 0 1 0,0-1 0 16,2 1 2-16,-5-2 0 0,3 0 3 0,-2-1 3 0,-2 1 4 16,1-1 2-16,-2 0 2 0,-1-1 3 0,1 0 2 0,-4 1 4 0,3-2 4 15,-3 0 1-15,-2 2 6 0,1-4 0 0,-1 3 3 0,0-2 0 16,-1-2 2-16,-2 3 1 0,0-3 3 0,1 1 0 0,-3 0 4 0,1-3-1 15,-2 0 2-15,0 1 0 0,0 0 2 0,-1-1-1 0,-1 0 0 16,0 0 0-16,0 0-1 0,-3-2 2 0,2 2 2 0,-2 0 0 0,0-1 0 16,0 1 1-16,0 0-1 0,0-2-2 0,-2 0-2 0,2 2-1 0,-3 0-4 15,1-1-1-15,1 1-2 0,-2 0-1 0,1-2 0 0,0 2-2 0,-1 0-2 16,1-1-1-16,0 1-3 0,2 1-2 0,-2 1 1 0,2-2 0 16,-1 0 1-16,-1 3 0 0,2-3 0 0,-2 4 1 0,1 0 0 0,1 0 1 15,-2-2-1-15,2 2 0 0,0 2 0 0,0-1 0 0,0 1-1 16,0-1-1-16,0 0-1 0,0 5-2 0,0-4 0 0,0 1-1 0,0 2 1 15,0-1-2-15,0 2-1 0,0 0-2 0,0 0-1 0,0 0-1 0,0 0-1 16,0 0-2-16,0 0 1 0,0 0-2 0,0 0 0 0,0 0 0 16,0 0-2-16,0 0 0 0,0 0-1 0,0 0 0 0,0 0-1 0,0 0 1 15,0 0-1-15,0 0 0 0,0 0 1 0,0 0-2 0,0 0 1 16,0 0 1-16,0 0-1 0,0 0 1 0,0 0 1 0,0 0 0 0,0 0 1 16,0 0 0-16,0 0 2 0,0 0 1 0,0 0-1 0,0 0 1 15,0 0 0-15,0 0 1 0,0 0 0 0,0 0-1 0,0 0 2 0,0 0-1 16,0 0-1-16,0 0 0 0,0 0-1 0,0 0 1 0,0 0-3 15,0 0 0-15,0 0-1 0,0 0 1 0,0 0-2 0,0 0-2 0,0 0 1 16,0 0-1-16,0 0 0 0,0 0 0 0,0 0-2 0,0 0 1 0,0 0-1 16,0 0 2-16,0 0 0 0,0 0 0 0,0 0-1 0,0 0 1 15,0 0 0-15,0 0 1 0,0 0 0 0,0 0-2 0,0 2 2 0,0-2-1 16,0 0 1-16,0 1 1 0,0-1 1 0,0 2 0 0,0-1 1 0,0-1 2 16,0 1 0-16,0 2 1 0,0-3 0 0,0 3 1 0,0-2 2 15,0 0 1-15,0 1 1 0,0-1 1 0,0 1 1 0,0-2-1 0,0 2-1 16,0-2 0-16,0 0-1 0,0 0 1 0,0 0 0 0,0 0 0 15,0 0 1-15,0 0-1 0,0 0 0 0,0 0 0 0,0 0 0 0,0 0 1 16,0 0 1-16,0 0-1 0,0 0 1 0,0 0 1 0,0 0-1 0,0 0 1 16,0 0 1-16,0 0-1 0,0 0 1 0,0 0-1 0,0 0 1 15,0 0 1-15,0 0-2 0,0 0 1 0,0 0-1 0,0 0-1 16,0 0 1-16,0 0 0 0,0 0 0 0,0 0-1 0,0 0-1 0,0 0 1 16,0 0-1-16,0 0 0 0,0 0-1 0,0 0 0 0,0 0-1 0,0 0 0 15,0 0 1-15,0 0-1 0,0 0 0 0,0 0-1 0,0 0 0 0,0 0 0 16,0 0 1-16,0 0-1 0,0 0 0 0,0 0-1 0,0 0-1 15,0 0 2-15,0 0 0 0,0 0 0 0,0 0 1 0,0 0-1 16,0 0 0-16,0 0 0 0,0 0 2 0,0 0-1 0,0 0 1 0,0 0 0 16,0 0 0-16,0 0 1 0,0 0 1 0,0 0-1 0,0 0 1 15,0 0 1-15,0 0-1 0,0 0 0 0,0 0 2 0,0 0-1 0,0 0 1 16,0 0-1-16,0 0 1 0,0 0-1 0,0 0 0 0,0 0-1 0,0 0 0 16,0 0 0-16,0 0-1 0,0 0-1 0,0 0 0 0,0 0 0 15,0 0-1-15,0 0-1 0,0 0 1 0,0 0-1 0,0 0-1 0,0 0-2 16,0 0 2-16,0 0-1 0,0 0-1 0,0 0 1 0,0 0-1 0,0 0-1 15,0 0 1-15,0 0-1 0,0 0 1 0,0 0-1 0,0 0 1 16,0 0-1-16,0 0 1 0,0 0-1 0,0 0 1 0,0 0-1 0,0 0 2 16,0 0-1-16,0 0 1 0,0 0 1 0,0 0-1 0,0 0 1 15,0 0 1-15,0 0 0 0,0 0 1 0,0 0 1 0,0 0 0 0,0 0 0 16,0 0 2-16,0 0 0 0,0 0 0 0,0 0 1 0,0 0-1 0,0 0 2 16,0 0-1-16,0 0 1 0,0 0-1 0,0 0 2 0,0 0-2 0,0 0 2 15,0 0-2-15,0 0 2 0,0 0 0 0,0 0-2 0,0 0 1 16,0 0-1-16,0 0-1 0,0 0 1 0,0 0-1 0,0 0 1 15,0 0-2-15,0 0-1 0,0 0 1 0,0 0-1 0,0 0 0 0,0 0 1 16,0 0-1-16,0 0 0 0,0 0 0 0,0 0-1 0,0 0 0 16,0 0 0-16,0 0 0 0,0 0 0 0,0 0 0 0,0 0 0 0,0 0-1 15,0 0 0-15,0 0 0 0,0 0-1 0,0 0 1 0,0 0 0 16,0 0-1-16,0 0 0 0,0 0-1 0,0 0 1 0,0 0 0 0,0 0 0 16,0 0-1-16,0 0 0 0,0 0 1 0,0 0-2 0,0 0 2 0,0 0-1 15,0 0 1-15,0 0-1 0,0 0 2 0,0 0 0 0,0 0-1 16,0 0 1-16,0 0-2 0,0 0 2 0,0 0 0 0,0 0 1 0,0 0 1 15,0 0 0-15,0 0 1 0,0 0-1 0,0 0 1 0,0 0-1 0,0 0 0 16,0 0 0-16,0 0 2 0,0 0-1 0,0 0 1 0,0 0 1 16,0 0-2-16,0 0 0 0,0 0 0 0,0 0-1 0,0 0 1 0,0 0 0 15,0 0-1-15,0 0 0 0,0 0-1 0,0 0-2 0,0 0-2 16,0 0-2-16,0 0-4 0,0 0-4 0,0 0-3 0,0 0-3 0,0 0-4 16,0 0-4-16,0 0-3 0,0 0-5 0,0 0-5 0,0 0-3 15,0 0-3-15,2 0-4 0,-2 0-1 0,0 0-5 0,1 0-2 0,1 0-4 16,-2 0-5-16,2 0-7 0,-1 0-7 0,-1 0-12 0,0 0-11 0,0 0-21 15,0 0-23-15,0 0-28 0,0 0-28 0,0 0-38 0,0 0-42 16,2 0-71-16,2 2-83 0,-4-2-46 0,0 0-24 0</inkml:trace>
  <inkml:trace contextRef="#ctx0" brushRef="#br0" timeOffset="177342.2422">2954 12334 420 0,'-2'0'503'0,"1"-1"-36"0,-1-1-54 0,-1 1-60 0,1-2-63 0,1-1-40 0,-1 1-29 0,-1 0-22 0,3-2-19 15,-2 3-13-15,2-3-10 0,0 0-12 0,0 2-11 0,0-1-13 0,0 0-10 16,2-1-14-16,-1 1-13 0,1 0-15 0,1 1-12 0,-1 0-13 16,1-2-11-16,2 2-6 0,-2-1-8 0,3 1-5 0,0-2-5 0,1 2-6 15,1 1-5-15,1-1-4 0,-1-1-3 0,0 3-3 0,0-1-3 16,1 2-3-16,1 0-3 0,-2 0-3 0,1 0-1 0,-1 0-2 0,0 2-2 15,0-1 0-15,1 3 0 0,-2 0 0 0,-1 0-1 0,-1 2 2 0,0 0 0 16,1 2 1-16,-3-2 0 0,0 4 2 0,-1 1 3 0,-1 0 2 16,-1 1 2-16,0-2 1 0,-1 1 3 0,-1 2 3 0,-1 1 2 0,1-2 2 15,-2 0 1-15,-2 1-1 0,1-2 1 0,0 2 2 0,0-1 1 16,0 0 2-16,2-2 2 0,-3-1 2 0,3 0 0 0,-2 0 2 0,2-1-1 16,-2-1 1-16,2-1 0 0,0-1 1 0,1 0 1 0,-2-1 0 15,4-1 4-15,-2-1 0 0,2 1 1 0,0-1 1 0,0-2 0 0,0 0-1 16,0 0 1-16,0 0-1 0,0 0 1 0,0 0-3 0,0 0-1 0,2 0-4 15,-1 0-1-15,2 0-4 0,0 0-3 0,1 0-1 0,0 0-3 16,1 0-1-16,0 0-2 0,0 0-2 0,2 0-2 0,-2 0-1 0,3 0-5 16,0 0-1-16,1 0-3 0,-1 0 0 0,2 2-3 0,-1-1-4 0,1 3-4 15,0 0-2-15,0 0-1 0,-2 1-1 0,2 1-1 0,0-1 1 16,0 3 0-16,-2 1 1 0,-1 1 1 0,2 0 2 0,-1 0 2 16,-2 0 0-16,-1 1 4 0,-2 1 3 0,1 0 3 0,-3 1 4 0,2-4 4 15,-3 4 3-15,-3-3 6 0,2 1 9 0,-3-2 10 0,1-1 11 0,-3 2 11 16,-2-3 10-16,-1 0 9 0,-1 0 8 0,0-1 9 0,-2-2 7 0,-1 1 9 15,2-2 5-15,-3 0 5 0,-2-2 2 0,2 1-1 0,-1-2-4 16,-2 0-6-16,3-2-6 0,-2 1-7 0,2-2-7 0,0 0-6 0,1-1-10 16,-1 1-13-16,4-2-19 0,-1 0-21 0,2 0-28 0,1 1-29 15,0-1-38-15,1 0-38 0,3 0-67 0,1-1-83 0,1 2-98 0,2 1-108 16,2-2-70-16,1 2-52 0,1 0-22 0,3 0-10 0,1 0 3 16</inkml:trace>
  <inkml:trace contextRef="#ctx0" brushRef="#br0" timeOffset="177573.1364">3623 12633 112 0,'0'-6'647'0,"0"0"10"0,-2 2 9 0,2-1 3 15,-2 2 1-15,2-1-135 0,0 2-200 0,0-1-120 0,0 1-81 0,0 2-46 0,0 0-27 0,0 0-17 0,0 0-14 16,0 0-12-16,0 0-15 0,0 2-12 0,2-2-11 0,0 3-7 0,-1-1-3 15,1 2-1-15,2 0 2 0,-2 3 2 0,-1 0 2 0,1 0-1 16,1 0-1-16,-1 1-3 0,1 2-4 0,-1 2-10 0,-1-3-11 0,1 4-19 16,-1-1-22-16,-1 1-31 0,0 0-35 0,0 2-48 0,0 1-54 0,0-3-99 15,-1 2-119-15,-1 0-68 0,-1 3-41 0,1-3-14 0,-1 0-3 16</inkml:trace>
  <inkml:trace contextRef="#ctx0" brushRef="#br0" timeOffset="178976.4586">4177 12397 372 0,'-2'-2'591'0,"-2"-1"10"0,1-1 13 0,3 3-89 0,-2-1-136 0,2 0-95 0,-1-1-76 0,-1 3-46 0,2-2-32 16,0 2-20-16,0 0-12 0,0 0-15 0,0 0-14 0,0 0-17 0,0 0-18 15,0 0-19-15,0 0-17 0,0 0-16 0,0 0-11 0,0 0-8 0,0 2-6 16,0 3-3-16,0-3 0 0,0 1 0 0,0 2 0 0,0-2 2 16,0 4 4-16,0-3 4 0,0 3 5 0,0 1 5 0,0-1 6 0,0 1 4 15,0 1 6-15,0 1 3 0,-2-1 4 0,2-3 1 0,-1 4 0 16,1-2 1-16,0 0 0 0,0 1 0 0,0 1 0 0,0-3 0 15,0 3 1-15,0-5 0 0,0 1 0 0,0 0 0 0,1-2 1 0,1 2-1 16,-2-3 0-16,2 2 2 0,-1-2 2 0,1-2 1 0,1 1 3 0,1 1 3 16,0-2 0-16,-1-1 0 0,3 1 1 0,-1-1 0 0,2 0 1 0,0 0 0 15,1-1 1-15,3 1-3 0,0-1 0 0,0-2-3 0,1 3-4 16,1-2-1-16,0 1-4 0,1-2-5 0,-1 1-3 0,1 0-3 0,-1 2-1 16,0-1-4-16,-1 1-2 0,1 0-3 0,-1 1-2 0,-2-1-1 15,1 4 0-15,-2-3-2 0,1 2-1 0,-2-1-1 0,0 5 0 0,1-2-1 16,-2 0 2-16,-1 2 2 0,-1 1-1 0,-2-1 2 0,3 0 2 0,-3 1 0 15,-1 1 2-15,-1 0 2 0,-1-2 0 0,0 2 2 0,-1 0 2 16,-1 1 1-16,-1-1 2 0,-3-3 2 0,1 4 1 0,-1-3 2 0,-1 1 1 16,1-1 1-16,-3 1 2 0,-1 0 1 0,-1-3 1 0,-1 2-3 15,-1-2-7-15,-1 0-14 0,-1-2-15 0,0 1-24 0,-3-1-27 0,1-1-32 16,-1-1-32-16,1 1-62 0,-2-2-77 0,3-2-90 0,-1 1-99 16,-1-2-60-16,3-3-45 0,0 0-18 0,0-4-6 0</inkml:trace>
  <inkml:trace contextRef="#ctx0" brushRef="#br0" timeOffset="179151.5079">4196 12355 610 0,'2'-7'665'0,"1"4"15"0,-1-2 11 15,0 1 7-15,0-1-114 0,1 2-179 0,-1 0-106 0,1 0-71 16,0 2-45-16,2 0-30 0,-2-2-20 0,2 1-17 0,3 0-19 0,-2 1-17 16,2-1-18-16,3 2-18 0,2 0-16 0,-2-2-13 0,3-1-17 15,2 3-16-15,0 0-18 0,-2 0-20 0,5 0-19 0,-3 0-21 0,1 0-22 16,-1 0-22-16,1 5-30 0,-1-5-32 0,-2 3-38 0,-1 1-44 0,1 0-61 15,-3 0-71-15,0 1-84 0,-1 1-88 0,-2-1-43 0,-2 2-19 16,0 1 4-16</inkml:trace>
  <inkml:trace contextRef="#ctx0" brushRef="#br0" timeOffset="179435.2342">4852 12801 257 0,'3'-2'627'16,"-3"-2"12"-16,2 0 11 0,-2 2 12 0,1-1-90 0,-1 1-138 15,2-1-113-15,-2 2-103 0,0 1-61 0,0 0-43 0,0 0-21 0,0 0-16 16,0 0-14-16,0 0-12 0,0 0-17 0,0 0-19 0,0 0-15 15,2 0-13-15,-1 1-11 0,-1 2-8 0,2 0-12 0,-2 1-14 0,2 1-16 16,-1 0-16-16,-1 2-22 0,0 3-24 0,0-2-39 0,0 3-45 16,0 0-81-16,-1 3-96 0,-1 0-85 0,0-1-80 0,-1 3-40 0,-2 0-21 15,2-1-5-15</inkml:trace>
  <inkml:trace contextRef="#ctx0" brushRef="#br0" timeOffset="181142.3917">5440 12568 262 0,'-3'-10'427'0,"1"-2"-47"0,1 1-48 0,-1-1-46 0,-1 0-37 0,1-1-33 0,1 2-21 0,-1-1-13 0,-1 0-6 0,0 2-1 0,3 0-4 0,-3 0-5 0,1 1-5 16,1 1-4-16,1 1-4 0,-2 3-5 0,2-3-9 0,-1 4-8 0,-1-2-11 16,2 2-11-16,-2 1-12 0,2 0-14 0,0-1-13 0,0 1-13 15,0 2-12-15,0 0-12 0,0 0-12 0,0 0-10 0,0 0-13 0,0 0-8 16,0 0-5-16,2 0-6 0,1 0-1 0,-1 0-2 0,1 2 1 15,3-2 0-15,-1 0-1 0,0 5 1 0,1-5-1 0,2 2-1 16,1 1 1-16,1 0 0 0,-1 0 0 0,4-1 1 0,-2 2-1 0,3-3-1 16,-3 1 0-16,2-1-2 0,1 1-2 0,1-1 0 0,0-1 0 15,-2 0 1-15,4 0 3 0,-4 0 3 0,1-1 2 0,-1-1 5 16,-2 2 5-16,0-1 5 0,-3-1 8 0,2 1 9 0,-3-1 7 0,-1 0 9 16,-1 2 10-16,0-1 11 0,-2 0 6 0,-1 1 7 0,0-1 4 15,-1 1 3-15,-1 0-1 0,0 0 1 0,0 0-3 0,0 0-3 0,0 0-7 16,0 0-8-16,0 0-12 0,0 0-14 0,0 0-12 0,0 1-11 15,0 1-9-15,0 2-8 0,-1-1-3 0,-1 3-2 0,2-1 1 16,-2 3 0-16,1 2 2 0,-1 2 3 0,-1 2 3 0,0-1 3 0,-1 3 6 16,1 0 6-16,0 4 3 0,-3 0 4 0,3-1 4 0,-2 1 0 0,0 4 0 15,2-2-2-15,-2-1-4 0,0 4-5 0,-1-3-6 0,2 3-9 16,-1-2-7-16,0-1-9 0,-1-1-8 0,-2-1-8 0,3 1-12 16,-1-3-13-16,-1 0-19 0,1 0-21 0,-2-1-22 0,0-3-28 15,2-1-24-15,-2-1-22 0,-1-1-35 0,1-1-41 0,-2-3-63 0,2 0-69 16,-1-2-49-16,-1-2-39 0,2-2-21 0,-4-2-15 0</inkml:trace>
  <inkml:trace contextRef="#ctx0" brushRef="#br0" timeOffset="181279.839">5367 12793 528 0,'-1'-6'601'0,"1"0"4"0,0 0 1 16,0 2-77-16,0 0-112 0,1-1-80 0,-1 1-61 0,2-1-43 16,3 2-32-16,-2-1-27 0,2 1-24 0,0-1-24 0,2 1-24 15,1 0-19-15,2 0-19 0,2-1-23 0,1 4-22 0,4-3-29 0,-1 0-29 16,3-1-33-16,3 2-35 0,-1 0-40 0,4-1-43 0,0 2-69 15,2-1-81-15,0 2-104 0,3-1-115 0,0 1-61 0,0 0-32 0,2 0-11 16,-1 0-1-16</inkml:trace>
  <inkml:trace contextRef="#ctx0" brushRef="#br0" timeOffset="181480.0361">6246 12898 135 0,'-5'2'653'0,"1"-2"3"16,1 0 3-16,1 1-1 0,-1-1-2 0,3 2-133 0,-2-2-199 16,2 2-130-16,0-2-96 0,0 4-52 0,0-3-26 0,0 2-12 0,0 1-5 15,2 0-1-15,-2 0-4 0,2 2-5 0,-1 3-11 0,-1-1-16 16,2 2-18-16,-2 0-27 0,0 2-30 0,1 1-47 0,1 0-57 0,-2 1-109 16,0 2-134-16,0-1-82 0,-3 1-55 0,1 0-28 0,-3 0-17 15,1-1-6-15</inkml:trace>
  <inkml:trace contextRef="#ctx0" brushRef="#br0" timeOffset="182042.7607">7182 12558 52 0,'1'-6'611'0,"1"-1"17"0,1-1 14 0,-1 1 17 0,1-2-94 0,0 2-143 0,-1-2-90 16,1 2-61-16,0 0-33 0,-1 0-19 0,0 1-12 0,-1 0-9 16,3 2-10-16,-2-1-13 0,0 2-13 0,-1-2-15 0,1 3-17 0,-2-1-15 15,1 3-19-15,-1 0-19 0,0 0-17 0,0 0-17 0,0 0-15 16,2 0-14-16,-2 3-8 0,2-1-7 0,-1 3-5 0,-1-2-3 0,2 4-1 16,-2 0-1-16,2 2 1 0,-1 1 1 0,-1 2 3 0,2 3 5 15,-1 0 5-15,-1 2 7 0,2-1-6 0,-2 2-8 0,0 2-19 16,0-1-23-16,-2 1-24 0,2 3-27 0,-1-2-30 0,-1-1-31 0,2 2-44 15,-1 3-48-15,-1-3-79 0,0 1-90 0,2 1-109 0,-1-2-116 16,-1 1-55-16,2-3-22 0,0 0 0 0,0-2 13 0</inkml:trace>
  <inkml:trace contextRef="#ctx0" brushRef="#br0" timeOffset="182241.2821">7568 12886 320 0,'3'-5'720'0,"1"0"7"0,0 2 9 16,-3-2 2-16,2 2 1 0,-1 0-122 0,0 0-183 0,-1 3-141 16,-1-1-116-16,0 1-71 0,2 0-47 0,-1 1-23 0,1 1-11 0,0 1-8 15,-1-1-5-15,1 5-10 0,-1-1-11 0,1 1-13 0,-2 3-14 0,2-1-16 16,0 4-15-16,-2-1-20 0,0 1-20 0,0 2-30 0,0 2-35 16,-2 0-53-16,0-3-62 0,2 4-116 0,-3 1-142 0,1-4-82 15,-3 4-51-15,1-5-20 0,0 3-5 0,0-2 8 0</inkml:trace>
  <inkml:trace contextRef="#ctx0" brushRef="#br0" timeOffset="182808.9303">8198 12753 586 0,'2'-7'633'0,"0"0"14"0,-1 1 11 0,1-1 13 0,1 2-120 15,-1 0-186-15,0 1-108 0,2 1-73 0,-3-1-37 0,1 1-21 16,-1 1-13-16,-1 0-6 0,2 1-12 0,-2 0-15 0,0 1-21 16,0 0-21-16,0 0-21 0,0 0-21 0,0 0-15 0,0 1-12 0,0 0-6 15,-2 3-3-15,2-1-1 0,-3 1 1 0,2 1 0 0,-3 1 3 16,0 0 5-16,1 4 3 0,-2 0 7 0,2-1 6 0,-2 4 6 0,2-1 7 15,-2-1 5-15,1 3 4 0,0-1-1 0,1 3 0 0,-2-3-3 16,4 2-3-16,-1-1-6 0,1-1-6 0,1 1-8 0,1 0-7 0,1-3-7 16,1 1-5-16,2-1-6 0,0-3-7 0,2 1-5 0,0-1-5 15,1 0-1-15,2-4 0 0,0 1 1 0,1-2 4 0,2-2 6 16,-2-1 10-16,0-1 10 0,1 0 11 0,-2-4 9 0,0 0 12 0,0-2 13 16,-1 0 10-16,-3-3 11 0,0 0 11 0,0 0 6 0,-1-1 8 15,-3-1 5-15,-1-1 6 0,-1-3 3 0,-1 1 0 0,-1 0 1 16,-1-1 1-16,-2-1-2 0,-1-1-3 0,1 0-1 0,-1-1-3 0,-1 1-3 15,-2-1-5-15,3 0-3 0,-2 0-4 0,1 1-6 0,1-2-5 16,0 2-3-16,1-1-4 0,-1 1-4 0,1 1-6 0,3-1-4 0,-1 2-7 16,3 1-7-16,0-1-10 0,0 1-7 0,0 4-9 0,3-3-9 15,-1 4-11-15,3-1-8 0,1 1-9 0,-1 3-4 0,4-2-4 0,-1 1-3 16,0 5-3-16,0-2-2 0,3 2 0 0,-1 2 1 0,-1-1 0 16,2 2 4-16,0 3 7 0,-3 0 7 0,3 2 9 0,-3 2 8 0,0 1 6 15,1 2 6-15,-1 2 5 0,-3 1 5 0,0 3 4 0,0 0 5 16,-2 4 4-16,0 1 7 0,-3 3 4 0,-3-1 4 0,1 4 1 0,-1-1-6 15,-2 3-11-15,-3-1-17 0,0 2-22 0,-2 0-31 0,0 0-35 16,0 2-48-16,-2-2-56 0,2-2-101 0,-1 1-126 0,0-1-80 0,2-2-57 16,-1-2-31-16,1-2-15 0,2-1-2 0</inkml:trace>
  <inkml:trace contextRef="#ctx0" brushRef="#br0" timeOffset="182977.8985">8769 12968 90 0,'0'0'706'0,"0"0"-7"0,0 0-9 0,0 0-6 0,0 0-16 0,0 0-23 0,0 3-162 15,2-3-233-15,-1 4-140 0,-1-1-93 0,2-1-59 0,-1 5-39 0,-1 1-35 16,0-1-32-16,2 2-49 0,-2 1-54 0,3 2-103 0,-1 1-127 16,-1 3-79-16,1-1-56 0,2-1-30 0,-2 1-16 0,3 2-1 15</inkml:trace>
  <inkml:trace contextRef="#ctx0" brushRef="#br0" timeOffset="183376.0367">9701 12640 325 0,'8'-17'658'0,"-3"3"12"0,2 1 17 16,-1-3 7-16,0 6 4 0,-3-1-135 0,2 0-205 0,-2 5-115 16,0-1-69-16,1-2-38 0,-3 4-23 0,1 0-16 0,1 0-12 0,-3 2-17 15,3 1-18-15,-2 1-21 0,-1 1-20 0,0 0-18 0,-1 3-16 16,-2 0-11-16,2 4-7 0,-3-2-4 0,1 2 2 0,-2 5 5 0,0-2 6 16,-3 3 8-16,-1 2 9 0,0 3 10 0,-1-1 9 0,-2 1 6 15,-1 0 2-15,-1 4 1 0,1-2 0 0,-1-1 1 0,0-1-3 16,2 2-3-16,-2-3 0 0,3-1-3 0,0-1 1 0,3-2-2 0,2-1-1 15,-1-1 0-15,3-3 0 0,-2-2 2 0,1 2 0 16,3-2 4-16,-1-2 2 0,3 0 2 0,0-1 1 0,0 0 4 0,3-3 3 16,-1 4 1-16,4-4 0 0,2 1-6 0,0-1-7 0,2 0-14 15,3-1-15-15,2 1-19 0,4-1-20 0,0-2-20 0,3 3-22 0,0 0-23 16,2 0-23-16,1-2-26 0,-3 1-30 0,3 1-31 0,-1 0-32 0,1 1-30 16,-2 1-29-16,0-2-28 0,-2 3-23 0,-1-2-26 0,-4 2-25 15,3 0-34-15,-5 0-34 0,-1 1-7 0</inkml:trace>
  <inkml:trace contextRef="#ctx0" brushRef="#br0" timeOffset="183592.6692">10001 12847 41 0,'-7'-9'488'0,"-1"-1"28"0,2 0-27 0,-1 0-50 16,-2 0-50-16,3-1-46 0,-1 1-30 0,1 1-22 0,-2 0-14 0,3 1-13 15,2 0-10-15,-2-2-14 0,2 3-7 0,0 1-4 0,1 0-9 16,2 0-8-16,-1 1-12 0,-1 0-10 0,2 2-11 0,0 0-13 16,0-1-15-16,0 3-17 0,2-2-17 0,-1 3-18 0,-1 0-16 0,0 0-14 15,0 0-19-15,0 0-18 0,2 1-15 0,0 1-13 0,-1 1-9 16,2 2-8-16,-1-2-4 0,1 5-2 0,0 1-1 0,2 0 1 15,-1 3 2-15,1 0 1 0,0 3 4 0,-2 2 4 0,-1-1 4 16,1 4 2-16,0 1-3 0,-3-2-10 0,2 4-16 0,-2-1-23 0,0 0-25 16,-2 3-26-16,1 0-26 0,-2-2-29 0,-1 2-35 0,1 0-39 0,-2 0-50 15,0 0-57-15,1 0-115 0,-1-1-143 0,-1-1-79 0,0 2-44 16,-1-5-11-16,1 0 6 0,-2-2 16 0</inkml:trace>
  <inkml:trace contextRef="#ctx0" brushRef="#br0" timeOffset="185424.6426">4410 13073 16 0,'0'-1'449'0,"0"0"-36"0,0 0-57 0,0-2-60 0,-2 3-62 0,2-2-35 15,0 0-22-15,-2 2-13 0,1-1-11 0,1 1-4 0,0-2 2 0,0 0-6 16,-2 2-5-16,2 0-9 0,0 0-6 0,0 0-5 0,-1-3-4 15,1 3-3-15,-2 0-3 0,2 0-4 0,0 0-6 0,0 0-7 0,0 0-5 16,0 0-6-16,0 0-6 0,0 0-7 0,0 0-3 0,0 0-8 16,0 0-6-16,0 0-7 0,0 0-8 0,0 0-7 0,0 0-6 0,0 0-7 15,0 0-8-15,0 0-7 0,0 0-8 0,0 0-6 0,-2 0-7 16,2 0-6-16,0 0-4 0,0 3-4 0,0-1 1 0,0 1-2 0,0 1 0 16,0 0 3-16,0 0 0 0,0 2 3 0,2 0 2 0,-2 2 4 15,2 1 3-15,-1 1 3 0,-1-1 5 0,2 1 4 0,1 2 6 0,-1-2 2 16,-1 1 0-16,1-1 1 0,1 2 2 0,1-2-1 0,0 0 2 15,-1 2-1-15,0-2 1 0,2-1 0 0,-2 0 2 0,2-1 2 0,1 2 1 16,0-3 1-16,-1 0 2 0,3 1 1 0,-1-1 3 0,2-4 2 0,0 4 0 16,3-3 3-16,0-1-1 0,2 0 2 0,2 0-1 0,0-1 1 15,4-1-1-15,1 1-2 0,0-2-2 0,1 0-2 0,1-2-3 0,1 1-4 16,0-1-5-16,1 0-2 0,2 1-2 0,-2-2-2 0,0 2-2 16,1-1-2-16,-4 1-2 0,3-1-2 0,-1 2-2 0,-1-1-1 15,1 1 1-15,-3-2-1 0,1 2 0 0,0 0-1 0,-3 0 0 0,3 0-2 16,-3 0-1-16,0 0-1 0,-2 2 0 0,1-2-1 0,1 1 0 0,-2-1 0 15,-1 2 1-15,1-1 1 0,-2-1-1 0,0 2 2 0,0-1 2 16,-1-1 1-16,0 2 3 0,-1-2 3 0,-2 0 3 0,0 0 2 16,0 0 3-16,-2 0 3 0,0 0 3 0,-1 0 3 0,-1-2 5 0,0 2 5 15,-1-3 8-15,-1 2 8 0,-2-1 10 0,3-1 7 0,-3-2 8 16,0 3 7-16,1-2 9 0,-3-1 6 0,2-2 6 0,-1 0 4 16,-2 2 6-16,2-5 4 0,-2 3 4 0,0-3-2 0,0 3-2 0,-2-2-6 15,2 1-7-15,-2-4-5 0,2 3-6 0,-3-1-7 0,2 0-9 0,-1 0-9 16,0 2-8-16,2-2-17 0,-1 4-20 0,-1-3-28 15,2 2-33-15,-2-1-35 0,2 3-39 0,0 0-56 0,0 1-61 0,0 1-75 16,0 3-81-16,0 0-106 0,0 0-116 0,0 0-62 0,2 4-35 0,-2 0-11 16,2 3 2-16,-2 0 14 0</inkml:trace>
  <inkml:trace contextRef="#ctx0" brushRef="#br0" timeOffset="189676.3424">5571 13283 352 0,'0'0'516'0,"0"-3"8"0,0 1-66 0,0 0-102 0,-3 2-82 0,3-1-69 0,0-1-41 0,0 2-24 16,0 0-14-16,0 0-7 0,0 0-5 0,0 0-8 0,0 0-8 15,0 0-9-15,0 0-8 0,0 0-9 0,0 0-8 0,0 0-7 0,0 0-9 16,0 0-5-16,0 0-6 0,0 0-3 0,0 0-4 0,0 0-3 15,0 0-2-15,0 0-2 0,0 0-2 0,0 0-3 0,0 0-4 16,0 0-3-16,0 0-3 0,0 0-2 0,-1 0-4 0,1 2-3 0,0-2-1 16,-2 1-3-16,2 1 1 0,0 0-1 0,0-2 1 0,0 3 0 15,0 1 1-15,0 1 1 0,0-2 1 0,0 0 1 0,0 4 1 0,0-3 1 16,0 2 3-16,0 2 0 0,0-1 3 0,0 1 1 0,0 0 0 16,0 1-1-16,0-1 0 0,0 1 0 0,0 0 0 0,0 1-3 15,0 1 0-15,0 0-1 0,0-1 0 0,0 0-1 0,0 2-1 0,0-2-1 16,0 0-2-16,0 1 0 0,0-1-1 0,0 2 0 0,0-2-1 0,2 0 0 15,-2-1 1-15,0 0-1 0,0 0 2 0,0-2 1 0,1 0 0 16,-1 0 1-16,0 2 1 0,0-4 0 0,3 2 0 0,-3-2 0 16,0-2 2-16,0 0 1 0,0 1 1 0,2-1 1 0,-2-2-1 0,0 1 2 15,1-1 0-15,-1 1 1 0,0-1 0 0,0-1 0 0,0 0 1 16,0 0 2-16,0 0 0 0,0 0 0 0,2 2 1 0,-2-2-2 0,0 0-1 16,0 0 0-16,0 0 0 0,1 0-1 0,1 0-1 0,-2 0-1 15,3 0 1-15,-1 0 0 0,0 0 1 0,-1 0 1 0,2 1 0 16,-1-1 1-16,3 1 2 0,-2-1 0 0,3 2 1 0,0 0 0 0,-1-2 1 15,3 3-1-15,1-2 2 0,1 1 1 0,1 1-1 0,0-2-2 16,2 0 0-16,2 1-3 0,0 1-1 0,2 0-2 0,2-1-2 0,0 3-3 16,1-3-2-16,1 1-3 0,1 1-4 0,0-1-3 0,1-1-4 15,2 1-4-15,0 1-4 0,2-1-5 0,0-1-3 0,1-1-3 16,-1 3-3-16,3 0-2 0,0-1-2 0,-1 0-3 0,1 0 0 0,1 0 1 16,-1 2 1-16,0-2 4 0,2 0 4 0,-2-1 4 0,2 1 3 15,-1 1 4-15,1-1 4 0,-1-1 2 0,3 1 4 0,-1 1 4 16,0-1 3-16,-1-1 2 0,1 1 4 0,-1 1 0 0,-1-3 0 0,1 1 0 15,-2 0-1-15,0 1 1 0,0-2-1 0,-1 0-1 0,-3 2-1 0,1-3-1 16,0 2 1-16,-2-2-1 0,0 1 0 0,-4 1 0 0,3-2-1 16,-4 1 0-16,1-1 0 0,0 2 0 0,-1-1 1 0,-2-1 0 0,0 2 0 15,1-1-1-15,-3-1 2 0,1 2 0 0,-2-1 0 0,2-1 1 16,-1 1 0-16,-2-1-1 0,-1 2 1 0,2 0 0 0,-2-2 1 16,-1 1 0-16,0 1 1 0,-1-2 2 0,-3 1 0 0,1 1 2 15,-1-2 2-15,0 1 1 0,0-1 1 0,-3 0 2 0,0 2 4 0,-1-2 4 16,-2 0 4-16,1 0 4 0,-1 0 3 0,-1 0 4 0,-1 0 4 15,0 0 1-15,0 0 4 0,0 0 3 0,0 0 3 0,0 0 1 0,0 0 2 16,0 0 1-16,0 0 0 0,0 0-2 0,0 0-2 0,0 0-3 16,0 0-2-16,0 0-4 0,0 0-1 0,0 0-4 0,0 0-4 0,0 0-2 15,0 0-4-15,0 0-4 0,0 0-3 0,0 0-2 0,0 0-2 16,0 0-2-16,0 0 1 0,0 0-2 0,0 0 0 0,0 0 1 16,0 0-1-16,0 0-1 0,0 0 1 0,0 0-2 0,0 0-1 0,0-3-1 15,0 1-2-15,0 1 0 0,0-2-3 0,2 1 0 0,-2 0-2 16,0 1-2-16,2-2-2 0,-2 2 1 0,1-2-1 0,-1 0-1 0,0 0 0 15,0 1 1-15,0-1-1 0,0 1 2 0,0-1 0 0,0-1 1 16,0-1 2-16,0 2 0 0,0-1 0 0,0 1 1 0,0-2 0 16,0 1 2-16,0-1 0 0,0 1 3 0,0 0 2 0,0-2 0 0,0 1 2 15,3-1 3-15,-3-1 0 0,0 1 1 0,2-2 1 0,-2 0 0 0,1 1 0 16,-1-2 2-16,2 0 2 0,-1 0 0 0,-1 0 0 0,2-1 0 16,0 0 1-16,-1-2-1 0,-1 3 0 0,0-3 0 0,2 2 1 15,-1 0-1-15,-1-1-1 0,0 3 0 0,0-4-2 0,2 4-1 0,-2-1-4 16,0-1-2-16,0 3-11 0,0-1-15 0,0 1-19 0,0 3-23 0,0-3-30 15,0 4-29-15,0-2-39 0,0 2-44 0,0-1-60 0,0 1-65 16,0 3-110-16,0-2-128 0,-3 2-75 0,-2 0-48 0,0 0-19 16,-2 0-1-16,0 2 9 0</inkml:trace>
  <inkml:trace contextRef="#ctx0" brushRef="#br0" timeOffset="194792.4082">3004 14050 308 0,'-1'-3'421'0,"-1"1"-47"0,2-1-52 0,-2-1-59 0,1 3-40 0,1-1-30 0,-2 0-16 0,2-1-12 0,0 3-7 0,0-2-8 0,0 0-5 16,0 1-4-16,-1-1-4 0,1 2-9 0,-2 0-6 0,2 0-5 0,0 0-6 15,0 0-10-15,0 0-7 0,0 0-6 0,0 0-7 0,0 0-5 16,0 0-7-16,0 0-3 0,0 0-6 0,0 0-5 0,0 0-5 16,0 0-6-16,0 0-5 0,0 0-6 0,0 0-5 0,-2 0-6 0,2 0-4 15,0 0-4-15,0 0-4 0,-2 0-3 0,0 0-4 0,2 0-3 16,0 0-2-16,-1 0-1 0,-1 0-1 0,2 2 0 0,0-2-1 0,0 0 0 16,-2 0-1-16,2 0 1 0,0 0 1 0,0 0 1 0,0 0-1 15,0 0 2-15,0 0 1 0,0 0 2 0,0 0 1 0,0 0 3 0,0 0 0 16,0 0 2-16,0 0 2 0,0 0 1 0,0 0 3 0,0 0 2 0,0 0 2 15,0 0 3-15,0 0 2 0,0 0 1 0,0 0 2 0,0 0 1 0,0 0-1 16,2-2 0-16,-2 2-2 0,2-2-3 0,-1 2-2 0,1 0-3 16,2-3-4-16,-1 1-4 0,2 0-4 0,0 1-4 0,0-1-2 0,1-1-4 15,3 0-3-15,-1 0-3 0,-1 0-2 0,1 0-2 0,1 2-2 16,2-3-1-16,-3 3-2 0,1 1 0 0,-1-1-1 0,0 1 2 0,2 0-3 16,-4 0 0-16,0 1-2 0,-1 0-1 0,0 1 1 0,0 1 0 15,-1 2 2-15,1-1 1 0,-2 0 1 0,-1 3 4 0,1 0 3 0,-3 0 2 16,0 1 3-16,0 4 1 0,0-4 2 0,-3 2 5 0,0 2 2 15,-2-1 2-15,1 3 2 0,-1-2 0 0,-2 1 1 0,1-2-1 0,-1 2 1 16,-3-1 0-16,2 0 0 0,0 0-1 0,-2-2 1 0,4-1 0 0,-2 0 2 16,2-1 0-16,-1-1 0 0,1-1 2 0,3-2 2 0,-2 1 1 15,2 0 3-15,1-3 3 0,-1 1 2 0,2-3 3 0,-1 2-1 0,2 0 2 16,0-2-3-16,0 0-2 0,0 0-5 0,0 0-5 0,0-2-7 16,2 0-6-16,-1-1-7 0,2 1-5 0,1 0-7 0,-1-3-5 0,2 0-7 15,-1 3-7-15,2-3-4 0,1 2-4 0,-1-1-2 0,2 0 0 0,0 1 2 16,0-2 1-16,0 2 4 0,0 0 4 0,1 2 1 0,-1-1 3 15,0 1 3-15,1 1 2 0,-1 0 2 0,2 1 3 0,-4-1 3 0,2 3 1 16,0 0 3-16,-2 0 1 0,1 2 1 0,-1-1 1 0,0 1 1 16,-1 0 2-16,0 2 1 0,-2 0 2 0,0 0 1 0,0 1 1 0,-1-1 1 15,0 3 1-15,-2-3 2 0,-2 2 0 0,0 2 3 0,-1-2 1 16,0 1 5-16,-2-3 4 0,-1 3 6 0,-2-1 7 0,-1-2 5 0,-1 0 5 16,2 3 6-16,-3-4 5 0,-2 1 3 0,1-1 2 0,-1-1 3 0,0-2 2 15,-1 2 0-15,0-3 2 0,-2 1-1 0,2-1-2 0,-2 0-5 16,3-2-5-16,-4 0-13 0,4 0-14 0,-2 0-19 0,0-2-21 0,3 0-27 15,-1 1-28-15,3-3-28 0,0 1-31 0,2 1-55 0,1-1-72 0,4-2-89 16,1 1-96-16,1 1-68 0,2-1-52 0,1 0-21 0,3 0-7 16</inkml:trace>
  <inkml:trace contextRef="#ctx0" brushRef="#br0" timeOffset="194992.6906">3526 14321 559 0,'2'-1'622'0,"-1"-3"10"0,-1 4 9 0,0-2 10 0,0 2-104 0,0 0-157 0,0 0-118 0,0 0-98 0,0 0-57 0,0 0-39 16,0 0-21-16,0 0-11 0,0 0-6 0,0 0-4 0,0 2-8 15,0 2-10-15,0-1-10 0,0 2-12 0,0 0-6 0,0 4-5 16,-1-1-3-16,-1-2-3 0,2 4-5 0,0 1-5 0,0 1-13 0,0 0-14 16,-2 2-25-16,2-1-28 0,0 0-46 0,0 3-55 0,0 0-91 0,0-2-108 15,0 1-90-15,0-2-79 0,0 1-40 0,0-2-20 0,2 1-5 16</inkml:trace>
  <inkml:trace contextRef="#ctx0" brushRef="#br0" timeOffset="195509.6738">3968 14117 450 0,'0'-7'582'16,"0"2"11"-16,0-2 8 0,0 2 6 0,0 1-117 0,0 1-183 0,0 0-105 16,0 1-65-16,0 0-36 0,2 0-20 0,-2 2-11 0,0 0-6 0,0 0-10 15,0 0-9-15,0 0-16 0,0 0-17 0,0 0-15 0,0 0-12 16,0 2-7-16,2 0-5 0,-2 0-2 0,0 3-1 0,0-2 1 0,0 2 1 15,0 2 3-15,0-2 3 0,0 4 4 0,0-1 4 0,0 0 4 16,0 0 4-16,0 2 4 0,0-2 1 0,-2 3 2 0,2-3 0 0,0 1 2 16,0-1-2-16,0 0 1 0,0 0-1 0,0-1 1 0,0 1 2 0,0-3-2 15,0 0 0-15,0 0 2 0,0-1 0 0,2 1 1 0,-1-2-1 16,-1-1 2-16,2 1 0 0,-1-3 3 0,1 4 3 0,1-4 0 0,-1 1 3 16,1-1-1-16,2 0 0 0,-1 0-1 0,3 0 1 0,-1-1-1 15,1 1 0-15,-1-2-2 0,3 0-2 0,2 2-2 0,-3-3-3 0,3 2-2 16,-1 0-4-16,-1 1-2 0,4-2-3 0,-4 2-1 0,-1 0-2 15,3 0-1-15,-1 0-1 0,-2 2-1 0,1-1-2 0,-1 3 1 0,0-2-3 16,0 1 1-16,1 2 0 0,-4-1 2 0,0 1 0 0,1 1 1 16,-2 1 0-16,1-1 2 0,-3 2 2 0,1-1 0 0,-1 0 1 0,-2 1 3 15,0-1 1-15,0 2 3 0,-2-1 4 0,-1-2 3 0,-3 3 2 0,3-1 2 16,-2-1 1-16,-1 1 4 0,-1-1 1 0,-4-1 2 0,2 1 2 16,-1 0 0-16,-2-2 0 0,-1 2-6 0,-1-3-12 0,1 1-20 0,-1-1-22 15,-2-1-32-15,-1 0-37 0,1-1-44 0,2-1-48 0,-1-1-95 0,0-1-116 16,4-2-80-16,-1-2-57 0,2-1-30 0,0-1-18 0,2-3-1 15</inkml:trace>
  <inkml:trace contextRef="#ctx0" brushRef="#br0" timeOffset="195654.3499">4105 14081 383 0,'6'-5'598'0,"1"-1"9"0,-2 1 7 16,2-1 6-16,-4 2-90 0,2 1-137 0,-2-2-111 0,3 3-96 0,-1-1-61 15,0-1-41-15,1 3-22 0,0-3-12 0,5 1-15 0,-3 3-17 0,2-2-29 16,2 0-34-16,1 2-38 0,-2 0-42 0,5 0-53 0,1 0-57 0,-2 2-93 15,2 0-112-15,-1 1-77 0,1-1-55 0,-1 1-30 0,1 2-15 16,-4-1 0-16</inkml:trace>
  <inkml:trace contextRef="#ctx0" brushRef="#br0" timeOffset="195841.4258">4625 14323 52 0,'0'3'635'16,"-2"0"3"-16,2 1 5 0,-2-2 6 0,1 0 6 0,1-1-99 15,-2 3-151-15,1-3-127 0,1 1-115 0,0 0-63 0,0 1-38 0,0-1-17 16,0 1-6-16,0 0-2 0,1 1 1 0,1 0-6 0,-2 3-7 0,1-1-9 16,-1 1-11-16,0 2-11 0,0-1-15 0,0 2-15 0,0 2-17 0,0-3-25 15,-1 5-31-15,1-1-44 0,-3 2-50 0,1-1-96 0,-1 1-120 16,0 0-93-16,-1-1-82 0,0 2-40 0,-1-3-21 0,2-1-5 16</inkml:trace>
  <inkml:trace contextRef="#ctx0" brushRef="#br0" timeOffset="196191.1157">5407 14122 264 0,'0'-10'642'0,"0"-1"11"0,0 1 14 0,0 0 15 0,-2 3 14 16,2-1-118-16,0 4-184 0,0-2-118 0,0 3-86 0,0 0-48 16,0 0-30-16,0 2-17 0,0 1-11 0,0-1-8 0,0 1-6 0,0 0-16 15,0 0-20-15,0 0-19 0,0 1-20 0,2 0-12 0,-2 2-10 16,2 2-2-16,-1-1 0 0,-1 2 3 0,2 0 4 0,-2 3 7 0,1 0 5 16,1 3 5-16,-2-1 5 0,3 2 3 0,-3-1 5 0,3 3 1 15,-3-1 0-15,0 3 1 0,0 0 1 0,0-2 0 0,0 1 0 16,0 1 0-16,0 2 1 0,0-2-1 0,0 1 0 0,0 0-2 0,0 0-4 15,0 0-14-15,0-1-17 0,0 1-20 0,0-1-24 0,0 0-28 16,0-1-33-16,0 2-42 0,0-1-50 0,0-1-79 0,0-3-98 16,2 0-104-16,-1 1-108 0,2-5-52 0,2 3-27 0,0-2-3 0,0-3 6 15</inkml:trace>
  <inkml:trace contextRef="#ctx0" brushRef="#br0" timeOffset="196389.8445">5900 14541 393 0,'2'-2'745'16,"2"-1"2"-16,-2 1 3 0,-1 1 5 0,-1 0-16 0,2 1-26 15,-2 0-158-15,0 0-221 0,0 0-133 0,0 0-91 0,0 0-48 16,0 0-27-16,0 0-14 0,2 2-5 0,-1 0-4 0,-1 1-4 0,2-1-11 16,1 3-14-16,-3 0-18 0,3 2-21 0,-1-2-23 0,-2 4-22 15,1 0-24-15,1 2-23 0,-2 1-29 0,2 0-34 0,-2 1-41 0,0 3-44 16,0-2-77-16,-2 1-93 0,2 0-88 0,-3 1-89 0,1-1-34 15,1 1-8-15,-1-1 8 0</inkml:trace>
  <inkml:trace contextRef="#ctx0" brushRef="#br0" timeOffset="196924.8833">6749 14187 94 0,'-3'-7'647'0,"0"2"7"0,-1 0 10 0,3-1 15 16,-1 1 13-16,1 2-102 0,-1 1-160 0,2-1-118 0,0 0-97 15,0 1-59-15,0 2-39 0,0 0-21 0,0 0-13 0,2 0-7 16,-1 0-1-16,2 2-11 0,2-2-14 0,-2 3-14 0,5 0-18 0,0-1-12 16,0 1-11-16,3 2-4 0,3-1-2 0,-1 1-1 0,4 2-1 15,1-2 1-15,1 2-1 0,1-2-4 0,1 0-4 0,1-1-2 0,0 1-4 16,0-1-2-16,1-1-3 0,-3 2-1 0,2-2 0 0,-3-2-1 16,2 1 1-16,-4 0 3 0,-1-2 4 0,-1 2 6 0,-3-1 5 15,-1-1 10-15,1 0 8 0,-4 0 9 0,-1 0 12 0,0 0 10 16,-4 0 10-16,2 0 7 0,-2 0 8 0,-1 0 4 0,1 0 2 0,-3 2 3 15,0-2-1-15,0 0-1 0,0 0-1 0,0 0-5 0,2 0-5 16,-2 0-8-16,0 2-13 0,0-1-9 0,0 1-10 0,0-2-8 0,0 4-9 16,0-1-2-16,0 0-4 0,0 1-2 0,0 3-1 0,0 1-1 15,0-1 1-15,0 0 1 0,0 4 1 0,-2 1 1 0,2-1 3 0,-1 4 1 16,1-3 3-16,-2 2 0 0,0 3 0 0,2-2 0 0,-1 2 1 16,-1 2-1-16,2-3-2 0,-1 2 1 0,-1 1-1 0,2 1-4 15,-2-3-2-15,2 0-8 0,-1 2-10 0,-1-2-13 0,-2-1-16 0,2-1-14 16,1 0-17-16,-1-1-18 0,-1-1-16 0,1-1-20 0,2-2-21 15,-3-1-25-15,1 0-24 0,1-1-28 0,-1-1-27 0,-1-2-30 0,1-3-30 16,-1 1-77-16,-1-3-100 0,-1 0-57 0,0-4-34 0,0 1-13 16,-1-3 1-16</inkml:trace>
  <inkml:trace contextRef="#ctx0" brushRef="#br0" timeOffset="197075.8638">6878 14466 164 0,'-6'-5'638'0,"3"2"14"0,0-1 18 0,1 1 16 0,1 0-58 16,1 0-96-16,1-1-117 0,1 3-126 0,3 0-78 0,2-1-54 0,3 1-30 15,1-1-16-15,3 2-11 0,2-1-8 0,3-1-19 0,1 2-23 16,3 0-29-16,0 0-37 0,4 0-34 0,0 0-31 0,0 0-32 16,1 0-35-16,-1 0-38 0,-1 2-42 0,2-1-50 0,-1-1-55 0,0 2-78 15,-2-1-94-15,0-1-69 0,-1 2-60 0,-3-1-23 0,-1-1-5 16,-2 1 8-16</inkml:trace>
  <inkml:trace contextRef="#ctx0" brushRef="#br0" timeOffset="197262.4646">7630 14548 15 0,'1'3'604'0,"-1"-1"17"0,2 0 20 16,-1 1 18-16,-1-3-84 0,3 4-135 0,-3-4-98 0,2 1-79 0,-1-1-47 15,-1 2-29-15,0 0-18 0,2-1-10 0,-1 1-14 0,-1 0-13 16,0 1-16-16,0 2-20 0,0-2-17 0,0 1-18 0,0 2-17 16,0 2-14-16,0-1-11 0,0 1-11 0,0 2-18 0,-3 1-20 0,2 2-22 15,-4-4-21-15,2 5-32 0,-2 1-34 0,2 0-48 0,-2 2-54 0,2-1-119 16,-2 2-151-16,0-2-92 0,-1 2-64 0,3-1-30 0,-2-1-15 15,1 1 4-15</inkml:trace>
  <inkml:trace contextRef="#ctx0" brushRef="#br0" timeOffset="197941.4065">8443 14471 70 0,'0'-3'609'16,"0"-1"14"-16,0 1 15 0,0 1 14 0,0 0-83 0,0-1-128 15,0 0-101-15,-1 0-87 0,-1 1-56 0,2 1-42 0,-1-1-24 0,-1 0-15 16,2 2-12-16,0 0-13 0,0 0-17 0,0 0-19 0,-2 0-18 16,-1 2-15-16,2 0-14 0,-3-1-12 0,0 2-7 0,-1 2-4 15,0-1-1-15,-1 2-2 0,0 0 1 0,-1 2 2 0,-4-1 3 0,3 3 3 16,0-2 3-16,-1 3 3 0,1-1 0 0,0 2 3 0,2 0 0 15,-2-2 0-15,3 2 0 0,2-1 0 0,0 0 2 0,1 1-1 0,1-2 1 16,1 1 2-16,1-3 2 0,1 4 0 0,1-5-1 0,2 2-1 16,4-2-5-16,-1 1-6 0,3-2-7 0,2 0-6 0,0-3-7 15,2 1-7-15,1-1-5 0,0 0-5 0,1-3-3 0,-1 0-3 0,-2 0-1 16,2-3-1-16,-3 0 2 0,1-1 4 0,-3 1 5 0,-1-2 3 16,-1-1 8-16,-3-1 6 0,-1-1 9 0,-2 1 7 0,-1-1 7 0,-2-1 7 15,0-1 7-15,-3-2 5 0,-2 3 3 0,0-2 4 0,-4-1 4 16,-1 3 4-16,-1-4 4 0,-1 2 5 0,0-2 5 0,-3 1 6 15,0-2 3-15,0 4 2 0,0-2 2 0,0 0 1 0,2 0-2 0,2 1 0 16,-3-1-3-16,2 0-3 0,3 1-5 0,1-1-4 0,0 2-7 16,2-4-7-16,1 3-13 0,2-3-14 0,3 2-12 0,0 0-12 15,5 0-12-15,-1-2-11 0,3 3-8 0,1-3-7 0,3 2-7 0,0 2-3 16,0-2-2-16,3 1-2 0,-1 1 1 0,1 1 2 0,0 1 5 16,0 2 5-16,-2 0 6 0,1 3 7 0,-1-1 5 0,-2 3 7 0,-1-1 5 15,2 2 4-15,-1 2 5 0,-2 1 2 0,1-1 2 0,-3 3 2 16,1 2 4-16,-1 0 1 0,1 3 2 0,-3 0 2 0,-1 2 3 0,0 2 2 15,0 1 2-15,-3-1 2 0,0 4 2 0,0 1 0 0,-3 0 1 16,0 0 0-16,0 1-11 0,-1 2-12 0,-3 0-23 0,1 2-29 16,-1-2-38-16,-1 2-46 0,-1 0-56 0,1 0-63 0,0-2-100 0,3 0-115 15,-2 0-66-15,2 0-40 0,0-3-19 0,3 0-10 0</inkml:trace>
  <inkml:trace contextRef="#ctx0" brushRef="#br0" timeOffset="198142.3463">8962 14650 552 0,'3'-3'695'0,"3"1"3"0,-3 0 1 0,-1 1-7 0,-1 1-14 0,1 0-145 0,-2 0-207 0,0 0-125 0,3 0-86 0,-3 1-45 0,2 1-27 16,0 0-12-16,-1 3-3 0,2-2-5 0,-1 3-6 0,0 0-12 0,-1 3-13 15,2-1-19-15,-1 1-22 0,2 2-26 0,-2 2-28 0,1-3-35 0,-1 3-42 16,1-1-61-16,0 0-69 0,0 0-112 0,1-1-132 0,0 2-70 15,1-4-39-15,-2 2-15 0,3-1-4 0</inkml:trace>
  <inkml:trace contextRef="#ctx0" brushRef="#br0" timeOffset="198841.1778">9613 14163 381 0,'0'-5'614'0,"0"1"14"0,0-1 13 0,0 1 14 0,0 0-102 0,0 0-159 16,0 1-100-16,0 0-70 0,0 2-42 0,0-1-28 0,0 2-17 15,0 0-11-15,0 0-13 0,0 0-16 0,0 0-21 0,0 0-21 0,0 0-20 16,0 0-21-16,0 0-18 0,0 2-13 0,0 1-7 0,0 0-9 15,0 1-2-15,0 1-2 0,-2 1 1 0,2-1 1 0,-4 3 5 16,2 1 3-16,1 1 5 0,-2 2 8 0,-1-2 5 0,1 1 5 0,-2 2 5 16,0-1 3-16,2 0-1 0,-3 2 1 0,3-3 0 0,-2 1-1 15,2 2 2-15,-2-2-1 0,2 0 1 0,0-2 1 0,1 2 0 16,-1-3 2-16,0 0 3 0,3 0 5 0,5-2 3 0,-2 0 3 16,0 2-1-16,3-4-1 0,3 0-4 0,1 0-7 0,5 0-11 0,0-3-12 15,3 1-12-15,2-1-12 0,2-2-11 0,2 1-14 0,0 1-13 16,3-2-14-16,0 0-12 0,-1 0-12 0,1-2-8 0,-2 1-9 0,-2 1 0 15,1-2 2-15,-1 2 10 0,-3 0 11 0,0-3 11 0,-3 3 14 16,-2-2 12-16,-2 2 15 0,-3 0 13 0,-2-2 15 0,0 1 13 0,-2 1 12 16,-1-2 11-16,-4 0 9 0,1 1 8 0,-2-3 6 0,-2 1 7 15,1-1 6-15,-2 1 6 0,-2-4 5 0,-1 4 7 0,1-2 4 0,-1-1 5 16,-1 0 3-16,1 0 6 0,-2 0 8 0,0 2 9 0,2-1 11 0,-1 0 10 16,2-2 11-16,0 2 11 0,0 2 9 0,0-1 5 0,3 1 2 15,-1 0-3-15,0 1-4 0,1 0-6 0,-1 0-7 0,3 2-10 16,-2-1-11-16,2 1-13 0,0 0-14 0,0 0-16 0,0 0-18 0,0 1-16 15,0 1-15-15,0 0-12 0,-2 3-9 0,2 0-5 0,-2 2-5 16,2 1-1-16,-1 1-1 0,-1 3-4 0,0 1-4 0,1 1-13 16,-1 3-20-16,-1 2-23 0,0 2-27 0,0 1-32 0,-1 1-33 0,-3 1-37 15,2 2-38-15,-3 3-50 0,2-2-56 0,-4 2-109 0,2 2-141 0,-3 1-73 16,-3-1-44-16,0 1-10 0,-2 1 10 0,-2-3 19 0</inkml:trace>
  <inkml:trace contextRef="#ctx0" brushRef="#br0" timeOffset="199941.3942">7093 14907 7 0,'0'-5'484'0,"0"1"8"0,0 1-42 0,0-2-67 0,0 2-83 0,2-1-93 0,-2 1-53 0,2-2-33 15,-1 2-16-15,-1-1-8 0,2-1-4 0,-1 3 2 0,-1-1-1 0,2-1 2 16,-2 1-1-16,3 0-1 0,-3 0-4 0,2 1-4 0,-1 0-1 0,-1 0-3 16,2 1-1-16,-2-1-2 0,0 0-1 0,0 2 1 0,0 0 1 15,0 0 1-15,0 0 2 0,0 0 2 0,0 0-2 0,0 0-1 0,0 0-2 16,0 0-4-16,0 0-4 0,0 0-4 0,0 0-5 0,0 0-6 15,0 0-5-15,0 0-6 0,0 0-7 0,-2 0-6 0,2 0-6 0,0 2-7 16,0-2-5-16,-1 2-6 0,1-1-3 0,0 1-3 0,0-2-2 16,0 4-3-16,-2 1 0 0,2-1-1 0,0 0 2 0,0 1 1 0,0 2 1 15,0 0 2-15,0 0 1 0,0 1 2 0,0 1 2 0,0-1 1 16,0-1 1-16,0 3 1 0,0 0 0 0,0-1-1 0,2-2 2 0,-1 2-2 16,-1 0 1-16,2 0 0 0,0 0 0 0,-1-2 1 0,1 2 0 15,2-1 0-15,-2 0 1 0,1-1-1 0,0-1 1 0,0 1-1 0,-1-1 0 16,1 2 2-16,2-3-1 0,-2-1 3 0,3 3 0 0,-1-1 1 0,0-2 0 15,0 2-1-15,1-2 0 0,1 1 1 0,0-3-1 0,3 3 1 0,-1-2-2 16,2 1 0-16,0-1-1 0,5 0-1 0,-2 0-3 0,2 0-3 16,2 0-3-16,0 0-2 0,3-1-4 0,1 1 0 0,2-2-2 0,-1 0-2 15,4 3-1-15,-3-4-3 0,3 3-3 0,0-3-3 0,1 4-4 0,2-1-5 16,-3 0-2-16,3 0-2 0,0-2-3 0,0 2-2 0,0 1 0 16,0-1-4-16,0 2-1 0,0-3-1 0,0 3-3 0,-1-2-1 15,1 1 0-15,0-1 0 0,-2 2 0 0,1-2 2 0,-1 1 0 0,-2 1 3 0,1-2 0 16,0-1 4-16,-2 2 2 0,0-1 1 0,0 0 2 15,-2-2 2-15,-1 2 2 0,1-1 3 0,-2-1 4 0,-2 1 5 0,1-1 1 0,-4-1 5 16,3 0 4-16,-2 0 3 0,-1 0 4 0,-2 0 5 0,-2 0 7 16,-1 0 5-16,1-1 8 0,-4-1 9 0,0 2 9 0,1-1 9 0,-4-1 9 15,3-1 8-15,-3 2 8 0,-2-2 7 0,1 0 6 0,0 1 7 16,-1-1 5-16,-1-1 3 0,-1 1 2 0,2-2 3 0,-3 1-1 0,2-1 0 16,-2 1-5-16,2-2-5 0,-1 1-5 0,-1-1-6 0,0-2-5 15,0 3-3-15,0-3-7 0,0 1-6 0,0 1-7 0,0 0-8 0,0-2-7 16,0 2-6-16,0-1-8 0,0 2-7 0,0-4-10 0,0 5-12 0,0-3-16 15,0 3-18-15,0-2-28 0,0 2-29 0,0 1-37 0,0-1-38 16,0 2-43-16,0-1-47 0,0 0-61 0,0 0-68 0,0 1-119 0,-3 1-141 16,1 1-74-16,-4 1-42 0,0 1-12 0,-2 1 1 0,0 0 17 15</inkml:trace>
  <inkml:trace contextRef="#ctx0" brushRef="#br0" timeOffset="204811.5631">8380 14907 105 0,'0'-5'495'0,"-1"1"10"0,-1-2-47 0,2 2-75 0,-2 0-83 0,2 1-83 0,-1-1-48 0,-1 2-32 0,2-3-16 15,0 3-11-15,0 1-4 0,0-3-2 0,0 3-4 0,0 1-5 0,0 0-8 16,0 0-12-16,0 0-11 0,0 0-12 0,0 0-11 0,0 0-8 0,0 0-7 16,0 0-7-16,0 0-3 0,0 0-4 0,0 0-2 15,0 0-1-15,0 0 4 0,0 1 5 0,0 1 4 0,0 0 6 0,0 1 4 16,0-1 3-16,-2 3 2 0,1-2 4 0,1 1 4 0,-2 2 6 0,2 0 3 16,-1 2 5-16,-1-3 4 0,2 2 4 0,-3 3 3 0,0-3 0 15,2 1-1-15,-1 1 0 0,0 0 0 0,-1 2-1 0,0-1 0 0,0 1-2 16,-1 1-2-16,1-2-1 0,0 2-3 0,0 0-2 0,0 2-3 15,0-2-3-15,0 1-3 0,0-1-4 0,-1 2-4 0,1-1-3 0,1 1-2 0,-1 1-4 16,2-1-3-16,-4 0-1 0,4-2-2 0,-1 2 0 0,1 1-1 16,-1-2-2-16,2-1 0 0,0 0-2 0,0 0 0 0,0 0-2 0,0-1-1 15,0-1-1-15,0 0-2 0,2 0 1 0,-1 0 0 0,-1-4 0 16,2 1-2-16,-1 1 1 0,4 0-1 0,-4-2 0 0,2 0 1 0,-1-2-1 16,0 1 1-16,-1-1 1 0,1 0-1 0,1 0 1 0,0 0 1 15,-1 0 2-15,1-1 1 0,0-1 2 0,3 0 0 0,-3 1 2 0,2-2 1 16,2 1 0-16,-1-1 1 0,2 2 0 0,-2-2 0 0,2 1-1 15,2 0-2-15,2-2-1 0,-1 1-3 0,2 1-3 0,1-2-3 0,3 1-3 16,-2 1-4-16,5-2-4 0,0 1-5 0,3-1-4 0,1 2-3 16,1-2-4-16,3 1 0 0,1 1-4 0,1-2-2 0,0 1-4 0,1 1-3 15,3 1-3-15,-1-2-3 0,0 1-3 0,2 1-2 0,0 1-3 0,-2-1-2 16,3 0 0-16,-3 0-4 0,1 1 0 0,-1 0 0 0,0 0 1 0,-1 0 1 16,1 1 2-16,-1-3 5 0,-1 2 2 0,-1 1 4 0,2-1 4 15,-4-1 3-15,2 2 5 0,0-2 4 0,-3 1 5 0,2 1 3 0,-3-2 4 16,0 0 2-16,-2 0 0 0,-1-1 5 0,-1 1 0 0,0 1 3 15,-1-2 0-15,0 1 3 0,-1-3 3 0,-4 4 2 0,1-3 4 0,1 1 3 16,-3-1 2-16,0-1 3 0,0 2 3 0,-2 0 2 0,1-2 0 0,-1 0 1 16,-1 3 0-16,0-3 1 0,-1 0-2 0,1 0 0 0,-2 0-1 15,1 0 1-15,-2 0-2 0,1 0-1 0,-2 0 1 0,1 0-1 0,-1 0 0 16,-3 0 1-16,3 0 1 0,-3 0 1 0,-1 0 3 0,-1 0 2 16,1 0 2-16,-3-3 3 0,2 3 2 0,-3 0 2 0,2 0 2 0,-2 0 2 15,0 0 2-15,0 0 1 0,0 0 1 0,0 0 1 0,0 0 1 16,0 0-2-16,-2-4-4 0,2 3-3 0,-1-1-3 0,-1 1-4 0,2-3-3 15,-3 4-3-15,1-4-5 0,1 1-4 0,-1 0-4 0,-2 0-3 16,2-1-4-16,1 1-4 0,-1-2-3 0,-1 1-1 0,1-2-1 0,-1 1 1 16,1 0-2-16,1 0 0 0,-1-1 1 0,-1 2-1 0,1-4-1 0,-1 1 1 15,0 0-2-15,2-3 0 0,-1 4-1 0,-1-3 0 0,1-2 0 16,1 2-1-16,-1-2 0 0,-1-1 1 0,3 2 0 0,-2-3-2 0,1 1 1 16,-1-2-2-16,2 0-3 0,-1-1 1 0,-1 1-2 0,0-3 1 15,2 2 0-15,0 1-1 0,0-2-1 0,0 0 0 0,2 1-1 0,0-2-2 16,-1 4-4-16,-1-1-1 0,2 1 0 0,-1-1-5 0,-1 2-2 15,2 0-9-15,-2 2-9 0,2 0-17 0,-1 2-18 0,-1-1-24 0,0 2-29 16,0 2-33-16,0-1-37 0,0 0-42 0,0 2-42 0,0 2-61 0,-1-3-70 16,-1 4-105-16,-3-2-123 0,0 3-65 0,-2 1-34 0,-1 1-8 15,-2 1 6-15,0 1 17 0</inkml:trace>
  <inkml:trace contextRef="#ctx0" brushRef="#br0" timeOffset="209309.5124">3106 15615 91 0,'-5'-3'539'0,"0"-1"13"0,0 0-10 0,0-1-22 0,2 1-88 0,-3 0-119 0,3 1-70 0,0 0-44 0,0-2-23 0,-1 1-11 16,1 1-4-16,0 0 2 0,1 0 0 0,2-1-3 0,-1 2-9 0,-1-1-10 16,2 0-10-16,0 0-11 0,0 1-10 0,0 0-11 0,2-1-9 15,-1-1-8-15,-1 3-9 0,2-1-8 0,-2 0-11 0,3-1-9 0,-1 0-11 16,1 2-8-16,0 0-7 0,-1-1-6 0,1-1-9 0,2 1-7 0,-1 1-6 16,1-3-3-16,0 4-6 0,0 0-5 0,-1 0-2 0,3 0-3 0,0 0-1 15,0 0 0-15,-1 0-2 0,-1 3 2 0,2-1 0 0,0 1 1 0,-1 2 1 16,1-1 2-16,-1 1 1 0,0 2 1 0,-1 1 1 0,0 0 3 0,-2 1 1 15,2 0 1-15,-2 3 2 0,-1-2-1 0,-1 2 1 0,1 2 2 16,-2-1-1-16,-2 1 3 0,-1-2 1 0,2 2 0 0,-3 1 1 0,1-2 1 16,0-1 0-16,-2 1 1 0,0-1 0 0,-1 1 2 0,2-3 0 0,-1-1 2 15,-2 1 1-15,4-2 1 0,-2 1 2 0,1-3 1 0,1 0 2 16,-1-2 3-16,1 0 2 0,2 1 1 0,-1-3 3 0,-1 0-1 0,3 1 2 16,-2-2-2-16,2-1-1 0,0 0-3 0,0 0-3 0,0 0-5 0,0 0-7 15,0 0-6-15,0 0-6 0,0 0-8 0,0 0-8 0,2 0-8 0,1 0-8 16,0 0-6-16,-1 0-5 0,3 0-4 0,-2 0 0 0,3 0 0 15,0 1 2-15,1-1 1 0,-1 3 1 0,3-1 2 0,-1 0 2 0,0 1 0 0,2-1 5 16,-1 3 6-16,1-1 4 0,-2 0 6 0,2 3 2 0,0-1 4 16,0 1 2-16,-1 1 2 0,1 0 3 0,-2 1 3 0,1 1 1 0,-1 0 6 15,-2 0 3-15,-1 3 3 0,0-1 3 0,0-1 3 0,-1 2 3 16,-2 0 1-16,-1-1 2 0,-1 2 1 0,-1-2 3 0,-1 1 1 0,-2-1 5 16,-1 0 5-16,0-1 7 0,-3-1 6 0,0 0 7 0,-1 0 4 0,-2-3 6 15,-2 1 3-15,2-1 3 0,-4 0 2 0,2-2 3 0,-2-3 2 0,-2 1-1 16,2 0 1-16,-2-3-2 0,1 0-5 0,-1 0-7 0,0-3-8 15,1 0-14-15,0 1-17 0,0-3-19 0,2-2-20 0,3 0-25 0,0-1-29 0,-2 1-37 16,5-3-39-16,0 2-69 0,3-3-81 0,1 1-99 0,4-1-106 0,2 1-61 16,4-1-39-16,-2 1-14 0,5-1 0 0</inkml:trace>
  <inkml:trace contextRef="#ctx0" brushRef="#br0" timeOffset="209510.3657">3705 15933 540 0,'0'0'675'0,"-2"1"0"0,0-1 2 0,2 0-1 0,-3 0-3 0,3 0-140 0,-1 0-207 0,1 0-131 0,-2 2-94 0,2-2-49 0,0 1-31 0,0 0-12 16,0 3-2-16,0-1 2 0,0 0 3 0,0 3 0 0,0 0-3 0,0 3-6 16,-2-2-5-16,2 4-10 0,-1 2-10 0,-1-2-14 0,2 4-16 15,0 0-19-15,-3 2-22 0,2 0-33 0,1 1-37 0,0 0-48 0,0 2-52 16,1-1-106-16,2-1-134 0,-3 3-76 0,0-2-49 0,0 0-16 0,0 0-4 15,2-2 7-15</inkml:trace>
  <inkml:trace contextRef="#ctx0" brushRef="#br0" timeOffset="210023.7651">4169 15738 483 0,'-8'-11'586'16,"0"1"4"-16,2 1 6 0,-2 1 11 0,4-1-108 0,-1 1-164 0,0 4-107 16,3-2-82-16,-1 2-45 0,0-2-27 0,1 3-13 0,2-1-7 0,-1 3-6 15,1 0-3-15,0 1-9 0,0 0-10 0,0 0-12 0,0 0-18 0,0 0-10 16,0 0-10-16,1 2-4 0,-1 2-3 0,2-1-2 0,-2 0 3 15,1 2 3-15,1 2 3 0,-2 1 5 0,2-1 5 0,-1 2 5 0,-1 0 6 16,2 0 2-16,-2 2 3 0,2-1 0 0,-1 2 2 0,-1-2-1 0,0 2 0 16,0-3 1-16,0 0-2 0,0 2 0 0,0-2 1 0,0-2-1 0,0 2 2 15,0-1 2-15,0-2 2 0,0 1 1 0,2-4 3 0,-2 2 4 16,1-4 3-16,1 2 2 0,-2-2 4 0,2 1 3 0,-1-2 4 0,-1 0 3 16,2 0 2-16,1 0 0 0,1-2 0 0,0 1-1 0,0 0 0 15,3-2-1-15,-1 0-5 0,5 0-2 0,-3 1-3 0,2-3-5 0,0 1-5 0,2 0-5 16,1 0-3-16,-1 0-6 0,1 1-4 0,2 0-4 0,-3 0-3 15,-1 2-4-15,4-2-1 0,-3 3-3 0,0 0-2 0,-1 0 1 0,3 3-1 16,-3-1-1-16,-1 3-1 0,2 0 2 0,-2 1 1 0,0 0 2 0,-1 1 2 16,-1 1 3-16,-2 1 2 0,2 0 3 0,-3 0 3 0,-1 1 1 0,0 1 2 15,-3-1 4-15,1 2 2 0,-2 0 2 0,-2-1 3 0,-1 1 2 16,0 1 3-16,-3-1 2 0,-2 2 1 0,0-3 1 0,0 2 0 0,-3-1-2 16,-2-1-5-16,-1 1-6 0,0-3-10 0,-3-1-13 0,2 1-14 0,-2-1-19 15,-1-2-21-15,-2-2-27 0,1 1-30 0,0-2-37 0,0-3-39 0,1 0-78 16,-2 0-93-16,1-3-85 0,2-3-80 0,-1 0-42 0,2-4-23 15,2 0-5-15</inkml:trace>
  <inkml:trace contextRef="#ctx0" brushRef="#br0" timeOffset="210158.853">4252 15640 162 0,'11'-6'603'0,"-2"2"3"0,-1 1 6 16,0-1 2-16,1 1 3 0,-1-1-120 0,0 1-178 0,-1 2-109 0,0 0-76 15,1-2-43-15,0 3-26 0,2-3-12 0,-1 3-7 0,-1 0-8 16,2 0-9-16,0 0-21 0,2 0-26 0,-1 3-36 0,1 0-40 0,-1-1-51 15,3 1-57-15,-1 1-88 0,0 1-104 0,3 0-87 0,-5-1-81 0,3 4-39 16,-1-1-25-16,-1 0-7 0</inkml:trace>
  <inkml:trace contextRef="#ctx0" brushRef="#br0" timeOffset="210362.8028">4877 16041 331 0,'2'4'650'15,"-1"2"2"-15,1-3 5 0,-2 1 0 0,3 0-4 0,-3-1-128 0,2 0-191 16,-2-1-122-16,0 3-91 0,0-3-49 0,1 1-28 0,1 0-11 0,-2 0-5 16,2 1-1-16,-1 1 0 0,-1 1-4 0,2 3-4 0,-2 0-4 15,0 0-3-15,0 1-4 0,0 2-3 0,0-1-10 0,0 1-8 0,0 3-15 16,0-2-18-16,0 2-21 0,0 1-22 0,-2-2-27 0,2 3-26 0,0-2-35 16,0 0-36-16,0 0-53 0,0-2-64 0,2-1-75 0,0 0-80 15,-1-1-55-15,2-4-43 0,3 0-15 0,-3-2-2 0</inkml:trace>
  <inkml:trace contextRef="#ctx0" brushRef="#br0" timeOffset="210643.2209">5625 15786 397 0,'0'-8'679'0,"0"3"6"0,0-3 9 0,0 1 10 0,-1 3 10 15,-1 1-119-15,2-2-184 0,0 3-128 0,0-1-99 0,0 3-60 0,0 0-38 16,0 0-21-16,0 0-11 0,0 0-7 0,0 0 0 0,3 3-10 16,-1-2-13-16,-1 5-11 0,1-1-14 0,2 2-8 0,-2 3-7 0,0-1-1 15,1 2 2-15,0 1 5 0,-1 2 5 0,1 0 4 0,0 3 5 16,-1-2 3-16,-1 1 2 0,1 2 0 0,1 1-1 0,0 0-9 16,-2 0-12-16,-1 1-13 0,2 2-16 0,-2-3-20 0,0 2-22 0,-2-1-28 15,1 2-31-15,-2 0-38 0,0 0-43 0,0 2-80 0,-1-4-96 16,1 3-97-16,0-3-97 0,1 1-48 0,-1-2-18 0,2 0-5 0,1-3 6 15</inkml:trace>
  <inkml:trace contextRef="#ctx0" brushRef="#br0" timeOffset="210842.2786">6244 16249 343 0,'2'-4'738'0,"-2"-1"-6"0,0 2-5 0,-2-1-6 15,1 1-12-15,1 0-17 0,-2 1-156 0,2 2-225 0,0 0-140 0,0 0-98 16,0 2-48-16,-1 1-27 0,-2 2-7 0,0-2 0 0,1 5-4 16,1 0-6-16,-1 2-13 0,0 2-16 0,-1 0-23 0,0 5-25 0,0-1-30 15,-2 2-33-15,3 1-45 0,-2 1-48 0,2 2-100 0,1-2-127 16,-1 1-92-16,1 0-74 0,-1 2-33 0,2-4-9 0,0 1 3 0</inkml:trace>
  <inkml:trace contextRef="#ctx0" brushRef="#br0" timeOffset="211443.2773">6858 15795 559 0,'-5'-8'632'0,"0"1"10"0,1 0 16 0,-1-3-31 0,0 3-57 16,2 0-114-16,-2 2-142 0,2-1-85 0,0-1-53 0,1 2-30 0,1 0-16 15,-2 2-12-15,3-2-7 0,0 3-7 0,0 0-10 0,0 1-16 16,0 0-22-16,4-1-18 0,-2 2-16 0,3 0-15 0,0 0-11 0,1 2-8 16,2-1-8-16,1 0-1 0,2 2-1 0,2 0 0 0,1 0 3 0,-1-1 3 15,4 2 5-15,0 1 3 0,-1-3 4 0,3 3 0 0,-3-3 2 16,1 1 1-16,0 1 2 0,-2-1 0 0,0 0 0 0,0-1 2 0,-2-1 0 16,-1 1 3-16,1 0-1 0,-5-2 3 0,1 3 2 0,-1-2 5 15,-3-1 3-15,0 0 5 0,0 0 7 0,1 0 6 0,-3 0 8 0,-1 0 7 16,-1 0 8-16,1 0 6 0,-2 0 6 0,0 0 4 0,0 0 5 15,0 0 1-15,0 0 0 0,0 0-2 0,0 0-4 0,0 0-4 0,0 0-7 16,0 0-7-16,0 0-10 0,0 0-9 0,0 0-10 0,0 0-10 0,0 0-8 16,0 0-9-16,0 0-6 0,0 0-8 0,0 0-5 0,0 0-4 15,1 1-5-15,-1 1-2 0,0-1-1 0,0 3 1 0,0 1 0 16,0-2 1-16,0 3 0 0,0 3 2 0,0 0 4 0,0 2 6 0,0 2 3 16,0 1 8-16,-1 1 6 0,-1 1 4 0,2 4 8 0,-1-3 2 0,-1 3 3 15,2 0 2-15,-2 2 1 0,2-1 3 0,-1 0 3 0,-1 2 0 16,-2 0 0-16,2-1-2 0,1-1 0 0,-1 1-3 0,-1 0-3 0,1 0-5 15,1-1-6-15,-1-1-12 0,0-1-17 0,-1 0-17 0,2-2-19 16,-1-1-26-16,0 0-29 0,-1-3-27 0,0 0-28 0,2-3-34 0,-1 0-37 16,-1 0-39-16,1-3-43 0,1-2-77 0,-4 2-94 0,3-4-82 15,-2-1-79-15,0-2-33 0,-2-2-11 0,2-1 7 0,-1-4 18 0</inkml:trace>
  <inkml:trace contextRef="#ctx0" brushRef="#br0" timeOffset="211613.7004">6856 16011 498 0,'-8'-3'670'0,"1"-2"7"0,0 2 10 0,1 1 15 0,3-1-66 16,-2 1-104-16,3 0-127 0,-2-1-138 0,4 3-84 0,0 0-61 0,0 0-29 15,0 0-17-15,4 0-7 0,1 0-4 0,0 0-10 0,3 2-16 0,4-1-27 16,1 3-38-16,4-4-35 0,4 3-36 0,1-1-35 0,3 0-38 0,4-1-42 16,-1 1-44-16,4-2-81 0,1 2-95 0,0-1-96 0,1-1-99 15,-1 0-46-15,2 0-20 0,-2 0 0 0,0 0 13 0</inkml:trace>
  <inkml:trace contextRef="#ctx0" brushRef="#br0" timeOffset="211811.3725">7716 16174 285 0,'-1'5'633'16,"-1"-3"7"-16,2 2 9 0,0-1 4 0,0 0 2 0,0 0-124 0,0-1-185 15,0 1-110-15,0 2-71 0,0-1-35 0,0-1-20 0,0 4-8 16,0 0-2-16,2 1-2 0,-1-1-6 0,-1 4-7 0,2 1-11 0,-2 1-11 15,2 1-12-15,-1 1-19 0,1 1-20 0,-1 2-28 0,4-1-29 16,-4 2-32-16,-1-1-32 0,2 2-39 0,-2 0-42 0,2-1-56 0,-1 0-61 16,-1-1-110-16,2-1-136 0,-1 0-75 0,-1-3-50 0,2 1-15 0,-2-1 1 15,2-4 12-15</inkml:trace>
  <inkml:trace contextRef="#ctx0" brushRef="#br0" timeOffset="212191.2051">8322 15971 16 0,'3'-10'624'0,"-1"0"2"0,-1 2 5 15,2-1 10-15,-3 2 9 0,3 0-116 0,-3 3-178 0,2 0-116 0,-1 0-81 16,-1 0-50-16,0 3-32 0,0-1-19 0,0 2-12 0,0 0-3 15,0 0-1-15,0 0-5 0,0 2-5 0,0 1-8 0,0-1-10 0,0 5-10 16,-3 1-6-16,0-1-2 0,0 1 2 0,0 3 6 0,-2 1 6 0,-1 1 8 16,-2 1 6-16,-3 3 5 0,3-2 2 0,-2 1 2 0,-2 1-1 15,-1 0 0-15,2-2-2 0,0 1-1 0,0 2 1 0,-2-4-3 16,4 1-1-16,-1-2-3 0,1-1 0 0,3 0-2 0,-1-2-2 0,2 1 0 16,0-4 0-16,2 3 2 0,3-5 0 0,0 2 5 0,0-4 4 0,2 2 4 15,3-2 3-15,1 2 1 0,2-2 3 0,3-1-3 0,2 0-2 16,2 0-7-16,1-1-7 0,5-1-17 0,1 0-16 0,2 0-21 15,1-1-22-15,4 1-25 0,-1-2-24 0,0 0-25 0,2 0-27 0,0 0-27 16,0 1-30-16,-3-2-29 0,3 3-29 0,-3-2-23 0,-1 2-22 0,-1-1-22 16,-3-1-18-16,0 2-20 0,-3 0-16 0,-2 0-29 0,-2 0-33 0,-1 0-22 15,-1 0-15-15</inkml:trace>
  <inkml:trace contextRef="#ctx0" brushRef="#br0" timeOffset="212407.9523">8641 16105 76 0,'-11'-10'561'16,"1"0"13"-16,1 0 11 0,0 1-41 0,2 1-69 0,1 1-66 15,-1 1-68-15,2-1-39 0,1 2-24 0,-1 1-19 0,2-1-15 0,0 1-11 16,1 2-11-16,-1-1-13 0,3 0-15 0,-2 2-15 0,1 0-19 0,1 1-18 16,0 0-20-16,0 0-18 0,1 1-20 0,1 1-16 0,0 3-15 15,-1 0-13-15,3 1-9 0,-1 1-8 0,0 2-5 0,2 2-2 0,-1-1-1 16,1 4 0-16,-2 1 3 0,2 3 1 0,-2-2 3 0,0 3-1 16,1 1 1-16,-1 1-2 0,1 1-3 0,-2 2-6 0,-1-1-5 15,1 2-17-15,0 0-18 0,-1-2-24 0,-1 4-28 0,0-2-29 0,0 0-33 16,0 0-37-16,-1 0-39 0,-1-2-47 0,0 0-48 0,2 0-96 15,-1-4-122-15,-1 1-93 0,2-3-78 0,0-1-29 0,2-3-5 0,-1-1 11 16,4-1 20-16</inkml:trace>
  <inkml:trace contextRef="#ctx0" brushRef="#br0" timeOffset="212607.1924">9232 16351 61 0,'5'-2'760'0,"0"1"-4"0,-1-1-8 0,-1 1-7 0,-1 1-4 16,0 0-2-16,-1 1-120 0,-1 1-178 0,2 1-138 0,-1 2-119 0,-1 0-77 16,0 4-55-16,0-2-25 0,2 3-8 0,-2 3-3 0,0 0 3 0,2 3-4 15,-1 0-6-15,-1 1-22 0,3 2-27 0,-1 1-34 16,0-1-35-16,1 3-43 0,1-1-45 0,-1-1-53 0,5 2-57 0,-1-1-114 0,-1-1-142 16,3 0-85-16,-1-1-57 0,2-3-24 0,2-1-3 0,-2 0 11 15</inkml:trace>
  <inkml:trace contextRef="#ctx0" brushRef="#br0" timeOffset="213158.9767">10057 16305 325 0,'-6'-3'596'0,"1"1"0"15,2-3 4-15,-2 3 4 0,-1 0-107 0,3-1-162 0,1 3-105 0,-2 0-77 16,0 0-44-16,-1 0-28 0,2 3-13 0,-2 1-4 0,-2-1 0 16,2 1 4-16,-3 2 4 0,2-1 4 0,-1 3-3 0,-2 0-2 0,1 1-5 15,0 1-6-15,-3 0-6 0,5 2-6 0,-1-2-4 0,-1 2-5 0,1 0-3 16,2 0-2-16,-1-2-3 0,1 2-6 0,0-1-3 0,2 1-5 16,-2 0-4-16,2 0-2 0,2-2-2 0,-1 1 0 0,2-1 0 0,0 1-2 15,2-2-1-15,-1 1-2 0,2-2-3 0,0 1-2 0,2-2-3 16,0 2-6-16,0-2-5 0,1 0-5 0,0-1-5 0,2 0-5 0,0-1-6 15,0-2-5-15,1 2-3 0,-1-2-2 0,0 0 0 0,0-1 0 16,1 1 3-16,-2-3 3 0,-1 1 6 0,1 0 7 0,-2-1 7 0,0 0 6 16,-1 0 6-16,-1-1 6 0,-2 0 4 0,1-1 5 0,-2-1 7 15,0 0 5-15,0 0 5 0,0-2 6 0,-2 2 2 0,-1-4 5 0,-2 2 3 16,0-3 1-16,-2 1 4 0,-3-3 4 0,2 1 4 0,-1-1 3 16,-2-1 5-16,0 1 3 0,-2-3 1 0,2-1-1 0,-3-1-2 0,1 0-2 15,2-1-4-15,-1 1-3 0,1-4-7 0,-2 1-6 0,5-2-7 16,0 2-8-16,0-4-12 0,2 1-13 0,3-1-13 0,0 0-15 0,1 0-14 15,4-1-14-15,1 1-11 0,0 0-9 0,5-1-7 0,-2 2-6 0,2 2-5 16,2-2-1-16,2 3-1 0,-1 1 2 0,0 0 4 0,0 4 6 16,2-1 9-16,1 3 6 0,-3 2 9 0,0 0 8 0,2 2 8 0,-3 0 6 15,0 5 6-15,0-1 6 0,0 1 5 0,-1 0 6 0,-1 4 5 0,-2 0 5 16,1 2 4-16,-2 0 5 0,0 3 6 0,0 0 7 0,-3 0 6 16,1 4 5-16,-3 1 3 0,0 1 4 0,0 1 2 0,-3 1 3 0,0 3 0 15,-2 0 3-15,-1 2-8 0,0-1-13 0,-1 2-17 0,-1 1-23 0,-3 3-35 16,0-2-41-16,1 3-50 0,0-2-57 0,0 1-118 0,-1 1-149 15,0-2-85-15,0 0-51 0,1 0-27 0,-2-2-18 0,2 0-3 0</inkml:trace>
  <inkml:trace contextRef="#ctx0" brushRef="#br0" timeOffset="213366.4689">10315 16556 370 0,'6'0'697'0,"-3"0"-2"0,2 0 6 0,-2 0 7 0,2 2-27 0,-2 0-47 0,0 1-134 0,0 0-180 0,1 1-111 0,-1 0-78 0,0 3-40 15,0-2-19-15,0 4-4 0,-1-1-1 0,2 1-1 0,0 3-4 16,-1-1-19-16,-2 2-26 0,1 0-35 0,1 0-37 0,-3 1-41 0,2 2-40 16,-2 0-48-16,0 0-54 0,-2 0-88 0,2 0-106 0,-1 1-110 15,-1-1-112-15,2-1-56 0,-2 2-26 0,2-4-5 0,0 1 6 0</inkml:trace>
  <inkml:trace contextRef="#ctx0" brushRef="#br0" timeOffset="213697.6869">11543 16191 29 0,'5'-6'642'0,"1"0"-4"16,-3 1-1-16,0 2 4 0,-1 0 8 0,0 0-111 0,-1 1-172 0,1 1-114 16,-1 1-87-16,-1 0-47 0,0 0-27 0,2 3-10 0,-2 0 0 15,2 2 5-15,-1 1 9 0,-1 1 5 0,3 2 5 0,-3 2-4 0,2 1-6 16,-2 2-7-16,2 0-7 0,0 3-3 0,-2 1 1 0,0 1-4 15,0 2-4-15,0-1-5 0,0 2-7 0,0 0-8 0,-2 1-11 0,0 0-19 16,2 1-25-16,-2-2-27 0,2 2-31 0,0-2-33 0,0 0-34 0,0-1-39 16,0-1-38-16,0 1-47 0,2-2-48 0,2-1-82 0,1-1-96 15,0-3-91-15,3-1-90 0,0 0-34 0,1-3-9 0,2-1 10 0,3-3 18 16</inkml:trace>
  <inkml:trace contextRef="#ctx0" brushRef="#br0" timeOffset="214009.1519">12093 16341 135 0,'0'-12'639'0,"0"1"18"0,0 3 20 16,0-2 20-16,-1 3 20 0,-1 0-108 0,2 0-171 0,-2 1-104 0,1 2-71 15,-1 1-46-15,2 0-31 0,-1 0-18 0,-1 3-12 0,0 0-12 16,-1 1-13-16,0 4-16 0,-2-1-21 0,1 2-20 0,-1 4-21 0,0-1-14 16,-1 4-12-16,-1 2-5 0,0 0-3 0,-1 3 1 0,1 1 3 15,1 1-1-15,1 1 1 0,1-1-3 0,1 2-2 0,1-1-4 0,0-1-3 16,2 1-3-16,2-1-3 0,0 1-3 0,1-1-6 0,1-2-4 15,1-2-5-15,1 0-7 0,2-2-7 0,1-1-7 0,-2-1-6 0,3-2-5 16,-1-3-4-16,2-1-4 0,0 0-3 0,-1-4-3 0,2-1 0 16,0-1-1-16,1-1 3 0,-3-4 3 0,1-1 5 0,2-1 5 0,-2-2 6 15,1-4 4-15,-2 1 5 0,-2-2 2 0,2-3 4 0,-3 1 2 16,-2-3 3-16,-2-1 1 0,0-3 1 0,-3 3-1 0,-1-5-1 0,-2 3-1 16,-4-2-3-16,-2 1-3 0,-2 1-3 0,-2 1-16 0,-6-1-22 0,-3 2-33 15,-5 2-38-15,-3 0-63 0,-5-1-78 0,-6 3-128 0,-3 0-155 16,-5 2-80-16,-5 2-43 0,-6 0-21 0,0 4-11 0,-3-2-2 0</inkml:trace>
  <inkml:trace contextRef="#ctx0" brushRef="#br0" timeOffset="214723.3339">9390 15758 255 0,'-3'-9'546'0,"-2"1"15"0,2 2-27 0,0 0-47 0,1 0-89 0,-1 1-110 0,0 2-67 0,1-1-42 0,0 1-28 0,0 0-21 0,2 1-14 15,0 1-11-15,0 1-10 0,0 0-9 0,0 0-11 0,0 3-8 0,2 1-11 16,0 2-8-16,-2 2-3 0,3 0-2 0,-1 6 4 0,1 2 8 16,-1 0 11-16,-1 5 11 0,1 1 14 0,-2 3 15 0,2 3 9 15,-2 2 6-15,0 1 2 0,0 1-1 0,-2 2-4 0,0 2-4 0,1 1-4 16,-1 0-8-16,-1 1-6 0,-2 0-10 0,1 1-8 0,-1 0-10 0,2-1-8 15,-2 1-10-15,2 0-9 0,-2 0-8 0,2-3-13 0,-3 0-13 0,3-2-13 16,-1 1-12-16,1-4-13 0,0-1-18 0,1-3-18 0,1-1-22 16,-1-4-24-16,2 1-24 0,0-6-27 0,0 0-27 0,2-2-31 0,-1-2-32 15,1 0-25-15,0-3-22 0,1-3-53 0,0 0-72 0,0-2-77 16,2-4-81-16,-1-1-36 0,-2-1-14 0,1-2 4 0,0-4 15 0</inkml:trace>
  <inkml:trace contextRef="#ctx0" brushRef="#br0" timeOffset="215692.8823">9322 15798 471 0,'-5'-12'585'16,"2"1"8"-16,0 2 8 0,0 1 6 0,0-1-116 0,0 4-180 15,1-1-103-15,1-1-66 0,-1 5-38 0,2-3-26 0,0 2-14 0,2 0-7 16,1 2-7-16,1-1-1 0,1 2-8 0,3 0-9 0,2 0-12 15,2 0-13-15,4 2-11 0,3-1-7 0,4 1-3 0,2 1-4 0,3 0 1 16,4 1 0-16,2 1 1 0,4-2 0 0,2 3-2 0,4-2-4 16,2 1-2-16,4 0 1 0,1 0-3 0,4 2-2 0,5-2-4 0,2-2-3 15,3 2-2-15,6-1-3 0,0 2-3 0,5-3-2 0,1 2 0 0,5-2-1 16,-1 1 1-16,3-1 0 0,0-1 2 0,1 1 0 0,0 0 4 16,1-2 4-16,-1 0 3 0,2 1 5 0,-2-2 5 0,1 1 3 0,-1 1 3 15,-1-2 4-15,0 2 3 0,-1-1 1 0,-2 1 3 0,1 0 4 16,-3-2 2-16,-1 4-2 0,-4-3-1 0,-3 2 0 0,-1 1 3 0,-4-1 6 15,-4-1 5-15,-2 3 7 0,-5-2 6 0,-3 1 5 0,-1 2 6 0,-3-1 7 16,-5-1 5-16,-1 0 4 0,-2 3 3 0,-3-4 3 0,-4 2 1 16,0 0 3-16,-4 0-1 0,-1 1-4 0,-1-2-3 0,-3 0-4 0,0 1-4 15,-4 0-5-15,1-2-2 0,-4 1-7 0,0-1-1 0,0 2-2 16,-2-2-2-16,-4 1-1 0,3-1-3 0,-2 0-2 0,-4 0-3 0,2-1-3 16,-2 1-1-16,0 0-3 0,-3-2-1 0,0 0-1 0,1 1 0 0,-3-1-1 15,0 1 0-15,1-2-1 0,-3 2 0 0,2-1-2 0,-3-1 2 16,2 2 0-16,-2-2 1 0,0 0-1 0,0 0 2 0,0 0 0 0,0 0 0 15,0 0-1-15,0 0-1 0,0 0-1 0,0 0 2 0,0 2 1 0,0 1 7 16,0-2 10-16,0 0 6 0,0 2 4 0,0 1 3 0,0 1 2 16,0-3 1-16,2 3 5 0,-2-1 2 0,1 0 3 0,-1 2 4 0,2 0 5 15,-2 2 3-15,1-2 0 0,-1 1-3 0,2 1-7 0,-2-1-2 16,4 3-2-16,-4-1 2 0,2-1 0 0,0 3 1 0,-2 1-1 0,1 1 0 16,-1-1 1-16,2 3-2 0,-1 0-4 0,-1 0-3 0,2 3-3 15,-2 1 0-15,0-2-4 0,0 4-2 0,0 0-4 0,0 2-1 0,0 1-2 16,0 1-2-16,-2 1-3 0,2 1-1 0,-1 2-2 0,-1-2-1 15,1 2-1-15,-1 0 0 0,0 1-1 0,-2 0 0 0,2 0 0 0,-1 0 0 16,2 0-1-16,-1 0 0 0,0 0-1 0,-1 0-1 0,2 0 2 0,-1-2 1 16,-1-1 1-16,1 1 1 0,-1-1 1 0,1-1 2 0,-2-1-1 15,1-1 1-15,0-1-2 0,-1-3 0 0,1 0 0 0,0-1 1 0,0-1-1 16,-1-3 1-16,1 0-1 0,-1-3 1 0,1 0-1 0,-2-2 0 16,2-1 0-16,-2-1 1 0,-2-2-2 0,1 0 0 0,-3-2 0 0,2 0-1 15,-2 0-2-15,-3-1-2 0,-1-1-2 0,0-2-4 0,-1 0-4 0,-2 0-5 16,0-2-2-16,-1 0-4 0,-1-1-4 0,1 0-3 0,-2-1-4 15,-2 1-2-15,1-2-3 0,-1 0 1 0,1 3-2 0,-4-3 2 0,1 2 1 16,0-1 2-16,0-1 4 0,-3 3 1 0,-2-3 2 0,1 2 0 16,-1-1 1-16,-4 1 2 0,2 1 1 0,-5-1 3 0,0-1 0 0,-1 1 1 15,-5 1-2-15,1 0 0 0,-2 1-1 0,-4-1-2 0,1-1-2 0,-5 1-1 16,1 1-1-16,-2 0-2 0,-2-2-2 0,-1 1-1 0,-3 1-1 0,3-2-1 16,-3 3 1-16,0-4 1 0,-3 3 2 0,2 0 1 0,-2-1 3 15,-2-1 1-15,-1 0 2 0,0 0 2 0,-1 0 3 0,-3 0 2 16,0-1 3-16,-1-1 3 0,0 0 1 0,-3 0 2 0,2-2-2 0,-3 2-2 0,0-3-1 15,2 1-1-15,-3 1 0 0,3-3 2 0,-2 1 1 0,-1 1 3 0,1-1 1 16,1 0 1-16,-2 1 0 0,2 0 1 0,-2-1 1 0,2 1 0 16,-2-3 3-16,2 5-1 0,2-3 1 0,-1 2-2 0,5 1 1 0,0-2-4 15,2 2-4-15,5 1-1 0,1-1-5 0,3 2-2 0,6 1-1 16,0-1-3-16,5 1-2 0,0-1-2 0,5 3-2 0,3-2-3 16,5 1-8-16,0 1-8 0,2 0-6 0,4 0-7 0,2 0-9 0,5 0-8 15,0 0-9-15,0 1-8 0,4 1-10 0,1-2-10 0,0 1-12 16,2 1-8-16,1-2-10 0,0 3-7 0,1-1-6 0,-2 0-5 0,3 1-5 15,-2-1-6-15,1 1-5 0,0 1-5 0,-1-1-5 0,-2-3-3 0,3 4-6 16,-2-1 0-16,-2 0 0 0,1 0-5 0,-2-2-4 0,2 2-7 16,0-3-9-16,-2 2-24 0,4-2-30 0,-1-2-57 0,-2 2-69 0,2-3-43 15,2 2-29-15,-1-2-16 0</inkml:trace>
  <inkml:trace contextRef="#ctx0" brushRef="#br0" timeOffset="217243.0244">9826 16476 437 0,'-3'-2'458'0,"1"1"-10"0,0 1-71 0,0 0-99 0,2 0-66 0,-1 0-49 0,-1 0-29 0,2 0-21 0,0 0-12 0,0 0-7 16,-2 0-5-16,1 0-5 0,-1 0-8 0,2 0-7 0,0 1-11 16,-1 1-12-16,-1-2-4 0,2 3-4 0,-2-2 2 0,2 0 1 0,-1 3 5 15,-1-1 5-15,2 0 5 0,-2 2 5 0,1 0 5 0,-1 2 5 16,-1-2 5-16,1 2 2 0,0 1 4 0,0 0 5 0,1-1-1 0,-1 2-3 16,0 0-4-16,2 0-5 0,-1 0-6 0,-1 0-5 0,2 2-3 0,0-2-5 15,2 1-3-15,-1 1-5 0,1 1-3 0,1-2-3 0,1 0-2 16,0-1-2-16,0 1-2 0,3-2-1 0,1 3-2 0,1-4 0 15,-1 3-1-15,3-3 0 0,0 1-2 0,2-1-1 0,-2 0-3 0,3-3-2 16,1-1-2-16,0 0-3 0,0 0-4 0,2-3-2 0,-3 0-6 0,3 0-3 16,-2-3-5-16,2 0-1 0,-4 0-3 0,2-3-3 0,-2-1-2 15,1 0-3-15,-4-2-3 0,0-1-2 0,-1-1-3 0,-3-1-4 0,-3-1-2 16,1 0-3-16,-3-3-6 0,-2 1-8 0,-3 0-15 0,-2-1-15 0,-1 0-26 16,-5 2-28-16,-1-1-35 0,-4 1-40 0,-1 4-102 0,-4 0-135 15,-1-2-88-15,-2 5-63 0,-4 1-31 0,1 2-12 0,-4 2-4 0</inkml:trace>
  <inkml:trace contextRef="#ctx0" brushRef="#br0" timeOffset="232191.3656">22756 1078 225 0,'-2'-9'616'0,"-2"-1"-8"0,3 1-1 0,-3 0-84 0,1 0-128 0,0 2-102 0,-2-1-88 0,0 1-50 15,2 2-36-15,0-2-16 0,-5 3-7 0,3-2-4 0,1 3-1 0,-3-1-3 16,2 1-6-16,-4 0-10 0,1-1-11 0,0 3-9 0,-1 1-7 0,-1 0-8 16,-3 0-8-16,0 3-4 0,0 2-4 0,-4-2-2 0,0 4-3 0,-3 3 0 15,0 0 0-15,0 0 0 0,-2 4 4 0,0-1 0 0,0 2 2 16,0 3 1-16,0 1-1 0,3-2 1 0,-2 0-1 0,4 5 0 0,-1 0-1 16,4-2-1-16,2 1-1 0,1 1 1 0,1 0-4 0,5-1 1 0,2 1-1 15,2 0 1-15,2-2 1 0,6 1 2 0,-1 1 2 0,6-3-1 16,1 0-2-16,4-1-8 0,4-2-11 0,1-1-13 0,7-4-16 0,-1-1-16 15,4-2-17-15,3-3-14 0,-1-3-13 0,7-2-17 0,-1-1-23 0,1-3-25 16,2-2-27-16,-1-3-27 0,2-2-28 0,1-1-39 0,-2-3-44 0,1-2-41 16,-5 0-41-16,2-2-49 0,-1-3-54 0,-4-2-30 0,1-2-17 0</inkml:trace>
  <inkml:trace contextRef="#ctx0" brushRef="#br0" timeOffset="232423.8496">23404 710 384 0,'-5'-24'590'0,"2"4"13"16,-2 1-33-16,1 2-56 0,-1 0-84 0,2 4-99 0,0 1-60 0,0 1-39 15,1 2-28-15,0 1-18 0,1 3-23 0,-1 1-22 0,2 1-21 16,0-1-20-16,2 3-14 0,-2 1-15 0,1 1-13 0,3 3-13 16,-1 3-12-16,2 1-12 0,0 2-7 0,0 2-8 0,0 3-3 0,2 4-4 15,-3 2-1-15,1 3 5 0,0 1 3 0,-1 6 7 0,0 0 3 16,-3 3-1-16,-1 4 2 0,0 4 0 0,-1-4 2 0,-3 9 0 0,-1-1 3 16,0 2 0-16,-2 1 0 0,-1 2-4 0,-1 0-6 0,-1 2-8 0,2 0-10 15,-1-3-16-15,-2 1-13 0,1 0-16 0,2-1-17 0,-2-2-16 16,2-1-19-16,-1-3-17 0,2-1-21 0,2 0-19 0,0-4-20 0,2-2-22 15,2-1-19-15,1-5-19 0,1 1-49 0,2-3-64 0,2-2-84 0,3-1-91 16,0-6-43-16,1 0-21 0,4-4-3 0</inkml:trace>
  <inkml:trace contextRef="#ctx0" brushRef="#br0" timeOffset="232723.1029">24071 1050 177 0,'-6'-17'661'15,"-1"1"-27"-15,2 0-30 0,-2 1-31 0,1 2-119 0,-1 1-160 16,2 3-88-16,-4-1-52 0,4 3-29 0,1 0-16 0,-3 2-9 16,2-2-6-16,-1 4-10 0,2 0-12 0,-3 3-11 0,-1 0-12 0,-1 3-11 15,-1 2-8-15,1 0-9 0,-5 3-6 0,1 3-3 0,-3-1-1 16,0 2 2-16,1 3 1 0,-1 0 3 0,-1 1 3 0,0 2 3 0,0-1 2 15,3 1-1-15,0 0 1 0,3 1-1 0,-3-2-3 0,4 1-3 16,2 0-2-16,1-1-4 0,2-1 0 0,1 1-3 0,3-1 0 0,2 0-3 16,3 1-2-16,1-2-10 0,2-1-10 0,3-1-13 0,3 1-17 0,4-4-18 15,0-1-21-15,4-1-20 0,2-1-26 0,2-3-26 0,2 0-31 0,2-3-53 16,2-2-63-16,1-3-94 0,1 0-109 0,2-2-60 0,0-2-36 0,0-2-9 16,-1 0 3-16</inkml:trace>
  <inkml:trace contextRef="#ctx0" brushRef="#br0" timeOffset="232943.6082">24356 1038 400 0,'-5'1'552'0,"4"2"1"0,-3-3-4 0,3 2-98 0,-3-1-144 16,4-1-88-16,-1 1-58 0,1-1-34 0,0 0-21 0,0 0-12 0,0 0-7 15,0 0-3-15,1 0-5 0,1 2-3 0,0 0-4 0,1-2-6 0,0 1-4 16,4 1-5-16,2-2-5 0,-1 1-6 0,1 1-4 0,4-2-5 15,0 0-4-15,4 0-7 0,-1-2-8 0,3 1-12 0,0-1-12 0,1 1-17 16,4-3-17-16,-2 2-23 0,0-1-23 0,0 0-23 0,2 0-26 0,-2 0-25 16,0-1-24-16,-1 3-30 0,-1-1-32 0,0-3-40 0,-2 2-44 0,-2-1-57 15,-2-1-64-15,-1 0-32 0,-1 0-16 0,-2-2-2 0</inkml:trace>
  <inkml:trace contextRef="#ctx0" brushRef="#br0" timeOffset="233142.7751">24700 844 284 0,'-14'-6'538'0,"3"-1"4"0,1 4-60 0,0 0-94 15,2-2-78-15,0 2-70 0,2 2-48 0,1-1-34 0,2 1-25 16,-1 1-19-16,1 0-15 0,2 1-13 0,1 1-13 0,-2 1-11 0,2-1-12 16,0 5-11-16,0-4-9 0,0 5-6 0,0 1-3 0,0 1 0 15,0 2 3-15,2 0 2 0,-2 1 3 0,0 2 4 0,0 1 2 16,0 0 1-16,0 2-1 0,0 0-4 0,0 2-1 0,0-1 0 0,0 0-2 0,0 1 0 16,0 0-2-16,-2 2-5 0,0-1-4 0,1-1-6 0,-1 1-12 15,-1 1-15-15,0-1-16 0,-2-1-19 0,2-1-24 0,0 0-29 0,0-1-31 16,0 1-35-16,-1-3-59 0,3-3-70 0,1-1-92 0,0 0-99 0,0-2-58 15,1 0-34-15,3-3-11 0,-1 0 3 0</inkml:trace>
  <inkml:trace contextRef="#ctx0" brushRef="#br0" timeOffset="233352.3253">25138 1001 452 0,'-1'-5'680'0,"1"0"13"0,-2 0 9 0,0 0 7 15,2 5-105-15,0-3-159 0,0 0-122 0,0 1-102 0,2 0-60 0,0 2-42 16,-1-1-24-16,3 1-15 0,-1-1-16 0,3-1-15 0,0 2-19 16,2-1-24-16,2-1-23 0,4 2-23 0,-1-3-22 0,4 2-21 0,-1-2-22 15,3-1-19-15,3 3-18 0,-5-3-20 0,5-1-23 0,0 4-25 0,-1-1-24 16,-1-3-23-16,2 3-22 0,-2-1-21 0,-1-1-30 0,1 1-32 0,-4 1-31 16,1-3-26-16,-2 2-27 0,-3-4-25 0,-2 4 7 0</inkml:trace>
  <inkml:trace contextRef="#ctx0" brushRef="#br0" timeOffset="233541.4461">25473 828 337 0,'-12'-7'411'0,"-6"2"9"0,2-1-33 0,1-1-54 16,0 4-45-16,0-4-41 0,2 2-29 0,-1 0-20 0,3 0-15 16,1 0-12-16,1 1-14 0,2 1-15 0,-1 0-16 0,4 1-16 0,-1 1-17 15,2 0-15-15,1 1-14 0,-1 0-12 0,3 1-8 0,0 2-6 16,0 2-4-16,0 0-6 0,0 2-4 0,2 1-3 0,-1 2-3 16,1 2 1-16,0 1 1 0,-1 2 4 0,4 3 5 0,-4 2 5 0,1 0 2 15,-1 3 2-15,3 1-1 0,-4 3-3 0,1 1-5 0,-1-1-6 0,-1 2-14 16,1 2-17-16,-4 1-23 0,0 2-25 0,-1 1-36 0,0 2-41 0,-1-2-50 15,0 1-57-15,-2 2-105 0,-2-1-133 0,2 1-78 0,-1-1-52 0,0-3-24 16,-1 1-13-16</inkml:trace>
  <inkml:trace contextRef="#ctx0" brushRef="#br0" timeOffset="285689.3248">20581 7706 249 0,'-5'-3'462'0,"1"-1"-48"0,-4 1-76 0,2 2-84 0,-1-3-86 16,1 3-45-16,-1-3-24 0,-2 1-12 0,3 1-2 0,-2-1-1 0,1 2 3 16,-2-2-1-16,3 0-1 0,-1 0-5 0,-1 0-6 0,-1 0-5 15,3-1-6-15,-1 2-5 0,-1-1-4 0,1 0-4 0,0 0-4 16,1 1-2-16,-1-3-3 0,-2 0 0 0,4 2-1 0,-3-1 0 0,4 0-1 16,-3 0-2-16,-2 0-2 0,3-1-2 0,-1 2-5 0,2-1-2 15,-1 2-4-15,-2-3-1 0,4 2 0 0,-4 0-3 0,3 0-1 0,0 0-3 16,-1 1 0-16,1 1-3 0,2-2-3 0,-2 2-3 0,4-1-1 15,-3 2-4-15,1-1-4 0,1 1-1 0,1 0-3 0,1 0-3 0,-4 0-4 16,2 1-3-16,0 1-2 0,-1-1-2 0,2 2-1 0,-1 2-2 16,0 1-1-16,-1 0-1 0,0 1-1 0,0 3 0 0,-1 2 1 15,-1 0 0-15,1 5 1 0,0 1 4 0,-1 2 6 0,1 3 7 16,0 2 8-16,0 1 6 0,-1 3 9 0,1 4 5 0,-1 4 8 0,2 1 6 16,-2 3 6-16,1 3 5 0,-3 3 5 0,1 1 5 0,1 2 4 0,1 5-1 15,-3 1-3-15,2 0-3 0,-2 2-4 0,0 0-3 0,1 3-5 16,0-3 1-16,-1 2 1 0,1 0 3 0,0 0 2 0,-1-1 3 15,3 0 1-15,-3-1 3 0,1 1 1 0,1-2 2 0,1-2 3 0,-3-1 0 16,4 1 1-16,0-4 1 0,-3-3 0 0,3-2-4 0,-1-2-6 16,1-4-5-16,3 0-6 0,-1-5-4 0,1 0-4 0,0-4-4 0,0-2-3 15,0-2-4-15,1-3-2 0,-1-2-2 0,2-3-1 0,1 1-3 16,-1-4-2-16,-1-2 0 0,3-1-1 0,-2-1-1 0,0 0-1 16,-2-4-1-16,1 0 2 0,-1-2 2 0,2 0 1 0,-1-2 1 0,-1 1 3 15,2-3 3-15,-2 1 3 0,2-1 1 0,-1 0 3 0,-1-1 1 16,0-1 1-16,0 0-1 0,2 0 0 0,-2 0-1 0,2 0-1 0,-1 0-1 15,1 0-2-15,3 0-8 0,-1 0-12 0,4-1-22 0,0 1-28 16,3-4-45-16,3 1-56 0,7 1-118 0,-2-3-151 0,8-1-113 16,1-1-95-16,5-4-53 0,4-2-28 0,4-3-21 0,1-1-17 0</inkml:trace>
  <inkml:trace contextRef="#ctx0" brushRef="#br0" timeOffset="287459.4283">21846 8240 207 0,'0'0'444'0,"0"0"-24"0,0 0-81 0,0 0-106 0,0 0-64 0,0 0-43 0,0 0-24 0,0 0-15 0,0 0-8 0,0 0-5 16,0 0-3-16,0 0-4 0,0 5-7 0,0-5-8 0,0 0-11 16,0 0-9-16,0 0-7 0,0 2-6 0,0-2-2 0,0 0-1 15,0 0 2-15,0 1 3 0,0-1 2 0,0 0 3 0,0 0 3 0,0 0 3 16,1 2-1-16,-1-2 2 0,0 0-1 0,0 0-1 0,2 2 1 15,-2-2-3-15,1 0-1 0,-1 0-2 0,0 0-4 0,0 1-3 0,2-1-3 16,0 0-1-16,-1 1-2 0,2-1 0 0,1 0-1 0,-1 2 2 16,2-1-2-16,2-1-2 0,1 0-7 0,5 0-9 0,1 0-16 0,1 0-18 15,5 0-25-15,2 0-29 0,5 0-44 0,1 0-52 0,4-1-88 16,3-1-106-16,3 0-69 0,1 0-51 0,5-1-27 0</inkml:trace>
  <inkml:trace contextRef="#ctx0" brushRef="#br0" timeOffset="288051.4857">24040 8165 72 0,'-2'0'472'0,"2"0"-47"0,0 0-75 0,0 0-74 0,0 0-74 0,0 0-45 0,0 0-34 0,0 0-18 0,2 3-12 16,-2-1-10-16,1-2-9 0,-1 0-11 0,2 2-11 0,-2-2-13 15,1 0-12-15,-1 1-9 0,2-1-9 0,0 2-6 0,-2 0-3 0,1-2-2 16,1 2 0-16,0 0 1 0,1-1 1 0,1 2 2 0,-1-1 2 16,4-1 4-16,-3 2 2 0,3 0 3 0,0 0 3 0,1 0 2 15,2 0 1-15,1 0 0 0,2-1 2 0,-2 1 1 0,3-3-1 0,0 3-1 16,4-1-2-16,-2 0-2 0,2-1-3 0,1 1-2 0,0-2-4 16,0 2-2-16,2-2-2 0,0 0-2 0,-1 0-2 0,-2 0-2 0,0 0-2 15,3 0-1-15,-5 0-1 0,3-2-1 0,-5 2 1 0,2-2 2 16,-4 2 0-16,2-1 3 0,-4-1 2 0,0 2 2 0,-1-1 2 15,-3 0-2-15,1 1-3 0,-2-3-5 0,-1 3-6 0,1 0-11 0,-2-3-11 16,-2 3-18-16,1 0-25 0,-2 0-41 0,0 0-51 0,2-2-86 16,-2 2-106-16,0 0-68 0,0 0-46 0,0 0-22 0</inkml:trace>
  <inkml:trace contextRef="#ctx0" brushRef="#br0" timeOffset="292037.0392">4065 5113 155 0,'-2'0'478'0,"-1"0"6"0,1 0-77 0,2 0-117 0,0 0-66 0,0 0-41 0,-1 0-22 0,1-2-17 0,0 2-6 16,0 0-3-16,-2 0-5 0,2 0-4 0,0 0-9 0,0 0-11 0,0 0-13 15,0 0-13-15,0 0-12 0,0 0-14 0,0 0-11 0,0 0-7 16,0 0-7-16,0 0-7 0,0 0-5 0,0 0-6 0,0 0-3 16,0 0-5-16,0 0-1 0,0 0-4 0,2 0-1 0,-2 0-1 0,3 0-2 15,-1 0-1-15,-1 0 0 0,3 0 1 0,0 0 0 0,1 0 0 0,3 0 3 16,1 0 1-16,1-1 1 0,2 0 2 0,3 1 2 0,2-2 2 16,1 1-1-16,2 1 3 0,2-2-3 0,2-1-4 0,0 2-6 0,1-1-9 15,0-1-7-15,2 1-10 0,0 1-11 0,-3 1-13 0,1-1-19 0,0 0-20 16,-1 1-26-16,-1 0-29 0,0 0-33 0,-1 1-37 0,0 0-63 15,-3-1-78-15,3 3-66 0,-3-1-56 0,-3-1-32 0,1 2-16 16</inkml:trace>
  <inkml:trace contextRef="#ctx0" brushRef="#br0" timeOffset="292604.3761">5527 5336 72 0,'-3'-1'425'0,"0"0"-36"0,-1 1-66 0,1-2-80 0,0 1-45 0,-1 1-27 0,-1-2-15 0,3 1-8 0,-1-1-5 0,0 1-4 16,0-1-5-16,-1 1-6 0,3-1-6 0,-1 2-10 0,-1-2-6 0,0 1-8 15,3 1-8-15,-1-1-9 0,-1 0-8 0,2 1-6 0,0 0-6 16,0 0-5-16,0 0-4 0,0 0-5 0,0 0-5 0,0 0-4 16,0 0-6-16,3 0-5 0,0 0-7 0,-1 0-5 0,-1 0-6 15,2 0-7-15,-1 0-4 0,1 0-4 0,2 0-2 0,0 0-1 0,4 0 0 16,-1 0 0-16,3 0 0 0,3 0 1 0,2 0 2 0,3 0 1 16,2 0 2-16,4 0 0 0,0 0 3 0,2 0 3 0,3-2-1 0,2 2 0 15,-2-3-1-15,0 1-2 0,2 1-1 0,-1-2-1 0,-1 2-2 16,0-2 1-16,-1 3-3 0,-3-4-1 0,1 3 0 0,-2-1-1 0,0 0 0 15,-3-1 1-15,0 3 0 0,-5 0 2 0,2-2 0 0,-2 2 3 16,-4-2 1-16,1 2 4 0,-4-1 1 0,-1-1 4 0,-2 2 3 16,0-2 2-16,-2 1 4 0,0 1 3 0,-2-2 1 0,-1 2 2 0,-1-1 0 15,1 0 0-15,-2 1-6 0,0 0-5 0,0 0-17 0,-2-3-19 0,1 3-28 16,-1 0-31-16,-1-2-52 0,3 1-59 0,0 1-106 0,-2-3-131 16,-1 1-79-16,0 0-53 0,3 2-27 0,-2-2-17 0</inkml:trace>
  <inkml:trace contextRef="#ctx0" brushRef="#br0" timeOffset="304342.7591">22404 8248 175 0,'0'0'145'0,"0"0"-37"0,0 0-22 0,0 0-17 0,0 0-9 0,0 0-9 16,0 0-5-16,0 2-2 0,0 0-5 0,0-2-5 0,0 1-6 15,0-1-6-15,1 1-6 0,-1-1-7 0,0 2-4 0,0-2-3 16,0 1-1-16,0-1 0 0,0 0 5 0,0 0 4 0,0 0 5 0,2 1 3 16,-2-1 2-16,0 0 3 0,0 0 3 0,0 2 2 0,0-2 2 15,0 0 2-15,2 0 2 0,-2 0 1 0,0 0 1 0,0 0 1 16,0 0 1-16,0 0-1 0,0 0 2 0,0 0-1 0,0 0 0 0,0 0 0 15,0 0 0-15,0 0 0 0,0 0-1 0,0 0-1 0,0 0-2 16,0 2-2-16,0-2 0 0,0 0-2 0,0 0-2 0,0 0-1 0,0 0-2 16,0 0-1-16,0 0-1 0,1 0 0 0,1 0-4 0,-1 0-4 15,-1 0-9-15,2-2-7 0,0 2-12 0,-2 0-14 0,0 0-24 16,2 0-25-16,-2 0-36 0,0 0-36 0,0 0-53 0,3-2-55 0,1 1-59 16,1 1-60-16</inkml:trace>
  <inkml:trace contextRef="#ctx0" brushRef="#br0" timeOffset="306472.1391">24535 8179 158 0,'0'0'158'0,"0"0"-17"0,0 0-11 0,0 0-9 0,0 0-7 15,0 0-8-15,0 0-7 0,0 0-9 0,-2 0-9 0,0-1-9 0,2 0-8 16,0 1-8-16,0 0-8 0,0 0-4 0,0 0-3 0,-1 0-5 16,1 0-5-16,0 0-1 0,0 0-6 0,0 0-2 0,0 0-4 15,0 0-5-15,0 0-3 0,0 0-5 0,0 0-9 0,0 0-11 0,0 0-17 16,0 0-21-16,0 0-24 0,0 0-30 0,0 0-34 0,0 0-62 16,0 0-80-16,0 0-52 0,0 0-41 0</inkml:trace>
  <inkml:trace contextRef="#ctx0" brushRef="#br0" timeOffset="310703.9852">22861 7813 111 0,'0'-3'123'0,"0"-1"-19"0,1-1-9 0,-1 2-4 0,0 0 1 0,0-2-3 0,0 3-6 16,0-3-4-16,0 3-3 0,0-1-1 0,0-1-3 0,0 1-7 0,0 1-8 15,0-1-4-15,0 1-2 0,0-1-4 0,0 0-3 0,0 0-4 16,-1 0-1-16,1 0-3 0,-2 1-3 0,0 1 0 0,1-2-1 15,-1 1-2-15,0-1-1 0,-1 2-3 0,2-1-2 0,-3-1-5 0,0 0-5 16,3 0 0-16,-3 2-3 0,1-2-1 0,0 1-1 0,0-3 0 16,-2 3-1-16,2-1-2 0,-2 0-3 0,1 2-2 0,-1-2 0 0,1-1-1 15,0 1 0-15,0 0-1 0,0 0 0 0,-4-1 0 0,3 1 0 16,0 1 2-16,1-1 0 0,-3 0 1 0,2 0 2 0,0-1 0 0,0 2 2 16,-2-2 1-16,-1-1-2 0,3 2 1 0,-2 0 0 0,0-1-1 15,3 2 1-15,-3-3-1 0,1 0 1 0,-3 2 0 0,2-1-2 16,-1 0 2-16,2 0 1 0,-2 0-1 0,-1 2 0 0,0-4 0 0,0 4-1 15,1-1 2-15,0-1 0 0,0 1 1 0,-2 0-1 0,0 0 4 16,0 0-1-16,0-1 0 0,-2 2 0 0,1-3 0 0,-1 2-1 0,0 0 0 16,0 3 1-16,-1-5 0 0,2 3-1 0,-3-1 0 0,3 0 1 0,-3-1 1 15,3 1-1-15,-3 1-1 0,1-1-1 0,-2 1-1 16,1 0 2-16,1 0-1 0,1-1-2 0,-2 3-2 0,1-3 0 0,0 1-1 16,2 0 1-16,-3 1-2 0,1 0-1 0,-1 1-1 0,2-2-1 15,-2 1 1-15,1 1-1 0,0-2 0 0,-3 1-3 0,3 1 1 0,0-2 1 16,0 1-1-16,-1 1 1 0,-1 0 0 0,1 0 1 0,1 0-2 15,-1 0 2-15,0 0-1 0,1 0 0 0,-1 0 0 0,1 0-1 16,-2 0 1-16,2 0 0 0,-1 0 0 0,-1 0 0 0,2 0 0 0,1 0 0 16,-2 0-1-16,1 0 0 0,2 0 0 0,-3 0 0 0,1 1 0 15,3 1 0-15,-2-2 0 0,0 1-2 0,-1 1 1 0,4-2-1 0,-3 1-1 16,0 1 2-16,2-2-1 0,1 1 1 0,-4 2-2 0,4-1 1 0,-4-2-1 16,5 3 0-16,-1 0 1 0,1-2 0 0,-5 0 0 0,5 3-1 15,0-3 2-15,-1 1 0 0,3-1 0 0,-2 3-1 0,0-1 1 16,0-2-3-16,2 2 1 0,-2 0 1 0,1-1-1 0,0 3 2 15,0-3-1-15,2 1 1 0,-1 0-1 0,-1 0 1 0,2-1-1 0,-2 2-2 16,-1-1 1-16,3 0-1 0,-1 1 0 0,0 1 1 0,0-3 2 16,1 2-2-16,0-1 1 0,-2 2-2 0,2-1 0 0,-2 0 0 0,2 0 0 15,0 0-1-15,1 2 1 0,-1-1 0 0,-1-1 0 0,1 0 3 16,-1 2 1-16,1-1-2 0,2-1 1 0,-2 1 0 0,1 1 0 16,-1-2 0-16,1 1 1 0,0-1 0 0,0 1 0 0,1 0 2 0,0 1 0 15,-2-2 0-15,2 1 0 0,0 2-1 0,0-1-2 0,0-1 1 16,0 2-1-16,-1-1 0 0,1 0 1 0,2-2 0 0,-3 1 1 0,1 2 0 15,0-1 0-15,0 1 0 0,0-3 1 0,0 4 1 0,0-3 1 16,-1 3 2-16,3-2-1 0,-1 0 0 0,1 0 0 0,-3 1 1 16,3-2 0-16,-1 0 0 0,-1 3 2 0,0-1-1 0,2-3 0 0,1 4 0 15,-2-3 1-15,0 3-1 0,2-1 2 0,-1-1-2 0,-1 2 2 16,2-2 0-16,0 0 0 0,0 1 1 0,0 0 1 0,0 0 0 0,0 3-1 16,0-4 1-16,0 1-1 0,0 1 1 0,2 0 0 0,-1-1 0 15,-1 1 1-15,4-1 0 0,-3 3 1 0,1-3 1 0,-1 0 1 16,4 1-2-16,-2-1 0 0,0 1-1 0,0 0 0 0,2-1 1 0,0 1-1 15,-2 0 0-15,3 0 0 0,-1 0 0 0,0-1-1 0,0 0-2 0,-1 2 0 16,1-1 1-16,4-3 0 0,-4 2 0 0,2 1 0 0,-1-1 1 16,1 1 0-16,-2-3-1 0,2 4 0 0,-1-4 1 0,1 2-1 0,-1-1 1 15,2 0 1-15,-4 0 1 0,3 0-1 0,-1-1-2 16,2 0 0-16,-2 2 1 0,-1-2 0 0,2-1 1 0,-1 2 0 0,1-1 1 16,-2-1 0-16,3 1 1 0,-1 0 0 0,-1-2 2 0,3 2-1 15,-2-1 2-15,1-1 0 0,2 1 2 0,-1 0 0 0,-1-1 0 0,1 0-1 16,2 2 0-16,0-2 0 0,2 2-2 0,-4-1 1 0,3 0-2 15,1-1-1-15,0 2 0 0,0 0 0 0,1-3-4 0,-1 3 0 0,1-2 0 16,0 0 0-16,0 2-3 0,-1-2 0 0,4 2-3 0,-4-2-2 16,1-1-2-16,2 0-1 0,-2 1-3 0,1-1-2 0,0 1-2 0,0 1-3 15,0-1 0-15,1 0-3 0,0 0-2 0,-2-1-3 0,4 0 1 16,-2 1-2-16,-1-2 2 0,1 0 0 0,0 1 0 0,-2 1 2 16,3-1 1-16,0-2 1 0,-2 3 2 0,0-1-1 0,0-2 1 0,-2 0 1 15,2 2-1-15,-2-2 0 0,0 1 2 0,0 1-1 0,0-2 1 16,-3 2-1-16,1-2 1 0,2 0-2 0,-4 0 0 0,3 0 0 15,-3 0 1-15,0 0 2 0,1 0 0 0,-1 0 2 0,-1 0 1 0,0 0 0 16,0-2 1-16,1 2 1 0,-1-2 1 0,-1 1 1 0,-1 1-1 0,3-2 0 16,0 0 3-16,-3-1 0 0,0 1-2 0,3 0 1 0,-2-1-1 15,-1 1 1-15,2-1-2 0,2-1 2 0,-4 1-1 0,0 0 1 16,2-1 0-16,-3 1 3 0,4-2 2 0,-4 2 0 0,2-1 3 0,-1 1 1 16,0-2 4-16,-1-1 4 0,0 2 2 0,-1-2 6 0,1 1 2 15,0-2 4-15,-2 1 4 0,3 0 2 0,-3-1 3 0,2-1 0 16,-2 2 0-16,1-2-1 0,-3 1-1 0,3-1-1 0,-3-1-4 15,2 1-2-15,0 1-3 0,0 0-4 0,-1-3-2 0,-1 2-5 0,-1 0-5 16,2-1-9-16,0 0-9 0,-2 0-9 0,1 1-9 0,-1 0-12 16,0-1-13-16,0 0-17 0,0 1-23 0,0-1-34 0,0 0-39 0,2 2-74 15,-2-1-86-15,0 0-62 0,-2 0-49 0</inkml:trace>
  <inkml:trace contextRef="#ctx0" brushRef="#br0" timeOffset="312086.6422">21028 8661 140 0,'-4'-2'197'0,"-2"-1"-32"0,-1 3-17 0,4-1-9 0,-2-1-3 0,0 2-2 0,2-2-2 0,1 2-5 0,-2-1-5 16,3 0-5-16,-1 1-4 0,0 0-5 0,2 0-9 0,0 0-9 15,0 0-9-15,0 0-7 0,0 0-3 0,0 0-3 0,0 0-3 0,0 0-2 16,0 0-4-16,0 0-4 0,0 0-5 0,0 0-4 0,0 0-5 15,0 0-6-15,4 0-6 0,-3 0-4 0,2 0-5 0,-2 0-4 0,1 0-5 16,1 0-3-16,1 0-5 0,0 0-3 0,1 0-3 0,0 0-3 16,3 0-2-16,-2 0-1 0,2-2-1 0,0 1-1 0,3 1-2 15,-2-2-2-15,1 2-1 0,2-1-1 0,-2-1 0 0,0 2-2 0,-1-1-1 16,-1-1-2-16,-2 2-2 0,2 0-2 0,-2 0-3 0,-3 0-3 16,1 0 0-16,-1 0-2 0,-1 0 0 0,-2 0-2 0,0 0-1 0,0 0-1 15,0 0 1-15,-2 0 0 0,-1 0 1 0,-1 0 2 0,-3 0 1 16,-1 0 4-16,0 2 3 0,-2-1 2 0,-2 1 3 0,-3-1 2 15,2 1 0-15,-4 1 3 0,0-1 3 0,1 0 1 0,-1 1 3 0,-2 0 3 16,3-1 0-16,-3 2 1 0,3-1 1 0,1 0-1 0,-1 0 2 0,0 1 0 16,3-1 2-16,-1-3-1 0,5 2 4 0,-3 0 0 0,3 1 1 15,0-1 2-15,2-2-1 0,2 5 3 0,0-5 1 0,1 0 2 16,1 2 1-16,1-2 3 0,-1 1 1 0,3 1 3 0,0-2 2 16,0 0 1-16,0 0 1 0,0 0 2 0,0 0 0 0,0 0 0 0,0 0 1 15,0 0 0-15,2 0-1 0,-1 0 0 0,3 0 1 0,-1 0 0 16,1 0 0-16,3 0-2 0,-3 0 0 0,4-2-3 0,1 1-1 15,1 1-1-15,0-2-1 0,1 2-2 0,3 0-2 0,-3-2-1 0,3-1 0 16,-1 3-2-16,3 0 0 0,-3-2-2 0,2 2-1 0,0-2-2 16,0 1 1-16,0 1-1 0,0-2-1 0,0 0-2 0,-1 2 0 0,-2 0-1 15,0 0-1-15,0-3 0 0,-1 3 0 0,-3 0-1 0,1 0-1 0,-2 0-1 16,-2 0-3-16,0 0-3 0,-2 0-2 0,-2 0-2 16,-1 0 1-16,0 0 1 0,0 0 1 0,-1 0 1 0,-4 0 2 0,0 3 0 15,-1-3 2-15,-5 0-1 0,1 2 3 0,-3 0 0 0,-2 1 4 0,-1-1 3 16,-3-2 1-16,-1 5 4 0,0-3 4 0,-2 1 1 0,0-1 2 15,3-1 1-15,-3 1 1 0,3 0 0 0,3-1 1 0,-3 1 1 16,7 0 2-16,-2-1 0 0,2-1 2 0,3 2 0 0,0-1 0 16,2-1-1-16,4 2-3 0,0-2-4 0,1 0-6 0,2 0-7 0,2 0-7 15,3 0-13-15,-1 0-17 0,5 0-28 0,3 0-32 0,2 0-51 0,7 0-58 16,1-2-93-16,4 2-110 0,4-1-60 0,2-1-35 0</inkml:trace>
  <inkml:trace contextRef="#ctx0" brushRef="#br0" timeOffset="335101.0988">13024 9256 149 0,'2'-5'424'0,"-1"1"-58"0,-1 0-84 0,2-2-54 0,-2 0-43 0,0 2-22 0,0-1-15 0,0-2-9 0,0 3-6 15,0-1-6-15,0 2-4 0,0-2-7 0,0 0-8 0,0 1-7 0,-2 1-8 16,2-2-6-16,-3 2-7 0,2 1-7 0,-1 0-6 0,0-1-6 16,-1 1-7-16,0 1-3 0,-2-1-5 0,1-1-3 0,-1 3-5 0,0-1-4 15,0-1-4-15,0 2-3 0,-1 0-5 0,-1 0-2 0,-2 0-5 16,1 3-1-16,-1 0-4 0,1 0-1 0,-1 2-1 0,-1-1-1 16,-1 4-4-16,0-1-1 0,0 3 0 0,-2 0 1 0,2 2-1 0,0 1 0 15,0 2 0-15,-2 0 1 0,1 2-1 0,2 1-1 0,0 0 0 16,0 1 0-16,2 1 0 0,1 1 2 0,0-1 0 0,2 2 2 15,0-2 0-15,2 0 2 0,1 0 0 0,2 0-1 0,2-1 3 0,1 0 2 16,1-1 1-16,0-1 3 0,5 0 1 0,-1-3 2 0,1 1 2 16,4-3-1-16,-1 0 1 0,1-2 0 0,4-1 0 0,0 1-2 15,-1-4-2-15,4-2-2 0,-2 1-5 0,2-4-4 0,2 1-4 0,-1-2-5 16,1-2-5-16,0-1-3 0,0-3-3 0,1 2-1 0,-3-4-1 0,2 1-1 16,-3-3 0-16,0 0 1 0,-2 0 1 0,-1-2 1 0,-2-1 3 0,-2 0 1 15,-3-1 5-15,0-1 5 0,-2 2 5 0,-1-2 7 0,-2 2 6 16,-3-1 5-16,-1 1 5 0,-1 1 4 0,-3 0 4 0,-1 1 3 15,2 1 3-15,-2 0 1 0,-2 0 1 0,1 3 1 0,-3 0 0 16,3 2-4-16,-3 0-5 0,2 1-5 0,1 0-8 0,0 3-6 16,1 0-8-16,-1 1-6 0,1 0-5 0,-1 1-5 0,2 2-1 0,0 0-3 15,0 2-1-15,-2 2-1 0,3 1 1 0,0 1-1 0,0 3 3 16,0-2 1-16,1 4 3 0,0-1 3 0,2 1 2 0,0-1 0 0,0 3 4 16,2-3 0-16,0 0 0 0,1 0 0 0,0 2 1 0,2-3 0 15,1 0-1-15,-1-1 2 0,-1-1-2 0,4 0 0 0,-3-2 0 0,3 1-1 16,-2-1-1-16,-1-1 0 0,1 0-1 0,3-2 0 0,-2-3 0 15,-1 3-1-15,3-4-2 0,-3 1-1 0,1-2-2 0,1-2-1 0,1 1-1 16,-3-3 1-16,1 2 0 0,1-4 2 0,-3-1 0 0,2-1 0 16,-2 1 1-16,-1-3-2 0,1 1 0 0,-4-1 2 0,1-2-1 15,-4 0 3-15,1-2 2 0,-4 2 3 0,-1 0 1 0,-2-1 3 0,1 1 1 16,-3 0-1-16,0 0 1 0,-3 2 0 0,1-2 1 0,-1 5-2 16,-1-1 1-16,1 1-1 0,0 1-1 0,-1 1 0 0,2 3-4 0,-1-1-2 15,2 0-4-15,1 3-1 0,-2 0-3 0,2 0-3 0,2 3 0 16,1 0-4-16,0 1-5 0,3 2-9 0,-1 0-10 0,1 0-10 15,3 2-13-15,-1 0-14 0,2 1-14 0,2 1-15 0,1 0-16 0,0-1-19 16,5 2-19-16,-1-3-16 0,3 2-17 0,0-3-16 0,1 1-15 0,5-3-10 16,-2 2-8-16,2-2 1 0,0-1 4 0,1-1 12 0,0-3 16 15,0 0 29-15,0 0 34 0,0-3 38 0,-1-1 39 0,-2 1 41 16,2-2 41-16,-3 1 40 0,-1-3 41 0,-1-1 36 0,-1 1 37 16,-1-1 31-16,-1 1 25 0,-3 0 23 0,1 0 16 0,-1-1 7 0,1-1-2 15,-3 2-3-15,-1 0-9 0,1 1-11 0,-1-1-12 0,-1 4-14 16,-1-2-13-16,2 1-15 0,-2 1-14 0,2 0-17 0,-2 0-17 0,1 1-19 15,-1-1-19-15,2 3-19 0,-2 0-20 0,0 0-19 0,0 0-18 16,0 0-18-16,0 0-15 0,1 0-11 0,-1 0-8 0,2 3-4 16,1-1-3-16,-1 1-1 0,0 0 1 0,0 2 0 0,1 0 3 0,-1 3 3 15,1-1 5-15,0 3 4 0,-1-1 6 0,1 1 6 0,-1 0 7 16,0 1 4-16,-1-1 2 0,2 0 0 0,-3 2 0 0,2-2 0 0,-2 2 0 16,2-4-1-16,0 3-1 0,-2-4-1 0,0 1 1 0,0-1 1 15,0 0 1-15,0-2 3 0,0 0 5 0,0 0 5 0,0-3 6 16,0 1 4-16,0-3 7 0,0 0 2 0,0 0 3 0,2 0 0 0,-1-3-2 15,1 1-3-15,0-1-4 0,1-4-4 0,0 2-3 0,0-4-5 16,2-2-6-16,0 1-6 0,2-2-6 0,-2-1-9 0,2-2-5 0,-1 2-4 16,-1-1-4-16,2 3 1 0,2-1 1 0,-5-1 3 0,1 4 1 15,0 1 1-15,-2-1 0 0,3 3-2 0,-3-1-1 0,-1 3-4 16,0 1-4-16,-1 0-5 0,1 0-2 0,-1 3-3 0,-1 0 1 0,2 2-1 16,-2 1 2-16,2 0 0 0,-1 2 2 0,1 0 1 0,-1 3 4 15,-1 1 1-15,2-1 6 0,-2 4 3 0,2 1 6 0,-1-3 4 0,-1 2 6 16,3 1 0-16,-1-1 2 0,-2 0 0 0,1 1-2 0,-1-3-1 15,2 1 0-15,-1-1-1 0,-1-3 0 0,2 1 0 0,0-1 1 0,-1 0 0 16,1-2 2-16,-1-1 0 0,1-1 3 0,0 0 0 0,-1 0-1 16,2-3-4-16,-1-1-2 0,1-1-3 0,2-3-3 0,-1 0-1 15,1-2-2-15,0-1-2 0,2-2-3 0,-1-2-1 0,3 0-4 0,-1-1-3 16,0-3-2-16,1 0-1 0,-2 1 2 0,-1 0 1 0,2 1 3 16,-3-1 4-16,4 1 1 0,-4 2 6 0,0 1 2 0,-2 2 2 0,2 0 0 15,-2 2 2-15,1 1 0 0,-2-1-2 0,-1 5-4 0,1-1-4 16,0-1-5-16,-1 4-2 0,-1 0-1 0,0 0-1 0,2 0 1 15,-2 4-1-15,3 1-1 0,0-2 1 0,-1 4 0 0,0 0 0 0,-1 2 4 16,2 1 2-16,-1 0 4 0,1 2 7 0,0 0 6 0,0 0 4 16,0-1 1-16,-1 2-1 0,1-3 0 0,2 2-2 0,-2-2-2 0,2 2-2 15,1-2-3-15,-3-3-5 0,2 2-3 0,-2-3-5 0,2 0-3 16,0-1-6-16,0-1-9 0,1-2-7 0,-2-2-9 0,4 0-6 0,-3-2-5 16,4-1-3-16,-2-3-1 0,-1-1 0 0,2-2 1 0,1-1 0 15,-2-4-1-15,-1 0-1 0,1-1-2 0,-1 0 1 0,0-4 0 0,-3 0 4 16,2-3 6-16,-2 1 3 0,1-2 3 0,-3-1 3 0,2 1 2 15,-1-2 4-15,-2 1 5 0,2 1 9 0,-1-1 11 0,-1 0 11 16,2 2 15-16,-2 3 15 0,0 0 12 0,0 0 13 0,0 5 8 16,0 0 8-16,0 3 6 0,0 0 4 0,0 2 1 0,0 2-2 0,0 0-7 15,0 2-7-15,0 0-10 0,0 3-13 0,0 1-11 0,0 1-7 16,0 1-5-16,1 1-4 0,-1 3-2 0,3 2-1 0,-3 1-1 0,3 5 1 16,-1 1 1-16,0 4 3 0,1 2 5 0,0 2 5 0,0 6 9 15,0 0 5-15,2 4 5 0,-2 2 2 0,3 4-2 0,-2-1-4 16,-3 4-5-16,2 1-2 0,1 1-5 0,-1 1 0 0,0-1-2 0,0 4-5 15,1-3-6-15,-2 3-6 0,0-3-7 0,-1 2-8 0,1 0-9 0,1-4-7 16,0 2-8-16,-1-1-4 0,0-5-6 0,-1-1-3 0,2 0-4 16,-1-4-8-16,0-2-7 0,-1-4-8 0,1 0-9 0,0-3-9 15,0-4-10-15,-2-4-8 0,2-1-9 0,-1-3-17 0,-1 0-18 0,0-7-28 16,0-1-30-16,0-4-36 0,0 0-36 0,-3-6-47 0,1-2-49 16,-2-4-36-16,1-1-28 0,0-5-21 0</inkml:trace>
  <inkml:trace contextRef="#ctx0" brushRef="#br0" timeOffset="336168.1727">13950 9603 252 0,'0'-25'544'0,"3"-2"12"0,-1 6-45 0,0-3-75 0,-1 4-86 0,2 3-94 0,-1 1-56 0,1-1-38 0,0 4-26 0,-1 1-18 0,1 2-16 0,1 2-13 16,0 0-14-16,-1 3-14 0,2 0-14 0,-2 2-13 0,2 3-11 0,0 0-11 16,0 1-6-16,0 3-5 0,0 0-5 0,0 0-1 0,1 5 0 15,-1-2 3-15,0 3 3 0,-1 2 3 0,0 0 0 0,-3 3 2 0,1-2 0 16,-2 2 1-16,-2 0 1 0,-1 0-1 0,-3 2 1 15,3-4-2-15,-4 2 5 0,1-2 4 0,0-1 7 0,-1 0 4 0,-2 0 5 16,3-4 7-16,-2 1 6 0,1-3 6 0,-2 0 5 0,3-1 7 0,-1-2 4 16,-1-1 5-16,2 1 4 0,-2-1 5 0,3 0 0 0,1-2-1 15,-3 0-5-15,1-2-4 0,3 0-6 0,-2-1-7 0,4 1-5 0,-3 0-6 16,1-1-6-16,1 0-9 0,1-2-6 0,1 3-8 0,0-3-7 16,0 2-8-16,1-1-6 0,1-1-8 0,1 3-5 0,1-3-6 15,-1 2-6-15,0-1-7 0,3-1-6 0,0 2-6 0,2-1-6 0,0 1-4 16,0-2-3-16,3 1-2 0,-1 0-3 0,2 1-3 0,-1-3-1 15,2 1-4-15,0 1 0 0,-1 0 0 0,4-2 0 0,-3 0 2 0,2 0 3 16,0-1 4-16,0-1 3 0,-2-1 3 0,4-1 5 0,-4 0 5 16,0-2 4-16,3 0 6 0,-3-2 4 0,-1 2 4 0,2-5 7 0,-3 2 4 15,0-2 6-15,-1 0 3 0,2 0 5 0,-4-1 5 0,-1 0 6 16,-1-1 8-16,0 0 6 0,-3 1 7 0,1 2 6 0,-3-2 8 16,-1 2 7-16,0 0 6 0,-1 2 8 0,-1 0 6 0,-1 2 5 0,0 0 5 15,-2 2 0-15,1-2 1 0,0 5-5 0,-1-1-5 0,2 1-8 16,-2 1-8-16,2 1-9 0,-1 2-11 0,1 1-7 0,0 2-8 15,-1 0-8-15,-1 0-7 0,2 3-6 0,-2 1-5 0,2 4-2 0,-3 0-2 16,1 2 0-16,-1 3 0 0,1 1 4 0,0 3 3 0,2 2 2 16,-3 0 3-16,3 3 3 0,1 0 1 0,2 0 0 0,0 2 0 0,0 0 2 15,2 0-1-15,1 1 1 0,2 0-1 0,-1-3 0 0,1 3-1 16,0-3-2-16,3 0-2 0,0-3-5 0,-2 3-3 0,2-4-3 0,0 0-4 16,3-3-3-16,-2-1-3 0,0 1-4 0,1-3-3 0,0-2-4 15,1-1-5-15,0-3-5 0,0 0-4 0,0-3-5 0,2-1-3 16,-2-2-1-16,3 0 0 0,-1-2 4 0,-2-3 2 0,3-1 3 0,-3-1 3 15,3-2 3-15,-1-1 5 0,-2-4 4 0,0 0 4 0,-1 1 6 16,-1-2 9-16,0-1 11 0,-2-3 12 0,-1 2 11 0,-1-1 9 0,1 2 11 16,-3-1 8-16,-1 0 10 0,-1 0 7 0,-1 2 10 0,-1 2 6 15,-1-3 6-15,-1 4 5 0,-1 0 4 0,-1 2 1 0,0 1-4 16,2 0-4-16,-2 2-8 0,0 1-9 0,2 1-10 0,-3 0-10 0,3 3-11 16,-2 2-10-16,2 0-8 0,-2 2-8 0,0 1-7 0,2 1-7 15,-1 4-5-15,1 0-5 0,-1 3-2 0,3 1-2 0,-1 1 1 0,0 3 1 16,2 1 1-16,0 0 1 0,2 0 0 0,1 3 0 0,1 0-2 15,-1-1-3-15,3-1-6 0,0 0-8 0,0 1-6 0,3-3-6 16,-2-1-7-16,1 0-5 0,0-1-6 0,2-1-5 0,-1-3-6 0,1 1-5 16,-2-4-7-16,2 1-6 0,0-4-8 0,-2 1-7 0,3-4-5 15,-2-1-5-15,3-1-2 0,-2-3 1 0,0-1 2 0,1-1 2 0,-2-3 3 16,1-2 4-16,-2 1 4 0,0-5 5 0,1 0 6 0,-4-2 9 16,2 1 10-16,-3-2 14 0,1-1 18 0,-1 0 21 0,-2 1 18 15,-2-1 18-15,0 0 17 0,0 2 16 0,0 2 15 0,-2 0 13 0,-2-1 14 16,3 4 12-16,-1-1 9 0,0 3 8 0,-1 1 4 0,2 1-1 15,-3 1-5-15,3 1-7 0,-1 1-14 0,2 0-14 0,0 3-15 0,0 0-14 16,0 2-14-16,0 0-11 0,2 2-11 0,-1 0-11 0,3 1-6 16,0 1-6-16,1 2-4 0,1 1-2 0,-1 2 1 0,1 0 0 15,-1 2 4-15,3-1 4 0,1 2-2 0,-1 2-7 0,0-1-6 0,1 0-8 16,0 0-11-16,-3 1-14 0,4 1-16 0,-1-1-14 0,-1 0-18 16,0-1-20-16,0 1-19 0,1-2-24 0,-1 0-16 0,-2-2-15 0,4-1-11 15,-4 0-7-15,0-1-11 0,3-2-10 0,-5-2-8 0,4-1-4 16,-2-1 4-16,-1-2 9 0,2-2 17 0,-3-3 21 0,2 1 26 15,-1-3 29-15,-2-2 28 0,0-2 25 0,-1 1 30 0,1-4 30 0,-3 1 34 16,0-2 33-16,0 0 37 0,0 0 34 0,-3-3 26 0,1 2 24 16,-1 2 18-16,0-1 16 0,0 0 9 0,-3 1 8 0,1 2 2 0,2-1 0 15,-2 3-3-15,0 2-8 0,0 0-9 0,2 1-14 0,-3 1-16 16,3 2-16-16,-2-1-18 0,0 3-17 0,-1 1-19 0,1 1-17 0,-1 3-18 16,1-1-15-16,-1 5-12 0,0 2-11 0,-2-2-8 0,0 5-6 15,0-1-3-15,2 6-2 0,-3-2-4 0,2 4-6 0,-1 0-10 16,2 1-10-16,-3 1-15 0,2 0-18 0,1 0-21 0,-1 0-24 0,2 0-28 15,0-1-31-15,1-2-36 0,1 1-39 0,3-1-65 0,0-3-79 16,0-2-78-16,0-1-81 0,3-2-37 0,1-3-13 0,1-2 4 16</inkml:trace>
  <inkml:trace contextRef="#ctx0" brushRef="#br0" timeOffset="336392.3994">15087 9241 47 0,'1'-6'598'0,"1"2"10"0,-2 1 8 0,2-2-60 0,-2 2-94 16,0 1-96-16,1-1-96 0,-1 3-67 0,0 0-53 0,0 0-30 0,0 3-25 16,0 1-14-16,0-1-11 0,0 3-10 0,0 1-10 0,0 2-7 15,0 2-7-15,0 0-6 0,0 1-3 0,0 4-1 0,0-1 0 0,0 1 0 16,0 0-1-16,0 3-4 0,2 0-3 0,0-1-9 0,-2 0-11 16,1 2-12-16,1-2-9 0,-1 0-16 0,-1-1-13 0,3 0-19 15,-3 0-18-15,2-1-20 0,-1-2-23 0,-1-1-23 0,3 0-26 0,-3-4-22 16,2 1-20-16,0-3-42 0,-1-1-56 0,-1 0-71 0,2-4-82 0,-2-2-46 15,0 0-29-15,1-3-6 0</inkml:trace>
  <inkml:trace contextRef="#ctx0" brushRef="#br0" timeOffset="336551.2579">15090 8932 246 0,'-2'-13'607'15,"-1"0"8"-15,2 3 3 0,-1 0-84 0,0 4-132 0,2 0-108 16,-1 0-97-16,-1 1-68 0,2 2-51 0,0 0-35 0,2 1-28 0,-1 2-29 15,1 1-31-15,0 0-41 0,1 2-43 0,0 2-57 0,4-1-59 16,0 2-101-16,-1 2-122 0,-1 0-68 0,2 4-42 0,-1-2-14 0</inkml:trace>
  <inkml:trace contextRef="#ctx0" brushRef="#br0" timeOffset="337318.4924">15313 9025 477 0,'-1'-6'621'15,"1"-1"15"-15,-2 0 18 0,0 2-98 0,2-1-154 0,-1 0-96 0,1 3-66 16,0-1-41-16,0 1-30 0,0-1-24 0,0 3-22 0,1 1-21 16,-1 0-20-16,0 0-18 0,4 3-16 0,-3 2-16 0,3-1-14 0,0 5-12 15,-1 2-11-15,0 0-4 0,2 4-3 0,-2 3 2 0,2 2 2 16,-2 1 7-16,3 0 8 0,-3 4 3 0,0 2 1 0,-1-1 0 0,0 0-2 16,-1 2-5-16,-1-2-9 0,0 0-8 0,0 0-10 0,0-1-11 15,0-1-10-15,0 0-11 0,-1-4-12 0,-1 1-12 0,2-3-11 16,-2 0-11-16,2-3-11 0,-1-2-6 0,-1-2-4 0,2 1-8 0,-1-3-6 15,-1-3-8-15,0-2-5 0,-2-1-6 0,3-3 0 0,-3-3 3 16,1 0 7-16,0-3 9 0,-2-1 10 0,0-3 10 0,-1 1 10 0,-2-6 11 16,0 2 9-16,0 0 19 0,-1-2 22 0,-1 0 26 0,2-1 27 15,-1 2 26-15,-2 0 28 0,3 1 20 0,-2 0 19 0,1 1 14 16,1 0 16-16,0 2 11 0,3 3 11 0,-1-1 4 0,0 0 1 0,1 3-6 16,4 0-10-16,-3 0-11 0,3 2-16 0,-1 1-17 0,2-1-20 15,0 3-15-15,0 0-13 0,2 0-13 0,-1 0-10 0,4 0-10 16,-2 3-7-16,5-1-4 0,0 1-1 0,0-1 1 0,2 3 2 0,2-2 1 15,1 1 1-15,1 1 1 0,0-1-2 0,3 1-2 0,-2-2-6 16,2 1-7-16,-1-1-9 0,1 0-10 0,1-1-9 0,-1 1-10 0,-2-2-10 16,2-1-8-16,-3 0-6 0,2-1-4 0,-2-2-1 0,0 1 2 15,-1-1 3-15,1-2 6 0,-3 0 7 0,-1-3 10 0,-1 1 11 0,1-2 18 16,-4 0 18-16,2-1 17 0,-4 0 18 0,1 1 16 0,-2-1 13 16,-1 1 12-16,-2-1 10 0,2 2 7 0,-2-1 10 0,0 2 4 15,0-1 6-15,-2 1-2 0,2 2-2 0,-2 0-10 0,2 0-11 0,-1 3-15 16,1-1-14-16,0 1-14 0,0 1-14 0,0 1-11 0,0 0-9 15,0 0-10-15,0 1-7 0,0 2-6 0,1 1-5 0,-1 1-2 0,2 0-2 16,-2 3 1-16,2 1 2 0,-1 1 4 0,-1 2 3 0,4-2 0 16,-3 4-1-16,2-2-5 0,1 1-4 0,1 1-5 0,-1 1-4 15,1-2-4-15,-1-1-8 0,1 0-4 0,0 1-5 0,2-3-3 0,2-1-3 16,-3 0-1-16,2-2-1 0,-1 1 3 0,2-4 4 0,-3-1 5 16,4 0 5-16,-1-3 7 0,-1 0 2 0,0-3 7 0,1 0 2 0,-1-1 6 15,0-4 7-15,0 1 7 0,1-2 7 0,-1 0 6 0,0-1 7 16,0-3 7-16,-2 1 6 0,-1 0 9 0,0 1 6 0,-2-1 7 15,0 0 7-15,1 0 8 0,-3 2 7 0,2 1 4 0,-3 0 0 0,3 1-3 16,-3 3-5-16,0 0-9 0,0 0-10 0,0 2-10 0,0 3-6 16,0 0-4-16,0 3-3 0,-3 1-3 0,3 2-3 0,-1 1-4 0,-1 4-6 15,1 2 1-15,-3 2-1 0,1 4 5 0,2 6 6 0,-3 0 8 16,1 4 10-16,0 2 6 0,0 2 5 0,1 3 1 0,-2 2-2 16,1 3-2-16,-1 1-5 0,1 2-5 0,-2 1-3 0,2-1-2 0,-2 5-1 15,-1-2-3-15,2 0-1 0,-1 0-5 0,-2 0-1 0,2-1-4 16,1 1-3-16,-4-5-1 0,3-2-3 0,2-2 1 0,-2-2-2 0,4-5 0 15,-3-2-1-15,3-4-8 0,-1-3-11 0,2-3-21 0,0-4-26 16,0-3-35-16,0-3-39 0,2-5-42 0,-1-2-47 0,3-4-76 16,-3-2-98-16,2-4-108 0,1-3-116 0,-1-4-61 0,-2-2-33 0,1-3-12 15,-2-1-3-15</inkml:trace>
  <inkml:trace contextRef="#ctx0" brushRef="#br0" timeOffset="337785.51">12624 10473 352 0,'-5'-4'566'0,"-4"0"15"0,3 1-44 0,-1-1-75 0,2 1-88 0,-1-1-96 0,0 2-57 0,1-1-36 0,2 0-20 15,0 0-9-15,0 1-8 0,1-1-8 0,2 3-11 0,2-3-16 16,3 1-15-16,-1 0-15 0,5-1-14 0,3 0-13 0,6-1-12 0,3 1-11 16,8-1-10-16,4-2-6 0,11-1-5 0,7 0-5 0,7 0-1 15,12-2-4-15,7 0-2 0,10-2-3 0,8-1 2 0,6 0 3 0,5 0 1 16,6 2 1-16,2-2-6 0,3 2-9 0,3 0-9 0,2-2-10 16,0 3-12-16,-1-3-10 0,0 4-2 0,-3-2 2 0,-3 0 1 0,-8 4 5 15,-7-4-3-15,-5 0-5 0,-3 1-2 0,-4 1 0 0,-7-1 3 16,-2 1 6-16,-7-2 2 0,-5 2 2 0,-7 0-8 0,-6 0-14 15,-7-1-33-15,-5 2-41 0,-7 2-81 0,-9 2-100 0,-4-1-101 0,-10 1-101 16,-7 3-53-16,-8-1-30 0,-7 1-19 0</inkml:trace>
  <inkml:trace contextRef="#ctx0" brushRef="#br0" timeOffset="338824.7897">16214 9315 225 0,'-2'0'633'0,"1"0"14"0,1 0 14 0,-2 1 13 0,2-1-102 0,0 0-164 0,0 0-102 15,0 0-74-15,0 0-47 0,0 0-30 0,0 0-22 0,0 0-13 0,0 0-15 16,0 0-13-16,0 0-17 0,0 0-18 0,2 0-17 0,-1 2-21 15,3-2-18-15,-3 0-17 0,4 0-15 0,1 0-15 0,0 0-15 16,2 0-15-16,0 0-15 0,5 0-16 0,-2 0-20 0,0 0-20 0,3 0-25 16,-1 0-26-16,3 0-28 0,-4 0-30 0,2 0-36 0,-1 0-42 15,1 0-51-15,-1 1-56 0,-3-1-48 0,0 2-46 0,-2-1-21 16,-1 1-8-16</inkml:trace>
  <inkml:trace contextRef="#ctx0" brushRef="#br0" timeOffset="339002.4018">16138 9566 426 0,'-3'3'567'0,"0"2"13"0,1-1-61 16,2-4-97-16,0 3-70 0,0-3-54 0,0 2-37 0,5-2-30 0,-4 0-19 15,4 0-15-15,0-2-14 0,1 2-16 0,2-3-17 0,3 3-20 16,0-4-23-16,1-1-24 0,3 2-27 0,0-1-31 0,2 0-31 16,1-1-33-16,0 1-45 0,4-1-52 0,-1-1-89 0,1 1-107 0,0 2-117 15,3-2-121-15,-3-2-62 0,2 4-34 0,-2-2-17 0,4-2-8 16</inkml:trace>
  <inkml:trace contextRef="#ctx0" brushRef="#br0" timeOffset="368735.4899">17361 8931 156 0,'0'-6'556'0,"0"-1"-1"0,-1 0-3 0,-1 2-105 0,1 2-153 0,-3-2-87 15,3 1-54-15,-1 1-34 0,-2 1-23 0,2-1-15 0,-1 1-10 0,0 1-12 16,0-1-12-16,-1 2-14 0,1 0-11 0,0 0-11 16,-2 3-10-16,-2-1-5 0,0 2-5 0,1 0-4 0,-2 3-1 0,-1 0 0 15,-3 3 5-15,1 0 3 0,-3 3 4 0,1 1 6 0,-2 0 5 0,0 5 4 16,0 0 6-16,-1 2 5 0,-2 2 2 0,2 1 3 0,-1 2 4 15,3 1 0-15,-3 1 2 0,1 0-1 0,3 3-4 0,0-2-2 0,3 1-3 16,-2 2-2-16,4-2-3 0,1 2-2 0,0-1-1 0,4-2-3 16,0 0 0-16,1-2-2 0,2 2 0 0,3-4-1 0,-1 1 0 0,3-2 0 15,1-2 1-15,3-1-1 0,-1-3 1 0,1 1 2 0,1-4-1 16,3 1 1-16,-2-4-1 0,3 0 0 0,2-4-1 0,0 1-2 0,0-4-1 16,3 0-2-16,0-3-3 0,0-2-1 0,1-2-1 0,2-5-3 15,-1 2-4-15,1-7 0 0,0 2-2 0,2-5-1 0,-3-3-2 16,2-2-1-16,-1-3-1 0,0-2 1 0,-3-5-2 0,2-2-2 15,-2-1-1-15,-2-3 0 0,0-1-2 0,-4-2 0 0,0-1-1 0,-2-2 0 16,-1 2-1-16,-6 0 3 0,1 0 7 0,-2 2 4 0,-6 1 5 0,0 0 6 16,-2 1 3-16,0 4 3 0,-4 1 2 0,-2 2 3 0,-2 3 0 15,-1 1 1-15,0 1 1 0,-2 4-1 0,0 2-2 0,-1 3-11 0,-1 1-18 16,-1 4-20-16,2 1-22 0,-4 3-29 0,1 3-33 0,2 3-39 16,-4 4-41-16,4 2-82 0,-3 4-104 0,0 5-77 0,-1 1-66 0,5 2-36 15,-4 3-20-15</inkml:trace>
  <inkml:trace contextRef="#ctx0" brushRef="#br0" timeOffset="369067.3315">17812 8981 318 0,'3'-20'623'0,"-1"5"8"0,-1 0 11 0,-1 2-60 0,2 1-89 0,-2 0-122 0,0 2-138 0,0 2-80 0,0 1-48 0,0 1-31 0,0 0-20 0,0 4-13 16,0-1-11-16,0 1-10 0,0 2-9 0,0 0-12 0,0 3-12 15,-2 1-12-15,1 5-9 0,-1 0-4 0,-1 2 0 0,0 4 2 0,-5 3 7 16,3 1 6-16,0 2 10 0,-3 3 7 0,2 3 9 0,-3 2 5 16,-1 2 3-16,2 0 3 0,-1 3 1 0,3 2 1 0,-2-1 5 15,1 2-1-15,1 1-1 0,-2-1 0 0,5 1 0 0,0-3 0 0,1 2 1 16,0-2-4-16,2 0-1 0,2-2-3 0,1-2-4 0,1 0-4 15,0-3-7-15,4-1-8 0,0-2-9 0,0-2-12 0,0-3-10 0,1 0-20 16,4-1-21-16,-1-5-28 0,0 0-28 0,0-3-33 0,6-2-36 16,-2-1-49-16,1-1-55 0,2-3-75 0,-2-3-86 0,5-2-50 0,-1-3-34 15,-2-1-12-15</inkml:trace>
  <inkml:trace contextRef="#ctx0" brushRef="#br0" timeOffset="369516.6066">18054 9124 142 0,'-8'-6'592'0,"3"-1"8"16,0 4-7-16,2-2-12 0,2 2-118 0,-3 0-175 0,3 2-104 15,-1-1-65-15,2 2-36 0,0 0-25 0,0 0-14 0,2 2-14 0,1 1-9 16,-1 1-14-16,-1 1-7 0,2 1-6 0,1 1-4 0,1 3-2 0,-1-1 2 16,1 1 3-16,-1 2 5 0,1 0 6 0,0 0 2 0,2 1 2 15,-3 1 1-15,1 1-1 0,-2 0 0 0,0-2 0 0,0 2-1 16,0-1-1-16,1 1 1 0,-3-2 1 0,1 0 0 0,0 0 1 15,-2-3 1-15,0 2 0 0,0-1 2 0,-2-1 3 0,0-1 3 0,2-1 3 16,-3-1 4-16,1-2 4 0,1 2 5 0,-1-2 6 0,-1 0 6 16,1-2 5-16,1-3 8 0,-1 4 6 0,2-4 6 0,0 0 2 0,-1 0 1 15,1-4 2-15,-2 4-2 0,0-3-2 0,2-2-2 0,0-2-5 16,0 0-5-16,2-1-10 0,0 0-10 0,1-3-12 0,0-1-11 16,3-2-12-16,-1 2-9 0,4-2-9 0,-1-1-5 0,2 0-4 0,2-2-5 15,-2 2-5-15,5 0-2 0,-1 2-2 0,-2 0 0 0,2-1 1 0,-1 4 2 16,1-2 3-16,1 2 2 0,-1 3 2 0,-3-1 1 15,0 0 0-15,0 5 0 0,0-2 2 0,-3 2 0 0,1 3 2 0,-1 0 2 16,0 1 2-16,0 3 2 0,0 0 4 0,-2 3 2 0,-1 1 2 16,2 1 5-16,-3 2 3 0,2 1 5 0,-1 3 3 0,-2 0 3 0,-1 2 4 15,0-1 2-15,-1 3 2 0,-1 2 2 0,0-3-1 0,-1 1 0 16,1 1 1-16,-4-1-2 0,3 0-1 0,-1 1-5 0,-3-1-7 16,4-2-7-16,-4 0-9 0,2-2-12 0,0-1-15 0,0 1-20 0,0-2-23 15,-1-3-27-15,1 0-26 0,1 0-34 0,-1-3-32 0,2-1-58 16,-2 1-72-16,1-5-87 0,-1 0-97 0,3-2-54 0,0-2-32 0,-1-3-11 15,1 0 3-15</inkml:trace>
  <inkml:trace contextRef="#ctx0" brushRef="#br0" timeOffset="369834.3124">18488 8816 111 0,'-1'-13'623'0,"-1"3"9"0,2-2 7 0,-1 1-50 0,1 1-80 0,0 3-109 0,0-3-127 0,0 3-74 0,0-1-49 15,1 2-31-15,1 0-20 0,1 2-18 0,0-1-19 0,2 1-18 16,1 1-16-16,0 0-12 0,1 1-13 0,3-3-10 0,-1 5-9 16,0 0-9-16,3 0-6 0,0 0-3 0,-1 3-5 0,0-1 0 15,0 3-2-15,0 0 2 0,-3 0 2 0,2 1 0 0,-2 2 1 0,-4 2 1 16,1 0 1-16,-2 2 2 0,-1 2 1 0,-2-2 5 0,-2 2 4 16,-2 1 5-16,-1 2 6 0,-2-1 8 0,-1 0 11 0,-1 0 7 15,0 1 6-15,-3 0 5 0,2 0 5 0,-2-1 2 0,1-1 2 0,-3 0 3 16,4 0 3-16,0 0-1 0,0-2 2 0,2-1-3 0,2-1-3 0,-2 1-4 15,3-2-5-15,2 1-3 0,1-2-4 0,1 0-1 0,2-2 0 16,1 1 0-16,1-2 0 0,4-1-5 0,2 2-9 0,2-2-12 16,0-2-18-16,6 1-22 0,2-3-29 0,1 1-39 0,2-2-43 0,1-3-66 15,6-1-78-15,-3 1-104 0,4-6-116 0,2 1-67 0,0 0-43 16,-1-1-19-16,1-3-3 0</inkml:trace>
  <inkml:trace contextRef="#ctx0" brushRef="#br0" timeOffset="370085.8003">19113 8719 253 0,'-8'-6'652'0,"5"1"15"0,0 2 12 15,-2-2 8-15,3 2-113 0,1 1-176 0,1-3-107 0,0 3-72 16,0 0-52-16,0 2-36 0,0 0-29 0,0 0-21 0,1 2-20 0,2 0-19 16,2-2-15-16,-2 5-16 0,2 0-11 0,3 1-11 0,0 1-5 15,2 2-3-15,0 2 1 0,1 0 1 0,1 5 6 0,0 1 5 0,3 0 6 16,-2 3 6-16,0 1 3 0,1 2 3 0,-1 3 4 0,-2 1 2 15,0 3 2-15,0 2 4 0,-3 2 1 0,-2 0 4 0,-1 5-1 16,-5 0 1-16,0 2-5 0,-5 2-8 0,-2 3-12 0,-3 0-19 0,-7 2-21 16,1 2-23-16,-8 0-33 0,-1 0-34 0,-5 1-37 0,-3 0-40 15,-2-2-61-15,-3 1-67 0,-2-1-109 0,-4-2-126 0,1 1-63 16,-2-3-31-16,-3 0-9 0,1-1 4 0</inkml:trace>
  <inkml:trace contextRef="#ctx0" brushRef="#br0" timeOffset="371800.4748">17028 10038 51 0,'1'-7'523'0,"-1"-1"7"0,2 1-63 0,-2 3-96 0,0 0-84 0,0-1-80 0,0 3-48 0,0 0-34 15,0 0-25-15,0 2-18 0,0 0-13 0,-2 0-11 0,1 2-5 16,-2 0-5-16,-1 3-4 0,0 1-5 0,-5 1-3 0,-1 5-3 0,-1 0 3 16,-5 5 5-16,-3-1 5 0,-2 6 8 0,-4 2 7 0,0 4 7 15,-7 3 4-15,-1 3 0 0,-2 2-3 0,-3 4-8 0,-6 2-3 0,-4 5 0 16,-2 1-4-16,-2 0-5 0,-2 6-5 0,-1-4-6 0,-4 1-6 16,2 2-8-16,-1-2-4 0,-1-1-6 0,3-4-4 0,2 0-2 15,1-4 0-15,3-1-1 0,1-2-3 0,6-3-5 0,1-2-2 0,6-1-3 16,2-5-7-16,4-3-12 0,5 0-14 0,4-5-18 0,4-2-20 0,4-1-25 15,1-2-28-15,5-3-33 0,3-2-67 0,4-2-79 0,4-2-101 0,3-3-107 16,5-3-55-16,3-2-26 0,3-4-10 0</inkml:trace>
  <inkml:trace contextRef="#ctx0" brushRef="#br0" timeOffset="372183.8856">17236 10206 100 0,'0'-6'540'0,"0"-1"3"15,0 4-12-15,0-2-19 0,0 3-115 0,0 0-164 0,0-3-92 16,0 5-59-16,0 0-34 0,0 0-22 0,0 0-9 0,2 0-4 15,-2 5 4-15,2-3 6 0,-1 1 0 0,-1 1-1 0,2 4-2 16,-1 1-1-16,1 2 2 0,0 1 5 0,-1 2 8 0,3 5 9 0,-3 0 11 16,1 4 10-16,0-2 9 0,2 8 6 0,-1 0 3 0,0 2 0 0,0 4 1 15,2 1 1-15,-2 3-5 0,1 1-2 0,-1 3-6 0,1 2-8 16,-1 0-8-16,0 1-8 0,-1-1-7 0,1 3-10 0,-1 0-4 16,0-3-4-16,-2 2-3 0,1-2-3 0,-1-2-3 0,0 2-2 0,0-4-1 15,0-1 0-15,-1-1 1 0,1 0 2 0,-2-4 1 0,2-2 3 16,0-3 0-16,0 0 0 0,0-4-8 0,0-1-10 0,0-5-15 15,0 2-15-15,0-6-19 0,2 1-20 0,-2-4-29 0,1-2-31 0,1-3-47 16,1-3-56-16,0-2-102 0,3-3-128 0,-3-3-83 0,2-2-58 16,0-4-26-16,0-4-8 0,1-2 1 0</inkml:trace>
  <inkml:trace contextRef="#ctx0" brushRef="#br0" timeOffset="372516.856">17648 10130 117 0,'1'-12'588'0,"-1"2"8"0,0 3 8 0,0-1 8 0,0 2-122 16,0 2-190-16,2-1-104 0,1 2-63 0,-3 0-40 0,1 2-24 0,1-1-14 15,-1 2-5-15,3 2 0 0,0-1 2 0,1 3-3 0,3 1-4 0,1 1-4 16,1 3-7-16,1 3-2 0,7 2-1 0,0 1 3 0,2 3 4 15,2 1 7-15,1 5 9 0,2 2 6 0,3 1 3 0,0 4-1 16,2 1-1-16,3 4-4 0,0 1-4 0,0 4-4 0,2-1-5 0,0 4-5 16,0 0-6-16,-2 3-5 0,0 0-4 0,2 1-6 0,0-2-4 15,-5 0-7-15,1 3-3 0,-1-3-6 0,-1-1-4 0,-4-1 1 16,2 0 2-16,-2-3 2 0,1 0 3 0,-3-4-1 0,-2 1-3 0,1-4-2 16,-2-3-5-16,-2 0-11 0,1-4-11 0,-5-3-17 0,2-2-19 15,-2-2-24-15,-3-3-29 0,0-1-40 0,-2-3-43 0,0-2-97 16,-3-4-124-16,-1-1-97 0,-2-3-81 0,-3-3-39 0,0 0-19 0,-2-3-4 15</inkml:trace>
  <inkml:trace contextRef="#ctx0" brushRef="#br0" timeOffset="375202.1714">14225 11618 317 0,'0'-5'584'0,"0"0"18"0,0-2-39 0,0 4-64 0,0 0-90 0,0 0-101 0,0 0-61 0,0 0-46 0,0 1-27 15,0-1-18-15,0 3-18 0,0 0-14 0,0 0-21 0,0 0-21 16,0 0-23-16,0 0-24 0,0 0-18 0,0 2-14 0,0-1-11 16,-1 2-6-16,1 2-4 0,-3-1-3 0,1 1 1 0,2 2 1 0,-1 3 2 15,-1-2 2-15,2 3 4 0,-2 0 3 0,-1 3 6 0,0 0 5 16,1 3 5-16,1 0 2 0,-1-4-1 0,-1 6-5 0,1-3-9 15,1 4-8-15,-1-2-11 0,1-2-13 0,-4 2-16 0,5-1-17 0,-3 1-18 16,1-2-23-16,2 1-25 0,-1-2-27 0,-1 0-29 0,2-1-31 0,-1-3-36 16,-1 0-40-16,2-2-39 0,0 1-36 0,0-4-47 0,0 1-49 15,0-5-30-15,0-2-16 0</inkml:trace>
  <inkml:trace contextRef="#ctx0" brushRef="#br0" timeOffset="375633.7264">14173 11571 525 0,'0'-16'564'0,"0"0"1"0,0 0-61 0,0 4-93 0,0-1-79 16,0 2-71-16,0 0-47 0,0 3-37 0,2-2-22 0,-1 3-18 16,-1 1-16-16,2 0-16 0,0 1-20 0,-1 1-20 0,2 1-20 15,-1-1-18-15,1 2-13 0,3 0-10 0,-1 2-9 0,1 0-6 0,2 0-5 16,-1 0-4-16,2 2-4 0,-1 2-3 0,3 1 0 0,0-1-1 0,0 2 2 16,-1 2 3-16,1-1 2 0,-2 2 4 0,-1 2 2 15,1-1 1-15,-2 2 1 0,-2 0 0 0,-2 2 1 0,0-1 0 0,0 1 0 16,-3-1 3-16,0 1 3 0,0-2 1 0,-3 0 2 0,-2 5 0 0,2-5 1 15,-2-1 0-15,-1 1 1 0,-2-1 0 0,0-2 1 0,0 1 1 16,2 0 1-16,-2-3 4 0,0 1 2 0,3-3 1 0,-1 1 3 16,0-2 4-16,0 0 3 0,3-1 3 0,-1 0 5 0,1-2 4 0,1 1 2 15,-1-1 5-15,3-1 0 0,0 0 1 0,0 0-4 0,0 0-6 16,0 0-6-16,0 0-9 0,2-1-10 0,-1-1-13 0,1-1-11 16,1 2-11-16,2-2-9 0,-2-1-10 0,5 2-6 0,-2 0-7 0,-1-1-6 15,3 0-4-15,1 2 0 0,-1-1 1 0,2 2 5 0,-2 0 4 16,3 0 6-16,-2 0 9 0,1 2 6 0,2-1 9 0,-2 4 3 0,-2-1 7 15,3 2 2-15,-2 0 2 0,-1 2 4 0,2 1 1 0,-4 1 3 16,0 1 2-16,-1 2 2 0,0-2 1 0,-1 1 2 0,-4 1 2 0,0 0 3 16,-2 1 0-16,-1 0 3 0,-2-1 5 0,0-1 6 0,-2-1 6 15,1 2 5-15,-3-2 5 0,-1-3 2 0,1 2 5 0,-2-3 2 16,1 1 3-16,0-4 1 0,-2 1 1 0,1-1-3 0,0-1-4 0,-2-1-13 16,2-2-13-16,0 0-25 0,0 0-26 0,1-2-35 0,0-3-40 15,0 1-67-15,2-2-80 0,2-2-90 0,-2 2-92 0,3-6-61 16,2 0-45-16,1-2-21 0,2-1-8 0</inkml:trace>
  <inkml:trace contextRef="#ctx0" brushRef="#br0" timeOffset="376032.7946">14581 11676 18 0,'2'3'519'0,"-1"-2"4"0,2 2-6 0,-1-2-12 0,-1 1-110 0,-1 1-159 16,2 1-93-16,0-1-59 0,-1-1-30 0,2 1-15 0,-1 1-9 15,0 1-1-15,1-2-3 0,0 2-1 0,0-1-5 0,0 1-3 16,2-1-1-16,-2 2-1 0,0-1 1 0,0 1 0 0,-1-3 0 0,1 4-3 16,0-2 0-16,1 0-4 0,-1-1-4 0,0-1-3 0,1 2-5 15,-2-2-4-15,1-1-3 0,-1 0-4 0,-1-1-7 0,3-1-5 16,-3 0-6-16,2 0-9 0,1-1 0 0,-1-1-1 0,0-3 2 0,1 0 0 16,-2-2 3-16,1 0 1 0,0-3 1 0,1 2 3 0,-3-1 2 15,3-2 3-15,-4 0 10 0,1-1 12 0,-1 1 13 0,0-2 11 0,-1 4 10 16,1-2 8-16,-4 2 9 0,1 0 9 0,1 1 8 0,-1 3 7 15,-2-2 6-15,1 0 3 0,-1 2 2 0,2 0 0 0,-2 2-4 0,2 3-7 16,-2 0-7-16,0 0-6 0,0 0-9 0,-2 0-9 0,1 3-10 16,-1 1-8-16,1 2-6 0,-2 1-5 0,0 1-3 0,0 3-3 15,0-1 0-15,-1 2-1 0,3 2-1 0,-2 1 2 0,1 0 0 0,0 1 2 16,2 2 2-16,0 0 2 0,0 0 1 0,3 0 1 0,-1 0 0 16,3-1-3-16,0 3-5 0,0-3-5 0,0 0-8 0,3-2-9 15,2-2-13-15,0 1-16 0,0-1-19 0,4-2-24 0,-1-1-26 0,2-1-29 16,-1-1-34-16,4-5-37 0,0 1-35 0,2-3-33 0,0-1-37 15,3-2-37-15,-1-4-44 0,0-1-48 0,1 0-22 0,0-4-7 16</inkml:trace>
  <inkml:trace contextRef="#ctx0" brushRef="#br0" timeOffset="376299.4654">14940 11659 481 0,'2'-11'558'16,"-2"1"-7"-16,-2 0-20 0,0 3-58 0,-1-1-76 0,1 0-66 16,-1 1-64-16,0 4-43 0,0 0-36 0,-3-2-29 0,4 2-24 15,-1 2-24-15,0-1-21 0,-2 2-19 0,2 0-17 0,-2 2-16 16,2 1-14-16,-3 0-11 0,1 0-6 0,0 3-6 0,-1 1-4 0,1 1-3 15,0 1 1-15,-1-1 0 0,1 3 1 0,1 0-1 0,0-1 2 0,0 1 1 16,0 4-1-16,3-2 1 0,-1 1 0 0,2 1 0 0,0-2-3 16,2 2-1-16,-1-1-1 0,3 1-5 0,0 0-3 0,1-2-3 15,0 1-3-15,3 0 0 0,-4-2-4 0,3 1-1 0,1-1-1 0,-2-2-1 16,2 1-1-16,-2-1 0 0,-1 0 1 0,2-3 2 0,-3 0 1 16,2 0 4-16,-1-2 3 0,-2 0 3 0,0-1 3 0,-1-1 3 0,-2 0 2 15,2 0 2-15,-2-2 2 0,0 3 2 0,-2-4 0 0,0 1 0 16,-1-1-3-16,0 0-4 0,-2-1-5 0,-4-1-9 0,3 0-9 15,-2 0-15-15,0-1-16 0,-5-2-22 0,2 1-27 0,-1-2-30 16,0 0-37-16,1-1-67 0,-1-3-85 0,1 1-78 0,-2-4-77 0,2 1-47 16,3-2-32-16,0-1-11 0</inkml:trace>
  <inkml:trace contextRef="#ctx0" brushRef="#br0" timeOffset="376521.4463">15063 11322 390 0,'5'-4'562'0,"-2"1"4"0,3 2-57 0,-3 1-88 0,-1 0-101 0,1 1-107 16,0 2-65-16,1 2-40 0,-1 2-19 0,0 0-11 0,0 2-4 16,2 1-1-16,-2 3-2 0,0 1-2 0,0 3-2 0,-1 2 1 15,-1-1-3-15,1 3 0 0,0 1-4 0,-1 3-6 0,-1-4-4 0,0 6-6 16,0 0-5-16,0-2-4 0,-1 5-4 0,-1-6-4 0,2 3-2 0,-2 0-4 16,2-1-8-16,-1-1-13 0,-1 1-11 0,2-2-9 0,-1-2-14 15,-1 2-14-15,2-6-20 0,0 2-19 0,0-4-25 0,0 0-26 16,2-2-29-16,-1-2-33 0,-1 0-42 0,3-4-47 0,-1 2-60 0,1-3-67 15,1-4-55-15,-1-2-49 0,1-1-23 0,-1-4-12 0</inkml:trace>
  <inkml:trace contextRef="#ctx0" brushRef="#br0" timeOffset="376666.6858">15155 11712 456 0,'-3'-9'647'16,"0"-1"17"-16,1 5-14 0,0-2-25 0,1 2-103 0,-1 0-142 0,2 1-91 15,0 1-64-15,0 1-46 0,2-1-37 0,-1 2-29 0,1-1-24 16,1 2-26-16,0-1-25 0,2 1-29 0,4 0-31 0,-1 0-39 15,5 0-41-15,1 0-49 0,2-2-52 0,5 1-80 0,2 1-96 0,4-2-97 16,1 0-99-16,4 0-50 0,4 0-27 0,1-2-10 0,1 1-7 0</inkml:trace>
  <inkml:trace contextRef="#ctx0" brushRef="#br0" timeOffset="378001.9057">16214 11550 194 0,'0'-4'580'0,"0"1"8"0,0-1 7 0,0 1-83 0,0 0-130 0,0 1-95 0,0 2-80 0,0 0-54 0,0 0-40 0,0 0-25 0,0 0-20 15,0 0-16-15,0 2-16 0,0 1-16 0,-2 1-14 0,2 3-12 16,-1-1-8-16,-1 3-4 0,2 0-2 0,-3 1 4 0,1 2 2 0,-1 1 5 16,1 3 6-16,1-1 6 0,-3 1 5 0,0 1 3 0,1 2 3 15,2 2 0-15,-3-4 2 0,3 2-1 0,-1-1-1 0,0 3-1 16,-1-6-2-16,2 1-1 0,-1-1-1 0,2 1-2 0,-2-3-3 0,2-2-1 15,0-1-2-15,0-1-4 0,0-1 0 0,0-2 0 0,2-2-2 0,-2 1-2 16,3-4-4-16,0 1-1 0,-1-4-2 0,3 1 0 16,0-4-3-16,2 1 1 0,0-2 3 0,2-3-1 0,-1 0 3 0,3-2-2 15,-1 2 1-15,-1-5 0 0,4-1-2 0,-4 0 3 0,1 2 4 0,1-2 5 16,-2 2 5-16,-1-1 6 0,2 1 6 0,-2 2 3 0,-2 1 2 16,0 1 2-16,-1 1-2 0,1 1-1 0,-3 1-2 0,1 2-4 15,-1 0-3-15,-2 1-6 0,1 0-6 0,0 3-6 0,-2 0-5 0,1 0-5 16,-1 3-4-16,2 0-3 0,0 1-3 0,-2 1-1 0,0 2-1 15,1 1 3-15,-1 1 4 0,0 2 3 0,0 1 6 0,0-2 6 0,0 3 6 16,2-1 4-16,-1 2 2 0,-1 0 0 0,3-1 1 0,-1-1 0 16,-2 2 1-16,1-1-1 0,2-4 2 0,-1 2 0 0,1-2 0 0,0 0 2 15,1-2 1-15,-1 1 3 0,0-3 2 0,0 0 3 0,2 0 1 16,-2-3 0-16,0-2-1 0,3 0 0 0,-1-2-1 0,3-1 0 0,0-1 1 16,0-4 1-16,0 0 0 0,0-2-1 0,4-1-2 0,-4-2-3 15,0 2-2-15,2-6-6 0,-2 0-3 0,0 0 0 0,-2-1 0 16,2 0 1-16,-4 0 2 0,1 0 0 0,-2 0 1 0,-1 0 0 15,0 1-1-15,-1 3 0 0,-1-1-3 0,-1 1-2 0,-1 3-3 0,0-1-3 16,-1 3-1-16,-2 1-2 0,2 2-3 0,-2 0-3 0,-1 1-4 0,2 2-5 16,-3 2-7-16,1 1-8 0,-1 1-11 0,-2 2-11 15,3 0-10-15,-1 2-10 0,-1 1-11 0,-1 1-11 0,3 2-12 0,-1-1-13 16,2 3-16-16,-2-3-10 0,4 3-10 0,0-1-7 0,-1 1-5 0,4-1-1 16,0 0 5-16,0 2 7 0,4-2 8 0,-1-2 13 0,0 2 15 15,4-3 18-15,-2 1 22 0,0-2 25 0,3-2 26 0,0 1 25 0,0 0 22 16,0-2 24-16,0-3 24 0,1 1 21 0,-1-1 18 0,0-1 18 15,0-2 15-15,1 3 16 0,-1-4 13 0,0 1 6 0,1 0 3 16,-1-1 0-16,-1-2 1 0,-1 4-4 0,-1-2-4 0,3 1-5 16,-4-2-5-16,0 2-8 0,0 0-9 0,0 0-8 0,-1 0-11 0,-1 2-14 15,-1-1-13-15,3-1-13 0,-4 3-10 0,2-1-12 0,-2 1-15 16,0 0-12-16,0 0-13 0,0 0-11 0,0 0-9 0,0 1-7 0,0 2-7 16,0-1-4-16,0 2-1 0,0 1-1 0,0-1 1 0,0 1 2 15,0 2 3-15,0 1 3 0,0 1 4 0,0 0 7 0,0-1 6 0,0 3 3 16,2-2 3-16,-1 0-1 0,-1 2-2 0,2-2-3 0,-1 1-3 15,-1-2-1-15,2 0-5 0,-2 2-2 0,2-3-5 0,-1 1-2 0,-1-2-2 16,2-1-1-16,0 0-1 0,-2-3-1 0,1 1 2 0,1 1 0 16,-1-3 1-16,3 1-2 0,-3-2-1 0,1-2 2 0,0 1 0 15,3-3 3-15,-2 1 3 0,-1-2 1 0,3-1-1 0,-2 0 1 0,2-2-1 16,-2 2 0-16,0-3 0 0,2-1 3 0,-2 1 4 0,0-1 6 16,0 1 6-16,-1-2 5 0,1 4 3 0,-1-2 3 0,-1 1 7 0,1-1 3 15,0 1 4-15,-1 1 2 0,-1 1 2 0,2-1-1 16,-1 4 1-16,-1-2-3 0,3 2-4 0,-3 0-1 0,2 0-4 0,-1 2-3 15,-1-2-5-15,0 3-6 0,2-2-9 0,-2 2-5 0,0 0-5 0,2-2-6 16,-2 2-2-16,0 0-2 0,1 0 0 0,1 2-1 0,-1 0 0 16,3-1-1-16,-1 1 1 0,0-1 1 0,0 2 0 0,3 2 3 15,-1-2 3-15,0 3 2 0,0-3 4 0,-1 4 3 0,1-1 1 0,1 2 1 16,-3 0 1-16,2-1 2 0,-2 2-1 0,2 0 2 0,0 0 1 0,-2 0-1 16,1 1 1-16,-2 0 0 0,1 0 1 0,-1-1 0 15,0 0 0-15,-1 0 2 0,-1-2 0 0,2 1 1 0,-2-2 3 0,0 1 6 16,0-1 7-16,0 1 9 0,-2-5 9 0,2 3 11 0,-1-3 10 0,1 1 13 15,-2-1 11-15,0-2 10 0,2 0 11 0,0 0 3 0,0 0 4 16,-1-2 1-16,-1-1-1 0,2-1-5 0,-2 0-5 0,2 0-9 16,-2-3-12-16,2-3-16 0,0 4-17 0,2-5-22 0,0 0-20 0,1 1-22 15,1-3-21-15,0-1-19 0,3 1-19 0,1-2-18 0,3 0-18 16,0 0-23-16,0-2-19 0,5 4-19 0,-2-2-19 0,2 1-17 16,1 3-18-16,-1-1-19 0,1 2-22 0,-1 0-31 0,1 4-32 0,1 0-58 15,-1 1-71-15,-1 1-34 0,1 2-18 0</inkml:trace>
  <inkml:trace contextRef="#ctx0" brushRef="#br0" timeOffset="378653.7504">17186 11680 439 0,'0'-4'569'0,"0"4"7"0,0-3-61 0,-2 3-94 0,1 0-81 0,1 0-71 0,-2-2-47 0,2 1-34 0,0 1-25 15,-1 0-18-15,-1 0-20 0,2 0-20 0,-2 0-21 0,-1 0-21 16,2 0-18-16,-1 1-17 0,0 1-12 0,-2-2-13 0,1 0-6 16,-2 3-4-16,2 1-2 0,0-1-1 0,-4 0-1 0,2 1-1 15,-1 2 2-15,0-2 1 0,1 1 1 0,0 2 2 0,0 0 0 0,-2-1 2 16,4 0-1-16,0 2 2 0,-2-2-2 0,3 0 1 0,1 1-2 15,-1 0-2-15,0 0-2 0,2 1-2 0,0-1-3 0,2-1-2 0,0-1-3 16,-1 3-4-16,2-2 0 0,2 2-2 0,0-2-1 0,-1 1-4 16,1-1 0-16,2 2-2 0,-3-2 1 0,3 1 0 0,-1-4 3 0,0 3 1 15,-1-2 2-15,0 0 2 0,-2 0 4 0,0-1 2 0,0 0 2 16,-1 0 3-16,2-2 1 0,-4 3 2 0,0-3 1 0,0-1 1 0,0 2 2 16,-1-2 1-16,-2 0 2 0,0 0 1 0,-2 3 0 0,0-3 1 15,-1 0-4-15,-5 0-7 0,3 0-9 0,-3 0-12 0,-2 0-13 16,-1 0-14-16,-2 0-19 0,3-3-19 0,-4 3-27 0,4 0-29 15,-1-3-46-15,-2 1-56 0,4-1-81 0,-2 0-95 0,2 0-53 0,2-1-33 16,2-3-10-16</inkml:trace>
  <inkml:trace contextRef="#ctx0" brushRef="#br0" timeOffset="378882.9251">17341 11505 534 0,'5'-5'602'0,"-1"1"0"0,1 2 0 0,-2-1-93 0,0 3-135 0,1 0-109 15,-3 0-92-15,2 3-57 0,-1-1-41 0,0 2-25 0,-1 2-14 16,2 2-9-16,0 1-5 0,-1 1-6 0,-1 3 0 0,-1 1 1 0,2 3 2 16,0-1 4-16,-2 4 4 0,0 2 2 0,0-1 0 0,-2 2-1 15,0 1-1-15,1 1-3 0,-1-2-6 0,-1 4-8 0,0-2-8 16,0-2-11-16,0 4-12 0,0-3-14 0,-1-3-16 0,1 3-17 16,0-3-21-16,0-2-24 0,1-1-25 0,-1-1-30 0,0-1-33 0,3-2-40 15,0-2-44-15,0-3-70 0,0 1-80 0,2-2-52 0,-1-2-38 0,2-3-15 16</inkml:trace>
  <inkml:trace contextRef="#ctx0" brushRef="#br0" timeOffset="379016.8061">17335 11833 470 0,'-4'-10'620'0,"4"-1"12"16,0 1-5-16,0 1-15 0,0 1-113 0,4-2-163 0,-3 3-98 0,4-2-69 16,0 1-43-16,2 3-31 0,1-2-27 0,4 1-27 0,2 0-34 15,-2 0-41-15,7 1-51 0,1 1-57 0,3-3-76 0,1 2-86 16,2-2-107-16,3 3-118 0,1-1-62 0,2 0-33 0,-1-1-15 0,2 0-8 15</inkml:trace>
  <inkml:trace contextRef="#ctx0" brushRef="#br0" timeOffset="379599.7269">18512 11652 326 0,'3'-11'604'0,"0"5"12"0,-1-4 4 0,1 3 1 0,-1 2-120 16,0 0-180-16,-2 1-110 0,1 1-71 0,-1 0-46 0,0 3-28 16,0 0-16-16,0 0-12 0,0 0-13 0,-1 3-13 0,-1 2-13 15,0 2-12-15,-1 1-8 0,-2 1-3 0,-1 2-1 0,-2 3 1 0,0 1 5 16,-1 3 6-16,-4 2 6 0,0 0 9 0,1 3 5 0,-4 1 2 0,-2 1 2 16,1 1 2-16,-2 1-2 0,3-2-1 0,-2 1-2 0,1 0-4 15,0-4-1-15,1-1-3 0,2 2 0 0,3-6 1 0,0 0 2 0,2-6 4 16,1 2 6-16,1-3 9 0,1-2 7 0,3 0 7 0,1-3 4 15,1-3 3-15,1-2 2 0,1 0 1 0,1-2 2 0,3-3 0 16,2-2-1-16,0-2-1 0,1-1-3 0,4-3-7 0,-1-1-10 16,-1-3-11-16,6-2-13 0,-3-2-12 0,0-3-9 0,0 0-6 0,1-3-3 15,1 0 0-15,-1-2-1 0,0 1 1 0,-1 0 2 0,-1-1 5 0,1 2 6 16,0 3 12-16,-4 0 11 0,1 3 13 0,1 1 10 0,-5 4 7 16,0 0 4-16,-1 5 1 0,-1 0-3 0,-1 2-8 0,1 3-5 15,-2 0-4-15,-1 5-6 0,1-1-5 0,-2 2-6 0,1 3-10 0,-1 2-8 16,0 2-7-16,0 2-6 0,0 3-1 0,-1 3 0 0,-1 2 5 15,2 1 6-15,0 1 10 0,0 4 5 0,0 1 4 0,0 0 4 0,0 1 1 16,0 1 0-16,2-1-1 0,-1 2-6 0,1-1-6 0,0-2-9 16,-1 1-9-16,2-1-10 0,1 0-11 0,-3-3-15 0,3 1-14 15,-3-4-17-15,2 0-16 0,0-1-23 0,-1-3-23 0,-1 1-22 0,2-5-18 16,-3-1-24-16,2-1-24 0,-2-1-47 0,2-5-58 0,-1 1-64 16,-1-3-64-16,0 0-39 0,0-3-23 0,0-4-6 0</inkml:trace>
  <inkml:trace contextRef="#ctx0" brushRef="#br0" timeOffset="380551.1887">18354 11839 416 0,'-8'-3'563'0,"4"1"2"0,-1 1 0 0,1-1-80 0,3 2-121 0,1 0-105 0,0 0-99 0,0 0-63 0,1 2-45 0,1 1-20 0,1-1-10 0,4 0-1 0,0 4 0 0,0-4 0 0,1 3 0 0,1-3-2 16,5 5-1-16,-2-4 0 0,1 1 0 0,4-1-2 0,-2 0-6 15,1 0-6-15,3-1-8 0,-3-1-6 0,3-1-7 0,0 0-6 16,-2 0-4-16,0-1-2 0,0-1-1 0,-2-1-1 0,1-1 1 0,0 1 1 15,-3-2 3-15,1 2 9 0,-3-4 13 0,-1 1 18 0,0-1 17 16,-2 1 18-16,-1 1 17 0,-1-1 16 0,0-1 15 0,-3 3 11 0,0-2 9 16,-1 3 8-16,1-2 5 0,-3 3 3 0,2-1-1 0,-2 1-5 15,0-1-9-15,0 2-13 0,0 1-16 0,0 0-17 0,0 0-20 0,0 0-16 16,0 0-15-16,0 0-12 0,0 1-13 0,0 2-7 0,0 0-7 16,0 1-4-16,0 1-4 0,0 1-1 0,0 1 1 0,0 0 2 15,0 4 5-15,0 1 4 0,0-3 5 0,0 3 4 0,0-1 1 0,0 1 3 16,0-1 1-16,1 4 0 0,-1-3 1 0,2 2-2 0,0-3 1 15,1 0 0-15,-1 1 0 0,-1 0 0 0,3-2-1 0,0 2-2 0,-1-5 1 16,0-1-2-16,0 2 2 0,1-2-1 0,-3-2-2 0,4 0-1 16,-2-1-1-16,3-3-1 0,-3 3-1 0,4-3-2 0,-1-3-2 0,1 3 0 15,0-3-2-15,0-3 0 0,1 0 0 0,0-2 0 0,-1 0-4 16,0-4 0-16,1 0-1 0,-2-2-1 0,1-1 3 0,2-1 1 16,-5 3 0-16,1-4 3 0,0-3 1 0,0 5 5 0,-1-1 5 0,-1 0 2 15,1 1 5-15,-3 2 2 0,-1-1 3 0,2 3 1 0,-1 1 1 16,-1 2-2-16,0 0-2 0,0 0-4 0,0 2-3 0,0 2-9 15,2-2-10-15,0 6-15 0,-2-3-17 0,1 3-13 0,-1 0-12 0,0 0-11 16,3 0-9-16,-1 3-11 0,1-3-11 0,2 6-8 0,-4-2-9 16,4 1-7-16,-2 0-6 0,2 0-1 0,2 2 4 0,-3-2 5 0,5 1 10 15,-1-1 5-15,1 1 4 0,-1 0 7 0,-1 0 10 0,1-2 10 16,3 1 13-16,-2-2 13 0,0 1 13 0,-1-1 17 0,0 0 20 0,2-3 19 16,-2 2 18-16,-1-2 19 0,-1-2 17 0,3 2 18 0,-4-3 17 15,3 1 14-15,-3 0 12 0,1-4 11 0,-3 4 10 0,2-3 8 16,-2 1 7-16,0 0 2 0,-1-1 0 0,-2 0-4 0,2 1-4 15,-2-2-6-15,0 3-10 0,0-4-8 0,-2 2-13 0,2 0-12 0,-2 1-11 16,-1-1-14-16,2 1-14 0,-3 0-13 0,1 1-10 0,0 3-12 16,-3-2-10-16,3 1-7 0,0 1-10 0,-4 1-5 0,2 1-5 0,-1 1-5 15,-2 1-1-15,4 0-1 0,-3 2-1 0,1 1 3 0,-1 1 2 0,0 0 1 16,0 2 3-16,3 1 1 0,-3 0 1 0,4-1-2 0,-1 3-2 16,0-1-2-16,1 0-3 0,2-2-5 0,1 2-2 0,0-3-5 15,0 2-3-15,1 1-3 0,1-5-5 0,1 2-5 0,1-3-4 0,1-1-6 16,0 0-5-16,1-2-2 0,1-1-1 0,0-1 3 0,3-1 6 15,0-3 4-15,-2 2 5 0,2-4 8 0,2-1 7 0,-3 0 9 0,2-2 12 16,-3 0 13-16,2 0 13 0,0-2 16 0,-2 1 19 0,1-2 14 16,0 2 16-16,-3 1 16 0,0-4 14 0,-1 4 11 0,0 0 10 15,1-1 9-15,-3 2 3 0,0 0 0 0,-1 2-4 0,0 0-7 0,-1 1-11 16,-1 0-13-16,2 3-15 0,-2 1-15 0,0 0-13 0,0 0-16 16,-2 1-15-16,2 3-13 0,-3 0-11 0,1 4-9 0,-2-1-7 15,-1 3-6-15,1 5-1 0,-3-1-1 0,-1 3 1 0,0 1 4 0,-3 5 2 16,2 1 2-16,-1 0 2 0,-4 6-1 0,4-3-1 0,-4 5-3 15,2 5-3-15,-1-3-2 0,4 7 0 0,-3-3-1 0,-2 4-2 0,5 2-2 16,-1-1 1-16,1 3 0 0,1 0 1 0,-2 0 1 0,2 0 2 16,1 0 0-16,0-1 1 0,-1-3 3 0,2 0 3 0,-2-4 2 0,4 1-1 15,-3-8 2-15,2 2 4 0,0-6 6 0,1-4 6 0,-4-2 11 16,3-3 14-16,0-4 8 0,-1-3 7 0,0-4 3 0,-2-3 4 16,2-2 3-16,-2-5 2 0,-3-4 2 0,3-1 4 0,0-4 1 15,0-2 1-15,-1-3-5 0,1-4-6 0,1-2-12 0,2-3-15 0,2-3-13 0,1 1-11 16,2-2-11-16,2-4-11 0,3 0-15 0,1-2-17 0,6-2-20 15,0-1-22-15,2 0-23 0,7-1-25 0,1 0-34 0,5-1-38 16,3 0-48-16,3 1-53 0,3-1-97 0,4 3-117 0,1-3-75 0,3 3-49 16,1-2-22-16,0 7-3 0,1-2 6 0</inkml:trace>
  <inkml:trace contextRef="#ctx0" brushRef="#br0" timeOffset="437131.4224">27428 7663 344 0,'7'-1'442'0,"-1"-1"-93"0,4-1-143 0,1 0-76 0,-2 0-42 0,3 0-22 0,0 0-10 0,1 1-3 0,-1-1 1 15,3-1-1-15,-3 3-1 0,2-2-4 0,-1 2-3 0,4-2-3 16,-4 3-4-16,3 0-3 0,0-3-6 0,-1 2-2 0,2 1-2 0,0 0-1 16,0 0-1-16,-1 0 2 0,1 1 2 0,1 2 2 0,1-3 4 15,-2 3 1-15,5-2-1 0,-1 0 1 0,1 2 0 0,-3 1-1 0,4 1-3 16,-1-3-1-16,-1 2-2 0,3 2-2 0,0 0-3 0,-1-1-2 15,0 2-5-15,0-1-2 0,1 2-5 0,-1-1-3 0,-2 3 0 16,1-3-3-16,0 2-3 0,0 0-1 0,-2 1-3 0,-2-1 2 0,1-1-2 16,-4 3 2-16,0 1-1 0,0-3 3 0,-4 4 5 0,0-1 1 0,-2 0 3 15,-1-3 5-15,0 4 3 0,-3 1 6 0,-1-1 5 0,0 2 3 16,-4 0 5-16,0 0 2 0,0 2 3 0,-4-1 2 0,1 1 3 16,0 1 1-16,-3 1 2 0,0 2-2 0,-1-1-1 0,1 0-2 15,-2 4-4-15,0-2-4 0,0-1-4 0,2 4-1 0,-2-1-5 0,0 2 0 16,3-1-1-16,1 2-3 0,-1-1-3 0,2 3-2 0,-1-1-1 15,3-1-3-15,-1 2-1 0,2-3-2 0,2 3 0 0,-1 1-1 0,1-2-1 16,1 2-2-16,0-1-1 0,2 0-2 0,0 0-4 0,0 0-2 16,1 3-1-16,-1-3-2 0,1 2 1 0,-1-2 2 0,0 0 1 0,0 0 1 15,0 0 1-15,0 0 2 0,-2-2 2 0,1 1 0 0,-1 0 2 16,-2-2 1-16,3 0 2 0,-4-1 1 0,0 0 1 0,0 0 2 16,0-2-2-16,-4-1-1 0,3 0-3 0,-2-1 0 0,-1-2-1 0,1 3-2 15,-2-3-1-15,0-1 0 0,0-2 0 0,-2 2-2 0,2 0 0 16,-3-3 0-16,2 2 0 0,-2 0-2 0,2-2 0 0,0 0 0 0,-4-1 0 15,2 2-1-15,2 1 1 0,0-3 0 0,-4 1 1 0,4 0 0 16,0-1 0-16,-3 1-1 0,0-2 1 0,1 0 2 0,0 1 2 0,0-1 1 16,-2-1 3-16,-2 1 3 0,3-3 2 0,-5 1 4 0,1-1 3 15,-3 0 3-15,0-1 0 0,-3-2 2 0,-1 1-1 0,-3-1 3 16,-2-1 4-16,-1-2 1 0,-5-1 3 0,-2 0 2 0,-2-3 1 0,-5 0-3 16,-2-3-7-16,-2-2-19 0,-7 0-28 0,-1-5-41 0,-4-2-53 15,-1 0-123-15,-3-4-159 0,-4-2-96 0,1-2-65 0,-2-4-38 16,4-1-26-16,1-5-19 0</inkml:trace>
  <inkml:trace contextRef="#ctx0" brushRef="#br0" timeOffset="444497.298">26534 6973 433 0,'0'-3'366'0,"0"-2"-103"0,0 3-62 0,0-1-38 0,0 1-23 0,0 1-18 0,0 0-14 0,0 1-12 15,0 0-14-15,0 0-12 0,0 0-14 0,0 0-13 0,0 0-10 0,0 0-9 16,0 0-7-16,0 0-5 0,0 0-4 0,0 0-3 0,0 0-3 16,0 0-3-16,0 0 0 0,0 0 0 0,0 0-1 0,0 0 0 0,0 0 0 15,0 0 0-15,0 0-1 0,0 0 1 0,0 0 0 16,0 0 1-16,0 0 0 0,0 0 0 0,0 0-1 0,0 0 4 0,0 0-2 15,0 0 0-15,0 1 2 0,0-1 1 0,0 3 3 0,0-1 3 16,0-1 2-16,0 1 3 0,0 0 0 0,0 1 1 0,0 0 1 0,0 0-1 16,-2 2 2-16,2-1 1 0,0-1 1 0,0 2 2 0,0 1-1 15,-1-2 0-15,1 2-1 0,0 0-2 0,0 0-2 0,0 1-2 0,0 0 1 16,0 0-2-16,0-1 0 0,0 3 1 0,0-3-1 0,0 2 1 16,0-2-2-16,0 1 0 0,1-1 1 0,-1 0 2 0,2 1 4 0,0-3 6 15,-2 2 6-15,1-4 9 0,2 3 10 0,-1-2 9 0,0 0 12 0,-1-1 12 16,4-1 14-16,-4 1 12 0,2-2 9 0,2 0 8 15,0-2 5-15,1 1 4 0,4-2-1 0,-1-2-3 0,4 0-5 0,3-2-8 16,0-2-8-16,6 0-10 0,1-3-11 0,6 0-13 0,1-3-13 16,3-1-15-16,5-3-11 0,4 2-10 0,3-4-8 0,4-1-8 0,3-1-7 15,5-1-9-15,2-3-7 0,2 1-9 0,6-2-4 0,-1-1-4 0,3 1-7 16,4-3-8-16,3-1-13 0,2 0-14 0,2 1-25 0,2-1-32 16,1-1-33-16,0 2-35 0,3-1-66 0,-1 3-82 0,2 0-94 15,-5 0-100-15,-1 2-51 0,-7 3-29 0,-3-2-13 0</inkml:trace>
  <inkml:trace contextRef="#ctx0" brushRef="#br0" timeOffset="450331.1507">26297 5535 55 0,'-5'-3'551'0,"-1"-1"9"0,3 1 9 0,-2 3-93 0,1-4-144 0,0 3-90 0,3-1-61 0,-3 0-35 0,3 2-20 0,1-3-9 16,-2 3-1-16,1 0-5 0,1-2-8 0,0 2-10 0,0 0-8 0,0 0-12 15,0 0-11-15,0 0-9 0,0 0-9 0,0 0-8 0,0 0-6 16,0 0-5-16,1 0-7 0,1 0-5 0,1 0-4 0,0 0-2 16,5 0-3-16,0 0-2 0,5 0-5 0,1 0 0 0,3 2-4 15,5-2 2-15,7 0 0 0,1 3 3 0,8-3 2 0,6 0 2 0,3 4 4 16,7-3 0-16,8 1 2 0,3 0-1 0,5 1 0 0,3-3 0 15,8 4-3-15,1-1 3 0,5 0 1 0,2-1-2 0,2 0-1 0,3 1-7 16,-1 2-7-16,3-1-7 0,0-1-7 0,-1 1-6 0,0 0-10 16,-1 0-10-16,-1-2-8 0,-3 2-10 0,-2-1-9 0,-2 0-13 0,-4 0-13 15,-1-1-13-15,-6 0-11 0,-3 1-7 0,-4-1-3 0,-3 0-2 16,-5-1 0-16,-4-1 0 0,0 0 4 0,-8 0 8 0,-1 0 11 0,-4-1 11 16,-1-1 13-16,-6 0 16 0,-3-1 15 0,-2 1 17 0,-5 0 17 0,-4-1 15 15,0 0 14-15,-6 0 11 0,0-1 8 0,-5 1 8 0,-3-2 7 16,-1 1 2-16,-6-1 1 0,2 1-1 0,-6-1-1 0,-2 0-2 15,1 0-1-15,-4-2-2 0,-6 2-3 0,1-2-4 0,-2 2-6 0,-3 0-1 16,-3-1 2-16,0 0 0 0,-1 0 0 0,-1 0 2 0,-1 2 2 0,2-1-1 16,0-1 1-16,-2 4-2 0,4-3-1 0,3 2-3 0,-1 1-4 15,3 0-3-15,3 2-3 0,2-3-4 0,2 3-6 0,3 0-4 16,0 3-1-16,5-3-1 0,0 0-1 0,4 4-2 0,1 1-3 0,3-2 0 16,3 2-2-16,3 1 2 0,2 0 2 0,4 0 2 0,4 2 3 0,3-3 1 15,0 3 1-15,0-1 0 0,3 2 1 0,0-2 0 0,2 1-2 0,-2-1 2 16,-4 0 3-16,1-1 1 0,0 2 1 0,-5-2 0 0,-3-2 2 15,0 2-1-15,-3-2 2 0,-3 3 2 0,-2-4 5 0,-4 2 5 0,0-3 6 16,-2 1 6-16,-5 1 6 0,0-1 2 0,-5-1 2 0,-2 1 0 16,-2 0 2-16,-4 0-8 0,-4 0-9 0,-2 0-18 0,-5 1-26 15,1 1-32-15,-6 0-40 0,1 2-97 0,-1-1-129 0,-1 1-90 0,5 2-72 16,-1-2-37-16,3 1-23 0</inkml:trace>
  <inkml:trace contextRef="#ctx0" brushRef="#br0" timeOffset="451629.9075">30354 5335 451 0,'0'-1'585'0,"2"-2"-3"0,0 1 0 0,-2 2-115 0,0 0-172 0,0 0-106 0,0 0-73 0,0 0-44 0,0 0-27 0,1 0-14 0,1 2-6 15,-1-1-6-15,3 2-4 0,-3 0-9 0,2 2-9 0,2-2-7 0,-2 4-7 16,0-1-2-16,0 1-1 0,1 2 2 0,-1 1 2 0,-2 0 1 0,3 2 3 15,-1-1 3-15,1 0 2 0,-2 1 1 0,-1 0 2 0,3 2 1 16,-4-2 0-16,1 2 2 0,-1-3 1 0,0 1 1 0,0 0 3 0,-1 1-1 16,1-1 2-16,-4-2 0 0,3 1 2 0,-1-2 1 0,-1-1 0 15,0 1 2-15,2-4 3 0,-3 2 5 0,3-3 8 0,-1 0 11 16,1-1 12-16,-3 0 13 0,3 0 15 0,-1-3 13 0,1 2 11 0,1-2 7 16,0-2 4-16,-2 1 1 0,0-2 2 0,2-2-2 0,0 1-3 0,0-2-7 15,2-1-9-15,0-1-12 0,1-3-11 0,0-2-16 0,2 1-16 0,0-2-15 16,4 1-14-16,-1-3-9 0,5 0-6 0,-1-2-7 0,2 1-3 0,4 0-2 15,-2 0-1-15,2 1-1 0,3 1 1 0,0 0-2 0,1 1 1 16,0 2 0-16,0-1-1 0,2 3 1 0,1 2 0 0,0 0 0 0,-1 3-2 16,-2 0 1-16,0 2-1 0,2 3-2 0,-4 0 0 0,1 3-2 15,-2 0-1-15,-1 2-1 0,-1 3-1 0,-2 0 1 0,-2 2 0 0,0 2 1 16,-2 0 1-16,-1 2 4 0,-4 2 5 0,-1 1-2 0,1-1-3 0,-3 3-13 16,-3-1-17-16,-3 4-33 0,-3-1-42 0,-1 0-80 15,-1 0-101-15,0 0-104 0,-4 0-106 0,-1 0-55 0,-1-1-28 0,1 0-20 16,-2-1-14-16</inkml:trace>
  <inkml:trace contextRef="#ctx0" brushRef="#br0" timeOffset="452981.2977">27308 7249 189 0,'-6'-4'474'0,"0"0"-1"0,-1-1-82 0,3 3-116 0,-1-3-70 15,2 3-47-15,-3-3-19 0,3 1-11 0,-1 2-4 0,3-1-3 0,-3 0-6 16,4 2-9-16,-1-1-13 0,1 2-14 0,0 0-16 0,1-1-17 15,1-1-12-15,1 2-10 0,4 0-9 0,-1 0-7 0,3 0-7 0,3 0-7 16,5 0-2-16,0 0-3 0,9 0-2 0,0 2-3 0,6-1-2 16,5-1 0-16,5 2 3 0,2-1 6 0,7 1 5 0,2-1 5 15,3 2 1-15,4-1 3 0,4 1-1 0,3 0 1 0,0 0-8 16,2-2-6-16,4 2-7 0,-2 0-9 0,2-1-9 0,-1 2-9 0,0-1-11 16,-3 0-13-16,2-1-13 0,-5-1-9 0,1 0-5 0,-5 2-3 0,-1-3 2 15,-4 0 4-15,-3-3 10 0,-2 2 10 0,-6-2 14 0,-1 2 13 16,-5-3 16-16,-3-1 17 0,-4 3 17 0,-3-4 17 0,-3 2 14 0,-5-2 16 15,-5 1 10-15,1-1 8 0,-6-1 4 0,1-1 3 0,-5 1 3 0,-3 0 2 16,-2-1 1-16,-3-1 0 0,0 1-4 0,-3-1-5 0,-2 0-6 16,-2 0-9-16,-1 0-7 0,-1 2-8 0,-2-3-8 0,-1 1-7 15,-1 2-8-15,0 0-5 0,-3-1-6 0,3 2-5 0,1 0-5 0,-1 0-3 0,1 0-2 16,2 3-1-16,2-1-2 0,0 1-3 0,1 1-3 0,3 1-3 16,1 0-1-16,2 1 0 0,1 0-1 0,0 1-1 0,3 2-2 0,2 2-2 15,2 0-5-15,3 0-5 0,1 2-3 0,5 1-3 0,0-1-3 16,4 2-1-16,4 0 1 0,-1 0-1 0,5 2 0 0,-2-1-1 0,4 2-1 15,0-1 0-15,1 0 2 0,-1 0 2 0,-4-1 1 0,1 2 3 0,-2-2 1 16,-3 0 4-16,-2 1 1 0,-3-2 3 0,-3 0 8 0,0 0 9 16,-6-1 10-16,-1-1 11 0,-2-2 8 0,-5 3 6 0,0-2 5 0,-5 0 3 15,-2 0 3-15,-2 0 3 0,-5 0 3 0,1-1 0 0,-6 3-2 16,0-1-8-16,-3 1-18 0,0-3-24 0,0 4-30 0,-2-3-37 0,2 3-47 16,0-1-54-16,4-1-86 0,-1 1-105 0,4-1-66 0,2 2-44 15,2-1-25-15</inkml:trace>
  <inkml:trace contextRef="#ctx0" brushRef="#br0" timeOffset="454031.4634">30693 6927 466 0,'1'-2'562'0,"-1"1"8"0,0-2-48 0,2 1-77 0,0 1-108 0,-2 1-120 0,0 0-69 15,0 0-46-15,0 0-24 0,3 0-14 0,-2 0-11 0,1 1-11 0,2 1-10 16,-1-1-13-16,1 2-10 0,0 0-11 0,1 0-7 0,2 2-5 15,-1 0-2-15,0 3 0 0,1-1 0 0,-3 0 2 0,3 2 3 0,0 1 1 16,0 1 1-16,-2-1 2 0,-1 0 3 0,3 5 0 0,-4-3 1 16,1 1 1-16,0 0-1 0,-1 2 1 0,-2-1 0 0,3 1 0 0,-4 1-1 15,0-1 1-15,0 0 1 0,0-1 0 0,-2 1-1 0,0-2-1 16,1 1 1-16,-2-2 1 0,-1 0 0 0,0-2 0 0,1 1 2 16,0-1 2-16,-1-1 3 0,0-2 3 0,0 1 6 0,1-3 4 0,0 1 7 15,0-2 7-15,-2-2 10 0,4 1 9 0,-2-1 9 0,-1 1 7 0,3-3 11 16,-1 0 9-16,1 0 5 0,-3 0 4 0,3-1 1 0,-1-1 0 0,0 0-4 15,1-3-2-15,-1 2-5 0,1-1-5 0,-2-2-8 0,1-2-8 16,2 1-10-16,-1-1-9 0,1-2-11 0,0-1-12 0,0 0-9 0,0 0-6 16,1 0-5-16,1-1-4 0,1 0-5 0,0 1-1 0,0 0-5 15,0-1 0-15,2 0-2 0,-2 1-2 0,2-1-1 0,-2 4 1 0,3-1 0 16,-1-1 0-16,2 0 2 0,-4 3 0 0,2 2 2 0,-2-3 0 0,3 2 1 16,-3 0-1-16,2 2 0 0,-4-1 1 0,3 2 0 0,-1-1 1 15,0 1 0-15,0 0 0 0,-1 2 1 0,-1-2 0 0,1 3 1 0,1 0-2 16,-3-3 0-16,0 3 0 0,0 0-2 0,0 0 1 0,0 0-1 15,0 0 0-15,0 0 0 0,0 0-1 0,0 0 1 0,0 0-1 0,0 0-1 16,0 0 2-16,0 0 0 0,0 0 1 0,0 0 1 0,0 0 1 16,0 0 1-16,0 0 1 0,0 0 2 0,0 0 2 0,0 0-1 0,0 0 3 15,0 0 2-15,0 0 0 0,0 0 1 0,0 0 1 0,0 0 0 0,1-1 1 16,-1 1-1-16,0 0 1 0,0 0-1 0,2-1 2 0,0-1-2 16,-2 2 0-16,1-1-3 0,1 1 0 0,-2-2-2 0,1 0 0 0,-1-1-1 15,2 1 1-15,0 2-1 0,-1-2 0 0,1-1-2 0,-1 1 1 0,3 1-1 16,-3 0-1-16,1-2-1 0,-1 0 2 0,3 0-1 0,0 1 2 15,1-1 1-15,-4 0 0 0,3 0 0 0,-1 0 1 0,0 0 0 0,0 0-1 16,1 0 0-16,-1 0 1 0,-1 1-2 0,2-1 1 0,-1-1 0 16,-2 2 1-16,3-1-2 0,-1-1-1 0,0 1-2 0,0 2 0 0,1-1-2 15,1 0-1-15,-1-1-1 0,0 1 1 0,0 2-2 0,1-2 0 16,-1-1 0-16,3 1-1 0,2 1-1 0,-4 0 1 0,3-1-1 0,-2 1 3 16,3 1 0-16,-1-2-1 0,0 1 1 0,0 1 0 0,3 0-2 15,-1 0 1-15,-2 0-1 0,3 0 1 0,-2 1-2 0,-1 1 0 0,1-1-2 16,-1 1-1-16,0-1 1 0,1 2-2 0,0 2-1 0,-1-3-1 0,-2 3 1 15,1 0 0-15,2 0 0 0,-5 2 0 0,1 0 2 0,2 1 1 16,-2 1 2-16,-1 0 0 0,1 0 3 0,-2 0 1 0,0 4 1 0,0-2 2 16,1 2 1-16,-1 1 3 0,-2-1 1 0,1 0 0 0,0 2 2 15,-2-1 1-15,1 1 0 0,-1-1 0 0,0 1 1 0,0-2 0 0,0 3 0 16,0-3 2-16,0 0-1 0,0-1 1 0,0-2 1 0,0 2-1 0,0 0 2 16,0-4 1-16,0 1 0 0,0 0 0 0,0-3-3 0,0 2-3 15,0-4-6-15,3 1-11 0,-3-1-13 0,1 1-18 0,-1-4-24 0,4 2-25 16,-3 1-34-16,1-4-34 0,1 3-61 0,0-3-71 0,2-3-91 15,0 3-101-15,2-3-53 0,-2 1-30 0,2-3-9 0</inkml:trace>
  <inkml:trace contextRef="#ctx0" brushRef="#br0" timeOffset="454246.0733">31425 7096 353 0,'-4'-1'632'0,"3"-3"9"0,-2 1 10 0,1 1-30 0,0-1-47 0,2 1-126 0,-1-1-167 15,1 3-96-15,0-1-61 0,1 1-34 0,1-2-18 0,1 1-19 16,0 1-17-16,4-2-23 0,0 1-24 0,3 1-26 0,0-2-29 0,2 1-28 16,1 1-31-16,2-2-31 0,0 2-31 0,-1-1-34 0,3-1-32 0,1 2-49 15,-1-1-58-15,0-1-76 0,0 2-85 0,0-1-42 0,-1-1-26 0,-1 1-1 16</inkml:trace>
  <inkml:trace contextRef="#ctx0" brushRef="#br0" timeOffset="454546.1467">31799 6895 373 0,'0'-3'549'16,"1"1"8"-16,-1 0-65 0,0-1-104 0,2 3-91 0,0-2-85 0,-2 2-55 15,0 0-43-15,0 0-25 0,0 0-19 0,0 0-17 0,0 2-15 0,1-2-12 16,1 3-10-16,-2-1-9 0,1 0-9 0,-1 1-1 0,2 3-3 0,0-1 2 16,-2 2 1-16,1-1 1 0,-1 2 7 0,0 1 4 0,0 1 4 0,0 1 4 15,0-1 2-15,0 4 2 0,-1-1 0 0,1 2 0 0,-2 0 0 16,0 1-1-16,1 1 0 0,-1 0-1 0,1 0-1 0,-3 2 0 0,3-1-2 16,-2 0-1-16,-2-1-1 0,4 2 0 0,-1-3-1 0,1 2 0 0,-3-1 0 15,3-1 1-15,1 0-1 0,-2-2 0 0,0 1-2 0,2-1-4 0,0-2-6 16,0 0-11-16,0-2-12 0,2 1-14 0,0-2-16 0,-1-2-24 15,3 1-29-15,-1-4-32 0,3 1-34 0,2-1-73 0,-2-3-92 0,2 1-80 16,3-4-72-16,2 1-38 0,-2-3-21 0,3-1-4 0</inkml:trace>
  <inkml:trace contextRef="#ctx0" brushRef="#br0" timeOffset="454846.7342">32044 6649 47 0,'-9'-4'542'0,"2"-3"6"0,3 3-18 0,-1-1-27 16,0 2-113-16,2 1-154 0,-2 0-89 0,4 1-61 0,-1-1-30 0,1 1-16 15,1 1-11-15,-2 0-8 0,0 1-8 0,2 1-9 0,-1 1-7 0,1-2-7 16,-2 2-4-16,0 0 0 0,2 0-1 0,-1 1 0 0,1-1 4 16,-2 2 3-16,2-2 4 0,0 1 2 0,0 0 3 0,0-1 2 0,0 0 4 15,0-1 5-15,0-2 7 0,0 2 9 0,2-2 8 0,-2 0 9 0,0 0 6 16,1 0 4-16,3 0 6 0,-3-2 6 0,4 0 9 0,-2-3 7 0,5 2 7 15,-3-3 7-15,0 0 4 0,-1-1 6 0,3-1 2 0,-2 1 1 0,0-4 1 16,0 2-2-16,0-2 1 0,-2 1 0 0,2-2-1 0,-3 0-2 0,-1 2-7 16,-1-1-7-16,0-1-12 0,-1 2-11 0,1 0-13 0,-2 2-16 15,-1-1-22-15,1 2-26 0,-1 2-35 0,-2 0-39 0,2 1-51 0,-4 2-57 16,0 2-86-16,-1 0-103 0,-2 3-111 0,0 2-112 0,-2 2-60 0,3 1-30 16,-5 2-14-16,3 4-7 0</inkml:trace>
  <inkml:trace contextRef="#ctx0" brushRef="#br0" timeOffset="463812.603">26064 7916 1 0,'2'0'46'0,"-1"2"13"0,1-1 15 0,0 1 2 0,-1 1 1 0,3-2-4 0,-3 2-4 0,1 0 1 0,-1-2 2 0,3-1 5 0,-1 3 7 15,0-3 4-15,1 3 2 0,0-1 0 0,-1-2-1 0,-2 3-5 16,3-1-6-16,0 0-4 0,1-2-4 0,-2 1-3 0,3 2 0 16,-2-1-3-16,0-1-2 0,1 1-6 0,2-1-6 0,-3 0-2 0,6 1-3 15,-2 1-4-15,0-1 0 0,1-1-4 0,0-1-1 0,4 2-3 16,1-1-2-16,1 1-4 0,2-2-2 0,1 1-5 0,4 1-3 0,1-2-1 15,2 1-2-15,4 1 0 0,1-2-2 0,3 0-1 0,2 0 1 0,5 0-1 16,2 0 0-16,2 0 0 0,5 0 0 0,2 0-5 0,4 0-2 16,4 0-8-16,3 0-6 0,2 0-8 0,1 0-9 0,6 0-10 0,0 0-10 15,1 1-8-15,2-1-7 0,-1 2-6 0,1-1-3 0,0 1-2 16,2-2-1-16,-3 3 1 0,1 0 1 0,2-1 4 0,-2 1 7 0,2 1 3 16,-2-2 5-16,2 1 5 0,-1 1 1 0,-1-1 1 0,-2 0-2 15,2-1 0-15,-1 3-2 0,-3-3 1 0,1-1 3 0,-3 3 1 0,0-2 2 16,-3 1 4-16,0 0 2 0,-3 0 2 0,2 0 2 0,-7 0 5 15,2 0 8-15,-1 0 6 0,-3 0 6 0,1 0 6 0,-3-1 4 16,-2 1 2-16,1-3-1 0,-2 3 0 0,-3-1 1 0,0 0-2 0,-3-1-1 16,2 1-1-16,-3 1 1 0,-2-2 0 0,-3 2 1 0,-2-3 0 0,-1 0 1 15,0 3 3-15,-4-3 1 0,-1 1-1 0,-1 0 2 0,-2 1 1 16,-2-2 2-16,-2 1 3 0,-2 1 2 0,1-2 2 0,-3 2 3 0,-1-2 2 16,-3 0 1-16,-2 3 2 0,1-1 0 0,-3-2 2 0,2 0 3 0,-5 2 3 15,0-2 6-15,0 0 3 0,-1 0 2 0,-2 0 3 0,-2 0 5 16,1 0 1-16,-1 0 2 0,-2 0 3 0,3 0 0 0,-4 0 1 0,0 0-1 15,0 0 0-15,0 0-3 0,0 0-3 0,0 0-3 0,0 0-7 16,-2-2-7-16,0 2-6 0,1 0-10 0,-1-5-7 0,-1 5-6 16,0-2-7-16,0-1-4 0,-3 1-6 0,3 1-5 0,-4 0-2 0,1-2-3 0,1 0-4 15,-2 2-3-15,-2-2-1 0,3 1 0 0,-2 1 3 0,0-1 5 16,-1 0 1-16,-1-1 2 0,0 3 1 0,0-3 3 0,0 1 3 16,0 2 2-16,0-3 4 0,-2 3 5 0,3-2 4 0,-4 2 3 0,4-1 4 15,-1 0 4-15,-2 1 2 0,2-2 2 0,-1 1 3 0,3-1 1 0,-1 1 3 16,1 1 0-16,0-2 2 0,2 2-1 0,1-1 0 0,2-1 0 15,-2 2-1-15,2-1 1 0,-2-1-1 0,4 2-2 0,-1 0-3 0,2 0-3 16,0 0-1-16,0 0-2 0,0 0-2 0,0 0-3 0,3 0-2 16,2 0-2-16,-2 0-3 0,2 2-2 0,1-1-2 0,0 1-2 0,4-1-1 15,1 1-2-15,0 1 1 0,1 0-2 0,1-1 1 0,3 2 0 0,-3-1 1 16,2 0 0-16,1 2 0 0,-2 0-2 0,1-1-1 0,0 2-1 16,0-1 1-16,-1 2-1 0,-1-2 0 0,0 1-1 0,-1 0-1 0,-3 0 1 15,3 2-1-15,-3-2-2 0,-1 0 1 0,-2 1 0 0,1-1 0 16,-1 2-1-16,-2-2 3 0,1 1 1 0,-1-4 2 0,-3 5 1 0,1-2 3 15,-2 0 3-15,-2 1 4 0,1-1 1 0,-3 2 3 0,3-3 3 0,-4 4-6 16,-2-4-8-16,2 2-18 0,-4 0-25 0,1 0-34 0,0-1-37 16,-1 3-60-16,0-2-71 0,1 0-68 0,-3-1-65 0,3 1-41 0</inkml:trace>
  <inkml:trace contextRef="#ctx0" brushRef="#br0" timeOffset="464612.5348">30852 7940 131 0,'-1'-2'496'0,"-1"-1"-1"0,2 0-72 0,0-1-105 0,0 1-83 0,0 1-71 0,0 0-36 0,0 0-20 0,0-1-13 16,0 2-10-16,0 1-12 0,0 0-14 0,0 0-12 0,0 0-12 0,0 0-9 15,0 0-9-15,0 0-8 0,0 0-8 0,0 0-8 0,0 0-6 0,0 0-7 16,0 0-2-16,0 0-3 0,0 0-2 0,0 1 0 0,0 1 1 16,0-1 0-16,0 3 1 0,2-2 0 0,-1 4 1 0,-1-4 4 0,2 3 2 15,0 2 3-15,-2-2 4 0,2 2 3 0,-2 1 4 0,0-1 1 16,0 2 5-16,0-1 0 0,0 2 1 0,0-1 2 0,0 3-1 0,0-1 1 16,0 1-1-16,-2-2 2 0,2 3-1 0,-2-1 1 0,0 3 1 0,1-2-2 15,-1 0 2-15,1 1 0 0,-3-1 0 0,4 1 1 0,-1-1-1 16,-1 2 1-16,1-2 1 0,1 0 0 0,-2 1 0 0,0-4 0 15,2 2-1-15,-1-2 0 0,1 1 0 0,0-4 0 0,0 1 1 0,0 0 1 16,0 1 0-16,0-5 4 0,1 2 1 0,-1-4 6 0,2 3 2 0,0-3 4 16,-2-2 1-16,3 0-1 0,-2 0-3 0,1 0 0 0,1-2-1 0,0-3 1 15,1 1-1-15,2-1 3 0,-2-2 1 0,3-1-3 0,-2 0-6 16,0-1-6-16,0-2-4 0,2 0-4 0,-2-3-6 0,-1 0 2 0,1 1 3 16,2-2-1-16,-3-2-2 0,1 1-1 0,-4-1-3 0,3 2-1 15,-3-3-3-15,1 2 2 0,0-3 7 0,-2 2 4 0,0 2 3 0,-2-2 4 16,0 3 6-16,1-2 4 0,-1 0 3 0,0 4 2 0,1-1 2 15,-2 2 1-15,-1-1 1 0,2 1 1 0,-1 1-2 0,1 2-2 0,0 1-4 16,-1-1-3-16,1 2-4 0,-1 2-4 0,3-1-8 0,-1 2-7 16,1 0-5-16,0 3-4 0,0-5-5 0,0 5-3 0,0 0-3 0,0 0-4 15,0 0-2-15,0 0 0 0,0 0-2 0,0 5 2 0,0-3 1 0,0 1 2 16,-2 1 4-16,0 2 2 0,2 0 4 0,-1 2 4 0,1-1 3 16,-2 1 4-16,1 2 5 0,1 1 2 0,-4-1 2 0,2 2 0 0,0 0 1 15,1 0 0-15,-3 1-1 0,3 3 1 0,-1-3-1 0,0 4 2 16,1-2-1-16,-2 1-1 0,1 1 1 0,0-1 0 0,1 1-3 0,-2 1 2 15,-1-1-1-15,2 0 2 0,0 1-2 0,0-1 2 0,2-1-1 0,-1 0 0 16,-1 1-1-16,2 0 1 0,-1-2-1 0,1-1 1 0,0-2-1 16,0 1 2-16,0-1 0 0,0-3-1 0,0 0-1 0,0-2-1 0,0-1-2 15,0 1-3-15,0-2-5 0,1 0-5 0,-1 0-7 0,2-3-11 16,-2 0-8-16,1 1-21 0,-1-3-26 0,0 0-49 0,0 0-60 0,2-3-90 16,0 1-103-16,0-3-65 0,-2 0-48 0,0 1-22 0,0-3-12 0</inkml:trace>
  <inkml:trace contextRef="#ctx0" brushRef="#br0" timeOffset="466295.8982">27998 8685 72 0,'0'-4'498'0,"0"4"6"0,0-3-71 0,0 1-107 0,0 0-83 0,0-1-68 0,1 3-44 0,-1-2-28 15,2 2-19-15,1-1-11 0,-2-1-9 0,2 2-9 0,2 0-8 16,0 0-13-16,2 0-9 0,-1 0-11 0,3 0-8 0,-1 0-4 0,2 2-6 15,2-1-3-15,-1 1 1 0,1 1-2 0,2 1 1 0,-1-1 1 16,0 1 2-16,0 1 1 0,1 0-2 0,-2 2-2 0,-1-1-2 16,-1 2-2-16,2 0-1 0,-4 1-3 0,1-1 0 0,-3 2 0 0,-1-1-1 15,-2 3 0-15,1-2 3 0,-3 2 1 0,-1-1 5 0,-1 0 2 16,-1 4 5-16,-1-3 3 0,0 0 3 0,-2 1 3 0,-2 0 3 16,-2 0 2-16,3-1 2 0,-4 1 2 0,2 0 2 0,-1-1 1 0,1 0 1 15,0 1-2-15,-1-1-1 0,1 1-1 0,1-1 0 0,1 0 1 0,1-2 0 16,-1 3 0-16,1-1 1 0,4 0 0 0,-3 1 0 0,4 0 1 15,0-1 2-15,0 1-1 0,4 2 1 0,1-2 1 0,-1 0-1 0,2 1 2 16,2-1-1-16,2 2-3 0,2-1-2 0,0 1-1 0,-1-2-2 16,3-1-4-16,0 1-3 0,2 2-2 0,0-3-3 0,-1 0-1 15,1-1-4-15,0-1-3 0,-3 0-1 0,1 0-3 0,-1 0-2 0,-1-3-4 16,-2 2-1-16,-2-3-1 0,-2 1-2 0,2-1 0 0,-4-1 0 16,1-1-2-16,-1-1 1 0,-3 2 0 0,1-2 1 0,-1 1 1 15,-1-1 4-15,0 0 2 0,-1 0 4 0,-1 1 2 0,1-1 4 0,-3 2 2 16,1-1 3-16,0 3 0 0,-2-1 3 0,2-1 1 0,-3 3 2 0,3 0 2 15,0-1 1-15,-1 1-1 0,1 2 0 0,1 1 1 0,1 1-1 16,1-2 1-16,1 4-1 0,1-1 0 0,1 1 1 0,2-1-1 16,2 4-1-16,0-2 1 0,3 0-2 0,-2 0-2 0,1 2-3 0,1-1 0 15,1 0-3-15,-1-1-4 0,2-1-2 0,-3 3-1 0,2-2-3 16,-1 1-3-16,-2-3-2 0,-2 1 0 0,3-2-2 0,-4 0 0 0,-2-2 1 16,1 1-1-16,-1-4 3 0,-2 2 3 0,-2-3 3 0,-2 0 4 15,-1-2 5-15,-2 1 4 0,-3-2 2 0,-1 1 3 0,-3-1 3 16,-2-3 2-16,0 2-4 0,-3 0-4 0,0-2-5 0,-1 0-8 0,-1 0-18 15,0 0-24-15,2-4-37 0,1 4-46 0,0-3-100 0,2-2-129 16,2 1-82-16,2-1-58 0,-2 0-31 0,5-2-15 0</inkml:trace>
  <inkml:trace contextRef="#ctx0" brushRef="#br0" timeOffset="466896.0518">28567 9383 355 0,'1'-2'538'0,"1"-1"-5"0,0 0-63 0,1 0-92 0,-2 1-76 0,1 0-68 0,2-1-42 0,-1 1-26 0,1 0-24 0,0-1-18 0,1 1-23 15,3 2-21-15,1-3-20 0,1 1-21 0,1 0-12 0,7 1-10 16,0-3-10-16,3 4-13 0,3-1-8 0,3-1-9 0,1 2-9 0,4 0-11 16,3 0-7-16,3 0-5 0,1 0-6 0,2 2-6 0,2-1-10 15,2-1-10-15,2 4-12 0,1-3-12 0,3-1-8 0,-3 4-7 0,4-4-4 16,0 0-4-16,-1 3 1 0,1-3 4 0,-4 0 0 0,2 0 0 0,-3 0 2 15,-3 0 1-15,0 0 8 0,-2-3 10 0,-4 3 13 0,-2-4 14 16,-7 3 16-16,-1-3 17 0,-4 1 12 0,-2 1 10 0,-6-3 12 0,-2 2 15 16,-3-2 19-16,-5 0 21 0,0 0 17 0,-6-1 12 0,-2-1 9 15,-3 1 8-15,-3-1 3 0,-4-2 2 0,-2 2 0 0,-2-1-2 0,-2 1 0 16,0-1 3-16,-6 1-2 0,2 1-2 0,-1-1-10 0,0 1-11 0,0-1-7 16,1 0-5-16,0 2-5 0,2 0-5 0,2 2-5 0,1-2-1 15,3 2-7-15,3-1-7 0,1 4-7 0,3-2-7 0,1 1-7 0,2 1-4 16,3 0-3-16,-1 1-1 0,4 1-3 0,-1-2-1 0,4 4 0 15,2 0-2-15,2 0-3 0,2 1-2 0,2 0-3 0,2 2-2 0,3 0 0 16,1 1 2-16,3-1-1 0,-1 0-1 0,2 0-3 0,-1 3-1 0,4-2-3 16,-5 1-2-16,1-1-2 0,-4 1 0 0,2 1 0 0,-3-2 3 15,-3 0 5-15,2-1 10 0,-5 1 6 0,0 0 10 0,-5 1 8 0,-1-2 9 16,-2 1 10-16,-1-1 7 0,-4-1 5 0,-1 1 5 0,-2 1 4 16,-1-1 3-16,-5 1 2 0,0 0 3 0,-2 1-3 0,-3-2-3 0,2 1-5 15,-3 4-10-15,-2-4-20 0,1 3-26 0,-1-1-32 0,3 0-35 0,-1 2-48 16,4-3-53-16,-1 3-94 0,5-2-114 0,1 0-65 0,0 1-45 15,3-1-24-15</inkml:trace>
  <inkml:trace contextRef="#ctx0" brushRef="#br0" timeOffset="467579.7985">30746 9109 316 0,'-1'-1'318'0,"-1"-1"-58"0,0 1-40 0,1-1-31 0,-2 2-21 0,0-2-17 0,0 2-14 0,0-1-13 0,-1 0-14 0,1 1-14 0,0-2-15 0,0 1-14 16,-1 1-12-16,3-2-10 0,-2 2-6 0,-3-1-7 0,3 1-6 0,-2 0-7 16,1 0-4-16,0 0-4 0,-1 0-1 0,-3 1-3 0,4-1 0 15,-1 2-2-15,-2-1 1 0,1 1 0 0,-3 0-1 0,1 2 0 16,0 0-2-16,0-2 2 0,-3 3-2 0,1 2 1 0,0 1 1 0,1-3 1 16,0 3 0-16,-1 1 3 0,-1 1 0 0,2-1 1 0,1 2 2 0,-3 0-2 15,1 1 1-15,2 2 0 0,0 1 1 0,-1 0-1 0,3 1 0 16,-1-1 1-16,2 4 2 0,-2-1 1 0,4 0-1 0,-1-1 1 0,1 3-1 15,3 0 1-15,0-2 1 0,2 2 0 0,1-1-2 0,0 0 1 0,3 1-3 16,1-3-3-16,-1 2-3 0,1-1-4 0,1-2-4 0,2-1-6 16,2-1-6-16,0 1-4 0,1-3-7 0,0-2-9 0,4-1-7 0,-3 0-7 15,7-3-4-15,-3 1-2 0,3-3 0 0,1-1 2 0,2-3 6 16,-1 0 8-16,4-2 8 0,-3-1 7 0,5-2 11 0,1 0 12 16,-3-2 14-16,1-1 17 0,-1-1 15 0,0-2 18 0,-1 0 16 0,0-3 16 15,-2-1 9-15,-2 0 11 0,-2-2 9 0,-2 1 9 0,-1-3 8 0,-2 2 8 16,-2-1 5-16,-3-1-1 0,1-2-2 0,-6 1-6 0,-1 3-10 0,-2-4-11 15,-2 1-13-15,-3 1-12 0,0 1-12 0,-6-1-11 0,1 0-17 16,-2 0-15-16,-4 1-18 0,-1 0-18 0,0 1-24 0,-1 2-27 0,-5 2-32 16,4 1-36-16,-5 1-41 0,0 3-44 0,-3 1-71 0,2 2-88 0,-2 3-93 15,0 2-101-15,-1 3-54 0,1 1-32 0,0 4-11 0,1 1-6 16</inkml:trace>
  <inkml:trace contextRef="#ctx0" brushRef="#br0" timeOffset="477762.6367">30758 7548 217 0,'0'0'246'0,"0"0"-57"0,0 0-47 0,0 0-27 0,0 0-19 0,0 0-9 0,0 0-9 0,0 0-4 0,0 0-3 16,0 0-5-16,0 0-5 0,1 0-6 0,-1 0-7 0,0 0-5 0,0 0-6 15,0 0-5-15,2 0-5 0,-2 0-4 0,1 0 1 0,-1 0 0 16,2 0-1-16,-2 0 1 0,3 0 1 0,-3 0-1 0,1 0 1 16,-1 0-1-16,3 0-2 0,-1 0 0 0,1 0-2 0,1 0-2 0,-1 0 0 0,2 0-1 15,1 0 0-15,2 0-2 0,0 0-1 0,3 0-2 0,3 0-1 16,-1 0 0-16,5 0-2 0,0 0 0 0,2 0 0 0,6 0-2 0,0 0 1 16,1 0-1-16,5 0-1 0,1 0-3 0,0 0-2 0,6 0-2 15,-1 0-1-15,2 0-2 0,2 0-2 0,-3 0 0 0,5 0 3 0,-1 1-1 16,-1-1 2-16,1 1 0 0,-1 2 0 0,2-3 0 0,-5 0 4 0,2 3 0 15,-1-2 2-15,-2 0 3 0,-2 1 2 0,2 1 2 0,-3-1 3 0,-4-2-1 16,1 5-1-16,-2-5-2 0,-2 2-1 0,1-1 0 0,-5 1-3 16,0-1 0-16,-2 1-1 0,-2-1-2 0,-2-1-1 0,-1 2-3 0,-4-1-3 15,-1-1-4-15,-1 1-5 0,-3 1-2 0,-1-2-5 0,-1 0-3 16,-2 0-5-16,0 0-7 0,-4 0-9 0,0 0-9 0,0 0-7 0,-4 0-6 16,0 0-7-16,-2-2-4 0,-2 1-1 0,-2 1-6 0,-2-1-7 0,-1-1-8 15,0 2-9-15,-6-1-10 0,0-1-11 0,2 2-10 0,-5-1-6 0,0-1-9 16,-1 2-8-16,-2 0-16 0,1 0-15 0</inkml:trace>
  <inkml:trace contextRef="#ctx0" brushRef="#br0" timeOffset="478144.8363">30862 7560 104 0,'-16'-3'128'0,"5"3"-7"16,-2-1-5-16,2-2-2 0,2 3 2 0,-1-3 2 0,4 2 4 0,0 1-3 15,-1-1-4-15,2-1-6 0,-1 2-7 0,5-1-6 0,-2 1-9 16,1-2-9-16,0 0-3 0,2 2-6 0,0 0-1 0,0 0-8 0,0 0-10 16,0 0-7-16,0 0-8 0,0 0-8 0,4 0-6 0,-3 0-6 15,1 0-5-15,-1 0-3 0,4 0-5 0,-4 0-1 0,2 2-2 0,2 0-2 16,0-2-1-16,2 1 0 0,-1-1-1 0,3 2 1 0,1-1-1 0,1 0 0 16,3 2 0-16,0 0 1 0,7-2 0 0,-2 0 1 0,3 1 1 15,2 1-1-15,1-1 1 0,2 3 0 0,3-3-2 0,1-1 0 0,3 2-3 16,1 0 0-16,-1-1 0 0,5-1-2 0,1 2-2 0,0-1 1 15,1-1 1-15,0 2 1 0,2-1 3 0,1-1 0 0,-3 1 0 0,3-1-1 16,-1 1 2-16,0-2 0 0,2 1 2 0,-2 1 2 0,1-2 1 0,-1 0 0 16,-1 0 1-16,1 0 1 0,-1-2-2 0,-2 1-1 0,-2 1-1 15,1-2-2-15,-1 1 1 0,-2 1 1 0,-3-2 1 0,-2 1 0 0,1-1 0 16,-4 1-1-16,-1-1 1 0,-4 1 0 0,0-1 0 0,-2 2 0 0,-3-2-1 16,-1 1 1-16,-3 1 0 0,-2-1-1 0,0-1 1 0,-3 2-4 0,-1-1-1 15,-2-1-10-15,-1 2-11 0,-2 0-17 0,1 0-20 0,0 0-18 0,-4 0-19 16,0 0-22-16,0 0-25 0,0 0-58 0,-4 2-78 0,-1-1-54 15,-2 2-45-15</inkml:trace>
  <inkml:trace contextRef="#ctx0" brushRef="#br0" timeOffset="478680.4246">30633 7638 77 0,'0'0'160'0,"0"0"-25"0,0 0-12 0,0 0-4 0,0 0-3 0,0 0-2 0,0 0-1 0,0 0-4 0,0 0-4 15,0 0-6-15,0 0-9 0,0 0-12 0,1 0-7 0,1 0-8 0,-1 0-9 16,3 0-8-16,-3 2-6 0,4-2-10 0,-2 0-6 0,-2 0-6 16,4 3-5-16,0-3-3 0,2 2-3 0,2-2-2 0,3 0-2 0,1 0 0 15,4 2 1-15,4-1-1 0,1-1-1 0,7 2 0 0,2-1-1 16,5-1 0-16,2 2-1 0,4-1-1 0,2-1-2 0,2 2-1 0,3-1-3 16,2-1-3-16,1 1-1 0,1 1-2 0,1-2 1 0,-2 2-1 0,2-1-3 15,1-1-2-15,-1 2-5 0,-2-2-1 0,2 0-5 0,-2 0-2 0,0 0-3 16,-3 0-2-16,0-2-2 0,-3 2-3 0,0-1-2 0,-3-1-5 15,-1 2-2-15,-4-2-4 0,-3 1-3 0,-2 0-1 0,-1-1-5 0,-5 1-5 16,-2-1-10-16,-3 1-16 0,-4-1-17 0,-1 2-21 0,-4-1-60 0,-3-1-81 16</inkml:trace>
  <inkml:trace contextRef="#ctx0" brushRef="#br0" timeOffset="486196.3489">29888 7134 389 0,'0'-2'455'0,"0"2"-33"0,1 0-81 0,-1 0-102 0,0 0-65 0,0 0-43 0,0 0-28 0,0 0-19 0,0 0-9 0,0 0-9 16,2 0-7-16,-2 0-9 0,2 0-8 0,-2 0-11 0,1 0-8 15,3 0-6-15,-3 0-6 0,1 0-4 0,-1 2-3 0,3-1 0 0,-3-1-1 16,1 2 1-16,-1-1 0 0,3-1 0 0,-3 3 1 0,2-1 0 15,-2-1 1-15,3 1 1 0,-1 1 0 0,0 0-2 0,0-2 1 0,1 4-1 16,-1-2 0-16,-2 1-2 0,3 1 2 0,-3-1-2 0,3 3 2 0,0 0-2 16,-3 0 0-16,1-1 0 0,1 3-1 0,-1 0 0 0,-1 0 0 15,3 1 1-15,-3 1-1 0,1 0 0 0,-1-1 2 0,3 2-1 0,-3 0 0 16,-1 0 1-16,3-2-2 0,-1 2 0 0,-2 0 0 0,0-1 1 16,0 1-1-16,0-1 0 0,0-2 0 0,0 3 1 0,0-4 0 0,-2 0 0 15,-1 1 1-15,3-3-2 0,-1 0 1 0,-1 0 1 0,0-1 1 0,2 1 3 16,-1-3 5-16,1-1 2 0,-2 2 10 0,1-4 9 0,1 3 12 15,-2-3 11-15,0 0 10 0,1 0 9 0,1 0 6 0,-3 0 3 0,1-3 1 16,0 3 3-16,1-4-1 0,-1 2 0 0,0-3-4 0,1 1-2 16,-2-2-7-16,3-2-10 0,-1 2-10 0,1-2-10 0,-2 0-10 0,2-1-10 15,0 0-5-15,0-2-2 0,2 1-2 0,-2-1-4 0,1 1-1 16,3-1-1-16,0 0-2 0,-3 1-2 0,3-2-3 0,0 2-1 0,0-2-2 16,0 1-2-16,4 1-2 0,-3-1-2 0,1 0-2 0,1 1-2 0,-3 0-1 15,6-1 0-15,-4 1-2 0,2 1-1 0,-1-1-2 0,2 2 0 16,-1-1-1-16,0 2-1 0,-2 2 0 0,3-1 0 0,-2 0-1 0,1 1 1 15,-2-1-1-15,2 3 0 0,0 0 0 0,0-2 0 0,-2 3-1 0,2 1 0 16,0-1 0-16,-2 0-1 0,1 2-2 0,2 0-2 0,-3 0 1 16,1 2-2-16,-3 0 0 0,1-1 0 0,3 1 0 0,-3 3 1 0,-1-2 1 15,3 3-1-15,-2-1 2 0,-2 1 2 0,3 0 1 0,-3 1 2 16,2 1 3-16,-2 2 3 0,0 0 0 0,2-1 5 0,-2 2 0 0,1 1 1 16,-1 0 2-16,1-1 0 0,-2 2 3 0,1 0 1 0,-2-2 0 15,1 3-1-15,0-2 2 0,-2 0 0 0,1-2 2 0,-1 2-1 0,2 0 0 16,-2-1 3-16,0-1-1 0,0 1 2 0,1-2-1 0,-1 0 1 0,0-1 1 15,0-1-1-15,0 0 1 0,0-1 1 0,0 0-2 0,0 0-3 16,2-1-7-16,-2-2-11 0,2 0-13 0,-2 0-14 0,0 0-19 0,0-2-20 16,1 2-21-16,-1-3-22 0,0 0-47 0,0 0-62 0,0 0-88 15,0 0-105-15,0-3-61 0,2 0-40 0,0-1-17 0</inkml:trace>
  <inkml:trace contextRef="#ctx0" brushRef="#br0" timeOffset="486579.927">30698 6670 463 0,'1'-5'489'0,"1"-2"-28"0,-2 2-83 0,0 1-106 0,0 0-66 0,0 0-47 0,-2 1-22 0,1 1-14 0,1 0-10 16,-2-1-12-16,0 3-17 0,2 0-18 0,0 0-18 0,-1 0-16 15,-1 0-12-15,-1 2-9 0,0-1-5 0,-2 3-5 0,-1-1-3 0,0 4 0 16,-1 0 5-16,-1 1 1 0,0 2 5 0,-4 2 5 0,2 2 6 0,-2 0 8 16,0 5 6-16,-1 0 4 0,0 2 4 0,0 2 0 0,-3 2 1 15,3 1 0-15,1 2-3 0,-1 2 1 0,2 0-3 0,0 3-1 0,1 2-1 16,2-2-2-16,-1 3-1 0,4 0-4 0,2 1-1 0,2 0-1 0,1 0-1 15,1-2 0-15,2 3 0 0,4-4-2 0,4 1-1 0,-2 0-2 16,3-2-5-16,5-3-7 0,1 2-11 0,2-1-15 0,3-3-20 0,3-1-23 16,2-1-30-16,4-3-34 0,1 0-56 0,3-3-66 0,4-5-103 15,2 1-119-15,3-2-69 0,2-4-44 0,1-1-19 0,1-3-7 0</inkml:trace>
  <inkml:trace contextRef="#ctx0" brushRef="#br0" timeOffset="487080.2677">32462 6676 402 0,'-4'-4'547'0,"3"2"9"0,-1-3-77 0,1 5-120 0,-1-2-86 0,0-1-66 16,2 3-38-16,0 0-23 0,0 0-14 0,0 0-13 0,0 0-13 0,0 0-13 15,0 0-14-15,0 0-16 0,0 0-13 0,0 0-13 0,0 0-11 0,0 0-8 16,2 2-6-16,0-1-3 0,-1-1 2 0,1 2 5 0,1 0 4 0,2 1 7 16,-1 0 8-16,1 0 7 0,1 3 6 0,1 0 7 0,1 0 7 0,3 2 7 15,0-1 6-15,-1 2 7 0,2 1 4 0,1 2 3 0,1-1-1 0,-2 3-2 16,4-1-6-16,-1 4-5 0,0-2-6 0,0 1-8 0,0 1-7 15,0 1-7-15,-2 3-7 0,2-2-6 0,-1 4-6 0,-4-1-5 0,1 2-4 16,0 3-2-16,-5 0-4 0,0 0-3 0,-2 3-4 0,-4 2-6 0,-2-1-11 16,-3 3-13-16,-4-2-18 0,-5 3-21 0,-4 1-30 0,-6-1-34 0,-4 2-43 15,-5-1-46-15,-5-2-82 0,-5 1-99 0,-3 2-103 0,-4-3-103 16,-2 0-53-16,-3-1-24 0,-1-1-9 0,-1-3 2 0</inkml:trace>
  <inkml:trace contextRef="#ctx0" brushRef="#br0" timeOffset="498629.7732">19604 7521 168 0,'-1'0'180'0,"-3"0"-51"0,3 0-26 0,-1 0-15 0,2 0-9 0,0 0-4 0,0 0-1 0,0 0 0 0,0 0 0 0,0 0 0 16,0 0 2-16,0 0-3 0,0 0-6 0,0 0-6 0,0 0-6 15,0 0-1-15,0 0-1 0,0 0 2 0,0 0 3 0,2 0 5 0,-1 0 5 16,-1 0 1-16,4 0 5 0,-3-2-2 0,-1 1-5 0,3 1-3 16,-1-2-5-16,0 2-6 0,-1-1-7 0,3-1-6 0,-3-1-6 15,4 1-6-15,-1 0-5 0,3-3-7 0,-1 2-3 0,1 0-6 16,1-4-5-16,2 1-3 0,3-2-4 0,1 0 0 0,1 0-2 0,3-1 0 15,-2 0-1-15,3-2 1 0,3-1 0 0,-2 1 0 0,1 0 0 0,1-1 1 16,1 0 2-16,-3-1-1 0,2 2 2 0,-1-1-1 0,-2 1 0 16,-2 0 1-16,-1 1-1 0,0 0 0 0,-5 2-1 0,1-1-2 0,0 3-4 15,-4 1-8-15,-2 0-10 0,2 1-13 0,-5-2-15 0,0 4-15 16,-1 0-15-16,-1 1-9 0,-1 1-10 0,0 0-7 0,-3 0-6 16,-2 0-9-16,0 3-12 0,0 2-10 0,-3-2-15 0,-1 3-2 0,-1-1-2 15,0 4 7-15,-3 0 9 0,1-1 10 0,-3 2 12 0</inkml:trace>
  <inkml:trace contextRef="#ctx0" brushRef="#br0" timeOffset="498896.7341">19601 7495 5 0,'-9'3'82'0,"1"0"-2"0,-2 0-2 0,4 0-3 0,-2 0-2 16,2 0-3-16,1 0-4 0,0 0-4 0,0-1-5 0,1 1-3 0,-1-2-4 15,4 1 0-15,-1-1-1 0,0 0 2 0,2 1-1 0,0-2 2 16,0 0 1-16,0 0 0 0,0 0 2 0,2 2 1 0,0-2 3 15,-1 0 3-15,4 0 3 0,-4 0 1 0,2 0 1 0,1 0-5 0,0-2-5 16,1 2-3-16,0-3-3 0,4 2-4 0,-1-2-4 0,4 0-4 16,0 0-3-16,1-2-5 0,2-1-4 0,3 0-5 0,1 0-5 0,2-3-4 15,1 1-2-15,0 0 0 0,1-4-2 0,1 3 0 0,2-2-2 16,-1-1-1-16,2 1-1 0,-1-1-3 0,-1 0 0 0,-2 2-2 0,2 0-1 16,-3-1 0-16,-1 1 0 0,-4 0-2 0,2 2-1 0,-4 0-11 15,-5 0-13-15,0 3-24 0,-2 2-29 0,-3-2-28 0,1 4-25 16,-6 1-28-16,0 0-29 0,0 0-73 0,-8 1-96 0,0 4-55 0</inkml:trace>
  <inkml:trace contextRef="#ctx0" brushRef="#br0" timeOffset="542693.8584">20716 11948 262 0,'-2'-1'327'0,"2"0"-95"0,-1 1-72 0,1-2-59 0,-4 2-34 0,3-1-21 0,-1 1-7 0,1 0-3 0,-3 0 1 0,3 0 4 0,-1 0 2 15,-1 0 0-15,0-1-1 0,-1 1-2 0,-1 0-2 0,1 0 1 16,-1-2-1-16,2 0 0 0,-2 2 4 0,1-1 3 0,-4 1 3 16,2-2 5-16,-1 2 2 0,1 0 5 0,-1-5 2 0,-2 5 1 0,1-2-3 15,-1-1-3-15,-1 0-6 0,1 2-6 0,-1-2-3 0,-2-1-4 16,1 1-3-16,-2-2-3 0,0 0-2 0,-1 2-2 0,0 0-2 16,1-1-4-16,-2 0-1 0,0 1-4 0,0-1-1 0,0 1 1 0,-1-2 0 15,4 2 1-15,-4 1-1 0,3-2 0 0,-1 1-1 0,3 1-1 16,-2-1-1-16,1-1-3 0,1 1 0 0,1 2 0 0,-1 0-2 0,1-2-3 15,2 0-1-15,-1 2-2 0,3 1-1 0,-1-1-3 0,1 1 0 16,1 0-1-16,-1 0-1 0,3 0-1 0,-2 1 2 0,2 0 0 0,-2 2-1 16,4 0 2-16,-6 1 1 0,3-1 1 0,-1 4 1 0,2-4-1 15,0 5 0-15,-2-1 0 0,2 2 0 0,-2 0 1 0,2 0-1 16,-3 4 2-16,2-3-1 0,-2 2 0 0,1 0 0 0,0 0 1 0,2 0-2 16,-3 5 1-16,1-2 0 0,1-1 2 0,-1 1 0 0,2 2 2 15,-4 0-1-15,1-1 2 0,1 2 0 0,2-2 1 0,-2 2-1 16,0 3-1-16,2-4 1 0,-2 1-1 0,1 1-1 0,-1 2 0 0,1-1 0 15,0-2 3-15,-1 5 1 0,2-2 3 0,-2-1 1 0,1 2 3 0,-1 2 1 16,2-2 2-16,-2-1 2 0,2 3 4 0,-2-1 1 0,0 0 1 16,1 2 2-16,-1-3 1 0,2 0 1 0,-2 2-3 0,4-1-1 15,-3-1-2-15,1 2-3 0,0-2 0 0,0 0-3 0,0 0-2 0,2 0-2 16,-3 2-1-16,1-4-2 0,1 3-1 0,2-2 1 0,-1 0-2 16,-1 0 0-16,2 1-2 0,-1 0 0 0,1-3-2 0,0 0 0 0,0 1-3 15,0-1 1-15,0-1-2 0,0 0 0 0,1-1-1 0,-1-2-1 16,2 0-1-16,-1 0 0 0,-1-2-1 0,2 0 0 0,-2-1-1 15,0-2 1-15,2 0 0 0,-1-1 0 0,-1 0 1 0,2 0-2 0,-2-1 1 16,2 0 0-16,-2-1 0 0,0-2-1 0,0 4 2 0,0-5 0 0,0 2 0 16,0 0 0-16,1-2 0 0,-1 0-2 0,0 3 1 0,0-4 0 15,0 2 1-15,0 0 0 0,0 2 1 0,0-4 1 0,0 2-1 16,0-1 0-16,0 1-1 0,0-2 1 0,0 2 0 0,0-2 0 16,0 1 1-16,0 1 0 0,0-2 0 0,0 1-1 0,0-1-1 0,0 2 0 15,0-2 0-15,0 0-2 0,0 1 1 0,0 0 1 0,0 1 0 0,0-1 0 16,0-1-1-16,0 1 0 0,0-1 0 0,0-1 0 0,0 1 0 15,0 1 1-15,0-1-1 0,3 0 1 0,-3 0 0 0,0-1 1 16,1 2 0-16,-1-1 0 0,0-2-1 0,0 2 1 0,2 0 0 0,-2 0 0 16,0-2 0-16,0 3 1 0,0-3 0 0,2 1-1 0,-2 1-1 15,0-2 2-15,0 1 0 0,0-2 1 0,0 1-1 0,1-1 0 16,-1 0 1-16,0 0 0 0,0 0 1 0,0 0-1 0,0 0 0 16,0 0 1-16,0 1 0 0,0-1 0 0,0 0 2 0,0 0-1 0,0 0-1 15,0 0 1-15,0 0-1 0,0 0 1 0,0 0-2 0,0 0 0 16,0 0 0-16,0 0-1 0,2 2-1 0,-2-2-1 0,0 0 0 0,1 0 0 15,-1 1 0-15,2 1 1 0,0-2 1 0,-2 2 0 0,1-1 0 0,-1-1 0 16,2 2 1-16,-1 0-1 0,1-2 0 0,-2 3 0 0,2-1 1 16,-1 0 0-16,1-1 0 0,0 1-1 0,-1 0-1 0,-1 1-1 15,2-3-1-15,0 2 2 0,0 0-1 0,0-1 0 0,-2 1 0 0,1 0 0 16,-1-1-1-16,3 1-1 0,-1-2 1 0,0 1 1 0,-2 0 0 16,1 0 2-16,-1-1 0 0,2 2 0 0,0 0-1 0,-1-2 1 15,1 3 1-15,-1-3 0 0,3 1 1 0,-3-1 2 0,1 2 1 0,0-1 1 16,2-1 1-16,-3 2 1 0,2-1 0 0,2-1 1 0,-1 2 0 15,2-1 2-15,1-1-1 0,0 1-2 0,1-1-2 0,2 2-5 0,0-2-8 16,2 0-8-16,0 0-13 0,6 0-16 0,-1-2-18 0,0 2-26 0,5-1-27 16,2-2-37-16,3 2-38 0,0-2-56 0,3 0-65 0,5 0-78 15,-1-1-87-15,1 1-41 0,3 0-19 0</inkml:trace>
  <inkml:trace contextRef="#ctx0" brushRef="#br0" timeOffset="544708.6189">21767 12845 200 0,'-2'0'356'0,"2"0"-64"0,0 0-81 0,0 0-53 0,0 0-41 0,0 0-28 0,0 0-20 0,0 0-12 15,0 0-11-15,0 0-8 0,0 0-6 0,-2 0-9 0,2 1-7 0,0-1-6 16,0 0-4-16,0 0-4 0,0 0-2 0,0 0-1 0,0 0 1 16,0 0 1-16,-1 0 1 0,1 0 2 0,0 0 1 0,0 0 2 15,0 0 1-15,0 0 1 0,0 0 0 0,0 1 3 0,1 0 4 0,-1-1 3 16,2 2 2-16,-2 0 5 0,3-1 2 0,-1 1 4 0,1-1 3 15,0 1 3-15,2-1 4 0,-1 2 4 0,1-1 3 0,0-1 4 0,3 0 2 16,1 1 0-16,-1 0-2 0,2-1-2 0,0 1-3 0,4-2-3 16,-3 1-3-16,3 1-3 0,0-2 0 0,2 0-5 0,-2 0-1 15,5 3-4-15,-3-3-3 0,5 0-3 0,-1 0-3 0,-1 0-2 16,5 0-2-16,-2 0-3 0,1-3 1 0,2 3-2 0,0 0 2 0,0 0 0 16,0-3 0-16,0 1-2 0,0 1-1 0,1-3-1 0,-2 3 2 0,1 0-2 15,-1-1 1-15,-1-1 0 0,1 3-1 0,-2-3 1 0,0 3-1 16,0-1 0-16,-2 1 0 0,2-2-1 0,-5 1-1 0,5 1 0 15,-3-2 1-15,0 0-1 0,0 1-2 0,1 0 2 0,-2 1 1 0,1-1 1 16,1 1 2-16,-2-2 1 0,2 1 3 0,-2-1 0 0,2 0 0 16,-1 2 1-16,1-1 0 0,1 1 1 0,-2-2-1 0,2 1 1 15,0 1 0-15,1-1-1 0,-1-2-1 0,0 3-2 0,0 0-1 0,1-2-2 16,-1 2-3-16,1-2-1 0,-2 2-2 0,1-1 1 0,-1-1-2 16,2 2 1-16,-2-2-2 0,0 2-1 0,0 0 1 0,0 0-2 0,-2 0 1 15,1 0-2-15,-1 0-2 0,1 0 1 0,-5 0 0 0,5 0-1 16,-3 0 1-16,1 0 0 0,0 0 0 0,-1 0 0 0,2 0 0 0,-2 0 0 15,-1 0 0-15,1 0-1 0,0 0 0 0,-2 0 1 0,3 0 0 16,0 0 0-16,0 0 0 0,-3 0 0 0,2 0-1 0,0 0 0 0,-1 0 0 16,1 0-1-16,2 0 0 0,-3 0 1 0,1 0-1 0,3 0-1 15,-3 0 0-15,1 0-2 0,-1 0 1 0,1 0-1 0,1-3-1 16,-1 3 0-16,0 0 1 0,0-2-2 0,0 0-1 0,0 2 0 0,-1-1-1 16,-1-1-2-16,2 2-1 0,-3 0-1 0,3-2 1 0,-2 1-1 15,0 1 1-15,-2 0 1 0,3-2 1 0,-3 2 2 0,1-1 0 0,0 1 2 16,0 0 0-16,-1-1 1 0,2-2 3 0,-3 3 1 0,1 0 0 15,-1 0 1-15,2 0 0 0,-1 0 2 0,0 0 0 0,-1 0 1 16,2 0-1-16,-1 0-2 0,3 0-1 0,-3 0 0 0,1 0 1 0,-2 0-1 16,2 0 1-16,-1 0 0 0,3 0-1 0,-3 0 1 0,0 0 1 15,0 3-1-15,2-2 0 0,-1-1-1 0,-1 1-2 0,2 1 0 0,0-2-1 16,0 1 0-16,1 1-2 0,0-2-3 0,-2 2-2 0,5-2-3 16,-3 0-2-16,1 0-4 0,2 0-6 0,-3 0-4 0,5 0-2 15,-4 0-3-15,4 0-4 0,-3 0 0 0,2 0-2 0,0 0-1 16,2 0 1-16,-1 0-2 0,-1 0-1 0,2 0-1 0,-1 0-3 0,1 0 1 15,-1-2 3-15,1 2 2 0,-1 0 1 0,1 0 2 0,-2 0 2 16,1 0 1-16,-1 0-1 0,2 0 2 0,-1 0 2 0,1 0 0 0,-2 0 1 16,2 0 4-16,-1 0 5 0,0 0 3 0,1 0 1 0,-1 0 1 15,1 0-1-15,-2 2 4 0,1-2 0 0,-1 1 1 0,2-1 3 0,-2 0 1 16,2 2 0-16,-4-2 4 0,4 2 0 0,-1-2 2 0,1 0 3 0,-1 0 0 16,0 0 1-16,0 0 1 0,0 0 2 0,0 0 1 0,-1 0 0 15,4 0-1-15,-5 0 1 0,5 0-1 0,-4 0 0 0,4 0-1 16,-3 0 0-16,1 0 0 0,-1 0-2 0,1 0 2 0,-1 0 1 15,3 0-1-15,-2 0-2 0,2 0 0 0,-4 0 0 0,2 0 0 0,0 0 0 16,1 0 1-16,1 0 0 0,-1 0-1 0,1 0-1 0,-2 0 1 16,0 0 0-16,3 0-1 0,-1 0-1 0,0 0-1 0,-2 3 1 0,2-3-2 15,-1 0 0-15,-1 0-2 0,2 0-1 0,-2 0-1 0,4 0 0 16,-4 0-1-16,3 0 0 0,-4 0 0 0,2 0 1 0,-1 0-1 16,1 0-2-16,-1 0 1 0,1 0 1 0,-1 2-1 0,-1-2-1 0,0 0 1 15,1 0 1-15,-3 2 2 0,1-2 3 0,1 1 0 0,-4-1 1 16,4 0-1-16,-4 0 3 0,1 0 1 0,0 0 4 0,0 0 2 0,-1 0-1 15,2 0 4-15,-1 2 2 0,0-2 2 0,0 0 1 0,-1 0-2 16,4 0-1-16,-4 0 1 0,4 0 3 0,-4 0-1 0,2 0 1 0,2 0-4 16,-2 0-3-16,1 0-2 0,1 0 0 0,-2 0-3 0,1 2-4 0,1-2-3 15,0 0 1-15,-3 0-3 0,4 0-1 0,-2 0-1 0,2 0-3 16,-4 3-2-16,2-2 0 0,2-1 0 0,-2 0 0 0,-1 0-2 16,2 1-1-16,1-1 1 0,-5 2 3 0,5-2-1 0,-3 0 2 0,1 0-2 15,-2 0 0-15,0 1-2 0,1-1 1 0,-1 0 0 0,0 0-2 16,-1 0-2-16,1 0-2 0,1 0 2 0,-2 0 0 0,1 0 1 15,-1 0 1-15,-1 0-1 0,3 0-2 0,-2 0 1 0,2 0 2 0,-2 0 1 16,-1 0-1-16,3 0-1 0,-3 0 0 0,3 0 0 0,0 0 2 16,-3 0-1-16,3 0-1 0,-3 0-1 0,-1 0-2 0,3 0 2 0,-1 0 2 15,-1 0 2-15,1 0-1 0,0 0 2 0,1 0 4 0,-1 0 3 16,-1 0 3-16,2 2 3 0,-2 0 4 0,2-2 4 0,0 0 2 0,-2 1 3 16,1 1 2-16,-1-2 3 0,3 0 1 0,-5 0 2 0,3 0 0 15,-1 1 2-15,2-1 0 0,-4 0 2 0,3 0 0 0,-2 0 1 16,-1 0 0-16,2 0-1 0,-2 0 0 0,-1 0 1 0,2 0 0 0,-2 0-2 15,1 0 0-15,-1 0-2 0,1 0-3 0,-3 0-1 0,2 0-2 16,1 0-3-16,-5 0-2 0,4 0 0 0,0 0 3 0,-4 0-3 16,4 0-1-16,-2 1-2 0,3-1-1 0,-3 0 0 0,0 0 0 0,3 0 2 15,-1 1 2-15,-1-1 0 0,1 0 1 0,0 0 0 0,0 0 2 16,-1 0-1-16,1 0-1 0,0 0 1 0,1 0-1 0,-3 0 1 0,0 0 1 16,1 0-2-16,0 0 0 0,-3 2-1 0,5-2-2 0,-4 0 1 15,1 0 1-15,-2 0 1 0,3 0 0 0,-3 0-1 0,-1 0 0 0,0 0 1 16,0 0 4-16,-1 0 0 0,0 0 2 0,-1 0 4 0,-1 0 1 15,0 0 4-15,0 0 3 0,-1 0-1 0,1 0-2 0,-4 0-1 16,3 0 1-16,0 0-1 0,0-2-1 0,-3 2 0 0,1 0-2 0,-1 0-1 16,3-1-4-16,-2 1-5 0,0-1-5 0,0 1-12 0,1 0-12 15,-2 0-16-15,1 0-19 0,1 0-25 0,0 0-27 0,1-1-44 16,0 1-50-16,0 0-77 0,3 0-92 0,0 0-48 0,-3-2-28 0</inkml:trace>
  <inkml:trace contextRef="#ctx0" brushRef="#br0" timeOffset="545444.7041">29781 12865 203 0,'-4'0'398'0,"3"-1"-57"0,-2-1-79 0,1 2-57 0,0 0-45 0,2 0-30 0,0 0-22 0,0 0-10 0,0 0-4 0,0 0-5 0,0 0-5 0,0 0-8 16,0 0-9-16,4 0-12 0,-3 0-12 0,2 0-12 0,1 0-13 16,-1 0-8-16,2-1-6 0,2-1-8 0,1 2-6 0,0-1-6 15,0-1-5-15,5 2-5 0,0 0-3 0,0-1-1 0,2 1-3 0,4 0 0 16,-3 0 1-16,3 0 2 0,2 0 6 0,-1 0 0 0,3 0 2 0,1 0 1 16,3 0 4-16,0 1 3 0,-2-1 3 0,4 2 3 0,2-1 5 0,-1 1 6 15,2-1 5-15,2 2 4 0,0-2 6 0,0 1 3 0,1 0 4 16,2 1 3-16,-1 0 4 0,3 0-1 0,-1-1 2 0,4 1-2 0,2-1 1 15,-1 1-4-15,1 1-7 0,2-1-3 0,2-3-3 0,0 2-5 16,3 1-4-16,-3-1-5 0,3 0-6 0,0 2-3 0,1-1-3 0,-1-2-3 16,2 1-4-16,-2 0 0 0,0 1 1 0,-1-2 3 0,0 0 4 0,0 0 2 15,-1 3 0-15,-2-3 3 0,1 1 0 0,0-1 4 0,-2 2 2 0,0-1 4 16,-2-1 1-16,0 1 5 0,-1-1 3 0,0 0 0 0,3-1-3 16,-6 2-1-16,2 0-2 0,-1-2-1 0,-1 1-2 0,1 1 1 0,-3-2 2 15,0 1 0-15,-3 1 1 0,-1-2-1 0,1 0 1 0,-2 0 0 0,-1 0 2 16,-2 0 2-16,-2 0 4 0,-2 0 2 0,-1 0 2 0,0 0 1 15,-1 0 4-15,-2 0 1 0,-5 0 0 0,4 0 1 0,-5 0 4 0,1 0 0 16,-2 0 1-16,-1 0 1 0,-2-2 0 0,2 1 2 0,-2 1 3 0,-2-2 1 16,-2 1 4-16,0 1 1 0,2-2 0 0,-2 0 0 0,-2 2 0 0,0-1-2 15,1 1-3-15,-2-1 0 0,1-1-3 0,-2 2-3 0,1-1-4 16,-2-1-4-16,2 2-5 0,-1-1-5 0,0-1-6 0,1 2-4 0,-2-1-4 16,-2 1-4-16,3-2-5 0,-1 2-3 0,-2 0-1 0,3 0-3 0,-3 0 1 15,1 0-2-15,0 0 0 0,-1 0 0 0,1 0-1 0,-2 0-1 0,0 0 0 16,0 0-1-16,0 0 0 0,0 0 0 0,0 0-1 0,0 0-2 15,0 0-3-15,0 0-4 0,0 0-5 0,0 0-4 0,0 0-6 0,0 0-5 0,0 0-7 16,0 0-6-16,0 2-6 0,0-2-9 0,0 0-7 0,0 0-9 16,0 0-10-16,0 0-7 0,0 0-10 0,0 0-11 0,-2 1-13 0,2-1-23 15,0 0-26-15,0 0-49 0,-1 0-60 0,-3 2-48 0,-1-1-43 0</inkml:trace>
  <inkml:trace contextRef="#ctx0" brushRef="#br0" timeOffset="547391.496">20848 13592 140 0,'-1'-2'257'0,"1"0"-62"0,0 2-44 0,0 0-38 0,0 0-24 0,0 0-16 0,0 0-11 0,0 0-8 0,0 0-6 16,0 0-3-16,0 0-6 0,0 0-4 0,0 0-6 0,0 0-4 16,0 0-5-16,0 0-5 0,0 0-1 0,0 0-1 0,0 0 2 0,0 0 0 15,0 0 3-15,0 0 4 0,0 0 1 0,0 0 3 0,0 0 1 16,0 0 1-16,1 0 2 0,1 0 0 0,-1 0 2 0,3 0 1 15,-3 0 2-15,2 0 1 0,2 0 0 0,-1 0 1 0,3 0 0 0,-1 0 2 16,1 0 0-16,1 0-1 0,3 0 1 0,2 0 0 0,-1 0-1 16,2 0 2-16,3-1-3 0,0 1-1 0,3-2-3 0,4 0-2 0,-4-1-4 15,7 1-4-15,3 0-2 0,0-3-4 0,4 0-4 0,0 3-3 16,6-4-2-16,-1 2-3 0,3-1-4 0,3-1-4 0,3 0-2 0,2 0-5 16,2 2-4-16,3-2-3 0,3 0-3 0,0-1-2 0,2 2-3 15,4-2-3-15,0 0-3 0,1 1-2 0,0 2-5 0,-2-2-3 0,2-1-4 16,-2 2-5-16,2-1 1 0,-3 1-1 0,-1 1 3 0,-1 0 2 15,-3-1 3-15,0 1 4 0,-2-1 2 0,-1 2 4 0,-3-1 1 0,-1 1 4 16,-3-2 6-16,0 0 4 0,-4 2 7 0,-3 2 5 0,0-2 5 16,-4 0 4-16,0 0 1 0,-3-1 3 0,-3 2 3 0,1-1 6 0,-7 0 4 15,1 0 2-15,-2 0 4 0,-1 1 2 0,-4 0 2 16,-1 0-1-16,-2 1 1 0,-1-1-3 0,-3 1-1 0,0-1 0 0,-5 0-4 16,2 2-2-16,-1-1-9 0,-3 1-11 0,2 0-12 0,-2 0-14 0,-3 0-18 15,1 0-20-15,-2 0-20 0,0 0-20 0,0 0-30 0,0 0-31 16,0 0-67-16,-3 1-85 0,-1 1-54 0,-2 1-40 0</inkml:trace>
  <inkml:trace contextRef="#ctx0" brushRef="#br0" timeOffset="561924.9432">25095 9068 16 0,'0'0'22'0,"0"0"3"0,0 0 3 0,0-3 3 0,0 3 4 0,0 0 6 0,0 0 1 0,0 0 4 0,0 0 2 15,0 0 0-15,-1 0 2 0,1 0 0 0,0 0 1 0,0 0 1 16,0 0-2-16,0 0 1 0,0 0-3 0,0 0-1 0,0 0-2 0,0 0-3 15,0-2-3-15,0 2-1 0,0 0-2 0,0-2 0 0,0 1-2 16,0 1-1-16,0 0-3 0,0 0 1 0,0 0-2 0,0 0-2 16,0-2 0-16,0 0-1 0,0 2-1 0,0 0-1 0,0 0 0 0,0 0-3 15,0 0-1-15,0 0-1 0,0 0-1 0,-2 0 0 0,2 0 0 16,0 0-1-16,0 0-2 0,0 0 0 0,0 0 0 0,0 0-2 0,0 0 1 16,0 0-2-16,0 0 1 0,0 0 1 0,0 0-1 0,0 0 1 15,0 0-1-15,0 0 1 0,0 0 1 0,0 0-1 0,0 0 1 16,0 0-1-16,0 0 2 0,0 0 0 0,0 0-1 0,0 0-1 0,0 0 1 15,0 0-1-15,0 0 1 0,0 0-1 0,0 0-1 0,0 0-1 16,0 0 0-16,0 0-2 0,0 0-2 0,0 0 0 0,0 0-2 0,0 0-1 16,0 0-2-16,0 0-1 0,0 0 0 0,0 0-1 0,0 0-1 15,0 0-1-15,0 0-2 0,0 0 0 0,0 0 0 0,0 0-1 0,0 0 0 16,0 0-2-16,0 0 0 0,0 0 1 0,0 0-1 0,0 0 1 16,0 0 0-16,0 0 1 0,0 0 0 0,0 0 3 0,0 0 2 15,0 0 4-15,0 0 1 0,0 0 3 0,0 0 4 0,0 0 1 16,0 0 4-16,0 0 3 0,0 0 2 0,0 0 4 0,0 0 3 0,0 0 1 15,0 0 1-15,0 0 0 0,0 0 1 0,0 0-1 0,0 0 0 0,0 0-2 16,0 0 1-16,0 0-2 0,0 0-1 0,0 0-1 0,0 0-1 16,0 0-1-16,0 0-2 0,0 0 0 0,0 0-2 0,0 0-2 15,0 0 0-15,0 0-1 0,0 0-1 0,0 0-1 0,0 0 0 0,0 0-3 16,0 0 1-16,0 0-1 0,0 0-1 0,0 0-2 0,0 0-2 16,0 0-2-16,0 0 0 0,0 0-2 0,0 0 1 0,0 0-2 15,0 0 0-15,0 0-1 0,0 0 1 0,0 0-1 0,0 0 1 0,0 0-2 16,0 0 0-16,0 0 0 0,0 0 1 0,0 0 2 0,0 0 0 15,0 0 1-15,0 0-1 0,0 0 1 0,0 0 0 0,0 0 0 0,0 0 0 16,0 0 1-16,0 0 2 0,0 0 1 0,0 0 0 0,0 0 0 16,0 0-1-16,2 0-1 0,-1-3-1 0,1 3 1 0,0 0 0 15,-1-2 0-15,2 0-1 0,1 1 3 0,-1-1 0 0,0 0 0 0,0-1 0 16,2 2 0-16,-4 0 0 0,2-2 3 0,1 1 0 0,-1 2 1 16,2-3 2-16,-4 2 1 0,3-1-2 0,-1 0 2 0,0 0-1 0,1 0-3 15,1 1-1-15,-2-1-2 0,2-1-1 0,-2 2-1 0,2-1 0 16,-2-1-3-16,3 1 0 0,-1 1-2 0,0-1-1 0,0 0-2 0,0 1-1 15,-1-1-2-15,2-1 1 0,1 3 0 0,1-3-1 0,-2 3 2 16,1-1 0-16,2-2 1 0,0 3-1 0,3 0 1 0,-2-2 2 16,3 2 3-16,1-2 0 0,2 1 4 0,3 1 2 0,0 0 4 0,3 0 2 15,4 0 2-15,-1 0 2 0,2 0 2 0,-1 0 1 0,6 0 0 16,0 1 1-16,1 1 1 0,0-2-2 0,2 2 0 0,1-2-3 0,1 4-1 16,2-3-2-16,-1 1-2 0,-1 1-3 0,1 0-2 0,1-1-2 15,-3 0-2-15,1 1-3 0,-2 2-1 0,-4-1 0 0,2-1-4 0,-1 1 1 16,-4 1 0-16,3 0-1 0,-5-1-1 0,1 2 0 0,-2 1 1 15,1-4 0-15,-3 6 0 0,-2-2-2 0,1 1 0 0,-2-1-2 0,0 2 2 16,-2 0-2-16,1 0 0 0,-3 1 2 0,0 2 0 0,0 0 2 16,-1 0 2-16,-2 2 1 0,3-2 2 0,-3 3 0 0,0-1 1 0,1 2 2 15,-3-1 2-15,1 0 1 0,-1 2 0 0,1 2 1 0,-2-3 1 16,0 2 1-16,0 0-1 0,0 1-1 0,0 0 0 0,0 0 0 16,-3-1-2-16,1 1-1 0,2 1 0 0,-2-2-1 0,1 0 0 0,-1 1 0 15,0-2 0-15,0-1 1 0,0 2 0 0,0-2-2 0,-2 1 0 16,2-3-1-16,0 1 0 0,-2-2-1 0,2 1 2 0,0 0-1 15,-3-3 1-15,1 2-1 0,0-3 0 0,-1 0 0 0,0 0-1 0,3-1 1 16,-4-1-1-16,0-1 1 0,0 0-1 0,0-1 0 0,-1-1 1 0,0-1-1 16,1 0 0-16,-2 0 1 0,0-1-1 0,-1 0 1 0,1-2-1 15,-1 1-1-15,-1-1 0 0,2 0 0 0,0-1-2 0,-2 0-4 16,0 0-3-16,0 0-4 0,0 0-5 0,0 0-5 0,0 0-6 16,0 0-4-16,0 0-7 0,0 0-4 0,0 0-8 0,-2 0-6 0,0 0-8 15,1 0-9-15,1 0-8 0,-2 0-9 0,1 0-7 0,-3 0-7 16,2 0-6-16,-1 0-9 0,-1 0-8 0,1 0-6 0,-2 0-5 0,2 0-3 15,-2-1-2-15,2 0-2 0,-3 1-1 0,1-2 2 0,0 2 3 16,2-1 7-16,-2-1 9 0,2 2 4 0,-2-1-1 0,4-1 10 16,-4 2 13-16,2-1 15 0,0-1 14 0,-2 0 14 0,4 1 13 0,-3 0 15 15,1-2 16-15,0 1 17 0,0 1 15 0,-2-2 15 0,2 0 17 0,2-1 16 16,-3 2 21-16,1-1 11 0,0 0 7 0,0 0 7 0,0-1 5 16,-1 1 6-16,3 1 6 0,-2-1 1 0,1-1 2 0,-1 4-2 15,2-5-4-15,-1 3-6 0,0-1-8 0,1 0-3 0,-2 0-2 0,3 0-1 16,-2 0-3-16,0 2-4 0,2-1-7 0,-1-1-5 0,1 1-5 15,-2 1-3-15,0 0-2 0,2-1-2 0,0 1-2 0,0 1-1 16,0 0-2-16,0 0-3 0,0 0-4 0,0 0-2 0,0 0-3 0,0 0-3 16,0 0-3-16,0 0-6 0,0 0-4 0,0 0-5 0,0 0-7 0,0 0-5 15,0 0-4-15,0 0-6 0,0 0-5 0,0 0-5 0,2 0-5 16,0 0-4-16,-2 1-6 0,1 1-2 0,-1-2-2 0,4 1-1 16,-3 0-1-16,1 1 1 0,-1 0 1 0,3-1 1 0,-3 2 2 0,2 2 2 15,3-3 0-15,-1 5 1 0,0-4 2 0,0 2 3 0,1 2 3 16,2-2 0-16,-3 4 1 0,3-3 1 0,0 1 0 0,-2-1 0 15,2 1-2-15,0-1-2 0,-2 1-1 0,1 1-4 0,3-1-1 0,-3 0-5 16,1-2-2-16,-2 4-4 0,2-3-4 0,0 1-5 0,0-1-5 16,-3-1-3-16,2 0-6 0,-1 1-1 0,-1-2-2 0,0-1-1 15,0 2 1-15,0-3 3 0,1 0 0 0,-2 1 4 0,0-3 4 0,1 2 4 16,-2-2 5-16,2-2 7 0,-2 2 6 0,3-3 7 0,-3 1 7 0,2-1 4 16,0-4 3-16,-2 3 5 0,2-3 2 0,-4-1 2 0,2 1 3 15,2-2 3-15,-2 0 5 0,0-2 3 0,0 1 2 0,1 0 1 16,-3 0 3-16,2 0 1 0,-1-1 2 0,0 1 3 0,-1-2 2 0,4 2 4 15,-4 1 1-15,1-1 4 0,-2 2 5 0,1 0 0 0,-1 0 0 16,2 1-1-16,0-1 0 0,-2 3-2 0,1-2-1 0,-1 2-4 0,0 1-4 16,0-1-5-16,0 2-4 0,0 1-8 0,0 0-7 0,2 1-7 15,-2-1-8-15,0 2-10 0,0 0-8 0,0 0-7 0,0 0-6 16,0 0-5-16,0 0-4 0,1 2-2 0,-1-1-1 0,0 1 1 16,0 0 0-16,0 1 2 0,0 2 1 0,0-1 2 0,0 1 4 0,0 2 1 15,0-2 4-15,0 3 4 0,0-1 4 0,0 1 3 0,0-1 2 0,-1 1 0 16,-1 0 3-16,1 0 0 0,-1 1 2 0,-1 1 2 0,0 0 0 15,-3 0-6-15,2-1-12 0,0 2-21 0,-1-1-25 0,-2 3-43 16,-2-4-52-16,1 4-104 0,0 0-131 0,-3-1-93 0,2 0-72 0,-3-1-38 16,-1 3-21-16,1-1-14 0</inkml:trace>
  <inkml:trace contextRef="#ctx0" brushRef="#br0" timeOffset="592589.5008">21183 16288 168 0,'0'-2'347'0,"-3"2"-43"0,3-3-48 0,0 1-38 0,0 0-33 0,-2 1-25 0,2-1-20 0,0 0-12 0,0 1-9 0,-1 1-8 15,1-2-6-15,0 1-6 0,0 1-6 0,0 0-6 0,0 0-10 0,0 0-6 16,0 0-7-16,0 0-5 0,0 0-6 0,0 0-7 0,0 0-6 15,0 0-5-15,0 0-6 0,0 0-4 0,0 0-4 0,0 0-4 0,0 0-2 16,0 0-4-16,0 0-2 0,0 0-1 0,0 0-3 0,0 0-2 16,0 0 0-16,0 0-2 0,0 0-2 0,0 0-1 0,0 0 0 0,0 0-2 15,0 0 0-15,0 0-2 0,0 0 1 0,0 0-1 0,0 0 0 16,0 0 0-16,0 0 0 0,0 0 0 0,0 0 1 0,0 0 0 0,0 0 1 16,0 0 0-16,0 0 1 0,0 0 1 0,0 0 1 0,0 0 1 0,0 0 1 15,0 0 0-15,0 0 1 0,0 0 2 0,0 0 0 0,0 0 3 16,0 0 1-16,0 0 2 0,0 0 1 0,0 0 3 0,0 0 1 0,0 0 2 15,0 0 2-15,0 0 3 0,0 0 0 0,0 0 2 0,0 0-1 16,0 0 1-16,0 0-1 0,0 0-2 0,0 0-1 0,0 0-2 0,0 0-1 16,0 0-2-16,0 0-2 0,0 0-3 0,0 0-2 0,0 0-2 0,0 0-2 15,0 0-1-15,0 0-2 0,0 0-2 0,0 0-2 0,0 0 1 16,0 0-1-16,0 0-2 0,0 0 1 0,0 0-1 0,0 0 0 0,0 0-1 16,0 0 0-16,0 0 0 0,0 0-1 0,0 0 0 0,0 0 1 0,0 0 1 15,0 0-1-15,0 0 1 0,0 0 0 0,0 0 1 0,0 0 0 16,0 0 1-16,0 0 1 0,0 0-1 0,0 0 1 0,0 0 1 0,0 0 0 15,0 0 0-15,0 0 1 0,0 0 0 0,0 0 0 0,0 0 1 16,0 0 0-16,0 0-1 0,0 0 0 0,0 0 1 0,0 0-1 0,0 0 1 16,0 0 0-16,0 0 0 0,0 0 2 0,0 0-2 0,0 0-1 0,0 0 0 15,0 0 1-15,0 0-1 0,0 0-1 0,0 0 1 0,0 0 1 16,0 0-1-16,0 0 1 0,0 0 0 0,0 0 0 0,0 0 0 0,0 0 1 16,0 0 0-16,0 0 0 0,0 0 1 0,0 0 1 0,0 0 0 15,0 0 2-15,0 0 0 0,0 0 0 0,0 0 1 0,0 0 0 0,0 0 1 16,0 0 1-16,0 0 1 0,0 0 1 0,0 0 1 0,0 0 2 15,0 0-3-15,0-1-1 0,-2-2-2 0,2 3-1 0,-1-2 1 0,1 1 2 16,-3-2 2-16,1 1 3 0,2 0 1 0,-1 0 1 0,-1 0 1 16,1 1 0-16,-3-2 1 0,3 3 2 0,-2-2 3 0,-1 2 3 0,3-1 2 15,-3-1 1-15,0 2 1 0,-1-1-3 0,-1 1-1 0,-1 0-4 0,3 1 0 16,-4 1-2-16,-1-1 1 0,0 2-1 0,-2 2 0 0,-1 1 1 16,1 0-2-16,-2 1 1 0,-1 3 2 0,1 2 1 0,-3 0 1 0,2 2 2 15,-2 1 2-15,3 2 1 0,-4 0 0 0,4 1 2 0,0 4-1 0,0-3-1 16,0 2-2-16,4 0-1 0,1 2-1 0,-1-4-2 0,4 3 1 15,1-1 1-15,4 1 0 0,0-2 0 0,4 0 1 0,1 0 0 0,4-2 1 16,0 0 1-16,4-2 0 0,1 0 2 0,5 1-1 0,-1-4 2 16,2 0-1-16,2-2 1 0,0-1-2 0,4-1-2 0,-1-2-3 0,2-2-4 15,-1-1-4-15,1-1-2 0,-3 0-6 0,3-3-6 0,-2-2-4 16,1-1-6-16,-4 1-5 0,0-4-6 0,-2-3-6 0,1 1-4 0,-3-3-5 16,-1 0-3-16,-3-2-2 0,-1-2-3 0,-1 0-1 0,-4-3 0 0,2 0 2 15,-6-1 2-15,0-1 3 0,-3 0 2 0,-1-1 5 0,-1 0 3 0,-4 0 5 16,-2 0 4-16,-2 0 4 0,0 0 3 0,-3-1 2 0,0 4 3 15,-3-1 0-15,-2 3 1 0,1-1-1 0,-1 2 1 0,1 2-1 0,-3 2-1 16,1 1 1-16,1-1-2 0,-1 2-3 0,2 3-7 0,0 0-11 16,1 2-13-16,0-1-18 0,2 4-16 0,-1-1-22 0,3 2-21 0,1 2-23 15,1-1-23-15,3 1-32 0,-1 1-34 0,2 1-48 0,2 1-53 0,3-1-68 16,0 2-78-16,2-2-37 0,1 3-18 0,3-4 0 0</inkml:trace>
  <inkml:trace contextRef="#ctx0" brushRef="#br0" timeOffset="593106.2049">21610 16129 154 0,'3'-9'566'0,"1"2"13"0,-3-2 15 0,-1 3-71 0,2 0-111 0,-1 1-92 0,-1 1-80 0,2 1-53 0,-2 0-38 0,2 1-26 0,-2 2-22 16,0 0-16-16,0 0-18 0,0 2-14 0,1 1-12 0,-1 2-12 15,2 2-10-15,0 2-6 0,-2 3-2 0,0 1 0 0,0 2 3 0,0 5 6 16,2 2 4-16,-2 3 8 0,0 3 6 0,0 2 4 0,0 2 3 0,0 1-1 15,0 2-5-15,0 3-3 0,0-1-5 0,0 1-5 0,0 3-4 16,-2-3-5-16,2 2-4 0,-2 0-4 0,2 0-3 0,0 1-1 0,0-2 0 16,0-1-2-16,0 1-4 0,2-1-1 0,-2-1-4 0,2-3-3 15,0-1-4-15,-1 0-5 0,3-3-6 0,-1-5-6 0,2 1-9 0,-2-2-8 16,2-4-10-16,-2-3-12 0,1 0-11 0,1-3-10 0,0-2-9 0,0-4-15 16,-4-1-20-16,2-2-18 0,1-3-18 0,-3-2-20 0,4-4-22 15,-4-1-16-15,-1-5-15 0,2 0-7 0,-2-5-5 0,-2-2 3 0,1-2 7 16,-4-2 13-16,2-1 19 0,-2-4 33 0,-1 1 41 0,-2-2 41 15,-1-1 43-15,1 1 43 0,-4 1 47 0,2-1 42 0,-2 0 39 0,1 0 33 16,-1 0 32-16,0 1 22 0,3 1 17 0,-2 1 10 0,3 0 3 16,0 0-6-16,-1 0-11 0,3 2-15 0,1-1-15 0,1 0-16 0,1 2-18 15,2 1-17-15,1 0-18 0,1 2-17 0,2-2-17 0,1 3-14 16,1 1-15-16,1 1-14 0,5 0-12 0,-3 1-11 0,1 2-10 0,4 1-6 16,0 0-6-16,0 2-3 0,2 2-2 0,2 1-3 0,-1 1 1 0,1 0-2 15,-1 1-1-15,2 4-2 0,-4 0-4 0,3 2 1 0,-2 0-1 16,-1 3 1-16,-1 0-1 0,-3 2 2 0,0 2 0 0,-4 1 2 0,1 0 1 15,-2 3 4-15,-3-1 3 0,-2 2 5 0,-4-1 5 0,-1 2 5 0,-3 0 7 16,2-2 4-16,-7 3 3 0,2-3 2 0,-3 2 3 0,0-1 0 16,-2-2 1-16,-2 0 0 0,1 0-2 0,0-4 0 0,-1 2 0 0,2-3-3 15,-1 1-5-15,4-2-12 0,-1-2-13 0,1-1-18 0,1 0-21 16,3-1-30-16,0-2-35 0,1-2-59 0,3-3-70 0,1 0-96 0,4-3-106 16,2-2-65-16,4-1-40 0,0-4-20 0,2-2-9 0</inkml:trace>
  <inkml:trace contextRef="#ctx0" brushRef="#br0" timeOffset="593324.2866">22112 16054 637 0,'10'-10'666'0,"-2"1"9"0,-1 1 11 0,-4 1-23 0,0 2-37 0,1 1-129 0,0 1-174 0,-3 0-106 0,-1 0-73 0,0 3-42 0,0 0-27 0,0 3-15 0,0 0-8 0,-1 1-9 0,-3 4-10 0,0 1-12 0,-1 3-9 0,0 3-6 0,1 2-4 0,-3 2 0 15,1 2 3-15,-3 4 3 0,2 0 5 0,1 3 3 0,-1 1 2 16,1 2-2-16,2-1-3 0,-1 1-6 0,0 1-7 0,2-1-11 15,0-2-13-15,1 0-13 0,0 1-16 0,2-2-15 0,0 1-16 0,0-4-16 0,0 0-19 16,0 0-21-16,2-5-19 0,0 1-28 0,-2-1-29 0,1-3-26 16,-1-3-25-16,2 0-39 0,-1-2-47 0,-1-2-41 0,0-2-36 0,0-3-52 15,-1-3-58-15,1-2-21 0,-2-2-3 0</inkml:trace>
  <inkml:trace contextRef="#ctx0" brushRef="#br0" timeOffset="593606.469">21832 16393 249 0,'-5'-5'602'0,"0"2"10"0,0 1 9 16,3-1 9-16,-1 0-81 0,1 1-125 0,0 2-106 0,0 0-100 16,2 0-63-16,0 0-46 0,4 0-23 0,-2 0-12 0,3 0-8 15,0 0-3-15,1 0-9 0,2 2-10 0,6-1-11 0,-1 1-10 0,3 1-6 16,1-1-4-16,4-1-3 0,2 0 0 0,-2 2 0 0,6-1 0 0,-2-1-1 16,4-1-2-16,-2 2-3 0,3-2-2 0,-2 0-5 0,-1 0 0 0,0 0-4 15,-1 0-2-15,-3 0-2 0,1 1-4 0,-2-1-3 0,-5 2-2 16,0-2 0-16,-2 2 0 0,0-1 0 0,-5 2 2 0,1-1 2 0,-3 2 2 15,-2-1 4-15,2 0 2 0,-2 2 1 0,-3 0 4 0,2 2 2 16,-2-2 4-16,-1 5 3 0,0-3 2 0,-1 3 1 0,-1-1 2 0,2 2 2 16,-2 0 1-16,0 1 1 0,0 3 0 0,0-3 0 0,0 1-4 15,-2 2-6-15,2-2-9 0,0-1-11 0,-1 2-15 0,1-1-19 0,0 1-21 16,0-2-31-16,0 1-35 0,0-2-40 0,0-2-39 0,0 0-68 0,0-2-82 16,1-1-85-16,-1-1-85 0,0-5-47 0,0 0-25 0,4-3-5 15,-3-2 4-15</inkml:trace>
  <inkml:trace contextRef="#ctx0" brushRef="#br0" timeOffset="593739.6628">22389 16141 4 0,'-1'-18'578'0,"-2"3"7"0,1 0 5 0,-1 4 3 15,2-1-75-15,-3 3-113 0,4-1-113 0,-1 4-117 0,1-1-83 16,0 4-70-16,0-2-47 0,0 2-32 0,1 2-31 0,3 1-30 0,0 1-44 16,2 2-52-16,-1 2-93 0,1 1-115 0,-1 1-71 0,2 3-48 15,0 2-20-15,0 0-8 0</inkml:trace>
  <inkml:trace contextRef="#ctx0" brushRef="#br0" timeOffset="594306.3861">22538 16335 257 0,'0'-2'622'0,"3"-1"16"0,-1 0 17 16,-2 0-19-16,1 0-37 0,-1 0-111 0,2 0-147 0,-1 1-91 0,3 1-63 16,-3-1-40-16,4 2-26 0,0-2-21 0,0 2-16 0,2 0-16 0,1 2-19 15,0-1-17-15,3 0-21 0,0 4-17 0,1-1-12 0,-2 2-7 16,2 2-4-16,0-2 0 0,-1 4 2 0,0 0 1 0,-3 2 2 0,3-2 3 15,-3 3 1-15,0 1 2 0,0-1 1 0,-5 2 1 0,0 0 2 0,0 0 1 16,-1-2 2-16,0 2 2 0,-2 0 2 0,-2-2 2 0,0 0 1 0,-1-2 2 16,2 1 3-16,-3-2 2 0,0-1 3 0,1-2 2 0,0 2 3 15,-1-5 6-15,1 2 7 0,2-3 6 0,-3 1 7 0,3-3 4 16,-1 1 1-16,1-2-1 0,-1-2-3 0,0 1-5 0,2-3-7 0,0-1-8 16,0 0-7-16,0-5-8 0,4 1-6 0,-3-4-8 0,4 1-10 0,0-2-8 15,1 1-8-15,3-3-5 0,-1 1-3 0,4 0 0 0,-2-1 4 0,0 3 1 16,0-3 7-16,4 3 2 0,-5 1 7 0,1 1 2 0,1-1 3 15,0 4 2-15,-1-2 0 0,-1 3 0 0,-1 2-2 0,-2 0-1 0,2 0-1 16,0 2-2-16,-2 3 0 0,-1 0-2 0,0 1 1 0,0 2 1 16,-2 2 0-16,3-1 2 0,-5 4 0 0,3 1 3 0,0 1 5 0,-2 1 2 15,0 3 3-15,-1-1 2 0,-1 0 3 0,0 3 1 0,0 0 2 16,-1 1 1-16,1-1 1 0,-2 3 0 0,0-4 0 0,-1 1 1 0,2-1-1 16,-3 0 0-16,3-1-1 0,1-1 2 0,-2-3 0 0,0 1 1 15,2-1 3-15,-2-3 2 0,2 1 5 0,0-4 5 0,0 1 6 0,0 0 3 16,2-3 2-16,-2-2 0 0,4 0 0 0,-3 0-4 0,4-4-5 0,0-1-5 15,0-2-5-15,1-1-8 0,3 0-7 0,-1-4-11 0,0-2-11 16,5 0-11-16,-2-3-11 0,0 0-7 0,3-1-5 0,-1 0 0 0,3 1 1 16,-3-3 4-16,4 3 6 0,-4 1 9 0,0-1 7 0,2 2 10 15,-1 2 8-15,-3 1 8 0,2 1 9 0,-2 1 6 0,-2 3 5 0,-1 0 1 16,2 2 2-16,-2 0 2 0,-4 3 2 0,3 1 1 0,-2 1-1 0,1 1-2 16,-2 3-2-16,0 1-4 0,0 2-1 0,0 0-2 0,-1 3 1 15,0 1 2-15,-1 1 0 0,-1 1 3 0,2 2 1 0,-1 2 2 0,-2-1 2 16,0 2-1-16,0 1-2 0,0-2-7 0,-2 3-11 0,-1-1-14 15,3 0-14-15,-1-2-22 0,-1 1-24 0,1 0-31 0,1-1-34 0,-2-2-38 16,2 0-45-16,0-3-74 0,2-1-88 0,-1-1-80 0,2-3-72 0,2-1-37 16,-2-2-14-16,2-1-1 0</inkml:trace>
  <inkml:trace contextRef="#ctx0" brushRef="#br0" timeOffset="594472.7498">23472 16426 272 0,'4'-10'664'16,"-1"0"16"-16,-1 4 17 0,2-1 11 0,-4 1-54 0,1 2-90 0,-1-1-114 0,2 2-125 0,-1 3-86 0,-1-2-67 0,0 2-42 0,0 0-29 0,0 0-22 0,4 0-18 0,-4 2-19 0,1 1-18 0,-1 2-15 0,2 0-15 0,0 3-11 0,-2 1-8 0,1 2-14 0,-1-1-11 0,2 2-13 15,-1 2-15-15,-1 1-16 0,0-1-21 0,-1 1-25 0,-1 0-27 0,1 2-34 16,-1 0-34-16,0-2-53 0,1-1-62 0,-3 0-87 0,1-2-103 16,2 0-54-16,-1-3-33 0,0 0-5 0,-2-1 6 0</inkml:trace>
  <inkml:trace contextRef="#ctx0" brushRef="#br0" timeOffset="595806.018">23347 16152 100 0,'-1'-7'615'0,"-1"-2"8"0,2 4 6 0,0-2-7 0,0 3-13 16,2 0-126-16,-1 1-184 0,4 0-110 0,0-1-73 0,4 2-43 15,-1-1-26-15,4 1-20 0,1 1-16 0,5-1-21 0,1 1-24 0,1 1-20 16,1 0-16-16,4 1-14 0,1 1-9 0,-1-1-5 0,2 1-1 0,-2 1-1 15,1-1-1-15,-3 2 2 0,2-1 3 0,-1 3 5 0,-1-4 3 16,-3 3 8-16,0 0 9 0,-1 0 11 0,-3 0 9 0,0-1 11 0,-4 1 9 16,0 2 11-16,-2-2 11 0,-2 1 12 0,-1-1 12 0,-2 1 10 15,1 1 8-15,-5 1 11 0,1-3 8 0,-2 4 8 0,-2-2 7 0,1 3 6 16,-4-2 7-16,2 2 3 0,-2 1 4 0,-1-1-1 0,-1 2-2 16,-2-2-5-16,1 4-7 0,0-2-7 0,0 0-8 0,-3 2-5 0,3-1-7 15,0 1-6-15,-1-1-4 0,1 1-5 0,0-1-5 0,3 1-3 0,-4-2-4 16,4 2-4-16,2-4-1 0,0 2-1 0,1 0 1 0,1-2 0 15,-1-1 2-15,2 1 0 0,2-2 3 0,-1 0-1 0,3-2 0 0,0 0-7 16,1-2-7-16,4-1-10 0,1-1-8 0,0-2-8 0,4-2-9 16,-2-1-6-16,4 0-7 0,-1-2-7 0,3-3-4 0,-2 0-4 0,1 0-3 15,2-2 0-15,-1 0 0 0,1-2 6 0,-2-1 10 0,1 2 12 16,-1-3 16-16,-3 2 15 0,3 2 17 0,-4-2 14 0,-1 0 16 0,0 2 16 16,-1 1 14-16,-3-3 11 0,1 5 11 0,-2-2 7 0,-2 3 5 15,-1 0 2-15,1 2 0 0,-2-2-5 0,2 3-8 0,-4 0-10 0,2-1-10 16,-1 3-15-16,0-1-14 0,-2 2-15 0,1-2-15 0,-1 2-14 15,0 0-13-15,0 0-10 0,0 0-9 0,0 2-4 0,2-2-2 0,0 2 2 16,-2 1-1-16,1 0 2 0,-1 0 4 0,2 0 3 0,-1 2 5 0,-1-1 3 16,2 1 4-16,0 1 4 0,-2-2 4 0,0 1 4 0,0 0 2 0,0-2 2 15,0 2-2-15,0-1 0 0,1 1 1 0,-1-3 0 0,0 1 1 16,0 0 1-16,0-1 1 0,0-1 1 0,0 0 2 0,0-1 1 0,0 0 2 16,0 0 2-16,0 0 0 0,0 0 2 0,0 0 2 0,0 0 0 15,0 0-3-15,2-1-2 0,-1 0-7 0,-1 1-4 0,3-2-3 0,-1-1-2 16,-2 0-3-16,1 1-2 0,-1 0-1 0,4-3-2 0,-4 0 0 0,3 3-1 15,-3-3-4-15,1 2 0 0,-1-2 1 0,2 2 4 0,0-1 6 16,-2 1 4-16,0 0 3 0,0-1 1 0,0 2 3 0,0 0 0 0,0 1 2 16,0-2 0-16,-2 1 2 0,0 1 1 0,2-1 1 0,-1 2 2 15,1-1-1-15,-3-1 0 0,3 2 0 0,-2-2-3 0,0 1-2 0,2 1-1 16,-1 0-3-16,-4-1-1 0,4 1-4 0,-1 0-1 0,1 0-1 0,-3 0-3 16,1 0-2-16,0 0-1 0,0 0 0 0,-1 0-2 0,3 0 1 15,-2 0 0-15,-2 0 0 0,4 1-1 0,-2-1 2 0,-1 1 1 0,3 1 0 16,-2 1 0-16,-1-1 0 0,1 1 0 0,1 0 2 0,-1 0 1 15,0 1-1-15,1 1 1 0,-2 1 2 0,3-2 0 0,-1 2 1 0,0 1 2 16,2 0 1-16,-1 0 2 0,1 1 3 0,0 1 0 0,1 0 3 16,1 0 2-16,1 0 3 0,1 0 1 0,1-1 2 0,2 1 1 0,-1 1 1 15,2-3-1-15,3 2-1 0,-1-1-5 0,2 1-4 0,2-3-6 16,1-1-6-16,0 0-6 0,4-1-7 0,-3-1-9 0,5-1-8 0,-2-2-8 16,1 0-7-16,2 0-7 0,-1-2-3 0,3-1-4 0,-2-1-3 0,1-1 2 15,-3 0 1-15,2-1 1 0,0-3 2 0,-3 1 5 0,1-2 6 0,1-1 6 16,-5-1 5-16,1 0 6 0,-1 0 6 0,0-1 7 0,-5-1 7 15,3 2 6-15,-5-2 8 0,-1 1 7 0,0 0 8 0,-3 1 6 0,0 0 9 16,-4 1 3-16,1-1 5 0,-2 3 2 0,-2 0 3 0,1 0 0 16,-4 2-1-16,2-1-3 0,-3 0-4 0,-1 3-4 0,-1 0-6 0,2 2-7 15,-7 1-7-15,4-1-6 0,-1 3-7 0,-2 0-6 0,1 0-4 16,-1 3-3-16,0-1 0 0,2 3-2 0,-2 1 0 0,2 1 3 0,1 1 0 16,1 1 4-16,-2 1 1 0,2 3 4 0,4-1 2 0,-3 1 3 15,3 2 2-15,1 0 3 0,3 1 2 0,0 0 2 0,1-1 1 0,4 1 0 16,-1 2-1-16,3-4-1 0,2 2-3 0,4 0-5 0,0-2-5 0,5 1-8 15,0-3-6-15,4-2-8 0,2 1-10 0,-1-3-9 0,3 0-10 16,2-3-12-16,3 1-15 0,-1-4-13 0,1 0-11 0,2-2-4 0,2-2-1 16,-4 0 2-16,3-1 4 0,-1-3 4 0,-2-2 5 0,3 1 7 15,-4-3 8-15,-2 1 9 0,1-4 9 0,-3 1 15 0,0-1 15 0,-2-2 16 16,-4 2 15-16,0-3 17 0,-3 0 16 0,-4 1 17 0,0 0 13 0,-1 2 15 16,-2-1 12-16,-3-1 9 0,-2 3 11 0,-2 0 6 0,-2 0 5 15,-1 2 3-15,-3-2 2 0,0 3-1 0,-2 1 0 0,-1 0-8 0,-5 1-14 16,0-1-12-16,-2 2-14 0,-3 2-12 0,2 1-10 0,-3 0-10 15,-2 1-9-15,0 2-6 0,-2 2-7 0,1 1-4 0,1 0-6 0,-2 1-4 0,3 4-4 16,0-1 0-16,-3 2-2 0,5 0 0 0,1 4-2 0,0-1 0 16,1 1-1-16,1 2 1 0,1 0 0 0,4 0 2 0,0 0 0 15,2 0 2-15,1 0 0 0,1 1 0 0,0-1 2 0,4 1-1 0,0-3 1 16,2-1-1-16,1-1 1 0,1-1-3 0,1 0-4 0,2-3-4 0,1-2-5 16,2 0-5-16,2-3-4 0,-3-2-2 0,5-2-4 0,1-3-1 15,0 0-1-15,1-5-2 0,2 0 0 0,-2-5-3 0,2 0 0 0,1-3 0 16,-3-2 0-16,5-4 1 0,-5 1-1 0,-1-5-1 0,3-2 1 15,-3 1-5-15,3-5-1 0,-4 0-1 0,-1-3 0 0,-1 1 3 0,1-4 4 16,-2 1 8-16,-1 0 8 0,-2 0 13 0,0 2 14 0,-2-1 19 0,-2 2 17 16,1 4 18-16,-3 0 17 0,-1 2 17 0,-1 1 16 0,0 4 12 15,0 4 9-15,0 0 0 0,-1 4-2 0,-1 2-10 0,2 3-11 0,-1 2-16 0,1 2-21 16,-2 3-16-16,0 0-18 0,2 3-12 0,-1 5-14 0,-2 1-11 16,1 4-16-16,-2 4-9 0,-1 4-10 0,2 4-1 0,-2 6 6 0,0 2 6 15,0 5 6-15,0 3 11 0,-1 5 11 0,3 4 5 0,-2 2 4 16,4 2 1-16,-4 1 3 0,3 4-5 0,1-1-3 0,1 3-11 0,0-2-13 15,1 3-20-15,3-4-23 0,0 3-24 0,0-2-29 0,0-2-35 0,4-1-39 16,-2-1-52-16,2-3-58 0,4-2-117 0,-2-3-144 0,0-2-75 16,0-2-37-16,0-5-14 0,2-1 3 0,-3-3 8 0</inkml:trace>
  <inkml:trace contextRef="#ctx0" brushRef="#br0" timeOffset="597306.0727">26093 15873 127 0,'1'-14'578'0,"1"5"17"0,0-4-11 0,-1 2-26 0,1 4-95 0,-2-2-128 0,1 1-79 0,-1 2-51 15,2 0-36-15,0 2-29 0,-2 1-18 0,1 0-19 0,-1 0-17 0,2 3-21 16,-2 0-19-16,0 0-21 0,3 0-17 0,-1 3-16 0,-1 1-10 16,2 0-7-16,-1 3-3 0,1 2-1 0,-2 3 1 0,3 0 3 0,-3 1 5 15,1 4 4-15,-1 1 7 0,3 2 7 0,-4 2 4 0,1 0 5 0,-1 4 3 16,0-4 2-16,0 3 4 0,0 3 2 0,0-3 1 0,-1 1 0 15,-1-2 0-15,0 1-1 0,1-1-1 0,-2 2-2 0,1-4-2 0,0 0-2 16,1-3 0-16,-2 0-1 0,1-4-1 0,2 2 1 0,-1-4 1 16,-1-2 4-16,2-1 3 0,0-3 3 0,0 1 6 0,0-4 7 0,0 1 4 15,2-2 5-15,-1-1 2 0,1-2 2 0,2-2-4 0,1-1-7 16,2 1-7-16,1-5-9 0,1 1-8 0,4-3-12 0,-2-1-13 0,4-2-12 16,2 0-13-16,0-2-15 0,-1 1-12 0,3-1-14 0,-1 1-8 15,2-1-9-15,-2 2-2 0,1 0 1 0,-3 2 3 0,0 1 2 0,-2 0 3 16,2 0 4-16,-5 4 7 0,0-1 4 0,2 3 8 0,-5 1 5 15,0 2 7-15,-1 0 7 0,0 1 8 0,-3 1 6 0,0 3 6 0,-3 0 6 16,1 1 6-16,-2 3 5 0,-2-2 7 0,-1 4 5 0,-2-1 7 0,-1 1 7 16,-2 0 5-16,0 2 7 0,-1 0 7 0,-4-1 7 0,4 0 5 15,-4 2 5-15,-1-3 4 0,-1 2 5 0,1-1 2 0,2-2 2 0,-4 0 1 16,3-2 3-16,-1 1-1 0,1-4 1 0,2 1 0 0,-1-2 2 0,2 1-1 16,0-2 2-16,1-1-2 0,1-1-1 0,3 0-3 0,1-1-2 15,-1 0-1-15,1 0-2 0,0-1-5 0,3 1-5 0,1-3-6 0,-2 1-6 16,2 1-8-16,0-1-10 0,2-1-9 0,-2 0-8 0,1 1-10 0,3 0-10 15,0-1-8-15,1 0-8 0,-1 1-7 0,1-3-7 0,2 3-5 16,-1-1-3-16,5-1-2 0,-3 4-3 0,2-3-1 0,0 1-3 16,2 0-3-16,-3-1-2 0,4 1-1 0,-2-1 0 0,3 1 1 0,-3-1-1 15,0 0-1-15,3 0 1 0,-1-1-1 0,-1 2 0 0,1-3 3 16,1 1 3-16,-3-1 4 0,2 0 5 0,0-2 5 0,0 2 6 0,0-5 7 16,-1 3 7-16,1-1 5 0,-3-2 7 0,2 1 9 0,-3-2 11 0,0 1 13 15,1 0 11-15,-2-2 11 0,0 2 10 0,-2 0 11 0,-1-1 9 16,0 2 11-16,-1 0 10 0,0 2 6 0,-3 0 6 0,2-1 4 0,-1 1 1 15,-1 3-2-15,1 1-6 0,-2-2-10 0,0 3-9 0,0-1-14 16,0 3-13-16,0 0-14 0,0 0-16 0,0 0-12 0,0 0-12 0,0 0-10 16,0 0-6-16,0 4-3 0,0-1-4 0,0 3 0 0,0-2 0 15,-2 4 3-15,1 1 2 0,1-1 6 0,-2 2 3 0,-1 1 7 0,3 1 6 16,0-2 2-16,0 2 3 0,0 2 1 0,0-3 0 0,0 2 0 0,0 0-2 16,3-1-4-16,-1-2-5 0,-2 2-2 0,3-2-3 0,-2 0-5 15,1-2-4-15,1 1-4 0,0-3-6 0,1-2-7 0,1-1-5 0,-1 0-5 16,2 0-5-16,1-3-3 0,1-1-3 0,0-3-1 0,1 0 2 0,1 0 2 15,-1-4 3-15,3 1 1 0,0-2 4 0,-3-1 5 0,5-2 4 16,-2 0 7-16,-2 2 5 0,2-2 10 0,-3 0 12 0,2 0 12 0,-3 2 13 16,0 1 9-16,-1-1 8 0,2 3 5 0,-5 0 2 0,1 1 1 15,0-1 2-15,-2 5-3 0,1-3-3 0,-3 2-5 0,1 2-5 0,0-1-6 16,-2 2-6-16,2 2-9 0,0-1-6 0,-2 2-6 0,1 2-5 0,-1 1-3 16,2 0 0-16,-1 2 0 0,-1 1 2 0,2 3 1 0,0-2 8 15,-2 2 4-15,1 0 5 0,-1 0 2 0,4 3-1 0,-1-1-4 16,-2-1-5-16,3-1-10 0,-1-1-9 0,3 2-14 0,-3-1-15 0,2-2-18 15,0-1-19-15,1-1-22 0,3-3-26 0,-3 2-28 0,3-4-27 0,0 0-41 16,2-3-46-16,0 0-71 0,3-3-83 0,-3-2-54 0,2-1-37 0,1-1-16 16,-1-3-6-16</inkml:trace>
  <inkml:trace contextRef="#ctx0" brushRef="#br0" timeOffset="597723.0612">27139 15828 346 0,'-1'-5'574'16,"1"1"4"-16,-2-2-1 0,1 4-84 0,1-1-127 0,-4 1-89 0,4 0-67 0,-1 2-45 0,1 0-33 0,0 0-25 0,0 0-20 0,0 0-19 0,0 0-22 0,0 2-19 0,0 2-18 0,1 2-14 0,-1-2-8 15,4 4-3-15,-4 1 0 0,0-1 4 0,0 5 5 0,0-1 8 16,0 3 8-16,0-1 5 0,0 3 5 0,0 1 4 0,0 2 2 16,0 0 5-16,-4 1 1 0,3 1 2 0,-1-1 1 0,0 3-2 0,-2-1-1 15,1-2-4-15,0 4-4 0,0-3-4 0,-1 1-3 0,-1-1-2 0,2 0-2 16,0-2-2-16,0 0-2 0,-1-2-1 0,0-1-1 0,1-2 2 15,2-2 1-15,-3-1 4 0,3-2 2 0,1-1 7 0,-2-2 6 0,2-2 8 16,0-1 6-16,0-1 1 0,2-1 1 0,-2-2-4 0,1-2-7 16,3-1-4-16,-1-2-7 0,3-2-8 0,3 0-9 0,-1-3-10 0,0-1-12 15,5-1-11-15,-2 1-15 0,0-3-12 0,5 0-15 0,-2-1-8 0,2 2-4 16,-2-1 0-16,3 2 1 0,-1-2 3 0,-2 2 2 0,4 2 4 16,-6 1 3-16,3 2 5 0,1-1 3 0,-5 3 6 0,3 2 6 0,-3-1 5 15,0 3 7-15,-2 1 6 0,-1 3 8 0,-1 0 6 0,2 0 7 0,-3 3 5 16,-1 0 8-16,-2 2 4 0,1 2 7 0,-3 0 5 0,1 2 6 15,-2 0 3-15,0 0 3 0,-2 2 3 0,-1-1 3 0,-2 1 2 0,0-1 1 16,1 1 2-16,-6-1 2 0,2 0 2 0,-1 0 2 0,-2-1 2 16,0-2-1-16,-1-1 2 0,-1 1 0 0,0-3 3 0,-3-1 0 0,2 0-2 15,-2-4-5-15,0 2-15 0,0-4-20 0,0 0-26 0,-1-4-29 16,3 2-40-16,-2-4-47 0,3-2-86 0,-1 1-107 0,5-3-101 0,-3-5-98 16,5 2-54-16,2-3-35 0,2-2-16 0,1-2-10 0</inkml:trace>
  <inkml:trace contextRef="#ctx0" brushRef="#br0" timeOffset="598173.0796">27544 15748 191 0,'3'-3'619'0,"2"-1"-2"0,-4 4-1 0,-1-3-12 0,2 3-15 0,-2 0-133 0,1 3-193 0,-1 0-113 0,0-1-75 0,0 5-36 15,0 1-18-15,0 1-7 0,0 3 0 0,0 1-1 0,0 5 1 0,0 0 0 16,-1 1 2-16,-1 4 3 0,2 0 6 0,-1 4 2 0,1-2 0 15,-2 1-1-15,-1 2-1 0,2 1 1 0,-1 2-1 0,1-3 1 0,-1 3-1 16,0 0-2-16,1-2-2 0,-1 1-1 0,1-1-1 0,-1 0-2 0,0-3-2 16,1-1-3-16,1-1-2 0,-2-5 0 0,0 1 2 0,2-3 1 15,-1-3 5-15,-1-2 6 0,2-2 5 0,-1-1 9 0,1-2 8 16,0-1 6-16,0-2 2 0,0-3 0 0,0-1-1 0,0-1-2 0,1-1-4 16,-1-3-7-16,3-2-9 0,1-3-14 0,-1 1-16 0,2-4-17 0,0 1-17 15,-1-4-15-15,2 3-16 0,2-4-13 0,0 3-9 0,0-3-9 16,3 2-4-16,-1 1-4 0,-2-1-3 0,3 1-1 0,0 1 3 0,-1 2 3 15,2 1 9-15,-3 2 7 0,4 1 7 0,-4 0 6 0,-1 2 5 0,2 3 6 16,-1 0 7-16,3 2 7 0,-4 2 6 0,1 0 8 0,-3 1 10 16,1 2 8-16,1 4 10 0,-3-2 7 0,0 1 7 0,2 3 5 0,-4 1 7 15,0 1 3-15,-1-1 6 0,-1 3 3 0,1 0 5 0,-2 0 1 16,-2 0 4-16,1 0-1 0,-1 2 1 0,-1-2 0 0,0 0 0 0,-4-1 2 16,2 0 3-16,0 0 3 0,-3-1 3 0,1-2 2 0,-1-1 2 15,-1-1 3-15,-1-1 2 0,1-3 1 0,-2 0 3 0,1-2-3 0,-1 1-5 16,-1-4-11-16,-1-2-20 0,1-1-27 0,-1-1-33 0,0-1-36 0,0-3-44 15,4-2-63-15,-4-2-74 0,5-3-113 0,0-1-133 0,3 0-78 16,1-3-49-16,-1-3-25 0,2 2-12 0,3-3 2 0</inkml:trace>
  <inkml:trace contextRef="#ctx0" brushRef="#br0" timeOffset="599155.984">28033 15765 574 0,'0'-3'591'0,"0"2"10"0,-2-2-52 0,0 3-82 0,2 0-103 0,0 0-110 0,0 0-65 0,0 0-43 0,0 3-27 0,0-1-18 0,0 5-13 0,0-2-13 0,0 4-10 15,0 2-8-15,0 4-9 0,0-1-6 0,0 3-4 0,0 3 0 0,0 0 4 16,0 3 2-16,0 0 1 0,0 2 1 0,0 2-1 0,0-1-1 16,0 0 0-16,-1 1-1 0,-1 2-3 0,1 0-8 0,-1 0-10 0,-1-1-11 15,1 0-13-15,1-1-13 0,-3 0-15 0,3-1-17 0,-1 0-22 0,0-3-23 16,2 0-32-16,-1-3-36 0,1-1-40 0,0-1-45 0,1-5-58 15,1 0-63-15,1-1-72 0,1-5-81 0,2-2-42 0,0-3-23 0,0-2-3 16</inkml:trace>
  <inkml:trace contextRef="#ctx0" brushRef="#br0" timeOffset="599491.1646">28240 16170 50 0,'0'-7'569'0,"-2"4"10"0,0-2 5 15,2 2 3-15,-1 1-88 0,1 2-133 0,-2-2-104 0,2 2-91 0,-1 0-51 16,1 2-31-16,-2-2-19 0,0 3-14 0,2 1-12 0,-1-1-12 15,1 2-11-15,0 1-9 0,0-1-4 0,0 2-3 0,0 1-1 0,0-3 2 16,1 3 2-16,-1-1 1 0,4 2 1 0,-3-4 1 0,2 3-1 16,1-4 0-16,0 2-2 0,1-1-1 0,0-2-1 0,-1 0-4 0,3-1-4 15,-1 0-4-15,2-2-1 0,1-2-1 0,-1 1-1 0,1-2-1 0,0-1 0 16,0-1 0-16,1-2 0 0,1-1-1 0,-3 0-1 0,0-1 1 16,1-3 1-16,-3 1 2 0,1-1 3 0,-2 1 2 0,-1-2 6 15,0 2 3-15,-3-1 4 0,-1 2 5 0,3-3 2 0,-3 5 3 0,-3-2 2 16,2 4 1-16,-1-1 1 0,-1 2 1 0,0-2-2 0,-2 5 1 15,-3-1-3-15,-1 1 1 0,1 0-4 0,-4 4-4 0,2 0-4 0,-2 2-3 16,-1 0-4-16,1 5-4 0,-2-1 0 0,0 2 0 0,1 1 0 0,-1 4 2 16,1-1 0-16,2 3 3 0,-2 0 1 0,2 1 2 0,0 1 1 15,3 2 0-15,0-1 1 0,3 1 1 0,1-1-5 0,-2-1-6 0,4 2-10 16,2-2-14-16,2 1-19 0,4-2-20 0,0 0-28 0,1-3-33 0,4 0-44 16,1-1-51-16,4-4-96 0,1-3-118 0,5-1-74 0,-2-1-49 15,3-4-23-15,2-2-10 0,2-1 3 0</inkml:trace>
  <inkml:trace contextRef="#ctx0" brushRef="#br0" timeOffset="599824.6955">29170 15816 73 0,'-3'-12'625'0,"-2"1"10"0,1 1 9 0,-2 2 3 15,-1-4-1-15,1 5-125 0,-2-3-186 0,-1 2-112 0,1 1-75 0,1 0-40 16,1 1-23-16,-3 1-14 0,1 1-11 0,1 3-10 0,1 1-14 15,-3 0-13-15,1 1-12 0,-1 2-10 0,0 3-10 0,0 0-5 0,1 3-5 16,0 2-1-16,0 1 0 0,0 2 2 0,2 3 4 0,1 1 3 16,2 1 2-16,-1 2 1 0,3-1 2 0,-2 3 0 0,3 1-1 0,3-2-1 15,0 4-1-15,0-3 1 0,0 2 1 0,2-2 2 0,3 0 0 0,0 0 0 16,-2 1-3-16,1-2-1 0,1 0-1 0,-2-2-2 0,2 1 0 16,0-1 0-16,0-1 1 0,-3-4 2 0,2 1 0 0,-2 1 2 0,0-4 0 15,-4 1 1-15,3-4 1 0,-1 1 0 0,-2-2 4 0,-1 0 3 16,0-2 3-16,-1 1 4 0,-2-4 3 0,-2 1 4 0,0 0 4 0,-2 0 3 15,-2-3 1-15,1 0 3 0,-3-1 0 0,-1 1-3 0,0-2-5 0,-1 0-12 16,-4-2-16-16,4 1-22 0,-2-1-24 0,0-3-31 0,0 1-38 0,1-1-47 16,3 0-55-16,0-3-106 0,1 1-130 0,2-1-82 0,2-1-54 15,1 0-27-15,2 1-9 0,3-4 0 0</inkml:trace>
  <inkml:trace contextRef="#ctx0" brushRef="#br0" timeOffset="600390.0646">29240 16070 52 0,'3'0'627'16,"1"-2"10"-16,0 0 10 0,-3 2 7 0,3 0-61 0,-3 0-97 0,-1 0-114 16,0 0-123-16,2 2-79 0,0 0-58 0,-2 1-30 0,1-1-18 0,1 1-11 15,-1 2-9-15,-1 0-9 0,0 2-12 0,0 2-9 0,0 0-12 16,0 2-4-16,0 1-3 0,-1 2 0 0,-1 1 3 0,1 0 2 0,1 1 2 16,-2 1-1-16,2 3 1 0,0-2-1 0,0 0 1 0,0-1-1 0,0 2 1 15,2-1 2-15,-2-2-1 0,3-1 0 0,-2 1-4 0,3-3-3 0,-1 0 0 16,2-3-4-16,-1 0-3 0,1 0-3 0,0-3-5 0,1-4-4 15,0 1-4-15,5-3-4 0,-3-1-4 0,0-3-2 0,3 1-2 0,-1-5 0 16,1-2 1-16,0-1-2 0,-2-4 1 0,3 1-1 0,-2-4-1 0,-2 0 0 16,-1-2-2-16,-1-1 2 0,0-2 2 0,-1 0 0 0,-4-1 2 0,3 0 0 15,-4 1 2-15,0 0 0 0,0 1 1 0,-4-1 1 0,0 5-1 0,-1-3 3 16,1 4 3-16,-3-1 2 0,1 5 2 0,-2-1 2 0,-3 2 0 16,1 2-2-16,2 1 1 0,-3 3-2 0,3 0 0 0,-3 5 1 0,0 0 0 15,2 0 2-15,-1 2 1 0,-1 4 2 0,2-1 0 0,1 5 2 0,-1-2 1 16,1 5 3-16,0-1 2 0,1 2 4 0,2 2 2 0,-1-1 2 0,5 3 2 15,-2-4 2-15,3 5-1 0,0-3 0 0,0 1 0 0,3-1-1 16,-2-1-1-16,5 2 0 0,-1-4-3 0,2 1 0 0,1-1-3 0,0-3-2 16,1 2-2-16,0-2-3 0,3-3-3 0,2-1-1 0,-2-1-2 0,2-1-1 15,-1-2-2-15,3-2 1 0,-2-2-1 0,3-1 2 0,-2-1 1 16,0-3 1-16,3 1 1 0,-2-3 2 0,0-3 1 0,-1 2 2 0,0-3 3 16,0-1 3-16,0 1 3 0,-1 0 7 0,-1-2 5 0,-1-2 7 0,-1 3 9 15,-1-1 9-15,1 3 8 0,-3-2 8 0,0 4 6 0,-3 0 3 0,0-1 4 16,0 2 0-16,-2 3 0 0,1 1-6 0,-3 0-6 0,3 0-10 0,-3 3-10 15,1-1-10-15,-1 3-14 0,-1 0-9 0,0 0-11 0,0 3-6 0,0-1-6 16,0 1-4-16,0 4-3 0,0-2 0 0,0 3-1 0,-1 2 5 0,1 1 4 16,-2 1 6-16,2-2 5 0,0 4 6 0,0-1 4 0,0 0 2 15,2 1 0-15,-1 2 2 0,-1-2 2 0,4-1-1 0,-3 3 0 0,3-1-3 16,0-1-5-16,-1 1-9 0,2-2-10 0,0 0-11 0,-1 1-11 0,3-4-16 16,-1 0-15-16,2 2-18 0,0-5-21 0,-2 1-24 0,5-1-27 15,-1-3-26-15,-1 1-26 0,4-4-34 0,-1 1-39 0,2-4-59 0,-1 1-72 16,3-4-56-16,-3-1-44 0,0 1-24 0,0-5-10 0,-1 0 3 0</inkml:trace>
  <inkml:trace contextRef="#ctx0" brushRef="#br0" timeOffset="600690.4576">29928 16044 43 0,'-4'-6'569'0,"-1"3"16"0,1-1 10 0,1 2 9 0,0 0-95 0,1 1-144 0,1-1-97 0,-3 1-74 0,4 1-42 0,0 0-30 0,0 0-19 0,0 0-14 0,0 0-17 0,0 3-18 0,2 0-18 0,0-1-17 0,1 5-11 0,0-1-9 0,0-1-5 0,3 4-2 0,-3-2 1 0,4 3 0 0,-2 0 2 15,1 0 3-15,1 1 1 0,-2 2-1 0,2-1-1 0,-1 2 1 0,-1 1-2 16,3-2-2-16,-4 2 0 0,0 1 1 0,0 0-2 0,0-1 0 16,-1-2 1-16,-2 2 0 0,1 0 0 0,0-2 0 0,-2 1 0 0,0-1 1 15,-2-1 2-15,0-1 1 0,-1 1 3 0,2-4 3 0,-3 1 7 16,3-2 5-16,-2-1 9 0,-2-2 9 0,2-1 9 0,-3 0 8 0,1 0 9 16,0-3 8-16,0 0 7 0,0 0 8 0,0-3 6 0,0 0 2 0,0-2 1 15,-2 0 1-15,3-2-4 0,-1-1-8 0,1-1-8 0,3-2-10 0,-2-1-14 16,3 0-14-16,3-1-18 0,-2 0-20 0,3-1-22 0,1-1-20 15,3-2-22-15,-2 1-20 0,5-1-25 0,-2 2-25 0,4-1-26 0,1-2-26 0,1 1-26 16,2 0-26-16,-3 0-38 0,7-1-44 0,-1 3-60 0,-1-2-71 16,3 0-59-16,0 1-54 0,0 0-22 0,-1 1-7 0</inkml:trace>
  <inkml:trace contextRef="#ctx0" brushRef="#br0" timeOffset="600915.099">30400 15630 339 0,'-3'-7'558'0,"-2"0"15"0,4 2-36 0,-2-2-60 0,-1 2-90 16,3 1-106-16,-2 0-62 0,1 1-38 0,0-2-25 0,1 2-18 0,-1 0-14 15,-1 2-15-15,3-2-18 0,0 3-20 0,0 0-18 0,0 0-17 0,0 0-13 16,0 0-9-16,0 0-7 0,0 0-6 0,0 0-5 0,0 0-1 16,0 0-3-16,0 0-1 0,0 0-1 0,0 0 0 0,0 0-1 0,0 0 1 15,0 0 0-15,0 0 0 0,0 0-3 0,0 0-3 0,0 0-6 0,0 0-7 16,0 0-8-16,0 0-9 0,0 0-13 0,0 0-11 0,0 0-16 0,0 0-15 15,0 0-21-15,0 0-23 0,-1 0-28 0,-1 1-32 0,1 1-54 0,-3 1-66 16,0-2-73-16,-1 2-77 0,-2 0-39 0,0-1-20 0,-3 1-4 16</inkml:trace>
  <inkml:trace contextRef="#ctx0" brushRef="#br0" timeOffset="601222.8688">30000 15695 356 0,'8'-8'547'0,"-2"0"17"0,2 0 16 0,-1 0-86 0,-1 1-136 0,2 0-84 16,-2 1-54-16,1 0-29 0,-2 1-15 0,-1 0-8 0,2 1-6 15,-3 1-10-15,2-1-14 0,-1 1-15 0,-1 3-17 0,-2 0-17 0,1 0-16 16,0 3-13-16,1 1-8 0,-2 3-9 0,1 0-6 0,1 2-4 0,-2 3-3 16,2 2-1-16,-3 3 3 0,0 0 5 0,0 3 7 0,-1 3 5 0,-2 4 5 15,-2-2 4-15,1 5 0 0,-3 0 0 0,1 3-3 0,-1 1-4 0,-3 1-1 16,1 0-4-16,0 0-2 0,0 1-2 0,-1-1-3 0,0 0-4 15,1 0-6-15,1 0-4 0,2-4-5 0,-1 1-3 0,3-1-5 0,-2-5 0 16,2 2-1-16,3-4 1 0,-1 0-1 0,2-2 0 0,2-1-4 0,-1-3-7 16,3 0-12-16,2-3-16 0,0 0-20 0,2-3-23 0,2-2-24 15,4-1-22-15,-1-3-21 0,4 0-26 0,0-4-30 0,4-2-34 0,-1-1-38 16,4-3-68-16,-3-1-86 0,4-4-85 0,-2-1-85 0,-1-4-38 0,1-3-13 16,-3 0 4-16,1-4 13 0</inkml:trace>
  <inkml:trace contextRef="#ctx0" brushRef="#br0" timeOffset="601406.3165">29958 15979 37 0,'-13'0'584'0,"4"0"14"0,1 0 15 0,1 0-19 16,1 0-37-16,5 0-98 0,-3 0-127 0,4 0-81 0,4 0-58 0,1 0-33 16,4-1-22-16,2-1-15 0,3 2-12 0,3-2-13 0,5 1-16 15,2-2-20-15,4 2-21 0,2-2-23 0,4 0-24 0,1 0-25 0,3-1-29 0,2 2-31 16,2-3-35-16,-1 1-43 0,5-1-49 0,-2 1-105 0,3-2-130 15,-1 1-86-15,2-2-62 0,-2 0-30 0,-1-1-11 0,0-1-4 0</inkml:trace>
  <inkml:trace contextRef="#ctx0" brushRef="#br0" timeOffset="603939.2302">22544 17696 474 0,'3'-11'648'0,"1"-1"14"0,-3 1 13 0,2 1 12 0,-3 1 10 0,2 2-128 0,0 0-195 0,-2 1-114 0,1 2-73 15,-1-1-45-15,0 2-32 0,0 2-20 0,0-3-16 0,2 4-16 0,-2 0-21 16,0 0-18-16,2 0-20 0,-2 4-17 0,1 0-15 0,1 2-8 16,-1 2-7-16,4 0 1 0,-4 4 3 0,1 2 6 0,1 1 5 0,-1 3 9 15,-1 0 6-15,2 2 2 0,-1 2-1 0,0-1-6 0,-2 1-7 0,1 1-12 16,-1 0-13-16,0-1-13 0,0 2-14 0,0-1-16 0,0 0-17 0,-1-2-18 15,1-1-16-15,0-2-21 0,0-2-23 0,0 0-10 0,0-3-8 16,0-1-5-16,0-1-3 0,0-4-6 0,0-1-7 0,0-3-1 0,0-3 3 16,0 0 14-16,-2-3 21 0,0-3 24 0,1-1 25 0,-1-4 30 15,1-1 34-15,-3-1 30 0,1-1 27 0,0-3 30 0,-1 1 29 16,1-4 31-16,-1 1 33 0,-1-1 30 0,1 1 27 0,0-3 16 0,0 0 10 0,-4 2 7 16,3 0 5-16,0 0 2 0,-1 0 2 0,0 0-2 15,-2 2-3-15,3-2-5 0,0 3-5 0,1-1-6 0,-1 1-9 0,2 2-10 0,-2 0-16 16,2 0-13-16,1 3-17 0,1 0-14 0,-1 0-16 0,2 3-17 15,2 1-16-15,-1-1-17 0,3 1-17 0,2 0-15 0,-2 4-12 0,1-2-11 16,3 1-9-16,3 2-5 0,0 0-5 0,0 0-3 0,2 3-1 16,0 0-1-16,1 2 0 0,-2 2 4 0,1 0 4 0,1 3 5 0,-1 0 5 15,-1 2 4-15,-2 2 2 0,0 1 3 0,-1 1 2 0,-3-1 3 16,1 3 2-16,-2-1 2 0,-1 3 2 0,-2-3 2 0,1 3 1 0,-3-2 4 16,-3-1 2-16,1 1 2 0,-2 2 1 0,0-2 2 0,0-1 1 15,-3-2 1-15,2 2 1 0,-2-4 0 0,2 0 1 0,-1-1 1 0,1-2 1 16,1 3 2-16,0-6 1 0,-1 2 3 0,2-3 2 0,2 1 0 0,1-1 0 15,-2-1-1-15,2 0-1 0,0-2-3 0,2 1-2 0,-2-1-4 16,1 0-5-16,2 0-5 0,2 0-4 0,-1 0-6 0,1 0-6 0,2 0-6 16,-1 0-4-16,3 0-4 0,1 0-1 0,0 0-1 0,0 2 0 0,2 0 2 15,-1-2 0-15,1 3 3 0,-1 1 4 0,2-1 2 0,-2 2 2 16,0 0 1-16,2 1 6 0,-2 2 1 0,-1-1 3 0,0 2 1 0,0 0 2 16,-2 0 1-16,-1 1 2 0,-2 0 1 0,-2 0 5 0,1 2 4 15,-4-1 3-15,-2-1 6 0,-1 0 8 0,0 2 5 0,-5-2 4 0,0-1 7 16,-2 1 7-16,-2-2 7 0,1 1 6 0,0-4 3 0,-5 2 7 0,2-3 2 15,-2 1 1-15,-2-4-3 0,1 2-4 0,0-3-13 0,1-1-17 16,-1-2-21-16,1-1-23 0,-1-1-29 0,2 0-36 0,0-2-42 0,2-1-47 16,-3-1-78-16,5 0-94 0,1-1-97 0,-1-3-96 0,5 1-55 0,0 0-32 15,2 1-11-15,0-3 3 0</inkml:trace>
  <inkml:trace contextRef="#ctx0" brushRef="#br0" timeOffset="604305.9786">22916 17908 227 0,'3'3'554'0,"0"0"12"0,-1 0 9 0,-1-1 6 0,1-1-94 0,0 2-143 0,-2-2-101 0,1 1-81 0,-1-2-47 0,0 0-34 0,2 2-16 0,1-1-8 0,-3 1-7 0,1-2-8 16,-1 2-10-16,3 1-12 0,-1-1-8 0,1 0-9 0,0 1-5 0,1-1-3 16,0 1-3-16,1 1-4 0,3-1-5 0,-2-1-5 0,1-1-11 15,1 1-10-15,1-2-14 0,0 0-14 0,1 0-13 0,2 0-13 0,0-2-9 16,-1-1-9-16,1-2-3 0,0 0-2 0,0-2 2 0,-1 0 5 0,0-3 8 15,-2 2 7-15,0-1 14 0,-1-2 19 0,-2 1 24 0,0 0 24 16,-3-2 26-16,0 2 26 0,-3 1 22 0,0 0 23 0,-3 0 15 0,2 2 15 16,-5 0 9-16,1 0 7 0,-2 2 5 0,1 0 7 0,-1 0-1 15,-2 0-3-15,1 3-8 0,0 0-9 0,-1 2-15 0,0-1-15 0,1 1-15 16,-2 1-16-16,-1 1-11 0,1 3-11 0,2-1-8 0,-1 1-7 16,1 2-6-16,0 1-5 0,0 2-3 0,1 0-4 0,0 2-2 0,2 0-2 15,1 0 3-15,0 2 2 0,3 1 0 0,-1 0 2 0,2-1 1 0,2 2-1 16,-1-1-1-16,3 0-6 0,0 0-8 0,1-2-11 0,3 0-16 15,1-1-17-15,-1 2-23 0,2-2-26 0,2-3-25 0,0 0-24 0,1-2-36 16,1 0-42-16,-2-3-45 0,4-1-46 0,-2-1-65 0,4-2-74 16,-2-2-38-16,-1-3-23 0,0 1-7 0,2-4 3 0</inkml:trace>
  <inkml:trace contextRef="#ctx0" brushRef="#br0" timeOffset="604572.9251">23283 17764 564 0,'-5'-9'586'0,"0"-1"15"0,-3 2 13 0,5 1-49 16,-2 0-82-16,2 0-100 0,-2 2-107 0,4 2-71 0,-3 1-53 0,1-1-39 15,2 1-29-15,1 0-20 0,0 2-15 0,0 0-14 0,-2 2-14 16,2 1-14-16,0 1-15 0,0 1-7 0,2 2-7 0,-2 0 0 0,1 1 0 16,1 2 3-16,1 0 5 0,0 2 3 0,0 0 6 0,2 0 4 15,2 2 3-15,2-1 1 0,-3 2 2 0,2-2-1 0,0 2 1 16,3-3 0-16,-1 2 0 0,-1 1 1 0,2-1-1 0,-1-2 0 0,-1 0-2 16,2 0 0-16,-3-2 1 0,0 2-2 0,0-3-1 0,-2 2-1 0,-1-4 0 15,0 0 1-15,-2 1 2 0,0-1 1 0,-1-2 2 0,0 0 3 16,-2-1 3-16,-2-1 5 0,0 0 5 0,-1 0 3 0,-2-1 2 0,-3-1 0 15,2-1 0-15,-3 0-7 0,-1 0-7 0,-1 0-15 0,-5-3-14 0,3 2-17 16,-2-2-19-16,-1-2-23 0,0 1-28 0,-3-2-35 0,3-1-37 16,1 0-73-16,0-2-87 0,1-1-92 0,1-3-93 0,1 0-49 0,-1-3-28 15,5 0-6-15,0-4 4 0</inkml:trace>
  <inkml:trace contextRef="#ctx0" brushRef="#br0" timeOffset="604755.9121">23361 17442 505 0,'12'-2'530'15,"-1"2"12"-15,1 2 12 0,1 1-93 0,-1 1-148 0,1 1-83 0,2 4-56 16,-1-2-25-16,-1 4-11 0,0 1-4 0,2 2-2 0,-1 0-7 16,-3 1-11-16,3 3-10 0,-3 1-14 0,-1-2-9 0,1 4-9 0,-3-1-7 15,-2 1-5-15,1 1-6 0,-2-1-6 0,0 4-4 0,-1-3-4 0,-1 2-7 16,-2 0-12-16,1-2-13 0,0 4-16 0,-2-3-14 0,0 1-19 16,0-3-18-16,0 1-23 0,0-2-30 0,0-1-33 0,1-1-37 0,-1-2-40 15,3-2-68-15,1-2-81 0,-3-2-77 0,1-1-74 0,0-3-38 16,0-2-21-16,1-2-1 0,-3-2 4 0</inkml:trace>
  <inkml:trace contextRef="#ctx0" brushRef="#br0" timeOffset="604889.1482">23570 17885 500 0,'-6'-12'610'0,"0"4"17"15,1-1 13-15,2 1 12 0,-1 1-88 0,3 1-141 0,-4-2-104 0,5 2-82 16,3 0-59-16,-1 2-46 0,1 0-31 0,2-1-23 0,1 1-26 16,2-3-25-16,6 2-34 0,-3 0-36 0,7 2-40 0,-2-2-43 0,2 2-44 15,4-1-45-15,-1-1-64 0,3 0-73 0,1 1-92 0,4 0-102 16,-3-1-49-16,3-1-25 0,-1 2-5 0,2-4 4 0</inkml:trace>
  <inkml:trace contextRef="#ctx0" brushRef="#br0" timeOffset="605522.752">24321 17285 327 0,'-1'1'493'0,"1"0"-20"0,-2 2-36 0,0 0-69 0,1 0-86 0,-3 2-52 16,0-1-39-16,0 4-19 0,-1-1-11 0,-2 2-6 0,-1 3-1 0,0 2-3 16,-3 1-5-16,2 3-4 0,-3 2-5 0,2 2-4 0,-2 2-5 0,1 3-6 15,-3 0-9-15,5 1-5 0,-4 2-5 0,4 0-10 0,-1 3-7 16,1-1-9-16,2 2-8 0,3 1-8 0,-1-1-9 0,3 0-7 0,2 3-9 16,2-2-9-16,3 0-6 0,1 0-8 0,5-1-4 0,2-2-8 0,-1 2-11 15,7-4-13-15,3-2-15 0,2 1-17 0,2-2-19 0,2-1-26 0,4-4-32 16,2-1-34-16,2-1-39 0,2-3-77 0,2-3-97 0,2-2-95 15,0-1-92-15,2-4-45 0,-5-3-20 0,1-2-6 0,-2-2 4 0</inkml:trace>
  <inkml:trace contextRef="#ctx0" brushRef="#br0" timeOffset="605938.9139">24590 17512 34 0,'-2'-4'545'16,"1"1"13"-16,1-2 13 0,-2 3-20 0,0-1-40 0,2-1-98 0,-1 3-130 15,1 1-77-15,0 0-52 0,0 0-31 0,0 0-18 0,0 0-15 16,0 0-11-16,0 0-14 0,-2 1-13 0,0 3-12 0,2-1-7 0,-3 2-6 16,2 2-2-16,-2 0 1 0,0 3 1 0,0 1 5 0,-1 0 8 0,1 5 7 15,-2-1 6-15,0 1 6 0,2 2 7 0,-3-1 1 0,3 4 1 16,-2-2-3-16,2 2-6 0,-2 0-2 0,4 1-6 0,-3-2-3 0,3 1-3 15,-1 1-6-15,2-2-6 0,3 1-5 0,1-2-5 0,-1 1-2 0,3 0-3 16,1-2-4-16,3-1-5 0,2-2-5 0,-1 2-9 0,5-2-8 16,1-1-12-16,-1-2-11 0,3 0-12 0,1-3-12 0,1-1-12 0,2-1-10 15,-2-3-10-15,3-1-9 0,0-1-5 0,-3-4-4 0,0 1 1 16,3-4 1-16,-4-1 4 0,1-1 4 0,-5 0 4 0,1-5 10 16,-3 0 10-16,0-1 11 0,-4-2 11 0,0-1 8 0,-5-3 7 0,-1-1 9 15,-3-1 6-15,-2-1 10 0,-3-3 9 0,-3 1 10 0,-3-2 6 0,-2 2 7 16,-1-1 8-16,-4 1 3 0,1 0 3 0,-4 2 1 0,-1 1 1 15,-3-1 0-15,-1 5-2 0,0 0-2 0,1 1-6 0,0 3-13 0,0 1-22 16,2 2-23-16,0 3-28 0,3 2-34 0,0 2-36 0,3 2-50 16,-1 1-57-16,4 1-96 0,3 2-111 0,-2 2-64 0,6 2-38 0,-2 0-16 15,5 1-9-15</inkml:trace>
  <inkml:trace contextRef="#ctx0" brushRef="#br0" timeOffset="606589.0314">25262 17585 198 0,'1'-10'621'0,"1"3"15"0,-1 0 18 0,-1 0 16 0,0 1-67 0,0 2-110 0,0-1-100 0,0 1-95 0,0 0-64 16,0 3-47-16,0 0-32 0,0 1-22 0,0 0-17 0,0 0-16 0,0 0-19 16,0 0-21-16,0 0-20 0,0 2-21 0,-1 2-16 0,-1 2-12 15,2-1-8-15,-1 5-5 0,-1-1-2 0,0 3 2 0,-1 1 3 0,2 2 3 16,-1 1 5-16,0 3 5 0,1-1 5 0,-3 1 4 0,4 0 3 15,-1 1 1-15,1 1-3 0,0 2-5 0,1-2-9 0,1 0-13 0,0 1-14 16,1-1-14-16,0 0-16 0,4 0-14 0,-1 0-16 0,2 0-17 16,0-2-25-16,1-2-25 0,2 1-28 0,0-3-32 0,1 0-38 0,1-3-41 15,0 0-50-15,3-3-54 0,-2 0-60 0,2-3-61 0,0-1-29 16,-1-2-14-16,2-2 0 0</inkml:trace>
  <inkml:trace contextRef="#ctx0" brushRef="#br0" timeOffset="606956.0854">25418 17811 596 0,'-6'-11'625'0,"-1"2"17"0,1-1 13 16,3 3-23-16,-3 2-45 0,3-1-118 0,1-1-155 0,0 3-97 0,1 1-67 16,1 0-40-16,0 0-27 0,0 2-18 0,0 1-14 0,0 0-15 15,1 0-16-15,1 1-15 0,1 1-20 0,0 1-10 0,3 1-8 0,1 0-3 16,-2 3 1-16,-1-1 3 0,3 1 6 0,0 3 7 0,0-1 6 0,-2 1 4 16,3 0 4-16,-4 1 2 0,2 1-1 0,-1-2 2 0,-2 3 0 15,1-1 1-15,-3-2 0 0,2 0 0 0,-3 1 1 0,2-2 1 0,-2-1 1 16,0 2 2-16,-2-3 4 0,2 0 4 0,-1-2 4 0,-1 0 7 15,2 0 7-15,-1-3 9 0,1 1 7 0,0-3 7 0,0 0 4 0,0 0 3 16,0 0 0-16,0 0 0 0,0-5-2 0,1 3-2 0,-1-4-8 16,3-1-11-16,1-2-12 0,-1 2-15 0,3-3-17 0,0-1-13 0,1 1-15 15,1-2-12-15,1-1-9 0,-1 3-6 0,3-2-2 0,1 2-3 16,0-2 1-16,-1 1-1 0,3 1 4 0,-3 0 6 0,1 2 6 0,0-1 8 16,-3 4 5-16,2-1 6 0,-3 2 3 0,-1-1 3 0,1 2 2 0,-1 1 3 15,-2 1 0-15,0 1 1 0,-2 0 1 0,0 0 1 0,0 3 1 0,1 0 3 16,-3 2 0-16,3-1 3 0,-2 2 2 0,0 1 3 15,-1 1 6-15,-1-1 4 0,0 5 2 0,0-4 4 0,0 4 3 0,-1-1 0 0,1-1 2 16,-2 2-4-16,0-2-6 0,2 3-12 0,-2-3-12 0,0 0-17 16,2 1-18-16,-1-2-28 0,1 1-33 0,0-3-35 0,0-2-38 0,0 2-52 15,1-2-61-15,1-3-85 0,2 1-98 0,-1-3-53 0,2-3-29 16,2 1-10-16,-3-1 0 0</inkml:trace>
  <inkml:trace contextRef="#ctx0" brushRef="#br0" timeOffset="607138.893">25938 17582 303 0,'6'-9'615'0,"-3"4"4"0,1-2 8 0,-3 4 3 0,2-1 1 16,1 1-103-16,-3 1-157 0,3 1-113 0,-1 1-94 0,-2 3-53 0,5 0-31 15,-1-1-13-15,0 3-4 0,0 4-3 0,1-2 0 0,2 3-5 16,0 2-5-16,0 2-7 0,1 2-1 0,0 0 0 0,0 4 3 0,-3 0-4 16,0 1-6-16,2 3-12 0,-3 1-17 0,-2 1-20 0,-1 4-23 0,-6 1-32 15,-1 0-36-15,-4 4-45 0,-3 0-51 0,-3 1-97 0,-5 0-122 16,-4 1-101-16,-4-1-88 0,-2 0-45 0,-4-2-23 0,0 1-9 0,-3-4 0 15</inkml:trace>
  <inkml:trace contextRef="#ctx0" brushRef="#br0" timeOffset="608740.0648">27091 17246 546 0,'0'-7'590'0,"0"-1"13"0,0 1 13 0,0 1-60 0,0 0-98 0,1 1-92 0,-1 0-91 0,0 1-53 0,3-1-35 16,-3 2-22-16,1-1-17 0,-1 1-10 0,0 3-11 0,0 0-17 16,0 0-20-16,0 0-20 0,0 0-23 0,0 0-22 0,0 0-23 0,0 0-15 15,2 0-12-15,0 3-6 0,-2 1-5 0,1-1-1 0,1 2-1 16,-1 2 1-16,3 0 3 0,-3 4 4 0,3-1 2 0,-1 2 5 0,0 1 9 16,0 2 7-16,3 0 7 0,-3 1 4 0,2 0 3 0,-2 0 0 15,1 1 1-15,-1 0 0 0,0-2-1 0,0 1 1 0,1-2-1 0,0-1 0 16,-3-1 0-16,3 0 0 0,-1-1 2 0,-2-4 2 0,3 2 2 0,-3-5 4 15,1 3 3-15,1-4 4 0,-1-1 3 0,-1 1 0 0,4-3-2 16,-2-3-2-16,-2-1-1 0,4 1-2 0,-2-4-1 0,2 0-2 0,2-1-4 16,0-3-3-16,1-1-3 0,0 1-7 0,0-3-7 0,1 0-6 15,1 1-8-15,1-1-3 0,0 0-2 0,-1 1-2 0,-1 1 0 0,4 0-3 16,-4 2-2-16,4 0-3 0,-4 2-3 0,3 0-1 0,-2 3-1 16,-2 0 0-16,2 0-1 0,1 3 2 0,-2 2 3 0,-1 0 1 0,0 0 1 15,2 2 1-15,-2 3 4 0,0 0 1 0,0 0 5 0,-1 3 2 16,0-1 5-16,-3 2 2 0,1 0 1 0,0 1 3 0,1 2 2 0,-3 0 2 15,0-1 2-15,1 0 1 0,-3 1 3 0,2-2 1 0,-3 0 0 0,2 2 1 16,0-5 1-16,-2 1 3 0,1 0 1 0,-1 0 4 0,2-2 3 0,0-2 6 16,-2 1 5-16,1-4 4 0,1 2 5 0,-2-3-2 0,0 0 0 15,1-3-4-15,4 2-4 0,-2-4-3 0,2-1-5 0,0 0-6 16,-1-3-6-16,3-1-8 0,0-3-10 0,1 1-8 0,2-2-9 0,1-1-10 16,-2-1-9-16,3 1-6 0,-2 0 0 0,2 1 0 0,-3-3-1 0,2 2 3 15,-1 1 1-15,1 2 2 0,0 0 3 0,-3 2 1 0,1 0 0 0,0 2 1 16,-1 2 0-16,-1 1 3 0,-1 0 3 0,2 2 3 0,-3 3 1 15,-1 0 3-15,1 0 4 0,-1 3 2 0,0 2 3 0,0-2 3 16,0 5 2-16,-3 0 7 0,3 1 5 0,-4-1 6 0,1 4 6 0,-1 0 5 16,0-2 4-16,0 3 2 0,-1-1 2 0,1 2-4 0,-4-2-9 0,3 0-12 15,-2 0-15-15,3 0-19 0,-1-2-21 0,1 1-20 0,-2-4-21 16,0 2-21-16,2-2-23 0,0-3-44 0,2-1-56 0,-2-3-73 0,0 0-81 16,3-2-52-16,1-3-35 0,0 0-13 0,1-5-1 0</inkml:trace>
  <inkml:trace contextRef="#ctx0" brushRef="#br0" timeOffset="608872.5017">27818 16861 398 0,'1'-18'535'0,"-1"2"5"0,3 0-47 0,-2 3-72 0,-1 1-88 0,2 2-96 0,0 2-66 0,-2 1-50 0,1 1-38 0,-1 1-29 0,4 3-20 0,-3-1-16 0,2 3-22 0,1 0-22 0,0 0-23 0,1 4-22 0,3-1-26 0,0 3-25 0,-2-1-22 0,2 3-18 0,5 1-25 0,-4 2-27 0,1-3-38 0,1 4-44 0,0 0-54 0,0-2-57 0,-2 3-28 0,3-1-16 0</inkml:trace>
  <inkml:trace contextRef="#ctx0" brushRef="#br0" timeOffset="609539.5472">28129 16965 475 0,'4'-2'507'0,"1"0"-18"0,-2 2-34 0,1-3-55 0,-3 1-64 0,1 0-42 15,0 1-32-15,-1-1-28 0,1 0-23 0,-2 1-26 0,0 1-23 0,0 0-25 16,0 0-25-16,0 0-27 0,0 0-24 0,1 1-23 0,2 1-19 16,-1 3-15-16,-2 0-14 0,1 0-7 0,-1 2-6 0,2 5 0 0,-1-1-2 15,-1 3 2-15,2 0 4 0,0 3 7 0,-2 3 6 0,0 0 10 0,0 3 5 16,0 0 1-16,0 2-1 0,0 1-2 0,0-1-6 0,-2 2-7 15,0 1-6-15,2-1-9 0,-1-2-6 0,-1 1-7 0,2-1-10 0,-1-1-13 16,1-3-12-16,0 0-17 0,0-2-15 0,0-2-12 0,0-1-9 16,0-4-3-16,0 0 2 0,0-3-4 0,0-1-8 0,-2-4-7 0,-1-1-5 15,3-3 1-15,-1-1 4 0,-2-4 12 0,-1-1 11 0,3-2 20 16,-4-4 23-16,0 0 21 0,-1-1 20 0,0-1 18 0,-2-2 15 0,-2-1 24 16,0 2 29-16,0-2 29 0,0 0 31 0,-2 1 25 0,0-1 22 0,3 2 15 15,-4-1 10-15,4 2 5 0,-1 1 1 0,1 3-4 0,3-2-9 16,-1 2-9-16,2 3-12 0,0-2-13 0,1 3-17 0,-1 1-19 0,4 1-23 15,1-1-22-15,-2 2-23 0,2 2-19 0,0 0-15 0,2-1-11 16,-1 2-10-16,4-1-8 0,-1 1-7 0,1 0-5 0,3 0-5 0,0 0-9 16,5 0-10-16,0 0-6 0,1 0-6 0,2 0-6 0,2 0-6 0,0 0-7 15,2-2-11-15,2 0-6 0,-1 1-4 0,1-3-2 0,4 1-2 16,-4-2-2-16,3-2-2 0,-4 2 2 0,2-3 9 0,-1-1 6 0,-1 0 7 16,0-3 9-16,-3-1 10 0,0 1 15 0,-1-5 16 0,-2 2 15 15,-1-1 12-15,-3-3 22 0,-1 2 21 0,-1-1 22 0,-1 0 24 0,-4 0 19 16,0 2 17-16,-3-1 20 0,1 2 19 0,1-1 14 0,-3 3 8 15,0 1 9-15,-3 0 5 0,1 2 0 0,1 0-4 0,1 3-10 0,-2 1-16 16,0 0-17-16,2 2-18 0,-1-1-21 0,-1 2-18 0,2 2-21 0,-1 0-21 16,1 1-15-16,0 1-14 0,-2 2-9 0,0 3-11 0,1-1-5 0,-1 6-6 15,1 0 0-15,-4 3-1 0,1 3 5 0,0 2 4 0,3 1 4 16,-3 4 6-16,1-1 6 0,0 4 5 0,0 0 3 0,0 2 2 0,-1-1 2 16,3 2 0-16,-1 0 0 0,0 0 0 0,1 0 1 0,-2-2-2 15,3 1-2-15,0-4 0 0,0 1-1 0,3-2-2 0,-2-4-1 0,-1-1-5 16,4-2 0-16,-3-2 0 0,1-1 1 0,0-2 2 0,1-3 0 15,-2-1-2-15,3-2-1 0,-1-2-4 0,0-2-1 0,0-2-2 0,5-3-1 16,-2-2-1-16,1-1 1 0,1-3 1 0,2 1 1 0,0-4 0 16,1 0-1-16,2-3-1 0,-4 2 2 0,4 0 4 0,-2 0 7 0,-1 1 7 15,2-2 5-15,-4 3 4 0,2 1 1 0,-4 2-1 0,1-1-2 16,-2 3-5-16,2 1-3 0,-4 0-3 0,2 1-4 0,-2 4-3 0,3 0-2 16,-1 0-4-16,-2 0-4 0,2 2-5 0,-2 3-3 0,2 0-1 0,0 0 1 15,1 4 2-15,0 0 4 0,0 2 7 0,1 1 0 0,0 0-1 16,0 2-6-16,1 0-11 0,-2 0-18 0,1 2-19 0,2-1-31 0,-3 2-29 15,2-1-41-15,3 1-44 0,-1-2-89 0,-1-1-113 0,-1 1-79 0,5-1-63 16,-4-3-32-16,4-1-14 0,-2-2-3 0</inkml:trace>
  <inkml:trace contextRef="#ctx0" brushRef="#br0" timeOffset="611272.8722">29194 17041 117 0,'3'-5'573'0,"0"-2"3"0,1 1 1 0,-1-1 1 0,0 4-90 0,0-2-133 0,2 2-108 0,-1 2-98 0,1-1-59 0,0 2-39 0,0 2-21 0,1 0-11 0,2 2-2 0,-2 2 1 15,4 1-1-15,-2 1-3 0,3 2-1 0,-3 1 0 0,1 2 0 0,2 1 2 16,-1 2-1-16,-2 0 2 0,1 3 1 0,-1-1 2 0,2 2 1 16,-4-2 3-16,2 4-1 0,-4-1 1 0,0 1-1 0,-1 0 1 0,-2 0-1 15,1 0 1-15,0-1-3 0,-2 1 0 0,-2-3-1 0,0 0 2 0,-1-1-1 16,0 1 1-16,0-5 2 0,0 1 2 0,-2-3 3 0,4 0 3 0,-3-2 10 15,1-3 9-15,0 0 10 0,1-2 10 0,-1-1 5 0,2-2 4 16,-3-2 1-16,3-2 1 0,-1-1-3 0,1 0 0 0,1-2-5 0,-2-3-5 16,-1-1-6-16,3-1-10 0,0-2-10 0,3 1-14 0,-1-3-15 15,-1 1-19-15,2-2-12 0,1 1-10 0,0-1-9 0,1 0-8 0,2 1-7 16,2 2-4-16,-3-3-2 0,2 2-1 0,0 1-2 0,3 0 0 0,-1 2-1 16,-1 1 2-16,2 0 0 0,0 2 4 0,2 0 4 0,-2 1 5 0,0 2 4 15,1-1 6-15,0 4 2 0,-1-1 3 0,1 2 3 0,-2 2 1 0,1-1 3 16,-2 2 3-16,1 0 0 0,1 3 3 0,-3 1 1 0,0 1 3 15,-2-1 1-15,2 5 1 0,-2-2 1 0,1 1 3 0,-4 2 1 0,0-1 2 0,-1 5 1 16,-1-3 2-16,-1 1 1 0,-1 2 0 0,-1 0 5 0,-1 0 0 16,0 1 3-16,-4-1 0 0,1 1 2 0,-2-1 2 0,0-2 3 0,-1 1 1 15,0-1 4-15,-3-3 3 0,1 2 3 0,-1-2 6 0,0-2 2 0,-2-1 4 16,3-2 5-16,-2-1 2 0,-1-1 2 0,3-3 2 0,-1 0 1 0,1-2 4 16,-1 0 0-16,2-3-1 0,-2-1-2 0,4-2-3 0,-2 0-6 15,3-2-6-15,1-2-8 0,2-1-8 0,1 1-10 0,2-4-11 0,1 1-12 16,0-1-11-16,3 0-12 0,2-1-14 0,-1-1-11 0,5 0-10 0,1 1-8 15,0 0-7-15,3 2-4 0,1-1-1 0,0 0-2 0,2 1 1 0,1 2 1 16,1 1 7-16,0 0 4 0,3 2 6 0,0-1 9 0,-1 2 7 16,-2 2 9-16,2 0 9 0,-2 1 8 0,1 0 6 0,-2 3 6 0,-1 0 6 15,1 1 3-15,-3 0 8 0,0 0 2 0,-2 2 4 0,2 2 5 0,-3-1 3 16,-2 3 5-16,1-2 2 0,-1 4 4 0,-1-3 0 0,-1 4 2 0,2-1 1 16,-4 2 0-16,1 1 0 0,1 1-1 0,-3 0 1 0,0 1-1 0,1 3 0 15,-1-3-1-15,-3 3-1 0,2-1-2 0,-1 0-2 0,0 1-1 16,-1 0-3-16,-1-3-1 0,2 1 0 0,-2-1-1 0,0-1 2 0,0-2 3 15,0 0 3-15,0-2 8 0,0-1 7 0,-2-2 8 0,2-2 7 0,-1 0 5 16,1-2 2-16,0-1 3 0,-4-1-1 0,3-4 0 0,-1 0 0 0,1-2-1 16,1-2-3-16,-2-1-4 0,0 0-5 0,2-4-9 0,0-1-10 15,0-2-13-15,0 0-15 0,4-2-10 0,-3 0-8 0,4-1-8 0,0 1-8 16,1-3-6-16,3 3-6 0,0-2-6 0,-1 1-5 0,4 3-7 0,-1 0-3 16,2 1-3-16,1 1-4 0,-1 2 0 0,2 1 4 0,0 0 2 0,0 4 4 15,0 1 5-15,0 2 6 0,-2 0 4 0,4 2 3 0,-4 3 8 16,1 0 5-16,1 0 4 0,-4 3 4 0,1 0 5 0,3 2 5 0,-4 1 3 15,0 1 3-15,-2 0 1 0,4 2 4 0,-4-1 1 0,1-1 1 0,1 5 2 16,-3-4 2-16,2 3 0 0,-1-2 1 0,-1 1 1 0,0-2 1 0,0 2 2 16,2-3 1-16,-1 3 3 0,-1-5 3 0,1 2 3 0,-1-1 3 0,1-3 3 15,2 1 5-15,-3-2 1 0,2-1 2 0,-2-1 2 0,3-1 3 16,-3-1-1-16,0-1 2 0,1 0 0 0,-1-3-2 0,1 0 1 0,-2-1 0 0,0-3-3 16,0 3-1-16,-2-3-2 0,-2-1-1 0,0 1 0 0,-1-1 0 15,-2-1 2-15,0 0 2 0,-2 2 2 0,-1-2-2 0,0 0 1 0,-2 1-4 16,-2 1-3-16,-2 0-2 0,3 2-3 0,-2 1-3 0,-2-2-4 15,-1 4-2-15,2 0-2 0,-5 2-3 0,3 0-7 0,-1 2-3 0,-2 1-4 16,1 0-1-16,3 2-3 0,-1 3 1 0,-2 0 1 0,0 2 2 0,4 3 0 16,-1-1 2-16,-1 2 0 0,3 1 2 0,0 3 0 0,2 1 3 0,-3 0 2 15,4 2 1-15,-2 1 2 0,3 0 3 0,0 1 1 0,3 1 2 16,1 0 1-16,0 0 1 0,1 0 1 0,3 2 2 0,0-2 1 0,3-2-1 16,-1 1 0-16,3-2-3 0,-1 0-3 0,4-1-4 0,2-3-5 0,-2 0-6 15,2-2-8-15,3-2-11 0,0-2-11 0,0-1-12 0,2-2-8 0,0-3-6 16,2 1-7-16,1-6-6 0,0 3-4 0,-1-5-5 0,1-2 2 0,0 0 1 15,0-2 3-15,0-3 6 0,2 0 8 0,-4-3 8 0,-1 0 9 0,2-3 11 16,-1 0 6-16,-4-1 3 0,1 1 5 0,0-3 10 0,-2 1 8 16,-4-1 12-16,3 1 10 0,-4 0 11 0,-2 0 10 0,-2 0 9 0,0 3 12 15,-1 2 11-15,-2-2 7 0,1 3 5 0,-4-1 5 0,-2 3 3 0,0 0 0 16,-3 2-2-16,2 1-5 0,-3 0-5 0,-2 1-10 0,2 3-9 0,-2-2-11 16,-1 4-11-16,-3 3-11 0,3-2-12 0,-3 2-9 0,0 2-5 0,-2 1-3 15,5 1-3-15,-3 2-1 0,-2-1 0 0,5 3-1 0,-2 2 0 16,0 1 0-16,0 1 2 0,2 0 2 0,0 2 0 0,1-1 2 0,0 2 3 15,2 0 2-15,-2 2 0 0,4-2 3 0,-1 0 0 0,2 0 2 0,-1 1 1 16,3-2 0-16,1-1 0 0,0-1 0 0,0 0 0 0,0-1 1 16,1-1 2-16,3-2-2 0,-1-1 0 0,-2 0-2 0,4-4-4 0,0-1-4 15,2 0-5-15,-2-2-3 0,3-2-2 0,0 0-1 0,1-5 1 0,1 2 0 16,1-3 1-16,0-1-2 0,-1-4-1 0,-1 0-1 0,4 0 2 0,-4-1 5 16,3-1 7-16,-3-1 11 0,0 1 10 0,0 0 13 0,0 0 12 0,-1-1 11 15,-4 3 8-15,3 1 6 0,-1 0 3 0,0 3 2 0,-3 1-2 16,2 1-3-16,-1 2-5 0,-1 0-9 0,-2 0-9 0,3 2-11 0,-3 2-10 15,1 1-11-15,-1 0-13 0,4 0-9 0,-4 1-10 0,1 3-5 0,-1 1-5 0,4 2 0 16,-1-2 3-16,-1 4 4 0,2 1 5 0,-1 1 8 0,2-1 6 16,1 4 3-16,1-1 3 0,0 2-2 0,-1-2-6 0,1 2-8 0,0-2-12 15,0 1-11-15,2-2-13 0,-2 0-15 0,0-1-13 0,0 0-16 16,1 0-16-16,-1-4-15 0,2-1-16 0,-1 0-16 0,-1-4-16 0,0 0-13 16,0-2-11-16,1 0-9 0,-1-2-6 0,-2-3-2 0,2-2 2 0,-2-4 9 15,1-1 13-15,-4-1 16 0,2-4 19 0,-2-1 22 0,-1-1 22 0,-2-3 29 16,-2-4 27-16,0 1 32 0,1 1 33 0,-4-4 34 0,2 1 38 15,0 0 29-15,-1 0 27 0,1 0 20 0,-1 1 17 0,1 2 13 0,-1 2 10 0,3 0 5 16,-2 3 4-16,1 2-3 0,0 2-7 0,1 1-13 0,1 2-15 16,0 2-23-16,0 1-22 0,0 2-24 0,0 2-21 0,0 2-20 0,1 0-19 15,-1 1-17-15,4 2-13 0,-3 2-13 0,2 1-12 0,1 2-7 16,-1 3-5-16,3-1 0 0,-3 5 1 0,2 0 3 0,0 2 4 0,1 3 7 16,-1 0 8-16,1 0 5 0,-1 4 2 0,-1-1 1 0,1 4 0 0,-2-2 1 15,2 1 0-15,-2 0 0 0,3 4 2 0,-2-2 0 0,-1-2 1 0,-2 2 0 16,1-2-4-16,0 2-4 0,-2-4-3 0,1-2-8 0,1 1-5 15,-2-3-7-15,1-2-8 0,-1-1-6 0,4-2-4 0,-3-5-6 0,1 3-9 0,2-6-10 16,-1 0-11-16,1-2-8 0,0-2-5 0,3-3-4 0,-1-1 0 0,3-4 1 16,-1-1 4-16,1-1 5 0,3-2 6 0,-3-2 6 0,3-1 2 15,0-1 11-15,-1-1 11 0,1-3 17 0,-2 3 21 0,2-1 22 16,-3 0 20-16,2 0 16 0,-3 2 15 0,0-1 13 0,0 2 12 0,-2-1 9 0,0 5 7 16,-1-1 6-16,-2 1 2 0,1 2-2 0,-1 2-7 0,0-1-11 0,-2 2-14 15,1 2-18-15,-2-1-16 0,0 2-17 0,-2 2-13 0,1 0-11 16,-5 1-11-16,1 1-8 0,-2 0-7 0,-1 2-6 0,-1 3-2 0,0 0-1 15,-4 2-1-15,-1 1 2 0,1 0 4 0,-1 1 2 0,-1 0 7 0,2 2 3 16,1 1 1-16,1-1 2 0,-1 1 1 0,4 0 2 0,1-1 1 16,2 2 1-16,1 0 5 0,3-1 0 0,2 1 3 0,3-1 3 0,1 1 5 15,3-1 4-15,2 0 4 0,4 2 1 0,0 0 3 0,5 1 1 0,3-1 1 16,1 1-1-16,2 2 0 0,2-1-1 0,-1 1-1 0,4 1-4 0,-1 2-3 16,-1-2-9-16,1 3-10 0,-2 0-10 0,-1 0-10 0,-2 3-11 0,-2-1-12 15,-1 2-15-15,-5-2-19 0,-2 2-22 0,-4-1-23 0,-4 4-30 0,-4-3-31 16,-4 1-46-16,-4 0-49 0,-3-1-85 0,-4 1-107 0,-5 2-55 15,-4 0-35-15,-7-2-12 0,1 1 0 0</inkml:trace>
  <inkml:trace contextRef="#ctx0" brushRef="#br0" timeOffset="611705.681">29769 18098 437 0,'-4'-10'630'0,"-2"1"-4"0,-2-1-4 0,0 1-3 0,-3 0-5 0,1 0-126 0,-1 2-189 0,-1-1-120 0,-1 4-85 16,1-3-48-16,-3 2-27 0,0 0-11 0,1 3-5 0,-2 1-2 0,1-1 1 15,0 2 1-15,-2 0-1 0,3 2 0 0,0 1-1 0,-2-1-1 0,2 5-1 16,2-2-1-16,-1 2 0 0,3 1-2 0,0 0 0 0,3 1-3 16,0 2 0-16,3-1 2 0,-1 0 0 0,5 2 4 0,0 1 3 0,5 0 2 15,-1-1 0-15,3 2 1 0,3-3-1 0,2 4-2 0,2-3-3 0,2 1-2 16,3-1-2-16,1 1 1 0,2-1-1 0,2 1-1 0,0-1-3 0,0-1-3 16,-1 1-2-16,-1 0-3 0,2-1-2 0,-5-1 0 0,2 1 0 0,-4-1 1 15,-3-1 2-15,-1 0 2 0,-2-1 4 0,-3-1 2 0,-2-1 3 0,-2-1 4 0,0 2 5 16,-4-2 4-16,-4 0 3 0,-1-1 3 0,-3-1 1 0,0 0 3 15,-6-1 3-15,-1 0 0 0,-2 1 3 0,-2-3-1 0,-2 0 3 0,-2 0-2 16,1-3-3-16,-2 1-6 0,-2-3-8 0,3 1-12 0,-1-3-13 0,3 1-13 16,-1-1-16-16,2-2-22 0,2-3-28 0,1 1-32 0,3-3-35 0,1-1-58 15,4-1-75-15,1-2-90 0,2-1-98 0,4 0-55 0,4-5-33 0,-1 2-8 16,7-3 0-16</inkml:trace>
  <inkml:trace contextRef="#ctx0" brushRef="#br0" timeOffset="611872.7508">29896 17846 527 0,'10'0'542'0,"-2"2"2"0,-1-1-1 0,0 3 3 16,-1-1-93-16,0 2-139 0,-1 4-106 0,1-2-87 0,-1 1-48 0,0 2-29 16,-2 0-10-16,2 2 1 0,-2 2 2 0,0 0 3 0,2 1 0 0,-2 2 1 15,0 1-1-15,0 2 1 0,0 0-4 0,1 0-3 0,-3 1-10 0,2 1-10 16,1-2-17-16,2 3-20 0,-3-3-22 0,2 2-27 0,-1-1-28 0,1-2-28 16,2-1-39-16,-1 1-42 0,0-3-80 0,0-1-99 0,-1-2-75 0,2-1-59 15,-1-1-30-15,-2-3-15 0,1-1 2 0</inkml:trace>
  <inkml:trace contextRef="#ctx0" brushRef="#br0" timeOffset="612538.7644">29826 18147 303 0,'-15'-11'609'15,"2"2"4"-15,-1-1 6 0,4 1 2 0,2 1-1 0,1 2-121 16,0 0-180-16,2 1-117 0,4 1-84 0,-1-1-46 0,4 2-29 0,-1 2-16 16,4 0-7-16,3-1-5 0,1 1-5 0,3 1-6 0,2 1-6 0,3 1-9 15,2-1-10-15,2 2-10 0,3 0-7 0,1 0-7 0,0 1-9 0,2 1-7 16,1 0-7-16,-1 0-8 0,0-1-5 0,0 2-4 0,0-2-4 0,0 1-6 15,-4-1-4-15,1-1 3 0,-3 0 3 0,1 0 9 0,-2 0 10 0,0-3 14 16,-3 2 16-16,-1-2 15 0,-1-2 15 0,-3 0 17 0,0 1 12 16,-2-2 15-16,-1 0 14 0,-1-1 13 0,-2-1 13 0,-1 2 7 0,-2-1 7 15,-1-2 2-15,-1 2 3 0,-1-1 0 0,-1 0 0 0,-2 0-1 0,-1 1-4 16,0-2-4-16,-1 2-6 0,-3 1-6 0,0-2-10 0,0 2-10 0,0 0-8 16,-3 2-9-16,3-1-5 0,-1 2-4 0,-2 0-7 0,1 2-5 15,2 0-4-15,-1 2-5 0,-1-1-3 0,2 3-4 0,0-1-3 0,1 2-1 16,0 2-1-16,1-1 1 0,0 2 2 0,1 0 3 0,0 2 2 0,1 0 2 15,0 0 2-15,3 0 0 0,1 0-1 0,-2 0-1 0,2 0-2 0,2 0-2 16,-2 0-2-16,1-2 0 0,3-1-1 0,-1 1-2 0,3-3-3 0,-3 2-1 16,2-3-3-16,0-2-5 0,-1 0-4 0,1-1-3 0,3 0-1 0,-2-3-1 15,1-2 4-15,-1 1 3 0,2-4 1 0,0 1 2 0,0-2 2 0,-2-2 2 16,1 1 2-16,0-3 6 0,-1-2 6 0,1 2 11 0,-1 0 10 0,-1-2 10 16,1-2 10-16,-1 4 9 0,0-2 11 0,0 0 9 0,-1 3 12 0,0-2 5 15,-1 2 4-15,1 2 0 0,-1-1-4 0,-1 4-7 0,0-2-10 16,1 2-12-16,-2 1-12 0,1 2-10 0,0 0-10 0,1 1-8 0,-2 0-9 15,1 1-12-15,0 0-10 0,1 2-5 0,1 4-4 0,-1-2 0 0,2 2 3 16,-2 0 5-16,4 2 8 0,-2 2 6 0,-1-2 7 0,2 1 4 0,1 0 4 16,1 2 2-16,-3 1 2 0,4-1 0 0,-4 0 2 0,1-3-1 0,0 4-1 0,-1-2-5 15,4 1-5-15,-4-2-7 0,0 1-6 0,-2-2-4 0,2-2-3 16,-2 0 0-16,1 1-3 0,0-4-6 0,-1 0-6 0,0-1-10 0,0 0-11 16,1-3-8-16,-1-1-9 0,0-1-2 0,0-3-2 0,1 0-1 0,1 0-1 15,-1-4-7-15,1-2-7 0,-2-1-6 0,2-3-5 0,-2-1 0 0,0-3 2 16,3 2 5-16,-5-6 8 0,3 3 6 0,-3-5 10 0,1 1 12 15,0 0 12-15,-2 0 17 0,1 0 17 0,1 0 22 0,-2 2 19 0,0-1 20 0,0 2 17 16,0 2 16-16,0 2 15 0,0 1 12 0,0 2 6 0,0 1 2 16,0 3 0-16,0 2-8 0,0-1-13 0,0 4-16 0,0-1-18 0,0 5-14 15,0-2-14-15,0 3-10 0,1 1-9 0,-1 2-11 0,2 0-11 0,0 3-5 16,-1 1-2-16,1 5 0 0,-1-2 2 0,3 3 6 0,0 1 6 16,1 2 8-16,0 3 9 0,-1-2 2 0,3 4-2 0,-2 0-5 0,2 2-9 0,0-1-9 15,-1 0-13-15,0 1-13 0,2 1-15 0,-2-1-15 0,-1-3-19 0,-2 2-22 16,2-1-24-16,-1-2-26 0,-3-1-26 0,1-1-22 0,-1-2-19 15,-1-2-21-15,0-1-20 0,-1-4-51 0,1 1-61 0,-3-4-58 0,-1-2-57 0,1 1-27 16,-2-3-11-16,0-2 4 0</inkml:trace>
  <inkml:trace contextRef="#ctx0" brushRef="#br0" timeOffset="612873.1156">30491 18147 153 0,'-7'-11'532'0,"2"2"8"0,0 0-7 0,4 1-17 0,-2 3-83 0,1-2-116 0,2 3-86 0,2 0-68 0,-1-1-42 0,2 1-30 0,2 2-19 0,3 1-12 0,1-1-13 0,3 2-11 0,1 0-11 0,1 0-10 0,2 0-9 0,2 2-13 0,3-1-10 0,1 1-9 0,0 0-10 0,3 0-9 0,2 1-7 0,-2 0-10 0,2-1-7 0,-3-1-7 0,5 3-3 0,-4-4-1 0,2 0 1 0,0 0 3 0,-4 0 7 0,0 0 13 0,-1 0 13 0,0-4 14 0,-2 3 16 0,-2-2 19 0,-3-1 18 0,0-1 18 0,-1 2 18 15,-5-4 18-15,-1 2 11 0,-1-1 8 0,-1-2 8 0,-5 1 4 16,1-1 1-16,-4 1 0 0,1 0-2 0,-7-3-3 0,3 1-5 0,-3 0-6 0,-3 2-9 16,-1-1-7-16,1 1-9 0,-5-1-11 0,0 1-8 0,0 1-9 15,0 2-7-15,-2 1-8 0,1-1-6 0,-1 3-6 0,-1-1-4 0,3 2-4 16,-1 2-2-16,1-1-3 0,-2 3-3 0,6-1-3 0,-2 4-2 0,1 0 1 15,0 2-1-15,4 0 1 0,-1 3 2 0,1 0 0 0,1 4 3 0,3-1 4 16,0-1 1-16,4 3 5 0,-1 0 2 0,2 2 5 0,2-1 2 0,2 0 1 16,1 0 0-16,3-1 0 0,1 2-4 0,3-3-6 0,2 0-10 15,0 0-10-15,2-1-12 0,0-2-12 0,4-1-16 0,-1-1-19 0,3-1-21 0,0-3-21 16,0 1-20-16,1-4-21 0,1-1-20 0,-1 1-17 0,1-3-13 16,-3-1-11-16,2-1-11 0,-2-3-10 0,0 0-18 0,-1-2-22 0,0-1-27 15,-4-2-33-15,0 0-29 0,-2-2-31 0,0-1-12 0,-2-1-4 0</inkml:trace>
  <inkml:trace contextRef="#ctx0" brushRef="#br0" timeOffset="614355.8551">31198 18011 4 0,'-9'-7'390'0,"0"-2"8"16,-1 2 4-16,2 0-59 0,-1 2-92 0,2 0-70 0,1 1-58 0,-1 2-37 15,0-3-25-15,4 5-11 0,0-2-6 0,-1 2-1 0,3 0 2 0,-3 0 0 16,4 0 0-16,-1 2 1 0,1-2 0 0,0 2 0 0,0 1 0 16,0 0 2-16,0 0 5 0,0 0 2 0,0 0 1 0,1 0 0 0,-1-2 1 15,2 3 2-15,0-1 1 0,-2 0 3 0,1 0 3 0,-1-2 1 0,2 2 2 16,-2-2 3-16,0 1 3 0,0 0 1 0,0-1-1 0,0-1 1 15,0 0 1-15,0 0-1 0,0 0 0 0,0 0-2 0,0 0-3 0,0 0-6 16,0 0-5-16,2 0-7 0,-2 0-7 0,0 2-6 0,1-2-5 0,1 0-4 16,-2 2-6-16,1 1-3 0,-1-1-5 0,4 1-3 0,0 1-1 0,-3-1-3 15,3 1-1-15,-1 2-1 0,-2-2 1 0,3 4 0 0,-1-1 1 0,2 1-1 16,-4 1 1-16,4 1-1 0,-1-1-1 0,0 1 0 0,-3 2 0 0,2-2-1 16,2 0 0-16,-3 2 1 0,0 0 0 0,1-1 1 0,-2-1 0 0,-1 0 0 15,2 1 0-15,0-1 0 0,-2 0 0 0,0-2 0 0,0-1-1 16,0 2 1-16,0-4 2 0,0 2 3 0,0-2 1 0,0-2 4 0,0-1 3 15,0 1-1-15,0-3-2 0,0 0-5 0,0 0-7 0,0 0-7 0,0-3-7 0,0-1-4 16,0-1-5-16,1 0-4 0,2-3-5 0,-2-1-7 0,1-2-8 0,1-1-7 16,1 0-9-16,-1-1 0 0,2-1 0 0,-1-1 3 0,1 2 7 15,3-4 5-15,0 3 5 0,-2-2 5 0,1 3 4 0,2-1 2 0,0 1 5 16,-1-1 4-16,-1 4 7 0,0 0 6 0,1-2 4 0,-1 5 1 0,-1 0 0 16,2-1 1-16,-3 3-2 0,-2 1 0 0,2 0 0 0,-2 2-2 0,0-1 0 15,0 3 1-15,-1 0 0 0,1 3 0 0,0 0-1 0,-2 0 0 0,1 1-1 16,1 3 4-16,-1 0 0 0,-1 1 1 0,3 0 3 0,-3 1 1 15,-1 3 0-15,2-1 2 0,0 1-1 0,-2 2 1 0,1-2-1 0,-1 1 0 16,0 3 1-16,0-2-1 0,0 0 1 0,0-1 0 0,0 1 1 0,0-2 0 16,-1 1 1-16,1-1 1 0,0-1 0 0,0-2 3 0,-2 0 2 0,2-2 4 15,0-1 4-15,0 0 4 0,0-1 5 0,0 0 2 0,0-3 1 0,0 1-2 16,0-3-3-16,2-3-1 0,-1 1-4 0,2 0-3 0,2-3-1 0,-2 0-3 16,2-2-3-16,0-3-5 0,-1 2-4 0,4-2-9 0,0-2-7 0,-2-2-4 15,2 0-4-15,0 2 0 0,2-2 1 0,-1 0 0 0,1-1 2 0,-1 0 0 16,1 2 2-16,-1 1 1 0,0 0 2 0,1 0 1 0,-2 1 2 15,0 3 1-15,1 0 2 0,-2 1 2 0,-1 2-1 0,-1-2 1 0,0 5 1 16,1-1 1-16,-2 1 2 0,0 2 1 0,1 0 2 0,-2 2 1 0,0 1 2 16,0-1 0-16,0 5-1 0,2-2 1 0,-2 2-1 0,-2 1 1 0,3 0 2 15,-1 1 0-15,0 3-1 0,0 0 0 0,1 0 2 0,-1 0 0 0,-2 3 3 16,5-3 0-16,-3 2 0 0,-1-1-1 0,0 1 1 0,-1 0-6 0,3-1-8 16,-3 0-7-16,1 1-8 0,-1-5-7 0,3 4-8 0,-3-2-9 0,1-4-11 15,-1 2-12-15,4-1-14 0,-4-2-16 0,1-2-17 0,0 1-19 0,1-2-20 16,-2-3-19-16,1 0-17 0,1 0-18 0,-1-3-18 0,1 0-20 0,0-3-21 15,0 1-23-15,2-4-25 0,-2 0-16 0,0 0-10 0,0-1 1 0,1-2 8 0,-3 0 43 16,1-2 58-16,-1 1 65 0,-1-2 64 0,0 1 56 0,0-1 49 0,0 2 50 16,0-1 50-16,-1 3 50 0,1-1 51 0,-2 0 42 0,1 2 38 0,1 3 26 15,0-2 17-15,0 1-18 0,0 2-36 0,0 2-36 0,0-1-40 0,0 3-29 16,0-1-28-16,0 1-24 0,0-1-25 0,0 3-19 0,0 0-18 0,0 0-18 16,0 0-17-16,0 0-13 0,0 3-10 0,0 0-8 0,1-1-1 0,1 3-2 15,-2 0-1-15,1 1 3 0,1-1 0 0,0 2 4 0,-1 0 4 16,3-1 3-16,0 1 2 0,-1 1-1 0,0-1-2 0,0 2-3 0,1-4-5 15,-1 3-6-15,-2-1-6 0,3-1-6 0,-1-1-7 0,0-1-8 0,1 1-7 0,0-4-6 16,-1 2-8-16,-2 0-7 0,4-3-8 0,-2 0-5 0,2 0-4 16,-1-3-1-16,1 1 1 0,2 0 2 0,-2-1 5 0,0-3 4 0,-1 1 5 0,4-2 7 15,-5-1 8-15,2 0 7 0,-4 1 8 0,3-2 11 0,-3 1 14 16,1 0 14-16,0-1 10 0,-2 0 13 0,-2 1 13 0,0 1 9 0,1-1 8 16,-1 1 5-16,-1 0 4 0,0 4 0 0,-1-2 0 0,0 0 1 0,-1 1-2 15,1 2-4-15,0 1-7 0,-1-1-6 0,2 2-5 0,-2 2-8 0,1-1-8 0,-1 3-7 16,0-1-5-16,1 4-3 0,-1-2-1 0,0 5-1 0,2-3 0 15,-3 2 1-15,3 2-1 0,-2-1 0 0,2 1 0 0,-1 2 2 0,3 0 3 0,-2-2 1 16,3 4 1-16,-2-1 1 0,2-3 1 0,0 4 0 0,2-3 1 0,-2-1 0 16,3 1 2-16,-2 0 0 0,4-1 3 0,-2-2 1 0,2-1 2 0,3 2-1 15,-3-3-1-15,3 1-3 0,0-2-1 0,1-2-6 0,-1 1-6 0,-2-4-5 16,4 1-5-16,1-2-3 0,-2-2-4 0,1-1-2 0,1 0-3 0,0-3-5 0,-1 0-3 16,-1 0-2-16,0-1-1 0,-1-3 0 0,2 2 3 0,-2-3 6 0,-2-1 8 15,0 0 7-15,-1 0 8 0,1 1 8 0,-1-2 7 0,0 0 10 16,0 2 8-16,-2-1 7 0,-2 0 8 0,3 1 6 0,-1 3 5 0,0-1 3 15,0 1-1-15,-2 2-5 0,1 0-5 0,0 2-9 0,-1-1-7 0,1 2-10 16,-2 2-13-16,1-1-8 0,-1 2-11 0,0 0-6 0,0 0-8 0,0 2-5 0,0 1-4 16,0 1-3-16,0 0 0 0,0 1-1 0,0 2 2 0,0 0 4 0,0 1 4 15,2 1 3-15,0-1 7 0,-2 3 4 0,1-1 4 0,-1 1 3 0,2-2 0 16,0 3 2-16,-2-2 0 0,3 2 1 0,-3-3 2 0,1 2 1 0,1 1 0 16,1-3 1-16,0 0 2 0,-2-1 0 0,1 2-1 0,0-3-1 0,1 1-3 15,0-1-3-15,0-2-4 0,1 1-4 0,-1-3-5 0,3 1-5 0,-3-1-6 0,3-1-7 16,-1-1-6-16,2-1-6 0,-3-1-4 0,5-1-4 0,-2-1-2 0,-1-1-1 15,4-1 1-15,-1-1 1 0,-1 0 3 0,0-3 0 0,1 1 1 0,-1-4 7 16,-1 0 8-16,-1 0 8 0,1-1 6 0,-1 0 10 0,-2-2 11 0,3 1 8 16,-2-1 7-16,0-1 7 0,-1 2 7 0,1 0 7 0,-1-1 7 0,0 3 6 15,0 0 5-15,0 2 1 0,-3 1-4 0,3 0-1 0,-1 1-5 0,-2 3-8 16,4 0-9-16,-2 3-9 0,-3-1-10 0,1-1-6 0,-1 4-9 0,0 0-6 16,2 0-4-16,0 4-3 0,1-1-4 0,-1-1 1 0,-1 3 0 0,1 0 2 15,1 3 1-15,0 0 3 0,0 1 4 0,2 0 4 0,-2 1 3 16,0 1 2-16,0-3 2 0,4 4 1 0,-4 1 1 0,2-1 0 0,-1-2 1 0,1 1 0 15,-2-1 0-15,0 1 0 0,2-3 1 0,0 3 2 0,0-2 1 0,2-1 0 16,-2 1 2-16,0-3-1 0,0-1 0 0,0 0-4 0,-1-2-4 0,4 0-5 16,-2 1-6-16,2-4-7 0,-1 0-8 0,2-4-5 0,-1 1-3 0,2-2-2 15,0 0-2-15,0-3-3 0,0 1 0 0,0-4-2 0,2-1-2 0,-4 1 1 16,2-5 1-16,-2 1 4 0,1-1 5 0,-3-2 6 0,3-1 6 0,-2-1 5 16,-3-2 3-16,3 1 5 0,-2-3 2 0,0 1 2 0,0-3 4 0,2 4 8 15,-2-2 7-15,-1 0 12 0,0 2 11 0,1 0 12 0,-1 3 13 0,-1 0 9 16,0 4 9-16,-1-1 0 0,-1 4 1 0,3 1-3 0,-4 3-6 0,1 0-7 15,-1 3-6-15,0 2-7 0,0 1-6 0,0 2-7 0,0 0-6 0,-1 3-8 16,1 1-8-16,-2 5-6 0,0 0-5 0,1 3-2 0,-2 2 2 0,-1 0 1 16,1 6 7-16,-1 0 4 0,-1 1 5 0,2 3 0 0,-2 1-7 0,2 1-10 15,-4 3-18-15,4 0-20 0,-1 2-26 0,-1-2-25 0,2 3-29 0,-4-3-34 0,3 3-38 16,0-1-49-16,-1-2-52 0,1-2-113 0,-2 1-140 0,1-2-74 16,-2-3-43-16,3 1-14 0,-4-3-2 0,2-3 11 0</inkml:trace>
  <inkml:trace contextRef="#ctx0" brushRef="#br0" timeOffset="614481.1829">32449 18274 30 0,'6'-12'678'0,"1"-2"6"0,0 2 8 0,0 0 7 0,-1-1 5 0,2 1-47 0,3-2-75 0,-2 2-142 0,4 0-176 0,1 0-107 0,2 1-70 0,1 0-53 0,4-1-42 0,0 4-45 0,-1-1-48 0,4 1-65 0,-3-1-73 0,2 1-138 0,1 2-172 0,-1-1-90 0,3 1-50 0,-2-2-25 0,-1 2-15 0,-1-1-4 0</inkml:trace>
  <inkml:trace contextRef="#ctx0" brushRef="#br0" timeOffset="629871.2783">20106 7083 31 0,'0'-2'449'0,"0"-1"-68"0,-2 2-103 0,0 1-70 0,2-2-51 0,-1 1-30 0,-1 1-17 0,2-2-8 0,-1 1-3 16,1 1 0-16,-2-2 0 0,0 1-3 0,2 1-6 0,0 0-8 15,0 0-9-15,0 0-7 0,-1-2-8 0,-1 2-7 0,2 0-7 0,0 0-7 16,-2-1-7-16,1-1-4 0,-1 2-2 0,1-1-3 0,-3-1-2 16,2 2-2-16,-1-1 0 0,-1-1-4 0,0 2-1 0,-1-1-5 15,0-1-1-15,-2 2-1 0,0-1-1 0,-1 1 1 0,-2 0-1 0,1 0 2 16,-1 0-1-16,-1 0 1 0,1 0 0 0,-3 0-1 0,1 0 1 16,-2 1-1-16,2-1 2 0,-1 2 1 0,4-1 0 0,-3-1 0 0,0 0 1 15,2 2 0-15,1-2 0 0,0 1 0 0,1-1-1 0,-1 0-2 16,2 2 1-16,1-2-1 0,1 1-1 0,1-1 1 0,0 0-3 0,0 0 0 15,3 2-2-15,-1-1-3 0,1-1-4 0,1 2-1 0,0-2-2 16,-2 0-1-16,-1 1 0 0,3 1-1 0,-1 1 1 0,1 0-1 16,0-2 1-16,-2 4 0 0,2-2 1 0,0 4 0 0,-1-1 1 0,1 1 3 15,0 0 1-15,0 2 3 0,-2 0 2 0,0 1 3 0,2 1 1 16,0-2 5-16,-1 3 4 0,-1 0 2 0,2 1 2 0,-2 1 2 16,2 1 1-16,-3-2 3 0,2 3 1 0,-1 0 3 0,0 0 2 0,-1 2 3 15,2 0 1-15,-4 3 0 0,2-3 2 0,1 2-2 0,-1 0-1 16,0 0-3-16,1 3-1 0,-1-1-2 0,2 0-2 0,-3 3-2 15,3-1-3-15,-1 0-3 0,1 0-4 0,-1 0 0 0,-1 1-2 0,3 2 1 0,0-1 1 16,0 0-1-16,0 2 2 0,3-2 1 0,-1 2 2 0,-1 0 3 16,1 0 3-16,-1 1 1 0,3 0 1 0,-3 3 5 0,4-3 0 0,-2 2 2 15,0-2-2-15,-1 0-2 0,1 3 0 0,2-3-2 16,-2 2 0-16,-2-2-2 0,3 0-2 0,-3 0-1 0,1 2 0 0,-1-3-1 16,1 3-1-16,0-5-1 0,-1 3-1 0,-1-1-1 0,2-2-3 15,0 0 0-15,-2 0-2 0,1-1-2 0,-1-1-1 0,0 2-3 0,0-3 0 16,0 1-3-16,0-2-1 0,0 2-2 0,0-2-1 0,0 0-2 15,0-1 0-15,2-1-2 0,-2 1 1 0,0-1-2 0,0 1-1 0,0-3 1 16,1 2 2-16,-1-1 0 0,3 1 2 0,-3 0 1 0,0-3 0 16,0 1 4-16,2 0 1 0,-2 0 1 0,0 2 2 0,0-4 1 0,0 2 1 15,0-2 2-15,0 1 2 0,1 0-1 0,-1-1 1 0,0 1-1 16,0 0 0-16,0-1-1 0,0-2 0 0,0 2 1 0,0-1-1 16,0 2 0-16,0-1 0 0,0-1-1 0,0 1 0 0,0-1 0 0,0 0-1 15,0 2 0-15,0-2-2 0,0 0 1 0,0-1-1 0,0 2-1 16,0 1 2-16,0-3-1 0,0 1-1 0,0-2 1 0,0 3 0 0,0-1-2 15,2-2 2-15,-1 2-2 0,-1-2 1 0,2 2-1 0,0-3 2 16,-2 1-2-16,1 0 1 0,-1-1-2 0,2 0 1 0,-1 1-1 16,-1-4 0-16,2 4 0 0,-2-1-2 0,2-2 0 0,-1 1 0 0,-1-1 0 15,2 0 0-15,0 2-1 0,-2-2-1 0,1-1 0 0,-1 0 1 16,2 1-1-16,-1-1-1 0,-1 0-1 0,2-2 1 0,1 5 0 16,-3-3 0-16,1-1-1 0,-1 1 1 0,2 0 0 0,-1 0 0 0,-1 2-1 15,2-3 1-15,-2 1-1 0,2-1 1 0,-1 1-1 0,1 0 1 16,0-1 0-16,-2-1 0 0,1 1-1 0,-1 1 1 0,2-1 0 0,-1-3 0 15,1 2 0-15,0 0 1 0,-1 0 0 0,1-1 0 0,-1 0 1 16,1-1 0-16,1-1 0 0,-2 1 1 0,1-1 0 0,-1 0 0 16,1 1 1-16,0-2-1 0,-1 1 0 0,1 1-1 0,0-2 0 0,-1 1 0 15,1-1 0-15,-1 2 0 0,3 0 0 0,-3-2-1 0,-1 1 0 16,3-1-1-16,2 2 1 0,-4-2 0 0,1 1 0 0,-1-1 0 0,1 2 0 16,0-2 0-16,-1 0 1 0,3 1-1 0,-3-1 1 0,1 0 1 15,-1-1-1-15,3 3 1 0,-3-3 1 0,1 1 1 0,-1 1 2 16,1-1-1-16,2-1 2 0,0 1 1 0,-3 1 0 0,4-1 0 0,-2-2 4 15,0 3-1-15,1-4 0 0,-3 2 0 0,4-1 1 0,-1 2 2 0,1-1-1 16,-2-1-1-16,2 1 2 0,-2 1-1 0,4-2-1 0,-1 0 0 16,0 1 0-16,1 1-2 0,-3-1-2 0,5-1 1 0,-2 2-1 15,1-1-1-15,-1-1-2 0,1 0-2 0,1 2 0 0,-1-1-4 0,1 0 0 16,2-1-1-16,-3 1-1 0,3 3 0 0,0-3 1 0,0 0-1 16,1 1 3-16,2-1 2 0,-2 1 1 0,2-1 3 0,-1 0 1 15,1 1 3-15,2-1 1 0,1-1 1 0,1 2 1 0,-1-2 3 0,3 2 1 16,0-3 1-16,0 3-1 0,1-3 0 0,1 2 0 0,0-1-3 15,0-1 0-15,1 2-2 0,0-1-1 0,1-1-1 0,-2 2-2 16,0-2 0-16,0 1-2 0,0-1 0 0,0 0-2 0,-1 2 1 0,0-2-2 16,-1 0 0-16,-2 0 0 0,0 1-1 0,-1-1 1 0,-2 1-1 0,1-1-1 15,0 0 0-15,-3 2-1 0,1-2-1 0,-5 0 1 0,1 0 1 16,-1 2-1-16,-1-1 1 0,-2-1 0 0,1 0 1 0,-1 0 0 16,-1 0 1-16,-4 0 0 0,2 0 0 0,1 0 3 0,-3 0-1 0,-1 0 3 15,0 0 0-15,0 0 0 0,0 0 2 0,0 0 2 0,0 0-2 16,0 0 1-16,0 0-1 0,0 0 0 0,0 0 0 0,0 0 0 15,0 0-1-15,0 0-1 0,0 0 0 0,0 0 0 0,0 0 0 0,0 0-2 16,0 0 1-16,0 0 0 0,0 0-1 0,0 0 1 0,0 0-1 16,0 0 2-16,0 0 1 0,0 0 0 0,0 0 1 0,0 0 0 15,0 0 1-15,0 0 0 0,0 0 0 0,0 0 2 0,0 0 1 0,0 0 1 16,0 0 0-16,0 0 1 0,0 0-1 0,0 0 1 0,0 0 0 0,0 0-2 16,0 0 1-16,0 0-1 0,0 0 0 0,0 0-1 0,0 0-1 15,-1 0-1-15,1 0-2 0,0 0 0 0,0 0-2 0,0 0-1 16,0 0 0-16,0 0-2 0,0 0 1 0,0 0-2 0,0 0 0 0,0 0-1 15,0 0 0-15,0 0-1 0,0 0 0 0,0 0 1 0,0 0-1 16,0 0 2-16,0 0-1 0,0 0-1 0,0 0 1 0,0 0-1 16,0 0 0-16,0 0 1 0,0 0 0 0,0 0 0 0,0 0 0 0,0 0 0 15,0 0 1-15,0 0-1 0,0 0 0 0,0 0 0 0,0 0 0 16,0 0 0-16,0 0 0 0,0 0 0 0,0 0-1 0,0 0 0 0,0 0 0 16,0 0 0-16,0 0-1 0,0 0 1 0,0 0 0 0,0 0-1 15,0 0 0-15,0 0 0 0,0 0 0 0,0 0-1 0,0 0-1 0,0 0 0 16,0 0 1-16,0 0-1 0,0 0 1 0,0 0 0 0,0 0-1 15,0 0-1-15,0 0 0 0,0 0 0 0,0 0 2 0,0 0-1 0,0 0 0 16,0 0 1-16,0 0 0 0,0 0 1 0,0 0-1 0,0 0 0 16,0 0 0-16,0 0 0 0,0 0 1 0,0 0 0 0,0 0 0 0,0 0-1 15,0 0 1-15,0 0 0 0,0 0 0 0,0 0-1 0,0 0 0 16,0 0-1-16,0 0 2 0,0 0 0 0,0 0 0 0,0 0 0 16,0 0-1-16,0 0 0 0,0 0 0 0,0 0 1 0,0 0-1 15,0 0 0-15,0 0 0 0,0 0 1 0,0 0 0 0,0 0 0 0,0 0 0 16,0 0-1-16,0 0 1 0,0 0-1 0,0 0 1 0,0 0 0 15,0 0 1-15,0 0 0 0,0 0 0 0,0 0-1 0,0 0 0 0,0 0 0 16,0 0 2-16,0 0 0 0,0 0 0 0,0 0 0 0,0 0-1 16,0 0 0-16,0 0 0 0,0 0 0 0,0 0-1 0,0 0 1 0,0 0 0 15,0 0 1-15,0 0-1 0,0 0 0 0,0 0 0 0,0 0 0 16,0 0-1-16,0 0 0 0,0 0 1 0,0 0 0 0,0 0 0 16,0 0 0-16,0 0 1 0,0 0 0 0,0 0-2 0,0 0 1 0,0 0 1 15,0 0-1-15,0 0 0 0,0 0 0 0,0 0-1 0,0 0 1 16,0 0 0-16,0 0 0 0,0 0 0 0,0 0-1 0,0 0 0 0,0 0 1 15,0 0 0-15,0 0 0 0,0 0-1 0,0 0 2 0,0 0-1 16,0 0 0-16,0 0 1 0,0 0-1 0,0 0 0 0,0 0 1 16,0 0-1-16,0 0-1 0,0 0 1 0,0 0-1 0,0 0 0 0,0 0 0 15,0 0-2-15,0 0 0 0,0 0 1 0,0 0-2 0,0 0 0 16,0 0-2-16,0 0 0 0,0 0 0 0,0 0-1 0,0 0 0 0,0 0 2 16,0 0-2-16,0 0 0 0,0 0 1 0,0 0-1 0,0 0 0 15,0 0 0-15,0 0 1 0,0 0 0 0,0 0 0 0,0 0 2 16,0 0-1-16,0 0 1 0,0 0-1 0,0 0 1 0,0 0-1 0,0 0 1 15,0 0 0-15,0 0 1 0,0 0 0 0,0 0 0 0,0 0 1 16,0 0 0-16,0 0 0 0,0 0-1 0,0 0 1 0,0 0 0 0,0 0 0 16,0 0-1-16,0 0 2 0,0 0 0 0,0 0 0 0,0 0-1 15,0 0 0-15,0 0-1 0,0 0 1 0,0 0 0 0,0 0 0 0,0 0 0 16,0 0 0-16,0 0 0 0,0 0 0 0,0 0-1 0,0 0 1 16,0 0-1-16,0 0 1 0,0 0-1 0,0 0 1 0,0 0 0 15,0 0 0-15,0 0-1 0,0 0 1 0,0 0 0 0,0 0 0 0,0 0-2 16,0 0 2-16,0 0 0 0,0 0-2 0,0 0 1 0,0 0 0 15,0 0 0-15,0 0 1 0,0 0 0 0,0 0 0 0,0 0-1 0,0 0 1 16,0 0 1-16,0 0 0 0,0 0 0 0,0 0 0 0,0 0 2 16,0 0 0-16,0 0 0 0,0 0 0 0,0 0 1 0,0 0 1 15,0 0-1-15,0 0 1 0,0 0 1 0,0 0-1 0,0 0 1 0,0 0 1 16,0 0 1-16,0 0-2 0,0 0 1 0,0 0-1 0,0 0 1 16,0 0 0-16,0 0 1 0,0 0-2 0,0 0 1 0,0 0-2 15,0 0 1-15,0 0-2 0,0 0-1 0,0 0 0 0,0 0 0 0,0 0-1 16,0 0 0-16,0 0-1 0,0 0 0 0,0 0-1 0,0 0-1 15,0 0 0-15,0 0 0 0,0 0-1 0,0 0 1 0,0 0 0 0,0 0-2 16,0 0 1-16,0 0 0 0,0 0 0 0,0 0-1 0,0 0 1 16,0 0 0-16,0 0 1 0,0 0 0 0,0 0-1 0,0 0 2 0,0 0 0 15,0 0 1-15,0 0 1 0,0 0 1 0,0 0 0 0,0 0 0 16,0 0 1-16,0 0 2 0,0 0-1 0,0 0 1 0,0 0 1 16,0 0-2-16,0 0 2 0,0 0-1 0,0 0 1 0,0 0-1 0,0 0 0 15,0 0 0-15,0 0 0 0,0 0-1 0,0 0-1 0,0 0 0 16,0 0 1-16,0 0-2 0,0 0 0 0,0 0 1 0,0 0-1 0,0 0 0 15,0 0 1-15,0 0-1 0,0 0 0 0,0 0-1 0,0 0 0 16,0 0 1-16,0 0-1 0,0 0 0 0,0 0 0 0,0 0 1 16,0 0-1-16,0 0 0 0,0 0-1 0,0 0 0 0,0 0 0 0,0 0 0 15,0 0-1-15,0 0 1 0,0 0 0 0,0 0-1 0,0 0 1 16,0 0 0-16,0 0-2 0,0 0 1 0,0 0 1 0,0 0 1 0,0 0 1 16,0 0-1-16,0 0-1 0,0 0 1 0,0 0 1 0,0 0-1 15,0 0 0-15,0 0 1 0,0 0 0 0,0 0-1 0,0 0 2 16,0 0-1-16,0 0-1 0,0 0 0 0,0 0 0 0,0 0 0 0,0 0-1 15,0 0-1-15,0 0 1 0,0 0 0 0,0 0 0 0,0 0-1 0,0 0 0 16,0 0-2-16,0 0 0 0,0 0-2 0,0 0-1 0,0 0-1 16,0 0-1-16,0 0-1 0,0 0-1 0,0 0-1 0,0 0-1 15,0 0 0-15,0 0-1 0,0 0 0 0,0 0-2 0,0 0 0 16,0 0 0-16,0 0 1 0,0 0-1 0,0 0 0 0,0 0 0 0,0 0 0 16,0 0 0-16,0 0 0 0,0 0 0 0,0 0 2 0,0 0-1 15,0 0 0-15,0 0 1 0,0 0 0 0,0 0 1 0,0 0 0 0,0 0 1 16,0 0 1-16,0 0 0 0,0 0 0 0,0 0 1 0,0 0 1 15,0 0 0-15,0 0-1 0,0 0 1 0,0 0 0 0,0 0 1 0,0 0 0 16,0 0 1-16,0 0-1 0,0 0 0 0,0 0 1 0,0 0 0 16,0 0 1-16,0 0-1 0,0 0 0 0,0 0 0 0,0 0 1 0,0 0-1 15,0 0 0-15,0 0-1 0,0 0 0 0,0 0 2 0,0 0-1 16,0 0-1-16,0 0 0 0,0 0 0 0,0 0-1 0,0 0 0 16,0 0 0-16,0 0 0 0,0 0 0 0,0 0 0 0,0 0 0 15,0 0 0-15,0 0-1 0,0 0 0 0,0 0 0 0,0 0-1 0,0 0-1 16,0 0 1-16,0 0 0 0,0 0 0 0,0 0-1 0,0 0 1 15,0 0 0-15,0 0 0 0,0 0-2 0,0 0 1 0,0 0-1 0,0 0 1 16,0 0 0-16,0 0-1 0,0 0 2 0,0 0-1 0,0 0 0 16,0 0 1-16,0 0 0 0,0 0 0 0,0 0 1 0,0 0-1 0,0 0 2 15,0 0 2-15,0 0-1 0,0 0 1 0,0 0 1 0,0 0 1 16,0 0 0-16,0 0 1 0,0 0 1 0,0 0 1 0,0 0 1 0,0 0 1 16,0 0-1-16,0 0 1 0,0 0-1 0,0 0 1 0,0 0 0 15,0 0 0-15,0 0 0 0,0 0 0 0,0 0 0 0,0 0 0 16,0 0-1-16,0 0 0 0,0 0-1 0,0 0 1 0,0 0 0 0,0 0 0 15,0 0 0-15,0 0-1 0,0 0-1 0,0 0 0 0,0 0-1 16,0 0-1-16,0 0-1 0,0 0 1 0,0 0-2 0,0 0 0 16,0 0-1-16,0 0 1 0,0 0-1 0,0 0-1 0,0 0 1 0,0 0-1 15,0 0 1-15,0 0 0 0,0 0 0 0,0 0 0 0,0 0 2 16,0 0-2-16,0 0 1 0,0 0 0 0,0 0 0 0,0 0 1 0,0 0 0 16,0 0 0-16,0 0 2 0,0 0-1 0,0 0 1 0,0 0-1 15,0 0 1-15,0 0 1 0,0 0-1 0,0 0 1 0,0 0 1 0,0 0-1 16,0 0 1-16,0 0 0 0,0 0 0 0,0 0-1 0,0 0 0 15,0 0 1-15,0 0-1 0,0 0 1 0,0 0 0 0,0 0 0 0,0 0-1 16,0 0 1-16,0 0 0 0,0 0 0 0,0 0-1 0,0 0 1 16,0 0 1-16,0 0 0 0,0 0-1 0,0 0 1 0,0 0-1 15,0 0 1-15,0 0 0 0,0 0 1 0,0 0-1 0,0 0 0 0,0 0 0 16,0 0 0-16,0 0 2 0,0 0-1 0,0 0 1 0,0 0-1 16,0 0 1-16,0 0 0 0,0 0-2 0,0 0 1 0,0 0 0 0,0 0 0 15,0 0 1-15,0 0 0 0,0 0 0 0,0 0 1 0,0 0-1 16,0 0 0-16,0 0-1 0,0 0 1 0,0 0 0 0,0 0 0 15,0 0 0-15,0 0 0 0,0 0 2 0,0 0-2 0,0 0 1 0,0 0 0 16,0 0 1-16,0 0-1 0,0 0 0 0,0 0 1 0,0 0 0 0,0 0-1 16,0 0 0-16,0 0-3 0,0 0-2 0,0 0-5 0,0 0-8 15,0 0-9-15,0 0-12 0,0 0-12 0,0 0-17 0,0 0-13 16,0 0-17-16,-4 0-18 0,3 0-17 0,-2 2-23 0,-1-1-24 0,-1-1-39 16,-2 2-47-16,1-1-75 0,-1-1-93 0,-1 2-52 0,-3-2-31 15,3 0-8-15</inkml:trace>
  <inkml:trace contextRef="#ctx0" brushRef="#br0" timeOffset="632605.5985">19573 5704 255 0,'-4'0'297'0,"3"-1"-91"0,-1-1-49 0,1 2-26 0,1-3-15 0,-3 3-6 0,1-1-2 0,2-1 1 0,-1 0 0 15,-1 1 1-15,2 0-3 0,-2 0-4 0,2 1-10 0,-1-2-13 0,-1 2-8 16,1-3-8-16,-1 3-4 0,0-2-5 0,-1 1-3 0,2-1-3 16,-1 0-4-16,-3 2-6 0,4-3-4 0,-5 3-5 0,2-2-6 0,0 0-5 15,-3 1-1-15,-1-1-2 0,1 0-2 0,-5 2-4 0,1 0-3 16,-1-3-5-16,-1 3-1 0,-3 0-3 0,0-2-1 0,-1 2 2 16,1 0 0-16,-3 0 0 0,1 0 2 0,1 0 0 0,-3 0 3 15,4 0 0-15,-1 2 1 0,-2-2 1 0,5 0 1 0,1 0 0 0,-4 0 1 16,5 3-1-16,-2-3-1 0,3 0 1 0,0 2-1 0,2 0-1 0,1-2-1 15,1 1-2-15,-2-1-3 0,4 2-1 0,0 0-2 0,1 1 0 16,0-3-2-16,0 4-1 0,-1-1 1 0,0 2-1 0,2-2 1 16,-2 2-1-16,1 1 2 0,0 1-1 0,0 1 2 0,-1 1 1 0,2 1 2 15,-2 0 1-15,2 2 1 0,-2 0 3 0,2 1 1 0,-2 2 4 16,0 1 3-16,1 0 1 0,-1 3 3 0,2 1 2 0,-2 0 1 0,0 4 4 16,0 1-1-16,0 1 1 0,0 0 0 0,-2 4 2 0,1 1 0 15,-1 0-3-15,2 1 0 0,-2 2-4 0,1 0-3 0,-1 2-2 0,1 0-3 16,-2 3-2-16,4-1 2 0,-3 1 2 0,1 2 4 0,1 2 2 15,-1 1 3-15,1-1 2 0,0 4 0 0,0-1 3 0,2 3 2 0,0-1 3 16,0 3 1-16,0 0 3 0,0 1 2 0,1-1 1 0,-1 2-2 16,1 1-4-16,2-3-3 0,-1 3-3 0,-1-1-3 0,2 0-4 15,0-1-4-15,0 0-4 0,2-1 0 0,-1 2 0 0,-1-1 2 0,2-3 0 16,0 2 2-16,-1 1-1 0,4 0 1 0,-4-1 1 0,1 2 0 16,-1-1-1-16,3 0 3 0,-3 1 1 0,2-1 3 0,-1 1 1 0,0 0 1 15,-1 1-4-15,2-2-2 0,-1-1-3 0,0 0-3 0,-1-1-3 16,-1-1-2-16,2-1-4 0,-2-2 0 0,0 0-3 0,0 0 1 0,0-4 1 15,0 2 3-15,-2-4 1 0,2 1 3 0,0-2 4 0,-1-2 1 16,-1-1 4-16,2 0 4 0,0-2 1 0,0 1 3 0,0-3 2 0,0 0 4 16,0-1 0-16,0 1 1 0,0-3-1 0,0 2-2 0,0-3-1 0,0 0-2 15,0 1 0-15,2-1-1 0,-1-1-2 0,-1 2-2 0,2-2 0 16,1-2-2-16,-3 3-1 0,1-4-1 0,-1 3-1 0,2-2-1 16,-1 0-2-16,-1 0-1 0,2-3-2 0,0 2-1 0,-2-4-2 15,1 4-1-15,-1-4-3 0,2 1-1 0,-1 1 0 0,1-3-2 0,0 2 0 16,-1-3-2-16,-1 1 0 0,4 1-2 0,-4-2 0 0,1 0 0 15,1 1-2-15,-1 0 0 0,1-2-2 0,1 0 0 0,-3-2 0 0,1 4-1 16,-1-1 1-16,2-3 0 0,-1 1 1 0,1 1 3 0,0 0 1 16,-2-1 2-16,1 1 2 0,-1-2 1 0,3-1 2 0,-3 3 1 0,2-2 3 15,1 0 2-15,-1-1 1 0,0 0 3 0,-1 2-1 0,1-1 2 16,-1-2 0-16,3 2-1 0,-2-1 1 0,0 1 0 0,-1 0-1 0,3-2-1 16,-1 2 1-16,0 0-1 0,0 1 1 0,2-2-1 0,-2 1-1 15,3 2 1-15,-3-2-1 0,2 0-1 0,0 1 2 0,0-1-2 0,0 0 1 16,0 0-1-16,2 1-1 0,-2 0 1 0,1-1-2 0,-1 0 0 15,0-1 0-15,1 1-1 0,-1-1 0 0,0 0-1 0,1-1 0 0,-1 1-2 16,0-2 1-16,1 1-1 0,-2-2-1 0,1 1 2 0,0-2-1 16,2-2 1-16,-4 4-1 0,3-3 0 0,-2-1 0 0,0 0-1 15,0 0 1-15,0-1-1 0,1-1 2 0,-2 2-1 0,3-2-1 16,-3-1 1-16,0 2 0 0,3-2-2 0,-2 2 1 0,1-1-2 0,-1 1 0 16,1-4 1-16,-1 2-1 0,1 1 1 0,-1-2-2 0,0 1 1 15,1-1 1-15,1 1-2 0,-3 1 0 0,2-3 0 0,0 2 2 0,-2 0-1 16,2-1 0-16,0 3 1 0,-2-2-1 0,5-2 1 0,-5 2 0 15,3 1 2-15,-1-3-2 0,0 2 2 0,1-2-1 0,-1 1 1 0,-1-1 0 16,1 2 0-16,0-2 2 0,1 1 0 0,0-1 0 0,-1-1 0 16,2 2 1-16,-3-1 0 0,1 0 0 0,3 0 0 0,-2 1 1 15,1-1 0-15,-1-1 0 0,1 2 2 0,2-3-1 0,-3 1 0 0,2 0 0 16,0 1 1-16,1-3-1 0,1 3 0 0,0-1 0 0,0-1 1 16,2 2-1-16,-3-1-1 0,4-2-1 0,-1 1-1 0,2 1 0 0,-2-2-2 15,2 1 0-15,-2 1 0 0,1-2-2 0,1 1 0 0,1 1-1 16,-1-2-1-16,-1 1 0 0,0-1 1 0,0 0-3 0,-1 0 0 15,2 0 1-15,-2 0-1 0,1 0 0 0,0 0 0 0,1 0 0 0,-3 0 0 16,0 0 0-16,1 0 0 0,0 0 0 0,0 0 1 0,-1 0 0 16,1 0 0-16,0 0 0 0,-1-1 0 0,0 1 1 0,0-2-1 0,2 1 0 15,-1 1-1-15,0-2 1 0,-3 1-1 0,5 1-1 0,-3-3-1 16,-1 1-1-16,4 1 0 0,-3-1 0 0,2 1-2 0,-4-1 1 0,3 1-1 16,-2-1-1-16,1 2 1 0,-1 0-1 0,-1 0-1 0,3-3 0 15,-4 1-1-15,1 2 0 0,-3 0 1 0,2 0 0 0,-1 0-1 16,0 0 2-16,-2 0-1 0,0 0 0 0,0 0 0 0,-2 0 2 0,0 0 0 15,0 0 1-15,-1 0 0 0,-1 0 1 0,2 0 1 0,-3 0 1 16,0 0 0-16,0 0-1 0,0 0 2 0,0 0 2 0,0 0-1 16,0 0-1-16,0 0 1 0,0 0 0 0,0 0 0 0,0 0 1 0,0 0 1 15,0 0 0-15,0 0 1 0,0 0 2 0,0 0 0 0,0 0-1 0,0 0 2 16,0 0 1-16,0 0 0 0,0 0 0 0,0 0 0 0,0 0-1 16,0 0 1-16,0 0 0 0,0 0-1 0,0 0-1 0,0 0-2 15,0 0-1-15,0 0 1 0,0 0-2 0,0 0-1 0,0 0 0 16,0 0-1-16,0 0 0 0,0 0 0 0,0 0 0 0,0 0-1 0,0 0 0 15,0 0 0-15,0 0 0 0,0 0 0 0,0 0 0 0,0 0-1 16,0 0 1-16,0 0 1 0,0 0 0 0,0 0-1 0,0 0 0 0,0 0 0 16,0 0 0-16,0 0 0 0,0 0 0 0,0 0 1 0,0 0-2 15,0 0 2-15,0 0-1 0,0 0 0 0,0 0 0 0,0 0 0 16,0 0 0-16,0 0 1 0,0 0-1 0,0 0 1 0,0 0-1 0,0 0 1 16,0 0 0-16,0 0 0 0,0 0 0 0,0 0-2 0,0 0 1 0,0 0 1 15,0 0-1-15,0 0 1 0,0 0-1 0,0 0 0 0,0 0 0 16,0 0 0-16,0 0 0 0,0 0-1 0,0 0 0 0,0 0 1 15,0 0-1-15,0 0 1 0,0 0 0 0,0 0-1 0,0 0 1 0,0 0 0 16,0 0 0-16,0 0 0 0,0 0-1 0,0 0 1 0,0 0-2 16,0 0 2-16,0 0 0 0,0 0 0 0,0 0 0 0,0 0 0 15,0 0 0-15,0 0-1 0,0 0 2 0,0 0-1 0,0 0 1 0,0 0 0 16,0 0 1-16,0 0-1 0,0 0 0 0,0 0 0 0,0 0 2 16,0 0-1-16,0 0 0 0,0 0 0 0,0 0-1 0,0 0 1 0,0 0-1 15,0 0 1-15,0 0-1 0,0 0 1 0,0 0 0 0,0 0-1 16,0 0 2-16,0 0-1 0,0 0-1 0,0 0 0 0,0 0 0 0,0 0-1 15,0 0 1-15,0 0-2 0,0 0 2 0,0 0 0 0,0 0 0 16,0 0 0-16,0 0-1 0,0 0 1 0,0 0-1 0,0 0 1 16,0 0 0-16,0 0 0 0,0 0 0 0,0 0 0 0,0 0 1 0,0 0 0 15,0 0-1-15,0 0 2 0,0 0-2 0,0 0 1 0,0 0 0 16,0 0 0-16,0 0 0 0,0 0 1 0,0 0 1 0,0 0-1 16,0 0-1-16,0 0 1 0,0 0-1 0,0 0 0 0,0 0 1 0,0 0-2 15,0 0 1-15,0 0-1 0,0 0 0 0,0 0-1 0,0 0 1 0,0 0-2 16,0 0 1-16,0 0 1 0,0 0-1 0,0 0 1 15,0 0-1-15,0 0 0 0,0 0 1 0,0 0 0 0,0 0 0 0,0 0 0 16,0 0-1-16,0 0 1 0,0 0 0 0,0 0-1 0,0 0 0 0,0 0-1 16,0 0 2-16,0 0-1 0,0 0 0 0,0 0 0 0,0 0 0 15,0 0 0-15,0 0 0 0,0 0 0 0,0 0 1 0,0 0-2 16,0 0 1-16,0 0 0 0,0 0 0 0,0 0-1 0,0 0 1 0,0 0-2 16,0 0 0-16,0 0 0 0,0 0-2 0,0 0 1 0,0 0-2 15,0 0-2-15,0 0-3 0,0 0 0 0,0 0-2 0,0 0 1 16,0 0 0-16,0 0-1 0,0 0 1 0,0 0-1 0,0 0 2 0,0 0 1 15,0 0 1-15,0 0 1 0,0 0 0 0,0 0 3 0,0 0 1 0,0 0 2 16,0 0-1-16,0 0-2 0,0 0 0 0,0 0-3 16,0 0-2-16,0 0-5 0,0 0-3 0,0 0-6 0,0 0-5 0,0 0-8 15,0 0-7-15,0 0-9 0,0-2-10 0,0 2-12 0,-3 0-13 0,3 0-21 16,0-1-24-16,-1-1-29 0,-1 2-32 0,2 0-57 0,0-3-67 16,-1-1-94-16,-3 1-114 0,3 1-57 0,-2-3-30 0,-1 2-10 15,1-3-1-15</inkml:trace>
  <inkml:trace contextRef="#ctx0" brushRef="#br0" timeOffset="642919.8206">20848 7919 110 0,'0'-3'355'0,"0"1"-66"0,-1-1-49 0,1 3-39 0,0-3-27 0,-2 1-22 16,0 2-16-16,2 0-13 0,0-1-11 0,0 1-13 0,0 0-13 15,0 0-10-15,0 0-11 0,0 0-11 0,0 0-8 0,0 0-6 0,0 0-7 16,-3 0-3-16,3 0-3 0,-2 0-3 0,0 0 2 0,0 0 2 16,-1 0 3-16,1 0 2 0,-1 0 3 0,-2 1 4 0,2-1 1 15,-2 2 1-15,-2-2 1 0,0 0 1 0,-1 3 0 0,0-3 1 0,-2 0 1 16,2 3 0-16,-4-3-1 0,2 1-1 0,-3 0-3 0,0-1 0 16,2 2-3-16,1-1-2 0,-3-1-2 0,1 2-3 0,3-2-1 0,-5 2-5 15,4-1-1-15,0-1-4 0,0 1-4 0,2 2-4 0,-4-3-1 16,3 3-4-16,1-3-1 0,2 1-1 0,-1 2-3 0,0-2-3 15,0 1-2-15,3 0-1 0,-3 1-1 0,2-1 1 0,1 0-2 0,-1-1 2 16,2 2-2-16,-2 0 2 0,2 0-2 0,-2 2 0 0,0-1 1 16,1 1 0-16,-1-1 0 0,2 2 0 0,-2-1 2 0,0 3-1 0,0 1 3 15,2-2 1-15,-3 3 0 0,0-2 0 0,1 2 3 0,0 2 1 16,0-1 3-16,2 3 2 0,-3 1 2 0,2 1 1 0,-3 0 4 16,2 2 2-16,0 2 4 0,1 1 1 0,-4 1 2 0,3 1 1 0,0 3 1 15,1-2 2-15,-1 6-1 0,0-3-1 0,-3 4-2 0,4 0-4 0,0 0 0 16,0 1-2-16,0 3-2 0,1-2-5 0,0 1-3 0,-1 2-5 15,2 0-2-15,0 0-5 0,-1 1 1 0,3-1 4 0,-1 3 2 16,1-1 1-16,0 1 2 0,0-2 2 0,1 2 2 0,-1 1 3 0,2-3 0 16,-1 2 2-16,3 0 2 0,-3-3 2 0,2 3 3 0,-1-3 2 15,-1 0-2-15,2 0-2 0,-1 0-2 0,0-2-2 0,-1 0-2 16,2 0 1-16,-3-3-1 0,2 3-1 0,0-2 0 0,-2-3 0 0,0 1 1 16,0-2 0-16,0 1-1 0,-2-2 0 0,0 2-1 0,2-4 1 15,-1-2-2-15,-1 4 1 0,1-5-2 0,1 1-2 0,-2-3 0 16,0 0-1-16,1 0 0 0,-1-2-2 0,2-1 0 0,-1 2 0 0,1-3-1 15,0-1 0-15,0 0-1 0,0-1 1 0,0-1-1 0,0-2 2 16,0 1-2-16,0-1 2 0,0 1 0 0,1-3 0 0,-1 1 1 0,2 0 0 16,-1-2 0-16,-1 0-2 0,4 0 2 0,-3-1 0 0,1 0 1 15,-1 1-1-15,1-3 2 0,0 2 0 0,-1-2 0 0,2 2 0 16,-1-2 2-16,0 1-2 0,2-1 1 0,-2 0 0 0,-1 2 1 0,2-1 1 16,1-1 2-16,-1 0-1 0,0 2 1 0,0-3-1 0,2 1 2 0,-2 0 1 15,3 2 1-15,-1-3 1 0,1 0 2 0,-1 2 2 0,2-1 3 16,0-1 1-16,1 1 1 0,0-1 1 0,2 1 1 0,1 0 2 0,-2 0 0 15,4-1 1-15,0 1-1 0,-1-2 2 0,2 1-3 0,1-1 0 16,0 2-2-16,1 0-2 0,2-2-4 0,-2 1-1 0,2-4-1 16,1 3-2-16,-3 0-3 0,3 0-2 0,-1-1-2 0,1-1 0 0,-1 1-2 15,-2 0-1-15,3 0-1 0,-3 0-2 0,1-2 0 0,0 1-3 16,-2-1 0-16,-2 2 1 0,1-1 0 0,-3-1 0 0,1 0 1 0,-2 0 0 16,1 0 1-16,-2 0-1 0,-2 0 2 0,-1 0 2 0,-1 0 2 15,-2 0 2-15,1 0 3 0,1 0 2 0,-3 0 2 0,0 0-1 16,-2 0 1-16,0 0-1 0,0 0 1 0,0 0 0 0,0 0-1 0,0 0-1 15,0 0-2-15,0 0-4 0,0 0-1 0,0 0-3 0,0 0-3 16,0 0-2-16,0 0-6 0,0 0-1 0,0 0-4 0,0 0-5 0,0 0-3 16,0 0-3-16,0 0-3 0,0 0-2 0,0 0-4 0,0 0-2 15,0 0-4-15,0 0-3 0,0 0-3 0,-2 0 0 0,2 0-2 16,-2 0 0-16,-2 0 2 0,3 0 1 0,-3 0 2 0,3 0 1 0,-1 0 2 16,1-1 2-16,-3 1 2 0,1-2 2 0,2 2 2 0,-4-1 1 15,0 1 2-15,-3-2 0 0,2 0 2 0,-4 2 1 0,1 0-1 0,0-1 2 16,-3 1 0-16,-2-1 1 0,3 1 1 0,-2-2 1 0,-2 1 1 15,-2 1 1-15,2-2 3 0,-4 2 1 0,3-1 1 0,1-1 2 0,-5-1 2 16,3 0 0-16,-3 3 2 0,2-5 1 0,-2 0-1 0,0 0 1 16,2 0-2-16,-4-2 1 0,2 0-2 0,0-1 1 0,0-1-2 15,0 0-1-15,0-1-2 0,0-2-3 0,0-1-1 0,1-1-2 0,-1 0-2 16,2-1 0-16,0-1-1 0,2-2-1 0,-2-1-4 0,1 1-3 16,4-2-4-16,0-3-7 0,1 1-5 0,2-2-6 0,2-3-4 0,3 1-4 15,0-2-5-15,3-2-7 0,4 0-6 0,1-3-7 0,3-2-7 16,0 0-7-16,6-2-5 0,1-1-2 0,0 0-3 0,3-2 0 0,2 1 2 15,0-1 1-15,2 1 5 0,2 0 5 0,0 2 4 0,1 1 6 16,-2 0 6-16,1 2 11 0,0 0 7 0,2 3 10 0,-5-1 11 16,1 2 11-16,-2 2 10 0,2-1 10 0,-2 3 8 0,-4-1 9 0,3 2 8 15,-2 2 7-15,-1-1 9 0,-1 1 7 0,-2 0 8 0,-1 1 4 16,0-1 3-16,-2 2 4 0,1 0 1 0,-2 1 2 0,-1-2 0 0,-3 3 0 16,2 0 0-16,-2-1 0 0,0 0-2 0,-3 2-1 0,2 3-4 15,-2-4-3-15,0 2-2 0,0 2-3 0,0 1-2 0,-2-1-2 16,2 3-4-16,-3 0-2 0,3 2-5 0,-1 0-1 0,-1-1-4 0,2 3-4 15,-1 1-4-15,1 0-3 0,-2 0-3 0,0 2-1 0,2 0-4 16,0 0-3-16,0 3-1 0,0-1-3 0,-1 0 0 0,1 1 1 0,-2-1-1 16,2 1 1-16,0 1 2 0,-1 0 2 0,1 1 0 0,-2-2 1 15,0 1 0-15,2 1 0 0,-1-2 1 0,-1 1 0 0,2-1 1 0,-1-1 0 16,1 2 2-16,-2-1 0 0,0-1-1 0,2 1 2 0,-1-1-3 16,1-2-2-16,-2 3-1 0,2-3 2 0,-3 0-1 0,3 1 0 15,0-1-1-15,0-2-3 0,0 2-4 0,0-3-3 0,0 1-5 0,0-1-3 16,0-2-4-16,3-1-3 0,-1 1-2 0,-2-2-2 0,1 0-4 15,3-2-5-15,-3-1-1 0,2 3-4 0,1-5 1 0,-3 0 2 0,2 3 4 16,1-1 4-16,-1-2 5 0,1 3 3 0,-1-1 1 0,1 0 3 16,-3 1 0-16,1 2 3 0,-1-2 4 0,1 1 2 0,0 1 4 0,-2 2 4 15,1-1-1-15,-1 1 0 0,0 0-2 0,0 2-1 0,0 0-1 16,0 2-1-16,0-1 1 0,0 2 2 0,0 0 1 0,0 0 2 16,0 2 0-16,-1-2 1 0,1 2-2 0,0 0-1 0,-2 2-3 15,0-1-1-15,2 1-4 0,0 1-4 0,0 0-6 0,0 0-6 0,0 0-5 16,0 1-5-16,-3-1 0 0,2 3-2 0,-1 0-1 0,-3 3-2 15,1 0-10-15,-1 3-14 0,-1 1-15 0,-2 5-20 0,-3 1-22 0,0 3-25 16,-1 4-46-16,-2 1-57 0,1 3-81 0,-2 1-92 0,0 2-53 16,-2 3-31-16</inkml:trace>
  <inkml:trace contextRef="#ctx0" brushRef="#br0" timeOffset="644789.0453">19979 5728 46 0,'-2'-2'58'0,"-1"0"-4"0,2 0-7 0,-1 1-7 0,0-2-3 0,-1 1-1 0,2 1 1 0,-1-3 2 15,-1 3 2-15,-2 0 2 0,2-1 2 0,0-1 1 0,-2 2 0 16,2-1 0-16,-3 1 0 0,1-1-1 0,-3 1 4 0,3-1 2 0,-3 0 3 15,0 1-1-15,-1 1 1 0,0-2 2 0,0 2 1 0,-1-2-3 16,0 1-3-16,-1-1-1 0,-1 2-2 0,0-3 0 0,3 3-1 0,-5-2-1 16,2 2-1-16,-2-2-1 0,2 2-3 0,-1 0-2 0,0-3-4 15,2 3-4-15,-3 0-3 0,1 0-3 0,1 0-3 0,-1 0-2 16,0 0-4-16,1 0-1 0,1 0-1 0,-5 3-2 0,5-3-2 0,-1 2-1 16,-3 0-1-16,4 1-1 0,-2 0-1 0,1 0 1 0,-2 1-1 15,2 2-2-15,-2 0 2 0,2 0 1 0,0 2 1 0,-2-1 1 0,1 3 2 16,0-2 1-16,-2 3 2 0,1 0 1 0,1 2 2 0,0-1 1 15,1 3 0-15,-2-2 3 0,1 4 0 0,0-1 4 0,1 2-1 16,-1 1 1-16,0 2 0 0,1-1-1 0,-1 2-1 0,-1 2 0 0,3-1-3 16,0 2-1-16,-2-1 0 0,2 2-2 0,-1 1-1 0,2 0-2 15,-1 0-2-15,0 0-3 0,1 1-1 0,2-2-2 0,-4 2 0 0,4-2-2 16,2 3 0-16,-2 0-2 0,0-3-1 0,2 2-2 0,-1 0 3 16,1 1 2-16,1 1 2 0,-1 1 3 0,1 0 3 0,2 1 1 0,-2 2 3 15,2 0 1-15,0 3 2 0,-1-2 1 0,1 3 3 0,1 2 1 16,0 0 3-16,0 2 2 0,2 0-1 0,-1 1-2 0,1 0-3 15,0 4-3-15,0-1-2 0,0 1-2 0,0 0-2 0,0-1-3 0,0 2-3 16,0 0-4-16,-2 0 0 0,2 0-1 0,-1 0 0 0,1-1 2 0,-4 2-1 16,3 0 2-16,-2-2 1 0,-1 1 0 0,1 0 2 0,1 0 2 15,-1 0 3-15,-1-2 6 0,1 1 3 0,0-2 8 0,1 0 0 16,-1 0 3-16,-1-2-2 0,1 1 2 0,0-1-1 0,1 0-1 0,-1-1 0 16,-1-2-2-16,1 2 0 0,0-4-1 0,-1 2-3 0,1-2-4 15,1 1-4-15,-1-3-5 0,0 3-4 0,-2-3-4 0,4 3 0 0,-4 0 1 16,2-1 3-16,0 0 2 0,1 2 1 0,-1-1 1 0,1 2 2 15,1-2 0-15,-1 3 0 0,1-2 2 0,-3 4 2 0,3-1 3 16,-1-2 0-16,2 3 2 0,-1-3-3 0,1 2-3 0,-3-2-3 0,3 0-4 16,0-4-3-16,0 3-2 0,0-3-2 0,0 1 0 0,0-3-3 15,3-1-1-15,-3-1-3 0,1-1-1 0,-1-3-2 0,2 0 1 0,-1-1-1 16,-1-3 0-16,2 2 1 0,0 1-1 0,-2-5 2 0,1 1-1 16,2 2 2-16,-3-4-1 0,2 2 3 0,1-1 5 0,-1 1 1 0,0-1 4 15,-1 2 1-15,2-5 3 0,-1 1 1 0,2 3 2 0,-1 0 2 16,1-2 1-16,-1 0 0 0,0 3 2 0,2-3 0 0,-2 1 0 15,4-1 1-15,-2 1-3 0,0-1-1 0,0 1 0 0,3-2-1 0,-1-1-1 16,-2 0-1-16,2 1 1 0,-1-1-1 0,-1-2-1 0,2-2 0 16,0 2-2-16,0-1 1 0,-1-2-1 0,0-3 0 0,-1 2 0 15,3 1-1-15,-2-2 0 0,1-1 0 0,-1-2 2 0,0 1-1 0,-1-1-1 16,0-3 1-16,-1 3-1 0,1-3 0 0,0 2 3 0,3-3-1 16,-2 0 1-16,-1 0-1 0,0 0 1 0,0-1-2 0,-1-2 0 0,2 4 0 15,-1-2-2-15,1-3-1 0,-1 4 0 0,0-2-1 0,3-1-2 16,-5 1 1-16,0-1-1 0,2 2-2 0,-2-2 0 0,2 0-2 0,-2 0 0 15,5 0 0-15,-5 0-1 0,0-2 1 0,0 2 0 0,1 0 0 16,-1-1 0-16,0-1 2 0,0 1 0 0,0 0 2 0,-1 0 1 16,2 0 0-16,0-1 2 0,-1 1 2 0,2-2 1 0,-1 0 1 0,0 2 3 15,0 0 1-15,1-2 0 0,0 1 1 0,-2 1 1 0,2-2 0 16,-2 0 0-16,0 0 0 0,0 0-1 0,2 0 2 0,-1 0 0 0,-2 0 1 16,0 0 2-16,-2 0-1 0,1 0 2 0,-1 0 1 0,0 0 2 15,0 0 1-15,0 0 1 0,0 0 0 0,0 0 0 0,0 0-4 16,0 0-8-16,0-3-15 0,0 1-17 0,0 0-20 0,-1 0-20 0,-1 1-28 15,0-3-29-15,-2 0-44 0,-1 0-53 0,2-1-94 0,-2-1-120 0,0 0-93 16,1-3-78-16,-1 2-38 0,-3-3-17 0,3-3-1 0</inkml:trace>
  <inkml:trace contextRef="#ctx0" brushRef="#br0" timeOffset="646903.739">19121 10038 141 0,'-7'-15'431'0,"1"0"-79"0,1 1-118 0,1 1-71 0,-3-3-48 0,4 4-27 0,0 0-15 16,0 2-8-16,-2 0-4 0,4-1-1 0,-1 3-3 0,0-1 0 15,2 1 2-15,-1-1-3 0,-1 6-4 0,2-4-5 0,-1 3-5 0,1 0-4 16,0-1-3-16,0 3-2 0,0 0-3 0,-2 0-2 0,2 1-1 0,0 1-2 16,0 0-2-16,0 0 0 0,0 0-3 0,0 0-1 15,0 0-3-15,0 0-2 0,-2 1-3 0,2 1 0 0,-1-2 0 0,-1 2 4 16,2 0 4-16,-1 1 6 0,1 0 5 0,-4 2 3 0,3 2 3 16,-1 0 1-16,-3 3 1 0,3 2 3 0,-2 1 0 0,0 4 1 0,0 1-2 15,0 2 3-15,0 3 2 0,-1 0-1 0,2 3-2 0,-3 3-4 16,2 0-3-16,-1 4-3 0,1 0 0 0,0 3-1 0,0 1 1 0,1 3-2 15,-1-1 1-15,2 5 0 0,-1 1 2 0,2 0-4 0,1 2-4 0,-2-1-4 16,0 2-4-16,2 1-5 0,-1 0-3 0,-1 0-3 0,2 1-5 16,-2-2-3-16,2 1-4 0,-1-3 2 0,-1 3 2 0,2-1 4 15,-1-2 1-15,-1 2 5 0,-1-2 3 0,1 3 4 0,1-3 4 0,-4 1 4 16,4-1 2-16,-1 1 6 0,1-2 1 0,-3 3 4 0,3-1 4 0,-1-1-1 16,0 0-3-16,-1-1-3 0,2 2-3 0,-1-2-4 0,0-1-3 15,-1 2-4-15,2-3-4 0,-2 0-2 0,1 2-5 0,-1-2-3 16,1-1-2-16,-1 0-1 0,2 0 2 0,-3-3 2 0,1 5 2 0,2-3 3 15,-3 0 4-15,1 0 2 0,-1 0 2 0,1 1 3 0,-1-2 3 16,0 4 3-16,0-3 4 0,0 3 1 0,0-3 3 0,-1 1-1 16,1 1-3-16,-1-3-3 0,2 2-3 0,0-2-4 0,-2 1-3 0,2-1-3 15,-2 1-2-15,1-2-3 0,1 2-3 0,-4-5-3 0,4 3-1 16,-2-4-3-16,2 3-2 0,-2-2-1 0,2-2-1 0,-3 1 1 0,1 0 1 16,0-2 2-16,0 1 1 0,-1-3 2 0,0 2 0 0,1-1 3 15,1-2 1-15,-3-1 2 0,2 2 2 0,0-3 3 0,0 3 2 0,-2-3 2 16,2 0 2-16,0-1 0 0,1 1-2 0,-1-1-1 0,-1-1-1 15,1 1-2-15,0 0 0 0,2-1 0 0,-2-1-2 0,0 3-1 16,1-5 0-16,-1 3-2 0,2 0-1 0,0-3-1 0,0 1-2 0,-1 0 0 16,1-1 0-16,2 0-1 0,-3-2 1 0,3 1-2 0,-2-1 0 0,1-1-1 15,-1 0-1-15,2 0 1 0,-3-1-2 0,3-1 0 0,-1 0 0 16,2 0 0-16,-1 0 0 0,1-1-1 0,-2 0-1 0,0 0 0 16,2-2 0-16,-1 0 0 0,-1 0 0 0,2-2-2 0,-1 1 1 0,1 0-1 15,-2-1-1-15,2-1 1 0,0 2 0 0,0-2-2 0,0-2 1 16,0 2-1-16,0-1 2 0,0 1-2 0,0-3 1 0,0 3-1 15,2-3 1-15,-2 1-1 0,1-1 2 0,-1 0 0 0,2 0-1 0,-1 0 2 16,-1-1 0-16,2 2 1 0,0-3 2 0,-2 2 0 0,1-1-1 0,-1-2 1 16,2 3 1-16,-2-1 2 0,1-1-1 0,-1 1 1 0,2-1 1 15,0 1 1-15,-2 1-2 0,1-1 1 0,-1-3-1 0,3 1 1 0,-3 2-1 16,2-2-1-16,-2 1 2 0,3-1-2 0,-2 0 1 0,-1 0-1 16,2 0 2-16,0-2-2 0,-2 3 0 0,1-2 0 0,2 0 0 0,-1 0 0 15,0-1 1-15,-1 2-1 0,2-1 0 0,-1-1 2 0,0 2-2 0,-1-1 1 16,3 1 0-16,-3-1 0 0,2 2-1 0,-2-3 0 0,3 3 1 15,-3-2-1-15,2 1 0 0,1-1 1 0,-3 1-2 0,2-1 0 0,-1 2 1 16,1-1-1-16,1 0 0 0,-3 0 0 0,3-3 2 0,0 4-2 16,-1-1 1-16,0 2 1 0,0-4-2 0,0 5 0 0,-1-4 2 0,3-1-2 15,-2 2 1-15,3 0-1 0,-3 0 2 0,2 0-2 0,-2-1 0 0,2 2 1 16,0-1-1-16,1-2-1 0,-1 3 0 0,1-1 0 0,1-2 1 16,1 1 0-16,-1-1-1 0,0 2-1 0,1-1 1 0,1-1-1 0,0 1-1 15,-1-2 2-15,2 1-1 0,1 1 1 0,0-2 1 0,-1-3 2 16,0 4-1-16,2-1 0 0,-1 0 1 0,1 0 0 0,0-2 3 0,-2 2 0 15,3-3-1-15,-2 4 2 0,0-4 1 0,4 1 0 0,-5-1-1 16,3 2 0-16,-2-1-2 0,2-1 0 0,-2 2 0 0,0 0 0 0,2-2-1 16,-2 0 0-16,0 0-1 0,-2 0 0 0,3 2-1 0,-2-2-2 0,-2 0 0 15,2 0-1-15,-1 3 1 0,-1-3 1 0,0 0-1 0,0 0 0 16,0 2-1-16,-2-2 0 0,2 0 0 0,-1 1 0 0,2-1 1 0,-5 2-1 16,3-2 0-16,-1 0 0 0,1 1 1 0,0-1-2 0,0 0 0 15,1 0-1-15,-2 0-4 0,2 0-1 0,-2 2-1 0,2-1-1 0,-1-1-1 16,2 0-2-16,-3 0-4 0,1 0-2 0,-1 2-1 0,1-2-2 0,-2 1-3 15,3-1-2-15,-3 0-1 0,0 0-1 0,2 0 0 0,-2 0 0 16,-1 1 1-16,0-1 0 0,0 0 1 0,-1 2 2 0,0-2 2 0,-1 0 1 16,1 0 3-16,-1 0 3 0,-2 0 2 0,0 0 2 0,0 0 3 15,0 0 0-15,0 0 3 0,0 0-1 0,0 0 0 0,0 0 1 0,0 0 0 16,-4 0 0-16,1 0-1 0,2 0-1 0,-3 0-1 0,1 0-1 0,0 0 0 16,0-2-1-16,-5 1 1 0,3 0 0 0,-3-1 0 0,0-1 1 15,-1 2 1-15,1-2-1 0,0 1 0 0,-2-1 0 0,-2 1 0 0,2-3 2 16,-2 2 1-16,1-1 0 0,-2 0 1 0,1 0 0 0,-1-1 2 15,-1 1 2-15,3 4 1 0,-2-3 3 0,0-1 1 0,0 2 3 0,1-1 1 16,1 0 1-16,1 1 0 0,-2 1 3 0,2-1 1 0,2 1 2 0,-1 1 2 16,3-2 0-16,-1 1-1 0,2 1-1 0,1 0-4 0,-2 0-2 15,2 0-3-15,1 0-2 0,2 0-3 0,-1 0-2 0,2 0-1 16,0 0-2-16,0 0 1 0,0 3-1 0,2-2-2 0,-2 1 1 0,1 1 0 0,2 0 2 16,2 0 2-16,0 1 1 0,-1 1 3 0,3-2 1 15,1 1 2-15,-2-1 0 0,3 1 0 0,-1-1-2 0,2 1-1 0,1-1-3 16,-2 0-4-16,1-1 0 0,2 3-3 0,-2-3-1 0,1 1-4 0,0-2-1 15,-3 2-1-15,2 0-2 0,0 0-1 0,-1-1-1 0,-1-1 0 0,-2 1 1 16,2 1 1-16,-4-2 1 0,1 1 3 0,-2-2 3 0,1 1 3 16,-3 1 2-16,1-2 5 0,-1 1 1 0,-1-1 3 0,0 0 1 0,0 0 4 15,0 0-1-15,0 0 1 0,-3 0 0 0,0 0-1 0,-2-1-1 16,0 1-1-16,1-2-1 0,-4 1-3 0,2-2 1 0,-2 1-2 0,-1 1 0 16,-1-2-2-16,0 1 1 0,2 0 1 0,-3 1 3 0,3-2 2 0,0 2 2 15,0-1 2-15,-1 1 1 0,3-1 0 0,-1 1 1 0,2 1-1 16,2-2 0-16,-3 2-3 0,3 0-5 0,2-3-2 0,-1 3-6 15,2 0-1-15,0 0-3 0,0 0-1 0,2 3-2 0,1-3-3 0,3 0-3 16,-2 2-4-16,3 1-4 0,-1-2-2 0,2 2-1 0,1 0-1 0,1 2 1 16,1-2 2-16,0 1 2 0,-1 1-1 0,2-2 0 0,-2 1 1 15,-1 1-1-15,1-2 0 0,1 1 4 0,-2 1 3 0,-1-3 4 0,2 4 3 16,-4-4 3-16,0 3 4 0,-1 0 3 0,0-3 3 0,-1 0 3 16,-2 1 3-16,0-2 2 0,-2 1 2 0,-2-1 1 0,0 1 0 0,-2-1 1 15,-2-1 0-15,-1 1-6 0,1 1-10 0,-2-2-14 0,-1 2-18 0,-1-2-24 16,-1 0-30-16,0 0-40 0,1 0-47 0,1 0-96 0,-2-2-119 0,3 2-90 15,1-2-74-15,1 1-38 0,0-2-16 0,1 0-6 0</inkml:trace>
  <inkml:trace contextRef="#ctx0" brushRef="#br0" timeOffset="648689.1367">20373 13623 177 0,'0'-7'368'0,"-2"2"-60"0,0-1-72 0,2 1-47 0,-1 1-33 0,-1 0-15 0,2-3-10 0,-1 2-1 16,1 1-1-16,-4-1 4 0,3 0 4 0,-1 0 2 0,1-1 1 0,-4 2-2 15,4 1-4-15,-3-2-4 0,1 2-9 0,0-1-5 0,-2-1-7 16,2 2-8-16,-2-2-8 0,2 3-9 0,-3-2-8 0,1 0-5 0,-1-1-5 16,-1 2-7-16,-2 1-5 0,1 0-4 0,-2-1-8 0,2 1-2 15,-4 2-4-15,1 0-2 0,-1 0-2 0,0 0 0 0,-1 2-3 0,-1 0-1 16,2 1-2-16,-4 2-1 0,2 0-2 0,-2 2 2 0,2 0 2 16,-4 2 0-16,5 0 1 0,-2 2 0 0,0 1 0 0,0 3 2 15,0-1-1-15,0 1 0 0,2 2 3 0,-1 2 0 0,0 1 2 0,2 1 1 16,-2 1 0-16,2 2-3 0,-1 0 0 0,4 3-2 0,-1 2-2 15,-1 1-1-15,3 1-1 0,0-1-2 0,3 5-3 0,-1-1-2 0,2 0-2 16,0 3-2-16,3-2-4 0,-1 4-1 0,2-4-1 0,2 3-1 16,1-2-2-16,0 2-2 0,5-3-1 0,-4 1-2 0,5 0-2 15,-1 0-3-15,2-1-1 0,-2 0 0 0,4-1 3 0,-2 0 1 0,3-2 2 16,0 1 2-16,1-1 2 0,1-1 0 0,0-2 3 0,0 2 1 16,2-3 1-16,-1 3 2 0,3-5 0 0,-1 1 4 0,0 0 3 0,2-1 2 15,-1-1 2-15,4-1-1 0,-3 0 0 0,4 0 0 0,-3-2 2 0,2 0 0 16,1-1 2-16,1-1 0 0,0 0 1 0,2 0 0 0,-1-2 1 15,2 3-1-15,2-3-1 0,-1-2-1 0,2 1-1 0,1 0-2 0,1-2-1 16,1 1 0-16,1-1-3 0,0 0-1 0,2-2-3 0,-3-1 0 16,3 0-2-16,2 0-2 0,-1-1-1 0,0-1-1 0,0-1-2 0,3 1-2 15,-1-2-2-15,-4 2-2 0,6-3-2 0,-2-1 0 0,1 0 0 0,0 0 1 16,2 0 2-16,-2 0 1 0,3 0 1 0,-1-2 2 0,3-1 2 16,-2 2 0-16,3-3 2 0,0 1 2 0,1 0 0 0,1-2 2 0,2 0 3 15,1 1 0-15,2-1-2 0,-1-1-1 0,2 0-3 0,0 0-2 16,2 0-3-16,-2 0-1 0,2 0-4 0,-2 0-4 0,-1 0-1 0,1 0-2 15,-1 0 1-15,-1-1 1 0,2 1 0 0,-3-2 2 0,0 2 1 0,0 0 1 16,-3-1 3-16,1 1 0 0,-2-1 3 0,3-2-1 0,-4 3 3 16,0-3 0-16,1 2 0 0,-2-2 0 0,1 0-2 0,-1-1-4 0,1 1-3 15,-1-3-4-15,1 1-3 0,1-1-5 0,-4-1-2 0,3 1-6 0,-2-2-4 16,0 0-4-16,-2 1-3 0,0-2-3 0,1 0-3 0,-2-1-3 16,0-1-2-16,-2 0 3 0,-1 1 0 0,2-2 4 0,-1 1 2 0,-2 0 4 15,-2-1 4-15,3-2 3 0,-1 2 6 0,-1 1 4 0,-1-4 3 16,-1 4 6-16,1-3 4 0,-1 1 4 0,-2-1 3 0,2 1-1 0,-3-1 0 15,1 1-1-15,0-1 1 0,0 1-2 0,-3-1-2 0,4 0-1 0,-3-3-1 16,-1 5-1-16,5-5-1 0,-4 2-3 0,-1 1-1 0,0-3-3 16,2 0-2-16,0-1-4 0,-2 2-3 0,0-3-4 0,0 2-3 15,-2-3 1-15,2 3 0 0,-2-4 0 0,0 1 1 0,0 0 3 0,1 1 1 16,-2-2 2-16,-1 0 1 0,1 1 3 0,-2-2 5 0,2 1 6 0,-4-2 8 16,0 2 6-16,-1-1 9 0,2 4 6 0,-5-3 5 0,3-1 7 15,-3 3 3-15,-1-2 3 0,-1 1 2 0,-3-2 3 0,2 1 2 0,-2 0 2 16,-1 0 1-16,-2 0 1 0,0-2 0 0,0 2-2 0,-2-1-4 15,0 0-5-15,0-2-5 0,-1 1-4 0,-2 0-6 0,1 0-4 16,-3 2-4-16,2-2-2 0,1 0-2 0,-4 2-3 0,0-1-3 16,4 0-3-16,-4 1-4 0,1-1-1 0,-1 3-5 0,1-2 0 0,-3 3-1 15,1-2-1-15,-1-1 0 0,-1 2 1 0,2 1-2 0,-2 1 1 0,0-2-1 16,0-1-1-16,-2 4 0 0,2-1-1 0,-1-2-1 0,-2 3 0 16,-1-2 0-16,-2 1-2 0,3 0 0 0,-3 0 0 0,1-1 0 0,-2 2 1 15,3-3 1-15,-5 1 0 0,1 1 0 0,-1 1 1 0,-1-1 1 16,0 0 1-16,-1 0 2 0,-1 1 2 0,-1 0 2 0,-1 0 2 15,-1-2 4-15,0 1 1 0,0 3 1 0,-2-3 0 0,-1 0 0 0,1 1 1 16,-1 0 1-16,0 0 2 0,-4-1 1 0,2 2 1 0,2 0-1 16,-4-2 1-16,1 3 0 0,-3-2-1 0,2-2 0 0,-1 3-2 15,0-1-1-15,-2 1 0 0,0-1-1 0,-1-1 0 0,0 0-1 0,-1 0-2 16,-2 0-3-16,-2-2-1 0,1 1-1 0,-3 0-2 0,-1 0-3 0,-1-1 0 16,-1-1-2-16,0 1 0 0,-4 0-3 0,2-1-3 0,-1 2-2 15,-2-1-1-15,0 1-4 0,-1-1 1 0,-2 1 0 0,1 2 2 16,0 0 2-16,0 0 2 0,0-1 0 0,-3 5 2 0,2-2 3 15,0 1 0-15,-1 1 2 0,0 0 1 0,2 0 3 0,-3 2 3 0,2 3 1 16,0 0 1-16,-1 0-1 0,0-1-1 0,2 1 1 0,-5 3-2 16,4 1-1-16,-1-2-2 0,-2 3 0 0,3 0-1 0,-2-1-2 0,2 3 1 15,-4-2-2-15,6 2 0 0,-6 0-2 0,4 2 0 0,-2 0 1 16,0-1 0-16,1 3 3 0,0-1 1 0,-2 1 5 0,0-1 1 16,1 2 1-16,-3-1 1 0,1 1 3 0,-1 0 2 0,2 1 0 0,-4 0 2 15,2 0 2-15,0 0 0 0,-1-1-2 0,-1 3-1 0,4 1-1 16,-4-4-4-16,5 2-1 0,-1 0-3 0,2 1 0 0,0-3-3 0,2 3-3 15,1-1 0-15,0 1 0 0,4-1-3 0,-1 2 0 0,3 0-1 16,-2 1-2-16,3-1 0 0,0 1 1 0,-1 0 1 0,1 1 2 0,0-1 2 16,0 3 2-16,0 0 2 0,1-1 1 0,-4 1 2 0,2 1 1 15,-2-1 2-15,1 4 1 0,-4 0 1 0,3-1 1 0,-1-1 0 16,-3 5-1-16,-2 1-1 0,3-4-1 0,-3 4-4 0,1 0-1 0,-1 0-3 16,1 2-3-16,0 0-2 0,-1-1-3 0,2 0-2 0,-2 2-3 15,2 2-1-15,1-4-3 0,0 2-3 0,3 1-1 0,2-2-2 0,-1 1 1 16,1 1-3-16,3 0-2 0,3-1-5 0,0 0-5 0,2-2-8 15,4 1-9-15,-3 0-11 0,3 1-10 0,2-3-13 0,3 2-12 0,-2 0-19 16,4-4-17-16,3 4-26 0,-2-2-29 0,3-1-36 0,2 0-35 16,0-2-55-16,3 2-66 0,0-1-82 0,2-2-89 0,3-1-44 0,0 0-18 15,1 0-3-15</inkml:trace>
  <inkml:trace contextRef="#ctx0" brushRef="#br0" timeOffset="652312.0838">19712 14988 158 0,'0'0'352'0,"0"0"-58"0,-2-2-79 0,2 2-88 0,0 0-54 0,0 0-38 0,0 0-29 16,0 0-28-16,0 0-25 0,0 0-28 0,0 0-35 0,0 0-37 0,0 0-53 15,0 0-59-15,0 0-44 0</inkml:trace>
  <inkml:trace contextRef="#ctx0" brushRef="#br0" timeOffset="653503.4539">21797 15333 208 0,'-2'3'504'0,"2"-1"6"0,-1 0 8 0,1 0-74 0,-2 1-113 0,0-2-73 0,2 1-55 0,-1-2-29 16,1 1-21-16,0-1-12 0,0 0-6 0,0 0-6 0,0 0-7 0,0 0-8 16,0 0-11-16,0 0-10 0,0 0-15 0,0 0-12 0,0 0-16 15,0 0-10-15,0 0-12 0,0 0-7 0,0 0-6 0,0 0-5 16,0 0-3-16,0 0-5 0,0 0-3 0,0 0-8 0,0 0-8 0,0 0-12 16,0 0-14-16,0 0-17 0,0 0-20 0,0 0-22 0,0 0-26 0,0 0-35 15,0 0-39-15,0 0-60 0,0 0-72 0,0 0-82 0,-4 0-89 16,1 0-46-16,-1 2-25 0,1-2-5 0</inkml:trace>
  <inkml:trace contextRef="#ctx0" brushRef="#br0" timeOffset="654886.7983">24462 18487 273 0,'-5'-2'531'0,"2"0"6"0,-3 1-33 0,-1-1-52 0,2 0-85 15,1 1-102-15,-1 0-66 0,0-2-47 0,1 3-30 0,-1 0-19 0,2 0-12 0,-2-3-9 0,2 2-5 16,-1 1-6-16,1-1-6 0,0-1-5 0,0 2-10 0,2 0-7 0,-1 0-8 16,2 0-8-16,0 0-8 0,0 0-6 0,0 0-6 0,0 0-5 15,0 0-2-15,0 0-2 0,0 0 1 0,2 2 0 0,-1-1 0 0,3-1 3 16,1 1 0-16,0 2 3 0,2-3-1 0,-1 3 2 0,5-2-2 16,0 2 1-16,0-1-2 0,5-1 1 0,3-1-3 0,-2 2-5 0,5-2-2 15,0 0-8-15,4 0-5 0,1-2-6 0,4 2-5 0,1-1-5 0,1-1-3 16,3-1-5-16,2 2-3 0,2-2-5 0,2-1-4 0,0 1-3 0,1 2-3 15,2-3 0-15,0 1 2 0,2 1 1 0,-1-1 3 0,1-1 2 0,0 2 3 16,-1-1 1-16,2 0 2 0,-4 0 0 0,2 1 1 0,-3 1-1 0,-1-1 1 16,1-1 0-16,-4 2 0 0,1-1-2 0,-2 1-3 0,-2-1-3 15,-3 2-4-15,-1-1-4 0,-2-1-5 0,-3 2-1 0,0-1-5 0,-4-1-5 16,-3 2-3-16,-2-1-1 0,-2-1 1 0,-2 2 2 0,-4 0 3 0,0 0 0 16,-4 0 6-16,-2-3 6 0,-4 3 5 0,0 0 2 0,-1 0 5 15,-7 0 2-15,0 0 2 0,-1 0 0 0,-5 0 0 0,-1 3-3 0,-2-3-10 16,-2 0-19-16,-3 3-26 0,-3-1-32 0,-4-1-41 0,-3 2-44 0,1 0-37 0,-6 0-34 15</inkml:trace>
  <inkml:trace contextRef="#ctx0" brushRef="#br0" timeOffset="655190.0455">24538 18498 399 0,'-53'3'469'0,"1"0"-21"16,2 0-39-16,4 0-63 0,-1 0-76 0,4 0-51 0,0 0-37 0,4 0-24 16,0-2-16-16,5 2-11 0,0 0-7 0,4-1-3 0,2 0 2 0,3 0 0 15,1-1 0-15,2 1 2 0,4 0 0 0,3-2-3 0,2 1-4 0,1-1-6 16,4 0-6-16,1 0-9 0,2 0-11 0,2 0-8 0,3 0-9 0,0 0-10 15,3 0-9-15,2 0-10 0,3-1-8 0,5-1-7 0,-1 0-6 0,9-1-4 16,1 1-1-16,5-3-3 0,5 2-2 0,5-1 0 0,1-1-1 16,7 1 1-16,5-2-1 0,2 0 1 0,3 0-1 0,5-1 1 0,1 2 0 15,5-2-2-15,4 3-3 0,0-2-4 0,4-1-4 0,-1 2-1 0,-1 1 2 16,6-1 0-16,-4 1 2 0,0-1 0 0,2 1 1 0,-2-1-1 0,-1 2 0 16,1-1-1-16,-1-1-2 0,-5 3 0 0,3 0-1 0,-5-1 0 15,-1 0-2-15,-5-1-4 0,0 1-6 0,-3 1-6 0,-6 0-4 0,-2 1-4 16,-3-3-4-16,-7 3-2 0,-1-1-1 0,-3 0-2 0,-5 0 0 15,-3 1-1-15,-3-1 2 0,-4-1-1 0,-2 2 3 0,-3-1-1 0,-3 1-1 0,-4-2-4 16,1 0-4-16,-4 0-11 0,-2 0-10 0,-3-2-20 0,0 2-21 16,-3-1-34-16,-2-1-38 0,-4 0-88 0,1 0-109 0,-4-2-88 0,-2 2-75 15,-2-2-36-15,1 2-17 0,-5-2-5 0</inkml:trace>
  <inkml:trace contextRef="#ctx0" brushRef="#br0" timeOffset="664686.7495">13947 12655 499 0,'-1'-6'524'0,"-1"2"10"0,-1-2-88 0,1 0-135 0,-1 1-82 0,2 0-51 0,-1 2-31 0,0-2-17 0,1 2-11 16,-1-1-4-16,2-1-3 0,-1 2 0 0,1 1-8 0,-2 0-8 0,0-1-13 15,2 1-11-15,-1 0-12 0,-1 2-13 0,2 0-11 0,0 0-11 16,0 0-8-16,0 0-7 0,0 0-6 0,0 0-4 0,-3 0-4 16,0 4-4-16,2-4-2 0,-3 3-3 0,1 1 1 0,0 1 0 0,-4 3 0 15,1 0 2-15,-1 2 2 0,-1 4 3 0,-1-1 1 0,1 4 5 16,-4 3 3-16,2-1 4 0,-2 3 2 0,2 2 2 0,-2 0 2 16,1 3 0-16,1 2 1 0,1-1 0 0,-4 2-3 0,5 0-1 0,0 0-1 15,-1 2-2-15,3-1-1 0,-1 1-3 0,2-1 0 0,2-1-3 16,1 1-2-16,1-2 0 0,1 0-2 0,1-1 0 0,1-1 0 0,1-2 0 15,4 0 0-15,-1-3 0 0,2 1 0 0,1-5 1 0,1 0 1 16,2-3 1-16,1-1 1 0,-1-2 3 0,1 0 0 0,4-6 2 0,-2 1-1 16,1-6 3-16,3 1 0 0,0-4 1 0,0-2 1 0,1-2 1 15,2-3 2-15,-1-3 1 0,1-4 2 0,-3 0 2 0,2-2 1 16,-2-2-1-16,-1-4 0 0,-1-1 0 0,-4-1-1 0,0-3-1 0,-1-1-1 16,-2-2 0-16,-3-1 0 0,-2-2 0 0,-2 1-2 0,-2 0 1 15,-2-3-3-15,-2 5-1 0,-2-1-2 0,-2 2-3 0,-2 0 0 0,-2 3-1 16,0 2 0-16,-2 2-4 0,0 2-2 0,-4 3-3 0,4 2-3 15,-2 0-3-15,0 5-7 0,0 2-9 0,0 2-12 0,2 2-14 0,-2 2-16 16,4 4-15-16,-3 1-22 0,3 4-25 0,-2 2-28 0,4 2-33 16,-1 3-53-16,1 4-66 0,2 1-87 0,1 1-94 0,1 2-54 0,0 4-28 15,4-2-7-15</inkml:trace>
  <inkml:trace contextRef="#ctx0" brushRef="#br0" timeOffset="665021.1778">14485 12627 57 0,'-4'-15'592'0,"-2"1"11"0,3 0 9 0,-2 3 6 0,2 2-96 0,0 0-150 0,0 2-107 0,1 2-83 0,-1 0-54 0,1 2-42 16,2-2-23-16,-1 5-14 0,-1-2-13 0,2 4-9 0,-1 1-12 15,-1 1-10-15,0 1-10 0,-1 3-6 0,2 3-2 0,-3 2-2 0,0 4 4 16,1 2 4-16,0 2 7 0,-1 4 9 0,0 3 8 0,0 2 6 16,1 2 4-16,2 2 3 0,-3 2-1 0,0 1-1 0,2 3 0 15,2-2-2-15,-1 2-2 0,1 1-3 0,0 0-2 0,1-3-3 0,1 1-4 16,2 1-4-16,1-2-3 0,0-5-5 0,3 4-8 0,0-6-10 0,3 3-9 16,-2-6-9-16,3 0-11 0,0-1-15 0,1-5-18 0,1 1-19 15,-1-3-23-15,2-3-23 0,-2-2-25 0,3-2-25 0,-2-3-44 0,3-2-49 16,-2-4-69-16,0-1-78 0,0-3-52 0,-1-2-40 0,0-2-17 15,-2-2-8-15</inkml:trace>
  <inkml:trace contextRef="#ctx0" brushRef="#br0" timeOffset="665420.3124">14697 12961 315 0,'-7'-16'587'0,"2"2"12"0,2 3 13 0,-3 0-56 0,3 2-92 15,0 2-102-15,-1-2-108 0,3 4-69 0,-1 0-53 0,1 1-31 16,-1 0-25-16,2 3-13 0,0 1-10 0,0 0-14 0,2 1-13 0,-1 3-13 15,1 2-15-15,-1-1-8 0,1 3-8 0,1 3-2 0,1 1-1 16,0-1 0-16,-1 5 6 0,0 0 5 0,0 2 4 0,-1 1 3 0,1-2 0 16,-1 0 2-16,0 5 0 0,-2-3 0 0,0 0 1 0,0 0-1 15,-2 1 2-15,0-2 0 0,-1-2 0 0,1 1 1 0,-1-2 3 0,0-1 3 16,1-2 5-16,-2-2 8 0,3 0 8 0,-3-2 9 0,3-2 10 16,-1-2 11-16,0 0 10 0,1 0 3 0,-1-3 1 0,2-1 1 0,0-3-1 15,-1 0-2-15,1-1-2 0,0-2-9 0,0-2-7 16,1-2-12-16,1 0-15 0,1-5-14 0,4-1-14 0,-2 0-14 0,3-2-12 15,1-4-8-15,3 3-2 0,-1-4-4 0,0 3-1 0,3 0 2 16,-2-1 1-16,1 2 3 0,-1 1 3 0,1 1 5 0,-1 2 5 0,-2 2 2 16,-1 1-1-16,2 1 3 0,-3 4 0 0,-2 1 2 0,4-1 1 0,-4 5 2 15,0 2 2-15,1 0 1 0,-1 2 0 0,0 5 1 0,1 1 1 16,-1 0 1-16,-1 4 1 0,0-1 4 0,2 6 5 0,-2-1 2 16,-2 2 4-16,2 0 1 0,-2 3 1 0,1 1-1 0,-3-1-4 15,1 3-6-15,-1-2-8 0,1 3-9 0,-2-4-13 0,3 1-13 0,-2 0-13 16,-1-2-20-16,2-2-18 0,-1 0-22 0,-1-2-24 0,2-3-23 15,1-3-25-15,-1 1-26 0,0-4-27 0,2-1-54 0,-2-2-64 0,1-1-68 16,0-3-68-16,1-3-34 0,1-4-17 0,-1 0 0 0</inkml:trace>
  <inkml:trace contextRef="#ctx0" brushRef="#br0" timeOffset="665702.5688">15012 12601 312 0,'-2'-15'604'0,"-2"2"13"0,4-1 2 0,-1 3-2 0,-1 1-115 0,2 2-173 0,0 1-106 0,0 0-71 0,0 0-41 0,0 3-29 0,0 0-16 0,2 1-11 0,-1 0-13 0,1 1-13 0,2 0-14 0,0 2-16 0,-3 2-12 0,4 0-10 0,-2 1-8 0,2 0-3 0,1 1 1 0,0 2 0 0,-1 4 5 0,0-3 4 0,1 3 4 0,-1 0 4 0,0 4 4 16,-2-2 2-16,3 3 2 0,-3 1 1 0,-1 0 4 0,0 0 3 16,-1 2 2-16,-1 0 4 0,0-1 2 0,-1-1 3 0,-1 2 2 15,2-1 3-15,-2 0 1 0,1-2 1 0,-1 1 0 0,1-4 1 0,1 5 0 16,-2-5 0-16,2 3 0 0,0-5-1 0,0 0 0 0,2 1 0 15,-1-1-1-15,2 0-1 0,1-3-5 0,0-1-7 0,3 0-11 0,2-1-13 16,1-4-19-16,1 1-19 0,1-2-29 0,4 0-30 0,0-2-29 16,0-2-27-16,4-1-47 0,-1-4-55 0,2-1-84 0,-1-2-97 0,2-1-60 15,-4 0-41-15,2-4-18 0,-2 0-8 0</inkml:trace>
  <inkml:trace contextRef="#ctx0" brushRef="#br0" timeOffset="665938.4181">15433 12514 67 0,'-3'-9'590'0,"0"2"14"0,0-1 13 0,-1 2-59 0,1 0-95 15,2 1-94-15,-1 2-89 0,0 0-65 0,1-1-52 0,-1 3-35 16,2-1-27-16,0 2-21 0,0 0-16 0,0 0-16 0,2 3-17 0,-1 1-12 16,1 0-13-16,1 3-8 0,0 1-7 0,1 2-3 0,0 2 0 15,1 3 3-15,1 2 6 0,2 1 5 0,0 0 7 0,0 6 4 0,1-1 4 16,-1 5 1-16,2 1 2 0,1 0 1 0,-3 5-1 0,0 0-1 16,-2 0 1-16,2 3-1 0,-3 4 2 0,-1 0-3 0,-2 2-1 0,-2-1-3 15,-2 3-1-15,-1 0-3 0,-2 2-4 0,-4-1 1 0,1-1 0 16,-1 2-4-16,-4-3-2 0,0 2-5 0,1-3-5 0,-2-2-7 15,-1-2-9-15,1-2-11 0,1-1-12 0,-1-3-23 0,1-1-26 16,4-2-34-16,-2-3-38 0,3-4-71 0,2 1-87 0,1-7-99 0,1 1-104 16,4-2-53-16,0-7-28 0,1 3-10 0,3-7-2 0</inkml:trace>
  <inkml:trace contextRef="#ctx0" brushRef="#br0" timeOffset="666419.824">16321 12605 87 0,'-6'-16'572'0,"1"1"8"0,-1 3 8 0,3 0 6 16,-2 4-120-16,0-1-179 0,3 1-104 0,-2 1-64 0,1 3-34 15,1-1-24-15,1 2-9 0,-1 2-5 0,1 1-2 0,-3 0 0 16,0 4-5-16,0 3-6 0,-2 0-5 0,-3 5-3 0,1 0 2 0,-2 5 3 16,-1 2 6-16,0 3 8 0,-2 3 8 0,1 3 10 0,-1 2 7 15,-3 2 7-15,5 1 0 0,-3 3 1 0,1 1-3 0,2-1-5 0,0 3-6 16,3-1-7-16,0-1-7 0,-1 1-7 0,4-1-8 0,1-1-7 0,0 0-6 16,4-3-6-16,0 0-6 0,4-1-7 0,-1-2-3 0,2-1-5 15,4-1 0-15,-1-3-5 0,1 0-1 0,4-3-3 0,0-1 0 16,1-4-4-16,0 0-4 0,3-4-4 0,-1 0-7 0,1-4-7 0,1 0-9 15,1-5-6-15,0-3-6 0,0-1-5 0,1-3-3 0,0-2-1 16,-2-3-1-16,3-2 1 0,-3-2 1 0,-1-4 1 0,-3-3 0 16,2-1 5-16,-3-1 5 0,-1-3 8 0,-2-6 6 0,-4 2 7 0,-1-2 9 15,-2-1 10-15,1-3 8 0,-4 0 9 0,-4 1 6 0,1-2 7 16,-2 2 7-16,-1 1 7 0,-3 1 8 0,-3-1 5 0,1 2 5 0,0 2 4 16,-3-1 2-16,-1 6 2 0,1 0-3 0,1 1-3 0,-1 4-4 15,2 0-7-15,-1 4-12 0,2-1-12 0,1 2-21 0,1 3-24 0,1 1-28 16,3 1-30-16,-1 2-31 0,1 4-31 0,-1-1-35 0,1 1-35 15,2 2-53-15,2 2-61 0,-3 1-94 0,4-1-111 0,0 3-61 16,0 1-34-16,4 1-6 0,-3-1 6 0</inkml:trace>
  <inkml:trace contextRef="#ctx0" brushRef="#br0" timeOffset="666686.8813">16668 12483 168 0,'1'-12'626'0,"2"3"4"0,-3-2 5 0,2 3 8 0,-2 1-99 0,0 1-148 0,0 0-118 0,0 3-101 0,0 0-65 0,0 3-44 0,0 0-22 0,-2 2-10 0,2 2-3 0,-3 5 0 0,2 1 0 0,-3 2-3 0,1 5-2 0,0 2-1 0,-2 6 2 0,-1 2 1 0,1 3 7 0,1 2 8 16,-1 3 6-16,0 5 4 0,0 0 1 0,-1 2-2 0,1 1-3 16,0 2-6-16,1 1-5 0,0-1-4 0,1 2-5 0,0-1-6 0,1 0-5 15,1 0-7-15,1-2-5 0,0-2-7 0,1 0-7 0,1-3-6 0,1-2-9 16,2 0-11-16,0-5-9 0,3-1-11 0,-1 0-12 0,1-4-13 15,2-2-14-15,0-4-17 0,2 0-20 0,-1-3-22 0,0-4-25 16,2-3-29-16,0-3-31 0,1-2-34 0,-1-3-48 0,2-2-53 16,-2-2-62-16,1-5-66 0,0-1-34 0,-1-3-22 0,-2-2-7 0</inkml:trace>
  <inkml:trace contextRef="#ctx0" brushRef="#br0" timeOffset="667072.3385">16835 12966 236 0,'-6'-18'578'0,"1"3"15"0,2 2 1 0,0 1-7 15,-1 0-104-15,3 2-156 0,-1 3-93 0,1 1-62 0,-1-1-40 16,0 3-29-16,2 1-17 0,0 2-12 0,2-1-12 0,-2 2-15 16,2 3-14-16,1 0-17 0,0 1-13 0,0 3-11 0,2 0-5 0,-2 4-4 15,5 1 0-15,-3 2 1 0,-1-1 5 0,1 2 4 0,0 3 4 16,-2-1 2-16,2 3 1 0,-1 0-1 0,-2-1-1 0,-2 2 1 0,0-1 0 16,0 1 0-16,0-1 0 0,-2-1-1 0,-2 0 1 0,1-2 2 15,-2 3 1-15,2-4 0 0,-2-3 3 0,2 1 1 0,-2-2 7 16,2-2 6-16,-3 0 9 0,1-3 9 0,4-2 8 0,-3 0 6 0,1-1 4 15,1-4 2-15,1 0 0 0,-1-2-3 0,2-1-4 0,0-4-5 16,0-2-7-16,0-1-7 0,3-3-11 0,1-1-9 0,1-2-12 0,1-1-11 16,3-4-8-16,1 2-7 0,-1 0-5 0,4-2-3 0,0-1 4 15,-1 3 4-15,-1-1 6 0,2 3 9 0,1 0 6 0,-3 2 8 16,0 1 2-16,0 4 3 0,-3-1 1 0,3 3 1 0,-3 3 1 0,0 0 2 16,0 3 2-16,1 2 0 0,-2 2-1 0,-1 3-2 0,2 0-3 15,0 3-1-15,0 3-2 0,-2-1 1 0,1 2 2 0,-1 3 3 16,0 2 1-16,-1 0 2 0,0 2-6 0,-2-1-6 0,2 3-12 0,-2 0-13 15,0-2-14-15,0 4-16 0,-2-4-18 0,2 3-19 0,-3-5-22 16,2 1-24-16,-2 0-28 0,2-3-31 0,-1-1-32 0,1-2-37 0,0-2-65 16,-1-1-84-16,2-3-69 0,-1-2-59 0,0-1-26 0,-2-3-10 15</inkml:trace>
  <inkml:trace contextRef="#ctx0" brushRef="#br0" timeOffset="667353.4158">17176 12526 68 0,'-4'-15'600'0,"-1"2"11"0,0-1 10 0,1 3 10 0,0 0-96 0,1 2-149 0,2-1-109 0,-3 3-89 0,4 0-58 0,-1 1-39 0,1 1-23 0,0 2-15 0,1 0-14 0,-1 2-11 0,4 1-13 0,-3 1-16 0,4 1-13 0,-2 0-9 0,2 2-7 0,3 2-2 0,-2 1-2 0,0 3 3 0,1-2 2 15,0 3 8-15,-2 0 4 0,0 3 7 0,1 0 3 0,-2 3 4 16,-1 0 2-16,-1 0 3 0,-1 1 3 0,-1 1 0 0,0 1 3 15,0-1 1-15,-1 1 2 0,-1-2 3 0,0 0 3 0,-1 0 1 0,1-4 1 16,1 3 0-16,-1-2-1 0,-1-1 1 0,1-3 0 0,2 0 0 16,-1 0 0-16,1-1 2 0,1-2 0 0,-1 0 0 0,2-3-5 0,3-1-8 15,0 1-18-15,1-2-19 0,3-1-29 0,1-2-32 0,1-2-35 16,1 1-37-16,5-3-64 0,-2-1-79 0,3-2-98 0,1-3-110 0,-1 0-61 16,2-2-37-16,-2-2-13 0,1-1-4 0</inkml:trace>
  <inkml:trace contextRef="#ctx0" brushRef="#br0" timeOffset="667602.412">17545 12420 192 0,'-5'-5'604'0,"0"2"11"15,2-1 10-15,-1 1-74 0,0 0-113 0,3-1-108 0,-1 2-100 0,2 2-68 16,-1-1-48-16,1 1-30 0,0 0-20 0,1 1-13 0,-1 0-13 0,3 2-12 16,1 2-13-16,-3-1-10 0,5 3-12 0,-1 1-6 0,1 4-2 15,2 0 1-15,1 2 5 0,0 1 4 0,0 3 8 0,4 3 4 16,-2 1 5-16,0 2 4 0,1 2 1 0,0 3 2 0,-3-1 1 0,2 5 0 15,-3 1 1-15,0 2 0 0,0 3 2 0,-4 2-2 0,-2 2-1 16,-2 3-1-16,0-2-2 0,-5 4 0 0,-1 1-4 0,-2-2-4 0,-1 4-8 16,-5-2-5-16,-1 2-3 0,-2 1-5 0,-1-2-9 0,-2 0-9 15,-2 1-12-15,1-2-11 0,-3-2-11 0,1 0-10 0,-1-3-14 0,3-1-16 16,-1-4-18-16,0-2-25 0,3-1-29 0,4-6-72 0,-3 0-91 16,6-4-83-16,0-4-76 0,2-1-38 0,2-5-16 0,3-2-4 0</inkml:trace>
  <inkml:trace contextRef="#ctx0" brushRef="#br0" timeOffset="667953.4917">18280 12748 203 0,'-10'-18'608'0,"1"0"-10"0,-4 2 3 0,5 3 10 0,0-2-90 0,-1 3-140 16,3 2-111-16,-1 1-96 0,1 2-55 0,1 0-38 0,-1 4-21 15,4-2-9-15,-1 2-3 0,2 3 2 0,-3 0 2 0,3 3 3 0,-2 3-6 16,-1 3-7-16,1 1-6 0,0 5-6 0,-1 3 2 0,-3 4 1 16,2 3 8-16,0 3 8 0,-1 2 8 0,0 3 7 0,0 2 4 15,-1 2 4-15,-1 2-2 0,3 2-2 0,-2 1-6 0,0-1-6 0,3 3-7 16,-1-1-6-16,2 0-8 0,-2 2-7 0,1-2-4 0,0 1-3 15,4-1-5-15,0-1-6 0,0 0-13 0,4-1-14 0,1-2-16 0,-1-2-18 16,2-1-18-16,0-1-21 0,3-3-25 0,0-3-26 0,0 0-33 16,3-4-40-16,0-4-56 0,2-1-66 0,4-3-101 0,-2-5-117 15,2 0-61-15,1-7-31 0,0 0-8 0,2-5 4 0</inkml:trace>
  <inkml:trace contextRef="#ctx0" brushRef="#br0" timeOffset="668319.9878">18518 13033 367 0,'-8'-17'583'0,"2"3"10"0,-1-1 11 0,0 1-59 15,1 2-98-15,1 2-101 0,-3 0-104 0,5 3-68 0,-2 0-47 16,2 1-28-16,1 2-19 0,-1 0-11 0,2 1-9 0,-1 2-9 16,0 1-10-16,-1 1-12 0,2 2-11 0,-3 1-8 0,0 1-8 0,1 3-3 15,0 1 0-15,-4 1 2 0,1 2 6 0,-1 3 6 0,0 1 10 16,0 0 7-16,-1 2 8 0,0-1 5 0,-1 3 4 0,3 0 2 0,-1-2 1 15,-1 6 1-15,1-3 0 0,-1-1-2 0,1 3 0 0,2 0-3 16,1-1-4-16,-2-1-2 0,3 2-4 0,-1-3-6 0,1 2-4 16,3-1-3-16,0 0-3 0,3-3-4 0,1 0-3 0,-1 0-3 15,3-1-2-15,0-3-1 0,0 0-2 0,4-2-1 0,-1-1-1 0,3 1-2 16,-3-5-5-16,5 0-7 0,-3-2-7 0,3 0-8 0,-1-4-8 0,2-1-7 16,0-3-5-16,-2-2-3 0,4-3-5 0,-4 1-2 0,3-5-3 15,-3 0-3-15,-1-3-2 0,-3-2 0 0,1-2 0 0,-1-3 4 16,-2 1 7-16,-2-4 8 0,-2 0 6 0,-2 0 6 0,-1-2 5 0,-3 0 5 15,2-1 3-15,-6 3 4 0,2 0 1 0,-4 0 1 0,1 3 3 16,-2 0-1-16,0 2-3 0,-2 1-10 0,1 2-16 0,-1 0-23 16,1 4-29-16,-5 1-36 0,5 4-43 0,0 2-65 0,-2 1-76 0,0 2-90 15,1 3-98-15,2 0-53 0,1 3-32 0,-2 2-14 0</inkml:trace>
  <inkml:trace contextRef="#ctx0" brushRef="#br0" timeOffset="669102.4125">18852 12804 38 0,'-2'-3'605'0,"2"0"7"0,-1 0 3 0,-1-1 3 0,2 3-97 0,-1 0-149 0,1-1-105 0,-2 2-84 16,0 3-49-16,1-2-35 0,-1 6-16 0,-2-1-6 0,1 4-5 15,-2 2-1-15,2 4-3 0,-2 1-2 0,0 4-2 0,0 4-1 0,-1 1 1 16,1 1 1-16,1 5 2 0,0-1-2 0,1 3-3 0,-2 1-6 15,4 1-7-15,1-1-6 0,0 2-8 0,0-1-8 0,1 1-8 16,4-2-9-16,-2 2-11 0,2 0-10 0,2-3-13 0,2 0-12 0,-1-1-14 16,1-1-14-16,2 0-13 0,-1-4-12 0,-1-1-13 0,2-1-15 15,0-4-17-15,-3 0-16 0,2-3-17 0,-2-2-20 0,0-2-18 0,-2-3-16 16,2-2-30-16,-4-3-34 0,1-1-38 0,0-3-40 0,0-3-53 16,-2-3-61-16,2 0-31 0,-1-3-14 0</inkml:trace>
  <inkml:trace contextRef="#ctx0" brushRef="#br0" timeOffset="669486.2739">18929 13295 469 0,'-1'-17'578'0,"-2"0"10"0,1 1-57 16,-1 2-92-16,3 3-73 0,-2-1-67 0,2 0-47 0,-3 2-38 15,3 3-29-15,0 1-22 0,0-1-19 0,0 3-18 0,0 0-19 0,3 1-20 16,-3 1-18-16,2 2-15 0,0 2-16 0,-1-1-17 0,4 2-13 16,-2 3-14-16,2 0-7 0,-2 3-6 0,0 0-3 0,2 3 3 15,-2 2 4-15,2 1 4 0,-1 0 6 0,1 1 4 0,-2 1 2 16,-1 1 0-16,-1 1 0 0,-1-1 0 0,0 2-1 0,0-1 0 0,-1 0-1 15,-1 1 0-15,-1-1 1 0,-2-1 1 0,1-1 2 0,-1-1 2 0,2 1 1 16,-2-3 1-16,2-3 5 0,0 2 5 0,-1-4 5 0,1 0 8 16,2-2 10-16,-4-2 9 0,4 0 5 0,-1-1 4 0,2-3 0 0,0-1 0 15,0 0-2-15,0-3-1 0,0-2-4 0,3-2-6 0,2 0-8 16,-2-6-10-16,2 3-9 0,1-3-10 0,1-2-12 0,2-2-8 0,0 1-7 16,1-2-4-16,0-1-2 0,2 4 0 0,-1-4-1 0,1 1 1 15,0 4 5-15,-1-2 5 0,1 1 6 0,0 2 7 0,-3 2 3 0,0 1 0 16,1 3 0-16,-2-1 1 0,0 1 2 0,-2 5 1 0,0 0 2 15,-1 1 3-15,0 2 2 0,3 1-1 0,-4 3-1 0,3 0 0 0,-2 2-1 16,0 1-1-16,-1 1 1 0,2 3 2 0,-1 0 0 0,1 3 1 16,-2-1-8-16,1 1-11 0,-4 1-15 0,2 2-20 0,2-2-17 0,-4 2-19 15,2-1-21-15,-1 1-22 0,0 0-26 0,-1-2-25 0,-1-2-28 16,2 1-31-16,0-2-39 0,-2-1-44 0,1 0-83 0,-1-3-104 16,2-4-59-16,-1 0-32 0,-1-1-14 0,0-4 0 0</inkml:trace>
  <inkml:trace contextRef="#ctx0" brushRef="#br0" timeOffset="669769.468">19266 12920 597 0,'2'-15'638'0,"-2"3"14"0,1 0 0 0,-1 4-11 0,2-1-113 0,-1 1-167 0,1 0-105 0,0 5-72 0,-2 0-47 0,1-1-35 0,-1 3-20 0,2-1-13 0,-1 2-16 0,3 2-16 0,-3 3-16 0,1-1-15 0,-1 2-13 0,4 1-9 0,-2 4-3 0,0-1-1 0,-1 6 3 0,-1-3 5 0,3 3 7 0,-3 0 9 0,-1 4 4 0,2-1 2 16,-2-1 1-16,0 0 1 0,0 2 3 0,-2-1 1 0,2 1 2 0,-1 0 2 16,-1-2 2-16,0-1 2 0,-1-1 0 0,2 0 0 0,-1 1 2 15,0-3-1-15,1-2 0 0,-2 0 0 0,3-2-2 0,0-1 0 0,0 0-1 16,0-3 1-16,0 1-2 0,3-1-1 0,-2 1-7 0,4-5-10 16,-2 1-16-16,4-3-18 0,-1 0-21 0,5 0-21 0,-1-3-29 15,1-2-31-15,1 0-34 0,3-3-38 0,0-1-64 0,1-3-78 16,1-1-91-16,0-3-101 0,1-3-57 0,-1-2-36 0,0 1-8 0,0-4 6 15</inkml:trace>
  <inkml:trace contextRef="#ctx0" brushRef="#br0" timeOffset="669989.2158">19679 12708 465 0,'-2'-10'634'0,"2"2"20"0,-1 1 24 16,-1-1-42-16,-1 4-70 0,1-1-97 0,2 0-111 0,-1 2-71 0,1 1-52 16,-2 1-29-16,2 1-20 0,0 0-13 0,-2 3-10 0,2 0-13 15,-1 4-15-15,-1-2-17 0,2 5-17 0,-2 2-14 0,2-1-14 16,-3 6-9-16,3 3-6 0,-2 0-2 0,2 4-4 0,0 3 1 15,0 4-1-15,0 0-5 0,2 2-6 0,0 3-6 0,-1-1-7 0,3 5-6 16,-1 0-6-16,0 1-6 0,0 4-5 0,1-2-5 0,-4 4-3 0,0 0-4 16,0 1-9-16,-4 4-12 0,0 0-16 0,-3 2-18 0,-2 0-20 15,-2 3-22-15,-4 1-23 0,-4 2-21 0,-2 1-22 0,-5 0-23 0,-4-1-21 16,0 2-24-16,-5-3-23 0,-3-1-19 0,-1-1-17 0,-7-1-10 16,3-7-8-16,-2 1-10 0,-2-3-13 0,0-3-50 0,1-6-70 0,-3-1-57 15,3-4-50-15,-1-5-13 0,-2-1 3 0</inkml:trace>
  <inkml:trace contextRef="#ctx0" brushRef="#br0" timeOffset="698752.3342">22872 18811 498 0,'-7'2'495'0,"4"-2"-10"0,-2 0-15 0,2 0-103 0,-2 0-147 0,2 0-85 0,-1 0-54 0,1 0-26 0,-1 0-10 15,1 0-4-15,2 0-2 0,-1 0 2 0,0 0-1 0,-1 1 3 16,1-1 1-16,1 0 1 0,1 0-1 0,-2 2-4 0,2-2-5 0,0 0-6 0,0 0-6 16,0 0-7-16,0 0-6 0,0 0-5 0,0 0-2 0,0 0-3 15,0 0-3-15,0 0 1 0,0 0 0 0,0 0-1 0,0 0-1 0,0 0 1 16,0 0-1-16,0 0 1 0,0 0 0 0,0 0 0 0,0 0 2 15,0 0 0-15,0 0 1 0,0 0 1 0,0 0 0 0,0 0 3 0,0 0-1 16,0 1 4-16,0 1 2 0,2-2 2 0,-1 1 4 0,-1 1 2 0,2-2 3 16,0 1 2-16,-1-1 2 0,3 1 2 0,-3 1 2 0,2 0 1 0,1-2 1 15,-1 3 1-15,3 0 1 0,-2-2-1 0,1 0 1 0,0 1-2 0,3 0 0 16,1-1 0-16,1 1-3 0,0-1 0 0,4-1-2 0,-2 1 0 0,4 2-1 16,-2-3-1-16,5 0 1 0,1 3-1 0,2-3-2 0,-1 0-1 0,5 0-1 15,0 0-2-15,3 0-1 0,3 0-1 0,-2-3-2 0,4 3-1 16,1 0 0-16,3-3-2 0,2 2-2 0,2 0-2 0,1-1-1 0,3 1-3 15,2-3-2-15,0 4-2 0,3-2 0 0,1 2 1 0,4-3-1 0,0 3 4 16,4-3 0-16,0 3 1 0,5-2 1 0,0 0 0 0,4 1 1 0,3 0-2 16,1-1 0-16,1 1 0 0,2-1-3 0,1 1-4 0,2-1-4 0,2 1-3 15,-1-1-2-15,1 1-4 0,1-1-2 0,0 1-3 0,-1-1-3 16,1 2-2-16,0-3-2 0,-2 3-3 0,0-1-3 0,0-1-2 0,-3-1-3 16,0 2-1-16,-4-1-2 0,1 1-7 0,-6-1-6 0,-2-1-9 15,-2 1-8-15,-4 2-11 0,-3-2-10 0,-5-1-10 0,-5 1-8 0,-3 1-7 16,-2 0-8-16,-4-2-5 0,-7 3-3 0,-1-4-1 0,-3 3 0 0,-3-1 3 15,-4 1 4-15,-4-3 5 0,0 3 6 0,-7-1 10 0,-1 0 12 0,-2-1 12 16,-3 1 11-16,-3-1 10 0,-1 2 11 0,-3-2 9 0,-3 0 7 0,-3 0 6 16,-1 0 3-16,-4 0 2 0,-1-1 2 0,-5 2 2 0,-1-1 2 0,-1 0 1 15,-4 1 0-15,-3-1 0 0,-2 3 0 0,-1-3 0 0,-2 1 0 0,-1 2 1 16,-2 0 1-16,-3-2 3 0,1 2 3 0,0 0 1 0,0 0 2 16,-2 0-1-16,3 0-3 0,-4 0-5 0,4 2-8 0,-1-2-12 0,-1 2-13 15,3 1-19-15,-2-1-22 0,2 1-23 0,-1 0-26 0,1 0-38 0,2-1-47 16</inkml:trace>
  <inkml:trace contextRef="#ctx0" brushRef="#br0" timeOffset="699318.1342">22744 18748 83 0,'-27'0'423'0,"4"-1"-1"0,-2 1-76 0,5-2-111 0,-1 1-83 0,4 1-69 0,-2-2-40 0,4 1-27 0,0 1-14 0,2-2-6 0,1 1-3 0,2 1 0 0,2-2 3 15,0 2 1-15,0-1 6 0,4-1 1 0,-1 2 3 0,2-1 1 0,-1-1 0 16,1 2-3-16,2 0 1 0,-4 0-3 0,5 0 1 0,0 0-2 0,0 0 0 16,0 0 2-16,0 0 1 0,0 0 4 0,0 0 5 0,-1 0 5 15,-3 0 6-15,3 0 7 0,-2 0 8 0,1 0 7 0,0 0 7 0,-1 0 5 16,2 0 6-16,-3 0 4 0,1 0 6 0,-2 0 3 0,1 0 3 15,-1 0 1-15,0 0 2 0,1 0-2 0,-1 0-1 0,-2 0 0 0,1 0 0 16,2 0 1-16,-1 0 1 0,-2 0 2 0,2 0-1 0,2 0 0 0,-3 0-3 16,3 0-2-16,0 0-5 0,1 0-3 0,2 0-3 0,0 0-4 0,0 0-5 15,0 0-2-15,0 0-6 0,0 0-3 0,2 0-6 0,1 0-4 0,2 0-5 16,1 0-2-16,0 0-3 0,2 0 0 0,4 0-2 0,2-2-1 16,2 1-2-16,2 1 0 0,4-3-3 0,2 2-1 0,3-1-1 0,3-1 0 0,5 0 1 15,-1 0 0-15,6 1-1 0,1-1 0 0,3-1-1 0,4 2-1 16,3-1-1-16,4-1-1 0,2 1 0 0,3 2-1 0,1-1 0 0,4 0-1 15,5-1-4-15,1 1-5 0,2 2-4 0,1-3-1 0,2 3-2 0,2-2-1 16,0 2-3-16,3-2-3 0,-3 2-5 0,4 0-4 0,0 0-5 0,-1 0-5 16,2 0-5-16,1 0-6 0,-1 0-4 0,0 0-7 0,1 0-6 0,-1-1-10 15,-1 1-5-15,-1-1-3 0,0 1-3 0,-3-2-1 0,-1 1 3 0,-3 1 1 16,0-3 4-16,-1 1 5 0,-2 1 4 0,-5-1 6 0,1-1 8 0,-4 0 8 16,-3 0 8-16,0 0 8 0,-3 0 6 0,-3 0 4 0,-5 0 4 15,-2-2 2-15,-2 3 3 0,-3-1 3 0,-4 0 1 0,-3-1 3 0,-3 0 0 16,-4 1 2-16,-3 2 2 0,-3-3 2 0,-1 1-2 0,-4 1 0 0,-2 0-1 15,-1-1 1-15,-6 1-4 0,-2 1-5 0,2 0-7 0,-7-2-9 0,3 1-10 16,-8 1-12-16,3-2-15 0,-7 1-17 0,0-1-23 0,-1 2-28 16,-4-1-58-16,-3-1-70 0,-3 2-79 0,-1-1-82 0,-1 1-46 0,-3-1-28 15,-1 2-10-15</inkml:trace>
  <inkml:trace contextRef="#ctx0" brushRef="#br0" timeOffset="743866.8093">14735 16390 229 0,'-7'-7'511'0,"-1"-1"7"0,3 1 11 0,0 0-79 0,1-1-125 0,1 0-84 0,1 1-65 0,1-2-39 0,1 1-27 16,1 0-13-16,1 2-9 0,1-1-6 0,1-2-2 0,1 1-5 15,0 3-5-15,2-3-11 0,-1 4-10 0,1-2-12 0,1 0-11 16,1 3-9-16,-1-2-8 0,1 2-5 0,-1 2-5 0,1-1-1 0,0 2-3 16,0 2 0-16,-3 1-3 0,2 0-1 0,0 3 1 0,0 1 1 0,-2 2 1 15,0 2 3-15,-1 1 3 0,1 3 3 0,-3 0 4 0,1 3 3 0,-3 2 5 16,1 2 3-16,-2 1 2 0,-2 2 4 0,1-1 2 0,-3 2 1 16,1 1 0-16,-3 0 0 0,0-1-1 0,-1 1-4 0,1 0-2 15,-3-1-2-15,2-1-2 0,-1-1-4 0,4-1-3 0,-3 0-1 0,0-4-2 16,2 0 0-16,-2-2-1 0,4-2 2 0,0-1 4 0,0-4 5 15,1 0 5-15,0-2 7 0,1-2 8 0,1-4 4 0,0 2 0 0,1-4 0 16,1 0-4-16,1-5-5 0,1-1-6 0,0-3-6 0,4-1-7 0,1-4-7 16,0-3-10-16,0-1-10 0,4-2-11 0,-2-3-12 0,0 1-11 0,3-4-5 15,-1-1-3-15,-1 2-2 0,1-1 2 0,-2 0 3 0,3 1 6 16,-2 1 4-16,0 0 4 0,-1 2 7 0,0 2 6 0,-2 1 6 16,0 0 8-16,-1 5 4 0,0 0 4 0,-1 2 2 0,-2 4 0 0,-2 0-1 15,2 1 0-15,-2 3 0 0,0 1 4 0,-1 1 3 0,2 4 2 0,-2 1 2 16,1 1 1-16,0 3 1 0,-1 2 0 0,3 3 0 0,-2 3 0 15,0 1 3-15,0 3 5 0,-1 0 2 0,1 3 5 0,2 0-2 0,-4 3 0 16,1 0-4-16,-1 0-1 0,1 2-4 0,-2 1-3 0,2-1-1 0,-1-2-2 16,-1 2-1-16,3-2-3 0,-1-2-2 0,0 0-2 0,-1-3-2 15,3 2-5-15,-1-4-5 0,1-3-7 0,-1 2-7 0,0-5-8 0,1 1-9 16,0-3-11-16,0-1-13 0,1-1-16 0,-2-2-18 0,1-2-22 0,1-1-25 16,1 0-29-16,-1-3-54 0,0-3-67 0,1 0-77 0,0-3-81 15,1-2-47-15,-1-2-30 0,-1-3-11 0</inkml:trace>
  <inkml:trace contextRef="#ctx0" brushRef="#br0" timeOffset="744183.2423">15226 15891 168 0,'-2'-15'581'0,"2"0"3"0,0-1 1 0,0 2 1 0,0 2-111 0,0-2-168 0,3 2-105 0,1 1-71 0,0-1-46 0,1 3-30 0,2-1-16 0,2 0-11 0,0 4-6 0,3-2-3 0,2 2-4 0,-2 2-4 0,6-1-5 0,-2 2-5 0,2 3-7 16,0 0-6-16,-1 3-4 0,2 3-2 0,-1 2-2 0,-1 1-1 16,-3 4 0-16,0 1 2 0,-2 4 2 0,-4 1 3 0,-1 3 4 0,-2 2 4 15,-5 2 8-15,-2 2 8 0,-1 1 11 0,-6 1 10 0,1 0 11 16,-2 2 11-16,-2-1 10 0,-1 1 11 0,1-2 8 0,-1-2 7 0,-2 1 3 16,3-3 4-16,-1 1 0 0,1-5-1 0,2-1-4 0,2-4-5 0,2 0-8 15,-2-4-6-15,4 0-5 0,0-1-4 0,3-2-4 0,1 0-1 16,1-3-2-16,4 1-2 0,2-4-7 0,3 2-10 0,3-3-18 0,4-1-23 15,4 0-28-15,4-2-27 0,5-3-42 0,4-1-47 0,3-4-60 16,4-1-66-16,4-3-117 0,2-3-141 0,4-1-82 0,0-2-54 0,1-1-25 16,0-1-12-16,0-3 7 0</inkml:trace>
  <inkml:trace contextRef="#ctx0" brushRef="#br0" timeOffset="745033.0504">15834 16731 435 0,'-1'2'476'0,"-2"-2"-39"0,1 0-59 0,1 3-72 0,-1-3-77 0,2 0-47 0,0 0-30 0,0 0-19 0,0 0-12 0,0 0-5 15,0 0-2-15,0 0-1 0,3 0 2 0,-1 0-5 0,2 0-5 0,1 0-8 16,0 0-11-16,1-3-8 0,4 3-11 0,1-2-8 0,0 0-7 0,6 1-6 16,-2-1-7-16,3-1-4 0,3 0-5 0,0-1-4 0,4 1-5 15,0 0-6-15,4-2-5 0,1 1-10 0,0-1-10 0,1-1-11 0,2 2-11 16,2 0-14-16,-1-1-17 0,-1 1-19 0,0-3-21 0,3 2-23 15,-4 2-26-15,-1-1-39 0,1 1-49 0,-2-2-65 0,-2 3-76 0,1-1-61 16,-5 0-55-16,-1 0-27 0,-1-1-15 0</inkml:trace>
  <inkml:trace contextRef="#ctx0" brushRef="#br0" timeOffset="745299.5225">16217 16448 507 0,'-6'-5'517'0,"-1"0"-4"0,2 0-11 16,2 3-99-16,-1-1-141 0,1 1-83 0,1-1-56 0,1 3-32 0,-1-2-22 15,2 2-11-15,0 0-6 0,0 0-5 0,0 0-3 0,0 3-6 0,2 2-5 16,-2-1-9-16,1 3-6 0,2 1-5 0,-1 2-4 0,2 0 0 16,-1 2 1-16,-1 3 2 0,1 1 5 0,2 0 3 0,-2 3 4 0,1 1 1 15,-3 0-2-15,2 1 0 0,1 1-5 0,0 0-1 0,-1 2-2 16,0 0 0-16,1 1-3 0,-3 0-7 0,2 2-10 0,1-2-17 0,-1 2-22 15,2 0-23-15,0 1-27 0,-1-1-35 0,1-1-40 0,1-1-81 0,0 1-100 16,3 0-83-16,0-3-73 0,0 1-40 0,-1-5-21 0</inkml:trace>
  <inkml:trace contextRef="#ctx0" brushRef="#br0" timeOffset="746066.2065">17236 16496 150 0,'0'-5'570'0,"2"0"4"0,-2 0 7 0,0 1 5 0,0 0-89 0,0 1-138 0,0 0-99 0,0 1-80 0,0-1-53 0,2 3-40 16,-2 0-22-16,0 0-13 0,1 0-9 0,2 0-6 0,-1 3-7 16,3 0-9-16,-2 2-8 0,5 1-10 0,-4 1-7 0,3 2-9 0,1 0-2 15,-2 3-2-15,3 0 0 0,0 2 3 0,-1 0 1 0,-1 1-1 16,1 2 3-16,-1 0 2 0,-1 1 1 0,-1 0 3 0,1-1 0 0,-1 2 1 16,-2 0 0-16,2-1 1 0,-4 1-1 0,2-3 1 0,-3 2 0 15,2-2 0-15,-2-1 1 0,0 0 3 0,0-1 0 0,0-3 3 0,-2 2 1 16,2-3 4-16,-1-1 6 0,-1-1 6 0,2-3 11 0,-1 2 10 15,1-2 12-15,-4-2 13 0,4-3 10 0,-1 2 6 0,1-2 2 0,-2-2 1 16,1 2-3-16,-3-7-3 0,3 2-7 0,-1-2-8 0,-1-3-13 16,2-3-15-16,-1 0-19 0,2-2-20 0,2-2-23 0,2 0-24 0,-1-4-18 15,2 0-13-15,3-2-8 0,0 0-7 0,3 0-3 0,0-2 0 0,3 2 3 16,-1-2 2-16,0 1 7 0,2 4 6 0,2-3 9 0,-2 4 11 16,1 1 12-16,1 0 13 0,0 3 12 0,0 2 10 0,0 2 9 0,-1 2 7 15,3 2 7-15,-5 3 6 0,5 1 5 0,0 3 4 0,-5 3 5 16,6 4 8-16,-3 0 0 0,0 3 1 0,-1 4 1 0,-1 0-2 0,1 6-3 15,0-1-3-15,-3 4-1 0,1 3-2 0,-3 0-3 0,-3 3-4 0,1 3-13 16,-1-1-19-16,-3 2-29 0,-2 4-35 0,-1 0-46 0,0 2-51 16,-4 1-118-16,-1 2-151 0,-4 1-82 0,1 0-48 0,-5 1-27 0,1-3-15 15,-1 1-11-15</inkml:trace>
  <inkml:trace contextRef="#ctx0" brushRef="#br0" timeOffset="748932.9442">18275 16153 7 0,'-2'-1'101'0,"2"-1"-10"0,-1 0-8 0,-1-1-7 0,2 3-1 0,-1-4-2 0,-3 1 1 16,3 1 4-16,-1-1-3 0,1-1-4 0,-4-1-4 0,4 1-4 0,-1 0-2 15,-3 1-2-15,4-2-2 0,-3 1-2 0,1-2 3 0,0 1 2 0,0 0 3 16,0 2 3-16,-2-2-1 0,2 0-2 0,1 0-1 0,-1-2-2 0,0 2-2 16,0-2-5-16,0 1-6 0,-1 2-4 0,-1-2-6 0,1 0-6 15,1 0-5-15,1 1-8 0,-1-1-5 0,0 2-7 0,0-2-1 16,0 2-2-16,-1-3-1 0,-1 3 0 0,1-2-4 0,-1 1-1 0,1 0 0 15,0 0 0-15,-1 0 1 0,2 0-1 0,-2 0-2 0,0 0 0 0,-2-1 0 16,2 2 3-16,-3 0 0 0,3-3-2 0,-4 2 1 0,1-2 0 16,0 2-1-16,-1 0 1 0,-1-2-1 0,-1 2 1 0,1-1 0 0,-3-2 0 15,-2 1 1-15,1 0 1 0,0 2-1 0,-3-3 0 0,-1-1-1 0,1 1 2 16,-2 1 3-16,0 0 2 0,-2-1 0 0,-1 1 2 0,1-2 2 0,-1 1 2 16,0 1 2-16,0 0 2 0,-2-1 2 0,2-1 3 0,-3 1 3 15,0-2 4-15,1 2 1 0,-1-1 2 0,-1 0 1 0,0 2 0 16,0-3-1-16,-2 2 0 0,0 0 2 0,-1-1-1 0,-1-1 1 0,0 1-1 15,0-2-1-15,0 4-2 0,-2-3-1 0,1 0-1 0,-3 1-2 0,1-1-1 16,2 1-1-16,-3-2 1 0,1 2-1 0,1-1 0 0,-1 0 1 16,3 2-1-16,-1-3 0 0,-4 1 0 0,5-2-1 0,0 1-1 0,-1 1-1 15,1 0 0-15,0-1-1 0,-2 2-4 0,2-3-1 0,0 4-6 0,0-2-2 16,-2 0-5-16,2 2-3 0,0-2 1 0,0 2-3 0,0-1-2 16,-2 0 1-16,2 0-2 0,-1 0-3 0,-1 1-1 0,-1 1-1 0,0-1 2 15,-1 0 1-15,1 1-2 0,-2-1 2 0,-1 3 1 0,-2-4-2 16,3 6-2-16,-3-3-1 0,0 0 0 0,-2 0-2 0,1 1-2 0,-2 2-3 15,0-1 0-15,2 1-4 0,-1-2-2 0,-1 3-3 0,2-1-1 16,-1 1-3-16,0 0-1 0,0-1-1 0,0 3-1 0,0-1-2 0,1 1 0 16,1 0-1-16,2 0 1 0,-3 1 3 0,0 1 6 0,3-1 6 0,-1 3 5 15,1-1 3-15,1 1 3 0,-2 0 4 0,0 1 4 0,2 1 3 0,0 0 4 16,1 1 1-16,-4 1 2 0,3-1 4 0,-1 2 5 0,-1 0 1 16,1 1 0-16,-2 0 0 0,0 0 1 0,0 1 2 0,0 1 3 15,1 0 0-15,0-2 2 0,1 2-1 0,-1 0 2 0,2 0 1 0,-1 2 2 16,2-3 0-16,0 2-1 0,1 0-1 0,0-1-2 0,1 0-2 15,2 2-2-15,-2-1 0 0,2-1-1 0,2 2-2 0,-2-1-2 0,3 1-1 16,0 1-2-16,-1-1-1 0,4 1 0 0,-3-1-1 0,2 3-1 0,0-2 0 16,-1 2 0-16,4-1-1 0,-2 0-2 0,2 1 1 0,0 1 0 15,1-1 2-15,-1 1 2 0,2 0 2 0,2 2 2 0,-2-1 1 0,1 1 2 16,3 0 1-16,-1 1 1 0,4-2 1 0,-4 1 1 0,4 1 2 0,1 1 0 16,0 0 1-16,1-1-1 0,2 2-1 0,1 0 1 0,0 1-2 15,2-2 0-15,-2 3 1 0,3-2-2 0,2 1 0 0,-2 1 1 0,2 1 0 16,1-1-1-16,2 2 3 0,-1-2-1 0,1 1 3 0,0 2 1 0,1-1-1 15,1 0 2-15,1 0-1 0,0 0-1 0,2-1-2 0,0 0-2 16,3 3-1-16,-2-2-3 0,2 1-2 0,0-1-4 0,3 2-3 0,-2-2-5 16,4 2-3-16,-2-2-5 0,2 1-3 0,2 0-1 0,-2-1 0 15,4 1 3-15,0-1 4 0,1 4 4 0,3-4 4 0,-2 2 7 0,3-1 5 16,3-1 4-16,0 1 5 0,1-1 4 0,1 1 5 0,3 0 4 16,0-1 4-16,3 0 2 0,1-2 1 0,1 1-2 0,0 1-1 0,3-4-3 15,2 2-2-15,1 1-5 0,0-3-2 0,2 1-4 0,3-1-3 16,-4-1-2-16,4-1-3 0,0 0-3 0,3-1-3 0,-2-1-2 0,1 0-3 15,1 0-2-15,0-2 0 0,1 0-1 0,2-2 3 0,-1-1 2 0,1 0 3 16,4-1 1-16,-3 0 2 0,4-3 0 0,0 3 2 0,2-3 1 16,3-1 1-16,-2 1 1 0,1-3 2 0,5 0 2 0,-3 1-3 0,4-1-2 15,-1-3-4-15,1 3-5 0,-1-1-5 0,4-2-7 0,-4 2 0 0,2-2 3 16,0-1 3-16,1 2-1 0,-2-1 2 0,1-1-1 0,0 1 2 16,1-1 0-16,-1 0 0 0,0-1-1 0,2 0 2 0,1 1 1 0,-1-3 1 15,-1 3 3-15,4-3-5 0,-4 2-5 0,1-1-6 0,1-1-5 0,-1 0 0 16,-2 0 2-16,0 0 2 0,1-1 0 0,-1-1 2 0,-1-1 0 15,-1 0 1-15,2 1 1 0,-2-1 1 0,-1-2 1 0,0 1 1 0,1-3 2 16,-1 2-2-16,0-2 1 0,-1-1-5 0,0 1-7 0,-3-2-7 16,-1 0-7-16,0-2-8 0,-3-1-3 0,-1 2-6 0,-1-4-3 0,-1 0-2 15,-4-1 0-15,0-2 1 0,-2 0 1 0,-1-2 3 0,-3-2 3 16,-2-2 3-16,-1 1 4 0,-1-2 4 0,-4-1 4 0,1-3 3 0,-4 0 5 16,-1-2 1-16,-1-1 4 0,-4-2 2 0,2 0-1 0,-4-3 1 0,-2-1 3 15,-1 1 1-15,-2-4 2 0,-2 2 2 0,-2-3 2 0,0 2 3 16,-5-3 2-16,2 2 1 0,-5-3-1 0,-2 2-3 0,-3 0-6 0,-3 0-9 15,-1-1-11-15,-4 0-16 0,-3 2-17 0,-5-2-18 0,-3 2-19 0,-4-2-19 16,-5 4-21-16,-5-1-18 0,-3 1-19 0,-6 3-19 0,-3 2-22 16,-6-1-30-16,-5 3-33 0,-6 2-59 0,-2 2-68 0,-6 2-41 0,-3 2-26 15</inkml:trace>
  <inkml:trace contextRef="#ctx0" brushRef="#br0" timeOffset="750451.3221">14676 17331 43 0,'0'0'150'0,"0"0"-10"0,-1 0-8 0,1 0-5 0,-2-2-3 0,2 2-3 0,-2 0-4 0,2 0-3 16,-1 0-2-16,-1 0-5 0,2-1-7 0,-2 1-10 0,2-2-9 0,0 2-8 16,-1 0-10-16,1 0-9 0,0 0-8 0,-2-2-6 0,2 2-6 15,0-1-5-15,0 1-5 0,0 0-6 0,-1 0-2 0,1 0 1 0,0 0 1 16,-2-2 1-16,2 2 1 0,0 0 1 0,0 0 2 0,0 0-2 0,0 0 1 15,0 0-2-15,0 0 0 0,0 0 2 0,0 0 2 0,0 0 4 16,0 0 1-16,0 0-1 0,0 0 0 0,0 0-2 0,0 0-2 0,0 0 0 16,0 0-3-16,0 0 0 0,0 0-2 0,-2 0 0 0,2 0-1 15,0 0-2-15,0 0-1 0,0 0 0 0,0 0 0 0,-1 0-2 0,1 0 0 16,0 0-1-16,0 0 0 0,-2 2 0 0,2-2-1 0,0 0-1 16,0 0 0-16,0 0 0 0,0 0 0 0,0 0-1 0,0 0-1 0,0 0 0 15,0 0 1-15,0 0 0 0,0 0 0 0,0 0 0 0,0 0-1 16,-3 1 0-16,3-1 1 0,0 0 0 0,0 0 1 0,0 0-1 0,0 0 0 15,0 0 1-15,0 0 0 0,0 0 1 0,0 0 1 0,0 0-1 0,0 0 1 16,0 0 3-16,0 0 1 0,0 0 2 0,0 0 2 0,0 0 2 0,0 0 3 16,0 0 2-16,0 0 4 0,0 0 1 0,0 0 4 0,0 0 2 15,0 0 3-15,0 0 2 0,0 0 3 0,0 0 1 0,0 0 3 0,0 0 0 16,0 0 2-16,0 0 0 0,0 0-1 0,3 2 0 0,-3-2 0 16,2 0-1-16,-1 0-1 0,1 2-3 0,1-2-1 0,-1 1-2 0,1-1-3 15,0 0-3-15,1 0-2 0,0 0-2 0,-1 0-3 0,2 2-2 16,0-2-2-16,0 0-2 0,1 0-3 0,1 0-1 0,-2 2-2 15,3-2-2-15,-1 0-1 0,-1 3-3 0,5-3-1 0,-3 0-1 0,0 2-2 0,1-2-1 16,-1 2-1-16,0-2-3 0,0 1 0 0,1-1 1 0,-1 0-2 16,2 2-1-16,1-2 0 0,-2 2 0 0,-1-2 1 0,3 0-2 0,0 0 0 15,1 0 1-15,0 0-1 0,-1 0 0 0,5 0-1 0,-2 0-1 16,2 0 0-16,2 0-1 0,0 0-1 0,4 0 3 0,-1 0 2 0,4 0 2 16,2 0 0-16,2 0 2 0,2-2 0 0,1 2 2 0,3 0 1 0,3 0 1 15,3 0 1-15,2 0 1 0,2 0 0 0,1 0 2 0,5 0-1 16,1 0-2-16,0 0-2 0,5 2-2 0,1-2-3 0,2 0-2 0,1 3-4 15,0-3-4-15,1 0 0 0,1 4 2 0,2-3 0 0,0 3 1 0,1-1 0 16,0-1 1-16,1 1 0 0,1 0-2 0,0 0 0 0,3 0-2 16,-2 0-1-16,1 0-3 0,3 0-1 0,-2 0 0 0,0 0-6 0,3 0-7 15,-4 0-5-15,1 0-6 0,-2-2-1 0,-1 1 0 0,-1 1 1 0,-1-1 1 16,-1-2 3-16,-2 0 3 0,-3 2 4 0,0-2 4 0,-1 0 4 16,-5 0 4-16,-1-2 4 0,-1 2 5 0,-2-2 5 0,-1 1 6 15,-4-1 0-15,-4-1 0 0,-3 0-2 0,1 0 1 0,-5 0-1 0,-3 0 1 16,-2 0 0-16,-3 0 0 0,-3 0 1 0,-1 0 1 0,-6 0 0 15,1 0 1-15,-4 0 0 0,0 0 1 0,-4 2-1 0,-1 0-1 0,-2-1-7 16,-3-1-7-16,-1 1-12 0,0 1-13 0,-4-3-20 0,0 4-20 0,-1-3-23 16,-4 3-26-16,-3 0-32 0,0-2-36 0,-2 0-82 0,-2 2-106 0,-4 2-77 15,-1 0-64-15,-1-2-28 0,-2 3-16 0,-2-1 2 0</inkml:trace>
  <inkml:trace contextRef="#ctx0" brushRef="#br0" timeOffset="751785.2424">16174 17624 160 0,'5'-13'536'0,"-2"1"12"0,1-1-22 0,-3 0-40 0,2 5-74 0,1-3-91 0,-2 2-60 0,0 2-44 15,-1 0-29-15,1 2-21 0,0 0-15 0,-1 1-16 0,-1 0-14 0,2 3-14 16,-1-1-17-16,1 2-19 0,-2 0-14 0,0 0-10 0,2 2-12 0,-1 3-10 16,1 1-7-16,0 0-5 0,-1 3 0 0,2 2-2 0,-1 3 3 15,-2 1 1-15,2 3 2 0,0 0 3 0,-2 1 5 0,2 5 4 0,-2-1-1 16,0 1-3-16,0 0-4 0,0 3-4 0,0-1-4 0,-2 0-1 16,2 0-4-16,-2 2 0 0,0-2-3 0,2 1 1 0,-2-1-5 0,2-1-7 15,-1 1-5-15,1-2-4 0,0-2-8 0,0 1-11 0,0-2-12 16,0-2-15-16,1-1-15 0,-1-1-19 0,2-4-23 0,-2 0-23 0,4-1-25 15,-2-5-31-15,1 0-31 0,0-2-34 0,2-2-69 0,0-2-84 0,1-4-65 16,3 0-58-16,0-2-25 0,-1-3-12 0,0-3 5 0</inkml:trace>
  <inkml:trace contextRef="#ctx0" brushRef="#br0" timeOffset="752133.0821">16535 17694 153 0,'0'-6'533'0,"0"1"5"0,-2 1 5 15,0-1 5-15,-2 2-94 0,1-1-142 0,-2 2-95 0,0-1-70 0,0 1-40 16,1 2-27-16,-4 0-13 0,0 0-10 0,2 0-5 0,-6 2-3 0,2 1-4 16,-2 0-3-16,0 3-6 0,-1 0-7 0,0 0-3 0,-2 2-2 15,0 1-2-15,0-1 1 0,0 1 0 0,0 1 2 0,0-3 2 0,1 2 1 16,0 0 0-16,0 0-1 0,3-2-1 0,-2 1-2 0,4-1-2 16,1-2 0-16,-1-1-2 0,2 1-1 0,2 0-1 0,0-2-1 0,2-1-3 15,0 0-2-15,1 1-3 0,1-3-3 0,1 0 1 0,1 0 0 16,1 2 1-16,1-1-1 0,2-1-2 0,1 2 0 0,2-1-2 0,2-1-1 15,-1 3-1-15,5-1-1 0,-1-1 3 0,2 2 2 0,0 2 5 0,2-2 5 16,1 3 3-16,1 1 2 0,-2 0 5 0,4 1 5 0,-3 3 6 16,2-1 5-16,-1 4 3 0,-1-1 4 0,2 2 3 0,-2 1 1 0,0 4-1 15,-1-2 0-15,0 3-2 0,-1 0 1 0,0 2-2 0,-3 0 0 0,0 0-3 16,-1 3-4-16,-1-1-3 0,2-1-3 0,-4 2-10 0,-1-1-16 16,0-1-16-16,2 0-14 0,-2 0-20 0,-2-1-20 0,3-3-32 0,-2 2-34 15,1-3-40-15,0-2-46 0,2 0-83 0,-2-3-104 0,2-3-102 0,1-1-98 16,-2-2-41-16,4-3-16 0,0-2-1 0,-4-3 4 0</inkml:trace>
  <inkml:trace contextRef="#ctx0" brushRef="#br0" timeOffset="752798.7757">16519 17727 462 0,'-2'-2'454'0,"2"0"-33"0,-1 2-55 0,-1 0-68 0,2 0-42 0,-1-3-28 0,1 3-22 0,-2 0-20 0,0-2-12 16,2 0-11-16,0 2-8 0,0 0-7 0,-1 0-10 0,1 0-15 15,-2 0-13-15,1 0-17 0,-1 0-14 0,0 0-14 0,-2 2-13 0,-1 0-14 16,0 1-11-16,-1 1-10 0,-4 1-7 0,0 0-6 0,-2 3-10 15,-5 2-12-15,-1 1-19 0,-2 1-21 0,-2 1-28 0,0 4-35 0,-5 1-46 16,0 1-55-16,0 1-100 0,-1 1-122 0,-1 1-74 0,-1 1-48 0,0 1-24 16,0 1-13-16</inkml:trace>
  <inkml:trace contextRef="#ctx0" brushRef="#br0" timeOffset="764415.772">15589 15523 10 0,'-9'-7'291'0,"3"4"-77"0,-1 0-51 0,1-2-36 0,-2 1-18 0,4-2-10 0,-5 1-3 0,3 1-2 0,1 1 0 15,-2-3-2-15,2 2-2 0,0 1-3 0,0-4-8 0,0 2-9 16,-2 2-7-16,0-1-7 0,3-1-5 0,-3 0-7 0,2 2-5 0,-2-2-2 16,0 1-2-16,1 1-2 0,0-3-2 0,-1 3 0 0,0-2-1 15,0 1 2-15,-1-1 1 0,2 2 2 0,-5-2 1 0,5 1-1 0,-3 1-1 16,0-2-1-16,-2 1-2 0,1 1-3 0,-2-2-1 0,3 0 0 0,-4 2-1 15,-1 0-1-15,1 0 0 0,-3-2-3 0,2 2 1 0,-2 0 0 16,-1 0 1-16,-1 2-2 0,2-1 3 0,-2-1 2 0,-1 2 1 16,-1-1 1-16,2 2 2 0,-3-1 3 0,2 1 2 0,-1 0 2 0,0 0 2 15,-2 1 1-15,0-1 0 0,2 3 1 0,-1-2 0 0,-1 1-1 0,0 1 1 16,3 0-2-16,-3 2 0 0,1-2-2 0,2 1-1 0,-1 1-1 16,-1-2-2-16,2 2-1 0,-1 2-2 0,-1-2 1 0,4 0-3 0,-4 2-2 15,3 0-2-15,0-1-4 0,-1 1-1 0,1 1-1 0,0-1-1 16,0 1-1-16,1 0-1 0,-2 1-1 0,1 1-1 0,0 0 0 0,0-1-2 15,-1 2-1-15,2 1-1 0,-1-3-1 0,-1 4-1 0,3-1 1 0,-4 2 0 16,4-2 0-16,0 1 1 0,-2 1 1 0,1 0-1 0,0 1 1 16,1-2 0-16,-1 2 0 0,0 0 1 0,2-1-1 0,3 4 1 0,-6-4 0 15,6 1-1-15,-2 2 0 0,1 0 1 0,-1-1 0 0,3 0 0 0,-2 1 0 16,0-1 2-16,4-1-1 0,-2 2 1 0,1-1-1 0,2 1 1 16,-2 0 1-16,2 0 0 0,1-2 2 0,-1 1 1 0,2 1 2 0,0-2 1 15,-1 4-2-15,2-3 0 0,-1 2-1 0,3-3 0 0,-1 4-1 0,-1-4 0 16,1 1 0-16,1 2-2 0,0-1 1 0,0 2 0 0,0-3-2 15,1 2 0-15,0-1-2 0,-1 0 1 0,3 1-2 0,-2-1-1 0,2 1 0 16,-2 1-1-16,0-1 1 0,2 0-1 0,-1 0-1 0,1 1-1 16,0-2 0-16,0 3-2 0,0-2 1 0,0-1 0 0,0 1-2 0,0 0 1 15,0 2-1-15,0-1 1 0,0-3-1 0,0 2-1 0,1-2 1 0,-1 2-1 16,2-1-1-16,0 1 0 0,-2 0-1 0,2-1 0 0,1-1 0 16,-1 2-1-16,0 0-1 0,2-2 1 0,-2 1-1 0,1 0 0 0,2-1-1 15,-2-1 1-15,3 2 0 0,-1-1 0 0,0 0 1 0,0 0-1 16,1-1 1-16,1 0-1 0,0 1 0 0,-1 0 1 0,3-3 1 15,-3 2 1-15,3 0 0 0,-1-3 3 0,0 2 0 0,0 0 3 0,3-1 0 0,-3-1 1 16,3 0 1-16,-2-2 0 0,1 3 2 0,-2-3 0 0,4 0 3 16,-2 3-1-16,1-4 1 0,0-1 0 0,0 1 0 0,-1 1 0 0,1-3-2 15,-2 2 1-15,4-1 1 0,-1-1-1 0,-2 1 0 0,2-3 0 16,1 2 2-16,1-2-1 0,-2 2-1 0,0-2 1 0,4 0 1 0,-3 0-2 16,2-1 1-16,0 1 0 0,0-1-1 0,-2-1 1 0,4 2-2 15,0-3 0-15,-2 2-1 0,1-1 0 0,1 0 0 0,2-2-2 0,-3 1 1 16,1-1-1-16,-1 2 0 0,3-3 0 0,-1 1-2 0,-1 1-1 15,2-2 0-15,-2 2-2 0,2-2 1 0,-1 0-1 0,-1 0 0 0,2 0 0 16,-1 0-2-16,-3-2 0 0,3 2-1 0,-1-2-1 0,-1 1-2 16,1 1-1-16,-1-3 0 0,1 2 0 0,2-1 1 0,-3 1-1 0,1-2-2 15,-2 1 1-15,0 1-1 0,2-3 0 0,-2 3-2 0,0 0 1 0,0-1-1 16,0-1-1-16,0 0 2 0,0 0-2 0,0 0 0 0,-2 0 0 16,3 1 2-16,-4-1-1 0,1-1 2 0,3 1 0 0,-3 1 2 0,1-1 0 15,0-1 0-15,0 3 0 0,-1-3 4 0,1 1-1 0,0-1 1 0,0-1 0 16,-1 1 0-16,0 2 1 0,1-3-1 0,1 0-1 0,-2 1-2 15,0-1-2-15,1-1-3 0,1 0-2 0,-1 2-2 0,-1-2-4 0,0-1-4 16,2 2-2-16,-2-2-2 0,1 0-3 0,0 1 0 0,0-1-2 16,1-1-2-16,0 1-1 0,0-1-1 0,0 1 2 0,0-3 1 0,0 3 1 15,0-1 2-15,2-1 3 0,-3 1 2 0,4-2 4 0,-4 3 0 16,2-2 1-16,-2 1 3 0,2-1 1 0,-2 1 3 0,2-1 1 0,-3-1 4 16,0 2 0-16,0-1 4 0,1-2 1 0,-1 3 0 0,-2-4 1 0,3 4 2 15,-4-1 1-15,1-2 1 0,-2 2 2 0,1-1 0 0,1-1 0 0,-3 1 1 16,0 0 0-16,-2-2 1 0,3 2-2 0,-1-2 0 0,-1 0 0 15,-1 0-2-15,-1 2 1 0,3-4-1 0,-2 2 0 0,0 0-2 0,1-1 1 16,0 0-3-16,-2 2 1 0,2-3-2 0,-1 2 0 0,1-1-1 16,0-1-1-16,1 0-1 0,-1 2 1 0,-1-3 0 0,1 2 0 0,-2-1-1 15,2 1 0-15,-1-2 0 0,1 0 0 0,0 1 1 0,0 0 0 16,-3-1 1-16,3 0 0 0,-2-2 1 0,0 2 2 0,2 0 0 0,-2 0 2 16,-2-1 1-16,2 0 0 0,-2 0 2 0,0 0 2 0,2-1 0 15,-2 0 0-15,-2 1 0 0,3 0 1 0,-3-1 0 0,-1 1 1 0,2-1 3 16,-1-1 0-16,-1 2 2 0,0-1 0 0,0 0 0 0,0 0 1 15,0-1 0-15,0 1 0 0,0 1 2 0,0-3 0 0,0 5 1 0,0-4 4 0,0 0 2 16,-1 1 2-16,-1 0 0 0,2 1 2 0,-1 0 0 0,1-1 2 16,-2 0 2-16,0 3 1 0,-1-4 2 0,2 1 2 0,-2 3 1 15,1-3-1-15,-1 0 2 0,0 1-1 0,0-1-3 0,-1 1-2 0,1-1-1 16,-2 1-2-16,0-1-5 0,0 0-2 0,0 1-3 0,-2-2-3 16,1 0-4-16,-1 0-2 0,-2-2-4 0,-2 1-3 0,-1 0-5 0,-1 0-4 15,-3-3-6-15,-3 1-9 0,-1 0-9 0,-5 0-14 0,-4-1-11 0,-1 1-16 16,-6 1-15-16,-4-1-20 0,-6 2-24 0,-3-1-29 0,-5 5-33 15,-6-2-31-15,-3 4-30 0,-3 0-46 0,-7 2-54 0,-1 2-86 0,-5 3-106 16,-4 5-57-16,-2 1-34 0,-7 1-11 0,-3 4 2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51:18.156"/>
    </inkml:context>
    <inkml:brush xml:id="br0">
      <inkml:brushProperty name="width" value="0.05292" units="cm"/>
      <inkml:brushProperty name="height" value="0.05292" units="cm"/>
      <inkml:brushProperty name="color" value="#FF0000"/>
    </inkml:brush>
  </inkml:definitions>
  <inkml:trace contextRef="#ctx0" brushRef="#br0">23880 4824 554 0,'-6'1'638'0,"1"-1"15"0,0 1-23 0,4-1-39 0,-3 0-96 15,1 0-125-15,2 0-67 0,1 0-40 0,0 0-26 0,0 0-24 16,0 0-15-16,0 0-10 0,0 0-11 0,0 0-11 0,0 0-13 15,0 0-14-15,0 0-19 0,0 0-18 0,0 0-17 0,1 0-19 0,1 0-15 16,1 0-14-16,0-1-13 0,2 1-12 0,3-1-11 0,0-2-12 16,1 0-16-16,4 0-16 0,-4-1-18 0,4 0-16 0,3 0-20 0,-3 1-21 15,4-2-22-15,-1 2-21 0,1-1-24 0,1 1-26 0,-3 0-30 16,-2 1-35-16,4 2-35 0,-4-2-36 0,-1 2-45 0,0 2-46 0,-3 0-62 16,-1 3-65-16,-3-2-38 0,-4 2-22 0,-1 3-2 0</inkml:trace>
  <inkml:trace contextRef="#ctx0" brushRef="#br0" timeOffset="149.2464">23878 5043 82 0,'-1'3'542'0,"1"1"8"0,0-3-37 15,0 1-60-15,3-2-90 0,2 0-109 0,-1-2-64 0,3 1-43 0,1-3-28 16,3 2-24-16,-2-2-15 0,5 0-11 0,-1-1-15 0,3 0-15 0,-2 1-21 16,3-1-28-16,-1 1-33 0,3-2-37 0,-3 2-42 15,5-3-47-15,-3 2-89 0,2 2-107 0,2-2-81 0,-5 0-65 0,5 1-34 16,-3 1-19-16</inkml:trace>
  <inkml:trace contextRef="#ctx0" brushRef="#br0" timeOffset="8297.9767">24566 4728 205 0,'2'-8'515'0,"-1"1"-5"0,1-1-53 0,1 3-78 0,-3-4-57 15,1 4-49-15,-1-2-31 0,2 2-24 0,-1-1-14 0,-1 3-12 16,2-2-7-16,0 1-10 0,-2 1-7 0,0 1-9 0,0-1-10 15,0 0-9-15,0 1-14 0,0 1-15 0,0 1-13 0,0 0-12 0,0 0-12 16,0 0-11-16,0 0-11 0,0 0-11 0,0 0-12 0,0 0-12 16,0 0-11-16,0 0-12 0,1 1-11 0,-1 1-11 0,0 1-5 0,0-1-5 15,2 1 0-15,0 0 1 0,-2 2 1 0,0 2 1 0,1 0 3 16,-1 2 1-16,0 2 4 0,0 1 6 0,0 1 6 0,0 3 5 0,-1 1 7 16,1 1 5-16,-4 1-3 0,3 1-7 0,-3 1-10 0,1 1-14 15,2 0-14-15,-5 2-17 0,3-2-19 0,-2 0-24 0,0 3-25 16,2-2-30-16,-2-1-31 0,2 1-35 0,-3 0-49 0,3-3-62 0,-1-1-76 15,3 1-84-15,-3-2-51 0,4-1-34 0,0-4-9 0</inkml:trace>
  <inkml:trace contextRef="#ctx0" brushRef="#br0" timeOffset="8567.4594">24798 5091 164 0,'2'-6'660'0,"0"1"17"0,-2 0 14 16,0 1 11-16,0 1-82 0,0-2-132 0,0 3-105 0,0 0-93 15,0-1-58-15,0 1-44 0,0 1-36 0,0 1-31 0,0 0-24 0,0 0-22 16,0 0-22-16,0 0-23 0,0 0-18 0,0 0-20 0,0 0-15 16,0 0-13-16,0 0-9 0,0 3-6 0,0-1-6 0,0-1-5 0,0 3-1 15,-2-1 0-15,0 1 0 0,2-1 0 0,-1 2 3 0,1-3 3 16,-2 3 6-16,0-2 5 0,2 1 6 0,-1-1 10 0,-1 0 6 16,2-1 6-16,0-1 8 0,-1 1 7 0,1-2 8 0,0 0 8 0,0 0 2 15,0 0 2-15,0 0-3 0,0-2-7 0,0-1-11 0,-2 0-9 16,-1 0-13-16,3-1-14 0,0-1-17 0,-1 0-19 0,1-2-25 0,0 2-23 15,0-2-31-15,-2 1-29 0,2 2-47 0,0-2-51 0,2-1-83 16,-1 2-95-16,-1 0-63 0,3-1-46 0,-1 3-19 0,-1-1-8 16</inkml:trace>
  <inkml:trace contextRef="#ctx0" brushRef="#br0" timeOffset="8988.7527">25075 4751 112 0,'2'-10'636'0,"-2"0"12"0,1-1 12 16,-1 3-21-16,2-1-38 0,-1-1-115 0,3 1-154 0,-3 0-92 0,1 2-58 15,4-1-43-15,-5 1-31 0,3 1-21 0,-1 0-19 0,2 0-19 16,-2 1-23-16,2 0-21 0,1 1-21 0,-2 1-15 0,1 1-14 0,2-1-10 16,-1 3-8-16,2-2-6 0,-4 2-5 0,3 2-1 0,-1-2-3 15,-1 4 0-15,4 0 2 0,-4 0 4 0,0 1 4 0,0 2 5 16,-2-2 7-16,0 4 7 0,-1-1 6 0,-1 1 6 0,-1 1 6 0,0 0 5 15,0 2 6-15,-3-2 4 0,2 2 5 0,-3 0 4 0,3 0 3 16,-4-2 1-16,2 2 1 0,-2 0 4 0,2-1-2 0,-5 1 0 0,5-2-2 16,0 1 1-16,-1-2-2 0,1-1-3 0,2 1-2 0,-1-2-3 15,0-1-3-15,2 1-6 0,0-1-3 0,2-1-4 0,0 0-5 16,1 0-3-16,2 0-4 0,0-1-4 0,-1-1-3 0,5 2-1 16,0-2-1-16,-1 2-2 0,2-3 2 0,0 1 0 0,1 1 3 0,0 1 2 15,-1-3 1-15,-2 3 3 0,2-2 1 0,-2 0 5 0,-1 2 1 0,-1-2 5 16,-1 2 4-16,-2-1 3 0,3 1 6 0,-3 1 5 0,1-2 5 15,-4-1 10-15,0 3 6 0,0-2 9 0,-4-1 7 0,0 2 6 0,-2 2 5 16,-1-3 6-16,1 1 2 0,-2-1 3 0,-1 0 1 0,-3 2 1 16,1-1-1-16,-1-2-8 0,1 1-10 0,-1 1-17 0,0-2-23 0,2 1-25 15,1-1-30-15,0 0-39 0,0-1-45 0,5-1-67 0,0-1-83 16,4 0-89-16,0 0-93 0,-1-3-49 0,1 0-25 0,1-1-10 16</inkml:trace>
  <inkml:trace contextRef="#ctx0" brushRef="#br0" timeOffset="9432.1132">25563 4620 196 0,'-3'-4'624'16,"2"-1"15"-16,-3 0 10 0,1-1 9 0,2 2-97 0,-3-1-149 0,3 0-97 15,-2 3-72-15,2-3-48 0,1 2-37 0,0 0-25 0,0 0-22 16,0 1-22-16,1 1-23 0,2-1-27 0,-2 0-26 0,3 1-25 0,0-1-22 15,1 0-17-15,2 1-16 0,-1 1-12 0,3-2-11 0,1 2-9 16,0-2-6-16,0 2-4 0,2-3-1 0,0 3 5 0,-1 0 3 16,0 0 9-16,2 0 6 0,-4 3 9 0,-1-1 7 0,1-2 6 0,0 3 4 15,-5 1 7-15,3-1 4 0,-2-1 8 0,-2 3 4 0,1-1 7 16,-2 1 4-16,-1 0 4 0,-1 2 5 0,-1-1 5 0,-1-2 4 0,-2 4 3 16,1-2 5-16,-1 2 2 0,0-1 4 0,-4 1 0 0,3-1 2 15,-3 0 0-15,2 0 1 0,-1 3 0 0,3-5 0 0,-1 3-2 16,-3-1-1-16,3-2-3 0,2 2-4 0,2-2-6 0,1 2-7 0,0-2-7 15,0 1-9-15,1-1-7 0,2 0-8 0,2 0-7 0,4 0-6 16,-2-1-6-16,1 2-2 0,2-1-3 0,-1 0-2 0,2-1 0 0,0 1 0 16,-2 0 2-16,2 0 5 0,0 0 6 0,-3-2 8 0,0 2 8 15,0 0 11-15,0 1 9 0,-2-2 11 0,1 1 8 0,-4 1 10 16,0-2 7-16,-1 1 11 0,-1 0 9 0,-1 0 8 0,-1 2 8 0,-2-2 7 16,-2 2 4-16,-2-2 1 0,-1 3 1 0,-1-1-1 0,-1 1-2 15,-1 1-4-15,-3-2-10 0,1 0-10 0,-1 1-21 0,0 1-23 0,0-4-31 16,1 2-36-16,-2-1-62 0,3 2-77 0,-1-3-99 0,3 0-110 15,-2 0-60-15,3-1-34 0,1-1-21 0</inkml:trace>
  <inkml:trace contextRef="#ctx0" brushRef="#br0" timeOffset="10031.7283">26199 4723 427 0,'0'-1'639'0,"0"-3"18"0,0 2 18 0,0-1-70 15,0 0-112-15,0-2-80 0,1 3-63 0,1-3-43 0,0 0-30 16,-2 0-26-16,1 1-23 0,-1 1-21 0,2-2-19 0,0 3-22 16,-1-4-19-16,2 3-25 0,-2-1-22 0,3 2-21 0,-3-1-22 0,-1 1-18 15,2 1-20-15,-1-1-17 0,-1 2-14 0,0 0-12 0,4 0-9 16,-4 0-5-16,1 2-6 0,1-1-1 0,0 2-1 0,1 0-1 0,-2 2 0 15,1-2-2-15,0 4 2 0,-1 1 0 0,1 0 1 0,0 1 2 16,0 1 4-16,0 0 7 0,-2 1 6 0,0 1 5 0,0 1 5 16,-2-1 3-16,0 0 0 0,0 0 2 0,0 0 1 0,1 0 1 0,-3-2 2 15,3 0 3-15,1-1 3 0,-2-1 4 0,1-1 5 0,1-2 2 16,-2 0 3-16,0-2 3 0,2 0 4 0,0 0 4 0,0-3 4 16,0 0 3-16,0 0 0 0,4-1-2 0,-3-1-4 0,2-2-7 0,1-1-6 15,1 0-7-15,0-2-8 0,2-3-5 0,1-1-7 0,-2 1-5 16,5-3-7-16,0 0-7 0,-1 0-7 0,2 1-4 0,-1 0-3 0,2 0-1 15,-2-1 4-15,-1 3 2 0,0 0 5 0,2 1 2 0,-4 2 1 16,1 0 0-16,-3 2-1 0,2 0-3 0,-1 0-1 0,-2 3-2 0,0 1 0 16,0 1-1-16,-2 0 2 0,2 3 0 0,-1 0 3 0,-1 0 1 15,-2 1 6-15,3 3 3 0,-2 1 4 0,1 1 3 0,-1-1 3 0,0 3-3 16,-2 1-5-16,0 1-13 0,0 1-12 0,0-1-20 0,0 2-23 16,-2 0-29-16,0 0-31 0,-1 2-44 0,1-2-49 0,0-2-100 15,0 2-129-15,1-2-79 0,-2-1-55 0,1 0-21 0,0-2-5 0</inkml:trace>
  <inkml:trace contextRef="#ctx0" brushRef="#br0" timeOffset="10899.7497">26846 4620 282 0,'0'-3'552'0,"-2"-1"-31"0,0 0-55 15,1 1-67-15,-3 0-69 0,3 0-50 0,-1 2-37 0,1-2-30 16,-3 3-28-16,3-3-20 0,-1 3-21 0,-1-2-17 0,0 1-15 16,-1 1-16-16,-1 0-19 0,1 0-16 0,0 0-18 0,0 1-16 0,0 1-14 15,-1-2-9-15,-3 3-10 0,3 0-6 0,-1 1-5 0,1-1-3 16,0 2-4-16,-1 1-1 0,2 2 1 0,0-3-1 0,1 3 1 0,2-1 2 15,-1 2 0-15,2 2 2 0,0-2 1 0,2 1-1 0,1 1-2 16,2-1 1-16,-1 0-2 0,2 1 1 0,2-1 1 0,0 0 0 16,0 2 2-16,3-4 0 0,-3 4 2 0,4-3 0 0,-2-1 0 0,-2 0 1 15,0 0-2-15,1-1 2 0,-1 0 2 0,-3-1 4 0,2-1 5 16,-2 0 1-16,-4-1 4 0,-1 1 4 0,0-2 3 0,-1-1 4 16,-3 1 1-16,-4 2-2 0,-1-2-5 0,-4 1-23 0,-3 1-31 0,-4-1-55 15,-2 2-72-15,-2 0-120 0,-1 2-144 0,-6-3-76 0,3 2-44 16,0 0-26-16,-2 0-19 0</inkml:trace>
  <inkml:trace contextRef="#ctx0" brushRef="#br0" timeOffset="33964.5665">23007 7885 19 0,'0'-3'67'0,"-1"2"5"0,-1-1 4 0,2-1 0 0,0 0 2 0,-1 2-1 16,-1-1-2-16,0 2-3 0,2-5-4 0,-1 5 0 0,-1-2-3 15,2-1 0-15,-2 0 0 0,2 2-2 0,-4-2-4 0,3-1-4 0,-1 1-3 16,0 0 0-16,-1 0-1 0,2-1 1 0,-3 1-1 0,1 1-2 16,2-1-2-16,-3-1-2 0,1 1-2 0,-1-2-3 0,-1 2-7 15,0-3-1-15,2 2-4 0,-2-1-1 0,2 2-1 0,-2-4-4 0,-1 1-3 16,0-1-2-16,-1 1-1 0,1 1-4 0,-1-1 0 0,-2 0-4 16,1-2-2-16,0 2 1 0,-1 0 1 0,0 0 0 0,-3 0-1 0,2 1-1 15,-2 0 0-15,-1-2 0 0,-1 2 0 0,3 0 3 0,-4 1 4 16,2-2 0-16,-3 1 2 0,2 2-1 0,-2-1 2 0,3 1 0 0,-4-2 0 15,1 2-1-15,1 0 3 0,-2 0 3 0,0 0 1 0,1 0 2 16,-3 2 2-16,2-1-2 0,1 2 0 0,-1-2 1 0,1-1 2 16,-3 3 2-16,3 0 1 0,-3-2 3 0,3 2 2 0,-1 0 0 15,-2 0 0-15,2 0-2 0,0 0 1 0,-1 0-1 0,1 2-2 0,-2-2 1 16,3 0-2-16,-3 3-1 0,3-1-2 0,-1-2-2 0,-1 3-2 16,1-1-3-16,1-1-2 0,-1 2-2 0,0 0-3 0,-1 0 1 0,1 2-2 15,1-2-2-15,-2 1-2 0,2 1-1 0,-2-1-2 0,0 1 0 16,2 0-2-16,-1 0 1 0,3 2-3 0,-3 0 0 0,0 3-1 0,2-4-1 15,0 3-1-15,-2-1-1 0,4 2 3 0,-2-2 1 0,0 4 1 16,0-2 0-16,0 2 1 0,0 0 1 0,2 0-1 0,-1 0 1 0,0 1 1 16,1 1-1-16,-1 1 1 0,-1 0 1 0,3 0-1 0,1 0 1 15,-5 2-1-15,5-1 0 0,0 1-1 0,-2 1 1 0,2-1-2 16,-1 2 1-16,2-1-2 0,0 0 0 0,-2 2 0 0,2-1 1 0,2 2 0 16,-2-3 2-16,2 3 0 0,-4 1 2 0,3-1 1 0,1 0-1 15,0 3 0-15,2-3 1 0,-5 2 1 0,3 1 0 0,0-2 1 0,0 1 2 16,-1 2-1-16,1-1-1 0,0 0 0 0,-1 2-1 0,0-1-2 0,1-1-1 15,0 1-2-15,-1 1-2 0,1-2-1 0,2 1-1 0,-1 1-1 16,-2-2-1-16,4 1 0 0,-3 1 0 0,4 1-2 0,-3-1 2 16,0-1 3-16,2 1 1 0,0 1 2 0,0 1 1 0,-1-3 3 0,0 3 2 15,1-1 4-15,0 0 0 0,2 0 4 0,0-1 2 0,-2 4 0 16,2-4 2-16,-2 3 2 0,2-2-2 0,0 1 1 0,-2 0-2 16,3 0 1-16,-1 0-3 0,2 0-1 0,-1 0-1 0,0 0-2 0,-1-1 0 15,3 2-3-15,-1-3 1 0,1 3-1 0,-2-2 2 0,2 0-1 0,0 1 2 16,0-2-1-16,0-1 1 0,0 3 0 0,2-3-1 0,-2 0 1 15,1 0 0-15,1 0-1 0,-1 0 0 0,3-1-1 0,-3-1-2 16,2 0-2-16,-1 3-1 0,3-3-2 0,-2 0-2 0,0 1-1 16,3-2-1-16,-3 0-2 0,2 2 1 0,-1-1 2 0,0-2 2 0,1 3 2 15,1-1 1-15,0-3 1 0,-1 3 1 0,0 0 2 0,0-1 2 16,1-1 0-16,0 0 1 0,1 3 1 0,1-4 0 0,-2-1 2 0,3 4-1 16,-1-4-2-16,0 2 0 0,0-2-1 0,3 3 0 0,-1-3-1 15,0 0 0-15,0 1-1 0,1-1 0 0,-1 0 1 0,2 0-1 16,-2 1 0-16,4-3 1 0,-3 2-1 0,1-1 1 0,-2 1-2 0,3-2 0 15,1 1-2-15,-3-2 0 0,2 2-1 0,1-1-1 0,-3-1-1 0,3 1 0 16,-1-3-1-16,0 2-2 0,-1-1 0 0,1-2 1 0,0 2-1 16,0-1-1-16,-1-3 1 0,1 1-2 0,1 1 0 0,-3-1 0 15,2 0 1-15,-1-2-1 0,1 1 0 0,-1-3 2 0,1 1-1 16,0 1-1-16,-1 0 0 0,1-4 0 0,1 2 0 0,-3-1-1 0,2 1 2 16,3-3-2-16,-3 2 1 0,1 0 0 0,0-1-1 0,0-2 1 15,1 3 0-15,0-2 0 0,0 0-1 0,-1-2 1 0,2 0 0 0,-1 2 1 16,1-2-1-16,1 0 1 0,-4 0-1 0,3-2 0 0,-2 1 0 15,2-1 0-15,-2 2 1 0,2-3-2 0,-2 2 1 0,0-2-1 0,1 1 1 16,-1 1 0-16,-1-2-1 0,2 0 0 0,-4 0-1 0,2 0 0 16,0 0 0-16,-1 0-1 0,1 0 1 0,-2 0 0 0,0 0 0 0,2 0-1 15,-2-2 1-15,-1 1-2 0,2 1 1 0,-2-2 0 0,0 2 0 16,2-1 1-16,-1-1-1 0,1 2 1 0,-2-1 0 0,1-1 0 16,1 1 1-16,0-1-1 0,0 1 1 0,-1-2-1 0,1 0 1 0,1 1-1 15,-1-1 0-15,2 0-1 0,-1 0 1 0,-2-2-1 0,3 2-1 16,-1-2 0-16,-1 1 1 0,-1 0 1 0,2-2 0 0,1 1 0 0,-3 1 1 15,3-1 1-15,-1 0 0 0,-1 0 0 0,0 1 1 0,-1-1 2 16,1 1-1-16,-1-1 2 0,-1 1 0 0,1-1 1 0,-1 1 0 0,-1-1-1 16,0 0 2-16,1 1-1 0,-2-2-1 0,3 1 0 0,-5 1-3 15,2-1 0-15,0 0-1 0,1 0 0 0,1 1 1 0,-2-2-4 16,1 0 0-16,-1-2-1 0,0 3-2 0,0-3 1 0,1 0-3 0,-1-1 0 16,0-2 1-16,1 3-1 0,1-3 0 0,-2-1 0 0,2 2 1 15,1-4 0-15,-3 1 0 0,1 1 1 0,2-2 1 0,-3-1 1 0,0 2 0 16,3-3-1-16,-1 2 2 0,-2 0 0 0,0-1 1 0,1 0-1 15,-1 0 1-15,1 1-1 0,1 0 1 0,-2 0 0 0,0 1-1 16,-2-2-1-16,2 1 2 0,0 2 0 0,-2-1-1 0,1 1 1 0,-3 0-2 16,2 0 1-16,1 0 0 0,-3 0 0 0,1 1-1 0,0-1 0 15,-2 1 0-15,3-1-1 0,-3-1 1 0,2 1-2 0,-2 0 1 0,2 0-2 16,-1-1 1-16,-1 0-1 0,0-2 0 0,1 2 1 0,1-1-1 16,-2 1 2-16,1 0 0 0,-1-2 2 0,2-1 1 0,-2 3 2 0,3-2 1 15,-3-1 2-15,2 1 0 0,-2-1 3 0,2 0 1 0,0 1 1 16,-2-1 1-16,3 0 1 0,-3-1 2 0,2 0 0 0,0 1-1 0,-1 0 1 15,1-1 0-15,0 0 0 0,1 2-2 0,-3-1 0 0,2-1-1 16,-2 0-1-16,2 1 0 0,-2-1-1 0,2 2 0 0,-1-2-1 16,1 0-2-16,-2 2 1 0,1-2-1 0,-1-2-1 0,0 2-1 0,0 0 1 15,-1-1-2-15,0-2 0 0,-1 0-1 0,3 3 1 0,-4-2-1 16,2-3 0-16,0 3-2 0,-2-1 0 0,1-2-2 0,-1 1 1 0,2-2-1 16,-1 2-2-16,-1-1 1 0,0-2-2 0,2 1 0 0,0 0 0 15,-2-1-2-15,1 2-1 0,-1 0 1 0,2-2-1 0,-1 1 0 16,-1 1-1-16,4-3 0 0,-4 3 0 0,1-2-1 0,-1 2 2 0,2 1 3 15,0 0 2-15,-1 0 3 0,-1-2 3 0,2 4 3 0,-2-1 1 0,0 0 1 16,0-1 5-16,0 3 2 0,0-1 2 0,-2 0 2 0,2-1 2 16,-1 2 2-16,-1 0-1 0,0-1-1 0,1 0-1 0,-3 1-1 15,3 0 0-15,-1 0-1 0,-1-1-1 0,0 1-1 0,0 0-3 0,-1 1-2 16,0-2 0-16,3 1-1 0,-3-1 0 0,1 0-1 0,0-1-1 16,0 0 0-16,-1 2-2 0,1-2 0 0,0 1-2 0,0-1 1 0,-1 2-1 15,0 0 0-15,-1-1 1 0,2 1-2 0,-2 2 0 0,2-1 0 16,-2 0 2-16,-1 0 1 0,3 2 2 0,-2 0 3 0,2-1 0 15,-2 4 2-15,1-2 0 0,-1 0 0 0,-3 2 2 0,3-1-2 0,-3 1 1 16,3 0-1-16,-4 0 0 0,3 1 0 0,0-1-3 0,-3 0-1 16,-1 1-3-16,2-1-3 0,-2-3 0 0,-1 4-5 0,2-1 1 15,-3-2-2-15,0 0-2 0,2 2 0 0,-2-2 0 0,-1 1-3 0,2-1 0 16,-1-1 0-16,-3 0-2 0,4 1 0 0,-1-1 0 0,0 2-1 0,0-1-2 16,2 1-2-16,1-1-2 0,-2 1-2 0,1 1-2 0,2 1-3 15,0-1-2-15,-1 1-4 0,4 3-2 0,-1-1-6 0,-1 1-4 16,2 1-7-16,0 1-5 0,1 0-5 0,0 0-5 0,0 1-6 0,0-1-5 15,0 3-8-15,1-1-10 0,2 2-14 0,-4-3-17 0,0 5-17 16,2-2-21-16,-2 2-21 0,1-2-35 0,-1 2-36 0,-3 0-71 0,0 2-86 16,-1 0-57-16,-2-2-44 0,0 5-20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1:43:31.053"/>
    </inkml:context>
    <inkml:brush xml:id="br0">
      <inkml:brushProperty name="width" value="0.05292" units="cm"/>
      <inkml:brushProperty name="height" value="0.05292" units="cm"/>
      <inkml:brushProperty name="color" value="#FF0000"/>
    </inkml:brush>
  </inkml:definitions>
  <inkml:trace contextRef="#ctx0" brushRef="#br0">3676 3282 56 0,'2'-9'264'0,"-2"-1"-46"0,1 2-29 0,1-1-20 0,-2 0-11 0,2 0-10 0,-1 1-3 0,1-1-1 0,-2 0-1 15,0 2 0-15,0 0 0 0,1-1-2 0,-1-1-1 0,0 4-1 0,0-1-2 16,0 2-2-16,0-2-4 0,0 3-3 0,0-2-7 0,0 2-6 0,-1 2-9 16,1-2-7-16,-2 1-9 0,1 1-8 0,-1 1-9 0,2 0-10 0,0 0-9 15,0 0-10-15,0 0-9 0,-2 0-8 0,1 3-6 0,1 0-5 16,-2-2-5-16,-1 4-2 0,1 1-2 0,1 0-1 0,-1 2 1 0,-1-1 1 16,1 5 1-16,-1-2 1 0,-1 2 1 0,1 0 3 0,-1 0 1 0,0 2-1 15,-1 1 0-15,0-1-1 0,2 0 2 0,-3 0-2 0,4 0 1 16,-1 2-2-16,0-3-1 0,0 1 0 0,-1-1-1 0,3 1-1 0,-1-4-1 15,-1 2-2-15,3-1 1 0,-2-1 0 0,2-2-2 0,-1-1 1 0,1 1 1 16,0-2 1-16,0-2 2 0,0 0 1 0,1 0 4 0,-1-1 2 0,2-3 2 16,-1 0 3-16,1 0 1 0,1 0-1 0,1 0 0 0,0 0-2 0,1-3 0 15,1-2-1-15,-1 1-2 0,3-2-2 0,0-2-3 0,3 2-2 0,-2-1-3 16,1 0-4-16,2-1-4 0,0 0-2 0,-1-1-3 0,1 2 1 16,1-1-1-16,1 1 0 0,-3 1 0 0,1 1-1 0,0 1 0 0,-1-1 0 15,0 2 1-15,2 0-2 0,-2 1 0 0,0 2 1 0,-2 0-1 0,3 0 1 16,-2 2 1-16,-2 3 0 0,0-1 2 0,1 2-1 0,1 2 3 15,-3 1 1-15,-1 0 0 0,2 1 2 0,-4 3 0 0,1 1 1 0,0-2 1 16,-2 5 2-16,-1-1-1 0,-1 1 1 0,-1-1-1 0,0 1 1 0,-1 1-1 16,-1 2 1-16,-1-3-2 0,-2 1 1 0,0 0-2 0,-1 0 0 0,0-2-1 15,-2 0-2-15,0-1-1 0,0 0 0 0,-3-2-2 0,2 1 1 16,-4-2 0-16,2-2-1 0,-2-1 0 0,1 0 0 0,-1-1-4 0,-3-3-4 16,3 0-8-16,0-1-11 0,-2-1-14 0,2-3-18 0,-1 0-22 0,1-3-24 15,-2-1-30-15,4-2-30 0,-3-1-52 0,4-2-58 0,0-2-75 0,0-1-84 16,2-3-59-16,-2 0-50 0,2-3-23 0,2-2-11 0</inkml:trace>
  <inkml:trace contextRef="#ctx0" brushRef="#br0" timeOffset="178.5156">3618 3207 496 0,'0'-5'570'0,"0"3"-14"0,0-3-24 0,1 2-106 0,1-1-147 0,0 0-84 16,1 0-53-16,1-1-33 0,1 1-20 0,3-1-12 0,-2 1-8 0,5-2-9 15,-1 1-11-15,1 1-8 0,3-1-9 0,0 1-5 0,4 1-5 0,-1-2-8 16,2 2-7-16,3-1-14 0,-3-1-14 0,3 4-19 0,0-3-19 16,-1 1-29-16,1 3-31 0,0 0-43 0,0 0-47 0,-3 0-63 0,0 3-66 15,-1 1-77-15,-1 1-80 0,-4 0-45 0,1 1-26 0</inkml:trace>
  <inkml:trace contextRef="#ctx0" brushRef="#br0" timeOffset="484.0089">4380 3727 551 0,'-2'-2'597'0,"2"0"3"0,-2 0-6 0,1 1-9 0,1 1-125 16,0 0-184-16,0 0-109 0,-2 0-69 0,2 0-38 0,-1 1-22 15,-1 3-10-15,2-2-5 0,0 3-7 0,0-1-2 0,0 2-4 0,0 2-3 16,0 1-2-16,2 0-1 0,-1 4-5 0,-1-2-7 0,0 2-11 0,2-1-15 16,-2 3-20-16,0-1-25 0,0 3-34 0,0 0-43 0,-2-2-56 15,2 2-67-15,-1-1-93 0,-1 1-103 0,0-1-62 0,-1-1-39 0,0 2-16 16,0-4-5-16</inkml:trace>
  <inkml:trace contextRef="#ctx0" brushRef="#br0" timeOffset="1117.4144">4907 3342 367 0,'-3'-7'503'0,"0"2"-66"0,0-2-105 0,0 2-74 16,1-1-55-16,1 0-31 0,-1 0-17 0,-1 1-7 0,3-1-3 15,-2 0-3-15,2 0-4 0,0 1-5 0,0 0-8 0,0-2-8 0,0 3-9 16,2-1-12-16,-1 0-11 0,1 2-13 0,1-3-13 0,1 1-10 0,0 1-11 16,1-2-9-16,-1 3-7 0,1-2-8 0,2 2-5 0,-1-1-3 0,3 2-5 15,-2-1-4-15,-1 1-3 0,2 0-2 0,1 1-2 0,1 1-1 16,-2 1 1-16,0 1 1 0,1-2 1 0,-1 5 1 0,0-3 1 0,0 4 2 16,-2-2 0-16,1 4 2 0,-1-1 0 0,-1 2 0 0,-2 0 1 0,3 1 2 15,-4 3 0-15,-1-1-1 0,-1 1-1 0,-1 1 0 0,-1 0-1 16,-1 2 0-16,-3-3-1 0,1 2-1 0,-1-1 0 0,-1 0 1 0,-2 1-1 15,-2-1 2-15,3-2 0 0,-3 2 1 0,1-3 1 0,2 0 1 16,-3-1 0-16,2 1 2 0,1-2 1 0,0-1 0 0,3-3 2 0,-4 2-1 16,4-3 2-16,2 1 1 0,0-2-1 0,1-1-2 0,-1 2 0 0,3-4-2 15,0 0-4-15,0 0-3 0,0 3-5 0,3-3-6 0,0 0-6 0,1-3-6 16,0 3-4-16,3 0-3 0,2-2-3 0,-1 0-3 0,0 0-3 16,4 0-3-16,0 1-2 0,-1-1-3 0,4 1-2 0,0 1 1 0,-1 0 2 15,0 0 4-15,2 0 4 0,-2 0 3 0,2 3 1 0,-2 0 4 16,0-1 0-16,-1 2 2 0,-1 1 3 0,1 2 2 0,-3-2 3 0,2 3 4 15,-4 1 3-15,2 2 3 0,-3-2 1 0,0 1 2 0,-2 1 1 0,-2 2 2 16,0-2 1-16,-3 2 4 0,0-4 1 0,-1 3 6 0,-3 0 6 16,1 0 6-16,-3-2 8 0,-3 3 5 0,-1-3 5 0,-1-1 4 15,-3 2 5-15,1-2 3 0,-3 0 1 0,0-2 3 0,-1-1 1 0,-1 1 2 0,1-3 0 16,-3 1-1-16,4 0-5 0,-3-3-3 0,3-1-6 0,-1 1-7 16,2-2-11-16,1-2-16 0,1 1-18 0,1-1-25 0,1-3-26 0,3 0-45 15,0-2-55-15,4 2-81 0,0-3-91 0,4-1-84 0,0-1-76 0,4-1-42 16,0 1-25-16,2 0-8 0</inkml:trace>
  <inkml:trace contextRef="#ctx0" brushRef="#br0" timeOffset="1309.0503">5502 3723 297 0,'0'4'586'0,"-2"1"5"0,2-1 3 0,-3-1-48 0,3 0-75 16,-2 0-115-16,1 0-138 0,1 0-76 0,-2 0-48 0,2 0-23 0,-1 0-11 15,-1 1-6-15,2 0-5 0,0 2-6 0,0 0-8 0,0 2-7 0,2-1-4 16,-1 3-7-16,-1-1-7 0,2 2-12 0,-1 1-12 0,1 1-20 16,1 0-22-16,-1 2-36 0,-2-1-42 0,3 0-60 0,0 1-67 0,0-1-102 15,-3 1-118-15,2 1-68 0,-1-1-43 0,-1 0-19 0,0-1-8 16</inkml:trace>
  <inkml:trace contextRef="#ctx0" brushRef="#br0" timeOffset="3083.7394">6184 3237 294 0,'0'-8'555'0,"0"1"-31"0,2 2-50 0,-2-1-85 0,2 0-100 0,-1 1-56 0,-1 2-34 0,0-2-19 0,2 1-11 16,-2 1-13-16,0 1-11 0,0 0-13 0,0-1-14 0,0 3-13 15,0 0-15-15,0 0-14 0,0 0-12 0,0 0-11 0,0 3-11 0,0 0-5 16,0 1-4-16,0 0-3 0,0 2-1 0,0 1 1 0,0 2 0 15,0 2 1-15,0 1 2 0,0 1 2 0,0 0 1 0,0 4 2 0,0 0 2 16,-2 4 0-16,2-1-1 0,-1 2-1 0,-1 0-6 0,-1 2-3 16,1 2-4-16,1 1-9 0,-1-1-13 0,-1 2-16 0,-1 2-19 0,2-2-21 15,0 1-24-15,-1 2-32 0,1-2-35 0,1 0-46 0,-1 2-52 0,1-4-77 16,1 1-88-16,0-1-89 0,0-1-90 0,1-1-42 0,1 0-15 16,-1-6-2-16</inkml:trace>
  <inkml:trace contextRef="#ctx0" brushRef="#br0" timeOffset="3303.0011">6713 3853 285 0,'0'-3'674'0,"0"3"-1"0,0 0-3 15,0 0-2-15,0 0-6 0,0 0-134 0,0 0-202 0,0 0-120 0,0 3-82 16,0 0-48-16,0 0-31 0,1 1-14 0,-1 3-7 0,2 1-2 15,-1-1-2-15,1 1 0 0,1 3-1 0,0 1 2 0,-1 0-2 0,-1 2-8 16,2 1-14-16,-1 0-22 0,-2 1-25 0,2 0-30 0,-2 1-34 16,-2 0-46-16,0 1-49 0,1 0-87 0,-2-1-107 0,-2-1-101 0,0 0-99 15,1 1-49-15,-1-4-26 0,-2 1-6 0</inkml:trace>
  <inkml:trace contextRef="#ctx0" brushRef="#br0" timeOffset="4883.9996">7515 3314 402 0,'-6'-8'558'0,"2"0"14"0,-3 1-78 0,4-1-124 0,-2 2-81 0,2-1-60 0,-3 0-32 0,3 0-20 0,0 1-7 0,-1 0-1 16,1 1-3-16,1 0-2 0,1 0-4 0,-1 1-7 0,1 1-8 0,-1-2-8 15,0 2-8-15,2 2-8 0,-1-2-9 0,1 1-11 0,0 1-10 0,0 1-9 16,0 0-10-16,0 0-9 0,0 0-10 0,0 0-10 0,0 0-11 15,0 0-9-15,0 0-12 0,1 0-10 0,3 0-8 0,-1 0-6 0,0 0-4 16,0 0-2-16,2 1 0 0,0 1-1 0,1-1-2 0,2 1 2 16,3-1 0-16,0 2 1 0,0 0 1 0,0 0 0 0,5 2 2 0,-3-2 1 15,4 1 1-15,-1 0 0 0,1 0-2 0,-1-1 1 0,1 1-2 0,-1 1-1 16,0-1 1-16,0-3 1 0,-2 2 3 0,0 1 0 0,-1-1 3 16,-2-1 3-16,0 1 4 0,-3-3 4 0,0 2 4 0,-3 1 4 15,2-3 2-15,-3 2 2 0,-1-2 3 0,-2 1 4 0,1 1 3 0,-2-2 4 16,0 0 2-16,0 0 4 0,0 0 2 0,-2 1-1 0,2 1 0 0,-1-2-1 15,-1 1-2-15,2-1-3 0,-1 3-1 0,-1-1-1 0,2-1-2 0,-2 2-3 16,1 0-2-16,-1 2-2 0,-2-1-2 0,2 4-3 0,-1-1 0 16,0 2 0-16,-2 0 0 0,0 3 1 0,2 2-1 0,-2 1 3 0,-1 1-1 15,1 2 2-15,-1 2 0 0,1-1 0 0,0 2-2 0,-1 3-1 16,0-1-2-16,1 2-1 0,0 2 0 0,0-1-1 0,1 2-1 0,-2-1-4 16,-1 2-5-16,1-3-7 0,1 3-13 0,0-3-17 0,-1 2-22 15,2-2-24-15,0-2-25 0,-1 1-26 0,2-1-33 0,0-1-38 0,1 1-49 16,1-5-55-16,1 1-102 0,0-2-126 0,1-1-80 0,1-3-55 15,1-1-20-15,0 0 0 0,2-4 13 0</inkml:trace>
  <inkml:trace contextRef="#ctx0" brushRef="#br0" timeOffset="5096.6943">8235 3910 135 0,'-2'-4'697'0,"1"1"8"0,-1 0 4 0,0 0 1 0,1 1-35 0,-1-1-53 0,2 2-145 0,-1-1-192 0,1 2-113 16,0 0-72-16,0 0-38 0,0 0-22 0,-2 2-11 0,2-1-8 0,-2 2-10 15,2 2-9-15,0-1-11 0,-1 4-9 0,-1-2-15 0,2 4-20 16,-1 0-23-16,-3 2-25 0,2 1-32 0,0-1-32 0,-1 4-49 0,1-1-56 16,1 2-104-16,-3-1-129 0,1 1-84 0,0 1-63 0,1 0-28 15,-1-3-13-15,0 1 4 0</inkml:trace>
  <inkml:trace contextRef="#ctx0" brushRef="#br0" timeOffset="5716.773">8971 3266 241 0,'0'-3'507'0,"2"0"-10"0,-2 2-74 0,0 1-109 0,0-1-62 16,-2-1-38-16,2 1-23 0,-3-1-13 0,2 2-9 0,-1-2-4 16,-1 1-9-16,1 1-10 0,1 0-10 0,-1 0-11 0,-1 0-13 0,3 0-17 15,-2 0-14-15,1 0-12 0,-1 1-9 0,0 1-6 0,-1 1-2 16,-3 1 2-16,3 2 0 0,-2 0 0 0,-3 2 2 0,2 0-1 0,-3 1-1 15,1 4 0-15,-2 0 0 0,-1 2 1 0,0 4 0 0,0-1-1 16,-2 1-2-16,1 4-5 0,0-1-5 0,0 2-8 0,1 1-4 0,-2 1-6 16,4 1-2-16,-1 0-3 0,1 0-3 0,3 2-3 0,-1-1-7 15,2-1-11-15,2 2-8 0,1-2-11 0,2 0-12 0,2-1-12 0,1-1-12 16,2-1-11-16,3-1-13 0,3-1-14 0,0-1-14 0,0-3-17 0,5-1-15 16,0-2-15-16,1-4-9 0,2 0-5 0,-1-2-2 0,2-2 3 15,-1-2 9-15,3-2 12 0,-3-2 13 0,0-1 14 0,0-1 21 0,-2-5 23 16,-1 3 27-16,-2-3 28 0,-2-2 31 0,-3 0 28 0,2 0 25 0,-5 1 26 15,-2-4 17-15,-3 2 17 0,-1-3 7 0,-1 3 5 0,-3-3 0 16,-2 1 0-16,-3 2-6 0,-1-1-8 0,-1-1-12 0,-1 2-10 0,-3 2-14 16,0-2-12-16,-2 3-14 0,0 0-11 0,0 1-12 0,-2 2-9 15,0 2-8-15,3 1-6 0,-1 1-10 0,2 2-10 0,-2 0-18 0,3 3-23 16,0 2-29-16,1-1-31 0,3 2-45 0,1 1-48 0,1 3-89 0,3-1-112 16,2 0-86-16,1 3-74 0,2-2-36 0,2 0-18 0,3 2-5 0</inkml:trace>
  <inkml:trace contextRef="#ctx0" brushRef="#br0" timeOffset="5920.8963">9270 3972 445 0,'0'-4'669'0,"0"2"5"0,0-1 2 0,0 1 2 0,0 1-105 0,0 1-155 0,0 0-119 0,0 0-100 0,0 0-62 0,2 0-43 0,-2 3-26 16,1 0-16-16,2 1-11 0,0 2-10 0,-1 2-8 0,1 1-9 15,0-1-4-15,1 4-3 0,-1 0-7 0,-2 2-8 0,1 1-16 0,0 2-21 16,-2 0-32-16,0 2-34 0,-2-1-49 0,-1 3-53 0,-2 0-88 16,2 0-106-16,-4 0-100 0,0-1-95 0,2 1-48 0,-1-1-25 0,-1 1-8 15</inkml:trace>
  <inkml:trace contextRef="#ctx0" brushRef="#br0" timeOffset="8234.7983">10014 3498 389 0,'-1'-5'553'0,"-2"0"-44"0,-1-2-75 0,1 1-74 0,-1-1-73 0,2 1-42 0,-1 0-29 0,2-2-16 0,-3 2-9 16,3-1-8-16,-1 2-6 0,0-3-9 0,2 2-6 0,-1-1-8 15,1-1-7-15,0 1-9 0,0 1-6 0,0 0-7 0,1 0-10 0,-1 0-8 16,2 2-10-16,1-1-10 0,1 1-12 0,-1-1-11 0,0 1-11 0,4-1-10 15,-2 3-9-15,0-4-10 0,3 5-7 0,0-2-8 0,3 0-7 0,-1 0-6 16,-1 3-6-16,4-2-6 0,-1 2-3 0,1 2-4 0,-2-1-1 16,3 3-3-16,-3 0 0 0,0 0 0 0,0 1-3 0,0 2 1 0,-1 1-1 15,-1 1-3-15,-2 2-4 0,-1 0-2 0,-1 3-1 0,-2 0 3 16,0 1 2-16,-1 1 3 0,-4 2 2 0,-1 0 3 0,-2 3 3 16,-3-3 1-16,0 5 2 0,-4-2 1 0,-1 0 0 0,-3 1 5 0,0 1 5 15,-2-1 3-15,1-2 2 0,-3 1 2 0,0 0 1 0,0-3 1 0,0 0 2 16,1-3 1-16,0 1 1 0,2 0 2 0,-1-5-1 0,4 0 3 15,1 1 2-15,-1-3 2 0,3-2 3 0,3 1 2 0,-1-3 3 0,3 0 4 16,1-2 4-16,0 1 5 0,2 1 4 0,1-5 2 0,0 2 1 0,2-1 2 16,2 1-1-16,1-2-1 0,2 0-2 0,0 0-3 0,3-2-4 0,1 1-4 15,1 1-5-15,3-2-4 0,1 0-6 0,0-1-6 0,5 3-12 0,-3-4-10 16,4 3-11-16,2-1-15 0,-2 1-15 0,2-3-16 0,-2 4-19 16,3 0-23-16,-3 0-26 0,0 0-34 0,1 0-34 0,-2 0-55 15,0 0-62-15,0 3-95 0,-2-2-108 0,2 2-60 0,-3-2-38 0,1 3-10 16,-4-1 3-16</inkml:trace>
  <inkml:trace contextRef="#ctx0" brushRef="#br0" timeOffset="8467.2036">10768 3886 120 0,'-4'-4'684'0,"-1"2"10"0,0-3 9 0,2 1 7 0,0 3 4 0,-2-2-117 0,4 2-180 0,-1-2-122 0,0 3-95 0,2 0-58 0,0 0-39 0,0 0-22 0,0 4-13 0,0-1-14 16,0 0-14-16,2 4-12 0,-2-2-13 0,2 2-15 0,-1 4-17 0,-1 1-21 15,2-1-26-15,-2 4-30 0,-2-1-30 0,1 3-50 0,-3 1-56 16,1 1-112-16,-3 2-139 0,-2-3-96 0,0 5-76 0,-2-2-42 0,-2 0-21 16,1 1-9-16,-3-1 2 0</inkml:trace>
  <inkml:trace contextRef="#ctx0" brushRef="#br0" timeOffset="9051.0107">11448 3568 114 0,'0'-5'553'16,"0"2"11"-16,0 2-38 0,0-2-66 0,-1 2-94 0,-1-1-109 0,0 0-61 15,1 1-37-15,-1 1-23 0,-1 0-15 0,1 0-11 0,-1 1-9 16,-3 1-14-16,3 1-10 0,-2 1-14 0,-3 3-13 0,2-1-9 0,-3 1-10 15,-1 2-6-15,0 3-2 0,-4 1-3 0,3 1-1 0,-3 3 1 0,3-2 2 16,-2 3 0-16,-1 0 1 0,4-1-3 0,-3 2-2 0,3 0-1 16,0 1-3-16,1 1 0 0,3 0-1 0,-1-2-2 0,2 2-5 0,1-1-5 15,2-1-8-15,0 1-8 0,4-1-8 0,0 0-7 0,2-3-9 0,1 0-11 16,2 1-9-16,2-3-12 0,0 1-10 0,1-4-10 0,2 0-11 16,1-1-5-16,0-2-4 0,1 0 3 0,1-1 7 0,0-5 7 0,0 1 9 15,0 0 12-15,0-3 14 0,0-3 17 0,-2 0 15 0,1-1 19 0,-1-2 19 16,-1-1 20-16,-2 1 22 0,-2-3 18 0,-2-2 16 0,0 1 11 15,-1-2 7-15,-3-2 7 0,-1 1 1 0,-1-4 2 0,-3 1-1 16,1-1-3-16,-5-2-4 0,2-2-6 0,-3 0-7 0,-2-1-9 0,-2-1-9 16,-1 0-10-16,-1 0-8 0,1-2-5 0,-4 0-3 0,1 1-3 0,-3-2 0 15,3 1-1-15,1 1 1 0,-1 0-2 0,0-2-2 0,5 2 0 0,-3 2-1 16,4-1-3-16,2 2-2 0,3 0-4 0,0 2-6 0,1-1-7 16,4 3-10-16,0-2-9 0,4 1-11 0,1 2-10 0,0 1-10 0,3 0-7 15,2 1-7-15,2 2-4 0,-2 2-1 0,4-1-2 0,-1 4 1 16,1 1-2-16,0 1 0 0,-1 1 3 0,1 3 1 0,-1 1 6 0,-1 1 5 15,1 3 5-15,-5 1 6 0,1 2 5 0,-1 4 3 0,-3 2-2 16,-2 2-5-16,-3 4-10 0,0 0-13 0,-5 4-23 0,-3 4-27 0,-4 0-36 16,-2 5-42-16,-5 3-90 0,-5 1-118 0,-2 6-93 0,-4 1-80 15,-5-1-42-15,-2 5-23 0,-1-3-8 0</inkml:trace>
  <inkml:trace contextRef="#ctx0" brushRef="#br0" timeOffset="24483.9808">16668 1306 321 0,'0'-5'473'0,"-2"0"-12"0,0 0-94 0,2 2-138 0,-1 0-72 0,-1-1-44 0,2 4-20 0,-2-3-14 0,2 1-4 0,0 2-6 16,0 0-6-16,0 0-6 0,0 0-10 0,0 0-9 0,0 0-6 0,0 0-8 16,0 2-3-16,0 1-7 0,0 1-4 0,0 2-4 0,0 1-4 0,0 1-2 15,0 1 0-15,0 2 1 0,0 1 3 0,0 3 3 0,0 0 2 0,0 2 2 16,0 1 1-16,0 0 1 0,-1 4-1 0,-1-1-1 0,1 0-2 15,-3 0-1-15,2 3-1 0,-1-2 0 0,-1 1-2 0,1 0 0 0,2-1-2 16,-3 0-1-16,1-1-1 0,0 1 1 0,0 0-2 0,-1-1-2 0,0-1 0 16,3 0-1-16,-3 0-6 0,1-2-6 0,-2 2-8 0,2-4-10 0,1 0-10 15,-1-1-10-15,2 0-11 0,-1-2-11 0,0-1-12 0,-2 1-12 0,3-3-13 16,1-1-13-16,-2 0-10 0,0-2-8 0,2-2-4 0,-1 2-4 16,-1-4-2-16,0-1-5 0,1 1-3 0,1-3-2 0,-3-1 2 0,-1-1 5 15,1-3 8-15,-2 1 8 0,0-4 13 0,-2 1 13 0</inkml:trace>
  <inkml:trace contextRef="#ctx0" brushRef="#br0" timeOffset="24783.0616">16470 1795 83 0,'-6'-12'113'0,"1"1"15"0,0-1 13 0,2 3 9 0,-2 1 3 0,3 0-1 16,-1 1-5-16,-1 0-7 0,2 3-10 0,-1 1-11 0,3-1-11 0,-1 1-12 15,1 1-10-15,0 2-10 0,0 0-8 0,0 0-12 0,1 2-11 0,2-1-9 16,2 2-7-16,-1 0-5 0,1 3-5 0,0-1-1 0,2 1 1 0,-1-1 0 16,3 3 0-16,-1 1 0 0,0 1 0 0,1-1-2 0,3-1-2 0,-3 1-5 15,4 2-3-15,-4-2-6 0,3 1-6 0,1 1-5 0,0-3-5 16,1 4-6-16,-1-5-6 0,1 2-5 0,1-2-7 0,-2 1-4 0,4-1-7 15,-5-1-4-15,6-2-4 0,-3 1-2 0,1-2-1 0,1 1 7 16,-2-4 8-16,0 0 11 0,1 0 12 0,0 0 9 0,-1-4 11 0,-2 1 12 16,0 1 13-16,-1-5 14 0,-2 1 15 0,2-1 15 0,-4 1 15 0,1 0 14 15,-3-2 13-15,-1 0 9 0,-2 2 6 0,2-3 7 0,-3 2 4 0,-1 2 4 16,-1-3 5-16,0 0-1 0,-1 4-5 0,-1-2-7 0,-1 0-6 16,0 1-11-16,-1 1-12 0,0-1-11 0,-1 2-14 0,-3 1-13 0,2-1-12 15,-2 3-13-15,-2 0-11 0,-1 1-11 0,0 2-9 0,1-1-8 0,-3 5-4 16,0 0-7-16,-3 2-8 0,2 1-15 0,-4 5-18 0,2-3-26 0,-1 5-30 15,-2 1-41-15,2 3-43 0,0 2-74 0,-1-1-88 0,-2 5-85 0,1 0-81 16,-1 1-43-16,2 2-24 0</inkml:trace>
  <inkml:trace contextRef="#ctx0" brushRef="#br0" timeOffset="25732.8985">15622 2317 248 0,'0'-6'392'0,"0"0"-74"0,0 1-72 0,0-2-70 0,0 2-40 0,2 2-22 0,-2-4-13 0,2 5-5 0,-1-3-3 0,-1 0-1 15,2 2-1-15,0 0-2 0,-1 0-4 0,-1 0-4 0,2 2-4 16,-1-2-5-16,-1 1-4 0,0 0-6 0,0 2-6 0,0 0-6 0,0 0-5 16,0 0-4-16,0 0-4 0,0 0-3 0,0 0-3 0,0 0 1 0,0 0-3 15,0 0-1-15,0 0-2 0,0 0-2 0,0 0-2 0,0 0-2 16,-1 0 0-16,-1 0-5 0,2 0-1 0,-3 0-2 0,3 0-2 0,0 0-2 16,-2 0-2-16,2 0-2 0,0 0-1 0,0 0-3 0,0 0-3 15,-1 0 0-15,1 0-2 0,0 0 1 0,-2 2-2 0,2-2 1 0,0 0-1 16,0 2 0-16,0-2 1 0,-2 0 0 0,2 1 2 0,0 1 0 0,0-1 0 15,0 1 1-15,0 1 1 0,0-2 1 0,0 0 0 0,0 2 1 16,0 1 1-16,0-1 1 0,0-1-1 0,0 1-1 0,0 2 0 0,-1-1 0 16,-1-1 0-16,2 2 0 0,-2 0 1 0,0 2-2 0,2-2 1 15,-2 1 0-15,-1-1 0 0,2 5 0 0,-3-3 0 0,1 3 0 0,2 2 0 16,-3-4 2-16,1 4-1 0,-2 0 1 0,-1 0 1 0,3 0-1 16,-2 3 0-16,2-3 2 0,-2 3-1 0,2-2 1 0,-2 2-1 0,1 0 1 15,-1 1-1-15,2-3 1 0,-2 2-1 0,2-1 1 0,0-2-2 16,-1 2 0-16,1-2-5 0,2-2-1 0,-2 0-4 0,1 1-4 0,-1-4-4 15,3 1-4-15,-2-3-1 0,2 0-1 0,-1 0-3 0,-1-3-3 16,2 1-2-16,0-3-4 0,0 0-3 0,-1-3-1 0,1-1-1 0,0-1 0 0,-2-2 0 16,2-1 2-16,0-2 2 0,0-2-2 0,0 0-2 15,0-5-1-15,0 1 0 0,0-2 2 0,0-1 1 0,0 0 3 0,2-3 3 16,-1 1 1-16,-1 1 6 0,2-2 4 0,-1 0 6 0,-1 1 10 0,2 1 9 16,-2 1 8-16,0 1 10 0,0 1 8 0,0 3 9 0,0-2 6 0,0 4 9 15,0 0 7-15,0 1 6 0,0 3 4 0,0 0-1 0,0 3-1 0,0-2-5 16,0 4-6-16,0-2-7 0,0 5-6 0,2-2-5 0,-1 2-5 15,1 0-6-15,1 2-4 0,0 1-6 0,0 1-7 0,2 1-4 0,1 0-2 16,-1 3-1-16,4 1 0 0,-1 0 1 0,0 1 2 0,4 3 1 16,0-1 1-16,-1 2 1 0,3 0 0 0,1 1 0 0,0 0-1 0,0 2-2 15,3 2-3-15,-2-3-7 0,5 2-8 0,-2 1-12 0,0 1-13 16,3-4-15-16,-2 2-17 0,1 1-21 0,1-2-20 0,0-1-22 0,-3-1-23 16,3 0-29-16,-1-1-30 0,-2 1-36 0,1-2-38 0,-1-3-47 15,-3 1-50-15,1-4-42 0,-2 0-34 0</inkml:trace>
  <inkml:trace contextRef="#ctx0" brushRef="#br0" timeOffset="25968.1163">15984 2297 112 0,'-9'-16'478'0,"4"-1"-42"0,-1 3-70 0,1 0-70 0,0 3-72 0,0-1-39 16,1 2-23-16,-1 0-11 0,2 1-3 0,2 1-5 0,-1 2-5 0,0 0-7 15,2 2-11-15,-1-3-11 0,-1 5-12 0,2-1-13 0,0 2-12 16,0 1-11-16,0 0-12 0,0 1-9 0,0 2-11 0,0-1-8 0,2 5-5 15,-2 0-2-15,1 1-1 0,-1 3 2 0,0-1 1 0,0 4 3 16,-1 1 2-16,-1-1 3 0,2 3 0 0,-1 0 1 0,-3 2 1 0,0 0-1 16,3 1 0-16,-3 2-2 0,1 0 1 0,0-2-3 0,0 3-1 0,-1-1-5 15,1 1-7-15,0-2-14 0,0 1-14 0,0-1-17 0,1 0-19 16,-1 0-23-16,3-2-26 0,-1 1-31 0,1-2-34 0,1 0-45 16,1-2-50-16,1-1-64 0,1-2-70 0,3-1-63 0,-1-2-61 0,-1-1-26 15,3-3-8-15</inkml:trace>
  <inkml:trace contextRef="#ctx0" brushRef="#br0" timeOffset="26317.411">16141 2443 32 0,'-5'-8'545'0,"1"3"12"0,-1-2 12 0,2 2-90 16,-2 0-141-16,0 1-90 0,2 1-62 0,0 0-39 0,0 0-26 15,-2 1-18-15,4 0-11 0,-1 2-12 0,0 2-12 0,-1 0-13 0,0 1-12 16,0 1-12-16,0 0-10 0,-1 4-6 0,1-1-5 0,-1 2-2 15,-1 3-1-15,3-2 0 0,-1 3-1 0,0 1 1 0,1-2 1 0,-1 2 0 16,3 2 0-16,-1-1 0 0,1 0-1 0,0 0 1 0,1-1-1 0,-1 2-2 16,3-3-4-16,1 1-2 0,-3-1-4 0,4-1-1 0,-2 0-1 15,5-2-4-15,-3 0 0 0,1-3 0 0,0 1-1 0,-1-2 0 0,4-1 1 16,-2-2 1-16,1-1 2 0,-2 0 2 0,3-2 3 0,-1-2 4 16,0-1 4-16,3-1 3 0,-3-2 3 0,0-2 1 0,-1-1 3 0,0-2 1 15,0-1 2-15,-1 0 0 0,-1-3 1 0,-2-1 0 0,0 1 1 0,-1-2 1 16,-2-2 1-16,-2 0-2 0,1 1 0 0,-2-1 1 0,-1 2-3 15,-2-1 0-15,-1 0-3 0,0 0-1 0,-1 2-2 0,-2 0-3 0,0 1-3 16,-2 2-5-16,3 3-4 0,-2-2-14 0,1 3-18 0,1 2-23 0,-2 1-24 16,1 2-35-16,2 2-39 0,-2 2-58 0,3 2-66 0,1 2-98 15,2 2-111-15,0 1-60 0,2 2-32 0,2 1-14 0</inkml:trace>
  <inkml:trace contextRef="#ctx0" brushRef="#br0" timeOffset="26932.791">16925 2321 186 0,'1'-7'522'0,"1"0"6"0,-2 0-72 0,-2 0-112 0,2-1-69 0,-4 3-47 0,1-4-33 16,-2 4-21-16,2-2-19 0,-2 1-13 0,0-2-16 0,-1 2-15 0,-2 2-14 16,0-3-15-16,-1 4-13 0,0 0-13 0,-3-1-12 0,3 3-9 0,-4-1-11 15,0 2-7-15,2 0-6 0,-3 2-5 0,1 1-3 0,-1 2-1 16,3-2-1-16,-3 4 0 0,3-1 0 0,1 1 0 0,-2 2 1 0,4 0 1 15,0 3-1-15,0-2 1 0,4 4 2 0,0-2 0 0,3 3 1 16,1 0 0-16,1 1-2 0,3 1-1 0,0-2-3 0,6 3-3 0,-1 0-5 16,2 1-4-16,3-2-7 0,-1 1-7 0,6 1-7 0,-2-2-6 0,2 0-5 15,2 1-4-15,-1-2-4 0,0 0-3 0,0-1 0 0,-1-1-2 16,-2 0 3-16,2-3 1 0,-4 3 4 0,-1-4 5 0,-3 2 5 0,-2-2 5 16,1-3 7-16,-6 1 7 0,1-1 4 0,-3 0 6 0,-4-2 5 15,1 1 6-15,-6-3 5 0,0 0 3 0,-3 1 3 0,-3-4 4 0,-2 0 2 16,-2 0 1-16,-4 0 3 0,-1 0 2 0,-4 0 1 0,2-4 1 15,-3 1-1-15,1 0-2 0,0-1 0 0,0-1-3 0,0 0-3 0,1 0-3 16,4-1-8-16,-1 1-8 0,5-2-13 0,-1 1-14 0,5-1-18 16,1-1-21-16,4 1-25 0,-1-2-31 0,4 2-35 0,5-2-42 0,2 0-48 15,1 0-53-15,8 2-73 0,0-3-81 0,3 0-40 0,2 1-20 16</inkml:trace>
  <inkml:trace contextRef="#ctx0" brushRef="#br0" timeOffset="28015.8693">17074 2470 182 0,'4'0'572'0,"-4"-1"10"0,2-1 6 0,-2 2-75 0,0 0-117 0,0 0-84 16,0 0-70-16,0 0-49 0,0 0-37 0,0 0-29 0,0 0-23 0,-2 2-18 16,1-1-19-16,-2-1-15 0,3 1-15 0,-2 3-11 0,2-1-9 15,-1 0-7-15,-1 2-6 0,2 0-3 0,0 5-2 0,0-1 1 0,0-1 1 16,0 4 1-16,0-3 1 0,0 3 2 0,0 1 0 0,2 1 1 0,-1 0-1 16,-1 1-4-16,2-2-6 0,-2 2-4 0,3-2-5 0,-2 2-8 15,2-3-7-15,-1 1-6 0,0-1-5 0,-1-2-5 0,3-1-4 0,-3 0-1 16,1-2-3-16,-1 1 2 0,3-1 5 0,-1-5 4 0,0 1 6 15,1-1 7-15,-1-2 5 0,-1 0 6 0,1-2 7 0,2-3 6 0,-2 2 6 16,2-6 4-16,-2 2 8 0,3-3 4 0,-1 0 4 0,0-1 3 16,0-1-1-16,-2-1 3 0,2-2 2 0,-2 1 3 0,3 0 3 0,-3 1 5 15,2-1 2-15,-2 1 3 0,2 1 2 0,-2 0 0 0,0 1-2 0,1 0-3 16,0 4-4-16,-2 0-7 0,-1 0-6 0,2 0-7 0,-1 2-8 16,0 2-6-16,-1 3-5 0,2-2-5 0,-1 2-2 0,1 2-3 15,1-2-4-15,-1 5 0 0,3 0-1 0,-2 2 1 0,0 1 0 0,0-1 1 16,0 4 5-16,1-1 1 0,0 3-1 0,0-4-1 0,0 4-2 15,2-1-4-15,-3-1-2 0,1 3-3 0,-2-3-4 0,3 3-1 0,-3-4-2 0,2 0-2 16,-1-1 0-16,0 2-1 0,0-4 1 0,-1 0 4 0,1 0 7 16,-1-3 7-16,0 1 8 0,1-2 6 0,-1-1 3 0,0-2 4 0,0 0 3 15,-1 0 3-15,1-4 2 0,0 1 3 0,2-4 4 0,-2 2 5 16,0-2 6-16,4-2 2 0,-4 0 4 0,0-2 0 0,0-1 1 0,0 0 1 16,0-1 4-16,0-1 4 0,-1-1 3 0,0 2 2 0,-2-3 1 15,0 2-1-15,0-1-2 0,0 1-3 0,-2 2-6 0,0-3-5 0,1 3-5 16,-1 0-6-16,-1 2-5 0,0-1-6 0,2 4-7 0,-1-1-7 15,2 3-10-15,-2-2-8 0,2 4-9 0,0 1-10 0,0-1-8 0,0 3-8 16,0 0-8-16,0 3-8 0,2-1-11 0,1 1-9 0,3 4-13 0,-3 0-15 16,2 0-14-16,2 0-14 0,1 4-12 0,2-2-10 0,0 3-8 15,1-2-6-15,3 2-6 0,2-2-1 0,0 0-3 0,-2-1 1 0,5 1 6 0,-3-3 9 16,3 3 12-16,-2-3 17 0,1 2 18 0,1-4 23 0,-5 0 24 16,3-2 28-16,-2 0 27 0,0-2 28 0,-2 2 23 0,-1-3 25 15,-2 0 26-15,0 0 20 0,-1-3 19 0,-1 2 16 0,-3-4 12 0,0 2 11 16,-4-2 11-16,2-2 3 0,-3 2 2 0,0-2-2 0,0 2-5 15,0-5-8-15,-3 3-6 0,2-1-10 0,-3-1-12 0,1 2-10 0,-2-1-11 16,2-1-11-16,-3 1-12 0,0 1-10 0,-1 0-12 0,2 0-10 0,-1 2-9 16,0 0-9-16,-2 1-8 0,0-1-7 0,2 2-5 0,-1 2-6 15,-2 1-4-15,4 1-4 0,-3 1-3 0,2 0 0 0,-2 5-2 0,2-1 0 16,-1-1 0-16,3 4-2 0,-3 3 0 0,0-4-2 0,0 4-1 0,2 0-4 16,2 2-4-16,-2-1-6 0,2 1-5 0,1 0-6 0,2-1-7 15,-1-2-5-15,1 3-5 0,1-3-5 0,-1 3-4 0,2-2-4 0,1-2-2 16,1-1-2-16,-1-2 1 0,2 1 2 0,-2-3 5 0,2 0 8 0,1 0 5 15,-2-3 7-15,1 0 9 0,0-1 7 0,1-1 7 0,-1-1 5 16,1-3 8-16,1 1 9 0,-3-2 8 0,1-1 11 0,-2 0 9 0,2 0 6 16,0-1 6-16,-2-1 7 0,0 0 7 0,-1-1 5 0,-1 2 5 0,2-3 4 15,-3 3 5-15,2 0 0 0,-2 0-2 0,2 2-4 0,-1-1-6 16,-1 2-9-16,2 1-9 0,-2 1-11 0,2-1-12 0,-1 2-9 0,-1 1-9 16,0 1-8-16,3 2-7 0,-1-1-4 0,2 1-5 0,-1 1-3 15,1 2-4-15,0 2-4 0,1-1-4 0,0 2-8 0,3 0-7 0,-2 1-5 16,2 0-8-16,0 0-12 0,1 1-13 0,-1-2-17 0,2 1-19 15,-2-2-17-15,4 2-17 0,-2-1-16 0,0-1-16 0,4-1-16 0,-5-4-17 16,5 2-21-16,-1-4-20 0,-1 1-13 0,1-4-11 0,0 1 5 16,1-2 14-16,-1-2 23 0,-1-3 31 0,1-1 35 0,1-3 34 0,-3 0 35 15,1-2 39-15,-2-1 38 0,2-2 45 0,-4 0 45 0,1-3 46 0,-3-1 41 16,2-1 33-16,-3-2 22 0,0-1 18 0,-2 3 5 0,3-4-2 0,-3 1-2 16,-1 1-5-16,-1-2-8 0,1 2-9 0,-2 0-8 0,2 0-7 15,-1 3-9-15,-1 3-6 0,0-2-5 0,0 1-4 0,0 4-8 16,0 0-10-16,-1 4-12 0,1-1-12 0,-2 4-14 0,2-1-15 0,0 2-16 15,0 3-16-15,0 1-12 0,-2 2-11 0,2 1-10 0,0 1-10 16,-1 3-7-16,-1 3-8 0,2 1-4 0,-1 4-1 0,1 2-2 0,-2 4 2 16,0 1 2-16,2 5 4 0,-1 2 4 0,-2 1 6 0,3 5 4 0,-1 1 0 15,1 3 2-15,-2 0-1 0,0 3-3 0,2 0-2 0,0 2-3 16,0-2-6-16,0 2-7 0,0 0-4 0,0-1-8 0,0-2-8 0,0 4-11 16,0-5-12-16,0 1-10 0,0-1-7 0,0-2-8 0,0-1-7 0,0-1-7 15,0-1-8-15,0-3-5 0,0 0-6 0,0-3-6 0,0-2-10 16,0-3-9-16,0-2-7 0,0-1-6 0,0-2-5 0,0-2-14 0,0-5-20 15,0-1-34-15,0-1-42 0,0-2-45 0,0-5-46 0,0 0-37 16,0-3-32-16,0-3-20 0</inkml:trace>
  <inkml:trace contextRef="#ctx0" brushRef="#br0" timeOffset="28248.4719">18041 2653 344 0,'0'-22'535'0,"2"1"12"0,0 1-73 0,-2 1-119 0,1 2-79 0,3 2-64 0,0 1-38 0,-3-1-31 0,4 3-20 0,-2 0-15 0,2 2-15 15,3 1-15-15,0 2-14 0,0 2-14 0,1-2-14 0,2 2-14 0,0 0-10 16,2 5-9-16,1-3-6 0,1 3-6 0,-1 3-3 0,0 1 0 16,2 1 0-16,-4 0-1 0,2 3 2 0,-2-1-1 0,-1 4 0 0,0-1 1 15,-5 3 0-15,0-4 1 0,-1 6 1 0,0-4 1 0,-5 3 1 0,-3-1 3 16,-2 0 3-16,0-1 2 0,-3 1 2 0,-1-1 2 0,-7-4 1 16,2 5 3-16,-5-4 1 0,-2-1 1 0,0 1-2 0,-4-2-3 0,2-2-11 15,-3 0-17-15,-2-2-24 0,3 0-28 0,-1-1-43 0,1-1-47 16,0 1-83-16,1-2-97 0,2-2-85 0,3 1-75 0,0-2-39 0,6-2-21 15</inkml:trace>
  <inkml:trace contextRef="#ctx0" brushRef="#br0" timeOffset="29116.3221">15622 2959 333 0,'-12'-1'351'0,"3"-1"-89"0,-5-1-68 0,1 1-54 0,1 1-28 0,-1-3-13 0,0 4-4 0,0-2 0 0,0 1 2 16,2-1 2-16,-3 0 0 0,1 2-1 0,1-1-1 0,2 0-3 0,1 1-4 15,-2-2-4-15,5 1-6 0,-2 1-6 0,1-2-7 0,1 1-6 0,1 1-6 16,2 0-6-16,2 0-7 0,-3 0-3 0,4 0-6 0,0 0-2 16,0 0-4-16,4 0-1 0,-1 0-3 0,2 1 1 0,4 1-2 0,0-2 2 15,4 1-1-15,4 1-2 0,5-2 0 0,1 1 2 0,7 0 0 0,4-1 2 16,4 4 1-16,5-4 0 0,6 1-1 0,3 1-4 0,2 0-3 16,6 0-3-16,4 1-2 0,1 0 1 0,4 0-1 0,2-2 2 0,1 4-2 15,4-2 1-15,2 2-3 0,-1-1-1 0,5 1-1 0,2 1-2 0,-1-2-1 16,2 0-1-16,0 3-1 0,0-1-1 0,1-1-1 0,-4 2-2 15,-1-2-1-15,1 0 0 0,-5-1 0 0,-1 3 1 0,-5-2 0 0,-1-2 0 16,-1 2 2-16,-4 0 0 0,-5-2 4 0,-1 0 3 0,-7 0 2 0,-1-2 5 16,-6 1 1-16,-2-1 1 0,-5 1 2 0,-1-2 6 0,-7 0 4 15,-4 0 5-15,-2 0 6 0,-4 0 3 0,-4-2 3 0,2 1 2 16,-9 1 0-16,1-2-3 0,-3-1-3 0,-2 2-5 0,-2-1-13 0,-1-1-19 16,-4 0-25-16,-1 0-30 0,-2 0-42 0,-4 1-46 0,-2 2-74 0,-4-3-92 15,0 1-105-15,-4 0-112 0,-2 1-58 0,-2-3-30 0,-3 4-14 16</inkml:trace>
  <inkml:trace contextRef="#ctx0" brushRef="#br0" timeOffset="37099.3657">4410 2704 113 0,'0'-1'199'0,"0"-2"-37"0,0-1-21 0,0 3-14 0,0 0-9 0,0-1-8 0,0-1-3 16,0 2-1-16,0-1-6 0,-2 1-5 0,2-2-5 0,0 1-3 15,0 2-4-15,0-3-6 0,0 1-4 0,0 0-2 0,0 1-4 0,0-1-6 16,0 0-1-16,0 2-3 0,0-1 0 0,0 1-3 0,-2-2-3 15,2 2 0-15,0-2-1 0,0 2-3 0,0 0-2 0,0 0-2 0,0 0-4 16,0 0-2-16,0 0-2 0,0 0 0 0,0 0-3 0,0 0 0 0,0 0-3 16,0 0-2-16,0 0-2 0,0 0-1 0,0 0-2 0,0 0-2 0,0 0-1 15,0 0-1-15,0 0 0 0,0 0-1 0,0 0 0 0,0 0 1 0,-1-3 1 16,1 3 2-16,0 0 0 0,0 0 1 0,0 0 2 0,0 0 1 16,0 0 1-16,0 0 0 0,0 0-1 0,0 0 1 0,0 0-1 0,0 0 1 15,0 0-2-15,0 0-2 0,0 0-1 0,0 0 0 0,0 0-2 0,0 0-2 16,0 0-3-16,0 0 0 0,0 0-4 0,0 0-2 0,0 0-3 0,0 0 0 15,0 0-2-15,0 0 0 0,0 0-3 0,0 0-3 0,0 0-1 0,0 0-2 16,0 0-1-16,0 0 0 0,0 0-2 0,0 0 0 0,0 3 0 16,0-3 0-16,0 0-2 0,0 0 0 0,0 0 0 0,0 0 0 0,0 0-1 15,0 0 1-15,-2 0 0 0,2 0-1 0,0 0-2 0,0 0 2 0,0 0-1 16,0 0 1-16,0 0-2 0,0 2 1 0,0 0 1 0,0-2-2 0,0 0 2 16,-1 1-1-16,1-1 2 0,-2 4 2 0,2-3 3 0,0 1 3 15,0 0 2-15,-2 1 4 0,1-1 3 0,1 1 0 0,-2 0 1 0,1-2 4 0,-1 4 0 16,2-3 2-16,0 3 1 0,-2 0-1 0,2-1 2 0,-1 0-2 15,-1 1 1-15,2 1-1 0,-2 0-1 0,0-2-3 0,2 3 0 0,-2 1-1 16,2-3-1-16,-1 3 0 0,-1-2 0 0,2 1-1 0,-2 1-1 16,1-1 2-16,1 2-1 0,-2 0-2 0,2-1 1 0,-1 0-2 0,-1 2 1 0,2-1 0 15,-2 0-1-15,2 1-1 0,-1-2 1 0,1 4-2 0,0-2 1 16,0 2-1-16,0-3 0 0,0 2 0 0,0 1 2 0,0-3 0 0,0 4-1 16,0 0 1-16,0-2-2 0,0 1 1 0,0 2 0 0,0-2 0 15,0 1 2-15,-2 1-2 0,2-1 1 0,0 1 1 0,-1 0-1 0,-1 2 2 16,2-1 1-16,-2 0 1 0,2 0 2 0,-1 1 1 0,-1 1 2 0,2 0 0 15,-3-3 0-15,2 4 2 0,1 0-1 0,-3-1 2 0,1 1 1 0,-1-2 1 16,3 2-1-16,-2-2 0 0,-1 4-1 0,1-3-1 0,1 0 0 0,-1 3-2 16,1-4 1-16,-1 1-2 0,0 1 0 0,2 0-1 0,-3-1 0 15,3 1-1-15,-4-2-1 0,4 1-1 0,-2 0-1 0,2 0-1 0,-3-2 0 16,3 2-1-16,-2-3 1 0,1 2-2 0,-1-1 1 0,2 0-2 0,-3 0 0 16,3-2 0-16,-2 3-1 0,-1-2 2 0,1-2-1 0,1 2-1 0,-1-2 0 15,2 1 0-15,-1 1-1 0,-1-2-1 0,-1-1 0 0,2 2 1 0,-1-1-1 16,1-2 0-16,-1 3 1 0,0-1 0 0,2-2 0 0,-1 0 0 15,-1 1-1-15,2 1 1 0,-1-2-1 0,-1 1 1 0,2-3 0 0,-2 2 0 16,2 0 0-16,-1-1 0 0,-1 2 0 0,2-2 1 0,0-2-1 0,0 3 1 16,0-1 0-16,0-2 1 0,0 0-1 0,0 2 0 0,0-1 1 0,0-1-1 15,0 1 1-15,0-1-1 0,0 0 0 0,0 3 0 0,-2-2-1 0,2-1 0 16,-1-1-1-16,1 1-1 0,0-1 0 0,-2 2-1 0,2-2 1 16,0 1-1-16,-1-1-1 0,-1 1 1 0,2 0 0 0,-3 1-1 0,2-4 1 15,1 2 0-15,0-1-1 0,-2 2 1 0,1-1-1 0,1-1 1 16,-2 2 0-16,2-1 0 0,-2-2 0 0,2 2 0 0,-1 1-1 0,-1-2 1 0,2 2 0 15,-1-3-2-15,-1 1 1 0,2 0 0 0,0 0 1 0,0 1-1 0,-2-2 1 16,2 2 0-16,0-1-2 0,0 1 1 0,0-2-1 0,0 2 2 16,0 1-1-16,0-3 2 0,-1 1 0 0,1 2 1 0,0-2 0 0,-2 0 0 15,2 0-1-15,0 1 1 0,-2-2 2 0,2 0 1 0,-1 3 0 16,1-4 0-16,0 2 0 0,-2 0 2 0,2 0-1 0,0 1 0 0,0-3 1 16,-1 2-1-16,1-2 1 0,-2 1-1 0,2-1 0 0,0 0 1 0,0-2-1 15,0 2 0-15,0-2 0 0,0 1 0 0,-3 1-1 0,3-3-1 16,0 2 1-16,0-1-1 0,0-1-1 0,0 0 1 0,0 0-1 0,0 2 0 15,0-2 0-15,-1 0 1 0,1 0 0 0,0 0 0 0,0 0 1 16,0 0 2-16,0 0 1 0,0 0 2 0,0 0 1 0,0 0 2 0,0 0 3 16,0 0 0-16,0 0 2 0,0 0 2 0,0 0 3 0,0 0 2 15,0 0 3-15,0 0 2 0,0 0 3 0,0 0 3 0,0 0 2 0,0 0 2 0,1 0-1 16,-1-2-1-16,3-1-5 0,-3 0-7 0,2 0-6 0,-1 0-7 16,1-1-6-16,1-1-5 0,-1-4-6 0,1 4-6 0,0-3-8 0,0-1-9 15,-1 0-9-15,3-2-9 0,1 0-10 0,-3 1-6 0,2-2-2 0,0 2-1 16,-1-2 1-16,1-1 0 0,1 0-4 0,-1 2-3 0,1-3-2 15,-2 0 1-15,-1 1 2 0,2 1 2 0,-2-2 2 0,1 1 3 0,-1 1 2 16,1-2 2-16,-3 1 2 0,2-1 3 0,-3 2 1 0,2 0 1 0,-2-2 2 16,0-1 3-16,0 2 0 0,0 0 1 0,0-1 1 0,-2-1 1 0,2 2 3 15,-1-2 3-15,-1 0 4 0,2 0 5 0,-1-2 3 0,-1 1 1 16,0-2 2-16,2 1 0 0,-1 0 3 0,-1-2 2 0,2 0 0 0,0-1 1 16,0 0-2-16,0 0-3 0,0-1-2 0,2 1-1 0,-1 1-2 15,1-2-1-15,0 0-3 0,1 1-1 0,0 0 1 0,0 0 2 0,-1-1 2 0,3 1 0 16,-1 2 1-16,2-2 3 0,-2 1 2 0,0-1 1 0,0 3 2 15,-1-2 2-15,3 0 2 0,0 4 1 0,-1-5 3 0,0 4 2 0,1 0 0 16,-3-1-2-16,2 1 3 0,0-1 3 0,-1 2 2 0,1-1 7 0,-2 1 3 16,2 0 8-16,-3 1 6 0,1-1 5 0,2 0 3 0,-2 2 3 15,0 0 7-15,0-1 5 0,0 0 7 0,-1 1 3 0,1 1 2 0,0 0 1 0,-1-2 0 16,1 2 1-16,-1 0-3 0,1 2-3 0,-1-2 0 0,-1 0-1 16,3 2-1-16,-2-2-1 0,1 2-4 0,-1 0-5 0,1-1-3 0,-1 0 0 15,-1 4-2-15,1-2-1 0,1 2-1 0,-1-1-3 0,-1 1-2 0,1-1-1 16,0 2-4-16,-1 0-3 0,-1 0-2 0,3 2-1 0,-3-3-1 0,1 3-2 15,1 0 1-15,-2 1-3 0,0-2-1 0,0 2-1 0,0-1-2 16,0-1-2-16,0 2 0 0,0-2 2 0,0 3-1 0,0-3 1 0,0 2 1 16,0-1 1-16,0-1 0 0,0 2 0 0,0-1 0 0,0 1-1 0,0-2 1 15,0 0 1-15,0 3 1 0,0-3 4 0,0 2 1 0,0 0-1 0,0 0 1 16,0 0 0-16,0 1 0 0,0-1-1 0,0 1 1 0,0 0 0 16,0 1 1-16,0-3 0 0,-2 4-1 0,2-3 0 0,0 2-2 0,0-2-4 15,0 2-1-15,0-1-2 0,0-1-1 0,0 3 0 0,0-2 1 0,0 0-2 16,0 2 2-16,0-2 0 0,0 2-2 0,0-1 0 0,0-1-2 0,0 2 1 15,-1-2-2-15,1 2 0 0,0 0-1 0,0-1 0 0,0 1 1 0,0-2-2 16,0 2-2-16,0 0 0 0,0-1-1 0,0 1-2 0,0 0 1 16,0 0-1-16,0 0 2 0,0 0 0 0,0 0 0 0,0 0 2 0,0 0 0 15,0 0-1-15,0 0 0 0,0 0-1 0,0 0 0 0,0 0 1 0,0 0-1 16,0 0 2-16,0 0 1 0,0 0 0 0,0 0 0 0,0 0 1 16,0 0 1-16,0 0 0 0,0 0 0 0,0 0 1 0,0 0 1 0,0 0 1 0,0 0 1 15,0 0 0-15,-3-1 0 0,3 1 1 0,0 0 0 0,0 0 0 16,0 0 1-16,0-2 1 0,0 1 0 0,0 1 0 0,-1-2 0 0,1 1 0 15,0 1 1-15,0-2-1 0,0 1 1 0,-2-1-1 0,2 0 0 0,0 2-1 16,0-1 1-16,0 1 0 0,0-1 0 0,0-1 1 0,0 2 0 16,0-1 0-16,0 1-1 0,0 0-2 0,0 0-2 0,0 0 0 0,0 0-3 15,0 0-2-15,0 0-3 0,0 0-3 0,0 0-3 0,0 0-5 0,0 0-6 16,0 0-3-16,0 0-4 0,0 0-4 0,0 0 0 0,-2 1-1 0,2 1 0 16,-1 0-1-16,-1 2 1 0,2-1 0 0,-1 3 2 0,-1-1 0 0,2 2 6 15,-2 0 5-15,-1 3 3 0,1 2 5 0,1-2 4 0,-4 3 3 16,2 2 3-16,0 0 0 0,0 4 2 0,-2-2 0 0,2 3 1 0,-2-1-1 15,2 3 0-15,-2 1 0 0,2 0 1 0,-3 4 0 0,1-2 1 0,2 2-1 16,-2 0 0-16,2 2 0 0,-2-1 2 0,2 1 1 0,-3-1 2 0,3 1 2 16,-2-1 2-16,2 2 2 0,-2-1 1 0,0 1 2 0,3-1-1 0,-1-2-1 15,-1 1 0-15,1 3-3 0,-1-4-1 0,1 2 0 0,0-2-1 16,1 1-2-16,-1 1 0 0,0-4-1 0,1 4-1 0,-1-4 0 0,0 1-1 16,2-2 1-16,-2 1-2 0,1 1-1 0,-1-2 1 0,1 0-1 0,1-2-1 15,-1 2 0-15,0-2-2 0,-1 0 0 0,2-1 0 0,-1-2 0 16,0 2-1-16,-1-1 0 0,0-1-1 0,2-1 1 0,-1 0-2 0,-1 0 0 15,1-1-1-15,1-2 0 0,-1 2-1 0,2-2-1 0,-3-1 0 0,3 1 2 16,-2-1-2-16,-1 0-1 0,1 1 1 0,1-3 1 0,-1-1-1 0,2 1 1 16,-1-1 3-16,-1 1 1 0,2-3 1 0,-3 2 1 0,2-4 1 0,1 1 2 15,-2 0 0-15,2 0 1 0,-1-1-1 0,-1 1 1 0,2-4 0 16,0 2 1-16,0-2-1 0,0 3-1 0,0-2 0 0,0-2-1 0,0 1-1 16,0-1 0-16,0 0 0 0,0-2-2 0,0 2 2 0,0 0 0 15,-2-1 2-15,2-1 0 0,0 2 0 0,0-1 1 0,0-2-1 0,0 0 1 16,0 0-1-16,0 0 0 0,0 1 2 0,0-1 0 0,0 0 2 15,0 0 1-15,0 0 0 0,0 0 1 0,0 0 1 0,0 0 1 0,0 0 3 16,0 0 2-16,0 0 3 0,0 0 2 0,0 0 4 0,0 0 3 0,0 0 2 16,0 0 3-16,0 0 0 0,0 0-2 0,0-1-1 0,0-1 0 15,0-1-3-15,0 0-1 0,2-1-4 0,-2 0-3 0,2-3-3 0,-1 2-3 16,-1-3-2-16,2 0-5 0,-1-1-2 0,2 0-7 0,0-1 0 0,-1-3-1 16,1 2-2-16,0-3-1 0,1-1-1 0,-1 0-1 0,2-1-1 0,-2-1-1 15,3-3-3-15,-3 3-1 0,3-4-3 0,-1-1-4 0,0 0 0 0,0 0-3 16,2-2 1-16,-2-2 1 0,0 1-1 0,0-1-1 0,-2-1 2 0,2-1-2 15,-1-1 0-15,1 1-1 0,-2-1 2 0,0-1 1 0,1 0 3 0,-3 1 1 16,1 0 2-16,1-3-1 0,-3 3 0 0,2 0-1 0,-1-2 0 16,-1 2 2-16,0-3 0 0,0 3 0 0,0 0 1 0,0-2 2 0,0 2-2 15,0-3-1-15,-1 3 1 0,1 0 4 0,-2-2 2 0,2 2 2 0,0 0 2 16,0 0 2-16,0 0-1 0,0 2 2 0,0-2 1 0,2 2 2 0,-1 1 0 16,-1 1-1-16,2 0-1 0,1 2 1 0,0 1-2 0,-2 1-2 15,3 0 1-15,-1 1-2 0,-2 3 0 0,3 1-2 0,-3 1-1 0,1 2 0 16,1-1 0-16,0 4-1 0,-1-2 1 0,0 4 2 0,-1 1 1 0,-1-1 1 15,3 2-1-15,-3 2-2 0,1-1 0 0,1 2-1 0,-2 0-1 16,0 1 1-16,0-1 0 0,0 1-1 0,0 0 0 0,0 2 0 0,0 0-2 16,0 0 0-16,0 0 0 0,0 0-1 0,0 0 1 0,0 0 1 0,0 0 1 15,0 0 2-15,0 0 1 0,0 0 2 0,0 0 1 0,0 0 1 0,0 0 1 16,0 0 1-16,0 0 4 0,0 0 1 0,0 0 4 0,0 0 2 16,0 0 4-16,0 0 1 0,0 0 3 0,0 0 1 0,0 0 2 0,0 0 0 15,0 0 2-15,0 0-1 0,0 0-1 0,0 0 1 0,0 0-1 0,0 0-2 16,0 0-3-16,0 0-2 0,0 0-3 0,0 0-2 0,0 0-2 0,0 0-3 15,0 0-2-15,0 0-1 0,0 0-1 0,0 0-1 0,0 0 0 0,0 0 0 16,0 0 0-16,0 0 1 0,0 0 1 0,0 0 0 0,0 0 0 16,0 0 0-16,0 0 3 0,0 0-1 0,0-1 2 0,0 1-1 0,0 0 0 15,0 0-1-15,0 0-2 0,0 0-4 0,0-2-4 0,0 0-5 0,0 2-11 16,0 0-11-16,0-3-10 0,2 3-11 0,-1-1-14 0,-1 1-16 0,0-1-19 16,2-1-22-16,-2 2-26 0,1-3-27 0,-1 3-29 0,0 0-29 0,0 0-47 15,0 0-59-15,0 0-38 0,0 0-22 0</inkml:trace>
  <inkml:trace contextRef="#ctx0" brushRef="#br0" timeOffset="38584.3576">4460 2818 7 0,'0'0'188'0,"-2"-1"-27"0,2 1-16 0,-1-2-11 0,1 0-7 0,0 2-4 0,0 0-6 0,-2-3-5 0,2 3-4 0,0-1-2 0,0 1-3 0,-1-1-4 15,-1-1-2-15,2 2 0 0,0-3-1 0,0 3-3 0,-2-2-6 0,1 1-10 16,1-1-3-16,0 0-7 0,-3 2-1 0,3-2 0 0,0-1-1 0,-1 3 0 16,1-2-3-16,-2-1-5 0,2 2-3 0,0 0-4 0,-2-1-4 15,2 1-3-15,0-2 2 0,0 1 2 0,0 1 1 0,0-3 1 0,0 3-3 0,0 0-4 16,0-1-5-16,0-1-5 0,0 2 0 0,0-1 0 0,0-1 0 16,0 0-1-16,0 0-1 0,0 1-2 0,0-1-3 0,0 1-4 0,0-1 1 15,0-1 2-15,0 4 2 0,0-3 2 0,0 1-1 0,0 0 0 0,0-1 0 16,0 0 0-16,0 1 1 0,0 0 0 0,0 0 2 0,0 1 1 0,0-1 1 15,0 0-1-15,0 2-3 0,0-3-4 0,0 3-4 0,0 0-2 16,0 0-2-16,0 0-2 0,0 0-1 0,0 0-4 0,0 0-4 0,0 0-5 16,0 0-4-16,0 0-4 0,0 0-4 0,0 0-4 0,0 0-3 0,0 0-3 15,0 0-3-15,0 0-5 0,0 0-2 0,0 0-5 0,0 2-1 16,2-1 1-16,-2 1 2 0,0 1 2 0,2-1 1 0,-1 2 3 0,-1 1 3 0,3 0 2 16,-3-2 4-16,1 4 2 0,1-2 4 0,-2 2 3 0,0 0 5 15,2 0 3-15,-2 1 3 0,0 1 2 0,0-1-2 0,0 2 1 0,0-3 0 16,0 3 0-16,0-1 1 0,0-2 0 0,0 2 1 0,0 0-1 0,0-2 0 15,0 0 2-15,0 3-1 0,0-3 0 0,0-2 1 0,0 2-1 0,0-2 2 16,0 0 0-16,0-2 2 0,0 1 0 0,0-1 1 0,0-2 1 16,0 3 2-16,0-3 1 0,0-1 4 0,0 0 3 0,0 0 4 0,0 0 2 0,0 0 6 15,0 0 4-15,0 0-2 0,0 0-2 0,0 0-5 0,0-1-4 16,0-3-3-16,0 2-2 0,0-3-3 0,0 1-3 0,0-1-4 0,1 0-4 16,-1-3-4-16,2 0-5 0,-2-1-5 0,1 0-6 0,1-1 0 0,0-1 2 15,-1 1 1-15,1-2 3 0,1-1 2 0,-1 3 1 0,-1-2 1 16,3 0 2-16,-3 0 0 0,2 3 3 0,0-1 1 0,-1 0 3 0,-1 3-1 15,1 0 0-15,-2 2-1 0,1 0-1 0,1 1-3 0,-2 1-5 0,0 2-6 16,0-2-5-16,0 3-5 0,0 0-1 0,0 0-3 0,0 1-2 16,0 2 0-16,0 2-2 0,0-1 2 0,0 2 0 0,0 1-2 0,0 2-8 0,0 1-11 15,-2 2-13-15,1 0-20 0,-1 1-23 0,-1 1-45 0,1 0-53 16,-2 1-91-16,1 1-110 0,0-1-65 0,-2 0-41 0,0 2-21 0</inkml:trace>
  <inkml:trace contextRef="#ctx0" brushRef="#br0" timeOffset="39242.7767">4501 2747 345 0,'0'0'417'0,"0"0"-56"0,0 0-78 0,0 0-58 0,0 0-47 0,0 0-32 0,0 0-25 16,0 0-18-16,0 0-17 0,0 0-14 0,0 0-14 0,0 0-16 16,0 0-15-16,-1 0-11 0,-1 1-11 0,2 1-10 0,-1 0-6 0,-1 1-14 15,0-1-18-15,1 2-21 0,-1 1-25 0,-1 0-34 0,0 2-43 0,-1-1-74 16,0 1-95-16,1 2-56 0,-2 0-41 0,0 0-23 0</inkml:trace>
  <inkml:trace contextRef="#ctx0" brushRef="#br0" timeOffset="40615.9608">2650 1738 27 0,'2'-4'437'0,"-2"-2"-24"0,0 1-55 0,0 1-69 0,0-1-45 0,0 2-34 16,-2-1-23-16,1 0-20 0,1 1-6 0,-2 0 1 0,2-2-2 0,-3 1-1 15,1 1-6-15,1-1-8 0,-1 1-8 0,-1 1-9 0,1-1-9 0,1 1-9 16,-1 0-12-16,-1-1-14 0,0 3-12 0,2-2-10 0,-1 1-13 0,-1 1-17 16,0 0-10-16,-1 1-10 0,1 1-8 0,-2 0-7 0,0 1-6 0,-2 2-6 15,2-3-3-15,-3 5-3 0,0-4-1 0,-1 6 0 0,1-3 1 0,0 2-1 16,0 1 1-16,-1-1 1 0,2 2 1 0,1 0 1 0,-1 0 1 0,3 0 2 16,-1 0 2-16,2 1 0 0,0 0 1 0,3-1 1 0,0 1 1 0,0 1 1 15,1-2 1-15,3 2 1 0,-1 0 0 0,3-1 0 0,0 0 0 0,1 1-1 16,1 0-1-16,1-2-3 0,0 0 0 0,1 1-1 0,2-1-2 0,1 0-2 15,1 2-2-15,-2-3-2 0,0 3-2 0,2-4-2 0,-2 1 1 16,0 2-1-16,-1-2 0 0,-3-2 0 0,3 3 2 0,-3-1 0 0,-3-2 2 16,1 1 1-16,-1-3 2 0,-2 1 1 0,-3 2 3 0,0-2 4 0,0 0 3 15,-3-1 3-15,-2 2 3 0,-1-2 3 0,-1 0 2 0,-2 2 2 0,0-4 1 16,-3 2 2-16,-2-1 0 0,3 0 1 0,-3-2 0 0,0 2 0 0,-1-1-4 16,1 0-7-16,0-2-11 0,0 1-10 0,1-1-15 0,-1-1-15 15,3 0-22-15,1-1-25 0,-1-1-41 0,3 1-48 0,0-2-69 0,1 0-81 16,2-2-69-16,2 1-65 0,1-2-38 0,1-1-23 0</inkml:trace>
  <inkml:trace contextRef="#ctx0" brushRef="#br0" timeOffset="40964.9246">2843 1869 389 0,'0'-2'588'0,"2"-1"10"0,-2 2-12 15,0-1-19-15,-2 1-111 0,2 1-153 0,-2-2-91 0,1 1-61 0,1 1-35 16,-3 0-23-16,0 0-19 0,1 0-13 0,1 1-13 0,-3 1-11 15,1-1-12-15,0 2-12 0,-2 0-8 0,0 1-10 0,-1 1-4 0,0 0-4 0,0 2-3 16,-1 1 0-16,2-1-1 0,-2 3 2 0,0-1-1 0,2-1 2 16,1 3 1-16,-3-1 1 0,4 0 0 0,-3 2 2 0,3 0-1 0,1-2 0 0,-1 0-2 15,3 1 1-15,-2-1-4 0,2 0-3 0,2 0-5 0,-2 2-5 16,3-3-8-16,-1 0-7 0,1-2-8 0,3 1-8 0,-1-3-10 0,1 3-9 16,-1-2-7-16,3-2-9 0,1 1-5 0,-1-3-5 0,2 0-3 0,2 1-2 15,-2-3 2-15,1-3 5 0,3 1 8 0,-1 0 10 0,-1-3 10 0,0 2 13 16,-1-2 13-16,1-1 13 0,-4 0 15 0,0-2 16 0,0 0 16 0,-2 2 14 15,-3-3 13-15,-1 1 15 0,0-1 9 0,-2-1 4 0,-2 0 5 16,-1 1 4-16,-2-1 0 0,-2 1 0 0,0-1-2 0,-1 0-4 0,-2 0-6 0,0 1-7 16,-3-2-8-16,0 2-11 0,2 2-9 0,-3-2-10 0,0 1-8 0,1 3-6 15,-1-4-13-15,1 4-13 0,1 0-19 0,2 0-17 0,2 3-20 0,-3-1-17 16,5 0-18-16,-1 1-14 0,3 1-18 0,-1 1-19 0,3 0-26 16,2 0-29-16,0 0-36 0,0 0-43 0,0 4-51 0,2 1-54 0,1-3-22 0</inkml:trace>
  <inkml:trace contextRef="#ctx0" brushRef="#br0" timeOffset="41266.3749">2984 1893 335 0,'3'-2'500'0,"-1"-1"-10"0,2 1-55 0,-2 1-76 0,-1 0-59 0,-1-2-48 15,2 3-38-15,-2 0-33 0,0 0-20 0,0 0-17 0,0 0-19 16,0 0-20-16,0 0-21 0,0 0-20 0,0 0-18 0,0 0-19 0,3 0-14 0,-1 0-16 16,-1 0-9-16,1 3-8 0,1-2-5 0,0 2-3 0,1 2-1 0,1 0-1 15,0-2 2-15,-1 4 4 0,0-2 2 0,0 2 4 0,0 0 4 0,1 1 2 16,-2-1 3-16,3 1 3 0,-2 1-1 0,0 0 0 0,0-1 0 0,-1 1-1 15,0-1 1-15,-1 1 0 0,-1-1-1 0,1-1 1 0,-2-1 2 16,1 0 1-16,-1 0 5 0,0-2 2 0,0 1 4 0,0-3 8 0,-1 3 9 16,1-3 11-16,-2 0 7 0,2-1 7 0,-3-1 5 0,1-1 4 0,1-1 5 15,-2 0 2-15,-1-1 2 0,1-1 0 0,0-1 0 0,0 0-2 0,-2-4-2 0,2 1-6 16,0 1-7-16,1-3-12 0,1-2-10 0,-1 2-10 0,2-2-12 16,0-1-14-16,0 1-15 0,0-1-13 0,2 0-15 0,1-1-18 0,2 1-18 15,1-2-16-15,0 2-20 0,2 0-18 0,0 1-21 0,1-4-20 0,1 3-20 16,0 2-23-16,2 1-26 0,-1 0-29 0,1-2-34 0,1 5-37 0,0-1-47 15,0-2-52-15,-2 3-23 0,3 2-6 0</inkml:trace>
  <inkml:trace contextRef="#ctx0" brushRef="#br0" timeOffset="41516.9777">3305 1613 19 0,'-4'-5'515'0,"0"2"5"15,-1-1-2-15,0 1-76 0,2-2-114 0,0 0-78 0,0 2-58 0,1-1-31 0,1 2-19 16,-1-1-16-16,2 2-16 0,-2-3-15 0,2 3-14 0,0 1-18 0,0 0-18 15,0 0-15-15,0 0-16 0,0 0-11 0,0 1-14 0,2 1-5 0,-2 1-8 16,2 2-3-16,-1-1-1 0,1 2 1 0,1 1 2 0,-1 1 5 0,1-1 4 16,-2 5 5-16,1-1 5 0,1 1 5 0,0 1 7 0,-1 2 3 0,-1 1 2 15,2 0 1-15,-3 1 2 0,2 1-2 0,-2-1 1 0,0 1-2 16,0 0-2-16,0 2-1 0,0-1-3 0,0 1 0 0,0 0-1 0,0-2 1 16,0-1 0-16,0 1 2 0,0 0 2 0,0-1 0 0,0 1 1 0,0-2-2 15,2-2-3-15,-1 1-9 0,-1-2-8 0,2-1-13 0,-2 0-12 0,3-2-18 16,-1-1-20-16,-1-2-26 0,2-1-25 0,1-1-38 0,0-1-42 0,1-1-51 15,1-1-57-15,-1-2-64 0,0-2-68 0,1-1-37 0,2-1-24 0</inkml:trace>
  <inkml:trace contextRef="#ctx0" brushRef="#br0" timeOffset="41662.6547">3243 1833 3 0,'-12'-2'468'0,"2"-1"-20"15,2 3-31-15,1-2-81 0,0 2-105 0,2 0-71 0,0 0-56 0,2 0-32 16,1 0-19-16,1 0-12 0,1 0-10 0,0 0-6 0,3 2-6 0,0-2-8 15,1 2-7-15,2-1-11 0,3-1-9 0,-1 2-12 0,3-2-13 0,3 0-18 16,1 0-17-16,2-2-28 0,1 2-31 0,0-1-45 0,3-1-49 16,-2 0-64-16,3-1-69 0,-2 1-45 0,0-1-32 0</inkml:trace>
  <inkml:trace contextRef="#ctx0" brushRef="#br0" timeOffset="41998.2505">3474 1861 20 0,'-2'3'335'0,"1"-1"-76"16,-1-1-63-16,2 2-57 0,-1-3-37 0,1 1-27 0,0-1-16 0,0 0-8 16,0 0-5-16,1 0-2 0,-1 2-2 0,2 0-1 0,-1-2-1 0,4 1-4 15,-2-1-4-15,0 0-1 0,2 0-7 0,1 0-5 0,1 0-4 16,2-1-4-16,-1 1-5 0,0-4-7 0,3 3-5 0,-3-2-4 0,3 0-5 0,1 0-3 16,-2-1-3-16,0 0-5 0,2 1 3 0,-4 0 2 0,2-2 10 15,-2-2 13-15,1 3 11 0,-1-1 9 0,-2 2 16 0,-1-4 19 0,-2 4 14 0,2-1 13 16,-2 1 9-16,-3-2 5 0,1 0 9 0,-1 3 9 0,-1-1 4 0,-1 0 2 15,-1 0-4-15,-1 0-7 0,-1 1-5 0,0 0-6 0,-3 1-10 16,2 1-10-16,-3 0-9 0,-1 0-8 0,0 0-5 0,-2 1-2 0,2 1-7 16,-1 0-5-16,-3 1-6 0,1 1-5 0,1-1-4 0,1 1-2 0,-1 3-2 15,0-1-3-15,2-2-3 0,1 4-4 0,0-1-5 0,-1 0-3 0,3 1-3 16,0 0-2-16,2 1-4 0,2-2-1 0,0 4 0 0,1-3-2 0,1 4 0 16,1-4-2-16,1 3-6 0,1-2-6 0,1 0-12 0,2 1-14 0,2-1-17 15,1 0-19-15,2 1-23 0,2-3-24 0,1 1-37 0,3-3-43 0,0 2-65 0,4-4-72 16,0 2-71-16,1-2-69 0,3-1-35 0,-2-1-15 0</inkml:trace>
  <inkml:trace contextRef="#ctx0" brushRef="#br0" timeOffset="42517.8434">4019 1864 214 0,'-3'-3'531'16,"2"0"7"-16,-1 0 4 0,2 0-84 0,-2-1-130 0,2-1-84 0,-1 2-60 16,1-2-35-16,-2 3-23 0,2-3-11 0,0 3-5 0,0-3-3 0,-2 0-4 15,1 2-4-15,1-1-7 0,-2 1-7 0,2-2-10 0,-1 2-7 0,-1 0-6 16,0 0-6-16,-1 0-6 0,2 0-5 0,-4 2-4 0,2-1-7 0,-2 1-7 16,0-3-7-16,-1 4-4 0,0-1-5 0,-2 1-4 0,-2 0-5 0,1 0-4 15,-2 1-4-15,0 1-3 0,-2 0-2 0,-1 1-2 0,1 1 0 0,-2-1-2 16,2 1 1-16,-1 3 0 0,1-1 0 0,-1 1-1 0,1 0 0 0,3 1 1 15,-4-1-2-15,5 2 0 0,-1-3-1 0,1 2-1 0,3 1 1 0,-1 0 2 16,2 0-1-16,-1 1 0 0,3-3 2 0,2 1 0 0,-1-1-1 0,2 0 1 16,0 1-2-16,3-1 0 0,-1 1-1 0,2-2-3 0,1-1-2 0,1 0-2 15,1 0-3-15,1 0-4 0,3-3-5 0,-2-2-6 0,5 0-4 0,-3 0-5 16,2-2-3-16,1-1-2 0,1-4-1 0,0 2-1 0,1-3 4 0,0 0 6 16,0-2 5-16,0 0 4 0,-2-2 6 0,0 0 8 0,-1-1 10 0,1 0 8 15,-3-1 11-15,-1 0 13 0,0-3 10 0,-2-2 8 0,-1 2 9 0,-1-2 9 16,2-1 8-16,-3-1 7 0,-2-2 8 0,0 0 7 0,0-1 8 0,-1 1 10 15,-2-1 8-15,0 1 7 0,-2-1 8 0,2 4 9 0,-3-2 5 0,0 0 3 16,0 4 2-16,-1 2 2 0,1 0-2 0,-1 1-5 0,2 2-4 0,-1 2-7 16,0 1-10-16,0 3-14 0,1-1-13 0,-1 1-14 0,1 3-19 0,2-1-22 15,-1 2-16-15,-1 3-13 0,2 0-13 0,0 0-10 0,-2 3-6 0,2 1-7 16,0 1-3-16,0 3-5 0,0 1 1 0,0 3 0 0,0 3 3 16,0 2 4-16,2 1 4 0,-2 3 6 0,3 0 2 0,-1 3 0 0,-1-1-8 15,1 2-9-15,1 2-11 0,-1 0-14 0,0 0-13 0,-1-1-16 0,2 0-14 0,-1 1-16 16,1 2-20-16,-2-4-22 0,-1 2-25 0,0 1-29 0,0-4-32 0,-1 3-32 15,-2-3-65-15,1-1-81 0,-1 0-76 0,0-3-71 0,-2 2-32 16,2-4-14-16,-2 0 1 0</inkml:trace>
  <inkml:trace contextRef="#ctx0" brushRef="#br0" timeOffset="43220.3603">2856 2344 478 0,'-11'-1'543'0,"-3"-1"8"0,2-1-68 0,-2 1-105 16,2 1-74-16,0 0-59 0,-2-2-35 0,3 1-24 0,-1 1-13 0,2-2-6 0,-1 1-9 15,2 0-8-15,-1 1-9 0,0-2-10 0,1 2-7 0,1-1-8 0,2 1-6 16,-1-2-4-16,1 1-8 0,0 1-8 0,1 1-7 0,2-2-5 0,0 2-9 16,1 0-6-16,-1-3-6 0,3 3-7 0,0 0-8 0,0 0-11 0,0 0-9 15,0 0-12-15,0 0-11 0,2 0-9 0,1 0-3 0,0 0 0 16,2 0-1-16,4 0 1 0,1 0-1 0,1-1 1 0,6 0-2 0,5 1-3 16,1-3-4-16,5 1-7 0,5-1-3 0,5-1-4 0,1 1-6 0,4-2-5 15,3 1-7-15,2-3-8 0,2-1-8 0,-1 3-10 0,-1-3-7 0,0 2-8 16,0-1-5-16,-1-1-5 0,-4 1 3 0,1 0 2 0,-3 0 4 0,-1-1 5 15,-2 1 7-15,-5 1 6 0,0-1 6 0,-1 0 6 0,-4 2 6 16,-3-1 7-16,-2-1 9 0,-3 4 10 0,-3-4 9 0,-2 2 9 0,-3 2 6 16,-2-1 4-16,-4 1 1 0,-1 1-2 0,0-3 0 0,-5 3-2 0,0 1 0 15,-5-1-1-15,0 0 0 0,-3 1-1 0,-4 1-3 0,1 0 0 0,-4 1-4 16,-2 1-3-16,-3 0-3 0,0-1-6 0,-3 1-1 0,-1 3-2 16,-3 0-4-16,-1-1-3 0,-1 3-7 0,-2-2-3 0,1 1-8 0,-2 1-8 15,-1 0-6-15,0 1-4 0,-2 1-5 0,0-2-4 0,0 3 0 0,-2-1-1 16,0-1 3-16,2 1 3 0,-1 0 5 0,1 0 3 0,0 2 5 0,-1-3 5 15,6 4 8-15,-1-3 7 0,2-1 7 0,3 1 6 0,0-1 8 16,2 1 9-16,2 0 9 0,4-2 11 0,-2 1 7 0,3 0 7 0,4-1 7 0,0-2 10 16,1 4 8-16,2-4 7 0,2 0 5 0,-1-1 6 0,2-1 2 15,3 2 2-15,-1-3 1 0,2 2 0 0,-2-3 2 0,4 1 0 0,-1 1 2 16,0-3-1-16,1 1 2 0,1-1 1 0,0 0 2 0,1 2 3 0,1-2 1 16,1 0 3-16,3 0 1 0,-1-2 0 0,3 1 0 0,3-1-3 15,0-1-3-15,2 0-4 0,6 0-4 0,-2-1-5 0,5-1-7 0,2 1-7 16,3-1-8-16,1 0-7 0,2-2-8 0,3 2-7 0,1-2-7 0,2 0-4 15,1-1-6-15,3 2-7 0,-2 0-6 0,2 0-7 0,2 0-7 0,0 2-6 16,-3-1-5-16,2-2-6 0,-1 1-4 0,-2 2-5 0,0-1-2 0,1 0-1 16,-4-2-1-16,0 4-1 0,-4-2 1 0,1 2 5 0,-3-1 3 15,-3 1 7-15,-2-2 5 0,-3 2 5 0,1-1 6 0,-5 1 4 0,-1 0 2 16,0 0 0-16,-5-1-3 0,0 3-4 0,-2-1-9 0,-1-1-11 0,-3-1-23 16,0 3-28-16,1-3-71 0,-3 4-96 0,-1-3-89 0,-1 3-88 0,-1 0-46 15,0 0-27-15,-1-4-12 0</inkml:trace>
  <inkml:trace contextRef="#ctx0" brushRef="#br0" timeOffset="44364.8527">4805 2150 306 0,'-5'0'367'0,"-1"0"-67"0,1 0-90 0,0 0-99 0,1 0-51 0,-1 0-28 0,2 0-11 0,-1 0-1 16,1 1 5-16,2 0 9 0,-1-1 5 0,0 1 3 0,2-1 0 0,0 0 1 15,0 0 0-15,0 0-1 0,0 0-3 0,0 4-3 0,2-4-5 16,-2 3-5-16,3-2-7 0,0 1-4 0,-1-1-1 0,3 2 0 0,0-1 4 15,2 0 4-15,1 2 5 0,2-1 4 0,2 0 6 0,1 0 4 0,4-1 3 16,1 0 3-16,5-1 3 0,4 1 3 0,3 1 1 0,4-1 0 16,5-2-1-16,4 0-3 0,6 2-3 0,5-2-4 0,4 0-4 0,9 0-4 15,3-2-6-15,6 2-5 0,5-2-4 0,6 1-1 0,3-1-3 0,6-1-3 16,7 1-1-16,6 1-2 0,2 0-3 0,9-1-5 0,4 1-6 16,3 1-2-16,3-2 1 0,4 1 7 0,9 1 5 0,2 0 3 0,3 0 0 15,2 0-2-15,-2 1-4 0,2 1-8 0,2-2 0 0,-2 3 2 0,2-2-1 16,-2 0 1-16,-2 1 1 0,-1 1 0 0,-6-1-7 0,-7-1-10 15,-2 1-7-15,-5 0-4 0,-9 1 0 0,-5-3 2 0,-5 2 5 0,-5-2 7 16,-5 0 1-16,-5-2-1 0,-3 2 3 0,-5-3 3 0,-3 1 5 0,-7 0 6 16,-3-1 5-16,-2 0 5 0,-7 0 4 0,-1 0 3 0,-4 0-2 15,-4 0-5-15,-5 0-2 0,-3 0-2 0,-5 2-2 0,-3-1-2 0,-5-1-3 16,-5 2-4-16,-5-1-4 0,-3 1-3 0,-1 1-5 0,-8-2-4 16,-1 1-10-16,-3 1-13 0,-5-2-17 0,-2 0-22 0,-3 1-40 0,-5-1-47 15,-3 0-90-15,-4 1-111 0,-3-3-64 0,-4 3-41 0,-5-1-21 0</inkml:trace>
  <inkml:trace contextRef="#ctx0" brushRef="#br0" timeOffset="45482.9867">5382 1535 329 0,'0'-4'485'0,"-2"-1"-38"0,2-2-60 0,-1 1-78 0,-1 2-85 0,0-1-44 0,1 1-24 0,-2-1-12 16,1-1-5-16,0 3-3 0,-1-1-2 0,1 0-5 0,1 1-5 0,-1 0-6 15,-2-2-6-15,4 2-6 0,-2-1-7 0,2 4-11 0,-1-2-12 0,-1 0-10 16,2 1-11-16,-1-1-8 0,1 2-5 0,0 0-7 0,0 0-6 15,0 0-7-15,0 0-5 0,0 0-7 0,0 0-6 0,0 0-7 0,0 0-3 16,0 0-6-16,0 0-2 0,0 0-3 0,0 0-4 0,0 0-4 0,0 3-3 16,0-1-3-16,0 0-1 0,0-2 0 0,0 4 2 0,0-3 1 0,0 2 2 15,1 1 1-15,-1 0 2 0,0 0 3 0,0 1 2 0,0 1 2 0,0-1 2 16,0 5 5-16,0-3 3 0,0 3 4 0,0-2 2 0,0 3 1 16,0-1 1-16,0 1 1 0,0 1 0 0,0-1 1 0,0 4 0 0,0-3 1 15,0 2 1-15,0-2 1 0,0 2-1 0,0-1 1 0,0 2-1 16,2-1 0-16,-1-1-1 0,1 0-1 0,0 1-2 0,2-1-5 0,-1-1-1 0,0 0-4 15,2-1-6-15,0 0-3 0,1-2-4 0,2 1-5 0,-2 0-6 16,1-3-4-16,1-2-5 0,1 2-5 0,-1-2-6 0,2-1-5 0,-1-3-6 16,2 0-3-16,0-1-3 0,2-1 2 0,-2 0 3 0,3-2 3 15,-1-2 5-15,-2 0 9 0,3 0 9 0,-1-2 9 0,-1-3 12 0,-1 3 14 16,1-6 15-16,0 3 13 0,-2-1 13 0,-1-1 15 0,0-3 14 0,-1 1 11 16,-3-3 7-16,0 2 8 0,0-2 8 0,-2-2 6 0,1 1 7 0,-2 0 2 15,0 1 4-15,-1 0 0 0,-1-1 0 0,0 1 0 0,0 3 2 0,-1 0-3 16,-1 0-3-16,2 1-3 0,-2 3-2 0,2 0-6 0,-1 2-10 15,-2 3-10-15,3-1-14 0,-2 2-11 0,1-1-14 0,1 3-16 0,0-1-16 16,0 1-16-16,0 2-11 0,0 0-12 0,0 0-9 0,0 0-6 0,0 2-4 16,0 1-2-16,0 1 1 0,1 1 1 0,1 2 2 0,-2-1 5 0,3 5 4 15,-2 0 7-15,-1-1 6 0,2 3 1 0,-2 2-2 0,2-1-2 0,-1 0-7 16,2 1-9-16,-1 2-14 0,-2-2-15 0,2 0-15 0,-1 2-21 16,-1-2-21-16,2 3-26 0,-2-3-28 0,1 2-34 0,1-2-35 0,0-1-55 15,-1 2-62-15,-1-3-71 0,2 1-79 0,1-2-37 0,0 0-21 0,-2-2-3 16</inkml:trace>
  <inkml:trace contextRef="#ctx0" brushRef="#br0" timeOffset="45882.7274">5804 1692 43 0,'-2'-7'581'0,"2"0"11"0,-1 0 4 0,-1-1 1 0,2 1-103 0,0 2-154 0,0-1-97 0,0 2-66 0,0-1-40 0,0 1-25 16,0 0-19-16,0 2-17 0,2-1-19 0,-1 2-18 0,-1-1-17 0,2 0-15 15,-1 2-12-15,1 2-7 0,1 0-7 0,1 1-7 0,1-1-4 0,-1 1-2 16,0 2-2-16,0 1 0 0,-1-1 0 0,2 2 3 0,-2 0 3 16,3 2 4-16,-3 0 1 0,-1 1 2 0,-1 2 0 0,1-2 0 0,-2 0 1 15,0 1 1-15,-2 1 0 0,1 0 1 0,-3 0 1 0,1-2 1 0,-1 1 2 16,-1-1 3-16,0 1 2 0,0-2 1 0,1-1 4 0,-1 1 2 0,-3-2 4 16,3-2 3-16,2 0 8 0,-2 0 6 0,2-2 7 0,0 0 6 15,0-2 7-15,1 1 3 0,-2-2 5 0,2 0 2 0,1-2 3 0,-1 1 1 16,2-2 1-16,-2 0-1 0,2-2-2 0,0 0-1 0,2-4-6 15,-2 2-7-15,3-1-7 0,-1-2-7 0,4 0-8 0,-3-1-3 0,3 1-6 0,-1 0-1 16,3-2-4-16,1 0-4 0,1-1-3 0,-2 3-2 0,4-2-2 0,-2 1-3 16,3 1-2-16,-1 1-1 0,-2-1-1 0,4 0 2 0,-3 3-1 0,-1 1-1 15,0 0-2-15,0 1-3 0,0 1 0 0,-1 1-2 0,-1-1 1 16,0 4-1-16,-2-1 0 0,3 1 1 0,-2 1-1 0,-1 3 2 0,-1-1 0 16,0 1 3-16,1 2 1 0,-3-1 2 0,2 4 3 0,-2-2 3 0,0 3 2 15,-1-1 2-15,1 1-4 0,-3 0-8 0,2 2-12 0,-2-1-15 16,0 2-24-16,-2-1-28 0,2 2-36 0,-3-3-44 0,1 2-90 0,-1-1-113 15,0 1-82-15,0-1-69 0,1 0-37 0,-1-1-22 0</inkml:trace>
  <inkml:trace contextRef="#ctx0" brushRef="#br0" timeOffset="46433.9867">6316 1685 357 0,'0'0'529'0,"0"-4"3"0,0 1-68 0,0 1-104 0,0-3-75 0,0 0-60 0,0 2-36 0,0-1-22 16,0 1-13-16,0-2-5 0,0 0-8 0,0 3-3 0,-2-3-11 16,2 2-13-16,-1 0-11 0,-1 0-11 0,0 0-12 0,1 1-13 0,-2-1-13 15,1 1-11-15,-1 0-10 0,-2 1-11 0,2-3-7 0,0 4-7 0,-2 0-6 16,2 0-6-16,-2 0-5 0,0 0-4 0,-2 0-1 0,0 4-4 0,1-3-2 15,-2 4 1-15,0-1 0 0,2 1 1 0,-2-1 0 0,1 4 1 0,0-2 2 16,2 3-1-16,0-2 0 0,2 3 1 0,0-1 1 0,1-1-2 16,1 2-1-16,1 1-2 0,1 0-5 0,1-1-5 0,1 1-7 0,2-1-5 15,1 1-8-15,3-1-5 0,1 1-5 0,0-1-6 0,2 1-2 0,1-2-3 16,1-1-2-16,-1 1 0 0,2-1 2 0,0-1 3 0,0 0 3 0,-3-3 6 16,1 2 7-16,-1-2 6 0,-4 1 10 0,0 0 10 0,1-2 13 15,-3-1 15-15,-1 1 15 0,0-1 16 0,-3 1 13 0,-1-3 10 0,-1 0 8 16,-1 2 2-16,-1-2 2 0,-1 0 0 0,-2 0 0 0,-3 0 0 0,-1-2-4 15,-1 2-3-15,-1-1-6 0,-5-1-8 0,2-1-8 0,-2 1-12 0,0 1-10 16,-1 0-9-16,0-2-11 0,1 0-12 0,0 0-11 0,2-1-11 16,0 3-18-16,1-2-19 0,2 0-30 0,2 0-34 0,1 0-49 0,3-2-56 15,2 3-92-15,1-2-110 0,2 0-67 0,3-1-43 0,0 2-18 0,4-4-8 16</inkml:trace>
  <inkml:trace contextRef="#ctx0" brushRef="#br0" timeOffset="46781.692">6531 1678 289 0,'0'-2'581'0,"1"2"10"0,1-3 7 0,-2 3-73 16,0 0-118-16,0 0-97 0,0 0-89 0,0 0-57 0,0 0-40 0,0 0-28 15,0 0-21-15,0 0-15 0,-2 3-13 0,1-3-12 0,-1 2-12 0,1 1-10 16,-3 1-10-16,3 1-5 0,-1 0-6 0,-1 1-2 0,1 0-1 16,-1 1-1-16,2 2 1 0,-2 2 3 0,1-2 4 0,-1 1-1 0,3 0 0 15,-2 2-2-15,2-1-2 0,2-1-5 0,-2 3-4 0,3-3-6 0,-1 1-9 16,2-1-9-16,-1 0-11 0,2 0-8 0,2-3-11 0,-1 1-9 0,1-2-11 15,0 1-7-15,1-2-6 0,2 0-7 0,0-2-2 0,0-3 1 0,1 2 7 16,0-2 8-16,0-2 12 0,-1 2 12 0,1-3 13 0,-2-2 17 16,-1 0 18-16,3-2 18 0,-4 1 19 0,-1-2 19 0,-1-1 17 0,-2 1 17 15,0-2 16-15,0 0 9 0,-3-1 8 0,0-2 4 0,-3 2 5 0,0 1 2 16,-2-2 2-16,0-1-3 0,-3 4-6 0,-1-4-7 0,1 1-7 16,-1 2-9-16,-1 1-11 0,-1-1-11 0,0 1-9 0,-1 2-11 0,2-1-11 15,0 4-8-15,-2-1-8 0,2 1-8 0,1 3-8 0,-2 1-10 0,3 0-10 16,1 0-12-16,-1 1-11 0,1 2-12 0,2 0-13 0,2 0-15 0,-2 4-16 15,3-2-19-15,-1 2-18 0,3-2-20 0,0 3-19 0,2-1-25 0,1 1-26 16,0-1-30-16,2 1-33 0,4-1-43 0,-1 1-47 0,2-1-31 16,0 0-22-16</inkml:trace>
  <inkml:trace contextRef="#ctx0" brushRef="#br0" timeOffset="47053.439">6695 1760 123 0,'6'-4'491'16,"-1"-1"17"-16,-2 2-18 0,2-4-37 0,-2 2-56 0,2 0-64 0,-2 2-49 15,0-4-41-15,2 3-31 0,-2 0-25 0,0-1-24 0,2 0-23 0,-2 2-22 16,2 0-20-16,1-2-20 0,-1 1-19 0,0 1-16 0,1 3-15 15,-1-4-10-15,4 4-10 0,-1-1-11 0,2 1-6 0,-2 1-5 0,4-1-6 16,-2 4-2-16,4-4 0 0,-3 5-2 0,0 0 0 0,3 1 1 0,-4 0-1 16,2 1-2-16,-2 0-4 0,1 3-2 0,-2-2 0 0,-1 4-1 0,-1-3 1 15,-1 1-2-15,-1 0 0 0,1 1 0 0,-3-1 1 0,-1-1 0 0,-1 2 3 16,-1-1 1-16,-1-3 5 0,-1 3 5 0,-1-3 6 0,-1-1 6 16,1 2 6-16,-1-2 8 0,1-2 10 0,0 1 11 0,1-3 13 0,-1 1 8 15,0-1 10-15,0 0 5 0,1-2 4 0,0-2 4 0,-2 0 4 0,2-1 1 16,1 1 2-16,1-1-1 0,0-3-4 0,0 1-10 0,0-2-11 0,3-1-17 15,1 0-18-15,0-1-20 0,2-1-21 0,0 0-21 0,3-2-21 0,1 1-23 16,1-2-24-16,3-1-28 0,-1 2-26 0,2-3-29 0,2 0-29 16,0 0-32-16,2 1-38 0,0-2-35 0,0-1-37 0,2 3-48 0,1-1-53 15,-2-2-25-15,1 4-9 0,-1-3 5 0</inkml:trace>
  <inkml:trace contextRef="#ctx0" brushRef="#br0" timeOffset="47266.9384">7386 1460 330 0,'2'-2'486'0,"-2"0"-10"0,0-1-27 0,0 1-54 0,-2-1-67 16,2 3-47-16,-2-4-42 0,2 3-30 0,0-1-24 0,-1 0-19 15,1 2-16-15,0 0-17 0,0 0-17 0,0 0-20 0,0 0-17 0,0 0-19 16,0 0-19-16,0 2-14 0,0 0-14 0,0 1-10 0,0 2-7 0,-2-1-5 16,2 1-4-16,-1 2 0 0,-1 2-1 0,2 0 2 0,-2 2 1 0,2 2 3 15,-3 1 3-15,2 2 5 0,-3 0 4 0,3 0 1 0,-1 4 2 16,1-1 0-16,-1 1 0 0,2 0-1 0,-3 3 1 0,3-3-1 0,-1 1-1 16,-1 1 1-16,2 2-3 0,0-2-5 0,0-1-6 0,0-1-9 0,0 2-7 15,2-3-12-15,-1 1-12 0,-1-1-14 0,3 0-15 0,-1-2-19 0,-1 0-21 16,2-4-28-16,-1 3-30 0,1-4-32 0,0-2-30 0,2 0-53 15,-2-2-65-15,2-2-72 0,1-1-70 0,1-2-36 0,-1-1-19 0</inkml:trace>
  <inkml:trace contextRef="#ctx0" brushRef="#br0" timeOffset="47415.8673">7356 1735 186 0,'-13'-9'559'0,"-1"0"6"0,1 2 4 15,2-1-86-15,0 3-131 0,3-2-89 0,0 2-66 0,2 1-43 0,2 1-29 16,0 1-20-16,1-1-17 0,2 3-15 0,-1-2-15 0,2 2-12 0,0 0-11 15,3 0-12-15,0 0-15 0,1 0-18 0,3 2-20 0,1-2-26 16,0 0-28-16,4 3-31 0,1-1-32 0,4 0-41 0,1-1-44 0,3 3-71 16,-2-4-84-16,3 3-66 0,3-3-58 0,-1 2-30 0,-1 0-16 0</inkml:trace>
  <inkml:trace contextRef="#ctx0" brushRef="#br0" timeOffset="48164.936">7738 1725 376 0,'-3'0'486'0,"0"3"3"0,0-2-83 15,-2 1-126-15,2 1-83 0,0-2-62 0,1 0-40 0,-1 1-24 16,2 1-13-16,-1-1-8 0,2 1-4 0,-2-1-4 0,2 1-5 0,0 1-4 16,0 1-5-16,0-2-6 0,0 1-4 0,2-1-3 0,0 2-1 0,-1-3-1 15,2 3-1-15,1-2-1 0,0 1-4 0,2-1-2 0,-1 1-7 16,0 0-6-16,1-3-5 0,1 1-5 0,2-1-4 0,-3 1-6 0,4-2-3 16,-1 0-1-16,-1-2 0 0,-1 1 2 0,-1-1 4 0,2 1 5 0,0-3 8 15,-4 2 12-15,1-3 12 0,0 2 14 0,-2-1 12 0,-1-1 15 0,-2 0 11 16,0 0 11-16,0-2 7 0,-2 3 6 0,1-1 2 0,-4-2 2 0,2 1-1 15,-2-1-1-15,-2 2-6 0,-2 0-8 0,3 1-7 0,-2-2-6 0,-2 3-9 16,1-2-11-16,-2 4-8 0,1-1-8 0,-1-1-8 0,0 1-8 16,0 0-6-16,2 2-7 0,-1 2-2 0,2 0-3 0,-1-1-2 0,-1 2-2 15,4-1 0-15,-2 5 0 0,2-3-2 0,1 3 1 0,0 1-1 0,2-1 2 16,0 3 1-16,1 0 2 0,1-1 1 0,1 2-1 0,1-1-4 0,2 2-2 16,2 0-6-16,0 1-6 0,3-1-9 0,1 1-10 0,1-1-11 15,4-1-10-15,0 2-10 0,2-1-11 0,3 0-10 0,2-2-9 0,2 0-7 16,0 0-8-16,2-2-3 0,3 2-1 0,1-3 2 0,1 1 4 0,1-3 6 15,-1 0 9-15,4-1 8 0,-1-1 10 0,0-1 11 0,-3 0 11 16,3-2 13-16,-3-2 14 0,0 0 16 0,0-1 18 0,-1-4 15 0,-2 2 16 0,-2-2 16 16,-2 1 17-16,1-1 17 0,-5-2 16 0,0 0 16 0,-3 0 16 15,0-2 15-15,-2 1 13 0,-3-1 11 0,0-2 10 0,-3 2 8 0,0 1 5 16,-3-2 4-16,-1-1 0 0,-2 4-3 0,-2-3-7 0,0 2-7 0,-2 0-6 16,-2-1-10-16,-1 3-7 0,-3-4-10 0,0 5-11 0,0-1-10 0,-2-2-15 15,-2 3-12-15,-1 1-15 0,-1 0-10 0,-2 1-13 0,-1 1-9 16,1-1-10-16,-3 2-7 0,1 2-7 0,1 0-9 0,-3 1-8 0,4 1-6 15,-3 0-6-15,2 2-3 0,3 2-3 0,-2-1-1 0,3 1-3 0,0 1-1 16,-1 0-1-16,5 1-4 0,-2 3-3 0,3-2-3 0,0 1-5 0,3 1-5 16,-1 0-8-16,1 0-8 0,2 1-7 0,2-1-7 0,1 0-5 15,1 2-7-15,2-2-5 0,3 0-6 0,2-1-5 0,0 2-4 0,2-4-4 16,2 2-3-16,1-2-2 0,1-2 2 0,2-1 4 0,1 1 5 0,1-3 6 16,1-1 8-16,1-1 6 0,-2-1 8 0,2-3 8 0,-1 1 8 0,0-4 10 15,0 2 10-15,-3-5 10 0,3 0 11 0,-3-1 12 0,1-1 8 0,0-1 10 16,-4-1 8-16,3-4 5 0,-5 2 6 0,2-3 5 0,-1-1 4 15,-2-1 2-15,0-3 5 0,-1-1 4 0,-1 0 4 0,-2 1 5 0,2-2 5 16,-2 0 8-16,-3 0 4 0,2 1 4 0,-2 1 4 0,-1 0 2 0,-2 3 4 16,0 0 3-16,0 1 4 0,0 4 4 0,-2 1 0 0,2 1-3 0,-3 2-5 15,2 2-7-15,-1 0-11 0,2 5-12 0,-2-1-13 0,2 1-15 0,-1 2-11 16,-1 2-11-16,2 0-9 0,-2 2-10 0,2 0-8 0,-4 4-8 16,3 1-4-16,-3 2-4 0,1 2-1 0,0 7 2 0,-2-1 1 0,2 2 3 15,-2 4 3-15,2 2 7 0,-1 3 3 0,0 2 3 0,3 2 0 0,-1 0 0 16,1 6-6-16,-1-1-9 0,2 1-15 0,0 2-19 0,0 1-19 15,2 3-20-15,-1-1-29 0,-1 1-32 0,0 1-42 0,3 2-50 0,-1-1-108 16,0 2-141-16,-1-1-85 0,3-1-58 0,-2 4-24 0,1-6-6 0,2 2 4 16</inkml:trace>
  <inkml:trace contextRef="#ctx0" brushRef="#br0" timeOffset="53382.0605">5034 4250 192 0,'0'0'179'0,"0"-4"-31"0,0 3-23 0,0-1-15 0,0 1-9 0,0-3-8 0,0 4-5 0,0-3-6 0,0 2-5 16,1-2-3-16,1 1-5 0,-2 1-2 0,2-1-4 0,-1 1-4 0,-1 0-2 16,2 1-5-16,-2-3 0 0,1 3-1 0,1-3-2 0,-2 3 0 15,2-2-1-15,-1 1 2 0,-1 1 0 0,2-2 3 0,-2 0 1 0,0 2 1 16,0 0 1-16,0 0 1 0,0 0 0 0,0 0-1 0,0 0-2 16,0 0-1-16,0 0 0 0,0 0-2 0,0-2-2 0,0 2 0 0,0 0-3 15,0 0-2-15,-2-2-3 0,2 2 0 0,0 0-3 0,0 0-1 0,0-1-2 16,0 1-2-16,0 0-2 0,0 0-2 0,0 0-2 0,0 0-2 15,0 0-1-15,0 0-3 0,0 0-1 0,0 0-2 0,0 0-2 16,0 0 0-16,0 0-3 0,0 0 0 0,0 0-4 0,0 0-1 0,0 0-3 16,0 0-1-16,0 0-3 0,0 0-1 0,0 0-1 0,0 0-3 15,0 0 1-15,0 0-2 0,0 0 0 0,0 0-1 0,0 0-1 0,0 0 1 0,0 0-1 16,0 0 0-16,0 0 1 0,0 0 1 0,0 0-2 0,0 0 0 16,0 0 1-16,0 0 0 0,0 0 0 0,0 0 1 0,0 0-2 0,0 1 1 15,0-1 1-15,0 2 0 0,0-2 2 0,0 0-1 0,0 0 2 16,0 1 0-16,0 0 0 0,0-1 1 0,0 0 1 0,0 2 0 0,0 0 1 15,0-2 0-15,0 0 1 0,0 0 0 0,0 0 1 0,0 0 0 16,0 0 0-16,0 0 1 0,0 0-1 0,0 0 0 0,0 1 1 16,0-1-1-16,0 0 1 0,0 0-1 0,0 2 1 0,0-2 1 0,0 0-1 15,0 0 0-15,0 0 0 0,0 0 1 0,0 0-2 0,0 0 2 0,0 0-2 16,0 0 2-16,0 0-1 0,0 0 1 0,0 0-1 0,0 0 2 0,0 0-2 16,0 0 2-16,0 0-2 0,0 0 2 0,0 0 0 0,0 0 0 15,0 0 1-15,0 0 0 0,0 0 1 0,0 0 0 0,0 0-1 0,0 0 1 16,0 0-1-16,0 0 0 0,0 0-2 0,0 0 1 0,0 0 0 15,0 0-1-15,0 0 0 0,0 3-2 0,0 0-1 0,0-2 0 0,0 0-2 16,0 1-2-16,2 1 1 0,-2-1 0 0,2-1 1 0,-1 3-1 16,-1-1 1-16,3-1-1 0,-2 1 0 0,-1 1 0 0,2-1-2 0,-2-1 1 15,2 3 0-15,-1-2 1 0,1 1 2 0,-2 2 0 0,1-1 0 0,1 1 1 16,-2 1 0-16,2 1 0 0,-1-1 1 0,-1 3 3 0,2-1 1 16,-2 1 2-16,1 2 2 0,1 0 2 0,-2 3 2 0,2-1 1 0,-2 5 2 15,0-1 0-15,0 3 1 0,0 0 1 0,0 1 3 0,0 2-1 16,0 1-1-16,0 4 1 0,-2 0-2 0,2 0 0 0,-2 3-2 0,1 2-1 15,1-2-1-15,-2 4-3 0,2-3-2 0,-1 3-2 0,-1-1-2 16,2 1 0-16,-2 0-1 0,2-2-2 0,0 1 0 0,0-3-2 16,0 2-2-16,0-3-2 0,0 1-1 0,0-3-1 0,0-1-3 0,0-2-2 15,2-1-1-15,-2-1-3 0,2-1-4 0,-1-3-5 0,1 1-1 16,-1-4-7-16,1 0-4 0,0-2-9 0,-1-1-8 0,1-2-8 0,0 0-10 16,-1-2-6-16,-1-2-6 0,3-1-6 0,-2 2-3 0,-1-6-7 15,0 2-6-15,0-1-13 0,0-3-14 0,0 1-14 0,-1-2-15 16,-2-2-22-16,0-1-23 0,0-4-29 0,-2 4-32 0,2-6-49 0,-2 2-60 15,-2-3-38-15</inkml:trace>
  <inkml:trace contextRef="#ctx0" brushRef="#br0" timeOffset="53931.069">5072 4360 23 0,'1'-9'290'0,"1"1"-62"0,1 2-39 0,-3-1-26 0,2 0-16 0,0 1-12 0,-1 0-9 0,-1 1-7 0,3-1-5 0,-2 2-6 16,-1 1-4-16,2-2-4 0,-2 2-4 0,0 0-1 0,0 0-4 15,0 2-4-15,0-2-4 0,0 3-4 0,0-2-3 0,0 2-2 0,-2 0-2 16,2 0-1-16,0 0-2 0,0 0-3 0,0 0-3 0,-1 0-3 0,-2 0-5 15,3 0-5-15,-1 0-8 0,-1 2-5 0,2-2-5 0,-2 1-6 16,1 1-4-16,-1-1-3 0,-1 1-3 0,1 1-2 0,1 1-3 0,-1 1-2 16,-1-2-2-16,-2 4-2 0,2-1 1 0,-3 2-2 0,3 0 2 15,-2 2 1-15,0 0 1 0,-1 2 0 0,-2 2-1 0,3-2 0 0,-3 0 1 16,3 1 0-16,-1 1 1 0,-2-1 2 0,2 1 0 0,1-2 1 0,-1 2-1 16,-1-4 1-16,0 2 1 0,2-2-1 0,2 1 2 0,-2-4 0 0,2 2 3 15,-1-2 2-15,1-2 3 0,2-1 2 0,-1 1 4 16,-2-2 5-16,4 1 2 0,-2-3 1 0,2-1 0 0,0 0-1 0,0-1-1 15,2-3-3-15,-2 1-2 0,4-2-2 0,-2-2-3 0,1 0-5 0,0-4-5 16,2 1-5-16,0-2-7 0,0-2-7 0,2 0-3 0,-2-2-1 0,3 0 2 16,-2 1 0-16,1-1 2 0,2-1 2 0,-3 0 1 0,1 2 1 15,1 0 5-15,-1 2 5 0,-2 1 5 0,0 0 2 0,0 1 5 16,1 2 1-16,-2 0 0 0,1 2-3 0,-3-1-4 0,3 4-2 0,-2 1-2 16,0-2-1-16,-1 5-2 0,1-2 0 0,0 2-4 0,2 2-2 0,-1-2-5 15,1 3-2-15,0 2-3 0,2-1-1 0,1 4 1 0,1-1 1 0,-1 2 3 16,1 0 3-16,2 2 4 0,0 1 3 0,-1 0 0 0,2 1 2 15,1 0 1-15,1 2 1 0,-1 1 0 0,0-3 1 0,2 2-5 16,0 0-6-16,-1 0-12 0,2-2-14 0,-2 2-19 0,0-4-24 0,2 3-33 16,-2-2-39-16,0-2-45 0,-1 1-51 0,1-2-90 0,-3 1-111 15,-1-3-73-15,-1-2-56 0,-1 1-23 0,-3-1-7 0</inkml:trace>
  <inkml:trace contextRef="#ctx0" brushRef="#br0" timeOffset="54584.0268">5080 4290 94 0,'0'-2'425'0,"-2"0"-61"0,2 2-61 0,0 0-60 0,0 0-40 0,0 0-31 0,0 0-22 0,0 0-19 15,0 0-14-15,0 0-13 0,-1 0-14 0,-1 0-14 0,2 2-9 0,-2 0-12 16,2-1-10-16,0 1-9 0,0 1-8 0,0 1-8 0,2-1-4 16,-2 3-3-16,2-2 1 0,-1 4 1 0,1 1 1 0,-2 2 2 0,3 1 4 15,0 1 3-15,-2 2 2 0,-1 0 1 0,2 3 1 0,-2 2 1 16,2 0 0-16,-1 4-1 0,-1-1-1 0,2 4 0 0,-2 0-1 15,0 3-1-15,0 2-2 0,0 1-2 0,0 1-1 0,0-1 0 16,0 3-3-16,0-1-5 0,0 1-5 0,0-2-7 0,0 1-9 0,0-3-10 16,1-1-12-16,1 1-16 0,-2-3-16 0,2 0-17 0,-2-4-20 15,0-1-22-15,0 0-30 0,0-2-31 0,0-3-33 0,1-1-32 0,-1-3-63 16,0 0-80-16,0-3-53 0,0-2-36 0</inkml:trace>
  <inkml:trace contextRef="#ctx0" brushRef="#br0" timeOffset="55114.7521">5102 4245 52 0,'0'-10'230'16,"-2"3"-38"-16,2 0-24 0,-1-3-17 0,-1 5-11 0,2-1-4 0,-2-1-5 16,1 3-7-16,1 0-5 0,-2-1-3 0,1 3-4 0,-1-1-1 0,2-1-7 15,-2 3-5-15,1-2-7 0,-2 2-6 0,3-2-4 16,-1 3-2-16,-1-3-5 0,2 3-5 0,-2 0-5 0,1 0-3 0,1 0-7 0,-2 0-6 16,-1 0-7-16,1 3-6 0,1-3-3 0,-3 4-3 0,1 0-3 15,-2 0-3-15,0 3-4 0,0 0-5 0,-2 4-4 0,1-1-4 0,-2 4 1 16,-3-3 2-16,1 7 2 0,1-4 2 0,-2 4 2 0,0 1 0 15,-3 2 1-15,4-1 1 0,-1 1 0 0,-3 1 0 0,1 0 1 0,1 2 4 16,0-2 1-16,1 2 1 0,-1-3 0 0,2 2-3 0,-1-2-2 16,0-1-2-16,3-1-1 0,0 0 0 0,-1-2-2 0,3-2 0 0,-1-2-2 15,2-1 1-15,1-1-1 0,0-1 2 0,0-3 2 0,1 0 3 0,1-2 4 16,1 0 3-16,-1-3 1 0,2 1-1 0,0-3-3 0,2-2-5 16,-1 1-6-16,2-3-4 0,3-1-5 0,-2-2-7 0,0-1-5 15,3-1-6-15,1-4-11 0,1 0-11 0,-1 0-11 0,0-2-12 0,3-2-7 16,0-1-4-16,-1 0-2 0,2-1 1 0,-1-1 4 0,1 1 2 0,0-1 4 15,-1 2 5-15,0 0 6 0,0 0 6 0,0 0 8 0,-3 4 8 16,3-1 10-16,-3 2 9 0,0-1 7 0,1 3 6 0,-4 0 5 0,2 4 5 16,-1 0 2-16,-1-1 0 0,2 2 2 0,-2 1-1 0,0 2 0 15,0 0-1-15,1 2 0 0,-1-2-2 0,3 3 0 0,0 0-3 0,0 3-1 16,1-1-1-16,-1 3-1 0,3 0 0 0,0 1-1 0,0 0-1 0,2 1-4 16,1 2-11-16,0 0-14 0,2 2-17 0,2 1-23 0,0-2-25 15,0 2-33-15,1 0-36 0,1 0-51 0,2 2-58 0,-2-2-77 0,1-1-87 16,0 2-47-16,0-2-27 0</inkml:trace>
  <inkml:trace contextRef="#ctx0" brushRef="#br0" timeOffset="55531.0292">5053 4321 75 0,'0'-1'103'0,"0"-2"2"0,0 2 1 0,0-2 1 0,0 1 1 0,0 0 2 16,0-1-3-16,0 0-4 0,3 0 0 0,-2 2 0 0,-1-2-3 16,2 0-3-16,-2 0-4 0,3-1-3 0,-1 2-2 0,1-1-2 0,-1 0-4 15,-1 0-5-15,1 0-2 0,1-1-4 0,-1 3-3 0,-1-2-1 0,1 2-4 16,0 0-5-16,-1-1-4 0,-1 2-3 0,3 0-5 0,-2 0-5 16,1 0-2-16,1 2-6 0,-1-1-2 0,-1 2-4 0,1 1-4 0,1 1-3 15,1 1-5-15,0-1-2 0,0 5-2 0,0-3-1 0,1 3 1 16,-1 2 2-16,1 2 0 0,0 0 1 0,0 1-11 0,1 3-15 0,0 1-22 15,-1-1-26-15,0 2-38 0,0 3-44 0,1-1-69 16,0 0-76-16,1 2-72 0,-3 0-68 0,3-1-41 0,-1 0-26 0</inkml:trace>
  <inkml:trace contextRef="#ctx0" brushRef="#br0" timeOffset="56382.8534">5117 4365 201 0,'0'-2'223'0,"0"2"-42"0,0 0-33 0,0 0-23 0,0 0-18 16,0 0-14-16,0 0-8 0,0 0-8 0,0 0-7 0,-1 2-5 0,1-1-4 16,-3 1-8-16,3 4-8 0,0-4-6 0,0 3-3 0,0 2-2 15,0 1-1-15,0 1 1 0,0 0 0 0,0 5 1 0,0-1 1 16,-1 2-1-16,-1 4-2 0,2-2-3 0,-2 6-3 0,2 0-1 0,-1 4-1 16,-1 1-2-16,1 0 0 0,-1 4-5 0,0 3-3 0,2 0-8 15,-1 1-5-15,-1 3-13 0,2 1-12 0,-2 0-18 0,1 0-21 0,1 1-22 16,-2 0-26-16,2 2-25 0,-1-3-26 0,-1 2-27 0,2-2-27 15,-2-1-35-15,2 0-38 0,-1-1-40 0</inkml:trace>
  <inkml:trace contextRef="#ctx0" brushRef="#br0" timeOffset="59813.8849">4824 4059 3 0,'0'0'423'0,"0"0"-59"0,0 0-82 0,0 0-56 0,0 0-39 0,0 0-30 0,0 0-21 0,0 0-11 0,0 0-7 15,0 0-8-15,0 0-7 0,0 0-10 0,0 0-8 0,0-2-9 0,0 2-5 16,0-1-7-16,0 1-7 0,0-2-5 0,0 2-7 0,0 0-3 15,0 0-3-15,0 0-1 0,0 0-3 0,0 0 0 0,0 0-1 0,0 0-1 16,0 0-2-16,0 0-1 0,0 0 0 0,0 0-3 0,0 0-3 16,0 0 0-16,0 0-3 0,0 0 1 0,0 0-2 0,0 0-1 0,0 0 0 0,0 0-2 15,0 0 0-15,0 0-1 0,0 0 0 0,0 0-1 0,0 0 1 16,0 0 0-16,-2 0 0 0,0 0-1 0,-1 0 0 0,2 0 0 0,-1 0-2 16,-2 0 1-16,-1 0-1 0,2 0-1 0,-2 0 2 0,-2 2-2 0,-1-2 0 15,-1 1-1-15,1 1 1 0,-2-2 1 0,-2 1 0 0,1 1 2 0,-3-2 3 16,1 1 2-16,-1 1 4 0,-2-2 0 0,-1 1 2 0,1 1 1 15,-1-2 1-15,-1 0 2 0,-1 3 0 0,-3-3 0 0,3 0 1 0,-5 0-1 16,2 0 0-16,0 0 1 0,-2 0-1 0,-1 0-1 0,1 0 1 0,-1 0-1 16,1-3 0-16,-3 3-1 0,2-3-1 0,0 1 1 0,0 1 1 0,1-2-2 15,0 0 1-15,-1 0-2 0,1 0-2 0,2 0-1 0,0-1-3 0,0 0-2 16,0 3-2-16,0-4-3 0,2 2-1 0,2 1-2 0,-3-1-2 16,5-1-2-16,-1 3-1 0,1-2-3 0,-1-1-1 0,4 4-2 0,-3-3-2 15,5 2-2-15,0 0-2 0,-3-1 1 0,4 2-1 0,1-2 0 0,0 1 0 16,0 1 0-16,0 0-2 0,1 0-5 0,2 0-5 0,-1 0-7 15,1 0-8-15,1 0-8 0,-1 1-10 0,0 1-10 0,3-2-10 0,-2 2-11 16,2-1-12-16,-1-1-13 0,-1 1-12 0,1-1-14 0,1 3-13 0,0-3-11 16,1 0-10-16,-1 3-8 0,1-2-11 0,-1-1-11 0,2 1-10 0,1-1-11 15,0 0-13-15,0 0-13 0,-2 2-14 0,2-2-24 0,0 0-28 0,-2 0-35 16,2 0-36-16</inkml:trace>
  <inkml:trace contextRef="#ctx0" brushRef="#br0" timeOffset="60366.3347">3760 3970 209 0,'1'-3'386'0,"1"2"-68"0,-2-1-63 0,2 1-60 0,-1-2-34 0,-1 3-22 16,2-2-13-16,-2 1-11 0,1 1-6 0,1-2-1 0,-2 2-4 15,0 0-9-15,0 0-7 0,0 0-8 0,0 0-8 0,0 0-8 0,0 0-9 16,0 0-9-16,0 0-8 0,0 0-10 0,0 0-7 0,0 0-5 0,0 0-5 15,0 0-5-15,0 0-4 0,0 0-3 0,0 0-3 0,-2 2-1 0,1-2-3 16,1 1-1-16,-2 1 0 0,2 1 0 0,-3-2 1 0,1 1 4 16,-1 0 1-16,0 2 4 0,-2-1 2 0,-1 1 1 0,1 1 4 0,-1-1 3 15,0 1 5-15,-1 1 4 0,-2-1 4 0,1 1 3 0,0 1 2 0,-1-3 4 16,-1 3-1-16,0-2 0 0,0 1-1 0,2 0 2 0,-2-1 0 0,-1 1 2 16,3-2-1-16,-1 1 0 0,1 1-1 0,-3-3-2 0,3 1 0 15,1-1-2-15,1 0-2 0,0 1 0 0,1-1-1 0,-1-2 0 0,1 2 0 16,2-2-2-16,1-1 1 0,-1 2-2 0,1 0-2 0,1-2 0 0,-2 0-2 15,3 0-1-15,0 0-2 0,0 0-1 0,0 0-3 0,0 0-3 0,0 0-2 16,0 0-5-16,0 0-3 0,0 0-3 0,3 3-4 0,-2-3-2 0,1 0-2 16,0 2-1-16,-1-2-1 0,2 0 0 0,1 2 0 0,0 1 0 15,1-2 0-15,0 2 1 0,1 0 0 0,-1 0 2 0,1 0 2 0,2 2 1 16,-1-2 0-16,2 1 0 0,-1 1 0 0,0 1 2 0,1-2-1 0,-1 2 0 16,2-2 2-16,-2 3-1 0,1-1 1 0,-1 1 2 0,0-2 0 0,1-1-1 15,-1 2 1-15,0 0 2 0,0 0 1 0,0 0 1 0,-2-1 1 16,2 2-1-16,-3-3 0 0,2 1 1 0,-2-1-1 0,0 0 0 0,0 0 1 0,-2 0 0 15,0-1 3-15,1-1 2 0,-1 0 3 0,1-1 2 0,-2 1 4 16,-1-2 4-16,-1 0 7 0,0 0 8 0,0 0 9 0,0 0 8 0,0 0 6 16,0 0 6-16,0 0 1 0,0 0 2 0,0-2-2 0,0 1-2 0,0-1-2 15,-1 0-4-15,-1-1-4 0,2-1-5 0,-2 1-7 0,0-2-12 16,2 2-13-16,-2-1-15 0,1 1-19 0,-1-1-19 0,-1-2-22 0,1 3-20 0,1-3-32 16,-1 1-34-16,-1 1-51 0,0-3-59 0,-1 2-103 0,1-1-123 15,-1 2-70-15,-1-3-42 0,0 2-19 0,0-1-5 0</inkml:trace>
  <inkml:trace contextRef="#ctx0" brushRef="#br0" timeOffset="60834.6566">3834 3990 60 0,'0'-2'426'0,"0"1"-33"0,0-2-59 0,0 0-73 0,0 1-49 0,0 1-37 0,0-2-16 0,0 1-8 0,0 1-5 15,0-1-5-15,0-1-5 0,0 3-5 0,0 0-7 0,0 0-9 0,0 0-10 16,0 0-13-16,0 0-10 0,0 0-9 0,0 0-10 0,0 0-9 0,0 0-9 16,0 0-10-16,0 0-11 0,0 0-11 0,0 0-8 0,0 0-8 0,-1 1-5 15,1 1-5-15,-2 1-4 0,2-1-1 0,-1 2-2 0,-1 1-2 16,2-1 1-16,-2 1 1 0,2 2 1 0,-1 2 0 0,-1-1 4 0,0 0 5 15,1 0 2-15,-2 1 2 0,1 2 2 0,-1-2 2 0,0 0 0 0,2 1 1 16,-1 1 2-16,0-3-1 0,-1 2 2 0,1 0 0 0,1-1 1 0,-1 2 3 16,1-2-1-16,-1-2 2 0,0 0 0 0,1 1 0 0,1 1-4 15,-2-4-7-15,2 1-11 0,-1-2-11 0,-1 1-16 0,2-1-15 0,-2 1-18 0,2-3-18 16,0 0-18-16,0 0-21 0,0-2-33 0,0 0-42 0,0 0-70 16,0 0-82-16,0 0-58 0,0-4-46 0,2 2-23 0</inkml:trace>
  <inkml:trace contextRef="#ctx0" brushRef="#br0" timeOffset="61064.5186">3671 4100 58 0,'-3'0'511'0,"0"0"9"0,1-2-63 0,-1 0-94 16,0 2-69-16,2-1-52 0,-1-2-32 0,1 2-20 0,-1-2-11 0,2 0-6 15,-2 2-4-15,2 0-3 0,-1-1-6 0,1-1-7 0,0 1-8 0,0 1-8 0,0 0-5 16,0-2-6-16,0 0-5 0,0 3-4 0,0-3-5 0,0 1-8 15,0 1-8-15,0 1-9 0,1-2-11 0,-1 1-10 0,0 1-10 0,2 0-13 16,-2-2-11-16,3 2-13 0,-1 0-18 0,2 0-19 0,-1 0-19 16,4 0-19-16,1 0-24 0,4 0-27 0,-1 2-37 0,5-2-43 0,5 1-70 0,2 1-85 15,6-2-105-15,1 1-115 0,3 1-62 0,5-2-32 0,3 1-10 16,0-1-1-16</inkml:trace>
  <inkml:trace contextRef="#ctx0" brushRef="#br0" timeOffset="63386.598">3686 4149 57 0,'0'0'76'0,"0"0"-20"0,0-3-18 0,0 3-17 0,1-3-10 0,2 3-9 0,-1-3-11 0,-1 3-11 0,3-3-7 0,-1 1-6 0,0 1-13 0,2-2-15 16</inkml:trace>
  <inkml:trace contextRef="#ctx0" brushRef="#br0" timeOffset="68381.1962">5100 3103 68 0,'0'0'77'0,"0"0"0"0,0 0 3 0,0 0 0 0,0 0-3 16,0 0-4-16,0 0-1 0,0 0-1 0,0 0-2 0,0 0 2 0,2-2 2 15,-2 2 2-15,0 0-1 0,0 0 2 0,0 0 1 0,0 0 0 0,0 0 1 16,0 0 0-16,0 0-2 0,0 0 1 0,0 0-3 0,0 0-2 16,0 0-2-16,0 0-3 0,0 0-2 0,0 0-4 0,0 0-2 0,0 0-5 15,0 0-4-15,0 0-5 0,0 0-3 0,0 0-6 0,0 0-5 16,0 0-4-16,0-1-4 0,0 1-5 0,0 0-3 0,0 0-4 0,0 0-2 15,0 0-4-15,0 0-1 0,2 0-2 0,-1 0-1 0,1 0 0 16,-1 0 0-16,-1 0 2 0,2 0-1 0,0-2 0 0,-1 2 0 0,2-2 3 16,-2 2 1-16,1 0-1 0,1-2 2 0,-1 2 0 0,-1-1 1 0,3 1 2 15,-1-2 0-15,0 0 0 0,0 2 0 0,1-1 0 0,0 0 0 16,2-2-1-16,-2 1 0 0,0 1 0 0,1-2 0 0,0 0 0 0,0 0 0 16,2 0-1-16,-2 0 0 0,0 0 0 0,0-2 0 0,1 2 1 15,0-2 0-15,-1 2-1 0,0-2-2 0,0-2 2 0,-1 3 1 0,1-2 4 16,0 0 4-16,-1 0 3 0,1-1 5 0,-2 1 2 0,2-2 1 0,-2 1 2 15,2-1 3-15,0 1 0 0,-2 0 3 0,0-1 3 0,0-1 0 16,-1 0 2-16,1 0-2 0,0 1-2 0,-1-2-3 0,0 0-3 0,-1 2 0 16,1-3-3-16,-1 1-2 0,-1-1-2 0,2 1-1 0,-2-1-2 15,0 2-2-15,0-3 2 0,0 0 2 0,-2 0 2 0,2 2 1 0,-1-3-1 16,-1 2-1-16,2 1 1 0,-3-2-2 0,1-1 0 0,-1 2 2 0,0 0 1 16,1-3 0-16,-1 2 0 0,0 0 1 0,0 0-3 0,-2-2-2 15,2 3-4-15,-2-3-1 0,2 2-2 0,0 2 2 0,-2-4 0 0,2 2-2 16,-3 2-3-16,1-2-3 0,2 0-2 0,-2 2-4 0,2-2 0 15,-2-2-2-15,2 4-2 0,-3-1-2 0,3 0 1 0,-2 2-1 0,0-3-3 16,0 4-1-16,2-4-1 0,-2 2-1 0,-1 3 2 0,1-3-1 0,1 2 1 16,-1 0 0-16,0 1 2 0,0-1-1 0,-1 1 0 0,1 0 2 15,-1-1 0-15,1 1 2 0,0 0 1 0,0-1 2 0,0 3-1 0,0-1 1 16,-2-2 0-16,1 3 1 0,-1-4-2 0,0 6-2 0,2-4 1 0,-3 0 0 16,0 2-1-16,1-1-1 0,0 0-2 0,-1 0-1 0,0 0 0 15,-1 0 0-15,1 2 0 0,0-2 2 0,0 0-1 0,-1 1 2 0,1 0 0 16,-2 1 0-16,1-1 2 0,2 0 0 0,-1 0 1 0,0 0 1 0,1 1 2 15,-3 0-1-15,4 1 1 0,-1-2-1 0,-2 2 1 0,3-1-1 16,-1 1 0-16,-1-2 0 0,-1 2 0 0,3 1-1 0,-1-1 0 0,-1-1 0 16,1 3-1-16,-1-3 1 0,1 4 0 0,-1-3 0 0,3 3 0 0,-2-4 1 15,0 3-2-15,1-1 1 0,0 0 0 0,-2 2-1 0,2-3 1 0,-1 1 0 16,-1 2 0-16,-1 0 0 0,3-2 0 0,-1 2 1 0,-1 0-2 16,-1 0 1-16,1 0 0 0,0 0 0 0,0 0 0 0,-3 0 0 0,3 0 0 15,-2 0 0-15,0 0 1 0,0 2-1 0,0-2 0 0,1 0 1 0,-2 2 0 16,1 1-1-16,1-3 1 0,0 0-1 0,-1 2 0 0,-1 0 0 0,3-1 0 15,0 3 0-15,0-4-1 0,-1 0 0 0,1 3 1 0,0-3-1 0,0 4 0 16,0-3 0-16,2 1 0 0,-2 0 1 0,0 1-1 0,0-2-1 16,2 0 1-16,-2 0-1 0,1 3 2 0,0-3-1 0,-1 1 0 0,0-1 1 15,1 2 1-15,-2-1-1 0,1 1 0 0,-1-1-1 0,0 2 1 0,0-1 0 16,1 0 0-16,0 0 1 0,-1-1 1 0,1 0-1 0,0 1-1 0,0 0 0 16,-1-1 0-16,1 0 0 0,-2 1 2 0,3 1-2 0,0-1 1 0,-1-1-1 15,2 1 1-15,-3 1 0 0,2-3-1 0,-1 3 0 0,2-1-1 16,-2-1 0-16,2 1 1 0,1 0-1 0,-3 0 1 0,3 0 0 0,-2 0-1 15,0 0-1-15,1-2 0 0,1 3 2 0,0-1-1 0,0 0 0 0,-2 0 0 16,2-1 1-16,-1 1-1 0,-1 1 1 0,2-1-1 0,-2-1-1 0,0 1 0 16,1 1 1-16,-1-1 0 0,3-1 1 0,-4 1 0 0,3 1 0 15,-1-3 1-15,1 3-2 0,-1-1 1 0,-2-1 0 0,3 1 0 0,-1-3-2 16,1 2 2-16,0 1 0 0,-1-2 1 0,2 1-1 0,-3-1 1 16,2 2-1-16,0-1 0 0,1-1-1 0,-2 0 0 0,1 3-1 0,0-3 1 0,0 1-1 15,-1 1 1-15,0-2 0 0,1 1-2 0,2 0 1 0,-2 0-1 16,2-1 0-16,-2 1 0 0,2 1-1 0,-2-1 0 0,1-2 0 0,-1 5-1 15,0-3 2-15,2 1 0 0,-2 1-3 0,2-4 1 0,-2 3-1 0,1 1 1 16,-1-1 1-16,2 0 1 0,-2 0 0 0,2 1-1 0,-2-1-1 16,0 2 2-16,-1-2 0 0,1 1-1 0,0 1 1 0,-1-1 0 0,1 1 1 0,-1-1 0 15,1 2 0-15,-1-2-1 0,1 3 0 0,0-2 0 0,2 0 0 16,-3 0 1-16,1 1-2 0,2-2 1 0,-2 1 0 0,0-1 0 0,1 2-2 16,-1-1 2-16,-1-1 1 0,3 1-1 0,-2 0-1 0,0 0 1 0,2-1-1 15,-2 1 0-15,0 2 1 0,1-4 0 0,-3 2 0 0,3 2 1 0,-1-2-2 16,0 0 2-16,0-1 0 0,-1 1-1 0,1 1-2 0,1-2 1 0,-3 1 1 15,4 0 0-15,-2 0 0 0,1 2 1 0,-1-2 0 0,0-1 0 16,2 3 2-16,-2-2-1 0,2 0 0 0,-2 0 1 0,1-1 0 0,-1 1 2 16,0-1 0-16,2 1 0 0,-2 1 1 0,2-2-1 0,-2 0 1 0,1 1-1 15,-1 2 0-15,2-3 1 0,0 1-2 0,-1 0 1 0,-1 0 1 0,2 0-1 16,0 0-1-16,-1 0-1 0,1 1 2 0,-1-2-2 0,1 1 1 16,0 1 1-16,-2-1 1 0,2 0-1 0,-2 0-1 0,-1 0 1 0,3 0-1 15,-2-1 1-15,2 3 0 0,-2-2 0 0,2-2-1 0,-2 2 2 0,1 0-1 16,-1-1 0-16,3 2 1 0,-1-3-2 0,0 2-1 0,-2-2 0 0,2 1 0 15,1-1 2-15,-1 0-1 0,0 0 0 0,0-1 1 0,0 2 0 0,1-1 0 16,1-1 0-16,-1-1 1 0,-1 2-2 0,1-2 0 0,1 2 2 16,-1-3-1-16,0 4 2 0,2-4-2 0,-1 1 1 0,-1-1 1 0,2 2-1 15,-1 0 1-15,-1-1-1 0,2 1 1 0,-2-2-1 0,1 2 1 0,-2 1-2 16,1-3 0-16,1 2-6 0,-1 1-5 0,-1-2-7 0,1 1-11 0,1-1-11 16,-1 2-13-16,-1-1-13 0,1-1-13 0,-1 2-17 0,0 0-16 15,1 0-18-15,-2 0-19 0,-1 0-24 0,2 0-27 0,-2 0-27 0,0 0-28 16,2-1-56-16,-2-2-69 0,1 4-48 0,1-4-39 0,0 1-16 0</inkml:trace>
  <inkml:trace contextRef="#ctx0" brushRef="#br0" timeOffset="69064.1981">3458 2719 185 0,'-2'-5'377'0,"2"2"-68"0,-1-1-61 0,-1 0-60 0,2 1-34 0,-2-2-21 0,1 2-10 16,1 0-2-16,0 2-6 0,0-2-7 0,0 0-6 0,0 1-5 0,0-3-4 15,0 3-2-15,0-1-2 0,0 0-2 0,0 1-2 0,0 0 0 16,0-1-1-16,0 3-1 0,-2-2 0 0,2 0 1 0,0-1-1 0,0 1 0 16,-1 2 0-16,1 0 2 0,-3-3 0 0,3 3 0 0,0-2-4 0,0 2-5 15,-2 0-4-15,2 0-5 0,0 0-7 0,-1 0-3 0,1 0-7 16,0 0-5-16,0 0-5 0,0 0-6 0,0 0-5 0,0 0-7 0,0 0-4 15,0 0-6-15,0 0-6 0,0 0-5 0,0 0-5 0,0 0-5 0,0 0-4 16,0 0-4-16,-2 0-3 0,2 2-2 0,-1 1-3 0,-1-1 0 16,2 0 0-16,-2 1 1 0,2-1-1 0,-3 3 1 0,2 0 3 0,-1 0 2 15,-1 2 3-15,-1 0 3 0,1 0 1 0,-1 3 6 0,-1-2 1 0,2 3 3 0,-2-1 1 16,2 2 1-16,0-1 0 0,-1 1 0 0,1-1-1 0,-1 2 1 16,2-1 0-16,-1 0 0 0,0 2 0 0,1-2-2 0,-1 0 1 0,1 0 0 15,1 0 0-15,1 0 0 0,-2-2 0 0,2 2 0 0,0-1 0 0,0-1 2 16,0-1-1-16,0 2-1 0,0-3 2 0,2 1 0 0,-2-1 1 0,1 0 0 15,1-2 3-15,1 0-1 0,-1 0 3 0,1 0 1 0,-1-2 1 16,-1-1 1-16,1 1 1 0,2-1 2 0,-2-1 0 0,-1 1 4 0,1-3 0 16,1 2 1-16,-1-1 1 0,-1-1 2 0,1 0 3 0,1 0 1 0,1 0 1 15,-1 0 0-15,3-1 1 0,0-1-2 0,-1 1 1 0,1-1-2 16,1-1-2-16,2 1 0 0,-1 0-4 0,3-1-1 0,-2-1-4 0,1 2-3 16,1-1-2-16,0 0-3 0,0 0-4 0,0 0-3 0,2-1-2 0,-2 2 0 15,1-1-3-15,-2 0-1 0,1 0 0 0,0 1-1 0,0 1 0 0,-1-1 1 16,1-1 3-16,0 3-1 0,-3-2 2 0,3 2-1 0,-2 0 1 15,-2-2 0-15,2 2 1 0,-1 0-1 0,0 0 1 0,-3 0 1 0,1 0 1 0,0 0 0 16,-1 0-1-16,0 0 1 0,0 0-1 0,-2 0-1 0,0 0 0 16,0 0 1-16,-1 2 1 0,2-2 1 0,-2 0 1 0,-2 0 1 0,0 0 2 15,0 0 0-15,0 0 2 0,0 0 0 0,0 0 1 0,0 0 1 0,0 0 4 16,0 0 0-16,0 0 4 0,0 0 1 0,0 0 3 0,0 0 1 16,0 0 3-16,0 0 3 0,0 0 3 0,0 0 5 0,1-2 4 0,-1 2 4 0,0-1 1 15,0-1-1-15,0 0 0 0,0 1-3 0,0-3-1 0,0 1-1 16,0 1-2-16,0-3-3 0,0 2-2 0,0-1-3 0,0-1-5 0,0 1-5 15,0-2-3-15,0 0-6 0,-1 0-2 0,-1 0-2 0,2-2 0 0,-2 3-3 16,0-3-1-16,0 0-1 0,1 0-3 0,-1 1-4 0,-1-2-9 16,1 0-11-16,-1 0-13 0,0 2-17 0,0-3-24 0,-1 2-27 0,-2 0-42 15,3-1-47-15,-3 0-100 0,1 2-125 0,-3 1-94 0,-1-1-83 0,1 2-40 16,-2 0-20-16,-1 1-6 0</inkml:trace>
  <inkml:trace contextRef="#ctx0" brushRef="#br0" timeOffset="75482.0723">3480 2815 155 0,'-2'0'333'0,"2"-2"-60"0,-1 2-46 0,-2 0-39 16,3 0-23-16,0 0-17 0,0 0-11 0,-2 0-10 0,2 0-8 0,0 0-11 0,0 0-11 16,0 0-9-16,0 0-10 0,0 0-10 0,0 0-6 0,0 0-8 15,0 0-5-15,0 0-4 0,0 0-1 0,0 0-1 0,0 0 1 0,0 0 2 16,0 0 2-16,0 0 2 0,0 0 3 0,0 0 2 0,0 0 0 0,0 0-1 15,0 0-1-15,0 0-3 0,0 0-4 0,0 0-4 0,0 0-5 0,0 0-5 16,0 0-4-16,0 0-5 0,0 0-5 0,2 0-6 0,2 0-4 0,-2 0-4 16,1 0-6-16,0 0 0 0,1 0-2 0,-1 2-3 0,3 0-1 15,-1-2 1-15,4 1-1 0,-2-1 1 0,-1 4-1 0,2-3 1 0,1 1-1 16,1 3-2-16,-2-3-6 0,1 2-6 0,1 1-14 0,-1 0-17 16,2 2-25-16,-3 2-29 0,2-2-40 0,-2 2-48 0,2 1-92 0,0 0-114 0,-2 0-69 15,1 2-49-15,-4-1-22 0</inkml:trace>
  <inkml:trace contextRef="#ctx0" brushRef="#br0" timeOffset="89995.9827">3989 3900 12 0,'0'-2'448'0,"0"1"-40"0,0 1-60 0,0 0-65 0,0 0-67 0,0 0-41 0,0 0-30 0,0 0-20 0,0 0-13 15,0 0-11-15,0 0-8 0,0 0-11 0,0 0-10 0,0 0-10 0,0 0-11 16,0 0-7-16,0 0-8 0,0 0-4 0,0 0-4 0,0 0-2 16,0 0-2-16,0 0 0 0,0 0-1 0,0 0-2 0,0 0-1 0,0 0 0 15,0 0 0-15,0 0-4 0,0 0 0 0,0 0-1 0,0 0-1 0,0 0-1 16,0 0-3-16,0 1-2 0,2 1-3 0,-2-2 0 0,3 1-3 16,-2 1-1-16,-1-1-2 0,3 1 1 0,-1 1-1 0,1-2 0 0,-1 1 0 15,3 1 0-15,-2 0 0 0,3 0-1 0,0 1 4 0,2 1-1 0,0-1 0 16,-1 0 0-16,3 3 2 0,0 1 2 0,1-3-1 0,3 3 1 0,-1-1 0 15,3 1 0-15,0 1-2 0,1 0 2 0,-1 1-1 0,3-1 0 16,1 3-1-16,1-3 0 0,0 2 1 0,2 1-1 0,-1 1-2 0,2 0-2 16,0-1-1-16,1 1-1 0,-1 0-1 0,1 1 1 0,-3 0-3 0,2 2 1 15,-2-3-2-15,0 2-1 0,-1-2-1 0,1 1 0 0,-2-1-1 0,-2 2 0 16,1-2 1-16,-2-1 1 0,-1 1 0 0,-2-1 1 0,0-2 0 0,-1 2 1 16,-1 0 1-16,1-4 1 0,-3 3 0 0,-1-2 1 0,-1-3 2 15,0 2 0-15,-3-1 2 0,2-1 0 0,-2-2 1 0,0 0 0 0,-2 1 2 16,1-3 1-16,-3 1 3 0,1 0 2 0,1-2 2 0,-3-1 2 15,2 2 2-15,-2-2 2 0,0 0 2 0,0 0 3 0,0 0 0 0,0 0 1 16,0 0-1-16,0 0-5 0,0 0-8 0,-2-2-7 0,2 2-9 16,-2-1-5-16,1 0-6 0,1-1-6 0,-2-1-10 0,-1 1-6 0,1 0-10 15,-1-1-8-15,0-1-11 0,1 3-10 0,-1-2-11 0,0-1-5 0,-3 2 0 16,1-1-1-16,2-1 2 0,-2 1 0 0,0 2-2 0,0 0 2 16,1-2 2-16,-4 0 2 0,3 3 2 0,-3 0 4 0,2-2 5 0,0 1 9 15,0 1 9-15,-1-2 7 0,2 2 6 0,-1 0 4 0,-2 0 4 16,2 0 4-16,-1 0 4 0,1 0 4 0,1 0 4 0,-2 0 4 0,0 0 5 15,1 0 6-15,-1 0 7 0,0-2 7 0,2 2 5 0,-1-1 7 0,-1 0 6 16,2 1 5-16,-2-2 4 0,2 1 6 0,0 1 6 0,2-2 7 16,-2 1 4-16,2 1 7 0,-2-2 6 0,2 1 3 0,-3 1 3 0,3-2 3 15,-2 1 1-15,2-1 0 0,0 0 0 0,-1 1-1 0,1 1-1 0,0-3 0 16,0 3-3-16,0-1-2 0,1 1 0 0,-1-1-3 0,2-1-5 0,-1 2-4 16,0-2-3-16,-1 1-4 0,1 1-6 0,1-2-3 0,1 2-3 15,-2 0-1-15,2 0-2 0,0 0-2 0,0 0-3 0,0 0-3 0,0 0-3 16,0 0-3-16,0 0-4 0,0 0-1 0,0 0-3 0,0 0-2 0,0 0-1 15,0 0-3-15,0 0-2 0,0 0-2 0,0 0-1 0,0 0-2 0,0 0 0 16,0 0-2-16,0 0-2 0,0 0-1 0,0 0 0 0,0 0 0 16,0 0-1-16,0 0-1 0,0 0 1 0,0 0-2 0,2 0 2 0,-2 0-2 15,0 0 1-15,0 0-2 0,0 0 1 0,0 2-1 0,0-2-1 0,0 0 1 16,1 0-2-16,-1 0-1 0,2 1-3 0,-2 1 0 0,0-2-1 16,0 0-1-16,0 0-1 0,2 2 0 0,-1-1-1 0,-1-1 1 0,0 1 1 0,2-1-1 15,-2 3 2-15,2-2 0 0,-1 1 4 0,-1 1 2 0,2-1 4 16,-1 1 2-16,-1 0 3 0,2 1 3 0,1 1 0 0,0-2 3 0,-2 0 1 15,3 1 2-15,-1 2 2 0,0-1 0 0,2 0 1 0,0-1-2 16,0 1 1-16,0 0-4 0,0-2-4 0,2 2-5 0,-1-2-4 0,1 1-6 16,0-1-7-16,1 2-8 0,0-2-9 0,-1 0-9 0,0-1-9 0,1 0-9 15,0 0-10-15,0 1-7 0,0-3-5 0,-2 0-4 0,1 0 0 16,-1 0 0-16,-1 0 2 0,2 0 2 0,-2 0 4 0,0 0 3 0,-2-2 5 16,1 1 6-16,-1-3 5 0,-2 3 8 0,1-2 5 0,1 0 6 15,-2 0 3-15,-1-1 2 0,0-1 1 0,-1 2 1 0,-2-1-1 0,1-1 1 16,1 0 1-16,-2 1 0 0,-1 0 0 0,1-2 2 0,-2 1 2 0,0 0 0 15,-2 0 5-15,2 2 3 0,-1-2 7 0,-1 1 5 0,1 1 5 0,-2-2 6 16,0 2 0-16,0-2 2 0,2 1 3 0,-3 3 2 0,1-2 1 16,0 0 0-16,-3 1 0 0,3 0-3 0,1-1-3 0,-1 3-6 0,-1 0-2 15,3-2-7-15,-2 2-10 0,1 0-7 0,1 0-9 0,-2 2-10 0,4-2-12 16,-1 3-7-16,0-1-8 0,0-2-6 0,2 3-4 0,-3 1-4 16,3-2-2-16,0 2 0 0,-1 1 1 0,1-2 1 0,0 2 4 0,1-2 5 15,-1 3 7-15,0-3 8 0,-1 0 10 0,2 1 9 0,0 0 10 0,-1 1 10 16,0-1 11-16,1-1 9 0,1-1 12 0,-1 1 11 0,2-1 15 0,-2 0 15 15,1 1 19-15,1-3 17 0,0 0 15 0,0 0 15 0,0 0 18 16,0 0 12-16,0 0 11 0,0 0 10 0,-2 2 7 0,2-2 4 16,0 0 4-16,0 0-1 0,0 0-3 0,0 0-8 0,0 0-8 0,0 0-8 15,0 0-9-15,0 0-8 0,0 0-9 0,0 0-8 0,0 0-8 0,0 0-7 16,0 0-8-16,0 0-6 0,0 0-4 0,0 0-8 0,0 0-6 0,0 0-6 16,0 0-4-16,0 0-5 0,0 0-5 0,0 0-5 0,0 0-5 15,0 0-7-15,0 0-4 0,0 0-6 0,0 0-3 0,0 0-4 0,2 0-6 16,-2 0-3-16,1 2-5 0,1-2-4 0,-2 1-4 0,2 1 0 15,-1-2-2-15,1 2-1 0,-1-1 0 0,4-1 0 0,-1 1 2 0,0-1-1 16,2 3 0-16,-1-2 2 0,3 1 0 0,0 1 1 0,3-1 0 16,-1-1 2-16,-1 1 3 0,4 1 0 0,-2-2-1 0,1 1-1 0,-1 0-1 15,1 0-4-15,0 0-3 0,-1 1-4 0,2-3-6 0,-2 3-4 16,0 0-4-16,1-2-3 0,-2 0-4 0,-2 1-2 0,3-1-2 0,-3 1-2 16,0-2-1-16,0 2-1 0,-1-1 2 0,0-1 1 0,-1 2 4 0,-2-2 4 15,-1 0 5-15,0 0 5 0,1 0 5 0,-2 0 4 0,1 0 1 16,-3-2 1-16,2 2-1 0,-1-1-4 0,-1-1-1 0,0-1-2 0,0 1-2 15,0 0-2-15,0-1-4 0,0 0-4 0,0-2-5 0,0 1-5 16,0-1-3-16,0 1-9 0,-1-3-8 0,-1 2-3 0,2-1 1 0,-2-1 2 16,1 0 1-16,1 0 1 0,-2-1 0 0,2 1 3 0,-1-3 3 0,-2 2 6 15,3-2 7-15,-2 2 4 0,1 1 6 0,1-3 11 0,-2 1 14 0,-1 0 13 16,1 2 8-16,-1-2 9 0,2 1 10 0,-1 0 9 0,0 3 7 0,-1-3 6 16,1 3 5-16,1 0 4 0,-1-2 1 0,-2 3 5 0,4 1 6 15,-2-2 0-15,2 3-4 0,-1-1-2 0,-1 0-2 0,2 0-3 0,-1-1-5 16,-1 3-5-16,2 0-3 0,-2-2-4 0,2 3-5 0,0 0-4 0,0 0-4 15,0 0-5-15,0 0-7 0,0 0-7 0,0 0-6 0,0 0-4 16,0 0-7-16,0 0-6 0,0 0-6 0,0 0-6 0,0 0-4 0,0 0-7 16,0 0-5-16,0 0-1 0,0 0-2 0,0 3 0 0,0-2 0 0,2 2 1 15,-2 0 2-15,2 2 2 0,-1-2 3 0,-1 1 4 0,2 2 1 0,-1 1 4 16,-1-2 4-16,2 4 4 0,1-2 3 0,-2-1 3 0,1 2 1 0,1 1 1 16,-1-1 2-16,-1 2 0 0,1-2 1 0,1 2 1 0,0-1 0 15,-1 0 2-15,1 0 0 0,-1-1 1 0,1 1-1 0,0 0 1 0,-2 0 0 16,1-1 2-16,1-1 0 0,-1 0 0 0,-1 0-2 0,1-2 2 15,1 1 0-15,-1-1 0 0,-1-2 0 0,-1 1 2 0,2-1 3 0,-2-1 1 16,2 1 3-16,-1-3 3 0,-1 0 2 0,0 0 4 0,0 0 3 0,0 0 3 16,0 0 0-16,0 0 0 0,0 0-3 0,0 0-4 0,-1-2-3 15,-1 1-6-15,2-3-3 0,-2 0-6 0,1 0-4 0,-1-1-6 0,-1 0-5 16,1 0-3-16,1-1-4 0,-3-1-2 0,1-1-1 0,-1 0 0 0,1-1 0 16,1-1 1-16,-3 1 3 0,1-2 4 0,0 1 2 0,-1 0 3 0,2-2 2 15,-3 2 3-15,3 0 2 0,0-1 2 0,0 2 2 0,-1-1-1 16,1 2 1-16,0-1 1 0,0 1 4 0,1 1 4 0,-2 1 3 0,2 2 1 15,1-2-1-15,-1 2 0 0,2 2-2 0,-1-1-1 0,-1 0-3 0,2 1-4 16,0 1-6-16,0 1-4 0,0 0-5 0,0 0-6 0,0 0-6 0,0 0-5 16,0 0-5-16,0 0-3 0,2 3-2 0,-1-2-1 0,-1 2 1 0,2 1 2 15,-1 1 2-15,-1 0 3 0,2 0 3 0,-2 3 4 0,3 0 2 16,-2 0 4-16,1-1 5 0,-2 0 2 0,1 4 4 0,1-2 0 0,-2 0 3 16,0 2-5-16,0 1-9 0,0-3-13 0,0 3-16 0,0-2-20 15,0 0-21-15,0 1-21 0,0-1-27 0,-2 0-38 0,1 0-46 0,1-1-84 16,-3-2-100-16,0 2-64 0,0-1-43 0,-2 1-18 0</inkml:trace>
  <inkml:trace contextRef="#ctx0" brushRef="#br0" timeOffset="90297.0531">4321 4386 247 0,'0'-3'515'0,"0"-1"-31"0,0 3-56 0,0-2-80 0,0 2-89 0,0-2-55 0,0 3-38 0,0-3-20 0,0 3-11 0,2-2-9 0,-2 1-7 0,1 1-10 16,2-2-11-16,-3 0-15 0,2 2-17 0,-1-1-14 0,1 0-13 16,1 1-9-16,0-2-9 0,-1 2-5 0,3 0-5 0,0 0-3 0,2 0-5 15,-2 0-2-15,3 0-2 0,0 0-1 0,1 0-3 0,2 0 1 16,1 2-1-16,0-2 1 0,-1 1-1 0,2 0 1 0,1 1-1 0,-1 0-5 15,2 1-7-15,0-3-8 0,-1 3-11 0,2 0-14 0,-2-2-13 0,-1 0-17 16,2 1-17-16,-2 1-20 0,0-1-21 0,-2-1-26 0,3 1-29 16,-3 0-26-16,0 1-28 0,-3-2-28 0,3 0-29 0,-5 1-48 0,1-2-58 15,-2 1-31-15</inkml:trace>
  <inkml:trace contextRef="#ctx0" brushRef="#br0" timeOffset="91162.928">3915 3846 249 0,'0'0'204'0,"0"0"-41"0,0 0-34 0,0 0-18 0,0 0-15 0,0 0-6 0,0 0-3 0,0 0-1 0,0 0-2 0,0 0-1 16,0 0-1-16,0 0-2 0,0 0-2 0,0 0-3 0,0 0-3 0,0 0-2 16,0 0-4-16,0 0-3 0,-2 0-2 0,2 0-4 0,0 3-1 0,0-3-5 15,-1 1-3-15,1-1-7 0,-2 0-6 0,2 0-3 0,0 0-4 0,0 0-1 16,0 3-1-16,2-1-2 0,-1-1 1 0,-1 2 1 0,2 1-1 16,1-1 1-16,0-1 1 0,2 1 0 0,-2 1 1 0,3 1 1 0,-1 0 0 15,1-1 0-15,2 2 0 0,2 0-4 0,-2 2-2 0,1-2-3 16,1 3-2-16,2-2-1 0,-2 0-2 0,4 3-3 0,0-1-2 0,0 1-1 15,2 1 0-15,0-1-2 0,0 2 0 0,3-2-2 0,-2 3 0 0,2-1-2 0,2 1 1 16,-2-1-2-16,1 2 0 0,1 0-1 0,-2-2 0 0,1 2 0 16,-1 0 1-16,-1-1-4 0,1 0 0 0,-3 1-2 0,2 0-1 15,-3-1 0-15,0-1-2 0,-2 2-1 0,1-2 0 0,-1 0-1 0,-1-2 0 16,-2 1-1-16,0-2 0 0,-1 1-1 0,-1-2-2 0,-2 0 3 0,1 0 1 16,-2 0 2-16,-1-4 1 0,1 3 1 0,-2-3 3 0,0 1 3 0,-1-3 3 15,-1 1 5-15,1-2 4 0,-2 1 3 0,2 0 5 0,-2-2 4 0,0 0 4 16,0 0 1-16,0 0 2 0,0 0-4 0,0 0-6 0,0 0-9 0,1-2-12 15,-1 0-16-15,0 1-15 0,0-2-18 0,0 1-21 0,0-2-27 16,0 1-30-16,0-2-45 0,0 1-50 0,-1 0-77 0,-1-2-93 0,0 1-53 16,1-1-37-16,-2-1-16 0</inkml:trace>
  <inkml:trace contextRef="#ctx0" brushRef="#br0" timeOffset="97945.5765">4694 4945 317 0,'0'-4'503'0,"0"1"-20"0,0 0-33 0,0 0-84 0,0 1-111 0,0 2-64 0,0-2-43 15,0 2-24-15,0 0-18 0,0 0-12 0,0 0-10 0,0 0-10 0,0 0-13 16,0 0-11-16,0 0-12 0,0 0-13 0,0 0-14 0,0 0-12 0,0 0-11 16,0 0-9-16,0 2-4 0,0-2-5 0,0 2 1 0,0 1 0 15,0 0 2-15,0 0 1 0,0 1 2 0,0 1 2 0,0-1 0 16,0 2 4-16,-2 2 3 0,2-2 2 0,-1 1 5 0,-2 0 5 0,3 3 4 15,-2-1 1-15,2-1 2 0,-1 2 0 0,-1-1 2 0,2 1 1 0,-1-1-1 16,-1-1 1-16,2 1 1 0,-2 0 0 0,2 0 1 0,-1-2-1 16,-1 1-1-16,2-2-1 0,-2 1 2 0,1-2 0 0,1 2 0 0,0-2 0 15,0 0 0-15,0-2 1 0,0 1 0 0,0-1 1 0,0-1 1 16,0 1 0-16,0-2 2 0,0-1 0 0,0 0 2 0,0 0-1 0,0 0 1 16,0 0 0-16,0 0-1 0,0 0 0 0,1 1-1 0,-1-1-1 15,0 0-2-15,0 0-1 0,2 0-3 0,1 0 1 0,-1 0 0 0,1 0-1 16,0 0-1-16,2 0 0 0,-2 0-2 0,3 0-1 0,-1 0-1 0,3 0-1 15,0 0-1-15,0 0-1 0,0 0-1 0,0 0-2 0,1 2 1 0,1-2-2 16,-1 1-3-16,0 1-2 0,-1 1-2 0,2-1-1 0,-2-1-3 16,1 1 0-16,-1 2 1 0,0 0-1 0,3-1-2 0,-3 2 0 0,0-1 1 15,-1 1-2-15,0 1-1 0,-1-1-1 0,1 2 0 0,-1 2-1 16,-1-1 1-16,1-1 0 0,-1 0 3 0,-2 2 1 0,0 1 0 0,1 0 2 16,-3 0 3-16,1 0 3 0,-1-1 2 0,-1 3 3 0,0-4 5 15,-1 3 6-15,-1-2 4 0,-1 1 5 0,1-1 4 0,-1 0 5 0,-2 1 5 16,2-3 3-16,-3 0 6 0,1-1 1 0,0 2 4 0,-1-3 2 15,0 2 1-15,-2-4 1 0,0 2 3 0,0 0-1 0,0-2 1 0,-3 1-2 16,3-4-2-16,-1 3-7 0,-2-3-8 0,0 0-18 0,-1 0-19 0,0-3-24 16,2 1-23-16,-5-3-34 0,4 0-39 0,-1 0-52 0,-2-1-58 15,3-3-86-15,-1-2-100 0,0 1-65 0,1 0-46 0,-1-4-23 16,2-1-9-16</inkml:trace>
  <inkml:trace contextRef="#ctx0" brushRef="#br0" timeOffset="98232.5398">4667 4863 114 0,'0'-6'549'0,"0"4"15"0,0-3-18 0,0 1-35 0,0 3-95 16,0-3-128-16,0 1-74 0,0 3-43 0,2-2-27 0,-2 2-15 0,0 0-15 16,1-2-10-16,-1 2-15 0,0 0-16 0,0 0-16 0,0 0-16 15,0 0-13-15,0 0-12 0,0 0-8 0,2 0-6 0,-1 0-3 0,1 0-2 16,1 0 1-16,-1 2 0 0,1-2 0 0,2 2-1 0,-1-2 2 0,1 0 1 15,2 3 1-15,1-3 1 0,1 0 0 0,0 0 1 0,1 2 1 16,2-2 0-16,1 0 1 0,0 0-1 0,1 0-1 0,2 0 0 0,-2 0-1 16,2 0-2-16,1 0-1 0,-2 0 1 0,0 0-1 0,0-2 2 0,-1 2-1 15,-1 0 1-15,0 0 0 0,-1-3 0 0,-3 3 1 0,2 0 1 16,-3 0 0-16,0 0 0 0,-3 0 0 0,1 0-7 0,-1 0-11 16,-2 0-19-16,-1 0-29 0,-2 0-36 0,0 0-44 0,1 0-48 0,-1 0-112 15,0 0-142-15,-3 3-84 0,-2 1-51 0,-4-1-26 0,1 2-16 16</inkml:trace>
  <inkml:trace contextRef="#ctx0" brushRef="#br0" timeOffset="99481.1633">4718 4951 66 0,'-2'-1'70'0,"1"-1"-7"0,1 2-4 0,0 0 0 0,0 0-3 0,0 0-1 0,0 0 0 0,0 0 2 0,0 0 0 0,0 0 1 0,0 0 4 0,0-1 6 15,0 1 3-15,0 0 4 0,0 0 4 0,0 0 4 0,0 0 3 0,0 0 1 16,0 0 3-16,0-2 4 0,0 2-1 0,-2 0 0 0,2 0-1 15,0-2-2-15,0 2-4 0,-1-1-3 0,1 1-4 0,-2 0-3 0,2-1-4 16,-2 0-4-16,2 1-4 0,0 0-3 0,0 0-5 0,-3-2-4 16,3 2-2-16,-1-1-1 0,-1-1-2 0,2 2-1 0,0 0 1 0,-2-2-2 15,2 1 1-15,-1 1 0 0,-1-2 1 0,2 2 4 0,0 0 3 16,0 0 3-16,-2 0 4 0,2 0 1 0,0 0 1 0,0 0-3 16,-1-2 1-16,1 2 0 0,0 0 0 0,0 0-1 0,0 0 1 0,0 0-2 0,0 0-5 15,0 0-4-15,0 0-4 0,0 0-5 0,0 0-5 0,0 0-3 16,0 0-4-16,0 0-3 0,0 0-5 0,0 0-3 0,0 0-4 0,0 0-4 15,0 0-5-15,0 0-1 0,0 0-5 0,0 0-5 0,0 0-2 16,0 0-2-16,0 0-4 0,0 0-4 0,0 0-3 0,0 0-4 16,0 0-2-16,0 0-3 0,0 0-2 0,0 0-1 0,0 0-2 0,0 2-1 15,0 0 0-15,0 1 1 0,0 0 1 0,-2 0 2 0,2 1 2 0,-4 1 6 16,2 1 2-16,1-1 4 0,-2 2 2 0,-1 1 3 0,1 0 3 0,0 1 3 16,0 1 3-16,-2 0 0 0,-1 0 3 0,3 1 1 0,-2 1 1 15,3-2 1-15,-1 2 0 0,0-1-1 0,0 0-1 0,-1 0-1 0,1-1 1 16,2 0-2-16,-2 0 1 0,1 0 0 0,-1-1 0 0,3-2 0 15,-2 1 0-15,1-1 1 0,1-1 1 0,-2-2 0 0,1 0 1 0,1 1 2 16,0 0 1-16,0-2 2 0,0-2 2 0,0 0 2 0,0 1 2 16,0-2 0-16,0 0 3 0,0 0 2 0,0 0 2 0,0 0 0 0,0 0 2 15,0 0 0-15,0 0 1 0,0 0 0 0,0 0 1 0,0 0 0 0,0 0-2 16,1 0 0-16,1 0-2 0,-2 0-1 0,3 0-2 0,-3-2-3 16,2 2 0-16,-1-1-3 0,1 0-1 0,1 1-2 0,-2 0-2 0,2-3-2 15,-1 3-1-15,0 0-3 0,-1-2-2 0,1 1 0 0,1 1-1 0,0-2-1 16,1 1-1-16,-1 1-2 0,0-2 0 0,3 0-1 0,-1 2-1 15,-1-1-1-15,1 0-2 0,0 1-3 0,3 0-2 0,-2 0-1 0,1 0 0 16,1 0-1-16,-2 0-1 0,3 0-1 0,-1 0-2 0,0 0 1 16,3 0-1-16,-3 0 0 0,2 1-2 0,0 0-1 0,-2-1 0 0,2 4 1 15,2-3 2-15,-2 1-2 0,0 1-1 0,-1 0-2 0,2-1 0 16,-3 0-1-16,2 3-1 0,-1-2 1 0,2 2 0 0,-3-1 1 0,1 1 1 16,-1-1 1-16,-1 2 1 0,1-1 0 0,-1 0 2 0,-2 1 0 0,0 0 2 15,1 0 1-15,-2 0-1 0,-1 0 1 0,1 0 0 0,-1-1 0 16,-1 0-1-16,-2 2 1 0,2-1 0 0,-2 0 1 0,0-1 1 15,0 0 2-15,-2 1 4 0,2 0 4 0,-2 0 5 0,-1-1 8 0,-1 1 7 16,2-2 7-16,-3 1 6 0,2 0 7 0,-2-2 5 0,0 1 7 16,1 1 4-16,-4-2 4 0,0 1 3 0,2-1 3 0,-2 0 1 0,-1 0-2 15,0-1-2-15,0 2-2 0,-2-1-4 0,0 0-4 0,0-2-4 16,-3 2-2-16,1-1-3 0,-3-1-5 0,0 0-7 0,1 3-13 0,-2-4-22 16,-1 1-25-16,-1 1-40 0,1-2-44 0,-2 1-98 0,2-1-127 0,-2 0-94 15,1-1-81-15,1 1-42 0,1-3-23 0,1-1-14 0</inkml:trace>
  <inkml:trace contextRef="#ctx0" brushRef="#br0" timeOffset="102096.0954">3516 5516 69 0,'-3'-3'363'0,"2"3"-70"0,-3-2-59 0,0 2-57 0,2-2-30 0,1 2-17 0,-1-1-12 0,-1-1-7 0,1 2-6 16,1-2-6-16,-1 1-6 0,2 1-6 0,0 0-7 0,0 0-7 16,0 0-7-16,0 0-6 0,0 0-4 0,0 0-3 0,0 0-4 0,0 0-1 15,0 0-3-15,0 0 0 0,0 0-4 0,0 0 0 0,0 0-5 0,0 0-4 16,0 0-2-16,0 0-5 0,0 0-2 0,0 0-5 0,0 0-6 15,0-2-3-15,2 2-4 0,1 0-3 0,-1 0-3 0,1 0-1 0,0 0-3 16,5-1-3-16,-4 0-1 0,3 1-1 0,1-3-1 0,3 3-3 0,0 0-1 16,0-2-3-16,1 1-1 0,1 1-1 0,3 0 0 0,-2-2-3 15,0 2-3-15,2 0-5 0,0 0-2 0,-2 0-5 0,2 0-2 0,-2 0-4 16,0 0-3-16,1 0-3 0,-3 2-1 0,-1-2-1 0,1 1-2 16,-2 1-1-16,-2-2 1 0,0 0 1 0,-1 3 2 0,-1-3 1 0,-3 1 2 15,2-1 6-15,-2 0 4 0,0 0 7 0,-3 0 5 0,0 0 6 0,0 0 3 16,-3 0 5-16,0 1 3 0,-2-1 3 0,-1 0 3 0,0 2 1 15,-2-2 6-15,-2 0 3 0,-1 0 3 0,0 1 3 0,-2-1 2 0,-1 0-1 16,0 0 4-16,-2 0 3 0,0 0 2 0,-3 0 4 0,2 0 3 16,-2-1 3-16,0 1 6 0,1-2 2 0,-2 1 4 0,1 0 1 0,0-2 2 15,2 1 1-15,-2 1 2 0,3-2 2 0,-1 1-1 0,2 0 1 0,1 0-1 16,3 0 0-16,1 1-4 0,0-1-3 0,3 2-3 0,1-1-4 16,1-1-4-16,0 2-6 0,1-1-6 0,2 1-7 0,1 0-6 0,1 0-7 15,0 0-5-15,0 0-5 0,1 0-3 0,4 0-3 0,-1 0-4 0,3 1-4 16,-1-1-5-16,4 2-5 0,2-1-1 0,0-1-3 0,1 2-2 15,4-2 0-15,0 1-2 0,-1-1-3 0,4 0-1 0,-1 2-1 0,2-2 0 16,-1 0 0-16,1 0 1 0,-2 0 3 0,1 0 2 0,1 0 6 0,-4 0 2 16,2 0 4-16,-3 0 5 0,1 0 5 0,-2 0 4 0,-3 0 7 15,-1 0 3-15,0 0 5 0,-3 0 1 0,0 0 4 0,-3 0-1 0,-2 0 0 16,-1 0-8-16,-2 0-12 0,0 0-16 0,-2 0-23 0,-4 0-39 16,1-2-50-16,-3 2-89 0,-4-1-108 0,-1-1-64 0,-3 2-39 0</inkml:trace>
  <inkml:trace contextRef="#ctx0" brushRef="#br0" timeOffset="105731.7006">5042 3191 148 0,'3'-6'160'0,"0"4"-18"0,1-3-14 0,0 2-13 0,-1-1-6 0,0-1-2 0,0 1-6 16,1-2-8-16,-1 1-5 0,0 1-4 0,0-1-5 0,2-1-8 0,-1 0-4 15,0 1-1-15,-1-2-4 0,2 2-3 0,-2 0 0 0,2-2 0 0,-2 2-2 16,0-2-8-16,0 0-1 0,0 0 1 0,0 1-3 0,0 0-4 16,1-2-6-16,-1 1-7 0,0-1-2 0,0 1 0 0,-1-1-5 15,1 1-4-15,1-2-4 0,1 0-4 0,-3 0-2 0,0 0-1 0,-1 2-4 16,2-5-3-16,-3 4-1 0,2-3 2 0,-2 1 2 0,0-1 3 0,0 1-3 15,0-1-4-15,0 1 0 0,0-2 0 0,-2 0 0 0,2 0 1 16,-1-2 1-16,-1 2 0 0,-1-1 0 0,1-1-2 0,-1 0 0 0,1 0-2 16,-2-1-1-16,1 2 0 0,1-3-2 0,-1 1-1 0,0-1 2 15,0 1 1-15,-1 0 1 0,1 0 0 0,0-1-1 0,-3 0-1 16,3 1-2-16,-2 0-1 0,0 0 0 0,2-2 0 0,-2 2 1 0,2 1 1 16,-3-1-1-16,3-1 0 0,-2 0 0 0,2 1 0 0,-2 0-1 0,0 0-1 15,0 1 1-15,-2-1 2 0,2 0 1 0,0 2-2 0,0 0-1 16,1-1-2-16,-4 1-1 0,3-1-2 0,-3 2 2 0,3 0 0 0,-1-1-2 0,-2 1-1 15,2 0 0-15,-2 0 2 0,0 1 1 0,0-1-3 0,2 1 1 16,-2-1-2-16,0 3 1 0,-1-3 1 0,1 4 1 0,0-3-1 0,-2 2 2 16,1 0 1-16,-1 0 1 0,1 1 1 0,-2-1-2 0,1 1-3 0,1 0 0 15,-4 1-1-15,4-1 2 0,-1 1 3 0,-1 1 2 0,-2-1 2 0,1 0 0 16,2 2 2-16,-1 0 1 0,-1 0 0 0,2-2 4 0,0 4 0 0,0-2 1 16,0 1 3-16,0 1 1 0,1-2-1 0,0 0 0 0,-1 3 0 0,-1-3-2 15,3 2 1-15,0 0-2 0,-1 0-2 0,-2 0-3 0,1 1-2 0,2-1 0 16,-3-1-1-16,2 3 1 0,-3-1-3 0,2 0 0 0,-1-1 1 0,-2 3-2 15,2 0 0-15,0 0 0 0,-2-2 1 0,0 0 1 0,0 2-1 0,1 0 0 16,-2 0 0-16,0 0-1 0,1 0-1 0,-1 2 2 0,0 0 0 16,0-2 0-16,1 0 0 0,-1 3 1 0,-1-3-1 0,1 4-1 0,2-3-2 0,-3 3 0 15,1-1-2-15,1-1 2 0,-1 1 1 0,1 2 0 0,1-2 0 0,-1 1 1 16,0 0 1-16,1 1-1 0,-1 0 0 0,-1 0 0 0,3 0 1 16,-3 0 2-16,3 2 0 0,-2 0 3 0,-1 0 3 0,3-1 0 0,-3-1-1 15,1 3 0-15,2-2-1 0,-2 2 1 0,-1-2-1 0,2 1 2 0,0-1 1 16,-2 1 0-16,1 2 1 0,2-2-2 0,-1 1-2 0,-1-1-2 15,1 0-2-15,0 0-2 0,1 3 0 0,-1-3 2 0,1 1 0 0,-2-1 0 0,2 0-1 16,1 3-1-16,0-2 0 0,0 0 0 0,-1 1 0 0,0 2 0 0,3-3 3 16,-2 4 0-16,2-3 2 0,-4 1 0 0,4 0-1 0,0 1 1 15,-1-1-1-15,1 0 1 0,-2 2 0 0,1 0 4 0,2 0 0 0,1-1 1 16,-2 1 2-16,0-1 1 0,2 2 2 0,0-1 1 0,-1 0 3 0,2 2 0 16,-2-1 1-16,0 1 2 0,1 0 0 0,-1 1 0 0,1-1 1 15,0 1 0-15,0 2 0 0,-1-3-3 0,2 1 1 0,-1 2-3 0,0-2-1 16,0 1-2-16,1 1 0 0,0 0-1 0,-1-1-2 0,0 1 1 0,-1-1-2 15,2 0 1-15,-1 1-1 0,1 1 0 0,-1-2-3 0,-2 3 0 0,2-2 0 16,1 0 0-16,-1 3-2 0,-2-3 0 0,2 2-1 0,-1 0-1 16,2 1 0-16,-3-1 0 0,1 0-1 0,-1 0 1 0,1 0-3 0,-1 1 1 15,1 0-1-15,0-1 0 0,1 0 2 0,-1 2 2 0,0-3 2 0,1 2 2 16,-1-1 1-16,2 0 2 0,-1 1 2 0,-2-2-1 0,4 2 2 0,-3 0 1 16,2-1 2-16,0-1 1 0,1 1 1 0,-1 0 1 0,0-2-1 0,2 1 0 15,-2 2-1-15,2-3 1 0,-2 3 0 0,2-3-1 0,0 2 1 16,-1 0-2-16,0 1 0 0,1-2 0 0,0 2-1 0,0 0 2 0,1 0-2 0,1 0 0 15,-1 1-1-15,0 0-2 0,-1 0-2 0,2 0 1 0,-1 1 0 16,-1-1-1-16,0 2 0 0,0-1-1 0,-2-1 1 0,2 1-2 0,1 1-1 16,-1-1 1-16,0 0-3 0,-2 0 0 0,1 1-2 0,-1-3 1 15,2 2-1-15,-1-1-1 0,1-1-2 0,0 0-2 0,-2 0 0 0,2 1-4 16,0-3 1-16,0 1 0 0,0-1 0 0,0 2 0 0,-1-3-1 0,3-1-1 16,-1 2 1-16,-1 0 1 0,1-2 2 0,2 0 1 0,-1 0 1 0,-1 0 1 15,2 1 3-15,-2 0 2 0,2-1 2 0,0 0 2 0,-1 1 0 16,1-1 2-16,0-1 2 0,0 2 1 0,0-2 1 0,0 0-1 0,0 1-1 15,0-2-1-15,0 1 2 0,0-2-1 0,0 1 1 0,0-1-1 0,0-3 0 16,0 2 0-16,0 0-2 0,0-4-1 0,0 1 1 0,0-2 1 16,0 0-1-16,0 0 4 0,0-3 3 0,0 1 1 0,0-1 2 0,0-1 1 15,0-2 2-15,0 2 1 0,0-3 2 0,0 0-3 0,0 0-3 16,0 0-6-16,0 0-7 0,0 0-7 0,0 0-10 0,0 0-15 16,0 0-22-16,1-2-29 0,-1 1-34 0,0 1-38 0,0 0-39 0,0-4-50 0,0 0-55 15,0 1-37-15,0-3-29 0</inkml:trace>
  <inkml:trace contextRef="#ctx0" brushRef="#br0" timeOffset="106130.9501">3169 4318 286 0,'-2'-2'482'0,"1"-1"-8"0,-1 1-69 0,-1 2-97 0,3-2-70 0,-2 2-57 0,2 0-35 0,0 0-29 15,0 0-16-15,0 0-12 0,0 0-14 0,0 0-13 0,0 0-16 0,0 0-16 16,0 0-14-16,0 0-15 0,0 0-12 0,0 0-9 0,0 2-6 15,0 0-4-15,2-2-2 0,-2 4-1 0,2-1 2 0,-1 0 2 0,-1 2 4 16,3-3 5-16,-1 3 3 0,0-1 4 0,2 2 4 0,-1 2 6 0,0-2 4 16,0 3 3-16,2-2 0 0,-1 1 4 0,0 1 0 0,1-1 1 15,1 0-2-15,0 1-3 0,1 2-7 0,-2-3-9 0,4 2-10 0,-1 0-12 16,0-3-12-16,0 3-11 0,1-1-11 0,-1-2-11 0,3 1-11 16,0-2-12-16,-1 0-15 0,1 0-13 0,3-3-10 0,-3 0-4 0,3 0-1 15,-3-3 1-15,2 1 8 0,1-1 12 0,-2-1 14 0,1-2 15 0,0 0 21 16,0 0 22-16,-2-2 24 0,0-1 27 0,0 0 25 0,-3 0 24 0,0 1 22 15,0-2 21-15,0 0 19 0,-4 1 17 0,1-2 16 0,0 2 12 16,-2-1 11-16,-1 2 7 0,-1-1 4 0,1 0-2 0,-2 2-4 16,0-1-7-16,0-1-4 0,0 4-5 0,0-3-7 0,-2 3-11 0,1-3-10 15,1 3-11-15,-2 0-15 0,2 1-14 0,-1-2-18 0,-1 3-20 0,2-1-16 16,0 1-14-16,-3 0-11 0,1 1-9 0,-1 0-5 0,1 2-5 16,-2 1-7-16,-4 1-8 0,3 0-14 0,-1 2-15 0,-1 2-20 0,-1 1-23 15,-1 4-25-15,0-1-27 0,-1 2-56 0,-1 0-70 0,0 3-87 0,1 0-94 16,-2 3-56-16,2-4-36 0,-2 2-15 0</inkml:trace>
  <inkml:trace contextRef="#ctx0" brushRef="#br0" timeOffset="106880.8242">3556 4863 315 0,'-2'-1'526'0,"1"-1"5"0,-2-1-70 0,1 1-105 0,-1 2-78 0,1-2-63 0,2-1-38 0,-1 1-23 0,-1 0-13 0,2 1-7 0,-2-3-6 16,2 4-5-16,0-3-10 0,0 1-11 0,0 0-13 0,0 1-13 0,0-3-8 15,0 1-10-15,0 1-4 0,2-1-4 0,-2 0-3 0,2 0-3 0,-1-2-5 16,1 1-6-16,1 1-7 0,0-2-7 0,0 0-5 0,1 2-2 16,-1-2-7-16,2 0-4 0,1 0-4 0,-2 0-4 0,3 1-3 0,-1-1-5 15,3 0-3-15,-1-1-3 0,1 2-3 0,0 1-1 0,0 0-1 16,3-1 0-16,-3 2 1 0,2 0 1 0,0 1 2 0,-1 1 2 0,2 0 1 15,-4 1-1-15,2 1 2 0,-1 0 2 0,2 2-1 0,-3-1 1 16,1 3 0-16,-2-2 0 0,-1 2 0 0,1 1-1 0,0 2-1 0,-4-2 1 16,2 3-1-16,-3 1 0 0,1 1 0 0,-3-2 0 0,0 3 0 15,0-1 1-15,-3 3 1 0,1-2 3 0,-3 0 1 0,0 0 2 0,-2 1 0 16,2 0 1-16,-1-3 1 0,-1 2 0 0,0-1 2 0,0-2 0 0,1 0 2 16,0 2 0-16,-1-5 5 0,1 1 4 0,1-1 5 0,2-1 8 15,-2-2 8-15,2 0 8 0,0 0 8 0,0-3 10 0,1 1 9 0,-2-1 7 16,2-1 7-16,2 0 5 0,-3 0 2 0,3-1 2 0,-2 1 2 15,1-3-2-15,1 1-4 0,-2-1-6 0,2 0-8 0,-1 0-8 0,1 0-11 16,0-1-10-16,0-1-10 0,0 3-10 0,0-3-7 0,1 0-8 0,-1 3-6 16,2-5-6-16,-2 4-5 0,3-2-4 0,-1 3-5 0,1-3-6 15,-2 2-7-15,2 1-7 0,0 0-5 0,-1-1-5 0,1 1-4 0,0 1 0 16,1 1-2-16,-1 0 2 0,2 0-1 0,-1 0 2 0,2 3-2 16,1-3 2-16,-1 4 1 0,2-1 3 0,0 2 4 0,0 0 5 0,0 0 7 15,0 2 6-15,1 0 3 0,-1 1 2 0,-2 0 1 0,1 0 0 0,0 2 2 16,0 0 0-16,-1 0 3 0,-1 0 1 0,0 1 1 0,1-1 1 15,-3 2 0-15,0 0 0 0,-1 0-1 0,-1-2-1 0,1 2-1 0,-2 1 1 16,-2-3 0-16,1 1 1 0,-1-2 2 0,-1 1 3 0,-3-2 6 16,3 1 5-16,-2-1 9 0,-1-3 9 0,-1 2 10 0,-2-2 10 0,1 1 10 15,0-3 10-15,0 0 11 0,-3 0 7 0,0-2 7 0,1 1 7 16,-2 0 4-16,-1-2 6 0,-1-2 1 0,1 0 0 0,-2 0-4 0,0-3-2 16,0 2-7-16,-1-3-6 0,-1 1-6 0,0-2-6 0,0-1-11 0,1-1-13 15,1 1-21-15,-1-1-27 0,0-2-34 0,3 1-41 0,-1-1-70 0,5-1-89 16,-1 2-127-16,1-2-150 0,2 0-81 0,1 0-48 0,3-2-28 15,1 4-18-15,0-4-6 0</inkml:trace>
  <inkml:trace contextRef="#ctx0" brushRef="#br0" timeOffset="107946.3424">4155 5401 325 0,'-5'-3'596'0,"2"-2"9"0,-3 2-12 0,3 1-23 0,0-1-114 0,-1 0-160 0,3 1-95 0,-2 0-60 16,1 2-38-16,2 0-25 0,0 0-17 0,0 0-15 0,0 0-13 15,0 0-15-15,-2 0-13 0,2 0-13 0,0 4-9 0,0 1-7 0,0-1-4 16,-1 2-3-16,-1 1 2 0,2 0 1 0,-2 3 3 0,1 2 7 0,-1 0 0 16,1 0-2-16,-2 3-8 0,0-1-13 0,1 3-17 0,-1 1-22 0,0 1-28 15,1 0-32-15,-1 0-42 0,1-1-51 0,2 3-92 0,-1-2-111 16,1 3-70-16,0-2-46 0,1-1-19 0,-1-1-5 0</inkml:trace>
  <inkml:trace contextRef="#ctx0" brushRef="#br0" timeOffset="108419.9243">5505 5307 505 0,'2'-7'608'0,"-1"2"13"0,-1-2-30 0,3 2-51 0,-3-2-104 0,2 2-128 0,-1 2-80 0,-1-2-54 0,2 1-32 0,-2 1-23 0,1 1-16 16,1-1-16-16,-2 2-16 0,2-1-19 0,-2 2-19 0,0 0-19 15,0 0-17-15,1 0-15 0,-1 2-10 0,2-1-8 0,-2 1-5 0,3 1-1 16,-3 0-1-16,3-1 0 0,-1 5 1 0,-2-1 4 0,2-2 3 15,-1 4 5-15,-1-1 4 0,2 3 5 0,-2-1-5 0,0 1-8 0,-2 2-19 16,1 0-24-16,-3 3-33 0,1-1-34 0,-2 1-60 0,-1 2-78 16,1 0-98-16,-4 0-110 0,1-1-60 0,1 2-35 0,-2-2-20 15,1-1-8-15</inkml:trace>
  <inkml:trace contextRef="#ctx0" brushRef="#br0" timeOffset="108895.1034">6181 4712 439 0,'0'-5'493'0,"0"1"-33"0,0-1-77 0,0 2-100 0,0-1-63 0,0 4-48 0,0-3-32 0,0 3-20 0,0 0-18 16,0 0-11-16,0 0-15 0,0 0-18 0,0 0-14 0,2 3-15 16,-2-3-10-16,0 4-7 0,0-3-7 0,0 3-4 0,1 1-2 0,1 0 0 15,-2 2 2-15,2 1 3 0,-1 1 3 0,-1 0 5 0,2 1 3 16,-2 3 5-16,2-1 1 0,-1 0 3 0,-1 1-1 0,2 2-1 0,-1 1-1 16,-1 0-1-16,2-1 2 0,-2 1-1 0,2-1 0 15,-1 2 1-15,-1 2-1 0,2-3 0 0,-1 2-3 0,-1 0-3 0,2-2-12 16,-2 1-15-16,3 1-22 0,-2 0-24 0,-1-1-38 0,0 1-40 0,0-2-60 15,0 1-67-15,0 0-92 0,0-2-106 0,0-1-58 0,0 1-39 16,2-1-17-16</inkml:trace>
  <inkml:trace contextRef="#ctx0" brushRef="#br0" timeOffset="109147.204">6546 5107 480 0,'0'-3'627'16,"0"0"3"-16,0 0 5 0,0 0-51 0,0 1-79 0,0 1-128 15,0 1-154-15,0 0-90 0,0 0-60 0,0 0-32 0,0 0-17 0,2 1-9 16,-2 1-6-16,2 0-6 0,-1 1-8 0,-1 0-6 0,2 0-7 16,-2 2-2-16,3 0-4 0,-3 0 2 0,2 2 3 0,-1 1 3 15,-1-1 5-15,2 0 4 0,-2 3 5 0,0-3 3 0,0 2 0 0,0 1-4 16,0 0-8-16,0 0-14 0,0 0-20 0,-2 2-32 0,1-2-38 15,-1 0-53-15,-1 1-62 0,1-1-110 0,-1 0-133 0,1 2-73 16,-1-3-42-16,-1 3-23 0,2-2-12 0</inkml:trace>
  <inkml:trace contextRef="#ctx0" brushRef="#br0" timeOffset="110496.4357">7446 4824 16 0,'0'0'411'0,"0"0"-45"0,0 0-54 0,0 0-56 0,0 0-37 0,0 0-25 0,-1 0-14 15,-1 0-8-15,0 0-5 0,2 0 0 0,-1 0-5 0,-1 0-3 0,2 0-8 16,0 0-5-16,0 0-10 0,0 0-8 0,0 0-9 0,0 0-10 0,0 0-9 15,0 0-8-15,0 0-8 0,0 0-8 0,0 0-6 0,0 0-9 16,0 0-7-16,0 0-9 0,0 0-6 0,0 0-6 0,0 0-5 16,0 0-4-16,0 0-4 0,0 0-2 0,0 0-2 0,0 0-1 0,0 0 0 15,0 0 0-15,0 0-2 0,0 0 0 0,0 0-2 0,0 0-1 16,0 0-3-16,2-3-3 0,-1 3-4 0,1 0-3 0,0 0-5 16,-1 0-4-16,2 0-4 0,3 0-2 0,-3 0-2 0,4 0-2 0,-1 0 0 0,1 0-1 15,2 0 2-15,-1 0 1 0,3 0 0 0,0 3 2 0,0-3 4 16,2 1 1-16,1 2 6 0,-1-2 1 0,1 3 3 0,0-1 0 15,0-1 2-15,-3 1 2 0,2 1 2 0,1-3-1 0,-4 3 0 16,2-1 1-16,-2-1 1 0,1-2 0 0,0 2 2 0,-3 1 0 0,0-3 0 16,-2 2 2-16,2-1 2 0,-2-1 3 0,-1 0 1 0,-2 0 3 15,1 0 2-15,-1 0 4 0,-2 0 4 0,2 0 5 0,-1 0 9 0,-2 0 6 16,0 0 9-16,0 0 10 0,1 0 7 0,-1 0 7 0,0 0 5 16,0 0 5-16,0 0 2 0,0 0 2 0,0 0-1 0,0 0-1 15,0 0-4-15,0 0-7 0,0 0-8 0,0 0-9 0,0 0-12 0,0 0-14 16,0 0-12-16,0 0-14 0,0 0-14 0,-1 0-10 0,-1 2-12 15,2-2-9-15,-3 1-9 0,2 0-5 0,1 2-4 0,-2 0-1 0,-1 0 0 16,1 2 0-16,-1 2 1 0,0 1 4 0,0 0 4 0,-2 4 5 16,0 0 5-16,-1 0 5 0,0 2 6 0,-1 3 6 0,-1 0 4 0,1 0 3 15,-1 1 2-15,-2 2 2 0,2 0 1 0,-1-1 0 0,1 0-1 16,1 1-2-16,-3 0-4 0,2 1-5 0,0-2-10 0,0-1-12 16,-2-1-15-16,2 2-14 0,0-3-22 0,2 1-25 0,-2-1-31 0,2-2-37 15,1 0-47-15,2-3-52 0,0 1-103 0,-2-1-129 0,3-1-74 16,1-3-46-16,-2 1-16 0,3-1 0 0</inkml:trace>
  <inkml:trace contextRef="#ctx0" brushRef="#br0" timeOffset="110708.4706">7988 5276 208 0,'2'3'612'0,"-1"-1"-4"0,-1 1-1 0,0-1-4 0,0 0-95 0,0 1-142 0,0-1-124 0,0 1-113 0,0 1-66 0,0-1-40 0,0 1-19 16,-1 1-6-16,-1 0 1 0,2 1 4 0,-3 2 3 0,1 1 3 0,1 0-6 15,-2 1-9-15,-1 1-16 0,1 1-23 0,0 1-35 0,-1 1-41 0,0 1-65 16,0-1-75-16,0 1-102 0,1 2-116 0,0-2-62 0,1 1-37 16,-1-1-22-16,3-1-13 0</inkml:trace>
  <inkml:trace contextRef="#ctx0" brushRef="#br0" timeOffset="111447.1035">8780 5046 299 0,'2'-2'548'0,"-1"1"-17"0,1-2-34 0,0 3-85 0,0-2-114 15,-2 0-70-15,2 2-47 0,-2-1-28 0,0 1-17 0,0 0-11 0,0 0-8 16,0 0-9-16,0 0-9 0,0 0-8 0,0 0-7 0,0 0-8 16,0 0-6-16,0 0-6 0,0 0-4 0,0-1-5 0,0 1-3 15,0-3-3-15,0 1-4 0,0 2-2 0,0-3-3 0,3 2-3 0,-3-1-3 16,2-1-5-16,-1 1-4 0,-1 1-5 0,2-1-5 0,-2-1-4 16,2-1-3-16,-1 1-3 0,1 1-2 0,-1-1-1 0,1-2 1 0,1 1-1 15,-1-1 0-15,-1 0-1 0,1 0-1 0,2 0 0 0,-2-1 1 16,1 0 0-16,0 0-1 0,1-2 2 0,-1 1 0 0,0-1 0 0,0 1 0 15,0 0-1-15,1-1 2 0,0 0-2 0,-1 1 1 0,0-2 1 16,-1 1 2-16,0 0 3 0,-1 3 3 0,2-1 5 0,-1-1 4 16,-2 3 4-16,2-1 0 0,-1 2 2 0,-1-1 0 0,2 1-1 0,-2 0-1 15,0 0-2-15,0 2-3 0,0 1-4 0,0 0-6 0,0 0-11 16,0 0-12-16,0 0-10 0,-2 1-10 0,2 0-9 0,-1 2-4 0,-1 2-4 16,-1-1 0-16,0 3 0 0,-1 1 0 0,-2 2 1 0,0 0 2 0,-2 5 3 15,0 0 6-15,0 3 7 0,-3 1 9 0,2 1 7 0,-3 3 7 16,0-1 3-16,1 2 5 0,-2 0 2 0,0 2 0 0,2-1 2 15,-1 2-2-15,2-1 0 0,-2-1 0 0,2 2-2 0,2-1-3 16,2-1-2-16,-2 1-7 0,5-2-5 0,-2 0-8 0,4 0-8 0,1-4-13 16,1 3-11-16,1-3-13 0,1 0-13 0,2-3-12 0,2 0-14 0,1-2-14 15,2-2-12-15,1 0-14 0,2-1-12 0,1-5-11 0,0 0-1 16,3-2 3-16,1-2 6 0,1-2 10 0,-2-2 16 0,2-2 17 0,0-2 23 16,-1 1 24-16,0-6 30 0,-3 3 32 0,0-3 36 0,-2 0 34 15,-2-1 36-15,-1 0 36 0,-2-1 26 0,-2 0 23 0,0 0 15 0,-3 0 12 16,0 2 4-16,-3-2 2 0,-1 0-5 0,-2 0-8 0,-3 2-14 15,1-2-15-15,-3 2-19 0,1 0-21 0,-3 1-21 0,0 1-21 16,-3 0-21-16,1 3-20 0,-1-1-14 0,-1 2-13 0,1 1-11 0,-1 1-12 16,0 0-15-16,1 4-17 0,-1 0-24 0,1 2-23 0,-1 2-34 15,1 0-37-15,1 3-45 0,4 0-51 0,0 3-111 0,3 0-140 0,0 1-78 16,-1 1-46-16,3 1-22 0,3 0-9 0</inkml:trace>
  <inkml:trace contextRef="#ctx0" brushRef="#br0" timeOffset="111662.3137">9429 5409 478 0,'2'-3'672'0,"-2"-2"-6"0,2 2-6 0,-1 0-12 0,-1 1-16 0,2 1-160 0,-2 1-232 0,0 0-130 0,3 0-77 16,-1 3-39-16,-1-1-18 0,3 2-18 0,0 1-13 0,0 0-18 15,3 3-22-15,-2 1-31 0,0 1-36 0,1 2-53 0,-1 1-61 16,3 2-102-16,-4 0-122 0,1 1-65 0,2 0-37 0,-4 0-19 0,2 0-12 16</inkml:trace>
  <inkml:trace contextRef="#ctx0" brushRef="#br0" timeOffset="112579.315">9939 5066 164 0,'-2'-5'602'0,"2"-2"13"0,0 2-2 0,0-1-9 0,0-1-113 0,0 2-164 0,2 0-91 0,-2 1-52 0,4-1-32 0,-1 1-22 16,1-2-18-16,0 3-18 0,1-1-17 0,0 0-19 0,4-1-15 15,-1 2-15-15,0 1-12 0,2 0-11 0,2 2-10 0,-2-1-9 0,4 1-6 16,-1 1-7-16,0 1-3 0,1 0-3 0,0 1-1 0,-2 2-3 16,1 2-1-16,0 0 0 0,-4 0-3 0,1 2-1 0,-1 0 0 0,-3 2-2 15,1 1 0-15,-2 0 0 0,-4 1 2 0,-1 1 2 16,-1 0 3-16,-4 1 2 0,-2 0 3 0,-2 1 5 0,1-1 6 0,-3-1 4 0,-5 1 8 16,2 0 8-16,-2-2 9 0,0 0 7 0,-1 1 7 0,1-2 10 15,-3-2 7-15,3 0 6 0,-1-2 4 0,4 0 5 0,-1 0 4 0,1-3 1 16,1 1 1-16,4 0-1 0,0-3-4 0,0 1-6 0,4 0-5 15,-1-1-7-15,2-2-8 0,1 1-8 0,0 1-6 0,2-2-3 16,2 0-3-16,1 1-4 0,2-1-1 0,1 1-5 0,4 1-5 0,-1-1-8 16,5 0-8-16,1-2-12 0,3 3-13 0,2-3-16 0,0 0-18 0,5 4-20 15,-1-3-30-15,0 1-33 0,3 0-43 0,1-2-47 0,1 0-89 16,-1 3-111-16,0-3-70 0,-1 0-50 0,2 0-20 0,-2 2-5 16</inkml:trace>
  <inkml:trace contextRef="#ctx0" brushRef="#br0" timeOffset="112909.138">10683 5370 149 0,'-2'-4'643'0,"2"4"7"0,-1-3 9 0,-1 1 9 0,2 0-70 0,0 2-110 0,0 0-125 0,0 0-131 16,0 0-80-16,0 0-55 0,0 0-31 0,0 0-16 0,0 0-10 15,0 0-6-15,0 2-9 0,0 0-12 0,0 1-11 0,0 1-12 0,0 1-9 16,0 0-9-16,0 3-9 0,0-1-9 0,0 2-9 0,0 2-8 15,-1 0-11-15,-1 1-10 0,0 0-22 0,1 1-25 0,-3 0-35 0,0 2-36 16,1 0-56-16,0-1-61 0,0-2-93 0,-1-1-108 0,1 3-56 16,0-3-28-16,1-1-8 0</inkml:trace>
  <inkml:trace contextRef="#ctx0" brushRef="#br0" timeOffset="113145.7509">11295 4884 226 0,'-2'-3'153'0,"-1"1"-73"0,0 1-55 0,0-1-35 0,3 2-26 0,-4 2-18 15,0-1-14-15,1 1-10 0,1 1-9 0,1-1-3 0</inkml:trace>
  <inkml:trace contextRef="#ctx0" brushRef="#br0" timeOffset="113645.5459">11245 4942 150 0,'0'0'199'0,"0"0"14"16,0 0 9-16,0 0 7 0,0 0 2 0,0 0-3 0,0 0-8 0,0 0-12 15,0 0-13-15,0 0-11 0,0 0-13 0,1 0-13 0,-1-1-11 16,3 0-13-16,-3-1-13 0,1 1-10 0,-1-1-9 0,0 0-10 15,0 1-9-15,0-1-6 0,0 2-9 0,0 0-7 0,0 0-8 0,0 0-7 16,0 0-7-16,0 0-6 0,0 0-6 0,0 0-6 0,0 0-4 16,0 0-5-16,0 0-8 0,0 0-8 0,0 0-7 0,0 0-4 0,0 0-6 15,-1 2-1-15,-2-1-3 0,2 3 0 0,-1-1 1 0,-1-1 0 16,-1 4 2-16,0 0-1 0,-1 1 2 0,0 3 2 0,-2 0 3 0,0 0 6 16,-1 2 4-16,0 0 4 0,-1 2 3 0,1 0 3 0,-2 2 2 15,2 0 1-15,-3-1 0 0,2 1 0 0,1 2 1 0,-1-1 1 0,1 0 0 16,1 1 0-16,-1-1-1 0,1 1 0 0,2-1-2 0,2 0-3 15,-1-1-4-15,1 2-6 0,3-1-6 0,0 0-9 0,3-2-9 16,1 0-11-16,-1-2-12 0,2 1-12 0,2-2-13 0,1-1-13 16,-1 0-14-16,1-2-13 0,2-1-9 0,0-1-9 0,1-2-3 0,3-2-2 15,-3-1 6-15,5 1 9 0,-3-3 13 0,1-3 16 0,-1 1 22 16,1-1 22-16,-2-2 22 0,1-2 22 0,0-1 25 0,-4-1 23 0,1 0 21 16,-1-1 18-16,-1-2 15 0,-1 0 15 0,-3-3 10 0,1 0 9 15,-1-1 5-15,-2 1 2 0,-2-4-2 0,0 1-3 0,-2-2-2 0,-2 2-2 16,-1-4-3-16,1 1-4 0,-3 1-3 0,-1-1-3 0,-1-1-5 15,1 0-4-15,1 0-8 0,-2 1-6 0,0 1-5 0,2-1-5 0,-1 1-5 16,3 1-7-16,-2 1-5 0,2 0-7 0,0 1-9 0,2 0-8 16,1 3-12-16,2-3-14 0,2 4-13 0,0-2-12 0,2 1-13 15,0 1-13-15,2-2-15 0,2 2-14 0,0 1-11 0,1 0-9 0,5-1-7 16,-2 3-7-16,1-2-1 0,2 3-2 0,0 0 2 0,-2 1 4 0,0 3 7 16,1 0 5-16,-1 1 8 0,-1 1 7 0,-2 3 7 0,0 0 8 15,-3 3 8-15,0 2 7 0,-3 4 7 0,1-1 7 0,-3 4 5 16,-1 3 4-16,-2 1 5 0,-2 3 4 0,-4 3-2 0,-1 2-8 0,-3 5-19 15,-3 0-27-15,-3 3-61 0,-1 0-79 0,-5 4-100 0,-1 1-110 16,-3 0-60-16,-3 2-35 0,3 0-19 0</inkml:trace>
  <inkml:trace contextRef="#ctx0" brushRef="#br0" timeOffset="115229.8239">363 6010 515 0,'-3'-4'574'0,"3"-1"4"0,-2 1 3 0,2-1-95 0,-1 3-146 0,-1 0-96 15,0-1-68-15,1 1-39 0,1 1-21 0,0 1-14 0,0 0-8 0,0 0-11 16,0 0-12-16,0 0-14 0,0 0-16 0,0 0-15 0,0 0-17 16,0 0-14-16,0 1-11 0,0 1-6 0,0 1-5 0,0 1-4 0,1 1 0 15,1 1-1-15,0 1 3 0,-1 1 2 0,-1 0 2 0,2 2 5 0,-2 4 4 16,3-2 5-16,-3 1 4 0,2 2 5 0,-1-1 6 0,-1 2 0 15,2 1 3-15,-2-1 1 0,1 0 1 0,1 1 0 0,-2 0 0 0,2 0 0 16,-1 1 1-16,1-2-1 0,2 1 0 0,-2 0 1 0,-1-1 1 0,1-1 0 16,1 0 0-16,-1 1-2 0,-1-3-3 0,3 0-3 0,-3 1-6 0,4-3-6 15,-3-1-8-15,1 0-10 0,0-1-11 0,0-1-14 0,0-1-14 0,0-2-16 16,-1-1-15-16,1 1-14 0,0-4-14 0,-1 0-19 0,1-1-21 0,0-1-30 16,1 0-32-16,0-4-34 0,-1 1-35 0,0-1-45 0,1-3-53 0,-1-1-28 15,-2-1-18-15,1-2-12 0</inkml:trace>
  <inkml:trace contextRef="#ctx0" brushRef="#br0" timeOffset="116611.8126">286 6145 448 0,'-8'0'447'0,"1"0"-40"0,-1 0-78 0,1 2-100 0,2-1-58 0,0 2-40 16,2-1-23-16,-2 1-14 0,2 0-9 0,1-1-8 0,-1 2-7 0,0-1-9 16,2 0-5-16,-1 0-5 0,2-1-4 0,0 1-3 0,2 1-1 15,-2-1-2-15,4-1-1 0,-1 1-4 0,0 1-2 0,2-3 0 0,2 3 0 16,1-1-1-16,3-3-5 0,-2 2-8 0,2-2-10 0,2 0-11 0,3-2-14 15,-1 2-15-15,2-3-16 0,1-1-16 0,1 3-16 0,2-3-14 0,-1-1-20 16,2 0-23-16,-2 0-17 0,2 1-15 0,-2 0-6 0,-1-3-5 0,0 3-1 16,0 0 0-16,-3-1 6 0,-1-1 10 0,-2 4 10 0,1-3 10 15,-4 2 14-15,-2 1 14 0,-2 0 27 0,0-1 32 0,-1 3 29 0,-2 0 29 16,-1-2 25-16,-2 2 25 0,0 0 22 0,-2 2 23 0,1-2 16 0,-3 0 11 16,1 3 13-16,-3-1 9 0,3 0 5 0,-3 1 3 0,1 0-5 15,0-1-7-15,0 3-10 0,-2-2-11 0,4 0-9 0,-1 2-12 0,-1-1-13 16,2 1-11-16,-2 1-12 0,2-2-8 0,-3 2-7 0,3-1-7 0,0 0-5 15,1 2-4-15,-1-2-5 0,0 2-3 0,1-2-3 0,2 0-1 16,0 1-3-16,0 0-1 0,0-2-2 0,0 3 2 0,2-3 1 0,1 0 0 16,-1 1-1-16,1 0 1 0,0 0-1 0,0-1-1 0,3-1-4 0,-1-1-2 15,0 1-5-15,1-1-8 0,-1 0-4 0,4-2-7 0,-2 0-4 0,-1-2-6 16,2 0-3-16,1 2-3 0,-1-3-3 0,2-2-1 0,-2 1 2 0,-1-1 6 16,0 0 5-16,-1 0 3 0,1-2 7 0,0-1 6 0,-3 3 8 0,-1-3 10 15,0 0 8-15,-1 0 11 0,-1 1 9 0,-1-2 12 0,0 4 9 16,-1-3 9-16,-1 2 1 0,-1 0 0 0,1 0-1 0,-1 2-1 0,-3-1-2 15,1 1 1-15,2-1-4 0,-2 3-3 0,-1-1-6 0,1 1-7 0,-1-1-8 16,1 3-8-16,-1-2-11 0,-1 2-8 0,2 2-6 0,-2-2-5 0,2 3-3 16,0 0-2-16,0 0-3 0,1 1 0 0,-1 1-1 0,-3 1-2 0,5-1 0 15,-2 5-1-15,2-3-1 0,0 1 1 0,1 1 1 0,-1-1 3 16,3 2 0-16,-2 0 2 0,2-1 1 0,0 2 0 0,2-1 1 0,0 0 0 16,-1 2-1-16,2-2-3 0,2 0-1 0,-1-1-3 0,0 0-5 0,4 0-4 15,-2 0-7-15,1-2-6 0,-1 0-7 0,3 1-6 0,-1-4-6 0,0 2-5 16,0-3-7-16,3 1-5 0,-3-4-5 0,2 0-2 0,1 0 0 15,-2-3 2-15,1 1 5 0,1-1 5 0,-2-2 7 0,1 1 8 0,-1-4 8 16,1 1 9-16,-2 0 10 0,0-2 7 0,1-2 12 0,-3 1 15 0,-1 0 9 16,0-1 10-16,0-1 10 0,1 0 11 0,-3-1 10 0,0 1 9 0,0-2 8 15,-1 4 7-15,-2-2 4 0,2 1 4 0,-1 1 5 0,-1-1 7 0,0 2 0 16,0 2-3-16,0 0-3 0,0 2-3 0,0-2-8 0,0 4-9 16,0-2-12-16,0 1-12 0,0 4-13 0,0-3-13 0,0 3-13 0,0 0-12 15,0 0-13-15,0 0-10 0,0 0-6 0,2 3-5 0,-2 1-2 16,1-1-2-16,1 2 1 0,-2-1 1 0,2 2 2 0,-1 1 2 0,1-1 5 15,-1 2 3-15,2-1 3 0,0 2 5 0,-1 0 1 0,-1-2-1 0,1 2-3 16,1-2-3-16,-1 1-4 0,0 0-5 0,1-2-6 0,0 1-2 0,0 0-3 16,-1-3-5-16,2 0 1 0,-2 1-1 0,-1-2-1 0,1-1 1 0,1 0-3 15,-1 1-2-15,-1-3 1 0,3 0 1 0,-3 0 3 0,2-3 0 16,1 1 4-16,-1-3 5 0,1 0 5 0,-1 0 6 0,1-1 3 0,-1 0 3 16,0-2 4-16,0-1 6 0,-1 0 7 0,1 1 9 0,0-4 6 0,0 2 7 15,2 0 7-15,-4-1 8 0,1 1 6 0,1 1 4 0,-1-1 2 0,-1 2 0 16,1-1 2-16,1 1 0 0,-3 1-2 0,2 1-3 0,-1 1-4 0,1 2-5 15,-2-1-6-15,0 1-8 0,2 1-9 0,-2-1-13 0,0 3-8 0,0 0-9 16,0 0-6-16,1 2-7 0,-1-1-2 0,2 2-1 0,-2 0-2 16,2 2 1-16,-1-1 2 0,2 2 1 0,-2 1 3 0,1 0 5 0,1 1 7 15,-1-1 6-15,-1 2 5 0,1-1 3 0,1 2 2 0,-1 0-3 0,-1-1-5 16,1 0-5-16,1-1-7 0,-1 2-10 0,0-1-10 0,2-1-9 16,-1-1-10-16,0 2-11 0,-1-2-10 0,1 0-12 0,0-1-11 0,-1-2-10 15,1 1-10-15,0-2-10 0,1-1-6 0,0 1-4 0,-1-3 2 0,2 0 4 16,-2-3 8-16,4 1 10 0,-3-1 12 0,1-2 11 0,3-1 12 0,-4-1 16 15,1-1 14-15,0-1 15 0,0 1 18 0,1-4 23 0,-1 0 16 0,-2 2 17 16,0-3 11-16,-1-1 10 0,-1 0 7 0,1-1 10 0,-2 1 7 16,2-1 9-16,-2-2 4 0,0 3 8 0,0-1 5 0,0 1 7 0,0 3 0 15,0-1-1-15,0 2-2 0,0 0-4 0,0 4-4 0,0-1-7 0,0 2-10 16,0 0-14-16,0 1-14 0,0 1-14 0,0 3-12 0,0 0-13 16,0 0-10-16,1 3-12 0,-1 2-9 0,2 2-7 0,-2 0-3 0,1 1-3 0,1 3 1 15,-2 3 0-15,3-1 4 0,0 2 6 0,-2 2 4 0,1 1 3 16,1 0 0-16,1-1-4 0,-1 2-8 0,0-1-10 0,2 0-8 15,-2-1-13-15,2 2-10 0,-1-3-12 0,1-1-12 0,-2 0-11 0,2-2-12 16,0-1-15-16,1 0-8 0,0-2-8 0,1-3-8 0,-1 1-7 0,-1-4-9 16,3-1-7-16,-1-1-8 0,3-4-2 0,-2-1 5 0,1-1 11 15,-1-1 15-15,0-4 17 0,-1 0 16 0,2-3 19 0,-1 0 13 0,-3-3 12 16,1 0 14-16,-1-3 15 0,1 1 17 0,-3-3 16 0,0-2 16 0,-1 1 16 16,0-3 10-16,-1-2 7 0,-1 1 7 0,0-2 11 0,-1 2 11 15,-1 0 12-15,0-2 13 0,1 1 15 0,-1 1 11 0,-1 1 12 0,1 3 15 16,-2-2 15-16,1 6 13 0,0-2 12 0,-1 3 7 0,1-1 3 15,2 4-3-15,-1 3-6 0,0-2-9 0,-1 2-15 0,1 3-14 16,1 1-17-16,-1 0-12 0,2 1-13 0,-1 1-14 0,-2 1-18 0,3 1-16 16,0-1-16-16,0 3-13 0,0 0-13 0,0 0-9 0,0 3-9 0,-3 0-5 15,3 0-4-15,0 3 0 0,0-2 1 0,0 6 0 0,0-3 3 0,0 3 4 16,0 2 5-16,0 1 4 0,0 2 6 0,0 0 6 0,0 1 3 16,0 3 3-16,3 1 2 0,0 3 1 0,-2-1 0 0,1 2 1 0,1 5 0 15,0 0-3-15,-1 0-1 0,1 1-2 0,0 3-2 0,1 1-1 16,-1 0-3-16,0 2-1 0,3 0-2 0,-3 0-3 0,0 1-3 0,1 1-3 15,-1-1-5-15,0 2-7 0,0-1-4 0,-1 1-4 0,1-3-1 0,1 1-3 16,0-1-1-16,-3-1-6 0,1-4-4 0,1 1-5 0,-1-2-4 0,-1-3-4 16,1-2-6-16,-1-1-4 0,1-3-3 0,-2-3-2 0,2 0-3 15,-1-3-4-15,-1-1-2 0,0-4-4 0,0-2-7 0,0-1-9 0,0-2-9 16,0-2-8-16,0-3-8 0,0-2-4 0,-1-1-4 0,-1-3-4 16,0-1-2-16,1-4-8 0,-1-2-8 0,-1 1-17 0,0-6-22 0,0-1-20 15,-1-3-21-15,0 0-22 0,1-4-19 0,1-3-29 0,-1 1-32 16,0-2-26-16,1-3-27 0</inkml:trace>
  <inkml:trace contextRef="#ctx0" brushRef="#br0" timeOffset="116811.9785">1325 6086 308 0,'-1'-21'399'0,"1"-1"-12"0,0 3-43 0,0 2-58 0,0 0-50 0,0 2-44 0,1 3-33 0,1 0-21 0,1 2-19 0,-1 1-14 0,1 0-13 16,2 1-12-16,-2 1-12 0,2 2-9 0,1 0-11 0,-1 0-11 16,3 0-10-16,-2 3-9 0,5 0-9 0,-3 2-10 0,0 0-4 0,2 0-4 15,-1 2-3-15,2 0 1 0,-1 3-1 0,-1 0-1 0,0 0 1 16,1 2 1-16,-1 0 1 0,-1 2 2 0,-1 1 2 0,-1 0 2 0,0 0 2 15,-1 0 6-15,-2 2 5 0,0 0 4 0,-3-1 6 0,0 1 3 16,-3 0 4-16,-2-1 2 0,-2 1 3 0,0-2 2 0,-1 0-2 0,-3 1-4 16,-5-2-14-16,2 0-20 0,-3 0-32 0,-2-2-41 0,0 1-81 15,-3-1-102-15,1-3-100 0,-1-1-96 0,0 0-52 0,-2-1-31 0,2-2-16 16</inkml:trace>
  <inkml:trace contextRef="#ctx0" brushRef="#br0" timeOffset="119528.329">630 2943 184 0,'3'-9'487'0,"-1"-2"-46"0,-1 2-74 0,1 2-63 0,0 0-59 0,-1-1-34 0,1 0-19 0,-2 2-12 0,2-1-4 0,-2 4-7 16,0-1-8-16,0 0-10 0,0 1-13 0,0 0-13 0,0 2-14 0,0-2-16 15,0 3-19-15,0 0-18 0,0 0-20 0,0 0-17 0,0 0-15 0,0 0-14 16,0 0-11-16,0 3-7 0,0 0-5 0,0 1-3 0,0 2-1 0,0-1 0 16,0 5 1-16,1-1 3 0,-1 1 2 0,0 3 4 0,0 0 5 0,0 4 3 15,0-1 2-15,0 0 3 0,0 4 2 0,0-1 3 0,0 2 2 0,0 2 3 16,0 0 3-16,0 1 1 0,0 1 3 0,2-2 1 0,-2 2 1 0,1-1 5 16,1 2 1-16,1-1 3 0,-2 2 3 0,1-4 2 0,1 2 3 0,0-1-1 15,2-1-1-15,-2-2-2 0,2 1-3 0,-2-2-6 0,3-1-6 0,-3-1-11 16,2-1-7-16,0-2-13 0,0-2-15 0,0-2-14 0,2 1-17 0,-2-5-17 15,0 2-17-15,1-5-24 0,1 1-24 0,0-2-29 0,0-3-30 0,1 0-37 16,0-3-42-16,1 1-59 0,-1-5-68 0,0-1-35 0,0 0-21 0</inkml:trace>
  <inkml:trace contextRef="#ctx0" brushRef="#br0" timeOffset="119713.7283">532 3211 364 0,'-14'2'395'0,"1"1"-79"0,1 0-68 0,2 0-65 15,0 0-37-15,1 0-24 0,3 0-15 0,0 0-8 0,1 0-7 0,0-2-8 16,1 0-8-16,2 3-11 0,0-3-7 0,2 1-6 0,2-2-6 0,0 4-2 16,2-1-3-16,1-1-2 0,1-1-1 0,2 2-1 0,3-3 0 0,0 1-1 15,4-1-3-15,2 0-7 0,3-1-11 0,-1 0-12 0,5-2-18 0,0-1-18 16,2-1-19-16,1 2-19 0,-1-3-27 0,4 0-30 0,-3 0-42 0,3-2-48 16,-2 1-76-16,1-1-90 0,-1-1-49 0,-3 1-31 0</inkml:trace>
  <inkml:trace contextRef="#ctx0" brushRef="#br0" timeOffset="120663.7146">888 3217 78 0,'-6'5'429'15,"2"-1"-70"-15,-1 2-105 0,2-1-64 0,0 1-45 0,0-1-25 0,2 2-17 16,-1-3-8-16,1 3-8 0,-1-1-8 0,2-3-10 0,0 4-10 0,0-3-8 0,0 2-6 16,0-1-7-16,2-1-3 0,-1 1-5 0,1 1-3 0,-1-2-3 15,2 1-3-15,0-1 1 0,0-1-1 0,1 2 2 0,-1-3 0 0,0 1 2 16,2 0 1-16,-2-2 1 0,3-1 0 0,-3 0-1 0,2 0-1 0,0-1-4 15,0-2 0-15,1 0 0 0,0 1-3 0,-1-3-4 0,0 2 0 0,1-3-2 16,-1 1 0-16,0 0 0 0,1-3-1 0,-3 2 0 0,2-1-1 0,-2-1-2 16,0 0 1-16,-1-1 2 0,-1-1 4 0,1 1 2 0,-2 2 3 0,0-2 5 15,-2 1 2-15,1 1 1 0,-1-1 2 0,1 1 2 0,-1 1-3 0,-1-1-1 16,1 3 0-16,-1 1 1 0,0-2-4 0,-3 3-2 0,3 0-5 0,-2 1-3 16,2-1-5-16,-2 2-5 0,0 2-4 0,0-1-5 0,-1 1-2 0,0 2 0 15,1-1-2-15,0 3 0 0,0-2 0 0,-1 5 2 0,2-1 2 0,-3 0 0 16,2 1 3-16,2 1 2 0,-2 2 3 0,2 0 0 0,-1 0 2 0,2 0 2 15,1 0 0-15,-1 2 0 0,2-1-1 0,0 2 2 0,0-2 0 16,2 0-1-16,-1 0 0 0,1 1-1 0,2-3-3 0,1 1 0 0,-2 0-2 0,2-2-1 16,0 0-2-16,1-2-1 0,0 1-4 0,1-4-4 0,-1-1-6 0,0-1-5 15,1 1-5-15,4-3-5 0,-3-1-7 0,1-1-3 0,0-3-4 0,1 1-2 16,1-3-2-16,2-2 1 0,-2 1 5 0,0-2 8 0,0-2 3 0,0 0-1 16,0-2 4-16,-3 1 4 0,3-1 7 0,-3-2 7 0,0 2 8 0,-2-3 10 15,1 0 8-15,-3 1 8 0,1 0 10 0,1-1 8 0,-3 0 4 0,-1 3 4 16,1-2 8-16,-3 1 12 0,2 2 8 0,-2 1 5 0,0 0 2 0,0 0 2 15,0 4-1-15,0 1-2 0,0 0-5 0,0 1-7 0,0-1-10 0,0 3-12 16,0 0-12-16,0 2-12 0,0-1-13 0,0 2-9 0,0 0-10 0,0 0-6 16,0 2-3-16,0-1-5 0,0 2-1 0,0 0-3 0,0 3 1 0,0-1 2 15,0 1 2-15,0 0 5 0,0 1 4 0,0 2 4 0,0 1 3 0,0-1 0 16,0-1 1-16,0 1-1 0,0 2-1 0,1-2-3 0,1 1-2 0,0-1-3 16,-1 1-2-16,1-1-6 0,1-1-2 0,-1-2-4 0,-1 0-5 0,2 0-4 15,0 0-2-15,-1-1-2 0,-1-1-1 0,1-1 2 0,1 0-3 0,-1-1-3 16,1-2 0-16,-1 0 2 0,1 0 2 0,0-2 1 0,0-1 3 15,-1-1 5-15,4 1 3 0,-3-3 6 0,2 0 5 0,-2 0 4 0,2-2 4 16,-2 0 3-16,2 0 6 0,1-1 7 0,-3-3 4 0,2 4 4 0,-2-2 6 0,0 2 8 16,0-1 6-16,1 0 5 0,-1 2 6 0,0 0 5 0,-2 0 0 15,1 1 2-15,-1 0-1 0,1 3-2 0,-2-1-3 0,2 1-1 0,-1 1-4 16,-1 1-5-16,2-1-9 0,-2 2-12 0,0 0-8 0,0 0-10 0,0 0-7 16,1 2-7-16,1-1-3 0,1 2-4 0,-1 0-1 0,1 2 2 15,-1-2 1-15,1 2 3 0,3 2 4 0,-3-2 5 0,2 4 6 0,0-4 6 16,0 3 4-16,1-1 3 0,0 1 3 0,0 1 2 0,1-2-1 0,-1-2 2 15,-1 4-2-15,2-4-2 0,0 2-3 0,-1-1-5 0,1-2-7 0,2 1-5 16,-4-1-10-16,3-1-11 0,-2 0-14 0,3-1-14 0,-2-1-9 16,1-1-11-16,-2-1-7 0,2-2-7 0,0 0-4 0,0-2-1 0,-2-1-2 15,1 1-3-15,2-4 2 0,-3 1 5 0,1-3 11 0,-1 1 13 0,0-2 14 16,-3 0 14-16,0-1 10 0,-1 0 11 0,0-2 7 0,-2-1 9 0,0 1 8 16,-2-1 3-16,0-3 11 0,-1 1 10 0,0 0 8 0,-1 1 6 0,1-3 6 15,-2 0 9-15,0 2 8 0,2 1 8 0,-2-2 10 0,2 2 9 16,-2-1 9-16,2 4 9 0,0 0 5 0,1 2 3 0,-1 2-1 0,0 1-2 15,1 0-7-15,1 2-7 0,-1 2-13 0,2 0-14 0,-3 1-14 0,3 2-14 16,-2 2-13-16,2 0-11 0,0 0-11 0,0 3-9 0,0 2-9 16,0 2-6-16,0 1-6 0,0 2-2 0,0 2-1 0,0 3-1 0,2 2 3 0,1 1 3 15,-1 1 3-15,-1 4 1 0,2 1 4 0,1 3 3 0,-1-2 3 16,0 4 1-16,3 2 5 0,-3 2 3 0,2 0 2 0,-2 3 5 0,-1-2 1 16,1 4 4-16,0-1 2 0,2 4 2 0,-3-3 4 0,2-1 1 0,-2 1 1 15,-1 1-2-15,1-3-5 0,-1 1-7 0,1-1-6 0,-2-2-8 16,2-3-9-16,-2 1-10 0,0-6-9 0,0 1-12 0,0-2-9 0,0-3-11 15,0-4-13-15,0 0-12 0,0-4-9 0,0 1-5 0,1-5-15 0,-1-3-17 16,2 1-22-16,-2-5-26 0,0-3-28 0,0 0-28 0,3-2-18 0,-1-2-14 16,-1-4-20-16,1 1-25 0,1-5-29 0,-1-2-31 0</inkml:trace>
  <inkml:trace contextRef="#ctx0" brushRef="#br0" timeOffset="120861.7578">1474 3159 108 0,'0'-15'506'0,"-3"1"8"0,2 1-49 0,1 2-81 0,0 1-86 0,0 1-89 0,1 1-54 0,2 1-33 16,-3 2-19-16,3 1-15 0,-1-1-18 0,1 2-17 0,0 3-10 0,1-3-9 0,0 1-9 0,1 2-10 0,3 2-8 16,0 1-10-16,-2-1-7 0,2 1-6 0,1 1-3 0,-1 2-2 15,2 2 1-15,-1-1 0 0,-1 2 0 0,-1 0 1 0,-1 1 1 0,-1 0 2 16,-2 0 1-16,1 2 4 0,0-1 2 0,-4 2 2 0,-2-1 5 0,-1 0 3 16,-3 2 2-16,-2-2 3 0,0 0-4 0,-5 1-6 0,-1-1-16 0,-2 0-21 15,0 2-32-15,-2-2-38 0,-2 0-90 0,-2 0-111 0,0-2-86 0,-1 0-70 16,0 0-37-16,0-3-23 0</inkml:trace>
  <inkml:trace contextRef="#ctx0" brushRef="#br0" timeOffset="121531.6032">1787 2992 145 0,'-3'-3'608'0,"1"2"10"0,1-2 9 0,-1 0-36 0,-2 1-55 0,2-3-111 0,2 3-136 0,-1-1-81 0,-1 0-52 15,2-1-35-15,-2 1-21 0,2 2-19 0,0 0-16 0,0-1-18 0,0 2-24 16,0-1-22-16,2-1-24 0,-2 2-25 0,3 0-24 0,-1 0-23 15,2 0-24-15,1 0-27 0,0 0-26 0,1 2-28 0,2-1-29 0,1-1-37 16,3 2-39-16,-1-1-65 0,1-1-78 0,-1 1-46 0,3-1-29 0,-2 3-13 16,-3-3-5-16</inkml:trace>
  <inkml:trace contextRef="#ctx0" brushRef="#br0" timeOffset="121694.5751">1716 3113 304 0,'-6'5'471'0,"1"-1"-17"0,0-1-78 0,2 2-108 0,1-3-69 0,1-1-48 15,-1 1-25-15,2 1-14 0,0-2-11 0,0-1-7 0,2 2-10 16,-1-1-6-16,3-1-7 0,-1 0-6 0,3 0-6 0,2 0-5 0,1 0-5 16,3 0-8-16,2-1-14 0,0-1-19 0,3 1-29 0,1-2-34 0,4-2-41 15,0 2-43-15,2-2-90 0,-2 0-110 0,2-2-80 0,-1 2-61 0,1-4-37 16,-3 2-20-16</inkml:trace>
  <inkml:trace contextRef="#ctx0" brushRef="#br0" timeOffset="122195.0435">2034 2900 184 0,'1'-3'489'0,"1"-1"3"15,-2-1-66-15,2 2-97 0,-1-1-66 0,-1 1-49 0,2-2-28 0,-1 1-18 16,1 1-11-16,-2-1-12 0,3-1-9 0,0 1-9 0,-1-3-10 15,-1 3-11-15,1 0-11 0,1 1-10 0,-1-2-12 0,1 2-11 0,0-1-10 16,0-1-11-16,-1 2-6 0,1-2-8 0,0 3-4 0,3-1-7 0,-1-1-3 16,-2 1-5-16,2 1-5 0,-2 0-4 0,2-1-4 0,1 3-4 0,-1-2-3 15,1 2-3-15,-1 0-1 0,3 0-2 0,-2 2-2 0,0 0 0 0,1-1-1 16,-2 1-3-16,1 3 1 0,0 0-2 0,-1-1 0 0,1 1 0 0,-1 2 1 16,-2-2-2-16,2 3 1 0,-3-1 2 0,1 1 1 0,1 1-1 15,-2-2 3-15,-2 2 1 0,0 0 1 0,0 0 2 0,0 0 3 16,0-1 0-16,-2 1 3 0,1-2 2 0,-2 1 3 0,0-1 1 0,1-2 2 0,1 2 2 15,-3-1 2-15,1-2 2 0,2 1 1 0,-1 0 1 0,0-1 0 16,-1-1 2-16,1-1 1 0,-1 1 1 0,3-2 1 0,-1 1 1 0,-1-1 2 16,2-1-2-16,0 0-1 0,0 0 0 0,0 0-2 0,0 0-3 0,0 0-2 15,0 0-2-15,2 0-3 0,-1 2-1 0,-1-1-2 0,3-1-1 16,-1 2-4-16,1-1-4 0,2-1-3 0,-2 1-3 0,2 1-3 0,3 0-3 16,-2 1-2-16,1 0-1 0,2 0 0 0,0 0 1 0,-2-1-1 0,1 3-2 15,0-3 0-15,3 5 0 0,-3-2-1 0,0 0 0 0,-2 0 2 0,3 2 0 16,-4 0 4-16,1-1 0 0,-1 1 3 0,0-1 3 0,-2 2 4 0,0-3 2 15,-3 2 6-15,-2 0 6 0,1 0 8 0,-3 0 5 0,-1-2 6 16,-2 0 6-16,-1 0 4 0,-2 1 4 0,0-2 3 0,-3-1 3 0,-1 2 1 16,0-2 2-16,-2 0-6 0,0 0-10 0,-1 0-18 0,-1-2-27 0,-1 0-36 15,2-1-42-15,-2 2-93 0,3-2-120 0,-1-2-93 0,-1 2-82 0,4-2-45 16,-3-1-25-16,6 0-14 0</inkml:trace>
  <inkml:trace contextRef="#ctx0" brushRef="#br0" timeOffset="125908.4794">2077 3272 36 0,'0'-4'126'0,"0"4"-11"0,0-1-4 0,0 1-4 0,0-1-5 0,0-2-6 0,0 3-9 0,0 0-8 15,0 0-9-15,0 0-9 0,0 0-10 0,0 0-6 0,0 0-5 0,0 0-7 16,0 0-7-16,0 0-7 0,0 0-6 0,0 0-6 0,0 0-6 0,0 0-7 15,0 0-4-15,0 0-5 0,0 0-4 0,0 0-9 0,0 0-10 0,0 0-13 16,0 0-13-16,0 0-16 0,0 0-18 0,0 0-23 0,0 0-27 16,0 0-53-16,0 0-68 0</inkml:trace>
  <inkml:trace contextRef="#ctx0" brushRef="#br0" timeOffset="127027.0014">3798 3871 14 0,'0'0'52'0,"0"0"-5"0,0 0-4 0,0 0-8 0,0 0-8 0,0 0-7 16,0 0-6-16,0 0-5 0,0 0-7 0,0 0-3 0,0 0-4 0,0 0-4 0,0 0-3 0,0 0-3 0,0 0-1 0,0 0 0 0,0 0-2 15,0 0 1-15,0 0 0 0,0 0 0 0,0 0 0 0,0 0 1 0,0 0 3 16,0 0-2-16,0 0-2 0,0 0-2 0,0 0-2 0</inkml:trace>
  <inkml:trace contextRef="#ctx0" brushRef="#br0" timeOffset="127678.5982">3741 3893 1 0,'0'-1'316'0,"0"1"-80"0,0 0-66 0,0 0-59 0,0 0-31 0,0 0-18 0,0 0-14 0,0 0-10 0,2-1-11 0,-1 1-9 0,1 0-8 15,2 0-7-15,-1 0-7 0,1 1-5 0,-1-1-4 0,3 1-4 0,-1 1-3 16,4 0-1-16,-1 1 0 0,2 0 5 0,-2 1 1 0,4 1 4 0,-2-2 3 15,1 3 3-15,1-2 3 0,1 2 2 0,1 1 2 0,-2 0 2 16,1 1-2-16,2-1-1 0,-1 1-2 0,2 2-2 0,1 2-4 0,-1-2-4 16,3 0-6-16,-3 5-7 0,3-4-11 0,3 3-12 0,-3 1-15 0,5-2-14 15,-2 4-21-15,1-2-22 0,0 3-43 0,2 0-54 0</inkml:trace>
  <inkml:trace contextRef="#ctx0" brushRef="#br0" timeOffset="131160.9696">4702 3960 320 0,'0'0'277'0,"0"0"-55"0,0 0-51 0,0 0-31 0,0 0-21 0,0 0-8 0,0 0-4 0,0 0 2 0,0 0 3 16,0 0 5-16,0 0 2 0,0 0 2 0,0 0-2 0,0 0-1 0,0 0-1 15,0 0-2-15,0 0-3 0,0 0 1 0,0 0 2 0,0 0-1 0,0 0 2 16,-2 0 0-16,2 0 1 0,0 0-1 0,0 0-2 0,0 0-5 16,0-3-6-16,2 1-7 0,0 0-9 0,2-1-12 0,0-1-10 0,0 0-11 15,4-3-11-15,2 0-10 0,1-3-12 0,4 1-12 0,0-3-14 0,4 0-7 16,4-2-8-16,1-1-9 0,5-1-10 0,2-2-11 0,5-2-14 15,4 1-16-15,1-4-16 0,6-1-20 0,4-2-21 0,1 0-36 0,5-1-43 16,7-5-66-16,0-1-74 0,6-1-84 0,-2-4-87 0,1 1-40 0,1-4-16 16</inkml:trace>
  <inkml:trace contextRef="#ctx0" brushRef="#br0" timeOffset="141261.56">3656 4785 15 0,'-2'-2'297'0,"1"1"-54"0,-1-1-37 0,0 0-28 0,2-1-18 0,-3 3-12 0,3-2-4 0,-3 0-2 0,3 2-4 0,-2-1-6 0,1 1-4 0,-1-2-4 0,2 0-6 0,-2 2-9 0,1 0-6 16,1 0-7-16,0 0-5 0,0 0-6 0,0 0-8 0,0 0-3 15,0 0-7-15,0 0-6 0,0 0-6 0,0 0-6 0,0 0-5 0,0 0-5 16,0 0-8-16,0 0-4 0,0 0-7 0,0 0-4 0,0 0-6 0,0 0-5 16,0 0-6-16,0 0-4 0,0 0-4 0,0 0-2 0,0 0-3 15,1 0-1-15,1 2-1 0,0 0-1 0,1-1 1 0,0 1 0 0,2 0 1 16,0 1 0-16,2-1 0 0,1-2 0 0,0 3-2 0,5 1-2 15,-2-1-3-15,0-1-2 0,5-1-7 0,0 3-6 0,-1-3-6 0,4 2-6 16,-3-1-6-16,3 1-6 0,-1-2-3 0,0 1-5 0,3 0-4 16,-3 0-3-16,2 0-3 0,-2-1-2 0,-1 1 0 0,3-2 0 0,-4 1 2 15,1-1 4-15,-2 0 4 0,-1 0 6 0,-3 0 6 0,2 0 8 0,-2 0 10 16,-3-1 8-16,-2 1 10 0,2-2 7 0,-4 1 3 0,0 1 2 16,-3-2 1-16,-1 0 2 0,0 1 3 0,-3 0-1 0,0-2 0 15,-3 1 1-15,1 1-2 0,-3-1-2 0,0-1-6 0,-1 2-4 0,-1-1-6 16,-3-1-3-16,1 3 0 0,-1-1 2 0,-2 0 0 0,0 1 1 0,1 0-1 15,-2 0-1-15,2 0 1 0,-2 0 2 0,1 0 1 0,0 1-3 0,1 0 0 16,1-1 1-16,0 1 1 0,1 1 2 0,1-2 4 0,-1 2 3 16,2-1 4-16,2-1 2 0,1 2 5 0,-2-1 5 0,3-1 5 0,1 2 8 15,0-2 7-15,0 1 9 0,2 1 9 0,-1-2 8 0,1 0 9 16,-1 0 9-16,3 0 2 0,-1 0 4 0,-1 0 3 0,1 0 7 0,-1 0 4 16,3 0 1-16,-1 0 0 0,-1 0-3 0,2-2-2 0,-2 1-3 15,2 1-4-15,-1 0-3 0,-1-2-5 0,2 2-4 0,0 0-4 0,0 0 1 16,-3 0-5-16,2 0-3 0,1 0-5 0,0 0-5 0,-2 0-4 15,2 0-4-15,0 0-7 0,0 0-6 0,0 0-6 0,0 0-8 0,0 0-6 16,0 0-6-16,0 0-7 0,0 0-5 0,-1 2-3 0,-1-2-2 0,2 1-1 16,-2 1-2-16,1 1 0 0,1-2 0 0,-2 2 1 0,-1 2 3 15,1-2 2-15,-1 1 2 0,0 2 3 0,1 1 4 0,-4 0 3 0,2 1 2 16,-1-1 3-16,3 0 1 0,-3 2 0 0,2 0 4 0,0 0-1 16,1 0 1-16,-1-1 0 0,-1 1-1 0,1-1 0 0,-1-1 1 0,3 0-1 15,-1 1 0-15,-1-2-1 0,1 1 1 0,-1 1 0 0,1-3 1 16,1 0 1-16,-1 0-1 0,2 0 1 0,-1-1 1 0,-1-1 0 0,2-1 1 15,0 2 0-15,0-3 3 0,0 1 1 0,0-2 2 0,0 0 3 16,0 0 2-16,0 0 0 0,0 0 4 0,0 0-1 0,0 0 2 0,0 0 0 16,0 0 1-16,0 0-1 0,0 0 2 0,0 0-1 0,0 0-2 0,0 0 1 15,3 0-2-15,-1 0-2 0,-1-2-2 0,3 1-1 0,-1 1-3 0,2-1-2 16,-2-2-1-16,2 3-1 0,2-4 0 0,-2 3-3 0,2-1-2 16,-1 0-1-16,3-1 1 0,-1 3-4 0,-1-2 0 0,-1 0 0 0,3-1 0 15,-2 1-2-15,1 1 0 0,-2 1-1 0,3-2 0 0,-2 2-2 16,-1 0-3-16,2 0 0 0,1 0 0 0,-2 2-1 0,-1-1-1 0,2 1-1 15,-1 1-2-15,0-1-1 0,1 3-1 0,-1-1-1 0,-1 1 1 0,0-1 1 16,0 2-2-16,-1 1 1 0,0 1 1 0,0 1 1 0,0 0 1 16,-1-1 0-16,-1 4 2 0,0-2-1 0,-1 2 3 0,1-2 1 0,-3 2 1 15,0 2 2-15,0-2-2 0,0 0 0 0,-1 0 1 0,-1-2 0 0,0 2 1 16,-1 0 0-16,0-2 2 0,-3 2 1 0,1-4 3 0,0 1 4 16,-1-1 1-16,-1-1 3 0,0 1 2 0,-1-2 3 0,-2-2 0 0,-2 1 2 15,2-2 1-15,-1 2 2 0,-3-3 2 0,1 1-2 0,-1-1-1 16,0-1-9-16,-2-1-12 0,0 0-19 0,-3 0-27 0,3-1-42 15,-1-3-52-15,-2 1-94 0,3-2-114 0,-4 2-67 0,2-4-46 0,-2 2-23 16</inkml:trace>
  <inkml:trace contextRef="#ctx0" brushRef="#br0" timeOffset="141961.1424">3714 4790 306 0,'0'0'241'0,"-1"1"-79"0,-1 0-58 0,2-1-47 0,-2 1-24 0,1 1-16 0,1 1-5 0,-2-1-2 0,2 1 4 0,-1 0 4 16,-1 0 1-16,2 1-1 0,-2 1 2 0,2-2 4 0,-1 4 2 15,-1-1 3-15,1-2 6 0,-1 4 8 0,0-1 2 0,-1 0 2 0,0 0 1 16,2 2 1-16,-2-1-3 0,1-1-4 0,-1 1-1 0,0-1-2 16,1 0-3-16,0 0-3 0,-1 1-4 0,1-4-2 0,1 2-3 0,-1-1-4 15,1 0-2-15,-1 1-2 0,2-3-4 0,-3 1-1 0,2 0 0 16,1-1-1-16,0-2-1 0,0 1 1 0,0 1 0 0,0-3 1 0,0 0 0 15,0 0 0-15,0 0-1 0,0 0 1 0,0 0 0 0,0 1-1 0,0-1 0 16,0 0 1-16,1 1 0 0,2-1 0 0,-3 2 0 0,3-2 1 0,-1 0-1 16,-1 0-1-16,3 0 1 0,-1 0 3 0,0 1 0 0,2-1 1 15,0 2 0-15,2-2 0 0,0 0 1 0,-1 0-1 0,2 0-2 16,0 2 1-16,0-1-2 0,0-1-2 0,0 2-1 0,1-2-1 0,-1 2-2 16,0-2-4-16,3 0-1 0,-5 3-2 0,2-3 0 0,-1 4-3 15,-1-3 0-15,3 1-2 0,-1 0 1 0,-3 2-2 0,2-1 0 0,0 0-1 16,-2 2-1-16,0-3 1 0,0 3-1 0,-1-1 0 0,1 1 0 0,-1 0 0 15,1 2 0-15,-3-1 0 0,1 1 2 0,0 0 0 0,-1 0 1 16,-2 1 2-16,2-1 0 0,-2 1 3 0,0 2 1 0,-2-2 1 0,0 2 2 16,-1-3 1-16,0 3 3 0,-2-2 1 0,-2 0 1 0,-1 1 1 0,-1-2 0 15,0 2 1-15,-2-2 0 0,0 1 1 0,-5-1-2 0,2 1-3 16,-2-1-10-16,0-2-10 0,-3 2-20 0,0-2-25 0,0 0-40 0,-1-1-45 16,2-1-87-16,-2 0-107 0,0 0-61 0,0-3-40 0</inkml:trace>
  <inkml:trace contextRef="#ctx0" brushRef="#br0" timeOffset="143176.8456">4353 4620 64 0,'0'0'93'0,"0"0"-9"0,0 0-3 0,0 0 0 0,0 0-1 0,0 0 1 0,0 0 1 0,0 0 1 0,0 0-1 16,0 0-1-16,0 0-1 0,0 0-3 0,0 0-3 0,0 0-2 16,-2 0-2-16,2 0-2 0,0 0-4 0,-3 0-2 0,3 0-5 0,0 0-4 15,0 0-6-15,0 0-6 0,0 0-8 0,-2 0-4 0,1 0-7 16,1 0-5-16,0 0-5 0,0 0-3 0,0 0-2 0,0 0-2 0,0 0-3 15,0 1-1-15,0-1-2 0,-2 0 0 0,2 0 0 0,0 0-2 16,0 0 2-16,0 0 0 0,0 0 2 0,0 0 1 0,0 0 3 0,0 2 2 16,0-2 2-16,0 0 1 0,0 0 2 0,0 0 3 0,0 0 2 0,0 0 3 15,0 0 5-15,0 0 3 0,0 0 2 0,0 0 3 0,0 0 2 16,0 0 1-16,0 0 1 0,0 0 1 0,0 0 0 0,0 0 4 0,0 0 0 16,0 0 0-16,0 0 1 0,0 0-1 0,0 0-1 0,0 0 1 0,0 0-2 15,0 0-1-15,0 0-1 0,0 0-1 0,0 0-2 0,0 0-1 0,0 0-3 16,0 0-2-16,0 0-2 0,0 0-2 0,0 0-3 0,0 0-3 15,0 0-2-15,0 0-3 0,0 0-1 0,0 0-2 0,0 0-1 0,0 0-3 16,0 0-2-16,0 0 0 0,0 0-2 0,0 0 1 0,0 0-2 16,0 0 0-16,0 0 0 0,0 0 3 0,0 0-1 0,0 0 2 0,0 0 1 15,0 0 2-15,0 0 1 0,-1 0 2 0,1 0 3 0,0 0 2 16,-2 0 2-16,2 0 0 0,0 0 1 0,-2 2 0 0,2-2 1 16,0 0-2-16,0 0-2 0,-1 0 0 0,1 0-4 0,-2 3-2 0,2-3-1 15,-1 2-3-15,-1-2-1 0,2 0-3 0,-2 2-1 0,-1-2 0 0,-1 3-1 16,2-1-1-16,-3 1 2 0,1-1 1 0,-3 4 5 0,-1-1 3 0,-1 2 4 15,-1 1 3-15,-4 0 3 0,0 4 6 0,-2 0 5 0,0 0 3 16,-4 2 2-16,2 1 3 0,-5 2 3 0,-1 0 2 0,-3 3-1 0,-1 3 0 16,-2-3-2-16,-2 5-4 0,-1-2-1 0,-2 4 0 0,-1 0 0 15,-4 1-1-15,-1-1-1 0,0 1-2 0,-1 2-2 0,-1-1-2 0,0-2 1 16,-1 2 0-16,1-2 2 0,-1 1-1 0,1-1 2 0,3-2 0 0,-2 1-1 16,4-2-4-16,0-2-2 0,0 1-4 0,3-2 0 0,2-2-2 15,0 1-1-15,3-2-1 0,1 0-2 0,3-1-3 0,3-3 0 0,0 0-2 16,2-2-2-16,5-1 0 0,-3 1-1 0,4-3 0 0,4-1-1 15,-1 0-4-15,2-1-5 0,1-1-7 0,3-1-10 0,1-3-12 0,2 2-13 16,-3-1-14-16,3 0-20 0,1-3-19 0,2 3-23 0,-1-3-26 16,1 0-42-16,0 0-49 0,0 0-98 0,0 0-118 0,0 0-72 0,0-3-49 15,0-2-20-15,0 0-5 0</inkml:trace>
  <inkml:trace contextRef="#ctx0" brushRef="#br0" timeOffset="144577.2916">1974 3462 9 0,'0'-3'416'0,"0"1"-57"0,0 1-87 0,0-1-57 0,0 1-44 0,0 1-24 0,0-2-13 0,0 1-9 0,-2 1-6 0,2-2-5 15,0 2-6-15,0 0-6 0,0 0-5 0,0-1-6 0,0 1-7 0,0 0-8 16,-1 0-9-16,1 0-7 0,0 0-11 0,0 0-6 0,0 0-7 0,0 0-5 16,0 0-6-16,0 0-3 0,0 0-5 0,0 0-5 0,0 0-5 0,0 0-8 15,-2 0-7-15,2 0-7 0,-2 1-5 0,2 1-3 0,-1-1 0 16,-1 1-2-16,2 1 0 0,-3 0 2 0,1 0 0 0,0 1 2 0,0 1 1 16,-1 0 3-16,0 3 2 0,-1 0 5 0,1 0 5 0,0 2 4 0,0 0 5 15,-2 1 0-15,1 1 1 0,-1 3 1 0,2-2 2 0,-1 4 1 0,-1-2 0 16,1 3 0-16,-1-1 0 0,2 3-1 0,-2 0 0 0,2 2-1 0,0-1-3 15,1 3 1-15,1-1-1 0,-1 4 0 0,2-2-2 0,0 1-1 16,0 1-2-16,3 0-1 0,2 1-1 0,0 1-1 0,2 1-3 0,3 0-1 16,0-2-1-16,2 3 1 0,3 1 2 0,3 0 0 0,-2-1 0 0,6 2 3 15,2 1 1-15,1 0 1 0,2 0 1 0,3-1 0 0,0 3 0 16,3-1 4-16,2-2 4 0,0 4 2 0,3-4 0 0,-1 0-1 0,2 2-4 16,-3-3-4-16,2 0-6 0,0-1-6 0,0 0-7 0,-2-2-8 0,-1 1-5 15,0-3-6-15,-2 1-6 0,-1-4-7 0,-2-1-7 0,-2 2-5 16,-1-5-2-16,-3 0 0 0,-1-2 0 0,-2 0 1 0,-2-3 1 0,-3 1 3 15,0-3 7-15,-4-3 5 0,1 1 8 0,-5-1 10 0,0-3 10 16,1 1 11-16,-4-4 9 0,-2 3 7 0,0-4 5 0,-1-1 4 0,-1 1 1 16,-1-2-2-16,0-1-5 0,-1 0-3 0,-1 0-2 0,-1 0-9 15,0-1-8-15,0-2-12 0,-2 3-17 0,-1-4-22 0,1 1-27 0,0 1-21 16,-1-1-20-16,1-1-21 0,-1 1-21 0,0 0-18 0,-1 0-17 0,1-1-41 16,-1 2-52-16</inkml:trace>
  <inkml:trace contextRef="#ctx0" brushRef="#br0" timeOffset="144994.8543">2524 5004 24 0,'-7'-4'377'0,"3"2"-54"0,-1-1-57 0,-1-1-61 0,3 1-29 0,-1-1-17 0,1 1-11 0,0 0-7 0,1 0-11 0,-1-1-11 0,3 1-11 0,-1 0-9 0,-1-1-7 16,2 2-7-16,0-1-8 0,0 1-12 0,0-1-9 0,0 0-10 15,2 0-8-15,-1 1-7 0,-1 1-8 0,3-1-6 0,-1 0-3 0,1 1-4 16,2-1-2-16,-2 2-3 0,3-2-1 0,1 1-4 0,-1 1-4 15,1 0-1-15,3 0-2 0,-2 1 0 0,0 1 2 0,2 0-1 0,2-1 0 16,0 1 1-16,0 0 0 0,-1 3 3 0,2-1 3 0,1-1 1 16,-1 2 1-16,1 1-2 0,0-2-3 0,0 2-5 0,-1 0-4 0,1-1-6 15,0 0-7-15,-1 0-9 0,3 2-8 0,-3-3-9 0,1 1-8 16,0-2-9-16,0 0-3 0,-3 1-5 0,3-1 0 0,-1-2-2 0,-3 1 4 16,2-2 4-16,-2-2 7 0,-1 2 12 0,2-3 10 0,-3 0 7 15,-1 0 12-15,-1-1 12 0,2-2 13 0,-4-1 15 0,1-2 9 0,-3 2 10 16,1-3 4-16,-3-3 6 0,0 3 4 0,0-3 8 0,-3 0 3 15,1 1 2-15,-1-2 7 0,0-1 10 0,-2 1 8 0,-2 1 7 0,2-1 2 16,-2 0-1-16,1 3 0 0,1-1 1 0,-1-1 1 0,1 3 4 0,-1 2-1 16,1-1-3-16,0 1-4 0,2 0-5 0,0 1-10 0,-2 4-14 15,4-2-13-15,-1 1-14 0,1 1-13 0,-1 1-13 0,2 2-9 0,0 0-10 16,0 0-5-16,0 3-8 0,2 2-2 0,-1 1-2 0,-1 0-2 16,2 4 1-16,-1 2 3 0,1 2 1 0,2 1-3 0,-2 3-8 0,0 1-11 15,-1 2-18-15,-1 0-27 0,0 3-37 0,0 1-64 0,-3 1-78 16,1-1-96-16,-4 3-105 0,2-1-57 0,-3 0-34 0,-1 0-19 0</inkml:trace>
  <inkml:trace contextRef="#ctx0" brushRef="#br0" timeOffset="149210.7629">3369 5581 153 0,'-3'-5'518'0,"0"3"8"0,0-3-61 0,1 1-92 0,-1 0-80 0,-1 0-70 0,2 1-41 0,-1-1-24 16,1-1-12-16,1 2-3 0,-1-1-5 0,0 1-6 0,1 0-6 15,1-1-7-15,-2 1-9 0,2 1-7 0,0-1-11 0,0 1-11 0,0 0-7 16,0-1-6-16,0 3-5 0,0-2-5 0,0 0-4 0,0-1-4 0,0 3-4 16,0-2-2-16,2 1-5 0,-2 1-5 0,1-2-7 0,1 2-6 15,0-1-6-15,-1 0-6 0,2 1-5 0,1-3-5 0,0 3-3 0,1 0-4 16,1-3-3-16,2 1-3 0,0 1-2 0,3-3 0 0,-1 3-2 16,1 0-2-16,3-1 1 0,-1 2 0 0,2-1 1 0,0-1 1 0,0 2-1 15,-2 0-2-15,4 0-2 0,-4 0-4 0,1 0-1 0,1 0 0 0,-3 0-3 16,1 2-1-16,-2-1-2 0,0 1 0 0,-1-1-2 0,-2 0-1 15,-1 3 0-15,1-1 0 0,-1 0 0 0,-3 1 1 0,1-1 3 0,-3 2 4 16,2 0 3-16,-4-2 3 0,0 2 3 0,0 2 4 0,0 0 4 0,-4-1 4 16,2 1 3-16,-3 2 3 0,1-1 3 0,-3 1 2 0,-1 1 2 15,-1-1 3-15,1 1 2 0,0 0 2 0,-3 0-1 0,1 1 0 0,1-2 0 16,-2 1 0-16,3 0-1 0,-3-2-1 0,3 1 0 0,-1-1 2 16,1-1-2-16,1-1 1 0,-2 0 0 0,3-2 2 0,1 3-1 0,0-4 2 15,0 0 2-15,2-1 2 0,0 0 4 0,-2 1 0 0,4-3 4 0,-1 2 3 16,1-1 3-16,1-1 2 0,0 0-1 0,0 0 1 0,0 0-1 15,0 0-3-15,0-1-3 0,1-1-4 0,-1-1-5 0,2 1-7 0,1 0-8 16,0-1-8-16,0 0-10 0,0 0-6 0,0-1-9 0,2 2-4 0,0-1-7 16,0 0-4-16,2 0-3 0,0 0-3 0,-1-1 0 0,2 3 0 15,1 0-1-15,-2 0 1 0,2 1 3 0,0 0 2 0,1 1 2 16,-2 0 3-16,2 2 3 0,1 0 1 0,-2 2 3 0,-1-1 3 0,3 2 3 16,-3 2 2-16,3-1 2 0,-3 1 4 0,1 2 2 0,0 1 2 15,-3-1 3-15,3 4 1 0,-4-1 2 0,0 1 1 0,-2-1 3 0,0 4-1 16,-3-2 1-16,0 1 2 0,-1 1 1 0,-3 0 6 0,1-3 5 0,-3 3 5 15,-3-2 8-15,1-1 9 0,-2 1 8 0,-2-3 8 0,-1-1 10 0,-3-1 10 16,2 1 8-16,-5-2 10 0,3-4 7 0,-3 2 7 0,-3-4 1 16,3 1 1-16,-3-4-3 0,0 0-4 0,-1-4-12 0,1-1-15 15,-3 0-27-15,3-5-31 0,0 2-47 0,0-4-57 0,0-2-135 0,1 0-173 0,2-1-111 16,2-2-78-16,2-1-42 0,1-3-26 0,5 0-16 0,1 0-13 16</inkml:trace>
  <inkml:trace contextRef="#ctx0" brushRef="#br0" timeOffset="153600.1935">1615 6478 517 0,'-2'0'610'0,"1"-2"12"0,-1 2-21 0,2-1-40 0,-1 0-100 0,1-1-130 0,0 2-81 0,0-1-56 0,1-2-34 16,-1 1-25-16,2 1-19 0,1-1-15 0,0-1-16 0,2 2-19 0,1-1-19 15,-1-1-21-15,1 0-22 0,2 0-22 0,0 0-22 0,1 0-21 16,1 2-18-16,4 0-22 0,-3-1-20 0,2-1-23 0,1 1-24 0,-1 1-24 16,1-1-29-16,-1 0-28 0,2 2-40 0,-3-3-44 0,-1 3-65 0,1 0-74 15,-2 0-43-15,1 0-25 0,-3 3-8 0</inkml:trace>
  <inkml:trace contextRef="#ctx0" brushRef="#br0" timeOffset="153777.4129">1662 6580 156 0,'-5'3'557'0,"1"2"18"16,1-3 16-16,0 0-75 0,1 1-124 0,0-1-81 0,1-1-59 0,1-1-36 16,0 0-25-16,3 0-14 0,0 0-10 0,1-1-15 0,0-1-17 0,2-1-17 15,2 1-18-15,-1 0-17 0,5-1-17 0,-2 0-20 0,1-1-20 16,1 0-22-16,1 0-20 0,1 0-22 0,-1-1-19 0,4 2-26 0,-1-2-27 15,0 1-32-15,0 1-34 0,1-3-54 0,1 1-65 0,0 1-92 0,0-1-106 16,-1-1-65-16,-1 1-46 0,0 2-16 0,1-2 1 0</inkml:trace>
  <inkml:trace contextRef="#ctx0" brushRef="#br0" timeOffset="154260.1914">2147 6270 175 0,'-1'-7'536'0,"1"3"10"0,0-1-38 0,-2 1-64 0,2 0-84 16,0 1-94-16,0-2-56 0,0 2-36 0,0-1-21 0,0-1-14 15,0 2-10-15,0 0-6 0,0 0-6 0,0 1-8 0,0 0-6 0,0-1-5 16,0 1-7-16,0 1-7 0,0-1-7 0,0 0-1 0,0 2-3 16,0 0 0-16,0 0-2 0,0 0 0 0,0 0-3 0,0 0-3 0,0 0-5 15,0 0-6-15,0 0-6 0,0 0-5 0,0 0-7 0,0 0-5 0,0 0-9 16,0 0-7-16,0 0-10 0,0 0-9 0,0 0-10 0,0 0-8 16,0 0-7-16,0 2-5 0,0 1-2 0,2 2-1 0,-2-2-2 0,1 3 1 15,1 1 0-15,-2 0 0 0,3 3 2 0,-1 0 3 0,0 4 5 16,-1-2 4-16,1 4 5 0,1 1 6 0,-1-1 3 0,-1 3 2 0,1 1 1 15,2 0 0-15,-2 1 0 0,-1 0-2 0,2 1 2 0,-1 2-1 0,0-2 1 16,-1 1 1-16,-1 1 2 0,2-1 0 0,-2-1 3 0,2-1 2 16,-1 0 1-16,-1 0 0 0,2-3 0 0,-2 0 1 0,1-1 3 0,-1-2 1 15,0 0 0-15,0-3 0 0,0-1 4 0,0-1-1 0,0-2 2 0,0-1 3 16,0 0 4-16,0-2 4 0,0 0 7 0,0-3 6 0,0 0 5 0,0 1 8 16,0-3-5-16,0 0-11 0,0 0-20 0,0-3-26 0,0 1-29 15,0-3-35-15,0 1-43 0,0-2-51 0,0 0-105 0,-1-1-132 0,1-2-109 16,-2-2-96-16,-1 1-53 0,1 0-30 0,-3-2-10 0,-1 2 2 15</inkml:trace>
  <inkml:trace contextRef="#ctx0" brushRef="#br0" timeOffset="165628.3298">5564 4557 379 0,'-2'-7'507'0,"2"2"-51"0,-2-2-84 0,2 2-75 0,-1 0-71 0,-1 1-42 0,2 1-29 0,-1-2-16 16,-1 2-8-16,2 0-7 0,-2 2-5 0,2-2-6 0,0 3-3 0,0-2-8 15,0 2-8-15,0 0-9 0,0 0-11 0,0 0-11 0,0 0-11 16,0 0-8-16,0 0-8 0,0 0-7 0,0 0-4 0,0 0-4 15,0 0-2-15,0 0-3 0,0 0-3 0,0 0-4 0,0 0-3 16,0 0-4-16,0 0-2 0,0 2-2 0,0-2-4 0,0 0-1 0,-3 0-4 16,3 1-2-16,-2 1-2 0,2-2-2 0,-1 0-1 0,1 2-2 15,0 0 0-15,0 0-1 0,0 1-1 0,-2-3 2 0,2 3 0 0,0 0 1 16,0-1 2-16,0 3 3 0,0-2 3 0,-1 1 3 0,1 1 2 16,-2 0 3-16,2 2 3 0,0-2 1 0,0 2 1 0,0 1 3 0,0-1-1 15,0 1 2-15,0 1 1 0,0 1 0 0,0-1 0 0,0 3 2 16,0-2 2-16,0 1-2 0,0 1 0 0,0 1 0 0,0 2 0 15,0 1 1-15,0 0 0 0,2 1 1 0,-2 2 0 0,1 0 1 0,-1 1-1 16,0 3 0-16,0 1-1 0,0-1 0 0,0 5 0 0,0-3-1 16,0 4 0-16,0-1-2 0,0 2-1 0,-1 2-2 0,-1-1-1 15,2 2-3-15,-3-1-2 0,3 2-1 0,-1-1-4 0,-1 2 2 0,-1 1 1 16,3-3 1-16,-2 3 1 0,1-1 1 0,-1-2 2 0,-1 1 2 0,3 0 2 16,-2 0 1-16,1-2 3 0,-1 1 1 0,0-1 2 0,1-1 0 15,-1-1 3-15,1 0-2 0,-1 0-2 0,-1-3 0 0,3 0-2 16,-3-1-2-16,0 0 0 0,1-3-1 0,1 1-2 0,-1-3 1 0,0 0-1 15,1 0 1-15,-1-2-2 0,2 0 1 0,-1-1-1 0,-1-2 0 16,2-1 2-16,-2 1-1 0,2-3 1 0,-1-1-1 0,-1-1 1 0,2 0-1 16,0 0 1-16,0-3 0 0,0 1 1 0,0-1 0 0,0 0-2 15,0-1 2-15,0-1-1 0,0 0 1 0,0 0-1 0,0-1-1 16,0 0 1-16,0 0-1 0,0 0 1 0,0 0-2 0,0-1 0 0,0 1 0 16,0-2-2-16,0 2 0 0,0 0 0 0,0-1 0 0,0 2 0 0,0-1 0 15,0-1 0-15,0 0 1 0,0 3-2 0,0-3 0 16,-1 0 0-16,1 1 0 0,0 0 1 0,0 2 0 0,0-2-1 0,0 0 1 15,-2 0 0-15,2 2 0 0,0-2 1 0,0-2 0 0,0 3 0 0,0-1 0 16,0-1 0-16,0 1 1 0,0 1 0 0,0-2 0 0,0 1 0 16,0-2 0-16,0 2 0 0,0-1 1 0,0 1-1 0,0-2-1 15,0 1 1-15,0-1 0 0,0 0 0 0,0-1 1 0,0 0-1 0,0 1 0 16,0-3 2-16,0 3-1 0,0-3 1 0,0 0 1 0,0 0 1 16,0 0 1-16,0 0 2 0,0 0 1 0,0 0 1 0,0 0 0 0,0 0 2 15,0 0-1-15,0 0 3 0,0 0 0 0,0 0 0 0,0 0 0 16,0 0 2-16,0 0 0 0,0 0 0 0,0 0-1 0,0 0 1 0,0 0-1 15,0 0 1-15,0 0 0 0,0 0 1 0,0 0 0 0,0 0 1 16,0 0-1-16,0 0 0 0,0 0-1 0,0 0-1 0,0 0-2 16,0 0 1-16,0 0-1 0,0 0-2 0,0 0 0 0,-3 0-2 0,3 0-2 15,0 0-1-15,0 0-1 0,-1 0-3 0,1 0-1 0,0 0 1 16,-2 0-2-16,2 0-1 0,0 0 0 0,0 0-1 0,0 0 0 16,0 0 0-16,0 0-1 0,0 0 0 0,-2 0 0 0,2 0 0 0,0 0 0 15,-1 0 0-15,1 0-1 0,0 0 1 0,0 0 0 0,0 0-1 0,0 0 1 16,-2 0 0-16,2 0 0 0,-1 0-1 0,-1 0 2 15,2 0 0-15,-3 0 2 0,1 0-2 0,-1 0 1 0,1 0 0 0,1 0 0 16,-1 0 1-16,-1 0 0 0,-1 0 1 0,0 0-1 0,1 0 0 0,0 0 0 16,0 0 1-16,1 0-1 0,-1 0 0 0,-2 0 0 0,2 0 1 15,-3 0-2-15,3 0 0 0,0 0 0 0,-1 0 0 0,1 0 0 16,0 0 0-16,0 0 1 0,-1 0-1 0,1 0 0 0,-1 0 0 0,1 0 1 16,0 0-1-16,-1 0 0 0,1 0 1 0,0 0 0 0,0 0 1 15,-2 0 1-15,3 0 0 0,-2 0 2 0,1 0-1 0,0 0 1 0,-1 0 1 16,1 0 1-16,0 0 3 0,1 0 2 0,-1 0 4 0,0-1 2 15,1-1 2-15,-2 2-1 0,2 0-1 0,1-3 1 0,-1 3 0 16,-1 0 1-16,1-1-1 0,1 0-1 0,-1 1-1 0,2 0-1 16,-2 0-2-16,2 0-4 0,-1 0-2 0,1-2-2 0,0 2-2 0,0 0 0 15,0 0-1-15,0 0 0 0,0 0-3 0,0 0 0 0,0 0-1 0,0 0 0 16,0 0 1-16,0 0-2 0,0 0 0 0,0 0 0 0,0 0-1 16,0 0 1-16,0 0 0 0,0 0 0 0,-2 0 0 0,-1 0 0 15,1 0 0-15,1 0 0 0,-1 0-1 0,-2 0 0 0,2 0 1 0,-1 0-1 16,0-1 1-16,-2 1 0 0,2-2-2 0,-2 2 1 0,0 0 0 15,-1 0 0-15,1 0-1 0,-1 0 0 0,1 0 1 0,-3 0-1 0,-1-2 1 16,1 2 0-16,0 0 0 0,-1-1-1 0,-1 1 0 0,-1 0-1 16,0-2-1-16,0 2 1 0,-2-2-1 0,-1 2 1 0,1 0-1 15,-2-3 2-15,-1 3 0 0,-2 0 2 0,2-2 1 0,-2 0 1 0,-1 1 2 16,-2-3 0-16,1 4 3 0,-4-3 0 0,3 1 3 0,-4 0 2 0,1 1 0 16,-3-1 0-16,1-1 3 0,-1 0-2 0,0 2-1 0,-1-2 0 15,0 0 1-15,0 1-2 0,-1 1 0 0,1-3-1 0,-2 3 0 0,2-2-2 16,-2 2-2-16,1-1 0 0,1-1-1 0,-1 2 0 0,-1-1-1 15,2-1-1-15,1 3 1 0,-1-3-1 0,1 1-1 0,1 0-2 0,1 1 1 16,1-1-1-16,-1-1 0 0,2 3-2 0,0-2 1 0,-1 0 0 16,2 2 0-16,-1 0-1 0,2-3 0 0,-1 3-2 0,2 0 1 0,-1-2-1 15,0 0 0-15,1 2-1 0,1-1 1 0,-2 1-2 0,1-2 0 0,-1 2-1 16,2 0-1-16,-1 0 0 0,0 0 0 0,2 0 1 0,-3 0 2 16,4 0 0-16,-4 0 0 0,3 0 3 0,-2 0 0 0,3 2 0 0,-1-2 2 15,0 0 2-15,0 0 2 0,2 1 0 0,-1-1 3 0,3 0-1 16,-2 0 2-16,3 0 0 0,0 2-1 0,1-2 1 0,-1 0 1 0,2 0-1 15,2 0-2-15,-1 0 1 0,1 0 1 0,1 0-2 0,0 0 0 0,2 0-1 16,-2 0 1-16,3 0-1 0,-1 0 1 0,1 0-2 0,0 0 1 16,0 0-2-16,1 0 0 0,-1 0-1 0,2 0 2 0,-2 0-2 0,2 0 0 15,1 0-1-15,-1 0 0 0,0 0 0 0,-3 0 0 0,3 0-1 16,0 0 0-16,-1 0-1 0,1 0 1 0,-2 0 1 0,2 2 0 0,-2-2 0 16,1 0 0-16,-1 0 0 0,2 0 0 0,-2 3 1 0,0-3 1 0,2 0-2 15,-2 0 0-15,2 0 1 0,-3 2 0 0,3-2 0 0,-2 0-1 0,2 2 1 16,-2-2-1-16,2 0 1 0,-2 0 0 0,2 0 0 0,0 1 1 15,0-1-2-15,0 2 0 0,-1-2 1 0,1 0-1 0,0 0 0 0,1 0 0 16,1 0 1-16,-1 0 0 0,-1 0 0 0,0 0 0 0,2 0-1 16,-1 0 0-16,0 0 1 0,1 0 0 0,1 0 1 0,-3 0-1 0,1 2 0 15,-1-2 0-15,1 0 0 0,1 0 0 0,-1 0 0 0,0 0 0 16,-1 0 1-16,0 0-1 0,-1 0 0 0,0 0 0 0,1 0 0 0,0 0 0 16,0 1 0-16,-2-1-1 0,0 0 1 0,2 0 2 0,-1 0-1 15,-1 0-1-15,2 0 0 0,-1 0-1 0,-1 0 1 0,2 0 0 16,-2 0 1-16,1 0-1 0,-1 0 0 0,1 0 0 0,0 0 0 0,-1 0 1 0,2 2-1 15,-2-2-1-15,2 0 0 0,-1 0 0 0,1 0 0 0,0 0 2 16,-1 0-2-16,1 0-2 0,-2 1 2 0,2-1-1 0,0 1 1 16,-3-1 0-16,3 0-1 0,-1 0 0 0,1 0 0 0,-2 0 0 0,2 0 0 15,-2 3 1-15,2-3 0 0,-3 0-1 0,1 0-1 0,2 0 4 0,0 0-2 16,-2 0 0-16,2 0 0 0,-2 0 1 0,1 0 0 0,-1 0 0 16,2 0 1-16,0 0 0 0,-1 0 1 0,1 0 0 0,0 0 0 0,0 0 1 15,-2 0 0-15,2 0 2 0,0 0 0 0,0 0 0 0,1 0 2 16,-1 0 0-16,1 0 0 0,1 0 0 0,-1 0 0 0,-1 0 1 0,1 0-1 15,1 0 1-15,-1 0 0 0,-2 0 0 0,2 0 0 0,-1 0-2 0,1 0 2 16,1-3-1-16,-1 3 0 0,1 0-1 0,-1-1 0 0,0 1-1 0,-1 0 1 16,1-1-1-16,1 1-2 0,-1 0 1 0,-1-2-2 0,1 2 1 15,0 0-2-15,0-1 0 0,-1-1-1 0,1 2-1 0,1 0-1 16,-1-2 1-16,-1 1-1 0,1 1 0 0,-1 0 1 0,1-2 1 0,1 2 0 16,-1-2 1-16,-1 2 2 0,1 0-1 0,0-3 2 0,0 3 0 15,-1 0 2-15,1-2 1 0,-1 0 2 0,0 2 2 0,0-1 2 0,-1-3 2 0,1 4 0 16,0-3 2-16,0 1 2 0,-1-1 0 0,0-2 0 0,1 2 0 15,0-1 2-15,0-1-1 0,-2-1 0 0,2 0 1 0,-1 0-3 0,-2-2-1 16,3 0-1-16,-2-1-3 0,1-1 0 0,-1-2-3 0,0 1-2 16,-1-1-2-16,1-3-3 0,-1 0 0 0,1 0-3 0,0-3-1 0,0 0-3 15,-2-1-3-15,0-1-3 0,1-2-1 0,1 2-3 0,-1-1-1 16,-2-2-2-16,2-1-2 0,-1 1-2 0,1-1-3 0,0 1 0 0,1-2-2 16,0 0-1-16,-1 1-1 0,1-2-2 0,0 1 0 0,-1-2 0 15,3 1 4-15,-2 1 2 0,2-2 3 0,0 2 2 0,0-2 3 0,-1 3 3 16,3-2 3-16,-1 1 2 0,-1 2 1 0,3 0 3 0,-3-1 2 0,3 2 3 15,-1 0 4-15,-1 1 1 0,2 0-2 0,0 1 1 0,0 3-2 0,0-2 1 16,0 1-3-16,0 2 0 0,0 1 1 0,0 0-1 0,0-1-1 16,0 3 0-16,0 0 0 0,0 0 0 0,0 1 0 0,0 0 1 0,2 0-4 15,-2 2 0-15,0 0 0 0,0-1 0 0,0 1 1 0,0 1-2 16,1 0 1-16,-1 0 0 0,0 1 1 0,0 1-2 0,0-3 1 0,0 3-1 16,0 1-1-16,0-1 1 0,0 1 1 0,0 0 0 0,0 2-1 15,0-1 1-15,0 1-1 0,0-1 0 0,0 0 1 0,0 2 0 0,0-1 0 16,0 1-1-16,0 0 2 0,3 0 0 0,-3-1 0 0,0 3 0 15,0 0 0-15,0-2 0 0,0 1 0 0,0 1-1 0,0-1 2 0,2-1 0 16,-2 2 0-16,0-1 2 0,0-1-1 0,0 2-1 0,0 0-1 16,1-1-1-16,-1-1 1 0,0 1 0 0,0 1-1 0,0-1 0 0,2 0 1 15,-2-1-1-15,0 3 0 0,1-4 0 0,-1 3 0 0,2-3-2 0,-2 1 1 16,0 1 0-16,0 0-1 0,2 1 2 0,-1-1-1 0,-1-1-1 16,0 0 2-16,2 2 0 0,-2-2-1 0,0 3 1 0,0-3 1 0,1 1 0 15,1 1 0-15,-2-3 0 0,0 3 0 0,2 0-1 0,-1-2 0 16,-1 1-1-16,2 1 1 0,-2-1-2 0,2-1 1 0,-1 2-2 0,-1-3 1 15,2 2-1-15,-2 1 0 0,1-2-1 0,2 1 0 0,-3-1 1 0,2 1 0 16,-1 0 1-16,-1-1-2 0,3-1 1 0,-1 1-1 0,1 1 0 16,-1-1 1-16,-1-1-1 0,3 1 0 0,-1 0 1 0,0 0-1 0,-1-1 1 15,1 1-1-15,1 0 0 0,1-2 1 0,-2 1 0 0,2 1 1 16,0-2 0-16,-2 2 2 0,2-2 0 0,-1 0-2 0,1 0 1 0,0 0 0 16,0 1-1-16,1-1 1 0,-1 2-2 0,1-2 1 0,0 0-1 0,-1 2 0 15,0-1-1-15,0 1-1 0,2-2 1 0,0 1-1 0,-1 1-1 16,1-2 0-16,-1 2 0 0,0 0 0 0,0 0 1 0,1 1-2 15,1-1 1-15,1-1 0 0,-1 1 0 0,0 1-1 0,0-1 1 0,1-1-1 16,3 3 0-16,-3-3 0 0,3 1 0 0,0 3 0 0,3-2 0 0,0 0-1 16,2-1 0-16,1 3-1 0,2-2-3 0,2 1-2 0,-1 1-3 15,6-2-2-15,-2 1-5 0,5 1-2 0,0 0-4 0,3 0-3 0,0 0-4 16,5 0-5-16,-2 0-2 0,3 0-1 0,0 0 0 0,4 0-1 0,-2 0 0 16,2 0-3-16,2 0 0 0,0 0-1 0,2 0-1 0,0 0-1 15,-1 0-1-15,3 0-1 0,-1 0-1 0,1 0 1 0,0 0-5 0,1 0-4 16,-1 0-4-16,-1 0 0 0,-1 0-2 0,1 0 0 0,-1 0 1 15,-4-1 2-15,1 1 2 0,-3 0 3 0,0-3 4 0,-3 3 4 0,-2 0 4 16,-1-3 5-16,0 3 5 0,-3 0 5 0,-1-2 5 0,1 1 2 0,-4 1 4 16,1-4 6-16,-1 3 2 0,-1 0 3 0,0-2 4 0,-2 1 2 15,0 1 3-15,-2-1 0 0,0 2 2 0,1-1-1 0,-2-1 3 16,0 2 1-16,-1-1 1 0,1-1 2 0,-3 2-1 0,0-2 0 0,1 1 2 16,-2 1-2-16,1-1 0 0,-3 1 0 0,1 0-1 0,0 0 1 0,-4 0-1 15,0 0 0-15,1 0 0 0,-3 0-2 0,-2 0 1 16,-1 0 1-16,2 0 0 0,-4 0 0 0,0 0 3 0,-3 1 1 0,2-1 3 15,-3 0 3-15,1 1 2 0,-1-1 0 0,-1 2 2 0,-1-2 2 0,0 0 1 16,0 0 1-16,0 0-1 0,0 0-1 0,0 0-3 0,0 0 0 16,0 0-4-16,0 0-4 0,0 0-4 0,0 0-3 0,2 2-2 15,-2-1 0-15,2-1-3 0,-1 2 1 0,1-1-2 0,-1-1 0 0,1 2 2 16,2-1 2-16,-2 1 2 0,1-1 2 0,0 1 3 0,0-2 1 16,1 2 2-16,-1-2 1 0,0 2 1 0,0 0-1 0,-1-2-1 0,2 1-4 15,-1 1-7-15,1-2-9 0,-1 0-15 0,0 3-17 0,0-3-28 16,1 0-32-16,-1 3-49 0,0-3-58 0,1 0-94 0,1 0-112 0,-2 0-61 15,2 1-37-15,-2-1-19 0</inkml:trace>
  <inkml:trace contextRef="#ctx0" brushRef="#br0" timeOffset="166243.1009">5941 4620 322 0,'0'-4'492'0,"0"-1"-50"0,0 2-81 0,0-1-87 0,0 3-94 0,0-2-54 0,0 2-35 0,0 1-23 0,0 0-15 0,0 0-13 15,0 0-14-15,0 0-11 0,0 0-9 0,-2 1-7 0,2 0-6 0,-1 1-4 16,-1 1-5-16,2 2 0 0,-2 1 1 0,0 0 2 0,2 1 5 16,-2 3 6-16,2 0 10 0,-3 1 9 0,1 3 9 0,1 2 7 15,-1 1 7-15,-1 3 1 0,1 1 2 0,1 1 0 0,-1 5 0 16,-1 0-2-16,1 3 0 0,1 1-2 0,-2 4-2 0,-2 0-2 0,2 4-4 15,0 1-6-15,1 3-2 0,-1 0-3 0,0 1-1 0,0 2 0 0,1 2-1 16,0-2 0-16,-1 2 0 0,2 0 0 0,-2 1-1 0,1-3 0 16,2 1 0-16,0 1 1 0,0-5 1 0,0 1 1 0,2-1 3 15,1-4-2-15,-2 0 0 0,2-3-3 0,-1 0-3 0,0-4 0 0,-1-1-3 16,2-4 0-16,-1 0-1 0,1-4-2 0,-1-1 0 0,-1-5-1 16,1 0-3-16,0-2-4 0,-1-4-5 0,-1-1-10 0,2-2-8 0,-2-1-21 15,0-2-25-15,0-3-44 0,0-2-50 0,0 0-82 0,3-4-96 16,-2-1-76-16,1-3-67 0,-1-4-35 0,-1-2-22 0</inkml:trace>
  <inkml:trace contextRef="#ctx0" brushRef="#br0" timeOffset="167392.6045">5949 4497 22 0,'-5'-14'494'0,"2"1"5"0,0 1 9 0,-1 0-108 0,2 1-162 15,0 1-90-15,1-1-51 0,-1 4-27 0,2 0-14 0,0-1-8 0,0 0-6 16,0 2-5-16,3-1-5 0,-1 2-7 0,4 0-5 0,-1 0-10 16,1 0-9-16,2 2-8 0,3-2-5 0,0 1-4 0,2 3-2 0,4-2-2 15,-1 0-1-15,6 1 2 0,0 0 4 0,3 2 2 0,1-3 4 16,4 3 4-16,1 0 1 0,1 0 2 0,3 0 2 0,1 0 1 0,4 3 0 15,2-1 1-15,1-2 2 0,1 2 1 0,2 1 1 0,3-1 0 0,2-1-2 16,1 0-2-16,0 2-2 0,5-2-1 0,-3 1-1 0,4 1-2 16,-1-1-2-16,2-1-1 0,-1 1-1 0,2 1 2 0,0-2 0 15,0 1 1-15,0-1 3 0,2 0 1 0,-2-1 1 0,3 2 2 0,2 0 2 16,0-2-1-16,3 1 2 0,1 1 1 0,-1-2 2 0,5 3 1 0,0 0-1 16,0-2-2-16,2 0-4 0,1 2 1 0,2 1 3 0,-1-1 2 15,2 2 1-15,0-1 2 0,0 1 3 0,0 0 0 0,3 0 2 16,-2-1 1-16,0 2 0 0,2 2 1 0,-4-2 0 0,1 1 1 0,-2 1-1 15,1-1-2-15,-4 0-6 0,0 1-5 0,-4 1-4 0,-2-2-2 0,-2-1 0 16,-1 2 1-16,-5 0 0 0,-3-2 0 0,-2 0 1 0,-1 1 0 16,-4 1 1-16,-2-2 1 0,-1-2 3 0,-2 3 0 0,-3-2 1 15,-1 2 2-15,-2-4 1 0,-3 2-1 0,2 0-2 0,-4 1-4 0,0-2-2 16,-1 1-1-16,-3-2-2 0,0 1 0 0,0-1 0 0,0 2-1 16,-3-2 1-16,0-1-1 0,-1 2 1 0,-1-1-1 0,0 0 2 15,-2-1 0-15,1 1 1 0,-1-1 0 0,-2 0 1 0,1-1-1 0,-1 1-1 16,-2 0 0-16,1-1 0 0,-1-1-1 0,-1 2-1 0,2-2 0 15,-2 1-3-15,2 0-2 0,-1-1-2 0,0 1-2 0,0 1 0 0,0 0-2 16,0-1-2-16,0 1 1 0,0-1-1 0,0 1 0 0,1-1-1 16,-2 1 0-16,1-2 0 0,1 3 2 0,-4-3 1 0,3 1 3 0,-1 0 3 15,-1-1 2-15,2 2 2 0,-3 0 3 0,1-2 4 0,-1 1 3 16,1 1 2-16,1-2 3 0,-1 0 5 0,-2 3 3 0,2-3 4 0,-3 0 4 16,3 3 3-16,-4-3 1 0,1 1 4 0,-1-1 3 0,1 1 3 15,-1 1 0-15,-1-2 3 0,-1 1 1 0,-1 1 0 0,2-2 1 0,-3 2-1 16,-1-1-2-16,2-1-2 0,-2 2-3 0,0-2-2 0,-1 2-3 15,0-2-5-15,1 0-4 0,0 3-4 0,-1-3-4 0,0 2-1 16,1 0-4-16,-1-1-4 0,1 3-2 0,-1-1-7 0,1-1 0 0,-3 3-2 16,3-2-2-16,-3 1-1 0,3 2-1 0,-2 0 1 0,0 1-1 15,1 0 0-15,-1 0 0 0,0 2-1 0,-1 0 0 0,1 1 0 16,-1 0 1-16,0 2 1 0,-2-1 2 0,3 3 0 0,-3-1 2 16,-1 2 1-16,1-1-1 0,-1 3 2 0,0-1 0 0,-1 0 1 0,-1 0 0 15,2 2 1-15,-1 0 0 0,-1-2 0 0,0 3-2 0,0-4 0 0,2 3-1 16,-2 0 0-16,0 1-2 0,2-1 0 0,-1 0-2 0,-1 1 1 15,2-1-2-15,-2 1-2 0,1-2 0 0,-1 2 0 0,3 0-1 0,-3 1-2 16,0-1 0-16,2 0 0 0,-2 3-2 0,0-4 1 0,0 4 0 16,0-1 3-16,0 0 2 0,0 1 2 0,0 0 1 0,0 2 3 15,-2-2 2-15,2 2 1 0,-3-2 2 0,0 1 2 0,2 1 0 0,-3-1 4 16,1-1 3-16,0 0 0 0,1-1 0 0,-3 1 1 0,2-2-2 16,-3 3 0-16,3-3-1 0,-3-1-1 0,1 0 0 0,0 1 0 0,0-3-1 15,-1 0 1-15,0 1 0 0,1-1 0 0,-1-3-1 0,-1 2 0 16,0-1 1-16,0-2-1 0,2-1 1 0,-1 2 1 0,0-4 1 15,-2 1-1-15,2-1 1 0,-1 0-1 0,-1 0-1 0,3-1 0 0,-4 0 0 16,4-1-1-16,-3 0-1 0,0-1 0 0,1 2-1 0,0-4-2 16,1 3 0-16,-1-3-1 0,-2 3-1 0,1-2 1 0,2-2-1 0,-1 3 1 15,-2-1-1-15,1-1 0 0,0 0-1 0,0-1 0 0,-1 3-1 16,-1-2-1-16,1-2 1 0,-4 1 0 0,2-1 0 0,-1 0 0 0,1 0 1 16,-4 1 0-16,1-4 2 0,-2 3 2 0,-1-3 0 0,-2 2 2 15,-2-2 1-15,-1 0 1 0,-3-2 2 0,0 2 2 0,-3-3 0 16,-4 0 2-16,-1 1-1 0,-4-1 2 0,-1-2-1 0,-6 1-3 0,1-3 1 15,-4 2 0-15,-1 0 3 0,-2-2 0 0,-1 2-1 0,-1-1 0 0,0 1-2 16,0 1 0-16,1-1-2 0,-1 1-1 0,2-1-1 0,-1 2-2 16,0 1 3-16,1 0 4 0,0-1 1 0,0 3 1 0,-2-2 1 15,1 1 1-15,-2 1 2 0,-1 0 2 0,-3 0 1 0,0 0 1 0,-6 0 2 16,0 0 0-16,-4 0 1 0,-3 0 0 0,-3 0-5 0,-4 0-6 0,-1-2-3 16,-6 0 1-16,0-1-4 0,-5 1-4 0,-1-1-10 0,-8-4-8 15,-4 3-13-15,-1-4-13 0,-3 3-17 0,-2-5-21 0,1 3-24 16,-1-2-26-16,1 1-25 0,1-1-23 0,2-3-43 0,2 2-54 0,6 0-93 15,6-2-113-15,1 0-59 0,4 0-36 0,5-2-12 0</inkml:trace>
  <inkml:trace contextRef="#ctx0" brushRef="#br0" timeOffset="168125.7623">6066 5978 153 0,'-5'-3'186'0,"2"3"-17"0,-3 0-9 0,3-2-4 0,-2 0 2 0,2 2 5 16,-2-1 9-16,0 1 6 0,2-2 3 0,-1 0 1 0,0 2 0 15,1-3-3-15,0 1-3 0,1 2-6 0,1-2-7 0,-1 2-6 16,-1-1-5-16,3-1-6 0,-2 2-6 0,2 0-9 0,0 0-8 0,0 0-9 15,0 0-10-15,0 0-8 0,0 0-11 0,2-2-8 0,-2 2-10 16,0-1-9-16,0 1-10 0,3 0-11 0,-1 0-9 0,-1 0-10 0,1 0-7 16,1 0-7-16,2 0-5 0,1 1-4 0,0 1-1 0,4-2-4 15,4 2-3-15,0-1 2 0,8 1 1 0,2-2 2 0,6 5 2 16,3-3 4-16,7 1 4 0,4 1 2 0,7-1 1 0,7 2-5 0,4 2-6 16,6-2-11-16,6 3-13 0,2-1-15 0,8 1-16 0,4 0-18 0,4 2-18 15,4 0-21-15,4 1-23 0,1-1-27 0,0 1-33 0,4-1-46 16,1 1-58-16,0-1-84 0,3 1-96 0,-1-3-50 0,3-1-23 15,-2 0-2-15</inkml:trace>
  <inkml:trace contextRef="#ctx0" brushRef="#br0" timeOffset="176385.1696">2029 6953 16 0,'0'0'317'0,"0"0"-60"0,0 3-64 0,0-3-46 0,0 0-33 0,0 0-20 0,0 0-12 0,0 1-6 16,0-1-6-16,0 0-1 0,-2 1-1 0,2-1-3 0,0 0-3 15,-1 2-4-15,1-2-4 0,0 0-1 0,0 0-2 0,0 0-1 0,-2 2 1 16,2-2 0-16,0 0-2 0,0 1 1 0,0-1-2 0,0 0-2 16,-1 0-1-16,1 0-2 0,0 0-4 0,0 0-3 0,0 0-4 0,0 0-5 15,0 0-4-15,0 0-5 0,0 0-4 0,0 0-9 0,0 0-9 0,0 0-17 16,0 0-20-16,0 0-29 0,0 0-34 0,0 0-36 0,0 0-34 15,0 0-69-15,0 0-83 0,0 0-61 0,3 0-48 0,0 0-25 0</inkml:trace>
  <inkml:trace contextRef="#ctx0" brushRef="#br0" timeOffset="176903.7561">2111 6903 186 0,'0'0'334'0,"0"0"-76"0,-3 0-58 0,2 1-47 0,1-1-31 0,0 0-24 0,-2 2-14 0,2-2-9 0,0 1-5 0,0-1-3 0,0 0-8 0,0 0-6 0,0 0-9 0,0 0-9 0,0 0-7 15,0 0-7-15,0 0-6 0,0 0-6 0,0 0-2 0,0 0-3 16,0 0-2-16,0 0 1 0,0 0-1 0,0 0 0 0,0 0-4 15,0 0-5-15,0 0-9 0,0 0-11 0,0 0-19 0,0 0-26 0,0 0-36 16,0 0-41-16,0 0-61 0,0 0-69 0,0 0-56 0,0 0-50 0</inkml:trace>
  <inkml:trace contextRef="#ctx0" brushRef="#br0" timeOffset="179877.3159">4925 5760 236 0,'-2'-3'403'0,"-1"1"-73"0,2 0-65 0,-1 2-64 0,0-3-36 0,-1 1-22 15,1 0-10-15,1 1-6 0,-1-3-2 0,2 4-1 0,-1 0-4 16,-1-3-6-16,2 3-7 0,-3 0-11 0,3-2-6 0,-1 2-6 0,-1-2-8 16,2 2-6-16,0 0-5 0,0 0-4 0,0 0-5 0,0 0-3 15,0 0-2-15,0 0-3 0,0 0-2 0,0 0-2 0,-1 0-1 16,1 0-3-16,0 0-1 0,0 0-5 0,0 0-2 0,0 0-2 0,0 0-3 15,0 0-1-15,0 0-2 0,0 0-3 0,0 0-2 0,0 0-2 16,0 0-2-16,0 0-1 0,0 0-1 0,0 0-2 0,0 0-2 0,0 0 0 16,0 0-1-16,0 0 0 0,0 0-1 0,0 0-1 0,0 0 0 15,0 0-2-15,0 0 0 0,0 0-2 0,1 2 0 0,-1-2-2 0,2 2-1 0,-1-2 2 16,2 3 2-16,0-1 0 0,2 1 4 0,-2 1 3 0,4-1 3 16,1 1 3-16,1 2 4 0,1-2 4 0,1 4 3 0,4-1 2 15,-2 2 3-15,4 1 0 0,1 0 2 0,1 2 0 0,3 0-2 0,-3 1 0 16,5 2-4-16,-1 0-3 0,1 2-4 0,-1 1-2 0,2 1-3 15,0 2-4-15,0-1-1 0,2 2-4 0,0 1 0 0,-1 0-1 0,1 1-2 16,1 1 0-16,-2-2-2 0,3 4-1 0,-1-2-1 0,-1 1-1 16,0 0 0-16,-2 0-3 0,2-1 1 0,0-1-3 0,-5 2 0 15,2-3-1-15,-1 1-2 0,1-1-1 0,-5 0-1 0,2-2-1 0,-3-2-1 16,-1 1-2-16,1-3-1 0,-3 2-2 0,0-3-2 0,-2-1-3 16,1-2-2-16,-1-1-1 0,0-1 0 0,-1 0 0 0,-2-1 1 0,2-1 1 15,-2-2-2-15,1 1 0 0,-2-1-1 0,1-2-1 0,0 0-1 16,-2-1-2-16,1-1 1 0,-3 0-2 0,2-1-1 0,-3-1-5 15,4-1-3-15,-4 0-8 0,-2 0-6 0,2 0-5 0,-2-1-7 0,-1-1-4 16,-2-1-4-16,0 0-5 0,0-1-3 0,0 1-4 0,-2-2-3 16,-1 1-3-16,-2-1-2 0,0 1 1 0,-1-2 0 0,-2 0 2 0,0 0 2 15,-1 1 2-15,-2 1 4 0,0-2 3 0,-2 2 7 0,-1-1 7 16,1 0 8-16,-4 0 6 0,4 3 8 0,-3-3 7 0,2 2 6 16,-2-1 5-16,2 1 8 0,-2 0 8 0,3 0 7 0,0-1 9 0,0 2 7 15,1-1 7-15,-1 1 6 0,1-1 4 0,0 2 6 0,2-1 7 16,1-1 5-16,-2 3 7 0,3-3 7 0,0 1 8 0,1 2 6 0,0-2 7 15,0 2 5-15,3-1 3 0,-1-1 4 0,0 2 5 0,-1-2 2 16,3 1 4-16,0 1 2 0,-1-2 1 0,1 2-1 0,0-2 0 16,1 2-3-16,1 0 0 0,-1-3-3 0,-1 3-3 0,3 0-5 0,-2-2-5 15,2 0-7-15,-1 2-7 0,1 0-8 0,0 0-9 0,0 0-8 16,0 0-6-16,0 0-9 0,0 0-7 0,0 0-9 0,0 0-9 0,0 0-8 16,0 0-10-16,1 0-6 0,1 0-5 0,0 2-3 0,-1 0-2 15,2-2-1-15,-1 3 1 0,1-3 0 0,2 4 1 0,0-1-2 16,1 2-1-16,0-3-4 0,2 4-2 0,-1-1-4 0,2 1-5 0,0 0-5 15,-1 0-6-15,5-1-9 0,-2 0-10 0,0 0-12 0,0 2-12 0,2-2-11 16,1 0-11-16,-3-1-8 0,2-1-6 0,1 2-3 0,-3-3-2 16,3 1-1-16,-1-3 0 0,-2 0 2 0,3 0 4 0,-1 0 4 15,-1 0 9-15,1-3 11 0,-3 1 11 0,4-3 15 0,-5 2 17 0,2-1 16 16,-1-3 16-16,0 2 18 0,-2-2 20 0,-1 1 20 0,1-1 18 16,-3 1 22-16,1-2 17 0,0 2 18 0,-3-3 16 0,1 4 13 15,-1-2 12-15,-1 0 6 0,-1 0 6 0,-1 0 3 0,2 1 3 16,-2 2-1-16,0-2-4 0,0-1-4 0,0 3-4 0,0-2-8 0,-2 2-8 15,2-1-8-15,0 3-10 0,-1-3-7 0,-1 2-10 0,2-1-10 0,0 1-8 16,0 3-11-16,0-4-11 0,0 4-10 0,0 0-11 0,0 0-13 16,0 0-12-16,0 0-11 0,0 0-10 0,0 0-8 0,0 4-4 0,0-4-4 15,-2 3-4-15,2 1-2 0,-1 2-1 0,-1 1 1 0,0-1 0 16,1 3 3-16,-1 2 4 0,-4-1 5 0,3 4 4 0,0 1 3 16,-2 0 4-16,0 3-7 0,0 0-11 0,-2 1-23 0,2 2-28 0,-1 2-45 15,-1-1-52-15,1 2-117 0,-2 2-146 0,2-1-83 0,-2 1-51 16,1 1-27-16,-2-1-15 0,3 0-8 0</inkml:trace>
  <inkml:trace contextRef="#ctx0" brushRef="#br0" timeOffset="180542.7465">6347 7057 461 0,'-1'-9'559'0,"-1"1"-9"0,-1 0-20 0,3 0-92 0,-2 2-129 0,2-1-76 0,-1 2-51 0,-1 1-30 0,2-2-18 15,-1 3-13-15,-1-2-7 0,2 2-11 0,0 0-11 0,0 2-16 16,0-1-16-16,0 2-19 0,0 0-17 0,0 0-16 0,0 0-16 0,0 0-9 16,0 3-7-16,0 0-1 0,0 0-2 0,0 2 1 0,0 1 2 0,0-1 3 15,0 2 2-15,0 3 3 0,0 1 2 0,-2-1 4 0,2 4 6 16,-1-1 5-16,-2 1 4 0,3-1 3 0,-3 4 1 0,1-2 1 15,1 1-1-15,-1 1 0 0,-1 0-1 0,1-3-1 0,1 1-1 0,-1 2-1 16,0-3 0-16,1 1-1 0,-1-3 1 0,1 2 0 0,-1-2 2 16,2-3 2-16,-2-1 1 0,2 0 4 0,-1-1 3 0,1-2 4 15,0 0 6-15,0 0 6 0,0-3 6 0,0 0 6 0,0 1 8 0,1-3 4 16,-1 0 4-16,2 0 0 0,0 0 0 0,2-5-2 0,-2 3-3 16,3-1-3-16,0-1-4 0,0-3-7 0,2 1-6 0,-1-1-5 15,2-1-8-15,2 1-6 0,-1-1-9 0,-1 1-6 0,2-1-5 0,-1 0-4 16,2 0-1-16,-1 1-2 0,-1 2-1 0,2-2-2 0,-1 3-1 0,-1-2-2 15,2 3 1-15,-3 0-2 0,3 2-1 0,-1-1-1 0,-2 2 1 16,3 2 0-16,-2-1 0 0,1 2-2 0,0 0 1 0,0 2-1 16,-2 0 1-16,2 2 0 0,1 1-1 0,-3-1 0 0,0 0 2 0,-1 4 2 15,1-1-2-15,-1 2 1 0,-2-1 1 0,-1 2 1 0,1-1 2 16,-2 0 2-16,0 3 2 0,-1-1 2 0,-1-2 2 0,-1-1 4 16,-1 2 3-16,-1-1 2 0,-1 0 1 0,-1-2 3 0,0 1 2 0,-2-3 2 15,1 1 1-15,-1-1 2 0,-1-1 1 0,-2 1 0 0,1-2 1 16,-2-2 1-16,-2 1 3 0,1 0-5 0,-1-2-3 0,0-2-10 0,-2 1-13 15,-2-2-17-15,2-2-18 0,-3 1-26 0,-1-2-27 0,2 0-37 16,-1-2-39-16,1 1-69 0,-1-4-83 0,2 0-97 0,0 0-103 0,2-1-56 16,3-3-35-16,0 3-11 0,2-5 2 0</inkml:trace>
  <inkml:trace contextRef="#ctx0" brushRef="#br0" timeOffset="180764.3522">6431 6967 79 0,'-3'-7'603'0,"0"3"14"0,-1-3 12 0,2 3 9 16,0-1-89-16,1 1-141 0,-1 1-99 0,2-1-78 0,-2 3-50 15,2 0-35-15,0-2-21 0,0 3-16 0,2 0-15 0,-2-2-13 0,3 2-16 16,-1 0-14-16,2 0-14 0,-1 0-14 0,2 2-9 0,2-2-11 0,1 1-6 16,1 1-6-16,0-1-2 0,3 0-2 0,2 1-4 0,-2 1-3 15,2-1-8-15,1-2-10 0,0 2-14 0,0 1-17 0,2 1-23 16,-1-3-26-16,0 2-34 0,0 1-39 0,-1-1-61 0,1-1-72 0,0 2-98 15,-2-1-109-15,2-1-56 0,-3 1-31 0,1 2-8 0,-3-1 0 16</inkml:trace>
  <inkml:trace contextRef="#ctx0" brushRef="#br0" timeOffset="181010.3741">7097 7567 24 0,'1'-2'643'0,"-1"2"1"0,0 0 4 0,0 0 4 16,0 0 2-16,0 0-118 0,0 0-182 0,0 0-122 0,0 0-96 16,0 0-54-16,0 5-33 0,-1-5-16 0,-1 2-4 0,2 1-1 0,-2 1 0 15,-1 0-5-15,-1 3-7 0,2-1-16 0,-3 1-21 0,1 4-30 16,-3-1-33-16,1 2-50 0,-3 2-58 0,1 1-119 0,-1-2-148 15,1 4-91-15,-2-2-64 0,0 0-34 0,2 1-21 0,-1-2-10 0</inkml:trace>
  <inkml:trace contextRef="#ctx0" brushRef="#br0" timeOffset="181809.7658">7587 6965 396 0,'-4'-7'610'0,"0"2"17"0,0-3 14 0,0 1-83 0,1 2-132 0,1-1-90 15,1 0-68-15,-1 1-40 0,0 1-25 0,2-1-14 0,-1 2-7 0,-1-1-8 16,2 1-10-16,0 1-14 0,0-1-16 0,0 1-18 16,0 2-16-16,0 0-19 0,0 0-19 0,2 0-18 0,-2 0-20 0,1 0-13 15,1 0-14-15,1 0-6 0,0 0-4 0,3 2-4 0,-1 1 0 16,3 0 0-16,0 0 0 0,3 2 0 0,2-1 2 0,0 2-2 0,2-1 0 16,1 1-1-16,3 0-1 0,-2-1-3 0,1 2-3 0,2-3-8 15,-1 3-6-15,0-1-8 0,0-3-4 0,-1 2-6 0,1 1-1 0,-2-3-2 16,-1 2 1-16,-1-2 2 0,-2 0 5 0,0 0 5 0,-1-2 8 15,-2 1 9-15,-2 1 8 0,0-3 11 0,-2 1 8 0,-3 1 12 0,1-2 11 16,-3 1 10-16,1-1 10 0,-2 0 8 0,0 0 7 0,0 0 6 16,0 0 3-16,0 0 1 0,0 0 1 0,0 0-3 0,0 0-5 15,0 0-3-15,0 0-4 0,-2 0-10 0,2 1-10 0,-1 1-12 0,-1-2-10 16,2 3-9-16,-2-1-8 0,2 2-5 0,-3 1-5 0,0-1-4 16,1 4 0-16,-1 0-1 0,-3 0 1 0,3 4 0 0,-2 2 3 0,0-2 3 15,-1 5 4-15,1 0 3 0,-1 4 3 0,1-1 4 0,-1 1 1 16,1 1 0-16,0 1 0 0,0-1 0 0,0 1 0 0,0 1-1 15,0-2 1-15,-2 0 0 0,3 3 0 0,0-4-1 0,-1 0-3 0,1 1-7 16,-1-2-11-16,2-1-13 0,-2-1-14 0,2 0-20 0,-2-1-20 16,1-2-31-16,-1-2-36 0,0 1-46 0,2-2-54 0,2 0-112 15,-1-3-139-15,0-1-86 0,-1-1-58 0,2-2-22 0,-1 0-5 0,2-5 4 16</inkml:trace>
  <inkml:trace contextRef="#ctx0" brushRef="#br0" timeOffset="182056.3042">8290 7464 34 0,'2'0'665'0,"-1"-3"-1"0,1 3 0 0,0 0-2 0,-1 0 1 15,-1 0-116-15,0 0-173 0,2 0-127 0,-1 0-107 0,-1 3-61 16,5-2-41-16,-4 2-18 0,2 0-9 0,-1 1-1 0,0 2 2 0,-1-1-2 15,1 4-1-15,1-3-2 0,-1 3-2 0,-1 0-2 0,1 1-2 0,-2 2-5 16,2 0-10-16,-2 0-14 0,0 1-18 0,-2 0-32 16,0 2-38-16,2-1-50 0,-1 1-58 0,-1-2-118 0,2 2-147 0,-3 0-87 15,1-2-55-15,1-1-29 0,-1 0-14 0,2-1-3 0</inkml:trace>
  <inkml:trace contextRef="#ctx0" brushRef="#br0" timeOffset="182608.6651">8929 7011 462 0,'-2'-8'568'0,"-1"1"9"0,1-1 7 0,1 2-102 0,-1 0-157 0,2 0-87 15,-2 3-53-15,2-1-29 0,-1 1-15 0,-1 0-9 0,2-1-4 16,0 4-8-16,0-4-8 0,0 4-13 0,0 0-14 0,0 0-17 0,0 0-17 16,0 0-15-16,0 0-15 0,0 0-10 0,0 0-13 0,0 0-5 15,0 0-6-15,0 0-1 0,0 0-1 0,-1 4 0 0,1-4 2 0,-2 4-1 16,2-1 2-16,0 0 1 0,-3-1 1 0,3 3 2 0,-1 1 2 15,-1 0 5-15,2 2 4 0,-3-1 6 0,1 2 6 0,1 0 3 16,-1 4 3-16,-1-3 3 0,0 3 2 0,-1 2 1 0,1 0 0 0,0 2 0 16,-3 0 1-16,3 2 0 0,-2 0 0 0,2-1-1 0,0 3-2 15,-1 0-3-15,1 0-2 0,0 1-2 0,0-2-3 0,2 3-1 16,-1-2-2-16,2-1-2 0,0 2 0 0,0-1-4 0,3-1-4 0,0 0-6 16,2 0-7-16,0-2-10 0,1-1-8 0,2 0-13 0,3-2-12 0,-2 0-11 15,4-1-12-15,1-3-12 0,1 0-10 0,0-2-10 16,4 0-8-16,-3-3-4 0,1 0-1 0,-1-3 1 0,2-1 6 0,-2-2 9 15,1 0 10-15,-3-3 16 0,0-2 19 0,-3-1 21 0,-1 0 18 0,-1 0 24 16,-1-4 20-16,-3-1 20 0,-2 2 18 0,1-2 16 0,-3 1 10 16,-2-1 9-16,-3 0 5 0,1 0 1 0,-2 0 1 0,-1 1-7 15,-1 1-7-15,-3-1-10 0,0 2-11 0,0-1-12 0,-2 3-13 0,-1 0-16 16,-1 2-15-16,3 1-20 0,-3 0-23 0,3 3-28 0,-2 3-33 16,1 0-40-16,0 1-46 0,3 2-67 0,-2 3-74 0,5 0-98 15,1 2-105-15,1 1-56 0,1-1-33 0,3 2-14 0</inkml:trace>
  <inkml:trace contextRef="#ctx0" brushRef="#br0" timeOffset="182809.651">9529 7545 218 0,'3'-5'706'0,"-1"1"2"0,1-1 1 0,-1 1 1 0,0 1 1 0,-1 0-117 16,-1 0-176-16,2 1-133 0,-1 2-115 0,-1 0-70 0,0 0-50 0,0 0-26 15,0 0-14-15,3 2-7 0,-1 1 0 0,-1 1-7 0,-1 0-5 16,2 3-13-16,-1-2-16 0,-1 3-21 0,0 1-19 0,0 3-22 16,0-3-22-16,0 3-35 0,0-1-36 0,0 1-52 0,0-2-61 0,-1 1-111 15,-1-1-134-15,2 2-72 0,0-3-40 0,0 2-14 0,2-5 1 16</inkml:trace>
  <inkml:trace contextRef="#ctx0" brushRef="#br0" timeOffset="183227.2582">10086 7091 563 0,'-2'-10'657'0,"2"0"15"0,-1 1 14 0,1 0 15 15,0 1-122-15,0 1-186 0,0 1-110 0,0 2-68 0,0 0-40 0,1 0-26 16,-1 0-16-16,2 3-11 0,-1-1-19 0,-1 0-19 0,0 2-19 16,2 0-22-16,1 2-20 0,1 0-22 0,-2 1-14 0,1 0-13 15,2 4-5-15,-2-2-1 0,2 2 0 0,0 3 3 0,1 0 3 0,0 1 5 16,-1 2 4-16,0-1 3 0,0 4 2 0,-2-2 0 0,3 3-3 16,-3 1-3-16,0-1-3 0,-1 0-5 0,-2 4-4 0,0-3-3 0,0 1-2 15,0 0-1-15,-2 0 0 0,-1-2 0 0,0 0 0 0,0 0 1 16,0-2 1-16,0 0 3 0,-2-1 1 0,3-2 5 0,-1 0 2 15,0-2 4-15,0-1 5 0,0 0 4 0,-2-3 5 0,2 0 4 0,1-2 4 16,-1 0 4-16,2 2 3 0,-1-4 3 0,0 0 5 0,2 0 4 16,-1-1 2-16,-1-1 6 0,2 0 1 0,0 0 4 0,0 0 0 0,0 0-1 15,0 0-2-15,-1-1-2 0,-1 1-11 0,2-4-13 0,-2 3-19 16,-1 0-22-16,1-2-29 0,1 0-33 0,-2 1-41 0,0-1-47 16,1 2-60-16,1-2-68 0,-1 0-107 0,-1 0-129 0,1 0-71 0,-1 1-45 15,0-1-15-15,1 1 0 0</inkml:trace>
  <inkml:trace contextRef="#ctx0" brushRef="#br0" timeOffset="183826.0601">9964 7195 358 0,'-2'-7'511'0,"1"0"-52"0,-1 0-84 0,2 3-68 0,0-3-62 0,0 2-49 0,2-1-43 0,-1 0-25 0,1 1-14 0,0-1-8 16,-1 0-5-16,3 0-3 0,0 0-5 0,-1 1-4 0,0-1-6 16,2-1-6-16,-2 3-11 0,2-3-7 0,0 2-7 0,2-1-2 0,-2 0-3 15,-2 1 0-15,2 1 0 0,0-1-1 0,0-1 1 0,-2 3 0 16,5 0-1-16,-5-2-2 0,2 2-4 0,-2-1-3 0,2 2-4 0,0-1-2 15,0-1-4-15,0 3-4 0,0-1-1 0,2 1-4 0,-3-1-4 0,1 0-2 16,1 2-4-16,1 0-4 0,-1 0-5 0,0 0-4 0,-1 2-2 16,4 0-4-16,-4-1-2 0,2 2-3 0,-1 1-1 0,0 1-1 15,0 2-2-15,-1-2-1 0,0 4-2 0,0 0 0 0,-2 2-1 16,0-1 0-16,0 2 2 0,0 2 0 0,-3 2 3 0,-1 1 1 0,-1-1 4 16,-2 3 0-16,-1 0 2 0,0 2 1 0,-5-3-1 0,1 3 3 0,-2 0 1 15,0 0 2-15,-5 0 1 0,3-1 2 0,-4 0 3 0,1-2 2 16,-3 0 3-16,-1 1 0 0,2-3 2 0,1-1 2 0,-1 0 2 15,0-3 4-15,-1 0 5 0,4-2 5 0,1-1 4 0,2 0 5 0,0-3 4 16,3 0 5-16,1-2 4 0,0 0 6 0,2-1 4 0,2 0 6 16,-1-1 7-16,1-2 2 0,3 0 2 0,1 0-3 0,0 0-6 0,0-1-6 15,1 0-8-15,-1-2-9 0,2-2-7 0,1 2-10 0,3-1-12 16,-1-1-9-16,1 1-13 0,-1-1-10 0,3-1-11 0,1 2-7 16,-1-1-4-16,2 0-4 0,-1 1-1 0,1 0-2 0,-1 3 1 0,2-2 2 15,0 3 2-15,-1 0 3 0,2 0 4 0,-2 0 3 0,3 3 5 16,-1-2 3-16,-2 3 4 0,4 0 3 0,-1 3 1 0,-2 0 4 0,3-1 2 15,0 2 4-15,0 1 3 0,-1 0 3 0,1 0 2 0,-1 2-3 16,1-2-4-16,0 2-6 0,-1 0-9 0,0-2-11 0,-2 1-12 0,4-1-13 16,-5 0-16-16,1 0-20 0,0 1-20 0,0-3-27 0,-1 0-27 15,1-1-36-15,-2 0-36 0,1-1-65 0,-1-2-78 0,1-2-69 16,-1 1-67-16,1-2-30 0,-1-2-11 0</inkml:trace>
  <inkml:trace contextRef="#ctx0" brushRef="#br0" timeOffset="184093.5306">10626 7453 302 0,'0'0'628'0,"0"-1"2"0,0 1 3 0,0 0 2 0,0 0-85 0,0 0-127 0,0 0-119 0,0 0-114 0,0 0-71 16,0 0-50-16,0 1-28 0,2 2-15 0,-2-1-8 0,2 4-2 0,-1-2-5 16,-1 2-4-16,0 2-5 0,0 0-4 0,0 3-3 0,0 0-2 15,0 1-4-15,-1-3-1 0,-1 4-9 0,0 1-13 0,1-1-17 16,-3 2-20-16,1-1-24 0,0 0-28 0,0 1-32 0,-1-1-36 0,0-1-53 16,1 0-60-16,1-3-91 0,1 0-108 0,-1 2-61 0,2-5-37 15,3-2-14-15</inkml:trace>
  <inkml:trace contextRef="#ctx0" brushRef="#br0" timeOffset="184827.174">11310 7178 101 0,'0'0'169'0,"0"0"5"0,0 0 8 0,0 0 9 16,0 0 10-16,0 0 8 0,0 0 5 0,0 0 1 0,0 0-1 0,0 0 1 15,0 0-3-15,0 0-5 0,0 0-7 0,0 0-9 0,0 0-7 16,0 0-11-16,0 0-10 0,0 0-11 0,0 0-13 0,0 0-11 16,0 0-13-16,0 0-11 0,0 0-12 0,0 0-12 0,-1 3-12 0,-2-3-13 15,3 1-11-15,-1-1-12 0,-1 1-8 0,0 1-8 0,-1 1-7 16,0-1-6-16,0 0-4 0,-1 3-3 0,-2-1 0 0,-1 2-2 0,0 3 2 15,-1-1-1-15,0 2 1 0,-1 1 2 0,2 0 0 0,-4 0 4 16,3 4 0-16,-1-1 1 0,1 1 1 0,0 2 0 0,0-3-1 16,0 1 0-16,2 2-1 0,1-1-1 0,0 0 0 0,-1-2 0 0,3 3-1 15,2-2 1-15,-1-1-1 0,0 2 0 0,2-3 0 0,2 2 0 0,0-3-2 16,1-1-1-16,1 2-3 0,1-2 1 0,1-3-2 0,2 2-2 16,0-3 0-16,3 1 0 0,-1-2 0 0,2-2 0 0,-1-1 0 0,2-2 2 15,0 1 1-15,-1-2 3 0,1-2 2 0,0 0 4 0,-2-1 4 16,3-3 3-16,-1 1 4 0,-1-2 3 0,-1-2 2 0,-1 0 1 15,1-1 1-15,-3-2 1 0,0 0 1 0,-2 1 2 0,0-3 2 0,-1 0 3 16,-2-2 3-16,0 0 4 0,-3 2 3 0,-3-2 0 0,0-1 3 16,0 1 0-16,-3-1 3 0,-1-1 2 0,-1 3 4 0,-1-5 3 0,-4 3 1 15,2 0 2-15,0-1 1 0,-3 2 2 0,1 0 1 0,-1 0 1 16,3 1 1-16,-3 0 0 0,3 1 0 0,1-1 0 0,-1 3-1 0,3 1-2 16,0 0-4-16,2-1-3 0,0 2-7 0,1-1-11 0,3 2-14 15,1-2-17-15,1 1-20 0,1 0-19 0,1-1-15 0,3 0-17 0,2-2-10 16,0 2-10-16,2 0-8 0,1 0-7 0,2 2-4 0,0-1-3 15,2 3 0-15,-3-1 2 0,3 1 7 0,-3 3 9 0,2-1 9 0,-1 4 12 16,0 1 10-16,0 1 10 0,-2 3 6 0,-1 0 5 0,-1 3 4 16,1 2 5-16,-1 1 0 0,-3 3 1 0,0 2-5 0,-2 2-10 15,-3 3-17-15,0 0-21 0,-3 4-30 0,-2 2-35 0,-4 2-47 0,-2-1-51 16,-2 0-104-16,-3 3-130 0,-4 1-71 0,-2-2-44 0,-4 0-21 16,0 0-9-16</inkml:trace>
  <inkml:trace contextRef="#ctx0" brushRef="#br0" timeOffset="186374.9852">5160 7204 232 0,'0'-1'551'0,"0"1"5"0,0 0-38 0,0 0-64 0,0 0-98 0,0 0-118 0,0 0-69 0,0 0-47 0,0 0-28 15,0 1-17-15,0 2-10 0,0 0-3 0,0 0-3 0,0 2-4 0,0 1-5 16,2 1-8-16,-2 0-6 0,0 1-5 0,0 3-4 0,0-1-1 16,0 2 0-16,-2 0 2 0,2 1-1 0,-3 3-1 0,0-1-13 15,-2 1-20-15,-1 1-26 0,1 1-32 0,-3 2-48 0,0 0-53 0,-4 0-114 16,-1 0-144-16,-4 4-84 0,1-1-56 0,-6 0-31 0,-2-1-18 0,-1 2-11 15</inkml:trace>
  <inkml:trace contextRef="#ctx0" brushRef="#br0" timeOffset="192559.9227">3600 6226 240 0,'-2'-1'480'0,"0"-1"-52"0,0-1-80 0,2 3-68 0,-1-3-61 0,-1 1-36 0,2 0-24 0,-2 1-12 0,2-1-8 0,0-1-7 15,0 1-7-15,0 2-5 0,0-2-3 0,0-1-3 0,0 3-4 0,0-4-6 16,0 4-6-16,0-1-5 0,0-1-6 0,0 0-2 15,0-1-3-15,0 1-1 0,0 2 1 0,0-2 1 0,0-1 2 0,0 3-1 16,0-2-1-16,0 1-2 0,0 1-2 0,0 0-4 0,0 0 0 0,0 0-6 16,0-2-1-16,0 2-5 0,0 0-5 0,0 0-5 0,0 0-7 0,0 0-6 15,0 0-7-15,0 0-4 0,0 0-8 0,0 0-4 0,0 0-6 16,0 0-4-16,0 0-5 0,2 0-3 0,0 0-4 0,-1 0-1 0,5 2-2 16,-3-2 0-16,2 1 0 0,0 1-1 0,1 1-1 0,-1-1 0 15,4 0 1-15,-1 1 1 0,2 2 1 0,1-1 0 0,0 1 1 0,0 2 0 16,3-2 2-16,-3 4-1 0,3 0 1 0,1 0-1 0,-1 1 1 0,0 2 0 15,2 0 2-15,-2 2 1 0,-1 3-1 0,4-2-2 0,-4 2 1 16,3-1-1-16,-2 3 1 0,2 1-1 0,-3-3-2 0,2 5-1 16,-2-3 0-16,1 3 2 0,-1-2 0 0,2 1 2 0,-3 2 1 0,-1-2 1 15,3 0-2-15,-1 1-2 0,-1-1-5 0,-1-1-4 0,2 0-2 0,-4 0-2 16,1-2-1-16,1-1-1 0,-2 0-1 0,1-3-2 0,-2 1-1 0,1-2 0 16,-2-1-3-16,1 0-3 0,-2-2 1 0,0-1 2 0,-1-2 5 15,-2 0 1-15,2 0 2 0,-2-3 2 0,0 1 2 0,-1-4 0 0,1 2 2 16,1-1-2-16,-4-1 0 0,0-1-5 0,0 0-9 0,2-1-8 15,-2-1-8-15,0 0-7 0,0 0-5 0,0-1-5 0,0-2-6 0,0 1-8 16,-2-1-10-16,2-1-9 0,-4 0-10 0,1-2-9 0,-2 3-8 0,2-2-2 16,-2 0 2-16,-1-1 3 0,-2 3 2 0,0-1 0 0,-2-2 0 15,-2 2 2-15,2-1 4 0,-1 1 6 0,-3 1 9 0,1-2 8 0,1 2 9 16,-3 0 12-16,3 1 9 0,-1 0 12 0,0-3 10 0,-1 5 13 16,3-3 11-16,2 2 15 0,-2-1 12 0,1 1 11 0,2 0 10 0,-1 0 10 15,3 1 9-15,-1-1 11 0,2 2 9 0,-1-1 9 0,2-1 8 0,-1 2 5 16,3-1 6-16,-1 2 1 0,1-1 2 0,-1-1 0 0,2 2 0 15,-1-1-2-15,0-1-2 0,2 2-3 0,0 0-5 0,0 0-7 0,0 0-10 16,0 0-7-16,0 0-9 0,0 0-9 0,0 0-10 0,0 0-8 16,0 0-8-16,0 0-9 0,0 0-8 0,0 0-8 0,0 0-7 0,0 2-4 15,2-1-3-15,0 2-1 0,-1-1 1 0,2 1-1 0,2 0 3 16,-2 1 1-16,5-1 1 0,0 2 3 0,0 1 3 0,0-2 2 0,3 1 3 16,0 2 1-16,3-1 3 0,-3 2-4 0,2-2-3 0,4 1-6 15,-2-1-8-15,0 2-11 0,3-2-10 0,-1 0-10 0,2 0-12 0,-3 0-8 16,3-1-8-16,-2 0-10 0,2 0-6 0,2 0-4 0,-4-3-5 0,2 3-1 15,-1-2-2-15,-1-1 5 0,2-2 4 0,-3 2 11 0,-1-2 11 0,0 0 13 16,0-2 12-16,-3 2 11 0,-1-2 11 0,1 1 14 0,-4-3 13 16,-1 1 15-16,0 1 16 0,-2-3 15 0,0 2 16 0,-2-4 12 0,-1 3 11 15,-1-2 9-15,-1 2 5 0,0-4 7 0,0 2 7 0,-1-1 7 16,-1-1 6-16,0 1 4 0,1-1 2 0,-2 1-1 0,1 0-1 16,-1 0-4-16,1 1-3 0,-2-1-3 0,2 1-2 0,1 0-4 0,-1 1-5 15,-1-1-9-15,1 3-8 0,2-2-12 0,-1 3-13 0,-1 1-14 0,2-1-15 16,0 0-11-16,0 2-15 0,0 0-11 0,0 0-14 0,0 0-9 15,0 2-7-15,0 1-6 0,0 1-2 0,0 2-4 0,0 0-5 0,0 3-9 16,0 0-11-16,0 2-14 0,-2 1-15 0,2 0-25 0,-3 4-29 0,2 1-42 16,-1-1-45-16,-1 3-105 0,-3 1-132 0,1 3-83 0,0-3-59 15,0 5-27-15,-3-1-12 0,1 0 3 0</inkml:trace>
  <inkml:trace contextRef="#ctx0" brushRef="#br0" timeOffset="194040.8191">4497 7115 482 0,'-2'0'545'0,"0"-2"-4"0,-1 2-63 0,1-1-96 0,1-1-72 0,-2 2-64 0,1-2-38 0,2 1-25 0,-2 1-20 0,2 0-14 16,0 0-11-16,0 0-14 0,0 0-13 0,0-1-17 0,2-2-14 15,-2 0-16-15,3 2-13 0,0-2-14 0,1 2-11 0,-1-3-10 16,3 1-7-16,-1 1-7 0,1-3-3 0,2 2-4 0,0-1-2 0,0 1-2 15,3-2-1-15,-1 2-2 0,-1 0-2 0,5 0 1 0,-4 0 1 16,2 0 0-16,-1 0 1 0,2 0 0 0,-2 0 0 0,0 1-2 0,2 2 0 16,-2-2-2-16,0 2-2 0,0-1-1 0,-3 1-2 0,2 0-3 0,-1 0 0 15,-3 1-3-15,1-1-2 0,-3 2-1 0,1 0-1 0,-2 1 2 0,1 0 1 16,0 0 1-16,-1 2 3 0,-3-1 1 0,0 2 4 0,0 0 4 16,0 0 2-16,-3 2 5 0,-1 1 3 0,-1-1 5 0,0 2 4 0,0 0 2 15,0 1 0-15,-3-1 2 0,1 2 2 0,-3-2-1 0,2 2 0 16,-1 0 0-16,1-2 0 0,1 0-1 0,1 1-2 0,-3-3-2 15,3 1 1-15,-1-1 0 0,2-1-2 0,0-2 2 0,1 2 1 0,-1-2-1 0,2-2 3 16,0 0 4-16,-2 0 2 0,3 0 6 0,1-2 2 0,-1 1 5 16,2-2 4-16,-1 2 4 0,1-2 2 0,0 0 3 0,0 0 0 0,0 0 2 15,0 0 1-15,0 0 1 0,0 0 0 0,0 0-2 0,0 0-4 16,0 0-3-16,0 0-4 0,1-2-5 0,-1 2-5 0,2-2-5 0,-2 1-5 16,3 1-4-16,-1-1-6 0,1-1-6 0,0 2-4 0,0 0-5 15,2-1-4-15,-1 1-4 0,1 0-2 0,0 0-3 0,0 0-2 0,1 0-1 16,3 0-3-16,-1 0-1 0,1 1 0 0,0-1-1 0,0 3 0 15,1-2 3-15,-2 3-1 0,3 0 2 0,-2-1-1 0,-1 2 1 0,3-1 1 16,-1 1 2-16,-2 3 0 0,1 0 1 0,-1 0 1 0,0 0 2 16,-2 0 0-16,2 2 2 0,-3 1-1 0,0-1 2 0,-2 1 0 0,0 2 1 15,0-3 0-15,-3 2 2 0,0 0 0 0,0 0 2 0,-1-3 2 0,-3 4 1 16,1-2 6-16,0 2 6 0,-2-4 8 0,-2 0 7 0,0 0 9 16,-2-2 10-16,1 0 8 0,-3 2 10 0,1-5 8 0,0 3 7 0,-2-3 6 15,-1-1 7-15,1-1 5 0,-2 3 2 0,-2-5 2 0,3 0 0 0,-4 0-3 16,1 0-3-16,0 0-5 0,0-5-9 0,1 3-15 0,0-1-21 15,0-1-27-15,0-2-32 0,1 2-40 0,1-1-45 0,2 0-58 16,0-3-66-16,3 1-121 0,-1-1-152 0,1 1-85 0,3-1-54 0,2 0-26 0,3 0-17 16,0-1 0-16</inkml:trace>
  <inkml:trace contextRef="#ctx0" brushRef="#br0" timeOffset="198104.6284">4005 7456 276 0,'1'-6'583'0,"1"0"11"0,-2 2 10 0,0-1-75 0,0 1-118 0,0-1-94 0,2 2-78 0,-2 0-50 0,0 3-38 16,1-3-24-16,-1 1-14 0,0 2-15 0,0 0-15 0,0 0-17 0,0 0-17 15,0 0-17-15,0 0-14 0,0 5-12 0,0-5-13 0,0 3-5 16,0 3-6-16,0 0-2 0,-3 0-4 0,1 3-5 0,-1 2-8 16,0 1-17-16,-6 3-22 0,2 0-39 0,-2 3-47 0,-1 2-96 0,-2 2-121 15,-3 0-98-15,-2 1-86 0,-1 4-42 0,-2-2-23 0,-2 1-10 16</inkml:trace>
  <inkml:trace contextRef="#ctx0" brushRef="#br0" timeOffset="199190.4502">3079 7066 181 0,'-2'-3'544'0,"1"2"7"0,-1-1 2 0,2-1-83 0,-2 2-123 0,2-1-82 0,0-1-61 0,2 0-40 0,0 0-29 0,1 0-19 0,1 1-14 16,1 0-14-16,1-1-14 0,1 0-13 0,4-1-15 0,-3 0-13 16,1 1-15-16,1 2-9 0,2-3-7 0,1 1-5 0,-1 1-3 0,1 0-2 15,0-1 0-15,1 1-1 0,-3 1 0 0,3 1-1 0,-1 0-3 0,-1 1-3 16,0 1-2-16,-1 0-2 0,1-1-2 0,-4 1-1 0,0 3-2 15,2-1-1-15,-2 0 1 0,-2 3 0 0,-1-3 2 0,-2 3 0 0,3-1 2 16,-4 3 3-16,-1 0 2 0,-1-1 4 0,0 2 3 0,-1 1 4 16,-1 0 4-16,-2-2 3 0,-1 4 2 0,0-1 1 0,0 0 3 0,-3-1 0 15,-1 1 0-15,3 1 0 0,-2-3 0 0,0 2 0 0,-2-1 0 0,2-1-2 16,2-3 1-16,-2 3 0 0,2-2 0 0,0-1-1 16,1-3 1-16,0 2 2 0,0-1 1 0,2-1 1 0,0-1 2 0,0 0 0 0,1-1 2 15,1-1 1-15,1 1-1 0,0-2 1 0,0 0-1 0,0 0-2 16,0 0 0-16,1 0-3 0,1-2-5 0,1 2-3 0,3-1-7 0,-1-1-4 15,0-1-2-15,1 1-4 0,1 0-2 0,0-1-3 0,1 0-4 16,2 0-1-16,-1 1-4 0,1-1 0 0,-1 1-3 0,-1 2-1 0,3 0 1 16,-1 0 1-16,-1 0-1 0,0 0 1 0,1 0 1 0,-2 2-2 15,1 1 1-15,-1 0 1 0,-1 2 2 0,-1-1 1 0,-1 2 1 0,2-1 2 16,-2 1 0-16,0 1 1 0,-2 0 1 0,1 1 3 0,-3-1 3 16,1 3 1-16,-2-3 3 0,0 2 1 0,-2 0 3 0,1 0 3 0,-3-2 5 15,1 0 8-15,0 2 8 0,-2-1 10 0,-4-1 9 0,4-2 9 0,-3 2 7 16,0-3 9-16,-1 1 6 0,1-1 8 0,-3-1 5 0,-2 0 6 15,2-1 5-15,-2-2 0 0,-1 0 0 0,1 0-4 0,-2-2-5 0,0 1-7 16,0-2-10-16,2-2-16 0,-4 2-21 0,4-3-30 0,-1 3-37 16,1-4-53-16,2 1-63 0,0-2-125 0,1 0-154 0,1 0-89 0,1-1-56 15,2 1-29-15,1-2-19 0,2-1-11 0</inkml:trace>
  <inkml:trace contextRef="#ctx0" brushRef="#br0" timeOffset="203874.2681">3368 6266 192 0,'-3'-3'156'0,"-1"3"-25"0,1-2-20 0,0 2-8 0,0 0-6 0,0-2 4 0,0 2 2 16,0-1 4-16,-1 1 5 0,1 0 1 0,0 0-1 0,0 0-2 0,0 0-6 15,1 0-4-15,-1 0-5 0,0 0-4 0,1 0-3 0,1 0-3 16,1 0-2-16,-2 0-2 0,2 0-2 0,-1 0-3 0,1 0-6 0,-2 0-4 16,2 0-7-16,0 0-4 0,0 0-5 0,0 0-4 0,0 0-4 15,0 0-4-15,0 0-4 0,0 0-4 0,0 0-3 0,0 0-2 0,0 0-4 16,0 0-2-16,0 0-2 0,0 0-2 0,0 0-3 0,2 1-2 16,-1-1-3-16,-1 2-2 0,2-2-1 0,1 0 1 0,0 2 0 0,2-2 2 15,-1 3 1-15,1-3 0 0,2 0-2 0,1 2 1 0,1 0 0 0,2-2-1 16,0 1-1-16,0-1 2 0,2 2 0 0,1 0-1 0,-1-2 0 15,1 3-3-15,-1-3 0 0,-1 2-4 0,2-2-2 0,-4 2-1 0,4-1-4 16,-4 1-2-16,-1-2-1 0,0 2-2 0,-2-1 0 0,-1-1-2 16,-1 2 0-16,0-2 0 0,-2 1-1 0,-1 0-2 0,0-1 0 0,-2 0 1 15,0 0 1-15,-2 3 4 0,0-3 5 0,-3 0 5 0,0 2 5 16,-1-1 5-16,-2 1 5 0,-3-1 3 0,0 2 8 0,-3-1 4 0,1-1 6 16,-1 2 3-16,-5-3 6 0,2 1 2 0,1 1 2 0,-3 0-1 15,1-2-2-15,-2 1-2 0,1 1-2 0,3-2-2 0,-3 0-3 0,2 0-3 0,-2 0-4 16,0 0-3-16,3 0-2 0,-1 0-2 0,2 0-3 0,0 0-3 15,2-2 0-15,1 2 0 0,2 0-1 0,0 0 2 0,2-1 0 0,1 1-1 16,2 0 2-16,0 0-1 0,2 0-1 0,1 0-3 0,1 0-2 16,1 0-3-16,0 0-4 0,0 0-5 0,0 0-5 0,1-2-5 0,1 0-6 15,1 2-5-15,0-1-2 0,0 1-6 0,2 0-3 0,3-1-2 16,-2 1-1-16,4-2-1 0,-2 2 0 0,4-1 0 0,-2-1-1 0,1 2 2 16,3 0 2-16,-3 0 4 0,3 0 3 0,-1-1 2 0,-1 1 1 0,0 0 3 15,-1 0 1-15,1 0 2 0,-4 0 1 0,0 0 2 0,2 0 4 16,-2 0 3-16,-2 0 5 0,-1 0 2 0,-2 0 6 0,3 0 1 0,-3 0 3 15,-1 0 4-15,-2 0 2 0,0 0 4 0,0 0 4 0,0 0 2 16,0 0 3-16,0 0 1 0,-2-2 2 0,1 2-2 0,-1-1-5 0,-2-1-1 16,-1 2-4-16,0-1-4 0,0-1-1 0,-3 2-3 0,-1-3-1 15,-1 1-3-15,1 0-4 0,-4 1-2 0,1-1-4 0,-2-1 1 0,-1-1-1 16,-2 1 1-16,1 1 3 0,-1-1 3 0,1-1 1 0,0 1 2 16,0 1 2-16,0-1 1 0,2-1 1 0,0 1 0 0,3 1 1 0,1-1 0 15,-1 0-1-15,3 0-4 0,2-1-5 0,1 3-8 0,-1 0-6 0,5-1-8 16,-1 1-9-16,2 1-6 0,3-2-8 0,-1 2-5 0,5-1-6 15,-2-1-6-15,5 2-5 0,-1-1-5 0,4-1-6 0,1 2-3 0,2-1-3 16,0 1 0-16,4 0-1 0,-1 0 1 0,-1 0 2 0,2 0 3 16,0 0 1-16,0 0 3 0,0 0 2 0,1 1 2 0,-4-1 5 0,2 2 4 15,-1-1 6-15,-1-1 6 0,-1 0 7 0,-2 0 7 0,-1 0 7 0,-1 0 8 16,-1 2 7-16,-4-2 10 0,2 0 10 0,-3 0 10 0,-2 0 12 16,-1 0 10-16,0 0 10 0,-3 0 5 0,0 0 5 0,0 0 4 0,0 0 4 15,-2 0 1-15,-1 0 1 0,-2-2 1 0,0 2-1 0,-2-1-2 16,-1-1-4-16,0 2-7 0,-3-3-8 0,0 3-7 0,0-3-9 0,-2 1-2 15,-1 2-4-15,1-2-2 0,-3-1 1 0,2 1-2 0,-2 1-1 16,4 1-1-16,-4-2 1 0,3 0-2 0,1 2-2 0,1 0-2 0,-2-3-2 16,5 3 1-16,0 0 0 0,2-2-4 0,1 2-2 0,-1 0-5 15,3 0-6-15,1 0-7 0,1 0-8 0,1 0-7 0,0 0-8 0,0 0-4 16,1 0-2-16,4 0-3 0,-2 0-1 0,3 0-3 0,0 2-4 0,1-2 1 16,1 0-2-16,3 3 3 0,0-3 1 0,0 0 5 0,0 2 7 0,2-2 3 15,1 0 5-15,-3 0 3 0,3 2 0 0,-1-2 1 0,-2 0 0 16,1 1 2-16,0-1 1 0,-1 2 2 0,-2-2 1 0,-1 2 3 0,0-2 2 15,-3 1 2-15,2-1 4 0,-2 0 5 0,-1 2 6 0,-1-2 6 16,-2 0 6-16,-1 0 8 0,0 0 8 0,0 0 5 0,0 0 5 0,0 0 2 16,-3 0 0-16,0 0 1 0,0 0 1 0,-2 0-1 0,-1 0-1 15,0 0-3-15,-1 0-4 0,-1 0-4 0,-1 0-5 0,-1 0-6 0,-1 0-6 16,0 0-3-16,2 0-5 0,-3 0 0 0,0 0 0 0,1 0 0 16,1 0 0-16,-1 0 0 0,2 0-1 0,1 0-1 0,-1 0 0 0,2 0 0 15,2 0-1-15,-1 0-4 0,1 0-2 0,2 0-5 0,0 0-4 0,3 0-7 16,0 0-7-16,0 0-6 0,0 0-4 0,3 0-2 0,-2 0 0 15,3 0-2-15,1 1-2 0,-1 0 0 0,3-1-2 0,2 3-2 0,1-3-1 16,1 0 2-16,1 2-1 0,-2-1 3 0,3-1 3 0,2 2 2 16,-2-1 1-16,1-1 1 0,-1 0-1 0,1 0-1 0,-1 0-1 0,-2 0 2 15,3 0 1-15,-3 0 3 0,0 0 2 0,-1 0 6 0,-1 0 5 16,-1 0 9-16,-2 0 8 0,-1 0 8 0,-2 0 7 0,0 0 9 0,-1 0 7 16,-2 0 7-16,0 0 2 0,0 0 1 0,-2 0 1 0,-1 0-1 0,0 0 1 15,-2 0 0-15,-1 0 0 0,-3 0-4 0,-1 0-3 0,0 0-5 16,-2 0-2-16,-1 0-7 0,-1 0-5 0,1 0-2 0,-2 0-2 0,0 0 1 15,0 0 1-15,0 0 1 0,0 0 0 0,0 2-3 0,1-2 0 0,1 1-1 16,2-1-1-16,-1 0 1 0,2 0-1 0,2 0-2 0,-1 0-1 16,4 0-4-16,0 0-5 0,0 0-6 0,2 0-4 0,2 2-4 0,1-2-3 15,0 0-2-15,1 1-2 0,2-1-2 0,2 2-1 0,0-2-2 16,3 1-3-16,3-1-4 0,-1 1-3 0,2-1-2 0,-1 2-1 0,4 0 2 16,-1-2 1-16,0 1 1 0,2 1 1 0,-2-2-1 0,0 1-1 0,2 1 0 15,-2-2-1-15,-1 1-1 0,2 1 3 0,-2-2 3 0,-3 1 2 16,2 0 4-16,0-1 4 0,-3 2 2 0,-1-2 3 0,-2 1 4 15,-1 1 5-15,-2-2 6 0,2 2 9 0,-2-1 10 0,0-1 9 0,-3 0 7 0,0 0 8 16,-2 2 2-16,-2-2 6 0,1 0 1 0,0 0 3 0,-2 0 1 16,0 0 0-16,-3 0-1 0,-1 0 0 0,-1 0-3 0,2 0-6 15,-4 2-5-15,2-2-9 0,-1 3-6 0,-3-3-3 0,4 0-5 0,-2 0-1 16,-1 0-3-16,3 0-3 0,1 2-6 0,0-2-6 0,1 0-10 0,0 0-9 16,0 0-15-16,3 0-13 0,2 0-17 0,0 0-16 0,1 0-23 15,-1 0-26-15,3 0-22 0,0 0-21 0,0 0-23 0,0 0-27 0,0 0-38 16,5 0-48-16,0-2-42 0,-1 2-41 0</inkml:trace>
  <inkml:trace contextRef="#ctx0" brushRef="#br0" timeOffset="207639.8808">2204 6634 172 0,'0'0'226'0,"0"0"-44"0,0 0-24 0,0 0-18 0,0 0-6 0,0 0-3 0,0 0-1 15,0 0 2-15,0 0-2 0,0 0-2 0,0 0-3 0,0 2-5 0,0-2-8 16,-1 0-6-16,-2 2-5 0,3-2-3 0,0 0-4 0,0 0-1 16,0 0-1-16,0 0 2 0,0 0 0 0,0 0-1 0,0 0-1 0,0 0 0 15,0 0-5-15,0 0-2 0,0 0-5 0,0 0-5 0,0 0-4 16,0 0-6-16,0 0-6 0,0-2-8 0,3 0-6 0,-2-1-5 0,1 0-8 16,0 0-5-16,1-1-6 0,0 1-7 0,0-2-4 0,2-1-3 0,-2 0-4 15,2 0-1-15,1 1-4 0,-1-3 1 0,1 1 0 0,-1 2 0 16,2-4 0-16,2 1-1 0,-3 1-2 0,2-1 1 0,0-1-3 0,3 0 1 15,-2 1-2-15,1-1 0 0,1-3-1 0,0 4 0 0,3-1 2 16,-3 0-1-16,2 0 0 0,1 0 0 0,1 0 2 0,0 1-1 0,0-1 2 16,2 1 0-16,-1 1 2 0,1 1 0 0,2-1 2 0,-3 2 0 15,4-1 0-15,-2 2-1 0,4-1 0 0,-2 2-1 0,1 0-1 0,0 1 0 16,2 2-2-16,-1 0-2 0,1 0 1 0,0 2-2 0,1 1-2 16,-2 0-2-16,2 3-1 0,0 1-2 0,1 1 0 0,-2 1-1 0,1-1-2 15,-1 6 0-15,0-2 0 0,-1 1-1 0,2 2 0 0,-5-1 1 0,3 3-2 16,-2 0 1-16,-2-1 1 0,1 4 4 0,-3-3 1 0,-1 4 4 15,0-2 3-15,-3 0 0 0,1 1 3 0,-2-2 1 0,-2 1 4 0,1-2-1 16,-2 0 1-16,1-1 1 0,-4 0 2 0,0-1 2 0,0-3-2 16,0-1 0-16,-1-1-1 0,-1 1 0 0,2-3-1 0,-2 0 0 0,-1-2 2 15,-1 0 0-15,1 0 3 0,-2-3 2 0,2 0 2 0,-1 0 1 0,-1-1 2 16,0-1 2-16,0-1 0 0,0 0-2 0,0 0 0 0,0 0-3 16,0 0-4-16,0 0-6 0,0 0-6 0,0 0-7 0,0 0-11 0,0 0-10 15,0 0-14-15,0 0-16 0,-3-1-15 0,1-1-12 0,-1 1-11 16,0-2-10-16,-2 1-9 0,2-1-7 0,-3 0-6 0,0 0-5 0,-1 0-5 15,1 0-3-15,-3 0 1 0,-1 0 2 0,2 0 8 0,-2 0 9 16,0 1 11-16,-2 0 9 0,0-1 11 0,2 0 8 0,-1-1 11 0,-3 1 12 16,3 1 14-16,1-1 18 0,-2-1 15 0,2 1 16 0,-2 1 15 15,4-3 13-15,-2 2 15 0,2 2 13 0,-1-4 11 0,1 2 10 0,0 0 9 16,1 0 12-16,0 0 8 0,2 0 5 0,-1 0 4 0,1 0 2 0,0 0 2 16,1 0 4-16,-1 0 1 0,3 1 1 0,-1 2-2 0,0-2-3 15,1-1-3-15,-1 3-4 0,1-2-4 0,1 1-5 0,-1 1-7 0,2-2-6 16,0 2-8-16,0 0-8 0,0 0-9 0,0 0-10 0,0 0-9 15,0 0-11-15,0 0-8 0,0 0-7 0,2 0-7 0,-1 0-6 0,3 0-5 16,-1 0-5-16,2 0-2 0,0 0-3 0,2 2-1 0,-1-2-1 0,3 1-1 16,-1 1 1-16,2 0 0 0,0-1 2 0,0 1 0 0,2 3 3 15,-1-3 1-15,3 1 0 0,-1 1 0 0,-2-1 0 0,3 1-6 0,-3 1-8 16,3 0-7-16,-1 1-7 0,-1-2-10 0,1 1-7 0,-1-1-10 16,0 1-7-16,-1-1-7 0,-1 0-7 0,2 0-6 0,-2 1-6 0,-2-2-5 15,3-1-3-15,-2 1 2 0,-2-1 6 0,2-1 5 0,-1-1 5 0,0 0 7 16,0 0 8-16,0-1 8 0,-2-1 8 0,-1-1 12 0,1 1 10 15,1-3 12-15,-1 2 13 0,0-1 14 0,-1-3 12 0,-2 1 10 0,2 0 9 16,-2-1 9-16,3 1 12 0,-3-2 11 0,-1 2 7 0,1-1 7 0,0-1 10 16,-1 3 7-16,-1-2 4 0,1 0 2 0,1 0 3 0,-1 2-1 15,-2 0-3-15,2 1-1 0,-1-2-2 0,-1 3-7 0,2-2-7 0,-2 2-8 16,0 0-10-16,0 2-10 0,0 1-11 0,0 0-13 0,0 0-14 16,0 0-14-16,0 0-14 0,0 0-10 0,0 0-7 0,-2 1-5 0,1 2-1 15,-3 2-1-15,1-2 0 0,-2 3-11 0,-1 1-16 0,-3 2-29 16,-1 4-37-16,-3-1-64 0,-2 4-80 0,-1 2-103 0,-5-1-110 0,-1 5-60 15,-5 0-32-15,1 2-19 0,-4 2-12 0</inkml:trace>
  <inkml:trace contextRef="#ctx0" brushRef="#br0" timeOffset="208442.7953">3638 7002 94 0,'0'-3'433'0,"-2"1"-54"0,1 1-55 0,1-2-56 0,-2 3-35 16,-1-2-24-16,3 2-18 0,-3-1-15 0,2 1-15 0,-1 0-13 0,2 0-12 15,-1 0-12-15,-1 0-14 0,0 0-11 0,1 1-13 0,-1-1-12 0,-1 2-11 16,1-1-9-16,-3 1-5 0,2 1-4 0,-6 1-3 0,3 1 1 0,-2 0 1 16,-2 2 2-16,-4 1 2 0,1 2 1 0,-4 2 1 0,1 1 2 15,-3 1 2-15,-3 0 0 0,0 3 1 0,-2 1 2 0,-3 2-1 16,-3 0-2-16,0 1-2 0,-3-1-4 0,0 2-3 0,-5 2-5 0,2-4-4 15,-1 3-2-15,-1-1-5 0,0 0-3 0,-1-2-4 0,4-1-4 0,2 1-4 16,1-2-2-16,2 0-8 0,2-1-8 0,4-4-9 0,2 0-9 16,3-1-13-16,2 1-15 0,2-3-18 0,3 1-25 0,4-4-27 0,0 1-31 15,1-1-34-15,3 0-39 0,2-3-56 0,-1 0-66 0,6 0-81 0,-1-4-92 16,1 0-42-16,3 0-21 0,-1-2-3 0</inkml:trace>
  <inkml:trace contextRef="#ctx0" brushRef="#br0" timeOffset="209456.9497">3494 7371 160 0,'0'-8'500'0,"-1"1"-40"0,1-1-64 0,0 2-71 0,0-1-72 0,0 0-47 0,0 0-34 0,0 1-19 16,0-1-11-16,0 2-10 0,0-1-9 0,0 0-6 0,0 2-4 0,0-1-6 16,0-1-4-16,0 3-3 0,1 0-5 0,-1-2-7 0,0 3-6 15,0-1-6-15,0 0-5 0,0 2-6 0,0-2-4 0,0 3-5 0,0 0-3 16,0 0-5-16,0 0-7 0,0 0-6 0,0 0-8 0,0 0-7 16,0 0-8-16,0 0-9 0,0 0-10 0,2 0-5 0,-2 3-4 15,2-2-2-15,-1 2-1 0,-1 0-1 0,2 1-1 0,-2 1 1 0,1 1 0 16,1 1 2-16,-2 1 0 0,3 1 2 0,-2 0 3 0,1 3 5 15,-2 0 4-15,2 0 6 0,-1 1 0 0,-1 2 0 0,0 0 0 0,0 2-1 16,-1-1 2-16,-1 2-2 0,2-1-1 0,-2 3-1 0,-2 0 0 0,2 0-1 16,1-2 0-16,-1 3-1 0,-1-2-2 0,1 1 1 0,1-1-2 0,-1 1 1 15,-1-2-1-15,1 0 0 0,1-3 0 0,-1 2 0 0,-1 0 3 16,3-4 0-16,-2 1 1 0,2-3 3 0,-1 2 1 0,-2-2 2 0,3-3 1 16,0 2 3-16,0-3 1 0,0 1 3 0,0-2 1 0,0-2 3 15,0-1 2-15,0 0 3 0,0-1 2 0,0 1 1 0,0-3 5 0,0 0 0 16,0 0 0-16,0 0-3 0,0-3-5 0,3 3-5 0,-2-3-4 0,1 0-5 15,0-3-5-15,-1 1-6 0,2-3-6 0,-1 1-8 0,0-4-8 16,-1 2-9-16,2-3-9 0,-1-1-6 0,1 0-9 0,-1-1-4 0,1-2 0 16,1-1 0-16,-2 1 1 0,1-1 3 0,-1-1 2 0,-1-3 4 15,1 3 6-15,0-1 6 0,-1-1 5 0,-1 1 5 0,2-1 9 0,-2 2 7 16,0 0 9-16,0 0 10 0,0 2 8 0,0-1 8 0,0 2 7 0,0 0 6 16,0 2 4-16,0 1 3 0,0 0 1 0,0 1 4 0,0 2 2 15,0 0 1-15,0 2 1 0,0 0-2 0,0 0 0 0,0 3-6 0,0 0-5 16,0-1-7-16,0 2-9 0,0 3-10 0,0 0-8 0,0 0-8 15,0 0-6-15,0 0-4 0,1 0-3 0,1 5-3 0,-2 0-3 0,2 1-1 16,-1 2-1-16,-1 0 1 0,2 2 0 0,-2 2 4 0,1 0 3 0,1 3 3 16,-2-1 5-16,3 3 3 0,-2 1 2 0,-1 0 0 0,0 0 1 15,0 3-2-15,0-1 0 0,0 1 1 0,0 0-2 0,0 0 0 0,0 0-1 16,0 0 0-16,0-1-1 0,0 3 1 0,0-3 1 0,0 0 2 0,0-1 1 16,0 0 1-16,0-2 4 0,0-1 1 0,0 0 2 0,0-2-1 0,0 0 2 15,2-4 2-15,-2 1 3 0,0-1 2 0,0-2 5 0,2 0 3 16,-2-3 2-16,0 0 5 0,1-1 4 0,-1-1 3 0,0 0 7 15,2-1 4-15,-2-2 5 0,0 0 3 0,0 0 0 0,0-2-3 0,1-1-2 16,1-1-2-16,1-1-3 0,-1 0-3 0,1-3-3 0,-1-2-2 0,-1 1-5 16,1-2-4-16,0-1-6 0,-1-2-5 0,1 0-9 0,0-2-1 15,-2 0-3-15,2-1 0 0,-2-1 0 0,0 1 0 0,0-3 1 0,0 3-2 16,0-1-1-16,-2-1-1 0,2 1-1 0,-2 1-1 0,0-1 1 16,-1 2 1-16,1 1 1 0,1 0 2 0,-1 3 0 0,-1-2 1 0,1 2 0 15,-1 2 1-15,3 0-2 0,-2 1 0 0,1 1 0 0,1 3-3 0,-2-1-2 16,2 2-1-16,0-1-4 0,0 2-4 0,0 0-4 0,0 0-4 15,0 0-5-15,0 3-3 0,0 0-4 0,0 0 0 0,0 0-2 0,0 2 0 16,2-1 0-16,-1 2 0 0,1 2 1 0,1-1 1 0,-1 2 1 16,1 1-1-16,-1 0 0 0,-1 3-2 0,1 1-1 0,1 2-6 0,-1-1-6 15,0 2-13-15,-2-2-13 0,0 4-17 0,0 0-21 0,0 2-25 16,-2 1-28-16,0 0-33 0,-1 0-34 0,-2 3-70 0,2-1-87 0,-5-1-69 16,3 2-59-16,-4-1-28 0,1-1-8 0</inkml:trace>
  <inkml:trace contextRef="#ctx0" brushRef="#br0" timeOffset="236373.2481">6858 6716 23 0,'0'-5'515'0,"0"-2"12"0,0 3-68 0,0 0-109 0,0 1-79 0,0-2-61 0,0 2-33 0,0 0-21 16,0 0-11-16,0 0-6 0,0 2-10 0,0-1-8 0,0-1-9 15,0 3-10-15,-2-3-9 0,2 3-12 0,0 0-12 0,0 0-11 0,0 0-12 16,0 0-10-16,0 0-9 0,0 0-8 0,0 0-5 0,0 0-7 16,0 0-1-16,0 0-4 0,0 0-3 0,0 3-4 0,-1-3-3 0,-1 0-4 15,2 0-1-15,0 2-3 0,-2-1-1 0,1-1-1 0,1 2 1 16,-2-1 1-16,2 2 0 0,-1 0 1 0,-2 0 2 0,3 2 1 16,-2 1 3-16,2 1 3 0,-3 1 2 0,0 1 5 0,1 1 4 0,1 0 4 15,-1 4 2-15,-1 1 3 0,1 2 1 0,1 0 3 0,-1 2 2 16,-1 2 0-16,1-1 0 0,1 5 1 0,-2 0 1 0,1 2-1 0,-1 0-1 15,2 5 1-15,-1-3-2 0,0 3-1 0,-1 1-1 0,1 0-3 16,-1 2-1-16,0 1-3 0,-2 0-2 0,1 1-3 0,-1-1-2 0,0 0-3 16,0 0-3-16,1-1-1 0,-3 1-3 0,1 0-3 0,-2-2 0 15,3 0 0-15,-3 1 1 0,2-2 2 0,-3 0 1 0,2-1 3 16,-1 2 1-16,2-4 2 0,0 1 2 0,0-4 1 0,-1 1 3 0,2-3 1 16,0 1 2-16,0-5 2 0,0 3 0 0,0-5 0 0,2 1 0 15,0-2-2-15,-1-4 0 0,1 3-2 0,1-5 1 0,1-1 0 0,-2-1 0 16,0-2 1-16,3 0 1 0,-2 1 1 0,2-5 2 0,-1 2 1 15,-1-4 3-15,2 3 4 0,0-3 2 0,0-1 3 0,0 1 3 16,0-2 3-16,0 0 2 0,0 0 0 0,0 0 2 0,0 0 3 0,0 0-2 16,0 0 1-16,0 0-2 0,0 0-1 0,0 0-2 0,0 0-3 15,0 0-4-15,-3 0-4 0,3 0-3 0,-2 0-3 0,1 0-5 0,-3 0-3 16,3 0-2-16,-2 0-4 0,-1-2-3 0,1 2-2 0,-1 0-3 16,-1 0-2-16,0 0 0 0,-1 0-1 0,1 0-1 0,-4 0 1 0,2 0 0 15,1 2-1-15,-2 0 1 0,-1-2 0 0,1 1 0 0,0 0 1 16,0-1 1-16,-1 2 2 0,1-1-1 0,-2 0 2 0,-1 1-1 15,3 0 2-15,-1-1-1 0,-2-1 1 0,0 2 0 0,1-1-1 0,-2-1 1 16,0 2-2-16,1-2 1 0,-3 1-1 0,3-1 1 0,-3 0-2 16,-1 0 3-16,0 0 2 0,0 0 2 0,-3 0 3 0,0 0 2 15,-1 0 3-15,0-1 2 0,0 1 2 0,-3-2 2 0,-1 2 2 0,0-1 2 16,-4-1 3-16,2 1-1 0,-5-1 2 0,0-1-1 0,0 2 0 0,-2-1-3 16,-1 0-2-16,-2 0-3 0,-1 0-1 0,-2 1-2 0,0-1-3 15,0 0-3-15,-3-1 0 0,2 3-3 0,-1 0-1 0,-1-2-1 16,2 2-1-16,-1-2-1 0,2 1-3 0,0 1 0 0,0-2-1 0,3 2-2 15,0 0-1-15,2 0 0 0,-1 0 0 0,2 0-1 0,2 2 0 16,0-2 1-16,0 1 1 0,3 1 2 0,-2-2 2 0,3 2 2 0,0-2 1 16,1 5 1-16,2-5 2 0,0 2 1 0,1-1 3 0,-1 3 2 15,1-3 1-15,1 0 1 0,0 2 1 0,-1-2 0 0,1 3 1 0,-1-1-2 16,2 0 1-16,-2 0-1 0,1 0 0 0,-1-1 0 0,0 0 0 16,-3 1-1-16,4-1 0 0,-4 1-1 0,1 1-1 0,-3-1 0 0,2 0 0 15,-2 0-1-15,0 1 0 0,2-1-2 0,-2-2 0 0,0 2-1 16,0 0-1-16,1-1 1 0,-1 1-2 0,3-1 0 0,-2 0 0 0,1-1-1 15,0 1 0-15,2 0-1 0,0-2-1 0,1 1-1 0,0 0 2 0,-2-1-1 16,5 2 0-16,-3-1-2 0,2-1 1 0,0 1-1 0,2-1 0 16,-1 0 1-16,1 0-1 0,1 0 0 0,-1 0 1 0,1 0-1 0,1 0 0 15,-1-1-1-15,1 1 1 0,0-1 0 0,-1-1 0 0,3 2 0 16,-3-1 1-16,2 0 1 0,2 1 0 0,-4-2 0 0,4 0 1 0,-2 1 1 16,0-1 1-16,0 0 2 0,0-1-1 0,0 1 1 0,0 0 2 0,1 1-1 15,-2-1 1-15,2 1-1 0,0 0 1 0,-2 1-1 0,3-3 2 16,-1 3 0-16,0 0-1 0,0-2 0 0,1 0-2 0,-3 2 0 0,4-1 1 15,-1-1-2-15,-3 2 1 0,3-2 1 0,-1 2-2 0,3 0 1 0,-3 0 1 16,1 0-2-16,1 0 0 0,1 0-1 0,-1 0 1 0,2 0 0 16,0 0 0-16,-1 0 0 0,0 0 1 0,3 0-1 0,-2 0-1 0,1 0 0 15,1 0 0-15,0 0-1 0,0 0 0 0,1 0 1 0,0 0 0 16,1 0 1-16,-1 0 0 0,1 0-1 0,-2 2 0 0,2-2-1 0,1 0 1 16,-1 0 0-16,-2 0 0 0,0 0 1 0,2 0-1 0,-1 0 0 0,-1 2 1 15,1-2 0-15,0 0-1 0,-1 1-1 0,0-1 0 0,-1 0 0 16,3 0 0-16,-1 0 0 0,-1 0 0 0,-1 0 2 0,4 0-1 0,-1 0 0 15,-1 0-1-15,1 0 1 0,2 2-1 0,-1-2 0 0,0 0 0 16,0 0 0-16,2 0 1 0,0 0-1 0,-2 0 1 0,4 2-2 0,-1-2 0 16,-1 0 0-16,1 0 0 0,1 0 1 0,-1 0 0 0,2 0-1 15,-1 0 1-15,1 0-2 0,-2 0 4 0,2 0-4 0,0 0 2 0,0 0 0 16,0 0 2-16,0 0-1 0,0 0 0 0,0 0 0 0,0 0 0 16,0 0 0-16,0 0-1 0,0 0 1 0,0 0 2 0,0 0-1 0,0 0 0 15,0 0 0-15,0 0 2 0,0 0-1 0,0 0 2 0,0 0 0 16,0 0 2-16,0 0 0 0,0 0 1 0,0 0-1 0,0 0 1 0,0 0 0 15,0 0 1-15,0 0 0 0,0 0-1 0,0 0 0 0,0 0 0 0,0 0-1 16,0 0-1-16,0 0 0 0,0 0-2 0,0 0 1 0,0 0-2 16,0 0 1-16,0 0-2 0,0 0 0 0,0 0-1 0,0 0 0 0,0 0-1 15,0 0 0-15,0 0 0 0,0 0 0 0,0 0 2 0,0 0-1 16,0 0-1-16,0 0 1 0,0 0 1 0,0 0 1 0,0 0 1 0,0 0 0 16,0 0 3-16,0 0 1 0,0 0 1 0,0 0 3 0,0 0 2 15,0 0 0-15,0 0 2 0,-2-4-1 0,2 3 1 0,-1-1-2 0,-1-1 0 16,2 0-2-16,-3-1-1 0,1 1-2 0,1-2-1 0,-1 1-3 0,-2-2-4 15,1 0-6-15,-1-2-3 0,1 1-4 0,0-2-4 0,1-1-3 0,-1-2-3 16,-2 2-4-16,2-2-2 0,-1 0-3 0,-1 0-2 0,3-5-5 16,-2 3-2-16,0-1-3 0,1-2-1 0,0 0-1 0,0-2 1 0,-1 1 1 15,0-2 1-15,1 2 1 0,1-3 3 0,1 4 3 0,-1-4 3 16,-1 0 0-16,3 1 1 0,-2 1 3 0,2-1 4 0,-1 1 5 0,-1 1 5 16,2 0 4-16,0-2 2 0,0 2 2 0,-2 0 1 0,2 2 1 15,-1-2 0-15,1 0 1 0,0 1-1 0,0 0 3 0,-2 1 1 0,2 0 1 16,0 0-1-16,-1-1-2 0,-1 0 0 0,2-1-1 0,-2 2-2 0,1-1 1 15,-2-1-1-15,3 2 1 0,-1-1-1 0,-1 0 1 0,0-3-2 16,2 5 1-16,-3-2 1 0,3 1-1 0,-2 1 1 0,1-2-1 0,1 1 1 16,-2-1-2-16,2 3 1 0,-1-1-1 0,-1 1 0 0,2 0 0 15,0 2-1-15,0-1 0 0,0 3 0 0,0-3 0 0,0 2-1 0,0 3 1 16,0-3 1-16,0 2 1 0,0 0-1 0,0 2 2 0,0 0-1 16,0 0 1-16,0 2 0 0,0 0 1 0,0-2-1 0,0 3 2 0,0 0 0 15,2-1 0-15,-2 1-1 0,0-1 1 0,1 2 0 0,-1-1 0 16,0-1-2-16,0 2 2 0,0 1 1 0,0-1 0 0,0-1 0 0,0 2-2 15,0-1 1-15,0-1 0 0,0 3 1 0,2-1-1 0,-2 1-1 0,0-3 1 16,0 3 0-16,0-1 1 0,0 2-2 0,0 0 1 0,0 0 0 0,0 0 0 16,0 0-1-16,0 0 1 0,0 0 1 0,0 0-1 0,0 0 0 15,0 0-1-15,0 0 0 0,0 0 0 0,0 0 0 0,0 0 0 0,1-2 0 16,-1 2-1-16,0 0 0 0,0 0-1 0,0 0 1 0,2 0-2 16,-2 0-1-16,2 0 1 0,-1 0-2 0,1 0 0 0,0 0 0 0,2 0 0 15,1 0-1-15,-2 0 1 0,3 0-1 0,2-2 0 0,-1 2 1 0,3-1 0 16,2 1-1-16,0-2 2 0,1 2-1 0,0 0 1 0,2 0 1 15,0 0 1-15,4 0 0 0,-2 0 0 0,-1 0 0 0,4 2 1 0,-2-1-1 16,2-1 2-16,-1 2-1 0,2-2 1 0,1 2 0 0,0 0-1 16,1-1 1-16,0 3-1 0,2-3 0 0,0 1-2 0,2-1 0 0,0 3-2 15,0-4-1-15,1 3 1 0,2-2 1 0,2 0 1 0,-2 1 3 16,3-2 2-16,2 2 1 0,-2-1 2 0,2-1 3 0,0 2 1 0,4-2 3 16,-1 0 2-16,2 2 1 0,1-2 1 0,2 0 2 0,-1 0 0 15,2 0-1-15,1 0-1 0,0 0-4 0,2 0-1 0,0 0-3 0,1 0-1 16,0 0-6-16,-2-2-1 0,3 2-4 0,-2 0-3 0,1 0-4 0,-1-2-3 15,-2 2-2-15,2 0-2 0,-4 0 0 0,2 0 0 0,-2 0 0 16,1 0 2-16,-4 0 1 0,1 0 1 0,-3 0 3 0,1 0 1 0,-2 0 3 16,-2 0 2-16,1 0 4 0,-2 0 2 0,0 0 3 0,-1 0 0 15,-1 0 1-15,-1 0-1 0,-1 0 1 0,0 0 0 0,-1 0-2 16,1 0 1-16,-2 0 0 0,0 0 0 0,0-1-1 0,-1 1-1 0,1 0 1 16,-1-2-1-16,1 2 0 0,1 0-2 0,-2 0 2 0,1-2-1 15,-3 2 1-15,1-1-1 0,1 1-1 0,0 0 0 0,0-1-2 16,-1 1 0-16,1 0-3 0,0 0-1 0,-2-3-1 0,1 3-3 0,-1 0 1 15,0 0-1-15,0 0-3 0,1 0-2 0,-1 0-1 0,-3 0-2 16,2 0-1-16,0 0 1 0,-1 0 1 0,-2 0 2 0,3 0 2 0,-4 0 1 16,2 0 1-16,-1 0 3 0,-1 0 1 0,1 0 2 0,-4 0 4 15,4 3 1-15,-5-3 2 0,4 0 4 0,-3 0 1 0,-2 0 1 0,2 0-1 16,-2 0 1-16,0 0-1 0,-2 0-1 0,0 0 2 0,1 0-1 16,-1 0 1-16,-1-3-1 0,-1 3 0 0,0 0-1 0,3-3-1 15,-4 2 0-15,2 1 0 0,0-1 0 0,-3-1 0 0,4 2 1 0,-2-1-1 16,1 1 0-16,-1-2-1 0,1 0 0 0,0 2-1 0,-1-1 0 15,1-1 1-15,0 2 1 0,-1-2-1 0,1 2 0 0,1 0 0 0,-3-2-1 16,2 2 0-16,1-1-1 0,-2-1 2 0,0 2-1 0,0-2 1 16,3 1 0-16,-4 1 1 0,1-1 1 0,0 1-2 0,0-2 1 15,-1 1 0-15,-1 1 1 0,1-2 0 0,-1 1 0 0,-1 1 2 0,0-2-1 16,0 1 2-16,-2 1 0 0,2-2-1 0,0 2 1 0,-2-1-1 0,-1-1 1 16,3 2 0-16,-2-1-2 0,-1 1 0 0,3-2-1 0,0 2 0 15,0-1 0-15,-2-1-2 0,2 2-1 0,0 0-1 0,1-1-2 16,-1-1 1-16,0 2 0 0,1 0 0 0,-1-1-2 0,-1 1 1 15,1 0 1-15,-1-2-1 0,0 2 0 0,-1 0 1 0,-1 0-1 0,2 0 1 16,-3 0 0-16,4 0 1 0,-5 0 0 0,2 0 0 0,-2 0 1 16,0 0 0-16,-1 0 0 0,1 0 0 0,-1 0 1 0,-2 0 0 0,1 0 0 15,-1 0 1-15,0 0 0 0,0 0 2 0,0 0-1 0,0 0 1 16,0 0 0-16,0 0 1 0,0 0-1 0,0 0 2 0,0 0-1 16,0 0 1-16,0 0 0 0,0 0 0 0,0 0 1 0,0 0 0 0,0 0 0 15,0 0-1-15,0 0 0 0,0 0-2 0,0 0 1 0,0 0 1 0,0 0-2 16,0 0-1-16,0 0 1 0,0 0-1 0,0 0-1 0,0 0 0 15,0 0-1-15,0 0 0 0,0 0-1 0,0 0 0 0,0 0 0 16,0 0 0-16,0 0-1 0,0 0 0 0,0 0-1 0,0 0 1 0,0 0 0 16,0 0 0-16,0 0 0 0,0 0 2 0,0 0 0 0,0 0 0 15,0 0 0-15,0 0 2 0,0 0-1 0,0 0 0 0,0 0 2 16,0 0-1-16,0 0 1 0,0 0 1 0,0 0-1 0,0 0 1 0,0 0-1 16,0 0 0-16,0 0-1 0,0 0-1 0,0 0 1 0,0 0-2 15,0 0 0-15,0 0 0 0,0 0-2 0,0 0 1 0,0 0-1 16,0 0 1-16,0 0-1 0,0 0 0 0,0 0-1 0,0 0 0 0,0 0 0 15,0 0 0-15,0 0-1 0,0 0 0 0,0 0 1 0,0 0 0 0,0 0-1 16,0 0 1-16,0 0 0 0,0 0-2 0,0 0 1 0,0 0-1 16,0 0 0-16,0 0 2 0,0 0 1 0,0 0 0 0,0 0 0 15,0 0 1-15,0 0 0 0,0 0 0 0,0 0 1 0,0 0 0 0,0 0 1 16,0 0 0-16,-1 0 2 0,1 0 0 0,0 0 2 0,0 0-1 16,-2 0 1-16,2 0 0 0,0 0 0 0,0 0 2 0,0 0 1 0,0 0 0 15,0 0 0-15,0 0-1 0,0 0 1 0,0 0 0 0,-1 0-1 16,1 0 0-16,0 0 0 0,0 0-1 0,0 0-2 0,0 0 1 15,0 0-1-15,0 0 0 0,0 0-2 0,0 0 0 0,0 0-1 16,0 0 0-16,0 0 0 0,0 0-1 0,0 0-2 0,0 0 0 0,0 0-1 16,0 0 0-16,0 0-1 0,0 0 1 0,0 0-1 0,0 0-2 0,0 0-1 15,0 0-3-15,0 0-4 0,0 0-5 0,0 0-4 0,0 0-8 16,0 0-4-16,0 0-8 0,0 0-6 0,0 0-6 0,0 0-6 16,0 0-8-16,-2 0-6 0,0 0-9 0,-1 0-9 0,2 0-11 0,-3 0-9 15,1 0-13-15,0 0-13 0,-2 2-15 0,-1-1-17 0,1-1-19 16,-1 3-30-16,-2-1-34 0,1-1-66 0,0 2-85 0,-3-1-47 0,2-1-27 15</inkml:trace>
  <inkml:trace contextRef="#ctx0" brushRef="#br0" timeOffset="237140.3933">6262 7038 69 0,'0'0'124'0,"0"-1"-5"0,0-1-2 0,0 2-1 0,0-2-1 0,0 2-4 0,0 0-4 16,0 0-6-16,0 0-4 0,0 0-1 0,0 0-2 0,0 0-4 0,0 0-6 15,0 0-6-15,0 0-5 0,0 0-3 0,0 0-2 0,0 0-2 16,0 0 0-16,0 0 1 0,0 0 1 0,0 0 2 0,0 0 1 0,0 0 0 16,0 0 1-16,0 0 0 0,0 0 1 0,0 0-1 0,0 0 0 15,0 0-1-15,0 0-1 0,0 0-2 0,-3 0-1 0,3 0-2 0,0 0-2 16,0 0-3-16,0 0-3 0,0 0-3 0,0 0-3 0,0 0-4 15,0 0-4-15,0 0-4 0,0 0-2 0,0 0-4 0,0 0-4 0,0 0-4 16,0 0-3-16,0 0-3 0,0 0-2 0,0 0-3 0,0 0-4 16,3 2-2-16,-3-2-2 0,2 0-1 0,1 0-1 0,1 0 0 15,0 2-1-15,0-1 1 0,1-1-1 0,0 0 0 0,1 2 0 0,2-2-1 16,2 0 0-16,-1 2 1 0,0-2 2 0,1 3 1 0,0-3-1 16,0 0 1-16,0 2-1 0,0-1 0 0,0-1-1 0,0 2 1 15,-2-1-2-15,0-1 1 0,1 2-1 0,-1-1-1 0,0-1 2 0,-1 2-2 16,0-1 0-16,-2-1-1 0,0 2 2 0,1-1-1 0,-2-1 0 15,-1 0 0-15,4 0 1 0,-5 0-1 0,1 0 2 0,0 0 2 0,1 0 1 16,-3 0 1-16,1 0-1 0,1 0 2 0,-1 0 3 0,-1 0 0 16,1 0 2-16,-2 0-1 0,4 0 2 0,-4 0 0 0,0 0 2 0,0 0 0 15,0 0 0-15,0 0-1 0,0 0 0 0,0 0-1 0,0 0 0 16,0 0 0-16,0 0-2 0,0 0-1 0,0 0 0 0,0 0-2 16,0 0-1-16,0 0-1 0,0 0-3 0,0 0 0 0,0 0-3 0,0 0-2 15,0 0-2-15,0 0-4 0,0 0-3 0,0 0-11 0,0 0-15 16,-4 0-23-16,2 0-30 0,1 0-39 0,-1 0-43 0,2 0-82 15,-3 2-101-15,0-1-91 0,-1 1-81 0,1-1-44 0,-2 1-23 0,-1-1-10 16</inkml:trace>
  <inkml:trace contextRef="#ctx0" brushRef="#br0" timeOffset="239556.023">7885 8051 30 0,'0'-1'477'0,"0"0"-7"0,0-2-77 0,0 1-113 0,0 1-66 0,0 1-43 0,0 0-25 0,0 0-16 15,2-2-8-15,-2 2-8 0,0 0-8 0,0 0-8 0,0 0-9 16,0 0-11-16,0 0-12 0,0 0-11 0,0 0-9 0,0 0-8 0,0 0-8 16,0 0-5-16,0 0-5 0,0 0-3 0,0 0-4 15,0 0-4-15,0 0-3 0,0 0-4 0,0 2-3 0,1-2-2 0,1 3-2 16,-2-2 2-16,2 2-1 0,-1 0 3 0,-1 2 2 0,2 1 2 0,-2 1 1 15,2 0 3-15,-1 3 3 0,-1 2 6 0,2 1 4 0,-1 0 6 16,-1 4 2-16,0 1 2 0,0 3 2 0,-1 0-1 0,-1 4 0 16,2 1-2-16,-3 1-2 0,1 2-2 0,1 2-3 0,-3 1 0 0,1 0-4 15,0-1-4-15,1 5-2 0,-3-3-3 0,1 0-4 0,1 0 0 16,0-1-3-16,0 0-3 0,-1-1-1 0,1 1-1 0,0-2 0 16,1-2 0-16,1-1 0 0,-2-1 4 0,3 0 2 0,-1-4 0 0,1 1 2 15,0-4 0-15,0 1 1 0,0-2 1 0,1-2-3 0,-1-3-2 0,3 2-4 16,-2-3-2-16,-1-2-5 0,2-1-5 0,-2-2-4 0,2-1-7 15,-2-1-4-15,0-1-7 0,0-2-13 0,0 1-20 0,0-3-20 0,0 0-19 16,0-3-19-16,0 0-16 0,0-2-18 0,0-1-18 0,-2-1-31 16,2-3-38-16,0-1-53 0,-2-2-64 0,2 1-49 0,-1-2-45 15,-2-1-20-15</inkml:trace>
  <inkml:trace contextRef="#ctx0" brushRef="#br0" timeOffset="239940.1394">7900 8187 406 0,'1'-10'486'0,"-1"3"-59"0,2-3-87 0,0 3-66 15,-2 0-53-15,0 2-33 0,0 0-22 0,0 2-17 0,0-2-16 16,0 3-18-16,0 0-14 0,0 0-15 0,0 2-12 0,0 0-9 16,0 0-13-16,0 0-11 0,0 0-14 0,0 0-12 0,0 0-13 0,-2 2-8 15,0-2-4-15,-1 2-1 0,0 0 0 0,1 3 2 0,-3-2 1 16,1 4 1-16,-4-1 1 0,2 2 4 0,-2 0 2 0,-2 2 3 0,1 0 3 15,-1 1 3-15,-1-1 1 0,-1 2 1 0,0 1 1 0,1-4-2 16,0 3-1-16,0-1-1 0,0-2-2 0,3 0 0 0,0 0 0 16,0-1 0-16,-1 0 2 0,4-4 2 0,-1 1 5 0,3 0 4 0,-2-3 6 15,3 1 9-15,-1-1 8 0,0-1 10 0,0 1 8 0,3-2 3 16,0-2 1-16,-1-1-1 0,1 0-2 0,0-4-4 0,1 2-3 0,1-2-3 16,2-2-6-16,-1-2-6 0,0 0-5 0,2-1-11 15,3-1-11-15,0-2-10 0,2-1-9 0,-1 3-4 0,1-2 0 0,2 2 1 0,-1-1 4 16,3 2 4-16,-2-1 3 0,-1 3 1 0,4 2 1 0,-3 0 0 15,0 2-1-15,1 0-1 0,1 3 1 0,-3 1-1 0,2 2 1 16,1 2-2-16,0 0 0 0,2 4-2 0,0 1 1 0,1 4-11 0,-1 1-17 16,3 3-31-16,-2 2-38 0,1 6-66 0,1 0-82 0,-2 4-112 15,-1 1-125-15,-2 0-67 0,2 5-36 0,-5-2-23 0,1 1-13 16</inkml:trace>
  <inkml:trace contextRef="#ctx0" brushRef="#br0" timeOffset="241973.0424">256 9028 36 0,'0'-7'528'0,"-2"2"-20"0,2-1-43 0,-1 1-72 0,-1 2-89 0,2-2-60 16,-2 2-45-16,1-1-23 0,1 2-16 0,-2 0-12 0,2 1-14 0,0-1-12 15,0 2-10-15,0 0-14 0,0 0-17 0,0 0-20 0,0 0-19 0,0 0-17 16,0 0-16-16,0 0-13 0,0 2-6 0,0 1-4 0,2-1-3 16,-2 3 1-16,3 0 3 0,-1 1 1 0,-1 1 3 0,2 1 5 0,2 2 3 15,-2 0 6-15,0 2 7 0,0 0 4 0,1 4 8 0,-1-1 3 0,-2 0 2 16,1 5 2-16,1-1 0 0,-1 0 0 0,-1 1-2 0,2 1-1 15,0 1-1-15,-1-1-1 0,0 0-3 0,1 2-1 0,-2-2-2 0,3 0-1 16,-1 0-1-16,0 0 0 0,0-2 0 0,0 0-1 0,2 0-1 16,0-1 0-16,-2-2 0 0,2 1-1 0,-2-3-3 0,3 1-4 0,0-1-4 0,-1-2-9 15,1-1-6-15,1-2-12 0,-2 0-11 0,2-1-16 0,1-1-14 0,-1-2-19 16,1 0-21-16,-2 0-18 0,3-2-19 0,-2-3-20 0,-1 0-20 16,2-1-29-16,1-4-31 0,-2 0-36 0,-1-2-38 0,1 0-55 0,-2-3-65 15,0-2-30-15,0-1-12 0,-3-2-3 0</inkml:trace>
  <inkml:trace contextRef="#ctx0" brushRef="#br0" timeOffset="242126.6676">270 9255 288 0,'-16'-5'455'0,"0"1"-15"0,2 2-71 0,-2-1-102 0,2 0-61 15,3 2-42-15,0-1-24 0,0 2-15 0,3-2-9 0,3 2-6 0,0 0-7 16,0 0-10-16,3 0-10 0,2 0-11 0,0 0-12 0,0 0-13 0,2 2-11 16,2 0-10-16,0-1-9 0,3 2-10 0,1-1-12 0,3-1-8 0,1 1-12 15,4-2-11-15,0 1-12 0,3-1-13 0,2-1-18 0,2 1-20 0,3-2-30 16,0-1-38-16,3 0-46 0,1 0-55 0,0-1-73 0,0 1-81 15,-2-2-46-15,2 0-28 0</inkml:trace>
  <inkml:trace contextRef="#ctx0" brushRef="#br0" timeOffset="243107.7215">624 9278 486 0,'-9'3'499'0,"2"2"3"15,2-1-89-15,0-1-135 0,2 2-89 0,-3 0-65 0,3-2-34 16,0 1-21-16,1-1-10 0,2 2-5 0,-1-2-5 0,-1 2-2 0,2 0-5 15,0 0-6-15,2-1-6 0,-1 0-6 0,1 1-3 0,0 2-2 0,-1-3 1 16,2 1 0-16,2-2 0 0,-2 4 1 0,2-4 3 0,-1 1 0 16,1-1-2-16,0 0-2 0,4 0-3 0,-4-1-4 0,1-1-4 0,1-1-6 15,1 0-4-15,-1-1-4 0,2-1 0 0,-3-1-1 0,-1 0 1 0,2 0-2 16,0-1-1-16,-2-1 1 0,-2 0 3 0,2-2 1 0,-2 2 5 0,0-3 3 16,-3 1 8-16,3 0 8 0,-3-1 7 0,-3 1 7 0,3-2 3 15,-3 4 3-15,1-3 1 0,-1 1 1 0,-2 0 1 0,2 2 0 0,-2 0-1 16,0-2-1-16,-1 2 0 0,0 3-4 0,1-2-4 0,-3 0-6 0,3 2-5 15,-2 0-5-15,0 1-5 0,1 1-3 0,1 0-4 0,-1 0-5 0,-2 0-3 16,2 3-3-16,1-2 0 0,0 2-3 0,0 0 0 0,-1 2-1 0,3 0 1 16,-2 3 1-16,2-1 2 0,0 0 0 0,0 2 3 0,1 1 0 0,0 1 3 15,1-1 3-15,1 1 2 0,1 1 0 0,1 0 1 0,1 0 2 0,-1-2 2 16,4 2-1-16,-1 0 0 0,0-2 0 0,2 2-2 0,0 0-3 16,1-2-1-16,3-3-5 0,-2 2-4 0,-1-2-5 0,2-2-6 0,2 0-6 15,0-1-9-15,0-1-8 0,-1-2-8 0,-1-1-9 0,4-3-4 16,-3 1-1-16,1-1 2 0,0-3 1 0,-1 0 4 0,1-2 5 0,-2-2 4 15,1-1 6-15,-2-1 9 0,1 2 6 0,-2-4 11 0,-2 1 11 0,2-1 13 16,-2 0 14-16,-2-1 12 0,-1 1 9 0,0-1 11 0,0 1 13 16,-1 1 7-16,-2 1 5 0,1 0 4 0,-1 0 7 0,0 2 2 0,0 3 2 0,0-2 0 15,0 4-2-15,-1-2-5 0,1 2-8 0,0 2-10 0,0-2-11 16,0 1-16-16,0 4-16 0,0-3-13 0,0 3-11 0,0 0-10 0,0 0-8 16,0 0-6-16,1 3-4 0,2-3-1 0,-3 5 0 0,2-1-1 0,-1 1 1 15,1 3 4-15,-1-1 3 0,1 1 5 0,1 0 4 0,-1 2 5 0,1-2 4 16,2 4 2-16,-2-3 2 0,-1 1-2 0,4-2-1 0,-3 3-1 15,2-2-2-15,-2-1-2 0,2 0-2 0,-2 1 0 0,0-4-1 0,0 2 0 16,2-4 2-16,-2 2 1 0,0-1 1 0,0-3 1 0,-1 1 0 0,1-2-1 16,-1-2-1-16,1 1-1 0,0-3 3 0,-1-1 1 0,2 0 2 0,-1-2 1 15,1 0-2-15,-3-2-1 0,2 0-1 0,-1-1-3 0,1-3-1 0,-1 2 0 16,1-1 2-16,-1 1 3 0,-1-2 3 0,1 3 2 0,0-1-1 16,-1 1 1-16,-1-2 0 0,3 4 1 0,-3 1-1 0,1-2 0 0,1 4-2 15,-2-1-2-15,2 1-2 0,-1 1-4 0,-1 1-4 0,0 1-6 0,2-1-5 16,-2 3-4-16,0 0-3 0,0 0-1 0,1 0-2 0,1 3-2 0,1-1 1 15,-1 1 0-15,-1-1 2 0,3 3 2 0,-1 0 1 0,0 3 5 0,0 1 3 16,3-2 7-16,-3 1 5 0,2 2 4 0,-1-1 3 0,-1 0 2 0,0 1 3 16,3 0 1-16,-3 2 0 0,2-4 2 0,-2 3 0 0,2-2 0 15,0 1-1-15,-2-2-3 0,3 1-3 0,-3-2-5 0,2 1-4 0,-2-3-5 16,0 2-8-16,1-2-4 0,-1-2-7 0,0 1-5 0,0-3-4 0,1 1-12 16,0-2-12-16,-1-2-8 0,0 1-7 0,2-3-3 0,-2-1-1 15,2-2 2-15,-2 0 4 0,3-1 5 0,-3 0 6 0,2-3 3 0,-3-1 4 16,3 0 4-16,-4-3 4 0,1 0 9 0,-1-2 12 0,1 1 8 15,-2-4 8-15,0 3 6 0,-2-5 7 0,1 3 2 0,1-3-1 0,-2 1 5 16,2-2 8-16,-1 1 8 0,-1 1 9 0,2 1 9 0,-3 0 9 0,3 2 11 16,-2 1 9-16,2 2 10 0,0 1 7 0,-1 2 5 0,1 2 3 0,0 1 0 15,0 2 0-15,0-1-6 0,0 1-11 0,0 5-11 0,0-3-14 0,0 2-14 16,0 2-15-16,0 1-15 0,0 0-14 0,1 1-10 0,1 2-8 0,1-1-6 16,-1 3-5-16,1 3-1 0,0-1 1 0,0 6 2 0,3 0 5 15,-1 4 6-15,0-1 10 0,0 4 8 0,1 2 11 0,2 4 5 0,-2 1 5 16,-1 1 2-16,1 3 3 0,1 3 3 0,0-1 2 0,-2 3 1 15,3 1 1-15,-3 1-1 0,0 1 0 0,1 2-1 0,-2-2-3 0,1 2-1 16,-2 0-3-16,2-1-4 0,-1 0-3 0,-1 0-7 0,0-2-4 16,1-3-6-16,-1 0-6 0,1-3-10 0,-3-1-9 0,1-2-9 0,1-3-10 15,-1-2-10-15,-1-2-12 0,3-2-11 0,-3-4-13 0,1-1-10 0,1-3-7 16,0 0-11-16,-2-5-13 0,1-1-17 0,1-2-20 0,-1-1-18 0,-1-6-19 16,3 1-16-16,-3-5-16 0,1-1-15 0,-2-1-17 0,1-4-41 15,1-2-52-15,-2-3-31 0</inkml:trace>
  <inkml:trace contextRef="#ctx0" brushRef="#br0" timeOffset="243319.3387">1302 9300 482 0,'-2'-24'558'0,"-1"3"13"0,1 1-54 0,1 0-86 0,-1 4-92 0,2 1-94 0,-1 2-55 0,1 2-37 0,0 1-25 0,0 0-16 0,0 1-17 0,0 2-14 0,1 1-18 0,-1 2-19 0,2-1-16 0,1 2-15 16,0 0-12-16,1 1-9 0,-1 2-8 0,3 0-5 0,-1 0-4 0,4 2-3 15,-1 1-3-15,0 2 1 0,1-1 0 0,-2 2 0 0,1 1 3 16,1-2 2-16,-1 2 0 0,0 3 1 0,-3-2-1 0,1 3 0 0,-1-2-2 15,1 2 1-15,-3-2 1 0,-1 1 2 0,-2 0 3 0,0 0 2 0,0-1 4 16,-2 0 1-16,-1-2 4 0,0 1 4 0,-2-3 0 0,1 3 1 0,-1-1-2 16,-2-3-1-16,1-1-9 0,-3 2-11 0,1-3-15 0,0 0-19 15,-3 1-27-15,3-3-33 0,-2 0-58 0,2 0-70 0,-1-2-87 0,3 1-97 16,-1-3-58-16,2 1-36 0,2-2-19 0</inkml:trace>
  <inkml:trace contextRef="#ctx0" brushRef="#br0" timeOffset="243488.3482">1490 9206 141 0,'-1'-3'566'0,"-1"1"5"0,0-1 0 0,2-1 1 0,0 1-108 16,0 1-160-16,2-1-116 0,0 1-94 0,1-1-57 0,0 0-42 16,3 0-35-16,3 0-32 0,0 0-37 0,0 2-43 0,2-1-60 0,0-1-73 15,3 3-85-15,-3-1-93 0,2-1-53 0,1 2-29 0,-4 0-11 0</inkml:trace>
  <inkml:trace contextRef="#ctx0" brushRef="#br0" timeOffset="243640.606">1531 9360 277 0,'-1'5'588'0,"1"-2"8"16,0 2 6-16,0-1 3 0,0-1-108 0,4-2-165 0,-1 0-107 15,0-1-77-15,2 0-45 0,2 0-24 0,1 0-17 0,3-1-13 0,-2 0-20 16,4-1-26-16,1-1-36 0,-1 0-39 0,1-1-47 0,2-1-51 15,1 0-87-15,-1 0-100 0,3 1-91 0,-4-2-84 0,2-1-44 0,-2 1-25 16,-2-2-9-16</inkml:trace>
  <inkml:trace contextRef="#ctx0" brushRef="#br0" timeOffset="244124.6303">1816 8930 372 0,'-2'-7'618'0,"-1"-1"12"0,1 3 10 0,2-2-67 0,-1 2-103 16,-2-2-106-16,3 2-103 0,0 0-58 0,0 0-36 0,3 0-22 16,-2 0-15-16,-1 2-18 0,2-2-16 0,1 2-19 0,0 0-16 0,0-1-16 15,2 1-12-15,-2 1-14 0,2-1-11 0,3-1-8 0,-2 3-7 0,2-3-3 16,2 4-5-16,2-3 1 0,-2 3-2 0,2 0 1 0,1-2 2 16,-2 0 0-16,3 2 2 0,-1 0 1 0,1 0 1 0,-3 0 2 0,3 0 2 15,-1 0 0-15,-3 0 2 0,2 0-1 0,-2 0 2 0,1 0 2 16,-2 0 1-16,-1-1 2 0,0 1 0 0,-1-2 1 0,0 2 4 0,-2 0 1 15,0 0 4-15,-2-2 4 0,0 2 5 0,-1 0 8 0,1-1 11 16,-1-1 8-16,-2 2 11 0,0 0 9 0,1 0 7 0,-1 0 6 0,0 0 6 16,0 0 2-16,0 0 2 0,0 0 2 0,0 0-3 0,0 0-3 15,0 0-6-15,0 0-9 0,0 0-10 0,0 0-13 0,0 0-11 0,0 0-15 16,0 0-11-16,0 0-14 0,0 0-12 0,0 0-9 0,0 0-10 0,0 0-6 16,0 3-4-16,0-1-1 0,0 1-2 0,0 1-2 0,0-1 0 15,0 4 2-15,0 0 2 0,0 3 4 0,3-2 3 0,-3 4 6 0,2-1 5 16,-1 6 8-16,-1-1 8 0,2 0 5 0,-2 4 1 0,1-1 6 15,1 4 1-15,-2 1 3 0,2-1 1 0,-1 2 1 0,-1 2 2 0,2-2 1 16,-2 2 3-16,2 0-2 0,-2 1 1 0,1-1-1 0,-1-2 0 0,0 1-3 16,0-1-1-16,0-1-3 0,0-1-4 0,0 1-8 0,0-4-7 15,0-1-8-15,0 1-6 0,0-1-6 0,0-3-8 0,0-3-9 16,0 1-12-16,0-4-10 0,2 0-12 0,-1 0-9 0,1-5-9 0,-2 2-12 16,2-3-13-16,-1 1-19 0,-1-4-22 0,2 0-32 0,-2-1-36 0,4-2-50 15,-2-1-56-15,1-2-76 0,-2-3-86 0,1 2-50 0,1-3-35 0,-1-3-14 16,0 0-4-16</inkml:trace>
  <inkml:trace contextRef="#ctx0" brushRef="#br0" timeOffset="244323.7582">1876 9218 163 0,'-8'-3'600'0,"-3"-1"20"0,4 1-7 0,3 1-15 0,-1-1-92 0,-1 3-128 0,4-4-79 0,-1 3-53 0,0-1-35 15,1 0-22-15,2 2-20 0,-1-1-22 0,1 1-23 0,0 0-25 16,0 0-23-16,1-2-20 0,1 2-16 0,1 0-13 0,0 0-10 0,5 0-8 15,0 0-7-15,0-1-6 0,6 0-5 0,0 1-5 0,3-3-7 16,3 3-10-16,0-2-9 0,5-1-12 0,-1 0-13 0,3 1-14 0,0-2-14 16,2 1-16-16,-1-3-22 0,2 1-21 0,0 0-23 0,-2-1-22 15,1-1-20-15,-1 2-17 0,-1-2-19 0,-2 2-21 0,-1-2-28 16,-5 2-34-16,1 0-61 0,-3 0-75 0,-2 1-42 0,-2 1-24 0</inkml:trace>
  <inkml:trace contextRef="#ctx0" brushRef="#br0" timeOffset="245407.606">7885 7563 5 0,'0'0'340'0,"0"0"-97"0,0 0-62 0,0 0-43 0,0 0-22 0,0 2-11 0,0-2-2 0,0 0 2 0,0 0-3 0,0 0-6 16,0 0-10-16,0 0-16 0,0 0-12 0,0 0-15 0,0 0-12 15,0 0-11-15,0 0-12 0,0 0-15 0,0 0-18 0,0 0-26 16,0 0-32-16,0 0-38 0,0 0-56 0,0 0-71 0,0 0-65 0,0 0-65 16,0 0-38-16</inkml:trace>
  <inkml:trace contextRef="#ctx0" brushRef="#br0" timeOffset="247444.1032">6417 7611 77 0,'0'0'86'0,"0"0"-20"0,0 0-12 0,0 0-8 0,0 0-6 0,0 0-9 0,0 0-8 15,0 0-11-15,0 0-9 0,0 0-9 0,0 0-8 0,0 0-5 0,0 0-2 16,0 0-1-16,0 3 0 0,0-3-1 0,0 0 3 0,0 0 2 16,0 0 3-16,2 0 7 0,-2 0 6 0,0 0 8 0,0 0 3 15,0 0 3-15,0 0 6 0,0 0 6 0,0 0 5 0,0 0 4 0,0 0 3 16,0 0 3-16,0 0 3 0,0 0 0 0,0 0 1 0,0 0-2 0,0 0-2 16,0 0-1-16,0 0-1 0,0 0 1 0,0 0-2 15,0 0-4-15,0 0-1 0,0 0-3 0,0 0-1 0,0 0 0 0,0 0-1 16,0 0-2-16,0 0 1 0,0 0 1 0,0 0 0 0,0 0 0 15,0 0-2-15,0 0-1 0,0 0-2 0,0 0 1 0,0 0-3 0,0 0 0 16,0 0-2-16,0 0-1 0,0 0-2 0,0 0 0 0,0 0-3 16,0 0-1-16,0 0-2 0,0 0-1 0,0 0-2 0,0 1 1 0,0-1 0 15,0 0-1-15,0 0 1 0,0 0 1 0,0 0 0 0,0 0 2 16,2 0 0-16,-2 0 2 0,0 0 0 0,0 0 1 0,0 0 2 16,0 0-2-16,0 0 0 0,0 0 0 0,0 0-1 0,0 0 0 0,0 0 0 15,0 0 0-15,0 0-1 0,0 0-2 0,0 0-2 0,0 0-1 16,0 0-3-16,0 0 0 0,0 0-1 0,0 0-1 0,0 0-1 0,0 0-1 15,0 0-1-15,0 0-2 0,0 0-2 0,0 0-3 0,0 0-2 16,0 0-2-16,0 0 0 0,0 0-2 0,0 0-1 0,0 0-2 0,0 0-1 16,0 0-2-16,0 0 1 0,0 1 1 0,0-1 0 0,0 0 0 15,2 2 1-15,-2 0 2 0,0-2 2 0,0 1 0 0,0-1 3 16,0 0 0-16,0 0 2 0,0 2 0 0,0-1 2 0,0-1 2 0,0 0 0 16,0 0 1-16,0 0 2 0,0 0 1 0,0 0 1 0,0 0 1 15,0 0 2-15,0 0 1 0,0 0 2 0,0 0 2 0,0 0 2 16,0 0 2-16,0 0 2 0,0 0 2 0,0 0-2 0,0 0 0 0,0 0-2 15,2 1 0-15,-2-1-2 0,0 0-3 0,0 0-3 0,0 0-3 16,0 0-4-16,0 0-6 0,0 0-4 0,0 0-4 0,0 0-5 0,0 0-7 16,0 0-3-16,0 0-6 0,0 0-2 0,1 0-4 0,-1 0-6 15,2 3-3-15,-2-3-9 0,1 0-11 0,-1 0-9 0,0 0-11 0,0 0-13 16,0 0-14-16,0 0-23 0,0 0-26 0</inkml:trace>
  <inkml:trace contextRef="#ctx0" brushRef="#br0" timeOffset="268405.1544">7757 7354 54 0,'-3'0'58'0,"3"0"1"0,-1-1 0 0,1-1 4 0,-2 2 1 0,2-1 3 15,-1-1 1-15,-1 2 2 0,2-1 0 0,-2-1 0 0,2 2-5 16,-1 0-6-16,-1-3-1 0,2 1-2 0,-1 2 1 0,-1-2 4 0,2 0 1 16,-2 1-2-16,1-1-3 0,-1 1-3 0,1 0 0 0,-1-2 1 15,0 3 0-15,-1-3-1 0,0 2 1 0,0 0 1 0,2-1-2 0,-1 1-4 16,0-1-1-16,-1 0-4 0,2-1-3 0,-1 3 0 0,0-2 0 16,-1-1-2-16,0 3 1 0,1-2-1 0,1 0-1 0,-1 1 0 15,-1 0-2-15,0-1-3 0,0 1-2 0,1-1-1 0,-1 1-2 0,0-2-1 16,1 1-1-16,-1 1 1 0,0-1-1 0,1-1 0 0,1 1-1 15,-1 1-1-15,-1 0-2 0,0-1 0 0,2 1-1 0,-1-1 1 16,0 2-1-16,-1-1 1 0,3-1 0 0,-2 2 1 0,1-1-1 0,1-1-2 16,-2 2-1-16,2 0 0 0,0 0 1 0,0 0 0 0,0 0 2 15,0 0 0-15,0 0 1 0,0 0-1 0,0 0 2 0,0 0-1 0,0 0-2 16,0 0 0-16,0 0-4 0,0 0-3 0,0 0-2 0,2 0-3 16,-1 0-2-16,3 0-1 0,-1 0-2 0,3 2 1 0,3-1-2 0,1 2 2 15,4-1 0-15,-1-1-1 0,7 2 2 0,0 0 1 0,5 0 2 16,2 0 1-16,4 0-2 0,3 0-4 0,0 0-15 0,5 0-16 15,1 0-28-15,1-1-33 0,3 1-50 0,1-1-61 0,-1 0-98 0,2-1-118 16,0-1-66-16,-2 2-44 0,0 0-20 0</inkml:trace>
  <inkml:trace contextRef="#ctx0" brushRef="#br0" timeOffset="274456.4317">6603 6936 97 0,'-2'-2'113'0,"0"1"1"0,0-1-3 0,-1 0 3 0,2 1 1 0,-1 1 0 0,0-1-5 0,-1 1-4 16,1-2-3-16,1 1-6 0,1 1-2 0,-2-2-6 0,1 1-7 15,-1 1-6-15,2-2-5 0,-2 2-4 0,2 0-5 0,0 0-6 0,0 0-7 16,0 0-5-16,0 0-6 0,0 0-6 0,0 0-7 0,0 0-6 16,0 0-5-16,0 0-3 0,0 0-5 0,0 0-2 0,0 0-3 0,0 0-3 15,0 0-3-15,0 0-2 0,0 0-2 0,2 0-1 0,0 0 0 16,-1 0 1-16,2 2 1 0,1-2 3 0,-1 1-1 0,3 1 3 16,0-2 1-16,2 1 4 0,0 1 0 0,2-2 2 0,2 1 2 0,1-1 2 15,4 1 1-15,-1 1 1 0,5-2 1 0,-1 2-1 0,3-1 0 16,0-1-2-16,4 2-4 0,0-2-7 0,3 0-4 0,2 2-6 0,-1-2-4 15,2 2-5-15,2-1-7 0,2-1-10 0,0 2-10 0,1 0-12 16,0-2-11-16,3 1-8 0,-1-1-4 0,0 0-3 0,2 0-1 0,-1 0-2 16,-1 0-1-16,2 0-2 0,-1 0-3 0,1 0 1 0,0 0 0 15,-2 0 4-15,0 0 4 0,0 0 6 0,0 0 8 0,1-1 4 0,0 1 1 16,-3-4 4-16,2 3 3 0,-1-3 6 0,-3 2 4 0,2-1 6 16,-3 0 7-16,0 0 6 0</inkml:trace>
  <inkml:trace contextRef="#ctx0" brushRef="#br0" timeOffset="275487.2211">8250 6898 27 0,'20'-3'39'0,"-3"-2"12"16,2 2 12-16,-5-1 12 0,-3 1 9 0,2 1 10 0,-4-2 5 15,-1 1 6-15,0 2 6 0,-2-3 2 0,-1 3 2 0,0-1-2 0,-2 0-1 16,-1 0 1-16,2 2-7 0,-1-1-7 0,-3-1-7 0,2 2-10 16,-2 0-8-16,0 0-8 0,0 0-6 0,0 0-6 0,0 0-8 0,0 0-7 15,0 0-5-15,0 0-7 0,0 0-7 0,0 0-5 0,0 0-6 16,0 0-3-16,0 0-5 0,0 0-5 0,0 0-1 0,0 0-2 0,0 0-2 16,0 0-2-16,0 0 0 0,0 0-1 0,0 0 1 15,0 0 0-15,0 0 0 0,0 0-1 0,0 0 1 0,0 0-1 0,0 0 0 16,0 0 1-16,0 0 0 0,0 0 0 0,0 0-1 0,0 0 1 0,0 0 0 15,0 0 0-15,0 0 1 0,2 0-1 0,-2 0 2 0,0 0 0 16,0 0 3-16,0 0 0 0,0 0 0 0,0 0 3 0,0 0 1 16,1 0 3-16,-1 0 0 0,0 0 1 0,0 0 5 0,0 0 4 0,0 0 5 15,0 0 4-15,0 0 4 0,0 0 3 0,0 0 2 0,0 0 4 16,0 0 2-16,0 0 2 0,0 0 0 0,0 0 1 0,0 0 0 16,0 0 1-16,0 0-3 0,0 0-4 0,0 0-2 0,0 0-6 0,0 0-1 15,0 0-4-15,0 0-3 0,0 0-3 0,0 0 0 0,0 0-4 16,0 0-2-16,0 0 0 0,0 0-1 0,0 0-1 0,0 0 0 0,0 0-1 15,0 0 2-15,0 0 1 0,0 0 1 0,0 0 0 0,0 0-1 16,0 0 2-16,0 0 2 0,0 0 1 0,0 0 0 0,0 0 2 0,0 0 0 16,0 0 1-16,0 0 0 0,0 0-2 0,0 0 1 0,0 0-2 15,0 0 0-15,0 0 0 0,0 0-2 0,0 0-1 0,0 0-1 16,0 0-3-16,0 0 1 0,0 0-2 0,0 0 0 0,0 0-2 0,0 0-1 16,0 0 1-16,0 0 1 0,0 0-2 0,0 0 0 0,0 0 1 15,0 0 0-15,0 0 1 0,0 0 0 0,0 0 0 0,0 0 2 0,0 0 1 16,0 0 1-16,0 0 2 0,0 0 3 0,0 0-1 0,0 0 2 15,0 0 2-15,0 0 0 0,0 0 0 0,0 0 1 0,0 0 1 0,0 0-1 16,0 0 0-16,0 0-1 0,0 0-1 0,0 0-2 0,0 0-2 16,0 0-1-16,0 0-2 0,0 0-4 0,0 0-1 0,0 0-5 15,0 0-2-15,0 0-3 0,0 0-3 0,0 0-4 0,0 0-3 0,0 3-1 16,0-1-1-16,0-2 0 0,0 4 1 0,0 1 0 0,-1-2 2 16,-1 2 3-16,2 2 1 0,-2 0 4 0,2 2 4 0,-3 3 2 0,-1-1 6 15,2 1 2-15,-1 5 8 0,1-3 2 0,-2 6 3 0,0-1 4 16,-1 3 0-16,1 1 1 0,-2 3 0 0,-1 0 0 0,1 0-2 15,-1 3 0-15,1 0-2 0,0 0-1 0,0 1-3 0,-1 2-1 0,2-2-4 16,1 2-4-16,-2 0-3 0,1-1-3 0,3-1-2 0,-1 1-3 16,0 0 0-16,3-1-3 0,-2-2-1 0,2 1 1 0,0 0 0 0,2-2 1 15,-2 1 3-15,1-3 0 0,1 2 3 0,1-2 2 0,-1-2 2 16,0 1 0-16,1-4 3 0,-2 1 0 0,5-2 3 0,-3 1 3 16,-1-3 0-16,0-1-1 0,-1-1 1 0,1-1-1 0,1-1 1 0,-1-1-1 15,-1-1 1-15,1-2 0 0,-2 0 2 0,2-2 2 0,-1-1 6 0,-1 1 3 16,2-3 5-16,-2-1 5 0,0-1 4 0,0 3 6 0,0-3 6 15,0-2 4-15,0 0 5 0,0 0 4 0,0 0 3 0,0 0 3 16,0 0 2-16,0 0 0 0,0 0-2 0,0 0-3 0,0 0-4 16,0 0-3-16,0 0-4 0,0 0-4 0,0 0-5 0,0 0-4 0,0 0-5 15,0 0-4-15,0 0-6 0,0 0-3 0,0 0-5 0,0 0-4 16,0 0-4-16,0 0-3 0,0 0-1 0,0 0-2 0,0 0-3 0,0 0-1 16,0 0-2-16,-2-2-2 0,2 2-1 0,0 0-2 0,0 0 1 15,0 0-2-15,0 0 0 0,0 0 2 0,0 0-1 0,0 0 0 0,0 0-1 16,0 0 0-16,0 0 1 0,0 0-2 0,0 0 1 0,0 0 1 15,0 0-1-15,0 0 1 0,0 0-2 0,0 0 0 0,0 0-1 0,0 0 0 16,0 0-1-16,0 0 0 0,0 0 0 0,0 0-1 0,0 0 0 16,0 0 0-16,0 0-1 0,0 0 1 0,0 0-1 0,0 0 1 15,0 0 0-15,0 0 0 0,0 0 1 0,0 0-1 0,0 0 1 16,0 0 0-16,0 2 2 0,-1-2 2 0,-1 1-1 0,0-1 1 0,1 2 2 16,-1 0 0-16,-1-1 0 0,0 0 1 0,-1 2 2 0,0 0 1 15,-4 0 0-15,3 2 1 0,-1-2 0 0,-1 1 0 0,-2-1 0 0,1 2 1 16,-1 1-1-16,-1-2 0 0,-1 2 0 0,0 1 2 0,-3-3-2 15,1 1 0-15,-4 2 0 0,1-1 1 0,-3-1-2 0,-2 2 0 0,-2-1 0 16,-4-1-1-16,0 0-1 0,-3 0-1 0,-5 0-3 0,-1 0 0 16,-5 2-3-16,-2-3 0 0,-4 0 3 0,-2 0 4 0,-5 1 3 0,-1-2 4 15,-4 2 2-15,-4-2 2 0,-2-2 1 0,-5 2 2 0,0-3 0 16,-3 0 2-16,-2 0 1 0,1 0-6 0,-2-3-11 0,2 0-28 16,3 1-37-16,0-2-62 0,4 1-74 0,6-2-127 0,4 0-158 0,6-2-84 15,2 0-47-15,8 1-26 0,2-1-14 0</inkml:trace>
  <inkml:trace contextRef="#ctx0" brushRef="#br0" timeOffset="276554.114">6945 6940 126 0,'-5'-4'156'0,"-1"2"-5"0,1-1-6 0,0 0-5 0,1 2-5 0,0-2-3 0,1 0-3 0,0 0-3 16,0 0-2-16,-2 0-5 0,4 1-5 0,-1-1-7 0,-1 2-7 0,1-1-5 15,1-1-7-15,-1 2-2 0,-1-1-3 0,3-1-1 0,-2 3-1 16,2-3-1-16,-1 1-3 0,-1 0-2 0,0 2-2 0,1-1-2 16,1-1-3-16,0 2-4 0,0 0-5 0,0 0-4 0,0 0-5 0,0 0-6 15,0 0-5-15,0 0-6 0,1-2-8 0,-1 2-9 0,4 0-7 16,-3 0-6-16,3 0-7 0,0 0-1 0,1 2-4 0,3-2-1 15,1 2-2-15,4-1-1 0,3 1-1 0,0 0-1 0,7 1-6 0,3 2-2 16,2-1-7-16,5-1-4 0,2 2-8 0,2-1-4 0,5 1-5 0,1-1-7 16,2 0-12-16,3 1-10 0,1-1-11 0,2 1-13 0,1-2-11 15,0 1-11-15,3 2-11 0,-2-4-4 0,2 3-6 0,0-3-1 0,0 3-2 16,-1-2 0-16,0 0-3 0,0 0 3 0,-4 0 7 0,1 0 10 16,-4-1 12-16,-1-1 15 0,-5-1 18 0,-1 2 22 0,-1-2 20 15,-4 0 24-15,-5 0 27 0,0-2 25 0,-2 2 28 0,-5-1 25 0,0-1 23 16,-4-1 21-16,-3 3 20 0,0-3 16 0,-5 3 15 0,1-1 9 15,-5-1 4-15,1 2 3 0,-2-1-2 0,-2-1-8 0,1 1-8 0,-3-1-14 16,1-1-14-16,-1 1-13 0,-2 2-13 0,1-2-15 0,1-1-15 16,-2 1-15-16,0 1-16 0,0 0-11 0,0 1-12 0,0-3-9 15,0 0-7-15,0 2-6 0,0 1-6 0,0 0-5 0,0 0-4 0,0 0-5 16,0-1-5-16,0 1-5 0,0 0-1 0,0 0-2 0,0 0-2 16,0 0-2-16,0 0 0 0,0 0-3 0,0 0 0 0,0 0-3 15,0 0 0-15,0 0 1 0,-2 1 1 0,1-1 3 0,-1 1 1 0,-1 2 3 16,1 0 3-16,-2-1 0 0,1 3 3 0,0-1 0 0,-2 2 3 15,2 0 3-15,-4 3 1 0,2 2 4 0,-2-1 4 0,2 1 2 16,-3 2 0-16,2 2 1 0,-2 3 2 0,-2 0-9 0,2 1-12 0,0 3-25 16,-2 2-32-16,0-2-48 0,0 2-55 0,-2 3-101 0,2 0-122 0,-1 0-70 15,-3 3-44-15,3-1-23 0</inkml:trace>
  <inkml:trace contextRef="#ctx0" brushRef="#br0" timeOffset="293386.6137">428 8153 374 0,'-2'-4'505'0,"1"1"-1"0,-1 1-1 0,0-1-100 0,1 3-151 0,1 0-98 15,0 0-72-15,0 0-42 0,0 0-28 0,0 0-10 0,1 3-4 16,1-1 6-16,0 3 9 0,-1 0 6 0,3 0 3 0,-1 4 2 0,2-1-3 16,-1 2 1-16,2 1-1 0,-1-2 1 0,0 4 0 0,0-1 1 15,1 2-1-15,0 1-1 0,-1-1-1 0,0 0-4 0,1 2-1 0,-1 0-1 16,1-1-3-16,-1-1 0 0,0 1 0 0,-2 1 1 0,2 0-2 0,-2-1 0 16,0-2 0-16,0 2-1 0,2 0-1 0,-4-1-5 0,1-2-6 0,-2 2-8 15,1-4-11-15,-1 2-14 0,0-2-16 0,0 0-21 0,0 0-26 0,0-1-24 16,0-1-27-16,0-2-28 0,0-1-27 0,0 0-41 0,0 0-46 15,0-5-57-15,0 0-61 0,0 0-32 0,2-2-19 0</inkml:trace>
  <inkml:trace contextRef="#ctx0" brushRef="#br0" timeOffset="293720.5056">663 8173 319 0,'2'-5'512'0,"-2"0"-14"0,0 0-21 15,0 3-90-15,0-1-121 0,0 1-82 0,-2 0-62 0,2 2-36 0,0 0-20 16,0 0-15-16,-1 2-9 0,-1 0-6 0,-1 1-6 0,1 1-4 15,-2 1-4-15,1 0-5 0,-2 2-4 0,0 1-2 0,0 1-1 0,-1 2-1 16,-2 0 2-16,2 1 1 0,-2 0 0 0,1 1 2 0,0 0-1 0,-1-1 0 16,0 1-2-16,3-1-1 0,-1-2 0 0,0 0 0 0,1-1-1 15,0-1 3-15,2-1 0 0,0-1 4 0,-1-1 2 0,3-2 2 0,-1 1 5 16,1-1 3-16,-1-2 3 0,-1 1 4 0,3-2 2 0,0 0 2 0,0 0-1 16,0 0 0-16,0 0-1 0,0 0-2 0,0 0-2 0,5 0-5 0,-4 0-3 15,2-2-4-15,1 2-3 0,-1-1-5 0,0-1-4 0,2 2-3 16,0-1-4-16,1 0-3 0,-2 1-2 0,3 0-2 0,-1 0-1 0,1 1-2 15,2 0 0-15,-3 1 1 0,2 1 0 0,0 0 2 0,3 1-2 0,-1 0 0 16,-1 2 0-16,2 1 1 0,2-2 1 0,-1 2 1 0,-2 1 0 0,3-1 1 16,1 2 2-16,-1-1-3 0,1 2-3 0,0-1-8 0,0 3-9 0,-1-4-11 15,0 2-12-15,2-2-14 0,-2 1-14 0,1 0-16 0,-1-2-18 0,-1 3-24 16,0-3-27-16,-1 0-23 0,1-2-23 0,-2 0-20 0,-2 0-20 16,3-2-22-16,-3 0-24 0,-2 0-41 0,0-1-50 0,0-2-23 0,-1 0-8 15</inkml:trace>
  <inkml:trace contextRef="#ctx0" brushRef="#br0" timeOffset="294469.8992">878 8337 362 0,'-5'-10'459'0,"2"3"-49"0,0-3-72 0,0 3-67 0,2-2-64 15,-1 4-43-15,2-1-32 0,-1 3-25 0,1-1-21 0,0 2-15 16,0-1-13-16,0 1-12 0,1 1-12 0,-1-1-13 0,2 2-12 0,2 0-12 16,-1 0-12-16,-1 2-6 0,1-1-6 0,2 1-2 0,-2 1 1 0,2-1 2 15,0 3 3-15,-1-3 3 0,1 4 2 0,-2-2 3 0,2 1 3 16,-2 0 1-16,2-1 4 0,-2 2-1 0,0-1 2 0,2-1 0 0,-2 1 0 15,0-1-3-15,0 0-4 0,-1-1-4 0,1 0-3 0,-1 0-3 0,-1-1-2 16,1-2 0-16,1 1 0 0,-1-1 1 0,-1 0-2 0,2-1-4 0,-1-1-3 16,-2-1-3-16,1 0 2 0,1-2 2 0,-2 2 5 0,2-4 6 15,-2-1 6-15,0 3 5 0,0-2 4 0,0-2 3 0,-2 1 4 0,2-2 5 16,-3 3 4-16,1-2 9 0,-1 1 13 0,0-1 8 0,0 1 9 0,0 1 7 16,-2-2 6-16,2 4 4 0,-2-1 7 0,0 1 4 0,1 1 4 0,-1-1-1 15,2 2-4-15,-2 0-2 0,2 2-4 0,0-1-6 0,-1 0-7 16,1 2-10-16,-1 0-9 0,2 2-8 0,-1-2-5 0,0 3-6 0,1 0-6 0,-1 0-7 15,1 3-2-15,1 0-3 0,-1 2 0 0,2 1-1 0,-2 0 1 0,2 4 1 16,0-4 2-16,2 3 1 0,-2 0 3 0,3 0 0 0,-1 1 1 16,1-1 0-16,2 3-1 0,0-4-1 0,2 1-3 0,-2 1-3 15,2-1-3-15,-1 0-5 0,3 0-4 0,-1-2-6 0,-1-1-6 0,1 0-8 16,1-3-6-16,-1 2-6 0,0-3-6 0,0-1-7 0,1 0-6 0,-1-3-7 16,0-1-5-16,3-1-5 0,-2 0-3 0,0-2 1 0,0-4 1 0,0 1 6 15,-1-1 5-15,0-2 6 0,0-2 7 0,0 0 7 0,-3-1 4 16,1-2 6-16,-1-1 8 0,1 0 7 0,-1-1 8 0,-2-1 13 0,-1 0 13 15,-1 1 13-15,1-1 13 0,-2 1 11 0,0 0 10 0,0-1 11 0,0 3 8 16,-2 1 11-16,2-1 11 0,-1 4 6 0,-1 0 6 0,2-2-1 0,-2 4-1 16,2 3-6-16,-1-1-10 0,-1 2-14 0,2-1-16 0,0 2-15 0,0 0-15 15,0 3-13-15,0 0-13 0,0 0-10 0,0 0-11 0,2 3-6 0,-1 0-5 16,1 0-2-16,0 2 1 0,-1 2 2 0,1 1 4 0,1 0 4 16,0 1 5-16,0 3 5 0,2 0 5 0,-1-1 3 0,1 2 0 0,-1 0-2 15,2 1-3-15,-1-2-6 0,0 2-7 0,1-2-5 0,0 0-7 16,-1 0-7-16,1 1-6 0,1-5-5 0,0 1-4 0,1-1-4 0,-1-1-5 15,-1-2-3-15,3-1-2 0,-2-2-1 0,1-2 0 0,-2-2 7 0,3-2 6 16,-2-1 7-16,-1-2 6 0,2-1 10 0,0-2 9 0,-2-1 8 16,-1-2 11-16,0 2 9 0,-2-2 7 0,0-2 12 0,-1 0 10 15,1 1 13-15,-3-1 13 0,0 2 7 0,0 0 9 0,-2-1 9 0,1 0 8 16,-1 4 6-16,-1-1 5 0,0 2-1 0,1 2-3 0,-1-1-5 0,1 2-9 16,-1 3-11-16,1-2-11 0,1 3-14 0,-1 2-12 0,-2 0-10 15,1 2-8-15,1 3-10 0,1-2-11 0,-1 6-8 0,0 2-6 0,-1 1-4 16,1 2-3-16,1 5 1 0,-1 3 3 0,-1 1 5 0,1 4 4 0,1 1 5 15,-1 2 3-15,2 4 2 0,-1-3 2 0,-2 6 0 0,3-1 1 16,-2 3-2-16,1-3 1 0,-1 3-2 0,1-4 1 0,-1 0-2 0,0 1-2 16,2-1-4-16,-3-2-1 0,3-3-4 0,-2 1-5 0,1-5-5 0,-1-1-8 15,2-3-7-15,-1-1-6 0,-1-5-6 0,2 0-7 0,-2-3-11 16,1-2-15-16,1-4-22 0,-2-1-25 0,1-3-37 0,1-3-43 16,0 0-55-16,-5-2-60 0,2-4-58 0,0 0-60 0,1-3-38 0,-3-1-27 0</inkml:trace>
  <inkml:trace contextRef="#ctx0" brushRef="#br0" timeOffset="294738.4002">589 8770 398 0,'-3'2'561'0,"0"-1"11"0,0 1-40 0,1-2-65 0,-1 2-98 15,1-2-112-15,2 1-71 0,0-1-52 0,0 0-30 0,0 0-18 0,2 0-11 16,1 0-5-16,2 0-7 0,0-1-8 0,2 1-10 0,3-2-12 0,1-1-10 16,3 1-9-16,1-3-6 0,2 0-6 0,2-2-3 0,1 2-2 0,4-2-2 15,1 0-3-15,0-1-5 0,1 1-10 0,-1 0-11 0,2 0-13 16,0-1-15-16,-2 1-16 0,0-2-18 0,-2 4-18 0,0-2-20 0,-2 3-20 16,-2 0-21-16,0-1-21 0,-2 2-22 0,-1 1-24 0,-4 1-9 15,0 0-1-15,-4 1 2 0,-2 1 4 0,2 0 3 0,-5 1 4 0,-3 1 7 16,-2 0 3-16,-1 2 12 0,-6-1 12 0</inkml:trace>
  <inkml:trace contextRef="#ctx0" brushRef="#br0" timeOffset="294889.4649">803 8788 193 0,'-21'5'231'0,"-1"-1"13"0,1 0 9 0,4 1 2 15,-2-2 0-15,3 2-7 0,-1-3-9 0,4 1-13 0,1 1-15 0,2-1-16 16,2-1-21-16,-1 1-17 0,4-3-20 0,0 0-20 0,3 2-21 0,2-2-17 16,2 2-12-16,1-2-13 0,2 0-13 0,4 0-7 0,1 0-6 15,3 0-3-15,4-2-2 0,3 0-2 0,1-1-2 0,4 1-7 0,4-3-8 16,-1 0-18-16,4 0-19 0,3-1-26 0,0-2-28 0,2 1-60 0,1-2-78 15,2 0-106-15,4-3-119 0,-3 1-66 0,2-2-39 0,1 2-20 16,-1-1-12-16</inkml:trace>
  <inkml:trace contextRef="#ctx0" brushRef="#br0" timeOffset="299987.4283">7411 7009 239 0,'-3'0'321'0,"-2"-1"-77"0,2 1-84 0,0-2-44 0,0 2-24 0,-2-2-11 0,0 2-6 16,2-1 2-16,0 1 3 0,-2-1-1 0,0 1 0 0,2-2 1 16,-3 1 1-16,3 1-2 0,-2-3-5 0,2 1-2 0,-2-1 0 0,0 0-1 15,0 0 0-15,0-1 1 0,-2-1 0 0,1-1-1 0,-1 1 0 16,1-2-3-16,-2-1-3 0,2-1-5 0,-2 1-8 0,0-3-6 16,0-1-6-16,0 0-4 0,0-1-5 0,-1-2-8 0,1-2-3 0,0 0-6 15,2-2-4-15,-2 1-1 0,3-3 1 0,-1 0-1 0,3-1-1 0,-2-2-1 16,2 1 0-16,1 0-2 0,2-4 0 0,2 2-2 0,-1-1 1 15,2-2-2-15,4 0-1 0,-1 0-1 0,3-3-1 0,-1 1-5 16,2-1-5-16,4 2-5 0,-1 0-3 0,2 0-3 0,2-3-3 0,0 3-3 16,0 2-1-16,2 1-3 0,0 0 1 0,0 1-1 0,0 1 2 0,2 0 0 15,-1 4 3-15,2 1 4 0,-1 2 3 0,1 0 3 0,0 3 2 16,0 0 4-16,-1 2 2 0,4 2 2 0,-3 2 3 0,3-1 0 16,-4 4 1-16,3 0-1 0,0 3-1 0,-1 1-3 0,1 2 0 0,-2 1-1 15,0 5 0-15,0 0 0 0,-2 3-1 0,0 2 0 0,0 1 0 16,-4 3 0-16,1 3-1 0,-2-1 1 0,-1 4 0 0,-1-1 1 15,-3 3 1-15,0 2 0 0,-2-1 1 0,-1 1-1 0,-1 1 0 0,-2 0-1 16,-2 0 0-16,1 0-1 0,-3-1 0 0,0 0-2 0,0 0 1 16,0-1-1-16,-1-1-2 0,-1 2 1 0,0-4 0 0,-1 1 2 0,2-2 2 15,-2-2 1-15,1 1 4 0,-1-3-1 0,1 0 2 0,-1 0 1 16,3-5 3-16,-1 2 1 0,-1-1 2 0,2-1 3 0,-2-2 1 16,2-2 2-16,0 1 0 0,0-2 0 0,0-3-1 0,0 3-1 0,0-3-3 15,0 0-4-15,0 0-6 0,0-1-2 0,0-1-4 0,0-2-1 0,0 0-4 16,0 0-6-16,0 0-10 0,0 0-8 0,0-2-10 0,-3 0-8 15,2 1-9-15,-3-3-6 0,1 0-4 0,0 1-3 0,-3-2-1 0,1 0-1 16,0 0-2-16,-3-1 1 0,2 0 1 0,-3 0 6 16,1-1 7-16,0-1 8 0,-3 2 11 0,1-1 10 0,2 0 11 0,-4-1 13 15,2-1 14-15,-1 4 14 0,0-2 13 0,2 1 11 0,-1-2 11 0,-2 2 10 16,2-1 8-16,0 0 9 0,1 2 10 0,0 0 8 0,-1-1 5 16,1 2 6-16,2 0 1 0,1-1 0 0,0 3-5 0,1-1-5 0,-3 0-6 15,5 1-8-15,0 0-9 0,0 2-9 0,1-2-9 0,0 1-11 16,1 1-10-16,1 0-8 0,0 0-9 0,0 0-6 0,0 3-5 15,1-2-5-15,-1 2-3 0,2 0 0 0,1 2-1 0,0-1 1 0,2 2 1 16,1 1 2-16,-1 0 2 0,1 0 3 0,2 1 1 0,-1 1 2 16,2 0 2-16,-1-1 1 0,2 2 0 0,0-1-1 0,0 1-1 0,0 0-4 15,2-2-5-15,-1 4-7 0,2-3-7 0,-1 0-9 0,1 1-9 16,1 0-12-16,-2-1-14 0,3-1-13 0,-2 0-14 0,1 1-15 0,0-3-14 16,-1 2-11-16,0-2-8 0,-1-2-8 0,2-1-10 0,-2-1-3 15,-1 2-4-15,4-3 3 0,-5-1 2 0,2 0 5 0,-2-3 9 0,1 1 11 16,0-1 18-16,-1-2 21 0,-2-1 22 0,1-1 23 0,-1-1 24 15,-2-1 28-15,1 1 28 0,0-2 27 0,-2 0 24 0,0-1 23 0,-2-1 23 16,2 0 19-16,0 0 17 0,-2 2 14 0,1 0 7 0,-2-2 4 16,1 2 4-16,0 1 0 0,-1 0-3 0,0 0-5 0,-1 0-7 15,1 2-14-15,-1 1-14 0,-1-1-17 0,2 3-19 0,-2-1-19 0,0 2-19 16,0 1-17-16,0 2-15 0,0 0-13 0,-2 2-13 0,-1 1-10 16,0 2-12-16,-2 2-7 0,-4 3-6 0,-1 0-12 0,-1 3-18 0,-4 4-34 15,-3 1-41-15,-4 6-89 0,-5 0-112 0,0 3-91 0,-6 3-78 16,0 3-43-16,-4 3-23 0,-2-2-15 0</inkml:trace>
  <inkml:trace contextRef="#ctx0" brushRef="#br0" timeOffset="303552.8677">8587 6936 25 0,'-1'-5'492'0,"-1"1"-7"0,0-1-83 0,-1 1-122 0,1-1-63 0,0 2-32 0,0-1-19 0,1 1-14 15,-1 0-13-15,0 1-12 0,2-1-12 0,-1 3-15 0,-1-3-14 16,2 3-17-16,0 0-15 0,0 0-18 0,0 0-13 0,0 0-15 0,0 0-12 16,0 3-8-16,0-3-6 0,0 3-3 0,0 2-3 0,0-1-1 15,0 4 1-15,0 1 1 0,0 1 3 0,0 2 3 0,0 4 5 16,2 1 4-16,-1 4 4 0,3 3 5 0,-1 3 4 0,1 1 4 0,-1 5 2 15,-1 2 2-15,1 3-1 0,0 2-1 0,-1 2-12 0,-2 4-17 16,0 3-20-16,-3 2-23 0,-4 2-28 0,-2 5-30 0,-2 0-60 0,-4 5-74 16,-3 3-89-16,-6 5-97 0,-3 0-51 0,-1 4-30 0</inkml:trace>
  <inkml:trace contextRef="#ctx0" brushRef="#br0" timeOffset="305486.1725">556 10643 139 0,'2'-13'489'0,"1"0"9"0,0 2-69 0,-2 1-103 0,1-1-76 0,1 4-55 0,-1-3-32 16,-1 3-19-16,1-1-13 0,-2 3-13 0,3 0-7 0,-3 1-3 0,2 1-9 15,-1 0-12-15,-1 1-14 0,0 1-13 0,0 1-15 0,0 0-15 0,0 0-11 16,0 0-9-16,2 1-5 0,-2 2-6 0,2 2-2 0,-1 0 2 15,1 2 3-15,-1 5 2 0,1 0 3 0,2 1 4 0,-2 2 3 0,-1 1 6 16,1 4 3-16,1 1 3 0,-1 3 0 0,-2 0-1 0,1 3-3 0,1-1-3 16,-2 2-3-16,2 1-4 0,-2 1-1 0,0 0-2 0,0 1-2 15,0 0 0-15,0 1-2 0,0-1-4 0,0 1-6 0,0 0-7 0,0-2-6 0,0 1-8 16,0-1-10-16,0-1-12 0,0-1-16 0,0 0-19 0,1 0-23 16,-1-3-27-16,2 0-36 0,0-2-41 0,1-2-60 0,0 0-70 0,3-2-68 15,-1-5-69-15,-1 0-38 0,3-4-20 0</inkml:trace>
  <inkml:trace contextRef="#ctx0" brushRef="#br0" timeOffset="305819.2593">915 10810 358 0,'-3'-7'548'0,"-2"1"0"16,0 2 1-16,-3 0-86 0,2 1-132 0,-4 0-102 0,2 3-91 15,-1 2-52-15,-2-1-36 0,0 3-18 0,-3 2-11 0,1 1-3 0,-1 0 0 16,-1 2-1-16,0 2-1 0,-3-1-3 0,1 1-4 0,1 3-3 0,-1 1-4 15,1-1-4-15,0-2-1 0,-1 1-3 0,4 1-1 0,0 0 0 0,1-1 2 16,2-5-1-16,2 1-1 0,-1-2 2 0,4-1-1 0,-1 0 2 0,1-1 0 16,2-1 1-16,1 1 0 0,2-2 1 0,0-1 4 0,0 1 2 15,3-3 3-15,2 4 2 0,0-3 1 0,3 1 1 0,1 1 2 0,1-3-2 16,1 2-1-16,3 0 0 0,-1 1 0 0,4-3-1 0,-1 3 0 16,0-1-3-16,3 1-3 0,-2 0-4 0,2-1-3 0,-1 5-4 0,-1-3-1 15,2 4-4-15,-2-1-1 0,-1 2-2 0,3 1 0 0,-3 0 0 0,-2 2 0 16,3 0-1-16,-2 1 1 0,-1 2 1 0,0-2 4 0,-3 4 3 0,2 0 3 15,-2-2 2-15,0 3 2 0,0 0 0 0,-3-2-1 0,3 2-6 0,-3-4-7 16,0 3-7-16,0 0-10 0,1 0-12 0,-3-4-13 0,1 1-16 0,-1 0-19 16,2-4-22-16,-3 0-23 0,-1-2-18 0,1 1-15 0,0-5-27 0,-2 1-33 15,2-2-30-15,1 0-30 0,-3-3-42 0,2-3-47 0,-2 0-24 16</inkml:trace>
  <inkml:trace contextRef="#ctx0" brushRef="#br0" timeOffset="306602.9849">1135 11110 310 0,'-5'-17'440'0,"2"0"-23"0,-2 5-30 0,2 0-40 15,-1 0-46-15,1 2-35 0,-3-2-30 0,3 5-27 0,0-3-24 0,1 5-24 16,1 1-24-16,-1-1-21 0,-1 1-22 0,3 1-18 0,-2 1-19 0,2 1-18 16,0 1-16-16,0 0-15 0,0 1-15 0,0 2-10 0,0 0-9 15,0 0-4-15,0 3-3 0,0 0 0 0,0 0-1 0,2 3-1 0,-2-1-1 16,1 0-2-16,1 2-3 0,-2-2-5 0,3 2-7 0,-1-1-8 16,-1-2-8-16,1 2-10 0,1-2-9 0,1 0-9 0,0-1-8 0,-1 1-7 15,0-4-2-15,-1 2 0 0,1-2 4 0,0-2 2 0,0 0 3 0,2-2 6 16,-2 0 7-16,0-2 7 0,0-2 9 0,1 2 12 0,-1-4 14 0,0 1 15 15,0-2 17-15,-3-1 12 0,2-2 10 0,-2 1 10 0,0-1 5 0,-2 1 11 16,2-1 15-16,-3-2 13 0,0 0 12 0,0 4 16 0,-1-3 14 16,1 1 8-16,-3 2 6 0,3-1 0 0,-2 0 0 0,2 3-1 0,-2 0-2 15,2 2-2-15,-2 1-3 0,-1-1-8 0,3 2-9 0,-2 0-13 0,2 2-13 16,0-2-13-16,-1 3-17 0,1 0-11 0,0 0-11 0,0 3-7 0,0 1-7 16,0 1-5-16,0 0-2 0,1 2-1 0,1 3-3 0,-3 0 0 15,4-1-1-15,-1 4 3 0,1-1 2 0,0 1 1 0,1 0 0 0,1 3 1 16,1-3 1-16,-1 2 0 0,3-1 0 0,-1 0 0 0,2 1-4 0,-1-3-3 15,0 2-8-15,1-2-5 0,2 0-6 0,0-2-7 0,-2 1-6 0,1-3-4 16,2 0-4-16,-1-1-5 0,2-3-4 0,-2 1-3 0,1-3-3 16,-1-2-2-16,1 0-2 0,2-1-1 0,-1-2 2 0,-2-3 7 15,3 0 8-15,-2-1 7 0,1-4 5 0,-2 0 5 0,3 0 5 0,-3-1 10 0,0-3 8 16,1 0 7-16,-3-2 6 0,-1 1 12 0,-2-3 13 0,1 3 14 16,-1-2 16-16,-2 2 10 0,1-1 6 0,-2 1 10 0,0 1 10 0,0 0 10 15,-2 1 9-15,1 2 1 0,1 2 0 0,-2 1-3 0,2 1-1 16,-1 1-10-16,-1 0-11 0,2 3-14 0,-2 1-17 0,1 0-13 0,1 0-14 15,0 1-11-15,0 2-12 0,0 0-10 0,0 2-9 0,0 1-6 16,1 2-2-16,1 0-1 0,1 2-1 0,-1 0 3 0,1 2 4 0,3 0 4 16,-3 2 6-16,2 1 2 0,0-2 0 0,1 4-2 0,-1-1-6 15,1-2-7-15,-1 2-7 0,1-1-10 0,-1 0-7 0,3 1-7 0,-2-2-8 16,0 0-6-16,1-2-4 0,-1-2-2 0,2 1 0 0,0-2 3 0,0-3 3 16,-2 1 4-16,1-3 7 0,2-1 10 0,-1-1 9 0,0-3 11 15,1 1 11-15,-1-3 13 0,0-2 14 0,0-1 12 0,1-1 14 0,-1-2 11 16,-3-1 7-16,0 1 9 0,0 1 11 0,1-1 10 0,-3-2 12 15,-2 3 10-15,1-4 8 0,-2 5 8 0,0-2 5 0,-2 2 0 0,1 1-2 16,1 0-5-16,-2 1-7 0,1 3-9 0,-1 0-10 0,-1-2-14 16,2 5-17-16,-1 0-16 0,2 1-14 0,-1 1-14 0,-1 1-13 0,2 3-11 15,-3 3-9-15,3 1-7 0,-2 2-5 0,2 2-4 0,-1 4-5 0,-1 4 0 16,2 2-1-16,0 4 6 0,2 2 6 0,-1 4 6 0,1 3 6 16,1 5 5-16,0 2 5 0,3 3 3 0,-1 2 1 0,0 4 2 0,1 2 3 15,1 3 3-15,0 1 4 0,-2 0 4 0,1 1 2 0,1 1 3 0,-2 0-1 16,-2-1-2-16,3-3-3 0,-3-1-3 0,0-3-5 0,-3-3-1 15,0-2-3-15,0-8 1 0,0 0 1 0,-1-8 5 0,-1 2 8 0,0-7 9 16,-2-7 12-16,1 2 6 0,-2-8 6 0,0 0 4 0,-1-7 5 16,-2 0 1-16,-3-5 0 0,0-4-2 0,-3-2-4 0,1-3-8 0,-3-6-11 15,2-2-19-15,-3-3-21 0,2-6-31 0,-2-3-34 0,1-3-33 0,-1-4-33 16,4-4-35-16,-1-5-35 0,1-2-43 0,5-4-43 0,-1-3-46 0,1-2-47 16,3 1-68-16,4-7-77 0,2 4-35 0,1 1-14 0,4 0 4 15</inkml:trace>
  <inkml:trace contextRef="#ctx0" brushRef="#br0" timeOffset="306836.2164">1730 10969 226 0,'-8'-4'571'0,"2"-1"12"0,0 0 8 0,1 0 3 0,2 1-103 16,0-2-154-16,1 2-105 0,-1-2-76 0,3 2-46 0,0-1-30 0,0 1-24 16,3-1-19-16,2-1-21 0,0 2-22 0,1-1-24 0,3 1-26 15,1-1-30-15,1 2-27 0,3-2-30 0,-1 0-29 0,4 2-34 0,-2-1-38 16,2 0-43-16,-1 1-46 0,-1 2-55 0,3-1-60 0,-4 2-36 0,-3 0-24 16,2 3-11-16</inkml:trace>
  <inkml:trace contextRef="#ctx0" brushRef="#br0" timeOffset="306985.8897">1824 11052 270 0,'-7'3'560'16,"4"-2"9"-16,0 1 7 0,1-1-80 0,-2-1-121 0,4 0-93 0,0 0-77 15,0 0-48-15,3 0-31 0,-2-3-23 0,2 2-19 0,2-2-21 16,0-1-20-16,3 2-31 0,1-1-35 0,-1-2-35 0,2 2-34 16,4-4-42-16,0 1-46 0,0-1-71 0,2 0-83 0,0 0-84 0,0 0-84 15,3 0-41-15,-3-2-22 0,1 0-7 0</inkml:trace>
  <inkml:trace contextRef="#ctx0" brushRef="#br0" timeOffset="307319.8263">2249 10573 417 0,'-3'-3'616'0,"-2"1"10"0,2-2 5 0,-1 3 2 0,0-1-125 0,1 1-190 15,0-1-112-15,1 2-74 0,-1 0-41 0,0 3-23 0,-1-1-14 16,1 3-10-16,0 0-11 0,0 2-14 0,-3 4-12 0,3-1-13 0,-2 4-5 15,-2 1-5-15,1 3 2 0,-2 3 1 0,2 0 4 0,0 2 1 0,-1 2 3 16,1 1 1-16,-2 0 2 0,2 3 0 0,-1 0 1 0,2 1 0 16,1-2-2-16,-2 2 0 0,3 0 0 0,-1 0-1 0,3-1-1 0,-1 1-2 15,2-4 0-15,2 3 0 0,-1-5-1 0,3 2-1 0,-1-1-2 0,4-5-2 16,-2-2-2-16,3 2-2 0,0-3 0 0,1-6 2 0,1 1-2 16,0-3-1-16,2-3-3 0,1-3-1 0,-2-3 1 0,3 0 0 0,0-3 8 15,0-3 6-15,-1-3 12 0,1-2 10 0,-1-1 17 0,-2 0 17 16,0-1 17-16,-1-3 15 0,-4 2 15 0,2-1 18 0,-5 0 13 0,0-2 14 15,0 3 6-15,-3 1 4 0,-1 0-4 0,-3 0-5 0,1 1-10 16,-3 2-12-16,0 0-17 0,-2 1-17 0,0 3-28 0,-3 0-28 0,1 2-36 16,-1 2-39-16,-3 2-47 0,1 1-54 0,-1 4-67 0,0-1-71 0,0 5-134 15,-2 2-166-15,-1 3-85 0,2 6-43 0,0-3-23 0,-1 2-10 16,0 3 2-16</inkml:trace>
  <inkml:trace contextRef="#ctx0" brushRef="#br0" timeOffset="311549.3953">8387 8441 84 0,'-4'0'138'0,"0"-1"2"0,0 0-1 0,1 1-1 0,0-3-5 0,1 3-1 15,-1-3-5-15,0 3-3 0,2-2-8 0,-1 1-7 0,-1-1-6 16,1 0-4-16,1 0-3 0,-1 0-4 0,-1 1-1 0,1-1-1 0,-1-1-1 16,1 2-2-16,1-1-2 0,-1-1 0 0,1 1-6 0,-1 1-7 15,-1-1-6-15,2-1-4 0,-1-1-5 0,1 1-2 0,-1 3-5 16,0-5-9-16,1 3-5 0,-1-1-7 0,1 0-7 0,-1-1-4 0,0 4-3 15,2-4-5-15,-3 1-3 0,3 1-5 0,-2-1-6 0,2 1-6 0,-1-1-10 16,-1 0-10-16,2 3-15 0,-1-2-17 0,-1-1-23 0,-1 1-26 16,3 0-36-16,-1-1-41 0,1 3-54 0,-2-3-60 0,2 0-58 15,0-2-57-15,-1 2-35 0</inkml:trace>
  <inkml:trace contextRef="#ctx0" brushRef="#br0" timeOffset="312036.3721">8062 7856 237 0,'-6'-7'475'0,"2"1"-75"0,0-1-110 0,-1 4-62 0,2-2-39 15,-2 1-24-15,2 1-15 0,-1 0-12 0,2 0-6 0,-1 0-9 16,1 1-8-16,1-1-8 0,-1 2-8 0,1-1-9 0,-1 2-9 0,2-1-10 15,0 1-11-15,0 0-10 0,0 0-7 0,0 0-9 0,0 0-8 16,0 0-6-16,0 0-7 0,0 0-6 0,0 0-6 0,0 0-6 0,0 1-6 16,2-1-1-16,-1 3-3 0,-1-2 1 0,2 1-1 0,1 1 3 15,-1 0 1-15,1 2 3 0,1-2 3 0,1 1 4 0,1 1 4 0,-1 2 4 16,3-1 3-16,0 4 4 0,0-3 4 0,2 2 2 0,0 1 3 16,1 1 0-16,2-1 2 0,1 2 0 0,-1 1-1 0,3-1 0 15,0 4 0-15,-1-1-2 0,1 0 0 0,3-1-2 0,-3 4-2 0,3-1-1 16,-2-1-2-16,1 2-1 0,1 1-2 0,-2 0-2 0,2 0 1 15,-2 1-2-15,-1-1-2 0,3 3 0 0,-3-3 0 0,0 3 0 16,0-3-2-16,-1 2 1 0,0-3 0 0,0 3-1 0,-2-1 0 0,1-3-1 16,-1 0 1-16,-1 3-1 0,-2-4 0 0,1-1-2 0,0-1-3 0,-1-1-3 15,-1 1-1-15,-2-4-5 0,2 2-4 0,-1-4-5 0,-2 2-4 16,-1-3-5-16,1-1-4 0,-1-1-8 0,0 0-4 0,-2 0-6 16,0-2-9-16,-1 1-3 0,1-1-4 0,-1-3-3 0,-1 2 0 0,-1-2-4 15,0 0-5-15,0 0-10 0,0 0-14 0,-3-2-15 0,0 2-17 16,1 0-12-16,-3-3-12 0,1 3-8 0,-3-4-10 0,0 1-7 15,-1 1-10-15,-4-1-7 0,0 2-8 0,1 0 0 0,-3-2 5 0,-2 0 14 16,0 3 18-16,0-2 23 0,-3-1 26 0</inkml:trace>
  <inkml:trace contextRef="#ctx0" brushRef="#br0" timeOffset="312421.1483">8344 8496 33 0,'-16'-2'106'0,"3"2"16"0,2-1 15 0,0-1 10 16,2 2 8-16,1-1 5 0,0-1 2 0,2 2 2 0,-1 0 2 0,4-1 1 16,-2 1 3-16,2 0 0 0,0 0-1 0,2 0-5 0,-1 0-5 0,2 0-10 15,0 0-7-15,0 0-9 0,0 0-9 0,0 0-7 16,0 0-6-16,0 0-7 0,0 0-8 0,0 0-8 0,0 0-11 0,0 0-13 15,2 0-11-15,-1 0-11 0,2 1-7 0,0-1-6 0,0 2-3 16,-1-1-2-16,3-1-2 0,1 2-1 0,-1-1-3 0,4 1-1 0,-1-1-2 16,2 1 0-16,2 0 1 0,1 0 1 0,1 1 1 0,1-1 0 15,0 1 0-15,1 0-3 0,3-1 0 0,-1 1-6 0,0 1-7 16,3-1-6-16,-2-1-9 0,1 1-8 0,1 1-11 0,-2-1-9 0,1-1-11 16,2 3-11-16,-4-3-10 0,1-1-11 0,0 1-12 0,-2 0-5 0,2-2-6 15,-4 1-3-15,0-1-4 0,-2 0 4 0,0-1 5 0,-1 1 11 16,-2-2 11-16,-2-1 14 0,1-1 10 0,-4-1 13 0,1 0 11 15,-2 0 13-15,-3-2 13 0,2 0 11 0,-3-2 10 0,0 0 12 0,0-2 12 16,-3-1 10-16,0 0 11 0,1 0 9 0,-2-1 6 0,0 1 8 16,-1 0 7-16,2-2 7 0,-3 1 5 0,0 1 5 0,1 0 5 15,0 0 4-15,0 0 1 0,1 2 0 0,-1-2 0 0,1 3-4 0,0-1-6 16,-1 3-10-16,2 1-8 0,0-1-12 0,1 3-11 0,-1 1-10 16,3-1-13-16,-1 1-13 0,-2 1-12 0,3 2-12 0,0 0-11 0,0 0-7 15,0 2-7-15,0 1-4 0,3 1-3 0,-2 1-1 0,-1 2-1 16,2 3 3-16,-1 2 2 0,-1 0 6 0,2 5 4 0,0 0 5 15,-1 0 4-15,-1 3-4 0,0 1-9 0,-1 3-17 0,-1 1-24 0,0-1-33 16,-1 2-40-16,-3 1-62 0,1 3-75 0,-1-2-108 0,-2 4-124 0,-1 0-68 16,-1 1-38-16,2 0-18 0,-4-1-7 0</inkml:trace>
  <inkml:trace contextRef="#ctx0" brushRef="#br0" timeOffset="314236.8798">9052 9566 114 0,'-2'-4'522'0,"2"1"6"0,0 0-51 0,0 2-77 0,0-1-101 0,0 2-116 0,0 0-65 0,0 0-40 0,0 0-24 0,0 0-16 15,0 0-11-15,2 0-8 0,-2 3-10 0,2-1-8 0,-1 1-9 16,-1 0-5-16,2-1-3 0,-1 3-2 0,1-2 1 0,-2 1 1 16,0-1 4-16,0 4 3 0,0-5 3 0,0 5 4 0,0-4 1 0,0 2 3 15,0-3 3-15,0 1 3 0,0 0 5 0,0 0 6 0,0 0 7 16,0-1 8-16,0-2 12 0,0 0 14 0,0 0 9 0,0 0 11 0,-2 0 6 16,-1-2 3-16,2-1 2 0,-1 0 0 0,0 0 0 0,-1-1-1 15,0-2-2-15,0-4-4 0,0 1-4 0,-1 1-5 0,-2-3-9 0,3 0-12 16,0 0-9-16,0-1-8 0,0-1-2 0,-1-1 1 0,1-1 2 15,0 3 2-15,1 0 4 0,2 0 2 0,-1 0 2 0,-2 2-3 0,3-2-3 16,0 4-2-16,0 0-4 0,0 2-6 0,0 0-5 0,0 0-7 16,0 2-9-16,0 1-11 0,3 0-10 0,-2-1-7 0,-1 4-5 15,2 0-6-15,1 0-1 0,0 0-2 0,2 4-1 0,0-1-3 0,1 0-3 16,2 1-4-16,-2 2-3 0,2 2-3 0,2-3 1 0,1 3 0 16,-2-1-1-16,1 1-3 0,2-1-3 0,0 2-6 0,0-1-4 15,-1 0-2-15,1-2 0 0,0 0 2 0,-1-2 4 0,1 0 7 0,-2 1 7 16,1-2 8-16,-2-1 10 0,1 1 8 0,-2-3 13 0,0 1 15 15,0-1 14-15,-2 0 16 0,-1 0 13 0,-2-1 13 0,0 1 11 16,1-3 11-16,-3 3 8 0,1-2 8 0,-1-1 6 0,2 2 4 0,-3-1 2 16,0 0 0-16,0 0-4 0,0 2-6 0,0 0-10 0,0 0-10 0,0 0-12 15,0 0-13-15,0 0-14 0,0 0-15 0,0 0-15 0,0 0-13 16,0 0-11-16,0 0-9 0,-3 2-6 0,2 0-5 0,-1 3-3 0,1 1-1 16,-3 1-1-16,1 3 0 0,0-1 2 0,0 4 3 15,-2 3 3-15,0 1 5 0,-1 3 5 0,-2 1 3 0,3 1 5 0,-3 2 2 16,1 3 1-16,0-1-2 0,-1 4-3 0,-1 1 0 0,0 0-2 0,1 3-1 15,-1-2-1-15,0 2 4 0,-2 1 1 0,1 2 4 0,2-2 1 16,-2 0 4-16,0 1 1 0,2-1 3 0,-1-1 2 0,1-1 4 0,0-1 1 16,1-3 2-16,-2 0 2 0,3-2 1 0,-1-3-3 0,3 0-7 15,-1-2-10-15,0-4-8 0,1-2-10 0,0 1-10 0,1-5-9 0,0 0-13 16,1-3-13-16,-1-2-16 0,1-2-27 0,1 0-32 0,-1-4-52 16,2-1-59-16,0 0-73 0,0-3-78 0,2-5-63 0,-2 1-57 15,3-5-35-15,-1-2-20 0,1-3-9 0</inkml:trace>
  <inkml:trace contextRef="#ctx0" brushRef="#br0" timeOffset="314407.3686">8960 9869 405 0,'-4'-5'601'0,"0"2"10"0,1 0 7 0,0 0-87 0,1 1-136 0,-1 0-99 0,3 1-83 0,-3 0-53 0,3 1-41 0,0 0-25 0,0 0-20 15,0 0-14-15,3 1-13 0,0 0-10 0,2 1-9 0,0 0-6 0,1 1-7 16,5 0-2-16,0 0-3 0,2-1 0 0,4 3 1 0,4-2-6 15,0-1-10-15,5 3-18 0,3-3-26 0,1 1-41 0,3-1-48 16,2 0-96-16,2-2-119 0,2 3-102 0,-1-3-94 0,0 0-51 16,1 0-28-16,-3 0-16 0</inkml:trace>
  <inkml:trace contextRef="#ctx0" brushRef="#br0" timeOffset="316058.3722">9506 10074 307 0,'1'0'598'0,"1"0"2"0,-1 1-1 0,1 0 1 0,-2-1-125 15,2 2-188-15,-1-2-111 0,-1 2-72 0,3-1-41 0,-3 2-25 0,3 0-9 16,-1 1-1-16,-1 1 2 0,1 0 1 0,1 2 1 0,0 0-3 15,1 3-3-15,-1 0-4 0,0 1 0 0,-1 2-2 0,-1 1-2 0,2-1-2 16,-1 4-5-16,-2-2-5 0,0 1-15 0,-2 1-18 0,-1 4-27 16,0-2-31-16,-2 2-44 0,2 0-51 0,-2 1-100 0,-1-1-123 15,-2 2-85-15,2 0-67 0,1-1-33 0,-3-1-18 0,3-1-6 0</inkml:trace>
  <inkml:trace contextRef="#ctx0" brushRef="#br0" timeOffset="316453.72">10389 9818 446 0,'5'-15'598'0,"1"2"8"0,0-1 10 15,-1 3-88-15,0-1-139 0,0-1-98 0,0 4-82 0,1-3-48 0,0 2-32 16,-1 2-18-16,0 1-13 0,0 0-10 0,-1 1-11 0,2 2-14 16,-1-1-15-16,0 1-14 0,1 4-15 0,-1-3-12 0,1 3-14 0,-1 3-10 15,1-3-8-15,-2 5-5 0,0 0-5 0,0 0 0 0,0 3 1 16,-1 0 3-16,0 1 2 0,-3 1 2 0,-1 3 1 0,-1-1 1 16,-4 3 1-16,1 1 2 0,-1 0 3 0,-2 2 1 0,-3 2 1 0,-2 1 1 15,-1-2 3-15,0 3-1 0,-1-2 2 0,-2 1-1 0,2-1 2 16,0 2 1-16,0-2 3 0,2-1 2 0,0-3 1 0,1 1 2 0,2-2 3 15,0 0 5-15,1-1 4 0,4-2 4 0,1 0 6 0,0-2 4 16,3 2 7-16,1-4 5 0,1 0 4 0,4 0 4 0,0-1 2 16,7 0-4-16,0-2-10 0,2 0-15 0,6 0-20 0,2-3-32 15,5 1-36-15,0 1-48 0,3-4-54 0,3 0-92 0,2 0-108 0,-2-2-95 16,2 0-87-16,0-1-48 0,0 1-30 0,-3-3-12 0</inkml:trace>
  <inkml:trace contextRef="#ctx0" brushRef="#br0" timeOffset="316629.2214">11018 10156 588 0,'0'0'645'0,"0"0"7"0,0 0 8 15,2 2-57-15,-2-1-90 0,0 1-126 0,0-1-145 0,0 1-85 16,1 0-55-16,-1 1-29 0,0 2-13 0,0-1-7 0,0 3-4 16,0-2-3-16,0 5-6 0,0 0-8 0,0 1-7 0,0 1-13 0,0 1-16 15,-1 2-16-15,-1 2-14 0,-1 1-26 0,-2 0-33 0,0 3-48 16,-1 1-54-16,0 1-104 0,1 0-124 0,-1 2-92 0,-1-2-77 0,1 0-41 15,0 1-23-15,1-3-6 0</inkml:trace>
  <inkml:trace contextRef="#ctx0" brushRef="#br0" timeOffset="317152.3573">11725 10084 462 0,'5'-13'701'16,"-1"2"11"-16,-1-2 15 0,0 1 10 0,-1 3 7 0,0 2-141 15,-1 0-218-15,-1 1-124 0,0 1-79 0,0 3-43 0,0-1-30 0,0 1-17 16,0 1-12-16,0 1-14 0,0 0-13 0,0 0-18 0,0 1-18 16,-3 2-20-16,1 1-18 0,-1 1-12 0,0 3-11 0,-3 2-1 15,1 1 2-15,-1 4 6 0,-1 1 6 0,-2 2 8 0,3 1 8 0,-1 3 6 16,-1 2 6-16,-1 0-1 0,5 0-1 0,-3 0-6 0,4 1-7 15,0 1-9-15,1-2-9 0,0-1-13 0,4 1-12 0,0-2-13 0,2 0-11 16,1-3-12-16,2 2-10 0,3-4-8 0,0 1-6 0,1-4-4 16,2 0-1-16,1-1 3 0,2-3 7 0,-2-1 10 0,5-1 9 0,-2-5 11 15,-1-2 13-15,1-1 14 0,-1-1 15 0,2-2 13 0,-4-3 13 16,0-2 14-16,0-3 12 0,-1-1 10 0,-4-1 9 0,1-2 10 16,-2-3 8-16,0-1 8 0,-4-4 5 0,-2 1 6 0,0-1 3 0,-4-6 5 15,0 3 4-15,-4-4 4 0,-1 1 3 0,-1-1 4 0,-1 0 4 16,-3 0 7-16,-1-1 5 0,0 0 4 0,-1 3 5 0,2-2 0 15,-2 3 3-15,2 0 1 0,-2 1 0 0,3 1-4 0,2 1-6 0,-2 2-6 16,3-1-5-16,1 4-9 0,2-2-8 0,1 0-13 0,2 4-11 0,-1 1-13 16,6-2-16-16,0 1-12 0,2 0-18 0,0 2-12 0,3-1-12 15,1 1-10-15,2 1-11 0,1-1-6 0,0 5-6 0,2-2-5 16,2 3-5-16,-2 2-4 0,0-1-1 0,2 3-3 0,-2 3-1 0,-1-1 3 16,0 3 4-16,1 3 4 0,-3 2 3 0,0 2 4 0,-3 3 5 15,-1 1 4-15,-4 4 3 0,-2 2 1 0,-4 3 3 0,-5 3-4 16,-2 4-5-16,-5 2-13 0,-5 2-15 0,-5 4-22 0,-5 3-24 0,-6 3-45 15,-2 2-52-15,-5 5-115 0,-5 2-145 0,-3 1-83 0,0 1-54 16,-2 0-26-16,-2-1-15 0,-1 2-1 0</inkml:trace>
  <inkml:trace contextRef="#ctx0" brushRef="#br0" timeOffset="319949.3378">2299 11410 271 0,'-1'0'469'0,"-1"2"-2"0,2-1-85 0,0 1-123 0,0-1-79 0,-2-1-57 0,2 0-35 0,-1 2-20 16,1-2-12-16,0 1-4 0,0-1-3 0,0 0-1 0,0 0-3 0,0 0-5 16,0 0-7-16,0 0-12 0,0 0-14 0,0 0-17 0,0 0-17 15,0 0-18-15,0 0-22 0,0 0-20 0,0 0-28 0,0 0-29 0,0 0-34 16,0 0-37-16,0 0-45 0,0 0-49 0,3-3-57 0,0 2-61 16</inkml:trace>
  <inkml:trace contextRef="#ctx0" brushRef="#br0" timeOffset="330542.2279">7858 9716 307 0,'0'0'298'0,"0"-2"-55"0,0 2-37 0,0-2-29 0,0 2-15 0,0-1-9 0,0 1-9 0,0 0-7 0,0 0-10 0,0 0-8 0,0 0-7 0,0 0-7 0,0 0-7 16,0 0-7-16,0 0-5 0,0-2-5 0,0 2-6 0,0-1-5 15,0 1-6-15,0 0-5 0,0 0-3 0,0 0-6 0,0 0-1 16,0 0-4-16,-1-2-4 0,1 2-4 0,0 0-4 0,0 0-4 0,0 0-4 15,0 0-4-15,0 0-3 0,0 0-4 0,0 0-4 0,0 0-3 0,0 0-3 16,0 0-3-16,0 0-2 0,0 0-2 0,0 0-2 0,0 0 0 16,0 0-1-16,0 0 0 0,0 0 1 0,0 0-2 0,0 0 0 15,0 0 1-15,0 0-2 0,0 0 0 0,0 0 0 0,0 0 0 0,0 0 0 16,0 0 0-16,0 0-1 0,0 0 0 0,0 0-1 0,0 0 0 16,0 0 1-16,0 0-1 0,0 0 1 0,0 0-1 0,0 0 1 15,0 0 0-15,0 0 1 0,0 0 0 0,0 0 1 0,0 0 2 0,0 0 0 16,0 0 2-16,0 0-1 0,0 0 2 0,0 0 1 0,0 0 0 15,0 0 1-15,0 0 0 0,0 0 1 0,0 0 1 0,0 0 1 0,0 0-2 16,0 0 1-16,0 0 0 0,0 0 0 0,0 0 1 0,0 0-1 16,0 0 0-16,0 0 2 0,0 0-1 0,0 0 0 0,0 0 1 0,0 0-2 15,0 0 0-15,0 0 0 0,0 0 2 0,0 0-2 0,0 0 1 16,0 0 1-16,0 0-1 0,0 0 1 0,0 0 0 0,0 0-1 16,0 0 0-16,0 0-1 0,0 0-1 0,0 0-1 0,0 0-1 15,0 0-1-15,0 0-2 0,0 0 0 0,0 0-3 0,0 0-1 0,0 0-2 16,0 0-1-16,0 0-2 0,0 0-1 0,1 0-3 0,-1 0-2 15,0 0-4-15,2 0-3 0,-2 0-5 0,2 0-7 0,-2 0-8 0,1 0-13 16,-1 0-14-16,0 0-26 0,2 0-32 0,-2 0-36 0,0 0-39 16,0 0-56-16,3-1-67 0,0 1-58 0,-3 0-55 0,0 0-30 15</inkml:trace>
  <inkml:trace contextRef="#ctx0" brushRef="#br0" timeOffset="331530.7672">7865 9869 127 0,'0'0'148'0,"0"0"4"0,0 0 2 0,0 0 4 0,0 0-1 0,0 0-4 0,0 0-4 0,0 0-8 0,0 0-6 0,0 0-6 15,0 0-9-15,0 0-6 0,0 0-7 0,0 0-7 0,0 0-7 0,0 0-6 16,0 0-6-16,0 0-8 0,0 0-6 0,0 0-4 0,0 0-4 16,0 0-6-16,0 0-5 0,0 0-4 0,0 0-5 0,0 0-4 0,0 0-6 15,0 0-3-15,0 0-4 0,0 0-4 0,0 0-3 0,0 0 0 16,0 0-4-16,0 0-3 0,0 0-4 0,0 0-6 0,0 0-9 15,0 0-12-15,0 0-19 0,0 0-20 0,0 0-32 0,0 2-39 0,0-2-44 16,0 0-47-16,0 0-75 0,0 0-91 0,2 2-57 0,-2-2-40 16,0 0-19-16</inkml:trace>
  <inkml:trace contextRef="#ctx0" brushRef="#br0" timeOffset="332286.9416">7977 9681 163 0,'6'-13'514'0,"-2"1"-36"0,0 0-61 0,1 2-65 0,0 0-65 0,-2-1-39 0,0 3-25 0,-1-2-15 0,-1 3-9 16,2 0-10-16,-3 0-11 0,2 2-15 0,-2 2-15 0,0-1-16 0,0 1-19 16,0 2-18-16,0 1-20 0,0 0-20 0,0 0-20 0,0 1-16 15,-2 1-13-15,-1 1-6 0,0-1-3 0,0 5-2 0,-3 1 1 0,-2 1 0 16,0 3 2-16,-2 1 2 0,-1 2 2 0,0 3 4 0,-3-1 2 0,1 3 4 16,-1 1 5-16,-2 4 1 0,-1-1-1 0,3-1-4 0,-3 2-4 15,2 3-5-15,1-3-5 0,-2 2-3 0,3 0-1 0,-1 0 0 16,1 1 2-16,1-2-1 0,2 1 3 0,2 0 1 0,-2 0 3 0,3-1 1 15,1 1 2-15,1-3 2 0,0 0 2 0,2 0 1 0,3-2 2 16,0-2 0-16,0 1-2 0,5-1-2 0,-2-3-3 0,3 0-3 16,-1-3-4-16,3 1-2 0,1-3-5 0,-1-1-5 0,2-2-6 0,1-1-4 15,2-2-6-15,-2-4-1 0,4 1-3 0,-2-1 0 0,4-4 0 16,-2-1 2-16,2-1 1 0,-1-2 4 0,-2-1 5 0,2-1 9 16,-2-3 8-16,-3-1 12 0,0-1 11 0,-1-1 9 0,-4 3 7 0,-1-4 6 15,-2 0 3-15,0 0 3 0,-6-1 2 0,0 2 1 0,-2-1 1 0,-3 0-4 16,-3 1-4-16,0 1-9 0,-2 2-9 0,-4 0-8 0,-1 1-9 15,0 4-13-15,-4-1-13 0,1 4-16 0,-3 1-22 0,-1 4-34 0,0 1-40 16,-2 4-64-16,0 2-73 0,0 3-115 0,3 5-133 0,-3 0-69 16,2 3-36-16,3 1-19 0,0 4-10 0</inkml:trace>
  <inkml:trace contextRef="#ctx0" brushRef="#br0" timeOffset="332736.2811">7093 10236 184 0,'2'-5'647'0,"0"0"16"0,-1 1 15 0,-1 1 16 0,2 0-88 0,-2 0-138 0,0 0-108 16,0 3-92-16,0 0-62 0,0 0-46 0,0 0-30 0,0 0-19 0,0 0-20 15,0 0-17-15,0 2-17 0,0-1-17 0,-2 4-16 0,1-1-13 16,-1 2-14-16,-1 2-9 0,-3 0-15 0,1 4-19 0,0 0-18 16,-3 2-20-16,0 3-28 0,-3 0-37 0,0 3-51 0,-1 4-61 0,-1-3-115 15,-2 3-143-15,-2 1-82 0,-1 1-53 0,0 1-25 0,-3 0-14 16,-1 0 2-16</inkml:trace>
  <inkml:trace contextRef="#ctx0" brushRef="#br0" timeOffset="333501.4899">6137 9719 189 0,'0'-5'553'0,"2"-1"7"0,-2-1 4 0,2 2-88 0,-1 0-132 0,-1-1-84 0,2 1-58 0,-1-2-31 0,-1 2-16 15,3 0-8-15,-3 0-1 0,2 3-5 0,-1-3-8 0,-1 2-12 0,0-1-12 16,0 3-12-16,0-1-15 0,0 2-14 0,0 0-13 16,0 0-10-16,0 0-10 0,0 0-12 0,0 0-9 0,0 0-13 0,0 0-12 15,0 0-9-15,-1 0-7 0,-1 3-3 0,2 1-4 0,-3-1-1 16,2 2-1-16,-1 2 0 0,-1 0 2 0,1 3 1 0,-1 0 3 0,-2 1 3 15,0 0 5-15,2 1 8 0,-3 2 5 0,3 1 4 0,-2-2 3 16,2 2 1-16,0-2 0 0,1 1-1 0,-1 0 1 0,1-3-1 0,1 2-1 16,-1-3-1-16,2 0 2 0,0 0 0 0,0-1 1 0,0-1 2 15,2-1 0-15,-1 0 2 0,-1-2 2 0,2-1 3 0,1 1 2 0,-1-2 3 16,3-2 3-16,-2 0 1 0,3 1 2 0,0-2 0 0,2 0 1 16,-1 0-2-16,1-2-2 0,1 2-1 0,-1-1-3 0,2 0-1 15,2-1-2-15,-2 1-3 0,-1 1-4 0,0-2-5 0,1 2-5 0,0 0-3 16,0 0-3-16,-2 0 0 0,2 2-3 0,-2 1-1 0,1-1-1 0,-1 3 0 15,0 0-2-15,1 0 1 0,-2 2-2 0,-1 1-1 0,-1-1 1 16,-2 2 1-16,2 1 2 0,-1-1 2 0,-2 1 0 0,-2 3 1 16,-2-3 1-16,1 2 3 0,-3 0 1 0,0 0 2 0,-2 0 2 0,1 0 2 15,-3-2 3-15,-1 2 3 0,-1 0 2 0,1-2 2 0,-4 0 0 0,0-2 1 16,1 1-1-16,-1-2-7 0,-1 0-7 0,-2-2-12 16,2 2-14-16,-4-5-17 0,1 0-20 0,1-1-24 0,-3-1-30 0,3-1-34 15,-4-1-35-15,4-3-53 0,0 1-66 0,-1-4-77 0,3 1-81 0,1-3-50 16,-1-4-33-16,4 1-8 0</inkml:trace>
  <inkml:trace contextRef="#ctx0" brushRef="#br0" timeOffset="333651.8081">6068 9656 97 0,'8'-15'591'0,"1"5"10"0,-1 1 11 16,-2 0-44-16,2 2-70 0,0 1-104 0,1-1-121 0,-1 2-73 0,2-2-53 16,-1 4-30-16,1-1-19 0,3 3-15 0,-1-3-10 0,1 3-12 15,1-1-10-15,0 2-13 0,0 0-13 0,1 2-18 0,0-1-20 0,0 3-22 16,0-3-21-16,-2 3-25 0,0-1-27 0,-1 2-33 0,0-1-35 15,-2 3-49-15,0-1-57 0,-3-2-97 0,-1 4-118 0,-3-2-69 16,1 1-43-16,-4 2-15 0,-4-2 0 0</inkml:trace>
  <inkml:trace contextRef="#ctx0" brushRef="#br0" timeOffset="334139.8256">5216 10063 181 0,'3'-1'558'0,"-2"-1"12"0,1 2-48 0,0 0-78 0,-1 0-96 0,-1 0-107 15,0 0-66-15,0 0-43 0,2 0-25 0,-1 0-16 0,1 3-9 16,1-1-8-16,-1 1-8 0,1 0-12 0,1 0-12 0,-2 1-10 0,1 2-9 16,0 1-5-16,1 1-2 0,-1-1 0 0,-2 2 2 0,1 1 3 15,1 0 2-15,-3 2 0 0,0 0-2 0,0 2-8 0,0-1-12 0,-3 3-14 16,0-2-23-16,0 1-27 0,-2 2-41 0,0 0-46 0,-1 3-84 15,-2-5-102-15,0 1-89 0,0 3-86 0,-1-2-48 0,1-1-29 0,0-1-12 16</inkml:trace>
  <inkml:trace contextRef="#ctx0" brushRef="#br0" timeOffset="334768.2148">4680 9478 74 0,'0'-2'568'0,"-2"0"14"16,2 0 12-16,-1 1-67 0,-1-1-103 0,2-1-85 0,0 3-74 16,0-3-45-16,0 2-32 0,0-1-20 0,0 2-12 0,0-3-13 0,0 2-14 15,2 0-18-15,-1-1-17 0,-1-1-21 0,2 1-20 0,1 1-17 16,0-3-14-16,2 4-11 0,-2-3-9 0,3 1-8 0,-1-1-5 0,3-1-7 16,1 4-5-16,-1-3-5 0,2 3-3 0,-2 0-4 0,4 0-2 15,-4 0-2-15,2 0 1 0,-1 3 1 0,1-3 0 0,-2 4 0 16,1 1 0-16,-1-2-1 0,0 4 1 0,-3 0 1 0,4 2 1 0,-4-1 2 0,-2 2 1 15,2 0 2-15,-2 2 3 0,-1 0 3 0,-1 1 3 0,-1-1 3 16,-1 1 2-16,-1 0 3 0,-1-1 1 0,0 4 3 0,-2-5 1 0,0 2 3 16,-1 0 0-16,1-3 3 0,-1 2 0 0,1-3 1 0,0 3 2 15,0-4-1-15,-1 0 0 0,3-1 1 0,-2-1 0 0,1 0 0 0,0-2 1 16,1 1 2-16,2-2 0 0,-1-1 2 0,0 3 1 0,2-5-1 0,-2 2 2 16,0 0 0-16,2-2-2 0,0 0-2 0,0 0-1 0,0 0-2 15,2 0-1-15,0 1-3 0,0-1 0 0,1 2-1 0,2-2-4 0,0 0-4 16,0 2-3-16,1-2-6 0,2 0-4 0,0 3-4 0,0-3-1 15,1 4-1-15,0-3-2 0,1 3-1 0,-2-1 0 0,3 0 0 0,-2 1-4 16,1 0 1-16,-1 1 0 0,-1 0 1 0,0 2 4 0,3-1 1 16,-5 1 4-16,1-2 2 0,-1 4 3 0,-1-1 3 0,-2 1 1 15,3-3 1-15,-4 4 1 0,1-3 3 0,-1 1 3 0,-1-1 4 0,-1 1 4 16,-1 0 7-16,-2-1 8 0,-1-2 8 0,1 2 11 0,-3-1 8 16,0-2 8-16,-1 1 6 0,-1-1 6 0,-4-2 3 0,2 1 5 0,-1-2 1 15,-1 0 2-15,-1-1 0 0,-1 0 0 0,-1-1-4 0,0 0-5 0,0-1-12 16,-2 1-18-16,1-2-23 0,1-2-28 0,0 2-35 0,0-1-37 15,2 1-73-15,-1-3-90 0,1 2-110 0,2-1-118 0,0-2-68 0,1 2-42 16,1-2-22-16,0 2-12 0</inkml:trace>
  <inkml:trace contextRef="#ctx0" brushRef="#br0" timeOffset="335103.9174">4247 10063 330 0,'1'-3'616'0,"1"-1"14"0,0 0 12 0,-1 0-64 0,-1 1-103 0,2 1-98 0,-1-1-96 0,-1 3-60 16,0 0-45-16,0 0-29 0,0 0-25 0,0 0-17 0,0 0-19 0,0 0-17 16,0 0-17-16,0 3-18 0,0-1-16 0,0 1-14 0,0 2-14 15,-1 2-7-15,-1-2-4 0,2 2-1 0,-3 2 3 0,1 1-1 0,-1 2-1 16,0 3-8-16,-2-1-8 0,-1 1-17 0,1 2-21 0,-3 2-32 0,0 1-36 16,-2-2-58-16,0 1-70 0,0 1-106 0,-2 1-124 0,1-1-71 0,-1 2-47 15,-2-2-20-15,1 2-6 0</inkml:trace>
  <inkml:trace contextRef="#ctx0" brushRef="#br0" timeOffset="335601.9992">3763 9634 158 0,'-2'-6'585'0,"1"-1"15"0,1-1-7 0,-2 1-20 0,-1 1-98 0,1-4-140 0,1 3-78 0,-1 2-49 0,-2-4-28 0,4 4-18 0,-2-3-11 0,1 2-7 15,-1 0-9-15,2 0-11 0,-2 1-12 0,1 2-12 0,1-2-13 0,-2 2-16 16,2-1-13-16,-1 1-13 0,1 1-11 0,0 0-9 0,0 2-11 15,0 0-7-15,0 0-9 0,0 0-9 0,0 0-10 0,0 0-7 0,0 2-6 16,0 0-3-16,0 3-2 0,1 0-2 0,-1 2 1 0,0 1 1 16,0 1 3-16,0 3 4 0,2 1 6 0,-2 3 5 0,0 1 5 0,0 2 6 15,0 1 4-15,0 2 4 0,0 1 1 0,0 2 0 0,0 2-8 0,0-1-14 16,0 3-19-16,0 0-25 0,0 0-30 0,0 1-33 0,1 3-44 16,3-1-50-16,-1 2-110 0,1-1-142 0,-1 2-83 0,-1-1-56 0,1-1-26 15,2 0-15-15,-2-1 0 0</inkml:trace>
  <inkml:trace contextRef="#ctx0" brushRef="#br0" timeOffset="339435.9405">9676 9083 433 0,'0'-3'485'0,"0"-2"-13"0,0 2-96 0,0 0-140 0,0-1-68 0,0 2-33 0,0 0-17 0,0 1-8 16,0 1-5-16,0 0-3 0,0 0-4 0,0 0-7 0,0 0-9 16,0 0-8-16,0 0-11 0,0 0-12 0,0 0-12 0,0 0-10 0,0 0-13 15,0 0-9-15,0 0-9 0,0 0-6 0,-1 1-3 0,-1 1-2 16,2 0 3-16,-2 2 5 0,2 0 2 0,-1 3 6 0,-2-2 2 0,1 4 4 15,-1 0 5-15,0 2 5 0,1 3 6 0,-2 2 7 0,0 2 8 16,-1 1 7-16,1 3 5 0,-4 3 2 0,3 0-1 0,-1 3-2 16,-1 4-1-16,-2 1-4 0,1 3-1 0,0 1-3 0,0 2-4 0,-2 2-4 15,1 1-5-15,0 2-4 0,-2 2-7 0,1 1-6 0,1-1-1 16,-2 4 0-16,3 1 2 0,-2-2 0 0,0 3 1 0,0 3-1 0,2-3 2 16,-3 2 1-16,2 0-1 0,1 2 2 0,-1-4 0 0,0 4 1 15,1-1 2-15,0-4 2 0,0 0-3 0,-1 0-3 0,1-1-4 16,0-2-3-16,-3-2-3 0,3-2-4 0,-1-1-3 0,-2-2 0 0,3-2-3 15,-2-2 0-15,2-1-3 0,-1-3 0 0,1 0 1 0,-2-4-1 16,1 0-1-16,1-3 0 0,0 0 0 0,2-3 1 0,-2-1 1 0,0-3 0 16,3-1 0-16,-1 0 2 0,1-3 1 0,1-1 0 0,-1-2 2 15,2-3 2-15,0 3 3 0,-1-4 0 0,3-1 4 0,-1-2 2 0,-1 0 4 16,1-2 1-16,2 0 6 0,-1 0 1 0,-1-1 4 0,2-1 2 16,0-1 1-16,0 0 3 0,0 0 2 0,0 0 1 0,0 0-1 0,0 0 2 15,0 0 0-15,0 0 0 0,0 0 3 0,0 0 1 0,0 0 2 16,0 0 1-16,0 0 0 0,0 0 4 0,0-1-1 0,-2 1 0 15,2-2 0-15,0 2-1 0,-2 0-1 0,0-1 0 0,1-1-4 0,-1 2-3 16,0-1-4-16,-1-1-6 0,0 2-7 0,-2-3-4 0,2 3-6 16,-2-3-4-16,-2 1-5 0,-2 0-3 0,1 0-3 0,0-1-2 0,-4 1-1 15,-1-1-1-15,-1 0-1 0,0 2-1 0,-3-2 0 0,1 2 0 16,-3-1-2-16,-2-1 1 0,0 2 1 0,-4-2 0 0,0 0 2 0,-2 3 2 16,-3 0 1-16,0 0 1 0,-1-2 3 0,-3 0 1 0,-2 2 2 15,-1 0 3-15,-2 0 0 0,0 0 3 0,-3 0 2 0,-2 0 1 0,-2 0 0 16,-1 0-1-16,1 0 0 0,-4 0-2 0,-2 0-2 15,1 0-1-15,-3 0-3 0,-1 2-4 0,-2 0-3 0,0-2-2 0,0 0 0 16,-3 0 1-16,0 3 2 0,-3-3 1 0,0 4 2 0,-2-3 2 16,-5 1 1-16,0 1 2 0,-4-1 0 0,-2-1 0 0,-1 3 1 0,-5-4-1 15,1 3 0-15,-3-2 0 0,-1 2-1 0,-2-2-2 0,0 1-1 16,1 0 0-16,-2-2 1 0,0 2 1 0,-1 1-1 0,-1-3 1 0,-2 0-1 16,1 0 0-16,-3 2 0 0,1-1 1 0,-2-1-2 0,-2 2 0 0,0-1 3 15,-1-1 5-15,3 0 2 0,-2 0 1 0,3 0 1 0,-1-1-1 16,2-1 0-16,1 1 1 0,-1-1-1 0,3-1 1 0,3 1 1 0,3-3 2 15,0 2 2-15,2-1 2 0,3-1-5 0,0 0-6 0,6-2-5 0,1 4-3 16,2-2-1-16,5 1-1 0,2-1 2 0,1 1 0 0,5-3 0 16,0 5 2-16,4-3 0 0,1 2 3 0,4 0 0 0,1-2 3 15,4 1 2-15,-1 0 2 0,4 0 3 0,2 0-1 0,2 1 0 0,0 0-2 16,3 0-1-16,1-1-2 0,2 1 0 0,0 1-2 0,3-1 1 0,1 0-1 16,1 2-2-16,0-1 0 0,3-1-2 0,1 2 0 0,1-1-1 15,1 1 0-15,1-2 1 0,1 1-1 0,4 0 0 0,-2 2 0 0,2-1-2 16,2 0 0-16,0 1-3 0,1-2-2 0,1 2-6 0,1-1-5 15,0-1-6-15,2 2-8 0,-2 0-7 0,3-1-7 0,-1 1-8 0,1 0-10 16,2-2-11-16,-2 2-14 0,2 0-16 0,-3 0-20 0,3-1-20 16,-2-1-19-16,0 2-31 0,2 0-35 0,-2 0-69 0,2-3-84 0,-2 1-87 15,2 2-90-15,2-2-44 0,-1-1-19 0,2 3-4 0</inkml:trace>
  <inkml:trace contextRef="#ctx0" brushRef="#br0" timeOffset="341569.3497">803 12463 535 0,'2'-3'574'0,"-2"-2"2"0,0 0-1 0,0 1-105 0,0 1-155 0,0 3-92 0,0-4-59 0,0 4-37 0,0 0-25 16,0 0-18-16,0 0-16 0,0 0-14 0,2 2-13 0,-2 0-11 0,2 1-10 16,-1 1-8-16,-1 1-9 0,2 3-6 0,-2 1-5 0,3 2-2 15,-1 1 1-15,-1 4 2 0,1 1 5 0,1 1 5 0,-3 2 8 0,2 3 6 16,-2 0 6-16,1 2 0 0,1 1 2 0,-2 1 1 0,0-1 1 0,0 4-1 15,0-1-1-15,0 1-4 0,0 0-5 0,-2 0-8 0,1 1-11 0,1-4-11 16,-2 1-13-16,-1 1-17 0,1-1-17 0,1-3-22 0,-1 0-23 0,0-2-29 16,1 0-30-16,1-2-32 0,-2-3-33 0,2-2-42 0,0 1-47 15,2-4-68-15,-2-1-79 0,3-5-39 0,0 2-22 0,-1-5-5 0</inkml:trace>
  <inkml:trace contextRef="#ctx0" brushRef="#br0" timeOffset="341868.4983">1084 12675 322 0,'-5'0'518'0,"-3"-2"1"0,0 2-1 0,0 2-96 15,-4 1-145-15,2 2-92 0,-4-1-63 0,0 1-37 0,-2 1-23 0,-1 2-9 16,-1 1-1-16,1-1 0 0,-2 2 1 0,1 0-1 0,0 2 0 0,-1-2-5 16,4 0-6-16,-2 1-6 0,3-2-8 0,0 1-5 0,1-1-4 15,3-2-3-15,1 0-5 0,3-1-1 0,1-2-2 0,0 1-2 0,2-2 1 16,1-1-1-16,1 2-2 0,1-1 1 0,1 0 3 0,1-2 1 0,3 2 0 15,-1 0 1-15,3 0 0 0,2 0 0 0,-1 0 0 0,3-1 1 0,3 2 1 16,-1-1 2-16,1 2-1 0,2 0 0 0,0-2 0 0,0 4-3 16,1-1-3-16,1 2-2 0,0-2-2 0,-2 2-2 0,2 2-1 0,-1 0-1 15,-1 3-1-15,1-1 0 0,-1 2-1 0,-2 1-2 0,1-2 1 0,-2 2 1 16,-1 2 1-16,-1 0 0 0,1-3 1 0,-2 4-1 0,0 1-5 0,-1-4-7 16,-3 4-10-16,2-3-13 0,-1 0-15 0,-1 1-19 15,-2-1-22-15,1-3-25 0,0 0-25 0,0-1-35 0,0-1-40 0,2-1-46 0,-2-3-52 16,0-2-65-16,1 0-70 0,1-2-37 0,2-3-20 0</inkml:trace>
  <inkml:trace contextRef="#ctx0" brushRef="#br0" timeOffset="342671.7655">1275 12870 410 0,'-3'-8'558'0,"-2"2"9"0,2 2-25 0,1 0-42 0,-2 1-111 15,2 0-145-15,1 1-83 0,-1 0-55 0,2 1-31 0,-1 1-21 0,1 0-10 16,0 0-8-16,0 0-8 0,0 1-9 0,0 1-10 0,0 1-9 0,0 0-5 15,0 1-5-15,1 1 0 0,-1 1-1 0,2-1 2 0,-2 2 3 16,3 0 1-16,0-1 3 0,0 1 2 0,0 0 0 0,0-2-1 0,-1 2-1 16,1-2-2-16,0-2-1 0,2 0-2 0,0 1-1 0,-1-3-3 15,1 1-4-15,-2-2-1 0,2 0 1 0,-2-2-3 0,2 1-3 0,-2-3 2 16,3 1 1-16,-3-2 2 0,2-1 2 0,0 0 3 0,-3-1 4 16,1-3 3-16,0 0 4 0,-1 4 6 0,-1-3 5 0,1 0 6 0,-2 0 6 15,0 0 7-15,-2 1 7 0,1 0 4 0,1-2 1 0,-2 3 2 16,-1 1 1-16,0 1 0 0,1-1-2 0,-3 2-4 0,2 1-1 0,0-1-5 15,1 2-3-15,-2 1-7 0,1-1-6 0,0 1-8 0,-1 1-7 0,1 1-4 16,0 1-5-16,1-1-2 0,-3 3-1 0,2 1-1 0,-1-1-1 16,-1 3-1-16,2 1 1 0,1 1 1 0,-1 1-1 0,0 2 3 0,1 0 1 15,1 1 3-15,-1-2 0 0,2 4 4 0,0 0 3 0,2 1 3 16,-1-1 1-16,2-1-1 0,1 1 2 0,-1 0-1 0,2 1-3 0,2-5-2 16,0 3-3-16,-1 0-7 0,2-4-8 0,1 2-8 0,-1-2-7 0,2-1-12 15,-2-3-11-15,3 1-13 0,0-3-13 0,3-1-11 0,-3-1-13 0,2-2-7 16,1-2-8-16,-1-2-4 0,1-1-7 0,0-2 2 0,0-1 6 15,-1 0 7-15,1-4 10 0,-1-1 11 0,0-1 10 0,-1 3 16 0,-2-4 17 16,-1 0 22-16,1-2 22 0,-4 0 22 0,0 3 22 0,-1-3 22 16,0 3 22-16,-1-3 16 0,1 3 18 0,-3 1 13 0,-1-1 11 0,1 4 11 15,-2 0 8-15,2 0 3 0,-2 3 0 0,0 1-7 0,0 0-11 16,0 1-13-16,0 1-15 0,0 1-16 0,0-1-16 0,0 3-17 0,0 1-19 16,0 0-17-16,0 0-16 0,0 0-13 0,1 1-12 0,-1 1-6 15,2 1-4-15,-2 0-3 0,1 3 0 0,1-2 3 0,-2 4 1 0,3-1 1 16,-1 3 6-16,0 0 3 0,-1-1 4 0,3 2 3 0,0-1 3 15,-1 0-1-15,0 0-2 0,0 0-3 0,2 0-4 0,0-1-5 0,-2-1-4 16,3 0-4-16,-1-1-4 0,1-1-4 0,-1-1-4 0,0-3-4 0,4 0-5 16,-4 0-5-16,3-4-4 0,0-1-1 0,1 0 1 0,-1-3 1 15,2-2 5-15,2 0 4 0,-2-2 8 0,-1-2 7 0,4-2 7 0,-5 0 11 16,1 1 12-16,1-2 14 0,-4-1 13 0,2 0 15 0,-3 2 16 16,0 1 16-16,-2 0 14 0,1 1 10 0,-2 2 9 0,1-2 3 0,-3 4 0 15,2 0-3-15,-2 2-6 0,0 2-12 0,0-1-13 0,0 2-12 0,0 2-13 16,-2 0-12-16,2 1-15 0,0 1-12 0,-3 3-15 0,1 2-10 15,1 3-9-15,-4 2-5 0,2 6-2 0,0 2 1 0,0 2 1 0,-1 4 5 16,1 4 5-16,0 2 5 0,0 6 5 0,1-1 4 0,-2 6 3 16,4-1 2-16,-2 3 4 0,2 1 0 0,0 1 0 0,2 0 2 0,-2 3 2 15,3-1 2-15,-2 1 2 0,-1-2 0 0,0 1-1 0,0-3 1 0,0 1-1 16,0-3 1-16,-1-3-1 0,-2-2 0 0,1-5 1 0,1 1 7 0,-1-7 12 16,-1-3 14-16,1-2 18 0,1-5 9 0,-3-2 8 0,1-5 5 15,0-2 2-15,-2-4 1 0,-1-2 0 0,0-5-2 0,1-2-3 0,-1-2-9 16,-1-5-11-16,-2-2-24 0,3-3-25 0,-1-5-34 0,1-2-33 15,1-1-29-15,-1-5-25 0,3 0-24 0,3-4-26 0,0 0-23 0,3-2-22 16,3-2-22-16,2 1-22 0,0-1-24 0,3-1-24 0,2 1-38 16,1 0-42-16,3 1-52 0,-1-1-55 0,3 1-43 0,0 2-36 0,-2 1-7 15,4 3 9-15</inkml:trace>
  <inkml:trace contextRef="#ctx0" brushRef="#br0" timeOffset="342837.5318">2107 12864 72 0,'-5'-2'588'0,"2"-1"4"0,-2 2 4 0,3-1 1 0,-1 1 2 0,0-2-131 0,1 1-196 0,1 0-120 15,1 0-85-15,1 1-55 0,1-1-46 0,1 1-35 0,2-3-32 16,0 3-34-16,1-1-35 0,3 1-46 0,1-3-52 0,3 2-62 0,-1 0-70 16,1 1-60-16,-1-1-57 0,1 0-27 0,-2 2-10 0</inkml:trace>
  <inkml:trace contextRef="#ctx0" brushRef="#br0" timeOffset="342984.7995">2132 13055 109 0,'-3'7'522'0,"1"-2"13"0,-1-2 13 15,1-1-64-15,2 1-103 0,-1-1-85 0,1 1-80 0,0-3-52 16,0 0-38-16,1 0-21 0,-1 0-13 0,2 0-11 0,3 0-13 0,0-3-22 16,2-1-27-16,-1 2-36 0,3-1-37 0,0-2-43 0,5 0-44 0,-3-2-62 15,3 2-68-15,1-2-91 0,0-1-103 0,0 1-58 0,0-1-36 16,0 1-14-16</inkml:trace>
  <inkml:trace contextRef="#ctx0" brushRef="#br0" timeOffset="343368.5075">2456 12726 366 0,'0'-6'608'16,"-2"-2"13"-16,2 2 12 0,-1-2-48 0,-1 5-79 0,2-4-113 0,0 3-131 15,0 0-77-15,0 0-50 0,0 1-30 0,2 1-16 0,-1 2-13 16,2-3-13-16,1 3-16 0,-1 0-18 0,3 0-14 0,0 0-14 0,1 0-11 15,1 3-9-15,0-1-4 0,1 3-2 0,-1 0 1 0,0 0 2 16,2 3 3-16,-1 1 3 0,-1 1 4 0,-2 1 2 0,3 2 1 0,-4 1 0 16,0 1 1-16,0 1-1 0,-2 1 0 0,-1 3 0 0,-1-3 1 15,-1 4 0-15,-1-1 2 0,-1 1-1 0,0-1 1 0,-1 0 1 0,0-2 1 16,-2 2 2-16,2-3 1 0,-3-1 3 0,3-1 4 0,0 0 4 0,-1-3 3 16,1 0 4-16,0-2 3 0,1-1 4 0,-1 0 2 0,1-1 2 15,1-1 2-15,-1-1 1 0,2-2-1 0,0 1-1 0,0-2 0 16,0-1-4-16,0 0 0 0,2 1-1 0,-1-3-1 0,3 0 1 0,-1 2 0 15,3 0-1-15,-1-2 1 0,4 0 0 0,1 0-1 0,1-2 1 0,1 0-2 16,1 2 1-16,4-3-2 0,0 1-2 0,1-1-2 0,0-1-2 0,1 1-4 16,3-2-3-16,-3 0-2 0,1 2-4 0,-1-1-1 0,1-1-3 15,-2 0-2-15,0 1 1 0,-1 1 2 0,0-1 2 0,-2 1 2 0,0-2 4 16,-3 3 3-16,-1-3 4 0,1 2 1 0,-4-1 3 0,0 1 2 0,-3 1 0 16,1 0-11-16,-1 1-17 0,-2-1-25 0,-1 0-27 0,-2 2-50 15,0 0-56-15,0 0-115 0,-5 0-143 0,0 2-103 0,-4-2-83 16,1 3-46-16,-3-1-25 0,-3 0-18 0,-1 1-11 0</inkml:trace>
  <inkml:trace contextRef="#ctx0" brushRef="#br0" timeOffset="356535.8805">9172 8721 438 0,'0'-2'512'0,"0"2"-40"0,0 0-63 0,0 0-95 0,0 0-114 0,0 0-64 0,0 0-40 0,2 2-23 0,-1-1-13 0,1 2-9 16,0 0-1-16,1 3-5 0,1-1-5 0,-1 2-4 0,2 0-6 16,-2 3-6-16,2-1-4 0,-2 1-6 0,2 2-4 0,-1 0-3 0,1 0-5 15,-3 1-3-15,1 3 0 0,0-3-1 0,-1 3 0 0,-2-1-1 16,2 0 4-16,-2 1 2 0,0 0 0 0,-2-1 4 0,0 0 3 16,-1 0 2-16,0 0 5 0,0 0 3 0,-3-2 4 0,1 0 3 0,-1 1 2 15,-1-4 3-15,-3 2-1 0,1-2 1 0,1 1-1 0,-1-2 1 16,-4 0-2-16,4-2-1 0,-3 0 0 0,0 0-4 0,1-2-2 0,0 0-8 15,1 0-14-15,-1-2-20 0,0-1-24 0,0-2-27 0,3 0-29 16,-1 0-48-16,1-2-58 0,3-1-94 0,-1-2-113 0,1 0-73 16,2 0-53-16,-2-2-26 0,5-3-15 0</inkml:trace>
  <inkml:trace contextRef="#ctx0" brushRef="#br0" timeOffset="356881.9112">9224 8470 347 0,'-3'-5'560'0,"1"0"6"15,1 1 5-15,-1-1-106 0,0 0-159 0,2 3-96 0,-2-1-65 0,0 2-41 16,2 0-26-16,0 1-18 0,0 0-14 0,0 0-11 0,0 0-11 16,0 2-9-16,0 1-9 0,0-1-7 0,0 3-6 0,0 0-2 0,0 0 0 15,0 4-1-15,0-4 1 0,-1 2 3 0,1 2 4 0,0-1 3 16,0-2 1-16,0 0 0 0,0 1 0 0,0-1 0 0,0-2 0 15,0 1 3-15,0 0 1 0,0-3 4 0,0 3 3 0,0-3 3 16,0-1 4-16,0-1 2 0,0 0 2 0,0 0 1 0,1-1-1 0,-1-1 0 16,2 0 1-16,0-3-2 0,0 2 1 0,1-1-3 0,-1-3 0 15,0-1-4-15,-1 0-4 0,2 1-4 0,-1 0-3 0,0-2-3 16,-1 1-1-16,-1-1 1 0,2-1-2 0,-1 3 0 0,1-1 0 0,-2 1-2 16,0 2-1-16,0 0-4 0,0 0-2 0,0 2-2 0,0 0-2 0,0 1-8 15,0 2-8-15,0 0-16 0,-3 0-16 0,1 3-27 0,-1 2-31 16,1-1-43-16,1 2-49 0,-1 2-76 0,-1 1-86 0,1 0-74 15,1 4-64-15,-1-2-35 0,0 2-20 0</inkml:trace>
  <inkml:trace contextRef="#ctx0" brushRef="#br0" timeOffset="358349.8014">10316 8838 18 0,'-3'0'534'0,"2"0"4"0,1 0 2 0,-2 0-99 0,0 0-149 0,1 2-84 0,-2-2-54 0,1 3-29 0,1-2-14 0,-1 2-9 16,2 2-2-16,-1-1-4 0,-1 0-7 0,2 2-8 0,-2 2-7 15,2-1-7-15,-1 1-6 0,-1 2-4 0,2-1-1 0,-1 2-5 0,1 1-3 16,0 0-6-16,0-2-5 0,0 3-3 0,0-1-5 0,0 0-2 16,0 3-3-16,1-4-1 0,-1 1-2 0,2 1-1 0,-1-1-2 15,1 0-4-15,1 1-10 0,0-3-8 0,2 1-10 0,-2-1-12 16,0 0-15-16,0-1-21 0,2-1-21 0,-2 0-25 0,2 0-25 0,0-3-27 16,1 0-28-16,2-1-45 0,-2-1-50 0,2-1-77 0,2-2-89 0,-1 0-55 15,-1 0-39-15,5-3-13 0</inkml:trace>
  <inkml:trace contextRef="#ctx0" brushRef="#br0" timeOffset="358684.2501">10370 8496 216 0,'-6'-2'478'0,"0"-1"-18"0,1 3-29 0,0-1-102 0,0 1-134 16,0 1-76-16,1 2-45 0,-1 0-20 0,2 1-7 0,1 1-6 0,-1 3-1 15,0-3-3-15,1 4-4 0,1-1-2 0,-1 3-4 0,2-2-6 16,-1 1-4-16,1 0-3 0,0 0-3 0,1 0-2 0,-1 0 0 0,2-1-2 16,-1 1-1-16,1-2 1 0,1 0 1 0,-1 0 3 0,-1-1 3 15,1-2 3-15,1 0 5 0,-1-2 2 0,-1 1 0 0,1-3 2 16,2 1-1-16,-2-2 1 0,1-2 1 0,2-1 2 0,-2-2 3 0,0 0 4 16,-1 0 3-16,1-1 3 0,0-1 0 0,1-3 1 0,0 2 0 15,-2-4 2-15,-1 2 4 0,1-3 4 0,-1 1 5 0,-1 2 1 16,0-2 2-16,-1 1-1 0,-1-1-2 0,2 2-5 0,-3 1-6 0,1 0-5 15,0 1-6-15,0 1-6 0,0 0-6 0,-1 4-7 0,2-2-8 16,-1 2-13-16,-1 3-14 0,0 0-23 0,-2 1-29 0,0 3-44 0,2 1-51 16,-3 4-77-16,1 0-90 0,0 2-90 0,0 2-92 0,-1 1-46 15,0 3-24-15,1-1-13 0</inkml:trace>
  <inkml:trace contextRef="#ctx0" brushRef="#br0" timeOffset="365333.402">24005 6529 140 0,'-2'0'151'0,"1"0"-15"0,1 0-9 0,-2 0-5 0,2 0-3 0,-2 0-2 0,2 0-5 0,0 0-4 0,0 0-4 16,0 0-6-16,0 0-7 0,0 0-6 0,0 0-7 0,0 0-9 15,0 0-9-15,0 0-7 0,0 0-5 0,0 0-8 0,0 0-3 0,0 0-3 16,0 0-3-16,0 0 0 0,0 0-3 0,0 0-1 0,0 0-2 15,0 0-3-15,0 0 0 0,4 2-1 0,-3-1 0 0,2-1 1 0,1 2-1 16,2-1 0-16,0-1 0 0,5 1-2 0,-3 1-2 0,4 0-2 16,1 1 0-16,2-2-1 0,0 1 0 0,3 1 2 0,1-2-1 0,1 2-1 15,1-2 0-15,0 1-2 0,2 1-1 0,1-1-1 0,-2-2-1 16,4 2 0-16,-1 1 0 0,1-1-1 0,0 0 0 0,0-1-1 16,-1 1-1-16,0-1-2 0,2-1-1 0,-4 1 1 0,2 2-2 0,-2-3 0 15,1 0 1-15,-4 0-2 0,0 0 0 0,-2 0 0 0,-1 0 0 16,-2 0 0-16,-1 0 0 0,-5 0 2 0,3 0-1 0,-3 0 0 0,-1 0-1 15,-4 0-1-15,1 0-2 0,-1 0-3 0,-1 0-2 0,-2 0-6 0,-1 0-3 16,0 0-3-16,0 0-4 0,-1 0-7 0,-2-3-6 16,-1 2-5-16,-2 1-10 0,-1-1-11 0,-3-1-9 0,-2 2-10 0,0-1-11 15,-2 1-14-15,-4-4-9 0,-1 4-10 0,-1-1-11 0,0-1-12 16,-3 0-5-16,-1 2-3 0,1 0-2 0,-1-2 1 0,-2 1 4 0,1-1 8 16,-2 0 7-16,2 1 9 0,-2 1 13 0</inkml:trace>
  <inkml:trace contextRef="#ctx0" brushRef="#br0" timeOffset="365600.387">24078 6549 23 0,'-15'0'82'0,"5"0"7"0,0 0 3 0,2 0 2 0,1 0 0 0,-2 0-1 16,4 0-1-16,2 0 1 0,0 0 2 0,0 0 0 0,1 0 3 16,2 0 0-16,0 0-1 0,0 0-4 0,0 0-2 0,2 1 0 0,-1 0-1 15,3-1-1-15,0 2-1 0,1-2-4 0,4 1-3 0,-1 1-5 16,0-2-6-16,2 2-7 0,2-1-5 0,1-1-5 0,1 0-4 0,1 0-2 16,0 0-6-16,0 2-5 0,2-2-4 0,1 0-6 0,0 0-5 15,3 0-3-15,-2 0-2 0,1 0-2 0,2 0-1 0,-1 2-3 0,1-2-1 16,0 0-1-16,-1 0-2 0,4 2 0 0,-3-2 0 0,4 1-3 15,-3-1 0-15,1 0 1 0,2 0-2 0,-1 0 0 0,-3 0 1 16,1 0-2-16,-2 0 0 0,1 0 0 0,-1 0 0 0,-4 0-1 16,0 0 0-16,0 0 0 0,-4 0 1 0,0 0-1 0,-2 0-1 0,-1 0 0 15,-2 0-1-15,-2 0-2 0,0 0-2 0,-3 0-6 0,0 0-7 16,1 0-9-16,-3 0-12 0,1 2-13 0,-2-2-22 0,0 2-22 0,-2-1-36 16,1 2-40-16,-3 1-51 0,0-2-56 0,-4 1-65 0,2 2-69 15,-2-3-39-15</inkml:trace>
  <inkml:trace contextRef="#ctx0" brushRef="#br0" timeOffset="369066.4774">654 13779 389 0,'-3'-2'432'0,"3"1"-33"0,-2-2-79 0,1 1-103 0,1 1-61 0,-2 1-40 0,2 0-23 0,0 0-14 0,0 0-6 0,0 0-3 0,0 0-2 16,0 0-2-16,0 0-3 0,0 0-7 0,0 0-7 0,0 0-10 0,0 0-9 15,0 0-7-15,0 0-9 0,0 0-6 0,0 0-4 0,0 0-5 0,0 0-3 16,0 0 1-16,2 0-1 0,-1 0 1 0,1 0 2 0,2 0 1 15,1 0 2-15,-2 1 3 0,4-1 0 0,1 0 3 0,1 0 3 0,-1 0 3 16,3-1 2-16,3 1 2 0,1-4 2 0,2 3 1 0,2-2 1 0,1 0-1 16,4-1-1-16,1-1 1 0,4 0-2 0,1-2-4 0,1-1 2 15,3 1 2-15,0-2 1 0,3-1-2 0,1 1 0 0,4-2-2 16,-2 0 1-16,1 0 1 0,3 0 0 0,-1-1 1 0,-1 0 1 0,0 0-1 16,-1 2 1-16,0 0 1 0,-1 0-2 0,-2 1-4 0,-1-1-3 0,-4 3-1 15,-1 2-5-15,-4-1-2 0,-2-1-7 0,-2 3-3 0,-2 0-8 16,-2 1-4-16,-4 0-4 0,-2-1-6 0,-3 3-5 0,-1 0-4 0,-2 0-6 15,-4 1-5-15,1 0-6 0,-3 0-4 0,-2 0-2 0,0 0-3 0,-3 0-3 16,-2 1-1-16,-1 0-5 0,-2 0-7 0,0 3-11 0,-2-1-13 0,-2-2-18 16,-1 4-18-16,-1-1-21 0,-1 1-23 0,0 1-22 0,-1-2-22 15,-3 2-30-15,3 1-33 0,-3 1-36 0,1-1-38 0</inkml:trace>
  <inkml:trace contextRef="#ctx0" brushRef="#br0" timeOffset="369433.7832">733 13841 147 0,'-13'4'361'0,"-2"-3"-72"0,2 1-55 0,2 1-46 16,0-2-28-16,1 1-20 0,1-2-8 0,3 1-6 0,-1 0-4 0,2-1-4 16,2 2-6-16,0-2-7 0,1 0-10 0,1 0-10 0,1 0-12 0,0 0-13 15,0 0-11-15,1 0-8 0,1 0-7 0,1 0-4 0,2 0-4 16,0 0-4-16,1 0-2 0,2 0 1 0,0 0 0 0,1 0 3 0,1 0-1 15,4 0 2-15,-1-2 2 0,2 2 1 0,0-2 0 0,4 0-1 0,-1-1-1 16,2-1-1-16,2 0-2 0,1 0-1 0,0 0-2 0,4-2-2 0,-2 1-3 16,5-2-3-16,-2 0-2 0,4 0 0 0,1-3-1 0,0 3 0 15,2-1 0-15,1-2 0 0,2 2 1 0,0 0 1 0,0-4-2 0,3 4 1 16,-3-4 0-16,0 2 1 0,3 0 0 0,-3 1-1 0,0 0-1 16,0-1-1-16,-2 0-2 0,-1 1-2 0,-2-1 1 0,-1 2 1 0,-2 1 1 15,-2-3 5-15,-3 5 3 0,-2-1 5 0,-1-1 1 0,-3 2 3 0,-3 0 1 16,-2 0 4-16,-3 2 1 0,-3 1 4 0,1-1 2 0,-2 1 3 0,-4 0 0 15,0 2 0-15,0-3-4 0,-3 3-4 0,0 0-4 0,0 0-4 16,0 0-10-16,0 0-10 0,0 0-15 0,-1 0-16 0,-1 0-25 0,-1 0-28 16,0 3-39-16,-1-3-46 0,1 2-52 0,-1 0-58 0,-1 1-85 15,2-1-98-15,1 1-58 0,-1 2-39 0,1-1-14 0</inkml:trace>
  <inkml:trace contextRef="#ctx0" brushRef="#br0" timeOffset="372747.0211">9354 8814 389 0,'-2'-3'563'0,"-1"3"-32"0,1 0-56 0,1 0-84 0,-1 0-98 0,2 0-57 15,0 0-39-15,-3 0-26 0,1 0-18 0,2 0-17 0,0 0-15 0,0 0-15 16,0 0-16-16,0 0-14 0,0 0-13 0,0 0-10 0,0 0-10 15,0 0-7-15,0 0-6 0,0 0-3 0,2 3-1 0,1-3 0 0,0 0 0 16,2 0 0-16,-1 0-1 0,0 0 1 0,4 0 0 0,0 0-1 16,-2 0-3-16,2 0 0 0,1-3-3 0,1 3-1 0,0 0-1 15,0-2-3-15,-1 2-1 0,-1-1-3 0,0-1-3 0,2 2-7 0,-2-1-8 16,-1-1-10-16,-1 2-11 0,2-2-14 0,-3 2-15 0,1-1-16 16,-3 0-18-16,0 1-19 0,1 0-19 0,-3 0-22 0,-1 0-22 0,0 0-24 15,0 0-25-15,-3 2-25 0,0 0-27 0,0 1-25 0,-4 0-27 16,2 2-22-16,-4-1-23 0,1 1-25 0,0 0-27 0,-2 2-10 15</inkml:trace>
  <inkml:trace contextRef="#ctx0" brushRef="#br0" timeOffset="372916.3526">9317 8928 299 0,'-1'0'318'0,"-1"2"-26"0,2-2-19 0,-1 1-12 0,-1 0-12 0,2-1-12 16,0 0-13-16,0 0-14 0,0 0-13 0,0 1-16 0,2 1-17 15,-1-2-16-15,1 2-18 0,1-2-14 0,0 0-13 0,2 0-15 0,-2 0-12 16,3 0-13-16,1 0-11 0,-1 0-10 0,1-2-8 0,1 2-11 15,2-2-12-15,-2 1-16 0,2 1-16 0,1-1-22 0,-2 0-24 0,5-1-31 16,-4 1-33-16,1-1-45 0,3-1-53 0,-1 1-80 0,-2 1-95 16,3 0-72-16,-3-2-60 0,2 3-28 0,-4 0-12 0</inkml:trace>
  <inkml:trace contextRef="#ctx0" brushRef="#br0" timeOffset="373683.7306">9597 8733 439 0,'2'-2'493'0,"0"-1"-66"0,-1 1-103 0,2 1-70 0,2 0-54 0,-2-2-33 0,0 1-25 0,0 1-12 0,-1-1-8 0,1-1-8 0,0 2-9 0,1-1-10 16,-1 2-7-16,0-2-8 0,1 1-7 0,-1 1-8 0,-1 0-6 16,1 0-6-16,-1 0-5 0,0 0-4 0,-1 1-5 0,-1 1-3 15,2 1-4-15,-1 0-2 0,-1 0 1 0,0 0 0 0,0 1 2 0,-1 1 2 16,-1 0 1-16,1 2 1 0,-1 1 2 0,0-1 2 0,-1 3 0 16,0-1 2-16,-3-1 0 0,1 3-1 0,2-1 0 0,-2 0-4 0,2 2-3 15,-2 0-3-15,2 1-5 0,-3-3-5 0,3 2-3 0,0-1-3 16,-1 1-1-16,1-2-3 0,1 1-3 0,-1 0-1 0,3-3-4 15,-1 1-2-15,1 0-8 0,0-1-6 0,1-3-10 0,1 4-9 0,1-6-14 16,0 4-16-16,-1-5-19 0,3 3-22 0,-2-2-23 0,4-1-28 0,-2 0-31 16,0-2-38-16,3-2-43 0,1 0-51 0,-2-1-56 0,1-2-64 15,0 1-68-15,1-1-36 0,-1-3-19 0</inkml:trace>
  <inkml:trace contextRef="#ctx0" brushRef="#br0" timeOffset="373988.2377">9684 8503 85 0,'-3'-4'470'0,"1"-1"-7"16,-1 2-86-16,2 0-122 0,-1 2-76 0,0-1-53 0,1 2-31 15,1 0-20-15,0 0-18 0,-3 2-13 0,3-1-13 0,0 2-11 16,0 2-11-16,0-1-7 0,0 2-4 0,3-1-4 0,-2 2 0 0,-1-1 2 16,2 1 2-16,-2 2 4 0,3-1 1 0,-1 0 1 0,1-1-2 15,-1-1-1-15,-1 1 1 0,1-2 4 0,-1 0 5 0,1 0 8 0,0-2 9 16,-1 1 9-16,2-1 6 0,-1-1 4 0,1-2 3 0,-2 0 1 15,1 0-1-15,1 0 2 0,0-2 1 0,1-1 1 0,-1-1-2 16,0 0-4-16,0 0-5 0,0-2-8 0,2 0-8 0,-2-2-9 16,0 0-6-16,-1 2-4 0,-1-1-3 0,1-3 1 0,0 3-1 0,-1-2-1 15,-1 4-1-15,0-3-1 0,0 3-5 0,0 0-1 0,0 0-4 16,0 1-2-16,0 0-3 0,-1 3 0 0,-1 0-2 0,0 1-2 0,-1 1-5 16,0 0-7-16,1 3-14 0,-2 0-17 0,-1 1-22 0,0 0-25 15,2 2-32-15,-2 3-36 0,2 0-41 0,-2 0-43 0,1 2-69 16,1-2-80-16,0 2-49 0,1 0-33 0</inkml:trace>
  <inkml:trace contextRef="#ctx0" brushRef="#br0" timeOffset="374233.1245">9695 8809 526 0,'-3'0'520'0,"0"-1"-27"0,0-1-79 0,1 2-106 0,-1-1-64 15,1-1-44-15,-1 2-27 0,3-2-17 0,-1 2-15 0,-1-1-9 0,2 1-13 16,0 0-13-16,0-1-13 0,0 1-12 0,0-2-12 0,2 1-12 16,-1 1-9-16,-1-2-10 0,3 2-8 0,-1-1-6 0,1-1-5 15,0 2-5-15,1-1-5 0,0-1-5 0,1 2-5 0,0-1-6 0,-1-1-9 16,3 2-9-16,-1-2-14 0,3 1-11 0,-2 1-16 0,-1-1-15 16,2 0-21-16,1 1-25 0,1-2-28 0,-2 1-32 0,0 1-39 0,1 0-44 15,-1 0-47-15,-1-2-51 0,1 2-61 0,-1 0-64 0,1-2-30 16</inkml:trace>
  <inkml:trace contextRef="#ctx0" brushRef="#br0" timeOffset="374582.9627">9888 8678 309 0,'0'-2'451'0,"0"0"-62"16,0-1-60-16,0 1-58 0,0 1-38 0,0-1-26 0,-2 0-19 0,2-1-15 16,0 3-11-16,0 0-9 0,0-2-10 0,0 2-9 0,-1 0-8 15,1 0-7-15,0 0-8 0,0 0-6 0,0 0-7 0,0 0-6 16,0 0-6-16,0 0-8 0,0 0-3 0,0 0-7 0,0 0-4 0,0 0-5 16,0 0-6-16,0 0-7 0,0 0-5 0,0 0-6 0,0 0-3 15,0 0-5-15,0 0-2 0,0 0-4 0,0 2-1 0,0-2-2 16,0 3-1-16,1-1-2 0,-1 1-2 0,2 1-2 0,-2 1 1 0,2-2-1 15,-1 1 0-15,-1 1 0 0,2 2 0 0,-1-2-4 0,-1 1 1 16,2 2-2-16,-2 0-2 0,0-1 1 0,0 2-2 0,0 0 0 0,0 2-8 16,-2-1-7-16,2 2-15 0,-1 0-17 0,-1 0-24 0,2 0-24 15,-3 1-38-15,1 0-47 0,1 0-73 0,-1 2-86 0,-1-1-106 0,2 1-113 16,-1-1-57-16,-1 1-28 0,1-1-10 0</inkml:trace>
  <inkml:trace contextRef="#ctx0" brushRef="#br0" timeOffset="375015.8774">9747 8763 461 0,'-3'0'547'0,"2"0"2"0,-1 0-88 0,0 0-134 0,2 0-92 0,0 0-72 16,0 0-50-16,0 0-42 0,0 0-42 0,2 0-41 0,1 0-57 15,2 0-66-15,0 0-91 0,2 0-105 0,0 2-82 0,1-2-70 0,0 0-38 16,3 3-18-16</inkml:trace>
  <inkml:trace contextRef="#ctx0" brushRef="#br0" timeOffset="377182.8355">3806 8646 466 0,'-2'0'456'0,"-1"-2"-45"0,1 2-77 0,-1 0-93 0,2 0-59 0,-3 0-42 0,1 0-24 15,0 0-14-15,1 2-11 0,-1-2-9 0,-3 1-9 0,1 1-8 16,2 0-7-16,-3 0-10 0,1 1-9 0,0 2-7 0,-1-2-7 0,1 1-6 15,1 1-5-15,-3 0-2 0,2-2-3 0,2 4-3 0,-3 0 0 16,3-2 0-16,0 1-2 0,0 0 2 0,1 1-1 0,0-2 1 0,1 1 0 16,-1 0-1-16,2-1 1 0,0 0 1 0,2 2-1 0,-1-2 3 0,3 0-1 15,-1 2 0-15,0-4-2 0,2 1-4 0,1 0-4 0,0 0-4 16,1-1-3-16,-1-1-4 0,3-1-5 0,-2 1-4 0,1-2-3 0,0 0-3 16,2-2-1-16,-3 1-2 0,1-1 0 0,0-1 2 0,1-1 3 15,1 0 4-15,-4-1 4 0,2-2 4 0,-2 2 6 0,-1-2 5 16,0 0 7-16,-2 0 6 0,-1-1 7 0,-1-1 5 0,-1 0 5 0,0 1 3 15,-1 0 4-15,-1-1 3 0,-1-1-1 0,-2 1 0 0,0 1-1 0,-1 0-3 16,1 1-2-16,-1 1-3 0,-1-2-6 0,-1 3-6 0,1 0-18 0,-1 3-18 16,1-3-28-16,1 3-34 0,-1 2-49 0,0 0-60 0,2 0-88 15,2 2-104-15,-2 3-72 0,2 0-53 0,1 1-26 0,2 1-13 0</inkml:trace>
  <inkml:trace contextRef="#ctx0" brushRef="#br0" timeOffset="377501.5715">4737 8635 384 0,'1'-8'544'0,"-1"1"13"0,0 2-70 0,0 0-115 0,0 1-87 0,0-1-75 0,0 2-43 0,0-1-28 0,0 3-16 0,0-1-11 0,0 2-11 0,0 0-9 16,0 0-15-16,0 0-13 0,0 0-15 0,0 3-16 0,-1-1-11 16,1 3-12-16,-2 0-7 0,2 0-5 0,-1 4-2 0,-1-2-1 0,2 3-3 15,-2 0-5-15,1 2-13 0,-1 0-17 0,-1 2-24 0,1 1-31 0,1 0-50 16,-2 0-58-16,3 1-97 0,-2 1-121 0,1 2-76 0,1-1-53 15,-2 1-27-15,2 0-14 0</inkml:trace>
  <inkml:trace contextRef="#ctx0" brushRef="#br0" timeOffset="377982.6886">6042 8685 384 0,'4'-4'516'0,"-1"-3"4"0,2 1-76 0,1-1-120 15,0 2-95-15,0 0-84 0,1 0-47 0,2 0-30 16,-1-1-15-16,0 3-7 0,2-1-5 0,0 1-2 0,0 0-5 0,0 1-2 16,0 2-7-16,0 0-8 0,1 0-10 0,-2 0-5 0,1 2-8 0,-2 1-3 15,1 2-2-15,-1-2-1 0,-3 4 1 0,0-1-1 0,0 1 1 16,-4 1-1-16,1 0 2 0,-2 1 1 0,-3 1 4 0,0-1 3 0,-2 1 7 15,-2 2 5-15,-2-3 6 0,-2 3 6 0,1 1 5 0,-1-3 4 16,-1 0 2-16,-1 0 2 0,2 1 2 0,0-2 3 0,0 2 0 0,0-4 1 16,3 3-2-16,1-3-3 0,1-1-3 0,2 0-3 0,-1 0-2 15,3-2-2-15,2 2-1 0,2-3-1 0,4 2-3 0,0-3-2 16,2 0-4-16,3 1-9 0,3-1-13 0,4-1-17 0,1 1-26 0,3-2-29 16,2 0-42-16,3 0-44 0,3-2-85 0,0 2-105 0,3-1-84 15,1-1-72-15,-2-1-38 0,3 1-19 0</inkml:trace>
  <inkml:trace contextRef="#ctx0" brushRef="#br0" timeOffset="378549.9168">7520 8772 241 0,'7'-7'507'0,"-1"0"-40"0,-1 2-62 0,2-2-87 0,1 2-98 0,-3 0-52 0,2 2-32 0,-1-2-15 15,0 2-11-15,-1-1-7 0,0 2-4 0,-1-1-8 0,1 2-7 0,-2-1-11 16,3 2-11-16,-2 0-15 0,0 0-14 0,0 0-13 0,-1 2-10 0,2-1-8 16,-2 2-4-16,0-1-3 0,0 1 0 0,3 1-2 0,-3-1 1 15,-1 2 1-15,1 0 0 0,-1 0 1 0,1 2-2 0,-1 0 1 16,-1-2-1-16,-1 3 0 0,0 0 0 0,0-1-2 0,0 1-4 0,0-1-1 15,-1 1-4-15,-1 0-1 0,0 1-1 0,1-2-1 0,-1 1-3 16,-1-1 0-16,1 0-2 0,1 2 0 0,-1-3 0 0,1 0-1 16,-1 2-1-16,-1-3 2 0,3 3 0 0,0-1 1 0,0-3 2 0,0 1 0 15,0 2 2-15,3-1 1 0,0-1 1 0,-1 2 1 0,1-1 1 16,0-1 3-16,0 2 0 0,2-1 3 0,-1-1 2 0,0 0 3 16,2 2 0-16,-1-2 3 0,0 2 0 0,0-2 1 0,-2 2 0 0,2-2 2 15,-1 1 2-15,-1-1 2 0,0-1 0 0,-1 1 2 0,1-1 0 16,-3 1-1-16,2-3 2 0,-2 3 2 0,0-2 3 0,-2 1 1 0,2-1 4 15,-3-1 2-15,1 1-1 0,-1-1 1 0,0 0 0 0,-3 1-1 16,0-2-2-16,-2 0-11 0,0 1-17 0,-1-2-29 0,-1 1-35 16,2 1-65-16,-3-2-78 0,1 0-99 0,1 0-111 0,-2-2-59 0,1 1-34 15,2 1-19-15</inkml:trace>
  <inkml:trace contextRef="#ctx0" brushRef="#br0" timeOffset="379084.1514">8815 8791 396 0,'0'-3'579'0,"0"0"7"0,0 1-74 0,0 1-117 0,0 0-98 0,0 1-87 0,0 0-52 0,0 0-36 15,0 0-23-15,0 0-17 0,-2 1-16 0,1 0-16 0,-1 3-13 16,-1 0-13-16,1-1-12 0,1 3-8 0,-1 0-8 0,-1 2-2 0,1-1-2 16,1 3-1-16,-1-1-2 0,-1 1-3 0,3 0-4 15,0 1-3-15,0-1-6 0,0 0-8 0,3 2-8 0,-1-2-9 0,-1 2-11 16,3-4-12-16,-1 3-11 0,0-4-9 0,2 1-9 0,0-1-6 0,0 0-5 16,2-2-2-16,-1-2-1 0,2 1 1 0,0-3 5 0,0 1 7 15,0-2 11-15,0-2 10 0,3 1 18 0,-2-3 19 0,0 1 21 16,1-1 19-16,-2-1 19 0,2 0 20 0,-1-1 17 0,-1-1 20 0,-1 2 19 15,-1 0 19-15,3-1 12 0,-3 1 13 0,-1-2 7 0,0 3 8 16,-2-2 1-16,2 3-4 0,-2-1-7 0,-1 1-8 0,1-1-10 0,-2 3-15 16,1 1-13-16,-2-2-13 0,0 2-15 0,3 2-15 0,-1-2-13 15,-1 3-11-15,3 2-14 0,-3-3-13 0,2 5-19 0,-1 0-22 0,-2 1-34 16,2 0-43-16,-1 3-66 0,2 1-79 0,-3 0-103 0,2 3-115 16,-2 0-57-16,3 0-32 0,-2 1-16 0</inkml:trace>
  <inkml:trace contextRef="#ctx0" brushRef="#br0" timeOffset="379716.4463">10819 9131 203 0,'-3'-3'566'0,"3"-1"9"0,-2-1 7 0,2 2-90 0,0 1-136 0,0-1-97 15,0 3-77-15,0 0-46 0,0-2-30 0,0 2-19 0,2 0-11 0,1 2-13 16,-1-2-11-16,4 3-10 0,-3-1-9 0,3 3-9 0,1 0-9 16,-1 0-6-16,2 2-5 0,-2 2-2 0,2-1-1 0,2 0 1 0,-1 3 2 15,-2-1-1-15,-1 0 0 0,2 2 1 0,-1-3-2 0,0 4-3 16,-1-1-4-16,-1-1-2 0,-2-1-4 0,2 3-2 0,-2-2-2 15,-2-1-2-15,-1 1-2 0,0-1-1 0,0-1-2 0,-3 0-1 0,-1-2 1 16,-1 1-2-16,0-1-2 0,-3-2-2 0,0 2-5 0,-2-3-5 16,0 1-6-16,-1-2-6 0,-3-2-9 0,2 0-11 0,-3-1-12 15,2 0-16-15,-1-1-16 0,1 0-19 0,-1-4-20 0,1 2-24 0,2-4-25 16,0 2-27-16,3-2-25 0,0 0-17 0,3 0-13 0,1-2-10 16,1 0-15-16,1-2-9 0,4 1-12 0</inkml:trace>
  <inkml:trace contextRef="#ctx0" brushRef="#br0" timeOffset="379833.1689">10848 9128 334 0,'10'-7'355'0,"0"0"-8"0,1-1-27 0,0 2-28 16,0 0-34-16,2 2-28 0,0-1-30 0,-1 0-24 0,1 2-22 0,-2-2-18 16,5 2-18-16,-4-1-17 0,2 2-15 0,1-1-15 0,0-1-15 15,-2 4-18-15,2-3-21 0,0 3-28 0,-2 0-30 0,3-2-39 0,-3 0-41 16,2 2-59-16,0 0-66 0,0 0-94 0,-2 2-109 0,4 0-58 16,-2-2-36-16,0 0-15 0</inkml:trace>
  <inkml:trace contextRef="#ctx0" brushRef="#br0" timeOffset="380188.2035">12000 9034 65 0,'3'-4'578'0,"-1"0"10"0,0 0 10 0,-2 1-81 0,0 0-123 15,0 0-95-15,0 2-80 0,0-1-52 0,0 0-34 0,-2 2-24 16,0 0-17-16,-1 2-16 0,0 0-16 0,-2-1-12 0,0 4-13 0,-1-2-10 16,-2 2-8-16,0 3-5 0,-2-1-3 0,-2 3-2 0,3 0 1 15,-3 2 2-15,0 2 2 0,1 0-1 0,1 1 0 0,-1 0-1 16,0 4-3-16,3-3-6 0,-3 2-8 0,3 1-6 0,0-2-10 0,3 1-10 16,1 0-12-16,1-1-12 0,1 0-12 0,1-1-13 0,1-1-13 15,1-2-10-15,2 1-9 0,-1-4-9 0,4 0-6 0,-1 0-5 0,1-3-3 16,1-1 2-16,-1-1 5 0,5-2 9 0,-3-3 9 0,0 0 16 15,1 0 17-15,-1-3 19 0,0-2 19 0,0 2 14 0,-2-3 12 16,-1-1 10-16,-2 0 12 0,-1-1 9 0,-2 1 6 0,-2-3 4 0,-3 1 2 16,0 0 1-16,-5 0-1 0,-2-1-7 0,-3 1-9 0,-1 0-23 15,-5-1-29-15,-1 3-57 0,-2 0-71 0,-3 1-97 0,-3-1-112 16,-3 3-58-16,-3 0-32 0</inkml:trace>
  <inkml:trace contextRef="#ctx0" brushRef="#br0" timeOffset="381113.597">10433 8872 340 0,'-1'-1'540'0,"-1"1"-40"0,0-2-68 0,2 2-81 0,0 0-86 0,0 0-53 0,0 0-39 0,0 0-23 0,2 0-17 15,0 0-15-15,1-1-16 0,2-1-15 0,0 2-16 0,-1 0-16 16,3-1-14-16,0 1-13 0,1 0-12 0,2 0-12 0,-1 0-15 0,1-2-12 16,-1 2-17-16,2 0-16 0,0 0-19 0,-1 0-25 0,1 0-29 15,-2 0-37-15,1 0-44 0,-1 0-46 0,-1 2-45 0,-1-1-67 16,-1-1-75-16,-1 3-40 0,-1-1-22 0</inkml:trace>
  <inkml:trace contextRef="#ctx0" brushRef="#br0" timeOffset="381265.7961">10423 9003 274 0,'1'2'421'0,"3"0"-86"0,1-1-66 0,0 1-55 15,2-2-37-15,-1 2-25 0,0-2-21 0,3 0-16 0,0 0-20 16,0-2-19-16,2 2-27 0,-1-2-28 0,-1 1-32 0,4-1-34 0,-4 0-43 15,2 1-47-15,2-1-65 0,-2-1-75 0,1 0-72 0,0-1-68 16,-3 2-37-16</inkml:trace>
  <inkml:trace contextRef="#ctx0" brushRef="#br0" timeOffset="381699.898">10759 8800 402 0,'0'-4'527'16,"0"1"-54"-16,0-2-88 0,0 2-69 0,0 0-59 0,0 2-39 0,0 0-30 16,0 1-19-16,0 0-17 0,0 0-15 0,0 0-13 0,0 0-16 15,0 0-16-15,0 0-17 0,0 0-15 0,0 0-14 0,0 0-13 0,0 0-10 16,0 0-8-16,-1 2-5 0,-1-1-4 0,2 3-4 0,0 0-1 16,0-1-1-16,-2 2-1 0,2-1 1 0,0 1 0 0,0 1 0 15,0-1 1-15,0 0-1 0,0 2 1 0,0-2-1 0,0 2-1 0,0-2 1 16,0 2 1-16,0-2 0 0,0 1 0 0,0-1 0 0,2 0 1 0,-2 0-1 15,2 0 0-15,-2-2 1 0,1 1 0 0,-1 1 2 0,3-4 0 16,-3 3 3-16,2-1 1 0,-1-3 2 0,-1 0 1 0,3 2 2 16,-1 0 0-16,0-2 2 0,1 0-1 0,0 0 1 0,2 0 1 15,-2 0-1-15,5 0-1 0,-2 0-1 0,0 0-1 0,-1 0-2 0,3 0-3 16,0 0-2-16,-2 0-1 0,2 0-3 0,0 0-2 0,0 0-2 16,0 0 0-16,-2 0-3 0,2 0 0 0,1 1-2 0,-2 1 0 15,-1 0-1-15,-1 1 0 0,0-1-1 0,2 1-2 0,-3 2 0 0,1-2-1 0,-2 1-1 16,0-1 2-16,-1 3-1 0,-1-1 2 0,-1-1 1 0,0 1 2 15,0-2 1-15,-3 2 2 0,1 2 0 0,-1-2 2 0,0-2 2 16,-4 2 0-16,0-1 3 0,2 1 1 0,-3 0-2 0,0-2-2 16,-1 0-7-16,-1-1-9 0,-1 0-12 0,0 1-15 0,0-3-21 0,-2 2-25 15,-1-2-30-15,1-2-37 0,-1 2-44 0,2-3-50 0,-1 0-57 0,0 1-63 16,2-1-65-16,0-2-66 0,2-2-33 0,1 2-17 0</inkml:trace>
  <inkml:trace contextRef="#ctx0" brushRef="#br0" timeOffset="381869.7529">10759 8772 185 0,'5'-4'530'0,"-1"-1"-29"0,1 2-54 0,2-1-76 0,-1 1-92 15,3-1-60-15,-2 1-42 0,-1 1-30 0,2-1-20 0,1 1-17 16,2-1-14-16,-2 0-14 0,1 0-16 0,0-1-13 0,0 2-13 0,2-1-18 16,-2 1-18-16,-1-1-20 0,0 0-18 0,1 2-21 0,-2-1-23 15,-2-1-30-15,2 2-33 0,-3 0-47 0,-2-1-53 0,2 1-46 16,-4 1-43-16,-1 0-59 0,0 0-68 0,0 0-36 0,-3 0-22 0</inkml:trace>
  <inkml:trace contextRef="#ctx0" brushRef="#br0" timeOffset="383917.8928">9751 8576 271 0,'1'-4'428'0,"-1"1"-68"0,2-1-59 0,-2-1-55 0,2 2-33 15,-1-1-24-15,-1 1-15 0,3 0-12 0,-3 1-9 0,0-3-8 0,0 3-8 16,0-1-8-16,0 1-10 0,0 0-9 0,0 2-7 0,0-3-9 15,0 3-8-15,0 0-9 0,0 0-6 0,0 0-7 0,0 0-6 16,0 0-7-16,0 0-6 0,0 0-6 0,0 0-7 0,0 0-6 16,0 0-5-16,0 0-4 0,0 0-3 0,0 0-3 0,0 0-2 0,0 0-2 15,0 0-2-15,0 0-1 0,0 0-3 0,0 0-1 0,0 0-1 16,0 0 0-16,0 0 0 0,0 3-1 0,0-3 1 0,0 4 0 0,0-1 0 16,-3-1 1-16,3 3 0 0,-1 0 0 0,-1 1 1 0,2 1 0 15,-2 1 0-15,-1-1 1 0,1 1 0 0,-1 2-1 0,0 0 0 16,0 4 0-16,-2-4 0 0,-1 3 0 0,0 0-1 0,-1 0 0 0,2 3-1 15,-3-1 0-15,1 0 0 0,0 0 0 0,-1-1-1 0,0 2-1 0,1-1 1 16,0-2 0-16,1 0-1 0,-1 0 0 0,0 1 0 0,2-4 1 16,0 2-1-16,2-4 1 0,0 2 1 0,0-3 2 0,1-1 3 15,0-1 0-15,1 0 3 0,-1 0 3 0,2-2 2 0,0 1 3 0,2-4 1 16,-1 3 1-16,1-3 1 0,1 0 0 0,-1 0 0 0,3 0 0 16,-2-3-2-16,3 3 1 0,2-4-2 0,-2 3-2 0,1-3-2 15,-1 1-5-15,3 1-2 0,1-1-5 0,-2 1-6 0,0-1-6 16,1 0-6-16,-1-1-8 0,2 1-9 0,1 1-10 0,-2-1-11 0,-1 0-14 15,3 0-16-15,-1 0-17 0,-1 1-19 0,2-1-20 0,-1 1-19 16,1-1-18-16,0 1-20 0,-2 1-21 0,-1 0-22 0,3-2-22 0,-1 3-23 16,-1 0-21-16,-1 0-26 0,0 0-26 0,0 0-27 0,0 0-27 15</inkml:trace>
  <inkml:trace contextRef="#ctx0" brushRef="#br0" timeOffset="384232.8597">9901 8746 223 0,'-5'-5'219'0,"2"0"-31"0,-2-1-19 0,3 0-9 0,-1 1-9 0,-1 1-7 0,1-1-6 0,1 0-3 0,0 0-4 0,-1 0-6 0,2 0-5 0,-1 3-4 0,2-3-4 16,-2 3-1-16,2-1-2 0,0-1-1 0,0 1 1 0,0 0 0 15,0 1 1-15,0 0 2 0,0-1-1 0,0 3-1 0,0 0-2 0,0 0-4 16,0 0-4-16,0 0-4 0,0 0-6 0,0 0-8 0,0 0-7 16,0 0-6-16,0 0-7 0,0 0-5 0,0 0-3 0,0 3-3 0,0-2-3 15,2 2-3-15,-2 0-2 0,2 0-4 0,-1 4-2 0,-1-3-2 16,3 4 0-16,-1-1-1 0,0 0-1 0,-1 2 1 0,1-1-1 15,-1 2-5-15,-1 0-4 0,3 2-5 0,-3-3-5 0,2 4-2 0,-1-1-3 16,-1-1-4-16,0 2 0 0,0 1-3 0,0-2-1 0,0 1-1 16,0 0 0-16,-1 1-1 0,-1-3 0 0,2 4 0 0,-3-3-3 15,3 0-2-15,-1-1-7 0,-1 1-7 0,2-1-7 0,-1-2-7 0,-1-1-9 16,2 1-9-16,-2-1-14 0,2-1-12 0,-1 0-17 0,-1-1-15 16,2-2-20-16,0 0-18 0,0-2-22 0,0 1-21 0,0 0-23 0,-1-3-22 15,1 0-40-15,0 0-44 0,0 0-70 0,0 0-78 0,-4-1-44 16,1-2-25-16</inkml:trace>
  <inkml:trace contextRef="#ctx0" brushRef="#br0" timeOffset="384616.3849">9787 8606 36 0,'0'-7'518'0,"0"2"15"0,0 0-70 15,0 0-116-15,0 2-73 0,0-2-55 0,0 3-32 0,0-1-22 16,-1 0-14-16,-1 1-13 0,2-1-13 0,-2 3-14 0,2-1-15 0,0 1-15 16,0 0-13-16,0 0-15 0,-1 1-12 0,-1-1-9 0,-1 3-7 15,1 0-6-15,1 0-5 0,-3 1-1 0,1 3-2 0,-2-1-1 0,1 3 0 16,-1-1-1-16,-1 6 1 0,-1-4 0 0,1 4-1 0,-5 0 0 16,3 1-1-16,0 0-1 0,-1 2-1 0,-1 0-3 0,-1 1-1 15,0 0-3-15,0 1 0 0,1 0-2 0,-2-1-1 0,3-1 1 0,-1 2 0 16,-1-1 0-16,3-2 1 0,-2-2 0 0,4-1 1 0,-1 1 2 15,0-4 1-15,2 1 3 0,2-4 1 0,-2 1 3 0,2-1 4 0,0-2 2 16,0 0 3-16,3-2 4 0,0 1 1 0,0-3 1 0,0 1 1 16,0-2-2-16,3 0-1 0,2 0-3 0,-1-2-1 0,1 1-2 15,0-3-5-15,2 4-3 0,2-3-8 0,-1-2-9 0,1 1-13 0,1 0-11 16,2 0-13-16,0 1-15 0,0-2-13 0,1 2-15 0,-2-1-15 16,3 1-15-16,-1 0-19 0,-1 0-21 0,1-1-21 0,1 3-23 0,-3-1-26 15,2 0-28-15,-1 2-27 0,0 0-29 0,-2 0-39 0,0 0-47 16,-2 0-33-16,2 0-27 0</inkml:trace>
  <inkml:trace contextRef="#ctx0" brushRef="#br0" timeOffset="384865.7322">9863 8726 319 0,'-2'-7'440'15,"2"1"-64"-15,-1-1-62 0,-1 1-60 0,0 1-36 0,2 0-23 16,-1 0-18-16,-1 1-11 0,2 1-13 0,0 1-13 0,-2 0-10 15,2 1-12-15,0 1-11 0,0 0-13 0,0 0-7 0,0 0-8 0,0 0-8 16,0 3-8-16,0-1-7 0,0 1-7 0,0 4-3 0,2 0-2 16,-2-2 1-16,0 1 0 0,2 1 1 0,-2 2 1 0,0 0-2 0,0 1-3 15,0 2-2-15,0-2-8 0,0 2-2 0,0 1-5 0,0-1-2 16,0 2-4-16,0 0-2 0,-2-2-4 0,2 4-10 0,-2-1-15 0,0 0-20 16,0 2-26-16,-1-1-38 0,1 0-48 0,-1 0-85 0,0 2-103 15,1-1-98-15,-3 2-98 0,2 0-50 0,-2-2-26 0,1 2-15 16</inkml:trace>
  <inkml:trace contextRef="#ctx0" brushRef="#br0" timeOffset="409503.8438">9417 9353 6 0,'-11'-5'13'0,"1"-3"-2"0,-2 2 0 0,1 0-2 0,-2 0 0 0,2 0-2 0,0 0-1 0,0 2-3 0,-2 0 0 16,4-1-2-16,-2 1-1 0,1 1 0 0,-2-2 2 0,2 1-5 0,-1 4-1 15,0-3-1-15,0-1 0 0,1 3-1 0,0-1 0 0,0 0 1 16,0 1-1-16,0-1 1 0,0 2-2 0,2-1 0 0,-3 0 3 0,0 1-2 15,3 0 0-15,-3 0 1 0</inkml:trace>
  <inkml:trace contextRef="#ctx0" brushRef="#br0" timeOffset="410431.9236">8853 9293 10 0,'-11'5'14'0,"1"0"1"0,-1-2-2 0,2 1 2 15,-1 2-1-15,2-1-1 0,-3 0-1 0,2 0-1 0,-1 0 0 0,1 2 2 16,-1-1 2-16,2 1 0 0,0-2 0 0,-1 2 2 0,1 0 2 15,0 0 2-15,-1-1 0 0,2 2 1 0,1-1 2 0,-2 1 0 16,3-1 2-16,-2 1 2 0,0-1 0 0,1 3 0 0,-1-1 1 0,0-1 2 16,2 1 0-16,-1 0 1 0,-1 2-1 0,2-1 1 0,-2 2-2 15,2 0 0-15,0 0 0 0,0 2 0 0,-1-1-1 0,1 3-1 0,-1-4-1 16,0 5-1-16,1-2-1 0,0 0-3 0,0 1 2 0,0 1 2 16,-2 0 2-16,2-1 2 0,0 0 4 0,-1 0 2 0,1 1 4 15,-1-3 2-15,3 1 2 0,-2 2 0 0,2-2 1 0,-2 0 0 0,2-2 1 16,-2 2 1-16,3-2 0 0,-2 1-4 0,-1 0-1 0,4-1-1 15,-1-1-4-15,-1 0-4 0,1 2-1 0,2-2-2 0,-1 0 1 0,-1 1-1 16,2-2-1-16,0 2 2 0,0-1-2 0,0 0-2 0,2 2-1 16,-1-1 0-16,-1-2 0 0,2 2-2 0,1-1 0 0,-1 0 1 15,1 2-2-15,0-1 0 0,3 1-2 0,-3-1-1 0,2 1 0 16,0 0-1-16,0-1-1 0,1 0-1 0,0 1-2 0,2-1 0 0,-3 0-2 16,1 1 0-16,3 1-2 0,-2-4-1 0,-1 1-2 0,2-1-1 15,-1 0-2-15,0 2 1 0,0-1-1 0,-1-2-2 0,1 0 0 0,0-1 1 16,0 1-1-16,-1-3 0 0,0 3 1 0,-1-3-1 0,3 3 1 15,-2-3-1-15,-1 1 0 0,3-2 1 0,-3 1 0 0,2-1 0 0,0-1 0 16,-2 1 2-16,1-1-2 0,-1 0 1 0,2 0-1 0,1 0 0 16,-3 0-1-16,2 0 1 0,0-1 1 0,0-1-1 0,-1 2 3 0,2-1 0 15,1-1 0-15,-1 1 1 0,0 0-1 0,0 0 1 0,0-1 1 16,3 0 1-16,-3 0 2 0,3 0 0 0,0 0 0 0,0-1 2 16,2 2-1-16,-2-1 0 0,0-1-4 0,3-1-2 0,-1 1-4 0,-1-1-4 15,1 0-3-15,1-1-3 0,-1 3-5 0,1-3-1 0,-1 0-3 16,-2 0-2-16,3 0-2 0,-1-3-4 0,-1 3-2 0,1-1-2 0,0 0-1 15,-1-1-3-15,1-1-2 0,-2 0-2 0,2-1-2 0,-2 2 1 16,1-1 0-16,-2-1 0 0,4 1-1 0,-3-2-2 0,2 1 1 0,1-2 0 16,-3 0-2-16,3 0 0 0,-2-1 1 0,1 0 6 0,0-1 5 15,-1 1 7-15,2-2 1 0,-2 2 3 0,-1-1 2 0,0-1 1 16,2 0 3-16,-2 3 0 0,0-6 2 0,-1 2 1 0,2 0 4 0,-2 1 3 16,2-1 0-16,-4 1-2 0,2 0-3 0,-2-2-1 0,1-1 1 15,-1 2 1-15,-1 0 0 0,-1 1 0 0,3-2 2 0,-4 1-1 0,1 2 2 16,-1-5 0-16,-2 4-2 0,2-3 1 0,0 2-1 0,-1 2 2 15,0-1-1-15,0-2 0 0,0 1 0 0,-1 0 2 0,0 0 0 0,0 1-1 16,0-1-1-16,0 1 1 0,0 0 1 0,2-2-1 0,-2 1 1 16,-1 0 0-16,3 1 2 0,-2-1 1 0,0 1 1 0,3-2 2 15,-3 3-1-15,2 0 3 0,-2-4-2 0,-1 2 1 0,1 0-1 0,1 1 2 16,-1-1-1-16,1 1 2 0,-1 0 0 0,0-1 1 0,-1 1 1 16,0-2 0-16,-1 1 3 0,2 2 4 0,-1-1 1 0,1 1 1 0,-3 0 3 15,2 0 3-15,-2-2 2 0,2 0 2 0,-2 1 2 16,0 1 3-16,0-1 0 0,0 0 2 0,0 0 1 0,0 1 1 0,-2 0-2 15,2-4-2-15,-2 4-2 0,2-1 0 0,-1 1-2 0,-1-1 0 0,2 0-1 16,-2 0-1-16,1 0-2 0,-1-1 0 0,-1 1-1 0,1-1-2 16,1 1-1-16,-1-1 0 0,1 1-3 0,-1 0-1 0,-1-1-2 15,0 1 0-15,3-3-2 0,-3 1 1 0,1 1-1 0,1-1 0 0,-1 1-2 16,0-2 1-16,-1-1 0 0,2 1 0 0,-1 2 0 0,0-2 2 16,-1-1 1-16,2 0 0 0,-4 2 2 0,4-3 1 0,-2 2 1 15,-1 0 2-15,1-1 0 0,1 0 3 0,-1 2 0 0,-2-1 1 0,2 0 0 16,-3 0-2-16,0 1 0 0,1-1-2 0,-3 2 0 0,0-3-3 0,0 1-3 15,-1 0-1-15,-1 2-4 0,-4 0-3 0,1-1-3 0,-2 3-3 16,-3-4-10-16,1 3-11 0,-5 1-18 0,1-1-18 0,-3 1-30 16,-1 1-32-16,-2 1-46 0,-1 1-56 0,-2-1-80 0,0 4-95 0,-2-1-59 15,2 1-41-15,-3-1-22 0</inkml:trace>
  <inkml:trace contextRef="#ctx0" brushRef="#br0" timeOffset="416747.5738">26338 11836 135 0,'-5'0'430'0,"2"0"-63"0,2 0-91 0,-1 0-58 0,0 0-41 0,-1 0-25 0,2 0-16 0,-1 0-13 0,0 0-9 0,1 0-8 0,1 0-8 16,0 0-8-16,0 0-12 0,0 0-6 0,0 0-5 0,-2 0-5 16,2 0-3-16,0 0 1 0,0 0-2 0,0 0 1 0,0 0-1 0,0 0 1 15,0 0-2-15,0 0 1 0,0 0-3 0,0 0-1 0,0 0-1 16,0 0-3-16,0 0-1 0,0 0-4 0,0 0-3 0,0 0-2 15,0 0-4-15,0 0-4 0,0 0-1 0,0 0-4 0,0 0-2 0,0 0-3 16,0 0-3-16,0 0-2 0,0 0-2 0,0 0-4 0,0 0-2 16,0 0-2-16,0 0-3 0,2 0 0 0,1 0-3 0,0 0-1 15,2 0-1-15,1 0-3 0,4 0 0 0,-2 0-3 0,0 0-1 0,2 0-1 16,3 0-2-16,0 2-4 0,-1-1-3 0,5-1-2 0,-4 1-4 16,2 2-3-16,2-3-3 0,-2 0-4 0,-1 3-2 0,2-3-3 0,-2 1-3 15,-2-1-2-15,2 1-1 0,-1 1-2 0,0-1-1 0,-4 1-1 16,-1 0 1-16,3-2 1 0,-5 3 2 0,-1-1 1 0,-2-2 1 0,1 0 1 15,-3 2 4-15,1-2 2 0,-2 0 2 0,-2 1 4 0,1-1 2 16,-3 4 3-16,0-4 5 0,-3 1 3 0,-2 0 5 0,-2 1 3 16,0-2 2-16,-2 1 4 0,-1 0 3 0,-3-1 2 0,2 2 2 0,-4 0 2 15,3-2 1-15,1 1-1 0,-4 1 2 0,3-2 0 0,-1 0 0 16,1 0 0-16,2 0 0 0,-1 0-1 0,1 0-1 0,5 0 0 16,-3 0 0-16,2 0-1 0,2 0 0 0,1 0-1 0,1 0 1 0,0 0 0 15,3 0 0-15,-2 0-1 0,2 0 1 0,-1 0-2 0,4 0-2 0,0 0 2 16,0 0-1-16,0 0 0 0,4 0 1 0,-1 0 1 0,2 0 0 15,0 1 0-15,0-1-2 0,3 2 0 0,0-2-1 0,3 1 0 16,0-1 1-16,1 2 0 0,0-2 0 0,2 1-1 0,0-1-2 0,-1 0 0 16,4 0-2-16,-4 2-1 0,3-2 0 0,-2 0 0 0,2 0 3 15,-2 0 0-15,-1 1 2 0,3-1 1 0,-5 0 1 0,1 0 0 16,1 0 2-16,-2 0 0 0,-1 0 2 0,-2 0 1 0,0 0 1 0,-2 0-2 16,-2 0-4-16,1 0-8 0,-3 0-11 0,-1 0-22 0,-1 0-27 0,0 0-42 15,-1-1-50-15,-1 1-75 0,-3-2-85 0,1 2-72 0,-2-1-68 16,-2-1-36-16,-2 1-20 0</inkml:trace>
  <inkml:trace contextRef="#ctx0" brushRef="#br0" timeOffset="418081.1191">23743 11798 194 0,'-4'0'292'0,"3"0"-53"0,-1 0-35 0,2 0-28 0,-1 0-17 0,1 0-14 16,0 0-10-16,0 0-9 0,0-1-11 0,0 1-10 0,0 0-13 16,1-1-10-16,-1-1-12 0,3-1-12 0,-1 2-9 0,1-1-10 15,0 1-8-15,2-1-7 0,3 0-5 0,-3-1-4 0,3 1-4 0,0 0-4 16,1 1-3-16,0-1-1 0,4 1-3 0,1 0-3 0,1 1 1 15,2-3-1-15,-1 3-1 0,4 0 1 0,1-3 1 0,-2 2-1 0,5 1 2 16,-1-1 0-16,1-1-1 0,3 2-1 0,-3-2-2 0,3 1-2 16,-1 1-3-16,3-2-2 0,-1 1-4 0,1 1-4 0,-1-1-5 0,0-2-4 15,-1 3-4-15,0 0-4 0,-3-3-2 0,3 3-2 0,-3 0 0 16,-2 0-2-16,0-2 2 0,-3 1 3 0,0 1 3 0,-3-2 5 16,-2 2 4-16,-3-1 5 0,1 1 5 0,-4 0 5 0,-1 0 4 0,-2 0 3 15,-1 0 1-15,-2 0 0 0,-2 0-1 0,0 0 1 0,-2 0 0 16,-1 0-1-16,0 0 0 0,-2 0 0 0,-1 0 0 0,-2 0-2 0,-1 0-1 15,-1 0-2-15,0 1-1 0,-2 1-1 0,-1-1-1 0,1 1 0 16,-3-2-2-16,1 3-3 0,0 1-6 0,-2-1-4 0,2 0-5 16,-2 0-8-16,0 1-6 0,-3-1-5 0,3-1-6 0,-1 3-2 0,-1-3-3 15,0 3 0-15,-4-2-1 0,2 2 1 0,0-2 2 0,0-1 5 16,-1 2 7-16,0-1 6 0,-1-2 7 0,5 2 7 0,-4 0 8 0,-1-1 7 16,5 0 5-16,-4 0 5 0,4 0 7 0,-1-2 4 0,1 0 5 15,1 0 6-15,-1 0 5 0,2 0 4 0,2 0 5 0,0 0 3 0,0-2 4 16,2 0 5-16,1 2 5 0,0-1 4 0,2 0 5 0,0 1 4 15,1-2 4-15,0 2 0 0,2-1 1 0,0-1-3 0,2 2-2 16,0-1-2-16,1-1-5 0,0 2-4 0,2 0-4 0,0 0-4 0,0 0-6 16,2 0-6-16,1 0-6 0,0 0-7 0,4 0-6 0,-1 0-5 15,2 0-5-15,1 0-4 0,1 0-3 0,2 2-4 0,1-1-4 0,3-1-5 16,0 2-4-16,1-1-1 0,-1 1-3 0,5-1-1 0,-1 0-3 16,-1 3-4-16,3-3-3 0,0 1-2 0,-1-2-3 0,4 3-3 0,-3 0 0 15,3-2 0-15,-1 2 2 0,0-3 2 0,0 1 2 0,-1 1 0 16,1-2 5-16,-1 2 1 0,-1-1 4 0,-1-1 3 0,-3 0 5 0,3 0 5 15,-4 0 8-15,-3 0 8 0,2 0 11 0,-3-1 14 0,-4-1 11 16,4 2 8-16,-5-2 6 0,-2 1 3 0,-1-1 2 0,-1 1 2 16,-1-3 2-16,1 4 2 0,-4-3 0 0,0 1-1 0,0-1-4 15,-4 0-6-15,1 2-10 0,2-2-10 0,-5 1-11 0,2-1-10 0,0 2-20 16,-3-1-24-16,2 1-41 0,1 1-50 0,-2 0-74 0,-1 0-85 0,1 0-66 16,-1 0-54-16,2 3-28 0</inkml:trace>
  <inkml:trace contextRef="#ctx0" brushRef="#br0" timeOffset="426313.8561">9207 10530 122 0,'-3'-4'466'0,"-2"2"-54"0,2-1-86 0,-2 1-66 0,2-1-58 0,-1 0-32 0,0 2-19 0,3-1-12 15,-1 2-6-15,0-5-8 0,1 5-8 0,-1 0-8 0,2-2-10 0,0 2-10 16,0 0-10-16,0 0-9 0,0 0-12 0,0 0-10 16,0 0-7-16,0 0-7 0,0 0-7 0,0 0-3 0,0 0 0 0,0 0 0 15,0 0-1-15,0 0 2 0,0 0 2 0,0 0 1 0,0 0 1 16,0 0 2-16,0 0 1 0,0 0 2 0,0 0 2 0,0 0 4 0,0 0 0 16,0 0 3-16,0 0 1 0,0 0 2 0,-1 2 1 0,1-2 1 15,0 0 1-15,0 0 0 0,0 0 1 0,0 0-2 0,0 0 1 0,0 0-1 16,0 0-1-16,0 0 0 0,0 0 1 0,1 0-1 0,1 0-1 15,-1 2-1-15,3-2-2 0,1 3-3 0,0-3-1 0,2 0-3 16,-1 0-3-16,2 0-1 0,3 2-4 0,-3-1-2 0,3-1-1 0,2 2-3 16,-2-1-3-16,1 2-3 0,1-1-4 0,-2 1-2 0,3-1-2 15,-1 2-1-15,1 0-1 0,-1 1-3 0,1 0-1 0,0 2 1 16,0 0 0-16,-1 0 0 0,4 5 1 0,-4-2-2 0,2 2 0 0,2 0 2 16,-3 1-1-16,5 2 0 0,-2 1 0 0,-1 3-1 0,3-1 0 15,-3 1-1-15,3 0 0 0,1 3 0 0,-2 0-3 0,2 1-1 0,1-1-2 16,-2 2 0-16,1 1-3 0,2 0-1 0,-4-1-1 0,4 2-3 15,-2 0-1-15,-2-1-2 0,4 3-1 0,-4-3-1 0,2 1-1 0,-1-1 1 16,-1 0 2-16,0 0 4 0,-1-1 3 0,1 0 3 0,-2-2 3 16,-2 0 3-16,3 0 2 0,-4-3 3 0,0-2 1 0,1 3 3 15,-3-3 1-15,0-4 2 0,-1 1 0 0,-1-3 0 0,0 2-1 0,-2-2-6 16,-1-3-4-16,-1 0-4 0,0-2-5 0,1-2-2 0,-3 0-4 16,0 0-1-16,-1-1-4 0,0-1-5 0,-1-1-5 0,-1-1-10 0,0 0-10 15,0 0-10-15,0 0-10 0,-1-1-8 0,-1-1-4 0,0-1-5 16,-1-1-8-16,-3 0-6 0,3 0-8 0,-2-2-8 0,0 3-8 15,1-4-6-15,-3 1-5 0,1-2 1 0,-2 2 5 0,0-1 4 0,0 0 6 16,-1 0 4-16,1 1 3 0,0-2 7 0,-3 4 5 0,2-3 8 0,0 0 9 16,0 2 10-16,-2-2 11 0,0 3 10 0,1-2 12 0,1-1 6 15,-1 2 8-15,1-1 7 0,-2 0 7 0,3 2 6 0,-2-3 8 16,1 3 9-16,1-2 5 0,0 3 8 0,0-2 5 0,1 0 5 16,0-2 5-16,1 3 5 0,-1 1 5 0,2-2 4 0,-2 0 5 0,2 2 6 15,2 1 4-15,-2-1 1 0,2 0 2 0,0 2 1 0,-1-1 1 0,0-1-1 16,3 3 0-16,-1-1-2 0,-1-1-1 0,1 2-4 0,2-1-2 15,0 1-4-15,0 0-5 0,0 0-6 0,0 0-4 0,0 0-6 0,0 0-5 16,0 0-6-16,0 0-7 0,0 0-5 0,0 0-6 0,0 0-4 16,0 0-4-16,0 1-2 0,2 1-1 0,-1-1-1 0,1 2-2 0,1-1 1 15,1 1-1-15,1 1 2 0,-2-2-2 0,2 4 2 0,2-2 1 16,-1 2-1-16,3-2 3 0,-1 3 0 0,0-2 1 0,3 0-3 0,-1 1-1 16,1 0-3-16,0-1-2 0,0-1-4 0,0 2-5 0,2-1-2 15,-1-1-4-15,1 1-2 0,-2-1-7 0,2-1-5 0,-1 0-6 0,0 0-5 16,0 1-6-16,-1-4-4 0,0 0-3 0,0 3-5 0,0-3-2 15,-1 0-1-15,1-3 2 0,-2 3 1 0,-1-3 3 0,2 1 5 16,-4-1 4-16,2-2 8 0,-2 1 9 0,-1 1 7 0,3-2 8 16,-3 1 6-16,1-2 8 0,-3 0 8 0,2 0 9 0,-2 0 7 0,3 1 8 15,-3-4 6-15,-1 1 6 0,1 1 8 0,0-3 5 0,-1 3 5 16,0 0 5-16,-1 0 5 0,-1-1 8 0,2 2 6 0,-2 0 6 0,0-1 6 16,0 0 4-16,0 0 4 0,0 1 4 0,0 1 2 0,0 0 3 15,0 1 0-15,0 0-1 0,0 1-5 0,-2 0-4 0,2 0-8 0,0 0-8 16,0 2-8-16,-1-1-9 0,1 2-10 0,0 0-9 0,0 0-10 15,0 0-9-15,-2 2-8 0,2-1-9 0,-2 2-8 0,-1 3-7 0,2-1-3 16,-3 1-2-16,1 6-2 0,-3 0 1 0,2 1-5 0,-1 0-8 16,-2 4-14-16,2 1-19 0,-1 4-35 0,-2-2-38 0,0 3-58 15,2-3-68-15,-2 5-107 0,-1-1-129 0,1 2-68 0,0-1-40 0,-1 0-21 16,1 0-12-16</inkml:trace>
  <inkml:trace contextRef="#ctx0" brushRef="#br0" timeOffset="428865.9335">10386 11780 245 0,'0'0'282'0,"0"0"-52"0,0 0-46 0,0 0-26 0,0 0-18 0,0 0-8 15,0 0-3-15,0 0-2 0,0 0 1 0,0 0-5 0,0 0-2 16,0 0-7-16,0 0-4 0,0 0-6 0,0 0-5 0,0 0-4 15,-2 0-3-15,-1 0-1 0,3 0-2 0,-1 0 0 0,-1 0-3 0,2 0-1 16,-2 0-2-16,2 3-4 0,-1-3-5 0,-1 2-4 0,2-2-5 0,-1 0-3 16,-1 0-5-16,2 0-4 0,0 0-3 0,-2 0-5 15,2 0-3-15,0 0-3 0,0 0-3 0,0 0-5 0,0 0-4 0,0 0-1 16,0 0-2-16,0 0-3 0,-2 2-2 0,2-2-1 0,0 0-2 16,-2 0-1-16,2 0-2 0,0 0-2 0,0 0-1 0,-2 1-1 15,2-1-1-15,-1 0-1 0,-1 2-1 0,2-1-2 0,-1-1-2 0,-1 2 1 16,2-1-3-16,-2-1 0 0,2 2-1 0,-1-2-1 0,-1 1 1 0,2 0 1 15,-1 3 1-15,-1-1 1 0,2-2-1 0,-2 4 0 0,1-2 0 16,-1 1 1-16,2 1 0 0,-1-2 1 0,-1 4 0 0,0-2 0 16,2 0 1-16,-1-1-2 0,-2 2 1 0,1-4 0 0,2 3-1 0,-1-2 0 15,-1 1 0-15,2-2 2 0,-1 1 0 0,-1-2 2 0,2 3 0 0,0-4 0 16,0 0 3-16,0 0 1 0,0 0 3 0,0 0 1 0,0 0 2 16,0 0 2-16,0 0 2 0,0 0 2 0,0 0 0 0,0 0 1 15,0 0-2-15,2 0 1 0,-1-2-2 0,-1 0-2 0,2 0-1 0,-1 0-3 16,-1 0 0-16,2-2-4 0,-2 3-2 0,3-3-3 0,-2-1-1 15,-1 2-3-15,2-1-2 0,0 1 0 0,-1-2-2 0,1 0 1 16,-1 2 0-16,1-1 0 0,0 1-1 0,-1-2 1 0,-1 2 0 0,2 0 0 16,-1 0 1-16,-1 0-1 0,2 2 1 0,-2-2 0 0,2-1 0 15,-1 2 0-15,-1-1 1 0,2 1 0 0,-1-1 0 0,-1 2 1 0,0-1 0 16,0 2-1-16,0-2 1 0,0 2-1 0,0 0 0 0,0 0 1 16,0 0-1-16,0 0 2 0,0 0-2 0,0 0 0 0,0 0 1 0,0 0-1 15,0 0 0-15,0 0 0 0,0 0 1 0,0 0 0 0,0 0 0 16,0 0 0-16,0 0 1 0,0 0 3 0,0 0 2 0,0 0 2 15,0-3 3-15,0 3 3 0,0 0 2 0,0 0 2 0,0 0 3 0,0 0 3 16,0 0 3-16,0 0 2 0,0 0 3 0,0 0 1 0,0 0 1 16,0 0 1-16,0 0-1 0,0 0-1 0,0 0 1 0,0 0-1 15,0 0-1-15,0 0-3 0,0-2-2 0,0 2-3 0,0 0-4 0,2-2-2 16,-2 2-4-16,0-1-3 0,2 1-1 0,0 0-4 0,0 0-1 16,1 0-3-16,0 1 0 0,1 1-4 0,0-2-1 0,1 2 0 0,0 1 0 15,3-1 0-15,-2 0-1 0,2 1 2 0,0 0 2 0,1 0 2 16,1 1-1-16,-2 1 0 0,3-2-1 0,-2 1-2 0,3-1-2 0,0 2-3 15,-1-2-1-15,0 0-4 0,2 1-3 0,-2-1-4 0,3 0-5 16,-3 0-2-16,3 1-2 0,-1-4-1 0,-2 3-1 0,3-3 1 16,-2 1 0-16,0-1 2 0,-3 0 1 0,3 0 3 0,-2-1 1 0,-2 1 6 15,-1-3 2-15,1 0 5 0,-1 2 4 0,-2-2 3 0,0 0 3 16,0 0 1-16,-2-1 2 0,0 1 2 0,-1 3 2 0,0-5 1 16,-1 1 2-16,-1 1 3 0,3-2 0 0,-3 4 5 0,0-2 1 0,0-1 4 15,0 2 2-15,0-1 1 0,0 0 2 0,-3 0 2 0,3 1-1 0,-1 0 1 16,-1-1-2-16,2 1-1 0,0 2-2 0,0 0-2 0,-2-2-4 15,2 2-1-15,0 0-5 0,0 0-3 0,0 0-6 0,0 0-2 16,0 0-5-16,0 0-3 0,0 2 1 0,-1 0-1 0,-1 1 1 16,2 1 2-16,-3 0 2 0,1 1 0 0,1 2 3 0,-1 1 0 0,-1 1 2 15,0 1 4-15,-1 3 3 0,-1-1 6 0,1 1 5 0,0 0 3 16,0 2 3-16,-1 0 1 0,1 2-1 0,-1 1 1 0,-1 0-2 0,1 1-1 16,-1 1 0-16,1-1-1 0,0 0-1 0,-1 4-4 0,1-2-2 0,2 0-5 15,-2-1-3-15,2 4-5 0,-2-2-3 0,2 1-3 0,-2 0-2 16,-1-3-3-16,3 3 0 0,0-3-1 0,0 2 2 0,-1-2 1 15,1 0 0-15,0 0 0 0,1-3 4 0,1 1 0 0,-1-1 0 0,-2-2 1 16,2 1 3-16,1-2 1 0,-1-3 1 0,2-1 1 0,-2 0 1 16,2 0 0-16,-3 0-3 0,3-3-3 0,-1-2-4 0,-1 0-8 15,2 0-10-15,0-1-11 0,0-3-11 0,-2 3-18 0,2-4-16 0,0 0-22 16,-1-2-22-16,-1 0-26 0,-1 1-27 0,1-1-29 0,-1-3-30 0,-3 0-36 16,3 1-40-16,-2-4-55 0,2 0-63 0,-2-1-69 0,2-1-72 15,0-3-35-15,-2 2-15 0,4-3 2 0</inkml:trace>
  <inkml:trace contextRef="#ctx0" brushRef="#br0" timeOffset="429163.7723">10403 12148 57 0,'-5'-2'533'0,"-4"-1"3"0,4-1-8 0,1 1-71 0,-1 0-108 0,0 1-69 0,1 1-52 0,0-3-28 0,1 4-22 0,0-3-14 0,0 3-14 0,1-2-12 0,-1 1-15 0,1 1-12 16,1-2-14-16,-1 0-12 0,2 2-12 0,0 0-11 0,0 0-9 0,0 0-8 15,0 0-8-15,0 0-5 0,0 0-3 0,0 0-4 0,0 0-2 16,0 0-3-16,0 0-2 0,0 0-2 0,0 0-3 0,0 0-1 16,3 0-3-16,-1 0 0 0,1 0 2 0,0 0 0 0,1 0 3 0,0 0-1 15,2 0 1-15,-1 0-1 0,3 0 1 0,0 2 0 0,3-2 0 16,0 2-1-16,1-2 2 0,1 0-2 0,2 1 0 0,0-1-2 0,0 2-2 16,2-2-2-16,-1 0-3 0,3 0-1 0,0 3-2 0,-2-3-1 15,2 0-1-15,-3 3-2 0,1-2 0 0,-2-1-3 0,0 3-3 16,-2-2-5-16,1 1-9 0,-4 1-8 0,0-1-12 0,0 0-13 15,-3 1-16-15,-1-2-22 0,-1 0-25 0,1 2-36 0,-3 1-43 0,0-1-70 16,1-1-85-16,-3 1-95 0,1 1-100 0,-1-1-46 0,-1-3-22 16,0 1-8-16</inkml:trace>
  <inkml:trace contextRef="#ctx0" brushRef="#br0" timeOffset="429639.9648">10983 12547 92 0,'2'-5'566'0,"0"0"19"0,-1 1-33 0,-1-1-58 0,2 0-69 0,-1 0-74 0,-1 1-47 0,2 1-32 15,-2 0-20-15,0 0-14 0,0 2-15 0,0 1-11 0,0 0-17 16,0 0-20-16,0 0-16 0,0 1-18 0,-2 0-15 0,2 1-15 0,0 1-17 16,0 2-15-16,0 0-14 0,0 0-10 0,0 4-9 0,0-1-6 15,0 1-5-15,0 3-3 0,0 0-8 0,-1 1-13 0,-1 3-25 16,1-1-36-16,-3 1-39 0,1 2-45 0,0 1-68 0,-3 0-82 0,1 0-129 15,0 0-155-15,-1 4-83 0,-1-3-49 0,-2 2-27 0,1-3-15 16,-3 2-5-16</inkml:trace>
  <inkml:trace contextRef="#ctx0" brushRef="#br0" timeOffset="435316.0323">7495 9111 177 0,'-2'-2'329'0,"2"1"-68"0,-1-1-43 0,-1-1-30 0,2 1-17 0,-2 1-10 0,1 0-5 0,1-1-2 16,-2 1-3-16,2 1-5 0,-1-2-3 0,-2 2-3 0,3 0-5 15,0-1-6-15,0 1-7 0,0 0-9 0,0 0-8 0,0 0-7 0,0 0-9 16,-2 0-11-16,2 1-9 0,-1-1-8 0,-1 2-10 0,2-1-7 16,-1 1-8-16,1 0-6 0,0 3-7 0,0-2-4 0,0 2-3 15,1 2-2-15,-1 0-1 0,2 3 1 0,-1-1 0 0,-1 1 3 0,2 4 0 16,-2-1 1-16,3 1 1 0,-2 1 0 0,-1 2 1 0,2 2 0 16,-2-2-1-16,1 3-2 0,-1 1-1 0,0 0 1 0,0 0-2 15,0 0-2-15,-1 0 0 0,1-1-3 0,-2 2 0 0,2 0-1 0,-4-3-1 16,2 0-1-16,1-1-1 0,-2 1 0 0,-1-5 1 0,1 1 0 15,0-1-1-15,0-2 1 0,-2 0 0 0,-1-3 1 0,3 0-2 0,-2-2 1 16,2-1-6-16,-2-1-7 0,0-1-11 0,0-2-14 0,-2-2-16 16,0 0-18-16,-1-2-24 0,2-1-27 0,-3-3-36 0,1 0-41 0,0-3-59 15,-2 1-68-15,1-4-79 0,2-3-85 0,1-1-49 0,-1-2-30 16,2-1-9-16</inkml:trace>
  <inkml:trace contextRef="#ctx0" brushRef="#br0" timeOffset="435599.5228">7438 8988 254 0,'0'-3'412'0,"0"-1"-78"0,0 4-82 0,0 0-85 0,0 0-49 0,0 0-30 16,0 0-17-16,0 0-10 0,0 4-8 0,0-1-8 0,0-1-7 16,2 2-7-16,-1 2-4 0,-1-1-4 0,2 0-4 0,0 3-3 0,-1-2 0 15,2 1-1-15,-1 1 1 0,1 1-1 0,-2-4-2 0,2 2 1 0,-1 1 0 16,1-3 2-16,-3 2 5 0,2-4 8 0,-2 2 8 15,1-2 9-15,1 0 10 0,-2 0 12 0,2-1 6 0,-2-2 6 0,0 0 1 16,0 0 0-16,0 0 0 0,1-2-3 0,-1-1-1 0,2 0-5 16,-2 0-6-16,2-3-6 0,-1 2-11 0,-1-4-9 0,2 1-13 0,-1 0-13 15,-1 0-8-15,2-1-7 0,2 1-7 0,-4 1-7 0,2-1-9 16,1 2-11-16,-1-1-15 0,-1 2-16 0,1 1-20 0,1-2-20 0,-1 2-22 16,-1 2-19-16,-1 1-31 0,0 0-33 0,5 0-42 0,-2 3-45 15,-1 0-68-15,2 2-76 0,-1 0-40 0</inkml:trace>
  <inkml:trace contextRef="#ctx0" brushRef="#br0" timeOffset="435829.3879">7601 9249 86 0,'2'-3'478'0,"0"-2"4"0,2 1-87 0,0-1-132 0,0 1-85 16,0-2-62-16,1 2-35 0,2-1-22 0,2-2-9 16,-1 4-8-16,0-1-4 0,1 1-6 0,-1-2-12 0,3 3-14 0,-3-1-21 15,3 1-19-15,-3 1-26 0,2-1-26 0,-1 2-32 0,-1 0-36 0,0 0-38 16,1 0-41-16,-4 3-63 0,1-1-72 0,-1 1-45 0</inkml:trace>
  <inkml:trace contextRef="#ctx0" brushRef="#br0" timeOffset="435996.7428">7598 9344 149 0,'0'0'503'0,"0"0"-39"15,0 0-65-15,0 0-77 0,3 0-84 0,1 0-53 0,0-1-39 16,0-1-23-16,3 1-17 0,-1 0-11 0,2-2-13 0,3 1-11 0,-1-1-13 16,-1 0-15-16,4 0-18 0,0-1-25 0,-1 1-27 0,1-2-38 15,1 2-42-15,-1 0-54 0,-2 2-62 0,3-2-90 0,-1 0-104 16,-1 0-58-16,1-1-33 0,-2-1-19 0</inkml:trace>
  <inkml:trace contextRef="#ctx0" brushRef="#br0" timeOffset="437198.5849">7900 9111 109 0,'-2'-2'433'0,"2"-1"-51"0,-1 0-60 0,1 1-65 0,0 0-45 0,0-1-31 0,0 0-23 0,1 0-18 0,-1 0-12 0,2-1-13 15,-1 2-11-15,3-1-11 0,0 0-8 0,-1 0-11 0,0 1-9 16,2 0-10-16,-2-1-9 0,2 1-8 0,2-1-8 0,0-1-8 0,1 4-4 16,-1-3-4-16,-1 3-4 0,3-4-2 0,-1 3-2 0,0 1-3 15,2-2-1-15,-1 0-2 0,-1 2-1 0,0 0-1 0,1 0-2 16,-1 2 1-16,-1 0-1 0,-1-2-2 0,-1 1-1 0,1 3-1 0,-3-1 0 16,2-3 1-16,-2 4-2 0,0 1-2 0,-1-1 2 0,0-1 2 15,-2 3 2-15,-2-2 4 0,0 1 3 0,-1 1 3 0,-2 0 0 0,0-2 3 16,-2 4 1-16,2-3 2 0,-3 3 2 0,0-1-1 0,-3 0 3 15,3 0 1-15,-1 1-1 0,-2-3 0 0,1 3-3 0,2-3-3 0,0 0-1 16,1 2-2-16,0-4-2 0,1 2 0 0,-1 0-2 0,4-2-1 16,0 1-2-16,0-1 0 0,0-3 0 0,3 4-2 0,0-3 0 15,0 1 0-15,2-2-1 0,-1 2 0 0,3-2-1 0,1 0-1 0,0 0-2 16,0 0-1-16,1 0 0 0,2-2-1 0,0 2-1 0,0-2 1 0,0 1 1 16,1 1 0-16,1-2 0 0,-2 0 0 0,0 2 0 15,1 0-1-15,-1 0 1 0,-1 0 0 0,-1 0 1 0,0 0 2 0,-1 2 0 16,-2 0 1-16,2-1 3 0,-2 1 1 0,0 0 2 0,0 3 1 15,-1 0 3-15,-2-2 1 0,0 1 1 0,0 2 6 0,0 0 1 0,-2 0 4 16,-1 0 4-16,0 2 3 0,-2-3 2 0,0 4 2 0,0-4 1 16,-2 2 1-16,2 0-1 0,-3-1 0 0,2-1 0 0,-2 0-1 0,0 1-9 15,0-3-12-15,0 1-36 0,2-2-45 0,-4 1-102 0,2-1-128 16,0-2-101-16,-1-2-85 0,1 1-44 0,0-3-25 0,-2-1-17 16</inkml:trace>
  <inkml:trace contextRef="#ctx0" brushRef="#br0" timeOffset="448330.8283">7980 10699 28 0,'-3'-3'179'0,"0"-1"-20"0,-1 1-11 0,0-2-8 0,3 1-2 0,-3-1-3 0,3 1-3 0,-1-1 0 16,-1-1-4-16,1 3-3 0,1-1-6 0,-1 1-2 0,-1-2-3 15,1 0-5-15,-1 3-5 0,1-3-5 0,1 2-4 0,1-1-3 0,-3 1-2 16,3-1-1-16,-1 2 0 0,-1-1-1 0,2 0-1 0,-2 1-4 16,2-1-2-16,-1 2-4 0,-1 1-2 0,2-2-4 0,0 2-3 15,-1-2-1-15,1 2-4 0,0 0-5 0,0 0-5 0,0 0-5 0,0 0-4 16,0 0-3-16,0 0-5 0,0 0-4 0,0 0-1 0,0 0-3 16,0 0-2-16,0 0-2 0,0 0-1 0,-2 0-2 0,2 0-2 15,0 0-1-15,0 0-2 0,0 0-1 0,0 0-3 0,0 0-1 0,0 0 0 16,0 0-4-16,0 0 0 0,-2 2-2 0,2-2-2 0,0 0-2 15,0 0-1-15,0 2 0 0,2-1 2 0,-2 2 2 0,3 0 1 0,-1-1 2 16,1 2 1-16,0 1 2 0,3 0 1 0,-1 3 1 0,1-1 0 0,2 3 2 16,0-1 0-16,0 1 2 0,0 2 0 0,3-2-2 15,2 4 0-15,-2 1-4 0,1 0-1 0,3 2-2 0,-1-3-3 0,0 5-2 16,3-2 1-16,-2 3-2 0,2-1-1 0,-1 1-1 0,1 1 0 0,2 0-2 16,-1-1 0-16,0 2 0 0,0-1-2 0,-1 0-2 0,1 0 1 15,1 0-3-15,-2-1-2 0,1 1-2 0,-1-4-5 0,-1 3-6 16,-1-2-5-16,0-2-6 0,0 1-6 0,-3 0-7 0,-1-4-7 0,1 1-8 15,-1-2-9-15,-1 0-8 0,-1-2-9 0,-2-2-8 0,-1 0-9 16,1-1-6-16,-2-1-5 0,0-2-3 0,-2 1-1 0,-1-2-2 0,1 0-1 16,-3-2-5-16,0-1-7 0,0 0-6 0,0 0-3 0,-1 0-4 15,-3 0 0-15,1-3-3 0,-2 2-1 0,-4-1-5 0,3-1-6 0,-2 0-7 16,-3 0-9-16,1 0-4 0,-1 0-3 0,-3 0 5 0,3 3 7 16</inkml:trace>
  <inkml:trace contextRef="#ctx0" brushRef="#br0" timeOffset="448746.9008">8200 11185 12 0,'-8'-5'196'0,"3"0"8"0,-2-2 9 0,2 3 4 0,-2 0 4 0,4-1-2 0,-2 1-3 0,2 1-9 0,0-1-10 0,-1 2-9 0,0-1-9 0,3 0-8 0,-1 1-8 0,-1-1-9 0,3 2-9 0,-2-1-7 0,2 1-8 0,-1-1-9 0,-1 0-6 0,2 2-10 0,0 0-11 0,0 0-11 0,0 0-11 0,0 0-11 0,0 0-10 0,0 0-10 0,0 0-8 16,0 0-6-16,3 0-8 0,-1 2-4 0,1 0-6 0,0-1-4 15,1 1-2-15,1 1-2 0,0 0-2 0,2 0 0 0,1 0-1 0,1 1 1 16,-1 1 1-16,0-1 0 0,2 2-1 0,2-2 0 0,-2 3-1 15,2-1-2-15,-1 1-1 0,2-4-6 0,-1 3-7 0,1 0-8 16,1 0-9-16,-1 0-11 0,1-1-13 0,2-1-13 0,-2 1-14 0,1-1-17 16,0-1-16-16,-2 2-16 0,0-3-17 0,1 1-13 0,0 0-12 15,0-2-9-15,-3 0-7 0,3-1-7 0,-1 0-6 0,-3-1 1 0,2 1 5 16,0-4 10-16,-3 4 11 0,0-4 18 0,-2 0 21 0,-1-1 25 16,-1 1 26-16,0-1 29 0,-1-1 30 0,-1 0 29 0,-3 0 30 15,0-1 28-15,0-1 28 0,0 0 24 0,-3 1 21 0,1-2 19 16,-2 0 16-16,-1 2 13 0,1-4 7 0,0 2 7 0,-2 0 2 0,3 0 0 15,-2-1-3-15,-1 0-4 0,3 3-3 0,-2-2-4 0,2 0-4 0,-2 2-6 16,2-1-6-16,-1 1-5 0,0-1-8 0,3 3-5 0,-1-2-9 16,0 2-10-16,1 0-12 0,-1 0-15 0,2 2-15 0,-1-1-13 15,1 2-14-15,0 2-11 0,0 0-9 0,1 2-9 0,-1 2-7 0,3 1-9 16,-1 0-8-16,0 3-9 0,2 4-5 0,-1-3-10 0,-1 5-11 16,-1 1-18-16,1 2-23 0,-2 3-37 0,-2 1-43 0,-1 3-83 15,0 1-100-15,-5 4-109 0,2 1-113 0,-4 2-56 0,-2-2-29 0,-1 6-18 16,-1-2-9-16</inkml:trace>
  <inkml:trace contextRef="#ctx0" brushRef="#br0" timeOffset="450063.0342">9237 11710 97 0,'0'-9'494'0,"0"1"-32"0,0 3-55 0,0-3-73 0,0 1-82 0,0 2-52 0,0-1-34 16,0 0-21-16,2 2-13 0,-2-2-4 0,0 1-6 0,1 1-4 0,-1-3-4 15,0 5-8-15,0-3-10 0,0 0-6 0,0 2-7 0,0 1-7 16,0-2-5-16,0 3-5 0,0-2-4 0,0 2-2 0,0-2-4 15,0 3-3-15,0 0-4 0,0 0-4 0,0 0-4 0,0 0-4 0,0 0-4 16,-1 0-3-16,1 0-3 0,0 0-3 0,-2-3-4 0,2 3-2 16,0 0-2-16,-2 0-4 0,-1 3-1 0,0-3 1 0,-2 3-1 0,2-2 3 15,-2 2 4-15,-4 2 3 0,1 0 3 0,0 0 5 0,-3 2 3 16,0 1 5-16,0 1 6 0,-3 2 7 0,1 1 6 0,-3 1 6 16,2 1 5-16,-2 2 6 0,2 1 4 0,-3 1 0 0,2 2 1 0,-2-1-1 15,1 2-3-15,0 1-3 0,2 1-4 0,-3 1-4 0,2 0-7 16,1 3-5-16,0-2-8 0,0 1-7 0,3 0-7 0,-2 0-6 15,4 1-9-15,1 0-5 0,1-1-4 0,1-1-4 0,1 1-3 0,4-1-4 16,1-1-2-16,1 0-4 0,3-1-5 0,2-1-7 0,0-1-6 0,4-1-10 16,2-1-9-16,1-3-10 0,1 1-9 0,3-3-10 0,2-4-10 15,-1-1-8-15,4 0-10 0,0-4-5 0,0-2-5 0,0-2 0 16,2-2 3-16,0-1 6 0,-2-3 8 0,0 1 11 0,2-3 10 0,-4-2 15 16,-1-2 16-16,0-1 17 0,-3 0 20 0,-2-1 19 0,-3-2 17 0,0 2 16 15,-1-4 14-15,-4 2 14 0,-3 0 11 0,-3-2 8 0,0 3 5 16,-3-2 5-16,-2 1 4 0,-3-1-1 0,-4 1-2 0,1 2-7 15,-3-1-7-15,-2 0-10 0,-3 1-8 0,1 3-8 0,-2 2-10 0,-2-2-15 16,1 5-17-16,1-1-26 0,-2 4-29 0,2-3-37 0,-2 5-42 16,0 5-56-16,2-2-64 0,1 5-97 0,-2 1-114 0,5 2-99 15,-1 3-90-15,1 2-47 0,2 1-24 0,4 1-7 0,-2 2-3 0</inkml:trace>
  <inkml:trace contextRef="#ctx0" brushRef="#br0" timeOffset="450512.757">9814 12297 196 0,'0'-4'635'0,"-2"0"8"0,1-1 9 0,-1 2 7 0,2 2-99 0,-1-3-151 0,1 4-115 0,0 0-93 0,0 0-58 0,0 0-39 0,1 0-21 16,1 4-13-16,1-1-11 0,-1 3-11 0,1 1-11 0,1-2-13 0,-1 4-20 15,0 2-23-15,-1-1-26 0,-2 4-26 0,0 0-45 0,0 3-52 16,-3 2-100-16,-2 1-124 0,-4 1-98 0,-2 3-88 0,-3-3-46 15,-1 4-22-15,-5 2-14 0,-1-2-6 0</inkml:trace>
  <inkml:trace contextRef="#ctx0" brushRef="#br0" timeOffset="452263.0261">7356 9416 240 0,'-3'0'495'0,"1"0"-64"0,-1 0-100 0,1 0-66 0,1 0-49 0,-1 0-30 0,-1 0-19 0,3 0-13 0,-2 2-7 0,2-2-6 0,0 1-7 0,0-1-7 16,-1 0-8-16,1 0-9 0,-2 2-9 0,2-2-8 0,0 0-10 15,0 2-7-15,0-2-4 0,0 0-5 0,0 0-4 0,0 0-4 16,0 0-1-16,0 0-3 0,0 0-3 0,0 0-3 0,0 0-2 16,0 0-3-16,2 0-2 0,1 0-4 0,0 0-3 0,4 0-3 0,1 0-4 15,2-2-2-15,5 0-2 0,2-1 0 0,2 1-3 0,5-3 0 0,4 1-3 16,2-2-6-16,2 1-5 0,4-2-12 0,5 0-11 0,0-1-15 16,5-1-16-16,0-1-17 0,3-2-21 0,0 2-21 0,3 0-23 0,0-3-24 15,1 2-26-15,1-3-28 0,-1 2-28 0,-1 0-27 0,-3-1-27 16,2 0-23-16,-2 2-19 0,-5-1-31 0,-4 1-35 0,1 2-37 15,-5 0-39-15</inkml:trace>
  <inkml:trace contextRef="#ctx0" brushRef="#br0" timeOffset="453429.5262">5939 9022 223 0,'-3'-1'530'0,"-1"-1"-47"0,2 1-79 0,1-1-77 0,-1 2-76 16,2-1-47-16,0 1-33 0,0 0-23 0,0 0-15 0,0 0-16 15,0 0-15-15,-2 1-14 0,2-1-15 0,0 0-12 0,0 2-14 0,0-1-12 16,0 2-10-16,0 0-9 0,2 0-6 0,-2 3-4 0,3-1 0 16,-1 0-3-16,0 4 1 0,0-1 0 0,1 3 2 0,-1-1 1 15,1 2-1-15,0-1 2 0,1 0 0 0,-3 4 0 0,1-1 0 0,1 1 0 16,-1 1 0-16,-1-1-2 0,1 2 0 0,-2 2 0 0,2-2 0 16,0 0 0-16,-2 0 0 0,0 0 0 0,0 0 2 0,-2-1 0 15,0 0 0-15,0 0-1 0,1-1-2 0,-1-2 0 0,-1-1-1 0,1-1 1 16,-3 1-1-16,2-4 1 0,0 1-1 0,-2-1 0 0,-1 0-3 0,1-4-8 15,-1 1-9-15,0-2-9 0,-5-2-14 0,3 1-11 0,-3-2-16 16,-2-2-15-16,0-1-15 0,-2 0-21 0,2-3-24 0,-4-1-31 16,4 0-34-16,-2-5-36 0,0 4-38 0,2-6-59 0,-1 1-68 0,3-1-35 15,0-3-19-15</inkml:trace>
  <inkml:trace contextRef="#ctx0" brushRef="#br0" timeOffset="453725.6019">5884 8848 229 0,'3'-4'452'16,"-1"0"-57"-16,-2-1-76 0,2 1-51 0,-1 1-35 0,-1 3-26 16,0-4-21-16,0 4-17 0,0 0-15 0,0 0-17 0,0 0-18 0,0 0-17 15,0 0-17-15,0 0-16 0,0 0-18 0,0 0-12 0,0 0-13 16,-1 2-10-16,-1 0-7 0,2-2-5 0,-2 3-3 0,2-3-3 0,-1 4-2 16,-1-1 0-16,2-1-2 0,-1 3 1 0,-1 0 1 0,2-2 1 15,-2 1 2-15,2-1 0 0,0 0 2 0,0 0 0 0,0 0 2 16,0 0 2-16,0-1 1 0,0 0 3 0,0-2 5 0,0 0 4 0,0 0 4 15,0 0 3-15,0 0 0 0,2 0 1 0,0 0 0 0,-1-1 1 16,2 0 0-16,1-2-1 0,-1 0-1 0,2-2 0 0,-2 0-3 0,4 2-3 16,-3-2-4-16,-1-1-2 0,2 2-5 0,-2-3-2 0,0 2-1 15,0 1-1-15,-1-1-1 0,0 1-4 0,0 0-5 0,0 2-9 16,-1-1-11-16,-1 0-14 0,0 1-17 0,0 2-19 0,0 0-18 16,0 0-30-16,0 0-35 0,0 2-45 0,-3 3-56 0,1-2-80 0,0 4-94 15,0-1-60-15,-1 1-43 0,1 2-14 0</inkml:trace>
  <inkml:trace contextRef="#ctx0" brushRef="#br0" timeOffset="453995.8328">6001 9136 59 0,'0'-5'546'0,"0"2"4"0,0-1-1 16,2 1-92-16,-1-2-139 0,1 3-85 0,0-3-59 0,-1 2-32 0,2-2-22 15,1 3-16-15,-1-1-15 0,2 1-14 0,-1-1-13 0,1 0-14 16,0 0-13-16,1 1-14 0,-1 1-18 0,1 0-19 0,0 0-20 0,1 1-19 16,-1 0-18-16,-1 0-20 0,4 0-22 0,-3 0-25 0,-1 0-27 15,2 1-37-15,-3 0-42 0,1 2-47 0,1 0-45 0,-1 0-61 16,0 0-64-16,0 0-36 0</inkml:trace>
  <inkml:trace contextRef="#ctx0" brushRef="#br0" timeOffset="454162.3065">6024 9255 307 0,'-2'1'551'16,"-1"2"5"-16,3-3-73 0,-2 2-107 0,2-2-78 0,0 0-61 15,0 0-39-15,2 0-29 0,1-2-19 0,3 1-17 0,-3-1-20 16,2-1-20-16,3 1-21 0,-2 0-21 0,2-1-21 0,0-2-22 0,0 2-26 15,2-2-25-15,-1 2-27 0,-1 1-28 0,0-1-32 0,1 0-36 16,-1-1-50-16,2 1-57 0,-1 1-68 0,-1-1-73 0,0-1-63 16,0 1-58-16,3 1-29 0</inkml:trace>
  <inkml:trace contextRef="#ctx0" brushRef="#br0" timeOffset="454714.9765">6324 9100 266 0,'0'-4'494'0,"0"1"-38"0,0-2-68 0,0 2-81 16,0 0-54-16,0 1-40 0,0 0-28 0,0 1-19 0,0-1-17 15,0-1-11-15,0 3-15 0,0 0-15 0,0 0-13 0,0 0-12 0,0 0-11 16,0 0-11-16,0 0-12 0,0 0-8 0,0 0-10 0,0 0-6 15,0 0-5-15,0 0-3 0,0 0-3 0,0 0-4 0,0 0-1 0,0 0-2 16,0 0-2-16,0 0 0 0,0 0-1 0,0 0 2 0,0 0 1 16,0 0 2-16,2 0 1 0,-1 0 1 0,2-2 1 0,-2 1 1 15,1 1-1-15,1-1 0 0,0-2 0 0,-1 3-1 0,1 0 0 16,2-2-1-16,0 2-1 0,-2-3-1 0,3 1-2 0,-3 0-3 0,2 2-2 16,0 0-2-16,0 0-1 0,-2-3-1 0,4 3-2 0,-2 0 1 0,-2 0-2 15,2 0-2-15,-1 0 0 0,0 0 0 0,0 3-1 0,-1-3-1 16,3 2-1-16,-3 1-4 0,0 1-2 0,0 0 1 0,1 2-2 15,-1-1 1-15,-2 0 0 0,-1 3 1 0,0-1 1 0,0 2 2 0,-3-2 1 16,0 5 0-16,0-2 1 0,-2 0 1 0,0 2 2 0,-1-1 4 16,-2 2 0-16,2-1 3 0,-1 0-1 0,-3 0 0 0,2 0-2 0,1 0 1 15,-1-3-2-15,1 2 1 0,-2-1-2 0,3-3 1 0,1 2-2 16,0 1 0-16,-2-4 1 0,4 0 2 0,-2-2 2 0,3 1 1 0,-1-1 2 16,1-1 3-16,-1 0 4 0,2 0 3 0,-1-1 4 0,2-2 3 15,0 0 2-15,0 0 4 0,0 0 2 0,0 0 1 0,2 0 1 16,-1 3 0-16,2-3-1 0,-1 0 0 0,1 0 0 0,2 0-2 0,0 0-3 15,2 0-2-15,-2 0 0 0,3-3-5 0,0 3 0 0,3 0-4 16,-1-2-1-16,-1 2-2 0,2-1-1 0,2-1-3 0,-2 2-1 16,0-1-6-16,2-1-3 0,-1 2-6 0,-1-2-3 0,-1 2-6 0,4-1-2 15,-4 0-6-15,-1 1-5 0,2-2-6 0,0 2-8 0,-3-1-9 16,1 1-13-16,-2 0-14 0,-1 0-26 0,-1 0-27 0,-2 0-50 0,3-2-59 16,-1 2-90-16,-2-1-106 0,-3 1-61 0,0 0-40 0,0 0-16 15</inkml:trace>
  <inkml:trace contextRef="#ctx0" brushRef="#br0" timeOffset="467578.4669">6294 10615 110 0,'-2'-4'462'0,"2"-1"-15"0,-1 0-78 0,-1 0-108 0,2 0-60 0,-2 1-34 0,1-1-20 0,1 1-12 16,-2-1-7-16,2 0-5 0,0 2-5 0,0-1-7 0,0 1-4 15,0-2-4-15,0 3-5 0,0-1-5 0,0-1-6 0,0 3-9 16,0 0-3-16,0-2-7 0,-1 1-1 0,1 2-3 0,0-1-1 16,-2-1-3-16,2 2-1 0,0 0-5 0,0 0-5 0,0 0-5 0,0 0-5 15,0 0-7-15,0 0-4 0,0 0-5 0,0 0-4 0,0 0-3 0,0 0-5 16,0 0-3-16,0 0-5 0,0 0-4 0,0 0-2 0,3 2-2 15,-1-1 1-15,1-1-1 0,0 2 1 0,0-1 0 0,3 1 2 0,2 0 2 16,-1 2 1-16,1-1 1 0,1 1 2 0,2 2 0 0,1-2 3 16,0 3 2-16,1-1 1 0,2 1-1 0,-2 2 0 0,4 2 0 15,-1-2-1-15,0 3-1 0,0 0-2 0,1 3 1 0,-1 1-1 0,1-1-2 16,2 2 0-16,-3 0 1 0,1 3-2 0,0-2 0 0,0 2 0 16,0 1 1-16,-1-2-1 0,0 2 0 0,1-2 0 0,-2 3 0 15,0-3-5-15,0 1-5 0,-1 1-4 0,-2-2-6 0,2 1-4 0,-1-3-4 16,-3 0-6-16,2 2-5 0,-2-3-7 0,-2-1-8 0,1-2-8 15,-1 1-9-15,-3-2-10 0,3-2-8 0,-2 1-7 0,-3-2-4 0,2-2-1 16,-2-1-1-16,0-1 0 0,-1 0-1 0,0 0 1 0,-1-2 1 16,-1-1-1-16,0-1-4 0,0-1-3 0,0 0-2 0,0-1 2 0,-3-1 4 15,1-1 5-15,-1-2 4 0,0 0 6 0,-2 1 2 0,0-1 4 16,-1-1 3-16,-2 0 4 0,2 0 4 0,-2-2 8 0,-1 2 9 16,-1-1 9-16,0 0 9 0,0 3 9 0,-2-2 8 0,1-1 8 0,-3 4 6 15,3-3 7-15,-3 1 7 0,1 2 8 0,-2-1 7 0,2 1 6 16,0-1 7-16,-1 2 7 0,3-1 8 0,-2 0 8 0,2 1 8 0,1-1 6 15,0 3 4-15,2-3 4 0,0 1 3 0,1 2 1 0,-2-2 0 16,4 2-2-16,2-1-4 0,-2-1-5 0,2 2-4 0,1 0-4 16,1 0-7-16,-1 0-3 0,2 0-7 0,0 0-5 0,0 0-5 0,0 0-8 15,0 0-4-15,0 0-4 0,0 0-5 0,0 0-2 0,0 0 0 16,3 0-1-16,-1 0-1 0,1 0 0 0,2 0 0 0,-2 2-3 0,2-1-1 16,4-1-1-16,-4 2 0 0,3-2 1 0,-1 5-1 0,1-5-1 15,1 2 0-15,0 1-1 0,1 0-3 0,-1 0-1 0,2-1-4 0,-1 3-4 16,2-2-4-16,-2 2-5 0,1-2-7 0,3 1-7 0,-1 1-9 15,-1-2-8-15,1 1-9 0,1-1-8 0,-1 2-8 0,0-3-7 16,2 4-8-16,-2-4-6 0,1 2-6 0,-1-3-2 0,1 1-2 0,-3-2 3 16,2 2 6-16,-2-2 8 0,0 0 9 0,0 0 11 0,-3-2 10 15,2 2 11-15,-4-2 12 0,3-1 14 0,-4-1 17 0,0-2 16 16,0 2 16-16,-2-1 15 0,0 0 15 0,-1-2 11 0,0 0 8 0,0 0 7 16,-2-1 7-16,3-1 7 0,-3 1 9 0,0 0 8 0,0-1 9 0,0-3 4 15,0 4 3-15,0-1 0 0,-3 2-1 0,3-2-2 0,-2 1-3 16,2-2-2-16,-2 3 0 0,2-1-3 0,-2-1-6 0,2 6-7 15,0-3-12-15,0 1-13 0,0 1-15 0,0 1-15 0,0 0-16 16,0 1-10-16,0 2-11 0,0 0-8 0,0 2-7 0,0 1-7 0,0 1-5 16,0 1-3-16,0 2-3 0,0 2-6 0,0 1-7 0,0 3-15 15,0 0-21-15,0 2-33 0,-3 3-35 0,1 1-69 0,-1 4-84 0,-2 0-108 16,0 2-121-16,-1 1-63 0,-2 1-31 0,0 2-19 0,0-2-10 0</inkml:trace>
  <inkml:trace contextRef="#ctx0" brushRef="#br0" timeOffset="469378.3756">7517 11730 247 0,'-2'-5'543'0,"1"1"13"0,-2-1-72 0,1 1-116 0,-1 2-80 0,2-3-63 0,-3 1-40 0,3 1-25 16,-1 2-18-16,2-3-16 0,-1 4-14 0,-1 0-14 0,2-3-14 0,0 3-16 15,0 0-12-15,0 0-13 0,0 0-11 0,0 0-12 0,-2 3-7 16,2-3-6-16,0 4-2 0,-1-1-1 0,-1 2 2 0,2 0 1 0,-2 0 2 16,1 1 2-16,1 3 2 0,-2 0 4 0,2 0 2 0,-4 1 4 15,2 3 3-15,1-1 2 0,-1-1 0 0,-1 1 0 0,1 2-1 16,-1-3-1-16,0 4-2 0,1-6-3 0,1 4-1 0,-3-1-1 0,3-3-2 15,-1 0-2-15,1 1-3 0,-2 0 1 0,3-3-3 0,0 1 0 16,0-3 0-16,0 1 1 0,0-2 2 0,0 0 1 0,0-1 2 0,3 0 2 16,-2-2 2-16,1 1 3 0,-1-2-1 0,4 0 2 0,-2-2 1 15,2 2-2-15,2-3 1 0,0 2-1 0,1-2 0 0,0-2-2 0,2 1-2 16,2-1-1-16,-2 2-2 0,2-4-3 0,1 1-3 0,-3 0-2 16,2-1-2-16,-1 3-1 0,3-3-2 0,-4 4-2 0,1-1-2 0,2 2-1 15,-4-1-4-15,1 1-2 0,2 1-2 0,-4 1-1 0,2 1-2 16,1 1-1-16,-2 1 1 0,-1-1-1 0,0 5 2 0,3-4-1 15,-3 7 1-15,0 0 1 0,0-1-1 0,-2 1 3 0,2 2 2 0,-3 0 1 16,0 0 1-16,1 3 1 0,-3-1-1 0,0 2 0 0,0-1-2 16,-3 0-1-16,0 2 0 0,0-2-2 0,0-1 0 0,-3 1-2 0,0-1-1 15,0-1-1-15,-3 1-1 0,1-2 0 0,-1 0 0 0,-2-2-1 16,-2-1 1-16,2 0 2 0,0 0 2 0,-1 0 2 0,-4-2 2 16,4-2 1-16,-4 0-1 0,2 0-2 0,-2-3-7 0,-1 1-10 0,0-1-14 15,-2-2-14-15,2 0-19 0,-2 0-20 0,0-4-28 0,-1 2-27 0,4-2-50 16,-4-3-57-16,4 0-77 0,-1 0-86 0,1-5-65 15,1 1-57-15,2-1-27 0,2-3-13 0</inkml:trace>
  <inkml:trace contextRef="#ctx0" brushRef="#br0" timeOffset="469613.851">7555 11700 469 0,'3'-7'594'0,"-3"2"-13"0,2-2-26 0,-1 2-90 0,-1 2-120 0,2 0-75 0,-2 0-52 0,2 0-33 0,-1 1-27 0,1-1-20 0,-1 3-20 0,3-1-19 0,0-1-18 15,2 2-16-15,-1 0-13 0,3 0-13 0,1 2-11 0,1-1-6 16,1-1-6-16,5 2-1 0,-2-1-1 0,2-1-1 0,3 2 1 0,0-2-1 16,3 1 1-16,0-1-3 0,4 0-1 0,-1 0-3 0,2-1-5 15,-1 1-4-15,3-2-4 0,-1-1-4 0,-1 2-4 0,0-2-1 0,-1 0-4 16,-3-1-3-16,1 2 0 0,-4 0-4 0,-4 1-5 0,0-1-5 16,-5-1-7-16,0 2-14 0,-2 1-16 0,-4-2-26 0,-1 2-28 15,-4 0-48-15,-2 0-58 0,-3 0-99 0,-4 3-118 0,-2 0-74 0,-4 2-51 16,-5 1-24-16,-2 1-9 0</inkml:trace>
  <inkml:trace contextRef="#ctx0" brushRef="#br0" timeOffset="470646.1887">5612 9419 367 0,'-1'0'535'0,"-1"-1"9"0,2 1-75 0,0-2-119 16,2 1-77-16,-1 0-61 0,4-2-34 0,-2 1-23 0,4-1-16 0,2 0-13 15,1 0-13-15,1 0-13 0,3 0-14 0,2-1-14 0,1-1-13 16,3 2-11-16,3-1-10 0,1 1-10 0,2-2-7 0,4 0-6 16,0 3-6-16,2-3-6 0,1 3-4 0,2-5-1 0,4 2 0 0,-2 2 0 0,2-2-3 15,1 2-3-15,1-2-6 0,2 1-10 0,-2-1-11 0,3 1-12 16,-1-1-15-16,1 1-16 0,-1 0-20 0,1-1-21 0,-3-2-29 15,2 5-33-15,-1-5-46 0,-2 4-48 0,-2-2-59 0,-1 1-62 0,-2 0-52 16,0 0-47-16,-5 1-24 0</inkml:trace>
  <inkml:trace contextRef="#ctx0" brushRef="#br0" timeOffset="471847.1904">4782 8983 334 0,'-2'-2'498'0,"0"-1"-64"0,2 3-96 0,-2-4-63 0,1 3-43 15,1-1-30-15,-2 0-24 0,2-1-14 0,-1 3-16 0,-1-1-10 0,2 0-8 16,0 1-11-16,0 0-10 0,0 0-10 0,0 0-9 0,0 0-13 16,0 0-14-16,0 0-14 0,0 0-11 0,0 0-9 0,0 0-9 0,0 0-7 15,0 0-6-15,0 1-4 0,2 0-3 0,-1 2-2 0,1 1-2 0,-1-3-2 16,1 3-1-16,2 1 1 0,0 2 0 0,-1 0 1 0,0 1 2 16,2-1 1-16,0 2 3 0,-2 0 1 0,2 1 0 0,-1 3 2 0,-1-3-1 15,0 2 2-15,-1 1 0 0,1-1 1 0,-1 2 1 0,-1 0-1 16,1-2 1-16,-2 3 0 0,0-2-1 0,0 0-1 0,0-1 1 0,0 1-2 15,-2-1 1-15,1 0-2 0,-1-2-1 0,-1-1 0 0,1 1-4 16,-1-3 2-16,0 1-1 0,-3-1 0 0,3 0 0 0,-2-2 0 0,0 2 0 16,0-2-3-16,-1-3 0 0,-2 1-5 0,2 0-5 0,-2 0-7 0,0-3-9 15,-1 0-11-15,-1 0-12 0,2 0-13 0,-3-3-13 0,0 0-15 16,1 0-18-16,1-1-26 0,0-1-34 0,-1 0-55 0,-1-3-66 0,3 1-73 16,0-2-75-16,2 1-47 0,-2-3-32 0,3-1-11 0</inkml:trace>
  <inkml:trace contextRef="#ctx0" brushRef="#br0" timeOffset="472044.8069">4746 8884 434 0,'0'-3'533'0,"0"2"0"0,0-1-87 0,0 0-131 15,0 0-80-15,0 0-55 0,0 1-34 0,0-1-21 0,2-1-16 0,-2 2-12 16,2-1-14-16,2 1-14 0,-3-1-15 0,3 2-14 0,-1-2-14 15,0 1-16-15,2 1-20 0,0-1-20 0,0 0-22 0,2 1-21 0,-2-2-23 16,3 2-23-16,0 0-31 0,0 0-33 0,-2 2-41 0,2-2-45 16,-1 2-59-16,2-1-68 0,-3 1-52 0,0 1-45 0,1 0-21 0</inkml:trace>
  <inkml:trace contextRef="#ctx0" brushRef="#br0" timeOffset="472231.3285">4871 9078 488 0,'-3'2'532'0,"2"-2"-70"0,-1 1-108 0,0 0-81 0,2-1-66 15,0 0-42-15,0 0-29 0,0 0-17 0,0 0-14 0,0 0-12 16,0 0-15-16,2 0-17 0,0 0-19 0,1 0-24 0,1-1-24 16,1 0-24-16,1 1-28 0,-1-2-26 0,0 2-30 0,1-1-36 0,2-1-41 15,-2 2-40-15,-1-2-43 0,2 1-55 0,0 1-63 0,-1 0-48 0,-1-2-41 16</inkml:trace>
  <inkml:trace contextRef="#ctx0" brushRef="#br0" timeOffset="472399.4355">4865 9169 414 0,'-2'2'475'0,"1"-2"-54"0,1 0-75 15,0 0-88-15,0 0-55 0,1 1-43 0,1-1-29 0,1 0-18 0,0-1-17 16,3 1-13-16,2-2-20 0,-1-1-23 0,1 2-25 0,1-2-29 0,2-1-30 15,-1 1-33-15,2 0-39 0,-1-2-42 0,3 2-48 0,-1-1-52 16,-2-1-72-16,3 1-81 0,-1-3-51 0,0 2-36 0</inkml:trace>
  <inkml:trace contextRef="#ctx0" brushRef="#br0" timeOffset="472648.7301">5156 8946 311 0,'-2'-5'548'0,"2"2"-51"16,-2-2-82-16,2 3-70 0,-3-1-64 0,3 0-40 16,-2 1-30-16,1 1-20 0,1-2-16 0,0 3-15 0,0 0-15 0,0 0-15 15,0 0-13-15,0 0-14 0,0 0-16 0,0 0-15 0,0 0-14 0,0 0-12 16,0 0-10-16,1 0-6 0,1 3-4 0,-2-2-3 0,3 3-4 16,-3-1-1-16,2 0-1 0,0 2-2 0,-1 1 1 0,2 0 0 15,-1 0 0-15,0 2 0 0,-1 1 4 0,1-1-1 0,1 5 0 0,0-2 0 16,-1 0 0-16,2 1-8 0,-1 1-12 0,-1 2-21 0,0 1-29 15,-1-1-48-15,2 1-58 0,-1 0-107 0,0 3-129 0,1 0-97 16,-2 0-79-16,1-1-42 0,-2 1-25 0,2-1-14 0</inkml:trace>
  <inkml:trace contextRef="#ctx0" brushRef="#br0" timeOffset="477250.8759">24803 10953 245 0,'-1'-1'380'0,"1"-1"-62"0,-2 2-75 0,0-2-42 0,2 1-28 0,-1 0-16 0,1-2-8 0,-2 3-10 15,0 0-8-15,2-3-8 0,-1 3-9 0,-1-1-6 0,2 1-6 16,0-1-8-16,0-1-7 0,0 2-7 0,0 0-7 0,0 0-5 0,0 0-2 16,0 0-5-16,0 0-3 0,0 0-5 0,0 0-5 15,0 0-5-15,0 0-6 0,0 0-6 0,0 0-6 0,0 0-6 0,0 0-6 0,0 0-7 16,0 0-4-16,0 0-6 0,2 0-1 0,-1 2-1 15,1-1-1-15,1 0 0 0,1 2 2 0,0 1 0 0,1 1 1 0,3-2 0 16,0 2 1-16,0 0 2 0,1 1 3 0,4 0 2 0,0-2 1 0,1 4 1 16,0-3-1-16,2 2 1 0,0 0-1 0,1-1-2 0,1-2-2 15,0 3 0-15,4-2-2 0,-2 0-1 0,2 1-2 0,-2-1 0 0,-1-1-3 16,3 1-2-16,0-2 0 0,-1 1 0 0,-4-2 0 0,4 1 1 16,-7-1-1-16,3 0 1 0,-2 0 1 0,-1-1-1 0,-5-1-2 15,3 2-5-15,-3-2-5 0,-3 0-14 0,1 0-17 0,-3 0-30 16,1 0-37-16,0 0-47 0,-5 0-52 0,0 0-95 0,0 0-113 0,0 0-67 15,-6 0-41-15,-2 2-22 0</inkml:trace>
  <inkml:trace contextRef="#ctx0" brushRef="#br0" timeOffset="482945.8108">4987 10435 461 0,'-2'-3'516'0,"-1"1"-75"0,1-3-117 0,1 2-72 0,-1-1-50 0,0 1-29 0,-1 1-18 0,0-1-9 15,1-2-5-15,2 1-7 0,-1 1-7 0,-1-1-8 0,2 0-10 0,-3 1-9 16,2-1-7-16,1 1-9 0,-2-2-9 0,2 1-5 0,-1 1-6 15,-1-2-2-15,2 2-3 0,0-2-2 0,0 3-1 0,0-1-1 0,0 0-1 16,0-1-1-16,0 1-1 0,0 1-1 0,-2 0-2 0,2 1 0 16,0-1-3-16,0-1-2 0,0 3-3 0,0 0-1 0,0 0-4 15,0 0-4-15,0 0-3 0,0 0-4 0,0 0-3 0,0 0-4 0,0 0-4 16,0 0-3-16,0 0-2 0,0 0-3 0,0 0-5 0,0 0-3 0,0 0-4 0,0 0-4 16,0 0-6-16,0 0-3 0,0 0-3 0,0 1-2 0,2 1 1 15,0 1-1-15,-1-1 1 0,2 3 3 0,3-1 1 0,-1 2 3 16,3 1 2-16,0 1 2 0,1 0 5 0,3 2 4 0,0 2 7 0,2 0 5 15,1 1 3-15,4 2 3 0,-1 0-2 0,-1 1 2 0,3 3-2 16,-1 0 1-16,3 0-3 0,-1 3-1 0,0-2-1 0,0 3 0 16,3 0-2-16,-2-1-1 0,-1 2-3 0,1 0-1 0,0 0-1 0,0 3 0 15,-1-6-1-15,-1 3-2 0,1 1-5 0,-4 0-2 0,2-4-2 16,-1 3-2-16,-1-2-3 0,0 0-2 0,-1-1-3 0,-2 1-3 0,1-3-3 16,-3 1-5-16,2 1-5 0,-4-3-5 0,4-2-6 0,-4-1-3 15,-1 0-5-15,2-1-2 0,-3-1-6 0,0-3-6 0,0 1-5 16,1-1-6-16,-2-3-5 0,-1 3-3 0,1-3-3 0,-2-2 0 0,0 0 1 15,0-1 0-15,-2-1-2 0,0 0 3 0,1-1 5 0,-3-1-1 16,1-1 0-16,-2 0-1 0,2-1 0 0,-2-1 4 0,0 1 3 0,-2-1 5 16,2-3 3-16,-2 1 2 0,-3 0 4 0,2-3 2 0,-3 2 2 15,-1-2 3-15,-2 2 4 0,-2-3 8 0,0 1 8 0,-3-1 10 16,-1 2 15-16,-2-1 10 0,0 0 11 0,1 0 11 0,-1-1 11 0,-1 3 11 16,1-4 8-16,1 4 13 0,-1-2 13 0,2 1 11 0,0 0 6 15,0-2 9-15,3 2 10 0,1 3 6 0,-2-4 3 0,2 1 4 0,3 2 2 16,0-1-2-16,-1 0 1 0,4 2-2 0,-1-1-4 0,2 1-6 15,-1-1-7-15,2 3-7 0,1 0-8 0,0-2-9 0,0 3-10 0,2-2-12 16,-1 2-9-16,1 0-13 0,0 0-11 0,0 0-12 0,0 0-10 16,0 0-10-16,0 0-7 0,1 0-6 0,1 2-3 0,0-2 0 15,2 3-1-15,-1-2 2 0,0 0-1 0,4 3 3 0,-1-1 1 0,3 1 3 16,-1 1 1-16,2-1 4 0,4 0 4 0,-3 3 3 0,2-2 1 16,1 2-3-16,0-1-4 0,2-1-5 0,0 3-8 0,1-2-7 0,-1 1-8 15,3-2-8-15,-2 1-8 0,-1 0-9 0,2 1-8 0,-2-2-6 16,2 2-6-16,-3-2-6 0,2-2-5 0,-1 2-3 0,-2-2-3 15,-1-1 2-15,2 2 4 0,-2-1 6 0,-2-3 8 0,0 1 13 0,-1-1 12 16,-1 0 11-16,-1-1 12 0,-1 1 8 0,-1-3 10 0,-1-1 8 16,1 2 11-16,-3-1 11 0,-1-2 10 0,-1-1 11 0,1 1 10 0,-1-4 8 15,-1 2 3-15,0-1 5 0,0 1 4 0,-1-2 4 0,-1 2 4 16,2-2 6-16,-1 0 7 0,-1 0 4 0,2-1 2 0,-2 2 4 16,2-1 2-16,-1 0 3 0,-1 1 1 0,0 1-1 0,0-1 1 0,2-1-3 15,-2 4-2-15,2-2-4 0,0 2-5 0,0 0-9 0,0 0-9 0,0 2-9 16,0-1-8-16,0 2-14 0,0 1-11 0,0 1-17 15,0 0-15-15,0 0-10 0,0 0-8 0,0 1-8 0,0 1-7 0,0 3-2 16,2 2-3-16,-2-2-1 0,0 5 2 0,0 0 1 0,0 2 3 16,0 2 3-16,-2 0 0 0,1 5-5 0,-1 0-11 0,-1 2-23 0,-2 3-30 15,0 0-49-15,0 3-63 0,-2 1-116 0,0 3-146 0,-2-1-78 16,-1 4-45-16,1-1-24 0,-1 2-12 0,2-4-7 0</inkml:trace>
  <inkml:trace contextRef="#ctx0" brushRef="#br0" timeOffset="483778.3845">6178 11971 255 0,'2'-5'588'0,"-1"3"13"0,-1-3 12 0,2 2-82 0,-2 0-128 0,1 0-98 0,1 1-82 0,-2 0-51 0,0 0-35 0,0 2-20 16,0 0-15-16,0 0-13 0,0 0-13 0,0 0-18 0,0 0-15 15,0 0-17-15,0 0-15 0,0 0-11 0,0 0-9 0,0 0-7 0,0 0-3 16,0 0-1-16,-2 2 0 0,1-2 3 0,-1 1 3 15,1 0 6-15,-1-1 8 0,-2 0 8 0,-1 0 6 0,2 2 6 0,-2-2 8 16,0 0 7-16,0 0 7 0,-2 0 8 0,0 0 11 0,-1-2 6 0,0 2 7 16,-1-2 2-16,1 0 4 0,0 0 0 0,0-3 0 0,-1 1-2 15,1-3 0-15,0 2-3 0,0-3-3 0,0 0-3 0,2-1-4 0,-2 0-7 16,0-1-9-16,3 0-7 0,1-2-7 0,0 3-7 0,1-4-7 16,0 1-7-16,3 0-9 0,0 1-7 0,0 0-6 0,0-1-5 15,3 1-6-15,0-2-5 0,1 5-4 0,0-1-3 0,4 0-2 0,-2 2-3 16,2 1-3-16,-1-1 1 0,2 2 1 0,-1 2 0 0,0-1 2 15,2 4 1-15,0 0 3 0,-2 4 2 0,2-1 0 0,2 2 2 0,-2 3 0 16,0 1 0-16,-1 2 3 0,-1 1 0 0,0 2 2 0,1 3 0 16,-3 1 2-16,-1 2 0 0,0 2 1 0,-3 2 1 0,-1-3 0 15,-2 4 1-15,-1 4 0 0,-3-5 1 0,-1 3 3 0,-2 0 1 0,-3 0 3 16,0 1 1-16,-1 0 2 0,-3-1-1 0,-2-2 1 0,2 0 2 16,-2 0-1-16,1-2 2 0,-1-2 2 0,-2-4 1 0,5 0 2 15,-1 3 4-15,0-6 3 0,2-3 5 0,-1 1 10 0,3-4 10 0,0-1 10 16,1 1 10-16,2-3 6 0,0 0 8 0,-1-3 4 0,1-2 4 15,2 0 4-15,-1-2 1 0,1-1 0 0,0-2-1 0,-1-2-5 0,1 2-7 16,3-2-12-16,-3-2-11 0,4-1-12 0,-1 0-12 0,3-3-8 16,0-1-9-16,0 2-7 0,3 0-6 0,-1-1-6 0,4 2-4 0,-1-2-4 15,1 0-1-15,2 2-3 0,0 3-1 0,0-1-1 0,0 1 2 16,1 2 0-16,2 1 2 0,-1 1-1 0,1 1 1 0,1 1 1 16,3 2 1-16,-1 2-1 0,0 3 0 0,3-2 1 0,-2 4-1 0,2 0 2 15,2 0 0-15,0 4 1 0,1 0-6 0,-2 4-10 0,1-1-19 0,1 1-23 16,-2 1-28-16,2 1-29 0,-4 3-46 0,3-2-55 0,-2 1-106 15,-1 0-135-15,2 0-90 0,-4-1-67 0,0 0-34 0,0-3-18 16,0-1-5-16</inkml:trace>
  <inkml:trace contextRef="#ctx0" brushRef="#br0" timeOffset="485128.2352">4617 9166 24 0,'-4'-4'538'15,"1"-1"18"-15,0 1-59 0,1-1-99 0,-1 1-73 0,2 0-62 0,-2 2-38 0,1-1-25 0,-1-1-16 0,1 4-12 0,1-3-13 0,-1 3-16 16,2 0-16-16,-1-2-13 0,1 2-18 0,0 0-16 0,0 0-14 16,0 0-16-16,0 0-12 0,0 0-11 0,0 0-7 0,1 0-8 15,4 0-4-15,0 2-3 0,2-2-1 0,0 0-2 0,6 3-2 0,1-3-1 16,2 0 0-16,4 0-3 0,2 0 1 0,5 0 0 0,1 0-3 0,4 0-1 16,1 0-6-16,4-3-9 0,2 3-10 0,2-4-15 0,0-1-19 15,4 2-20-15,0-2-26 0,2 0-25 0,1-2-31 0,-1 1-32 16,1-2-44-16,1 1-50 0,-1-2-69 0,-1 0-81 0,-3-2-56 0,0 2-43 15,-4 0-22-15</inkml:trace>
  <inkml:trace contextRef="#ctx0" brushRef="#br0" timeOffset="485961.9074">3369 9039 392 0,'-1'0'513'0,"1"-3"-4"0,-2 3-87 0,2 0-131 0,0 0-81 0,0 0-57 0,0 0-35 0,0 0-21 0,0 0-14 15,2 0-6-15,1 3-10 0,2-2-8 0,-2 0-10 0,2 2-10 16,1 2-11-16,0-1-9 0,-1-1-7 0,3 4-5 0,0 0-2 16,1 1-1-16,-1 1 1 0,-1 0-1 0,0 1 2 0,1 0 2 0,-1 2-1 15,-1 0 2-15,2 3 2 0,-3-1 0 0,-1 0 1 0,1 1 1 0,-3 0 0 16,1 0 2-16,0 1 0 0,-3-1 0 0,0 0 1 0,0 1 0 15,-3 0-1-15,1-1 2 0,-1 0-1 0,0 0 0 0,-2-1-1 0,0-1 2 16,-1-3-1-16,0 2-2 0,0-1-1 0,-1-3 2 0,2 1-2 16,-4-2 1-16,3 1-2 0,-1-3-2 0,-1 0-6 0,-1-2-10 0,1-1-13 15,0 0-16-15,-1-2-19 0,-1 0-20 0,1-3-32 0,-1 2-37 0,1-3-59 16,-1-1-71-16,1-2-80 0,-1-2-89 0,2 1-53 0,2-4-37 16,0 0-14-16</inkml:trace>
  <inkml:trace contextRef="#ctx0" brushRef="#br0" timeOffset="486226.9017">3360 8860 461 0,'0'-3'443'0,"0"2"-59"16,0 1-88-16,0 0-104 0,0 0-59 0,0 0-38 0,0 0-22 0,0 0-15 16,1 1-12-16,1 0-8 0,-2 1-11 0,3 1-11 0,-1 0-8 15,-1 2-6-15,1-2-3 0,1 1-4 0,-1-1 1 0,0 2 1 0,-1-2 4 16,-1-1 5-16,2 1 8 0,-1 1 11 0,-1-3 11 0,2 3 12 15,-2-4 14-15,3 3 14 0,-3-3 12 0,0 0 10 0,0 0 6 0,0 0 2 16,0 0 4-16,1-3 0 0,-1-1-2 0,2 3-4 0,-2-4-6 16,3 1-9-16,-1-2-10 0,-1-1-13 0,1 2-13 0,1-3-13 0,-1 2-13 15,1-1-12-15,0 0-6 0,-1-1-4 0,1 1-7 0,0 2-6 0,0-2-11 16,-2 2-15-16,1 2-19 0,1-2-20 0,-1 3-21 0,1 0-19 0,0 2-26 16,-1 0-26-16,1 0-34 0,0 2-38 0,3 3-42 0,-3 0-44 15,2 0-72-15,-1 3-83 0,2 1-43 0,-3 2-21 0</inkml:trace>
  <inkml:trace contextRef="#ctx0" brushRef="#br0" timeOffset="486429.9045">3603 9123 149 0,'-1'-4'572'0,"-1"1"6"0,-2 1 4 0,2-1-96 0,-1 1-148 0,3-1-86 16,-2 0-56-16,2 0-35 0,-1 0-23 0,1 0-17 0,0 0-17 15,0 0-19-15,1 0-24 0,1 0-22 0,0 1-24 0,1 0-25 0,3-1-23 16,-2 1-26-16,1 1-24 0,2-2-24 0,-1 2-22 0,3-2-22 0,1 3-24 16,-2-2-25-16,3 2-28 0,-2 0-34 0,-1 0-35 0,3 0-35 15,-1 2-37-15,-2 1-44 0,0-1-47 0,1 1-23 0</inkml:trace>
  <inkml:trace contextRef="#ctx0" brushRef="#br0" timeOffset="486580.7297">3613 9223 418 0,'0'2'450'0,"0"-2"-62"0,0 0-80 0,0 0-61 16,0 0-53-16,2-2-36 0,1 1-30 0,0-1-22 0,0 0-21 0,3-1-22 15,0 1-22-15,3-1-28 0,-3-1-29 0,3 1-34 0,1 1-34 16,-2-1-40-16,4-1-43 0,-1 1-42 0,-1 1-43 0,2-1-66 0,0 0-78 16,-1 0-49-16,1-1-32 0</inkml:trace>
  <inkml:trace contextRef="#ctx0" brushRef="#br0" timeOffset="486945.0232">3929 9028 128 0,'-1'-3'505'0,"-1"0"-53"0,2 0-82 0,-2 2-81 15,1-1-77-15,1 1-50 0,-2-1-36 0,2 2-21 0,0 0-17 0,0 0-13 16,0 0-16-16,0 0-13 0,0 0-14 0,0 0-11 0,0 0-7 15,-1 0-9-15,-1 3-6 0,2-1-2 0,-2-1 0 0,1 2 1 0,1 0 6 16,-2 0 1-16,-1 2 6 0,1-2 1 0,-1 4 4 0,1-1 2 16,1 1 3-16,-2 0 2 0,0-1 0 0,0 3 0 0,1-2-1 0,1 2 1 15,-1-2-3-15,0 3 0 0,-1-2 0 0,3 1 0 0,-1 1-2 16,1 0-2-16,0-1 1 0,0 2-1 0,1-3-1 0,1 2-4 0,-1-2-4 16,3 1-4-16,-1-2-5 0,2 1-4 0,0-1-2 0,2 0-4 15,-2-1-4-15,3-3-5 0,-2 2-5 0,3-4-3 0,-1 1-4 0,2-2-2 16,1-2-1-16,-2 1 2 0,1-2 5 0,2-2 6 0,-2-1 6 0,1 1 8 15,0-4 8-15,-3 2 10 0,2-1 9 0,-1-2 10 0,-1 1 10 16,-2-1 6-16,-2-1 4 0,-1 1 3 0,-2-3 2 0,-1 1-3 0,-1 0-1 16,-1 2-7-16,-3-2-4 0,-3 0-18 0,0 2-21 0,-6 1-36 15,0-1-44-15,-5 3-89 0,-3 1-113 0,1 2-101 0,-6 2-100 0,-3 1-49 16,-1 2-27-16,-4 1-12 0</inkml:trace>
  <inkml:trace contextRef="#ctx0" brushRef="#br0" timeOffset="491228.5313">24665 10975 52 0,'0'0'113'0,"0"0"-8"0,0 0-2 0,0 0 2 0,0 0 0 0,0 0 3 0,0 0 0 0,0 0-1 15,0 0-1-15,0 0-1 0,0 0-3 0,0 0-3 0,0 0-2 16,0 0-4-16,0 0-1 0,0 0 2 0,0 0-4 0,0 0-6 0,0 0-3 16,0 0-3-16,0 0-3 0,0 0-1 0,0 0-3 0,0 0-3 15,0 0-3-15,0 0-3 0,0 0-4 0,0 0 0 0,0-1-4 0,0 1-2 16,0 0-2-16,0 0-3 0,0 0-2 0,0 0-2 0,0 0-2 16,0 0-2-16,0 0-2 0,0 0-2 0,0 0-1 0,0 0-4 0,0 0-1 15,0 0-3-15,0 0-2 0,0 0-3 0,0 0-2 0,0 0-3 16,0 0-3-16,0 0-4 0,0 0-3 0,2 0-1 0,1 0-3 0,0-2-3 15,2 2 0-15,2 0-1 0,1-1-3 0,1 1-4 0,2 0-6 16,0 0-7-16,7 0-8 0,-1 0-9 0,-1 0-7 0,6 0-8 16,0 0-10-16,0 0-14 0,3 0-9 0,2 0-10 0,2 0-10 0,-3 0-10 15,4 0-8-15,2 1-4 0,-2-1-2 0,0 2 1 0,0-2 0 0,-1 1 2 16,-3 1 3-16,1-2 4 0,-3 1 5 0,0 1 6 0,-2-2 3 16,-2 1 3-16,0-1 0 0,-5 2-3 0,1-1-7 0,0 1-8 15,-3-1-12-15,1 1-13 0,-5 1-31 0</inkml:trace>
  <inkml:trace contextRef="#ctx0" brushRef="#br0" timeOffset="504026.6672">22254 10963 20 0,'1'-1'200'0,"-1"-1"-32"0,0 2-19 0,0-5-11 0,0 5-8 0,0 0-6 0,0-2-4 0,0 1-4 0,0-1-1 0,-1 2-3 0,1 0-5 15,0-2-8-15,0 2-4 0,-2-1-5 0,0 1-5 0,2 0-6 16,0-1-4-16,-1-2 0 0,1 3-5 0,-2 0-1 0,1 0-4 0,1-3-3 15,0 3-3-15,-2 0-6 0,0 0-5 0,2-1-3 0,-1 1-5 16,-1-1-2-16,0-1-4 0,-2 2 0 0,3-1 0 0,-1-1-1 0,0 2-3 16,-1-2-2-16,2 1-3 0,-3 1-4 0,1-2-1 0,0 0 0 15,0 2-2-15,-2 0-2 0,-3-2 1 0,4 1 1 0,-1-1-1 16,-2 0 0-16,2 1 0 0,-4 0-2 0,3-1-1 0,-2 1 2 16,0 1 0-16,-1-2 1 0,1 1 1 0,0-1 0 0,-1 2 1 0,0-1 0 15,1-1 0-15,0 2 0 0,-1-1-1 0,0 1 0 0,1-2-1 16,1 1-1-16,0 1-2 0,-1-2-1 0,1 2-2 0,2 0-1 0,-2 0 0 15,2 0-2-15,0 0 0 0,0 0-1 0,2 0-3 0,-2 0 0 0,2 0-2 16,-3 0 0-16,3 0-1 0,-2 2 0 0,0-2-1 0,2 1 0 16,-2 1 0-16,2-1-1 0,-3 1 1 0,1-1 1 0,0 2 0 15,1-1 1-15,-3 1-1 0,1-1 1 0,0 3 0 0,-1-3 0 0,3 3 2 16,-3 0-1-16,0-2 2 0,0 1-2 0,1 3 0 0,-1-2 1 16,3 0-1-16,-2 0-1 0,-1 1 1 0,2 0-1 0,1-2 0 15,-1 2 0-15,-2 1 1 0,1 0-1 0,2 0 0 0,-1-1 0 0,0 2 2 16,0 0-2-16,0-1 1 0,-1 0 1 0,2 1-2 0,0-1 1 15,0 1 1-15,0-1-1 0,-1 2 1 0,2 1-2 0,2-1 0 0,-4-1-1 16,2 1 0-16,2 0-1 0,-3 0 1 0,3 2 1 0,-1-3-1 16,0 1 0-16,1 2 0 0,-1 0 0 0,1-1 1 0,1 1 2 0,-2-1 0 15,0 1 3-15,1-1 1 0,-1 1 2 0,2-1 1 0,-1 1 2 16,-2-2 0-16,1 1 2 0,1 1 0 0,-1-1 2 0,1 1 1 0,-3 2 1 16,3-4 2-16,-1 2-2 0,0-2 0 0,-1 3 0 0,2 0 1 15,-1 0-1-15,0-2 1 0,-1 2-1 0,2 0 0 0,-4 0 0 16,1 0-1-16,0 2-1 0,3-1-1 0,-3-2-1 0,1 2 1 0,0-1 0 15,1 0-2-15,-1 1 0 0,2-1-1 0,-4-1 1 0,4 0-2 16,-1 1 1-16,0-3-1 0,-1 4-1 0,2-1 1 0,-1 0 0 0,0-2-1 16,-1 1 0-16,2 0 1 0,-3-1-2 0,4 3 0 0,-1-3 0 15,-1 0-1-15,2 0-1 0,-1 1 0 0,1 1-1 0,-3-2-1 16,1 2 0-16,2 0 0 0,-1-2-1 0,1 0 0 0,0 2-1 0,0-1 1 16,0-1-2-16,-2 3-1 0,0-4 1 0,2 4-1 0,0-1 0 15,-1-2-1-15,-1 1 0 0,2 2 0 0,-1-2-1 0,1 1-1 0,-2-1 0 16,0 0 0-16,2 1-1 0,-1 0 0 0,-1 1-1 0,1-4 1 15,-3 4-1-15,3-1-1 0,-1-1 0 0,0-1 0 0,-2 3 0 0,3-1-1 16,-3 0 1-16,3-2-1 0,-1 1 1 0,1 0-1 0,-3-1 2 16,3 1 0-16,-1-2-2 0,1 1 2 0,-1-2-1 0,0 1 2 15,2-2-1-15,-1 0 1 0,1 0-1 0,-2 1 1 0,0 0 1 0,2-1 0 16,-1 0-1-16,-2 0 0 0,3 0 1 0,0-2 0 0,0 3 0 16,0-2 0-16,0-1 0 0,0 2-1 0,0 0 0 0,0 1 0 15,0 0 0-15,0-3 0 0,0 4-2 0,0-4 1 0,0 1 0 0,0 1-1 16,0-1 1-16,0 1-2 0,0 0 0 0,0 0 0 0,0-1 0 15,0 1-1-15,0 0 1 0,0 1 1 0,0-3-1 0,0 3 3 0,0-2 0 16,3 1 1-16,-2-1 1 0,-1 0 1 0,0-1 1 0,2 2 0 16,-2-1 2-16,2 1 0 0,-2-3 2 0,1 1 0 0,-1 0 0 0,2-2 1 15,0 4-1-15,-2-4-1 0,0 2 1 0,1 0 0 0,-1-1-2 16,2 0 1-16,-1 3-1 0,-1-4 1 0,2 1 0 0,0 2 0 0,-2-3-1 16,1 4 0-16,-1-3-1 0,2-1 0 0,-2 4 1 0,1-5-1 15,-1 3 0-15,0-1 1 0,2-2-1 0,-2 3 1 0,2-2-1 0,-2 2 0 16,1-1 1-16,1-1-1 0,0 2 0 0,-2-2 1 0,2 1-1 15,-2-1 1-15,2 3 0 0,-1-2 1 0,-1 1 0 0,2-2 1 16,0 1 1-16,-1 3-1 0,1-4 1 0,-1 2 0 0,3-2 1 16,-3 4 0-16,1-4 1 0,-1 1-2 0,3 0 2 0,-3 3-1 0,1-4 1 15,1 1-1-15,0 0-1 0,-2 1 0 0,3-1-1 0,-1 1 1 16,-2-2-1-16,3 1-2 0,-3 0 1 0,1 0-2 0,-1 0-1 0,1 0 1 16,1-2 0-16,-1 2-1 0,1-1-1 0,-2-2 1 0,-1 2-1 15,2 0 0-15,-1 0 0 0,-1-2 0 0,2 1 0 0,0 0-1 16,-2 1 1-16,1-2 0 0,-1 1 1 0,2-2-1 0,-1 4 0 0,-1-4-1 15,2 3 1-15,0-2 0 0,-2 1 0 0,1 0 0 0,-1-1 2 0,2 3-2 16,0-4 0-16,-2 3 1 0,1-1-1 0,-1 0 1 0,3-1 1 16,-3 1-2-16,2 0 1 0,1 1 0 0,-3-2 1 0,1 2-1 15,1-2-1-15,-1 1 0 0,-1 1 0 0,2 0 0 0,0-1 0 16,-2 0 2-16,1 1-2 0,-1-1 0 0,2 1 0 0,-1-2-2 0,-1 2 1 16,2-1 1-16,0-1-1 0,-2 0 0 0,1 3 1 0,-1-3-1 15,2 1 0-15,0 1 1 0,-2-3 0 0,1 3-1 0,-1-2 2 0,2 0-1 16,-2 1-1-16,1-1 1 0,-1 1-1 0,0-2 0 0,0 2 0 15,2-1 1-15,-2-1-1 0,3 2 1 0,-3 0 0 0,1-2 0 16,-1 3 0-16,0-3-1 0,2 2 2 0,-1 1-2 0,-1-1 1 0,2 0 0 16,0-2 1-16,-2 4 0 0,1-3 1 0,1 1-1 0,-1-1 0 15,-1 3-1-15,2-3 0 0,-2 1 2 0,3-1-1 0,-3 1 0 0,4 2 0 16,-4-1-1-16,1-2 2 0,1 2-1 0,-1 0-1 0,-1 0 1 16,2-2 1-16,1 3-2 0,-3-1 1 0,1 0-1 0,-1-3 0 0,2 4 0 15,-1-1 2-15,1 0-2 0,0-1 0 0,-2 1 0 0,1-1 0 16,1 1 0-16,0-1 0 0,-2 0 0 0,1-1 1 0,-1 1-2 15,3 0-2-15,-3 1 0 0,2-2-2 0,0 2-2 0,-2-2-1 0,1 1-1 16,2 0 1-16,-3 1-4 0,2-2 1 0,0 0-2 0,-2 0-2 16,2 1-1-16,-2 0-4 0,2-1-4 0,-1 1-4 0,-1-1-3 15,2 1-4-15,-2-1-4 0,2 2-6 0,-1-3-5 0,-1 3-2 0,2-2-7 16,-2-1-6-16,0 4-6 0,0-3-5 0,0 1-6 0,0 1-6 16,0-3-3-16,-2 3-4 0,2-2-4 0,-1 2-4 0,-1 0-6 0,0 0-6 15,-1 1-7-15,1-1-9 0,-2-1-5 0,0 1-2 0,-1 1-5 16,2 0-6-16,-2-1-3 0,0 0-3 0,-1 0 0 0,1 0 1 0,0-1 3 15,0 2 3-15,1-3 6 0,0 1 8 0,0-1 11 0,-1 1 11 16,1-1 12-16,0-1 12 0,-1 2 15 0,2-2 18 0,2 0 18 16,-3 0 17-16,1 0 17 0,-1-2 18 0,-1 2 16 0,4-1 15 0,-3-1 16 15,1 2 15-15,0-1 14 0,0 1 15 0,-1-3 13 0,3 3 13 0,-1-4 6 16,1 3 4-16,-4 0 6 0,4 0 6 0,-1-1 4 0,0 1 0 16,2-3 1-16,-1 4 0 0,-1-1-2 0,2-1-1 0,-1 1-5 15,1 0-6-15,-2-2-7 0,0 3-6 0,2 0-6 0,-1-2-5 0,-1 2-10 16,2 0-9-16,0 0-10 0,0 0-10 0,0 0-10 0,0 0-10 15,0 0-9-15,0 0-7 0,0 0-10 0,0 0-9 0,0 0-8 16,0 0-8-16,0 0-7 0,0 0-7 0,0 0-6 0,0 0-5 0,0 0-3 16,0 0-4-16,0 2 0 0,0-2 0 0,0 4 1 0,2-3 2 15,-1 1 0-15,-1-1 1 0,2 3 3 0,0-1 0 0,-1-1 3 16,1 1 2-16,-1 2 2 0,3-2 1 0,-1 1 0 0,1-1 0 0,-1 2-3 16,2-2-3-16,-2 0-4 0,2-3-5 0,0 4-6 0,3-1-4 15,-4 0-7-15,1 0-5 0,2 1-6 0,-1-4-6 0,2 3-4 0,-4-3-4 16,4 2-1-16,-3-2-2 0,2 0 0 0,0 0-1 0,0 0 0 15,-2 0 1-15,1-2 3 0,0 2 6 0,0-3 3 0,-1-1 2 16,2 1 5-16,-3-2 7 0,0 0 4 0,0 2 7 0,0-4 7 0,2 2 7 16,-2-1 12-16,0-2 11 0,-3 3 10 0,2-3 10 0,1 0 12 15,-3 0 10-15,2 1 15 0,-1 0 12 0,0 1 12 0,0-2 8 0,-2 2 9 16,2 0 9-16,0 0 4 0,-2 1 4 0,0 0 1 0,0 1-1 0,0-1-2 16,0 2-1-16,0-1-10 0,0 1-10 0,0-1-9 15,0 3-14-15,0-1-11 0,0 2-13 0,0 0-15 0,0 0-14 0,0 0-14 16,0 0-14-16,0 0-11 0,0 2-8 0,0-1-13 0,-2 3-16 0,0 1-25 15,0 2-31-15,-2 1-43 0,0 1-49 0,0 3-93 0,0 3-115 16,-4 2-88-16,0 1-75 0,0 1-37 0,0 1-18 0,-2 3-9 16</inkml:trace>
  <inkml:trace contextRef="#ctx0" brushRef="#br0" timeOffset="506993.7789">22119 14180 289 0,'-3'-2'251'0,"-1"0"-74"0,0 1-42 0,3-1-29 0,-3-1-13 0,3 1-5 0,-1 0-1 0,1 2-3 15,1 0-2-15,-2-2-4 0,0 2-7 0,2-1-7 0,0 1-6 0,0 0-2 16,0 0-7-16,0 0-4 0,0 0-6 0,0 0-4 0,0 0-2 15,0 0-2-15,0 0 2 0,0 0 2 0,-1 0 2 0,1 0 2 0,0 0 3 16,0 0 1-16,0 0 1 0,0 0 2 0,0 0 1 0,0 0 1 16,0 0 2-16,-2 0-2 0,2 0 0 0,-1 0-2 0,1 0-2 15,0 0-2-15,0 0-1 0,-2 0-4 0,2 0-3 0,0 0-3 0,-2 1-3 16,2-1-4-16,0 0-4 0,0 0-4 0,0 0-3 0,0 0-1 16,0 0-2-16,0 0-1 0,0 0-2 0,0 0-2 0,0 0-1 15,0 0-2-15,0 0-1 0,0 0-2 0,2 0 1 0,0 2 0 0,-2-2 2 16,1 0 1-16,2 2 2 0,2 0 2 0,-2-1 1 0,2 1 1 15,4 1 1-15,-1-1 1 0,2 0 1 0,2-2 1 0,1 3 0 0,0-1 2 16,3 0-1-16,2-1 0 0,-1 3-2 0,3-3-2 0,3 1-3 16,-2 0-3-16,6 1-8 0,0-3-4 0,1 2-6 0,2-1-9 15,2 1-4-15,1-1-4 0,2 2-3 0,0-3-2 0,4 3-5 0,-1-1-1 16,0-1-7-16,0 0-4 0,3 3-4 0,0-3-3 0,-1 1 0 16,2 1-1-16,0-2 1 0,0 1 2 0,-1 0-2 0,-1 0 1 0,2-1-3 15,0 1-2-15,-1 1-4 0,1-1-2 0,-2-2-3 0,1 0-1 0,0 2-3 16,-1 0 0-16,0-2-1 0,0 0 2 0,-2 0-2 0,0 0 2 15,0-2 0-15,-2 0 2 0,-1 2 3 0,0-2 5 0,-2 1 5 16,-3-1 7-16,2 0 10 0,-2-1 10 0,-2 2 11 0,-1 0 8 0,-2-2 9 16,1 1 11-16,-4 1 10 0,-1-2 7 0,0 1 7 0,-4 0 7 15,0 1 6-15,-1-2 3 0,-2 2 2 0,-1-1 3 0,-3-1-3 16,0 3-2-16,-2-1-2 0,-1 1-3 0,-2-2-4 0,-1 1-4 0,0 1-8 16,0-2-4-16,-3 2-13 0,1 0-11 0,-2 0-13 0,0 0-12 15,0 0-15-15,0 0-15 0,0 0-22 0,0 0-28 0,0 0-38 16,-3 2-44-16,-2-2-58 0,2 1-64 0</inkml:trace>
  <inkml:trace contextRef="#ctx0" brushRef="#br0" timeOffset="507911.04">22173 14243 247 0,'-3'-2'248'0,"0"2"-71"0,0 0-46 0,-1-2-36 0,1 2-18 0,0-1-12 15,0-1-4-15,-1 2-4 0,0-2 1 0,3 2 0 0,-3-1 0 0,3-1-3 16,-1 2 0-16,0-1-1 0,-1 0-4 0,2 1-3 0,-3-2-5 15,1 1-2-15,2 1-2 0,-3-2-1 0,0 1 1 0,3 1 3 0,-3 0 2 16,3 0 0-16,-1 0 2 0,0 0 0 0,-1 0-1 0,2 0-1 16,-1 0-1-16,0 0-3 0,2 0-2 0,0 0-1 0,0 0-1 15,0 0-3-15,0 0-3 0,0 0-2 0,0 0-4 0,0 0-2 16,0 0-3-16,0 0-4 0,0 0-1 0,0 0-3 0,0 0-3 0,0 0-3 16,0 0-1-16,0 0 2 0,4 1 1 0,-3 1 0 0,4-2 2 15,2 1 1-15,2 1 0 0,0-2 1 0,3 2-1 0,1-2 0 0,4 2 1 16,1-1 1-16,4-1-2 0,-1 2 0 0,6-2-3 0,0 2-3 15,1-1-7-15,4-1-5 0,0 0-5 0,2 0-8 0,4 0-3 0,-2 0-3 16,2 0-2-16,2 0-3 0,1 0-3 0,-1 0-2 0,1 0 0 16,1 0 1-16,-1 0 0 0,3 0-1 0,-2 0 4 0,1 0 0 15,1 0 3-15,-2-1 6 0,2-1 1 0,-2 2 0 0,1-2 3 0,1 2 2 16,-3-1 1-16,1-1 3 0,0 0 1 0,-1 0 0 0,0 1 2 16,-2-2 0-16,-2 1 3 0,-1 1 3 0,2-3 0 0,-5 3 2 0,0-2 0 15,-3 2 2-15,0-1 1 0,0-1 1 0,-3 2 1 0,0-1 0 16,-3 1 1-16,0-1 1 0,-1-1-1 0,-1 1-1 0,-1 2 0 15,-1-2-2-15,1 1 0 0,-2 1 2 0,0-2 0 0,0 0 1 0,-2 2-1 16,1 0 1-16,-1 0-1 0,0 0 0 0,-1 0 0 0,2 0 0 16,-4 0 1-16,2 0 1 0,-2 2 0 0,0 0 4 0,-1-2-1 15,1 1 0-15,-3 1 0 0,0-2 0 0,3 0 1 0,-4 0 0 0,1 0 1 16,-3 0 2-16,0 0 3 0,0 0 7 0,-1 0 4 0,-2 0 8 0,0 0 5 16,-2 0 5-16,0 0 3 0,1 0 4 0,-3 0 2 0,3 0 0 15,-4 0 2-15,0 0 1 0,0 0-2 0,0 0-1 0,0 0-5 16,0 0-7-16,0 0-10 0,0 0-11 0,0 0-15 0,0 0-18 15,0 0-22-15,0 0-26 0,0 0-39 0,0 0-48 0,0 0-67 0,0 0-79 16,0 0-65-16,0 0-60 0,4 0-38 0,-1 0-25 0</inkml:trace>
  <inkml:trace contextRef="#ctx0" brushRef="#br0" timeOffset="508710.2974">24906 14253 319 0,'-1'0'293'0,"-1"0"-56"0,0 0-39 0,2 0-30 0,0 0-19 0,-1-2-13 0,1 2-9 0,0 0-6 0,-2 0-9 0,2 0-9 0,0 0-10 16,0 0-7-16,0 0-9 0,0 0-5 0,0 0-5 0,0 0-7 0,0 0-2 15,0 0-3-15,0 0-3 0,0 0-2 0,0 0-1 0,0 0-2 16,0 0-1-16,0 0-3 0,0 0-5 0,0 0-4 0,2-1-8 16,-1-1-10-16,3 2-7 0,0-2-6 0,2 1-10 0,1 1-8 0,1-2-7 15,2 0-7-15,0 0-9 0,1 1-5 0,3-1-7 0,-2 0-3 16,3 2-2-16,0-1-1 0,-2-1 0 0,4 2 0 0,0-1 2 16,-3 0 4-16,3 1 0 0,-4 0 3 0,3 0 3 0,-2 0 3 15,0 0 3-15,1 0 5 0,-1 0 1 0,-3 0 2 0,0 0 3 0,0 0 3 16,-1 0 5-16,-2 0 3 0,0 0 3 0,1 0 3 0,-4 0 4 15,-1 0 5-15,1 0 4 0,0 0 4 0,-1 0 3 0,0 0 5 0,-3 0 3 16,-1 0 2-16,0 0 4 0,0 0 2 0,0 0-1 0,0 0 2 16,0 0 0-16,0 0 0 0,0 0-2 0,0 0-1 0,0 0-5 0,0 0-4 15,0 0-8-15,0 0-3 0,0 0-8 0,-1 0-5 0,-3 0-4 16,2 0-6-16,-2 0-3 0,1 0-1 0,-2-2-2 0,1 2-1 0,-1-1 0 16,-2 1-1-16,0 0 3 0,-1 0 0 0,-2 0 4 0,-1 0 3 15,0 0 4-15,-2 0 7 0,-1 0 6 0,1 0 6 0,-2 0 6 16,-1 0 3-16,-1 0 7 0,-2 0 3 0,1 1 4 0,-1 1 5 0,2-2 3 15,-2 0 3-15,0 0 2 0,3 0 1 0,-1 0-1 0,1 0 0 16,2 1-3-16,3-1-3 0,-1 0-2 0,2 0-4 0,2 0-3 16,1 0-4-16,2 0-3 0,1 0-4 0,1 0-4 0,1 0-4 0,1 0-2 15,1 0-1-15,0 0 0 0,1 1-1 0,3-1 0 0,1 2-2 16,2-1-5-16,1-1-6 0,2 2-6 0,3-2-6 0,2 0-6 0,2 2-5 16,3-2-4-16,-2 0-2 0,6 1-6 0,-1-1-5 0,3 0-5 15,-2 0-4-15,1 0-3 0,2 0-2 0,-4 2 4 0,4-2 4 0,-4 0 5 16,0 2 6-16,1-2 6 0,-1 2 5 0,-3-2 6 0,2 0 5 15,-4 1 6-15,-1-1 8 0,0 2 6 0,-3-2 8 0,3 0 4 0,-4 0 7 16,-1 0 3-16,0 0 5 0,0 0 2 0,-2 0 1 0,-1 0 2 16,-1 0 2-16,0 0 0 0,-2 0 2 0,-1 0 0 0,0 0 0 15,-2 0-6-15,-1 0-7 0,-2 0-14 0,0 0-18 0,0 0-29 0,-2 0-31 16,2 0-50-16,-3 0-58 0,-2-2-79 0,-1 1-88 0,-7 1-56 16,4 0-37-16</inkml:trace>
  <inkml:trace contextRef="#ctx0" brushRef="#br0" timeOffset="521492.8502">3915 9344 73 0,'0'0'74'16,"0"0"-1"-16,0 0 0 0,0 0 4 0,0 0 0 0,-2 0 0 0,2 0-1 0,0 0 2 0,0 0-3 0,-3 0 0 0,3 0-3 0,0 0-2 0,0 0 0 15,-2 0-1-15,2 0-3 0,0 0-2 0,0 0-2 0,0 0-6 16,0 0-3-16,0 0-5 0,0 0-6 0,0 0-5 0,-3 0-5 16,3 0-6-16,0 0-5 0,0 0-3 0,0 0-3 0,0 0-4 0,-2 0-1 15,2 0-3-15,0 0-1 0,-1 2-2 0,1-2-2 0,0 0-2 0,0 0-1 16,0 0 0-16,0 0 2 0,0 0 0 0,0 0 0 0,0 0 1 16,0 0-1-16,0 0 0 0,0 0 0 0,0 0 0 0,0 0 0 0,0 0 0 15,0 0 2-15,0 0-2 0,0 0 0 0,0 0-3 0,0 0-1 0,1 2 2 16,1-2 0-16,0 0 2 0,1 0 1 0,0 0 3 0,0 0-1 15,2 0 2-15,0 0 1 0,1 0 1 0,0 0 0 0,1 0 2 0,2-2 2 16,1 0 0-16,-2 2 2 0,1-1-2 0,-1-1 0 0,3 2-2 16,-1-1-1-16,-1 0-1 0,0 1-3 0,1-3 1 0,0 3-2 15,-1 0 0-15,-1-2-2 0,0 2-1 0,0-1 0 0,1-1 0 0,-2 2-1 0,-3-1-1 16,1 1 0-16,0 0-1 0,-1 0-2 0,-2 0-1 0,1 0-3 16,-1 0-2-16,-2 0-4 0,0 0-3 0,0 0 1 0,0 0-2 0,0 0-2 15,-2 0 0-15,0 1 1 0,-1-1 2 0,-1 2-1 0,-1-1 0 16,-1-1 1-16,-1 2 4 0,-2-2 3 0,0 3 1 0,-1-1 4 0,0 0 4 15,0-1 3-15,-2 3 1 0,3-3 0 0,-2 1 1 0,1 0 1 16,-2-2-2-16,4 3 2 0,0-3-1 0,0 0 1 0,-1 0-2 0,1 2 1 16,1 0-1-16,1-2 1 0,-2 1 1 0,3-1-2 0,1 0 1 15,-1 0-2-15,2 0 0 0,-1 2-1 0,1-2-1 0,1 0-1 0,1 0-2 16,1 0-2-16,0 0-3 0,0 0-2 0,0 0-1 0,0 0-2 0,0 0-1 16,0 0-1-16,0 2 1 0,0-2 0 0,1 3 3 0,1-3 2 15,0 4 0-15,1-3 1 0,0 1 1 0,-1 1 3 0,1-1 1 0,2-1-1 16,-2 0 3-16,3 2 0 0,-1-1-1 0,0-1-1 0,-1 2-1 15,3-1-2-15,-2-1-2 0,1 1 1 0,-2-1 0 0,1 1 0 0,0-1 0 16,0 0 2-16,0-1-1 0,-2 2 2 0,3-2 0 0,-3 2 3 16,0-1 2-16,0-1 4 0,-1 2 4 0,1-2 4 0,-3 0 7 0,0 0 6 15,0 0 4-15,0 0 2 0,0 0 4 0,0 0 0 0,0 0 1 0,-1-2-3 16,-1 2-2-16,-1-1-5 0,1-1-3 0,-1 2-3 0,-2-2-5 16,1 2-5-16,1-1-8 0,-2 0-9 0,2 1-9 0,-1-2-15 0,1 1-15 15,0 1-22-15,1-2-29 0,2 2-31 0,0 0-35 0,0 0-67 0,0 0-85 16,0 0-54-16</inkml:trace>
  <inkml:trace contextRef="#ctx0" brushRef="#br0" timeOffset="524658.9688">2996 12830 151 0,'-3'-4'362'0,"3"-1"-72"0,-2 2-49 0,0-1-40 0,2-1-20 0,-2 2-13 0,2-2-9 0,-1 5-3 0,1-3-8 15,0 0-5-15,-2-1-5 0,2 2 0 0,0-1-4 0,0 0-4 0,0 0-3 16,0 1-4-16,-2 1-3 0,2-3-1 0,0 3-2 0,0 0-4 0,0 1-4 16,0-1-4-16,0 1-6 0,0 0-6 0,0 0-7 0,0 0-10 15,0 0-7-15,0 0-9 0,0 0-6 0,0 0-7 0,0 0-8 16,0 0-6-16,0 0-8 0,0 0-4 0,0 0-7 0,0 0-4 0,0 0-3 16,0 0-5-16,0 0-2 0,0 0-2 0,2 1-1 0,0-1-3 15,1 1 1-15,1 0-1 0,-1-1 0 0,2 2 1 0,0 0 0 0,3 1 2 16,1-2-1-16,1 1 2 0,-1-1 2 0,4 2 1 0,0 0 0 15,-1-2 2-15,4 1 0 0,1 0 2 0,-1 1-1 0,3-2 2 0,0 1-1 16,0-2 0-16,3 0-1 0,-1 3 2 0,4-2-2 0,-3-1-1 0,3 0-2 16,-1 0-2-16,2-1-3 0,-1-2-2 0,0 3-5 0,2 0-1 15,0-2-4-15,0 1-1 0,-1-2-1 0,0 1 0 0,1 0 0 0,-2 1-1 16,2-2 0-16,0 2 0 0,-2-1 1 0,2-1 1 0,-5 2 4 0,2-1 1 16,-1 1 3-16,1-3 4 0,-3 2 0 0,1-1 2 0,-2 0 1 15,1 0-2-15,-2 0 0 0,3-1-2 0,-3 2-1 0,0-1-2 0,1-1-2 16,-2 1-2-16,1-2-2 0,1 0-1 0,-2-2-3 0,1 4-2 0,-3-2-4 15,4-1-2-15,-3 0-1 0,1 2-2 0,1-3-2 0,-3 0-3 16,3-1-1-16,-1 3-1 0,-2-2-1 0,2-3-2 0,-2 3-1 16,1-3-4-16,-1 3 0 0,1-2 0 0,1 1 0 0,-1-4-1 0,0 3 2 15,-2-1 4-15,0-2 4 0,0 3 3 0,-2-3 2 0,0 1 4 0,0-1 4 16,0 0 4-16,-2 0 4 0,-1 1 7 0,0-3 5 0,0 3 6 0,-2-1 5 16,-1 0 5-16,0-3 4 0,-1 4 2 0,1-3 4 0,-1 1 4 15,-2 0 4-15,1-1 4 0,-1-1 4 0,-1 3 0 0,0-2 1 0,-1 1 1 16,-1-1-3-16,1 0-2 0,1 1-2 0,-3-2-3 0,2 2-2 15,-1-2-5-15,1 1-3 0,0-2-6 0,0 2-2 0,1 1-5 0,-1-3-3 16,0 2-1-16,-1-4-3 0,1 4-2 0,1-1-1 0,-1 1 1 0,-1-2 0 16,1 0 1-16,1 2 0 0,-1 1 0 0,-1-3 2 0,-1 4 4 15,2-5 2-15,-2 5 1 0,3 0 3 0,-2 0 3 0,-1 0 2 0,2 0 2 16,-2 0 1-16,0 1 2 0,0 1 0 0,0 0 3 0,0 0 3 16,0 2 1-16,-2 0 2 0,2 0-2 0,-1-1 0 0,-2 2 0 0,3 0-1 15,-2 3-2-15,2-2 0 0,-1 2 0 0,-1-2-1 0,2 1-3 0,-2 2-1 16,1 0-2-16,1-2-2 0,-2 3-3 0,2-1-1 0,-1 0-2 15,-1-1-2-15,2 4-2 0,-2-4-2 0,2 3-1 0,-1-1-3 0,1 2-2 16,0-2-2-16,0 2 0 0,0 0-3 0,0 0 0 0,0 0-3 0,0 0-4 16,0 0-1-16,0 0-4 0,0 0-4 0,0 0-1 0,0 0-6 15,0 0-2-15,0 0-4 0,-2 2-2 0,2 0 0 0,-1-1 1 0,-1 3 1 16,0 0 2-16,-1 0 2 0,-1 3 2 0,2-2 2 0,-3 3 3 0,1 2 4 16,-1 0 2-16,-2 0 5 0,1 4 5 0,-2 1 4 0,0-2 2 15,2 0 2-15,-2 2 0 0,0 0 1 0,0 2 1 0,-1-2 0 0,0 0 2 16,2 0-1-16,-1-2 0 0,0 2 1 0,1 1-1 0,-2-3 2 15,3-2-2-15,-2 3 0 0,1-1 1 0,0-1-1 0,2-2 2 0,-1-2-2 16,1 3 0-16,0-4 1 0,1 0 0 0,-1 1 1 0,2-1 0 16,1-2 1-16,-1-1 2 0,1-1 0 0,2 0 2 0,-1-1 1 0,-1 1 2 15,2-1 1-15,0-2 3 0,0 0 0 0,0 0 0 0,0 0-5 16,0-2-5-16,0-1-9 0,3 1-8 0,-1-3-7 0,1 0-4 0,-1 0-3 16,3-3-6-16,0 1-2 0,2-2-3 0,-1-2-4 0,1 0-5 0,1-1-2 15,1 0-2-15,-1-5 6 0,0 5 4 0,3 0 9 0,-3-2 8 16,0 1 5-16,0-1 3 0,1 1 2 0,-1-1 6 0,-1 2 4 0,-1 2 4 15,1-2 6-15,0 1 6 0,-2 1 3 0,0 1 2 0,1 1 1 16,-3 1 1-16,3-1-1 0,-3 3 0 0,2 0 2 0,-2-2-1 0,-1 5 0 16,1-1-3-16,0 0-2 0,2 2-4 0,-1-2-4 0,1 3-4 0,0 0-3 15,0 0-3-15,1 3-1 0,1-2-2 0,2 2-1 0,-1 2-1 16,0 0 0-16,3 0 1 0,-3 1-1 0,3 3 2 0,0-2-1 0,0 1 0 16,0 2 1-16,2-1 2 0,-2 2 0 0,1 1 1 0,0-3-1 15,-1 3 1-15,1 0 1 0,-2-2 0 0,-1 1 1 0,2-1 1 0,-1 1-2 16,-2-2 0-16,1 0 1 0,-1-2 0 0,0 1-3 0,0-2-4 15,1 2-5-15,-4-1-8 0,1-2-14 0,1-1-15 0,-2 1-27 0,1-2-28 16,-2-1-45-16,3 0-51 0,-1-1-83 0,-1-1-102 0,1-1-75 0,-1-1-60 16,0 0-32-16,-2-3-14 0</inkml:trace>
  <inkml:trace contextRef="#ctx0" brushRef="#br0" timeOffset="526959.5589">4999 11335 177 0,'0'-5'487'0,"0"5"-61"0,0-2-93 0,0 0-70 0,0 2-56 0,0 0-37 0,0 0-26 0,0 0-22 0,0 0-17 16,0 0-16-16,0 0-16 0,0 0-14 0,0 0-17 0,0 0-11 15,0 0-12-15,0 0-10 0,0 0-8 0,0 0-7 0,0 0-4 16,0 2-2-16,-2-2-3 0,2 0-1 0,0 2 0 0,-1-2-1 15,1 0 1-15,-3 0 0 0,3 2 0 0,-2 1 2 0,2-3-1 0,-1 0 3 16,1 0-1-16,-2 0 3 0,2 2 2 0,-1-1 4 0,-1-1 3 16,2 2 5-16,-3-1 5 0,1 1 6 0,1-1 4 0,-1 1 5 0,-1 0 3 15,-2 0 3-15,2 0 4 0,-3 1 2 0,3 0 2 0,-2 0 3 0,0 0 1 16,0 0 1-16,-1-1-1 0,-2 0-2 0,2 0-2 0,-1-2 0 0,1 3-4 16,-2 0-1-16,0-2-1 0,2-1-2 0,-2 1 0 0,0 1 2 15,0-2-1-15,2 0 1 0,-2 0 0 0,0-2 1 0,0 1 1 16,2 0 0-16,-1-2-1 0,-1 0 0 0,1 3-2 0,2-4 1 0,-3 2-1 15,3-3 0-15,0 2-1 0,-2-1-2 0,2 1-2 0,2-3-2 0,-2 1-4 16,2 1-2-16,-2-3-4 0,1 2-3 0,0-2-1 0,1 3-2 16,2-2-3-16,-1-1-1 0,0 2-2 0,1-1-1 0,-1 0-3 0,2 2-1 15,-1-3-2-15,1 2-3 0,0-1-2 0,0 1-1 0,1 1-3 16,-1-2 0-16,3 2-3 0,-1-1-2 0,0 0 0 0,1 1-3 0,0-2 0 16,3 4-2-16,-3-2-1 0,2 1 1 0,-2-2-1 0,2 2 1 15,0 2 2-15,2-2 1 0,-2-1 2 0,2 3 1 0,-1 0 1 0,2-1 2 16,0 1 1-16,-2-1 1 0,2 2-1 0,-1 0 2 0,2 0-2 0,-3 0 2 15,2 0 0-15,-1 0-2 0,0 0 2 0,1 2-2 0,-2-1 1 16,1-1 0-16,-1 2 1 0,0-1-2 0,1 0 1 0,-1 3-1 0,-1-1-1 16,1-2 0-16,0 2 0 0,-1 0-1 0,0 2-4 0,0-3 0 15,-2 2 0-15,2 2 0 0,-1-2 2 0,-1 2 1 0,-1 1 3 16,0 0 3-16,-1 0 2 0,1-1 3 0,-2 3 4 0,0 0 2 0,-2 0 4 16,1 2 3-16,-1-1 6 0,0 2 4 0,-1 0 2 0,-3-2 2 15,3 4 1-15,-2-3-1 0,0 2 1 0,-1 1-1 0,1-2-2 0,-4-1 0 16,4 3 0-16,-3-3-1 0,2 2-1 0,-2-2-1 0,0 2-1 0,0-2 0 15,2-1 0-15,-2 1-2 0,0-2 2 0,2 1-1 0,-1-3 2 0,-2 3 1 16,1-1 2-16,2-2 1 0,-2 1 2 0,-2-2 0 0,2 0 2 16,0 0 0-16,0 0-1 0,-1-1 2 0,1 2 1 0,0-2 1 0,-3-1 1 15,3 0 1-15,0 0-2 0,0 1 0 0,1-3-1 0,0 1-2 16,-1 0-2-16,0-2 0 0,1 1-2 0,0 0 0 0,1 0 0 0,-1 0-1 16,0-2-1-16,2 1-2 0,0 1-2 0,-1-2-1 0,3 0 0 15,-1 0-1-15,0 0 0 0,-1 0 1 0,0 0 0 0,1-2 1 0,0 1-1 16,1 1 1-16,0-2-1 0,1 0 2 0,-1 2-1 0,-1-1 0 15,2 0 1-15,1 1-2 0,-1-2 1 0,-1 2-1 0,1-1 1 0,1-1 0 16,-1 2 2-16,0-1 0 0,1-1-2 0,1 1 1 0,-2-1-2 0,2 0 0 16,-1-1-2-16,1 1-1 0,0 0-1 0,0 1-1 0,0-2-2 15,0-1-2-15,0 1 0 0,0 1-6 0,1-3-2 0,-1 2-4 0,2-1-1 16,-1 1-2-16,1-2-2 0,1 1 0 0,-1 1-2 0,1-2 0 16,0 2-1-16,3-2-1 0,-3 3 1 0,2-3 0 0,-2 2 1 0,4 0 0 15,-2-2 2-15,1 1 0 0,-2 0 1 0,1 0 2 0,0 0 0 0,0 1 1 16,1 0 1-16,0 0 1 0,-1-1 1 0,0 4 1 0,1-3-1 15,-1 3 2-15,0-3-1 0,1 1 2 0,0 1-1 0,-1-1 1 0,0 1 1 16,0 1 1-16,2-2-2 0,-2 2 1 0,0 0-1 0,0 0 0 16,0 0 0-16,-1 0 0 0,4 0-2 0,-3 0 0 0,0 2-2 0,-1-2 0 15,1 1 0-15,0 1 1 0,1 1-3 0,0-2 0 0,-2 1 1 16,0 1-1-16,1 1 1 0,0-1-1 0,-1 2 0 0,1 0 1 0,0-1 1 16,-2 0 0-16,2 3 2 0,0-2-1 0,1 1 1 0,-1-2 0 15,-1 4 1-15,1-2 0 0,0 2 3 0,0-2 0 0,0 2-1 0,1 1 1 16,-2-2 1-16,3 3 0 0,-2-4 1 0,0 3 0 0,-1-1 0 0,2-1 0 15,-1 1 1-15,0-1 1 0,1 2-2 0,-1-1 0 0,1-2 0 0,-1 1 0 16,1-1 1-16,-1 0-1 0,-2 0 1 0,2-1-4 0,-2-1-1 16,3 1-6-16,-2-2-8 0,0 0-11 0,0 0-11 0,-1 1-18 15,0-3-17-15,-1 1-25 0,-1 1-29 0,1-1-46 0,-2-2-54 0,0 0-74 16,0 0-89-16,0 0-70 0,0 0-63 0,0 0-29 0,0 0-12 16</inkml:trace>
  <inkml:trace contextRef="#ctx0" brushRef="#br0" timeOffset="528578.5535">5853 12226 306 0,'1'-1'546'0,"2"-1"3"0,-1 0-1 0,3-1-96 0,1-1-140 0,0 3-89 0,2-1-65 0,0-1-37 0,0 1-24 16,6 1-13-16,-3 1-8 0,5 0-7 0,0 0-10 0,1 0-13 15,1 1-15-15,4 1-12 0,0 1-11 0,3 2-7 0,-1 0-3 0,1 0-2 16,2 2-2-16,0-2 0 0,0 3 1 0,0 1-2 0,-2 1-1 16,3-2 0-16,-5 5-1 0,2 1-1 0,-1-1-1 0,-2 1 2 0,-3 0 2 15,0 3 1-15,-5 0 2 0,0 3 2 0,-1-3-1 0,-4 2 2 16,-1 3 2-16,-5-2 2 0,-1 2 1 0,-4 1 2 0,-4-1 2 15,-3 0 3-15,-4-1 5 0,0 1 4 0,-6 0 5 0,-3-1 4 0,1-1 6 16,-5-1 3-16,-3-3 4 0,-1-1 2 0,-2 0 1 0,-1-2 0 16,0 0 0-16,-4-2-4 0,0-3-4 0,-1 0-15 0,-3-3-20 0,3 2-37 15,-2-4-43-15,4 2-78 0,-3-2-96 0,4-1-114 0,3-2-122 16,2 0-64-16,2-3-38 0,5 0-19 0,3-1-14 0</inkml:trace>
  <inkml:trace contextRef="#ctx0" brushRef="#br0" timeOffset="531943.9628">3653 11475 312 0,'0'-3'366'0,"0"-1"-81"0,0 0-56 0,0 1-43 0,0 0-24 0,0 0-14 0,0-1-9 0,0 1-10 0,0 1-8 0,0 1-5 0,0-2-7 0,0 1-7 0,0 1-9 16,0-1-6-16,0-1-7 0,0 2-6 0,0-1-7 0,0 2-6 16,0 0-8-16,0 0-7 0,0 0-3 0,0 0-3 0,0 0 0 0,0 0-4 15,0 0-4-15,0 0-4 0,0 0-7 0,0 0-9 0,0 0-6 16,0 0-9-16,0 0-3 0,0 2-4 0,0-1-2 0,0 2 1 0,1 0 1 15,-1 2 1-15,2-2 0 0,-2 4 2 0,1 1 2 0,2 1 0 16,-3 2 4-16,2 0 3 0,-1 1 5 0,-1 3 4 0,2 2 3 0,-2 0 1 16,1 1 2-16,1 4 1 0,-2 1-1 0,2-1-2 0,-2 2-1 0,0 1 0 15,0 1-2-15,0-1 0 0,1 3-2 0,-1-3 0 0,0-2-1 16,2 4-2-16,-2-3-1 0,2-2 0 0,-1 0-3 0,-1 2 0 0,2-6-1 16,-2 0 0-16,1 0-1 0,1-2 0 0,-2 0 0 0,2-3 1 15,-1-1-1-15,1 0 0 0,-2-2 1 0,1-2 0 0,2 1 3 0,-3-2 2 16,2-3 2-16,-1 2 3 0,-1-3 4 0,0 0 4 0,0-2 5 0,0 2 4 15,0-3 6-15,0 0 5 0,0 0 4 0,0 0 2 0,0 0 0 0,0-3-2 16,0 0-2-16,0-1-4 0,0-2-3 0,0 0-2 0,0-4-6 16,0 1-7-16,0-4-7 0,0 0-7 0,0-2-9 0,0-3-12 0,0-1-7 15,0-4-8-15,0-1-2 0,0 0-2 0,0-3-2 0,2-1-2 16,-2-1-1-16,2-1 0 0,-1 0 1 0,2 0 2 0,-1 1 1 0,0-1 2 16,-1 3 4-16,1 0 5 0,-1 1 9 0,1 4 8 0,-2 1 8 15,2 2 5-15,-1 2 4 0,-1 2 2 0,2 3-1 0,-2 2-2 0,0 2-3 16,0-1-5-16,1 4-2 0,2 2-2 0,-3-1-2 0,0 4 0 15,2 0-3-15,-1 4-5 0,-1 0 0 0,2 4-2 0,0 2 1 0,-1 2 1 16,2 3 3-16,-1 4 3 0,0 3 6 0,-1 1 7 0,-1 2 4 0,2 4 3 16,-2 1 2-16,0 3 1 0,0 2-8 0,-2 0-15 0,2 3-23 15,-3 2-32-15,1-2-46 0,-1 3-53 0,0-1-95 0,0 3-114 0,-3-3-80 16,-1 5-62-16,1-2-34 0,-2 1-19 0</inkml:trace>
  <inkml:trace contextRef="#ctx0" brushRef="#br0" timeOffset="534075.4858">12175 12109 194 0,'0'-7'571'0,"0"-1"10"0,0 1 12 0,0 0-75 0,-1-1-120 0,-1 4-91 16,0-3-76-16,1 2-49 0,-2 0-36 0,1 2-19 0,0 1-12 16,-1 1-14-16,1-3-13 0,0 4-15 0,0 0-14 0,-1 0-17 0,0 0-14 15,0 4-13-15,-2-1-12 0,0 0-8 0,-4 1-8 0,1 2-2 16,0 1-3-16,-2 3 0 0,-1-1 1 0,-1 1 1 0,-1 2 1 15,2 2 2-15,-2-1 2 0,1 1-1 0,1 3 3 0,0-3 0 0,1 3-1 16,2-1 1-16,0 0 0 0,2 1-1 0,1 1 1 0,1-2 0 16,0 3 0-16,3-2 4 0,1-3 1 0,1 3 5 0,1-1 2 0,1 0 1 15,2 0 2-15,4-3-1 0,-1 2 2 0,2-1-2 0,0-2-2 0,3 0-4 16,0-3-3-16,3 0-3 0,-2-2-5 0,3-3-5 0,1 3-5 16,-1-4-4-16,2-3-4 0,-3 3-4 0,4-3-2 0,-3-3-1 15,0 3 2-15,1-3 2 0,-3 0 5 0,-1-2 5 0,-1-1 3 16,-2 0 8-16,-2-1 6 0,-1-1 8 0,-1 0 3 0,-1-1 9 0,-3-1 6 15,0 0 7-15,-3-1 7 0,-3-2 3 0,0-1 3 0,0 1 2 16,-4-4 2-16,-1 0 1 0,-1 1 1 0,-2-1 0 0,1-3-1 0,-5-2-1 16,0 2-1-16,0-1-4 0,-3-3-4 0,1 3-6 0,-3-4-3 15,0 0-3-15,0 0-4 0,1-2-2 0,-2-3-2 0,2 3-1 16,2-3-3-16,-2-2-2 0,6 3-2 0,-1-3-4 0,3 1-3 0,3-3-2 16,0 4-4-16,5 0 0 0,0 2-3 0,3-1-3 0,3 2-1 0,0 2-5 15,5 2-2-15,0 4-4 0,2-2-2 0,-1 7 0 16,5-1-1-16,-3 5 0 0,5-1 0 0,-2 3 1 0,2 5 2 0,2 2 0 15,-1 5 3-15,-1 0 1 0,-1 4 5 0,0 3 1 0,0 4 4 0,-3 2 3 16,0 7 3-16,-4 1 2 0,-1 4 2 0,-3 5 1 0,-2 1 2 16,-4 5-3-16,-2-2-4 0,-4 7-16 0,-4 0-21 0,-3 1-33 15,-6 5-39-15,0-3-48 0,-7 3-57 0,-2 0-107 0,-2 0-135 0,-3 3-72 16,-4-1-44-16,1 0-24 0,-3-1-13 0</inkml:trace>
  <inkml:trace contextRef="#ctx0" brushRef="#br0" timeOffset="544342.7958">3205 12685 68 0,'-3'-5'473'0,"2"3"0"0,-1-3 2 0,2 3-105 0,-2-1-157 0,1-1-77 16,-1 1-36-16,2 0-18 0,-1 1-8 0,-1 1-5 0,2 0-6 0,0 1-2 16,0 0-2-16,0 0-3 0,0 0-8 0,0 0-8 0,0 0-8 0,0 0-11 15,0 0-9-15,0 0-10 0,0 0-9 0,0 0-4 0,0 0-5 16,0 0-2-16,0 0-1 0,2 1 1 0,-1-1 3 0,-1 3 5 0,2-2 7 16,1 3 4-16,-1-1 5 0,-1 2 1 0,3-3 5 0,0 3 1 15,-1 1 3-15,2-2 2 0,0 4 4 0,-1-2 4 0,4 1 4 0,-2 2 0 16,2-1 1-16,-1 2 0 0,2 0-1 0,-1 2 1 0,3-2-1 0,2 2 0 15,-2-2 1-15,0 1 0 0,5 4 1 0,-2-1-1 0,2 1 1 16,1-2-2-16,0 2-1 0,4 1 1 0,-2 0-1 0,3 2 0 0,3-1-1 16,-1 1 1-16,0 0 2 0,3 1-1 0,1-2 1 0,1 1-1 15,1 2-1-15,0-2 0 0,1-2 1 0,3 1-1 0,-1 3 0 0,3-4 0 16,0-1 2-16,1-1 0 0,1 3 1 0,1-2-2 0,2-1-1 16,2-1 1-16,3-1-2 0,0 0 0 0,3 0-1 0,1-2 0 0,1-1 0 15,3 1-1-15,1-3-1 0,3 1-2 0,-1-1-1 0,3-3-2 0,3 3 0 16,-1-4-2-16,3 0-2 0,1-2-3 0,4 2 1 0,1-3-3 15,2 1-1-15,2-1-1 0,2 0-1 0,1 0-2 0,2 0-1 16,0 0-1-16,2 0-5 0,-2 0-1 0,2 2 4 0,-2-2-1 0,1 2 1 16,-2-1-1-16,1-1 1 0,-2 2-1 0,1 0 1 0,0 1-1 15,0-3 1-15,-3 2 0 0,1-2 2 0,0 2 0 0,-2-1 3 0,-2-1-3 16,1 2-3-16,-3-2-2 0,-1 2-3 0,-1-2-1 0,-4 0 2 16,0 3 2-16,0-3 2 0,-3 0 1 0,-1 0 2 0,-1 0-1 0,0 0-1 15,0 0 0-15,-3 0 2 0,0 0-1 0,1 0 2 0,-1 0 1 16,-3 0 2-16,3-3 0 0,-1 3-2 0,-3 0-2 0,2-2 0 0,-4 2-4 15,1-2-3-15,-1 2 0 0,-4-1-3 0,2 1 0 0,-3 0-2 16,-2 0-1-16,-1 0-1 0,1 0-3 0,-4 0 0 0,-2 0-1 16,1 0 2-16,-3 0 1 0,1 0 1 0,-2 0 1 0,-2 0 2 0,0 0 2 15,-1 0 3-15,2 0 2 0,-4 0 1 0,2 0 3 0,-2 0 0 16,2 0 2-16,-4 0 2 0,2 0-1 0,0 0 1 0,-3 0-1 0,3 0 0 16,-3 0-2-16,3 0-1 0,0 0-1 0,-1 0-1 0,1 0 1 15,0 0-1-15,0 0-1 0,1 0 1 0,-1 0-1 0,2 0 1 16,0 0-1-16,-1-2-2 0,1 2-1 0,1-2 0 0,0 2 0 0,0 0 0 15,-1-3-2-15,-1 3 0 0,-1 0-1 0,2 0 0 0,-3 0-2 16,1 0-1-16,-2 0 0 0,0-2-1 0,-2 0 0 0,-1 2-1 0,1 0 1 16,-1-1-1-16,-2-1 2 0,0 2 2 0,0-2 3 0,-1 1 1 15,0 1 2-15,-1-2 1 0,-2 1 1 0,3 1 3 0,-3-1 0 16,0-2 3-16,1 3 1 0,-2-2 1 0,1 1 0 0,0-2 3 0,0 1-2 16,-2 0-1-16,1 1 0 0,1-2-2 0,-2 2 0 0,2-1 0 15,-2-1 0-15,-1 2-1 0,3-1-1 0,-3 1 0 0,0-1 1 0,0 0-2 16,-1 0 1-16,0 1 0 0,0-1-1 0,-2 1-1 0,1-3-1 15,-1 3 1-15,-2-1 1 0,0 0 1 0,0-1 0 0,0 3 3 0,-3-2 1 16,0-1 3-16,-1-1 0 0,0 1 1 0,0 1 0 0,-3-3 2 0,1 2 2 16,0-1 2-16,-2 1 2 0,3-3 0 0,-3 1-1 0,2-1-2 15,-2 0-1-15,2-1-3 0,-2-1 0 0,2 0-3 0,-1 1-1 16,1-3-2-16,-1-2-3 0,0 1 0 0,0-1-3 0,0-1-3 16,1-1-1-16,1-3 0 0,2 3-2 0,-3-4-2 0,3-1-2 0,-1 2-3 15,2-4-2-15,-1 1-4 0,1 0-2 0,0-4-1 0,1 2-2 16,0 0-4-16,2-4-3 0,-1 2-3 0,-1 0 0 0,2-1-4 0,1-1 1 15,0 2 1-15,-1-1 0 0,0-1 1 0,2 2 3 0,-3 0 1 16,1 0 2-16,-1 1 0 0,1-1 5 0,0-1 4 0,-1 3 4 0,-1-1 4 16,2-1 3-16,-4 2 5 0,2 0 4 0,-1 0 2 0,1 0 4 15,-2-1 4-15,-1 3 5 0,1-2 5 0,-3 1 4 0,2 1 2 0,-1-2 1 16,0 0 1-16,0 1-2 0,-2-1-1 0,0 0-2 0,-2-1-1 16,1 3-3-16,0-3 0 0,-1 1-4 0,-2 1-4 0,2-2-1 15,-2 0-6-15,0 1-1 0,0 0-3 0,0-2 0 0,0 4-2 0,-2-3-1 16,2 2 0-16,-2 1 1 0,2-1-1 0,-1 0 1 0,-1 0-2 15,2 4 2-15,-3-1-1 0,3 2 0 0,-2-1-1 0,1 1 0 0,-1 2 0 16,1 1 0-16,-1 1-1 0,0-1 1 0,2 3 0 0,-1 0 0 16,-1-1 0-16,1 4 0 0,-1-1 0 0,2 1 2 0,-2 0 0 15,2 2 0-15,-2-2 0 0,0 3 0 0,2 1 0 0,-2-2-1 16,2 3-1-16,-3-1 0 0,3 0 0 0,-1 3 0 0,1 0-1 0,0-2-2 16,0 2 1-16,0 0-3 0,0 0 1 0,0 0-2 0,0 0-1 0,0 0 0 15,0 0 0-15,0 0 0 0,0 0 1 0,0 0 0 0,0 0 0 16,0 0 0-16,0 0 1 0,0 0-1 0,0 0 1 0,0 0 1 15,0 0 0-15,0 0 2 0,0 0-1 0,0 0 2 0,0 0 0 0,0 0 1 16,0 0 0-16,0 0-1 0,0 0 2 0,0 0 2 0,0 0 0 16,0 0 0-16,-2-1-1 0,2 1 1 0,0 0 1 0,0 0-1 0,0 0 1 15,-2-2 0-15,2 2 0 0,0-1 0 0,-1 1 1 0,1 0 0 16,-2-2 0-16,2 1-1 0,-3 1 0 0,1-2 0 0,1 2 0 16,-1-1-1-16,0-1-1 0,-1-1 0 0,2 2-1 0,-4-1-1 0,2 1 0 15,0-3 0-15,1 2 0 0,-1 0-1 0,0-1-1 0,-2 0 1 16,2 0-2-16,-3 1-1 0,3-1 2 0,-2-1-2 0,0 1 2 15,0 1-2-15,0-1 1 0,-2-1-1 0,1 1 1 0,-1 0-1 0,1 0 0 16,-2-1-1-16,-1 1-1 0,0 3 1 0,0-3-1 0,-2 0 0 16,1 1 0-16,-1 1 1 0,-3-1-1 0,3-1 0 0,-3 2 0 0,1-1 2 15,-2 1-1-15,0-2 1 0,-2 1-1 0,2 0 0 0,-2 2 2 16,-2-1-1-16,0 0 1 0,-1 1 0 0,2-2 0 0,-1 2 1 0,-3-1-2 16,3-1 1-16,-1 2 0 0,-1 0 0 0,0 0-2 0,0 0 0 15,-1 0 1-15,2 0-2 0,-2 0 0 0,0 0-1 0,0 0-1 16,0 0 0-16,-2 0-2 0,2 0 0 0,-3 0 0 0,4 0-1 0,-3 0 0 15,1 0 0-15,-1 0 2 0,3 0-1 0,-2 0 0 0,1 0 1 16,1 0-1-16,-1 0 1 0,0 0 1 0,2-1 1 0,0-1 2 0,0 2 2 16,-2-1 0-16,4-1 1 0,-4 2 0 0,3 0-2 0,2 0 1 15,-4-2-2-15,4-1-1 0,-4 3 2 0,3 0 0 0,-2-2 1 16,1 2-3-16,3-2-1 0,-4 1-2 0,3-1-3 0,-1 1 1 0,-1 1 0 16,3-1-2-16,-4-2 2 0,1 3-2 0,1 0 2 0,-2 0 0 15,1-3-1-15,0 2 1 0,0 1-1 0,-3-3 2 0,3 3 2 0,-3-1 1 16,2-1 0-16,-1-1 2 0,-1 2-2 0,-2-2 0 0,3 0-1 15,-4 3 0-15,1-2 0 0,-1 1-1 0,0-2 0 0,-2 0-3 0,3 0 1 16,-3 0 0-16,0 0-2 0,2-2-1 0,-2 1 0 0,-1 1-3 16,1-2-1-16,0 2-1 0,0-2 2 0,0 0 2 0,-1 1 1 0,1-2 3 15,-1 2 1-15,-1-1 2 0,2 0 2 0,-1 2 1 0,3-2 1 16,-2 1 3-16,1-1 1 0,-1 1 4 0,1-1 2 0,0 1 1 0,-2-1-1 16,1 1 1-16,2 2-1 0,1-5 0 0,-1 2-2 0,-1 0 1 15,1 1-1-15,0 0 0 0,4-1 0 0,-4 1 0 0,3 1 2 16,0-2 0-16,-2 1 2 0,3 1 1 0,-2-2 0 0,1 2 0 0,1-2-1 15,-3 3 2-15,1-3 0 0,-1 2 0 0,-3 0-1 0,3-2 1 0,-3 1-1 16,1 0-1-16,-3 0-3 0,-1 0-2 0,0 1-4 0,-3 0-1 16,-2 0-1-16,-1-1-4 0,0 1 0 0,-1 1 0 0,-2-1-2 15,-2 2-5-15,-2-2-7 0,0 1-13 0,-3 2-17 0,0-1-19 0,-3-1-26 16,-1 2-27-16,-4-1-47 0,-3-1-54 0,0 2-96 0,-6 0-117 16,0 2-70-16,-6-1-48 0,-1 1-23 0</inkml:trace>
  <inkml:trace contextRef="#ctx0" brushRef="#br0" timeOffset="545958.2798">12251 11355 5 0,'-8'0'181'0,"0"-2"-56"0,0 1-36 0,0 1-17 0,-4-2-7 0,1 0 1 0,-2 2 1 0,2 0 4 0,-4 0 2 15,2 0 4-15,-2 0 1 0,0 0 4 0,0 2 3 0,-2 0-1 16,-2 1-3-16,3-2-1 0,-4 4-2 0,0-1 0 0,-1 2 3 0,-1-1 2 16,-2 5 1-16,3-3 4 0,-4 5 4 0,1-2 0 0,-3 2 0 15,2 3-2-15,-2-1-3 0,0 5-4 0,0 0-2 0,0 4-3 16,-1 0-3-16,-2 5-4 0,0 0-7 0,2 4-6 0,-2 2-5 0,0 2-6 16,-1 3-4-16,1 4-6 0,0 0-5 0,2 2-6 0,1 1-4 15,0 4-9-15,2 1-6 0,4 2 0 0,1-1 3 0,1 3 3 0,6 0 3 16,2 3 3-16,4-1 4 0,3 1-2 0,4 1-2 0,5 0 4 15,4 0 2-15,4 1 7 0,7-2 3 0,4-1 4 0,6 2 5 0,5-3-2 16,5-3-6-16,5 0-6 0,3-3-3 0,7-4-2 0,2 0-4 16,6-6-3-16,2-2-2 0,3-3-9 0,3-2-13 0,2-2-9 15,0-6-6-15,1-2-7 0,0-4-5 0,0-4-7 0,-1-5-10 0,0-1-4 16,-4-4-2-16,1-4 0 0,0-2 0 0,-3-5 4 0,-3-5 6 16,-1-1 7-16,-3-2 11 0,-2-6 7 0,-2-3 6 0,-5-4 5 0,-3-3 6 15,-2-3 8-15,-2-3 12 0,-4-5 5 0,-2-2 4 0,-5-4 0 16,-3-2-2-16,-1-4 0 0,-6 0-2 0,1-4 7 0,-7-2 11 15,-1-2 7-15,-4 3 9 0,-3-1 5 0,-5-3 4 0,-2 1 1 0,-4-1-1 16,-2 2-1-16,-7 1-1 0,0-1 0 0,-8-1-1 0,0 3-2 16,-7 0-4-16,-4 2-11 0,-3 0-16 0,-3 1-14 0,-5 2-16 0,-4 2-19 15,-2 2-21-15,-2 4-21 0,-5 1-21 0,-1 3-25 0,-2 4-29 0,-3 4-34 16,-3 3-39-16,-2 5-62 0,-1 3-78 0,-5 2-81 0,-2 8-83 16,0 3-42-16,-4 4-23 0</inkml:trace>
  <inkml:trace contextRef="#ctx0" brushRef="#br0" timeOffset="547509.4699">11957 12743 429 0,'-2'3'519'0,"2"1"15"0,-1-3-85 0,-1 1-134 0,2 0-75 16,-1-2-48-16,1 0-26 0,0 0-19 0,0 0-6 0,0 0-2 16,0 0-4-16,0 0-3 0,0 0-11 0,0 0-11 0,0 0-14 15,0 0-16-15,0 0-15 0,0 0-14 0,0 0-13 0,0 0-11 0,0 0-7 16,0 0-5-16,0 0-5 0,0 0-3 0,0 0-3 0,0 0-3 0,0 0-6 16,0 0-10-16,0 0-13 0,-2 0-15 0,2 3-21 15,-2-2-22-15,2-1-26 0,-4 1-25 0,1 1-26 0,1-1-27 0,-2 1-43 16,-3 1-51-16,1 0-82 0,-3 1-99 0,0 1-56 0,-3-2-35 0,-1 1-8 15</inkml:trace>
  <inkml:trace contextRef="#ctx0" brushRef="#br0" timeOffset="547865.7171">10606 12847 15 0,'0'0'442'0,"-2"0"-39"0,2 1-64 0,0-1-74 15,0 0-76-15,0 0-50 0,0 0-36 0,0 0-18 0,-1 0-12 0,1 0-5 16,0 0-2-16,0 0-7 0,0 0-4 0,0 0-10 0,0 0-11 16,0 0-15-16,0 0-14 0,0 0-19 0,0 2-17 0,1 0-18 0,-1-2-17 15,2 3-25-15,2-2-28 0,-1 1-32 0,2-1-33 0,-2 2-53 16,2-1-66-16,2-1-55 0,2 0-54 0</inkml:trace>
  <inkml:trace contextRef="#ctx0" brushRef="#br0" timeOffset="548181.2059">11873 12896 418 0,'-1'0'502'0,"-1"2"9"0,2-2-85 0,-1 2-131 0,1-2-84 16,0 0-58-16,0 0-35 0,0 0-23 0,0 0-12 0,0 0-3 15,0 0-4-15,0 0-1 0,0 0-8 0,0 0-9 0,-2 0-15 0,2 0-14 16,0 0-22-16,-2 0-21 0,2 0-23 0,-3 0-24 0,3 0-27 16,-1 0-29-16,1 0-39 0,0 0-43 0,-5 0-39 0,0 1-36 0,-1-1-61 15,1 2-76-15,-1-2-49 0,-2 2-37 0</inkml:trace>
  <inkml:trace contextRef="#ctx0" brushRef="#br0" timeOffset="548491.6705">10478 12971 141 0,'-2'0'467'15,"1"0"10"-15,1 0-77 0,0 0-123 0,0 0-79 0,0 0-59 16,0 0-39-16,0 0-27 0,0 0-14 0,0 0-9 0,0 0-5 0,0 0-3 16,0 0-15-16,0 0-18 0,1 0-22 0,2 0-20 0,1 0-24 15,0 0-22-15,1 0-29 0,1 0-30 0,-1 0-29 0,3 0-32 0,1 0-57 16,1 0-68-16,1 0-52 0,1 0-41 0</inkml:trace>
  <inkml:trace contextRef="#ctx0" brushRef="#br0" timeOffset="548808.5314">12080 12909 357 0,'0'0'474'16,"0"0"-5"-16,0 0-88 0,0 0-127 0,0 0-76 0,0 0-48 15,0 0-28-15,0 0-17 0,0 0-9 0,0 0-5 0,0 0-6 16,0 0-7-16,0 0-13 0,0 0-15 0,0 0-18 0,0 0-21 16,0 0-24-16,2 1-28 0,-2 1-36 0,0-2-40 0,0 0-38 0,0 0-36 15,0 0-50-15,0 0-55 0,0 0-54 0,0 0-51 0,0 0-31 16</inkml:trace>
  <inkml:trace contextRef="#ctx0" brushRef="#br0" timeOffset="549141.4257">10888 12964 218 0,'-1'0'404'0,"1"0"-72"0,0 0-103 15,0 0-64-15,0 0-44 0,0 0-35 0,0 0-26 0,0 0-17 0,0 0-13 16,1-1-15-16,-1-1-20 0,2 2-23 0,1-2-26 0,1 1-28 15,0 1-30-15,1 0-30 0,0 0-31 0,2 0-60 0,3 0-76 16,-2 0-49-16</inkml:trace>
  <inkml:trace contextRef="#ctx0" brushRef="#br0" timeOffset="549491.8342">12076 12833 79 0,'0'0'443'0,"0"0"-55"0,0 0-87 0,0 0-74 0,0 0-71 16,0 0-43-16,0 0-26 0,0 0-16 0,0 0-10 0,0 0-7 0,0 0-5 15,0 0-5-15,0 0-7 0,0 0-10 0,0 0-11 0,0 0-12 16,0 0-10-16,0 0-11 0,0 0-8 0,0 0-11 0,-2 1-12 16,2-1-17-16,0 0-16 0,0 0-14 0,-2 1-15 0,2-1-18 0,0 0-20 15,-1 2-33-15,-2-2-42 0,-2 1-51 0,2 1-61 0,-2 0-40 16</inkml:trace>
  <inkml:trace contextRef="#ctx0" brushRef="#br0" timeOffset="550671.1875">12042 12826 223 0,'0'0'275'0,"0"0"-78"0,0 0-85 0,0 0-50 0,0 0-31 0,0 0-21 0,0 0-15 0,0 0-7 0,0 0-7 0,0 0-3 16,0 0 0-16,0 0-3 0,0 0-1 0,0 0-3 0,0 0-4 0,0 0 1 15,0 0-1-15,0 0 3 0,0 0 3 0,0 0 6 0,0 0 9 16,0 0 10-16,0 0 11 0,0 0 9 0,0 0 7 0,0 0 6 16,0 0 8-16,0 0 8 0,0 0 8 0,0 0 4 0,0 0 4 0,0 0 3 15,0 0 1-15,0 0 1 0,0 0-1 0,0 0-2 0,0 0-2 0,0 0-4 16,0 0-4-16,0 0-4 0,0 0-6 0,0 0-7 0,0 0-6 16,0 0-3-16,0 0-6 0,0 0-3 0,0 0-3 0,0 0-3 15,0 0-4-15,0 0-3 0,0 0-4 0,0 0-2 0,0 0-2 0,0 0-1 16,0 0-2-16,0 0 1 0,0 0-1 0,0 0-1 0,0 0 1 15,0 0-2-15,0 0-1 0,0 0 0 0,0 0 2 0,0 0 0 0,0 0 2 16,0 0 1-16,0 0-1 0,0 0 2 0,0 0 0 0,0 0 0 16,0 0 1-16,0 0 0 0,0 0 1 0,0 0 0 0,0 0 2 15,0 0-2-15,0 0 0 0,0 0-1 0,0 0-1 0,0 0 1 16,0 0 0-16,0 0 1 0,0 0 0 0,0 0 0 0,0 0 0 0,0 0 0 16,0 0 0-16,0 0 2 0,0 0 0 0,0 0 2 0,0 0 0 0,0 0 3 15,0 0 2-15,0 0 3 0,0 0-1 0,0 0 1 0,0 0 2 16,0 0 1-16,0 0 2 0,0 0 2 0,0 0 1 0,0 0 2 15,0 0-1-15,0 0 1 0,0 0 1 0,0 0-2 0,0 0-1 0,0 0 1 16,0 0-2-16,0 0 0 0,0 0-1 0,0 0-1 0,0 0-1 16,0 0-1-16,0 0 0 0,0 0-2 0,0 0-1 0,0 0-1 15,0 0-2-15,0 0-1 0,0 0-1 0,0 0 0 0,0 0-1 0,0 0-2 16,0 0 1-16,0 0 0 0,0 0-2 0,0 0 0 0,0 0-1 0,0 0-1 16,0 0-1-16,0 0 0 0,0 0-1 0,0 0 2 0,0 0-1 15,0 0-1-15,0 0 0 0,0 0-1 0,0 0-1 0,0 0 2 16,0 0 0-16,0 0-1 0,0 0 0 0,0 0-1 0,0 0 1 0,0 0 0 15,0 0 0-15,0 0 1 0,0 0-2 0,0 0 1 0,0 0 1 16,0 0 0-16,0 0 0 0,0 0 1 0,0 0-2 0,0 0 1 16,0 0 0-16,0 0 0 0,0 0 0 0,0 0 0 0,0 0 0 0,0 0 1 15,0 0 1-15,0 0-1 0,0 0 0 0,0 0 0 0,0 0 0 16,0 0 0-16,0 0 0 0,0 0 0 0,0 0 1 0,0 0 0 0,0 0 0 16,0 0 0-16,0 0-1 0,0 0-1 0,0 0-1 0,0 0-1 15,0 0-2-15,0 0-2 0,0 0-3 0,0 0-3 0,0 0-4 0,0 0-4 16,0 0-5-16,0 0-6 0,0 0-6 0,0 0-7 0,0 0-6 15,0 0-6-15,0 0-9 0,0 0-4 0,0 0-8 0,0 0-7 16,0 0-7-16,0 0-7 0,0 0-8 0,0 0-6 0,0 0-8 16,0 0-5-16,0 0-4 0,0 0-5 0,0 0-4 0,0 0-5 0,0 0-4 15,0 0-8-15</inkml:trace>
  <inkml:trace contextRef="#ctx0" brushRef="#br0" timeOffset="553358.75">12368 11142 147 0,'3'-5'396'0,"0"2"-59"0,0-1-91 0,1 1-54 0,-3-2-32 0,3 2-18 0,-3 0-12 0,2 0-6 0,-1 2-5 16,0-1-9-16,-1 2-11 0,1-3-11 0,-1 1-14 0,-1 2-12 0,0 0-11 15,0 0-13-15,0 0-11 0,0 0-7 0,3 0-3 0,-3 5-1 16,2-5 0-16,-1 3-1 0,-1 0 1 0,0 0 2 0,0 1 1 15,0 3 3-15,0 0 2 0,0 0 3 0,0 0 3 0,0 3 1 16,0-3 1-16,0 5-2 0,0-2-2 0,0 0-2 0,0 2-3 0,0-1-2 16,0 1-1-16,0 0-1 0,0 1 0 0,2-1 1 0,-1 0-2 15,-1 2 1-15,2-2 1 0,1 0 0 0,-1 1 2 0,1-2-3 0,0 1-1 16,2-2-7-16,-2 1-7 0,5-1-14 0,-2-2-16 0,-1 0-21 16,3-1-24-16,0-1-28 0,0-2-30 0,1 1-44 0,1-4-50 15,1 1-71-15,-2-4-80 0,1 1-64 0,2-4-54 0,-2-1-30 0</inkml:trace>
  <inkml:trace contextRef="#ctx0" brushRef="#br0" timeOffset="553608.6544">12460 10780 11 0,'-5'-6'487'0,"0"1"2"0,2 1-90 0,0 1-141 0,1 0-82 15,-1 0-55-15,3 3-31 0,0 0-20 0,0 0-13 0,0 2-9 0,0 1-11 16,3 0-10-16,-1 2-8 0,1 0-7 0,2 1-4 0,-2 0-3 15,2 1-1-15,3 0 2 0,-2 0 1 0,0-1 2 0,2 0 1 16,0 0 2-16,-2-1 2 0,2-1-1 0,1-1 2 0,1 0 2 0,-2-1 1 16,0-1 1-16,1-1 1 0,-1-1 1 0,1-1 1 0,-3-1-1 15,1 0-2-15,-2-1-2 0,0-2-2 0,-2-2-3 0,-3-1-2 16,0-1-2-16,-1 1-2 0,-3-3-4 0,-2 1-2 0,-3 1-1 0,-4-2-15 16,-1-1-21-16,0 4-28 0,-7-1-33 0,2 0-72 0,-6 3-91 15,-2 2-84-15,-5 2-82 0,-1 1-42 0,0 2-23 0</inkml:trace>
  <inkml:trace contextRef="#ctx0" brushRef="#br0" timeOffset="554174.7583">10681 10947 63 0,'-1'-7'475'0,"-1"5"-57"0,1-3-93 0,-1 2-58 0,0-1-41 0,2 2-29 15,-1 1-22-15,-2-1-19 0,3 0-15 0,-1 2-22 0,1 0-23 0,0 0-20 16,0 0-15-16,0 0-14 0,0 0-12 0,-2 2-13 0,2 0-13 16,0 1-10-16,0 1-7 0,0-1-4 0,0 3-1 0,2-2-2 0,-1 6 3 15,-1-3 2-15,3 2 4 0,-2 0 4 0,-1 2 3 0,2-1 0 16,-2 4 0-16,2-2 0 0,-1 1-1 0,-1 2-1 0,2-1 0 16,-1 2-1-16,-1-1-1 0,0 2-1 0,0-1 1 0,0 1-1 15,0-1 1-15,-1 0 1 0,-1 0 1 0,1-1 2 0,-1-3 0 0,0 4 2 16,-2-2 2-16,1-1 0 0,0-2 3 0,0-1 1 0,-1-1 3 0,1-1-1 15,0-1 1-15,-2 0-4 0,2-3-9 0,-3-1-13 0,3 0-14 16,-2-1-21-16,-2-2-24 0,1 0-35 0,-3 0-39 0,2-2-57 16,-1-1-70-16,0 0-73 0,-1-4-77 0,1 0-49 0,0-3-32 0</inkml:trace>
  <inkml:trace contextRef="#ctx0" brushRef="#br0" timeOffset="554445.7827">10680 10690 148 0,'1'-3'455'0,"-1"2"-73"0,0-1-109 0,0 2-73 0,0 0-59 0,0 0-36 15,0 0-26-15,0 0-14 0,0 3-9 0,0-1-6 0,0 1-5 16,2-1-5-16,-2 3-4 0,0-3-3 0,2 3-4 0,-1 0 0 16,-1-2 2-16,2 1-1 0,-2 0 2 0,2 1-1 0,-1-2 1 0,-1-1 1 15,2 1 3-15,-1-1 5 0,-1-1 5 0,2 1 7 0,-2-2 6 0,2 0 3 16,-1-2 1-16,5 2-1 0,-3-3-1 0,1 0-3 0,0-1-1 15,3-2-2-15,-1-2-2 0,3 0-4 0,-1 0-3 0,0-1-7 16,2-2-9-16,-2 1-8 0,-2-1-8 0,0 1-5 0,2-1-3 0,-2 1-4 16,-2 1-4-16,-1 0-10 0,-2 1-10 0,1 2-18 0,-2 2-20 15,-2-1-29-15,1 5-33 0,-4 0-46 0,0 2-57 0,-4 2-92 0,1 4-109 16,-2 2-62-16,-2 0-38 0,-1 4-16 0</inkml:trace>
  <inkml:trace contextRef="#ctx0" brushRef="#br0" timeOffset="562084.1671">26581 10994 32 0,'-1'-1'130'0,"1"1"-11"0,0-1-10 0,0 1-6 0,0 0-2 0,-2 0-5 0,2 0-2 0,0 0-4 0,0 0-5 16,-3-2-6-16,3 2-7 0,0 0-6 0,0 0-3 0,0 0-2 15,0 0-4-15,0 0 1 0,0 0 1 0,0 0 0 0,0 0-3 0,0 0-3 16,0 0-3-16,0 0-4 0,0 0-4 0,0 0 0 0,0 0-3 15,0 0 0-15,0 0-4 0,0 0-2 0,0 0-1 0,0 0-2 0,0 0-2 16,0 0-1-16,0 0-3 0,0 0-3 0,0 0 0 0,0 0-5 16,0 0-1-16,0 0-4 0,0 0-3 0,0 0-2 0,0 0-4 15,0 0-2-15,0 0-2 0,5 0-2 0,-4 2 1 0,2-2 0 0,1 0 0 16,0 1 1-16,4 0 1 0,2-1 0 0,-1 2 1 0,1 0 1 16,2-2 1-16,1 1 2 0,0-1 1 0,3 2 2 0,1-2 1 0,-3 4 0 15,3-3 0-15,1 1 0 0,1 1-2 0,3 0 1 0,-3-2 0 16,5 2 0-16,-1 1-1 0,2-1 1 0,1 0-1 0,3-1-2 15,1 3-2-15,0-2 0 0,1 2-1 0,3-2-1 0,0 1-1 0,1 1 1 16,0-2-2-16,3 0 0 0,-2 0-1 0,2 0-2 0,0 1 0 16,0-1-2-16,-2-1 0 0,3 2 0 0,-1-1 1 0,0 0 1 0,1 0 3 15,-2-2 4-15,0 2 4 0,-1 0 3 0,0-2 2 0,3 2 3 16,-2-1 2-16,0-1 5 0,-3-1 1 0,3 2 3 0,-1-2 1 16,0 0 2-16,1 2 2 0,-2 1 1 0,1-3-2 0,1 0-2 0,0 0-2 15,-1 0-2-15,-1 0-1 0,2 0 0 0,-2 0 1 0,1 0-2 16,2 0 0-16,-4 0 1 0,1 0-2 0,0 2 0 0,-2-2-2 15,1 0 1-15,-3 0 2 0,4 0-1 0,-5 0 0 0,-1 0-1 0,-1 0 0 16,0 0-2-16,-2 0-1 0,0 0 0 0,0 0-2 0,-1 0 0 16,-3 0-1-16,2 0 3 0,0 0 1 0,-2 0 0 0,-2 0-1 0,2 0-2 15,0 0 1-15,-1 0 0 0,-3 0 0 0,0 0 2 0,0 0 1 0,1 0 1 16,-3 0 3-16,-1-2 0 0,2 2 1 0,-2 0 0 0,-2 0 2 16,1-3 0-16,-1 1 1 0,-3 2 0 0,2 0-1 0,-3-2 1 0,0 1 0 15,-1-1-2-15,-1 2-2 0,-1-3 0 0,2 3-3 0,-3-1-2 16,-1-2-2-16,1 3-1 0,-1 0-4 0,0-3-1 0,0 3-1 0,-2-1-2 15,1 1-2-15,-1-1-1 0,0-1-1 0,-1 2-2 0,-1 0-2 16,0 0 1-16,0 0-2 0,0 0-4 0,0 0-3 0,0 0-6 0,0 0-5 16,0 0-7-16,0 0-8 0,0 0-9 0,0 0-9 0,0 0-11 15,0 0-13-15,0 0-13 0,0 0-17 0,0 0-16 0,0 0-15 0,0 0-16 16,0 0-13-16,0 0-16 0,0 0-15 0,0 0-20 0,0 0-22 0,0 0-56 16,0 0-73-16,0 3-42 0,0 1-24 0</inkml:trace>
  <inkml:trace contextRef="#ctx0" brushRef="#br0" timeOffset="584275.4605">10811 11137 48 0,'0'0'73'0,"0"-1"-1"0,0-1 0 0,0 2 0 0,0-1 0 0,0-1 0 0,-1 2-1 0,1 0-5 15,0-1 0-15,0 1-2 0,-2 0-1 0,2 0 0 0,0 0 2 16,0 0 2-16,0 0 0 0,0 0-4 0,0 0-2 0,0 0-3 0,0 0-1 16,0 0 0-16,0 0-1 0,0 0 2 0,0 0 1 0,0 0-1 15,0 0 1-15,0 0 2 0,0 0-2 0,0 0-1 0,0 0-1 0,0 0 2 16,0 0-2-16,0 0-1 0,0 0 0 0,0 0 2 0,0 0-1 15,0 0-1-15,0 0 0 0,0 0-1 0,0 0-2 0,0 0-3 0,0 0 1 16,0 0-1-16,0 0 1 0,0 0-1 0,0 0 0 0,0 0 0 16,0 0-3-16,0 0-2 0,0 0-3 0,0 0-5 0,0 0-4 15,0 0-2-15,0 0-4 0,0 0-5 0,0 0-3 0,0 0-4 0,3 0-5 16,-1 0-4-16,-1 0-4 0,3 0-3 0,-1-2-1 0,1 1-3 16,-1 1 0-16,2-2-2 0,0 0-2 0,0 2-5 0,0-1-4 15,1 0-5-15,-2 1-7 0,1-2-6 0,0 2-7 0,0-1-8 16,1-1-10-16,0 2-11 0,-3-1-13 0,2-1-15 0,-1 2-14 0,-1 0-15 15,0 0-13-15,0 0-11 0,0 2-13 0,-1-1-11 0,-2-1-13 0,3 2-13 16,-2 1-12-16,-1-3-12 0,-1 2-41 0,-2 5-52 0</inkml:trace>
  <inkml:trace contextRef="#ctx0" brushRef="#br0" timeOffset="584595.5683">10756 11292 148 0,'0'0'345'0,"0"0"-48"0,0 0-50 0,-2 0-37 16,2 0-31-16,0 0-20 0,0 0-19 0,0 0-10 0,0 0-10 0,0 0-11 15,0 0-12-15,0 0-13 0,0 0-11 0,0 0-12 0,0 0-11 16,0 0-11-16,2-2-9 0,1 1-6 0,0 1-6 0,0-2-4 16,2 1-3-16,-2-1-2 0,2-1-2 0,1 2-4 0,2-1-1 0,-2-1-4 15,1 0-6-15,-1 0 0 0,2 0 1 0,1 0 1 0,1 0 1 0,-2 3 2 16,1-5 2-16,-1 3 3 0,0-1 2 0,0 0 3 0,1-1 3 15,-2 4 5-15,-1-3 4 0,-1 2 6 0,0-2 5 0,-1 3 4 16,1-1 3-16,-2-1 2 0,1 2 2 0,-3-2 2 0,2 1-1 0,-3 1 1 16,0 0-3-16,0 0-3 0,0 0-2 0,0 0-5 0,0 0-5 15,0 0-6-15,0 0-5 0,0 0-5 0,0 0-6 0,0 0-13 16,0 0-15-16,0 0-19 0,0 0-21 0,0 0-25 0,0 0-28 0,0 0-30 16,-1 1-31-16,1-1-37 0,0 0-39 0,-2 4-75 0,2-4-90 0,0 0-54 15,0 4-32-15</inkml:trace>
  <inkml:trace contextRef="#ctx0" brushRef="#br0" timeOffset="586623.5508">10294 10978 42 0,'0'6'60'0,"0"-1"6"0,-1 0 2 0,1 0-4 0,-2 1 2 0,2-1 5 0,-1-1 2 0,1 0 2 0,-2 1 0 0,2 0 0 16,0-3 0-16,-2 3-1 0,2-2-3 0,0 2-4 0,-1-2-3 16,-1 1-3-16,2 1 0 0,0-2 0 0,0 1-3 0,-2 1-3 15,2 1-4-15,0-3-5 0,0 4-3 0,0-1-3 0,0 2-3 0,0-2-1 16,0 1-3-16,0 1-3 0,0-1-3 0,0 1-3 0,0 1-3 15,0-3-2-15,0 4-2 0,2 0-1 0,-2 0-2 0,2-1-2 0,-1 0-1 16,-1 1-2-16,2 1 0 0,-2-2 1 0,3 3-1 0,-1-2 1 0,-1 2 2 16,1-3 0-16,1 2 2 0,2-1-1 0,-1-2 2 0,0 5 0 15,0-3 1-15,0-1 2 0,0 1 0 0,1-2 1 0,3 3 0 16,-2-2 2-16,1-1-1 0,-1 2 0 0,2-3 0 0,0 3 0 0,0-3-1 16,0 2 0-16,2-1 0 0,-2-2 0 0,0 0-1 0,2 1-2 15,-1-2-2-15,1 2 1 0,0-1-1 0,0 1-2 0,-2-2-1 0,2-1-1 16,1 1-1-16,-2 1-1 0,-1-3 0 0,3 1 0 0,0 0-1 15,-3 0 1-15,3-1-1 0,0 0 1 0,-1 0 1 0,2 0 1 16,-2 0 2-16,0-1 0 0,2-2 0 0,-2 3 0 0,-1 0 0 0,2-2 0 16,0-1 0-16,-1 1 0 0,2 1-1 0,0-2 1 0,1 0-2 15,-3 0 0-15,1 0-1 0,3 0 0 0,-2-2-2 0,0 1-3 0,1 1-3 16,-2-1-3-16,1-2-3 0,0 0 1 0,-1 3-3 0,1-2-3 16,-2 1-1-16,2-2 0 0,-2 1-2 0,0 1 1 0,2-1-2 15,-2-1 0-15,-1 0-1 0,0 2-1 0,1-2 2 0,0-1 2 0,0 2 1 16,-2-1 1-16,0 0 1 0,0 0 3 0,2 1 0 0,-2-3-3 15,-2 3 0-15,2-1 1 0,0 0 0 0,0-1-1 0,-2 4 1 0,2-4 1 16,-2 0 4-16,0-1 2 0,1 1 4 0,-2 1 3 0,1 3-1 16,0-3 0-16,-3-2 1 0,2 2 1 0,-2 0 0 0,2-1-5 15,-2 1 0-15,2-2-1 0,-2 2 2 0,3-1 3 0,-1-1 3 0,-2 2 2 16,2-1 0-16,-2 1-1 0,2-1-6 0,-2 1-11 0,0-2-4 16,0 0-3-16,0 2 7 0,1-1 13 0,-1 1 6 0,0-2 8 0,0 1-8 15,1 1-12-15,-1-2-7 0,1 1-4 0,-1-1-8 0,-1 1-12 16,1-1 8-16,0 2 15 0,1-4 8 0,-1 1 3 0,0-1-2 15,0 2-6-15,0-4-5 0,0 4-4 0,0-2 4 0,1 1 8 0,-1 0 2 16,0-2-1-16,-1 2 6 0,1-2 12 0,0 3-1 0,-1-2-9 16,1-1-5-16,-1-1-3 0,2 2 0 0,-1 0-2 0,-1 0 1 0,-1-2-1 15,2 1-1-15,-1 0 0 0,0 1-1 0,-1-1 0 0,2 1-3 16,-1-3-2-16,1 4 2 0,-1-3 5 0,-2-1 1 0,2 3 4 16,-1-2-1-16,-1 0 1 0,3 0-1 0,-3 0-2 0,0 2 2 0,0-2 5 15,0 0 0-15,0 0 2 0,-3 0-1 0,3 0 0 0,-1-1-2 16,-1 2 1-16,0-1-1 0,1 0-3 0,-1 1-3 0,0-2-2 0,-1 2 2 15,0-1 4-15,0-1-2 0,0 2-5 0,-1-1 1 0,1 0 2 16,1 0 0-16,-2-1 1 0,-1 2 1 0,2-1 0 0,-2-1 1 0,2 0 2 16,0 1 1-16,-2 1 2 0,2-1-1 0,-1 0-3 0,0 0-1 15,1 0 2-15,-2 0-2 0,2-1-1 0,-2 0 0 0,2 1-2 16,-3-1 0-16,3 1 1 0,-2 0-1 0,0 0 1 0,2 0-3 0,-2-1-1 16,2 3-2-16,-3-3 0 0,3 2 0 0,-2-1 3 0,0 2 0 15,0-1 1-15,-1-1-1 0,0 2 0 0,0-1 1 0,-1 1 0 0,2-1 1 16,-4 1 3-16,3 1 0 0,-2-2 1 0,1 2 0 15,-1 0 1-15,-1 0 2 0,0 0 0 0,-1 1 0 0,-1 2 2 0,2-2-1 16,-3-2-1-16,0 3-1 0,1 1 0 0,-2-2-2 0,1 1-1 0,-4 1 1 16,3 0-1-16,0 0-1 0,-4 0-1 0,4 2-2 0,-2-1-3 15,-1-1 0-15,0 3-2 0,0-1 0 0,0 1 3 0,-1 0-2 16,3 0-1-16,-2 0 1 0,3 0-1 0,-4 1-1 0,4-1 0 0,-1 3 0 16,0-1 0-16,-1 1 2 0,2 0 0 0,0-1 1 0,-3 3 2 15,3-1 0-15,-1 1-1 0,1 1 3 0,-1 0 2 0,0 1 3 16,-2 1 0-16,2-2 3 0,-2 2 1 0,2-1 1 0,-2 2 1 0,2 0 1 15,-1 3 2-15,1-1 0 0,0 2 1 0,-2-2-2 0,2 1 0 0,-2 1 0 16,2 2-2-16,0-1-2 0,1 2-3 0,-2-1-1 0,2 2-2 16,-1-1-1-16,1 0-1 0,-1 3-1 0,3-1-3 0,-1 1 0 15,0 0-2-15,2 3 0 0,2-3-2 0,-2 3 0 0,2-2-1 0,0 3 0 16,1-1 0-16,1 0 0 0,3 3 1 0,-2-2 1 0,4 2 4 16,-1 0 1-16,2-2 0 0,2 6-2 0,-1-4-4 0,4 0-5 0,1 2-9 15,0 0-9-15,2-1-11 0,2 1-21 0,4 0-25 0,-1-2-28 16,4 2-29-16,-1-1-45 0,6 0-53 0,0-1-66 0,2-1-73 0,0 2-39 15</inkml:trace>
  <inkml:trace contextRef="#ctx0" brushRef="#br0" timeOffset="587594.8023">11003 11368 37 0,'0'0'122'0,"0"0"3"0,0 0 2 0,0 0 0 0,0 0-1 0,0 0-2 0,0 0-3 0,0 0-4 0,0 0-5 16,-2 0-4-16,2 0-7 0,0-1-6 0,0 1-7 0,0 0-6 0,0 0-7 15,0 0-5-15,0 0-6 0,0 0-4 0,0 0-3 0,0-2-5 16,0 1-6-16,4-1-11 0,-2-1-14 0,1 2-12 0,2-1-12 16,-2-1-9-16,2 0-7 0,2-1-4 0,0 1-4 0,1-2-6 15,2 2-6-15,-1-2-4 0,2 0-2 0,0-2-1 0,0 3 0 0,2 0 5 16,-2-1 10-16,1-2 6 0,-2 3 8 0,1 0 6 0,0 1 4 15,0-1 3-15,0 1 0 0,0-2 4 0,-1 2 5 0,-1 0-1 16,1 2-3-16,-1-1-2 0,1 1-2 0,-1-1-2 0,-1 2 1 0,0 0-2 16,1 2 1-16,-1-1-1 0,-1 1 1 0,-1 1 0 0,3-1-1 0,-1 2 1 15,2 0 1-15,-2 2 2 0,1-1 2 0,-1 1 3 0,0 2 4 0,3 1 2 16,-1 1 2-16,-1 0 2 0,0 2 0 0,1 0 2 0,1 2-1 16,0-1 2-16,0 1 1 0,-1 2 1 0,2-1 0 0,-2 0 2 15,0 2 1-15,0 0-1 0,2-1-2 0,-3 2-1 0,0-2-2 0,1 2 0 16,-2-1-1-16,1-1-3 0,-1 1-1 0,0-1-2 0,-3 0 0 15,2 0-2-15,-2-1 1 0,2-3-2 0,-4 4-3 0,2-2-1 0,-2-1 0 16,0 1 0-16,-1-4 0 0,0 1 1 0,0 1-1 0,0-3 0 16,-2-1-1-16,2 2 0 0,-1-3 0 0,-1 1 0 0,0-2 0 15,0-1 0-15,0 0-1 0,0 0-5 0,0-1-6 0,0-1-10 16,0 0-10-16,0 0-13 0,0 1-15 0,0-4-13 0,2 3-15 0,-2-3-16 16,0 0-18-16,0 0-17 0,0 0-22 0,0 0-16 0,0 0-13 0,0 0-45 15,0 0-59-15</inkml:trace>
  <inkml:trace contextRef="#ctx0" brushRef="#br0" timeOffset="587991.4453">11318 11746 262 0,'-3'-3'482'0,"2"0"-17"0,-1 0-77 0,2 0-107 0,0 0-64 0,0 2-44 0,0-1-34 0,2 1-24 0,-1-3-18 0,1 3-16 0,-1 0-16 15,1 1-17-15,3-2-13 0,-2 2-14 0,0-1-10 0,2 1-9 0,1 0-8 16,1 0-6-16,-1 0-4 0,2 1-2 0,3-1-1 0,-2 2 0 0,-1 0 2 16,3 2 3-16,0-1 4 0,-1 0 4 0,1 1 1 0,-2 1 3 15,1-1-3-15,2 1-5 0,-2-1-6 0,1 2-6 0,0 1-8 16,0-3-6-16,-3 2-9 0,3-1-9 0,-3-1-8 0,3 0-8 0,-2-1-8 16,-2 0-6-16,1 0-8 0,0-1-7 0,1-1 2 0,1-1 7 15,-2 0 9-15,1-1 11 0,-1-3 12 0,0 0 13 0,0 0 11 16,0-1 10-16,-2-2 13 0,2 0 13 0,-1-3 13 0,0 0 14 15,1-1 17-15,-2 1 18 0,-1-2 12 0,0-1 8 0,-2 1 7 0,3 2 7 16,-3-2 8-16,1 2 9 0,-1-1 5 0,-2 2 7 0,1-2 3 16,1 3 1-16,-1 0 2 0,0 0-1 0,-1 0-6 0,-1 5-8 0,2-3-13 15,-2 3-13-15,0 0-17 0,0 1-18 0,0 1-18 0,0 1-21 16,0 0-12-16,-2 0-8 0,2 3-7 0,-3 1-7 0,1 1-7 0,-1 1-10 16,-2 7-16-16,0-1-23 0,-1 3-30 0,-1 5-33 0,-2 1-59 15,1 3-75-15,-2 3-89 0,0 1-96 0,-1 4-55 0,-2-1-30 0,2 3-19 16</inkml:trace>
  <inkml:trace contextRef="#ctx0" brushRef="#br0" timeOffset="590506.9461">23066 14284 131 0,'6'0'231'0,"1"-1"-55"0,-1-1-29 0,5 2-18 0,-3-1-9 0,2 1-6 0,0 0-1 0,2 0-2 0,2 0-2 0,-2 0-3 0,6 0-7 16,1 0-9-16,1 0-8 0,5 0-8 0,2 0-7 0,2 0-11 15,2 0-10-15,4 0-12 0,2 1-12 0,2-1-12 0,4 2-10 0,1-1-9 16,3-1-6-16,3 2-7 0,-2-1-1 0,4-1-3 0,1 2 0 16,2-1 0-16,0-1 1 0,4 1 2 0,-1-1 0 0,2 2 1 0,2-2 4 15,0 0 6-15,1 0 6 0,0 0 4 0,1 0 6 0,-1 0 3 16,-1 0-1-16,1 0 0 0,-2 0 0 0,0 0 0 0,-3 0 0 0,-1 0-2 15,-2 0 3-15,-1 0 2 0,-3-2 4 0,-3 2 1 0,1 0 4 16,-4 0 4-16,-1 0 2 0,-3 0 3 0,-1 0 4 0,-4 0 1 16,-3 0 2-16,2 0 1 0,-4 0 1 0,-2 0 1 0,-1 0 1 15,-4 0 1-15,1 0-2 0,-3 0-2 0,-1 0-2 0,-2-1-1 0,-2 1-3 16,-2 0-2-16,-1 0-2 0,-3 0 0 0,-1-1-2 0,-1 1 0 16,-1 0-1-16,-3 0 1 0,-1 0-4 0,0 0-5 0,0 0-8 0,-3-2-12 15,1 2-8-15,-2 0-6 0,0 0-16 0,0 0-21 0,0 0-30 0,-2 0-37 16,2 0-49-16,-4-3-57 0,1 2-70 0,-2-1-81 0,-1 1-47 15,-2-1-33-15</inkml:trace>
  <inkml:trace contextRef="#ctx0" brushRef="#br0" timeOffset="590973.772">23558 14321 354 0,'-4'0'408'0,"4"0"-48"0,-1 0-68 0,1 0-79 0,0 0-49 0,0 0-37 0,0 0-22 0,0 0-13 0,0 0-10 15,0 0-6-15,1 2-6 0,3-2-8 0,0 0-7 0,1 0-8 0,3 0-6 16,0 0-8-16,1 0-4 0,5-2-7 0,-1 1-3 0,8 1-1 16,-2-2-3-16,5 0-4 0,2 0-3 0,4 1-4 0,5-1 2 0,2 0 4 15,3 0-1-15,3 0-2 0,3 1-5 0,2 1-4 0,4-2-4 16,3 1-3-16,2 1-6 0,3-2-8 0,1 1-8 0,3 1-9 0,1-2-9 15,3 1-10-15,-3 1-12 0,4-2-11 0,-4 0-11 0,-1 2-11 16,1-1-1-16,-3 1 1 0,0 0 2 0,-6 0 0 0,0 0 3 16,-5 0 6-16,-1-1 6 0,-3 1 11 0,-4-2 14 0,-5 2 16 0,0-1 12 15,-2 1 12-15,-4-2 12 0,-4 2 14 0,-4-1 6 0,-2-1 5 0,0 2 5 16,-6-1 7-16,-2 1 6 0,-2-2 4 0,-2 1-2 0,-3 1-6 16,-2-2-19-16,-2 2-26 0,-3 0-35 0,0 0-42 0,-3 0-77 15,-4-3-93-15,-2 3-60 0,-1 0-40 0</inkml:trace>
  <inkml:trace contextRef="#ctx0" brushRef="#br0" timeOffset="594307.1934">12016 12687 121 0,'-4'0'375'0,"1"-2"-60"0,1 1-75 0,-2 1-78 0,3-1-45 0,-1-2-27 0,0 3-16 0,1 0-13 0,1 0-5 15,0 0-2-15,0 0-4 0,0 0-1 0,0 0-4 0,0 0-5 16,0 0-5-16,-2 0-7 0,2 0-4 0,-1 3-3 0,-1-2 2 16,0 0 1-16,-1 1 4 0,0 1 7 0,-2 2 4 0,-1-2 4 0,1 4 6 15,-3 0 5-15,-1 2 4 0,-4 1 4 0,2 5 2 0,0-2 4 16,-2 3-1-16,-1 2-1 0,0 3-3 0,0 2-4 0,-2-1-3 16,0 5 0-16,0 0-4 0,2 3-2 0,-2 3-3 0,3 0-4 15,-4 4-4-15,4-2-4 0,-2 5-4 0,2-2-6 0,1 3-3 0,0 0-3 16,1 1-1-16,2 1-1 0,1 2-1 0,2 2-2 0,1-3 1 15,2 2-1-15,1 0 1 0,2 0 0 0,3 0 0 0,0-1 2 0,4 2 2 16,1-2 5-16,3 2 1 0,1-4 1 0,1-1-2 0,4 1 1 0,2-5-1 16,1 1-2-16,3-3-1 0,1-2-1 0,1 0 0 0,2-5 0 15,0 0 2-15,2-3 1 0,-1-3 1 0,4 1 1 0,-1-5-1 16,-1-1 1-16,0-2-1 0,2-2-2 0,-2-1 1 0,-2-4-3 0,2-2-2 16,-3 1-2-16,0-3-4 0,-2-1-1 0,0-3-4 0,-1 1-6 15,-3-4-6-15,1 1-8 0,-2-3-2 0,-2-1-3 0,1-3-4 0,-3 1-5 16,1-2-3-16,-1-4-5 0,-2-1-2 0,2-1-1 0,-2-3-2 15,-3 0 1-15,3-3 1 0,-3-3-1 0,-1-1 3 0,1-1 3 0,-1-2-1 16,-4 0-1-16,1-3 1 0,0 1 2 0,-2-1 2 0,-2-2 3 16,0 0 1-16,0 0 1 0,-1-1-2 0,-2 0 0 0,0 0 3 15,0-2 5-15,-2 4 6 0,1-1 9 0,-1-2 6 0,-1 6 6 0,0-4 7 16,-1 2 5-16,0 4 5 0,0-3 4 0,-1 4 6 0,0 0 5 16,0 1 8-16,-2 1 7 0,3 2 2 0,-1-1 2 0,-1 1-3 15,1 4-3-15,0-1-2 0,0 3-1 0,-1-1-3 0,0 2-2 0,3 2-3 16,-2-1-2-16,2 4-5 0,0-1-4 0,-1 2-7 0,3 1-5 15,-1 3-6-15,-1-1-8 0,1 2-5 0,2-1-5 0,-1 3-5 0,-2-1-6 16,3 1-5-16,0 2-6 0,0 0-5 0,0 0-5 0,0 0-2 16,0 0-2-16,0 0 1 0,0 2 0 0,-2 1 2 0,2 1 2 15,-1 1 2-15,-1 2 3 0,2-1 3 0,-3 4 3 0,1 0 3 0,1 2 4 16,-4 1 5-16,3-1 4 0,-2 4 1 0,0-1 1 0,-2 0 2 16,3 2-1-16,-2 0 0 0,1 0 1 0,-1 1-2 0,0-2 1 0,-1 1 1 15,1 0-1-15,0-3 2 0,2 3 0 0,-2-4 1 0,2 1 0 16,-2 0 0-16,2-4 3 0,0 0 1 0,0-2 3 0,2 1 1 15,-1-4 4-15,0 2 5 0,2-2 3 0,-3-3 5 0,3 1 4 0,0-1 0 16,0-2-5-16,0 0-4 0,0-2-7 0,0-1-4 0,0-2-5 0,0-2-4 16,0 0-5-16,0-4-3 0,3-1-5 0,-3 1-5 0,2-6-8 15,1 0-4-15,-1-3-7 0,2 2 2 0,-1 0 5 0,0-4 9 0,2 3 10 16,-1 0 10-16,0 0 8 0,0 1 9 0,0 1 8 0,1 3 6 16,0-1 6-16,-4 1 4 0,2 2 3 0,-1 2 2 0,1 0-2 15,-1 3-4-15,-1 3-6 0,1-3-9 0,1 5-8 0,-1 1-7 0,1-1-8 16,1 2-6-16,0 2-7 0,0-1-5 0,4 3-7 0,-1 2-2 15,2 2-3-15,-1 1 2 0,3 1 3 0,2 3 4 0,-1-1 8 0,2 3 0 16,1 1-2-16,0 0-8 0,0 2-12 0,2 1-19 0,-1-2-24 16,3 1-32-16,-1 1-39 0,0-2-46 0,1 1-48 0,0 0-86 15,-1-1-103-15,-1 0-60 0,2-3-38 0,-2-2-16 0</inkml:trace>
  <inkml:trace contextRef="#ctx0" brushRef="#br0" timeOffset="594922.7352">11813 13058 97 0,'-4'0'435'0,"0"0"-9"0,1 0-85 0,2 0-123 0,-3 0-70 0,1 0-46 0,-3 4-24 16,3-3-15-16,-2 4-5 0,-1 0 1 0,-2 2-2 0,-1 0-2 0,-1 4-1 16,-1-1-2-16,-3 3-2 0,1 3-1 0,-3-1-1 0,0 1 1 15,1 2-3-15,0 1-4 0,-4-1-3 0,5 2-6 0,-2 0-3 0,0 0-7 16,1-3-2-16,2 1-5 0,-1 0-1 0,3-3-5 0,0 1-1 15,1-3-1-15,2-2 0 0,0 0 1 0,2-2 3 0,2 1 4 16,0-3 5-16,1-2 8 0,1 0 5 0,1 0 8 0,-1-2 2 16,2-3 2-16,0 0-1 0,3-1-3 0,1-2-5 0,1-2-5 0,1-2-5 15,3-2-7-15,1-3-9 0,1-1-9 0,1-2-11 0,1-3-10 16,4 1-8-16,-2-5-8 0,2 3-4 0,1-3-4 0,0 0 2 0,1 1 3 16,-3 1 7-16,1 0 8 0,0 0 7 0,-2 2 7 0,1 2 7 15,-2 3 4-15,-3-2 4 0,2 3 2 0,-2 4 0 0,-3 0 1 0,1 2 0 16,-1 3 2-16,0 2 1 0,2 2 3 0,-1 2-1 0,-1 2-4 15,3 2-2-15,0 2-2 0,0 4 1 0,1 2 1 0,1 0 2 16,0 3 2-16,1 5-6 0,-1 0-12 0,4 1-22 0,-2 1-27 0,2 2-43 16,1 1-50-16,2 2-50 0,2-1-51 0,-1 0-83 0,2 0-101 15,1-1-56-15,3-3-33 0</inkml:trace>
  <inkml:trace contextRef="#ctx0" brushRef="#br0" timeOffset="597155.7975">3858 14830 234 0,'0'-4'482'0,"0"1"-43"0,0 0-69 0,0 0-62 0,0 0-58 0,-2 0-36 0,2 0-25 0,0 0-14 0,0 1-9 15,-1 1-8-15,1-1-6 0,0-1-7 0,0 1-6 0,0 2-8 16,0-2-7-16,0 2-10 0,0 0-13 0,0 0-10 0,0 0-10 0,0 0-8 15,0 0-6-15,0 0-9 0,0 0-5 0,0 0-7 0,0 0-7 0,0 0-6 16,0 0-7-16,0 0-7 0,0 0-7 0,0 0-6 0,0 0-7 0,0 2-4 16,0-2-4-16,0 2-1 0,0 1 0 0,0 2 1 0,0-1 4 15,0 4 1-15,-2-1 3 0,2 3 4 0,-2 1 3 0,1 5 3 0,-1 0 5 16,1 2 4-16,-1 0 4 0,-1 6 3 0,-1-2 1 0,0 3 1 0,1 3 0 16,0-2-1-16,-2 2-2 0,2 3-1 0,0 1-2 0,-1-3-1 0,0 3 0 15,1-2-2-15,1 2-3 0,1-2-2 0,-1 0-5 0,2-2-8 16,0 1-11-16,0-3-13 0,0 0-18 0,2-1-28 0,-1-1-31 0,3-1-43 15,0 0-47-15,1-3-88 0,1-3-109 0,-1 0-93 0,1-1-83 0,2-3-44 16,0 0-20-16,2-5-7 0,2-1 0 0</inkml:trace>
  <inkml:trace contextRef="#ctx0" brushRef="#br0" timeOffset="597422.8349">4312 15468 367 0,'1'-3'592'0,"-1"0"3"0,2 2 4 0,-2-2-15 0,0 0-25 16,0 3-129-16,0 0-183 0,0 0-103 0,0 0-64 0,0 0-37 15,0 0-22-15,0 0-9 0,1 0-4 0,1 3-3 0,-2-3-1 0,0 4-5 16,0 0-6-16,0 0-3 0,0 3-3 0,0 0 0 0,-3 1 2 0,1 2 4 15,-1 1 5-15,-2 2 1 0,2 1 0 0,-2 1-10 0,-2 1-15 0,0 1-24 16,1 3-27-16,-1-3-41 0,-2 3-48 0,1 1-67 0,2-1-79 16,-1-1-92-16,0 2-96 0,2-2-53 0,0-1-35 0,2-1-13 0</inkml:trace>
  <inkml:trace contextRef="#ctx0" brushRef="#br0" timeOffset="597925.5189">5048 15091 228 0,'-6'-4'467'0,"1"0"11"16,0 0-79-16,0 1-124 0,-1 0-79 0,3 0-56 0,-3-1-27 0,4 1-14 15,-1 3-6-15,0-2-1 0,1 0 1 0,-1 0 0 0,3 0-4 0,-2 1-6 16,2-1-11-16,0 2-13 0,0 0-11 0,0 0-9 0,0-1-8 16,2 1-11-16,-2-2-8 0,3 1-5 0,0 1-5 0,1-2-4 0,-1 1-1 15,3 1-2-15,2-2 0 0,-2 1-3 0,2 1-1 0,2 0 0 0,1 0-1 16,0 0-2-16,0 1 2 0,1 1 0 0,1 1-1 0,-2 0 0 15,0 1-2-15,-1 0-1 0,2 3-1 0,-2 2-1 0,-2-1 2 0,-1 2-1 16,0 2 1-16,-2 0 3 0,-2 3 3 0,0-1 6 0,-1 3 5 16,-4 1 6-16,-1 3 8 0,-2 0 8 0,0 1 7 0,-4 0 6 0,0 2 8 15,-3-2 6-15,-2 2 6 0,1-1 7 0,-2 0 6 0,-1-1 5 16,0-1 2-16,2-1 5 0,-2 0-1 0,2-2 1 0,0-1-1 0,1-2-1 16,2-3-1-16,0-2-2 0,3 2-2 0,0-6-2 0,3 0-4 0,1 0-5 15,1-1-3-15,1-1-4 0,0-1-6 0,1-1-4 0,1 1-7 0,1-3-4 16,1 1-2-16,1-1-2 0,3 0-4 0,1 0-2 0,2-1-9 15,2-1-10-15,3 1-14 0,4-2-16 0,1-2-16 0,6 1-19 0,0-1-20 16,2 1-24-16,3-2-31 0,0 1-33 0,3 0-42 0,-1-2-44 16,1 2-77-16,2-2-92 0,-2 2-74 0,2 0-65 0,-3 2-28 0,1-2-8 15,-1 1 2-15</inkml:trace>
  <inkml:trace contextRef="#ctx0" brushRef="#br0" timeOffset="598108.6734">5750 15490 211 0,'-3'-2'626'16,"0"1"10"-16,0-2 13 0,-1 2 5 0,1 1 2 0,1-2-126 0,1 1-192 16,-1 1-116-16,2 0-80 0,0 0-44 0,0 0-26 0,0 0-15 15,2 1-7-15,-2 2-11 0,1 0-10 0,1 2-12 0,0 2-14 0,-1 1-9 16,1 1-8-16,1 3-8 0,-1 0-9 0,1 1-10 0,0 2-13 0,0 2-22 16,-2 1-27-16,1 2-39 0,1-1-41 0,-1 2-65 0,-2 3-74 15,1-2-96-15,1 4-109 0,-2-3-59 0,0 3-36 0,0 0-12 0,0-3-3 16</inkml:trace>
  <inkml:trace contextRef="#ctx0" brushRef="#br0" timeOffset="598639.4383">6518 15243 384 0,'-9'-14'556'0,"1"-2"-1"0,1 4 0 0,-1-2 5 0,-1 4-124 0,4-1-185 16,-1 0-104-16,1 4-61 0,0 0-34 0,2-2-19 0,-1 3-3 0,1 0-1 16,1 1 0-16,0 1 0 0,1-1-4 0,-1 4-7 0,2-2-10 15,0 1-10-15,2 2-8 0,-1 0-7 0,1 0-4 0,1 0-1 0,0 0-1 16,3 2 0-16,-1-1 0 0,2 2 3 0,-1 0 1 0,5 0 3 15,-3 2 2-15,0 1 2 0,3 0 1 0,-2-1 1 0,1 2 0 0,-2 0-1 16,1 0-1-16,-1 1 1 0,0 1-1 0,1-1-1 0,-4 2 1 16,1-1 2-16,-1 1 0 0,0 1 2 0,-2 2 2 0,1-1 3 0,-2-2 3 15,0 2 5-15,-2 0 6 0,0 0 4 0,-2 1 4 0,0-1 3 16,0 0 1-16,-1 0 3 0,0-1 1 0,-1 1 0 0,-1 0 0 0,2-1 0 16,0-2-1-16,0 1-2 0,-3 0-3 0,4-2-3 0,1 1-3 0,-1 0-4 15,0-2-1-15,2-1-1 0,2 2 0 0,-2-4 1 0,3 3 2 16,-1-2 1-16,5 1 1 0,-2 0 0 0,2-1 1 0,1 1 2 0,2-2 0 15,0 2-2-15,1-1 1 0,3 0-1 0,-2 2-3 0,3-2-2 16,-2 0-2-16,1 2-3 0,0-2-3 0,-1 1-4 0,1 0-2 0,-3 0-1 16,3 2-1-16,-4-2-1 0,-2 0 0 0,1 1 1 0,-1 1 1 15,-3-3 4-15,-2 3 4 0,-1-1 6 0,-2 0 6 0,-2-1 4 0,-3 1 5 16,1 1 4-16,-7-1 2 0,3 1 3 0,-3-1 2 0,-3 0 0 0,-2 1 1 16,-2-1 1-16,2 0 0 0,-2-1-1 0,0-1-6 0,1 0-7 0,0 0-16 15,0-2-21-15,2 0-26 0,2-2-32 0,2-1-47 0,-2-1-52 16,5-1-95-16,2-1-118 0,1-1-80 0,1-3-65 0,4 2-39 0,4-3-25 15,1-1-11-15</inkml:trace>
  <inkml:trace contextRef="#ctx0" brushRef="#br0" timeOffset="598790.781">7084 15573 50 0,'9'4'568'0,"-4"1"8"0,0-2 6 0,1 0-4 0,-1 3-9 0,-3-2-120 0,2 2-175 0,-1 2-102 0,-1 0-64 0,0-1-29 0,-1 3-13 0,-1 1-4 0,2 1 1 0,-1-1-9 0,-1 4-14 0,0-1-22 0,2 1-27 0,-2 3-35 0,2 0-40 0,-1 1-49 0,2 1-52 0,2 0-111 0,-2 1-142 0,5-2-84 0,-3-1-56 0,1 2-31 0,1-4-14 16,2 0-7-16</inkml:trace>
  <inkml:trace contextRef="#ctx0" brushRef="#br0" timeOffset="599205.9382">7702 15166 263 0,'-2'-8'538'0,"2"3"11"0,-1-2-41 0,-1 2-62 15,2 2-97-15,-3-2-110 0,3 2-64 0,-1 2-38 0,1-2-28 16,0 3-18-16,0 0-11 0,0 0-8 0,0 0-5 0,0 3-4 0,0 0-8 16,0-1-7-16,1 5-8 0,-1 0-7 0,3 0-4 0,-1 4-1 15,-1 0 0-15,1 2 3 0,1 1 2 0,2 2 4 0,-2 1 4 0,2-1 1 16,0 1-2-16,2 1-5 0,1 2-4 0,-1-1-2 0,1 0-4 16,1 1 0-16,2 0-2 0,-1-1-4 0,2-1-1 0,1 0-1 0,1-1 0 15,-1 2-2-15,2-3 0 0,-2 1-2 0,3-1 0 0,-3-1-2 0,1-1-2 16,-2-1-2-16,1 1-3 0,-2-5 0 0,0 4-4 0,-3-4-4 15,0 1 0-15,-2-3-2 0,-1 0 1 0,0-1-1 0,-3 0 1 0,-1-1 4 16,-2-1 2-16,-1 1 3 0,-3-2 1 0,-1 0 1 0,-5-1 1 0,0 1 2 16,-5-1-1-16,-2 1-3 0,-3-2-7 0,-3 2-10 0,0-3-14 15,-3 0-16-15,0 0-22 0,-3 0-25 0,3 0-31 0,-1-3-34 0,1 2-52 16,2-5-61-16,1-1-96 0,3 1-116 0,4-5-67 0,1-1-41 16,2 0-15-16,6-2-1 0</inkml:trace>
  <inkml:trace contextRef="#ctx0" brushRef="#br0" timeOffset="599356.2173">7802 15219 228 0,'14'-14'605'0,"0"1"6"0,-1 1 6 0,-1 2 4 0,1-2-86 16,-1 0-131-16,0 4-106 0,-1-3-92 0,3 2-61 0,-3 0-43 0,3 2-25 15,-1 0-17-15,-2 0-13 0,3-1-11 0,1 4-17 0,0-2-19 16,0-1-21-16,2 5-23 0,-1-1-28 0,1 2-30 0,2-1-35 0,-3 2-37 16,4 2-47-16,0 0-48 0,0 2-85 0,0 3-103 0,0-1-68 15,0 1-50-15,0 3-19 0,-2-1-3 0</inkml:trace>
  <inkml:trace contextRef="#ctx0" brushRef="#br0" timeOffset="599522.5666">8600 15507 471 0,'3'9'565'0,"-1"-1"8"0,2 1 10 0,-2-2-84 16,-1 1-134-16,-1-1-97 0,2 1-81 0,0 2-48 0,-1-1-29 0,-1 0-12 16,2-1-5-16,-1 4-8 0,1-3-7 0,0 4-10 0,-1-1-9 15,2-1-11-15,-1 3-10 0,0 2-9 0,1-2-9 0,1 1-15 0,-1 1-16 16,-1 2-17-16,1-1-17 0,0 1-21 0,1-1-25 0,-3 1-31 15,1 0-33-15,1-2-40 0,0 1-41 0,2-2-76 0,-2-1-92 0,0-1-76 16,2 0-69-16,0-5-33 0,1-1-12 0</inkml:trace>
  <inkml:trace contextRef="#ctx0" brushRef="#br0" timeOffset="599989.4473">9171 15087 311 0,'-2'-8'613'0,"2"-1"6"15,-2 0 7-15,2 2 5 0,-1-2-78 0,-1 2-119 0,2 2-112 0,-2-1-107 16,2 1-60-16,-1 1-37 0,-1-1-19 0,2 3-10 0,-1-4-7 16,-1 5-5-16,2-2-8 0,-2 0-10 0,2 1-12 0,-1 1-11 15,1 1-13-15,0 0-16 0,0 0-12 0,0 0-7 0,-3 0-6 0,2 1-4 16,-3 1 0-16,1 1 1 0,0 1 0 0,-2 3 3 0,-1 1 5 0,-2-1 3 15,0 3 4-15,-2 4 6 0,-2-2 5 0,2 4 5 0,-2 2 5 16,-2 0 7-16,2 3 1 0,-2 1 2 0,2 1 1 0,-1 1-1 0,0 1 0 16,0 3-2-16,0 0-1 0,1-1-2 0,3 2-3 0,-2 2-3 0,3-2-1 15,1 1-4-15,1 0-4 0,0 0-4 0,3-1-4 0,3 2-3 16,0-3-1-16,3 0-5 0,3 0-5 0,2-1-7 0,2-2-10 0,2-1-8 16,-1-1-9-16,5-4-11 0,2 0-9 0,0-4-10 0,3 1-8 15,1-4-8-15,3-2-4 0,-1-3-4 0,3-3 2 0,-1-3 0 0,0-1 9 16,0-1 10-16,-1-5 9 0,0-1 11 0,-4-1 14 0,2-2 15 15,-4-1 20-15,-3-1 21 0,0-1 21 0,-5-1 22 0,1-1 19 0,-4 0 17 16,-3 1 12-16,-1 0 8 0,-3-1 5 0,-2 2 5 0,-3-1 2 16,1 1-2-16,-3 3-2 0,-5-3-7 0,1 4-10 0,-1-1-11 0,-1 0-13 15,-3 4-16-15,1-2-14 0,1 4-15 0,-4-1-15 0,4 2-14 0,0 3-20 16,0 0-19-16,1 2-21 0,0 1-19 0,1 3-23 0,-1 0-23 16,3 3-34-16,1 1-37 0,2 1-41 0,1 2-47 0,3-1-93 0,2 3-117 15,2 2-73-15,1-3-50 0,2 3-18 0,2-4-3 0,1 3 7 16</inkml:trace>
  <inkml:trace contextRef="#ctx0" brushRef="#br0" timeOffset="600157.0113">9584 15788 355 0,'7'-4'653'0,"-1"0"16"16,-1 1 15-16,-2-1 15 0,3 1-92 0,-3 1-145 0,-1 0-106 0,1-1-86 16,-1 3-57-16,0-1-44 0,-1 1-28 0,-1 0-22 0,3 0-16 15,-1 0-18-15,0 1-17 0,1 2-20 0,0 1-21 0,1-1-22 0,1 1-27 16,0 2-27-16,0 1-24 0,0 2-23 0,-1 2-24 0,2 0-28 15,-1 1-34-15,2 5-39 0,-3-4-58 0,1 3-68 0,0 0-105 0,-1 1-122 16,1 1-63-16,-2-3-35 0,2 3-5 0,-2-5 9 0</inkml:trace>
  <inkml:trace contextRef="#ctx0" brushRef="#br0" timeOffset="600522.6898">10251 15132 202 0,'5'-15'640'0,"0"3"12"0,-2 2 11 0,-1-2 6 15,1 2-2-15,-1 0-126 0,-1 4-188 0,1 0-104 0,-2 0-64 16,3 1-36-16,-2 1-24 0,-1-1-15 0,2 4-10 0,-1-2-14 0,-1 1-17 16,2-1-18-16,-2 3-20 0,3-2-17 0,-1 2-17 0,1 0-12 15,0 0-8-15,1 2-5 0,2 1-5 0,3-3-8 0,-1 3-6 0,3 0-5 16,5 3-4-16,-2-1-3 0,5 1-1 0,2 1 1 0,0 1 4 15,2-1 3-15,2 2 2 0,2 0-1 0,-2 3-2 0,-1-3-1 0,3 2 1 16,-3 1 4-16,-1 1 4 0,-1 0 6 0,-1-1 7 0,-2 2 6 16,1 1 8-16,-5 2 7 0,-1-3 6 0,-3 4 7 0,0-3 7 0,-1 4 7 15,-4-1 6-15,-3 0 5 0,0 1 3 0,-3 1 5 0,-3 2 3 0,0-1 3 16,-2 0 0-16,-2 3 1 0,-1 1-3 0,-4-3-2 0,0 2-4 16,1 5-9-16,-5-4-11 0,3 1-14 0,0 3-15 0,-2-3-14 0,0 1-15 15,0-2-14-15,2 1-13 0,-1-1-17 0,4-2-16 0,-1-2-25 0,2 1-25 16,-1-4-29-16,2 1-31 0,2-5-36 0,0 1-38 0,3-3-77 15,0-2-95-15,-1 0-59 0,1-3-40 0,0-2-18 0,1-2-7 0</inkml:trace>
  <inkml:trace contextRef="#ctx0" brushRef="#br0" timeOffset="600672.955">10316 15656 456 0,'-4'-8'669'0,"0"2"24"0,3-2 24 15,-2 4 28-15,1-1-90 0,2 0-147 0,2-2-109 0,-2 2-93 0,4 1-61 16,0-1-44-16,0 1-30 0,4-3-21 0,0 2-25 0,3-1-26 15,4 0-36-15,2 0-40 0,2 0-47 0,5 2-52 0,3-1-41 0,1-2-37 16,4 2-38-16,2 0-41 0,1 1-48 0,4 1-51 0,-1 0-96 0,2 0-117 16,2 2-75-16,-2-2-53 0,-2 3-20 0,2 0-6 0,-1 0 12 15</inkml:trace>
  <inkml:trace contextRef="#ctx0" brushRef="#br0" timeOffset="600856.4628">11383 15721 216 0,'0'6'561'15,"0"0"15"-15,0-1 13 0,0 1-87 0,0-2-137 0,0 2-86 0,0-2-58 16,0 0-33-16,0-1-20 0,0 2-11 0,0 0-4 0,0-2-10 16,0 3-11-16,-1 0-16 0,-1 0-16 0,1 2-15 0,-1 1-10 15,0 1-12-15,-1 0-9 0,0 2-20 0,-3 1-21 0,3-1-24 0,-2 1-24 16,2 2-26-16,-2 0-27 0,0 0-36 0,-2 2-38 0,0-1-57 0,2 1-67 16,0-2-103-16,-1 0-123 0,3 0-69 0,-1 0-46 0,2 0-15 15,0-3-3-15</inkml:trace>
  <inkml:trace contextRef="#ctx0" brushRef="#br0" timeOffset="601341.423">11952 15660 264 0,'0'-8'564'0,"0"2"9"0,0 2-24 0,0-1-45 0,0 2-103 0,-1 1-133 15,-1 0-75-15,0 0-46 0,-2 2-23 0,1 2-16 0,-2 0-9 0,0 0-8 16,0 4-9-16,-1-1-10 0,-1 4-11 0,0 0-11 0,-3-1-9 16,2 4-5-16,-1 0-3 0,1 2-4 0,2 0-3 0,-2 1-3 0,0 3-4 15,3-1-4-15,2-3-2 0,0 4-3 0,1 0-2 0,1-1-3 0,1 0-1 16,1-1-2-16,1-1-4 0,1 1-4 0,2-2-7 0,1 0-8 16,4-3-8-16,-2 1-9 0,1-1-9 0,4-1-13 0,-1-3-7 15,2 0-9-15,-1-2-4 0,0-2-2 0,4-1 0 0,0-2 2 0,-2-2 6 16,2-1 10-16,-4-1 12 0,2-1 15 0,-2-2 16 0,-3-2 15 0,2 0 21 15,-4-1 19-15,0-3 18 0,-3 2 16 0,0-3 10 0,-4-1 12 0,-1 0 9 16,0-1 9-16,-4-1 4 0,-1-2 1 0,-3 1 2 0,0-2 0 16,-3 2 0-16,0-3-2 0,-2-2-1 0,-1 3-4 0,0-3-3 0,-2 1 1 15,0 1-2-15,1-1-3 0,0 0-4 0,1 0-6 0,1 1-6 16,1 0-5-16,1 0-7 0,1 0-7 0,3 1-12 0,2 0-14 0,1 0-14 16,1 0-17-16,3 3-18 0,3-3-19 0,1 2-18 0,1-2-18 15,4 3-15-15,0-1-13 0,4 1-11 0,1 2-6 0,-1-2-6 0,6 6-3 16,-1-4 1-16,0 5 5 0,-1-1 4 0,1 3 6 0,2 2 9 0,-2-1 9 15,-1 3 11-15,-1 3 10 0,-2-1 11 0,0 4 9 0,-1 1 10 16,-2 1 11-16,0 4 8 0,0 1 8 0,-3 0 6 0,-2 5 6 0,-1 4 6 16,-3-3 3-16,-2 5 6 0,-2 1 2 0,-3 2 4 0,-2 1 1 15,-3 3-8-15,-3 0-14 0,-2 1-26 0,-6 2-34 0,0 0-52 0,-5 3-58 16,-1-1-130-16,-5 1-161 0,1 3-90 0,-6-2-50 0,0 0-28 0,-2 1-16 16,0-2-11-16</inkml:trace>
  <inkml:trace contextRef="#ctx0" brushRef="#br0" timeOffset="602108.4833">3243 14478 483 0,'3'-5'583'0,"0"2"0"0,-1-1 1 0,1 2 2 0,-1 1-126 0,-2-1-188 0,1 0-108 0,-1 2-66 0,0 0-43 0,0 0-30 0,0 0-16 0,0 0-11 0,0 2 1 16,0 1 5-16,0 1 4 0,-1 3 1 0,1 1 0 0,-2 4 0 15,2 2-1-15,-3 3-1 0,1 5 4 0,1 2 6 0,-2 5 7 0,-1 3 7 16,1 5 6-16,0 5 5 0,0 0-1 0,2 6-2 0,-1 1-4 0,-1 4-5 15,1-1-3-15,2 5-2 0,-1 0-2 0,-1 0 2 0,2 2-4 0,0 0-5 16,0 0-6-16,0 0-4 0,0-2-2 0,2 0 2 0,-1-1 2 0,-1 2 2 16,2-3 2-16,-2 1 3 0,1-2 1 0,1-2 1 0,0-1 1 15,-1 2 0-15,2-5-3 0,0 0-1 0,2-3-4 0,-2-3-4 0,2-4-10 16,-2 0-9-16,2-5-16 0,1-2-18 0,0-3-21 0,1-5-27 0,1-1-30 16,1-4-33-16,-1-5-51 0,3-4-58 0,0-3-93 0,2-4-111 15,1-4-65-15,0-6-41 0,2-2-18 0,1-5-6 0</inkml:trace>
  <inkml:trace contextRef="#ctx0" brushRef="#br0" timeOffset="602840.788">3512 14373 199 0,'-11'-15'542'0,"3"2"-4"16,1 1-4-16,1 2-41 0,0 0-61 0,1 2-130 0,0 1-165 0,2 0-87 15,0 3-43-15,3 1-22 0,0 0-7 0,3 2 0 0,2-1 7 16,0 2 3-16,6 0 5 0,0 2 0 0,8-1 1 0,1 1-1 16,7 1 0-16,5 0-1 0,4-1 2 0,8 3 3 0,5 0 2 0,7 1 2 15,4-2-1-15,6 1-1 0,7 2-1 0,3-2 0 0,6 0-1 0,5 2-1 16,5 0 0-16,7-1-1 0,4 0 0 0,3 1-1 0,6 0-2 16,6 0 0-16,4-1 1 0,3 1-4 0,2 1-2 0,6-1 2 0,7 0 7 15,4 0 5-15,1 1 2 0,1-1-9 0,6 1-9 0,4 1-12 16,3-2-12-16,1 0-3 0,3 3 2 0,3-1-2 0,0-1-4 15,1 0-1-15,1 1-1 0,1-1-4 0,2 1-4 0,-3 0-2 0,2-1 1 16,-2 1 2-16,2 3 4 0,-2-4 4 0,-2 1 3 0,-1 2-1 16,-3-2-2-16,-2 1-1 0,-2 1 3 0,-3 0 4 0,-2-2 4 0,-6 2 0 15,-5-2-3-15,-2 2 1 0,-3-3 1 0,-6 3 7 0,-3-3 14 16,0 1 17-16,-3-1 18 0,-3 2 13 0,-5-3 8 0,-5 1 9 0,-1-1 11 16,-3 0 7-16,-5 0 7 0,-4 3 6 0,-3-3 6 0,-4 2 1 0,-4-1 3 15,-3-2-5-15,-4 0-7 0,-7 2-6 0,-1-2-4 0,-8 1-4 16,-4-1-4-16,-4 1-6 0,-6 0-5 0,-4-2-3 0,-4 0-3 0,-2 2-3 15,-6-2-3-15,-5-3-2 0,-3 2-2 0,-5-1 3 0,-1 0 1 0,-3 0 1 16,-3-1 2-16,-3 1-1 0,-1-2 0 0,-3 1 0 0,2-1 0 16,-6 1-4-16,1-2 1 0,0 1-2 0,-2 1-2 0,0-2 0 0,-1 0-2 15,0 0-2-15,-1 0-2 0,-1 1-5 0,0-1-4 0,0 0-3 16,0 0-3-16,0 0-2 0,0 0-2 0,0 0 0 0,0 0-1 0,0 0 1 16,0 0-1-16,0 0 0 0,0 0-1 0,2 0 0 0,-2 0-1 0,4 0 3 15,-2 0 2-15,-1 0 2 0,1 2 3 0,3-2 2 0,-2 1 1 0,0 0 1 16,2-1-1-16,0 4 2 0,2-4-1 0,-2 3 1 15,2-3 1-15,-1 4-1 0,3-1 0 0,-1 0-3 0,-1 0-4 0,-1 1-3 0,-1 0-2 16,2-1-4-16,2 2-1 0,-5 0-1 0,3-2-1 0,-1 3-2 16,0 0-2-16,1 0 1 0,-1 2-2 0,0 1 2 0,2-2-1 0,-3 3 1 15,1 1 0-15,-1 0 2 0,0 2 0 0,0 1 1 0,1 1 1 16,0 2 2-16,-1-1 0 0,0 3 4 0,-1 1 0 0,0 2 5 0,0 2 1 16,1 2 4-16,-2 2 4 0,0 1 5 0,0 1 3 0,-1 1 4 0,1 4 6 15,-3-1 1-15,2 2 4 0,-2 3 1 0,0-1-2 0,-2 2 2 16,2 2 5-16,-3 0 0 0,1 4 1 0,1-2-2 0,-1 4-1 0,-1-3-3 15,1 3-3-15,-1 2-3 0,2-2-3 0,-1 1-4 0,-1 2-3 16,0-1-1-16,1-3 1 0,2 3-2 0,-1-2-3 0,-1-1-4 0,2-1-1 16,-1-2-3-16,-1-2-3 0,2-2-3 0,-2 0-6 0,1-5-8 0,-1-2-12 15,-1 0-15-15,-2-3-14 0,-1-3-22 0,0-1-26 0,-2-4-28 16,-2 0-35-16,-1-3-49 0,-3-3-57 0,0-1-105 0,-4-2-126 0,-2-4-75 16,-4-2-47-16,0-1-18 0,-6-4-3 0,0-2 6 0</inkml:trace>
  <inkml:trace contextRef="#ctx0" brushRef="#br0" timeOffset="603706.3305">2117 16441 97 0,'7'0'265'0,"1"0"-57"0,1 0-35 0,-3 0-22 0,1 0-7 0,1 0 0 0,-2 0 4 0,3 0 7 0,-2 0 1 0,1 0 1 16,-2 0-2-16,2 0-8 0,0 0-8 0,0-1-9 0,-2-1-9 0,2 2-8 15,0-2-9-15,-2 2-6 0,1 0-7 0,2-3-6 0,-1 3-6 0,-2 0-5 16,3-2-6-16,0 0-3 0,-1-1-7 0,1 1-5 0,2 1-2 0,0-2-3 15,-1 2-2-15,4-2-2 0,-1 3-1 0,2-3-3 0,1 1-2 16,3-1 1-16,-1 1-3 0,4 0-3 0,0 0 1 0,3 1-1 0,2-2-2 16,1 3 0-16,4-2-3 0,4 2-1 0,1 0-1 0,6 0-2 0,2 0-1 15,3 0-3-15,4 2-1 0,5-2-3 0,3 3-2 0,2 0-4 0,2-1-1 16,7 2-1-16,2-1-2 0,3 0 0 0,3 1-2 0,5 2-1 16,3-1-3-16,6 0-4 0,5 0-2 0,3 2-3 0,5-3-3 0,2 4-1 15,7-3 0-15,5 3 3 0,2-2-1 0,3 1-2 0,3 1-2 0,8-1-1 16,4 0-2-16,0 1-3 0,3 0 2 0,2 0 4 0,1-2 4 0,5 2 2 15,0 0 2-15,7 1 3 0,2-2-4 0,1 2-7 0,-1-2 2 0,2 2 5 16,0 1 3-16,-1-3 4 0,3 2 2 0,-1-1 3 0,1 1-4 16,-1-1-7-16,-1 2 2 0,0 0 6 0,-2-1 4 0,1 1 1 0,-1 1 1 15,-1-1 4-15,-2 0-7 0,1 2-8 0,-3-2-3 0,0 1 2 0,-2 0 3 16,1-1 2-16,-3 0 3 0,3 1 3 0,-4-1-6 0,-2 0-8 0,-2-1-2 16,-6 1 1-16,-2 0 5 0,-1-1 7 0,-1 0 9 0,0-1 10 15,-6 2 1-15,-5-3 0 0,-2 1-1 0,-3-1 2 0,-3 2 2 0,-6-3 1 16,-2 2 7-16,-2-2 6 0,-4 2 3 0,-8-2 1 0,-2 1-3 15,-1-1-1-15,-5 1-4 0,-2 2-3 0,-3-2-2 0,-4 1-4 0,-2-1-2 16,-3 0-3-16,-5 0-1 0,-1 1 0 0,-5-1-3 0,-2 1-6 0,-6-1-3 16,-2-2-4-16,-5 2-9 0,-4 0-8 0,-3 0-13 0,-3-1-17 15,-7 0-19-15,-1-1-25 0,-5-1-30 0,-4 1-32 0,-3-2-59 0,-4 1-70 16,-5-1-103-16,-2-2-122 0,-6-1-65 0,0 0-38 0,-9-1-17 0,-2-2-8 16</inkml:trace>
  <inkml:trace contextRef="#ctx0" brushRef="#br0" timeOffset="650487.4174">15137 6993 318 0,'0'-11'481'0,"2"2"-63"0,-1 1-95 0,-1-1-67 0,0-1-51 0,0 2-30 0,0-1-19 0,0 2-11 0,0 0-5 16,0-1-6-16,-1-1-7 0,-1 3-6 0,2-1-9 0,-1 0-7 15,-1 2-9-15,2-2-10 0,-3 2-8 0,2 0-7 0,-1 1-6 0,1 1-5 16,-3-2-5-16,1 2-6 0,1-2-5 0,-1 3-5 0,-2-1-6 15,2 0-6-15,-3 1-6 0,0-1-4 0,-1 3-4 0,1 0-5 16,-2 0-4-16,-1 0-1 0,-1 3-1 0,1 0-2 0,-4 0-2 0,0 3 2 16,-1 2 2-16,0-1-1 0,-2 3 1 0,0 2 2 0,1 3 2 15,0-1 1-15,-2 4 1 0,1 0 1 0,1 2 0 0,0 2 1 0,-1 0 0 16,5 2 0-16,-3 2 0 0,3-1 0 0,5 2-1 0,-3-1-1 16,4 1-1-16,1 1-1 0,3-2-1 0,1-1-1 0,3 2-1 15,3-1-2-15,0-4-2 0,2 3-2 0,4-3-4 0,2-1-3 0,0 1-4 16,3-5-5-16,4 1-5 0,-2-3-4 0,4-2-4 0,1-1-4 15,1 0-5-15,3-4-2 0,0-2-3 0,0 0-3 0,3-3-4 0,-1-3 1 16,0-1 2-16,-2-3 0 0,2 0 4 0,0-3 4 0,-3 0 5 0,-2-2 6 16,0-4 5-16,-4 1 3 0,1-1 4 0,-2-2 5 15,-5 0 5-15,2-2 6 0,-6 0 9 0,0 1 7 0,-3-2 9 0,0 1 7 16,-5 0 8-16,-1 0 5 0,-2 1 4 0,0 1 2 0,-3-2 3 16,-2 4 2-16,-1-1 2 0,-1 2 0 0,-2 0-2 0,-1 2-2 0,2 3-5 15,-4-1-7-15,1 1-7 0,-1 3-10 0,0 1-8 0,-1 3-8 16,-1 0-5-16,3 3-5 0,-3 1-3 0,3 4-3 0,0 2-2 0,0-1-1 15,0 2 0-15,3 4-1 0,-2 0 1 0,2 0 2 0,4 4 2 16,0-2 1-16,0 3 2 0,4-1 2 0,0 2-2 0,3-1-1 0,0-1-1 16,3-1-1-16,1 3-3 0,2-6-3 0,1 2-5 0,3-3-5 15,-1 2-4-15,-1-3-5 0,5-1-4 0,-3-1-4 0,2-1-3 0,0-2-2 16,0-3-2-16,0 0-2 0,2-2 2 0,-3 1 0 0,3-4 3 16,-1-4 4-16,-2 1 5 0,1-2 5 0,0-3 4 0,-2 2 5 15,1-3 6-15,-3-2 8 0,-1-1 8 0,1-2 9 0,-5-1 7 16,1 1 7-16,-2-3 7 0,-4 2 7 0,1-5 6 0,-4 3 4 0,1 0 2 15,-4-1 4-15,-2 2 3 0,-1-3 0 0,-1 5 2 0,-4-3-4 16,1 0-5-16,-1 5-4 0,-1-3-5 0,-4 4-6 0,1 0-7 0,1 1-8 16,-1 1-8-16,1 2-6 0,-3 2-6 0,3 1-4 0,1 1-4 15,0 3-4-15,0 0-7 0,3 3-7 0,-2-1-10 0,5 3-11 16,1 2-12-16,-1 1-12 0,2 1-14 0,2 0-16 0,2 1-19 0,3 2-16 16,0 1-16-16,3-2-20 0,0 3-19 0,6-2-21 0,0-1-19 15,0 1-17-15,3 0-15 0,1-4-11 0,2 1-7 0,2-3-5 0,2 0-4 16,-1-1 9-16</inkml:trace>
  <inkml:trace contextRef="#ctx0" brushRef="#br0" timeOffset="651288.4865">15609 7316 154 0,'13'-8'299'0,"-3"-1"29"0,1-2 27 0,-2 2-1 0,0 0-12 0,-3-1-16 0,0-1-15 0,2 3-21 0,-3 0-21 0,0-1-21 0,-2 1-23 0,0 2-22 0,0-1-19 0,0 1-21 0,1 1-20 0,-3 1-23 0,4 1-23 0,-4 0-22 0,1 2-21 0,-1-2-20 0,1 3-18 0,0 0-14 0,-1 3-12 0,2-1-9 0,-1 3-7 0,0-1-5 0,-1 2-1 0,3 2-1 0,-1 1 2 0,1 0 1 0,-1 3 6 0,0 0 4 0,-1 0 9 0,1 1 6 0,-1 2 6 0,-1 0 2 0,1 0 3 0,-2 0-1 0,2 0 1 0,-2 0-2 0,0-1 1 16,0-1-2-16,0 0 2 0,0-1-1 0,0-2 2 0,-2 0 1 0,2-2 2 16,0-2 3-16,0-1 5 0,0-1 5 0,0 2 7 0,0-4 3 15,0 0 5-15,0-2 2 0,0 0-2 0,2-2-1 0,-1 1-4 16,1-3-1-16,1-1-2 0,0-1-3 0,3-1-4 0,-3-4-4 16,2 1-4-16,0-2-6 0,2-2-7 0,0 1-7 0,-1-2-4 0,3 1-1 15,-1 0 0-15,-2-2 0 0,1 3 4 0,0 1-1 0,-1 1 1 16,1-1 0-16,-1 3-1 0,-1 0-2 0,-2 4-3 0,2-2-5 0,-4 2-5 15,2 0-4-15,-1 3-4 0,0 1-3 0,-1 1-1 0,-1 1 0 16,2 1 0-16,-1 0 2 0,-1 1 0 0,2 4 1 0,-2 1 3 0,3 1 3 16,-2-1 5-16,-1 4 4 0,0 2 6 0,0-2 5 0,0 1 7 15,0 1 3-15,0 1 0 0,0 0 2 0,0-2-1 0,0 1 1 0,2-1-1 16,0-1-2-16,-1 0 1 0,-1-1 1 0,2-2 1 0,-1-3 3 16,-1 2 2-16,2-3 3 0,-2 2 6 0,2-4 1 0,-1-2 1 15,2-1 1-15,-1 0-1 0,3-4 1 0,-2 0 1 0,5 0-1 0,-4-5 1 16,4 0-2-16,1-2 0 0,1-1-2 0,-2-2-3 0,4-2-5 15,-2-2-5-15,2 0-4 0,-3 0-3 0,2-3-1 0,0 3 0 0,-1-1 0 16,1-1 0-16,-3 2 0 0,0 0 0 0,2 3-1 0,-3 0 0 16,-1 4-2-16,1-1-4 0,-1 2-3 0,-2 3-5 0,1-1-4 15,-2 4-5-15,1 1-1 0,-1 0-1 0,0 3 0 0,0 1 1 0,2 2-1 16,-4 2 0-16,2 2 1 0,1 0 1 0,0 2 5 0,0 4 3 16,0 0 6-16,0 2 5 0,1 2 4 0,0 0 2 0,-1 3-4 15,0-2-9-15,1 2-9 0,0 0-13 0,0 0-12 0,1 0-14 0,-1-2-14 16,1 2-13-16,-1-3-11 0,0 0-10 0,2-4-9 0,-2 0-10 15,2-1-9-15,-1-2-9 0,0-3-7 0,3-1-6 0,0-1-2 0,-1-4-1 16,1-1 4-16,0-1 3 0,1-4 4 0,1-1 6 0,0-1 3 16,-1-3 5-16,2-2 3 0,-4-1 2 0,2-2 5 0,-2-3 7 0,1 1 4 15,0-5 6-15,-2-2 6 0,-1-1 8 0,2-1 11 0,-3-4 11 16,-1 0 17-16,1 0 24 0,0-3 24 0,0 2 27 0,-1-4 26 0,-1 4 28 16,1 1 28-16,-3-1 27 0,1 5 28 0,0-1 27 0,-2 3 22 15,0 3 16-15,-2 1 8 0,0 3 2 0,2 2-8 0,-1 3-14 16,-1 2-20-16,2 1-25 0,-2 3-26 0,2 0-26 0,0 3-24 0,0 2-20 15,0 1-20-15,-1 3-18 0,-1 1-12 0,2 4-10 0,-1 2-6 16,-2 3-6-16,1 4 1 0,1 4-1 0,-1 2 4 0,1 3 6 16,-1 3 3-16,0 4 2 0,2 2 2 0,-1 1 1 0,-1 4-1 0,2 2-2 15,0 2-1-15,0 0-3 0,2 0-2 0,-1 1-2 0,1 0-2 16,1 2-3-16,-1-2 1 0,-1 0 4 0,4 0 3 0,-2-1 1 0,0 0 1 16,0-1-1-16,-1 0-3 0,1-3-2 0,-1 1-3 0,-1-5-4 0,3 0-4 15,-3-3-6-15,1-2-7 0,-1-4-9 0,1-2-12 16,2-2-12-16,-2-3-15 0,1-4-13 0,-1-2-14 0,-1-4-12 0,-1-1-17 15,2-6-17-15,0-3-18 0,-2-3-21 0,1-2-21 0,1-4-27 16,-1-6-23-16,-1-2-23 0,2-1-37 0,-2-5-41 0,2-4-28 0</inkml:trace>
  <inkml:trace contextRef="#ctx0" brushRef="#br0" timeOffset="652170.9012">16483 7437 90 0,'-2'-27'480'0,"0"0"14"0,2 4 6 0,0 1-55 0,0 2-92 0,0 2-74 0,0 1-70 0,2 4-44 0,0-1-34 0,-1 3-22 0,1 0-16 0,-1 2-17 0,3 2-15 0,-1-1-16 0,0 2-15 0,3 3-13 0,-1 0-14 0,0 0-10 0,1 3-10 0,0 0-5 0,2 2-2 0,-2 1-2 0,1 1 0 0,-1 1 1 0,-1 1 1 0,3 0 5 0,-4 1 4 0,1 1 2 0,-2 2 3 0,-1 1 3 0,-2-1 5 0,0 1 5 0,0-1 6 0,-2 1 7 0,-1 1 7 0,-2-2 7 0,1 1 7 0,-4-1 7 0,0-1 7 0,2 2 7 16,-2-2 7-16,-2-2 9 0,2 1 7 0,0-3 5 0,0 2 6 16,-1-2 3-16,1-1 1 0,0-1-1 0,2 0-1 0,-2-1-4 15,3 0-4-15,2 1-4 0,0-3-4 0,0 0-7 0,1 2-7 0,2-2-8 16,0 0-9-16,0 0-8 0,0 0-10 0,0 0-9 0,0 0-9 15,2 0-8-15,-1 0-9 0,3 0-6 0,-3-2-9 0,4 2-6 16,0 0-6-16,2 0-8 0,1-3-7 0,0 1-6 0,0 0-5 0,5 0-3 16,0-1-3-16,1 1-2 0,-2-1-4 0,2-2-3 0,2 0-4 0,2-2-2 15,-4 2-1-15,3-2-1 0,-1-2 0 0,3-2 1 0,-3 2 0 16,1-5 1-16,-1-1 0 0,0 1 2 0,1-5 3 0,-4 1 5 0,2-4 6 16,-2 0 7-16,2-4 6 0,-3 2 11 0,0-1 9 0,0-4 12 15,-3 2 12-15,-2 0 15 0,-1-1 17 0,-1-1 17 0,-1 2 14 16,0 1 14-16,-3 1 10 0,-1 1 7 0,-1 2 9 0,-1 1 5 15,0 3 7-15,-2-2 4 0,1 4-1 0,-2 2-2 0,2 2-5 0,-2 0-11 16,2 3-13-16,-2 0-13 0,2 3-13 0,-3-1-12 0,1 4-13 16,2 0-7-16,-2 3-9 0,2 3-5 0,-2 0-7 0,0 4-5 15,-1 2-5-15,0 3-3 0,-1 3 0 0,1 3 1 0,-1 3 2 0,2 3 3 16,0 2 5-16,0 2 3 0,2 2 4 0,0 2 1 0,1 2 0 16,0 0 1-16,2 1 0 0,0 1 0 0,2 0-2 0,0-1-2 0,-1-2-3 15,2 0-4-15,-1-2-6 0,3 1-5 0,-2-3-5 0,2-3-5 16,-1-2-6-16,3 1-3 0,-3-5-6 0,1 0-3 0,2-5-5 0,0 1-3 15,0-2-6-15,-1-4-5 0,2-1-6 0,4-3-2 0,-2-3-6 16,1-1-1-16,2-2-1 0,1-3 3 0,0-4 2 0,2 0 2 0,1-4 4 16,1-1 2-16,1-2 2 0,0-3 6 0,-5-1 6 0,5-1 9 15,-5-2 10-15,2 0 16 0,-2-2 16 0,-1 2 17 0,-2 0 18 0,-1 0 14 16,-1 1 14-16,-3-1 12 0,-1 4 9 0,-2 0 9 0,0 2 6 16,-3 1 3-16,0 1 4 0,0 1-1 0,-3 3-4 0,2 0-6 15,-4 3-11-15,1 0-11 0,0 0-15 0,-2 4-13 0,-1 0-12 0,1 2-10 16,-1 2-11-16,0 3-7 0,1 0-6 0,-3 2-5 0,3 4-4 15,-3-1-1-15,3 3-1 0,-1 2 0 0,2 1 1 0,0 2 1 0,1 1 1 16,-1 0 0-16,4 1 1 0,-1 0 0 0,2 0 1 0,2 0-2 16,-1 0-2-16,4-1-2 0,-1-1-1 0,1 0-4 0,0 0-3 15,2-1-6-15,-1-2-5 0,3-2-3 0,-3-1-8 0,3 0-4 0,-3-1-6 16,3-1-5-16,-1-2-7 0,2-3-7 0,-1-1-8 0,-1-1-10 16,2 0-10-16,-1-3-6 0,0-3-3 0,1 0 2 0,2-2 0 15,-2-2 1-15,0-4 1 0,0-1-1 0,-2 0-2 0,0-3-1 0,-1-2 0 16,0 0 3-16,-2-5 9 0,0 2 12 0,-2-4 18 0,0 0 21 15,-1 0 24-15,-2 0 23 0,0 1 24 0,0 0 22 0,-2 3 22 0,-1 0 18 16,2 2 15-16,-3 4 13 0,3-1 10 0,-1 5 6 0,1 0 2 16,-3 2-4-16,2 2-6 0,0 2-15 0,2 1-17 0,0 3-18 0,0 0-18 15,2 1-17-15,0 4-15 0,2-1-11 0,-3 4-5 0,2 1-5 16,2 0 0-16,0 3 0 0,2 0 3 0,0 3 3 0,1 0 4 16,0-1 2-16,2 2 0 0,0-1 0 0,0 1-3 0,4-1-5 15,-3 0-10-15,1 0-11 0,2-1-9 0,-2-1-14 0,1-1-14 0,0 0-15 16,-2-1-18-16,3-3-18 0,-3 0-22 0,1-1-21 0,1-2-21 15,-1-1-25-15,-2 1-26 0,2-5-22 0,0 0-21 0,-3-3-15 0,1 1-9 16,-2-3-2-16,1-2 6 0,-1-1 12 0,-1-1 17 0,-2-2 28 16,0-1 34-16,-3-3 42 0</inkml:trace>
  <inkml:trace contextRef="#ctx0" brushRef="#br0" timeOffset="652320.1687">17565 7270 58 0,'-2'-14'150'0,"-2"-4"42"0,1 4 33 0,-2-3 27 0,0 2 19 0,-3 4 13 0,3-4 3 0,-2 5-3 0,1 0-10 0,-1-1-19 0,2 4-20 0,-1-1-21 0,-2 3-22 0,4 0-19 0,0 1-23 15,-1-2-24-15,2 5-21 0,0 0-21 0,1 1-16 0,-2 1-14 16,-1 0-13-16,2 5-9 0,-2-2-10 0,0 3-6 0,-1 2-6 0,-1 2-4 15,0 1-2-15,-1 0 0 0,2 5 1 0,-5 0 4 0,3 1-2 0,0 0-4 16,0 1-7-16,-1 1-9 0,1 1-12 0,0-1-17 0,-2 1-18 16,2-2-21-16,2 1-23 0,-1-1-27 0,1-2-30 0,0-1-30 15,1 1-37-15,2-4-39 0,2-2-41 0,1-1-42 0,0-2-67 0,0-2-81 16,1-4-30-16,2 0-11 0</inkml:trace>
  <inkml:trace contextRef="#ctx0" brushRef="#br0" timeOffset="652518.663">17614 7122 193 0,'7'-9'605'0,"-1"2"8"0,-1 0-20 0,-1 3-31 0,-2 0-102 16,1 1-133-16,0 1-85 0,-1 2-62 0,0 0-40 0,-1 0-31 15,4 4-24-15,-4 1-18 0,2-1-16 0,1 4-10 0,-3 0-9 0,2 2-6 16,-1 2-3-16,1 0-2 0,-1 0 2 0,1 5 1 0,-1-3 2 16,-1 1-1-16,4 2-2 0,-5-3-4 0,1 4-10 0,-1-4-13 15,2 3-10-15,-1-2-11 0,-1-1-14 0,2 1-15 0,-2-4-20 0,0 1-19 16,0 0-26-16,2-3-30 0,-2-1-27 0,1 0-29 0,-1-1-48 15,2-2-58-15,-1-1-53 0,-1-4-54 0,0 0-54 0,0 0-58 16,2-4-27-16,-2 0-10 0</inkml:trace>
  <inkml:trace contextRef="#ctx0" brushRef="#br0" timeOffset="652670.4877">17745 6772 472 0,'0'-12'600'0,"-1"2"0"16,-2 0-30-16,3 3-51 0,-2 2-124 0,2-2-162 0,0 2-102 15,0 0-74-15,0 3-48 0,0-1-38 0,2 3-36 0,-2 0-34 0,3 0-40 16,-2 2-41-16,2 1-67 0,-1-1-82 0,0 5-83 0,-1 1-85 16,3-1-46-16,-3 0-25 0</inkml:trace>
  <inkml:trace contextRef="#ctx0" brushRef="#br0" timeOffset="652903.5015">17954 6815 316 0,'0'-2'600'0,"0"-1"15"15,0 0 10-15,0-1-92 0,0 1-143 0,0 2-96 0,0-2-67 16,0 3-47-16,0-1-35 0,0 1-28 0,0 0-24 0,0 0-22 0,3 1-22 16,-3 1-16-16,3 0-16 0,-1 3-13 0,-1 3-10 0,3-1-9 15,-1 5-5-15,0 0 0 0,2 3-1 0,-2 4 4 0,3 1 5 0,-3 3 9 16,1 2 8-16,-3 1 8 0,1 2 2 0,-1 0 2 0,-1 3-1 16,0-2-6-16,0 0-6 0,0 0-10 0,-1-1-10 0,-1-1-11 15,2-1-11-15,-1 0-14 0,-3-4-13 0,3-1-17 0,-1-1-16 0,-2-1-18 16,2-3-18-16,1-1-17 0,-3-3-15 0,1-1-20 0,2-4-21 15,-3 0-36-15,1-2-44 0,0-2-49 0,-2-1-54 0,1-4-38 16,-1-1-29-16,0-2-7 0</inkml:trace>
  <inkml:trace contextRef="#ctx0" brushRef="#br0" timeOffset="653371.9535">17860 7165 362 0,'-2'-7'494'0,"0"1"2"0,1 0-44 0,-1 1-66 16,2 2-81-16,0 2-87 0,0 1-58 0,0 0-44 0,0 0-34 15,2 1-28-15,-1 2-20 0,3 2-16 0,1 1-11 0,-1 0-3 16,0 1-3-16,3 2 1 0,-1-1 4 0,5 2 5 0,-3-1 3 0,3 2 2 15,2-2 1-15,-4-1-1 0,4 1-4 0,1-1-3 0,-1-1-6 16,3-2-9-16,-4 0-6 0,4-3-9 0,-2 0-4 0,4-2-6 0,-4-2-3 16,3 0-2-16,-2-3-1 0,0 0-1 0,0-3 2 0,0-1 2 15,-2 0 10-15,1-3 10 0,-3 0 15 0,1-1 15 0,-2 1 18 16,0-3 19-16,-2 2 17 0,0 0 19 0,-2-1 14 0,-1 4 13 0,0-3 11 16,-4 3 8-16,4 1 4 0,-3 2 3 0,-1-1-5 0,1 2-9 15,1 0-12-15,-3 2-16 0,1-1-19 0,-1 2-22 0,2 1-20 0,-2 2-16 16,0 0-16-16,1 2-14 0,-1 1-10 0,4 0-8 15,-3 3-3-15,1 2-3 0,-1 1 0 0,1-1 2 0,1 4 4 0,-1 3 6 16,-1-1 7-16,1 1 5 0,1 0 5 0,2 1 2 0,-2 0-3 16,2 0-2-16,-4 2-4 0,4-3-5 0,-2-1-4 0,2-1-3 0,-2-1-3 15,3 0 0-15,-1-1-2 0,1-1-1 0,-1-2 1 0,3-3 1 0,-2 0 1 16,2-2 2-16,-1 1 3 0,1-4 4 0,1-4 6 16,1 1 5-16,-1-3 4 0,3-1 4 0,-2-2 5 0,1-2 5 0,0-1 4 15,-1 1 3-15,-1-4 6 0,2 1 7 0,-1 2 9 0,-2-3 11 0,1 1 9 16,-3 1 10-16,2 1 8 0,-1 0 6 0,-2 1 3 0,1 2 0 15,-3 2-4-15,0-1-8 0,0 5-10 0,-1-2-7 0,-1 3-9 0,1 1-8 16,-2 1-8-16,0 3-9 0,2-1-9 0,-2 6-9 0,0 1-7 16,0 3-6-16,-2 1-1 0,2 6-2 0,-2 0 1 0,-1 5 4 15,0 1 6-15,1 4 3 0,-2 2 2 0,-1 3 2 0,1 1-4 16,-3 3-1-16,2 2-1 0,-1 2-1 0,-2 3-6 0,2 2-12 0,-1-1-13 16,-1 2-14-16,-1 2-19 0,3 0-18 0,-1-3-19 0,3 3-23 15,-3-4-26-15,4 1-27 0,-1-3-38 0,2-1-39 0,0-4-92 0,2-3-119 16,2-4-82-16,2-1-66 0,0-6-25 0,-1-1-6 0,2-7 5 15</inkml:trace>
  <inkml:trace contextRef="#ctx0" brushRef="#br0" timeOffset="653920.2513">14697 8236 405 0,'-10'-4'576'0,"-1"0"9"0,3-3 11 0,-2 2-74 0,2 0-116 0,-1 0-93 16,1 0-80-16,0 1-48 0,3 0-28 0,-1-1-15 0,0 2-2 0,1-1-1 15,2 0 2-15,1 0-5 0,2 3-9 0,0-1-12 0,0-3-14 16,2 5-15-16,3-2-15 0,1-1-16 0,3 3-14 0,4-3-11 15,4 2-16-15,4-2-10 0,9 1-11 0,4-1-5 0,10-1-3 0,5 0 1 16,9 0 3-16,11 1 2 0,11-2 4 0,10 1 0 0,11-2 2 16,7 1-3-16,8 2-6 0,13-1 5 0,6 1 9 0,6 0 5 0,6 0 2 15,6 1-2-15,4 2-6 0,4 0-5 0,-1 0-2 0,-1 0-4 0,1 2-4 16,-1-1-5-16,-5 1-4 0,-6 0-1 0,-2 0-1 0,-7 0-8 16,-6-1-12-16,-7 2-5 0,-4-1-3 0,-10-1 1 0,-4-1 6 0,-9 0 2 15,-4 0 0-15,-5 0 5 0,-4 0 3 0,-9 0 5 0,-7-1 6 16,-6-1 3-16,-5 2 4 0,-6-2 2 0,-6 1 3 0,-8-2-2 15,-3 2-2-15,-6 0-6 0,-6-3-9 0,-5 3-13 0,-3-1-18 0,-10 2-23 16,-3-5-29-16,-4 5-36 0,-6 0-42 0,-7-2-102 0,-3 2-130 16,-9-2-86-16,-4 2-62 0,-6 0-31 0,-6 0-13 0,-6 0-7 0</inkml:trace>
  <inkml:trace contextRef="#ctx0" brushRef="#br0" timeOffset="654669.8516">14172 8928 348 0,'0'-9'526'0,"1"3"-30"0,-1-1-51 0,2 2-85 0,-1 0-103 0,-1 0-64 0,2 3-42 0,-2-1-24 0,2 1-13 0,-1-1-10 15,-1 3-5-15,0 0-9 0,0 0-12 0,0 0-16 0,0 0-19 16,0 0-17-16,0 0-15 0,2 3-9 0,-1-1-9 0,-1 2-4 16,2 2-2-16,-2 1-1 0,2 0 4 0,-1 3 4 0,-1 1 6 0,0 2 6 15,0 1 6-15,0 1 7 0,-1 2 8 0,-1 0 4 0,0 2 1 16,-1 3 2-16,0-2 0 0,1 0-1 0,-1 3-2 0,-2-3-7 0,0 4-11 15,1-3-15-15,-1 2-16 0,2 0-18 0,0-2-18 0,1 0-21 16,-1-2-23-16,2 1-26 0,-3-2-26 0,4-3-32 0,-1 0-34 0,1-1-43 16,1-2-46-16,-1-4-59 0,4 1-65 0,-3-4-39 0,4-3-23 15</inkml:trace>
  <inkml:trace contextRef="#ctx0" brushRef="#br0" timeOffset="655087.2972">14238 8959 176 0,'-2'-12'564'15,"-1"0"5"-15,0 4 3 0,1-1-82 0,1-1-122 0,-1 3-88 0,1 0-70 16,1 2-45-16,0 0-34 0,0-1-23 0,0 3-17 16,0 0-15-16,1 0-17 0,2 2-14 0,2-1-13 0,0 1-15 0,2-1-14 15,-1 2-8-15,3 0-7 0,2 0-3 0,-1 2-5 0,4-1-1 16,-1 1-1-16,1 1-2 0,-1 0 0 0,0-1 2 0,0 3 0 0,0 0 1 16,-2 0 0-16,0 2-1 0,-2-2 0 0,-1 3 0 0,-1 0 2 15,-2 1 3-15,0-2 3 0,-4 2 2 0,-1 0 5 0,-1 2 4 0,-3-2 8 16,-1 1 5-16,-1 1 3 0,-2 0 7 0,-3 0 2 0,0-1 5 15,-3 0 3-15,3-2 2 0,-2 4-1 0,-3-5 0 0,5 2-1 16,-3-1 1-16,3-1-2 0,1-1-2 0,1 0-4 0,1-2-3 0,3-1-5 16,0 2-5-16,-2-2-5 0,5-2-7 0,2 0-6 0,0 2-8 15,5-1-8-15,-1 0-9 0,3-2-11 0,3 1-11 0,0-1-12 0,5 2-8 16,2 0-7-16,-1-2-5 0,6 0-3 0,0 3 0 0,0-3 0 16,0 0 1-16,2 0 2 0,0 4 3 0,-2-1 7 0,-1-1 7 15,0 2 9-15,-4 0 11 0,1 1 11 0,-5-1 13 0,1 2 14 0,-3 2 14 16,0-3 15-16,-4 3 15 0,-3-1 14 0,0 1 15 0,-3-1 13 0,-4 2 12 15,0-2 11-15,-4 2 9 0,-2 0 8 0,-4-2 4 16,-1 1 1-16,0-2 0 0,-5 2-2 0,1 1-8 0,-3-4-7 0,-1 2-12 16,-1-4-12-16,1 4-9 0,0-4-13 0,2 0-9 0,0-2-8 0,0 2-16 15,4-3-14-15,-3 0-21 0,5 0-22 0,-2 0-33 0,3-2-38 16,3 1-55-16,1-1-62 0,1-3-100 0,1 2-118 0,5-1-78 16,1-1-56-16,2-2-31 0,1 2-17 0,5-2-3 0</inkml:trace>
  <inkml:trace contextRef="#ctx0" brushRef="#br0" timeOffset="655569.862">14697 9180 344 0,'0'1'469'0,"0"1"-49"0,0-1-76 0,0 1-65 0,0-2-63 0,0 0-38 0,0 3-29 0,0-2-16 0,0 0-12 0,0 1-8 16,0-2-7-16,0 1-10 0,0 3-8 0,0-3-11 0,1 1-12 0,1 0-12 16,-1 1-10-16,-1-3-7 0,4 4-5 0,-3-1-2 0,2-1-2 15,-2 1 0-15,3 1 1 0,-1-1 2 0,0-1 0 0,0-1-2 0,2 1-1 16,-2 0-2-16,2-2 0 0,3 1-3 0,-2 1-2 0,1-2-3 15,-1 0-4-15,3-2-4 0,-1 1-5 0,3-1-4 0,-2-1-4 0,1-2-4 16,-2 1-2-16,2-1-4 0,-1-2 0 0,-1 0-4 0,0 1-4 16,0-1 0-16,-2-1 0 0,-1 1 3 0,0-2 5 0,0 0 6 15,-4 1 7-15,1 1 6 0,-1 0 6 0,-1-1 5 0,-1 0 3 0,-1 2 3 16,-1 0 0-16,0 0 4 0,-2 2 3 0,0-1 2 0,-1 2 1 16,-2 0 1-16,2 1-2 0,-1 2-1 0,-2 0-6 0,-1 0-3 15,2 2-3-15,0 1-4 0,-2 2-1 0,0 1-2 0,4-1-2 0,-3 3 0 16,0 1-1-16,1 1 0 0,2 0-2 0,-1 2 2 0,0 0-1 15,4 0 1-15,0 0 1 0,-1 3 1 0,3-1 0 0,1-1 0 0,1 0-1 16,1 1-4-16,1-3-7 0,0 4-10 0,5-6-9 0,0 4-16 16,0-3-18-16,0-2-23 0,4-1-27 0,1 1-28 0,3-4-32 0,-2 0-42 15,5-2-49-15,-1-2-51 0,0-2-52 0,4-1-57 0,-2-2-60 16,2 0-31-16,-2-2-15 0</inkml:trace>
  <inkml:trace contextRef="#ctx0" brushRef="#br0" timeOffset="655831.7138">15177 9073 389 0,'-5'-8'542'0,"-1"1"4"0,-3 2-56 0,1 0-84 0,-2 1-74 0,-1 1-71 16,1 1-48-16,-1 2-39 0,1 0-29 0,-2 0-24 0,3 2-18 16,-2 1-14-16,1 2-14 0,1 2-10 0,-1-2-11 0,4 3-12 15,0 1-8-15,1 0-8 0,2 0-6 0,-1 1-4 0,2 2-4 0,2 1 0 16,2-1-2-16,0 0-1 0,1 1-6 0,2 0-5 0,1-1-5 16,1 1-2-16,0-1-2 0,1 1-2 0,2-1 0 0,0-2-2 0,0 1 1 15,-2-1-2-15,2 1 0 0,-1-3-2 0,-1 1 0 0,0-3 0 16,-1 2 5-16,0-3 7 0,-2 0 7 0,0-1 7 0,-2 0 7 15,-1-2 7-15,-1 1 7 0,-1-1 6 0,0 0 5 0,0-1 1 0,-3-1 2 16,2 0 2-16,-4 0 1 0,-2 0 1 0,1 0 1 0,-2 0-1 16,0-1-3-16,0-1-6 0,-4 2-13 0,1-2-15 0,-2-1-21 0,0 3-22 15,1-2-22-15,-1-1-25 0,0 0-28 0,1-1-30 0,2 1-47 16,1-2-56-16,0-1-89 0,2 1-109 0,2-3-79 0,1-1-62 0,0-1-30 16,4 0-12-16,4-2 1 0</inkml:trace>
  <inkml:trace contextRef="#ctx0" brushRef="#br0" timeOffset="656036.7189">15322 8913 270 0,'5'-5'633'0,"-2"3"1"0,2-3 2 0,-2 2 0 0,1 1-108 15,-3 2-159-15,3 2-105 0,0-1-79 0,-1 3-46 0,0-1-35 0,0 4-16 16,1 0-9-16,-1 3-4 0,0 1-1 0,0 3 0 0,0 0-1 0,-2 3 1 16,1 2 1-16,1 1-2 0,-3 1-5 0,2 2-11 0,-1-1-13 15,-1 1-13-15,0 1-15 0,-1 1-16 0,-1-2-19 0,2 1-17 16,-3 1-19-16,1-2-18 0,1 0-19 0,-2-2-23 0,2-2-24 0,-1-1-27 15,2-1-26-15,-2-1-25 0,2-3-24 0,0-1-20 0,0-1-19 16,0-4-37-16,0 1-45 0,0-5-54 0,0-3-62 0,0 0-28 16,0 0-15-16,0-3-1 0</inkml:trace>
  <inkml:trace contextRef="#ctx0" brushRef="#br0" timeOffset="656158.4876">15382 9203 438 0,'3'-12'568'0,"-1"4"14"0,3-1-28 0,0 0-49 15,0 1-83-15,4 1-100 0,-1 0-68 0,1-1-56 0,2 1-39 16,0 2-30-16,2-2-23 0,3 2-17 0,0 0-22 0,3 0-26 15,-1 3-29-15,3-3-37 0,0 2-49 0,2 0-58 0,-1 0-84 16,-1 0-99-16,1 2-108 0,2 0-114 0,-5 1-59 0,3 0-33 0,-3 0-17 16,-3 0-9-16</inkml:trace>
  <inkml:trace contextRef="#ctx0" brushRef="#br0" timeOffset="656722.0114">14387 10444 356 0,'6'-17'585'0,"0"-2"14"0,2 2 14 0,-2 2-72 0,-1 2-116 16,0 0-84-16,-2-1-70 0,2 4-45 0,1 0-30 0,-3 3-22 15,0-1-13-15,-1 3-16 0,0 0-15 0,-1 2-21 0,-1 0-21 16,2 3-20-16,-2 0-15 0,0 0-15 0,-2 2-15 0,1 2-11 16,-1 4-9-16,-1-1-7 0,0 5 0 0,-6 1 0 0,2 4 3 0,-1 1 7 15,-2 3 5-15,0 3 7 0,-2 0 7 0,-2 3 2 0,3 0 0 0,-2 3-2 16,-1-1-3-16,3 0-4 0,-3-1-3 0,3-3-4 0,1 2-4 15,0-3-3-15,1-4 0 0,3 2-1 0,-3-4 3 0,4-3 5 16,2-2 6-16,0-2 11 0,1-2 12 0,0-2 9 0,1-3 6 0,1-1 3 16,1-1 3-16,3-4 0 0,1-3 1 0,-1-3 0 0,7-1-1 15,-3-3-1-15,3-2-3 0,3-6-8 0,1-1-12 0,0-1-13 0,1-4-18 16,3-1-9-16,0 0-9 0,0 0-5 0,0-3-2 0,-1 3-1 16,0 2 1-16,-2-2 0 0,0 4 1 0,0 2 1 0,-3 2 2 15,-1 0-1-15,-1 5 0 0,-3 0-2 0,0 3-3 0,0 1-4 0,-3 3-4 16,1 0-3-16,-3 2 1 0,2 5 0 0,-2 0 2 0,3 4 1 15,-3 2-1-15,1 1 1 0,-1 3-1 0,0 2 5 0,0 3 3 0,0 1 7 16,2 3 7-16,-2 3 5 0,0 0 3 0,0 4-7 0,1-1-9 16,-3 2-15-16,1 0-15 0,-1 2-15 0,3-3-16 0,-1 2-16 15,0-1-17-15,0-3-21 0,1 0-19 0,-3 0-24 0,3-3-24 16,1-2-25-16,-2-2-24 0,-1-1-18 0,1-4-11 0,0 0-36 0,-1-4-48 16,1 2-37-16,-1-6-31 0,0-1 4 0,-2-3 22 0,0 0-26 15,0-4-53-15</inkml:trace>
  <inkml:trace contextRef="#ctx0" brushRef="#br0" timeOffset="657337.5738">14567 10672 140 0,'-16'-9'536'0,"3"1"6"0,-1 0 2 0,-2 1-73 0,2 2-115 16,3 0-86-16,-2 1-72 0,1 1-50 0,2-1-41 0,2 3-25 15,1 0-18-15,0 1-12 0,4 0-10 0,0 0-9 0,1 1-11 16,1 0-10-16,2 3-11 0,1-1-12 0,1 1-12 0,2-1-15 0,4 2-15 16,-1 0-17-16,3 0-15 0,2 0-20 0,3-3-20 0,1 3-22 15,2-2-24-15,2-1-26 0,1-1-27 0,1 1-19 0,0-2-16 0,0-2-4 16,2 1 3-16,-1-2 18 0,0 1 27 0,-2-3 38 0,3 0 39 15,-3 0 46-15,-1-1 46 0,-2 0 47 0,1-1 48 0,-2 2 47 16,-2-2 51-16,-2 1 40 0,-2-1 38 0,-2 0 29 0,0 1 20 0,-1 3 10 16,-3-4-1-16,-3 1-7 0,1 2-14 0,-3-1-17 0,3 2-18 15,-4-2-20-15,0 1-20 0,0 2-23 0,0 1-22 0,0-1-23 0,-2 0-20 16,0 2-19-16,-1 0-18 0,1 0-16 0,-1 0-13 0,0 4-14 16,1-3-11-16,-5 3-9 0,4 1-5 0,0 1-3 0,-2 2-2 15,1-2-2-15,0 1 1 0,0 2 0 0,0 0 3 0,-1 0 0 16,2 0 1-16,2 0 0 0,1 1-1 0,0 0-1 0,0 0-3 0,0-1-3 15,1-1-6-15,2 1-3 0,2-2-2 0,-4 1-2 0,4-1 0 0,-2-2-1 16,2 0-1-16,2-1 0 0,-1-1-2 0,3 0-1 0,-3-3 1 16,3 0 0-16,0-1 3 0,-1-3 3 0,1-1 4 0,1 1 4 15,-1-2 2-15,1-1 4 0,-1 0 1 0,1-1 7 0,-2-1 4 0,-2 0 7 16,0 1 11-16,2-4 10 0,-3 2 9 0,-2 0 11 0,3 1 13 16,-4 2 6-16,1 0 8 0,-1-1 1 0,-1 2 3 0,1 2-3 15,-2 2-4-15,2-3-8 0,-2 2-8 0,0 1-9 0,0 2-9 0,0 0-8 16,0 3-7-16,0-1-10 0,0 5-8 0,0 0-9 0,0 4-4 15,0 1-3-15,0 4-2 0,0 1 2 0,0 4 2 0,1 0 5 0,-1 5 5 16,0 0 2-16,0 3 3 0,0 3-2 0,0 0 0 0,0 3-5 16,0 1-1-16,-1 3 1 0,-1 1 3 0,2 1 2 0,-2 2 3 0,-1 2 2 15,2 0 1-15,-3 3 2 0,1 0 3 0,0 0 1 0,-2 0 2 16,2 0 2-16,-3-1 2 0,1 1 1 0,0-1 3 0,1-6-3 16,-1 0-1-16,0-2-2 0,-3-5 0 0,4-2 3 0,0-4 5 0,0-3 6 15,0-6 4-15,-1-3 2 0,-2-4 3 0,2-3 1 0,0-2 0 16,-1-7-1-16,-1-3 2 0,0-4 0 0,1-6-1 0,-1 2-3 0,-1-7-1 15,-1-3-8-15,4-4-8 0,-1-1-11 0,1-3-13 0,0-2-12 16,3-1-10-16,1-3-10 0,1 0-6 0,1-4-6 0,3 3-5 0,0-4-4 16,5 2-4-16,1-1-5 0,1 1-6 0,1 1-6 0,3 1-8 15,1 0-7-15,3 3-7 0,2 0-10 0,-1 3-11 0,2 2-22 0,2 0-27 16,0 3-32-16,-2 2-32 0,3 0-57 0,1 3-69 0,-1 2-84 16,-2 1-90-16,0 0-44 0,-3 3-20 0,2 2-4 0</inkml:trace>
  <inkml:trace contextRef="#ctx0" brushRef="#br0" timeOffset="658040.1879">14725 10701 111 0,'3'-3'496'0,"-1"-3"1"0,-1 3-55 0,1-2-80 0,0 2-64 0,-1-1-51 0,-1 1-32 16,0 0-24-16,0 1-13 0,0-1-9 0,0 2-5 0,0 1-4 15,0 0-7-15,0-2-8 0,0 2-13 0,0 0-14 0,0 0-15 16,0 0-15-16,0 0-14 0,0 0-13 0,0 0-13 0,0 0-9 0,0 0-14 16,0 0-9-16,0 0-9 0,0 0-8 0,0 2-6 0,0 1-4 0,0 0-4 15,0 0-1-15,0 3 2 0,0-2-1 0,0 4 2 0,0 1 1 16,0 1 2-16,0 1 2 0,0-1 4 0,0 2 3 0,0-1 3 15,0 1 1-15,0 1 2 0,0 0-1 0,3-1 1 0,-2-1-2 0,-1 0 1 16,2-1-2-16,0 1 0 0,-1-3 2 0,2 0 1 0,-1 0 3 16,0 0 4-16,-1-3 8 0,3-2 7 0,-3 0 6 0,1 0 7 15,1-3 5-15,0 0 2 0,3-3 2 0,-1 0 1 0,1-3 1 0,2-1 0 16,1-3 2-16,0-2-1 0,0-1-3 0,1 0-4 0,2-4-5 16,-2-3-8-16,1 3-7 0,-3-4-7 0,1-1-4 0,-1 0-3 15,1 1-2-15,-2 0-1 0,-1 0-1 0,-1 0-2 0,0 3-1 0,1 0-6 16,-3 2-1-16,0-1-10 0,0 4-14 0,-1 2-20 0,1 1-21 0,-1 1-31 15,0 2-32-15,-1 2-28 0,-1 0-28 0,2 3-29 0,-2 2-32 16,0 0-58-16,1 4-73 0,-1 4-90 0,0 0-99 0,0 1-47 16,0 3-22-16,0 2 2 0</inkml:trace>
  <inkml:trace contextRef="#ctx0" brushRef="#br0" timeOffset="658353.9434">15114 10633 64 0,'-4'-3'553'0,"0"1"4"0,-1 0 0 0,1-1-80 0,-1-1-119 0,1 2-79 0,0-1-61 0,0 0-37 0,1-2-26 0,0 2-15 15,-1 0-11-15,0 0-11 0,1 0-10 0,2 0-15 0,-1 0-18 16,0 0-15-16,-1 3-17 0,0-3-22 0,3 1-30 0,-2 2-34 0,2-2-36 16,0 2-37-16,-3 2-37 0,2-2-55 0,-3 0-63 0,0 5-99 15,1-2-115-15,-2 2-65 0,-1 1-40 0,-1 1-17 0,-4 2-10 0</inkml:trace>
  <inkml:trace contextRef="#ctx0" brushRef="#br0" timeOffset="660536.8513">14198 12676 334 0,'-1'-8'589'0,"-1"-2"12"0,2 3-15 0,-1 1-26 0,1 1-106 0,0 1-146 0,0-1-85 0,0 4-56 15,0-2-34-15,0-1-23 0,0 4-15 0,0 0-13 0,0 0-15 16,0 0-15-16,0 0-17 0,0 0-17 0,0 2-12 0,1 0-12 16,-1 1-7-16,3 1-7 0,-1 1-3 0,0 1-2 0,-1 0 1 0,2 2 2 15,-1 4 2-15,1-3 4 0,-1 6 7 0,-1-4 6 0,1 4 7 16,1 0 7-16,-1 4 4 0,1-3 1 0,-3 3 1 0,1-1-1 0,-1 4 1 15,0-4 1-15,0 4-1 0,0-3-1 0,0 1-1 0,0-2-3 16,0 0-3-16,0-2-2 0,0 1-3 0,0-3-2 0,2-3-2 0,-1 0-1 16,-1-2 0-16,2-2 2 0,-2-1 0 0,2-1 2 0,-1-3-4 15,-1 1-5-15,3-3-4 0,-1-3-5 0,1 1-1 0,2-3 2 16,0-2-1-16,2-2 3 0,1-2-1 0,-1-1 1 0,1-1-3 0,1-3 0 16,1-1-4-16,-1 3-2 0,0-2 2 0,1 0 5 0,-2 2 5 15,1-1 4-15,-1 1 3 0,0 2 1 0,-1 0-3 0,0 4-2 0,-2-1-5 16,0 1-3-16,0 0-6 0,-2 4-5 0,2 1-3 0,-2 0-2 15,1-1 0-15,0 4-1 0,0 2-1 0,0 0 2 0,0 1-1 16,0 0 2-16,1 4 2 0,2 1 2 0,-2-1 5 0,0 3 4 0,1-1 6 16,1 1 6-16,-3 0 3 0,2 1 2 0,-1-1 1 0,1 0 0 15,-1 2 0-15,0-4 1 0,-2 2 0 0,3-2 2 0,-3 1 2 0,1-3 4 16,-1-1 3-16,0 0 5 0,-1 0 4 0,-1-2 3 0,1-1 1 16,1-2 0-16,0-2-1 0,0 1 1 0,0-4 0 0,0 1-2 15,-1-2 0-15,1-2 0 0,1-2-4 0,-1 0-4 0,0-1-6 16,-1-2-6-16,-1-2-7 0,2 0-6 0,-3 1-3 0,3-1-2 0,-3-1-1 15,0 0-2-15,0 1-1 0,0 0-1 0,-3 2-1 0,3-3 0 0,-1 3-3 16,-1 3-2-16,2-1-5 0,0 2-2 0,0 2-5 0,0-1-5 16,0 4-5-16,0 0-3 0,0 2-2 0,2-1 2 0,-2 3-3 15,1 0-1-15,2 3-7 0,0-1-7 0,1 2-7 0,0 0-5 0,1 3-2 16,0 0-3-16,1 0 0 0,2 0 1 0,0 3 1 0,0 0 1 0,3 0-2 16,-2-1-4-16,1 1-2 0,1-2-2 0,0 2 4 15,0-2 9-15,2 0 7 0,-4-2 9 0,3 2 12 0,-2-3 16 0,0 0 17 16,-2 0 20-16,1-3 18 0,-1 1 17 0,-1-2 16 0,-3-1 15 0,0 0 17 15,1 0 14-15,-3-4 12 0,1 4 14 0,-1-4 9 0,0 1 8 16,-2 1 5-16,0-1-1 0,0-2-4 0,0 0-9 0,-2 2-10 16,0-1-11-16,2 4-10 0,-3-3-15 0,1 1-11 0,1 1-13 0,-2-1-12 15,0 2-14-15,1 0-11 0,1 2-10 0,-1-1-9 0,-1 2-9 16,0-1-6-16,-1 5-4 0,0-1-3 0,-1 1-2 0,-1 0 2 16,3 2-1-16,0 0 3 0,-2 1 3 0,1 0 1 0,1 3 0 0,0-1 1 15,1 0 1-15,-2-2-3 0,4 0-2 0,0 1-3 0,0 0-6 16,0-1-7-16,3-1-8 0,-2 0-8 0,1 1-8 0,1-3-5 0,0-1-6 15,1 0-5-15,-1-2-4 0,0 1-1 0,0-1 1 0,-1-3 0 16,1-1 0-16,1 0 4 0,1 0 6 0,-2-1 9 0,-1-2 8 0,1 0 12 16,1-1 9-16,-1-3 11 0,-2 1 10 0,1-2 8 0,0-1 9 15,-1-2 6-15,-1 1 6 0,0-1 8 0,0 1 8 0,-1-2 4 16,-1 1 4-16,2 1 2 0,-2-1 1 0,2-2 0 0,-1 5-3 0,1-1-2 16,0 0-5-16,0 2-6 0,0-1-5 0,1 1-10 0,1 2-8 15,0 0-11-15,2-2-10 0,-1 4-9 0,4-1-8 0,-3 1-5 16,4 0-5-16,1 1-5 0,1 1-1 0,0 1-3 0,1 1 0 0,1 1-1 15,-2 1-1-15,2 0 2 0,1 1 5 0,0 1 4 0,-4 0 2 0,1 3 4 16,-2 0 4-16,3 0 1 0,-3 2 2 0,-2 0 1 0,2 1 2 16,-4-1 2-16,1 3 3 0,0-1 3 0,-2 0 2 0,-1-1 2 15,0 1 1-15,-2 0 3 0,-2 1 2 0,2-3 5 0,-2 0 5 0,-2 0 6 16,0 0 9-16,1-2 8 0,0 0 9 0,0-2 10 0,-2 0 10 16,2 1 8-16,2-4 8 0,-3-1 4 0,1-2 3 0,1 0-1 15,-1 0 1-15,2-2-6 0,-1-1-8 0,2-1-14 0,0-2-13 0,0-1-18 16,0 1-21-16,3-5-25 0,0 0-26 0,1 1-29 0,1-2-26 15,1-3-23-15,3 2-24 0,2-1-21 0,1 0-24 0,2-1-24 16,-2 3-24-16,6-5-27 0,-4 6-26 0,3-1-22 0,2 1-19 0,-3-1-34 16,4 3-43-16,-3 1-16 0</inkml:trace>
  <inkml:trace contextRef="#ctx0" brushRef="#br0" timeOffset="660836.1712">15338 12763 289 0,'0'0'494'0,"0"0"-21"0,-1-1-37 0,-1 1-57 0,1-2-62 0,-3 1-55 0,-1 0-49 0,2-2-36 0,-3 3-26 0,0 0-20 0,-1-2-17 0,1 2-15 0,0-2-13 0,-2 2-19 0,-2 0-18 0,2 0-17 0,2 2-12 0,-2-2-10 0,0 2-7 0,2 2-3 0,-2-1-3 0,0 0-3 0,2 2-3 0,1-2-1 0,2 4 0 0,-2-3 1 0,3 3 0 0,-1 1 1 0,0-1 1 0,3 1 0 0,-3 1 3 0,3 1-1 0,3-1 2 16,-1-1 1-16,1 1 1 0,0 2 0 0,2-1-1 0,0 1 1 16,1-1 0-16,0 1 0 0,2-2 1 0,0 0 0 0,-1 1 0 15,-1-1 0-15,3 0-1 0,-2 1-1 0,-1-3-1 0,1 1 1 0,-2-3-2 16,0 3-1-16,0-2 1 0,-2-2 0 0,0 1 2 0,1-1 1 15,-3-1 2-15,1 0 2 0,0 0 3 0,-2-1 2 0,-2-2 2 0,0 3 4 16,1-2 4-16,-3-1 1 0,1 1 2 0,-2 1 2 0,-1-2-1 16,-3 0 1-16,-1 0-1 0,1 0-4 0,-2 0-6 0,0 0-10 15,-1-2-17-15,-2 1-18 0,3-3-22 0,0 2-27 0,-1-2-30 0,3-1-55 16,0-1-62-16,1-1-93 0,4-2-105 0,-3-1-69 0,2-2-55 0,4-1-25 16,1-2-10-16</inkml:trace>
  <inkml:trace contextRef="#ctx0" brushRef="#br0" timeOffset="661038.3167">15468 12547 346 0,'1'-4'617'0,"2"-1"-1"0,-3 4-2 0,2-1-2 0,0 2-108 0,-2 0-159 15,0 0-109-15,1 2-80 0,-1 3-48 0,2-1-34 0,-1 3-15 16,1 2-6-16,0 2-1 0,-1 0-1 0,2 5 3 0,-1 1 1 16,-2 2 2-16,2 0 1 0,-1 4 0 0,-1 1-4 0,2 0-5 0,1 3-6 15,-3 0-6-15,0 1-7 0,0 1-9 0,0-1-15 0,0 0-11 16,-3 0-12-16,3-1-12 0,0-2-14 0,0 0-16 0,0-2-16 0,0-1-22 15,0-2-22-15,0-3-26 0,3-2-26 0,-2-1-25 0,-1-2-23 16,2-3-27-16,-1-1-26 0,-1-1-36 0,2-4-42 0,-2 1-53 0,0-4-58 16,3-2-23-16,-3-2-5 0,2 0 9 0</inkml:trace>
  <inkml:trace contextRef="#ctx0" brushRef="#br0" timeOffset="661168.3523">15487 12992 136 0,'-5'-14'485'16,"2"0"26"-16,0 1 20 0,-2 2-25 0,2 1-49 0,-2 0-59 15,4 0-69-15,-1 1-51 0,2 1-44 0,2-1-37 0,-1 1-35 0,5 2-33 16,-1-2-30-16,1 1-29 0,4 0-29 0,2 1-35 0,3-1-33 15,2 0-40-15,2 0-45 0,5 0-63 0,1-2-75 0,5 0-115 0,0 0-138 16,2 2-73-16,1-2-42 0,0 0-21 0,1-2-10 0</inkml:trace>
  <inkml:trace contextRef="#ctx0" brushRef="#br0" timeOffset="661837.9969">16010 9063 391 0,'-1'-2'622'0,"-1"1"13"0,0 1 13 0,2-2-67 0,-1 0-106 0,-1 2-106 16,2 0-107-16,0 0-63 0,0 0-40 0,0 0-21 0,0 0-11 15,2 0-10-15,-1-3-7 0,-1 3-15 0,2 0-15 0,0-2-16 0,1 0-17 16,1 2-15-16,-1-1-14 0,2 1-15 0,3-2-15 0,0 0-13 16,1 1-11-16,3-1-13 0,-1 0-15 0,4-1-19 0,-2 3-17 0,3-2-22 15,0-1-25-15,-1 2-27 0,2-1-32 0,-2 2-42 0,2-2-48 16,-1 2-72-16,-2 0-84 0,-1 0-72 0,0 2-62 0,-1 0-27 0,-2-1-9 16</inkml:trace>
  <inkml:trace contextRef="#ctx0" brushRef="#br0" timeOffset="661988.2112">16019 9240 552 0,'-3'1'571'0,"3"2"8"0,-2-3 6 0,2 0-107 0,2 2-162 16,1-2-106-16,2 0-75 0,2 0-45 0,-1-2-28 0,5 2-15 16,0-3-7-16,2 2-13 0,4-1-16 0,0-1-28 0,2 1-32 0,0 1-42 15,3-1-47-15,-1 0-70 0,4 1-82 0,-3-1-97 0,3-1-104 0,-4 3-54 16,3-2-32-16,-4 0-14 0</inkml:trace>
  <inkml:trace contextRef="#ctx0" brushRef="#br0" timeOffset="662453.3974">15703 10966 549 0,'0'-1'607'0,"0"-1"4"0,0 2 4 0,0 0-70 0,0 0-110 0,0-1-113 0,2-1-115 16,0 2-74-16,-1 0-52 0,5 0-32 0,-1-3-21 0,1 1-14 16,3 2-15-16,1 0-21 0,3-2-20 0,3 2-34 0,0-1-36 0,2-1-46 15,3 2-48-15,0-2-64 0,2 1-69 0,-1 1-83 0,-1 0-90 16,1 0-47-16,0 0-26 0,-2 0-7 0</inkml:trace>
  <inkml:trace contextRef="#ctx0" brushRef="#br0" timeOffset="662605.2163">15787 11130 90 0,'-8'3'546'0,"3"1"11"0,-1-2 10 0,2 1-64 0,0-1-105 15,3 2-98-15,-1-4-98 0,2 3-59 0,2-3-40 0,-1 0-18 0,4 2-10 16,1 0-3-16,2-2-2 0,0 0-12 0,6 0-15 0,1 0-26 16,2 0-33-16,0-2-37 0,7 0-40 0,1 2-58 0,2-3-64 0,1 1-103 15,2-1-123-15,0 0-74 0,2 0-50 0,-2 0-26 0,0-1-14 16</inkml:trace>
  <inkml:trace contextRef="#ctx0" brushRef="#br0" timeOffset="663119.7567">15962 12823 272 0,'-1'-2'590'0,"-1"-1"18"0,1 3 15 0,-1-4-68 0,2 3-111 0,-2-1-83 0,2-1-69 0,-1 1-46 16,1 1-32-16,0 1-22 0,0 0-14 0,0 0-15 0,1-1-16 15,-1-2-18-15,2 3-21 0,0 0-24 0,1 0-24 0,2-3-27 0,1 1-26 16,2 1-26-16,3-3-27 0,0 3-25 0,3-2-25 0,2 0-23 16,1 0-25-16,1 2-25 0,4-2-24 0,-2 1-28 0,1 0-28 0,1 1-39 15,0 0-44-15,-2 1-73 0,2 0-87 0,-5 0-53 0,-1 0-38 16,-1 2-13-16,-2 0-2 0</inkml:trace>
  <inkml:trace contextRef="#ctx0" brushRef="#br0" timeOffset="663269.4012">16018 12998 579 0,'-6'5'602'0,"3"-2"13"16,1 0 13-16,0-1-85 0,2-1-132 0,4-1-102 0,-1 0-87 15,3 0-54-15,2-3-39 0,3 2-23 0,1-2-14 0,4 0-17 0,3-3-17 16,2 2-31-16,1-1-35 0,3-2-42 0,0 0-44 0,2 2-56 15,2-2-61-15,-1 1-112 0,0 0-137 0,-2 0-86 0,1 0-59 0,-3 0-31 16,-1 2-15-16,-2-2-3 0</inkml:trace>
  <inkml:trace contextRef="#ctx0" brushRef="#br0" timeOffset="693552.1018">23554 803 433 0,'2'-1'487'0,"0"0"-28"0,-2 0-85 0,1-2-113 0,-1 1-63 0,2 0-39 0,-1 1-22 16,-1-1-14-16,2 0-12 0,0-1-9 0,-2 1-12 15,1 2-11-15,-1-2-8 0,2 1-8 0,-1 1-8 0,-1-2-7 0,0 2-8 16,0 0-5-16,0 0-6 0,0 0-4 0,0 0-4 0,0 0-1 15,0 0-2-15,0 0-2 0,0 0-1 0,0 0-3 0,0 0 0 16,0 0-3-16,0 0-1 0,0 0-2 0,0 0 0 0,-1 0 0 16,-1 0 0-16,1 2 2 0,-3-2 2 0,1 1 2 0,-2 1 1 0,2 0 2 15,-2 3-1-15,-2-2 2 0,-1 1 1 0,1 1 1 0,-1 0 0 16,-2 2 0-16,0 0 0 0,-1 0-1 0,-2 3 0 0,0 0-2 16,1 0 0-16,-1 0-4 0,0 0-1 0,1 1-1 0,-1 1 0 0,1 0-1 0,1 1 0 15,1-1 1-15,-1 0 0 0,3-1 1 0,0 3 0 0,3-3 2 16,1 4-2-16,1-3 0 0,1 0 0 0,2-1-2 0,2 1-2 0,1 0-4 15,3 1-3-15,0-3-5 0,2 0-4 0,2-1-5 0,2 0-6 0,1-1-5 16,4-1-7-16,0-2-4 0,1 2-5 0,3-2-6 0,-4-2-2 0,5-1-4 16,-1-2 0-16,0 0 0 0,1 0 3 0,-2-2 3 0,-1-1 4 15,2-2 3-15,-1-2 6 0,-4 2 6 0,3-2 6 0,-5-1 5 0,0-1 6 16,-1 0 9-16,-2-1 10 0,-3-2 7 0,-2-3 10 0,-1 4 6 0,-2-2 9 16,-1-1 4-16,-4-1 6 0,-2 0 4 0,-3 2 2 0,1-2 2 15,-7-2 3-15,-3 2 2 0,-1 0 2 0,-2 0 1 0,-3 2 1 16,-3-2 2-16,-1 0 1 0,-2 1-1 0,1-1 3 0,-1 2 1 15,0 0 0-15,3 1-1 0,0 0-1 0,1-1-1 0,3 1-1 0,4 2-2 16,0 1-4-16,4-1-6 0,4 3-8 0,0-3-12 0,4 3-15 16,2-3-14-16,3 3-16 0,4-1-14 0,4 1-9 0,3-1-10 15,2 2-6-15,4-1-7 0,3 2-6 0,3-2-7 0,1 1-3 0,2 2-3 16,1-3 1-16,2 4 2 0,-1 0 5 0,-2-1 6 0,1 4 6 16,-4 0 7-16,-1 3 3 0,0-1 4 0,-4 3 4 0,-3 0 3 15,-2 1 5-15,0 0 4 0,-4 3 6 0,-2 0 7 0,-2 1 5 16,-4 0 7-16,-2 4 5 0,-3-1 2 0,0 4 3 0,-3-4 3 0,-4 4 1 15,2-2 5-15,-4 3-1 0,1 1-1 0,-3-2-8 0,1 3-11 16,1-1-16-16,1 1-18 0,1-1-20 0,-1-1-24 0,3 2-29 0,3-2-30 16,1 0-60-16,2-3-73 0,3 2-94 0,1 0-103 0,4-5-54 0,2 2-28 15,0-2-9-15</inkml:trace>
  <inkml:trace contextRef="#ctx0" brushRef="#br0" timeOffset="693736.904">24196 998 569 0,'-1'-2'590'0,"-1"0"3"0,-1 2-1 0,0 0-1 0,-1 0-130 0,3 0-193 0,-4 0-113 0,2 2-72 0,2 0-37 0,-3 1-19 0,1-1-10 0,2 1-6 0,-3 1-9 0,3 1-15 0,-2 2-17 0,1-2-22 0,0 3-26 0,2 1-27 16,-1 0-39-16,1 1-44 0,1 3-84 0,-1-1-104 0,4 0-81 0,-1-1-71 15,0 3-34-15,0-4-16 0,0 3-4 0</inkml:trace>
  <inkml:trace contextRef="#ctx0" brushRef="#br0" timeOffset="694087.0855">24565 742 298 0,'-4'-9'634'16,"3"2"21"-16,-1-1 17 0,-1 3 12 0,1-2-96 0,1 3-150 15,1 0-105-15,0-1-80 0,0 0-44 0,0 2-25 0,0-1-15 16,1 4-11-16,1-3-18 0,1 3-18 0,0-2-22 0,1 1-25 0,-1 1-20 16,3-2-16-16,0 2-16 0,1 0-11 0,2 0-9 0,4 0-9 15,-2 0-3-15,2 2-3 0,2-2-3 0,2 1-2 0,-1 1-1 16,3-2-1-16,-3 3 1 0,1 0 1 0,0-1-1 0,0 1 0 16,-4 1-1-16,0-1-1 0,-3-1-2 0,1 2-2 0,-1-1-1 0,-2 0 0 15,-2-1 0-15,-1 3 0 0,1-2 2 0,-1 2 2 0,-4-1 3 16,2 1 6-16,-3-1 3 0,2 2 4 0,-2 2 3 0,0-2 3 15,-2 2 2-15,1 1 3 0,-1 1 2 0,-1 0 2 0,0 2 3 16,-3 0 3-16,3 2 1 0,-4 3-1 0,2 0-6 0,-1-4-9 0,-2 4-13 16,4 1-15-16,-3-1-17 0,1 1-19 0,-1-2-18 0,1 1-18 0,-2 0-22 15,4-2-23-15,-3-1-29 0,1 1-30 0,0-1-47 0,1 3-51 16,2-5-84-16,-2 3-103 0,2-4-64 0,-4-1-49 0,6 3-14 0,-4-3 1 16,4-1 8-16</inkml:trace>
  <inkml:trace contextRef="#ctx0" brushRef="#br0" timeOffset="694242.1065">25142 1022 504 0,'3'0'617'0,"-2"-2"6"0,4 0 2 0,-4 2-1 0,-1 0-122 0,0 0-181 16,0 2-113-16,2 0-78 0,-2-1-42 0,0 2-28 0,-2-1-15 16,2 2-11-16,-1 0-11 0,-2 1-16 0,0 0-20 0,0 2-19 0,-1 0-27 15,-1 2-27-15,1 2-42 0,-3 1-43 0,1-2-103 0,1 2-132 0,-3 2-85 16,2 1-58-16,-5 0-31 0,3-1-19 0,0 0-4 0</inkml:trace>
  <inkml:trace contextRef="#ctx0" brushRef="#br0" timeOffset="694670.6371">26197 675 615 0,'-6'-9'706'0,"-1"0"12"16,0 1-19-16,0 1-38 0,-1 0-154 0,0 3-217 0,-1 1-118 16,1 2-67-16,-1 1-36 0,-2 1-15 0,0 4-6 0,-1 2-1 0,2 0-3 15,-3 1-6-15,-1 4-5 0,3-1-8 0,-1 5-3 0,-2 0-3 16,5 1-4-16,1 2-6 0,-1 1-8 0,0 2-9 0,5-2-9 0,-1 0-9 15,2 5-10-15,1-3-9 0,2-1-9 0,2 2-9 0,-1-2-10 16,2-1-9-16,2 1-9 0,-2-1-9 0,2-3-6 0,2 0-4 0,0-2-3 16,1-2-1-16,0 2 2 0,0-3 4 0,3-2 4 0,-1-2 7 0,-2-2 7 15,2 0 7-15,0-3 13 0,-2-1 9 0,3-2 14 0,-1 0 13 0,-2-4 16 16,1 0 14-16,-1-2 17 0,-3-2 14 0,-1 0 14 0,1-2 13 0,-2 1 14 16,-3-4 12-16,0 1 8 0,0 0 5 0,-3 0 4 0,-2 0 2 15,1 0 1-15,-4 2 0 0,-2-2-3 0,-1 2-5 0,0 3-7 0,-3 0-7 16,-1 0-8-16,0 0-11 0,0 4-9 0,-2-2-12 0,1 5-7 0,1-2-7 15,-1 4-5-15,2-2-4 0,1 5-13 0,-3 0-14 0,5 2-17 0,0 1-21 16,2-1-22-16,2 4-25 0,1-1-31 0,1 3-35 0,3 1-72 16,4-1-89-16,3 4-96 0,1-2-99 0,2 1-50 0,5-2-21 0,-1-1-8 15,6 1 2-15</inkml:trace>
  <inkml:trace contextRef="#ctx0" brushRef="#br0" timeOffset="694851.9086">26569 969 586 0,'0'-8'621'0,"0"4"5"0,0-1 3 0,-2 3 1 16,2-1-124-16,0-1-186 0,0 4-116 0,0 0-82 0,0 0-43 0,0 0-26 15,0 4-13-15,0-1-5 0,0 0-8 0,0 4-11 0,0-1-15 0,0 1-18 16,0 1-15-16,0 5-17 0,0-1-18 0,0 0-20 0,0 2-28 16,0 0-31-16,-1 3-52 0,1-2-62 0,0 2-98 0,-2-1-116 0,0 1-67 0,2-1-41 15,-1 0-12-15,1-1-1 0</inkml:trace>
  <inkml:trace contextRef="#ctx0" brushRef="#br0" timeOffset="695169.3042">27022 792 283 0,'4'-9'620'15,"1"2"11"-15,-1-1 7 0,-3 1 4 0,1 2-93 0,0 2-144 16,-2-2-109-16,1 2-94 0,-1 2-56 0,0 1-36 0,0 0-23 0,0 0-18 15,0 0-17-15,0 1-17 0,0 2-16 0,-1 2-11 0,1-2-10 16,-2 4-6-16,2 3-2 0,-2-3-1 0,2 3 3 0,0 0 3 16,0 0 4-16,0 1 4 0,2 2 2 0,0 1 1 0,-1-2 0 15,4 3 1-15,-2-4 1 0,0 3 0 0,2 0 0 0,-1 0-2 0,1 0 1 16,0-1 0-16,2-1-1 0,-2 2-1 0,-1-2-1 0,1 0-2 0,3 0-4 16,-5-2-3-16,2 1-4 0,-2-1-3 0,0 1-6 0,0-1-6 0,-1-1-4 15,0 3-5-15,-2-4-3 0,0 1-2 0,-2-2-2 0,0 2-3 16,-2-1-2-16,-1 2-4 0,-2-3-1 0,1 1-5 0,-3 0-4 0,-1 0-3 0,-1-2-2 15,-2 1-2-15,-1-1-3 0,0-2-3 0,0 1-7 0,-4-1-7 16,4-2-12-16,-2 1-15 0,0-2-22 0,1-1-25 0,-1 0-46 0,0-4-54 16,3 4-62-16,-1-6-66 0,3 1-52 0,1-4-47 0,1 1-19 15,3-2-6-15</inkml:trace>
  <inkml:trace contextRef="#ctx0" brushRef="#br0" timeOffset="695318.5291">27165 725 544 0,'9'-8'622'15,"-1"1"8"-15,1 0 6 0,-2 2 1 0,-1-2-95 0,1 2-144 16,-1 0-107-16,2 2-86 0,-4-2-60 0,3 2-42 0,-1-1-43 16,3 1-38-16,1 1-47 0,1 1-48 0,2-2-60 0,1 1-65 0,3 0-118 15,-1 2-146-15,3 0-88 0,1 0-61 0,-2 0-31 16,3 0-15-16,-3 0-4 0</inkml:trace>
  <inkml:trace contextRef="#ctx0" brushRef="#br0" timeOffset="695537.007">27775 1125 334 0,'-3'1'627'0,"-1"1"8"0,4-2 4 16,-1 1 1-16,1 1-95 0,0-2-144 0,0 4-116 0,0-3-106 0,0 1-63 15,1 1-40-15,-1-1-21 0,2 1-11 0,0-1-8 0,-2 3-8 0,1-2-8 16,1 1-8-16,-1 4-8 0,3 0-5 0,-3-1-9 0,1 2-9 15,-1 2-12-15,3-1-12 0,-3 3-18 0,2 0-19 0,-2 0-28 0,1 1-34 16,0 1-47-16,1 0-54 0,-1-1-91 0,1 3-109 0,-3-2-74 0,1-1-53 16,-1 3-24-16,2-5-6 0,0 3 4 0</inkml:trace>
  <inkml:trace contextRef="#ctx0" brushRef="#br0" timeOffset="695970.7181">28612 610 567 0,'0'-7'662'0,"0"4"9"0,0-2 7 15,0-1 5-15,0 3 3 0,0 0-142 0,0 0-216 0,0 1-118 16,0 2-69-16,0 0-39 0,0 0-19 0,0 0-14 0,0 0-9 0,2 2-14 15,-1 1-16-15,-1 0-12 0,2 3-9 0,0 0-6 0,-2 2-8 16,1 2-5-16,-1 2-5 0,2 2-6 0,0-3-9 0,-2 6-11 16,1-2-9-16,1 3-13 0,-1-1-14 0,3 1-14 0,-3 0-15 15,2 2-12-15,1-3-10 0,0 1-12 0,1-1-9 0,-2 3-9 0,2-3-5 16,0-4-1-16,1 3 0 0,2-4 3 0,-2 1 4 0,4-2 5 0,-2-1 7 16,1-3 9-16,0-2 10 0,1-2 11 0,2-1 11 0,0-2 12 0,0 0 13 15,-1-4 17-15,1 1 19 0,0-5 22 0,-1 1 23 0,0-2 25 16,0-4 25-16,-1 3 25 0,-2-4 28 0,1 2 23 0,-1 0 24 15,-2 0 23-15,-1 0 19 0,-2-1 17 0,3 4 11 0,-2 0 6 0,-3 0-3 16,1 1-8-16,-1 0-10 0,-1 3-18 0,0 1-19 0,0 1-21 16,0-1-21-16,0 4-21 0,0 0-20 0,0 0-21 0,0 4-21 15,0 1-18-15,0 2-17 0,0 1-17 0,0 2-20 0,0 3-20 0,0-1-17 16,0 6-21-16,0 1-22 0,-1-2-27 0,1 4-30 0,-2 2-50 16,2-1-60-16,0 1-112 0,-1 4-136 0,1-2-75 0,-2 0-43 0,0 3-14 15,1-3-1-15,-4 0 8 0</inkml:trace>
  <inkml:trace contextRef="#ctx0" brushRef="#br0" timeOffset="697618.6773">24988 565 157 0,'0'-12'395'0,"0"-2"-23"0,0 3-62 0,-1-3-83 0,-1 2-44 0,-1 0-23 0,-1 0-15 0,1 0-11 16,-2-1-10-16,1 5-11 0,-1-2-9 0,-1-1-12 0,-1 2-10 15,1-1-10-15,-1 0-8 0,-2 1-7 0,0 1-9 0,-2 2-6 16,0-2-7-16,0 2-7 0,-3 0-6 0,-2 2-2 0,-2-1-2 0,1 4-1 16,-2-1-1-16,-3 2 0 0,1 0 0 0,-3 0 0 0,-1 2 1 15,2-1 1-15,-3 5 3 0,0-2 2 0,0 4 3 0,-1 1 2 16,0-1 1-16,0 5 3 0,1 1-2 0,0-1 1 0,0 2-2 15,-3 2-2-15,7 2-1 0,-5 2-4 0,3-1-1 0,-1 1-3 0,3 4-4 16,1 1-4-16,2-2-3 0,2 5-5 0,0 0-1 0,4 1 1 16,-3 2 0-16,8-2 2 0,2 4 2 0,-2-4 1 0,7 3 2 0,1 0 2 15,3-1 1-15,3 0 2 0,2-1 2 0,1 1 2 0,5-3 0 16,2 2 0-16,3-2-4 0,1-2-1 0,5 0-7 0,-2-1-5 0,6-2-4 16,1 0-3-16,0-3-3 0,3-2-3 0,0-4-3 0,2 1-3 0,3-3-1 15,-2-4-3-15,2-4-1 0,0 2 0 0,0-6-1 0,0-1 0 0,-2-3 2 16,2-2 2-16,-3-1 3 0,3-6 1 0,-5 3 6 0,0-7 5 0,0 1 7 15,-2-3 5-15,-1-1 6 0,-2-4 4 0,0 1 4 0,-2-2 6 0,-2-4 7 16,-2 2 9-16,0-3 8 0,-5-1 10 0,1 1 10 0,-4-5 8 16,-2 3 6-16,0 0 6 0,-4-4 3 0,-4 2 0 0,-2-2 1 15,-2 2-2-15,-6-1-2 0,-2 1-2 0,0-1-5 0,-6 2-7 16,-1 1-8-16,-4 0-11 0,-2 1-11 0,-1 1-13 0,-3 3-18 0,0 1-24 16,-2 1-24-16,2 4-24 0,-6 1-30 0,3 2-34 0,-2 3-41 15,-2 4-44-15,2 2-86 0,-1 4-105 0,-4 2-84 0,2 2-76 16,2 5-38-16,-3 1-17 0,-1 4-3 0,2 4 4 0</inkml:trace>
  <inkml:trace contextRef="#ctx0" brushRef="#br0" timeOffset="698701.4235">23683 1421 102 0,'0'-4'445'0,"-4"1"-17"0,4-1-37 0,-1 1-58 0,1-2-69 0,-2 3-38 0,0-3-21 0,2 2-10 0,-1 0-5 0,-1-1-3 16,2 2-1-16,0-1-6 0,0-1-6 0,0 1-6 0,0 3-7 0,0-4-7 15,0 4-7-15,2-1-5 0,-1-1-7 0,-1 2-6 0,0 0-7 0,0 0-7 16,0 0-7-16,0 0-8 0,4 0-8 0,-3 0-10 0,-1 0-8 0,2 0-10 16,0 0-10-16,-2 0-9 0,1 2-7 0,1-1-9 0,-1-1-8 15,3 2-5-15,-3 0-5 0,3 1-4 0,1-1-5 0,0 1-2 16,2 1-2-16,1 0-1 0,1 2-1 0,0 1 1 0,4 2-1 0,1 0 0 0,1 2-1 16,2 1 1-16,2 1-2 0,-2 3 2 0,5-2-1 0,-1 3 1 0,1-1-1 15,0 4-1-15,2-2-2 0,-1 0-6 0,1 1-6 0,2 2-7 16,-1-1-8-16,0 1-9 0,0-1-6 0,-1 1-10 0,2-2-9 0,-3 0-9 15,1 2-11-15,-1-1-9 0,-2-1-8 0,1-1-8 0,-1 0-6 0,-2 1-5 16,0-5-2-16,-5 3-1 0,3-4-2 0,-4 1 1 0,0-4 0 16,-1 0 2-16,-3 1 1 0,0-4 4 0,-1 1 6 0,-4-2 4 0,1-2 4 15,0 1 1-15,-2-1 0 0,-3-4-1 0,0 0-2 0,0 0 2 0,-2 0 1 16,-4-2 4-16,3-1 4 0,-2-1 4 0,-1 1 1 0,-1-2 0 0,-2 0-2 16,0-1 0-16,-3 0-1 0,2 0 2 0,-3 0 6 0,0-1 7 0,-1 0 8 15,1 0 7-15,-2-1 6 0,-2 1 3 0,2 1 6 0,-1-1 3 0,-1 0 6 16,-1 0 9-16,2 1 8 0,-1 0 10 0,0 1 13 0,-1-2 13 15,2 2 13-15,-1-2 14 0,3 2 13 0,-4 1 11 0,4-2 11 0,0 3 11 16,1-1 13-16,-1 1 9 0,5-2 13 0,-3 2 12 0,3 0 9 0,1 0 9 16,0 2 6-16,2-1 2 0,0 1 1 0,3-1-2 0,-1 1-2 0,1 1-4 15,2-2-2-15,1 0-7 0,0 2-6 0,0 0-8 0,0 0-9 0,0 0-12 16,1 0-13-16,1 0-12 0,-1 0-13 0,3 0-11 0,-1 0-10 16,3 2-10-16,-3 0-7 0,2-2-7 0,0 3-6 0,1-2-5 0,0 1-3 15,4 1-2-15,-2 0-3 0,0-1 0 0,4 3 0 0,-1 0 1 0,1-1 1 16,1 2-1-16,0-1 0 0,3 0-2 0,-2 2-3 0,3-2-7 0,0 0-7 15,1 3-9-15,-2-2-11 0,3 1-14 0,0-1-14 0,-1 2-14 0,2-2-17 16,-1-2-16-16,0 2-17 0,-2 1-17 0,1-3-17 0,1 1-17 16,-2-2-18-16,-1-1-18 0,3 0-17 0,-5-1-8 0,2 1-7 0,-2-2 4 15,0-2 7-15,-3 1 17 0,2-3 20 0,0 1 29 0,-4-1 31 0,1-1 37 16,1-3 37-16,-3 0 40 0,-2-1 42 0,2 0 43 0,-4-1 46 0,0 0 40 16,-1-2 37-16,0 0 31 0,-1 0 26 0,-1 1 16 0,-1 0 8 15,0 0 4-15,0 1-1 0,-1 0-6 0,1 0-9 0,-2-2-8 0,-1 4-6 16,1-1-11-16,1 0-12 0,-3 1-15 0,3 1-14 0,-1 0-18 15,1 2-19-15,-4 0-19 0,4 0-18 0,-1 1-20 0,1 1-21 0,1 0-17 0,0 3-14 16,0 0-14-16,0 0-13 0,0 3-15 0,0 2-16 0,0 0-19 16,0 4-21-16,0-2-21 0,0 3-20 0,0 2-22 0,0 2-23 0,0 2-32 15,-2 0-38-15,0 4-83 0,1 0-103 0,-3 3-93 0,0-1-83 0,-1 2-38 16,-3 0-13-16,0 1 0 0,0-1 8 0</inkml:trace>
  <inkml:trace contextRef="#ctx0" brushRef="#br0" timeOffset="700523.3152">25061 2164 265 0,'0'-4'527'0,"0"-1"11"0,0 1-19 0,0 0-39 0,-3-1-86 0,1 1-110 0,1 1-64 0,-1-1-38 0,0-1-18 0,-1 0-11 16,2 3-7-16,-3-1-7 0,3 0-9 0,-1 0-12 0,1 2-12 15,-3-2-13-15,3 3-12 0,-1-2-11 0,0 1-12 0,-2 1-9 0,3 0-10 16,-3 0-8-16,1 1-5 0,-2 1-5 0,1 1-6 0,-1-1-2 0,-3 1-3 16,0 2-1-16,2-1 0 0,-2 3-1 0,-3-2 1 0,1 3 0 15,1 1 1-15,-2-1 1 0,1 2 1 0,-1-1 1 0,0 0-1 0,3 4 1 16,-1-4-1-16,0 3 0 0,0-1-2 0,5 1-1 0,-3-1-5 15,4 1-8-15,0 0-7 0,1-2-8 0,-1 1-7 0,3-1-8 0,3 0-6 16,0 0-8-16,1 0-6 0,0 0-7 0,4-1-6 0,1-2-5 0,1-1-4 16,0 1-5-16,1-4 1 0,3 2 2 0,-3-1 5 0,3-2 5 15,2-1 5-15,-2-1 5 0,1 0 8 0,0-1 6 0,-2-1 6 16,-1-1 6-16,1-1 6 0,-1 1 6 0,-2-2 5 0,0 0 9 0,-2-2 7 16,1 2 7-16,-2-4 7 0,-3 2 9 0,0-1 5 0,-3 0 5 0,1 0 3 15,-2-1 4-15,-2 0-1 0,1 0 1 0,-3 1-2 0,0-4 0 16,-3 2-2-16,-2 0-1 0,1-2-3 0,-2-1-5 0,0 3-4 0,-2-2-6 15,-1-1-4-15,0 1-3 0,0-2-2 0,-3 0 1 0,3 1 2 0,-1-1 5 16,0 1 3-16,2-2 3 0,-1 2 0 0,1-2 2 0,2 1 1 16,2-1 1-16,0 0-1 0,3 0 0 0,1 4-3 0,0-4-1 0,4 3-4 15,4-2-6-15,0 0-4 0,1 1-7 0,1 1-5 0,2 2-3 0,0-2-4 16,4-1-3-16,0 6-2 0,2-1-2 0,-3-1-2 0,4 5-2 16,-2-1-2-16,-1 1-2 0,2 1 0 0,-2 1-1 0,1 2 0 0,-4 0 1 15,1 4-1-15,-1-1 1 0,-2 0-1 0,-3 5-3 0,1 1-4 0,-3 2-5 16,-2 1-6-16,-3 3-5 0,-2 0-9 0,-3 1-13 0,-5 4-20 0,-1 2-25 15,-5 0-44-15,-3 3-54 0,0 0-98 0,-8 0-120 0,0 4-59 16,-4-1-27-16,-2 1-12 0,2 0-3 0,-4 0 3 0</inkml:trace>
  <inkml:trace contextRef="#ctx0" brushRef="#br0" timeOffset="701551.0199">23629 2005 258 0,'-3'-2'241'0,"-4"2"-32"0,6 0-15 0,-3 0-10 0,1 0-4 0,2 0 0 0,-3 0-1 0,3 0-1 0,1 0-4 0,0 0-3 0,0 0-8 0,0 0-10 16,0 0-6-16,0 0-8 0,0 0-6 0,0 0-7 0,0 0-8 0,0 0-5 16,0 0-8-16,0 0-5 0,0 0-7 0,0 0-9 0,1 0-6 15,3 0-10-15,-3 0-8 0,1 0-8 0,-1 0-10 0,3 0-8 0,-1 0-8 16,2 0-6-16,-2 0-5 0,1 0-6 0,3-1-5 0,-3 1-1 0,5-1-4 16,-1 0-1-16,2 1-1 0,2-2 0 0,0 1-2 0,1 1 1 0,0-2-1 15,1 0 1-15,0 2-1 0,2-1 1 0,-2 1-2 0,0-2 2 0,0 0-2 16,0 2 1-16,-2 0 1 0,-1-3-2 0,1 3 1 0,0 0 0 15,-3 0 1-15,-1 0-2 0,0 0 0 0,-3 0 2 0,-2 0-2 0,3 0 1 16,-5 0-1-16,2 0 2 0,-3 0-1 0,0 0 1 0,0 0 0 0,-1 3 3 16,-1-3 2-16,1 4 4 0,-2-1 1 0,0 2 2 0,0-3 4 15,-1 3 2-15,-1 1 3 0,1 1 4 0,-1 1 3 0,-1 0 2 0,1 2 3 16,0 0 3-16,0 1-1 0,1 0 1 0,-3 2-2 0,1 0 0 16,2 1 1-16,0 1-2 0,1 0-1 0,0 0-1 0,0 0-3 0,1 1-3 15,0 0-2-15,2 2-3 0,0-1-5 0,0 1-5 0,0 0-5 0,2-2-7 16,0 0-6-16,-1 0-8 0,1-1-8 0,-1 1-8 0,3-1-9 15,-3-2-10-15,1 0-11 0,0-1-10 0,-2-2-13 0,1 2-15 0,1-5-13 16,-2 1-13-16,0-1-15 0,-2-1-15 0,1-3-23 0,-1 1-28 16,0-3-42-16,1-1-51 0,-3 0-51 0,1 0-53 0,-2-1-36 0,2-2-27 15,-3-1-5-15</inkml:trace>
  <inkml:trace contextRef="#ctx0" brushRef="#br0" timeOffset="701734.5382">23678 2253 427 0,'-4'-3'501'0,"3"1"-14"0,-1 0-30 0,-1 1-65 0,1 0-80 16,2-1-48-16,0 2-29 0,0 0-15 0,0 0-12 0,0 0-11 0,0 0-12 16,2-1-16-16,0-1-20 0,-1 2-20 0,2-1-19 0,-1 1-18 15,1 0-15-15,1-2-15 0,-1 2-14 0,2 0-12 0,4-1-13 0,-1 1-18 16,1-2-19-16,5 1-21 0,1 1-23 0,4-2-26 0,3 0-31 16,2 1-39-16,3-1-43 0,3-1-104 0,4-1-138 0,2 3-85 0,2-3-59 15,2 1-28-15,2-1-14 0,1-1-2 0</inkml:trace>
  <inkml:trace contextRef="#ctx0" brushRef="#br0" timeOffset="704636.4817">26257 1838 283 0,'0'-5'488'0,"-1"0"11"0,1 0-75 0,-2 0-118 0,0 0-70 0,2 2-45 0,-1-1-24 0,-1 1-15 0,2-2-8 0,-1 2-5 0,1-1-7 16,-2-1-10-16,0 2-10 0,0 0-11 0,0 0-9 0,2 1-7 0,-1-1-9 16,1 1-5-16,-2 0-2 0,0 1-4 0,2-1-1 0,-1 0-3 0,1 2-3 15,-2 0-1-15,1-3-5 0,-1 3-1 0,0 0-3 0,1 0-3 0,-3 0-3 16,3 0-4-16,-1 0-4 0,-1 0-4 0,0 0-1 0,-3 3-4 15,1-3-1-15,-1 4-3 0,-2-3 1 0,-1 3-1 0,0 0 2 0,0 0 1 16,-4 1 3-16,2 1 2 0,0-1 0 0,-3 5 1 0,0-3-1 0,0 3 0 16,1 0-4-16,-3 0-2 0,3 0-3 0,-1 1-2 0,0 1-3 15,3 0-5-15,-3 1-3 0,2 1-4 0,2-1-2 0,0 1-1 0,2 1 0 0,2 1 0 16,0-4 0-16,-1 5 0 0,6-2-2 0,-1 0-4 0,2-1-3 16,2 3-3-16,1-2-6 0,3-1-6 0,2 1-5 0,-2-1-7 15,4 0-6-15,1 1-7 0,1-4-6 0,0 1-7 0,3 0-4 0,0-1-4 16,0-2-1-16,1-1 1 0,3-3 3 0,-2 2 1 0,-1-5 6 0,2 1 5 15,-2-1 5-15,2-2 7 0,-1 0 6 0,-2-2 7 0,0-1 6 16,-2 1 6-16,-1-1 7 0,-2-2 6 0,-2-2 8 0,1 3 8 0,-5-4 8 16,1 1 8-16,-3 1 7 0,0-1 4 0,-4-1 1 0,-1-1 2 15,-1 1 1-15,-2 2-2 0,-2-3-1 0,-3 2 1 0,0-1-3 0,0 1-2 16,-3 0-5-16,-2 1-5 0,-2-1-7 0,1 3-7 0,0 1-5 0,-2 0-5 16,1 0-8-16,-1 2-9 0,2 1-12 0,0 0-13 0,-1 1-19 15,2 2-22-15,1 0-26 0,2 0-28 0,0 3-39 0,2 2-42 0,2-3-71 16,2 3-84-16,1 1-77 0,3 1-73 0,1 0-33 0,4-1-9 15,1 1 0-15</inkml:trace>
  <inkml:trace contextRef="#ctx0" brushRef="#br0" timeOffset="705168.3297">26403 1760 54 0,'0'-9'464'0,"-2"-4"14"15,0 4-56-15,1 0-89 0,-2 0-70 0,-2 1-60 0,0 2-33 0,2-3-18 0,-3 2-11 0,-1 2-4 0,3-3-9 0,-6 1-10 0,2 2-10 16,0 0-12-16,-2 0-11 0,0 1-7 0,-1 1-10 0,-2 0-6 0,1 2-6 15,-2-1-3-15,1 1-2 0,-4 1 0 0,0 1-1 0,0 1 2 0,0 1 1 16,-4 1 1-16,1-1-1 0,1 3-2 0,-3 2 0 0,0-1-3 0,1 0-1 16,-1 5-4-16,-2-4 0 0,2 2-2 0,0 1-4 0,0 3-3 15,0-1-4-15,0 2-4 0,1 1-4 0,0-2-4 0,3 4-4 0,0 1-3 16,1 0-3-16,1 0-4 0,2 1 0 0,-1 2-1 0,1 0-1 0,5-2 1 16,-1 3-1-16,4 1 0 0,-2-2-1 0,3 0-3 0,4 2-2 15,1-1-5-15,1 0-3 0,4-1-3 0,0 1-5 0,4-3-3 0,1 0-6 16,1 2-9-16,4-3-4 0,0-1-8 0,4-2-5 0,1 1-7 15,3-3-3-15,-1-1-5 0,3-3-2 0,2 1-2 0,-1-4-3 0,1-1 0 16,3-4-2-16,0 3 1 0,0-5 2 0,0-3 3 0,2 1 4 16,0-3 4-16,-2-2 4 0,0-1 5 0,0-1 6 0,-4-1 9 0,2 0 9 15,-1-2 11-15,-2-4 12 0,0 0 12 0,-1-1 12 0,-3 1 11 0,-3-3 11 16,1 0 12-16,-3-2 12 0,-2 2 10 0,-3-4 10 0,-1 0 9 0,-3 2 8 16,-2-1 7-16,-1 0 4 0,-4-1 2 0,-2 0-1 0,-1 2-3 15,-5 1-4-15,-1 1-4 0,1-3-8 0,-4 3-9 0,-2 1-10 0,-2 2-8 16,-1-1-11-16,-2 0-12 0,2 4-16 0,-4-1-19 0,-1 2-23 0,3 2-22 15,-3 3-27-15,0-2-25 0,-1 2-31 0,1 4-36 0,1 0-48 0,-1 3-57 16,1 1-96-16,0 4-116 0,1 2-65 0,2-2-38 0,1 4-13 16,1 1 1-16,0 1 6 0</inkml:trace>
  <inkml:trace contextRef="#ctx0" brushRef="#br0" timeOffset="706334.7219">25167 2560 182 0,'-4'-4'480'0,"1"1"14"0,2-2 13 0,-3 2-71 0,3 0-114 0,-1 0-73 0,1 2-48 0,-2-2-29 16,1 0-15-16,2 1-7 0,0-2-3 0,0 1-5 0,0 2-8 0,0-3-10 15,0 3-11-15,0-1-10 0,2 0-11 0,1-1-8 0,-3 3-7 0,1 0-9 16,-1 0-5-16,3-2-5 0,-3 0-7 0,4 2-4 0,-3-1-8 16,1 1-4-16,-1 0-5 0,3 0-4 0,-3 0-5 0,4 0-1 0,3 1-5 15,-4-1-1-15,5 4-3 0,0-4-1 0,3 3 0 0,5 1 0 0,0 1 1 16,0 0 0-16,5 0 1 0,0 2 2 0,5 0 1 0,3 4 2 15,0 0 1-15,2 1 0 0,3 0 0 0,0 1 0 0,3 2 0 0,-2-1-2 16,6 3-4-16,-2-1-7 0,2 0-12 0,-2 1-11 0,2 2-13 16,-2 0-13-16,-2-2-14 0,0 3-11 0,-3-2-13 0,0-1-14 15,-3 3-12-15,-1-4-12 0,-4 2-13 0,2-1-11 0,-7-1-10 0,0 0-4 16,-3-3-2-16,0 0 3 0,-5-2 2 0,0-1 6 0,-3 2 11 0,0-4 7 16,-3-3 10-16,-1 1 7 0,-4-2 10 0,0-1 8 0,-1-1 9 0,-2-2 12 15,0 0 11-15,-4-2 9 0,0-1 10 0,-1 0 8 0,-2-1 8 16,1-2 6-16,-5-1 1 0,0 0 4 0,-1-1 4 0,0 1 3 0,-2 0 3 15,-3-2 2-15,-1 0 3 0,1 1 0 0,-2 1 1 0,0-1 0 16,-2 0 2-16,-1-1 0 0,0 2-1 0,0-1 2 0,0 1 1 0,-2 1 4 16,2 0 4-16,1 0 5 0,1 2 5 0,0-1 6 0,0 1 4 15,3 1 7-15,-1-2 5 0,5 3 5 0,0-1 5 0,-1 1 6 0,2 0 6 16,3 1 5-16,0-1 4 0,2 0 1 0,-1 2 2 0,3 0-3 0,0 0-2 16,1 0-3-16,1 0-3 0,1 0-4 0,2 0-2 0,0 0-3 15,0 0-2-15,0 0-4 0,4 2-4 0,-3 0-3 0,3-1-3 0,0 3-3 16,1-1-3-16,-1 2-1 0,4-3-1 0,-1 2 0 0,4-1-1 15,-2 2 0-15,4-3-1 0,-1 3-3 0,1 0-3 0,1-2-5 0,4 1-5 16,-1-1-7-16,3 0-7 0,-2-1-8 0,3 2-9 0,1-1-7 16,-3 0-10-16,3 0-8 0,-2-2-8 0,3 2-8 0,-3-3-8 0,2 0-6 15,-3 0-6-15,2 0-3 0,-2 0-3 0,-2 0 1 0,0-3 3 0,-1 1 5 16,-2-3 9-16,-1 2 8 0,0-3 7 0,-4 1 12 0,-1 0 12 16,1-3 15-16,-4 1 18 0,0-1 18 0,-2-1 19 0,-1 0 19 0,-2 0 17 15,-2-2 16-15,1 1 14 0,-3 0 12 0,1-1 11 0,-2 1 10 16,-2 0 7-16,0 1 5 0,-1-1 5 0,2 1 0 0,-1 0-1 0,-2 0-4 15,5 2-7-15,-3 1-9 0,1 0-11 0,-2-1-12 0,3 4-15 16,2-2-17-16,0 1-15 0,0 1-14 0,1 3-12 0,1 0-9 0,-1 0-10 0,0 3-10 16,2 1-7-16,0 1-15 0,0 0-17 0,2 3-17 15,0 1-18-15,-1 1-20 0,1 2-22 0,1 3-31 0,0 1-33 0,0 0-69 16,2 0-89-16,-2 1-108 0,3 4-117 0,-1-2-60 0,0 1-32 0,-2 0-12 16,0 1-1-16</inkml:trace>
  <inkml:trace contextRef="#ctx0" brushRef="#br0" timeOffset="707201.4295">26574 3334 538 0,'-4'-3'560'0,"1"-2"4"0,-2 2 7 0,1 1-82 0,-4-1-124 15,0-1-106-15,0 3-94 0,-2 0-54 0,1-1-31 0,-2 1-16 0,1 1-8 16,-2 0-3-16,1 1-2 0,-1 1-7 0,0 0-8 0,1 2-8 0,1-1-8 16,-2 1-4-16,2 2-5 0,2 1-2 0,-1 2-2 0,1-1-2 15,0 0 0-15,2 1-3 0,0 3-3 0,2-2-3 0,1 1-2 0,2 1-3 16,-1-2-3-16,4 2-4 0,-1 0-3 0,2 1-5 0,1-1-4 16,2 0-6-16,0 0-6 0,2 1-6 0,0-3-6 0,3 1-3 15,-2 1-4-15,3-3-2 0,2-1 0 0,-1 0-2 0,-1-2 0 0,2 0 2 0,0-1 2 16,-2-1 4-16,0-1 3 0,1-1 7 0,-2-2 6 0,-1 0 6 15,0-2 8-15,-2-1 5 0,0 0 8 0,0-1 4 0,-2-1 6 0,-2-4 6 16,0 1 5-16,0 0 5 0,-4-4 4 0,0 1 3 0,0-1 3 16,-4-1 2-16,1-2 3 0,0-1 3 0,-3 0 1 0,-2-2 3 0,0 1 1 15,-2-2 3-15,0-2 0 0,-2 0 0 0,3 0-1 0,-7-1 0 16,5 1 1-16,-3 1 0 0,3-4 3 0,-4 2 1 0,3 1 2 0,1 1 0 16,-2-2 1-16,4 4 1 0,1 0-2 0,1 1-1 0,0 2-2 0,2 1-4 15,2 3-3-15,-2 0-6 0,3 1-6 0,2 3-7 0,2 0-6 16,1 2-6-16,0 0-10 0,4 2-5 0,-1 1-6 0,2 0-4 15,0 4-4-15,0 0-3 0,4 2-3 0,-1 0-3 0,1 3-3 0,-2 0-2 0,3 4-1 16,-2-1-2-16,-1 4-2 0,-1-1-3 0,-1 4-3 0,0 1-6 16,-5 0-7-16,-1 2-12 0,-2 4-15 0,-2-1-19 0,-3 1-24 0,-2 4-52 15,-5 0-70-15,3 0-84 0,-7 1-93 0,-2-1-46 0,0 0-20 0,-4 1-7 16,1 0 0-16</inkml:trace>
  <inkml:trace contextRef="#ctx0" brushRef="#br0" timeOffset="707867.1791">24298 2738 379 0,'1'-3'486'0,"2"-1"3"0,-2 3-14 0,3-1-23 0,-3 0-99 15,2 2-136-15,2 0-70 0,0 2-39 0,2 0-18 0,2 1-8 0,-1-1-2 16,1 5 1-16,4 1-3 0,0-1-1 0,4 0-5 0,-1 4-3 0,4 0-8 16,2-1-4-16,1 4-9 0,2 1-6 0,2 1-9 0,3 0-8 15,-2 2-7-15,2 0-7 0,3 3-5 0,-3 0-6 0,4 2-8 0,-1-1-6 16,0 2-9-16,-1 2-7 0,2-1-11 0,-1 2-13 0,-1 1-16 16,0 0-16-16,-1 2-21 0,3-1-21 0,-4-1-22 0,0 0-21 0,0 1-31 15,-2-1-36-15,0 0-42 0,-1-2-48 0,-1 1-65 0,-1-1-75 0,-1-4-30 16,-1 1-10-16</inkml:trace>
  <inkml:trace contextRef="#ctx0" brushRef="#br0" timeOffset="708217.162">25225 3541 104 0,'-15'-4'412'0,"3"1"-55"0,-1 0-54 15,1 0-48-15,2 0-30 0,2 0-21 0,-1-1-16 0,5 3-17 0,-1-2-14 16,-2 2-13-16,6 1-18 0,-3-2-18 0,4 1-17 0,0 1-16 15,0 0-14-15,2 0-15 0,1 0-10 0,2 1-10 0,0 1-9 0,1-1-8 16,2 1-8-16,0-1-8 0,2 2-5 0,3-1-7 0,-1 1-7 16,3 0-6-16,1 0-6 0,1-2-7 0,0 1-8 0,1 1-7 0,0-2-6 15,2 0-6-15,-1 3-6 0,-1-4-3 0,2 0-1 0,-4 3 0 16,5-3 1-16,-6 0 2 0,1-3 5 0,2 3 4 0,-6-2 9 0,2-1 8 16,-2 0 10-16,-3-1 11 0,2 1 14 0,-5-3 14 0,1 1 16 15,-2 1 15-15,-2-2 16 0,-1-1 17 0,-2 0 12 0,0-1 12 0,-4 3 9 16,3-4 10-16,-6 2 6 0,2 2 7 0,1-3 5 0,-4 2 5 0,2 0 0 15,-1 0-2-15,1 0-5 0,-2 2-7 0,0-1-11 0,2 3-12 16,1-1-10-16,0-1-11 0,0 3-7 0,4-1-8 0,-4 2-7 0,2 2-8 16,2-1-7-16,1 0-9 0,-4 2-6 0,4 2-7 0,0 2-5 15,4 0-6-15,-4 0-7 0,1 1-8 0,2 2-12 0,2 1-14 0,-4 1-22 16,4 0-25-16,-2 1-35 0,2 2-41 0,-2 0-91 0,2 1-113 16,-2 1-79-16,3 0-59 0,-2 1-31 0,-1 0-15 0,-3-1-3 0</inkml:trace>
  <inkml:trace contextRef="#ctx0" brushRef="#br0" timeOffset="708752.2257">25697 3321 549 0,'-10'-7'582'0,"0"2"12"0,-2-3 9 0,2 2 9 0,1 2-117 0,0 1-181 0,2-2-102 0,1 2-65 16,1 3-34-16,0-3-21 0,2 1-9 0,1 2-4 0,0 0-7 15,2 2-10-15,0 1-11 0,0-1-10 0,4 1-10 0,-3 0-7 0,4 1-6 16,0 2-6-16,1 2-1 0,3-2-4 0,0 1 1 0,0 0 0 16,3 1-2-16,1 0-4 0,0 0-3 0,1-1-2 0,2-1-3 0,0 1-2 15,-2-2-1-15,3 1-2 0,1-2 0 0,-4 0-2 0,1 0 2 16,-2-1 1-16,-1-3 1 0,2 4 3 0,-5-4 4 0,-1 1 5 0,1-1 9 15,0 0 8-15,-5 0 8 0,1 0 9 0,-2 0 7 0,1 0 5 0,-3 0 7 16,-1 0 2-16,0 0 1 0,0 0-1 0,0 2-3 0,-1-2-4 0,1 2-6 16,-4-1-5-16,3 2-6 0,-1-2-7 0,-1 5-9 0,0-2-7 15,0 1-6-15,-2 2-6 0,1 0-6 0,-1 4-5 0,1-1-6 16,0 1-7-16,0 3-7 0,0 1-6 0,0 1-9 0,-1 2-13 0,2-1-13 16,1 2-16-16,-3 0-18 0,3 1-20 0,1 2-22 0,-3-1-25 0,3-1-28 15,-1 1-30-15,0 2-36 0,2-4-39 0,-1 2-62 0,-1-2-74 16,2-1-52-16,-1-1-42 0,-3-4-12 0,4 1 1 0</inkml:trace>
  <inkml:trace contextRef="#ctx0" brushRef="#br0" timeOffset="708900.8141">25685 3650 141 0,'-5'-7'509'16,"4"2"9"-16,-2 1 10 0,-1 0 5 0,4 0-92 0,0 2-141 15,0-1-90-15,0 3-60 0,2 0-37 0,0-3-22 0,1 3-14 0,2 0-11 16,-1 3-12-16,1-3-16 0,4 0-22 0,3 0-26 0,-3 3-36 15,5-2-41-15,2 0-66 0,1 1-80 0,2-2-102 0,4 0-114 0,-1 0-57 16,0-2-32-16,-1 1-16 0,2-3-10 0</inkml:trace>
  <inkml:trace contextRef="#ctx0" brushRef="#br0" timeOffset="709984.7342">24138 3075 168 0,'0'-2'489'0,"0"1"12"0,0-1-72 0,0 2-117 0,0 0-69 0,0 0-47 0,0 0-25 15,0 0-15-15,0 0-10 0,-2 0-7 0,1 0-6 0,-1 0-8 0,-1 2-9 16,-1-1-10-16,0 2-11 0,-5 2-11 0,1-1-10 0,-2 2-8 0,-1 1-6 16,0 3-6-16,-2-1-2 0,-3 4-1 0,4-2 1 0,-6 2 1 0,2 2-1 15,-1 1-4-15,-2 4-3 0,3-3-4 0,-1 2-3 0,3 0-1 16,-2 3-3-16,2-1-2 0,1 1-2 0,2 3-3 0,1-3-5 0,0 0-6 16,3 2-7-16,2 0-7 0,2 2-8 0,2-3-7 0,2-1-11 15,2 2-9-15,4-2-14 0,1-1-10 0,4-1-14 0,1-2-14 0,4 2-12 16,1-3-10-16,2-4-10 0,2 1-11 0,4-3-7 0,-1-1-7 15,0-3-3-15,2 0-1 0,2-3 2 0,-2-4 4 0,1 0 11 0,-1-1 12 16,-2-2 16-16,-3-4 16 0,0 3 21 0,-3-3 24 0,-4 1 23 0,-1-3 26 16,-6 1 19-16,0-1 18 0,-7 2 15 0,-1-3 14 0,-1 2 12 15,-7 0 9-15,0-1 7 0,-6 2 1 0,-1-2 0 0,-2 3-4 0,-2 0-9 16,-3 1-11-16,-2 1-12 0,1 1-13 0,-3 3-11 0,1 0-11 16,-1 0-17-16,1 3-20 0,2 1-28 0,2 1-31 0,0 2-42 0,3 2-46 15,1-1-85-15,2 5-100 0,4-1-80 0,3 2-69 0,0-1-37 16,3 2-20-16,4 0-10 0</inkml:trace>
  <inkml:trace contextRef="#ctx0" brushRef="#br0" timeOffset="712434.055">27991 3575 207 0,'0'-4'549'0,"0"1"11"0,-1 2 11 0,1-3 12 0,-3 0-103 0,1 0-158 0,0-1-89 0,1 1-54 0,-3 4-28 0,1-3-16 0,2-1-8 16,-2 2-6-16,1 0-7 0,1 1-11 0,-1-1-13 0,1 1-14 0,1 1-18 16,0 0-15-16,0 0-14 0,0 0-11 0,0 1-9 0,0 1-6 0,0 1-6 15,0 1-2-15,0 1-3 0,0 0 1 0,1 3 1 0,1 0 2 0,-1 0 3 16,1 0 4-16,2 2 4 0,-1 1 4 0,2 1 4 0,0 0 1 16,2 2 0-16,-1-1 2 0,1-1-1 0,2 3-1 0,0-1 0 15,4 0-3-15,-2 1-1 0,0-1-2 0,5 1-4 0,-3-1-3 0,0 1-4 16,2-2-3-16,0-1-4 0,-2 0-2 0,3 0-4 0,-3-1-4 0,-1 1-5 15,-1-4-3-15,-1 2-3 0,-1-3-3 0,-2 1 0 0,-3-1-2 16,0-2 1-16,-3 1 2 0,-1-3 2 0,-1 1 1 0,-4-1-1 0,-2-1 0 16,-2 1-3-16,0-3-6 0,-4 0-4 0,-4 0-8 0,-2 0-6 15,-1-3-7-15,-5 3-8 0,2-3-8 0,-4 0-7 0,2-2-10 0,-3 1-9 16,1-2-9-16,1 1-9 0,-3-2-7 0,6 0-9 0,-1-1-7 16,5-2-8-16,-2 0-7 0,7 0-7 0,0-2-6 0,3 0-6 0,2-2-3 15,2 0-1-15,2 1 4 0,5 0 7 0,0-2 9 0,4 1 13 0,0 1 14 16,1-1 17-16,4 1 20 0,-1 2 25 0,2-1 24 0,2 2 29 0,0 0 27 15,2 2 29-15,-2 0 26 0,1-1 20 0,3 2 19 0,-2 1 12 16,0-2 11-16,2 2 6 0,-2 0 5 0,1 2 4 0,0-2 1 0,0-1-2 16,0 3-3-16,-2 0-8 0,3-3-9 0,-3 3-12 0,1-1-10 15,-3 0-12-15,2 2-10 0,-3-1-11 0,3 2-10 0,0-3-8 0,-4 1-8 16,3 1-7-16,1-2-5 0,-1 2-9 0,-3-1-6 0,4 1-9 16,0-2-7-16,-3 2-9 0,2-1-6 0,0-1-9 0,1 3-5 0,-4-4-6 15,4 4-4-15,-2-3-4 0,-1 0-1 0,0 3-4 0,-2-5 1 0,0 3 1 16,2 0 4-16,-2-2 6 0,-2 1 7 0,-1 1 9 0,0-1 10 15,-4 1 11-15,3-1 11 0,-4 0 9 0,-2-1 7 0,0-1 6 0,-1 1 5 16,-2-1 6-16,0 4 4 0,-1-3 4 0,-3 0 4 0,-2 1 3 16,-1 1 2-16,0-1 2 0,-2 1 1 0,-2 1-1 0,0 0-1 0,-3 1 2 15,-1-1 4-15,-1 1 2 0,-1 2 2 0,-2 0 2 0,1 2 1 0,-1 1 0 16,-2 2-2-16,1-1-2 0,0 2-1 0,-2 0-3 0,0 2-3 16,3 2-1-16,-1 1-4 0,1 1-3 0,-1 3-5 0,2 0-4 0,2 4-4 15,-1 0-4-15,0 4-4 0,2 1-2 0,2 3-3 0,1 0-1 16,2 3-3-16,0 2-2 0,3 1-3 0,4 3-5 0,2-2-5 0,-2 3-8 15,5-2-7-15,3 2-7 0,2-2-7 0,5 1-6 0,1-1-9 0,2-1-3 16,4-2-5-16,4 1-2 0,0-3-5 0,6-3-3 0,-2 0-3 16,5-5 0-16,3-1-2 0,0-2 1 0,4-2 2 0,-1-3 5 0,3-3 3 15,-2-4 5-15,3-4 5 0,-1-2 5 0,3-2 5 0,0-4 3 0,-1 0 6 16,0-6 6-16,-2 0 9 0,3-4 11 0,-4-1 12 0,-2-1 11 16,-2-3 12-16,-3 0 11 0,-3-3 9 0,-2-1 6 0,-6-1 6 0,-3-1 4 15,-1 1 4-15,-5-4 2 0,-3 1 3 0,-5-1-2 0,-2-2-3 16,-5 3-8-16,-1-4-5 0,-6 3-10 0,-2 3-10 0,-1-2-9 0,-5 3-9 15,0 0-8-15,-3 3-6 0,-2 1-8 0,-2 4-11 0,-1 1-13 0,0 0-16 16,-1 5-20-16,1 2-23 0,0 3-22 0,-4 2-22 0,4 4-32 16,-1 1-34-16,1 3-60 0,0 4-70 0,0 3-85 0,3 2-92 0,-3 4-42 15,3-1-16-15,0 4-3 0</inkml:trace>
  <inkml:trace contextRef="#ctx0" brushRef="#br0" timeOffset="713067.5773">26894 4210 55 0,'-5'-10'354'0,"2"1"-65"0,0 0-46 0,-1 2-36 0,1-2-16 0,-1 1-5 0,3 0 0 0,-1 1 2 0,1-1 1 16,-3 1 0-16,3 2-4 0,1-1-6 0,-2 2-5 0,0-2-5 0,2 2-5 16,0 1-4-16,0-2-7 0,0 2-5 0,0-1-11 0,0 4-10 15,0-3-11-15,0 2-12 0,2 0-10 0,0 1-14 0,3 0-11 0,-2 1-10 16,2 0-10-16,2 2-8 0,1 1-10 0,2 0-8 0,4 5-6 16,0-3-6-16,3 3-2 0,4 2-2 0,1 1-3 0,5 3 1 0,0 0-2 15,3 1-1-15,1 1 1 0,3 2 0 0,-1 2 0 0,2 0 0 0,0 2-6 16,1 0-3-16,-2 3-9 0,0 0-11 0,-1 1-10 0,-1-2-11 15,-2 4-12-15,0-4-9 0,-4 2-11 0,0 0-11 0,-5-2-13 16,1 1-17-16,-4-3-14 0,-2-1-13 0,0-2-8 0,-3-2-6 0,-3-2 1 16,-1 0 3-16,-3-4 0 0,-3-2 1 0,0-3 2 0,-1-1 3 15,-2-4 7-15,-2-2 10 0,-1-2 12 0,-2-2 14 0,-1-3 13 16,-1-3 15-16,-3 0 14 0,-1-4 13 0,-2-1 12 0,2 0 16 0,-2-3 16 16,-4 2 20-16,0-2 17 0,1 0 17 0,-3 0 12 0,1 1 11 15,-2 0 8-15,0 3 10 0,0-1 6 0,0 3 8 0,-1-1 4 0,4 4 0 16,0-1-4-16,-1 3-5 0,2 1-10 0,3-1-9 0,0 5-10 15,3-1-8-15,0 0-9 0,3 3-5 0,0 1-7 0,2 1-5 0,2 1-8 16,3 1-6-16,0 1-2 0,2 2-2 0,1 1 0 0,4 0 2 16,-3 1 1-16,5-2 2 0,1 3 0 0,1-1 0 0,3 1-2 15,1 0-3-15,0-2-7 0,1 1-4 0,3-1-8 0,0-1-5 0,-1-2-7 16,2 2-8-16,0-5-6 0,0 3-7 0,2-4-5 0,-5 1-2 16,5-2-1-16,-1-2-1 0,-4 1 2 0,2-4 2 0,-2 3 6 15,-1-5 4-15,-2 2 12 0,-1-2 13 0,1-1 13 0,-6 1 15 0,0 0 13 16,-1-2 18-16,-2 1 11 0,-1 1 9 0,-3-1 6 0,-1 1 4 0,-1 0 3 15,1 0 0-15,-4 2-1 0,0-2-2 0,3 2-8 0,-3 1-10 16,0 3-11-16,0-2-9 0,0 0-12 0,0 3-9 0,-1 3-11 16,0-3-10-16,-2 4-12 0,2 2-15 0,1 1-22 0,-3 1-24 15,0 1-36-15,-1 3-40 0,0 0-82 0,1 2-106 0,-2 1-71 0,1 0-55 16,0 0-30-16,-3 0-14 0,5 0-7 0</inkml:trace>
  <inkml:trace contextRef="#ctx0" brushRef="#br0" timeOffset="713750.8474">26153 4171 87 0,'-5'-8'403'0,"2"1"-10"0,3 0-19 0,0-1-80 0,2 1-112 0,-1 1-56 0,4 0-28 0,0 0-10 16,-1 1-3-16,0 1 4 0,0 0 6 0,1-1 3 0,3 2 1 15,-2-1 2-15,1-2 1 0,-1 5 3 0,-1-2 1 0,1 0 0 0,-1 1 1 16,-1 1 0-16,1 1-1 0,0 0-1 0,-2 0-1 0,2 0 0 16,3 1-4-16,-4 1-2 0,1 1-3 0,0 0-2 0,2 1-6 0,-2 0-5 15,4 0-4-15,-1 3-7 0,0-3-6 0,2 3-7 0,-2 1-8 16,4 1-8-16,0 0-7 0,-1 1-8 0,5 3-7 0,-2-1-7 0,2 1-6 15,-2 2-3-15,5 0-2 0,-1 1-1 0,0 3-2 0,3-2-3 16,-2 3-2-16,5-1-7 0,-2 2-7 0,-1-3-9 0,2 5-11 16,1-2-9-16,-1 0-11 0,0 0-9 0,1-2-11 0,-2 3-13 0,0-4-11 15,-5 2-17-15,0-2-14 0,1 1-12 0,-2-4-12 0,-3-1-5 0,0 0-3 16,-3-1-2-16,-2-2 1 0,0-3 2 0,-5 0-1 0,0-1 0 16,-3-2-2-16,-2-2 3 0,-1 0 6 0,-2-3 9 0,-2 0 12 15,-3-3 13-15,1 0 14 0,-5-2 12 0,-1 0 13 0,0-2 15 0,-5-1 17 16,2-1 21-16,-3 1 25 0,0-2 27 0,-2 1 27 0,1 1 23 15,-3-1 18-15,2 2 15 0,-2 0 9 0,1-1 8 0,1 1 9 0,-1 2 8 16,1 0 6-16,3 1 3 0,0 1 0 0,4 0-7 0,-1 0-10 16,4-1-12-16,0 4-14 0,4-1-11 0,1 1-9 0,3 0-8 15,2 1-5-15,0-1-5 0,3 4-6 0,3-1-5 0,1 0-7 0,1 0-7 16,3 1-5-16,0 2-6 0,5-2-5 0,0 3-2 0,2-2 0 0,0 2-4 16,3-1-2-16,2-2-4 0,-2 2-5 0,4-1-7 0,-2 1-4 15,2-4-8-15,0 3-8 0,-2-3-9 0,-1 1-7 0,2 0-7 0,-4-2-6 16,1-1-3-16,-1 0-3 0,-1 0-3 0,-2-1 0 0,-1-2 0 15,-4 0 3-15,4-2 4 0,-5 1 6 0,0-2 11 0,-4 0 12 16,2-1 16-16,-2 0 19 0,-3 2 19 0,1-3 18 0,-2-1 14 16,-2 1 12-16,1 1 12 0,-3 1 8 0,3 0 7 0,-4-2 7 0,2 2 4 15,0 0 1-15,-2 2-1 0,4-1-7 0,-3 0-8 0,3 1-14 16,-1 0-14-16,1 0-17 0,1 4-13 0,0-2-11 0,0 2-11 0,0 0-10 16,3 0-14-16,-2 0-13 0,1 2-16 0,1 2-16 0,0 0-16 15,1 3-21-15,-1 0-26 0,-2 0-28 0,4 2-52 0,-4 0-60 0,1 2-94 16,0-1-107-16,-2 1-55 0,-4 2-26 0,3-2-7 0,-5 1-2 15</inkml:trace>
  <inkml:trace contextRef="#ctx0" brushRef="#br0" timeOffset="714251.719">24485 4137 483 0,'-1'-3'520'0,"1"-2"16"0,-3 1 14 0,1 2-81 0,2-1-131 0,0 0-75 0,0 0-51 0,0 2-30 16,0-1-20-16,2 1-13 0,1 1-11 0,-3-2-14 0,1 2-15 15,2 0-17-15,1 0-15 0,-1 2-16 0,2-1-16 0,1 2-15 0,3 0-11 16,-1 0-9-16,0 2-6 0,5 1-5 0,-2 1-4 0,3 1 1 0,0 0-2 16,2 1 1-16,3 3 0 0,2 1-2 0,-2-1-1 0,1 1-1 15,2 2-2-15,-1 0-4 0,3 2-3 0,-2-1-8 0,0 4-6 0,-1-3-11 16,2 2-11-16,-1 0-13 0,2 1-14 0,-5 1-16 0,1 0-15 16,1-2-16-16,-2 0-17 0,-2 1-18 0,-1-2-17 0,2 2-16 15,-6-4-15-15,1 1-13 0,0-2-10 0,-5 0-7 0,1-3-3 0,-3 0-5 16,-1-2-6-16,-2 0-4 0,0-5-2 0,-3 2 4 0,0-3 6 0,-1-1 14 15,-2-3 19-15</inkml:trace>
  <inkml:trace contextRef="#ctx0" brushRef="#br0" timeOffset="714450.3306">24950 4570 196 0,'-15'-7'214'0,"-2"1"6"15,0-1 1-15,1 2-3 0,1-2-5 0,-1 3-9 0,-2-2-11 16,4 3-11-16,-2-1-8 0,3 1-11 0,1 0-10 0,1 1-11 0,1 0-13 16,1 1-11-16,3 0-12 0,1 1-13 0,2 0-11 0,-2 0-11 15,3 0-10-15,2 0-9 0,0 0-7 0,3 2-7 0,1 2-5 0,1-1-6 16,-2 0-5-16,3 1-3 0,2 0-2 0,0 1-2 0,1 2-1 15,4-2-1-15,-4 2-3 0,4-3-5 0,3 2-3 0,-2-1-11 16,3 0-12-16,0 0-12 0,1 1-18 0,1-2-17 0,0 1-17 0,2-2-23 16,-1 0-23-16,-1-1-25 0,2 0-28 0,-3-1-32 0,0 1-31 15,-1-2-26-15,-2-2-24 0,0 1-9 0,-2-1-2 0,1 0 9 16,-4-1 17-16,0-3 37 0</inkml:trace>
  <inkml:trace contextRef="#ctx0" brushRef="#br0" timeOffset="714584.2484">25162 4533 158 0,'-3'-9'242'15,"-4"0"36"-15,1 0 29 0,2 1 19 0,-5-1 15 0,1 2-7 0,1 0-15 16,0-1-26-16,1 0-28 0,0 2-27 0,1-1-23 0,-3 2-24 15,5 0-22-15,0 1-24 0,0 0-23 0,1 2-23 0,0-1-23 0,2 3-16 16,0 0-17-16,2 2-14 0,0-1-15 0,-1 4-18 0,2-1-21 16,2 4-21-16,3-1-25 0,-3 2-28 0,1 3-31 0,0 0-51 0,4 2-58 15,-2 0-102-15,1 3-123 0,1 1-66 0,-1 2-36 0,-1 0-19 16,0 2-8-16</inkml:trace>
  <inkml:trace contextRef="#ctx0" brushRef="#br0" timeOffset="721552.3106">17128 12509 166 0,'-5'-13'494'0,"2"1"10"0,-2-1 11 0,0 2-88 0,-1-1-139 0,1 2-74 0,-3-2-38 0,3 4-22 16,-1-1-12-16,-2 2-6 0,4 0-1 0,-3-1-5 0,1 1-5 15,-2 0-8-15,0 2-9 0,0-2-10 0,2 2-10 0,-1 0-10 0,-2 2-11 16,-1 3-6-16,2 0-6 0,-2 0-4 0,0 0-3 0,-3 3-1 16,2 1 0-16,-1 0 2 0,-1 5 3 0,-1-2 4 0,1 5 3 0,-3-1 4 15,2 3 3-15,-2 3 0 0,2 2 2 0,-3 1-1 0,2 2-1 16,1 2 0-16,-2 4-4 0,2-2-5 0,1 4-3 0,-1 2-5 16,3 2-5-16,0 0-7 0,2 1-6 0,-1 3-5 0,4-1-4 0,0 1-2 15,3-1-3-15,-1 1-2 0,4-1-3 0,2 1-3 0,1-4-3 16,3-1-4-16,1-1-5 0,2-1-5 0,2-4-7 0,3-1-5 0,2-2-7 15,3-4-7-15,2-2-7 0,0-3-9 0,2 0-5 0,2-6-6 16,2-2-4-16,2-4-4 0,-1-1 0 0,0-6 1 0,2-1 2 16,0-3 4-16,0-4 3 0,-1-2 8 0,-1-2 5 0,-4-4 6 0,0 0 8 15,-4-5 5-15,0 0 5 0,-3-4 5 0,-4-1 5 0,-1-1 2 16,-4-2 2-16,-3 0 0 0,-2-3 0 0,-3-2 0 0,0 1 0 16,-5-1 1-16,0 1-2 0,-3-1 1 0,-4 1 0 0,2 3 1 0,-2-2 3 15,-6 3 0-15,2 3 3 0,-2-1 1 0,-3 4 1 0,3 0 1 16,-3 3 1-16,-1 2-4 0,2 3-3 0,1-1-6 0,1 5-10 0,2 2-17 15,-2 3-18-15,6-2-25 0,-2 5-25 0,4 0-27 0,2 3-25 16,1 3-34-16,0 2-38 0,4 2-64 0,1 0-77 0,2 4-80 0,3 0-79 16,1 3-34-16,1 0-10 0,4 0 4 0</inkml:trace>
  <inkml:trace contextRef="#ctx0" brushRef="#br0" timeOffset="721833.6137">17499 12380 64 0,'-5'-12'564'0,"-1"-1"6"0,-2 3 6 0,0-1 9 0,-3 0-87 0,1 5-130 0,-1-1-95 0,-1 0-75 0,1 2-47 0,-5 3-33 0,5-1-17 0,-2 3-7 0,1 0-5 0,-1 3-2 0,0 1-1 0,0 6-4 0,0 0-4 0,1 1-5 0,-2 4-8 0,3 3-9 15,-2 5-5-15,1-1-7 0,1 3-4 0,-1 4 0 0,2 1-3 16,0 2-1-16,4 2-1 0,-2 3-2 0,3 0-1 0,0 1-3 0,2 2-5 15,3 0-6-15,0 0-10 0,2 3-12 0,3-1-9 0,-1-1-13 0,4-3-11 16,0 2-13-16,0-5-10 0,4 2-12 0,0-3-14 16,1-2-13-16,0-3-15 0,2-2-15 0,0-3-18 0,2-3-22 0,1-1-20 15,-2-3-20-15,3-1-39 0,2-6-44 0,-4-1-72 0,2-3-83 16,1-2-57-16,-2-4-45 0,1 0-16 0,-1-4-1 0</inkml:trace>
  <inkml:trace contextRef="#ctx0" brushRef="#br0" timeOffset="722218.348">17610 12711 451 0,'-4'-14'558'0,"0"2"12"0,0 0 14 0,0 3-88 15,-1 0-138-15,2 2-89 0,1-1-65 0,-1 2-42 0,3 2-33 0,-1 1-19 16,1 1-9-16,0 2-7 0,0 0-7 0,1 2-9 0,-1 1-11 16,2 1-11-16,1 3-14 0,-1 1-10 0,-1 4-10 0,4 0-4 15,-4 2-2-15,1 1-1 0,-1 3 0 0,3 0 1 0,-4 2 1 0,1-1-1 16,-1 2 0-16,0 2-2 0,0-2 0 0,0 1-2 0,0 0-1 15,-1 1 1-15,-3-2-1 0,1 0-1 0,2-1 1 0,-5 1 0 0,1-5 3 16,2-1 2-16,-2 0 2 0,2-2 5 0,-1-2 5 0,1-2 5 16,1-2 3-16,-2-1 1 0,1-3 1 0,1 0 0 0,1-3-1 15,-1 0-2-15,1-3-3 0,1-3-3 0,0-2-5 0,0 0-8 0,0-4-8 16,1-2-11-16,4-1-9 0,1-3-7 0,0 0-7 0,1-2-3 16,1-2-2-16,4 1 0 0,-1 1-1 0,-1-2 1 0,6 1-1 0,-5 1 3 15,1 1 4-15,1 1 5 0,-2 2 4 0,2 0 4 0,-4 5 3 16,1-1 2-16,1 1 3 0,-3 3 0 0,-2 3 2 0,2 0 2 15,-2 2 2-15,-1 3 3 0,0 2 3 0,1 1 2 0,-3 0 2 0,3 7 2 16,-3 0 0-16,1-1 2 0,-1 6 1 0,-1-2 1 0,-1 3 2 16,-1 3-2-16,0 0-3 0,0 0-11 0,0 1-11 0,0 2-18 15,0 0-18-15,0-2-20 0,0 1-20 0,0-2-25 0,0 3-25 0,0-4-29 16,0-2-33-16,2 1-42 0,1-3-49 0,0-3-80 0,0-2-98 16,1-1-64-16,2-2-45 0,-2-6-17 0,1 0 2 0</inkml:trace>
  <inkml:trace contextRef="#ctx0" brushRef="#br0" timeOffset="722486.0319">17948 12380 135 0,'0'-19'574'0,"0"1"14"0,0 3 10 0,0 2-44 16,0 1-75-16,0 2-103 0,0 0-119 0,2 0-71 0,-2 5-49 16,1 1-28-16,1-1-16 0,-1 2-14 0,4 3-10 0,-2 0-13 15,0 2-14-15,2 2-14 0,0 0-13 0,0 3-11 0,2 1-8 0,0 4-5 16,-1-2-4-16,-1 4 3 0,0-1 3 0,-1 2 5 0,1 1 4 0,-2 1 5 15,-1 0 4-15,-1 0 7 0,-1 1 5 0,0 2 5 0,-1-2 6 16,-1 0 3-16,0 0 3 0,-1-1 4 0,-1 0 1 0,1 0 0 16,-1-2 0-16,3 1-2 0,-1-2-2 0,1-1-4 0,-1-1-4 0,2 0-3 15,2-3-7-15,-1 0-8 0,2 0-12 0,1-2-15 0,3-2-15 16,1-1-21-16,3 1-24 0,2-3-30 0,1-1-33 0,7-1-41 16,-2-1-48-16,5-3-83 0,1-1-102 0,3-2-87 0,2-3-79 0,0 0-38 15,0-2-15-15,2-4 0 0</inkml:trace>
  <inkml:trace contextRef="#ctx0" brushRef="#br0" timeOffset="722716.9282">18634 12178 290 0,'-3'-7'599'0,"-2"1"9"0,0 1 5 0,2 0 6 16,0 0-90-16,1 2-138 0,-1 2-96 0,3 1-80 0,0 0-47 0,0 1-29 16,0 5-19-16,0 1-8 0,0 3-10 0,3 0-9 0,-1 5-9 15,1 1-11-15,0 6-6 0,3 1-4 0,-1 4-2 0,2 2-3 0,-3 2-7 16,4 4-9-16,2 2-10 0,-4 3-6 0,2 4-6 0,-1 2-3 15,2 2-2-15,-3 0-2 0,-1 4-2 0,-2 1-6 0,0 2-7 16,-1 2-10-16,-2 2-13 0,-2-1-13 0,-3 0-14 0,-3 2-16 0,-4 2-8 16,-1 0-7-16,-6-1-9 0,-1 0-7 0,-7 1-9 0,-2-1-9 15,-6 0-10-15,-4 4-11 0,-2-2-13 0,-2-3-13 0,-6-1-15 16,2-2-17-16,-5-4-38 0,1-2-51 0,-1-5-79 0,1-2-91 0,-1-4-51 16,0-3-29-16,0-4-8 0,-2-1 1 0</inkml:trace>
  <inkml:trace contextRef="#ctx0" brushRef="#br0" timeOffset="756182.039">5173 14333 193 0,'2'-10'181'0,"0"-4"-6"0,0 3-6 0,0-3-2 0,-1 2-3 0,1-2-3 0,0 1-7 0,-1-1-8 15,1-1-7-15,-1 1-10 0,1 0-7 0,-2-1-8 0,3-2-1 16,-1 2-2-16,-1 1-2 0,1-1-4 0,-2-1-3 0,2 1-1 16,-1 2-2-16,-1 0-2 0,2 1-1 0,-2-1 0 0,2 1-3 0,-2 0-2 15,0 2-1-15,0 1-2 0,0 0-1 0,0 1-3 0,0 0-3 16,-2 1-5-16,2 0-4 0,-2 0-5 0,2 2-6 0,-1 0-7 0,1 3-6 16,-2-1-5-16,2 0-7 0,0 0-8 0,-2 3-7 0,2 0-6 15,0 0-6-15,0 0-6 0,-1 1-4 0,1 4-2 0,-3-1-3 16,1 2-1-16,0 4-1 0,-1-1 2 0,0 6 0 0,0 1 3 0,-3 2 2 15,3 3 4-15,-2 1 3 0,2 4 1 0,-1 1 2 0,0 0 2 16,0 2-2-16,1 2-2 0,0-3-1 0,-1 3-1 0,2 0-3 0,0-1-1 16,1 0-2-16,-1-1 0 0,2 0-3 0,0 1 0 0,0-4-2 15,0 1 1-15,0 0-2 0,0-2-1 0,0 0 1 0,2 0 3 0,-1-3 0 16,-1 2 2-16,2-3 1 0,-2 0 2 0,2 0 0 0,-1-2 1 16,-1-2 1-16,0-2-1 0,0 2-1 0,0-4-3 0,0 0-5 0,0-1-4 15,0-4-6-15,0 1-6 0,0-1-5 0,0-2-3 0,-1-2-9 0,-1 0-9 16,2 0-12-16,-2-3-12 0,-1-1-11 0,2 0-12 0,-3-1-5 15,1-3-4-15,0 0 1 0,-2-2-1 0,2-1 4 0,-3-1 3 0,1 1 3 16,0-3 4-16,-1-2 7 0,1 2 10 0,-1-1 9 0,1 0 15 16,0-1 10-16,1 1 12 0,-1 1 9 0,-2 0 9 0,2 0 9 15,0 3 8-15,0-2 6 0,0 1 5 0,0 2 6 0,2 0 6 0,-3 0 7 16,3 3 8-16,-2-2 7 0,2 2 4 0,1-1 3 0,1 2 0 16,-1-1 2-16,0 0-2 0,2 2-3 0,-1 0-5 0,1 1-4 0,0 0-4 15,0 0-5-15,0 0-7 0,1 1-6 0,-1 0-8 0,2 2-5 16,1 2-4-16,-1-1-2 0,1 1-3 0,0 0 1 0,0 1 0 15,3 1 1-15,-2-1 0 0,0 2 2 0,1-1 2 0,0 0 1 0,2 1 1 16,0-1 1-16,1 0 0 0,-2 0 0 0,1-1 0 0,2 0-2 0,-1 0-4 16,2-1-2-16,-1-1-6 0,0 1-5 0,1-2-4 0,1-1-6 15,0 0-7-15,-1 0-4 0,2-2-5 0,-1-4-2 0,1 2-1 0,0-1 0 16,-1-2 0-16,-1-1 4 0,2 0 4 0,-4 0 7 0,2 0 12 16,-1-2 13-16,-3-1 13 0,3 2 13 0,-5-3 14 0,2 3 12 15,-1 0 13-15,-2 0 10 0,-1 1 7 0,-2 0 8 0,0 0 5 0,0 1 4 16,0 1 4-16,-2-1-4 0,2 3-5 0,-3-1-9 0,1 0-10 0,1 2-10 15,-2 1-11-15,-2 1-11 0,2 2-10 0,-2 1-10 0,-1 1-10 16,1 0-17-16,0 3-20 0,-2 2-25 0,0 1-27 0,1 4-35 16,-1-1-38-16,-2 6-78 0,1-3-95 0,3 5-99 0,-3 1-100 0,1-1-49 15,-1 2-25-15,1 1-12 0,-1 0-7 0</inkml:trace>
  <inkml:trace contextRef="#ctx0" brushRef="#br0" timeOffset="757582.8362">3923 14125 193 0,'0'-8'379'0,"0"-1"-51"0,0-1-62 0,0 3-63 0,-2-1-35 0,2 1-17 0,-1-3-7 0,-1 5 0 0,2-1-3 0,-2 1-6 0,2-2-7 0,-1 2-5 16,1 0-6-16,0 2-7 0,-2-1-7 0,2 1-8 0,0 1-11 0,0 2-9 15,-1-3-9-15,1 3-9 0,0 0-9 0,0 0-11 0,0 0-8 16,0 0-8-16,-2 3-5 0,2-3-7 0,0 4-4 0,0 1-3 0,0 0-1 15,0 3-2-15,0 1 2 0,0 1 1 0,-2 2 2 0,1 2-1 0,1 1 4 16,-2 2 2-16,2 0 1 0,0 2 0 0,0 1 1 0,0-1 0 16,0 2 1-16,0 1-2 0,0 0 0 0,0-1 0 0,0 2 0 0,2-1-2 15,-1 2 0-15,1-1 0 0,-2-1 0 0,2 0-3 0,-1 0-1 0,-1-2-2 16,2 1-4-16,-2 1-5 0,1-3-4 0,1 1-5 0,-2-3-7 16,0 0-8-16,0-2-8 0,0 2-9 0,0-4-9 0,0 0-11 0,0-1-8 15,0-2-12-15,0-3-7 0,0 1-9 0,0 1-5 0,0-4-6 0,-2 0-7 16,1-1-11-16,1 1-8 0,-2-3-8 0,-1-1-4 0,1 1-3 15,-1-2 3-15,0-2 5 0,-3 1 8 0,3-1 9 0,-2-1 7 0,0-1 7 16,0 1 6-16,0-2 5 0,0 1 10 0,-2-2 15 0,2 1 17 16,-1 1 19-16,1-1 23 0,-1 1 24 0,1-1 19 0,-1 0 17 15,1-2 16-15,0 2 16 0,-1 1 16 0,2 0 15 0,0-1 15 0,-1-1 17 16,2 3 14-16,0-1 13 0,0 1 7 0,0 0 8 0,1 0-3 0,0 0-7 16,1 0-7-16,-1 1-9 0,2-1-11 0,0 2-14 0,0-1-11 15,0 2-14-15,0-1-15 0,0-1-15 0,2 2-14 0,-1 0-14 0,1 0-11 16,0 0-11-16,-1 0-8 0,2 0-6 0,2 2-5 0,-2-1-4 0,2 2-1 15,0 0-1-15,3-1 1 0,-2 1 0 0,2 1 2 0,0 1 2 16,1-2 3-16,-1 1 0 0,0 1 0 0,3 0-1 0,-3 0-3 0,2 2-5 16,-1-3-6-16,2 1-6 0,-3 0-7 0,3 0-6 0,-3-1-5 15,2 1-7-15,-1-1-6 0,2-1-5 0,-3 0-7 0,0-1-6 0,1 1-1 16,1-3-5-16,-2 0 4 0,0 0 2 0,-1-3 5 0,0 0 7 16,1 0 6-16,-2-2 8 0,2 1 8 0,-3-1 9 0,0-1 13 0,-1 1 12 15,-2-1 13-15,1-2 14 0,-1 1 13 0,-1 0 11 0,1 2 12 16,-2 0 10-16,0-1 11 0,-2 0 8 0,1 1 8 0,1-1 6 0,-2 3 3 15,-1 0 1-15,1-2-3 0,1 3-7 0,-1-1-8 0,-1 1-11 0,1 1-10 16,1 0-10-16,-1 1-11 0,-1 1-12 0,1 0-10 0,1 3-11 16,-4-1-9-16,2 2-9 0,0 3-7 0,-2 1-6 0,0 3-9 0,0 0-10 15,1 5-15-15,-4 0-20 0,3 1-31 0,-1 3-37 0,-1 3-89 0,0 0-115 16,0 2-75-16,1 3-57 0,0-3-30 0,-1 4-15 0,-2-1-7 0</inkml:trace>
  <inkml:trace contextRef="#ctx0" brushRef="#br0" timeOffset="765498.6033">5625 14476 47 0,'0'0'73'0,"0"0"-2"0,0 0-1 0,0 0-2 0,0 0 0 0,0 0-3 0,0 0 1 0,0 0 1 0,0 0 1 16,0 0 3-16,0 0 3 0,0 0 3 0,0 0 2 0,0 0 2 15,0 0 1-15,0 0 1 0,0 0-1 0,0 0 0 0,0 0 0 0,0 0 1 16,0 0-2-16,0 0-4 0,0 0-1 0,0 0-6 0,0 0-3 15,0 0-5-15,0 0-4 0,0 0-4 0,0 0-3 0,0 0-5 0,0 0-4 16,0 0-5-16,0 0-5 0,0 0-6 0,0 0-4 0,0 0-6 16,0 0-3-16,0 0-4 0,0 0-2 0,0 0-4 0,0 0-2 15,0 0-2-15,0 0-2 0,0 0-3 0,0 0-1 0,0 0-1 0,0 0-1 16,0 0 0-16,0 0 0 0,0 0-1 0,0 0 0 0,0 0 0 0,0 0 0 16,0 0 0-16,0 0 1 0,0 0 0 0,0 0 1 0,0 0 2 15,0 0 2-15,0 0 1 0,0 0 2 0,0 0 0 0,0 2 2 16,0 0 3-16,0-2 0 0,0 3 3 0,0-3 2 0,0 2 2 15,0-2 2-15,0 2 0 0,0-1 3 0,0-1 1 0,0 0 0 0,0 4 1 16,0-4 1-16,0 0 1 0,0 1 0 0,0-1 2 0,0 0-2 16,0 2 1-16,0-2-1 0,0 0 1 0,0 0-1 0,0 0 1 15,0 0 1-15,0 2 0 0,0-2 2 0,0 3-1 0,0-3 2 0,0 2 1 16,0 1 1-16,0-2 1 0,0 1 1 0,0-1 2 0,0 2 0 16,0-1 1-16,0-1-1 0,0 1 0 0,0 1-2 0,2 0-1 0,-2 0-1 15,0 1-1-15,0 0-1 0,1 0-1 0,1-1-1 0,-2 2-1 16,0 0-1-16,3-1-2 0,-2 3 0 0,-1-1 0 0,2 1 0 15,-2-2 1-15,2 2 1 0,-1 1-1 0,1-1 1 0,-1 2 0 0,-1 0 0 16,2 0 0-16,-2 2 1 0,2-1 0 0,-1 2 3 0,-1 0 1 0,2 2 0 16,1-1 1-16,-1 1 1 0,-1 1 1 0,1 1 1 0,1 2 3 0,1 1 2 15,-2 3 1-15,1-1 1 0,0 3-1 0,1 1 0 0,-1-1-1 16,3 3-1-16,-2 2-2 0,1 0 0 0,-1 3-1 0,-1 1 0 0,2 1-2 16,-2 3-1-16,2-2-1 0,-2 3-2 0,3-1-2 0,-3 3 0 15,0-2-1-15,0 2 0 0,-1-1-2 0,1 0-2 0,-1 1-1 0,0-1-4 16,-1 1-2-16,-1-3-1 0,2 1 1 0,-1 2 0 0,-1-2-1 15,0 0 2-15,0 1-1 0,2-3 0 0,-2 1 0 0,2 0 1 0,-1-2-1 16,-1-1 1-16,4 0 2 0,-2-2-1 0,0 1 3 0,-1-3-1 16,2-2-3-16,1-1-2 0,-1 0-2 0,0-1-1 0,0-2-3 0,1-2 1 15,-1 1-2-15,1-2-1 0,-1 0 1 0,-1-2-1 0,1-2 0 0,0 1-1 16,-1-1 0-16,1-3 0 0,-1 0 2 0,-1 1-2 0,1-3 1 16,-2-2 0-16,2 1 1 0,-1 0-1 0,-1-1 1 0,2-1 1 0,-2-2-1 15,0 1 0-15,0-1 2 0,0 0 0 0,0-2 1 0,0 2 0 16,0-3-1-16,-2 0 1 0,2 1 0 0,0-2-1 0,-1 1 1 0,-1-1 1 15,2 0-2-15,0 0 1 0,-2 0-1 0,2-1 1 0,-1 0-1 0,1 0-1 16,-2 0 1-16,2 1-1 0,-1-2 1 0,1 1-2 0,-2 1 0 16,2-2 1-16,0 0-2 0,-2 1 0 0,2-1 0 0,0 1 1 0,0-2-2 15,0 2 1-15,0-1-1 0,-1-1 0 0,1 2-1 0,-2-2 1 0,2 2 1 16,0-2-1-16,0 3-1 0,-2-3 1 0,2 0-1 0,-1 2 0 16,1 0 0-16,0-1 1 0,0-1-1 0,0 2 0 0,-2 0 0 0,2-2 0 15,0 0 0-15,0 3 0 0,0-3 0 0,-1 1 0 0,1-1 0 16,0 0 1-16,-2 1-1 0,2-1 0 0,0 0 1 0,0 0-1 15,0 0 1-15,0 0 0 0,0 0 1 0,0 0 0 0,0 0 0 0,0 0 0 16,0 0 1-16,0 0-1 0,0 0 1 0,0 0 1 0,0 0 0 0,0 0 1 16,0 0 0-16,0 0 1 0,0 0-1 0,0 0 1 0,0 0 0 0,0 0-1 15,0 0 1-15,0 0 0 0,0 0-1 0,0 0 1 0,0 0-2 16,0 0 1-16,0 0-2 0,0 0 1 0,0 0-2 0,0 0-1 0,0 0 0 16,0 0 0-16,0 0-2 0,0 0 0 0,0 0 0 0,0 0 0 15,0 0 0-15,0 0-2 0,-2 0 1 0,2 0 0 0,0 0 0 0,0 0-2 16,-2 0 1-16,2 0-1 0,0 2 0 0,0-2-2 0,0 0 1 0,0 0-1 15,-2 0-1-15,2 0 1 0,0 1-1 0,0-1 1 0,-1 2 1 16,1-2-1-16,-2 0 1 0,2 2 1 0,-2-1 1 0,2-1 0 0,-1 2 2 16,-1-2 1-16,1 1 1 0,-1 0 0 0,2-1 2 0,-2 0-1 15,2 0 1-15,-1 0 1 0,1 0 0 0,0 0 0 0,-2 0-1 0,2 0 0 16,0 0 1-16,0 0-1 0,0 0 0 0,0 0 1 0,-2 0-1 16,2 0 1-16,0 0-2 0,0 0 0 0,-1 0-1 0,1 0 1 0,0 0 0 15,0 0 0-15,-2 0-1 0,2 0 1 0,-3 0-1 0,1 0 0 16,1 0 1-16,-2 0-1 0,2 0-1 0,-1 0 1 0,0 0 0 0,-1-1 0 15,2 0 0-15,-1 1 0 0,0-2 0 0,-1 2-1 0,1-1 0 0,1-1 0 16,-4 2 0-16,3-2 2 0,-2 1-2 0,-1 1 0 0,2-2-2 16,-2 1 1-16,-1 0 0 0,1 1 0 0,-4-3-1 0,-1 1 0 0,-1 0-1 15,-3 2 1-15,-2-1 0 0,-3-1 0 0,-4 2-2 0,-3 0 1 0,-4 0-1 16,-3 0 1-16,-5 2-1 0,-5-1 0 0,-6 3 3 0,-6-1-1 16,-2 1-3-16,-8 1-8 0,-4-1-12 0,-10 2-18 0,-7 1-21 0,-10 0-35 15,-5 3-41-15,-8 0-82 0,-5 2-103 0,-10 2-96 0,-8-1-92 0,-6 3-49 16,-4 1-29-16,-3 0-15 0,-2 1-11 0</inkml:trace>
  <inkml:trace contextRef="#ctx0" brushRef="#br0" timeOffset="768798.4366">6606 13793 257 0,'-1'-4'289'0,"-1"-2"-42"0,2 3-37 0,-2-1-18 0,0 1-9 0,2 0-7 0,-2-1-2 0,2 2-7 0,-1 0-5 0,-1-1-10 0,2 2-11 16,-1-1-12-16,1 2-12 0,0 0-10 0,0 0-11 0,0 0-10 0,0 0-10 16,0 0-11-16,0 0-10 0,0 0-9 0,0 0-9 0,0 0-5 15,0 0-6-15,0 3-5 0,0-1-3 0,0 1-2 0,0-1-2 16,0 5 1-16,0 0 0 0,0 2-1 0,0 2 0 0,0 1 1 0,0 3 2 15,0 3 0-15,0 1 1 0,0 2 1 0,0 3 2 0,0 1-1 16,0 4-1-16,0-1 0 0,0 4-2 0,0 1-1 0,0 0-2 0,0 3 0 16,1-2-1-16,-1 2-1 0,2-2-2 0,-1 0-1 0,-1-1-1 15,2 0-3-15,0-1-1 0,0-2-3 0,1 1-4 0,-1-2 0 16,0-2-3-16,-1-2-3 0,1-1-4 0,1 0-5 0,0-3-7 0,-1-3-6 16,0 0-8-16,-1-3-9 0,1 0-9 0,-1-3-9 0,-1-1-3 15,2-2-6-15,-2 0-3 0,0-4-9 0,0 0-10 0,0-1-12 0,0-2-16 16,-2-1-10-16,-1-2-8 0,0-1-4 0,0-2-4 0,-2-1 4 15,0 0 4-15,-2-4 6 0,0 0 5 0,1-2 4 0,-1-1 5 0,-1 2 10 16,-3-4 11-16,3 2 18 0,0 0 19 0,-1-1 18 0,0 1 18 16,-1 0 19-16,1 0 17 0,1 0 13 0,1 0 11 0,-1 1 8 15,-1 2 7-15,4-1 9 0,-1 1 8 0,1 1 8 0,0 1 8 0,-1 1 4 16,3 0 3-16,0 0-3 0,0 1-4 0,0 2-8 0,1 0-10 16,2 0-8-16,0 2-8 0,0 1-5 0,0 0-5 0,0 0-6 15,2 1-8-15,2 1-6 0,0 1-8 0,-1 1-5 0,4 1-3 16,-2 1-2-16,3 0 2 0,-1 1 5 0,3 2 2 0,-2-2 5 0,0 5-1 15,3-4-2-15,0 3-6 0,-1-1-9 0,2 1-11 0,0-2-12 0,-1 3-14 16,3-2-16-16,-1-1-16 0,1 0-19 0,0-1-20 0,0-2-21 16,1 0-22-16,0 0-19 0,0-4-14 0,0 2-9 0,1-3-4 15,-2 1 4-15,1-4 7 0</inkml:trace>
  <inkml:trace contextRef="#ctx0" brushRef="#br0" timeOffset="768946.298">6853 14554 101 0,'2'-6'210'0,"-1"-1"15"0,-1 2 13 0,-1 1 0 0,-1-2-2 0,-1 3-11 0,-3 0-14 0,1 0-19 0,-1 3-18 0,-1 0-22 0,1 1-25 0,-3 2-22 0,1 2-22 0,-2 1-16 0,-1 1-16 0,2 4-13 0,-1 1-14 0,-1 1-10 0,0 2-13 0,1 2-15 0,0 2-14 0,0 2-23 0,0 3-30 0,1 3-54 0,1 0-67 0,0 3-85 0,0 3-95 0,-1 0-48 0,-1 4-22 0,2 0-12 0</inkml:trace>
  <inkml:trace contextRef="#ctx0" brushRef="#br0" timeOffset="773316.7677">7016 14570 153 0,'-2'-3'187'0,"1"-2"-26"0,1 1-12 0,-2 1-5 0,2 1 1 0,-1-1-2 16,-1 1-1-16,2-1-5 0,-2 1-3 0,2 0-12 0,-1 2-11 16,-1 0-11-16,2 0-6 0,0 0-5 0,0 0-3 0,0 0-7 0,0 0-5 15,0 0-7-15,0 0-5 0,0 0-5 0,0 0-3 0,0 0-5 16,0 0-4-16,0 0-5 0,-1 0-2 0,-1 0-2 0,2 2 0 15,-2 0-1-15,2-1 1 0,-2 1-1 0,0 1 0 0,2 0 0 0,-1 1-4 16,-1 0 0-16,2 1-3 0,0 0 0 0,0 0-1 0,0 2 0 16,0-1 0-16,0 2-1 0,0 1-4 0,2-2-2 0,-1 4-5 15,1-3-1-15,0 4-3 0,2-1 1 0,-1 0 3 0,0 2 2 0,2 0 3 16,1 2 2-16,-1 2 0 0,1-2 2 0,-1 2-1 0,1 2 2 0,2 2 0 16,-1-1 1-16,2 2 1 0,-3 2 2 0,2 0 2 0,-1 2 0 15,2 2-2-15,-1 1-2 0,2 2 0 0,-1-1-1 0,0 5-1 0,-1 1-3 16,3 0 0-16,-1 1-2 0,-2 4-2 0,2-2-4 0,0 1-2 15,0 1-4-15,-2 2-4 0,3-2-3 0,-2 2-4 0,-1-1-3 0,3 3-2 16,-3-4 0-16,0 2 4 0,0 1 2 0,1-2 2 0,-1 0 2 0,-3 0 1 16,2-1 3-16,-2 2 2 0,0-4 2 0,0 0 2 0,-2 2 3 15,1-3 2-15,-1-1 2 0,-2-3 2 0,3 2 1 0,-3-3-4 0,2 0-3 16,-3-3-1-16,1 1-1 0,-1-3-1 0,0-4-2 0,0 3-1 16,0-5-1-16,0-1 0 0,0-1-1 0,2-1-1 0,-2-2 0 0,0-3-1 15,0 0 0-15,2-4-1 0,-2 1 1 0,0-2-1 0,0-1 1 16,1-1 0-16,-1-2 3 0,0 0 0 0,0-2 2 0,0 0 2 0,0-1 0 15,0 1 1-15,0-2 2 0,0 1 0 0,0-2-1 0,0 0 1 0,0 0 0 16,0 0-2-16,0 0-1 0,0 0 0 0,0 0-2 0,0 0-2 0,0 0-2 16,0 0-1-16,0 0-2 0,0 0 0 0,0 0-3 0,0 0-2 15,0 0 0-15,0 0-1 0,0 0-2 0,0 0 1 0,0 0-1 16,0 1 1-16,0-1-2 0,0 1 2 0,0 3-1 0,0-3 0 0,0 1 0 16,0 1 2-16,0-3-1 0,0 3 1 0,0-2 1 0,0 2-1 0,2-2 2 15,-2 1 1-15,0 1 0 0,0-1 1 0,0 0-1 0,2 1 0 16,-2-3 0-16,0 2 0 0,1 1 0 0,-1-1 2 0,0 0-2 15,0 1 0-15,0-2 1 0,0 0-1 0,0-1 1 0,0 2 0 0,0-2 1 0,0 0 0 16,0 0 2-16,0 0 1 0,0 0 2 0,0 0 1 0,0 0 2 16,0 0 3-16,-1 0 0 0,1 0 2 0,-2 1 2 0,2-1 1 0,-2 0 0 15,1 0 0-15,-1 0-2 0,-1 0 1 0,0 0-1 0,0 0-1 16,0 0-3-16,-2-1-1 0,0 1-1 0,0 0-1 0,-1-2-2 16,-2 2-1-16,0 0-2 0,-1 0 0 0,-2 0-1 0,0 0 0 0,-1 0 1 15,-3 0 0-15,0 2 1 0,-2-2-1 0,-3 1 2 0,-1 1 0 0,-3 1-2 16,-1-1 2-16,-3 0-2 0,-4 1 1 0,-3 0-2 0,0 2 0 15,-7-2-1-15,-1 1-4 0,-6 1-1 0,0 1-3 0,-5-2 0 0,-1 2-2 0,-3-1-3 16,-2 0-7-16,-2 0-12 0,0 2-15 0,-4-3-22 0,1 1-27 16,0-2-43-16,0 0-53 0,-1 1-89 0,1-3-106 0,1-1-67 15,0-3-47-15,1 0-27 0,3-4-13 0,3-3-5 0,0-2-2 0</inkml:trace>
  <inkml:trace contextRef="#ctx0" brushRef="#br0" timeOffset="793197.3213">17377 8756 11 0,'-4'-7'445'0,"0"-1"9"0,0 1 6 0,-4 1-52 0,1-1-80 0,0 2-80 0,0-1-78 0,-1 1-42 16,0 2-23-16,-3-2-13 0,2 3-5 0,-1 0-4 0,-1-1-1 16,0 3-3-16,1 0-4 0,-2 0-4 0,1 5-4 0,-3-2-6 15,1 2-4-15,-1 2-4 0,0 1-5 0,-2 0-2 0,2 2-2 0,-4 2 0 16,2 0 1-16,-1 3 0 0,1 1-1 0,-1 1 1 0,-1 1 0 0,1 1-3 16,3 2 0-16,-4-1-1 0,1 2-3 0,4 2-1 0,-1 0 0 15,2 1-2-15,0 0-1 0,0 0-2 0,2 2 0 0,2 0-1 0,3 2 1 16,0-3-2-16,1 3-2 0,4 0-2 0,0-2-1 0,5-1-3 15,1 1 0-15,2-2-3 0,3-2-1 0,3 0-1 0,-1 0-3 16,4-1 0-16,3-5-3 0,0 3-3 0,4-6-3 0,-1-1-7 0,3 0-4 16,1-6-8-16,0 1-5 0,1-5-7 0,2-2-5 0,0-2-5 15,0-2-4-15,0-5-2 0,-1 1-3 0,1-6-2 0,-4 0-1 16,3-4 1-16,-2 0 0 0,-4-4 0 0,0-4 4 0,-3 1 2 0,0-2 5 16,-3-4 2-16,-4 0 4 0,-1-2 6 0,-4-2 7 0,-2 1 7 0,-2-2 7 15,-4-1 6-15,-1 2 9 0,-5-1 6 0,-2 0 5 0,-3 3 9 16,-3-2 6-16,-2 5 5 0,-5 0 5 0,1 0 4 0,-3 4 3 15,-2 2-2-15,-2-1-3 0,1 7-5 0,-3-1-4 0,-1 4-10 0,3 2-8 16,-1 2-13-16,1 3-16 0,1 0-16 0,1 5-19 0,2 4-19 16,-1 1-21-16,2 4-25 0,3 2-28 0,2 6-37 0,0-1-39 0,4 3-73 15,1 3-88-15,3 4-83 0,1 1-83 0,2 1-33 0,4 1-11 0,2 1 2 16</inkml:trace>
  <inkml:trace contextRef="#ctx0" brushRef="#br0" timeOffset="793482.5024">17905 8744 434 0,'2'-18'589'0,"-1"2"11"0,-1 1 9 0,-1 1 6 0,-1 1-120 0,-1 1-183 0,0 3-100 0,-3 2-58 0,3-1-31 0,-4 4-20 0,2 1-10 0,0 3-8 0,-3 0-8 0,-1 3-10 0,1 2-9 0,-1 3-13 15,-2 2-12-15,0 4-10 0,-3 2-7 0,2 3-6 0,-1 2-2 0,1 1-3 16,-1 5 2-16,1-1 3 0,2 2 1 0,1 3 3 0,1 0 0 16,0 1 2-16,3 0 0 0,2 1 1 0,3 2-4 0,0-2-1 0,2 1-9 15,3-1-10-15,-1 1-10 0,5-2-10 0,1-1-15 0,0 0-21 16,2-1-21-16,3-1-20 0,0-3-27 0,1-1-26 0,1 0-36 16,1-5-37-16,2-2-57 0,1 1-65 0,-2-4-83 0,3-2-89 0,0-4-39 15,2-3-15-15,-3-1 2 0</inkml:trace>
  <inkml:trace contextRef="#ctx0" brushRef="#br0" timeOffset="793897.1293">18127 8953 122 0,'-7'-7'557'0,"1"-1"10"0,-2 2 0 0,3 2-3 16,0-1-111-16,2 1-163 0,0 0-93 0,1 4-57 0,1-2-33 15,1 2-22-15,-2 2-13 0,2 2-10 0,0-1-11 0,0 3-12 0,2-1-9 16,-1 3-8-16,-1 1-7 0,2 0-2 0,1 1-2 0,-1 2-1 15,-1 1 1-15,1 0 1 0,1 1 0 0,-1 1 0 0,0-2 2 16,-1 3-1-16,-1-1 1 0,0-1-2 0,0 0 1 0,0-1 0 0,-1 1 3 16,-3-2 4-16,1-1 5 0,0 2 5 0,-2-3 6 0,0-1 5 15,0 0 3-15,0-2 4 0,-4 0 3 0,1-2 3 0,2 0 1 0,-1-1 2 16,-2-3 3-16,3 1 1 0,-2-4-4 0,0 1-4 0,0-4-6 16,4 1-5-16,-3-4-7 0,4 1-7 0,0-5-5 0,1 2-5 0,2-3-5 15,0-2-5-15,3 0-5 0,2-2-4 0,2-1-1 0,-1 0-2 16,6-2 0-16,0 1-1 0,1-1 1 0,2 2 0 0,1 0 1 15,1 1-2-15,2 0 2 0,0 2 0 0,0 2 0 0,3 0 2 0,-3 4 0 16,2-3 2-16,-2 4-2 0,-2 3-2 0,4 0-2 0,-7 3 0 16,5 2-2-16,-5 1-1 0,2 2 0 0,-2 2-1 0,-1 2 1 15,-2 2 3-15,0 2 0 0,-2 1 4 0,-1 3 2 0,-3-1 1 0,0 4 3 16,1 1 2-16,-3 0 2 0,-1 0 1 0,-1 3 0 0,-1-1-1 16,-1 1-2-16,-1-2-4 0,0 0-9 0,-1 2-8 0,-1-1-13 0,1-4-14 15,0 2-15-15,-2-2-17 0,2-3-20 0,-1 0-22 0,1-3-24 16,-2 1-24-16,4-2-37 0,-4-3-42 0,5 0-64 0,0-3-73 0,0-4-80 15,0 0-84-15,2-3-37 0,2-3-10 0,1-1 0 0</inkml:trace>
  <inkml:trace contextRef="#ctx0" brushRef="#br0" timeOffset="794098.7755">18661 8707 113 0,'3'-5'574'0,"0"-2"6"0,0 2 13 0,2 3 16 0,-2 2-86 0,2 0-137 0,3 2-89 0,-2 3-65 0,0-2-41 0,3 4-29 0,0 1-17 0,0 4-9 0,3 2-5 0,-2 0-5 0,2 5-6 0,0 0-6 0,-1 1-11 0,0 4-11 0,2 1-11 0,-4 1-11 0,3 1-11 0,-5 4-11 0,1-1-5 0,-3 4-4 0,-2 1-3 0,0 2-3 0,-3-1-11 0,-1 3-15 0,-2 0-18 0,-4 2-17 0,-1-2-27 0,-6 3-31 0,1-2-38 16,-5 3-41-16,-4-2-65 0,-1-3-74 0,-5-1-116 0,-2-1-134 16,-2 1-67-16,-3-4-36 0,-2-1-11 0,-3 0 1 0,0-3 9 15</inkml:trace>
  <inkml:trace contextRef="#ctx0" brushRef="#br0" timeOffset="801029.9552">17008 10423 255 0,'-7'-8'431'0,"2"3"-50"0,0-4-82 0,1 4-59 0,-2-1-50 0,1 0-28 0,0 2-18 0,2-1-10 16,0 1-8-16,-4 1-10 0,6 0-11 0,-4 1-10 0,2 1-7 15,0 1-6-15,0 1-3 0,-1 1-5 0,0 2-4 0,-1 1-4 0,-3 1-3 16,0 3 1-16,0 1 3 0,0 2 0 0,-1 5 4 0,-1-1 2 16,-3 4 3-16,1 2-2 0,1 2-4 0,-3 3-7 0,1 1-7 15,0 3-7-15,-1-1-5 0,0 4-7 0,1 0-5 0,2 2-6 0,-1-2-5 16,2 0-4-16,2 1-4 0,3-3-2 0,-1 2-5 0,5-2-2 16,1 0-2-16,1-1-1 0,5-2-1 0,-1 0 0 0,3-5 1 0,2 3 1 15,2-3 2-15,1-3 0 0,4-1 4 0,1-1 0 0,2-4 1 0,2-2 0 16,-1-2-1-16,4-1 0 0,2-3 1 0,0 0 1 0,1-4-1 15,1-3 0-15,1-3 0 0,0 0-1 0,-2-5 0 0,2-1-3 16,0-2 0-16,-3-2-2 0,2-3 1 0,-7-2 0 0,3-6 1 0,-3 3-2 16,0-3 0-16,-6-5 0 0,1-1-1 0,-4-3 0 0,0-3-2 15,-4-1-2-15,-2-2-2 0,-4-4 0 0,0 2-2 0,-4-3-2 16,-3 1-2-16,-4-2 0 0,0 1-1 0,-4 1-1 0,-3 0-2 0,-2 3-1 16,-2 1 1-16,-3 3-2 0,0 1 0 0,-5 3 1 0,2 1 0 15,-2 5 0-15,-2 0 1 0,1 3 0 0,-2 6 3 0,0 2-4 16,1 3-5-16,-1 3-10 0,0 3-12 0,4 5-18 0,-3 2-19 0,2 5-29 15,2 3-33-15,0 4-50 0,4 2-61 0,-1 4-93 0,3 6-107 16,3 0-57-16,1 4-34 0,3 0-11 0,4 3-3 0</inkml:trace>
  <inkml:trace contextRef="#ctx0" brushRef="#br0" timeOffset="801334.0132">17875 10389 38 0,'-2'-17'526'0,"1"2"10"0,-1 1 7 0,-1-1 8 0,-3 3-104 0,1 2-161 16,0 3-86-16,-1-1-49 0,0 4-29 0,-2 2-15 0,0-1-8 0,0 6-4 15,-2-3-7-15,0 6-12 0,0 2-8 0,0 2-10 0,0 4-6 16,-2 1-6-16,0 4-4 0,4 0-4 0,-2 4-2 0,2 1-1 0,-1 2-3 15,4 1-1-15,0 2-2 0,1 2-1 0,0 1-2 0,4-1-1 16,0 1-2-16,0 2-2 0,2-1-3 0,3-1-4 0,0 0-5 0,1-1-7 16,3 3-9-16,-1-5-11 0,4 2-12 0,-2-3-12 0,2 0-17 15,0-2-16-15,2-1-20 0,-1-1-21 0,3-1-22 0,-2-3-23 16,0-1-32-16,2-2-38 0,1-2-59 0,-2-4-74 0,2 0-74 0,-1-3-77 16,1-2-29-16,-1-3-10 0,2-3 5 0</inkml:trace>
  <inkml:trace contextRef="#ctx0" brushRef="#br0" timeOffset="801731.0205">18090 10587 20 0,'-8'-15'572'15,"-3"-1"16"-15,3 4 8 0,0 1 9 0,2 0-88 0,-2 2-138 0,3 1-92 16,1 3-69-16,-1-2-45 0,2 4-33 0,1 1-22 0,2 2-17 16,-2 2-16-16,2 1-17 0,2 4-15 0,0 3-14 0,-1-2-10 15,2 4-8-15,1 0-6 0,0 4-1 0,0 1-2 0,1 2 1 16,-1-1-1-16,1 3-1 0,-2 1-1 0,0 0-2 0,2-1-2 0,-2 2-2 15,-1-3 0-15,-1 1-3 0,-1 0-2 0,0-1-1 0,-1-2-2 16,-1 0 0-16,0-2-1 0,-1 0 0 0,0-2 0 0,-2-2 2 0,2 0 2 16,-3-3 3-16,1-1 3 0,0-1 4 0,1-1 3 0,-3-2 1 15,2 0 3-15,-1-4 1 0,2 0 1 0,-1-4 2 0,0 1 0 16,0-2 1-16,0-4-1 0,2 0 0 0,0-2-2 0,2-2-2 0,1-2-4 16,4-3-5-16,-1-2-3 0,2 1-2 0,3-4-4 0,0-1-1 15,5 2-3-15,-2-2 0 0,3 1-2 0,0-1-2 0,2 3-2 0,-2 0 1 16,3 1-1-16,0 4-1 0,-2 0 2 0,0 1 1 0,2 4 0 15,-3-1 0-15,0 5 1 0,2 2 1 0,-2 1 0 0,1 2 1 0,0 4 2 16,-2 2 1-16,3 1 1 0,-4 2 1 0,1 5-1 0,0 0 1 16,0 3 1-16,-3 2 0 0,0 1 0 0,0-1-3 0,-1 5-2 15,-3-1-7-15,1-1-7 0,-3 4-9 0,1-4-11 0,0 1-9 16,-1 0-13-16,-2 0-11 0,-1-3-15 0,1 0-13 0,-2-1-17 0,0-2-18 16,-2 0-20-16,2-3-17 0,-3 0-23 0,1-3-24 0,0 0-43 0,-1-4-52 15,0 2-64-15,-2-4-71 0,2-1-35 0,-4-4-19 0,2-1-3 16</inkml:trace>
  <inkml:trace contextRef="#ctx0" brushRef="#br0" timeOffset="801998.4483">18412 10306 480 0,'5'-19'498'0,"0"0"14"0,0 2-73 0,0 3-114 16,-1 1-67-16,0 2-46 0,2 1-33 0,-3 0-28 0,2 2-21 15,-2-1-18-15,0 6-18 0,2-1-17 0,-2 1-15 0,5 2-15 0,-5 1-11 16,2 1-11-16,-2 2-6 0,0 2-2 0,2 2 0 0,-2-2 2 15,0 2 3-15,0 3 4 0,-1 0 6 0,-1 2 4 0,-1 0 4 0,0 0 4 16,-1 2 2-16,1 1 2 0,-5 0 2 0,4-2 1 0,-2 4-3 16,-1-2-1-16,1 0-3 0,1 0-1 0,-1-2-4 0,2 2-3 15,-3-1-3-15,3-1-4 0,-1-1-2 0,2 0-1 0,0-1-1 0,2-1-2 16,-1-2 0-16,4 2 0 0,0-3 0 0,2 2-3 0,2-4-7 16,0-2-10-16,6 2-17 0,0-4-18 0,6 1-28 0,-4-2-30 0,7-2-41 15,0 1-49-15,1-4-89 0,1 0-109 0,0 0-94 0,3-2-82 16,-1-3-43-16,2 0-20 0,0-4-5 0</inkml:trace>
  <inkml:trace contextRef="#ctx0" brushRef="#br0" timeOffset="802216.1311">19059 10128 52 0,'-5'-5'592'0,"3"2"19"16,-3 1 18-16,3-1 17 0,0-1-97 0,2 3-153 0,0-1-89 15,0 0-56-15,0 2-36 0,2 0-28 0,0 0-18 0,3 0-17 0,-1 2-16 16,1 1-15-16,1 1-18 0,2 4-14 0,1 0-15 0,2 2-12 15,2 0-9-15,0 4-5 0,1 2-2 0,3 1 1 0,-2 3-1 16,3 1 1-16,0 1-1 0,-4 4-3 0,5 1-3 0,-3 2-4 0,0 4-3 16,-2 2-6-16,-2 3-3 0,0 1-5 0,-6 3-7 0,0 0-9 15,-4 3-14-15,-4 0-16 0,-4 1-21 0,-4 2-25 0,-2 1-29 16,-4-3-29-16,-6 5-33 0,-5-1-37 0,0-3-46 0,-4 2-55 0,-2 1-99 16,-4-2-126-16,-3 0-69 0,0 1-42 0,-5-5-12 0,-2-1 2 0,-1 0 13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1:57:44.066"/>
    </inkml:context>
    <inkml:brush xml:id="br0">
      <inkml:brushProperty name="width" value="0.05292" units="cm"/>
      <inkml:brushProperty name="height" value="0.05292" units="cm"/>
      <inkml:brushProperty name="color" value="#FF0000"/>
    </inkml:brush>
  </inkml:definitions>
  <inkml:trace contextRef="#ctx0" brushRef="#br0">3516 1971 303 0,'0'-11'483'0,"0"1"-60"0,2-1-96 0,-2 0-61 0,2 3-46 16,-1-2-23-16,-1 1-12 0,2 1-9 0,-2-1-2 0,1 0-6 0,1 1-3 15,-2 1-9-15,3-1-8 0,-3 3-8 0,2-4-10 0,1 4-8 0,-3-2-8 16,3 2-9-16,-2 0-5 0,1-1-6 0,-2 2-6 0,2 1-6 0,-1 0-6 15,-1-1-4-15,2 2-4 0,-2 0-6 0,1-1-6 0,-1 2-6 0,0 1-6 16,0 0-7-16,0 0-7 0,0 0-8 0,0 0-8 0,0 0-8 0,0 0-4 16,0 1-6-16,0 2-1 0,0 1-4 0,0 3-2 0,0-1 0 0,0 1 0 15,-1 3 0-15,1-1-1 0,-2 4 3 0,2-1 2 0,-1 1-1 0,-1 2 0 16,0 2 1-16,-2 0 1 0,1-1-3 0,1 2-3 0,-1 2-8 0,0-1-9 16,0 0-11-16,-1 2-13 0,1 0-13 0,0-1-15 0,0 0-18 15,-2 0-20-15,4 2-25 0,-1-3-27 0,-1 2-37 0,3-3-44 0,0 1-66 16,0-1-73-16,0-1-69 0,2-3-67 0,-1 2-26 0,2-3-8 0,2-1 6 15</inkml:trace>
  <inkml:trace contextRef="#ctx0" brushRef="#br0" timeOffset="347.8473">3806 1953 167 0,'-2'-7'549'0,"-1"2"7"0,0 0 5 0,1 1 5 0,-1 0-105 15,1 2-159-15,1-1-98 0,-1 2-68 0,-1-1-38 0,1 2-25 0,1 0-11 16,-1 2-7-16,-2 1-7 0,1 0-6 0,-1 2-10 0,1 1-8 0,0 1-7 16,0 3-7-16,0 0-3 0,-1 2-3 0,1-2 1 0,-1 4-1 0,2-2 1 15,-1 2-1-15,0 1 1 0,1 0-1 0,-1-1 1 0,3 0 0 0,-2 0-1 16,1 0-3-16,1 0-3 0,0 0-4 0,0-3-4 0,1 3-5 16,1-3-5-16,-2-1-6 0,3 3-3 0,-1-4-3 0,-1-1-1 0,3 0-1 15,-1-2-1-15,1 0 0 0,-1-2 1 0,1 0 4 0,-1 0 3 0,2-4 2 16,-2 0 5-16,2 0 4 0,2-4 5 0,-2 3 3 0,0-3 5 0,0-2 0 15,-1-1 2-15,1 1 1 0,0-6 0 0,1 3-1 0,0-4 0 16,-1 0 1-16,-1-2 3 0,0 0 5 0,-2-2 2 0,1 0 4 0,-3-2 3 16,3 2 3-16,-3-2 6 0,-3 1 4 0,2 0 5 0,-1 0 3 0,-1 1 4 15,0 0 2-15,-1 2 1 0,-1 0-1 0,-1 2-3 0,0 1-3 0,1 0-7 16,0 0-3-16,1 4-6 0,-1 0-8 0,-2 2-9 0,2 0-13 0,-2 2-14 16,1 0-14-16,-1 4-16 0,2 0-19 0,-2 2-24 0,0 3-27 0,1-1-38 15,0 2-43-15,-1 3-87 0,1 1-110 0,1 4-76 0,2 0-59 0,-2 1-23 16,2-1-8-16</inkml:trace>
  <inkml:trace contextRef="#ctx0" brushRef="#br0" timeOffset="572.1996">4215 2242 14 0,'0'-6'594'0,"-3"2"11"15,1-1 10-15,1 3 8 0,-1-3-26 0,0 2-44 0,-2-1-126 0,3 4-161 16,-1-3-93-16,0 3-55 0,2 0-28 0,0 0-16 0,0 0-8 0,-1 0-7 16,-1 0-8-16,2 3-12 0,-2 1-15 0,1-1-19 0,-1 2-18 15,-1 0-20-15,1 1-18 0,1 3-21 0,-2-1-22 0,-1 0-22 0,0 2-28 16,1 2-32-16,0-2-54 0,-1 2-60 0,1 0-99 0,0-1-116 0,1 2-60 16,-1-1-33-16,0 2-9 0,-1-1 2 0</inkml:trace>
  <inkml:trace contextRef="#ctx0" brushRef="#br0" timeOffset="1665.8964">4635 1956 178 0,'0'-3'214'0,"0"1"-32"0,0 1-22 0,0 1-16 0,0-2-9 0,-1 0-8 15,-1 2-3-15,2-1-4 0,0 1-4 0,-1 0-4 0,-2-1-7 0,3 1-3 16,0-2-6-16,0 2-3 0,-2-1-4 0,2 1-4 0,0-2-3 16,0 2-1-16,-1-1-3 0,-1-1-3 0,2 2-3 0,-2-1-2 0,2 1-1 0,-1-2-1 15,1 1-1-15,-2 1-4 0,1-4-2 0,-1 4 1 0,2-1-1 0,-2-1-1 16,1 0-2-16,1 1 0 0,-2-3-2 0,2 3-1 0,-1-1-1 15,-1 0-1-15,2-1-1 0,0 3-1 0,-2-2 0 0,2 0-2 0,0-1-1 16,0 1-3-16,-1-1-4 0,1 3-1 0,0-4-4 0,0 3-4 0,-2-1 0 16,2-1-3-16,0 1-3 0,0 1-2 0,0 0-4 0,0 1-3 0,0 0-4 15,0 0-2-15,0 0-3 0,0 0-2 0,0 0-3 0,0 0-3 0,0 0-3 16,0 0-4-16,0 0-2 0,0 0-1 0,0 0-1 0,-1 0 0 0,-2 1-2 16,3 2 1-16,-2-2-1 0,2 3 2 0,-1 1 0 0,-1-2 0 0,2 1 2 15,-2 1 1-15,1-2 1 0,1 4 1 0,-2-1 2 0,2 0 1 0,-1 1-1 0,-1-1 1 16,2 2-1-16,-3-1 1 0,3 1 1 0,-2 0-2 0,1 1 1 15,-1-2 1-15,0-1-2 0,-1-1 2 0,3 3 0 0,-4-2 1 0,4 2 1 16,-2-2 0-16,2-1 0 0,-1 2 1 0,-1-2 0 0,2 0 1 0,-2 2 1 16,1-4-1-16,1 1 1 0,-2-3 2 0,2 3 0 0,0-1 3 0,0-2 1 15,0 0 2-15,0-1 2 0,0 0 3 0,0 0 3 0,0 0 1 0,0 0 2 16,0 0 2-16,0 0 0 0,0 0 0 0,0 0 0 0,0 0-3 16,2-2 0-16,-1 0-4 0,1-1-3 0,1 0 0 0,-1-1-4 0,2 1-2 15,-1-1-3-15,1-1-2 0,-1 0-5 0,0 0 0 0,2 0-2 0,-2 1-3 16,2 0 0-16,1-1-1 0,-1 2-1 0,-1-1 0 0,3 1-1 0,-2 0-1 15,2 1-1-15,-2 1-2 0,1-3-1 0,1 4 1 0,-1-1-2 0,2 1 0 16,-2 1-1-16,-1-1 1 0,2 4 0 0,-1-1-1 0,3-2 2 0,-4 4 2 16,3-1-1-16,-3 1 2 0,2 1 2 0,0 1 2 0,-1 1 1 15,-1 1 2-15,1-1 0 0,2 2 3 0,-3 0 1 0,0 1 3 0,-1 1 2 16,0-2 1-16,-1 2 1 0,0 0-1 0,1 0 2 0,-2-1 1 0,1 1 1 16,-3-1 1-16,0-1 3 0,0 0 4 0,0 1 6 0,0-3 3 0,-1-1 4 15,-1 0 5-15,-2 0 2 0,0 0 4 0,1-3 1 0,-2 0 2 0,1 1 2 16,-3-2 0-16,-2-1 2 0,3 3-2 0,-2-5-5 0,-1 0-5 15,-1 0-10-15,0 0-12 0,0 0-19 0,0-5-18 0,-2 3-22 0,1-1-23 0,-1-2-29 16,2 1-30-16,-2 0-40 0,2-3-44 0,1 0-70 0,-2 0-85 16,3 0-86-16,1-1-88 0,1-3-40 0,-1 1-15 0,2-2-1 0</inkml:trace>
  <inkml:trace contextRef="#ctx0" brushRef="#br0" timeOffset="1828.3609">4650 1878 183 0,'0'-3'568'0,"0"-1"16"0,0 3 12 0,0-2 11 0,0 2-97 0,2-1-147 0,-1-1-90 16,-1 2-57-16,2-1-35 0,-1 1-22 0,-1-1-18 0,2 0-12 0,-2 2-18 16,4-1-18-16,-2 1-16 0,1-1-17 0,0 0-15 0,0 1-14 15,2-2-15-15,0 1-20 0,0 1-17 0,4-2-21 0,-1 0-19 0,2 2-22 16,0 0-23-16,2 0-26 0,-1 0-31 0,5 0-32 0,-2 0-48 0,2 0-58 16,2 0-89-16,-3 0-103 0,5 2-61 0,-4 0-37 0,3-2-10 0,-3 1 0 15</inkml:trace>
  <inkml:trace contextRef="#ctx0" brushRef="#br0" timeOffset="2031.0916">5154 2109 70 0,'0'4'528'0,"0"2"9"0,0 1 7 0,0 0-63 0,0-2-101 0,0 4-92 15,0-4-89-15,0 3-51 0,0-1-29 0,0 1-16 0,0 1-5 16,0 0-6-16,0-1-6 0,0 1-11 0,0 3-12 0,0-2-10 0,0 0-9 15,0 1-15-15,0-1-14 0,0 3-20 0,0-1-20 0,0 0-27 0,0-2-33 16,-2 1-51-16,2 0-61 0,0 0-108 0,-3-1-130 0,3 0-69 16,-2 2-35-16,1-5-19 0,1 0-11 0</inkml:trace>
  <inkml:trace contextRef="#ctx0" brushRef="#br0" timeOffset="2967.1994">5475 1885 276 0,'-2'0'322'0,"1"-1"-40"0,-1 1-32 15,2-3-23-15,-3 3-14 0,3 0-10 0,-2 0-8 0,1 0-7 16,1 0-9-16,0 0-10 0,0 0-11 0,0 0-8 0,0 0-9 0,0 0-9 16,0 0-6-16,0 0-9 0,0 0-7 0,0 0-9 0,0 0-4 15,0 0-6-15,0 0-6 0,0 0-4 0,0 0-3 0,0 0-5 0,0 0-4 16,0 0-5-16,0 0-4 0,0 0-3 0,0 0-4 0,0 0-4 0,0 0-1 15,0 0-3-15,0 0-1 0,0 0-3 0,0 0-2 0,0 0-3 0,0 0-2 16,0 0-3-16,0 0-1 0,0 0-2 0,0 0-3 0,0 0-2 16,0 0 0-16,0 0-2 0,0 0-2 0,0 0 0 0,0 0-1 0,0 0-1 15,0 0 0-15,0 0 0 0,0 0 0 0,0 0 0 0,1 0-2 0,1 0 1 16,-2 0 0-16,0 0 0 0,0 0-2 0,0 0 1 0,0 0-2 0,2 0 0 16,-1-2-1-16,-1 2-1 0,0 0 0 0,0 0-1 0,0 0-1 15,0 0-1-15,0 0-1 0,0 0-1 0,0 0-1 0,0 0-1 0,0 0-1 16,0 0 1-16,2 0-1 0,-2 0-1 0,0 0 1 0,0 0-2 0,0 0 0 15,0 0 0-15,0 0 0 0,0 0-1 0,0 0 1 0,0 0 2 0,0 0-2 16,0 0 1-16,0 0 1 0,0 0 1 0,0 0 0 0,1 0 1 0,-1 0 0 16,0 0 2-16,0 0 1 0,0 0 1 0,0 0 1 0,2 0 0 0,-2 0 0 15,0-1 2-15,0 1 0 0,2 0-1 0,-2 0 0 0,1-2 1 16,-1 2-1-16,0-1-1 0,3 1-1 0,-3-2 0 0,2 0-2 0,-1 2-2 16,-1-1 1-16,2 1-3 0,-1-1 1 0,1-1-2 0,1 2-1 0,-1-3-2 15,-1 3-1-15,1-3-2 0,1 2 0 0,1-1-2 0,0 1-2 0,2-3 1 16,-3 3-1-16,2 1-1 0,2-2 0 0,-1 2-1 0,2-2-2 15,-2 1 0-15,4 1 0 0,-2-2-1 0,1 0 0 0,-1 2-3 0,2 0-1 16,0 0-3-16,-2 2-4 0,0 0-3 0,0-2-2 0,2 3-4 0,-2-1-2 16,-2-1-1-16,0 4-2 0,0-2 0 0,-1 2-1 0,0-1-1 0,-2 1 2 15,0 1 1-15,1-1 3 0,-3 3 4 0,-1-1 3 0,0 2 4 16,0-2 3-16,-3 1 3 0,0-1 2 0,1 0 3 0,-3 0 1 0,1 1 0 16,-1 1 0-16,-3-1 1 0,2-1 0 0,-1 0 1 0,-1 1 0 0,1 1 1 15,-1-1 0-15,0-2 2 0,0-1-1 0,-1 2 1 0,2-1 2 16,-1-2 0-16,2 2 2 0,-2-4 1 0,3 3 1 0,-1-1 2 0,1-1 1 15,2-1-1-15,0 1 0 0,-2-3-2 0,4 2-1 0,-1 0-1 0,2-2-4 16,0 0-2-16,0 0-4 0,0 0-6 0,0 0-6 0,3 0-5 16,0-2-6-16,0 0-4 0,-1 2-4 0,4 0-3 0,-2-3-3 0,0 3 0 15,3-4-1-15,0 3 1 0,0-1 1 0,1 0 1 0,0-1 5 0,3 1 2 16,-2 2 5-16,-1 0 4 0,3 0 4 0,0 0 3 0,-3 0 3 16,3 0 2-16,-3 0 2 0,3 5 2 0,-2-5 2 0,-1 4 0 0,0 1 1 15,1-2 1-15,1 1 0 0,-3 1 2 0,-1 0 1 0,1 1 2 16,0 0 3-16,-2 1 0 0,-2 3 2 0,2-3 4 0,-2 1-1 0,0 4 3 15,-1-3 4-15,0 1 6 0,-2-1 5 0,0 0 8 0,-2-1 8 0,0 0 7 16,-2 2 7-16,0-3 5 0,-2 0 6 0,-1 1 3 0,0-1 2 16,-1-2 3-16,-2 1 0 0,-2-1 0 0,2-1-1 0,-3-1-5 0,-1 0-6 15,2 0-5-15,-2-1-7 0,1 1-9 0,-3-3-10 0,5 0-14 16,-3 0-15-16,1 0-20 0,2-2-22 0,0 1-28 0,2-2-33 0,-1 0-43 16,2-1-51-16,2 2-81 0,1-3-97 0,0 1-86 0,4-1-84 0,1 1-40 15,1-2-18-15,4-1-4 0</inkml:trace>
  <inkml:trace contextRef="#ctx0" brushRef="#br0" timeOffset="3143.088">6099 2213 236 0,'5'5'561'0,"0"0"14"0,0-1 12 0,-1-1 12 16,-1 2-104-16,0-2-162 0,2 1-91 0,-3-1-58 0,-1 2-27 0,1-2-15 15,0 1-5-15,-1 0-4 0,-1 1-9 0,2 0-11 0,-2 0-13 0,2 2-15 16,-1-2-15-16,-1 4-16 0,2-4-20 0,-1 3-24 0,-1-1-27 15,0 2-28-15,0 1-31 0,0 0-35 0,0 0-44 0,0 1-50 0,-1 2-110 16,-1-4-139-16,2 3-86 0,-1 0-60 0,-1 1-29 0,2-4-12 16,0 1 0-16</inkml:trace>
  <inkml:trace contextRef="#ctx0" brushRef="#br0" timeOffset="3514.9116">6436 2043 163 0,'-7'-12'604'0,"3"1"3"0,-2-1 6 16,1 2 6-16,2 0 7 0,0 0-129 0,1 0-193 0,0 1-106 16,1 0-63-16,-1 1-32 0,2 1-17 0,2-1-11 0,-1 3-4 0,1-4-4 15,1 6-2-15,0-4-8 0,1 2-8 0,1 1-6 0,2-1-9 0,-1 2-9 16,4 1-11-16,-1-1-7 0,-1 3-8 0,2 0-6 0,-1 0-4 0,4 0-3 15,-4 3-1-15,2-2-2 0,0 3-2 0,-1 1-2 0,1 2 0 0,-3 2-1 16,0-2-2-16,-2 3-1 0,0-1-2 0,-1 3 1 0,-2 1 4 16,-3 2 2-16,0-3 4 0,-1 3 5 0,-3 2 5 0,-3-1 8 15,-1 3 8-15,0-2 8 0,-2 0 8 0,-2 0 7 0,1 0 6 0,-2 2 6 16,0-4 4-16,-1-1 1 0,3 3 2 0,0-2-1 0,-1-1-1 0,0-3-3 16,4 0-2-16,-1 0-3 0,3-1-5 0,1-1-4 0,0-2-6 15,2 2-7-15,3-4-8 0,0 2-13 0,1-3-16 0,4 0-21 0,0-1-26 16,3 0-28-16,3-1-31 0,3-1-42 0,4-1-49 0,1-1-90 0,3-1-107 15,5-1-99-15,-1 0-92 0,4-1-44 0,0 0-21 0,2-3-2 16,1 2 5-16</inkml:trace>
  <inkml:trace contextRef="#ctx0" brushRef="#br0" timeOffset="3684.0351">7153 2256 358 0,'-6'5'583'16,"3"0"12"-16,0 0 11 0,0 0 8 0,-2 0-111 0,3-1-174 0,-1 3-100 15,0-2-66-15,0-1-34 0,1 2-16 0,-2 0-9 0,2 0-2 0,2 0-10 16,-1 3-10-16,-1-2-16 0,2 3-17 0,0 2-21 0,0-2-23 16,2 2-20-16,-1-1-22 0,-1 2-24 0,2-1-24 0,-2 2-32 0,1 2-33 15,2-3-49-15,-1 2-55 0,-1 0-97 0,1 1-120 0,1-4-71 16,-3 1-44-16,2-2-17 0,-1 2-3 0,-1-3 8 0</inkml:trace>
  <inkml:trace contextRef="#ctx0" brushRef="#br0" timeOffset="4065.8671">7558 1945 379 0,'2'-9'533'0,"-1"0"13"16,-1 2-66-16,2 0-104 0,-2 0-78 0,2 2-65 0,-1 0-34 0,-1 0-19 16,2 0-8-16,-2 3-2 0,1-1-7 0,-1 0-8 0,0 0-11 15,2 1-14-15,-2 0-13 0,0 2-14 0,0 0-12 0,0 0-13 0,0 0-14 16,0 0-15-16,0 0-9 0,0 0-12 0,0 0-7 0,0 0-6 0,0 4-4 16,0-3-1-16,0 1-1 0,-2 1 1 0,2 0 1 0,-1 1 0 0,1-1 0 15,0 4 1-15,-2-4 1 0,2 4 1 0,-1-2 1 0,-1 2-1 16,2 0-1-16,-2 1-1 0,2-1 0 0,-1 2-3 0,-1 0-1 0,2 0-2 15,-1 2 1-15,-1-1-1 0,2 1-2 0,-2-1 1 0,2 2-2 0,-1 0-1 16,-1-1-5-16,2 3-6 0,-3 1-9 0,3-4-10 0,-2 3-14 0,-2-1-15 16,2 2-16-16,1 0-20 0,-1-1-20 0,-1 0-24 0,0 3-29 15,0-2-30-15,-1 0-43 0,1 0-51 0,-2-2-76 0,1 2-87 0,-1 0-62 16,-1-3-46-16,1 2-16 0,0-3-1 0</inkml:trace>
  <inkml:trace contextRef="#ctx0" brushRef="#br0" timeOffset="4382.238">7868 2325 77 0,'3'-4'605'0,"-1"2"20"0,0-1 18 0,-1 0 18 0,2 0 15 0,-2 0-105 0,-1 1-166 0,2-1-99 0,-2 2-63 16,2 0-38-16,-2-1-24 0,0 2-17 0,0 0-13 0,0 0-17 16,0 0-18-16,0 0-20 0,0 0-21 0,0 2-18 0,-2 0-16 15,2 3-16-15,-2-1-14 0,-2 2-17 0,3 2-17 0,-3 1-20 0,1 1-19 16,-2 1-22-16,0 1-24 0,-1 1-30 0,0-1-30 0,0 2-46 15,-1 1-54-15,2 2-110 0,-1 0-137 0,-3-2-86 0,2 1-58 0,1 1-23 16,1-2-3-16,0-1 7 0,-1-1 10 0</inkml:trace>
  <inkml:trace contextRef="#ctx0" brushRef="#br0" timeOffset="4700.2969">8402 2021 127 0,'0'-11'653'0,"2"-2"-8"0,-1 1-24 16,-1 3-70-16,2-4-92 0,-2 4-103 0,2 0-110 0,-1 2-57 0,-1 1-31 15,2 0-18-15,-1 2-9 0,-1-1-8 0,2 1-4 0,-2 1-13 0,2 1-14 16,-1 0-15-16,1 2-15 0,1 4-15 0,0-4-14 0,-2 5-14 15,1 2-13-15,1-2-10 0,-1 3-5 0,-1 2-1 0,3 1 2 0,-1 1 3 16,-2 1 2-16,1 3 2 0,1-2 4 0,-1 3-2 0,-2-1-2 16,2 3-8-16,-1 0-12 0,-1-1-14 0,0 1-15 0,0 0-20 0,-1 1-21 15,-1 0-27-15,0-2-28 0,1 3-37 0,-1-2-39 0,0-1-70 0,1-1-79 16,-1 0-88-16,2 0-91 0,2-5-39 0,-1 0-12 0,3-2 1 16</inkml:trace>
  <inkml:trace contextRef="#ctx0" brushRef="#br0" timeOffset="5016.8859">8764 2100 321 0,'-2'-8'622'0,"-1"2"13"15,-1 0 10-15,1 2 7 0,0 0-104 0,-1-1-161 0,1 1-102 0,0 4-74 16,1-3-43-16,-1 3-30 0,0 0-16 0,0 3-9 0,-2 1-12 16,1-1-11-16,0 2-12 0,-1 0-10 0,-1 1-10 0,1 3-7 15,-1 2-6-15,0-1-5 0,3 2-4 0,-1-2-3 0,0 4-5 0,0-2-7 16,3 2-7-16,-1-1-7 0,1 2-10 0,1 1-9 0,1-3-11 0,1-2-9 15,1 4-10-15,0-3-8 0,2 0-8 0,0 0-5 0,1-2-5 16,3-1-7-16,-1-2-1 0,-1 1-2 0,1-3 3 0,1-2 3 0,1 1 5 16,-1-3 9-16,2-1 7 0,0 0 7 0,-1-3 8 0,2-2 7 0,-2 0 6 15,0-1 5-15,0-3 4 0,-2 0 5 0,2-1 2 0,-1-2 3 16,-1-4 0-16,0 3 2 0,0-4 0 0,0 1 1 0,-3-1 2 0,-1-3 3 16,-2 3 4-16,1-1 2 0,-3 2 2 0,-1-3 1 0,-1 3 0 0,-1 1-2 15,-2 2-1-15,0 1-2 0,-4-2-1 0,1 4-4 0,0 2-8 16,-3 1-9-16,-2 2-15 0,2 0-20 0,-3 4-24 0,1 1-29 0,-2 1-39 15,0 2-42-15,1 3-85 0,-2 0-104 0,2 3-90 0,1 0-79 0,1 3-39 16,1 0-18-16,3 2-4 0</inkml:trace>
  <inkml:trace contextRef="#ctx0" brushRef="#br0" timeOffset="5199.9917">9184 2416 195 0,'4'0'639'0,"0"0"6"16,0 0 3-16,-1 0 1 0,-1 0-37 0,-1 0-55 0,2 0-130 0,-3 0-164 16,2 0-98-16,-2 2-63 0,2-1-35 0,-1 1-22 0,-1 0-15 15,0 1-11-15,0 2-18 0,0-1-20 0,-1 1-22 0,-1 2-25 0,2 1-30 16,-2-2-34-16,-1 3-44 0,2 0-50 0,-3 1-102 0,1 2-130 16,0-3-77-16,-2 3-54 0,1-2-27 0,1-1-11 0,-1-2 2 0</inkml:trace>
  <inkml:trace contextRef="#ctx0" brushRef="#br0" timeOffset="5564.384">9490 2118 486 0,'1'-7'621'0,"2"0"14"0,-3-1 15 16,2 4 15-16,-2-2-72 0,2 2-112 0,-2-1-108 0,0 3-103 0,0-1-60 15,0-1-37-15,0 3-23 0,0-1-10 0,0 2-14 0,0 0-13 16,0 0-14-16,0 0-14 0,-2 2-17 0,2-1-14 0,-2 1-13 0,2 1-13 16,-1 1-7-16,1 1-6 0,0-1-4 0,0 2-2 0,0 0-1 0,0 2 1 15,0-1 2-15,1 1 2 0,-1-1-1 0,2 3 2 0,1-1-2 16,0-3 2-16,1 4-2 0,-1-2-1 0,3 2 0 0,0-2 0 0,-1 4-2 16,3-3 0-16,-1-1-2 0,3 2 1 0,-2 1 0 0,0 0-1 15,0-1-1-15,1 1-3 0,1 1 0 0,-2-2 0 0,1 2-2 0,-1-1 0 16,-1-1-2-16,-1 0 0 0,3 0-2 0,-4 4 1 0,0-6-1 15,0 1-2-15,-2 2 1 0,0-4-1 0,-1 1 0 0,-1 0-2 0,-1-1 0 16,0 1-2-16,0-3-2 0,-3-1-5 0,2-1-5 0,-3 2-9 16,0-1-13-16,-1-3-18 0,-2 1-20 0,-3-2-22 0,0-2-23 0,0-1-25 15,-2 0-31-15,-3-1-32 0,0-3-47 0,2 2-53 0,-4-5-85 16,2 3-98-16,-2-4-71 0,3 1-55 0,-2-1-17 0,5-3 1 0,-3 2 12 16,4-1 17-16</inkml:trace>
  <inkml:trace contextRef="#ctx0" brushRef="#br0" timeOffset="5700.4364">9507 2128 246 0,'8'-5'522'0,"1"1"10"0,-1-2 8 0,2 2 6 16,2-1-101-16,-2 1-153 0,1-2-89 0,2 0-54 0,0 0-30 15,0 1-19-15,0 0-14 0,1-2-13 0,-1 2-23 0,3-2-26 0,-2 2-34 16,2 1-35-16,-2-2-40 0,3 3-43 0,-1-1-70 0,0 1-84 0,-2-2-100 16,2 2-104-16,-3 0-55 0,2 2-29 0,-2-1-16 0,0 2-7 0</inkml:trace>
  <inkml:trace contextRef="#ctx0" brushRef="#br0" timeOffset="5896.8054">10016 2430 324 0,'2'8'549'0,"-1"-1"4"0,1 0 5 0,0 1-85 15,-1-1-133-15,2 1-89 0,-1 1-68 0,0-2-41 0,-1 0-22 0,2 1-19 16,-2-1-14-16,1 2-15 0,-2-1-14 0,0 0-14 0,-2-1-15 15,1 1-16-15,-2 0-21 0,0 2-29 0,1-1-33 0,-1-1-53 0,-2-1-60 16,2 0-107-16,-2-1-129 0,2 0-66 0,-2 1-33 0,1 0-19 16,1-3-10-16,0 0-3 0</inkml:trace>
  <inkml:trace contextRef="#ctx0" brushRef="#br0" timeOffset="6381.2827">10421 2111 232 0,'-3'-11'690'0,"-1"-1"-9"0,1 1-20 0,0-1-2 0,1 2 6 15,1-1-108-15,-1 2-163 0,2 0-98 0,-1 2-66 0,1-1-36 0,0 0-22 16,0 2-10-16,1-1-6 0,-1 2-7 0,2-2-8 0,-1 2-12 0,1 1-14 15,0-1-15-15,-1 2-16 0,2 1-15 0,-1-1-17 0,1 0-14 0,1 0-15 16,-1 3-10-16,1-2-9 0,1 2-6 0,1 0-5 0,-1 2-4 16,0-2-4-16,1 3-5 0,3 0-8 0,-2 0-7 0,1-1-8 0,1 3-6 15,-3 2-7-15,1-2-7 0,1 2-5 0,-2-2-4 0,2 2-2 16,-2-1-4-16,-1 2-3 0,0 0-1 0,0-1-1 0,-1 1 1 0,-1 1 3 16,1-1 4-16,-3 1 6 0,2-1 6 0,-3 1 7 0,2 0 5 0,-2 0 6 15,0-1 4-15,0 0 2 0,0 2 4 0,-2-1 4 0,2-1 3 0,-1-1 4 16,-1 0 5-16,2 1 4 0,-1-1 4 0,-1 1 2 0,2 1 2 15,-2-2 1-15,2-2 0 0,-1 4 2 0,-1-4 0 0,2 3 2 0,-3-1 1 16,3 0 0-16,-1-1 2 0,-1 1 0 0,-1-1 0 0,1 2 0 16,1-1 0-16,-1 0 0 0,-1 1 1 0,0-1 0 0,0 2 0 0,-1-1 0 15,-2 0 2-15,3-1-2 0,-2 1 0 0,2-2 2 0,-2 1-2 16,2-2 1-16,-2 4-1 0,2-4 2 0,-3 2-1 0,1-1 1 0,1 1-2 16,0-4 0-16,-1 2-1 0,2-1-2 0,-3-1-1 0,3 2-4 15,-2-2-5-15,2-2-8 0,-2 1-12 0,2-1-12 0,-2-1-18 0,0 0-18 0,0-1-23 16,1-1-25-16,-1 1-31 0,1-2-33 0,0-2-63 0,1 1-77 15,0-2-93-15,1 1-102 0,0-3-47 0,2-4-21 0,2 3-4 0,0-4 5 16</inkml:trace>
  <inkml:trace contextRef="#ctx0" brushRef="#br0" timeOffset="6583.1674">10920 2360 330 0,'3'12'580'0,"1"-2"16"0,-3 0 15 0,2-1 15 0,-1 0-84 0,-2 0-137 0,2 0-83 0,-1-2-54 0,-1 1-34 16,0-1-25-16,0-2-18 0,0 1-20 0,0 0-16 0,0-2-17 15,-1 3-16-15,-1-3-18 0,2 2-20 0,-2-1-25 0,2 0-30 16,-1 2-33-16,-1-2-38 0,2 2-39 0,-1-2-41 0,-1 0-44 0,2 1-70 16,-2 0-85-16,1 0-116 0,1-1-135 0,0 1-68 0,1-1-35 0,1 0-14 15,0 0-4-15,2 0 6 0</inkml:trace>
  <inkml:trace contextRef="#ctx0" brushRef="#br0" timeOffset="6965.0177">11453 2178 646 0,'0'-11'671'0,"0"-1"-24"0,0 0-7 0,2 4 2 0,-1-6-121 15,1 6-183-15,-2-1-103 0,3 0-61 0,-2 2-31 0,1-1-18 0,-1 1-9 16,1 1-5-16,1-1-4 0,-1 2-6 0,-1 1-11 0,1-1-12 16,1 0-15-16,1 2-15 0,-1 1-15 0,0 2-16 0,1-1-13 0,-1 1-9 15,-1 1-7-15,3 1-2 0,-2 1-3 0,0 0-2 0,-1 4-1 0,1-2-1 16,-1 2 2-16,-1 2 1 0,-1 1 4 0,0 0 1 0,0 1 3 15,-1 2 3-15,-1 1 4 0,-1-1 2 0,-2 4 2 0,2-2 1 0,-4-1 2 16,3 3 2-16,-2 0 3 0,-1-1 4 0,2-1 0 0,1 0 3 0,-1 1 2 16,-1-1 1-16,1-1 1 0,3 0 2 0,-1-3 1 0,3 1 1 15,0 0 2-15,0-2 1 0,3-1 0 0,2 0-4 0,3-2-9 0,0 1-15 16,0-3-21-16,6-2-24 0,0 1-27 0,3-3-28 0,1 1-34 16,3-2-36-16,0-2-45 0,2 1-50 0,4-4-103 0,-2 1-129 0,2-2-86 15,-2-1-60-15,3 0-26 0,-2-2-5 0,-1 1 9 0</inkml:trace>
  <inkml:trace contextRef="#ctx0" brushRef="#br0" timeOffset="7948.8533">10428 2060 2 0,'0'0'487'0,"0"-4"14"0,0 3-64 0,0-1-99 0,0 0-66 0,2-1-47 0,-2 1-27 0,0 0-17 0,0 1-10 15,0-1-6-15,2-1-6 0,-2 1-8 0,1 0-9 0,-1-1-10 0,0 0-8 16,2 0-10-16,-2-1-9 0,1 3-7 0,1-2-8 0,-2 0-8 0,2 0-7 15,-1 0-9-15,-1 0-5 0,2 0-8 0,-2 1-6 0,2-1-4 0,-1-1-6 16,1 3-6-16,-1-3-4 0,1 1-4 0,1 1-5 0,0 0-4 0,0-1-1 16,0 1-4-16,0 2-4 0,1-3-1 0,-1 1-3 0,2 0-2 15,0-1-1-15,-1 3-3 0,2-2-1 0,-1 1 1 0,2 1-3 0,-1 0 0 16,0 0-1-16,2 0-1 0,-2 0 0 0,-1 0-1 0,2 1-2 0,0 1 1 16,-2 0-2-16,1-1 2 0,-1 3-2 0,2-1 0 0,-4-1-1 15,3 3-1-15,-3-3 1 0,0 5-2 0,-1-2 1 0,-1-1 0 0,-1 2 2 16,0-2 0-16,-1 4 3 0,-1-2 2 0,-1 1 1 0,-2 0 0 0,1 0 3 15,-1 3 1-15,-3-3 3 0,3 2 2 0,-3-1 0 0,1 1 3 0,-1-2-1 16,0 1 2-16,-2-1-1 0,2 1 1 0,0 1-1 0,0-2 1 16,-1 0-2-16,1-2 1 0,2 0 1 0,-1 0-2 0,1-1 1 0,0 1 0 15,3-1 1-15,-2-1-1 0,3 0 2 0,-1 0 1 0,0-1 0 16,1 1 2-16,-1-3 2 0,3 1 0 0,0-1 2 0,0 0 2 0,0 0 1 16,0 0 1-16,0 0-1 0,0 0 1 0,0 0 0 0,2 0-1 15,-1 0-3-15,2 0-2 0,1 0-4 0,-1 0-1 0,0-1-3 16,2 1-1-16,0-2-4 0,1 1-1 0,0 1-3 0,-1-2-1 0,3 1-2 15,1 1-2-15,-3-2 0 0,1 2-1 0,1 0-1 0,-2 0 1 0,2 0 1 16,-2 2 0-16,1-2-1 0,-1 3 1 0,0-2 0 0,-1 1-2 0,0 0 2 16,0 1 0-16,-1 2 0 0,1-3 1 0,-1 3-1 0,0 0 2 15,-1 2 3-15,0-2-1 0,-1 2 2 0,-1 0 1 0,1 0 1 0,-2 0-1 16,2 1 2-16,-2 1 2 0,0-1 0 0,-2 2 1 0,2 1-1 16,-2-2 1-16,-1 0 0 0,2 1 0 0,-3-1 1 0,1 0-1 0,-1-1 0 15,-1 2 1-15,0-3 0 0,2 2 3 0,-2-1 0 0,2-2 4 16,-2 0 4-16,1 0 4 0,-1 0 4 0,2-1 6 0,-2-1 3 0,2-1 5 15,-2 0 6-15,0-1 6 0,-1 3 4 0,1-5 4 0,1 2 2 0,-1-2 2 16,0 0-2-16,0 0-2 0,-2 0-2 0,0-2-2 0,-1 2-5 16,2-5-5-16,-2 3-5 0,0-1-7 0,0 0-15 0,0-1-17 0,-1 1-24 15,2-2-27-15,1 0-33 0,-2 1-35 0,1 0-56 0,0-2-64 0,2 0-114 16,0 2-136-16,-1-1-74 0,2-2-38 0,0 3-20 0,1-1-7 16,0 0 2-16,1 0 7 0</inkml:trace>
  <inkml:trace contextRef="#ctx0" brushRef="#br0" timeOffset="8849.9227">12237 2143 129 0,'3'-12'506'0,"0"-3"14"0,1 2 13 0,0-1 15 0,-1 2-53 0,0 0-87 0,-1 0-82 15,0 0-83-15,-1 2-41 0,2 0-21 0,-1 0-8 0,0 2 2 0,-1 2-1 16,2-3-2-16,-1 2-7 0,0 2-14 0,-1 0-12 0,2 0-14 0,-3 2-17 15,2 0-17-15,-1 2-15 0,-1-1-14 0,0 2-12 0,0 0-14 16,0 0-10-16,0 2-8 0,0 2-5 0,0 1-3 0,0 0-1 0,0 3 0 16,0-1 0-16,0 5 1 0,0-2 3 0,-1 1 0 0,-1 4 3 0,-1 0 2 15,2 2 0-15,-1 0 0 0,-1 1-5 0,0 0-5 0,-1 4-12 16,1-1-16-16,0 1-21 0,1 2-23 0,-2-4-28 0,-1 3-30 0,2 0-35 16,-2 1-40-16,2-3-57 0,1 2-67 0,-1-2-113 0,2 0-137 15,-1 0-70-15,0 0-38 0,2-2-11 0,2-2 3 0,0 1 10 0</inkml:trace>
  <inkml:trace contextRef="#ctx0" brushRef="#br0" timeOffset="9290.3055">11917 2467 2 0,'2'-4'581'0,"-2"-1"15"0,2 2 12 0,-1-2 15 0,-1 0 15 0,0 2-107 0,0-1-167 0,0 1-95 15,0-1-59-15,0 3-35 0,0-1-23 0,0 0-14 0,0 2-11 16,0 0-14-16,0 0-13 0,0 0-15 0,0 0-17 0,0 2-15 0,0 3-14 15,-1 0-16-15,-1 0-13 0,2 3-14 0,-2 1-16 0,-2 1-15 16,1 1-16-16,0 2-15 0,-1 1-18 0,-2 1-22 0,0 1-28 0,-2 1-40 16,0 3-43-16,0-3-98 0,0 3-125 0,-3-2-91 0,0 2-73 15,1 1-32-15,1-4-12 0,-2 3 1 0,5-4 8 0</inkml:trace>
  <inkml:trace contextRef="#ctx0" brushRef="#br0" timeOffset="9569.3732">12684 2610 339 0,'5'-10'604'16,"0"2"4"-16,-2-1 10 0,2-1 10 0,-1 3-82 0,-2 0-133 0,-1 1-99 15,1-1-81-15,0 3-48 0,-1 1-29 0,-1 0-19 0,0 0-9 16,0 2-8-16,0 1-5 0,0 0-11 0,0 0-15 0,0 1-15 0,-1 2-16 16,-1 0-14-16,0 3-16 0,1 2-16 0,-1-1-18 0,-2 2-19 15,-1 3-21-15,2-1-23 0,-2 2-24 0,2-1-32 0,-2 3-33 0,2-1-56 16,-2 3-67-16,-1-3-118 0,1 1-141 0,2 0-75 0,-2-1-40 16,0 3-16-16,2-3-6 0,-3 0 7 0</inkml:trace>
  <inkml:trace contextRef="#ctx0" brushRef="#br0" timeOffset="11184.686">13238 2051 279 0,'4'-12'509'0,"-2"4"14"0,1-3-43 16,1 2-74-16,0 1-80 0,-1 0-83 0,0 1-45 0,-1-1-27 0,-1 1-11 0,1-2-5 0,1 4-3 15,-1-1-3-15,-1-1-6 0,1 3-10 0,-2 1-13 0,2-1-13 16,-1 1-13-16,-1 1-14 0,0 2-13 0,0-2-10 0,-1 2-8 0,1 0-8 16,-2 0-1-16,-1 4-3 0,-2-1 0 0,0 0-1 0,0 1-1 0,-4 4 0 15,0-1 2-15,-3 2 3 0,0 3 4 0,-1 2 2 0,-2 1 3 16,0-1 1-16,0 4 1 0,-2 3-3 0,0-3-3 0,1 4-5 0,-1-1-5 0,2 5-4 15,0-4-2-15,0 0-2 0,3 4-4 0,-1-4-4 0,2 2-4 16,2 1-7-16,1-2-11 0,1 0-10 0,1 1-12 0,2-2-12 0,2-2-14 16,2 1-12-16,2-2-14 0,2-1-14 0,1-1-13 0,1-1-13 15,4-1-12-15,2-3-12 0,1 0-10 0,4-4-7 0,-1-1-4 16,3-2 0-16,0-2 4 0,5-3 9 0,-2 0 10 0,0-3 12 0,1-2 13 16,-1-1 17-16,-1-1 18 0,-3 0 21 0,1-5 25 0,-2 2 24 15,-4 0 27-15,0-1 26 0,-2-1 24 0,-3 2 26 0,-4-2 17 0,1-1 17 16,-3 4 13-16,-2-3 11 0,-2 2 4 0,-3 1 4 0,-1 0-4 0,0 0-6 15,-5 2-12-15,1 0-13 0,-1 2-15 0,-3 0-14 0,1 0-15 16,-2 3-15-16,0 2-14 0,-2 0-14 0,2 0-13 0,0 5-15 0,0-3-17 16,2 5-16-16,-2 0-19 0,1 1-19 0,4-1-21 0,-1 3-22 0,0 2-29 15,3 0-31-15,4 3-47 0,0-1-53 0,4 1-99 0,0 0-123 16,2-1-71-16,1 3-46 0,4-3-16 0,3-1-2 0,-2 0 7 0</inkml:trace>
  <inkml:trace contextRef="#ctx0" brushRef="#br0" timeOffset="11352.5765">13593 2535 565 0,'2'-2'590'0,"-1"1"5"15,-1-1 4-15,0-1 1 0,0 3-118 0,0 0-180 0,0 0-107 0,0 0-72 16,0 0-42-16,0 0-25 0,0 0-13 0,0 0-10 0,0 3-15 16,0-1-19-16,0 1-23 0,-1 1-27 0,-1 2-30 0,2 2-33 15,-2-1-45-15,2 1-54 0,0 0-101 0,0 1-124 0,0-1-72 0,0 1-48 16,2-1-23-16,-2-1-9 0,3 1-1 0</inkml:trace>
  <inkml:trace contextRef="#ctx0" brushRef="#br0" timeOffset="11714.2898">13789 2121 535 0,'0'-10'624'15,"0"2"15"-15,0-1 12 0,0 1 10 0,2 0-114 0,0 5-177 0,-2-4-97 16,1 2-55-16,-1 2-32 0,2-1-17 0,0-1-13 0,0 2-10 0,1 1-15 16,-1 0-15-16,1-1-15 0,0 1-16 0,2 1-17 0,-2 1-14 0,2-2-12 15,3 2-13-15,-2 0-9 0,2 0-8 0,4 0-6 0,-4 0-2 16,2 0-1-16,1 0-1 0,3 0 2 0,-1 2-1 0,0-2 2 0,-1 1-1 16,2 1 2-16,-4-2 1 0,1 2 0 0,0-1 4 0,0-1 1 0,-1 2 3 15,-1-2 1-15,-3 0 4 0,1 2-1 0,-1 1 0 0,-1-3 0 0,-1 0 1 16,0 2 0-16,-1 0 1 0,-2-1-1 0,1 3 1 0,-2-1 0 15,2 1-1-15,-2 1-1 0,0 0-2 0,-2 1 0 0,2 3-2 0,-2 0 2 16,-1 1 1-16,0 5 0 0,1-3 0 0,-3 2 0 0,1 1 0 16,-2 2-2-16,1 2-2 0,0 0-9 0,-1 0-10 0,-2 1-16 0,3 2-16 15,-1 0-20-15,-2-2-24 0,3 1-23 0,-1 3-22 0,1-2-23 16,-1-1-25-16,1 1-22 0,0 0-27 0,-1-1-29 0,0-3-34 0,1 3-39 16,2-3-43-16,-2-3-76 0,2 1-93 0,-2-2-49 0,1-2-27 0,1-2-4 15,-1-1 11-15</inkml:trace>
  <inkml:trace contextRef="#ctx0" brushRef="#br0" timeOffset="11867.2268">13742 2421 398 0,'-4'-8'589'0,"3"2"15"0,-2 0 12 0,3 0-46 16,3 2-74-16,-2-1-102 0,3 1-118 0,-1-1-72 0,0 3-46 0,3-3-29 16,2 2-16-16,2-1-16 0,-1 1-15 0,3-1-20 0,1 1-25 15,4 1-27-15,0-3-28 0,3 3-32 0,-1-1-32 0,3 0-37 0,0 1-42 16,1 1-72-16,0 0-87 0,4-2-102 0,-2 1-108 0,1 1-59 15,-4-2-30-15,3 1-13 0,-1 0-1 0</inkml:trace>
  <inkml:trace contextRef="#ctx0" brushRef="#br0" timeOffset="12068.6295">14503 2452 257 0,'0'5'574'0,"2"2"10"0,-2 0 9 0,0 1 5 0,-2 1-103 16,2-1-158-16,-1 6-94 0,-1-6-59 0,-1 4-30 0,0 0-17 16,0 2-13-16,-2-1-11 0,2 3-18 0,-2-3-16 0,-3 2-20 0,2 0-22 15,-2 1-27-15,2 0-30 0,-1-1-36 0,-1 2-36 0,-1 0-51 16,3-3-56-16,-1 1-108 0,3 2-135 0,-4-3-83 0,3-1-56 0,2-1-28 16,0 0-14-16,0-1-1 0</inkml:trace>
  <inkml:trace contextRef="#ctx0" brushRef="#br0" timeOffset="12514.0787">14815 2131 686 0,'-2'-13'713'0,"2"1"-4"0,-1 1-20 0,-1 2-98 16,2 0-140-16,0 4-110 0,0-2-98 0,0 2-55 0,0 1-36 0,0 1-19 16,0 1-10-16,0-3-8 0,0 5-9 0,0 0-16 0,0 5-18 0,0-3-17 15,2 1-17-15,-2 4-12 0,0-2-10 0,0 4-7 0,1 0-2 16,-1 1-2-16,0 3 3 0,2-1 1 0,-2 2 1 0,2 2-2 0,-1-1-6 16,1 0-6-16,-1 0-10 0,1 2-10 0,1-3-15 0,2 1-11 15,-2 0-14-15,0-1-13 0,2 0-14 0,0-1-11 0,1-1-11 0,2-2-11 16,0-2-11-16,1 0-6 0,-1-3-7 0,3 0 0 0,0 0 1 0,3-5 9 15,-1 0 9-15,-2 0 11 0,3-5 12 0,-1 3 12 0,-1-4 13 16,1-1 16-16,-1-3 17 0,-2 2 19 0,0-3 21 0,0 1 22 0,-1-2 25 16,-1 0 21-16,-2 0 22 0,-1 1 20 0,3-1 17 0,-5 2 17 15,0 0 17-15,0 0 12 0,0 1 12 0,-1 1 3 0,0 1-2 0,-1 1-7 16,-1 2-9-16,0-1-14 0,0 2-15 0,0 2-15 0,0 1-14 16,0 1-15-16,-1 2-16 0,-1 0-15 0,0 3-14 0,-1 2-12 0,0 2-11 15,-2 2-6-15,2 2-3 0,-3 1-1 0,1 1 0 0,0 4-5 16,-1 0-8-16,1 2-16 0,0 2-20 0,-1 0-28 0,0 0-28 0,1 3-36 15,0-1-34-15,1 2-46 0,-4 0-51 0,3-1-103 0,0 0-126 0,1-1-91 16,0 0-70-16,-1-3-30 0,2 1-9 0,1-3 5 0,0-3 13 16</inkml:trace>
  <inkml:trace contextRef="#ctx0" brushRef="#br0" timeOffset="12702.5572">15287 2593 400 0,'2'-5'664'0,"0"2"6"0,-1-1 6 0,2-1 4 16,-1 2 2-16,-2 1-121 0,2 2-181 0,-1-2-116 0,-1 2-84 16,0 0-52-16,0 2-37 0,2-2-21 0,-1 5-14 0,-1-1-12 0,2 1-13 15,-2 0-14-15,0 2-17 0,0 1-23 0,0 0-26 0,0 0-28 16,0 5-31-16,0-3-41 0,-2 4-44 0,1 0-85 0,-1-1-105 0,-1 2-103 16,0-1-103-16,0 0-53 0,-1 0-25 0,0-1-8 0,3-4 0 15</inkml:trace>
  <inkml:trace contextRef="#ctx0" brushRef="#br0" timeOffset="13148.3475">15555 2196 210 0,'4'-10'600'0,"-1"2"8"0,-1-1 10 0,3 0 5 16,-2 1 4-16,0-1-124 0,2 1-190 0,-2-1-106 0,3 2-66 0,-1-1-37 15,0 1-22-15,0-1-11 0,1 4-7 0,-1-2-9 0,4 2-11 0,-1-1-11 16,0 1-10-16,1 1-7 0,-1 0-7 0,2 1-6 0,0 0-5 16,0 2-4-16,-2 0-2 0,2 0-1 0,-1 0-2 0,1 0-2 15,-4 2-1-15,2 0-1 0,-2-1 0 0,-1 3-1 0,0-1-1 0,-2 0 0 16,-1 1 1-16,-1 0 2 0,-1 2 0 0,-1-2 3 0,-3 4 2 0,1-1 2 16,0 1 4-16,-2-1 4 0,-2 2 2 0,0-1 3 0,-1 1 2 15,-1 0 1-15,-1 1 2 0,2 0 2 0,0 0-1 0,-1 0 0 0,1-1 1 16,0 1-1-16,2-2-1 0,-1 3-1 0,1-2-1 0,3 2-1 0,0-4-1 15,1 3 0-15,1-1-3 0,1-2 1 0,0 1-2 0,1-1-1 16,1-1 0-16,1 1-1 0,2-2-2 0,1 1-1 0,0-1 1 0,1 0 0 16,1 0-1-16,3 0 0 0,-3 0-2 0,1-1 1 0,-1 3-2 15,3-2 2-15,-1-2 0 0,-2 2 0 0,1-2 0 0,-1 2 1 0,-2-1 0 16,2 0-1-16,-2 3 1 0,-1-3 1 0,0 0 2 0,-2 3 4 0,0-2 2 16,1 2 5-16,-4-2 2 0,0 2 5 0,0 1 3 0,-4-3 3 15,0 3 3-15,-1-2 3 0,-2 0 3 0,-2 1 3 0,-1 0 2 0,1 0 1 16,-3 0-1-16,-1 0-5 0,-3 0-8 0,2-1-13 0,-4 1-14 15,4-2-18-15,-2-1-21 0,0 1-27 0,-1-3-26 0,4 3-41 0,-4 0-47 16,6-2-89-16,0-2-110 0,0 0-96 0,1-1-90 0,5 0-41 16,1-1-17-16,4-2-3 0,0-1 6 0</inkml:trace>
  <inkml:trace contextRef="#ctx0" brushRef="#br0" timeOffset="13323.0901">16005 2473 187 0,'5'6'540'0,"1"0"13"0,0 0 9 0,-2 1 10 0,1 1-84 0,-1 1-128 0,0 1-84 0,-1-2-61 0,1 1-38 0,-1 2-25 0,-1 0-19 16,0 1-18-16,-1 0-19 0,-1 2-17 0,0-2-16 0,0 2-14 0,-1-1-17 15,-1 1-16-15,-1-1-23 0,-1 2-23 0,-1-2-28 0,0 2-28 16,-2-1-37-16,-1-1-39 0,1 1-71 0,0 0-86 0,-1-2-92 0,2-1-94 16,-2 0-47-16,0-1-23 0,3-2-7 0,2-1 2 0</inkml:trace>
  <inkml:trace contextRef="#ctx0" brushRef="#br0" timeOffset="13680.5617">16371 2205 565 0,'0'-11'585'16,"-2"2"11"-16,2-1 8 0,0 2 9 0,0-1-86 0,2 1-128 15,-2 0-103-15,1 1-87 0,-1 0-52 0,3 0-32 0,0 0-19 0,0 2-12 16,0 0-11-16,2 1-13 0,-2 0-12 0,2 2-13 0,0 0-13 16,3-1-11-16,-2 3-13 0,2 0-14 0,2 2-11 0,0 1-11 0,-1-1-8 15,0 5-6-15,0-1-2 0,3-1-1 0,-6 2 0 0,2 5 2 0,1-2-1 16,-2 0 2-16,-4 3 3 0,0-1 3 0,0 1 4 0,-3 2 5 16,-1 1 9-16,-3-2 10 0,0 1 11 0,-1 0 8 0,-2 2 9 0,0-2 10 15,-1 0 9-15,-2 0 7 0,-1-2 7 0,3 2 4 0,-1-3 3 0,-2 2 3 16,1-2 2-16,2 0 1 0,0-2 0 0,1 0-5 0,0-1-3 15,2 1-5-15,2-3-5 0,-2 1-6 0,4-1-6 0,-1-1-6 0,2 0-6 16,2-1-7-16,-1 0-14 0,4-1-18 0,0-1-21 0,3 2-24 0,1-3-28 16,2 0-29-16,4-1-37 0,1-1-41 0,-2 0-72 0,6 0-85 15,1-3-107-15,1 1-118 0,-3-3-58 0,5 2-30 0,-2-2-5 0,0-1 7 16</inkml:trace>
  <inkml:trace contextRef="#ctx0" brushRef="#br0" timeOffset="13853.3288">16946 2538 204 0,'0'7'566'0,"0"4"12"0,-2-3 13 16,2 4-51-16,-1-3-83 0,1-1-84 0,-2 4-84 0,0-4-50 15,2 0-37-15,-3 5-25 0,2-3-21 0,-1 1-18 0,0 1-18 0,-1-2-15 16,1 2-14-16,1 0-15 0,-2 1-14 0,0-1-19 0,1 2-22 0,-1 1-25 16,2-3-28-16,-1 0-27 0,0 0-29 0,-1 2-31 15,0-2-35-15,1 1-49 0,1-4-53 0,-1 0-100 0,2 2-119 0,-2-4-73 0,2 2-50 16,-1-3-21-16,1-2-3 0,0-1 7 0</inkml:trace>
  <inkml:trace contextRef="#ctx0" brushRef="#br0" timeOffset="14130.8536">17326 2163 13 0,'0'-8'660'0,"0"1"15"0,0 1 15 16,0-1 12-16,2 0 10 0,-2 2-81 0,0 1-126 0,2-1-115 0,-2 2-112 15,0 2-68-15,0 0-47 0,1-1-26 0,-1 2-15 0,0 0-18 16,0 2-15-16,0 0-16 0,0 1-13 0,0 2-13 0,0 2-10 0,0 2-7 16,0 3-9-16,0-2-3 0,0 4-3 0,2 1-2 0,0 4 0 15,-2 1-7-15,1-1-6 0,-1 1-17 0,2 4-22 0,-1-2-25 0,-1 2-27 16,2 2-32-16,0-4-31 0,-1 3-38 0,-1 1-42 0,3-2-66 15,0 0-78-15,-3 0-113 0,2-2-131 0,-1 1-63 0,-1-2-28 0,2-2-1 16,0-1 9-16,-2-1 17 0</inkml:trace>
  <inkml:trace contextRef="#ctx0" brushRef="#br0" timeOffset="14368.2833">17720 2656 397 0,'-2'-1'750'0,"-1"-1"-21"0,3 0-36 0,-1-1-17 0,1 1-10 16,0 2-152-16,0 0-223 0,0 0-126 0,0 0-77 0,-3 2-39 16,1 1-20-16,2-1-8 0,-1 3-6 0,-1 0-4 0,1 0-6 15,-1 2-15-15,0 0-18 0,-1 3-25 0,-2 1-27 0,2 0-35 0,-2 0-38 0,-1 2-59 16,2-1-72-16,-3 1-108 0,2-1-131 0,0-1-69 15,1 1-36-15,-2 0-17 0,1 0-7 0,0-4 5 0</inkml:trace>
  <inkml:trace contextRef="#ctx0" brushRef="#br0" timeOffset="14849.5128">17967 2150 104 0,'-2'-5'535'0,"0"0"-3"0,-1 0 1 0,2 5-37 0,-1-4-58 16,-1 1-108-16,2 3-129 0,-1-2-69 0,2 2-37 0,-1 0-16 15,-3 2-6-15,1 0-1 0,2 1 1 0,-6-1 1 0,4 3 2 16,0 0-3-16,-3 1-4 0,1 0-3 0,0 1-7 0,0 0-4 0,0 3-6 16,1-3-8-16,-4 3-6 0,3 2-5 0,2-4-7 0,-2 1-3 15,2 0-4-15,1 1-1 0,-1 0-1 0,2 0 0 0,1 0-2 0,-2-1 0 16,2-1-3-16,0 0-2 0,0-1 0 0,2 1-1 0,-1-3-2 0,1 3 0 16,1-2-3-16,0 0-2 0,2-1 0 0,0 0-3 0,1-1 0 0,3 1-3 15,-2-2-1-15,1 1 0 0,3-3 1 0,-3 3 0 0,3-1-1 16,0-1-1-16,-2 1 0 0,3 0 0 0,-2 0 0 0,2 0 0 0,-3 0 1 15,0 0 1-15,3 2 0 0,-6-1 2 0,2 1-1 0,1 0 0 16,-1 2 1-16,-3 0 0 0,3 0 1 0,-2 0-1 0,-3 1 2 0,2-1 1 16,-2 2-1-16,-1 0 1 0,-1 0-1 0,-1-2-1 0,0 3 2 15,0-1 0-15,-3-2-1 0,0 1-2 0,1-1-1 0,-2 0 0 0,-4-1-4 16,0 0-8-16,0-1-11 0,-2-1-14 0,-2-1-18 0,-1-2-21 16,-2 1-22-16,-1-2-27 0,-3-2-33 0,1-1-54 0,-4 1-68 0,3-4-78 15,-3-2-84-15,1 1-51 0,1-1-35 0,0-2-10 0,2 0-1 0</inkml:trace>
  <inkml:trace contextRef="#ctx0" brushRef="#br0" timeOffset="14999.2175">17942 2170 290 0,'9'-6'545'0,"2"2"10"0,0-1 8 16,3 1 7-16,-3 0-92 0,2-1-144 0,1 1-92 0,2-1-66 0,-2 0-41 15,1-2-29-15,2 4-18 0,-3-2-17 0,3 1-24 0,0 1-26 16,-2-2-36-16,0 0-37 0,0 3-47 0,-2-1-53 0,3 0-100 0,-4 1-126 15,1 1-90-15,-2-1-73 0,0 2-37 0,-2 0-19 0,-1 2-8 16</inkml:trace>
  <inkml:trace contextRef="#ctx0" brushRef="#br0" timeOffset="15221.7718">18412 2517 509 0,'3'5'610'16,"-1"-2"11"-16,0-1 10 0,-1 1 9 0,1 0-86 0,0 0-136 16,-2-1-103-16,1-1-88 0,-1 2-52 0,2 0-37 0,-2-2-17 0,0 3-12 15,0 0-9-15,0 1-8 0,0-1-11 0,0 2-11 0,0 1-13 16,0 2-14-16,0-2-21 0,0 1-23 0,0 2-25 0,0-1-26 0,1 1-29 16,1 0-30-16,0 2-35 0,-2 0-42 0,1 0-60 0,-1-2-71 0,3 0-108 15,-1-1-129-15,2 1-64 0,1-3-31 0,0 3-9 0,1-3 3 16,1-2 13-16</inkml:trace>
  <inkml:trace contextRef="#ctx0" brushRef="#br0" timeOffset="15465.8321">18858 2098 54 0,'2'-6'617'0,"-2"0"9"15,3 2 6-15,-3-1 2 0,2 1 2 0,0 1-126 0,-2 1-191 0,2 1-103 16,-2 1-59-16,0 1-29 0,2 3-13 0,-1 1-10 0,1 0-8 0,0 2-8 16,-2 4-10-16,1-1-8 0,-1 1-6 0,0 6-3 0,0-3 0 15,0 3-3-15,0 0-1 0,0 2-11 0,0 1-13 0,0-1-21 16,0 0-24-16,-1 3-26 0,1-2-26 0,-4 1-27 0,1-1-26 0,1 1-34 16,-2 0-34-16,1-2-46 0,1 0-49 0,-1 2-99 0,2-5-124 15,-3 0-76-15,3-1-54 0,-1 1-19 0,2-4-2 0,0-2 10 0</inkml:trace>
  <inkml:trace contextRef="#ctx0" brushRef="#br0" timeOffset="15780.9542">19162 2178 364 0,'-2'-3'575'0,"1"-1"4"0,-1 4 9 0,0 0 10 0,-1 0-105 0,0 2-162 16,-2 1-102-16,-1 2-69 0,2 0-38 0,-3 2-21 0,1 1-10 0,-1 1-2 15,-2 4-3-15,3-1 2 0,-4 1-4 0,2 2-5 0,-1 0-8 16,2 2-11-16,-1 1-12 0,0 0-10 0,2-1-7 0,0 2-8 0,1 0-8 16,0-1-7-16,0-1-11 0,2 4-6 0,1-5-7 0,2 1-8 15,-2-1-6-15,2 1-5 0,2-3-5 0,-2-1-2 0,2-2-3 0,1 0-4 16,1-2-1-16,1 1-3 0,-1-5-1 0,1-1 1 0,2 1 3 0,0-3 6 16,1-2 6-16,0 0 6 0,3-4 5 0,-1 1 3 0,-1-4 5 15,2-2 2-15,-1 0 3 0,-1-3 4 0,4 0 2 0,-4-2 4 0,1-2 2 16,1-1 4-16,-5-2 4 0,2 1 3 0,-1-3 2 0,-3 0 2 15,2 0 1-15,-3 0-1 0,-1-1-1 0,-2 2-3 0,0 1-11 0,-3 0-11 16,0 0-21-16,-6 3-27 0,0 1-53 0,-2 0-72 0,-3 2-121 16,-2-1-150-16,-4 6-76 0,-2 1-41 0,-3 2-20 0,0 0-11 0,-3 5-6 15</inkml:trace>
  <inkml:trace contextRef="#ctx0" brushRef="#br0" timeOffset="38746.0989">20036 260 137 0,'6'-4'440'0,"-1"0"-70"0,3 0-107 0,-2 0-60 0,1 1-38 0,-1-2-18 0,1 0-7 0,-2 2-3 0,0 1 1 0,2-2 1 15,-3 2 0-15,1-1 1 0,-2 0-2 0,3 0-1 0,-1 0-2 16,-2 0-2-16,1 0-6 0,-3 0-5 0,1 2-9 0,-1-1-7 15,-1-1-7-15,2 3-8 0,-2 0-9 0,0 0-10 0,0 0-10 0,0 0-10 16,-2 0-8-16,-1 0-7 0,2 3-5 0,-3 0-4 0,1 0-1 16,-3 3-3-16,-2 0 0 0,2 3-1 0,-2 2-2 0,-2 3 1 15,-4-2 2-15,3 5 1 0,-3 1 3 0,1 1 1 0,-2 2 0 16,2 2 1-16,0 0-3 0,-3 2-5 0,5 1-4 0,-1-2-3 16,2 3-5-16,0 0-4 0,1-2-8 0,4 3-8 0,1-3-10 0,2 0-14 15,2 2-15-15,2-1-18 0,2-1-18 0,1 1-23 0,4-4-26 0,3 2-27 16,0-2-30-16,2 0-48 0,4-3-54 0,1 1-81 0,1-1-90 15,1-6-57-15,3 1-38 0,-1-3-13 0,3-1 3 0</inkml:trace>
  <inkml:trace contextRef="#ctx0" brushRef="#br0" timeOffset="39164.3369">20568 402 109 0,'-7'-7'571'0,"0"1"3"16,1 1 2-16,1-1 0 0,0 3-2 0,-1-2-132 0,3 2-196 16,0 2-109-16,0-1-66 0,1 2-34 0,1 2-16 0,-3-1-9 15,1 2-2-15,0 2-2 0,0 1-2 0,-2 1-3 0,2 3-2 0,0 2-2 16,-2 0 1-16,2 1 2 0,-2 2 4 0,0 1 1 0,-1 1-1 16,-2-1 0-16,3-1-1 0,-1 2-4 0,0 0-5 0,0 0-5 15,1-4-4-15,0 4-6 0,-1-3-7 0,1 0-5 0,2-2-2 16,-3-2-4-16,2-2-3 0,1 2 0 0,2-3-1 0,-3-2-2 15,3-2-3-15,-1 0-2 0,2 0-2 0,0-3 1 0,0-3 2 0,0 0 2 16,0-4 4-16,3 0 4 0,-1 0 2 0,1-3 4 0,0-4 1 16,1 0 5-16,2-2 3 0,-2 1 10 0,1-1 11 0,2-1 14 15,-1-2 15-15,2 3 12 0,-4-1 11 0,1 2 10 0,0 0 10 16,2-2 8-16,-3 6 9 0,2-1 4 0,-3 2 3 0,2 2 1 0,-1-2-4 16,-3 3-7-16,2 2-10 0,1 0-11 0,-1 1-10 0,0 1-9 15,1 3-8-15,1 0-7 0,2 0-9 0,-3 4-6 0,4-1-8 16,1 3-2-16,1 1-4 0,1 0-3 0,3 2-2 0,-1 1-2 15,1-1-4-15,2 1-10 0,1 3-10 0,0-2-15 0,0 2-18 0,-1 1-24 16,3-3-25-16,-2 1-30 0,-3-1-32 0,5 2-52 0,-3-4-61 16,1 1-65-16,-1-3-68 0,1 0-55 0,0-2-48 0,-4-2-18 15,2-2-2-15</inkml:trace>
  <inkml:trace contextRef="#ctx0" brushRef="#br0" timeOffset="39380.1914">20958 349 180 0,'-7'-14'498'0,"2"2"16"0,1 0-35 0,-1 2-61 15,0 1-74-15,1 0-80 0,-1 2-49 0,2-1-34 0,-2 5-22 16,1-2-16-16,3 3-15 0,-1-1-13 0,1 3-12 0,1 0-8 16,-4 1-11-16,3 3-10 0,-2 3-8 0,2-1-9 0,-3 3-6 15,1 1-4-15,2 1-2 0,-3 5 0 0,-1 0 2 0,2 0 2 0,-2 0-1 16,0 2-2-16,1 2-4 0,-1-1-6 0,2 1-6 0,-2-1-5 16,1 1-6-16,0-1-6 0,-1-1-10 0,1 0-13 0,-1 0-17 15,1 0-23-15,0-3-24 0,1 2-27 0,0 0-34 0,0-5-38 16,1 2-45-16,2-3-52 0,0-1-84 0,3-2-102 0,1-1-69 15,-1-1-56-15,2-3-19 0,3 1-7 0</inkml:trace>
  <inkml:trace contextRef="#ctx0" brushRef="#br0" timeOffset="39698.6284">21126 470 561 0,'-3'-7'592'0,"-2"-3"10"0,1 5 11 0,-2-1-81 0,-1 2-128 15,1 1-96-15,-2-2-80 0,-1 2-45 0,1 3-34 0,0 0-18 16,0 0-14-16,-5 1-14 0,5 4-13 0,-1 0-12 0,-1 1-12 15,1 1-10-15,-1 2-11 0,1 0-9 0,1 2-7 0,2 1-7 16,-3-1-4-16,2 3-2 0,2 0-3 0,0 1-3 0,4-1-4 16,-1 0-8-16,2 1-9 0,2-1-10 0,-1-1-8 0,3 1-10 0,0-2-11 15,1-1-8-15,3 0-10 0,-2-2-7 0,2-1-7 0,3 0-6 16,-1 1-5-16,-1-4-2 0,4-2 1 0,-1 1 5 0,1-4 7 16,0 0 10-16,0-2 9 0,0-3 10 0,0 0 10 0,0-2 11 0,-2 0 13 15,-1-2 11-15,0 0 15 0,-2-4 9 0,0 3 9 0,-3-3 5 16,0-1 5-16,-1 1 3 0,-4-2 5 0,0 1 0 0,-1 0-1 15,-5-2-1-15,-1 0-4 0,-1 5-3 0,0-3-5 0,-4 3-6 16,1-1-8-16,-3 1-5 0,1 2-5 0,-3 2-6 0,3-1-5 16,2 2-12-16,-3 3-13 0,5 0-17 0,-1 2-16 0,1 1-18 0,2 1-20 15,3 2-21-15,0 0-21 0,3 3-23 0,2-1-27 0,3 1-34 16,4-1-41-16,0 2-44 0,2 1-45 0,2-3-37 0,3 4-31 16,1-6-7-16,3 3 4 0</inkml:trace>
  <inkml:trace contextRef="#ctx0" brushRef="#br0" timeOffset="40029.905">21278 525 150 0,'10'0'423'0,"-1"-2"46"0,-3 0 37 15,1 2 0-15,-1-1-17 0,-2 0-35 0,-1-1-48 0,-2 1-37 16,4-1-33-16,-5 2-30 0,1-1-29 0,-1-1-30 0,0 2-30 0,0 0-28 16,0 0-25-16,0 0-29 0,0 0-29 0,0 0-27 0,2 2-26 15,-1-1-21-15,-1 1-18 0,2-1-12 0,0 2-12 0,-1 2-7 16,3-2-3-16,-3 4-2 0,1 1-2 0,-1 1 3 0,3-1 0 16,-3 4 3-16,1-2 3 0,-1 2-1 0,-1-3 0 0,0 6-1 15,0-3-1-15,0 0-3 0,-1-1-2 0,-1 0 0 0,1 0-3 0,-1-1 0 16,-1 1 0-16,0-2 1 0,-1-1 2 0,3-3 5 0,-3 2 5 15,0-4 8-15,-1 1 7 0,2-1 6 0,2-3 4 0,-3 0 4 16,-1-2 2-16,2-1 0 0,2-1-1 0,-3-2-1 0,4-1-2 0,0-3-1 16,0 0-4-16,2-2-5 0,1 0-6 0,2-2-5 0,2 1-4 15,2-3-4-15,0 0-3 0,3 1-2 0,1-2-1 0,0 4-2 16,1-1 2-16,1-2 1 0,0 2 0 0,-2 4 1 0,1 0 0 16,1 1 1-16,-2 2 0 0,0 0 0 0,0 2 0 0,0 2 1 15,-4 2 2-15,3 1 0 0,-2 4 3 0,2-1-1 0,-4 2 2 0,2 4 0 16,-2-2 1-16,0 3-3 0,1 0-5 0,-2 1-13 0,-1 5-20 15,-1-2-21-15,-2 2-25 0,2-1-33 0,-1-1-41 0,-2 6-65 16,1-3-79-16,-3-2-105 0,0 1-117 0,0-1-57 0,0 2-29 16,0-3-11-16,-1-3-3 0,1 0 11 0</inkml:trace>
  <inkml:trace contextRef="#ctx0" brushRef="#br0" timeOffset="41480.3268">22018 418 352 0,'13'-5'429'0,"-4"-2"-57"0,-1 3-98 0,1 0-48 0,-2-3-23 0,-1 4-6 15,-1-1 2-15,-2-2 4 0,0 6 6 0,-1-3-4 0,1 0-5 16,-3 1-11-16,0-1-14 0,-3 2-15 0,3-1-17 0,-2 2-18 16,-1-1-19-16,0 1-14 0,-2 0-16 0,0 0-12 0,-3 1-9 0,-1 1-7 15,1-1-8-15,-3 4-3 0,-3-2-3 0,1 0-4 0,-2 5-3 16,-2 0-2-16,2 1-4 0,0 3 0 0,-2-4-3 0,1 2-1 15,1 2-2-15,0-1-1 0,1 2-3 0,1 1-1 0,-1 0-1 0,3 0-1 16,1 0-1-16,1 0 0 0,1 2 0 0,2-3 1 0,1 2 1 16,2-2-1-16,1 2-1 0,2 1-4 0,0-1-3 0,3-4-5 15,2 3-8-15,0-3-7 0,3 4-8 0,3-3-8 0,0-2-9 16,0 0-9-16,7-2-11 0,-4 0-8 0,3-3-10 0,4 0-2 16,0-3-4-16,0 1 0 0,3-3 3 0,0 0 3 0,-2-3 9 0,2 3 7 15,-1-5 7-15,-1 1 9 0,-1-2 10 0,0 0 14 16,-3-1 17-16,0-1 18 0,-2-1 19 0,-3-1 16 0,0 1 17 0,-3 1 11 15,-2-2 9-15,-1 3 8 0,-2-2 7 0,-1 1 6 0,-3 1 5 16,-1-2 2-16,0 4 0 0,0-2-4 0,-1 1-9 0,-3-1-10 0,0 4-14 16,-1 0-14-16,2-1-14 0,-2 3-12 0,0-2-9 0,1 3-11 15,-4 0-8-15,3 0-7 0,1 3-5 0,-1-2-4 0,-2 4-1 16,2 0-3-16,0 0-2 0,1 2-5 0,0 1-4 0,0-1-8 0,1 0-7 16,1 2-5-16,2-1-5 0,0 1-6 0,2 0-5 0,1-3-5 15,2 4-7-15,0 0-5 0,2-3-4 0,0 2-3 0,-1-3 0 16,2-1 5-16,5 0 5 0,-4-2 9 0,1 0 8 0,2 0 9 15,0-3 8-15,-1 0 7 0,1 0 8 0,-1-3 10 0,0 0 10 0,0 0 13 16,-3-2 14-16,3 0 11 0,-3-1 13 0,0-3 10 16,-3 2 9-16,3-3 5 0,-5 0 5 0,0 0 4 0,-1 0 4 0,-2 1 2 15,0-1 2-15,-4-1-2 0,1 3-3 0,-3-4-8 0,1 4-10 16,-3-1-10-16,0 1-11 0,-2 0-10 0,0 2-8 0,0 1-9 16,-4-2-6-16,3 5-7 0,1-1-5 0,-2 1-6 0,-1 1-8 0,3 1-10 15,2 1-13-15,-2 2-12 0,2 1-13 0,-1 1-15 0,4 2-14 16,2-2-16-16,-1 1-13 0,3 2-13 0,2-1-16 0,1 1-12 15,1-1-13-15,4 3-9 0,3-3-6 0,-2-2 3 0,4 3 7 16,2-2 12-16,-1-2 11 0,2 0 19 0,0-1 23 0,2-2 25 16,-1 1 28-16,1-2 32 0,-1 0 34 0,0-2 35 0,-2 1 34 0,2-2 32 15,-3-1 31-15,0 0 25 0,0 0 25 0,-1-1 21 0,-2 0 19 16,-2-2 14-16,2 2 12 0,-1-2 3 0,-2 1 2 0,1-1-3 16,-4 4-3-16,4-3-10 0,-2 1-12 0,-2 1-15 0,0-3-17 15,0 5-18-15,-3-2-23 0,2 0-19 0,-1 3-22 0,1-1-21 0,-3 2-24 16,3 0-17-16,-3 0-18 0,2 0-14 0,-2 0-14 0,1 2-10 15,-1 1-9-15,2 1-3 0,-1 0-4 0,-1 3 1 0,0 0 0 16,0 1 3-16,0 1 4 0,0 1 5 0,0 1 5 0,0-1 3 16,0 2 2-16,-1-1 0 0,-1 1-1 0,1-2-1 0,-4 1 0 0,4-2-2 15,-1 1 1-15,0 0-2 0,-1-3 2 0,2-1-1 0,1 1 2 16,-2-2 2-16,0-2 3 0,2 0 1 0,0 1 1 0,0-4-1 16,0 0-2-16,4 0 0 0,-3-4 1 0,2 1-1 0,1 0 0 0,2-3 0 15,-2-2-2-15,3 0-1 0,1-2-3 0,1 0-2 0,1 0-2 16,-2-3-1-16,1 3-1 0,4-4 1 0,-4 2 1 0,4 3 0 15,-4-4 0-15,3 2 0 0,-3-2 1 0,-1 5-1 0,0-1 0 16,-2 1-2-16,3 4-4 0,-4-2-4 0,-2 3-4 0,2 1-1 16,-2-1-2-16,1 3 0 0,-3 0-1 0,1 0 1 0,-1 3 0 15,1 1 3-15,1 1-1 0,-3 0 3 0,1 1 0 0,-1 2 4 0,0-1 6 16,0 1 3-16,0 2 6 0,0 1 3 0,0 0 3 0,0-2 0 16,0 1 1-16,0-1-1 0,0 0-1 0,0-3 1 0,0 4-1 15,0-3 4-15,2-2 2 0,0 0 3 0,-1 0 3 0,1-3 1 0,1 0-1 16,2-1 2-16,0-1 0 0,0-1 0 0,0-1 1 0,3-3 0 15,0 0 1-15,1-2 0 0,3-2 2 0,-1 1-5 0,1-3-1 0,0 1-4 16,1-2-2-16,-1-1-1 0,-1 1 0 0,1-2-1 16,0 0-2-16,-1 2 1 0,0 1 0 0,0-1-2 0,-1 0 0 0,-3 0-3 15,1 4-4-15,0 0-3 0,-1 2-6 0,-1 0-2 0,-2 1-3 16,0 4-1-16,0-2-1 0,0 3 0 0,-3 2 1 0,2 0 0 16,1 2 1-16,-1 0 0 0,1 4 0 0,1-1 4 0,0 2 1 0,0 4 4 15,-2-3 4-15,0 0-6 0,2 4-8 0,-1-2-15 0,1 0-16 16,-2 1-18-16,2 1-16 0,0-2-15 0,1 0-11 0,0 0-10 15,-1-3-12-15,2 4-10 0,-3-3-14 0,4-3-13 0,0 0-17 16,2-2-9-16,-2-2-7 0,0-1 1 0,2-2 3 0,3-2 5 16,0-3 6-16,-2 2 8 0,2-7 7 0,1 3 9 0,-1-6 9 0,0 3 12 15,0-4 11-15,1 1 16 0,-3-2 15 0,1-2 19 0,2-1 21 16,-5-2 21-16,1 2 20 0,1-4 20 0,-2 0 22 0,-1-1 19 16,2-1 20-16,-2 0 19 0,0 1 19 0,-4-1 18 0,4 1 18 0,-3 1 14 15,0 4 11-15,-2-1 7 0,0 3 2 0,-1 2-2 0,-1 2-5 16,1 3-9-16,0-1-10 0,-2 3-12 0,0 3-11 0,0 1-12 15,0 3-11-15,0 0-14 0,0 3-13 0,-2 1-10 0,0 4-9 16,2 3-7-16,-1 0-4 0,-1 5-3 0,0 0 1 0,-1 5 0 0,2 1 2 16,-3 3-3-16,1 0-3 0,-2 4-6 0,-1-1-8 0,2 4-6 15,-3-3-6-15,-1 5-9 0,2 0-10 0,-3 0-11 0,-1 3-11 16,0-3-12-16,1 2-12 0,0 0-12 0,0 0-13 0,-3-2-13 0,6 2-12 16,-2-5-12-16,1 6-11 0,0-7-11 0,2 1-10 0,0-4-11 0,2 1-10 15,1-3-13-15,1-3-15 0,1-2-36 0,1-2-44 0,1-1-61 0,1-3-66 16,2-4-35-16,0-3-19 0,1 0-3 0</inkml:trace>
  <inkml:trace contextRef="#ctx0" brushRef="#br0" timeOffset="42098.125">23391 548 65 0,'2'-20'531'0,"0"5"4"0,-1 0 4 0,1 0-8 0,1 2-12 0,0 2-109 0,2 0-154 0,0 2-90 0,0 2-55 16,2 1-33-16,0 2-17 0,1-1-15 0,2 3-12 0,2 2-12 15,-3 0-8-15,4 0-7 0,0 2-6 0,-2 3-6 0,1-1-4 16,-1 2-3-16,2 1 0 0,-5 0-2 0,-2 3 2 0,1 0-1 16,-3 1 2-16,-1 0 2 0,-1-1 1 0,-4 0 3 0,-4 1 0 0,1-2 5 15,-3 2 5-15,-1 1 5 0,-7-3 7 0,3 1 6 16,-4-2 6-16,-1 0 5 0,-2 0 3 0,-2-2 4 0,0 0 0 0,1-1 1 16,1 0 0-16,-1 0 0 0,2-3 1 0,2 2-2 0,1-3-2 15,2 1-6-15,3-1-9 0,-2 1-10 0,7-2-13 0,1 0-16 16,2 0-16-16,3 0-17 0,3 0-18 0,2-2-15 0,3 1-15 15,4-1-17-15,3 0-15 0,4-1-16 0,1-1-16 0,2-1-11 0,4 1-8 16,0-3-3-16,1 0 1 0,3 2 8 0,-1-3 12 0,-1 1 13 16,2-2 18-16,-1 0 22 0,-3-1 23 0,3 0 29 0,-3 0 30 0,-1-1 35 15,-2 1 34-15,-1 0 34 0,-1-2 31 0,0 3 25 16,-6-1 26-16,1 0 22 0,-2 0 21 0,-3 2 17 0,-2-2 18 0,1 4 10 16,-3-1 4-16,-3-3-2 0,0 3-5 0,-1 2-12 0,-1-2-15 15,-1 2-18-15,-1 2-20 0,-1 0-20 0,-1 0-20 0,-1 0-19 16,-1 1-20-16,0 1-19 0,-4 1-19 0,-1 0-15 0,-1 1-14 15,-1 2-13-15,-2 0-10 0,-1 2-7 0,-2 1-6 0,2 1-3 0,-3 3 1 16,2-1 0-16,-2 3 4 0,2-2 1 0,0 3 2 0,0-2-1 16,3 6-1-16,1-5-4 0,1 2-6 0,-1-2-6 0,5 2-6 15,1-1-7-15,0 1-3 0,2-1-4 0,3-2-2 0,0-1-2 0,0-1-1 16,3-1-1-16,1 0 1 0,-1-1 1 0,2-2 1 0,3-1 3 16,1-3 4-16,-1 1 6 0,2-2 7 0,0-2 6 0,1 0 4 15,1-3 3-15,2-2 4 0,-3-1 1 0,3 2 1 0,-3-2 0 16,0 1-2-16,2-2 5 0,-4 0 3 0,1 0 7 0,-1 2 7 0,-1-3 8 15,0 0 7-15,-1 4 4 0,0 0 4 0,-2 0 0 0,-2 1-1 16,0 0-4-16,1 3-4 0,-3-1-4 0,3 2-5 0,-4-1-5 16,0 2-5-16,0 0-8 0,1 2-5 0,1-1-9 0,-2 0-6 15,1 2-3-15,-1 2-7 0,2-1-12 0,1 2-14 0,-2 0-17 16,1-1-16-16,-1 5-17 0,3-2-18 0,-3 1-21 0,1 1-22 0,-1-3-24 16,3-1-27-16,-3 2-28 0,1 1-32 0,0-3-43 15,1-1-51-15,0-1-51 0,1-1-52 0,1-2-37 0,-2 1-30 0,4-2-2 16,-4-2 8-16</inkml:trace>
  <inkml:trace contextRef="#ctx0" brushRef="#br0" timeOffset="42343.9875">23956 528 177 0,'5'-8'464'0,"1"-4"-1"0,0 1-15 0,1-1-46 0,-1 3-61 0,0-3-48 0,2 1-40 15,-2 4-30-15,2-1-24 0,-3 0-20 0,4 2-19 0,-1 0-18 0,-1 1-18 16,-1 0-17-16,3 2-19 0,-2 0-17 0,1 3-17 0,-2 0-15 16,3 0-13-16,-2 3-11 0,-1 0-8 0,2 2-5 0,0 0-4 15,-2 1-3-15,1 2-1 0,-2 2 1 0,-2-1-1 0,0 1-1 16,-1 2 1-16,-1 0-1 0,-1 0 0 0,-1 1 0 0,-1-3 2 15,-1 1-1-15,0 2 1 0,-2-2-1 0,-2-1 1 0,1-2 2 0,-2 1 1 16,0-2 3-16,2-1 5 0,-1 0 4 0,-2-4 7 0,3 4 4 16,-1-4 6-16,1 0 3 0,-1-2 4 0,2 0 2 0,1-2 1 15,0 0-1-15,0-1-1 0,3 0-6 0,-1-4-6 0,2 2-14 16,2-1-16-16,1-2-20 0,0-1-22 0,4 1-28 0,-1-1-29 0,5-4-32 16,0 3-35-16,1-2-39 0,3-1-41 0,2 2-59 0,-1-3-69 15,5 2-61-15,-4-1-56 0,4 1-29 0,1-1-14 0,-1 3 3 16</inkml:trace>
  <inkml:trace contextRef="#ctx0" brushRef="#br0" timeOffset="42530.0864">24433 381 310 0,'3'3'468'16,"-1"-2"-15"-16,0 2-35 0,-1-2-48 0,-1 1-37 0,0 1-32 0,0 1-17 15,0-1-12-15,0 1-11 0,-1-1-11 0,1 2-12 16,-2-1-11-16,0 1-15 0,-1 0-15 0,2 3-14 0,-1-2-13 0,-1 1-16 16,0 1-14-16,-2-1-13 0,2 3-13 0,0-2-14 0,0 3-15 15,-2-2-10-15,2 0-12 0,-2 1-14 0,1-2-15 0,0 2-21 0,-1 0-23 16,2 0-27-16,0 0-29 0,0-1-29 0,0 0-29 0,-1 0-32 15,3-1-35-15,-3-1-43 0,0 1-49 0,3-3-89 0,-1 0-112 16,0 0-76-16,2-3-61 0,0-2-19 0,0 0 1 0,0 0 13 16,0 0 21-16</inkml:trace>
  <inkml:trace contextRef="#ctx0" brushRef="#br0" timeOffset="42666.0277">24484 288 120 0,'1'-8'578'0,"1"1"9"0,-1 1 6 15,3-1 2-15,-3 2-40 0,1 1-62 0,-1-2-114 0,3 2-141 0,-3 1-89 16,1 1-64-16,1 1-50 0,0 1-44 0,2 1-54 16,-1 1-59-16,0 1-115 0,0 1-138 0,1 2-99 0,0-2-75 0,0 1-36 15,-1 2-17-15,1 0-6 0,-2 1 0 0</inkml:trace>
  <inkml:trace contextRef="#ctx0" brushRef="#br0" timeOffset="42846.0907">24808 493 147 0,'2'-5'135'0,"-2"-3"-95"0,1 4-92 0,-1-3-68 16</inkml:trace>
  <inkml:trace contextRef="#ctx0" brushRef="#br0" timeOffset="43216.8653">24681 439 39 0,'4'-3'190'0,"2"-1"-25"0,0 0-12 0,-1 0-6 0,1 0-1 15,1-1 4-15,-2 0 0 0,-1 0 2 0,2 1 2 0,1-2 3 16,-2 0 1-16,-1 1 5 0,1-1 4 0,-2 0 5 0,3 1 5 16,-3-1 2-16,1 0 1 0,-1 0-2 0,0-1-1 0,0 0 0 15,-1 0-1-15,1 2 2 0,-1-4-1 0,-1 1-1 0,4 5-2 16,-4-3-3-16,1 0-4 0,-1 0-5 0,-1 1-5 0,2 1-8 0,0-1-6 16,-2 1-7-16,1 2-9 0,-1-3-9 0,0 3-13 0,0-1-14 15,0 1-14-15,0 2-14 0,0 0-16 0,0 0-14 0,0 0-15 16,0 0-13-16,0 0-9 0,0 2-8 0,-1-1-4 0,1 3-5 0,-2 1 0 15,0 1 0-15,-1 1 0 0,2 1 2 0,-4 3 3 0,2 2 5 16,0 0 4-16,0 4 6 0,0-2 5 0,-1 2 4 0,3 2 1 16,-3 0 1-16,1-1-1 0,0 4-3 0,0-3-6 0,0 2-9 15,2-1-12-15,-1-2-14 0,0 2-14 0,1-3-18 0,-2 0-17 0,1-1-17 16,0-1-20-16,1 2-18 0,-3-4-23 0,1-1-25 0,2 0-28 16,-1-1-31-16,-1-3-42 0,2 0-46 0,-1-1-79 0,2-3-95 15,0-1-53-15,0-3-33 0,0 0-8 0,0 0 4 0</inkml:trace>
  <inkml:trace contextRef="#ctx0" brushRef="#br0" timeOffset="43496.1278">24667 510 292 0,'-4'0'586'0,"-1"0"16"0,2 0 17 0,1 0-33 16,0 0-56-16,2 0-96 0,0 0-116 0,0 0-71 0,2-2-49 0,0 1-28 15,1 1-17-15,2 0-15 0,1 0-13 0,-2-2-15 0,4 2-14 16,2-2-16-16,2 2-18 0,0-1-16 0,3 1-14 0,1-1-9 15,3-1-9-15,0 2-6 0,0-1-4 0,3 0-2 0,-3 1-1 16,0-2-1-16,2 0-1 0,-4 2-2 0,4-1-2 0,-7 1-3 16,3 0-2-16,-1 0-2 0,-3 0-2 0,0 1-2 0,-1 1-2 0,-2 0 0 15,-1 0 0-15,0 1 0 0,-2 2-1 0,-1-2 1 0,1 1 0 16,-1 2 0-16,-2-1 3 0,0 1-3 0,-1 1-5 0,0 3-8 16,-1-3-12-16,-1 1-15 0,-1-1-15 0,0 1-18 0,0 0-19 0,0 1-23 15,-1-1-25-15,1-1-30 0,-2 1-35 0,0 0-54 16,-1-4-66-16,2 1-81 0,-1 0-90 0,0-3-39 0,1-1-14 0,1-1 4 15,0 0 10-15</inkml:trace>
  <inkml:trace contextRef="#ctx0" brushRef="#br0" timeOffset="43621.4338">25115 389 43 0,'3'-11'495'16,"1"0"3"-16,1 2 0 0,-2 0-33 0,4 2-51 0,-4 0-91 15,2 2-112-15,1 1-74 0,-2-2-53 0,1 4-51 0,2 0-46 16,-2 2-50-16,4 0-54 0,-5 2-88 0,5 0-104 0,-5 4-83 15,3-4-68-15,0 3-34 0,0 2-15 0,-2-1-9 0</inkml:trace>
  <inkml:trace contextRef="#ctx0" brushRef="#br0" timeOffset="44180.018">25315 451 383 0,'0'-3'621'0,"-1"0"18"0,1 0 14 15,0 0 12-15,0 0-95 0,0 2-147 0,0-1-101 0,0 2-78 0,0 0-47 16,0 0-34-16,0 0-26 0,0 2-24 0,1-1-22 0,2 2-22 15,-1 0-19-15,1 1-20 0,1 3-14 0,-1-1-11 0,1 1-8 16,-1 3-2-16,2-1 0 0,-2 3 2 0,2-2 2 0,-2 3 2 16,2-2 1-16,-2 2-1 0,2 1-2 0,-4-2-1 0,2 0-2 15,1 1 0-15,-3-2-3 0,1 1 0 0,-1-2 1 0,1 2-1 0,0-5 4 16,-2-1 3-16,1 2 5 0,-1-3 8 0,2-1 3 0,0-3 6 16,-1 3 0-16,2-4 3 0,2 0 1 0,-2-2 0 0,2-1 1 15,0 0 0-15,-1-3 1 0,3 0 0 0,0-1-2 0,1-1-4 16,4-2-4-16,-2-1-5 0,0-2-5 0,1 2-3 0,2-2-1 15,-1 1-2-15,1 0-1 0,0-2-1 0,0 1-2 0,-1 3-2 0,1 0-2 16,-3 1-4-16,3 0-5 0,-3 1-3 0,1 3-2 0,-2 1-4 16,1-2-1-16,-1 4-2 0,-1 0-1 0,-1 0-1 0,1 2 0 15,1 2 1-15,-4 1-1 0,1 1 2 0,0-1 4 0,-1 1 1 16,1 1 4-16,-1 2 4 0,0-1 4 0,1-1 3 0,-1 3 2 0,-2-2 3 16,3 2 2-16,-3-2 2 0,2 1 1 0,-2-1 1 0,2 1 1 15,-2-3 1-15,2 1 3 0,1 0 3 0,-3-3 0 0,2 1 2 16,-2-1-2-16,2 0-1 0,2-2-1 0,0 0-2 0,0 0-1 0,2 0-3 15,-1-2 1-15,1-2-2 0,3 1 1 0,-3-2-3 0,4 1-2 16,-2-1-2-16,-1-2 0 0,0-1 0 0,2 0-1 0,-4 1 2 16,1 0 3-16,-3-2 3 0,1 1 2 0,-4 1 4 0,2-3 3 15,-4 3 0-15,-1-3 1 0,-1 3-2 0,-3 1-1 0,0-2 0 16,-3 2-2-16,-1 2-2 0,-3 0 0 0,-1 2-1 0,-2 0-3 16,-1 1-2-16,0 2-4 0,-3 1-4 0,1 0-2 0,1 5 0 15,-1-1 2-15,0 3 3 0,2 0 3 0,2 2 2 0,1 2 1 0,-1 1 3 16,3 0 0-16,1 1 4 0,3 0 3 0,-1 2 2 0,2-1 3 15,4-1 3-15,1 2 3 0,0 0 2 0,3-2-1 0,2-1 2 0,1-2-1 16,2 2-1-16,3-3-9 0,2 1-11 0,2-3-23 0,3-1-25 16,2 1-27-16,2-4-29 0,3-1-39 0,1-1-41 0,3 0-54 15,2-4-62-15,1-1-104 0,0-2-128 0,2-1-72 0,-1 0-47 16,-1-3-15-16,0-1 0 0,1-1 11 0</inkml:trace>
  <inkml:trace contextRef="#ctx0" brushRef="#br0" timeOffset="44612.7933">26339 211 335 0,'-1'-3'588'0,"1"0"-3"0,0 0 5 0,0 0-50 0,0 2-76 0,1-1-97 0,1 1-108 0,1-1-60 15,0 2-35-15,2 2-16 0,2-1-9 0,2 2-8 0,2 1-9 16,0 1-7-16,3 1-10 0,1 2-9 0,3 1-8 0,-1 4-8 16,3 1-6-16,0 1-4 0,0 1-1 0,0 1-3 0,0 4-3 15,0 1-6-15,-2 1-5 0,3 3-8 0,-7 0-7 0,0 3-5 0,-3 1-5 16,-1 0-7-16,-2 3-6 0,-7 1-3 0,-1 2-5 0,-6 1-3 0,-2 1-6 16,-1 3-10-16,-8-2-16 0,0 0-20 0,-5 2-23 0,-1-3-22 0,-2 1-24 15,-4-3-34-15,0 1-37 0,-1-3-55 0,-2-3-65 0,-2 0-106 16,1-3-127-16,-2 0-64 0,4-1-36 0,-4-1-7 0,1-2 3 0,3-2 15 15</inkml:trace>
  <inkml:trace contextRef="#ctx0" brushRef="#br0" timeOffset="45446.0778">22366 978 33 0,'1'-8'530'0,"-1"-1"11"0,0 1 9 0,0 3 11 0,0-1-80 0,0 2-121 0,-1-1-91 16,-1 0-74-16,0 3-48 0,-1-1-34 0,2 1-22 0,-4 0-14 15,2 1-10-15,-2 1-10 0,0 0-10 0,-1 1-10 0,0 1-10 0,-4 0-9 0,2 3-6 16,0-2-7-16,-4 4-1 0,1-2-2 0,-1 4-1 0,-1-1 1 16,0 1 3-16,-1 0 0 0,2 1 2 0,-1 3 1 0,1-1 0 15,3 0 1-15,-2-1 0 0,3 3 0 0,0-1 0 0,3 0 0 0,-1 1-2 16,5-1-3-16,-1 0-2 0,2-1-2 0,2 1-3 0,-1-1-1 0,5 0-3 16,0 0-2-16,3-1 0 0,-1-1-2 0,1 1-2 0,0-1 1 0,3-1-2 15,1-2 0-15,0 1 0 0,0 1 3 0,0-3 1 0,-4 0 0 0,4 0 2 16,-5-1 0-16,1 1 2 0,-3-3 2 0,1 1 2 0,-4-1 0 15,0 0 4-15,-1 1 2 0,-1-1 3 0,-2-1 4 0,-1 1 4 0,-3-1 2 16,0 0 3-16,-2 1 1 0,-3-1 3 0,-1 0 1 0,-3 1-1 0,0 0 1 16,-4-1-1-16,1 0-1 0,-4-1-2 0,3 1-7 0,-2 0-12 0,1-2-15 15,3 0-21-15,-1 0-21 0,3 0-33 0,1 0-37 0,2-2-52 0,5 0-62 16,-2 0-95-16,7-1-111 0,1-2-64 0,1 1-39 0,2 0-18 16,7-3-7-16,-2 2 2 0</inkml:trace>
  <inkml:trace contextRef="#ctx0" brushRef="#br0" timeOffset="46014.0982">22473 1139 159 0,'2'-3'537'16,"-2"2"4"-16,-2-3 5 0,2 4 3 0,-3 0-68 0,2 0-104 0,-3 0-98 15,1 0-94-15,-2 0-61 0,2 4-41 0,-2-1-22 0,1 0-9 16,-1 2-5-16,0 0-3 0,2 0-2 0,-2 3-5 0,0-2-3 0,2 1-5 16,-1 2-3-16,2 0-4 0,-1 0-2 0,3 0-5 0,0 1-5 0,0 2-4 15,2-4-8-15,-1 2-8 0,3 0-8 0,1-2-8 0,0 2-9 16,0 0-9-16,2-3-10 0,1 1-10 0,1 0-9 0,-1-4-12 0,1 3-8 15,2-5-8-15,0 3-3 0,1-4 0 0,2 1 2 0,-2-2 7 0,1-2 6 16,0-1 7-16,-1 0 9 0,-1-2 9 0,-1 0 10 0,1-2 12 0,-3-2 14 16,-2 1 15-16,1-4 15 0,-3 2 12 0,2 0 12 0,-3-1 10 15,-1-4 10-15,0 3 9 0,-2-2 6 0,-2 0 5 0,-1 1 5 0,0 1 5 16,-3 0 0-16,1 0 2 0,-1 0-4 0,-1 1-3 0,-1 2-5 0,-1 0-3 16,1 2-5-16,0 1-8 0,-1-1-7 0,1 3-8 0,0-1-7 0,0 2-5 15,-2 3-7-15,2-2-4 0,0 2-4 0,-1 2-3 0,1-2-1 0,3 5-2 16,-1-2 0-16,1 4 0 0,-1-2 1 0,3 4-1 0,0-1-1 0,0-1 0 15,3 4-3-15,0-3-4 0,0 4-3 0,0-2-3 0,3 0-5 0,0 0-4 16,0 1-8-16,3 0-4 0,1-1-8 0,1 1-6 0,-2-1-5 16,3-2-5-16,1 0-4 0,-1-2-2 0,4 1-2 0,-2-3 1 0,3-1 1 15,-3 0 2-15,2-2 4 0,3-1 4 0,-2-1 4 0,2-2 9 0,-2 0 7 16,0-1 8-16,1-3 12 0,0 1 10 0,0-2 10 0,-3 0 13 0,1-2 9 16,-2-1 9-16,1 1 7 0,-2-2 3 0,1 0 6 0,-3 0 6 15,0-1 4-15,-2-3 5 0,2 2 3 0,-2 3 2 0,-1-1-1 0,0-1-2 0,-2 1-2 16,0 2-5-16,1 0-5 0,-3 2-2 0,3-1-6 0,-4 3-2 15,2 1-8-15,-2 0-6 0,0 2-8 0,0-1-9 0,0 1-8 0,0 1-7 16,0 2-7-16,0 0-4 0,0 0-3 0,-2 2-2 0,2 1-1 0,-4 1 1 16,3 1 1-16,-1 1 2 0,0 2 2 0,-1 1 5 0,2 2 3 15,-1 1 5-15,0 0 1 0,1 0 3 0,-1 1 1 0,0 1 1 0,2-2-5 16,-1 5-5-16,1-5-7 0,0 3-8 0,1-2-8 0,-1 0-8 0,2-1-6 16,1 1-5-16,-1-1-8 0,1-2-5 0,0-1-7 0,2-2-10 15,1 0-13-15,-1 0-11 0,1-4-12 0,1 2-11 0,3-2-10 0,-1-1-12 16,0-2-11-16,3-3-11 0,1 0-14 0,0-1-18 0,1-2-21 0,2-2-22 0,-2 1-18 15,1-3-18-15,2-1-5 0,-3 0-1 0,0-4 8 0,2 2 10 16,-2-2 17-16</inkml:trace>
  <inkml:trace contextRef="#ctx0" brushRef="#br0" timeOffset="46150.1063">23175 994 168 0,'9'-16'273'0,"-5"-1"28"0,0 3 24 0,0 0 16 0,-3 4 10 0,-1-3-11 0,0 6-23 0,0-1-28 0,0 2-29 0,0 2-32 0,-1-1-32 16,-1 3-26-16,-1 2-24 0,0 0-21 0,-1 4-20 0,-2 0-17 0,-2 2-18 15,4 2-11-15,-4-2-13 0,1 7-7 0,0-1-4 0,-1 2 0 16,0 1 0-16,1 0 0 0,0 3 1 0,-1-1-5 0,1 1-6 0,2 0-11 15,-4 2-17-15,4-1-16 0,1-1-18 0,0 2-24 0,0 0-24 0,0 0-32 16,-1-3-33-16,2-1-50 0,1 2-56 0,2-1-91 0,-2-1-104 16,0-3-64-16,2-2-46 0,0 2-15 0,2-3-2 0</inkml:trace>
  <inkml:trace contextRef="#ctx0" brushRef="#br0" timeOffset="46415.6967">22959 1151 380 0,'-7'-5'585'0,"2"2"9"0,2-1 9 0,2 3 9 16,1-2-95-16,0 3-145 0,0-1-101 0,1-2-78 0,2 3-48 0,2 0-33 16,3 0-19-16,1-3-11 0,-1 1-9 0,4 1-9 0,3-3-10 15,-2 3-10-15,4 0-10 0,-1-1-10 0,3-1-9 0,0 2-6 0,0-1-3 16,0 1-4-16,-1-2-2 0,0 3-1 0,0-2-1 0,-2 0-3 0,-2 2 0 16,-2 0-3-16,1 0-2 0,0 0-1 0,-4 0-2 0,-1 2 2 15,1 0 1-15,-2 1 0 0,-1-2 1 0,-1 2 1 0,-2 2 1 0,3-3 3 16,-3 5 1-16,1-4 3 0,-3 4 4 0,1 1 1 0,0-1 3 0,-1 0 2 15,1 1 2-15,-1 0-2 0,-1-1-5 0,2 1-6 0,0-1-9 16,-2 1-12-16,1-1-16 0,-1 3-16 0,0-5-20 0,2 2-23 0,-1 0-26 16,-1-2-29-16,2 0-39 0,1 0-45 0,-2-2-79 0,3 0-97 0,0 0-76 15,0-2-62-15,0-1-25 0,1 0-5 0,4-3 5 0</inkml:trace>
  <inkml:trace contextRef="#ctx0" brushRef="#br0" timeOffset="46534.096">23524 926 393 0,'4'-7'455'0,"-3"1"-38"0,-1 3-52 16,2-1-90-16,-1 1-105 0,-1 3-73 0,2 0-57 0,0 3-52 16,-1 1-50-16,-1 0-67 0,2 3-79 0,-1 0-84 0,-1 0-86 0,3 1-39 15,-3 2-17-15</inkml:trace>
  <inkml:trace contextRef="#ctx0" brushRef="#br0" timeOffset="47178.7629">23558 1090 54 0,'0'0'572'0,"0"-5"18"0,0 5 15 0,0-2 17 0,0 0-70 15,0 1-115-15,0-1-83 0,0 2-65 0,0 0-44 0,0 0-35 16,0 0-26-16,0 0-19 0,0 0-21 0,1 0-22 0,2 2-19 0,-3-1-19 16,4-1-19-16,-3 2-19 0,1 0-16 0,-1 3-17 0,4-3-11 0,-4 1-9 15,1 2-6-15,1 0 0 0,0 1 0 0,-1 0 3 0,0 2 2 0,-1 1 5 16,2 0 2-16,-3 1 2 0,2 0 0 0,0-1 0 0,-2 1 0 16,0-1 0-16,0 0-1 0,0 1 0 0,0-1-1 0,0-2-1 0,0 2-1 15,0-2-3-15,0-2 2 0,1 0 1 0,-1-2 3 0,2 0 3 0,0-1-1 16,0-1 2-16,1-1 0 0,2-1-1 0,-2-1-1 0,2-1 1 15,3 0-1-15,0-2-1 0,0 0 1 0,2-2 0 0,0-2-2 0,1 1-2 16,1-4-3-16,0 4-3 0,-1-2-2 0,2-1-2 0,1 1 1 0,-3-1 0 16,2 3 0-16,-2-4 0 0,-1 4 2 0,0 0 0 0,0 1 0 15,0 1-1-15,-3 0 0 0,1 2-2 0,-1-1-2 0,-2 3 1 0,-1-3-2 16,4 3-1-16,-3 2 1 0,-2 0-1 0,2 0 1 0,-2 2 0 0,0 1 0 16,2-1 0-16,-1 1 2 0,1 4 2 0,-2-4 0 0,4 4 5 0,-4-1 2 15,0-1 2-15,2 5 3 0,-1-3 1 0,1 1 0 0,0-1-5 0,0 0-1 16,1 1-5-16,2 1-4 0,0-3-2 0,-2 0-3 0,2 1-3 0,1 0-1 15,1-4-6-15,1 1-4 0,2-1-3 0,-2 0-2 0,2-3-2 16,1 0 2-16,0 0 2 0,2-3 3 0,-2 0 7 0,3-1 1 0,-1 1 4 16,0-4 2-16,-2 0 2 0,4 0 4 0,-3 0 5 0,0-1 6 0,0-3 6 15,-2 1 7-15,-2-1 3 0,3-1 6 0,-3 0 3 0,2 2 7 0,-4-1 4 16,3-3 3-16,-6 1 5 0,3 0 2 0,-2 1 3 0,-2 0 1 0,-2 1 3 16,2-1 0-16,-4 0 0 0,2 2-4 0,-3 0-3 0,0 0-6 15,-3 2-6-15,0 0-8 0,-2 1-8 0,0-1-8 0,-3 4-6 0,-1-3-6 16,-4 4-3-16,2 3-4 0,-3 0-4 0,-2 3-2 0,-1 4-5 0,1 0 1 15,-3 2-1-15,0 2 2 0,5 3 3 0,-5 0 3 0,4 6 4 0,-2-1 3 16,6 2 0-16,-1 1-2 0,4 3-2 0,-2-2-1 0,4 4 0 16,2 2-2-16,0-1 0 0,4 3-1 0,4 0 1 0,0 0-2 0,0 3-2 15,3-3 0-15,-1 4-1 0,3-3 0 0,-1 3 1 0,2-2 2 16,0 0 0-16,-1-1 2 0,-1 0-1 0,-2 0-1 0,1-4 0 0,-1 3-1 16,-1-5-1-16,-2 1-1 0,-3-1 1 0,-3-3-1 0,-2-1 0 0,-3-1 0 0,0-2 2 15,-2-2 4-15,-2-3 4 0,-2 0 10 0,-3-1 12 0,-3-3 13 16,1-3 13-16,-3 0 13 0,3-4 11 0,-3-1 12 0,-1-2 8 0,3-2 7 15,-2-5 7-15,4 2 2 0,-2-5 3 0,5 0-2 0,0-2-2 0,1-2-11 16,5-1-15-16,2-2-21 0,1-5-27 0,6 0-31 0,5-2-38 0,3-2-43 16,1-2-46-16,7-2-51 0,3-3-57 0,6 0-111 0,2-3-140 0,6 2-86 15,2-4-62-15,8 1-29 0,-2-4-13 0,3 5 1 0,5-3 6 16</inkml:trace>
  <inkml:trace contextRef="#ctx0" brushRef="#br0" timeOffset="49413.7889">3673 2561 21 0,'0'-1'136'0,"0"1"-26"0,0-1-14 0,0-2-5 0,0 3 1 0,0 0 2 0,0-2-2 0,0 1-4 0,0-2-7 16,0 3-6-16,0 0-6 0,0 0-9 0,0 0-6 0,0 0-3 15,0 0-1-15,0 0-3 0,0 0-4 0,0 0-5 0,0 0-4 0,0 0-3 16,0 0-1-16,0 0 2 0,0 0 1 0,0 0 1 0,0 0 5 0,0 0 2 16,0 0 5-16,0 0 5 0,0 0 2 0,0 0 1 0,0 0 2 0,0 0 3 15,0 0 1-15,0 0 3 0,0 0 2 0,0 0 1 0,0 0 3 0,0 0-1 16,0 0 2-16,0 0-3 0,0 0-1 0,0 0-3 0,0 0-5 16,0 0-3-16,0 0-3 0,0 0-5 0,0 0-4 0,0 0-7 0,0 0-6 15,0 0-4-15,0 0-5 0,0 0-7 0,0 0-5 0,-2 0-2 0,2 1-3 16,0 1-1-16,0 1-2 0,0-2-2 0,0 2 0 0,0 1-1 0,2 0 1 15,-2-1 2-15,3 4 1 0,-1 0 1 0,-1 1 0 0,3 0 3 0,-1 1 2 16,3 0 0-16,-3 1 1 0,3 0 1 0,-1 2 0 0,2 0 1 16,0 0 2-16,1 2-1 0,2 0 3 0,2-1-1 0,-1 2 2 0,4 1 2 15,-1 0 0-15,2-1 1 0,1 0 1 0,2 1 1 0,0 0 0 0,5-2-1 16,-1 1 0-16,1 0 0 0,3 0-2 0,0-2 0 0,2 0-3 0,-1-2 0 16,2 2-4-16,0-3-2 0,2-1-3 0,-1 1-4 0,1-3-6 15,0 0-4-15,-1-2-6 0,1 1-4 0,-2-5-5 0,1 2-6 0,-2-3-2 16,1 0-4-16,0 0-2 0,-5-3-2 0,2 2-1 0,-3-4 0 0,-1 2 0 15,-2-4 4-15,1 1 4 0,-3-2 2 0,-2-1 5 0,1-2 3 0,-4 1 5 16,0-2 4-16,-1 0 4 0,-2-1 2 0,-2-1 3 0,-1-2 1 16,-1 0 3-16,0 0 1 0,-2-1 1 0,0 0-1 0,-2 0 0 0,-1 1 0 15,-1-2 0-15,-1 1 0 0,-1-1 1 0,-1 0 2 0,-1 3 0 0,0-2 3 16,-2 1 1-16,2 1 2 0,-3 0 1 0,1 3 2 0,-1-2 0 0,1 4 2 16,0-2 1-16,-1 3 0 0,1 0 2 0,2 2-1 0,-2 1-1 15,2 1-1-15,1-2-3 0,-1 2-3 0,1 0-4 0,1 2-3 0,-1 3-4 16,1-4-3-16,-2 3-3 0,3-1-2 0,0 2-3 0,0 0-2 0,0 0 0 15,0 0 0-15,0 0 0 0,0 0 0 0,0 3 1 0,0-1 0 0,3 0 3 16,-2 1 1-16,-1 1 1 0,2-3 2 0,-2 4 3 0,0-1 0 16,0-1 3-16,0 2 2 0,0-1 0 0,0 1 2 0,0-1-1 0,-2 2 1 15,1 0 1-15,-2 0 0 0,1 1 2 0,1 1 2 0,-2-1-1 0,-1 3 5 16,1-1 1-16,-2 0 2 0,-1 0 1 0,-2 2-1 0,-1-1 2 0,-1 4 0 16,-1-2 0-16,0-1 0 0,-2 1 1 0,1 2 0 0,-1-2-2 15,-1 2-1-15,0-2 0 0,0-1-3 0,1 1 0 0,-3-1-3 0,5-1-4 16,-2 0 1-16,2-1-1 0,0 1 1 0,1-3 0 0,1 1-1 0,3-4 2 15,-2 2 2-15,3-1 3 0,0-2 3 0,-1 0 4 0,3 0 5 0,1-2 4 16,1 1 2-16,1-2 4 0,0 0 0 0,0-2-2 0,1-1 0 0,1-1-1 16,1-1 0-16,3-1-3 0,-1 0-2 0,1-3-4 0,2 0-4 15,2-1-3-15,1-2-6 0,-2 0-5 0,4-2-2 0,0-1-5 0,-2 0 0 16,4 0 0-16,-2-1-1 0,1 1 0 0,-2 1 0 0,1-1 2 0,-1 1 3 16,-1 1 1-16,1 0 4 0,-4 2 4 0,2 2 3 0,-1-3 1 0,-2 4 2 15,-1 1 0-15,2 0-1 0,-3 2 0 0,2 0-1 0,-2 3-2 0,0-1-2 16,0 3 0-16,0 0-2 0,1 0-2 0,0 3-4 0,2-1-4 15,-1 3-3-15,2 2 1 0,-1 1-3 0,1 1 0 0,1 1-2 0,2 1-2 16,0-1-9-16,1 4-14 0,0-1-17 0,1 2-21 0,1-1-26 0,0 0-26 16,0 1-43-16,2-2-49 0,-1 3-87 0,1-4-105 0,-1 1-67 15,0-3-47-15,-2 2-20 0,2-3-9 0</inkml:trace>
  <inkml:trace contextRef="#ctx0" brushRef="#br0" timeOffset="49995.9379">3548 2698 273 0,'0'-4'403'0,"0"-1"-42"0,-2 1-62 0,2-1-74 0,-1 0-37 0,1 0-22 0,0 0-9 0,0 0-8 0,-2 1-2 0,2-1-3 0,0 0-5 0,0 3-5 0,-1-1-9 15,-1 0-9-15,2 1-13 0,-2 0-14 0,2 2-13 0,0 0-13 16,0 0-13-16,-4 0-8 0,2 2-10 0,-1 1-7 0,0 1-5 0,0 1-5 16,-2 3-4-16,-1-1-3 0,-4 5 0 0,1-2 1 0,-1 3 1 15,-2 2 3-15,1 0 0 0,-1 2 3 0,-2 1 1 0,1 0 0 0,-2-1-3 16,4 2 0-16,-2-1-4 0,-1 0-3 0,4 0-3 0,-2-1-2 0,4-3-2 16,-2 1-1-16,1-1 1 0,1-2 1 0,3-2 2 0,0 0 0 0,2-1 4 15,0-1 4-15,0-3 2 0,2-2 4 0,1 0 2 0,1-2 2 0,4-2-1 16,-1-1-1-16,3-2-1 0,1-1-1 0,1-3-2 0,4-4-3 15,0 0-4-15,2-1-4 0,1-2-6 0,0-3-6 0,0 0-5 16,3-2-6-16,-2 1-4 0,-1-1-2 0,1 0-1 0,-1-1 2 0,1 0-2 0,-2 1 1 16,-1 0 0-16,-1 3 3 0,-1 0 0 0,-1 3 2 0,-1-1 1 15,2 1 1-15,-4 4 0 0,-1 2 0 0,-1 0 0 0,0 4 1 0,-1 1 0 0,1 0 0 16,1 3 3-16,-1 3 1 0,2 0 2 0,-2 2 0 0,2 3 2 16,2 2 3-16,2 2 4 0,-2 0 4 0,4 2 3 0,0 1 2 0,3 2-7 15,-2 0-12-15,5 2-18 0,0 0-26 0,3 1-41 0,1-1-50 0,1 0-93 16,2-2-114-16,1 0-72 0,1-2-51 0,-2 2-26 0,3-3-13 0,3-3-7 15</inkml:trace>
  <inkml:trace contextRef="#ctx0" brushRef="#br0" timeOffset="50595.9216">4068 3175 502 0,'-3'-6'522'0,"1"0"16"0,-1 0-63 0,0 2-104 15,1-2-66-15,-2 1-47 0,2 2-25 0,1-1-15 0,-1 1-10 0,1-2-7 0,-1 3-13 16,2-1-16-16,-2 1-15 0,2 0-19 0,0 2-16 0,0 0-20 0,0 0-15 15,0 0-18-15,0 0-15 0,2 0-13 0,1 0-13 0,-1 4-11 0,1-1-9 16,3-1-7-16,-1 3-3 0,1 1-3 0,2 1 3 0,3 1 3 16,-1 2 5-16,1 0 4 0,4 2 4 0,0 1 4 0,2 0 0 0,3 1 0 15,-2 0-4-15,4 0-7 0,0 1-12 0,1 2-14 0,0-2-17 0,2-1-18 16,-1 2-21-16,3-3-24 0,-3 2-26 0,1-1-29 0,-1 1-34 0,-1-2-36 16,-2 0-59-16,3-1-69 0,-4-2-83 0,0 0-90 0,-2-2-47 15,-1 1-22-15,-2-3-3 0,-1-3 6 0</inkml:trace>
  <inkml:trace contextRef="#ctx0" brushRef="#br0" timeOffset="50782.2548">4503 3116 311 0,'-6'-10'593'0,"1"2"13"0,0 3 10 16,0-3 8-16,-1 2-110 0,3 2-169 0,0-1-99 0,0 2-59 15,-1 0-37-15,3 2-24 0,-1 1-16 0,-1 0-17 0,0 1-15 0,-2 2-19 16,1 2-13-16,-3 1-14 0,1 3-10 0,-2 0-7 0,-3 5-3 0,-2 1 1 15,-2 2 0-15,-2 4 4 0,-3 1 1 0,2 1 1 0,-4 3-9 16,-3 0-15-16,0 2-26 0,1 2-29 0,-3 2-47 0,2-1-56 0,-4 4-111 16,1-1-139-16,0 1-86 0,-2 0-61 0,-2 1-34 0,2-1-22 0,-2-1-9 0,-1-2-6 15</inkml:trace>
  <inkml:trace contextRef="#ctx0" brushRef="#br0" timeOffset="59679.1326">3447 4383 97 0,'1'-5'114'0,"-1"1"-14"16,2-2-3-16,-2 1-1 0,1 1-2 0,1 1 1 0,0-2-3 0,-1 2-2 0,1-2-4 0,-2 1-1 0,2 2-4 0,-1-3-2 0,-1 3-3 0,2-3-1 16,-1 1-1-16,1 0-5 0,-2 0-1 0,2 2-2 0,-1 0-1 0,-1-1 0 15,0 0-1-15,0 1 1 0,0 2-2 0,0 0-1 0,0-1-4 0,0 1-4 16,0 0-3-16,0-1-4 0,0 1-3 0,0 0-2 0,0 0-4 16,0 0-3-16,0 0-4 0,0 0-3 0,0 0-2 0,0 0-2 0,0 0-4 15,0 0-2-15,0 0-3 0,0 0-3 0,0 0-1 0,0 0-2 16,0 0-2-16,0 0-3 0,0 0-2 0,0 0-3 0,0 0-2 0,0 0-2 0,0 0-2 15,0 0-2-15,0 0 0 0,0 1-1 0,-1 0-1 0,-1 2-1 0,2 2 3 16,-2-1 2-16,1 1 2 0,-1 2 6 0,2 0 5 0,-1 2 4 16,-1 1 8-16,0 4 8 0,-1-1 6 0,0 4 7 0,1 1 3 15,-2 1 6-15,1 3 3 0,0 4 5 0,-1-2 2 0,0 6 2 0,0 1 0 16,-1 0 2-16,1 5-1 0,-2 0-4 0,1 3-4 0,0 3-4 0,0-1-5 16,0 0-5-16,1 3-3 0,-2-1-5 0,1 0-4 0,0 0-4 15,0-1-5-15,2 0-5 0,-2-2-2 0,2-1-7 0,-1 0-1 0,0-3 0 16,3 0-1-16,-1-2-1 0,1-3 1 0,-1 1 2 0,2-4 0 15,0-2 2-15,0 0 2 0,0-2 2 0,2-2 1 0,-1 0 3 0,-1-3 0 0,2-2 2 16,-2-1-1-16,3-3-2 0,-1 2-6 0,-1-5-7 0,-1-1-13 16,3-2-12-16,-1-1-26 0,-1-1-28 0,1-1-42 0,1-2-49 0,-3-2-82 15,3-2-99-15,-1-2-78 0,3-2-68 0,0-2-35 0,-1-3-16 16,1-1-4-16</inkml:trace>
  <inkml:trace contextRef="#ctx0" brushRef="#br0" timeOffset="61362.2324">3559 4309 141 0,'-3'0'174'0,"1"-3"-41"0,1 3-17 0,-2-2-8 0,1 1-3 0,-1 1-2 0,1-2-1 16,1 1-3-16,-1 1-5 0,0-1-5 0,2 1-7 0,-1-3-6 0,-2 3-4 15,3 0-4-15,0 0-1 0,0 0-2 0,0 0-1 0,0 0-2 16,0 0-1-16,0 0 0 0,0 0-1 0,0 0-1 0,0 0-3 0,0 0-2 16,0 0-4-16,0 0-1 0,0 0-6 0,0 0-7 0,0 0-5 0,0 0-5 15,0 0-5-15,0 0-4 0,0 0-4 0,0 0-4 0,0 0-2 0,3 0 0 16,-2 3-1-16,-1-3 1 0,2 1-1 0,1-1 3 0,-1 1 4 15,1 1 1-15,2 1 3 0,-2-1 2 0,4-1 3 0,0 1 0 0,1 0 1 16,3 2-1-16,2-1 2 0,0 0 3 0,2-1 0 0,4 1 1 0,3-1 0 16,2 0 1-16,1-1-1 0,5 1 1 0,3 1-4 0,4-3 0 0,1 1 0 15,3-1-3-15,5 0 1 0,4 0-1 0,1 0-1 0,4 0-6 0,1 0-1 16,2 0-4-16,2-1-3 0,2 1-4 0,1-1-2 0,0-1-2 0,1 2 1 16,0-2 1-16,1 2 0 0,3 0 2 0,-2 0 0 0,1 0 3 15,3 0-1-15,2 0 1 0,-1 0 1 0,2 0 1 0,1 2-2 0,2-2 1 16,0 2-1-16,0-1-3 0,3-1-4 0,0 1-5 0,-3-1 0 0,1 3 1 15,1-2 2-15,-1 1 0 0,-2 1 3 0,2 0 2 0,-1 0 0 16,1 0 0-16,-1 0 1 0,3 0 1 0,-3 0 1 0,3-1 1 0,0 1 2 16,-1 1 2-16,0-1-2 0,-3 0-5 0,2 0-3 15,-1-1-1-15,-2 0 0 0,-2 3 0 0,-1-2 0 0,-2 1 2 0,-1 1 1 16,-1-3 2-16,-1 3 0 0,-4-3 2 0,1 2 0 0,-1 0 1 16,-2 0 2-16,0-2 1 0,-2 2 0 0,-1-1-1 0,0 0-1 0,-2 2-2 15,0-2-3-15,-2 0-2 0,-1-2-2 0,0 2-1 0,-3 0-2 16,0 0-2-16,0 1-1 0,-3-4 2 0,1 4 0 0,-1-3 2 15,-2 1 0-15,-1-1 1 0,1 3 1 0,-3-4 3 0,-1 3 1 0,2-3 1 16,-2 2 1-16,-2-2 1 0,0 0 2 0,3 2 1 0,-3-2 1 0,0 0-1 16,1 0 0-16,-1 0-1 0,0 0-1 0,-1 0-1 0,2 0-2 15,-1 0-1-15,2 0-1 0,-2 0-2 0,3 0-2 0,-3 0 1 0,0 0-1 16,-2 0-1-16,3 0-3 0,-1 0 0 0,-1 0-1 0,-1 0-1 16,2 0-1-16,-3 0-1 0,0 0-2 0,-1 0 1 0,1 0 1 15,0 0 2-15,-1 1 1 0,1 1 3 0,-1-2 0 0,0 2 3 0,-2-1 2 16,1-1 2-16,-1 1 0 0,1-1 2 0,-3 2 1 0,2-1 2 15,-2-1 2-15,0 1 2 0,0 1-1 0,-2-2-1 0,1 2-1 16,-1-1-2-16,2-1-1 0,-3 2 0 0,1-1 0 0,-1-1-1 0,0 2 0 16,0-2-2-16,0 1-1 0,2 1 1 0,-1-2-2 0,-1 1 0 15,1 1-1-15,-1-2 0 0,1 0-1 0,-1 0 0 0,0 0-2 16,0 0 1-16,-3 0 0 0,4 0-3 0,-2 0 1 0,-1 0 1 0,0 0-1 16,0 0 0-16,-1 0-2 0,0 0 0 0,1 0 0 0,-3-2-1 0,3 1 0 15,-4 1 0-15,1 0 0 0,0 0-2 0,1-2 1 0,-3 2 0 16,2 0 1-16,-3-1 1 0,3 1 1 0,-3 0 1 0,1 0 2 15,-2 0 1-15,3 0 0 0,-4-2 2 0,2 2 0 0,0 0 3 0,-3 0 0 16,4-1 2-16,-4 1 0 0,0-2 1 0,2 2 0 0,-1 0-1 16,-1-1-1-16,1 1 1 0,0-2-1 0,1 2 1 0,-1 0 0 15,2 0-1-15,-1 0 0 0,-2 0-1 0,2 0 0 0,1 0 0 0,-1 0 0 16,-1 0-1-16,1 0 0 0,0 0 1 0,1 0-1 0,-1-2-1 16,1 2 1-16,-2 0-1 0,4-1 0 0,-2 1-1 0,0 0 0 0,0 0 0 15,1 0 1-15,-2 0-2 0,0 0-2 0,3 0 2 0,-2 0 0 16,1 0 0-16,-2 0-1 0,1 0 0 0,1 0 0 0,-2 0 0 15,2 0-1-15,-1-1-1 0,0 1 1 0,-1 0 0 0,-1-2 0 0,2 2-1 16,-2 0 1-16,1 0-1 0,-1 0-1 0,1 0 1 0,-1 0 0 16,-1 0-1-16,1-1 0 0,-1 1-1 0,1 0 1 0,2 0-2 0,-3 0 2 15,1 0-2-15,-2 0 0 0,2-1 1 0,1-1-2 0,-1 2 0 16,-1 0 1-16,1 0 0 0,0-2 0 0,1 1 2 0,-1 1 0 16,-1 0 3-16,1-2 1 0,0 2 0 0,0 0 1 0,1-2 2 0,-3 2 0 15,2-3 2-15,-1 3-1 0,0 0 2 0,0-4-1 0,-1 3 1 0,0-1 0 16,0 1-1-16,0-3 1 0,0 4-2 0,-2-2 1 15,1 0-1-15,-1-1-1 0,2 0-1 0,-2 0-1 0,-1 2 1 0,0-2 0 16,1 0 0-16,-2 1 0 0,2-1-1 0,-1 1 1 0,-1 0-1 16,0 0 0-16,-1-1-2 0,2 2 1 0,-2-1 0 0,1-1 1 0,0 2-1 15,-3-1 2-15,3-1-2 0,-2 2 1 0,1-1-1 0,-2 1 0 16,4-2-1-16,-3 1-1 0,-1 1 2 0,1-1 2 0,-1 0-2 0,1-1 1 16,-1 3-2-16,1-4 1 0,-2 3 0 0,1-1 0 0,0 1 0 15,1-3-2-15,-1 4 2 0,-1-2 0 0,-1 0 0 0,2-1 2 0,-2 0-1 16,0 1 0-16,-1 1 1 0,0 0 1 0,1-2 3 0,-3 0 2 15,2 3 1-15,-2-3 2 0,0 1 2 0,-1 0 0 0,1 1 2 0,-1 0 2 16,0 1-1-16,-1-2 2 0,1 1 0 0,0 1-1 0,-2-2-1 16,0 2-1-16,0 0-2 0,0 0-3 0,0 0-2 0,0 0-2 0,0 0-3 15,0 0-2-15,0 0-2 0,0 0-2 0,0 0-4 0,0 0-1 16,0 0-1-16,0 0-1 0,0 0-1 0,2 2 0 0,-2-2-1 16,2 1 2-16,-1 1 0 0,-1-2 1 0,0 2 0 0,2 0 1 0,-1 0 1 15,-1 1 2-15,0 0 1 0,2 0 2 0,-2-2 1 0,0 2 0 16,2 0 1-16,-2 0 1 0,1 1-1 0,-1 0 1 0,0-1-1 15,0 2 1-15,0-2 2 0,0 1-1 0,0-1 0 0,0 1 0 0,0 0 2 16,0 1-1-16,0 1 0 0,-1 0 3 0,-1 2 2 0,2-2 2 16,-2 1 2-16,2 0 3 0,-1 3 2 0,-1-1 2 0,-1 1 2 0,1 2 2 15,0 2 2-15,-1-3-1 0,1 3 3 0,-1 1 2 0,-1 0-1 16,3 2 1-16,-2 2-1 0,1 0 0 0,-1 0-2 0,1 2-1 16,-1-1-3-16,1 2 0 0,1 2-2 0,-2 0-2 0,2 0-1 0,-3 0-1 15,3 1-3-15,-1-1-1 0,0 2-1 0,-1-1-4 0,0 1 0 16,1-2-2-16,-1 1-2 0,0 1-1 0,0-2-1 0,-2 1-1 0,2-2-1 15,0 2-1-15,1-3-1 0,-1 2-2 0,0-2 1 0,0 0-2 16,0 0 0-16,-1-1 1 0,0-2-1 0,1 1-1 0,0 0 1 0,-1 0 0 16,3-1 0-16,-1-1 1 0,-1 0-2 0,1-1 3 0,1-1 2 15,-1 1 4-15,0-2 0 0,1-1 2 0,-1 1 2 0,2-2 2 16,-1-1 0-16,-2-1 2 0,3 1 1 0,-2 0 0 0,2-4-1 0,-1 1-5 16,-1-1-10-16,2-1-15 0,-1 1-20 0,-1-2-28 0,2-1-31 15,-2 2-45-15,2-2-54 0,-1-2-93 0,-2 1-113 0,1-1-73 0,-1-1-55 16,-1-2-28-16,0 0-14 0,-2 0-3 0</inkml:trace>
  <inkml:trace contextRef="#ctx0" brushRef="#br0" timeOffset="63647.2892">3510 5726 91 0,'-2'-1'165'0,"-2"0"-6"0,2-2-6 0,1 1-5 0,-1 1-2 0,1-2-4 0,-1 1-5 0,2 0-5 0,-2 0-7 16,1 0-6-16,1 1-6 0,-2-1-8 0,2-1-4 0,0 2-6 0,0-1-5 15,0 2-4-15,0-1-6 0,0-1-5 0,0 2-5 0,0 0-5 0,0 0-5 16,0 0-8-16,0 0-4 0,0 0-7 0,0 0-5 0,0 0-4 16,0 0-5-16,0 0-4 0,0 0-2 0,0 0-4 0,0-2-4 0,0 2-1 15,2-1-1-15,-2 1-1 0,1 0-1 0,1 0 1 0,1 0 2 0,0 0 2 16,3 0 1-16,-1 0 1 0,2 0 2 0,-1 0 1 0,2 0 2 15,3 0-1-15,0 0 1 0,1 0 2 0,1 0-1 0,4 0 2 0,1 0-2 16,1-1 1-16,2 0-2 0,1-1-2 0,5 1 0 0,1-1-1 16,2-1-1-16,2-1-1 0,1 1-1 0,3 1-1 0,2-1 0 0,3-1-1 15,0-1-1-15,3 2-3 0,1-1-2 0,2 1 0 0,1 1-2 0,-1-1-3 16,2 0-2-16,0 0-2 0,0-1-3 0,0 2 0 0,0 0-2 16,0-1-2-16,0 2-4 0,-2-1 2 0,1-1 1 0,-1 3 2 15,-1-1 1-15,2-1 2 0,-2 2-1 0,-1-2 3 0,0 2 3 0,0 0 2 16,0-1 1-16,-1 1 2 0,0 0 1 0,0-1 3 0,-2 0 1 15,2 1 0-15,0-2-2 0,-1 2-2 0,3-1 0 0,-2-1-1 0,0 2-2 16,1 0-1-16,0 0-2 0,-2 0-2 0,1 0 0 0,-1 0-3 16,1-2 0-16,-3 2-3 0,2 0 0 0,-1 0-2 0,0 0-2 15,-1 0 1-15,0 0 2 0,-2 0 2 0,1 0 1 0,-1 0 1 0,-1 2 2 16,0-2 2-16,0 2 2 0,0-1 2 0,-2-1 2 0,1 0 0 16,1 2 2-16,-1-2 1 0,0 1 2 0,-1-1 0 0,1 1-1 0,1-1-1 15,1 0-1-15,-1 1-3 0,0 1 1 0,0-2-3 0,1 0-1 16,-2 2-2-16,1-1 0 0,0-1-1 0,-2 2-1 0,0-1 0 0,1-1-1 15,-2 0-1-15,0 0-1 0,-2 2 0 0,1-1-2 0,-2-1 0 16,-1 0 0-16,-1 0 0 0,2 0-2 0,-2 2 0 0,-3-1-1 16,3-1 1-16,-3 2 2 0,2-2 1 0,-1 1 1 0,-1 0 3 0,1-1 2 15,1 2 1-15,-2 0 1 0,1-2 1 0,0 1 3 0,-1 1 0 16,0-2 3-16,0 1 1 0,0 1 2 0,2 1 1 0,-1-2-2 0,0 0-1 16,2 1 0-16,-3 1-2 0,3-1-1 0,0-1 0 0,-1 1 0 15,1 0-2-15,1 1-1 0,-1-3 1 0,0 4-1 0,2-4-1 0,-2 1 0 16,0 1-1-16,2 0-2 0,-2-2-1 0,1 3 1 0,-1-3 0 15,-1 2-1-15,1-2-1 0,0 2-1 0,0-2 1 0,0 1-2 0,-2 1 1 16,1-2-2-16,-1 2-1 0,2-1 0 0,-3-1-1 0,3 2 0 16,-2-2 1-16,-2 1 1 0,1 0 3 0,0-1 1 0,1 1 1 15,1 1 2-15,-3-2 1 0,3 2 0 0,-1-1 3 0,-1-1 0 0,0 3 3 16,0-3 1-16,0 2 1 0,2-1 1 0,-3 1-1 0,3-1 0 16,-2 1 0-16,-1-2-1 0,1 2 0 0,-2 0-1 0,1 0-1 15,1-1-1-15,0 1 0 0,0-1-2 0,-1 1 1 0,1-1-2 0,-2 1 1 16,2-1-2-16,-1 0 0 0,1-1-1 0,0 2-1 0,-2-2 0 0,0 1-1 15,2 1 0-15,-2-2 0 0,-1 2 0 0,1-1-1 0,0-1-1 16,-1 2 1-16,1-2 0 0,-4 2-2 0,4-2 1 0,-1 0 0 16,-2 3-1-16,0-3 0 0,0 0-2 0,2 0 1 0,-2 2-1 0,-1-2 0 15,-1 0 1-15,2 0-2 0,-2 0 0 0,0 2 2 0,0-2 0 16,0 0 3-16,0 0 1 0,-1 0 2 0,0 0 0 0,-2 0 1 16,1 0 2-16,1 0 0 0,-1 0 2 0,-1-2 0 0,0 0 2 0,-1 2 0 15,1 0 2-15,-1-3-1 0,1 3-1 0,2 0 0 0,-3-2 0 16,1 2-1-16,-1-2-1 0,1 2 1 0,1-1-1 0,-1-1-2 0,-1 0 1 15,2 1-1-15,-1 1 1 0,0-2-1 0,-1 1 1 0,0 0-2 16,3 1 2-16,-3-2-2 0,1 1-1 0,-1 1 1 0,3-2-1 0,0 1 0 16,-2 1 0-16,2-2 1 0,-3 1-2 0,3 1 0 0,0 0-1 15,-2 0 0-15,2 0-1 0,-1 0 0 0,2 0 1 0,-1 0-2 16,0 0 2-16,0 0 0 0,1 0-1 0,-2 0 0 0,1 0-1 0,0 0 0 16,0 0 1-16,0 0-2 0,-1 0 2 0,0 0-1 0,0 0 0 15,-1 0-1-15,2 0 0 0,-1 0-1 0,0 0-1 0,0 0 1 16,-1-2-1-16,2 2 1 0,-3-2-2 0,1 2 0 0,1 0 1 0,-1 0-1 15,-1-1-1-15,1 0 1 0,-1 1 0 0,2 0-1 0,0 0 0 0,-2 0 1 16,2-2 0-16,-4 2 2 0,3 0-1 0,-1 0 2 0,0 0 0 16,-2 0 2-16,3 0 0 0,-4 0 2 0,3 0 2 0,-2 0-1 15,2 0 1-15,-2 0 1 0,2 0 1 0,-3 0 1 0,1 2-1 0,0-2 1 16,0 0 0-16,-1 1-1 0,0 0 1 0,2-1 0 0,-2 0-1 16,1 2 1-16,-1 0-2 0,1-2 1 0,-1 1-1 0,2 1 1 15,-2-2-1-15,1 1 1 0,-1 1-2 0,0-2 1 0,1 1-1 16,0 1 0-16,0-2 0 0,-1 1-2 0,1 0 0 0,1-1 0 0,-1 2-1 15,0-2 0-15,2 1-1 0,-3 1 0 0,2-2 0 0,-2 2-1 16,1-1 1-16,0-1 0 0,1 0 0 0,-1 0 0 0,-1 0 0 0,2 2 0 16,-4-2 0-16,3 0-1 0,-2 0 1 0,1 0 1 0,-1 0-1 15,-1 0 0-15,1 0 0 0,0 0 0 0,-3 0 0 0,2 0 0 0,0 0-1 16,-1 0 0-16,1 0 0 0,-2 2 0 0,-1-2-1 0,3 0 1 16,-1 0 1-16,-2 0-1 0,0 3 1 0,1-3 0 0,-1 0-1 0,0 0 1 15,1 2 0-15,-1 0 0 0,0-2 0 0,2 1 1 0,-1-1 0 16,-1 2 0-16,0 0 0 0,1-2 0 0,-1 0 0 0,0 3-1 15,0-3 0-15,1 0 0 0,0 2 1 0,-1-2-2 0,2 0 1 0,-2 0 0 16,0 0 0-16,0 2 1 0,2-2-1 0,-2 0 1 0,0 0-1 16,0 0 0-16,1 0 0 0,-1 0-1 0,2 0 2 0,-3 0-1 0,1 0-1 15,0 0 1-15,0 0 0 0,1 0-1 0,-1 0-1 0,0 0 1 16,0 0 0-16,1 0 0 0,0-2-1 0,0 2 0 0,0 0 0 0,-1 0-1 16,0-2 1-16,0 2-2 0,2 0 2 0,-2 0-2 0,0 0 1 15,2 0-1-15,-2 0 1 0,2 0-2 0,1 0 1 0,-2 0 0 0,-1 0 2 16,2 0-1-16,1 0 2 0,-2 0 1 0,0 0 0 0,1 0 1 15,0 0 1-15,0 0 1 0,0 0 1 0,0 2 0 0,0-2 1 0,0 2 1 16,0-2 1-16,1 1-1 0,-2 1 1 0,3-2-2 0,-3 2 1 16,2-1 0-16,0-1 0 0,-1 0 1 0,1 2-2 0,-2-2 1 15,1 0-1-15,2 1 1 0,0-1 0 0,-4 0 1 0,2 0 1 0,0 0-1 16,0 0 2-16,0 0 1 0,-2 0 2 0,2 0 1 0,-1 0 0 16,-1 0 3-16,0 0-1 0,0 0 2 0,0 0 1 0,-2 0 1 0,1 0 1 15,-1-1 0-15,2 1 1 0,-4-2 1 0,0 2-2 0,0 0 0 16,-2-1-1-16,1 1-1 0,0-2 0 0,-1 2-4 0,-2 0-2 15,0 0-7-15,0 0-11 0,0 0-17 0,0 0-18 0,0 0-28 0,0 0-29 16,0 0-47-16,0 0-55 0,0 0-89 0,0 0-108 0,0 0-61 16,0 0-39-16,0 0-19 0,0 0-8 0</inkml:trace>
  <inkml:trace contextRef="#ctx0" brushRef="#br0" timeOffset="65395.6324">3778 3826 104 0,'-2'-1'371'0,"2"-2"-25"0,0 1-59 0,-2 0-74 0,1 1-42 16,-1-2-28-16,2 2-16 0,-2 1-10 0,1-2-6 0,1 1-7 0,-2 1-7 16,-1-2-10-16,1 1-10 0,1 1-9 0,-1-2-7 0,-1 2-9 0,1 0-4 15,-1 0-6-15,-1 0-3 0,2 0-4 0,-1 0-4 0,0 0-3 16,0 0-1-16,-2 0 0 0,2 0-1 0,-1 0 0 0,1 0 0 0,-1 0-3 15,2 2 0-15,-1-2-3 0,0 1-2 0,0 1-2 0,-1-2-1 0,1 3-1 16,0-2 1-16,1 1-1 0,-1-1 1 0,-1 2 0 0,1-1 2 0,-1 1-1 16,1 0 5-16,2 0 1 0,-3 0 3 0,1 0 2 0,0 1 1 0,1 1 1 15,-1-2 1-15,-1 1-1 0,1 2 1 0,-1-2 1 0,1 3-2 16,0-2-1-16,0 2-2 0,-1-1-3 0,1 1-2 0,0-1-4 0,0 2-3 16,2 1 0-16,-1-2-2 0,-1 1-1 0,1 0-1 0,2-1-1 0,-1 0-1 15,1 1-1-15,0 1-1 0,0-2-1 0,1 2 1 0,1-1 0 0,0-1-1 16,1 0 0-16,1 3-1 0,-1-2 1 0,2-1-2 0,0-1 0 15,1 1 1-15,1-2 0 0,0 1 2 0,1-2 0 0,0 1-1 0,3-2 1 16,0 0-1-16,-1-2 1 0,2 0 2 0,1-1 1 0,1 0 0 0,-1-1 1 16,0 0 1-16,1-2 1 0,0 0-1 0,2-2 0 0,-2 1 1 0,0-2 2 15,-1 1 1-15,1-2 1 0,-3 1 4 0,1-1 3 0,0-1 4 16,-1-2 4-16,-3 1 2 0,1 1 4 0,-2-3 4 0,1 1 4 0,-2-1 3 16,0 0 3-16,-3-1 2 0,1 0 2 0,-3 1 0 0,-1-1-1 0,0 1-3 15,-1-1-5-15,-3 2-6 0,1-2-5 0,0 0-4 0,-3 3-8 0,-2-3-5 16,2 3-7-16,-1 0-6 0,-2 2-10 0,1-1-15 0,-2 0-20 0,0 2-24 15,0 3-26-15,0-1-31 0,0 4-34 0,-2 0-54 0,4 0-66 16,-2 4-95-16,0 2-110 0,2 1-60 0,-3 0-35 0,1 3-16 0,2-1-4 16</inkml:trace>
  <inkml:trace contextRef="#ctx0" brushRef="#br0" timeOffset="66264.1591">4256 4299 77 0,'-1'-3'401'0,"-1"0"-13"0,2 3-64 0,-1-3-91 0,-1 1-54 0,2 0-39 0,0 0-19 0,0 2-13 0,0-2-7 0,0 1-6 0,0 1-5 0,0 0-3 0,0 0-6 0,0 0-8 16,0 0-8-16,0 0-6 0,0 0-7 0,0 0-7 0,0 0-6 0,0 0-5 16,0 0-5-16,0 0-4 0,0 0-3 0,0 0-1 0,0 0-3 15,0 0-3-15,0 0-1 0,0 0-2 0,0 0-2 0,0 0 0 0,0 0 1 16,0 0-1-16,0 0 2 0,0 0 2 0,0 1 1 0,0 1 4 0,0 0 5 16,0 0 3-16,0 1 5 0,0-1 1 0,0 1 4 0,0 1 5 0,2 0 3 15,-2 1 2-15,1-1 3 0,-1 1 0 0,0 2 2 0,2-2 2 16,-1 3 0-16,-1-1-1 0,2 2-1 0,-2 2-2 0,2-1 0 0,-1 1-3 15,1-1-2-15,-2 4-1 0,1-1-2 0,-1 0-3 0,3 4-1 0,-3 0-1 16,0 0-2-16,0 2-2 0,0 0-3 0,0 2 0 0,0 1-3 16,0 3-3-16,0-1 0 0,0 1-2 0,-3 4 0 0,2 0-3 15,-2-1-1-15,1 3-2 0,0 0-3 0,-1 0 0 0,0 3-3 0,0-3-1 16,-1 3-1-16,1-3-3 0,0 2 0 0,-1-2-3 0,1 0-1 0,-1 1 0 16,1-4-2-16,0 2 0 0,0-3 0 0,-1 0-1 0,1-1-1 15,2-2 2-15,-1-3-1 0,0 2 0 0,0-3-2 0,0-1-1 0,2 1-7 16,0-4-6-16,0 0-12 0,0-3-16 0,2-1-24 0,0-1-28 15,0-1-42-15,3-2-53 0,0-1-103 0,1-2-128 0,1 0-77 0,0-1-55 16,1-4-27-16,0 0-13 0,0-4-4 0</inkml:trace>
  <inkml:trace contextRef="#ctx0" brushRef="#br0" timeOffset="79677.9766">12757 3612 249 0,'0'-6'519'0,"-1"0"11"0,1 1-9 0,0-1-20 0,-2 2-91 0,2-1-131 0,0 0-74 0,0 0-46 0,0 2-24 0,0-1-13 0,0 0-12 16,0 1-9-16,0 0-9 0,0 0-13 0,0 1-11 0,0 2-13 15,0 0-11-15,0 0-11 0,0 0-11 0,0 0-11 0,0 0-6 0,0 0-9 16,0 0-2-16,0 0-4 0,0 2-2 0,0 1 1 0,0 0 0 0,-2 0 1 15,2 1 1-15,-1 1 1 0,-1 2 1 0,2-2 4 0,-2 3 0 16,2 1 5-16,-1 0 0 0,-2-1 1 0,1 3 1 0,0 2-1 0,-1-1 1 16,-1-2 0-16,2 2-1 0,-1 3 1 0,0-2-1 0,0 0 0 15,-1 1 1-15,1-2-1 0,0 3-1 0,1-1 1 0,-1 1-1 0,-1-2 0 16,-1 1 0-16,3-2 2 0,1 1-1 0,-1-2 0 0,-1 2 0 16,1-2 0-16,1-1-1 0,-1-2 1 0,2-1-1 0,-1 1 0 0,-1-2 1 15,2 0 2-15,0 0 1 0,0-3 1 0,0-1 2 0,0 0 4 0,0 0 0 16,0-2 2-16,0 0 1 0,2-2 1 0,-1-1-2 0,2-1 1 15,-1 1 1-15,0-3-1 0,-1-3-1 0,2 1 0 0,-1-2-1 0,3-2-4 16,-1-1-2-16,-1-1-3 0,-1-1-1 0,3-2-3 0,-2-1 0 0,2 2 0 16,-2-2 0-16,0-2 0 0,-1 3 3 0,2-2 0 0,-1 1 3 15,1 0 2-15,0 3 3 0,-2-2 4 0,1 0 3 0,1 3 4 16,-3 2 4-16,1 0 4 0,-1 2 4 0,1 0 3 0,2 2 0 0,-4-1 0 16,2 2-2-16,-1 2-4 0,-1 0-4 0,2 1-6 0,-2 1-8 15,2 1-7-15,-1-1-5 0,-1 3-6 0,0 0-4 0,2 0-4 0,-1 3-3 16,-1-1-3-16,2 2-1 0,0 1 1 0,-1 1 1 0,3 0 1 0,-3 2 4 15,2 1 4-15,-1 1 5 0,0 0 4 0,0 2 3 0,1-1 1 16,-1 2 0-16,0-1 2 0,-1 2 0 0,2-1-2 0,-3-2 1 0,2 1 0 16,0 1-1-16,-1-1 0 0,1 1-1 0,0-2 0 0,-1 0-2 15,2-2-1-15,-1 0-1 0,0-1-2 0,0-1-3 0,1 0 0 0,-1-1-1 16,0-2 2-16,1 1 0 0,-1-2 1 0,-1-1-1 0,2 0 2 0,1-2 1 16,0-2 0-16,0 0 2 0,1-1 0 0,2-2 1 0,-1 1 2 0,2-4 1 15,2 0 2-15,-4-1 0 0,2-2 0 0,2 1-2 0,0-3 0 16,0 1-2-16,-2-2-1 0,3-1 1 0,-3 1-2 0,2-1 1 0,-3 2 1 15,1-3 3-15,0 3 5 0,-1 0 6 0,0 1 7 0,-1-1 6 0,-1 1 6 16,0 2 7-16,0 0 6 0,-2 1 8 0,2 1 6 0,-1 0 3 16,-1 3 2-16,-1-1-2 0,0 1-2 0,-1 1-5 0,1 1-9 15,0 1-8-15,-2 1-11 0,0 1-7 0,0 0-6 0,1 1-7 0,1 2-4 16,-2 1-6-16,0 1-5 0,0 1-3 0,0 1-1 0,0 3 1 16,0 0 3-16,0 2 1 0,0 1 7 0,0 4 1 0,-2-2 3 0,1 2 1 15,1 2 3-15,-2 0-3 0,0-2-2 0,-1 4-1 0,1 0-3 0,1 0-4 16,-1-3-3-16,-2 2-7 0,2 0-11 0,1 0-12 0,-1 0-13 15,-1-2-14-15,3-1-13 0,-2 0-16 0,2-2-17 0,-1 2-15 0,1-4-16 16,0 0-15-16,1 2-15 0,-1-5-16 0,2 0-13 0,1-1-12 16,0 0-12-16,2-1-15 0,-1-1-13 0,1-3-22 0,2 2-26 0,-1-2-30 15,3-3-32-15,-1 3-33 0,0-4-35 0,0 0-20 0,5 0-18 0</inkml:trace>
  <inkml:trace contextRef="#ctx0" brushRef="#br0" timeOffset="80111.0776">13323 3850 371 0,'5'-12'397'0,"-1"-1"-29"0,1 1-37 0,0-1-37 0,-2 1-33 0,0-1-23 0,-1 2-20 0,-1 0-12 16,-1-1-12-16,0 1-8 0,0 1-10 0,0 0-11 0,0 1-10 0,-1 1-10 16,-1 0-11-16,0 1-12 0,-1 1-14 0,-1 0-14 0,1 1-14 15,-1 1-14-15,0 2-10 0,0-3-11 0,-2 5-11 0,1-2-5 16,-2 2-8-16,0 2-5 0,1-2-6 0,-1 5-3 0,-3-3-5 0,2 4-1 16,-1-2-3-16,1 4-2 0,-2-1 1 0,0 2 0 0,0 0 0 0,1 1 1 15,0 3 2-15,-1-1 1 0,1 0 0 0,1 3 2 0,0-2 0 16,0 0-1-16,0 4 0 0,0-5 1 0,0 3-2 0,3-1-2 0,-1 0-2 15,0 1-4-15,3-1-7 0,0 0-6 0,-1-2-6 0,3-1-4 0,-1 1-6 16,2-4-5-16,0 1-3 0,2-1-4 0,-1-1-4 0,1-2-4 16,1 1-5-16,0-3-5 0,1-2-5 0,0 1-1 0,4-2 3 0,-2-3 4 15,2 0 3-15,1-2 5 0,1-1 4 0,-2 0 4 0,4-3 4 0,-2 0 5 16,2-3 4-16,-4-1 4 0,2 1 7 0,0-4 7 16,-2 3 7-16,1-4 9 0,-3 0 11 0,1 2 10 0,-1-3 11 0,2 1 9 15,-2 2 13-15,-1-2 10 0,-2 1 8 0,1 3 10 0,-1-1 9 0,-2 2 6 16,1-1 6-16,1 4 4 0,-3 0 1 0,2 1-2 0,-1 2-6 0,-1 2-10 15,0 1-13-15,0 1-11 0,3-1-13 0,-3 3-12 0,0 0-10 16,0 0-10-16,0 3-7 0,2-1-8 0,-1 2-5 0,-1 2-2 0,2 0-3 16,0 3 0-16,-1 2 1 0,2-1 1 0,-1 0 6 0,0 4 1 15,1-2 1-15,0 2 0 0,0 1-2 0,3 0-4 0,-3-2-8 0,2 2-8 16,0-1-12-16,1 1-9 0,1-2-12 0,0 1-12 0,-2-1-12 16,2-4-16-16,-1 3-18 0,-1-1-21 0,2-2-19 0,1 1-28 0,1-3-30 15,-3 0-45-15,3-2-53 0,-1-2-70 0,0-1-80 0,0 0-46 0,1-1-27 16,-1-1-9-16,0-1 3 0</inkml:trace>
  <inkml:trace contextRef="#ctx0" brushRef="#br0" timeOffset="80319.2798">13601 3635 432 0,'-2'-5'577'0,"1"0"12"0,-1 1 10 0,2 1-56 0,-1-1-88 0,-1 2-97 0,2 0-99 0,0 2-65 0,0 0-48 0,0 0-26 16,0 0-17-16,0 2-18 0,0 0-16 0,0 2-14 0,2 3-15 0,-1-1-10 15,-1 1-10-15,2 3-7 0,-1 0-2 0,1 2-2 0,0-1 1 0,-1 1 1 16,3 3 1-16,-3-2-2 0,2 1-2 0,2 1-9 0,-2-1-10 16,0 0-13-16,0 1-12 0,2-1-14 0,0-1-16 0,-2-1-16 15,2 2-16-15,-1-4-20 0,1 1-22 0,2 0-25 0,-3-4-25 0,1 0-36 16,0 1-43-16,4-2-52 0,-2-2-61 0,-1-1-63 0,0-1-67 16,3-1-26-16,-2-1-5 0,1-1 4 0</inkml:trace>
  <inkml:trace contextRef="#ctx0" brushRef="#br0" timeOffset="80480.2871">13783 3730 106 0,'-3'-9'535'0,"-1"1"8"0,0 1 8 0,0 1-67 0,-2-1-104 0,2 2-76 16,0 1-62-16,0-1-38 0,-1 2-27 0,0 0-17 0,-3 2-16 15,2-1-14-15,-2 2-17 0,1 2-15 0,-2 1-14 0,0 1-12 0,-1 1-11 16,-4 2-9-16,3 1-8 0,-3 1-5 0,-1 0-4 0,-2 1-5 16,3 2-6-16,-5 0-13 0,3 1-14 0,-1 1-22 0,-1 1-22 0,-1-1-32 15,1 1-37-15,2 0-48 0,0-2-55 0,1 0-102 0,0 2-123 0,2-4-75 16,0 1-47-16,2 0-23 0,3-1-11 0,0-4 3 0</inkml:trace>
  <inkml:trace contextRef="#ctx0" brushRef="#br0" timeOffset="80912.3623">14178 3471 227 0,'-2'-5'459'0,"-1"-2"8"0,0 1 6 0,1-2-92 0,-1 2-145 0,1 0-73 15,-2 0-40-15,3 1-19 0,-1 0-6 0,0 1-2 0,2-1-2 0,-1 0-5 16,-1 2-9-16,2-1-8 0,-1 2-9 0,-1 1-8 0,2-3-5 16,-2 4-8-16,2-1-5 0,0 1-3 0,0 0-2 0,-3 0 1 0,2 1 5 15,-1-1 4-15,-1 4 10 0,-1-3 8 0,-1 3 8 0,0 1 10 16,-2 2 6-16,-1 1 9 0,-1 1 7 0,1 2 7 0,-2-1 6 0,-2 4 4 16,1 0 2-16,-2 2-2 0,1 2-6 0,-3 0-9 0,1 2-9 15,3 2-8-15,-2 0-10 0,-1 4-7 0,5-2-8 0,-4 1-6 0,5 4-6 16,0-2-7-16,3 0-5 0,-1 3-6 0,5-2-7 0,1 1-12 15,1 1-15-15,5-4-20 0,1 2-22 0,1 1-25 0,4-3-25 0,-1 1-32 0,2-2-32 16,4-2-43-16,0 1-44 0,1-3-85 0,1-1-105 0,0-2-89 16,3-2-84-16,0 0-32 0,-1-4-10 0,0-2 8 0,1-1 15 0</inkml:trace>
  <inkml:trace contextRef="#ctx0" brushRef="#br0" timeOffset="81427.6867">14347 3675 208 0,'-2'-8'540'0,"2"-1"10"0,-4 1 8 0,4 3 9 0,0-2-94 15,0 0-145-15,0 2-94 0,0 0-68 0,0 2-41 0,0 1-28 0,0 0-17 16,0 2-12-16,0 0-9 0,0 0-13 0,0 0-10 0,0 2-12 15,0 0-10-15,0 1-7 0,-2 4-5 0,2-1-4 0,-3 2-1 0,0 2 0 16,1 1 2-16,-2-1 4 0,-1 4 2 0,0 0 3 0,-3 2 1 16,2-1 2-16,-4 0-1 0,2 2 1 0,-2 0-1 0,0-2-1 0,-1 2 0 15,0-1-1-15,1 1-3 0,1-3 1 0,-2 1-1 0,1-2 0 0,2-3 1 16,-1 1 1-16,1-2 4 0,3 1 2 0,0-3 5 0,-1 0 7 16,0-3 9-16,4 0 9 0,-1-1 8 0,3-1 6 0,0-2 4 15,0 0 0-15,0 0 1 0,2-5-1 0,-1 1-3 0,3 0-1 0,1-4-3 16,0-1-4-16,3 0-5 0,0-3-7 0,2 0-9 0,-1-2-12 0,2-1-8 15,2-2-6-15,-2-1-5 0,2 0 0 0,2-1 0 0,0-1-3 0,0 0 2 16,0 1-1-16,1 0-1 0,-4 2-1 0,4-1 0 0,-3 1-1 16,-1 2 0-16,1 2 2 0,-1 1-1 0,-2 0 0 0,0 1 0 15,0 4-3-15,-3 1 0 0,-1 1 0 0,-1 0 0 0,0 1 1 0,-2 4 3 16,3 0 3-16,-3 0 2 0,2 4 2 0,0 1 2 0,-2 0 0 0,2 1 2 16,-2 3-1-16,3 0 4 0,-3 3 3 0,2 1 0 0,-2 1 3 15,2 1-1-15,-2 1 2 0,2 1-1 0,-2 3-2 0,2-1-1 0,-2-1 1 16,0 0-3-16,2 3-2 0,-2-2-3 0,0 1-1 0,2-2-5 15,-2 0-7-15,3 0-8 0,-2-3-8 0,0 1-10 0,0-1-11 0,-1-1-13 16,0-2-13-16,0-1-12 0,0 0-13 0,0 0-13 0,0-2-13 0,1-4-14 16,-1 1-14-16,0 0-15 0,0-2-18 0,0-3-17 0,2 3-17 15,1-4-40-15,-3-2-51 0,2 0-53 0,-2-1-55 0,2-2-45 0,-2 1-40 16,1-2-14-16,-1-1-1 0</inkml:trace>
  <inkml:trace contextRef="#ctx0" brushRef="#br0" timeOffset="81603.1814">14339 3793 490 0,'-14'-1'509'0,"0"0"-19"0,3-2-33 0,-1 3-75 0,3 0-93 0,1 0-55 0,2 0-37 0,1 0-23 0,0 0-18 0,-1 0-15 15,5 0-15-15,-1 0-16 0,2 0-16 0,0 0-13 0,0 0-11 0,2 3-10 16,-1-2-10-16,5-1-5 0,-1 1-5 0,3 1-7 0,0-2-3 0,3 1-10 16,2-1-12-16,2 0-18 0,1 0-20 0,3-1-28 0,2 1-34 15,1-3-48-15,3 2-52 0,2-2-96 0,-2-1-116 0,2 1-76 0,0-2-56 16,-1 0-28-16,0 0-13 0,0-1-1 0</inkml:trace>
  <inkml:trace contextRef="#ctx0" brushRef="#br0" timeOffset="81944.3782">14851 3493 100 0,'-3'-5'539'0,"0"-2"15"15,1 2 15-15,-1 0 14 0,2 2-87 0,-1-3-136 0,0 3-77 16,1-2-48-16,-1 2-28 0,1 0-18 0,1 2-16 0,0-1-14 0,0 2-20 16,0 0-20-16,0 0-16 0,0 0-17 0,0 0-10 0,3 2-10 15,0 1-7-15,0 0-6 0,0 0-6 0,2 3-4 0,2 0-4 0,0 2 0 16,1 1 0-16,4 4 0 0,-2-1 1 0,1 3 2 0,1-1 0 0,2 5-1 15,-1 0-4-15,0 1-4 0,0 1-7 0,1 3-6 0,-2 1-4 0,-1 1-5 16,1 1-4-16,-1 0-5 0,-3 2-3 0,2 2-3 0,-6-1-3 16,3 0-3-16,-4 0-8 0,-3 1-10 0,0 1-16 0,-3-2-18 15,-4 1-20-15,-1-2-24 0,-4 2-27 0,-2-2-29 0,-7 1-37 0,-2-2-41 16,-6-1-85-16,-1 2-107 0,-5-3-86 0,-3 0-77 0,-2-2-33 16,-5 1-12-16,-1-5 3 0,-3 1 10 0</inkml:trace>
  <inkml:trace contextRef="#ctx0" brushRef="#br0" timeOffset="83178.4294">1452 2001 126 0,'0'-6'495'0,"0"-1"10"0,0 4 10 0,0-4-54 0,0 2-86 0,0 1-83 0,0 1-79 0,0 0-48 0,0 0-31 15,0 2-17-15,-2-2-11 0,1 3-12 0,1 0-11 0,0 0-14 0,0 0-12 0,0 0-14 16,-2 3-10-16,2-1-12 0,-3 1-9 0,0 2-10 0,2 2-7 15,-2 2-2-15,-1-2-1 0,-1 3 0 0,2 2 2 0,-3 0 3 0,1 3 4 16,-3 0 2-16,2 2 2 0,0-1 0 0,-1 4 2 0,-2-3 1 0,1 4 1 16,2-4 1-16,-1 3 1 0,-2-1 1 0,3 0-3 0,-1-2-1 0,-1 0-2 15,3-2 0-15,-2 2 0 0,2-3-1 0,0 0 1 0,2-2-1 0,-2-2 3 16,2 0 2-16,1 0 4 0,1-5 4 0,-2 2 6 0,0-2 5 16,3 0 6-16,-2-5 2 0,2 0 2 0,0 0 1 0,0 0-3 0,0-4 0 15,2 0 0-15,-2-5-2 0,3 2-3 0,0-5-3 0,0 2-6 0,0-4-5 16,0-1-7-16,2-2-6 0,0-3-8 0,0-2-3 0,2 3 0 0,0-3 1 15,1-2 1-15,-2 0 2 0,3 2 1 0,-2-4 1 0,-1 3 1 0,2 0 2 16,-1 1 2-16,0 1 3 0,-2 1 3 0,1 1 5 0,1 1 3 16,-2 3 3-16,1 2 3 0,-3 0 1 0,3 1 0 0,-3 3-1 0,1-1-3 15,-1 3-2-15,-1 1-4 0,-1 1-3 0,1 2-3 0,2 0-4 0,-1 3-2 0,0 0-4 16,2 2-4-16,-2 0-2 0,2 2-6 0,0 2-2 0,3 1-2 0,-2 3 0 16,1 0 2-16,1 0 1 0,1 2 4 0,0 2 4 0,-1 1 2 15,3-1 5-15,0 1 1 0,-1 2 1 0,2-1 3 0,0 1 1 0,-1 1 1 16,3 1 0-16,-3-3 1 0,3 2-2 0,-3-1-2 0,2 0-4 0,1 0-7 15,-3-2-7-15,3-1-9 0,-1 2-10 0,-1-3-8 0,1 1-11 0,-1-1-9 16,0-2-14-16,-2-1-14 0,-1 0-15 0,0-1-16 0,-1-1-15 16,-1-1-15-16,-1-2-11 0,0 0-13 0,-1-1-22 0,0-1-24 0,-2 0-47 15,0-2-56-15,-3-1-63 0,0 0-66 0,0 0-29 0,2-1-11 0,-2-2 4 16</inkml:trace>
  <inkml:trace contextRef="#ctx0" brushRef="#br0" timeOffset="83380.3877">1463 2185 247 0,'-11'-1'432'0,"0"1"-24"0,3 0-40 0,0 0-64 0,-1 0-77 0,1 0-42 0,2 0-24 0,1 0-13 0,0 0-4 15,0 0-4-15,2 1-8 0,-1-1-6 0,2 1-7 0,-1-1-11 16,1 0-12-16,2 0-11 0,0 0-13 0,0 0-12 0,0 0-9 0,0 0-8 16,0 0-8-16,0 0-7 0,0 0-7 0,0 0-4 0,0 0-2 0,2 0-2 15,1 0 1-15,1 0-1 0,0 0 0 0,0-1-2 0,3 0-3 0,-1 1-8 16,2-3-12-16,5 1-13 0,-2-1-20 0,3 0-23 0,2 0-25 0,3-3-40 15,1 2-45-15,1-3-78 0,3 4-98 0,1-5-73 0,0 1-66 0,-1 0-31 16,3 0-15-16,0-1-1 0</inkml:trace>
  <inkml:trace contextRef="#ctx0" brushRef="#br0" timeOffset="83688.3103">1969 2082 399 0,'-2'0'525'0,"-1"-2"12"0,0 0 11 15,1 2-70-15,-2-1-111 0,2 1-83 0,2 0-65 0,0 0-38 16,0 0-24-16,0 0-15 0,0 0-13 0,0 0-11 0,0 0-12 0,0 0-14 15,0 0-11-15,0 0-13 0,0 0-13 0,2 0-10 0,2 0-9 0,-2 0-8 16,3 0-4-16,-2 0-5 0,3 0-3 0,1-1-4 0,2 0-3 0,2 1-4 16,2-3-7-16,1 1-9 0,2-1-11 0,1-1-14 0,-1 1-17 0,5 1-19 15,-1-3-22-15,2 3-26 0,-3-5-28 0,3 2-36 0,0 1-37 16,-1 0-65-16,0 1-76 0,-1-2-83 0,-1 2-86 0,-2-1-38 0,1-1-13 0,-2 4 3 16</inkml:trace>
  <inkml:trace contextRef="#ctx0" brushRef="#br0" timeOffset="83887.4537">2144 2184 266 0,'-3'4'509'0,"-1"-1"12"0,2 0 14 0,-1-1-75 0,3 3-118 16,-2-5-76-16,1 2-55 0,1-2-30 0,0 0-18 0,1 2-8 0,1-1-5 16,0-1-6-16,-1 0-8 0,2 0-11 0,3 0-11 0,-1-1-15 15,0-1-16-15,3 2-13 0,1-2-14 0,1-1-12 0,-1 1-14 0,5 0-14 16,-1-1-15-16,3 0-19 0,-2 0-18 0,2-1-22 0,0 1-27 0,3-2-29 15,-2 2-35-15,2-1-53 0,1-1-65 0,-2 2-97 0,1-2-113 0,-1 3-60 16,-1-2-32-16,-1 0-11 0,-1-1 0 0,-2 2 6 0</inkml:trace>
  <inkml:trace contextRef="#ctx0" brushRef="#br0" timeOffset="84645.6758">1537 4986 367 0,'0'-3'519'0,"-1"-2"6"0,-1 2 10 0,2-1 8 0,-3 2-75 0,2 1-115 0,1-2-95 15,0 3-85-15,0 0-50 0,0 0-34 0,0 0-17 0,0 0-10 16,0 0-5-16,0 3-3 0,1-2-6 0,2 1-8 0,-3 3-10 0,2 0-8 16,-1 2-8-16,-1 1-5 0,2 0-2 0,-2 3-1 0,1 0-1 15,1-1 3-15,-2 5 1 0,2-3 1 0,-1 4 0 0,-1-2-1 0,2 2-4 16,-2 0-7-16,2 0-11 0,-2 0-12 0,0 0-14 0,0 1-17 15,0-1-20-15,-2-1-21 0,2 2-27 0,-2-2-28 0,1 0-37 0,-1 0-44 16,-1-2-67-16,1-1-81 0,1 0-66 0,-1-1-63 0,2-2-23 0,-3-3-5 16,3-1 6-16</inkml:trace>
  <inkml:trace contextRef="#ctx0" brushRef="#br0" timeOffset="85162.0558">1558 4956 442 0,'-6'-11'532'0,"3"1"16"0,-1 0 14 0,1-2 15 0,0 3-91 16,1 1-145-16,-1-2-83 0,0 2-51 0,2-2-29 0,-1 4-19 0,2-1-9 16,0-2-6-16,0 4-12 0,0-2-17 0,2 1-16 0,-1 2-18 0,2-1-18 15,0 1-16-15,2 0-14 0,-2 0-10 0,2 0-11 0,3 2-8 16,0-1-8-16,0 0-4 0,0 1-3 0,3 1-1 0,1 0-3 16,0 1 0-16,0 0 1 0,-1 1-2 0,1 0-1 0,0 1 0 0,-1 1-1 15,0 2 0-15,-2-1 0 0,0 2-1 0,-3 2 0 0,3-1 1 0,-4 3 0 16,-2 2 0-16,2-2 1 0,-3 2 3 0,-2 1 1 0,-2 1 2 15,0 0 3-15,-3 3 2 0,1-2 2 0,-4 1 1 0,0 1-1 0,0 0 3 16,-2 1 0-16,-2-2 0 0,1 1 0 0,-1 0 1 0,-1-1 0 16,0-2-1-16,2 2-1 0,0-4 2 0,-2 1 2 0,4-1 0 0,-1-3 1 15,2 1 3-15,1-3 2 0,0 0 3 0,2-2 1 0,0 1 3 0,2-3 1 16,0 0-1-16,0 0-1 0,2-3-3 0,1 0-4 0,0 0-7 16,1 0-6-16,2-3-5 0,0 0-5 0,2 0-4 0,0-2-6 0,0 1-5 15,3-2-5-15,1-1-5 0,1 2-3 0,-1-3-1 0,5 3-1 0,-3-4 1 16,2 4 4-16,1-2 1 0,-1 2 4 0,1-1 2 0,1 1 2 15,0 1 1-15,-2 1 3 0,1 0 1 0,0 1 1 0,0 1 3 0,-1 1-1 16,1 1 3-16,-4 1-1 0,1 1 2 0,0 0 0 0,0 3 0 16,-3 0 2-16,1-1 1 0,-2 3 1 0,-3 1 1 0,1 1 2 15,-2 0-1-15,-1 2 1 0,0-1 1 0,-2 4-1 0,-2 0 2 0,-1-1 1 16,-2 3 1-16,-1-1 1 0,-2 0 2 0,-3 1 5 0,1 0 7 0,-4-1 6 16,3 1 10-16,-2-2 7 0,-4-1 10 0,2 1 8 0,0-4 9 15,-4 1 4-15,3-1 7 0,-1-1 4 0,1-3 4 0,0 0 3 0,0-2 1 16,-1-1-1-16,3-1-4 0,-2 0-4 0,2-3-7 0,0-1-12 0,1-1-14 15,-1-3-19-15,4 0-25 0,0 0-26 0,0-2-28 0,3 0-41 16,3-3-42-16,0 0-58 0,1-1-67 0,3-1-108 0,3-1-127 0,1-1-70 16,2-1-38-16,3 0-17 0,2 1-4 0,-1 0 5 0</inkml:trace>
  <inkml:trace contextRef="#ctx0" brushRef="#br0" timeOffset="85529.6501">2361 5032 34 0,'-2'-1'565'0,"-1"-1"17"0,-3-1 15 0,5 2 17 0,-1-1-57 0,-1-1-95 0,1 1-96 16,2 1-95-16,-1 0-55 0,-1 0-36 0,2 1-19 0,0 0-9 0,0 0-11 16,0 0-12-16,0 0-16 0,0 0-20 0,0-2-19 0,2 2-19 15,-1-1-14-15,1 1-14 0,-1 0-9 0,3 0-9 0,1 0-6 0,0 0-4 16,0 0-2-16,0 0-2 0,3 0-5 0,3 0-8 0,0 0-9 15,0 0-11-15,2-2-15 0,-1 2-16 0,6-3-17 0,-2 1-20 0,2 1-23 16,1-3-28-16,-1 2-29 0,2-1-35 0,-2-1-55 0,2 1-64 0,-1 1-79 16,-3 0-83-16,3-1-43 0,-6 0-27 0,2 3-3 0,-3-2 7 15</inkml:trace>
  <inkml:trace contextRef="#ctx0" brushRef="#br0" timeOffset="85738.2211">2350 5225 300 0,'-5'5'521'0,"2"0"12"0,-2-2 15 0,2 0 13 16,1-1-85-16,1 2-135 0,1-3-88 0,0 2-62 0,0-3-35 0,0 0-24 15,3 2-9-15,-1-1-4 0,1-1-5 0,0 0-5 0,2 0-10 16,4 0-12-16,-1 0-13 0,2-1-13 0,2-1-12 0,1 1-9 0,0-1-8 16,4-1-5-16,0 0-10 0,1-1-10 0,2 1-18 0,2-3-20 15,-2 2-23-15,1-1-27 0,0 1-36 0,0-1-40 0,1 0-67 0,-2 0-78 16,-2 0-95-16,2 0-107 0,-5 0-54 0,-3 3-28 0,-1-1-9 0,-3 0-1 15,-2 1 10-15</inkml:trace>
  <inkml:trace contextRef="#ctx0" brushRef="#br0" timeOffset="89295.9218">13074 4451 30 0,'0'0'151'0,"0"0"-23"0,0 0-13 0,0 0-10 0,0 0-6 0,0 0-6 0,0 0-8 0,0 0-6 16,0 0-6-16,0 0-8 0,0 0-5 0,0 0-5 0,0 0-2 16,0 0-1-16,0 0-2 0,0 0 1 0,0 0 2 0,0 0 1 15,0 0 1-15,0 0 1 0,0 0 0 0,0 0 2 0,0 0-3 0,0 0-1 16,0 0-2-16,0 0-2 0,0 0-1 0,0 0-3 0,0 0-1 16,0 0-2-16,2 0-4 0,0 0-1 0,-1 0-2 0,1 0-2 15,1 2-1-15,-1-2-3 0,1 1 0 0,0 1 0 0,0-2-1 0,-1 2 0 16,6-1 0-16,-5-1-1 0,2 2 1 0,1-2-1 0,0 2 0 15,4-2-1-15,-2 0 0 0,3 4-1 0,1-3 0 0,-1 1-2 0,5-1-1 16,0 1-2-16,1 0-3 0,3-2-3 0,0 0-3 0,4 3-1 16,-1-3-2-16,1 2-1 0,3-2-2 0,1 0-3 0,1 2-2 0,-1-2-2 15,2 1-2-15,0 1-3 0,0-2 1 0,0 2-3 0,0-2 0 16,0 0 1-16,-1 0 0 0,-1 0 2 0,-1 0-1 0,2 0 2 0,-4 0 0 16,-3 0 2-16,3 0 1 0,-3 0 2 0,0-2 0 0,-4 2 3 15,-1-2 0-15,1 1 2 0,-2 1 0 0,-4-2 2 0,1 2 2 16,-4 0 2-16,1-2 3 0,-1 2 7 0,-4 0 3 0,1-3 3 0,-1 3 3 15,0 0 4-15,-2 0 2 0,-1 0 1 0,0 0 1 0,0 0-1 16,-2 0-1-16,0 0-1 0,0 0-4 0,0 0-4 0,0 0-6 16,0 0-6-16,0 0-7 0,0 0-5 0,0 0-5 0,2 3-2 0,-1-3-3 15,-1 2-2-15,2-2 1 0,-2 2-1 0,2-1 1 0,-2 1 1 0,1 1 2 16,-1-2 2-16,2 1 0 0,-1 0 4 0,-1 2-1 0,0-1 1 16,2-2 1-16,-2 2 0 0,0-1-1 0,0 1 0 0,0-2 0 15,0 0 1-15,0 3-2 0,0-3-2 0,0 1-1 0,0 1 1 0,0-3 0 16,0 3 0-16,0-2 0 0,0 0 1 0,0-1 0 0,0 2 0 15,0-2 1-15,0 0 1 0,0 3 2 0,0-1 0 0,0-1 4 0,0 1 2 16,0 0 3-16,0 1 1 0,0-2 2 0,0 2 1 0,0 0 1 16,0-1 2-16,0 3 3 0,0-3 1 0,0 3 3 0,0-2 1 15,0 2 2-15,0 0-1 0,0 1 0 0,0-1 0 0,0 2 2 0,0 1-1 16,0 0 2-16,0 1 0 0,0 1 1 0,0 0 0 0,0 0 0 16,0 1 1-16,0 1 0 0,0 3-2 0,-2 2 1 0,2-3 0 15,-1 3-1-15,-1 2 1 0,2-1-2 0,-3 3 1 0,1 0-2 0,1 0 0 16,-1 2-2-16,0-1-1 0,-2 2-1 0,3 1-3 0,-1 0-1 15,0 0-2-15,-1 0-2 0,2 1-1 0,-1-1-3 0,0 1-1 0,2 0-3 16,-1-1-2-16,1 1-3 0,0-2 0 0,0 1-3 0,0 1-2 16,1-2-2-16,-1-1 0 0,2 1-3 0,-2-1-1 0,2 0 2 15,-1-2 1-15,1 0 1 0,-1-1 2 0,1 2 2 0,0-2 0 0,-1-1 0 16,-1-1 1-16,2 0 2 0,0-1 2 0,-2-2-1 0,2 1 3 16,-2-1 2-16,0-2 0 0,0-1 0 0,0 2 0 0,0-4-1 0,-2 2 1 15,2-1-1-15,-2-3 1 0,0 2 0 0,1-3 0 0,-1 0 1 16,0 0-1-16,-1 1 0 0,2-3 0 0,-1 0 0 0,2-1 0 0,-2-1-1 15,2 1 1-15,-1 0-1 0,-1-3 2 0,1 1 0 0,-1 1 0 16,2-3 2-16,-2 1-1 0,2-1 1 0,0 0-1 0,0 0 1 16,0 0 0-16,0 0 0 0,0 0-2 0,0 0 0 0,0 0-2 0,0 0-1 15,0 0-1-15,-1 0-3 0,1 0 0 0,-2 0-3 0,2 0-1 16,-2 0 0-16,0 2-2 0,0-2-1 0,-1 1 0 0,1-1-2 0,1 1 1 16,-1-1-1-16,-1 2 0 0,0-2 1 0,0 1-1 0,-1 1 1 15,1-2-1-15,-3 2 1 0,1-1 0 0,2-1-1 0,-2 2 1 0,2-2 0 16,-2 2 0-16,2-2 1 0,0 0 0 0,0 3 1 0,0-3 1 15,0 0 0-15,0 2-1 0,-1 0-1 0,-1-2 2 0,2 1 0 16,0-1-1-16,-3 2 1 0,3 0 0 0,-2-2 0 0,2 0 0 0,-2 0 1 16,2 0-1-16,-2 3 2 0,-1-3-1 0,1 0 0 0,-1 0 0 15,-1 0 1-15,1 0-1 0,-1 0 2 0,-2 0 0 0,1 0 1 0,-2 0 1 16,0 2-1-16,-1-2 0 0,-3 0 0 0,1 2 1 0,-3-2 0 16,0 1 1-16,-1 1 1 0,-1-2 0 0,-2 2 0 0,-2-1 2 0,0-1 2 15,-4 2-1-15,0-2 3 0,-4 0 3 0,0 0 2 0,-4 0 2 16,-2 0 0-16,-3 0 1 0,-1 0-2 0,-3-2 0 0,-1 1-1 15,1-1-2-15,-4-1-2 0,1-1-1 0,0 1-9 0,2-2-9 0,0 1-22 16,1-1-30-16,2-2-44 0,5 2-52 0,1-1-107 0,2-1-134 16,3 3-98-16,3-2-83 0,0 0-42 0,6 1-22 0,-1-2-11 15,3 2-7-15</inkml:trace>
  <inkml:trace contextRef="#ctx0" brushRef="#br0" timeOffset="133243.1832">15364 3933 246 0,'-4'0'498'0,"3"0"13"0,-1-2 11 0,0 2-81 0,-1 0-129 0,3 0-74 0,0 0-44 16,0 0-24-16,0 0-14 0,0 0-6 0,0 0-5 0,0 0-6 0,0 0-7 15,0 0-7-15,0 0-7 0,0 0-7 0,0-1-5 0,2-1-5 16,-1 2-3-16,-1-2 0 0,2 1-1 0,-2 1 1 0,3-1 1 0,-3 1 1 15,2-3 2-15,1 3 0 0,-3 0 0 0,2-3-3 0,-1 3-3 0,-1 0-3 16,2-2-7-16,-2 1-4 0,2 1-6 0,-1-2-9 0,3 1-7 16,-2 1-8-16,0-2-11 0,-1 1-8 0,2 1-9 0,2-2-8 0,-1 1-5 15,0 1-6-15,3-2-3 0,2 1-6 0,-1 1-6 0,0-2-10 0,4 1-12 16,0 1-12-16,2-2-14 0,-3 2-17 0,2 0-13 0,2 0-18 16,1 0-16-16,0 0-17 0,3 0-16 0,-5 2-21 0,3-2-22 0,-1 1-20 15,0 1-18-15,-2 1-20 0,0-2-19 0,-1 2-27 0,-2 0-29 16,2 0-47-16,-4-1-55 0,-2 4-49 0,-1-4-45 0,-1 3-14 0,-4-2 1 15</inkml:trace>
  <inkml:trace contextRef="#ctx0" brushRef="#br0" timeOffset="133413.2037">15282 4131 1 0,'-9'4'426'0,"3"1"-34"0,0-2-58 0,1 0-58 15,0 1-56-15,2-1-36 0,0 0-22 0,1 0-12 0,2-2-7 0,0 2-6 0,0 0-4 16,2-2-6-16,1 2-8 0,2-3-6 0,1 1-6 0,0-1-11 15,2 2-9-15,5 0-9 0,-2-2-11 0,4 0-10 0,0 0-10 0,1-2-17 16,3 0-19-16,1 2-23 0,-2-1-25 0,6-2-31 0,-2 2-35 16,0-2-56-16,0-1-65 0,2 1-90 0,-1 0-102 0,1 0-56 0,-3-1-34 15,2 1-13-15,-2 0-7 0</inkml:trace>
  <inkml:trace contextRef="#ctx0" brushRef="#br0" timeOffset="133743.3051">15983 3934 193 0,'-3'-6'525'0,"3"-1"12"15,-1 4 10-15,1-3 7 0,0 1-95 0,0 1-147 0,0 1-82 0,0-2-50 16,0 2-29-16,0 0-17 0,0 2-14 0,0-1-14 0,0 1-12 15,0 1-15-15,0 0-14 0,0 0-15 0,0 0-11 0,0 0-11 0,0 0-9 16,0 0-8-16,0 0-5 0,0 1-4 0,0 2-1 0,0 0 0 16,0 2 3-16,0-1 0 0,-2 2 3 0,0 2 1 0,2-2 3 0,-1 4 3 15,-1-3 1-15,0 5 3 0,-1-4 1 0,0 2 2 0,1 1-2 16,-1 1-1-16,0 0-1 0,0-2-3 0,-1 5-2 0,0-4-6 0,-1 1-7 16,2 2-10-16,0-3-16 0,1 1-17 0,-1 3-23 0,0-4-26 0,0 1-32 15,-1 2-33-15,2-4-51 0,0 3-61 0,2-1-93 0,0-2-108 16,2 0-67-16,0-1-45 0,-1 2-17 0,3-2-3 0</inkml:trace>
  <inkml:trace contextRef="#ctx0" brushRef="#br0" timeOffset="134075.8648">16196 4081 41 0,'-2'-5'540'16,"0"3"2"-16,0-1 1 0,2 0-44 0,-1 0-65 0,-1 1-105 15,2 1-123-15,-1 1-70 0,-1 0-40 0,0 1-26 0,-1 1-13 0,1 1-12 16,1 0-9-16,-1 0-7 0,-1 1-5 0,0 2-4 0,-1 1-2 0,0-2 0 16,1 4 0-16,0-1-1 0,0-1-2 0,1 2-2 0,0 0-4 15,-1-1-2-15,3 2-3 0,-1 0-2 0,1-1 1 0,0-2-2 0,0 2-1 16,0 0-1-16,1-2 1 0,-1 1-2 0,3-2 2 0,-1 1-1 16,0-1 1-16,1-2 0 0,0 3 1 0,0-4 1 0,3 2-1 0,-1-3 0 15,1 0 0-15,-1-2 1 0,3 0 0 0,1 0 1 0,-1-2-1 16,2 0 1-16,-1-1 1 0,1-2-1 0,0 1 0 0,2-3 1 0,-2 1 0 15,-1-1 2-15,-1-3 2 0,3 2 1 0,-3 0 1 0,0-2 2 0,1 0 3 16,-2-2 2-16,-3 2 4 0,0 0 2 0,-1-2 0 0,-2-1 1 16,-1 2 0-16,-1 0-2 0,-1-1-1 0,-3 2 0 0,1-1-3 15,-3 1-3-15,-2 0-1 0,-1 2-12 0,-3 1-14 0,0-1-26 0,-4 1-32 16,0 3-45-16,-1-1-53 0,-2 2-103 0,2 2-126 0,-4 0-76 0,1 1-53 16,-1 1-24-16,0 0-12 0,2 2-9 0</inkml:trace>
  <inkml:trace contextRef="#ctx0" brushRef="#br0" timeOffset="139374.4089">4803 3918 181 0,'0'-2'221'0,"0"1"-51"0,0 1-43 0,0-2-20 0,0 1-10 0,0 1-5 0,0-2-2 0,0 1 0 0,0 1-1 16,2-2-3-16,-2 1-5 0,0 1-5 0,0-2-5 0,0 1-5 0,1 1-5 16,-1-3-5-16,2 3-5 0,-2-2-3 0,0 1-3 0,2-1-2 0,0 2-1 15,-2-2-1-15,0 1 0 0,0-2 0 0,0 3 2 0,2-1 0 16,-2-1 0-16,0 1 1 0,0-2 1 0,0 3 0 0,0-2-2 0,0 2 4 15,0-2 0-15,0-1 0 0,0 3 0 0,0-2-2 0,0 0-1 0,0 1-3 16,0-1-4-16,0 1-2 0,0-3-4 0,0 4-2 0,2-3-3 0,-1 2-3 16,-1 0-2-16,0-1-3 0,2-1-2 0,-2 1-4 0,1 1 0 15,-1 0-2-15,0-2 0 0,2 3 0 0,-2-3 1 0,0 1 2 0,0 1 0 16,2-2 2-16,-2 1 0 0,1 1 1 0,-1-2 1 0,2 1 1 0,-2 1 0 16,1-2 2-16,-1 1 2 0,2 1 1 0,-2-1 3 0,2-1 2 0,-1 2 3 15,-1-2 0-15,2 0 1 0,-2 1 0 0,0 1 2 0,2-1 1 16,-1-1 2-16,-1 1 1 0,0 0 3 0,0 0-2 0,2 1 1 0,-2-1-3 15,0 1-1-15,0 1-3 0,0 0-1 0,0 0-4 0,0 0-3 0,0 0-4 16,0 0-4-16,0 0-5 0,0 0-4 0,0 0-4 0,0 0-4 0,0 3-1 16,0-2-2-16,0 3 2 0,0-2 0 0,-2 3 2 0,1-1 0 15,-1 2 2-15,2 0 0 0,-2 2 1 0,2 1 3 0,-3 0 1 0,1 1 2 0,1 1 1 16,-1-1 2-16,-1 1-1 0,1 1 1 0,1 0-2 0,-2-1-2 16,1 1 0-16,-2 3 0 0,0-4 0 0,3 1-2 0,-2 2-4 15,-1-3-4-15,3 1-10 0,-2 0-12 0,1-1-17 0,0 1-22 0,-1-1-27 16,2 1-32-16,-1 0-43 0,2 0-51 0,0-2-88 0,2-1-109 0,-1 2-71 15,-1 1-53-15,3-3-26 0,-1-1-9 0</inkml:trace>
  <inkml:trace contextRef="#ctx0" brushRef="#br0" timeOffset="140377.0075">5317 4371 1 0,'0'0'459'0,"0"-3"-35"0,0 1-57 0,0 1-65 0,0-3-64 0,0 3-39 0,0 0-24 0,-2-2-13 16,2 1-7-16,-1 1-7 0,-1 1-9 0,2-2-6 0,0 1-8 16,0 1-8-16,0-2-8 0,0 2-8 0,0 0-7 0,0-1-10 0,0 1-6 15,0 0-9-15,0 0-7 0,0 0-7 0,0 0-6 0,0 0-6 0,0 0-7 16,0 0-8-16,0 0-7 0,0 0-6 0,0 1-5 0,0 1-5 15,0 1-2-15,0 0-2 0,0 2 0 0,0 2 1 0,0 0 2 0,0 4 2 16,0-1 6-16,0 4 2 0,0 2 4 0,0 1 5 0,2 1 4 16,-2 3 3-16,1 3 4 0,-1 1 0 0,0 2-1 0,2 3 1 15,-2 2-1-15,0 1-2 0,0 2 0 0,2 0-4 0,-2 1-3 0,0 2-1 16,0-1-3-16,0 1-3 0,0-1-2 0,0-1-4 0,0 0-3 16,0-1-4-16,0-1-3 0,0-2-5 0,0-1-4 0,0-3-8 15,0 1-6-15,0-3-11 0,0-2-11 0,0-2-14 0,0 1-19 0,0-4-18 16,1-3-21-16,-1 1-29 0,2-3-32 0,-1-1-71 0,1-4-90 15,2-1-87-15,1-3-85 0,-2-1-38 0,2-4-13 0,2-4-3 0</inkml:trace>
  <inkml:trace contextRef="#ctx0" brushRef="#br0" timeOffset="141258.3068">5767 4023 281 0,'-3'-3'480'0,"1"0"10"0,1-1-47 0,-1 0-73 0,2-1-81 0,0 1-83 16,0 0-47-16,0-1-30 0,2 1-14 0,-1-2-10 0,3 1-10 0,-1 1-11 16,3-1-12-16,-1 1-12 0,1-2-12 0,2 4-11 0,0-3-10 15,0 1-7-15,3 0-9 0,-1 0-8 0,-1 4-5 0,2-3-5 0,2 2-3 16,-2 1-2-16,-2 0-3 0,1 1 0 0,1 2 0 0,-2 0-3 15,-1 1 0-15,0 1 1 0,-2 0 0 0,-1 0 0 0,0 1 1 0,-2 1 2 16,0 2 1-16,-3 0 2 0,0 0 4 0,-3 1 4 0,0 1 5 0,-2 0 7 16,0-1 7-16,-4 2 6 0,1 0 8 0,0-2 5 0,-3 2 4 15,0-2 5-15,1-1 3 0,0 1 5 0,-2-2 3 0,3 1 3 0,-2 0 1 16,3-2 1-16,0-1-3 0,-1 1-2 0,2-3-4 0,3 0-4 16,0 0-4-16,1-1-4 0,0-1-2 0,3 0-3 0,0 1-4 0,0-3-4 15,0 0-2-15,3 1-4 0,2 1-3 0,1-2-4 0,1 0-9 16,7 0-17-16,-1-2-18 0,2 1-23 0,6 1-29 0,-2-2-35 0,6 1-51 15,2-1-57-15,3 0-94 0,2-1-111 0,1 3-74 0,-2-4-53 0,4 3-27 16,-1-2-13-16,0-1 0 0</inkml:trace>
  <inkml:trace contextRef="#ctx0" brushRef="#br0" timeOffset="141791.7734">6343 4400 128 0,'-2'-4'486'0,"0"4"10"0,1-1-75 0,-1 1-120 0,2 0-74 0,0 0-53 0,0 0-33 0,0 0-20 0,-1 1-12 16,-1 1-9-16,2 0-7 0,-2 3-7 0,2-2-7 0,-1 3-7 0,-2 0-6 15,3 3-5-15,-1 2-3 0,-1 2-3 0,2 1 2 0,-2 1 0 16,2 4 3-16,0 1 3 0,0 2 1 0,0 2 0 0,0 2-4 16,0 2-5-16,0 2-6 0,0 2-5 0,0 1-5 0,0 2-5 0,0 4-5 15,2-1-4-15,-2 2-5 0,2 3-4 0,-2-1-3 0,1 0-4 16,-1-1-4-16,0 2-3 0,0-1-3 0,3 0-2 0,-3-2 0 0,0-1 0 15,1 0 0-15,-1-3 0 0,0 0-5 0,0-1-7 0,2-4-10 16,-2 0-12-16,0-5-18 0,0 1-21 0,0-2-32 0,0-3-38 0,0-1-76 16,0-4-99-16,0 0-84 0,2-5-78 0,-1 0-40 0,-1-3-22 15,3-3-9-15</inkml:trace>
  <inkml:trace contextRef="#ctx0" brushRef="#br0" timeOffset="142942.4035">6746 3958 411 0,'-2'-3'472'0,"2"1"-17"0,0-1-26 0,0-1-77 0,0 3-99 0,2-2-58 0,-2-1-37 0,3 1-20 15,0 1-17-15,0-1-14 0,2 1-12 0,-2-1-14 0,2 2-16 0,1-2-12 16,2 3-13-16,3 0-9 0,0-3-11 0,-1 3-8 0,4 0-5 0,0 0-5 15,0 0-3-15,-1 0-2 0,4 3-1 0,-4-3 0 0,3 3-1 16,-2-2 0-16,0 2-2 0,-1 0-1 0,-1 0-1 0,1 1-1 0,-3 0-1 16,-1 0-2-16,-1 3 1 0,0-3 0 0,-3 0-2 0,0 2 2 15,-1 0 0-15,-4-1 2 0,0 2 2 0,0 1 2 0,-4-2 0 0,-1 1 3 16,-3 0 2-16,1 0 2 0,-3-2 1 0,0 2 1 0,-3 0 2 16,-1-1 0-16,1 2 2 0,-2-2 1 0,0 0-1 0,0 0 0 0,2-2-2 15,-1 0 0-15,1 1-1 0,2-1 0 0,0 0-1 0,2-1-1 0,0-2 0 16,2 3 2-16,1-4-1 0,1 3-1 0,0-1 2 0,3-2-2 15,-1 0-2-15,1 2-1 0,2-2-1 0,0 0-4 0,0 0-2 0,4 0-4 16,-1 0-4-16,0 0-5 0,2 0-6 0,1 0-5 0,2 0-4 16,0 0-3-16,3 0-3 0,0 0-2 0,0 0-2 0,2 0-1 0,1 1 1 15,-1 1 0-15,1-2 1 0,0 1 3 0,-1 1 3 0,-2-1 3 0,2 1 3 16,-1 0 4-16,-1 2 3 0,0-1 1 0,-3 0 2 0,2 1 1 16,-2 1 3-16,-1 1 1 0,1 0 1 0,-3-1 0 0,0 1 2 0,1 2 0 15,0-1 3-15,-3 1-1 0,1 0 2 0,-3 1 0 0,1 0 2 0,0 0 1 16,-2-2 1-16,0 2 4 0,-2-1 5 0,0 0 6 0,1-3 8 15,-3 3 7-15,1-3 8 0,-6 2 2 0,3-3 6 0,-2 1 2 16,-2-1 2-16,-1 1 2 0,-2-2 1 0,0 0 1 0,0-2 2 0,-3-1-3 16,0 1-2-16,0-1-5 0,0 0-5 0,1-1-9 0,0 1-11 0,-2-1-18 15,1-2-23-15,2 0-33 0,0 0-39 0,1-1-87 0,0 2-111 16,2-3-84-16,2 1-70 0,1 1-35 0,3-2-20 0,2 1-11 0</inkml:trace>
  <inkml:trace contextRef="#ctx0" brushRef="#br0" timeOffset="143325.5108">7348 4506 182 0,'0'-8'498'0,"0"1"13"0,-2 1-62 0,2 1-99 0,0 3-81 0,0-1-74 0,0-1-42 0,0 3-27 0,0 1-14 16,0 0-8-16,0 0-4 0,0 1-3 0,0 3-7 0,0-1-7 15,2 1-7-15,-2 3-8 0,2 1-3 0,-1 1-2 0,-1 3 0 16,2-2 3-16,-2 4 4 0,1 1 4 0,1 1 2 0,-2 4 1 0,2 0-3 15,-1 2-6-15,-1 0-5 0,3 4-6 0,-3 1-4 0,0 1-5 16,0 2-4-16,-3 2-3 0,3 1-5 0,-3 0-4 0,1 1-5 0,-1 3-5 16,0-3-11-16,1 2-9 0,-1 0-13 0,-2-1-16 0,2-2-19 15,0 2-22-15,-1-2-26 0,0-1-30 0,1-1-32 0,0 1-37 0,1-3-45 16,1-3-54-16,-1-1-86 0,2-1-105 0,-1-1-58 0,-1 0-34 16,2-6-10-16,-2 0 2 0</inkml:trace>
  <inkml:trace contextRef="#ctx0" brushRef="#br0" timeOffset="144324.4447">7667 4017 168 0,'0'-7'498'0,"0"1"12"0,0 2-47 0,0 0-83 0,0-2-66 0,0 3-61 0,0-2-37 0,0 1-26 0,0 1-17 0,0 1-12 0,-3-1-13 0,3 0-16 16,0 2-15-16,0 1-17 0,0 0-16 0,0 0-17 0,0 0-15 15,0 0-15-15,0 1-11 0,-1 0-9 0,-1 3-7 0,2-1-6 0,-1 3-2 16,-1-2-4-16,2 2 1 0,-2 2 1 0,2-1 1 0,-3 0 1 16,1 5-1-16,1-4 2 0,-1 2 0 0,-1 1 0 0,1 0-2 0,1-1-1 15,-1 3-1-15,-1-3 0 0,0 0-1 0,0 0 1 0,2 1-1 0,-1 0 1 16,2-1 0-16,-2 0 2 0,2 0 0 0,0 0 1 0,0-4 2 16,0 1-1-16,0 0 0 0,2 0 2 0,-2-1-1 0,3-1 1 15,-1 1-1-15,2-4 1 0,-1 3-2 0,2-2-3 0,0-2-3 0,1 2-5 16,1-3-7-16,2 0-6 0,-1 0-7 0,3 0-6 0,1-3-6 15,1 2-8-15,1-2-4 0,1-2-7 0,0 3-5 0,0-4-6 0,0 3-4 16,-2-2-1-16,4 1-1 0,-4-2 4 0,0 1 4 0,-1 1 6 0,1 1 5 16,0-2 8-16,-4 2 5 0,-1-2 7 0,3 1 5 0,-6 1 9 0,1 1 7 15,-2-1 9-15,-1-1 11 0,0 1 8 0,-3 0 9 0,2 0 10 16,-2 2 7-16,-2-2 7 0,2 0 8 0,-2 0 9 0,-1 0 5 16,0 0 8-16,-2 0 4 0,2 0 8 0,-2 0 3 0,-1-2 5 0,1 2 4 15,-1 0 4-15,1 0 3 0,0 0 2 0,0 0 2 0,0 1 3 0,0-1-1 16,0-1-3-16,-2 3-3 0,4-2-5 0,-2 2-5 0,1-2-8 0,1 3-10 15,0-3-8-15,-1 3-10 0,3 0-12 0,-1 0-10 0,-1 0-10 16,1 3-10-16,-1 1-9 0,0-1-5 0,0 2-6 0,-3 0-4 0,4 3-3 16,-1 1-5-16,-2 1-5 0,2 1-11 0,1 4-16 0,-1 0-21 15,0 1-21-15,0 2-24 0,-2 1-24 0,4 3-38 0,-1 0-45 0,-1 1-89 16,3 4-116-16,-2-2-88 0,2 1-74 0,0 1-35 0,0-2-12 16,2 2 2-16,-2-2 11 0</inkml:trace>
  <inkml:trace contextRef="#ctx0" brushRef="#br0" timeOffset="144658.0055">8263 4521 475 0,'5'-6'553'0,"-2"-2"9"0,2 2 11 0,-2 2-54 0,-2-1-89 0,1 2-98 0,1 1-106 0,-1-2-60 16,-1 3-40-16,1-1-20 0,-2 2-12 0,3 0-7 0,-1 2-7 0,0 1-10 15,-1 0-8-15,2 1-9 0,0 2-7 0,0 2-5 0,-1 1-6 0,-1 1-2 16,1 3 0-16,-2-1 1 0,2 3 3 0,-1 1 1 0,-1 3 2 16,0 1-1-16,-1 1-1 0,-1 3-2 0,0-1-2 0,-1 5-3 15,-3 2-1-15,0-1-3 0,1 2-3 0,0 1-2 0,-3 3-5 0,1 0-5 16,-1-1-6-16,-2 2-10 0,2 1-11 0,-1-1-15 0,2 0-15 15,-1-2-18-15,0 2-19 0,1 0-20 0,2-1-23 0,2-3-22 0,-2 3-23 16,3-4-25-16,-1 2-27 0,3-2-42 0,2 0-50 0,-1-2-74 16,3-3-88-16,0 1-49 0,0-2-33 0,0-2-7 0,2-3 5 15</inkml:trace>
  <inkml:trace contextRef="#ctx0" brushRef="#br0" timeOffset="145125.5285">8529 3934 111 0,'0'0'474'0,"0"0"9"16,0 0 11-16,0 0-84 0,0 0-134 0,0 0-73 0,0 0-46 15,0 0-27-15,0 0-20 0,0 0-8 0,-2 1-3 0,2-1-4 0,0 3-5 16,0 0-7-16,0-1-9 0,0 1-7 0,0 1-8 0,0 1-6 16,0-3-4-16,0 4-4 0,2-2-3 0,-1 2-1 0,-1-1-2 0,2 2-2 15,1 1-3-15,-1-1-5 0,1 2-4 0,0-1-3 0,1 0-4 16,1 2-5-16,0 0-2 0,0-1-2 0,1 2-3 0,3-1-3 0,0 3 0 15,-1-1-2-15,1-2 0 0,0 2-2 0,1 0 0 0,1 0-1 16,0-2 0-16,-1 2 0 0,1 0-1 0,0-1-1 0,-2 1 0 0,1-2-2 0,1 1 2 16,-2-1-2-16,-1 1 0 0,1-1 1 0,-2-1-1 0,-1 0-1 15,2-1 1-15,-2 1-2 0,-1 0 0 0,-2-2 1 0,1 0 0 16,-1-2 1-16,-2 2 0 0,1-2 3 0,0-2 0 0,-2 2 6 0,-2-2 1 16,0-1 4-16,-1 2 3 0,0-3 4 0,-2 1 3 0,-2-1 1 15,-1 1 2-15,-2-2 0 0,0 0-5 0,-4 0-7 0,1 0-12 0,-2-2-19 16,-1 1-27-16,-3-1-33 0,2-1-39 0,-1 0-64 0,-1 0-75 15,3-1-93-15,-2-1-103 0,1 0-56 0,2 1-34 0,2-1-16 0,1-2-4 16</inkml:trace>
  <inkml:trace contextRef="#ctx0" brushRef="#br0" timeOffset="145299.5522">8652 4128 291 0,'5'-6'548'16,"1"-2"10"-16,0 2 10 0,-1 1-53 0,0-3-84 0,1 1-90 0,-1 0-95 15,4 0-58-15,-1 1-39 0,-1-2-24 0,1 1-17 0,1 1-15 0,-1-2-13 16,2 4-15-16,0-1-13 0,0-2-20 0,0 1-18 0,2 2-23 0,-1-1-25 16,2 0-28-16,-1 2-29 0,1-1-35 0,1 1-37 0,-3 1-66 15,2 1-81-15,0-1-90 0,-2 1-95 0,1 1-46 0,-2 0-25 0,1 0-6 16,0 1 3-16</inkml:trace>
  <inkml:trace contextRef="#ctx0" brushRef="#br0" timeOffset="145592.0223">9153 4185 270 0,'0'0'488'0,"0"0"8"0,1 0-30 0,-1 1-51 16,2 1-81-16,-2-2-98 0,2 1-55 0,-1 2-33 0,1 0-22 15,-1 0-15-15,1 2-10 0,1 1-6 0,-1 1-11 0,1 1-11 0,0 2-9 16,-1 1-8-16,1 1-6 0,1 1-1 0,0 3-4 0,-1 2-6 15,0 3-5-15,-1 1-4 0,-1 2-2 0,1 1-2 0,-2 5 0 0,0 0 0 16,0 3 0-16,0 3 1 0,-2 4 1 0,-1-1 0 0,0 4-2 16,-2 1-5-16,1 1-3 0,-1 4-4 0,0-3-6 0,0 2-10 0,-1 1-10 15,-1-2-13-15,2 0-15 0,-2-1-19 0,2-1-16 0,0-1-20 16,1 0-11-16,-1-3-13 0,-1 0-11 0,1-2-11 0,2-2-14 0,-2-1-16 16,0-2-16-16,2 0-16 0,1-4-23 0,-2-2-24 0,4-2-40 15,-1-2-49-15,1-2-49 0,0-2-51 0,0-1-21 0</inkml:trace>
  <inkml:trace contextRef="#ctx0" brushRef="#br0" timeOffset="146208.2286">9791 3843 213 0,'0'-3'477'0,"-2"1"14"0,0 1-73 0,2-2-114 0,-1 1-67 0,-1 1-41 0,0 1-28 16,-1-2-20-16,0 2-10 0,1 0-8 0,-3 2-6 0,1-2-7 15,-1 3-7-15,-3 1-6 0,2 1-9 0,-2 1-9 0,-3 1-9 0,1 0-7 16,-1 5-6-16,-1-2-5 0,-1 0-4 0,-1 4-3 0,3 1-5 0,-1-1-4 16,0 3-6-16,1-2-8 0,1 3-5 0,0 0-8 0,0 1-4 15,2-2-4-15,0 3-3 0,2-1-1 0,1 0-2 0,0 1-3 0,2 0-2 16,1 0 0-16,2 0-1 0,0 0-4 0,2-2-2 0,1 2-5 16,2-1-2-16,0-3-3 0,1 1-5 0,2-4-5 0,0 1-7 15,2-1-8-15,0-4-6 0,3 0-5 0,0-3-3 0,1-1 0 0,0-1-1 16,2-2 3-16,-2-2 3 0,0-2 5 0,1-1 5 0,0-1 5 15,-3-2 11-15,0-2 11 0,-1 1 15 0,-1 0 13 0,-1-3 14 0,-3 1 11 16,-1-1 10-16,-1-1 9 0,-3 1 7 0,1-1 5 0,-2 1 3 16,-2 1 1-16,-1-1-1 0,0 1-3 0,-2 1-5 0,-2-2-8 0,0 3-7 15,-1 1-6-15,-3 0-7 0,-2 2-9 0,2-1-8 0,0 2-10 0,-5 3-20 16,3 0-23-16,-1 0-33 0,-2 2-36 0,2 2-60 0,0 1-70 16,0 2-108-16,4 1-126 0,-2 2-64 0,4 2-32 0,0 1-18 0,3 1-9 15</inkml:trace>
  <inkml:trace contextRef="#ctx0" brushRef="#br0" timeOffset="146542.5771">10161 4487 337 0,'2'-2'570'0,"1"2"6"0,0-2 5 0,-1 1 5 0,1 1-113 0,-1 0-173 0,-2 0-95 0,2 0-59 0,-1 1-30 16,-1 1-17-16,2 2-10 0,-1 0-5 0,2 3-6 0,0 0-6 0,-3 2-7 16,3 1-7-16,-3 2-5 0,2 5-4 0,-2-2-4 0,0 5-3 15,0 1-1-15,0 1-2 0,-2 4-3 0,-1-1-4 0,0 4-5 16,-1 1-2-16,-1 0-6 0,0 1-7 0,0 3-7 0,-1-2-10 0,-2 2-13 15,0 2-16-15,2-2-17 0,-1-1-20 0,-2 1-23 0,1 0-22 16,2-2-24-16,-1-1-26 0,2 1-27 0,0-1-31 0,1-3-49 16,1-1-63-16,0 0-80 0,3-3-93 0,-2-2-42 0,2-2-14 0,2-1 0 15</inkml:trace>
  <inkml:trace contextRef="#ctx0" brushRef="#br0" timeOffset="146974.583">10511 3802 102 0,'-5'-14'499'0,"-1"1"14"0,1 2 13 0,0 0 12 0,-1 3-92 0,3 1-140 16,-2-1-75-16,2 3-41 0,0-2-24 0,1 2-15 0,0 1-9 16,1 1-7-16,-1 0-12 0,2 1-17 0,0 1-13 0,0 1-18 0,0 0-13 15,0 0-15-15,3 0-10 0,-1 0-11 0,0 0-8 0,1 3-7 16,0-1-3-16,2 1-2 0,1-1 0 0,0 1 0 0,2 4 4 16,2-2 3-16,2 0 1 0,1 1 3 0,1 0 0 0,2 2 2 0,3-2-1 15,-1 1 0-15,2 1-2 0,0-3-1 0,1 3-3 0,1-4-2 0,-1 3-2 16,-2-2-2-16,0 0-3 0,0 0-1 0,-3-1-1 0,-1 2-2 15,-2-3 2-15,0 2 2 0,-2-2 0 0,-2 1 2 0,-1 1 0 0,1-2 2 16,-4 0 2-16,-2 1 1 0,2-1 4 0,-3 0 1 0,1 1 3 16,-3-1 4-16,0 2 1 0,0 0 4 0,-3 0 1 0,1 0 1 0,-3 1-1 15,2 2 1-15,-2 1 0 0,-2 0 2 0,-1 1-1 0,1 0 0 16,-2 3-5-16,-2 0-9 0,3 1-18 0,-2 2-22 0,-2 1-30 0,2 0-33 16,-1 0-41-16,0 4-46 0,2 0-90 0,-1 2-111 0,1-2-100 15,3 2-91-15,-1 1-46 0,2 1-24 0,2-1-8 0,-3-2 0 0</inkml:trace>
  <inkml:trace contextRef="#ctx0" brushRef="#br0" timeOffset="147308.6071">11097 4506 110 0,'3'-3'569'0,"0"1"9"0,-1-1 10 0,0 2 3 0,-1-1 2 0,-1 0-119 0,2 1-179 0,-2 1-101 0,0 0-61 0,2 1-33 0,-1 3-20 15,-1 0-11-15,2 1-9 0,-1 0-8 0,1 5-10 0,1 0-9 16,-1 4-7-16,-1-1-2 0,-1 5 0 0,3 2 0 0,-3 2 4 15,2 2 1-15,-2 2 1 0,0 4-2 0,-2 0-4 0,2 3-7 0,-3 1-11 16,0 2-15-16,-2 0-17 0,2 3-19 0,-2-2-20 0,-3 3-26 16,1-1-27-16,-1 0-32 0,0 1-34 0,-2 0-46 0,1-2-51 0,-1 3-78 15,2-2-92-15,-1-2-62 0,1 1-46 0,0-1-14 0,0-1 2 16,0-2 12-16</inkml:trace>
  <inkml:trace contextRef="#ctx0" brushRef="#br0" timeOffset="147941.1737">11770 4137 432 0,'-3'-3'492'0,"0"0"11"0,0 0 10 0,2 1-92 0,-1 1-143 16,-1-1-77-16,1 2-42 0,1-1-25 0,-2-1-16 0,-1 2-11 16,1-2-7-16,0 2-9 0,-2 0-11 0,-1 0-14 0,0 2-12 0,-1-2-12 15,1 2-11-15,-3-1-9 0,1 2-10 0,0 0-5 0,-2 2-6 0,-1-2-3 16,3 3-2-16,-1-3 0 0,-1 4-2 0,-1-1 1 0,3 2 0 15,-3 0 1-15,3-1-1 0,0 0-1 0,0 4 2 0,-1-2-1 0,4 0 2 16,-1 2 0-16,1 1-2 0,0-3 0 0,1 4-2 0,2-3-3 16,2 1-3-16,0-2-1 0,0 2-4 0,5-2-5 0,-1 3-5 0,1-5-5 15,0 2-5-15,3-2-2 0,1 1-4 0,-1-3-1 0,2 0-1 16,0 0 2-16,2-2 2 0,-1-3 4 0,2 0 3 0,-2 0 5 0,-1-3 4 16,0 0 8-16,1-4 9 0,-2 2 11 0,0-1 10 0,-3-2 10 15,2-1 7-15,-3 1 7 0,0-4 9 0,-1 2 6 0,-1 0 5 0,-3-4 6 16,0 2 4-16,0 0 4 0,-3-2 3 0,0-2 1 0,-1 2-1 15,-3 0-1-15,2-1-2 0,-3 1-2 0,-1-1-3 0,1 2-4 0,0-2-6 16,-3 0-5-16,2 1-3 0,-1 2-6 0,2-1-3 0,0 1-4 0,0 1-3 16,2 1-3-16,0 0-4 0,0 2-1 0,2-2-4 0,1 3-4 15,0 0-5-15,1 1-7 0,2 0-7 0,0 0-10 0,2 0-8 0,1 1-10 16,2 1-7-16,1-2-10 0,0 2-8 0,2-1-7 0,2 0-6 16,1 0-4-16,0 2-4 0,0-1 0 0,3 1-1 0,-1 0 2 0,1-1 6 15,-1 4 6-15,1-3 8 0,-3 3 6 0,0-2 5 0,2 2 7 0,-4 0 4 16,-1 0 4-16,0 2 4 0,-2-2 5 0,-1 3 3 0,0-3 3 15,0 4 4-15,-2-1 2 0,0 2 1 0,-2 0 3 0,-1 0 4 0,-1 2 3 16,-2 1 3-16,0 1 4 0,-2 2 2 0,0 1 2 0,0 1 2 16,-1 1 0-16,-2 1-1 0,0 1-2 0,0 1-5 0,-1 2-15 0,-2 0-17 15,3 0-27-15,0 2-32 0,-1-1-52 0,1-1-60 0,1 2-90 0,2 0-105 16,2-2-61-16,0 1-42 0,0-2-19 0,2 1-12 0</inkml:trace>
  <inkml:trace contextRef="#ctx0" brushRef="#br0" timeOffset="148258.1732">12382 3942 432 0,'4'-14'542'0,"0"4"12"0,0-2 13 0,-1-1-67 0,1 3-106 0,-1 2-80 0,0-1-66 0,-1-1-39 0,1 3-26 0,-1 1-20 0,1 0-17 0,-1 0-19 16,-1 3-19-16,1 0-18 0,1 0-17 0,-1 3-13 0,-1 1-14 15,1 2-12-15,2 2-13 0,0 1-11 0,-3 3-10 0,1 1-8 0,-1 4-4 16,1 1 0-16,1 1 0 0,-1 4 5 0,-1 1 3 0,-1 3 3 16,2 3 2-16,-2 0-3 0,-2 3-4 0,2 1-5 0,-3 2-6 15,0 2-13-15,0 1-15 0,-2 3-20 0,-3 0-22 0,0 2-31 0,0 3-35 16,0 0-54-16,-1 0-64 0,0 2-97 0,0 1-111 0,-3 2-60 15,2-2-35-15,1 2-13 0,-2-1-4 0,1 0 6 0</inkml:trace>
  <inkml:trace contextRef="#ctx0" brushRef="#br0" timeOffset="148859.6638">12532 4443 169 0,'0'-8'467'0,"-1"2"11"0,-1 2-62 0,2-1-104 0,-1 1-72 0,-1 1-58 16,2 0-34-16,-2 1-24 0,2 1-12 0,0 1-9 0,0 0-6 16,0 0-7-16,-4 1-6 0,4 1-5 0,-1 2-8 0,-3-1-7 0,3 3-5 15,-3 2-5-15,1 1-1 0,0 0 2 0,0 3 4 0,-2 2 7 16,2 0 6-16,-3 3 6 0,1 2 4 0,-3 2 4 0,3 1-2 15,-4 3 0-15,3 3-5 0,-1 2-2 0,-1 3-5 0,-3 1-6 0,3 4-5 16,0-1-6-16,0 4-5 0,-1 1-8 0,0 2-6 0,-1 1-5 16,-1-2-6-16,3 2-7 0,-2 0-6 0,0 2-6 0,0-2-3 0,2 0 0 15,0-2-4-15,1 1-4 0,-3 0-8 0,2-3-9 0,-1 2-9 16,1-3-8-16,1-2-9 0,-1-1-10 0,1 1-8 0,0-5-8 0,2 2-9 16,1-3-8-16,0-1-14 0,-1-2-17 0,2-2-14 0,1-4-15 15,0 1-16-15,2-4-17 0,0-3-37 0,2-3-49 0,0 1-70 0,1-6-83 16,2-3-47-16,-1-1-31 0,0-2-9 0,1-3 1 0</inkml:trace>
  <inkml:trace contextRef="#ctx0" brushRef="#br0" timeOffset="149409.5842">13070 4096 398 0,'1'-11'453'0,"-1"2"-50"0,0-1-85 0,-1 0-56 0,-2 1-40 0,1 0-25 0,-1-1-15 0,0 0-10 0,0 1-6 0,-2 0-10 16,0 2-7-16,-1-2-10 0,-2 1-6 0,2 2-12 0,-2 0-10 0,-2 0-15 16,1 3-14-16,1-2-12 0,-2 1-11 0,1 3-11 0,-2-2-9 15,1 3-7-15,-1 0-6 0,3 0-6 0,-1 3-4 0,-2-2-5 0,1 3-3 16,2 1-2-16,-1-2-3 0,3 2-1 0,-1 0-1 0,1 2 0 15,1 0 1-15,-1 1-1 0,3 1 1 0,0-2 0 0,1 0 3 0,1 1-1 16,1 1 2-16,0-1-1 0,1-1 2 0,1 1 1 0,1-1 0 16,0 1-1-16,3-2-1 0,-1-1 0 0,1 0 0 0,2-1-1 0,0 1 1 15,0-2-2-15,0 1 1 0,0-1-2 0,1-1 1 0,-1-2-2 0,0 2 0 16,0-2-1-16,1 0 0 0,-2 0 1 0,1 0-1 0,-2 0 1 16,0 1 1-16,-1-1 2 0,1 2 0 0,-1-2 3 0,-1 1 2 0,0 1 2 15,-1-1 0-15,2 2 2 0,-2 2 0 0,-1-2 1 0,-1 3 1 0,3 0-1 16,-4 3 0-16,1-2 0 0,-1 3-2 0,0 2-1 0,0 2 1 15,0 1-3-15,-1 2-1 0,-3 0-8 0,1 2-9 0,0 2-17 0,-2 0-20 16,-1 1-29-16,1 2-34 0,0 2-50 0,-1-2-60 0,1-1-104 16,-1 2-130-16,2 2-67 0,-3-4-38 0,2 2-20 0,0 0-11 0,2-2 1 15</inkml:trace>
  <inkml:trace contextRef="#ctx0" brushRef="#br0" timeOffset="154707.7131">3883 4751 5 0,'0'-2'385'0,"0"-4"-17"0,-1 4-61 0,-1-1-83 0,2 0-51 0,-2 0-32 0,2 0-19 0,-1 2-9 16,-1-1-10-16,2-1-7 0,-2 2-9 0,1-1-9 0,-2 0-8 0,3 1-8 16,-3 1-9-16,1-1-6 0,-1 1-8 0,2 0-5 0,-1 0-6 15,0 0-3-15,-1 0-2 0,0 0-3 0,1 0-1 0,-1 1 0 0,0-1 0 16,-3 3 1-16,3-1 1 0,-2 1-1 0,0 0 1 0,0 3 1 15,-1-2 0-15,-2 1 0 0,2 2 0 0,-2 2 3 0,1-2 0 0,-2 2 0 16,1 1 1-16,0 0 0 0,0 2-1 0,1 2 0 0,0-2-2 0,-1 1-1 16,0 1-2-16,2-1-1 0,0 2-1 0,-1 0-1 0,3 2-1 15,-1-2-3-15,-1 0 0 0,3 0-3 0,-1 1-1 0,3-1-1 0,-1 1-2 16,2-2-1-16,2 1-2 0,-1 0-1 0,1-1-3 0,3-2-1 0,1 1-4 16,-1-1-1-16,1 0-4 0,0-2-2 0,2-1-3 0,3 1-3 15,-1-3-5-15,0 1-3 0,2-4-3 0,-1-1-4 0,3 0-2 0,-1-1-1 16,2-2 1-16,0-2 1 0,0-1 3 0,0 0 2 0,2-2 5 15,-1-3 1-15,-2 0 5 0,2-2 5 0,-2 0 10 0,-1-3 11 0,1 0 11 16,-3-2 10-16,-3 0 9 0,0-2 8 0,1 0 7 0,-2-2 4 16,-4 2 5-16,0-2 3 0,-1-1 1 0,0 1 2 0,-2-2 0 0,-2 3-3 15,-1-1-6-15,-2 0-7 0,2 0-8 0,-4 1-8 0,1 0-7 16,-2 3-9-16,2 0-9 0,-1 1-11 0,-2 1-19 0,0 3-26 0,2-1-38 16,-1 2-43-16,1 3-78 0,0 2-95 0,1-1-85 0,-1 4-77 0,1 1-41 15,0 0-20-15,1 3-10 0</inkml:trace>
  <inkml:trace contextRef="#ctx0" brushRef="#br0" timeOffset="155274.3579">4806 4945 70 0,'-3'-5'419'0,"0"0"7"0,0 0-79 0,1 0-122 0,-1 0-68 0,1 1-39 0,1-1-21 0,-1 3-11 0,-1-1-8 0,1 0-2 0,0 0-9 16,0 2-7-16,-1 1-9 0,1-3-10 0,1 3-5 0,-1 0-4 16,-1 0-3-16,-2 3-1 0,2-2 1 0,-2 0 3 0,-4 2 5 0,2 2 8 15,-1-1 7-15,0 1 6 0,-1 2 6 0,-2-2 7 0,1 3 2 16,0-1 4-16,0 2-1 0,-1 2 1 0,0-1-5 0,3 1-5 0,-2-1-4 16,1 2-6-16,1 0-8 0,0 0-7 0,-1 2-6 0,4-2-7 15,0 1-4-15,-1 1-4 0,3-1-3 0,-1 0-2 0,1 1-3 0,3-1-3 16,0 2-1-16,0-3-1 0,5 1-2 0,-2-1-3 0,2-1-2 0,0 1-4 15,1 0-5-15,2-4-4 0,0 1-6 0,1 0-7 0,2-1-6 16,-1-2-8-16,1-2-3 0,3 1-6 0,-1-3-2 0,1 0-2 0,0-2 0 16,0-2 2-16,1 1 1 0,0-3 3 0,0 1 4 0,-2-4 6 15,1 0 8-15,0 0 8 0,-2-2 12 0,0 0 13 0,0-2 10 0,-1-1 11 16,-3 0 8-16,0-1 8 0,0-2 5 0,-2-1 6 0,-1 2 5 16,-2-3 6-16,-1-1 4 0,-2 2 4 0,0-3 2 0,0 2 3 0,-2-3-3 15,-1 3-4-15,0-2-4 0,-2 1-5 0,0 0-5 0,-2 2-5 0,0 0-6 16,-1 0-6-16,0 3-6 0,-1-2-7 0,-1 2-7 0,2 2-7 15,-2 2-15-15,0-1-19 0,-1 5-27 0,0-2-32 0,1 5-45 0,2-1-53 16,-2 3-101-16,2 3-127 0,0-1-77 0,-1 5-51 0,0 1-24 16,3 1-13-16,-2-1-8 0</inkml:trace>
  <inkml:trace contextRef="#ctx0" brushRef="#br0" timeOffset="155840.8883">5786 4866 353 0,'-2'-4'459'0,"0"-1"-32"0,0 1-52 0,-1-3-74 0,1 2-83 0,1 2-47 16,-2-1-27-16,1 1-15 0,0-2-6 0,-1 3-8 0,1-1-4 15,1 0-10-15,-2 0-10 0,-1-1-10 0,0 3-10 0,1 0-10 16,1 1-10-16,-2 0-7 0,0 0-8 0,-2 0-4 0,-1 2-3 0,0 2-1 15,0-1 1-15,-1 0 1 0,0 4-2 0,-2-1 0 0,-2 1 0 16,3 2 0-16,-2 1 1 0,0 0 0 0,-3 2-1 0,4 2-1 0,1-1-3 16,-2 1-1-16,0 1-2 0,1 1-3 0,1 1-3 0,1 0-3 15,1-1 0-15,-1 2-1 0,5 0-1 0,-1 1-2 0,2-3 0 0,2 1 0 16,0 1-2-16,3-2 2 0,3 1 0 0,-1-2 0 0,3 0-1 16,2-2-1-16,0 0 1 0,3-3-1 0,1 1-3 0,1-3-2 15,0-1-3-15,3-2-1 0,-1-2-4 0,1 1 0 0,2-3-1 0,-1-2-1 16,0-1 0-16,0-2 1 0,-1 0-1 0,-1-3 2 0,0 0 0 15,-1-3 2-15,-2 1 2 0,-1-2 5 0,0-1 4 0,-1-2 5 0,-2 0 5 16,-2-1 4-16,1-2 4 0,-4 0 2 0,1-2 3 0,-4 0 3 16,1-1 4-16,-3 0 2 0,0 1 0 0,-2 0 0 0,-1-1 0 15,0 0-3-15,-2 2-2 0,-1 1-5 0,-3 0-4 0,1 2-5 0,-2 1-5 16,-1 2-10-16,0-2-18 0,1 4-21 0,-4 0-27 0,3 2-34 16,-4 4-40-16,2 1-70 0,-1 0-86 0,1 4-98 0,2 2-106 15,-2 1-53-15,4 3-29 0,-1 0-15 0,1 2-8 0</inkml:trace>
  <inkml:trace contextRef="#ctx0" brushRef="#br0" timeOffset="156374.9432">6831 4956 40 0,'-5'-6'397'0,"-1"-1"1"0,0 4-86 0,3-2-129 0,-2 2-68 0,2-1-37 0,-2 1-19 0,2-1-8 15,-2 3-5-15,2 1-1 0,-2-2-2 0,1 0-5 0,0 2-1 16,-1 2-1-16,2 0 0 0,-2-1 3 0,1 1 2 0,-2 0 2 16,-1 3 5-16,1-3 6 0,-1 4 7 0,1-2 5 0,-3 2 5 0,2 0 6 15,-1 0 3-15,-1 2 1 0,1-1-3 0,0 2-2 0,0-2-6 16,-1 5-6-16,1-3-6 0,2 1-4 0,-1 0-7 0,0 2-6 0,2 0-5 16,0 0-5-16,0 0-5 0,2 1-3 0,1 1-4 0,1 0-3 15,1-1-3-15,1 1 0 0,1 0-1 0,4-1 0 0,-1 0 0 16,2 0-1-16,2-1 0 0,0 0-1 0,4 1-1 0,1-3-1 0,-1-2-3 15,4 1-7-15,-1-3-3 0,3-1-6 0,0 0-5 0,-1-2-3 0,2-1-3 16,0-2-1-16,1 0-1 0,-2-3-1 0,1-2 2 0,-2 1-1 16,1-4 3-16,-3-1 3 0,1 0 8 0,-2-1 7 0,0-3 10 15,-4-1 9-15,0-1 6 0,-3 0 9 0,0-1 6 0,-3-3 6 16,-2 1 4-16,1-1 5 0,-4-2 2 0,-4 1 2 0,1 1-1 0,-5-2-1 16,1 0-5-16,-1 2-5 0,-4 0-4 0,1 1-4 0,-3 2-6 15,1 1-6-15,-3-1-13 0,0 5-18 0,1-1-24 0,0 4-30 0,-2 2-38 16,3 2-44-16,-2 3-77 0,3 2-94 0,-1 1-86 0,3 3-78 15,1 1-40-15,1 3-21 0,1 2-11 0</inkml:trace>
  <inkml:trace contextRef="#ctx0" brushRef="#br0" timeOffset="156909.7241">7792 4956 48 0,'-3'-9'454'0,"-2"0"9"0,2 1 7 0,0 3-94 0,1-4-146 0,-1 4-73 0,0 0-41 0,1 0-23 0,-1 3-12 0,2-3-7 0,-1 2-4 16,0 0-8-16,1 1-10 0,-1 1-11 0,-2 0-8 0,2 1-8 16,1 0-8-16,-1 1-6 0,-1 0-4 0,0 3-2 0,-1-1 2 15,-2 0 2-15,1 1 4 0,-2 2 7 0,0-1 5 0,-1 2 6 16,0 0 5-16,-1 1 3 0,-1 1 3 0,2 0-1 0,-4 0 1 0,2 2-1 16,1-3-3-16,-4 4-1 0,4-3-3 0,-1 4-4 0,1-3-3 15,-1 2-4-15,2 2-5 0,-1-2-5 0,3 0-2 0,-1 2-2 0,2-1-1 16,2 2 0-16,-2-2-1 0,4 4-2 0,-2-2 1 0,3 0-1 15,4 0-2-15,1-1-1 0,0 2-3 0,1-3-3 0,2 1-4 16,3-1-4-16,0 1-4 0,3-4-6 0,-1 1-4 0,3-2-5 0,1 0-4 16,1-2-4-16,-1-1-2 0,2-3-1 0,-1 0 0 0,2-1 1 15,-1-2 4-15,0-3 3 0,0 0 6 0,0-2 6 0,-3-2 5 0,1-1 8 16,-1 0 9-16,1-4 10 0,-4 2 9 0,1-3 8 0,-1-2 7 16,-3-2 5-16,0 0 7 0,-2 0 5 0,-1-3 5 0,-4-1 5 15,0 1 3-15,0 0 2 0,-3-3 1 0,0 3-3 0,-4-2-3 0,0 1-5 16,-2 2-5-16,-2-3-8 0,0 5-4 0,-3-1-8 0,1 2-5 15,1 1-8-15,-5 1-9 0,4 2-18 0,-4 1-22 0,1 4-30 0,1 1-35 16,-1 1-59-16,2 2-71 0,-3 3-103 0,1 3-120 0,1 0-60 16,2 3-33-16,1 1-16 0,-1 3-9 0</inkml:trace>
  <inkml:trace contextRef="#ctx0" brushRef="#br0" timeOffset="157425.5638">8702 4976 198 0,'-1'-2'262'0,"-1"-3"-60"0,-2 2-53 0,2 0-27 0,1 1-11 0,-1 0-8 0,2 2-5 0,-2-2-6 0,1 1-4 0,-1 1-4 16,1 0-3-16,-1 0-2 0,0 0-2 0,-1 0 0 0,0 0 3 16,1 1 2-16,-1 1 4 0,-3-1 1 0,3 0 5 0,-2 3 1 15,0-1 1-15,-1 0 2 0,1 2-1 0,-2 0-4 0,0 0-2 0,2 0-5 16,-3 4-4-16,-1-2-6 0,3 1-6 0,-1 0-7 0,1 1-5 15,-1 2-6-15,0-1-5 0,1 0-4 0,1 2-5 0,0 1-5 0,2 0-3 16,-1 1-5-16,3-1-5 0,-2 0-4 0,3 1-1 0,0 1-3 16,4-1-1-16,-2 1-1 0,3-3-4 0,-2 2 0 0,4-1-4 15,1 0-4-15,-1-3-2 0,1 3-5 0,2-3-2 0,0 1-4 0,3-3-3 16,-3-3-5-16,4 2-2 0,-1-4-3 0,2 2-1 0,-2-3 1 16,1-2 0-16,2-2 1 0,-2 1 4 0,1-4 2 0,0 1 4 0,0-2 2 15,-2-1 5-15,1-2 4 0,-2-3 4 0,-1 1 6 0,0-1 2 0,-1-3 2 16,-1-1 2-16,-1 0-1 0,-3 0 2 0,0-4 2 0,0 1-2 15,-4-1 1-15,2-3 0 0,-3 3 0 0,-3-1-1 0,0 0-1 16,-2-2-3-16,0 2-1 0,-1 2-2 0,-2-1-1 0,0 2-2 0,-3 2-2 16,1 0-3-16,-2 3-12 0,1 1-18 0,-3 2-27 0,3 2-33 15,-1 3-62-15,-3 3-80 0,2 1-91 0,-1 3-101 0,3 1-50 0,-3 3-25 16,4 0-14-16</inkml:trace>
  <inkml:trace contextRef="#ctx0" brushRef="#br0" timeOffset="158024.4974">9588 4937 258 0,'0'-2'429'0,"0"-1"-22"0,0 1-68 0,0 2-95 0,0 0-51 0,-2 0-29 0,2-2-18 0,-2 2-10 15,2-3-7-15,0 3-6 0,-1 0-6 0,1 0-7 0,-2 0-9 16,-1 0-9-16,0 0-10 0,2 0-9 0,-1 0-8 0,-1 0-9 16,0 0-6-16,-1 3-5 0,1-1-5 0,-2-2-3 0,1 3-2 0,-4 1-2 15,3-1-3-15,0 0 0 0,-1 2-3 0,0 1-2 0,-2 0 0 16,0 2-2-16,0-1-2 0,2 2 0 0,-2-2 0 0,0 5-2 0,2-2-1 16,-1 0-1-16,0 2-2 0,0 2 0 0,2-2 0 0,2 2-3 15,-2-1-1-15,2 0-1 0,1 2-1 0,2 0-1 0,0-1-4 16,0 1-5-16,4 0-6 0,-1 0-8 0,3-2-7 0,-1 2-9 0,3-1-6 15,1-1-9-15,1-1-7 0,1 0-6 0,2 0-8 0,-1-2-4 16,2-1-4-16,-1-1-4 0,4 0 2 0,-4-2 0 0,3-2 5 16,-2 1 6-16,2-2 7 0,-2-3 9 0,2 0 7 0,-3 0 9 0,1-3 13 15,-1-2 12-15,-1 1 12 0,1-3 13 0,-2-1 11 0,1 1 11 0,-2-5 8 16,-2 2 8-16,0-2 6 0,1-1 7 0,-1-2 5 16,-1 0 5-16,-2 0 4 0,0-2 2 0,-3-1 0 0,1 0-2 0,-3 1-4 15,0-3-6-15,-3 0-6 0,-1 1-7 0,-1 1-6 0,-2 0-6 16,-1-2-5-16,-1 4-7 0,-4 0-14 0,2 0-16 0,-6 1-28 0,1 3-37 15,-1 1-64-15,-4 2-79 0,2-1-110 0,-3 3-125 0,0 2-68 16,1 2-36-16,-1 3-21 0,-1 0-11 0,2 0-6 0</inkml:trace>
  <inkml:trace contextRef="#ctx0" brushRef="#br0" timeOffset="159124.6739">10648 4988 405 0,'-3'-4'443'0,"0"-2"-54"0,-1-1-85 0,0 2-68 0,1-1-58 0,-2 2-32 0,2-1-20 15,-2-1-10-15,2 2-6 0,-2 1-7 0,-1-2-9 0,3 2-10 0,-2 1-12 16,2-1-9-16,-2 1-9 0,0 0-7 0,-2 2-9 0,2 2-6 16,-3 0-2-16,2 1-3 0,-1-1-3 0,-2 3 1 0,1 1 0 15,-2 1 1-15,0 1 0 0,0 1 1 0,0 1 1 0,-2 1-1 0,2 3 1 16,1-2-1-16,-2 1-1 0,3 2-3 0,-2-1 0 0,3 2-4 16,0 1-2-16,2-1-2 0,2 0-4 0,0 1-2 0,1 0-2 15,1-3-2-15,2 3 0 0,1 0-2 0,1-2-3 0,2-1-3 0,3 1-4 16,1-1-4-16,1-2-5 0,3-2-4 0,1 0-4 0,0-3-3 15,3-1-3-15,2 0-2 0,0-3 0 0,0-1-1 0,3-2-1 0,-1-2 2 16,3-1 1-16,-2-2 5 0,0 0 5 0,-1-4 9 0,1 2 10 16,-2-3 14-16,-2-3 10 0,-1 0 10 0,-3 0 8 0,2-1 7 0,-5-1 6 15,-1-3 6-15,-1 0 4 0,-3-2 5 0,-1 1 4 0,-3-2 4 16,-2 1 0-16,-4-2-1 0,0 0-7 0,-3 2-7 0,-2-2-8 16,-1 2-8-16,-1-1-8 0,-3 1-6 0,1 2-4 0,-1 2-13 0,0 3-16 15,-2-1-22-15,2 2-25 0,-2 5-38 0,3-1-42 0,-2 6-84 16,0-1-101-16,3 3-94 0,1 5-90 0,1-2-45 0,-2 4-25 0,5 1-13 15,1 1-6-15</inkml:trace>
  <inkml:trace contextRef="#ctx0" brushRef="#br0" timeOffset="159625.8127">11907 5070 28 0,'-4'-9'506'0,"-2"-1"10"0,1 0 7 0,0 1 5 0,0 0-105 0,0 2-163 0,0 1-87 0,0-1-48 0,0 0-27 0,-4 2-17 16,4 2-8-16,-1-1-4 0,-1 1-9 0,-1 3-9 0,-1 0-10 0,-2 0-11 16,1 3-8-16,-2 1-5 0,1 3-5 0,-3-2-5 0,1 5 0 15,-3-2 0-15,2 3 0 0,-2 3-1 0,3-1 1 0,-4 1-1 16,4 1-1-16,1 3 1 0,-2 0 0 0,2-1-2 0,0 3 0 16,2 1-2-16,-1-1-1 0,4 1-1 0,0 0-3 0,2-1-3 0,2 3-3 15,0-3-5-15,3 2-5 0,0-2-5 0,2 0-7 0,1-1-5 16,2 0-8-16,1-2-9 0,1-2-8 0,3-1-11 0,0-1-8 0,2-3-7 15,1-1-6-15,3-1-6 0,-2-2-1 0,3-3 1 0,1-2 4 16,2-2 7-16,1-2 8 0,-2-2 11 0,1-2 11 0,2-1 17 0,-2-3 18 16,0-1 20-16,0 0 21 0,-2-4 18 0,1 0 18 0,-3-3 16 15,1-1 12-15,-4-1 11 0,1-2 8 0,-4 1 6 0,-2-3 5 0,-1 0 3 16,0 0 2-16,-6-3 2 0,1 2-5 0,-4-1-5 0,1 0-8 16,-4 1-10-16,-3 2-10 0,2-1-10 0,-4 4-8 0,0 0-9 15,-2 1-11-15,1 4-11 0,-3-1-21 0,1 4-24 0,-1 3-32 0,0 0-36 16,-2 3-51-16,3 2-60 0,0 3-108 0,-1 4-130 0,2 1-73 15,-2 1-42-15,4 4-22 0,0 1-10 0,1 1-3 0</inkml:trace>
  <inkml:trace contextRef="#ctx0" brushRef="#br0" timeOffset="160124.364">12814 5059 343 0,'0'-10'444'0,"0"1"-36"0,0 0-60 0,0 0-79 0,0 2-91 0,-2-1-48 0,2 4-23 0,-3-3-14 0,1 2-7 16,1 2-5-16,-2-1-5 0,-1 1-4 0,1 1-5 0,-3 1-6 0,0 1-6 16,-1 0-5-16,1 1-5 0,-3 1-3 0,-1 1-4 0,1 1-1 15,-2 1 0-15,1 2 3 0,-1-2 0 0,-3 3 3 0,3-1 1 0,-2 2 0 16,2 2-1-16,-2-1-3 0,1 1-3 0,2 1-3 0,-1 0-4 16,-1 1-3-16,2 2-3 0,0 0-2 0,1 0-1 0,3 0-3 0,-1 2-3 15,1-1-1-15,3 1-2 0,-1 0-3 0,2-2-2 0,2 1-4 0,2 2-3 16,2-4-3-16,-1 3-3 0,3-2-4 0,3 1-5 0,-1-1-7 15,2-3-5-15,2 3-5 0,1-5-8 0,0 0-4 0,2 1-4 16,2-4-4-16,-3 1-3 0,4-4 0 0,0 1 0 0,-2-2 1 16,0-3 3-16,2 0 5 0,-1-2 4 0,-1-1 8 0,1-2 7 0,0 0 6 15,-1-1 10-15,-3-3 10 0,1-2 10 0,-1 1 8 0,-1-2 8 0,-2-2 6 16,-2 1 7-16,0-4 5 0,-2 1 5 0,-3-1 4 0,0-1 6 16,-1-1 1-16,-2-2 3 0,-2 1 0 0,-1 1-1 0,-2-2-5 15,1 0-5-15,-6 2-8 0,2 0-7 0,0 1-18 0,-4 2-23 0,1 1-37 16,-1 1-40-16,-1 2-78 0,-2 2-95 0,1 2-97 0,0 2-100 15,-2 1-51-15,3 3-28 0,-1 1-15 0,1 2-6 0</inkml:trace>
  <inkml:trace contextRef="#ctx0" brushRef="#br0" timeOffset="160723.7585">13638 5101 58 0,'0'-3'443'0,"0"2"-26"0,0-1-47 0,0-1-67 0,-2 2-74 0,0 0-46 0,2-1-29 0,-3 2-19 0,3-1-15 0,-2-1-14 16,2 2-10-16,-1 0-12 0,-1 0-10 0,-1 0-9 0,1 2-7 15,-1-1-6-15,-3 1-7 0,3 0-6 0,-2 3-6 0,0-1-1 16,1 1-3-16,-1 0 1 0,-3 2 2 0,2 0-1 0,-1 1 2 0,3 0-1 16,-1 1-1-16,0-2-3 0,-1 3-4 0,0-1-3 0,2 1-2 15,0 3-2-15,0-3-1 0,1 1-2 0,0 1-1 0,0-2-2 16,0 2-2-16,3 0-2 0,0 0-2 0,0-2-1 0,0 2-2 0,3 1-2 16,0-3-2-16,0 2-3 0,0-1-3 0,2-1-4 0,0 0-4 15,1 2-2-15,2-5-3 0,-2 0-2 0,2 2 0 0,0-3-3 0,2 0 0 16,-2-1-2-16,1-2-1 0,-1 1 0 0,3-3 2 0,-3 1 3 15,3-2 1-15,0-2 5 0,0 0 2 0,-3-1 4 0,3 0 3 16,-1-4 5-16,-1 2 4 0,0-3 6 0,-2 0 7 0,3 0 6 0,-4-3 6 16,2 1 5-16,-4-1 5 0,1-3 4 0,0 1 5 0,-2 0 4 15,-1-1 4-15,-1-1 3 0,-1 0 2 0,-3 0-2 0,0-1-4 0,0 2-3 16,-2-1-6-16,-1 2-8 0,-4-1-11 0,-1 1-24 0,0 1-28 16,-3 1-46-16,1 2-58 0,-4 0-110 0,-1 2-136 0,-1 0-79 15,-2 2-49-15,0 2-25 0,-1 0-13 0,-2 1-8 0</inkml:trace>
  <inkml:trace contextRef="#ctx0" brushRef="#br0" timeOffset="161924.0931">11015 5295 23 0,'-3'1'376'0,"1"3"-61"0,2-1-96 0,-1 1-61 0,-1-1-45 0,2 2-20 0,-2 0-13 0,2 1-3 0,-2-1 4 0,0 2 1 16,2 1 3-16,-2-1-2 0,2 3-4 0,-1-2-4 0,-1 1-5 15,2 2-6-15,-1 1-6 0,-1 0-2 0,2-1-4 0,-2 1-1 0,-1 3-4 16,2-1-1-16,-3 1-2 0,1-1-2 0,0 1-3 0,1-1-3 15,-4 2-2-15,2 0-2 0,0-2-2 0,0 1-2 0,0-1-1 16,1 1-2-16,0-1-5 0,0 0-2 0,-2-1-3 0,2-1-9 0,0 0-10 16,1-1-16-16,1-1-19 0,-1 0-25 0,-1 0-30 0,3-3-56 15,-2 1-66-15,1-3-86 0,-1 2-96 0,2-2-47 0,0-1-26 0,0-4-13 16</inkml:trace>
  <inkml:trace contextRef="#ctx0" brushRef="#br0" timeOffset="162596.0432">10084 5291 13 0,'0'2'370'0,"-3"0"-60"0,3-1-84 0,-3 3-52 0,1-1-36 0,-1-1-16 16,1 3-11-16,1-2-2 0,-3 1 1 0,0 1-1 0,1 1-1 16,1 0-7-16,-1 0-10 0,0 0-9 0,0 2-8 0,-1 1-6 0,1 1-10 15,0-1-5-15,0 1-7 0,-1 2-4 0,0-1-5 0,1 2-3 16,0 0-4-16,1-1-2 0,-1 2-3 0,0 1-2 0,1-1-4 16,-1 1-11-16,1-1-14 0,1 2-19 0,-1 0-22 0,0-2-35 0,0 3-43 15,2-2-80-15,-2-1-100 0,2 3-73 0,-1-2-60 0,-1-1-34 16,2 1-16-16</inkml:trace>
  <inkml:trace contextRef="#ctx0" brushRef="#br0" timeOffset="167790.1187">15575 5213 459 0,'-1'-7'510'0,"-1"1"2"0,2 0-2 0,-2 0-98 0,2 0-148 0,-1 2-76 0,-1-1-43 0,2-1-19 16,-1 2-9-16,-1 1-2 0,2-2-1 0,-2 3-3 0,-1-1-9 0,2-1-9 16,-2 1-8-16,1 1-11 0,-1-1-8 0,2 3-7 0,-1-2-10 15,0 2-6-15,-1-2-7 0,0 2-5 0,0 0-7 0,-1 2-1 16,0-2-2-16,-2 2 1 0,-1 1 0 0,1 1 2 0,-2 1 0 0,-3 0 2 16,1 3 1-16,-1-1 3 0,-1 2 1 0,-1 2 2 0,-1 0 0 15,4 1 0-15,-3 3 0 0,1-1-4 0,2 0-3 0,2 1-5 16,-2 2-4-16,0-1-2 0,4 2-4 0,1 0-2 0,1 0-2 0,0-1-2 15,3 1 0-15,1 0-1 0,1-1 1 0,3 1-3 0,1-1-4 16,3-1-5-16,1-1-5 0,0 0-6 0,5-3-8 0,-1 2-7 16,4-4-7-16,-1 1-8 0,5-2-7 0,1-3-7 0,0 1-7 0,0-2-6 15,3-2-3-15,0-1-1 0,2-2 2 0,-2-2 4 0,4 0 6 16,-2-1 5-16,0 0 7 0,0-4 6 0,-2 1 9 0,0 0 7 0,-3-2 10 16,-1-1 9-16,0-1 9 0,-3-1 9 0,-3 1 11 0,-1-2 8 0,-3-1 10 15,-1 0 7-15,-4 2 9 0,2-3 6 0,-7 0 9 0,2 1 6 16,-3-1 4-16,-3 0 4 0,2 1 3 0,-7-1 0 0,3 2 1 15,-3 1-1-15,0-1-2 0,-3-1-5 0,2 3-7 0,-2 2-5 0,-2-1-8 16,0 1-7-16,1 1-7 0,-1 0-9 0,2 3-5 0,-1-1-7 16,0 1-5-16,1 2-6 0,0 2-7 0,0 0-5 0,0 0-3 15,3 2-5-15,-1 2 0 0,1 1-2 0,-2 1 1 0,2 1-2 16,0 1-2-16,2 1-4 0,-2 0-6 0,2 2-8 0,3 0-6 0,0-1-8 16,-1 4-6-16,1-1-8 0,3-1-9 0,-2 1-8 0,2-1-9 0,2-1-7 15,0 2-10-15,1-1-8 0,0-2-5 0,0 1-4 0,2-2-2 16,2 0 2-16,0 0 0 0,0-2 3 0,-1 1 3 0,0-4 4 0,4-1 5 15,-4 0 8-15,2-1 8 0,0 0 9 0,1-2 9 0,-1-2 11 0,0-1 12 16,0-2 12-16,0 1 14 0,-2-2 12 0,2-1 15 0,-3 0 13 16,3-2 13-16,-2 2 12 0,1-3 11 0,-3 0 10 0,1 0 8 15,0-2 6-15,-1 2 6 0,1 0 6 0,-2-1 3 0,2-1 3 16,-2 4 2-16,2-3 0 0,0 1 1 0,-1-1-2 0,1 2-1 0,-2-2-3 16,2 3-4-16,0 1-1 0,0-1-4 0,-2-1-4 0,5 2-4 15,-4 2-4-15,1-1-6 0,0-1-6 0,0 3-5 0,1 1-7 0,-1-1-7 16,-1-1-6-16,1 2-5 0,2 2-7 0,-2 0-5 0,0-1-6 15,2 2-5-15,-1 0-3 0,-1 2-4 0,2-2-2 0,0 2 0 0,-1 1-2 16,1 0-1-16,-1 3 0 0,-1-1 2 0,1 1-2 0,0 0 0 16,-2 2 0-16,1 1 0 0,-2-1 2 0,0 3 1 0,-1-1 1 15,-1 1 2-15,1-1 1 0,-2 2 1 0,0-1 1 0,-2 1 0 0,2-2 2 16,-1 0-1-16,-1 1 1 0,0 0 1 0,-1-2 0 0,2-2 1 16,-1 0 1-16,0 1 2 0,2-1 3 0,-1-3 3 0,-1 1 5 15,2-2 6-15,0-1 4 0,0 1 6 0,2-3 2 0,-2 0 2 0,1 0 1 16,4-3-1-16,-2 1 1 0,1-1-2 0,1-2-1 0,0-2-2 15,0-2-4-15,3 2-3 0,0-3-6 0,3-1-10 0,-1-1-5 0,1 1-8 16,1-1-3-16,1 0-2 0,1-3-2 0,-1 2-1 0,2 1 0 16,-2-1-2-16,1 3-2 0,-1-2 1 0,0 0-2 0,-1 4 1 15,0-2-1-15,0 3 2 0,-2 0-2 0,-1 1 1 0,-1 3-2 0,0-2 0 16,-2 2-2-16,-1 2 0 0,0 1 0 0,-2 1 1 0,0 1 2 0,2 1 0 16,-4 2 2-16,1-2 0 0,-1 4 2 0,-1-1 1 0,0 3 3 15,0 0 1-15,0 0 3 0,-1 1 1 0,-1 1 2 0,1 1 1 16,-4 1 0-16,4-1 1 0,-1 0-2 0,0-2 0 0,-1 2 0 0,3 0 0 15,-1-4 0-15,-1 1 1 0,2-2 4 0,0 3 2 0,0-5 4 16,0 0 5-16,0-2 3 0,0 1 3 0,2-4 2 0,-1 3 2 16,2-3 0-16,1-3 0 0,2 1 0 0,-2-3-1 0,1 0-1 0,3-2 0 15,0-1-1-15,1-2-3 0,1 0-3 0,-2-3-3 0,4 3-4 0,0-2-3 16,0-1-2-16,-1 1-1 0,1-2 1 0,0 4-1 0,-1-2 0 16,0 1-1-16,2 1-1 0,-4-1-3 0,1 2-4 0,1 2-2 15,-3 1-5-15,1 2-1 0,-1-1-1 0,-2 2-3 0,1 2 0 0,-1 1-2 16,-1 0-2-16,1 1-4 0,-1 2-5 0,-2 2-8 0,2-1-10 15,-2 2-13-15,0 1-14 0,1 0-16 0,0 1-22 0,-3 1-23 0,3 1-32 16,-3 0-38-16,-1 2-70 0,2-2-85 0,-1 4-93 0,1-2-96 16,0 0-43-16,-1 0-16 0,2-2-2 0,-1 1 8 0</inkml:trace>
  <inkml:trace contextRef="#ctx0" brushRef="#br0" timeOffset="168409.1248">16623 4932 113 0,'-2'-7'533'0,"2"2"14"0,-2-2 13 0,0 3-63 0,2-1-103 0,0 1-80 16,0 0-67-16,0 1-43 0,0 0-27 0,2-1-17 0,0 2-12 0,-2 0-14 15,2 1-16-15,-2-1-16 0,2 2-19 0,-2 0-13 0,1 0-12 16,2 2-7-16,-1-1-6 0,0 2-4 0,1 2-1 0,0 1 0 16,0-1 2-16,1 3 2 0,-3 3 2 0,3-1 2 0,1 2 4 0,-2 2 3 15,-1 1 1-15,1 0 1 0,-1 3-3 0,0 0-4 0,-1 1-3 16,1 1-5-16,-1 1-4 0,-1 1-5 0,0 0-5 0,0 0-4 0,0 0-4 16,0 1-4-16,0-3-6 0,-1 2-2 0,-1-1-4 0,2-1-2 15,-1 0-3-15,1 0-3 0,-2-2-6 0,0-1-8 0,2 0-10 16,-1-2-12-16,1-1-13 0,0-2-14 0,0 0-14 0,0-4-14 0,0 1-13 15,1-2-14-15,-1-2-17 0,2-2-18 0,0 1-21 0,-1-3-19 16,2-1-18-16,1-1-18 0,-3-1-15 0,5 0-20 0,-3-5-19 0,2 2-26 16,-2-2-30-16,2-1-32 0,0 0-34 0,-2-3-28 0,0-1-28 15,0 0-1-15</inkml:trace>
  <inkml:trace contextRef="#ctx0" brushRef="#br0" timeOffset="168563.6552">16621 5209 402 0,'-14'-3'423'0,"2"0"-23"0,-2 0-53 0,2 2-62 16,-1-2-44-16,1 3-33 0,3-2-24 0,-1 2-19 0,2 0-17 15,4 0-13-15,-3 0-12 0,4 0-13 0,1 0-12 0,2 0-13 0,0 0-12 16,0 0-11-16,2 0-9 0,1 0-9 0,0-1-9 0,4 1-9 16,1-2-12-16,3 1-12 0,-2-3-17 0,3 3-17 0,3-2-20 0,1 0-23 15,1 0-25-15,4 0-26 0,0 0-32 0,1-1-37 0,0 1-49 16,1-2-54-16,0 1-67 0,2 0-71 0,-2 2-39 0,1-1-22 16,-1-1-4-16</inkml:trace>
  <inkml:trace contextRef="#ctx0" brushRef="#br0" timeOffset="169524.1762">17012 5150 319 0,'-3'0'502'16,"2"0"-29"-16,-3 0-50 0,1-2-58 0,1 0-64 0,-1 2-42 15,0-1-34-15,0-3-23 0,0 4-18 0,-2-3-15 0,2 1-14 0,0 0-13 16,-2-1-14-16,2 0-11 0,0 1-10 0,-4 1-9 0,1 0-8 16,1-2-8-16,-1 1-6 0,0 1-6 0,-1 1-5 0,-2-2-4 15,3 2-5-15,-2 0-5 0,-1 2-5 0,0-2-5 0,1 3-5 0,0-3-6 16,-1 4-5-16,3-1-5 0,-1 3-3 0,-1-2-5 0,2 3-3 15,-3-2-4-15,2 3-3 0,2 0-2 0,1 1-2 0,-3 0 0 0,3 0-1 16,-1 1 1-16,3 0 0 0,-1-2 0 0,3 3-1 0,-1-1 0 16,1 1 0-16,0-3-3 0,1 2-2 0,1 0-2 0,-1-3-4 15,3 1-1-15,-1 0-3 0,1 0-3 0,-1-3 0 0,2 0 0 0,-2-1-1 16,2-1 1-16,0-1 0 0,2-2-1 0,0 0 3 0,-1-2 2 16,1-1 4-16,-1 0 3 0,3-3 4 0,-2 2 3 0,1-4 4 0,-2 1 2 15,-1 0 2-15,3-3 0 0,-2 0 1 0,-1 0 2 0,0 2 2 0,1-3 3 16,-2 1 5-16,1-1 5 0,-1 3 5 0,0-2 5 0,0 1 4 15,-3 1 2-15,2 1 3 0,-1 1-1 0,1 0 0 0,0 2-3 16,-1-1-3-16,-2 2-6 0,1 2-5 0,-1 0-7 0,2 1-8 16,-2 0-6-16,1 0-5 0,-1 1-6 0,4 2-4 0,-4 2-3 0,1-2-3 15,-1 2 0-15,2 1 0 0,-1 0 2 0,-1 2 3 0,2 1 0 16,-2-2 1-16,2 0-5 0,-1 3-5 0,-1-1-8 0,2-1-8 16,-1 0-9-16,1 1-8 0,0 0-9 0,-1-1-10 0,4-1-7 0,-4 0-7 15,1 0-7-15,-1-2-6 0,3-1-4 0,-3-1-2 0,2 0 0 16,1 0 4-16,-1-3 4 0,2 0 8 0,1 0 8 0,-3-3 8 0,2 0 10 15,-1-1 9-15,1-3 10 0,0-1 9 0,3 1 10 0,-2 0 10 0,0-2 11 16,-1-2 11-16,0 0 10 0,0 1 10 0,1 0 9 16,-1 0 9-16,0-2 6 0,-1 2 8 0,3 0 9 0,-1-1 6 0,-2 3 5 15,1-1 5-15,0 1 2 0,-2 1 0 0,2 2-2 0,-2 0-3 16,2 1-5-16,-2 1-5 0,0 0-6 0,0 0-6 0,-1 3-6 0,0 0-7 16,-1 0-7-16,2 1-7 0,-1 1-5 0,1 1-7 0,-1 1-5 15,1 0-4-15,0 3-1 0,0-2-1 0,-1 4 0 0,-1-2 1 0,2 1 0 16,-1-1-1-16,0 2 1 0,-1 0 0 0,2 0-2 0,-1-2-1 15,1 3 0-15,-1-1-1 0,-1-2 0 0,1 1-1 0,2-3 2 0,-2 1-2 16,0 0 2-16,-1-2-1 0,2 1 2 0,-1-2-2 0,0-1 0 16,1-2-3-16,0 0-2 0,0 0-1 0,1 0 1 0,1-3 0 15,0-2 0-15,0 1-1 0,1-2 0 0,1-2 0 0,0 1 0 0,1-2-1 16,-1 0-1-16,1 0 0 0,1-2 1 0,-3 1 0 0,3-2 1 16,-1 0 0-16,2 1 0 0,-3 1-1 0,-1-1 1 0,2 2 0 0,0 0 0 15,-2 0-2-15,2 2 1 0,-3-1-1 0,0 4 0 0,-1-2-2 16,1 3 1-16,-2-1-2 0,0 4 0 0,1-2 2 0,-1 2-2 15,0 2 1-15,-1 1 1 0,-1-1-1 0,5 3 1 0,-4 1 1 0,1 1-1 16,0 1 1-16,0 1 2 0,-1 0 1 0,1 1 1 0,0 1 1 16,1-2 0-16,-1 3 0 0,1 0-2 0,-1 0-3 0,1-2-3 15,-1 1-7-15,2-2-3 0,0 0-4 0,-2 0-2 0,2-2-1 0,-1 2-2 16,-1-3-2-16,2-1-3 0,-2-1-3 0,4-2-2 0,-3 1-3 0,1-3 0 16,3 0 0-16,-2-3 6 0,1-2 3 0,-1-1 3 0,1-1 4 15,3-3-1-15,-2 0 1 0,0-2-1 0,1 0 0 0,-1-4 2 16,-1-1-1-16,2-1 2 0,-3-2 1 0,-1 0 1 0,2-3 1 15,-3-1 0-15,1-1 0 0,0-4-2 0,-1 3 1 0,1-4 4 0,-2 1 4 16,-1 0 9-16,1 1 10 0,-1-1 12 0,-1 4 13 0,1 1 12 16,-2 2 10-16,2 1 7 0,-2 3 3 0,0 4 2 0,0 0-1 0,0 4 0 15,0 0 1-15,0 6-1 0,-2-1-1 0,2 4-3 0,-2 1-7 0,2 5-6 16,-3 0-10-16,2 3-7 0,-1 4-9 0,0 3-4 16,-1 2-1-16,-2 4 0 0,2 1 4 0,2 4 0 0,-2 1 1 0,1 3-4 15,1 0-6-15,-1 4-9 0,2-3-14 0,0 3-15 0,0-1-15 16,0 0-12-16,2-2-15 0,-1 1-10 0,-1-2-13 0,5-3-14 0,-4 1-15 15,1-5-17-15,-1 1-18 0,4-4-19 0,-2-1-18 0,-1-4-18 16,1-2-18-16,0-1-31 0,2-3-34 0,0-2-48 0,-1-4-52 0,0-1-43 16,0-2-40-16,0-3-12 0,1-4 2 0</inkml:trace>
  <inkml:trace contextRef="#ctx0" brushRef="#br0" timeOffset="169647.3593">17696 4995 430 0,'0'-16'482'0,"2"3"4"0,0 1-51 0,-1 0-78 0,4 2-77 0,0-1-75 0,2 3-51 0,2-1-37 0,0 1-28 0,3 2-24 15,1 0-27-15,3 1-29 0,0-1-35 0,3 3-35 0,-2-1-60 16,4 1-68-16,1-2-95 0,-1 2-111 0,1 1-60 0,-2-1-34 16,2 1-20-16,-4 0-8 0</inkml:trace>
  <inkml:trace contextRef="#ctx0" brushRef="#br0" timeOffset="170123.6323">16898 5646 136 0,'13'-14'512'0,"-2"0"17"15,2 3-48-15,-5-1-82 0,0 1-65 0,-1 1-54 0,0-1-31 16,-3 2-21-16,-2 0-12 0,1 2-10 0,-3 1-13 0,0-1-17 16,0 3-16-16,-3-1-19 0,1 2-19 0,-2 1-17 0,-3 0-16 0,1 1-16 15,-2 1-12-15,0 1-13 0,0 1-10 0,-4 0-11 0,2 3-6 16,-1 0-7-16,-1 0-3 0,0 2-2 0,2 0-1 0,2 2 1 0,-1 0 0 16,1 2 1-16,1-3 1 0,2 4 0 0,2-3 0 0,1 3 0 15,2-2 1-15,0 0-2 0,4 2-2 0,0-2-4 0,5 2-5 16,-1-3-4-16,2 3-5 0,4-2-4 0,1 0-5 0,0 1-5 0,1-3-3 15,3 2-3-15,-1-1-4 0,2-1-2 0,0 2-1 0,0-3-2 16,-2 2 2-16,1-2 1 0,-3 1 4 0,1-1 2 0,-4 1 6 0,0-1 3 16,-4 2 7-16,-2-2 6 0,-2-1 7 0,-4 1 6 0,-1-1 7 15,-3 2 3-15,-2-2 5 0,-3 1 1 0,-4-1 4 0,-3 0 1 0,0-2 2 16,-3 3 2-16,-2-2 3 0,-2 0-1 0,-1 0 0 0,1 0-3 16,-1-3-5-16,-1 1-6 0,1-1-9 0,3-1-10 0,-2-2-16 15,6-1-17-15,-1-1-20 0,4-1-23 0,1-1-25 0,2 0-28 0,4-3-32 16,-1-1-31-16,5-1-39 0,2-1-43 0,2-3-55 0,5 1-61 15,-1-4-71-15,5 2-74 0,2-3-32 0,1-2-12 0,6 2 7 0</inkml:trace>
  <inkml:trace contextRef="#ctx0" brushRef="#br0" timeOffset="170340.379">17142 5508 432 0,'12'-9'568'0,"2"0"-5"0,-2 1-17 16,-3 1-68-16,2 2-91 0,-3 1-62 0,0 1-49 0,0 3-33 16,1 0-26-16,-2 2-21 0,-1 0-17 0,2 3-15 0,0 1-15 0,-2 1-11 15,1 4-13-15,-1-1-10 0,0 4-5 0,0 1-9 0,-1 1-8 16,-2 4-7-16,2 0-10 0,-2 2-7 0,-1 1-7 0,0 2-6 0,-2 2-5 15,0 1-5-15,0 1-6 0,-4 1-4 0,1 1-3 0,2 0-7 16,-4 0-6-16,1 1-10 0,-2 0-11 0,0-1-11 0,1-1-13 16,1 1-15-16,-3-2-15 0,2-1-16 0,0-1-15 0,1-3-17 15,-1 1-12-15,2-4-16 0,1 1-12 0,-1-5-15 0,2 0-16 0,-1-2-17 16,2-3-16-16,0-2-21 0,0 1-22 0,0-3-43 0,3-3-54 0,0-3-77 16,1-1-88-16,1-1-42 0,0-1-17 0,0-4-3 15,0 1 4-15</inkml:trace>
  <inkml:trace contextRef="#ctx0" brushRef="#br0" timeOffset="170640.2451">17221 5746 96 0,'-10'-8'539'0,"2"-1"10"0,1 1 9 16,0 0 9-16,2 1-93 0,1-1-145 0,0 2-90 0,3 1-65 15,1-2-40-15,1 2-28 0,1 0-16 0,1-2-10 0,4 3-10 16,-1-1-11-16,5 2-10 0,-2-2-13 0,5 2-12 0,1 0-10 0,0-1-10 15,3 2-6-15,-1 0-6 0,3 2-3 0,-2-1-3 0,1 1 0 16,-1 1-2-16,-1-1 0 0,-1 2-1 0,0 0 2 0,-4 2-1 16,2-1 0-16,-2 0 0 0,-3 1 2 0,0-1 0 0,-4 3 3 0,0-2 4 15,-2 1 5-15,-3 2 7 0,0-2 5 0,0 0 4 0,-3 1 7 16,-2 1 2-16,0-1 4 0,-4 1 4 0,1 0 2 0,-1 0 3 0,-2-1 3 16,0 1 0-16,-1 0-1 0,-2-2-1 0,3 2-2 0,-1-1-4 15,1-2-4-15,-1 1-5 0,0-1-4 0,4-1-6 0,0 2-6 0,-1-3-10 16,2 0-11-16,3 0-17 0,0-1-19 0,1 1-26 0,3-2-29 15,0 0-30-15,3-2-32 0,2 1-38 0,2-1-41 0,2-1-52 0,0 0-59 16,4 0-75-16,1 0-84 0,2-3-41 0,1 2-19 0,2-2 1 16</inkml:trace>
  <inkml:trace contextRef="#ctx0" brushRef="#br0" timeOffset="171007.57">17768 5622 110 0,'3'-6'545'0,"0"0"12"0,-2 1 9 0,-1-2-80 0,-1 0-124 16,-2 2-83-16,1 0-61 0,-1-1-41 0,-2 0-25 0,1 2-19 0,-3-2-14 15,-2 3-12-15,3-2-14 0,-2 2-10 0,-2 2-14 0,-1-1-8 16,1 2-8-16,1 0-8 0,-2 0-5 0,0 3-4 0,0 0-3 16,-2 0-3-16,4 2-3 0,-4 1-1 0,4 0-1 0,-1 2-1 0,-1 1-3 15,0 1-1-15,1-1-1 0,0 1-1 0,2 2 0 0,-2 0-1 0,2 0-1 16,0 1-1-16,2-1-1 0,1 1-1 0,0 0-3 0,2-1-5 16,1 0-3-16,2 1-8 0,0-1-4 0,0-2-6 0,2-1-5 0,1 0-5 15,2-2-5-15,0 1-5 0,1-3-5 0,2-2-6 16,0 1-7-16,2-3-4 0,-2-1-1 0,2 0 1 0,2-3 4 0,2-2 5 15,-3 1 5-15,0-3 4 0,5-1 6 0,-5 1 4 0,1-2 9 0,-1 0 10 16,2-2 13-16,-2 3 13 0,-3-4 14 0,0 4 15 0,1-3 12 16,-1 2 11-16,-1 1 10 0,-2 0 6 0,-1 1 6 0,-2 2 2 15,2 1 1-15,-1-1-4 0,-1 2-6 0,-2-1-7 0,2 3-8 0,-2 1-10 16,0 0-8-16,0 0-11 0,0 0-10 0,0 3-9 0,0 0-9 16,-2 1-6-16,2 1-6 0,-2 2-5 0,2-2-6 0,-1 3-6 15,1-1-10-15,0 2-11 0,0-2-16 0,0 3-14 0,0-2-18 0,0 1-21 16,1 1-22-16,-1-1-25 0,2-1-26 0,1 0-29 0,1 1-28 0,-3-1-38 15,6-1-40-15,-3-1-54 0,2-1-58 0,2-2-55 0,-1-1-49 16,1-2-17-16,3 0 1 0</inkml:trace>
  <inkml:trace contextRef="#ctx0" brushRef="#br0" timeOffset="171541.5001">18062 5553 277 0,'3'-11'552'0,"0"4"2"15,-1 0 1-15,-1-1-85 0,-1 1-123 0,0 3-84 0,0 1-61 0,0 0-43 16,0 1-33-16,0 2-22 0,0 0-18 0,0 2-15 0,-1 1-16 15,-1 0-12-15,0 1-13 0,-1 3-7 0,2 1-7 0,-1-1-4 0,-1 0-2 16,0 4 0-16,-1-1 1 0,0 2 2 0,3-1-1 0,-3 3 1 16,3-2-3-16,-1-1 0 0,0 2-1 0,-1 0-1 0,2-3 0 15,1 2-1-15,-2-1 0 0,2-2-1 0,0 0-1 0,0-2 1 0,2 1 0 16,-2-2-1-16,1-2 1 0,2-1-2 0,2 0 0 0,-1 0-3 16,1-3-2-16,2 0-3 0,1 0-1 0,2-3-3 0,0-2-1 0,0 1-1 15,1-2-3-15,3-1-1 0,-1-1-4 0,1-1-2 0,0 2-3 16,2-3-2-16,-2-2 1 0,4 2-1 0,-4 0-1 0,2-2 1 0,-2-1 2 15,2 2 0-15,-2 0 1 0,2 1 0 0,-3-1 1 0,0 1 2 16,-1 1 2-16,2 0 2 0,-5 2 2 0,-1-1 1 0,0 4 2 0,1 1 2 16,-2-2 3-16,-1 1 0 0,-1 4 3 0,-2 0 1 0,3 0 1 15,-3 0 1-15,-1 2 1 0,1 0 2 0,1 1 0 0,-3 2 2 16,1-3 2-16,-1 3 1 0,1 0 1 0,0 0 0 0,-2 1 0 0,0 0 0 16,0 0 1-16,0 2 1 0,0-3-1 0,0 0 0 0,1 2 0 15,-1-4 1-15,0 2-1 0,2 2 0 0,-1-5 3 0,-1 3 1 0,2-2 6 16,-2-1 1-16,2-2 3 0,0 1 0 0,-2-1-2 0,2-1 1 15,0-1 0-15,-1-1-2 0,2 0-1 0,1-1 0 0,-1 1-2 0,0-4-2 16,0 0-3-16,0-1-2 0,-1 1-6 0,0-3-1 0,-1 3-2 16,4-2 2-16,-5 1 3 0,0-1 2 0,-5 1 3 0,5 1 2 15,-3 0 1-15,1 0-2 0,-1 1 1 0,0 1-1 0,-2 1 2 0,-1 2 2 16,-1 1 5-16,-2 1 1 0,0 1 3 0,-3 1 3 0,2 0-1 16,-2 5 1-16,-2-1 2 0,2 1 3 0,0 0 4 0,-2 5 5 0,3 0 5 15,0-1 4-15,3 2 2 0,0 2 1 0,0 0-2 0,1 1-2 16,3-1 0-16,1-1-1 0,2 3-1 0,1-2 0 0,1 0-2 0,4 0-3 15,3 0-2-15,0-2-7 0,1-1-8 0,5 0-13 0,-1 0-19 16,7-4-19-16,-2 1-23 0,6-4-27 0,-1-1-30 0,3-2-43 16,-1-2-51-16,5-2-95 0,0-2-121 0,0-1-101 0,0-4-91 0,3 1-44 15,-4-4-21-15,1-2-4 0,3-1 7 0</inkml:trace>
  <inkml:trace contextRef="#ctx0" brushRef="#br0" timeOffset="173606.3848">16289 4657 208 0,'4'-1'562'0,"-3"-2"7"0,3 1 5 0,-3 1 3 0,1-1-111 16,-1 2-171-16,-1-1-98 0,0 1-63 0,0 0-37 0,0 0-22 0,2 1-15 16,-2-1-7-16,2 3-11 0,-1-1-12 0,-1 2-8 0,2 0-9 15,-1 3-6-15,-1 0-6 0,0 2-2 0,0 2 0 0,0-1 2 16,-1 1 1-16,-1 1 2 0,2 0 1 0,-3 1 2 0,1 0 0 0,1 1-1 16,-2-1 1-16,-1 1-1 0,1 0-1 0,0-2 0 0,-1 0-1 15,0-2 2-15,1 0 0 0,2-2 2 0,-1 0 2 0,0-3 4 16,-1 2 7-16,3-1 3 0,-1-4 6 0,1 1 1 0,0-3 3 0,0 0 1 15,0 0 0-15,0-3-1 0,1 1 0 0,2-4-1 0,1-2-3 0,-1-1-3 16,0 0-3-16,4-3-7 0,2 0-7 0,-1-2-6 16,0 0-5-16,2-1-3 0,2 0-3 0,2 0 0 0,-3-2 2 0,0 2 1 15,5 0 2-15,-3 0 1 0,0 2 2 0,0 1 0 0,1 0 0 0,-1 0 1 16,-2 1 3-16,2 3-1 0,-4 0-1 0,1 1-2 0,1 2-2 16,-2 1-2-16,-1-1-1 0,2 3-2 0,-2 2 1 0,-2 0-2 15,1 2 0-15,-2 0 2 0,2 2 0 0,-2 2 2 0,-1 1 0 0,1 1 2 16,-1-1 2-16,1 4 2 0,-1-1 1 0,-1 2 1 0,0-2 1 15,0 2 0-15,-1 1 1 0,1-3 0 0,-1 2-1 0,-1-1 1 0,3 1-1 16,-4-4 0-16,1 1 2 0,-1-1 2 0,2-1 2 0,0-2 3 16,-2 1 7-16,2-3 5 0,-2 0 5 0,2-1 6 0,-1-1 2 15,2-1 1-15,-1-1-1 0,0-1-1 0,1-2 1 0,0-1-3 0,0-1-2 16,2-1-4-16,1 0-1 0,0-5-6 0,-1 0-5 0,3-1-6 16,0 0-9-16,2-2-5 0,-1 0-4 0,-1 0-3 0,5 0-1 15,-4-2-1-15,1 4 1 0,2-2 0 0,-2 1-2 0,0 1 0 16,0 2-1-16,-2 1-3 0,0 1-2 0,1 1-3 0,-2 3-4 0,-1-2 0 15,-1 3-2-15,0 0-1 0,1 4 1 0,-3 0 1 0,2 0 0 0,-2 3 3 16,0 1 1-16,1 1 1 0,-3 0 2 0,2 2 5 0,1-1 3 16,-3 4 4-16,2 2 6 0,-2-2 4 0,1 1 1 0,-2 3-4 15,2-2-5-15,-1-1-10 0,-1 2-9 0,0 1-13 0,0-1-14 0,2-1-14 16,-1 1-17-16,1-3-18 0,-2 1-20 0,2-2-21 0,-1 1-23 16,-1-2-28-16,4-3-32 0,-3 2-37 0,4-2-41 0,1-3-37 0,0 0-33 15,1-2-29-15,1-2-30 0,4 0-13 0,-1-3-5 0,1-2 14 16</inkml:trace>
  <inkml:trace contextRef="#ctx0" brushRef="#br0" timeOffset="174424.9287">17142 4596 165 0,'8'-12'406'0,"-2"1"-2"0,0 0-14 0,0-1-27 0,-1 4-37 0,-2-1-29 0,-1 1-26 0,0 1-20 0,-2-1-19 0,-2 2-20 0,0 2-19 0,2-1-21 0,-3 2-23 0,2 0-19 16,-3 2-21-16,0 0-16 0,2 1-14 0,-2 1-10 0,0 0-11 16,0 2-8-16,-3 3-9 0,-2-1-6 0,3 2-7 0,-1 1-3 15,-1 0-3-15,-1 2 1 0,3 0-1 0,-2 2 2 0,-1 0 0 0,2-1-2 16,2 1-2-16,0 1-3 0,0-1-4 0,2 0-3 0,0-1-2 15,1 1-3-15,1-2-1 0,1 1-7 0,1-1-3 0,1-3-6 0,0 2-3 16,1-2-4-16,0-1-5 0,0-2-4 0,2-1-5 0,0 0-5 16,2 0-6-16,-2-3-5 0,2 0-7 0,1 0-3 0,-1-3-6 15,1 0-2-15,0-2 2 0,0 0 1 0,2-2 0 0,-2-1 1 16,-2 1 1-16,0-3 2 0,0 0 2 0,-2 1 4 0,-1-2 3 0,-2 1 4 16,1 0 3-16,-2-2 6 0,0-1 4 0,-2 0 5 0,-1 1 3 15,2-1 2-15,-4 1 4 0,0 1 2 0,1-2 1 0,0 2 1 0,0 2 3 16,0-2 0-16,0 2 2 0,0 2 1 0,0 0 1 0,2 2 0 15,-1 1-1-15,3-1-1 0,0 2-2 0,0-1 1 0,0 3 0 0,3-2-1 16,-1 3 1-16,2 0 1 0,1 0 0 0,2 0 1 0,-3 0 1 16,4 1 0-16,2 1 3 0,-1 1 1 0,2-1 3 0,0 1 2 15,2-1 2-15,-1 2 1 0,1-1 2 0,0 2-1 0,-1-2 1 0,1 1 1 16,1 2-1-16,-2-2 3 0,-1 4 2 0,1-1 3 0,-2 1 0 16,-1 1 3-16,1 1 2 0,-2-1 3 0,-2 3 4 0,0-2 4 15,0 1 6-15,-1 1 3 0,-2 0 3 0,-1 1 3 0,0-1 3 0,-2-2 4 16,0 2 4-16,-2-2 4 0,0 1 8 0,-1-1 8 0,2-2 9 0,-1 1 14 15,0-4 14-15,-1 2 13 0,0-4 11 0,2 0 5 0,-1-1 3 16,1-2 2-16,-1 0-4 0,2-2-2 0,0-3-5 0,0 2-8 16,0-6-9-16,0 1-12 0,2-2-14 0,-1 0-18 0,2-4-18 0,2 0-22 15,0-1-19-15,-1-1-22 0,1-2-20 0,3 0-19 0,1 0-19 16,-1 1-17-16,0-3-17 0,3 2-16 0,0 0-17 0,1-1-15 16,0 5-16-16,-1-3-16 0,2 2-17 0,1 3-15 0,-3 2-14 0,0-1-8 15,2 3-3-15,-3 3-3 0,0-1 0 0,0 2-3 0,0 2-2 0,-1 2-1 16,-3 1 2-16,2 0 6 0,-3 3 8 0,3-1 11 0,-5 3 18 15,2-2 17-15,-2 2 16 0,0 1 21 0,-1-2 23 0,-1 2 28 0,-1-3 28 16,2 2 35-16,-2-2 36 0,0 2 36 0,0-3 34 0,0 2 29 16,-2-2 29-16,2-1 21 0,-1 2 20 0,-1-1 17 0,2-3 19 0,-2 3 9 15,2 0 9-15,-1-3 1 0,-1 1-3 0,2-1-9 0,-1 1-12 16,1-1-15-16,0 0-17 0,0 0-17 0,0 0-17 0,0 0-20 16,0 0-18-16,0 0-18 0,0 0-17 0,1 2-14 0,-1-2-14 15,2 1-11-15,-1 1-9 0,1-2-7 0,0 2-7 0,-1-1-3 0,2-1-2 16,-1 2-2-16,1 0-3 0,3-2-2 0,-3 3-4 0,2-2-2 0,0-1-6 15,0 1-2-15,1 1-3 0,0-2-3 0,1 0-3 0,-1 0 0 16,1 0 0-16,2-2-2 0,-3 1 1 0,1-3-1 0,-3 2 2 16,1-3 4-16,0 0 2 0,1 0 5 0,-3 0 5 0,0-1 7 0,-1-1 8 15,0 1 9-15,-2-2 9 0,-2 2 8 0,0-2 6 0,-1 3 7 0,-2-2 6 16,1 0 6-16,-1 0 7 0,0 1 7 0,-1 1 8 0,-1 1 6 16,-2-1 5-16,3 1 0 0,-1 2-3 0,-1-1-6 0,1 3-7 0,-1 0-6 15,1 0-6-15,1 3-6 0,0 0-4 0,-2 2-4 0,3 0-6 16,0 2-6-16,1 1-6 0,-3 2-3 0,3 0-5 0,1 2 0 15,1 0 1-15,0 0 1 0,2 2-1 0,2-1-4 0,0 3-9 0,4-3-11 16,-3 0-13-16,3 1-14 0,2-1-16 0,0 1-16 0,1-1-18 0,1-3-18 16,1 1-20-16,3-2-24 0,-1-1-27 0,3-1-36 0,-2-1-37 15,3-1-58-15,1-3-69 0,2-2-73 0,1 0-79 0,-2-2-32 0,5-3-9 16,-2-2 5-16</inkml:trace>
  <inkml:trace contextRef="#ctx0" brushRef="#br0" timeOffset="174640.1944">18312 4131 19 0,'6'-18'588'0,"1"1"22"0,-2 4 20 0,0-2-23 0,2 4-42 0,-6 1-86 0,2 1-109 0,-1 1-69 16,1 3-51-16,-3 0-37 0,1 2-27 0,-1-1-27 0,0 4-26 0,0 0-23 15,-1 3-24-15,1 1-23 0,-5 1-21 0,4 2-19 0,-1 2-14 0,1 3-9 16,-4 1-6-16,1 2-3 0,1 4 0 0,0-2 1 0,1 6 1 16,-1 0 0-16,2 0 2 0,-2 2-8 0,1 2-9 0,1 2-14 0,-1 0-17 15,2 0-19-15,0 2-19 0,0-1-23 0,0-2-22 0,0 4-24 16,0-3-24-16,2-3-24 0,-1 2-25 0,-1-2-33 0,2-2-35 15,1-2-49-15,-3-2-53 0,1-1-60 0,-1-3-66 0,2-4-23 0,-1-1-2 16,-1-2 12-16</inkml:trace>
  <inkml:trace contextRef="#ctx0" brushRef="#br0" timeOffset="175807.4699">18231 4378 148 0,'-8'-19'564'0,"2"2"14"0,-1 3 14 0,1-1-52 0,2 2-82 15,-1 1-83-15,3 2-81 0,0 0-57 0,1 4-40 0,1-1-30 16,1 2-26-16,1 0-20 0,1 1-22 0,1-2-18 0,1 5-18 0,3-2-14 15,0 3-10-15,3-2-14 0,2 2-9 0,3 0-15 0,-2 0-16 0,3 0-15 16,3 2-11-16,-2-2-11 0,3 2-9 0,0-2-9 0,1 0-8 16,-4 0-11-16,3 0-11 0,0-2-9 0,-4 2-8 0,2-3-5 0,0 0-2 15,-1-1 5-15,-1 1 9 0,-3-2 9 0,3-1 9 0,-4-1 11 16,-1-1 13-16,1 1 14 0,-5-3 17 0,2-2 16 0,-2 2 20 0,-4-2 20 16,0-1 20-16,0 1 15 0,-4-1 15 0,0-2 14 0,0 1 10 15,0-1 10-15,-3 1 12 0,0 1 11 0,0-1 10 0,0 2 6 0,-2-1 2 16,2 1-1-16,-2 1-2 0,0 4-10 0,2-1-10 0,0 1-13 15,0 1-14-15,1 2-12 0,1 1-12 0,-3 2-12 0,1 1-10 0,1 0-13 16,1 4-12-16,-1 0-9 0,-1 4-9 0,0-1-6 0,2 4-4 16,-1 2-3-16,1 2-1 0,-3 2 0 0,4 2 1 0,-1 0 2 0,-1 4 1 15,2-2-1-15,-1 1-1 0,1 4 0 0,0-2 2 0,0 1 0 16,0 1 3-16,0-2 1 0,0 1 0 0,0-1 2 0,0-2 0 0,0 3 0 16,1-4 1-16,-1-2 1 0,2 1-1 0,-1-4 2 0,1 1 3 15,0-5 2-15,-1 1 2 0,2-3 0 0,0-3-2 0,0 0-4 0,0-5-3 16,1 1-4-16,2-3-2 0,-1-3-4 0,1-1-1 0,4-4-1 15,-2-1-3-15,0-2 1 0,4-1 0 0,-2-3-3 0,1 0-1 0,1-1 0 16,-1-1 1-16,2-2 1 0,-4 1 5 0,1 0 6 0,2 1 7 0,-4 0 10 16,1 1 7-16,-1 3 10 0,-1-1 6 0,-1 2 2 0,-1 2 0 15,0 0 0-15,-2 3-4 0,1 1-4 0,-3 0-5 0,3 3-1 16,-2 2-3-16,-2-1-2 0,2 4-4 0,-1-1-7 0,-1 2-7 0,2 3-7 16,0-1-6-16,-2 3-3 0,1 2-1 0,-1-2 2 0,2 4 1 0,-1 0 4 15,-1-1 4-15,2 3 2 0,0-1 0 0,-1 0-4 0,2 1-4 16,1 0-8-16,-3-1-10 0,3-1-11 0,0 2-10 0,1-4-8 0,-2 1-8 15,2 0-9-15,-1-4-7 0,3-1-10 0,2 0-11 0,-3-2-9 0,2-2-11 16,3-1-4-16,-1-1-2 0,1-1 3 0,1-4 7 0,0-1 8 16,2 1 11-16,-2-4 10 0,0-1 8 0,0-2 10 0,1-1 10 0,-1 1 12 15,-2-3 13-15,0-1 15 0,0 2 19 0,-2-1 17 0,0-2 16 16,-3 2 18-16,0 1 14 0,1-2 13 0,-3 0 13 0,-1 4 11 16,-1-2 9-16,-1 4 6 0,-1-2 3 0,-1 1 0 0,1 2-1 0,-4 2-3 15,0 1-8-15,2 0-9 0,-2 0-8 0,1 3-11 0,-3-1-12 0,0 3-13 16,0 1-13-16,-1 1-12 0,2 1-11 0,-1 3-8 0,-2-1-6 0,3 2-2 15,-1 2-2-15,2-1 0 0,0 3-1 0,-2 1-1 0,2 0 1 16,2 0 0-16,-2 2 1 0,4-1 0 0,-4 3-1 0,3-2 4 0,1 1-1 16,-2-1 1-16,1 0-1 0,2 1-4 0,0-1-7 0,2 2-8 15,1-4-8-15,-2 1-7 0,1-2-6 0,3 3-6 0,-4-6-5 0,4 0-5 16,-2 1-6-16,2-1-8 0,0-5-14 0,1 1-7 0,0-1-9 16,1-2-3-16,1-3 0 0,1 1 3 0,-1-3 5 0,0 0 8 15,0-4 6-15,3 1 4 0,-2-2 6 0,-1-2 5 0,2-1 9 0,-2 2 9 16,0-3 11-16,-2 0 11 0,3 1 13 0,-2 0 13 0,-3-1 15 15,1 0 12-15,0 2 12 0,3-1 12 0,-5 1 10 0,0 0 8 0,0 2 7 16,-1 1 8-16,-1 2 6 0,1-1 3 0,0 1 3 0,-1 1-1 0,-1 2-2 16,0 0-6-16,0 1-8 0,0 3-10 0,0 0-11 0,0 0-9 15,0 0-11-15,0 0-9 0,-1 0-8 0,-1 3-8 0,2 1-5 0,-2 2-4 16,2-2-5-16,-1 4-1 0,-1-1-1 0,2 1 0 0,-1 1 1 16,-1 0 2-16,0 1 1 0,1 0 0 0,-1 0 0 0,2 1-1 0,-1 0 0 15,1-1-2-15,-2 0-1 0,-1-1 0 0,2 2-2 0,-1-3 0 0,2 2-3 16,-1-3-1-16,1 0-2 0,0 0 0 0,0-1 0 0,0-2 0 15,0 1 0-15,0-2-3 0,0-2-1 0,1 1-3 0,-1-2 0 0,2-2-1 16,2 1 0-16,-1-4 2 0,0 1 1 0,1-2 4 0,-1 1 2 16,0-4 1-16,2 1 0 0,0-2 2 0,1 0-1 0,-2 1 4 0,4-3 3 15,-3 0 3-15,2 2 4 0,0-5 1 0,0 5-1 0,-1-2 1 16,2 0 0-16,0 0-1 0,-2 3-1 0,1-1-2 0,-3 0-1 0,1 3-1 16,0 0-5-16,3 2-1 0,-5 1-3 0,2 1-1 0,-2 0 0 0,0 3-1 15,0 0 1-15,-1 0-1 0,-1 3 2 0,1 0-1 0,2 0 0 16,-2 3 1-16,0-2 3 0,-1 5 0 0,1-1 4 0,-1 0 2 0,-1 2 3 15,2 0 1-15,-2 1-2 0,0 1 1 0,0-2-1 0,0 3 1 0,0-1-2 16,0-2 0-16,0 2 1 0,0-1-1 0,0-1 0 0,0 0 1 16,0 0 0-16,0-1 3 0,0-2 2 0,0-1 6 0,0-2 7 0,2 1 6 15,-2-2 4-15,1 0 4 0,1-3 2 0,-1 0 0 0,3 0 2 0,0-3-1 16,1-2 0-16,0 1 0 0,1-2-1 0,0-1-2 16,1-3-2-16,2 1-6 0,1-1-6 0,-1-3-4 0,2 0-5 0,-1 2-3 0,3-1-2 15,-3-3-3-15,2 4 0 0,-1-2-3 0,1 2-2 0,-1 0-3 16,2 2-4-16,-2-1-3 0,0 3-4 0,0 0-3 0,-1 1-3 0,-1 2-2 15,2 1-2-15,-1 0-1 0,-4 3-1 0,3 0 1 0,-1 0-1 16,0 3 0-16,0 0-1 0,0 1-2 0,-2 2-4 0,-1-2-8 0,2 4-11 16,-3-1-17-16,0 1-18 0,1 1-22 0,0-1-26 0,-2 2-34 15,1 1-38-15,-1-3-73 0,0 1-88 0,0 3-93 0,1-4-95 0,-2 1-43 16,3-1-20-16,-2 1-2 0</inkml:trace>
  <inkml:trace contextRef="#ctx0" brushRef="#br0" timeOffset="181523.8135">3461 5542 16 0,'0'0'17'0,"0"0"-5"0,0 0-2 0,0 0 0 0,0 0-1 0,0 0-2 0,0 0-1 15,0 0 1-15,0 0 2 0,0 0 2 0,0 0 4 0,0 0 3 0,0 0 2 16,0 0 4-16,0 0 2 0,0 0 2 0,0 0 0 0,0 0 1 16,0 0 2-16,0 0 2 0,-1 0 6 0,-1 1 4 0,2 1 7 0,-2 1 6 15,2-1 5-15,-1 1 3 0,-1 0 2 0,2 0 2 0,-2 1-1 16,1 1 1-16,1 1 2 0,-2-2 3 0,2 4 1 0,-1-3 0 0,-2 4-2 16,3-2-2-16,0 1-6 0,0-1-6 0,0 0-7 0,0 2-6 15,0-1-3-15,0 2-4 0,0-3-2 0,0 3-2 0,0-1-3 0,3 1-4 16,-2-1-3-16,-1 1-4 0,2 0-2 0,1 0-1 0,0 0 0 0,1-1-1 15,0 1-2-15,1-2 0 0,4 3-10 0,-1-4-13 0,2 3-28 0,6-3-35 16,0-1-50-16,4-2-61 0,7-1-79 0,3-3-92 0,3 0-48 16,5-5-24-16</inkml:trace>
  <inkml:trace contextRef="#ctx0" brushRef="#br0" timeOffset="186391.653">12553 3110 5 0,'-13'6'8'0,"2"-2"3"0,1 1 3 0,-2 2 0 0,3-1-1 0,-2-2-2 16,1 4 1-16,1-2 0 0,-1 1-1 0,2-1-1 0,0 3 0 0,-1-2 1 15,1 1 3-15,0-1-1 0,2 1 1 0,-1 0-2 0,1 1-2 16,0 0 3-16,0 0 3 0,-1-1 2 0,2 1 2 0,-1 3-1 0,0-2-1 16,1 0 0-16,2 1 1 0,-2 0 1 0,2 0-2 0,-2 2 1 15,2-1 2-15,0-1-1 0,2 1 0 0,1 2-2 0,-2-1 0 0,2 0-2 16,0 1-1-16,2-2-1 0,-1 2 2 0,1 1 0 0,2-2-1 0,-1-1 0 16,2 2 0-16,-2 1-1 0,2-2 2 0,2 0 1 0,0 2 1 15,-1-3 1-15,3 2 2 0,0 0 3 0,0-1 2 0,1 1 0 0,1-1 1 16,3 1 1-16,-3-1-1 0,3-1 1 0,2 2 1 0,-2-2 1 15,2 0-2-15,0 0-1 0,0-1-1 0,1 2-2 0,1-1 0 0,-1-2-2 16,3 0 0-16,-3 2-3 0,1-2 0 0,0 0-1 0,-1-1 0 0,4 2-1 16,-5-2-4-16,2 1 0 0,0-1-2 0,-1 1 0 0,1 0-1 15,1-1 1-15,-1 0-4 0,0 0 1 0,-1 0-2 0,1 0 0 16,2 0 0-16,-1-1 0 0,0 2 0 0,0-2-2 0,2 2 2 0,-2-1-2 16,3 0 1-16,-2 1-2 0,1 0 0 0,1-1 1 0,0-1-1 0,-1 1 1 15,3-1-1-15,-2 2-1 0,1-2-1 0,-2 2 0 0,4-3-2 16,-3 3 0-16,4 0 1 0,-6-2-1 0,4-1 0 0,0 2 0 0,-1 0 0 15,2-1 0-15,-2 0-1 0,2 1 0 0,0-2-2 0,2 1-1 0,-2-1 0 16,2 0-2-16,0 1 0 0,-1 1-1 0,2-2 0 0,-1 1 2 16,0-1 1-16,-2 0 1 0,3 0-1 0,-1-2 1 0,-2 2 0 0,1 0 3 15,-1-1 0-15,1 2 2 0,-3-2 1 0,2 1 2 0,-2-2 0 16,0 2 2-16,1-1-1 0,-2-2 1 0,2 3 0 0,-2-2-1 0,3 2 2 16,-3-1 0-16,3-2 0 0,-2 2 0 0,4 0 0 0,-2 0 0 15,3-1 0-15,-1 1-1 0,0-2 0 0,1 0 0 0,-1 1-3 16,2-1-1-16,-2 0-4 0,0-1-2 0,1 2-4 0,-1-2-5 0,0 1-4 15,0-1-3-15,-2 0-3 0,0 0-2 0,-1-1-1 0,1 2 0 16,-1-1-2-16,-2 0 0 0,1 0 1 0,-1 0 1 0,1-1 1 0,-1 2 3 16,-1-1 1-16,-1-3 3 0,2 3 4 0,-2 0 1 0,0-3 3 15,0 1 1-15,0-1 0 0,0 1 0 0,0-1 1 0,-2 0-1 0,3 0 0 16,-3-1 2-16,0 1 0 0,2-1 1 0,-2-2 2 0,1 3 0 16,0-3 2-16,-2 1 0 0,0-1 0 0,1 0-2 0,-1 0 0 15,-1-1-2-15,2 1-1 0,-6-2-1 0,4 1 2 0,-2 0-1 0,0-1 0 16,-1-2-1-16,1 2-1 0,-3-2 0 0,2 0 1 0,-2 1 2 15,-1-1 1-15,0-1 3 0,-2 1 2 0,2-1 4 0,-2 1 7 0,0-1 3 16,-2-1 4-16,1 1 4 0,-3 1 0 0,1 0 4 0,1-1 1 0,-1 1 1 16,-2-2 1-16,2 1 2 0,-2 1-2 0,0 0 0 0,-1 0 2 15,1-1-3-15,1 3-4 0,-2-3-1 0,1 1-4 0,-1 0-2 16,0 2-1-16,-1-3-2 0,2 2-1 0,-1-1-2 0,1 2-2 0,-1-4-1 16,-1 4 0-16,1-2-3 0,1-1 0 0,-1 3-3 0,1-3 0 0,-2 1 1 15,1-1 0-15,-1-1-1 0,-1 2 2 0,2 0-2 0,0-1 0 16,-2 0 1-16,1-1 1 0,-1 2-1 0,0-2 1 0,0 0 1 0,0-2 2 15,-1 2 1-15,1 0 2 0,-2-2 1 0,0 1 2 0,1 0-1 0,-1-1 0 16,1 0 2-16,-4 1-1 0,2-2 1 0,1 1 2 0,-1 0-1 16,-2-1 1-16,2 0 0 0,-2 1 0 0,2 0-1 0,-3-1 0 0,1-1 0 15,1 0-3-15,-3 1 0 0,2-2 0 0,-4 2-2 0,4 1-1 16,-3-2 0-16,2-1-3 0,-1 3 1 0,-2-3-1 0,1 2-1 0,0 1-1 16,-1-2-1-16,1-1-1 0,0 3 1 0,0-1-1 0,-1 1-1 0,-1-1 0 15,2 0-2-15,-2 2 0 0,0-2-1 0,0 0-1 0,1 0 0 16,-1 2-1-16,-1-2-3 0,0 2-1 0,0 0 0 0,1-1 0 0,-2 1 0 15,-1 1 2-15,2 1-1 0,0-4 1 0,-2 4 3 0,0-1 1 16,1 1 0-16,-2-1 2 0,1 0 2 0,1 1 0 0,-4 1 1 0,2-1 3 0,-2-1-2 16,3 1 0-16,-4 1-1 0,2-2 0 0,-2 2 1 15,-3-2-2-15,4 1-1 0,-4-1 1 0,0 0 0 0,-3 0-1 0,1 1 0 0,-4-1-2 16,1 1 1-16,-1-3-1 0,0 1-1 0,-4 1 0 0,-2 1 1 16,0-4 0-16,1 2 0 0,-4-2 2 0,2 3-2 0,-2-3 0 0,0 1 1 15,-3 2 0-15,2-3-1 0,-3 3-1 0,-1-4 0 0,0 4-1 0,-2-2-3 16,1 1-2-16,-2-1-3 0,-3-1-2 0,2 0-5 0,-3 2-5 15,0-1-3-15,-3 1-5 0,1-1-9 0,-2 2-10 0,-1-3-13 16,0 2-13-16,-3-2-17 0,0 4-20 0,-1-2-25 0,-1 2-30 0,-1-1-51 16,-1 3-67-16</inkml:trace>
  <inkml:trace contextRef="#ctx0" brushRef="#br0" timeOffset="193156.9487">2731 282 55 0,'-2'-4'446'0,"2"3"8"0,-1 0 7 0,-1-1-59 0,2 1-93 0,-2-1-82 0,1 2-74 0,1-1-40 0,0 1-26 16,0 0-12-16,0 0-8 0,0 0-4 0,0 0-4 0,0 0-9 0,-2 1-9 16,2-1-11-16,-1 2-10 0,-1-1-7 0,2 1-9 0,-3 0-5 15,2 3-3-15,-1 0-2 0,-1 1 3 0,-2 0 4 0,2 0 4 16,-2 4 6-16,0 1 4 0,-1 0 7 0,0 0 6 0,-2 1 3 15,0 2 4-15,-1-1 1 0,1 4 1 0,-2-2 0 0,2 0-1 0,-3 1-2 16,0 1-2-16,1 0-4 0,0-1-3 0,0 0-3 0,-2-2-3 16,2 3-3-16,0 0-3 0,2-4-4 0,-4 3-2 0,4-4-2 0,-2 5-2 15,1-5-1-15,1 0 1 0,0-2-1 0,2 0 0 0,-2 1 1 16,3-4 1-16,0 2 1 0,2-2 3 0,-2-2 2 0,2-1 4 0,0 1 4 16,2-2 6-16,-1-1 4 0,2-2 3 0,0 0 3 0,0 0 1 15,2-2 0-15,-1-1 0 0,4-2-2 0,-2 0 1 0,2-2-1 16,0-3-4-16,1 0-2 0,2-2-3 0,0-2-6 0,1 0-6 0,-1-5-5 15,3 1-6-15,-1-1-2 0,1-3-3 0,1 1 0 0,-2-1-1 16,2 2-1-16,-2-4-2 0,1 4 0 0,0-1-1 0,-3 4 0 0,2-4-1 16,-1 5 0-16,0 1-1 0,-2 1 0 0,-1 5 0 0,-1-4-3 15,1 5-1-15,-1 0-2 0,0 3-1 0,-2 2 0 0,2 0 0 0,-2 0 1 16,0 3 0-16,0 1 1 0,2 2 2 0,-2 2 1 0,2 2 3 16,-2 0 2-16,2 3 3 0,1 2 2 0,0-1 5 0,-1 3 1 15,0 0 4-15,-1 3 1 0,1 0-1 0,0 0 1 0,1 1 0 0,2 0 0 16,-3-1 0-16,1 1 0 0,1-1-1 0,0 1-1 0,1-1-1 15,-1 0-1-15,1-3-1 0,-1 1-2 0,1 0-4 0,-1-1-3 0,-1-2-7 16,-1-1-5-16,4 0-5 0,-4 0-8 0,0-2-7 0,0 0-8 16,-2-1-8-16,3-1-7 0,-3 0-6 0,0-4-6 0,-1 1-6 0,-2 0-7 15,1-2-8-15,-1 0-7 0,0-2-7 0,0 0-7 0,-1 0-6 16,-1 0-2-16,-1-2-4 0,1 2-3 0,-4-1-1 0,2-1-2 16,-1-1 0-16,-2-1 3 0,1 1 2 0,-3-2 9 0,1 3 9 0,0-3 10 15,-3 0 12-15,3 1 12 0,-2-2 13 0,-2 2 14 0,2-2 14 16,1 3 17-16,-4-3 19 0,4 1 14 0,-1 1 13 0,-1-3 13 0,0 3 10 15,0 0 9-15,0-1 9 0,3 0 8 0,-2 3 10 0,0-3 6 16,2 3 6-16,0-3 4 0,-1 2 4 0,2-1 1 0,-1 3 1 16,2-2 2-16,-1 2 2 0,2-2-1 0,-1 3 1 0,2-3-2 0,0 3 0 15,0 0-3-15,-1 0-3 0,1-2-2 0,1 1-1 0,-1 1-4 16,2 0-5-16,1 0-6 0,-1 0-6 0,2 0-8 0,0 0-8 0,0 0-7 16,0 0-6-16,0 0-7 0,0 0-7 0,0 0-5 0,0 0-7 15,0 0-5-15,2 0-4 0,1 0-4 0,-1-2-4 0,2 2-3 16,-1-2 0-16,2 2-2 0,0 0-1 0,1-1-1 0,3 1-2 0,-1-1-6 15,4-1-6-15,1 2-12 0,2-3-13 0,2 2-17 0,1-1-18 16,4 1-22-16,0-2-24 0,3-1-33 0,-1 2-35 0,3-1-62 0,0 0-78 16,0 0-73-16,-2 1-73 0,2-3-32 0,-5 3-13 0,3 0 3 15</inkml:trace>
  <inkml:trace contextRef="#ctx0" brushRef="#br0" timeOffset="193489.1225">3191 606 151 0,'-2'-3'488'0,"-1"3"11"0,0-3 13 0,0-1-49 0,1 2-79 0,-1 0-80 0,1-1-84 0,0 2-46 0,0-1-32 16,2 2-17-16,-2-1-14 0,2 1-15 0,0 0-15 0,0 0-17 15,0 0-16-15,0 0-16 0,0 0-10 0,0 1-10 0,0 2-7 0,0 0-4 16,0 0-5-16,0 2 1 0,2-2-2 0,-2 4 3 0,0-1 3 15,0 4 3-15,0-3 4 0,0 3 4 0,2-1 5 0,-2 2 2 0,0 1 0 16,0-2 1-16,0 3-1 0,0-1 1 0,0 3-1 0,0-2 0 16,0 0-1-16,0 2-1 0,-2-1-3 0,2 1 0 0,0 0-2 15,-2-4-1-15,2 3 0 0,0 2-2 0,0-2-2 0,0-3 2 0,0 1 2 16,0 0-1-16,0-2 1 0,0 3 0 0,0-5 2 0,0 1-1 0,0-1 1 0,0-3-2 16,0 2-6-16,2-3-8 0,-2 1-10 0,2-3-11 0,0 0-16 15,-2 0-24-15,2-1-30 0,1-1-46 0,0 0-52 0,-1-1-91 0,3-1-110 16,-2 0-81-16,2 0-66 0,1-3-31 0,0-1-13 0,-1-1-2 0</inkml:trace>
  <inkml:trace contextRef="#ctx0" brushRef="#br0" timeOffset="193923.1153">3488 553 483 0,'-2'0'557'0,"-1"-1"14"0,0 0 10 0,1 1-89 0,-2-3-141 0,4 3-82 0,-2 0-53 0,1-2-27 0,1 0-16 0,0 2-13 15,0 0-13-15,0 0-16 0,1-1-20 0,1-1-18 0,-2 2-18 0,4-2-17 16,-2 1-14-16,1 1-13 0,0-2-10 0,1 1-10 15,0 1-7-15,3-1-8 0,2-2-8 0,-1 3-11 0,3 0-13 0,0-3-16 16,2 3-15-16,0 0-20 0,1 0-20 0,0 0-21 0,2 0-25 0,-2 0-30 16,0 0-33-16,1 0-59 0,-2 0-71 0,-1 0-84 0,3 0-89 15,-5 0-38-15,-2 0-13 0,1 3 2 0</inkml:trace>
  <inkml:trace contextRef="#ctx0" brushRef="#br0" timeOffset="194072.9139">3531 661 309 0,'-3'3'515'0,"-1"0"11"16,3 0 7-16,-1-2-85 0,2 3-132 0,0-4-80 0,0 0-55 0,2 1-31 16,1-1-19-16,0 0-11 0,2-1-10 0,4 1-13 0,1-4-15 15,0 3-17-15,2-2-17 0,2 0-25 0,5 0-29 0,-1 0-35 16,4-2-43-16,0 1-63 0,1 0-75 0,0-1-105 0,4-2-122 0,-2 2-62 16,0-2-33-16,2-1-19 0,-2 1-8 0</inkml:trace>
  <inkml:trace contextRef="#ctx0" brushRef="#br0" timeOffset="196290.2912">4381 319 13 0,'0'-3'398'0,"-1"0"-57"0,1 0-83 0,0-1-55 0,-2 4-39 0,2-3-23 0,0 3-11 15,-2-2-9-15,2 1-3 0,-1 1-6 0,1 0-11 0,0-2-9 0,0 2-9 16,-2 0-7-16,2 0-8 0,-3 0-6 0,1 0-5 0,1 0-7 16,-1 0-4-16,-1 0-3 0,0 0-2 0,-2 2-2 0,1-2 0 15,-1 1 0-15,0 1-1 0,-1 1 1 0,-1 0 1 0,-2 1-1 16,1 1 0-16,-2 0 0 0,-2 0-1 0,2 2-1 0,-1 1-1 0,-1 0-2 16,0 1-4-16,0 0-3 0,1 0-2 0,0 1-3 0,-2 3-3 0,2-4-3 15,1 3-3-15,0-2-3 0,0 2-2 0,2-3-2 0,0 4 0 16,2-1-2-16,1 0 1 0,0 0 1 0,0-1 0 0,2-1 2 15,3 1 0-15,-1-1 0 0,1 1 0 0,1-1 0 0,1-1 0 16,1 2-1-16,0-4 1 0,4 1-1 0,-2-2-1 0,1 2-3 0,2 1 0 16,-2-4 0-16,2 0-4 0,0-3-1 0,3 3 0 0,-2-3 0 15,1-2-1-15,1 1-1 0,0-1 0 0,0-1-1 0,0-1 2 16,0 0-2-16,3-3 2 0,-4 0 0 0,1 0 0 0,1-2 1 0,0-3 0 0,-3 4 1 16,2-2 0-16,-3-2-1 0,2 0 2 0,-3-2 0 15,0 3-1-15,-2-6 1 0,-2 4 0 0,0-3 0 0,0 1 0 0,-3-2 0 16,0 1 1-16,0-2 1 0,-1 2-2 0,-3 1-2 0,1 0 0 15,-2-2-1-15,1 2-2 0,-3 3 0 0,-2-2-2 0,1 1-2 0,0 2-1 16,-1 1-8-16,-1 3-10 0,-1-2-16 0,0 3-20 0,0 1-23 16,0 3-25-16,-2 0-43 0,2 0-47 0,0 2-82 0,2 3-95 0,-1-1-63 15,2 2-48-15,-1 1-22 0,4 1-11 0</inkml:trace>
  <inkml:trace contextRef="#ctx0" brushRef="#br0" timeOffset="196590.0424">4673 577 313 0,'4'-9'536'0,"-1"1"8"0,0 1-29 0,0 2-51 0,-1-4-97 0,2 1-122 0,-1 5-66 0,1-4-35 0,-1 3-20 0,0-2-11 15,0 3-10-15,-1-2-11 0,1 4-13 0,-1-2-15 0,-2 2-13 0,1 0-12 16,-1 1-10-16,2 1-10 0,-2 0-9 0,3 1-7 0,-2 0-7 16,-1 3-4-16,0 1-1 0,0 0 0 0,0 2 3 0,0 0 1 15,-1 4 4-15,-2-2 3 0,0 0 3 0,1 2 0 0,-3 0-2 0,1 2-8 16,0 1-12-16,-2-1-15 0,0 3-23 0,1-2-26 0,0 2-34 16,0 0-39-16,1-1-87 0,-1-1-110 0,-1-1-89 0,4 3-76 0,-1-2-40 15,0-1-20-15,3-3-6 0</inkml:trace>
  <inkml:trace contextRef="#ctx0" brushRef="#br0" timeOffset="196989.0772">5203 367 254 0,'-3'-4'530'0,"3"1"9"15,-3 0 10-15,3-1-88 0,-2 3-136 0,1-2-90 0,-1 3-70 0,2-1-36 16,-2 1-24-16,2 0-11 0,0 0-8 0,-3 1-9 0,2 1-12 16,-1 0-11-16,0 2-12 0,-1 0-10 0,-3 2-8 0,3 2-6 15,-2 1-4-15,-1 1-3 0,-1 1 0 0,-2 1 0 0,3-1 2 16,-1 3 0-16,-1 0 2 0,2 3 1 0,-2 0-2 0,2-4 0 16,1 4-3-16,0-2-3 0,0 3-6 0,1-3-10 0,1 2-11 0,0-1-16 15,1-1-15-15,0 2-22 0,1-2-25 0,1 0-28 16,1 0-31-16,1-2-59 0,0-1-74 0,1 0-92 0,0-1-99 0,1-2-50 15,1-2-25-15,0-1-6 0</inkml:trace>
  <inkml:trace contextRef="#ctx0" brushRef="#br0" timeOffset="197673.273">5361 536 198 0,'-2'-1'555'0,"-2"-3"9"0,1 4 2 0,-2-3 1 15,2 3-110-15,-2 0-168 0,2 0-98 0,-2 0-63 0,-1 0-32 16,3 0-19-16,-2 3-11 0,0 1-11 0,0 0-11 0,-1 1-13 16,0 2-9-16,1 0-9 0,0 0-4 0,-1 0-2 0,1-1-3 15,0 4 1-15,1-2-2 0,1-1 2 0,1 3-1 0,0 0 0 0,2-2-1 16,0 1-1-16,2 0 0 0,0-1 1 0,-1-1-2 0,4-1 0 16,-1 2 0-16,0-5-2 0,-1 4 0 0,3-4 0 0,-1 2-2 15,3-3 1-15,-2 1-1 0,-1-2-1 0,3-1 2 0,-2-1 1 16,3-2 1-16,-2 1 0 0,1-3 1 0,-2 2 3 0,2-4-1 15,0 4 0-15,-2-5 2 0,1 2-1 0,-2-1 1 0,-1-2-2 0,1 1 1 16,-2-2-1-16,0-1 0 0,-1 1 1 0,-1-1-1 0,-1 1 0 16,0-1 1-16,0 1-1 0,-1 1-1 0,-1-1 1 0,-1 0-2 15,1 3-1-15,-1-1-1 0,0 2-2 0,-1 0 0 0,0 2-3 0,1-1-1 16,2 2-5-16,-1 1-3 0,0-2-7 0,2 4-8 0,0 0-8 16,0 0-10-16,2 0-8 0,0 2-9 0,1 0-8 0,0 0-11 15,3 1-9-15,0 2-10 0,1-2-11 0,1 1-10 0,3 1-6 0,0-1-5 16,0 1-1-16,3-2 3 0,0 1 6 0,2-1 6 0,-1 2 10 15,2-2 9-15,-3-1 8 0,3 1 13 0,-4-3 11 0,1 1 19 16,-1-1 18-16,1 0 24 0,-3 0 24 0,-1-1 23 0,1 1 25 16,-2-3 19-16,-2 1 17 0,-1 0 15 0,0-1 12 0,-3 1 12 15,0-1 11-15,-1 2 8 0,1-3 8 0,-3 1 3 0,0 3 0 0,0-2-7 16,0 1-10-16,-1-3-10 0,-1 3-15 0,0 0-15 0,-1-1-13 16,0 2-13-16,1-1-13 0,-2 1-12 0,1 0-9 0,0 1-12 15,-2-1-9-15,2 3-9 0,-1-2-5 0,-2 3-5 0,0-1-4 0,1 3-3 16,0-1-3-16,1 2-2 0,0 0 0 0,0 0 0 0,0 1 0 15,-2 1 1-15,3-1 1 0,0 1 0 0,1 0 0 0,2-2 0 16,0 2 1-16,0 0-2 0,0 1-2 0,2-1 0 0,1-3-3 16,0 2-3-16,3 1-2 0,-2-3-3 0,0-1-1 0,1 2-3 15,0-2-1-15,0 0-1 0,2-2-3 0,0-1 1 0,-1 0-2 0,1-1 0 16,-1-1 0-16,3 0 2 0,-1-1 3 0,0-1 2 16,1 0 3-16,-1-1 1 0,-1-4 4 0,1 1 3 0,-1-1 1 0,0 2 2 15,-1-1 3-15,-2-1 2 0,0-1 2 0,-2-1 4 0,1 1 2 16,-3 1 3-16,0 0 2 0,0-1-1 0,-3-2 1 0,1 3-1 15,-2 2-2-15,0-1-1 0,-2-2-1 0,1 3-2 0,-2 0-1 0,0 1-3 16,2-1-4-16,-3 2-8 0,2 0-14 0,-2 2-17 0,0-2-19 16,2 3-25-16,-1 0-26 0,0 0-32 0,2 0-32 0,2 0-63 15,-2 3-77-15,3-2-91 0,2-1-98 0,0 0-51 0,2 3-24 16,1-2-6-16</inkml:trace>
  <inkml:trace contextRef="#ctx0" brushRef="#br0" timeOffset="198255.9048">5954 555 430 0,'0'-2'513'0,"0"-3"-21"0,2 1-36 0,-1 1-90 0,1-2-112 0,-1 0-63 0,1 2-35 0,2 0-14 0,-2-1-6 15,-1 2-5-15,1-1-9 0,1 0-6 0,-1 0-6 0,-2 0-5 16,1 1-6-16,1 0-7 0,-2 1-6 0,0 0-8 0,0 1-4 15,0 0-5-15,0 0-2 0,0 0-4 0,0 0-4 0,0 0-4 16,0 0-4-16,0 0-6 0,0 0-6 0,0 0-4 0,0 0-3 0,-2 0-5 16,1 0-2-16,1 0-3 0,0 0-2 0,0 0-2 0,0 0-2 15,0 0-1-15,-2 0-2 0,2 0 0 0,0 0-2 0,0 0 1 16,0 0 1-16,0 0-2 0,0 0 0 0,0 0-1 0,0 0 0 16,0 0 0-16,0 0 1 0,0 0 0 0,0 0 0 0,0 0-1 15,0 0 0-15,0 0 0 0,0 0-1 0,0 0 0 0,0 0-2 0,0 0-1 16,0 0-3-16,0 0-1 0,0 0 0 0,-1 0-4 0,-1 0 0 15,-1 1-1-15,1-1-1 0,0 1 1 0,-2 1-1 0,1 0 0 16,0 1 1-16,-2 1-2 0,0-1 2 0,0 1 0 0,-2 3 1 16,0-4 2-16,1 5 0 0,-2 1 0 0,-1-2 2 0,2 1-2 0,1 1-2 15,1-3 1-15,-1 5 0 0,0-2-1 0,1-1 0 0,0 4 1 16,0-2-1-16,2 2 2 0,2-3 2 0,-1 0-2 0,2 0 0 0,2 2-2 16,-1-3 0-16,2 2-2 0,-1-1-4 0,3 1-3 0,1-3-5 15,0-1-4-15,2 1-4 0,0-1-4 0,0-2-4 0,3 1-3 16,0-2-4-16,-1 0-3 0,2-3-1 0,1 3-1 0,1-3 1 15,-3-3 2-15,3 3 5 0,-1-3 5 0,-2 0 4 0,3-2 4 16,-1-1 5-16,-2-1 5 0,0 0 4 0,-3-1 4 0,3-1 7 16,-5-1 3-16,1 0 6 0,-2 0 5 0,-2-1 6 0,0 1 5 0,0-2 4 15,-3 0 5-15,0 2 2 0,0-3 3 0,-3 1 2 0,0 2-2 16,1-1 0-16,-3 2-3 0,2-1-1 0,-2 3-4 0,2-3-4 16,-3 4-5-16,1-1-9 0,2 0-8 0,-2 3-11 0,2 1-16 15,-2 0-16-15,2 2-19 0,0-1-21 0,-1 2-22 0,-1 2-22 0,2-1-28 16,-1 1-30-16,-2 1-35 0,3 1-40 0,-2-1-69 0,1 2-85 15,-1-2-76-15,2 1-72 0,-1 2-29 0,1-1-5 0,2 0 6 16</inkml:trace>
  <inkml:trace contextRef="#ctx0" brushRef="#br0" timeOffset="200557.71">4702 551 124 0,'0'0'137'0,"0"0"-25"0,0 0-15 0,0 0-13 0,0 0-8 0,0 0-7 0,0 0-3 0,0 0-6 0,0 0-5 15,0 0-5-15,0 0-5 0,0 0-3 0,0 0-3 0,0 0-1 16,0 0-1-16,-2 0 0 0,2 0 2 0,0 0 2 0,0 0 3 16,0 0 1-16,0 0 1 0,0 0-1 0,0 0 0 0,-3 0-2 0,3 0-1 15,0 0-2-15,-2 0-2 0,1 0 0 0,1 0-2 0,0 0-3 16,0 1 0-16,0-1-2 0,-2 1 1 0,2-1-1 0,0 0 2 15,0 0 1-15,0 0 0 0,-1 2 2 0,1-2 2 0,0 0 3 0,-3 0 3 16,3 0 2-16,0 0 4 0,0 0 1 0,0 0 3 0,0 0 1 16,0 0 0-16,0 0 2 0,0 0 1 0,0 0 1 0,0 0 2 15,0 0 2-15,0 0 1 0,0 0 1 0,0 0 2 0,0 0 0 0,0 0 3 16,0 0 3-16,0 0 4 0,0 0 2 0,0 0 5 0,0 0 1 16,0 0 2-16,0 0 2 0,0 0 1 0,0 0 1 0,0 0-1 0,0 0-2 15,0 0-3-15,3-2-4 0,-3 2-6 0,0 0-7 0,0 0-7 16,0 0-8-16,0 0-7 0,0 0-9 0,0 0-8 0,0 0-8 0,0 0-7 15,0 0-6-15,0 2-5 0,1 1-4 0,-1-1-1 0,2 3-3 16,-2-2 1-16,1 3 0 0,-1 2 1 0,2-1 2 0,-2 2 0 0,0 2 0 16,0 1 0-16,-2 0-8 0,1 3-13 0,-1 0-21 0,-2 0-25 15,-1 5-37-15,-3-1-42 0,0 0-77 0,-6 4-92 0,1 1-93 0,-2 0-91 16,-3-3-53-16,-4 6-32 0,-2-2-15 0,-1-2-9 0</inkml:trace>
  <inkml:trace contextRef="#ctx0" brushRef="#br0" timeOffset="211690.7072">2372 951 27 0,'0'-1'63'0,"-1"-2"-2"0,-1-1-1 0,2 3-5 0,-2-1-3 0,2-3-4 0,-1 3 0 15,-1 0-3-15,2 1-4 0,-2-1-3 0,1 0 0 0,1-1-2 0,-2 3-3 16,2-4-1-16,-1 4-5 0,1-1-4 0,-2-1-3 0,2 2-5 0,0 0-1 16,0 0-4-16,0 0-3 0,0 0-6 0,0 0-7 0,0 0-3 0,0 0-2 15,0 0-3-15,0 0-1 0,0 0-3 0,0 0-1 0,0 0-2 0,-2 0 0 16,0 2 0-16,2-2 0 0,-2 1 3 0,2-1 3 0,0 0 3 16,0 0 7-16,0 0 1 0,0 0-1 0,0 0 0 0,0 0 3 0,0 0 3 15,0 0 0-15,0 0 3 0,0 0 2 0,0 0 3 0,0 0 4 0,0 0 2 16,0 0 5-16,0 0 1 0,0 0 3 0,0 0 1 0,0 0 4 0,0 0 0 0,0 0-1 15,0 0 0-15,0 0 1 0,0 0-1 0,2 0-1 0,0 0-2 16,0-1-5-16,0 1-3 0,-1 0-4 0,1 0-3 0,-1 0-2 0,1 0-2 16,1 0 0-16,-1 0 0 0,1 0 0 0,2 0 0 0,0 1-1 0,1-1 1 15,0 2 4-15,2 0 2 0,0-2 2 0,1 3 2 0,3-1 1 0,0-2 1 16,2 2-1-16,1-2 1 0,2 1 0 0,0 1-1 0,-1-2-2 0,5 2 3 0,-2-2 3 16,3 0-1-16,0 0-2 0,3 0-2 0,-2 0-2 0,2 0 0 0,0 0-1 15,0 0 0-15,2-2-1 0,-2 2-1 0,-1-2-1 0,2 1 1 16,-1 1-2-16,-2 0-3 0,1-2-1 0,-3 2-6 0,1 0-4 0,-2 0-3 15,-2 0-5-15,-1 0-5 0,-2 0-7 0,0 0-4 0,-5 2-4 0,2-2-3 0,-4 1-3 16,0 1-2-16,-3-2 2 0,-2 2-3 0,0-2 0 0,0 0-1 16,-1 0 0-16,-2 0 3 0,0 0 0 0,-2 3 4 0,-2-1 2 0,2-2 1 15,-3 2-2-15,1-1-1 0,-3 1-4 0,-1 0-3 0,1 1-9 0,-1-1-6 0,0-1-2 16,-3 3-6-16,1-1-3 0,0 0-7 0,0 0-5 0,0 0-4 16</inkml:trace>
  <inkml:trace contextRef="#ctx0" brushRef="#br0" timeOffset="212604.4394">2287 1117 6 0,'3'-1'13'0,"1"-1"-2"0,1 2-3 0,0-1-3 0,1-1-3 0,1 2-4 0,0-1-1 0,1-1 0 0,2 1-2 0,0-1 1 15,2 0 1-15,1 1 2 0,1 1 2 0,0-2 3 0,4 2 3 16,-2-3-1-16,2 1 2 0,1 0 1 0,2 1 1 0,-2-1 0 0,3 2 2 0,-1 0 0 15,1-2 3-15,-2-1-1 0,-2 3 0 0,2 0-3 0,-4-2 0 16,0 2-2-16,-2 0-2 0,0 0-2 0,-2 0-5 0,-2 2-2 0,-2-2 4 16,0 0-1-16,-3 3 0 0,1-1-2 0,-3-2-5 0,2 0-1 0,-3 2-3 15,-2-2-1-15,0 0-1 0,0 0-2 0,-2 0 1 0,-3 1 1 0,2-1 3 16,-1 0-1-16,-1 0-1 0,-2 0-1 0,1 0 0 0,-2 0 1 0,-1 0 2 16,-1 0 2-16,1 0 5 0,-2 0 3 0,1 0 4 0,-4 0 0 0,3 0 3 15,1 0 1-15,-2-1-1 0,-1 1 0 0,2-2 1 0,0 2-1 0,0 0-1 0,-3 0-2 16,3 0 1-16,-2 0-2 0,-1 0 1 0,4 0-1 0,-2 0-1 15,1 0-1-15,-2 0-2 0,2 2 0 0,0-2 1 0,-2 1 1 0,2-1 0 0,0 2 2 16,2 0-1-16,-1-1 2 0,2 1-2 0,0-1-1 0,-1 0-2 16,3-1 0-16,-1 1 1 0,2-1 1 0,2 2-1 0,-3 0 0 0,3-2 0 15,1 1-1-15,1 1 0 0,-1-2 0 0,2 0 2 0,0 0 0 0,0 0 0 0,0 0 1 16,0 0 3-16,0 0 1 0,0 0 1 0,2 0 0 0,-1 0 2 16,1 0 2-16,1 0-1 0,3 0 0 0,-3 0 0 0,2 0-1 0,2 0-2 0,-1 0 0 15,3-2 1-15,1 1 0 0,1-1 1 0,1 0-1 0,0 0-1 16,3-1-2-16,-2 0-3 0,4 0-1 0,-1 1 2 0,1-3-1 0,1 1-1 15,1-1 2-15,-3 2 1 0,3-1 2 0,-2 1 0 0,-3 0 0 0,2 0-2 16,-3-1 0-16,0 4-1 0,-1-3 1 0,-2 1 2 0,-2 1 2 0,-1-3 1 0,-2 4 4 16,-2-1 4-16,0 1 5 0,-1-1 2 0,0-1-1 0,-2 2 0 15,0 0-3-15,-2 0-2 0,0-1-2 0,-1 1-2 0,0 0-4 0,-2-2-3 16,-1 2-2-16,0 0-4 0,-2 0-4 0,1 0-6 0,-2 0-3 0,1 0-4 16,-1 0 0-16,-1 0 2 0,-1 0 0 0,3 2 2 0,0-1 0 0,-1-1 1 15,1 2-5-15,0-1-6 0,0 0-16 0,-1 3-22 0,4-1-23 0,0 0-24 16,0 0-60-16</inkml:trace>
  <inkml:trace contextRef="#ctx0" brushRef="#br0" timeOffset="214256.9396">6603 619 73 0,'-2'-6'116'0,"0"-4"-11"0,0 5-6 0,1-1-3 0,-2-1-4 0,-1 0-3 0,1 1-6 0,0-1-6 15,0 0-7-15,-1 1-9 0,-3-2-4 0,4 2-8 0,-2-1-5 16,2 1-5-16,-2-2-3 0,0 1-2 0,0-1-5 0,-1 1-2 16,0 2-4-16,-1-5-4 0,1 3-3 0,1-2-4 0,-4 1-2 0,3 2-3 15,-2-2-5-15,-3 1-5 0,3-1-4 0,-2-1-3 0,-1 1-2 16,0 1-3-16,-2-1-2 0,-1 1-1 0,0-3-2 0,-2 4-1 0,0-2 0 16,-4 1 2-16,1 1 1 0,1-2 2 0,-5 3 2 15,1-3 1-15,1 1 3 0,-3 0 1 0,1 1 1 0,-1-1 3 0,0 2 1 16,0-1 4-16,-1 0 3 0,0 2-1 0,1-2 1 0,-1 1 2 15,3 1-1-15,-4 0 0 0,3-1-1 0,-2 0-1 0,1 3 2 16,0-4-1-16,-1 2-1 0,1 1 1 0,-1 0-2 0,0 2-2 16,2-2-2-16,0 0 1 0,-1 3 0 0,1 0-2 0,-2 0 2 0,3 0 0 15,-3 0 0-15,2 0-1 0,0 0 1 0,-2 3-1 0,1-3 1 16,-1 3-1-16,1-2 0 0,-1 2-2 0,3-2 2 0,-3 1 1 16,1 1 0-16,-1 1-3 0,1-1 1 0,0-1-2 0,-1 1 0 15,1 1 0-15,-1 1-1 0,2-2-1 0,0 0 0 0,1 2 0 0,-2-3 1 16,3 3 4-16,-1 0 0 0,2-1-1 0,2 1 1 0,0 1 2 15,-1-3 1-15,3 4 0 0,0-1 1 0,2 1 1 0,-2-3 0 0,3 4 2 16,-1-3 0-16,2 3 2 0,0-2-2 0,0 1 1 0,2 1-1 16,1-2 1-16,-2 2-1 0,3 0 0 0,0 0 0 0,-1 0 1 15,1 0-1-15,1 0 2 0,1-1 0 0,-1 2-1 0,0-1 0 0,2 1-1 16,-3 0 1-16,3 0 0 0,0-1 1 0,-1 0 1 0,2 1 1 16,-1 0 1-16,0 0 1 0,0-1 0 0,-2 2 1 0,2 0 0 15,2 0 1-15,-1-1-1 0,0 0 0 0,0 0 1 0,-1 0 2 0,2 0 1 16,-1-1-1-16,1 2 1 0,1-1-2 0,-1 1 0 0,1-2-2 15,2 1 0-15,-3 0 0 0,3 0 1 0,0 0-1 0,0 0 0 0,0 1 0 16,0 0 1-16,3-1-2 0,-1 1-1 0,1-1 1 0,-1 0-1 16,4 1 0-16,-3-1 0 0,2 2-1 0,0-1 0 0,1 1 0 15,-1-1-1-15,4 0 1 0,-1 0-1 0,0 2 0 0,0-2 2 0,1 2-1 0,1-2 0 16,-1 0-1-16,2 0 2 0,-1 1 0 0,1-1 0 0,1 0 0 16,0-1 0-16,0 3 0 0,1-4-1 0,-2 1 1 0,3 0 1 0,-1-1 1 0,1 2 0 15,0 0 1-15,0-3 2 0,1 0-1 0,2 1 1 0,-3-1 0 16,5-1 1-16,-3 2 1 0,3-2 1 0,1 0 1 0,0-2 0 0,0 2 1 15,2-1-1-15,1 0-1 0,2-3-1 0,0 1 0 0,2 1-1 0,0-4-1 16,1 5 0-16,2-5-1 0,2 2 1 0,1-2-2 0,0 0 0 0,2 0-3 16,0 0-3-16,1 0 0 0,0 0-2 0,1-2 0 0,-1 2-2 15,1 0 0-15,-2-2-2 0,0-1-1 0,0 1-1 0,0 0 0 0,-3 1-3 16,1-1 0-16,-1 0 0 0,-1-1 1 0,-2 3 0 0,-1-4 1 0,-1 1 1 16,1 0 0-16,-1 0 1 0,-3-1 1 0,2 4 3 0,-3-5-1 0,2 0 0 15,-1 3 3-15,-2-3-1 0,2 1 2 0,-2-1 0 0,0 0 1 16,1-2-1-16,-2 2-1 0,3-2 0 0,-2-1-1 0,-1-1 0 0,1 1-1 15,2-2 1-15,-1 0-1 0,0 1 0 0,0-1 2 0,1-2 0 0,-1 0 1 16,-2 0 1-16,1 1 1 0,0-2 1 0,2 1 0 0,-5 0 1 16,3-2 1-16,-3 1 1 0,-3 2 2 0,3-2 1 0,-5 1 3 15,2 0 3-15,-2-2 5 0,-1-2 3 0,-4 5 1 0,1-3 3 16,-2 1 1-16,-2 0 1 0,-1-3 1 0,-4 1 1 0,-1 2 0 0,0-2-2 16,-5 0-3-16,-2 0-2 0,-1-2-6 0,-3 3-4 0,-5-1-8 15,0 0-4-15,-6-2-6 0,-3 2-3 0,-2 0-11 0,-3 2-13 16,-5-2-18-16,0 1-19 0,-6 1-24 0,-3 2-28 0,-4 0-54 15,-4 3-65-15,-1 1-84 0,-4 0-91 0,-3 3-49 0,-5 3-26 0</inkml:trace>
  <inkml:trace contextRef="#ctx0" brushRef="#br0" timeOffset="267885.7573">14010 5071 211 0,'0'0'276'0,"0"0"-59"0,0 0-50 0,0 0-28 16,0 0-20-16,0 0-10 0,0 0-5 0,0 0-4 0,0 0-5 0,0 0-5 16,0 0-6-16,0 0-8 0,0 0-6 0,0 0-7 0,0 0-5 15,0 0-2-15,0 0-1 0,0 0-1 0,0 0 0 0,0 0 1 16,0 0 1-16,0 0 0 0,0 0 2 0,0 0-2 0,0 0 0 0,0 0-2 16,0 0-2-16,0 0-3 0,0 0-2 0,0 0-4 0,0 0-2 15,0 0-3-15,0 0-2 0,0 0-3 0,0 0-4 0,0 0-3 0,0 0-4 16,0 0-2-16,0 0-5 0,0 0-1 0,0 0-5 0,0 0-1 15,0 0-3-15,0 0-1 0,0 0-3 0,-2 0 0 0,0 2 0 16,0 0 2-16,-1-2 4 0,1 0 3 0,1 3 5 0,-2-2 3 0,-1 2 3 16,0 0 5-16,-1 0 6 0,-1 0 3 0,-1 1 3 0,1 1 6 0,-2-1 4 15,-3 2 5-15,0 2 2 0,1-1 2 0,-4 1 2 0,1 0 1 16,-4 1 1-16,1 3 1 0,-4-1 1 0,0 0-1 0,-5 4-1 16,0-3-3-16,-5 5-1 0,-2-3-4 0,-2 3-5 0,-4 0-3 0,-2 2-5 15,-2-1-5-15,-6 3-8 0,-2-2-10 0,1 3-13 0,-2-2-22 0,-1 3-24 16,1 0-30-16,-1-1-35 0,4 1-52 0,0 2-60 0,2-1-106 15,5 0-131-15,1 0-74 0,4 0-44 0,3-2-24 0,3 0-10 16,3 0-2-16</inkml:trace>
  <inkml:trace contextRef="#ctx0" brushRef="#br0" timeOffset="269036.9546">13639 6128 155 0,'0'-3'477'0,"0"-1"-27"0,0-1-46 0,0 2-72 0,0 1-85 0,0 0-49 0,0-1-31 0,0-2-20 16,0 3-12-16,2-1-8 0,-2 0-8 0,1 0-6 0,-1-1-10 16,0 3-7-16,0-2-9 0,2 0-8 0,-2 0-5 0,0 0-5 0,0 0-2 15,3 0-3-15,-3 1-2 0,0 0-2 0,1 1 0 0,-1-1-1 16,0-1-2-16,0 1-1 0,0 0-3 0,0 2-2 0,2 0-2 15,-2-3-3-15,1 3-1 0,-1 0-3 0,0 0-4 0,0-2-4 0,0 2-4 16,0 0-4-16,0 0-3 0,0 0-4 0,0 0-3 0,0 0-3 16,0 0-3-16,0 0-2 0,0 0-2 0,0 0-4 0,0 0-3 0,0 0-1 15,0 0-4-15,0 0-1 0,0 0-1 0,0 0-2 0,0 0 0 16,0 0-1-16,0 0-2 0,0 2 2 0,0 1-1 0,0-3 1 16,0 4-1-16,0-1 2 0,0 2 1 0,0 0 1 0,0 1 3 0,0 3 0 15,-1-1 2-15,-1 2 2 0,2 0 0 0,-4 2 1 0,2 1 1 16,1 0 1-16,-2 1 1 0,-1 2 1 0,1-1-1 0,0 4 0 0,-2-2 0 15,2 2-1-15,-3 0-2 0,3 1 0 0,0 0 0 0,-2-1-1 16,1 2 1-16,0-1-1 0,0-2-2 0,0 2 1 0,-2-3-1 16,2 3-1-16,1-4 1 0,0 1-1 0,1-2 0 0,-1 0 0 0,2 0 0 15,-1-2 1-15,0 0 0 0,2-1-1 0,-1-2 3 0,1-1 1 16,0-1 2-16,0-1 2 0,0-1 1 0,0 0 4 0,0-2 5 0,0 0 2 16,0-1 2-16,1-2 2 0,-1-1 2 0,0 0 1 0,0-1 0 15,2-2 1-15,-2-1 0 0,2 0-2 0,-1-2 0 0,-1 0-3 0,2-4-2 16,-1 0-3-16,-1 0-4 0,2-2-3 0,-2-1-4 0,0-1-4 15,0-2-2-15,0 1-4 0,0-2-1 0,-2 0-1 0,2 1 1 0,-1-1-1 16,-1-2 0-16,-1 0 0 0,1 1 0 0,-1-1 0 0,2 2 0 16,-4-1 2-16,2 1 1 0,0-1 3 0,-2 1 1 0,3 1 4 15,-1 0-1-15,0-1 0 0,1 3 0 0,1-3 0 0,-1 3 0 0,0-1 0 16,-2 0 0-16,4 3 1 0,-1-2-1 0,-1 1-1 0,2 0-1 16,0 1-1-16,0 0 0 0,0 1 0 0,0 1 0 0,2-1-1 15,-1 2 1-15,-1 0-1 0,3 2-2 0,-2-1 0 0,-1 2-1 0,2 2-2 16,-2 0-2-16,2-1-2 0,-1 3-4 0,-1 0-3 0,0-1-4 15,0 3-4-15,0 0-5 0,0 0-7 0,0 3-7 0,0-1-10 0,0 3-14 16,-1 0-16-16,-1 3-20 0,-1 1-25 0,-3 3-26 0,3 0-49 16,-2 3-57-16,-1 1-87 0,-3 1-101 0,0 1-60 0,0 1-37 0,-3 2-15 15,0-1-4-15</inkml:trace>
  <inkml:trace contextRef="#ctx0" brushRef="#br0" timeOffset="270952.3757">13663 6029 96 0,'0'-3'411'0,"-2"1"-63"0,2-1-98 0,0 0-59 0,0 0-45 0,0-1-24 0,0 3-12 16,-1-2-8-16,1 2-4 0,0-1-5 0,0-1-3 0,0 2-4 0,0-1-8 15,0-1-6-15,0 1-6 0,0 1-4 0,0-1-4 0,-2 0-1 16,0 1 0-16,2-1-3 0,0 0-3 0,0 1 0 0,-1-1 0 15,1 2-2-15,-2-2 0 0,2 2-2 0,0 0-2 0,0-3-1 0,0 3-2 16,-2 0-2-16,2 0-4 0,0 0-4 0,0 0-2 0,0 0-6 16,0 0-3-16,0 0-3 0,0 0-4 0,0 0-4 0,0 0-3 15,0 0-2-15,0 0-5 0,0 0-4 0,0 0-2 0,0 0-2 0,0 0-2 16,0 0-2-16,0 0 1 0,0 0 1 0,-1 3 0 0,-1-3 1 16,2 4 1-16,-1-1 0 0,-2 0 1 0,3 1 2 0,-2 1 0 0,-1-1 2 15,2 2 2-15,-1 0 1 0,0 2 1 0,-1-3 1 0,0 3-1 0,0-1 1 16,-1 2 1-16,1 1-1 0,-1 0-1 0,2 1 0 0,-1-1 1 15,0 2 1-15,0-2-2 0,-1 5 1 0,1-3 0 0,0 1 1 16,0 0-1-16,-2 0-1 0,-1 1 1 0,4 0-1 0,-2-1 0 16,0 1 1-16,1-1-1 0,0 1 0 0,1-2 0 0,-1 0 0 0,0 0 0 15,-1 0 0-15,2-2 0 0,0 0 1 0,-1-1-1 0,0 1 0 16,3-3-1-16,-2 1 1 0,2-1 1 0,-1-1 0 0,-1-1 2 0,2-1 1 16,0 1 2-16,0-2 2 0,0 0 4 0,0 0 1 0,0-2 4 15,0-1 2-15,0 0 3 0,0 0 1 0,0 0 0 0,0 0 2 16,2-1 0-16,-1-1 0 0,-1-1-1 0,2-1-2 0,-2-1 0 0,3 1-2 15,0-2-3-15,-3-2-3 0,2 1-3 0,0 0-4 0,-1-5-2 0,2 2-5 16,-1 0-3-16,-2-4-4 0,1 2-2 0,-1-1-1 0,2-3-2 16,-2 3-2-16,0-2 1 0,0 0-1 0,0-1-1 0,0 0-1 15,0 1 1-15,0 0-1 0,1-1 2 0,-1 3 0 0,0-3 4 16,2 3 1-16,-2 0 2 0,2-1 0 0,-1 1 2 0,-1 3 0 0,2-2 1 16,-1 0-1-16,-1 2 1 0,2 1 1 0,-2 0 0 0,2 0-1 15,-1 4 0-15,-1-2 0 0,0 2-1 0,0 0 0 0,2 1-2 0,-2-1-1 16,0 3-2-16,1-1-3 0,-1 1-4 0,0 1-2 0,0 1-2 15,0 0 0-15,0 0-1 0,0 3 1 0,0 0 0 0,0-1 1 0,0 3 1 16,0 4 0-16,0-2 2 0,0 1 3 0,0 2 2 0,0 1 5 16,0 2 3-16,0-1 5 0,-1 5 1 0,-1-3 1 0,2 1 0 0,-1 2-10 15,-1 0-12-15,2-1-18 0,-2 2-21 0,2 0-32 0,-1-2-37 16,-1 3-68-16,-1-2-83 0,1-1-85 0,1 2-81 0,-2-1-42 16,-2 2-21-16,2-3-11 0</inkml:trace>
  <inkml:trace contextRef="#ctx0" brushRef="#br0" timeOffset="275403.3353">8977 4770 228 0,'2'-4'199'0,"-2"4"-36"0,2-3-23 0,-1 1-11 0,-1 0-5 0,2 1-5 0,-2-1-5 0,0 2-7 16,2-2-8-16,-2 2-7 0,0 0-6 0,0 0-7 0,1-1-9 15,-1 1-7-15,0 0-7 0,0 0-4 0,0 0-3 0,0 0-2 16,0 0-6-16,0 0-1 0,0 0-4 0,0 0-4 0,0 0-1 0,0 0-4 15,0 0-4-15,0 0-1 0,0 1-3 0,0 1 0 0,0-2-2 0,0 3 3 16,0-1 4-16,0 0 5 0,0 1 6 0,0 1 3 0,0 1 5 16,0 0 4-16,0 0 4 0,-1 2 5 0,-1 2 6 0,-1 0 3 15,-1 2 4-15,-2 4 1 0,-1-1 2 0,-1 2-3 0,-1 2-4 0,-3 2-6 16,-1 1-6-16,-2 2-5 0,-1 3-3 0,-3-2-4 0,0 3-5 16,-5 1-5-16,2 1-4 0,-5 0-4 0,2 1-5 0,-2 2-4 0,-2 1-1 15,1 1-1-15,-2-3 1 0,0 3 3 0,1 1 2 0,1-4-1 16,1 2 0-16,-1 1-6 0,1-4-5 0,3 3-13 0,-1-2-12 0,4-2-16 15,-1 1-17-15,3-4-24 0,3 3-30 0,-1-5-51 0,4-1-64 16,-1 0-89-16,3-3-102 0,1-1-65 0,0-1-45 0,2-3-20 16,0-2-7-16</inkml:trace>
  <inkml:trace contextRef="#ctx0" brushRef="#br0" timeOffset="276118.3529">8609 6106 155 0,'0'-6'448'0,"-2"-1"-41"0,0 0-65 0,2 2-79 0,-2-1-85 0,2-1-47 0,0 2-25 15,0-1-14-15,0 2-6 0,0-1-3 0,0 0-1 0,0 0-4 16,0 1-6-16,0 1-6 0,0-2-4 0,0 3-6 0,0-1-5 15,0 0-5-15,0 1-3 0,0 1-1 0,-1-3-1 0,1 3 2 0,-2 1 1 16,2-1 2-16,0-1 1 0,0 2 2 0,0 0-2 0,0 0 0 16,0 0-2-16,0 0-3 0,0 0-4 0,0 0-2 0,0 0-2 0,0 0-4 15,0 0-3-15,0 0-3 0,0 0-4 0,0 0-4 0,0 0-5 16,0 0-4-16,0 0-4 0,0 0-3 0,0 0-1 0,0 3 0 16,0-2 1-16,0 3 2 0,0-1 1 0,0 1 3 0,0 0 1 0,0 3 1 15,0-2 2-15,0 3 2 0,0 1 3 0,0 1 2 0,0-2 2 16,0 4 1-16,0-1 0 0,0 2 2 0,0-1-2 0,0 4-1 0,0-2-1 15,0 1-2-15,0 2-2 0,-2 0 0 0,2-1-3 0,-1 2-1 16,-1-1 0-16,2 3-2 0,-1-1-1 0,-1 1-1 0,2-2-2 16,-2 4 0-16,-1-2-3 0,2-2 0 0,-1 2-2 0,0 0 0 15,-1-3 1-15,1 3-2 0,-2-1 1 0,1-3 0 0,1 1 0 0,-1 1 1 16,0-3 1-16,1-2 0 0,-1 2 2 0,1-3 0 0,1 1 3 0,-1-3 0 16,-1 1 3-16,1-4-4 0,1 0-5 0,-2 1-13 0,3-1-12 15,-1-5-31-15,-1 3-34 0,2-2-84 0,0-3-108 0,0 0-102 16,0 0-95-16,-2-3-52 0,2-2-28 0,-1-1-16 0,-1-2-10 0</inkml:trace>
  <inkml:trace contextRef="#ctx0" brushRef="#br0" timeOffset="284585.9465">5812 2559 7 0,'-2'-2'80'0,"2"1"1"0,0-2-3 0,0 1-4 0,0 1-4 0,0 1-3 15,0 0-4-15,0 0-3 0,0 0-5 0,-1 0-3 0,1 0-5 0,0 0-4 16,0 0-5-16,0 0-4 0,0 0-6 0,0 0-7 0,0 0-4 16,0 0-4-16,0 0-5 0,0 0-4 0,-2 0-3 0,2 1-3 0,-2 1-1 15,2 1-1-15,-1 0 3 0,-1-1 7 0,-1 3 4 0,1 0 7 0,1 4 6 16,-1-1 9-16,-1 1 6 0,1 1 7 0,1 0 6 0,-1 4 4 16,-2-1 3-16,2 3 2 0,-1 1 1 0,1 1-3 0,-2 1-3 0,2 2-4 15,-1-1-6-15,1 0-6 0,-1 1-6 0,1 5-8 0,1-4-6 0,-1 2-5 16,0 0-3-16,1 0-5 0,-2-1-2 0,3 3-5 0,-1-2-1 15,-1 0 1-15,2 1 0 0,0-2 2 0,0 1 0 0,0 0 3 0,0-3 0 16,0 0 4-16,0-1 1 0,0 2 1 0,0-4 2 0,0-1 1 16,0-1 2-16,0 0 2 0,0-1 1 0,0-4 1 0,0 0 1 0,0-1 2 15,0-1 2-15,0-2 3 0,0 1 1 0,0-4 1 0,0-1-5 16,0 1-9-16,0-3-14 0,0-1-17 0,0 0-19 0,-2-1-20 0,2-3-28 16,0 0-31-16,-1-4-38 0,1 1-42 0,0-3-64 0,0-2-74 0,0 0-49 15,0-5-39-15</inkml:trace>
  <inkml:trace contextRef="#ctx0" brushRef="#br0" timeOffset="284952.2611">5720 2646 34 0,'-1'-3'167'0,"-1"-1"-16"0,0 1-15 0,-1 1-12 0,0-1-12 0,0 3-12 16,-1-2-11-16,1 2-12 0,0 2-12 0,-3-2-12 0,3 3-9 0,-4-1-8 15,1 3-8-15,0 0-6 0,-4 2-3 0,2 0-3 0,0 3 1 16,-4 0 1-16,1-1 3 0,0 2 4 0,-2 0 3 0,0 1 1 0,2 0 2 16,-3 3-1-16,1-4-2 0,1 1-1 0,2 1-2 0,-1-1-1 15,-3 0-3-15,4 1-2 0,1-3-2 0,0 1-1 0,-1-2-3 0,2 0 1 16,0 0-2-16,2-2 1 0,1 0 0 0,0 0 2 0,1-2 4 16,-1-2 6-16,2 2 4 0,0-3 5 0,1-1 3 0,2 1 2 0,0-2 2 15,0 0 0-15,0-3 1 0,2 1-2 0,1-3 1 0,3-2-2 16,-1-1-2-16,1-1-4 0,1-1-5 0,1-2-4 0,2 0-6 0,0 0-6 15,0-5-4-15,2 2-2 0,-1 1-3 0,2-3-1 0,-2 2-1 16,0 1-1-16,0 1-1 0,0-1-1 0,-3 3-1 0,3 0-3 0,-3 2-1 16,0 1-1-16,0-1-2 0,0 4-1 0,-2 0 0 0,2 0 1 0,-2 3-2 15,2 2 1-15,2 0 1 0,-2 5 1 0,2 0 1 0,-2 2 1 0,2 2-5 16,2 1-8-16,-2 3-22 0,0 3-30 0,2 1-45 0,-1 3-52 16,1 1-83-16,0 1-96 0,-1 0-55 0,1 3-33 0</inkml:trace>
  <inkml:trace contextRef="#ctx0" brushRef="#br0" timeOffset="286584.0989">7054 4720 6 0,'3'-7'440'0,"0"-1"7"0,-1 3-84 0,-1-4-127 0,-1 4-69 0,2-2-42 0,-2 2-24 0,1-1-15 0,1 3-10 16,-2-2-6-16,0 1-5 0,0 1-5 0,0 0-9 0,0 0-7 0,0 1-10 15,0-1-8-15,0 3-8 0,0-1-7 0,0 1-4 0,0 0-4 0,0 0-2 16,0 0-1-16,0 0 2 0,0 0-1 0,0 0 0 0,0 0 2 16,0 0 3-16,0 0-1 0,0 0 2 0,0 0-1 0,0 0 1 15,0 0-1-15,0 0 0 0,0 0 0 0,0 0-2 0,0 0-2 0,0 0-1 16,0 0-1-16,0 1 2 0,0 2 0 0,0 0 2 0,-2 0 4 16,1 0 5-16,-1 2 3 0,1 2 7 0,-4 1 5 0,2 2 6 15,-2 1 6-15,1 1 6 0,-3 1 5 0,1 3 3 0,-3 4 1 0,-1-1 1 16,2 3 1-16,-3 2-3 0,0 0-4 0,-2 1-4 0,-1 1-4 15,0 3-6-15,-4 0-6 0,4 1-5 0,-3 1-6 0,-2 0-5 16,3 1-4-16,-3-1-3 0,1-2-5 0,1 3-3 0,0-2-1 0,-1-1-3 16,4-1-1-16,-3-1 1 0,1-1-1 0,5-1 3 0,-2-1 2 0,1-3 2 15,2 0 1-15,2-3-1 0,1-1-2 0,0 0-9 0,2-4-14 16,-1 0-22-16,3-2-27 0,1-1-56 0,0-2-70 0,2-3-98 0,2 0-112 16,-2-2-60-16,3-1-37 0,-3-2-21 0,2-2-10 0</inkml:trace>
  <inkml:trace contextRef="#ctx0" brushRef="#br0" timeOffset="287270.5503">6795 6065 268 0,'-4'-8'464'0,"3"1"7"0,-1 2-77 0,1-4-119 0,-2 4-68 0,3-2-40 0,-2 1-22 16,2-1-13-16,0 3-8 0,0-2-6 0,0 0-7 0,0 1-5 15,0 0-7-15,2 0-8 0,-2 3-4 0,3-3-4 0,-2 2-5 0,-1-1-8 16,2 4-4-16,-2-3-7 0,1 1-4 0,-1 2-3 0,0 0-3 16,0 0-6-16,0 0-4 0,0 0-6 0,0 0-3 0,0 0-7 0,0 0 0 15,0 0-1-15,0 2 1 0,0 1-1 0,0 2 2 16,0-1 1-16,0 3 1 0,0 1 1 0,0 0 2 0,0 4 2 0,0-1 3 16,0 2 3-16,0 3 1 0,0 0 2 0,-1 3-2 0,-1-1-2 0,2 4-3 15,-4 0-5-15,2 2-2 0,1 0-3 0,-1 1-1 0,-1 4-4 16,3-3-7-16,-2 3-9 0,2 1-16 0,0-1-22 0,0 1-27 0,0 0-29 15,2 0-43-15,1 0-54 0,2 0-113 0,1 0-141 0,0-2-82 16,-1-1-50-16,2 0-26 0,-1-3-17 0,0-3-5 0</inkml:trace>
  <inkml:trace contextRef="#ctx0" brushRef="#br0" timeOffset="289402.6799">6016 4722 181 0,'0'0'296'0,"0"0"-91"0,0 0-71 0,0 0-63 0,0 0-37 0,0 0-22 0,0 0-7 0,0 0-1 0,0 0 5 16,-2 1 7-16,2 2 7 0,-2-1 7 0,2 1 6 0,-1 0 6 15,-1-1 5-15,2 2 5 0,-1-1 5 0,-1 0 5 0,0 1 4 16,-1 0 4-16,1 1 3 0,1-1 4 0,-1 3-1 0,-2-2 2 16,1 2-2-16,0 1 2 0,-1 0-2 0,1 3 2 0,-2-1-2 0,2 2 0 15,-2 0-1-15,-1 2 2 0,0 2-2 0,-2 1-1 0,1-1-2 16,0 3-4-16,-1-1-5 0,0 4-2 0,-2-1-6 0,-1 3-5 0,2-2-5 16,-1 2-5-16,-2 2-7 0,-1-2-4 0,2 3-6 0,-2-2-5 15,0 2-3-15,1 1-3 0,-1-1-3 0,-1-1-1 0,0 1-1 16,0 0 1-16,1-1 2 0,-4-1 1 0,4 1 0 0,-2-2-1 0,-2 0-8 15,2-2-14-15,0 1-23 0,0-2-29 0,0 0-55 0,1-2-68 16,0-2-91-16,3-1-102 0,-2 0-63 0,-1-1-42 0,3-2-22 0,0-1-15 16</inkml:trace>
  <inkml:trace contextRef="#ctx0" brushRef="#br0" timeOffset="290534.7765">5883 6053 238 0,'0'-7'479'0,"0"-1"-20"0,0 1-35 0,0 1-74 0,0-1-91 0,0 0-51 0,1 0-32 15,-1 1-19-15,0 0-12 0,0 2-9 0,0-2-7 0,2 2-13 16,-2 1-13-16,0-2-12 0,0 1-13 0,0 4-13 0,0-3-12 0,0 1-11 15,0 2-10-15,0 0-7 0,0 0-8 0,0 0-7 0,0 0-3 16,0 0-2-16,0 2 1 0,0 1 2 0,0 2 2 0,0-1 3 0,0 3 4 16,0-1 2-16,0 3 4 0,0 1 3 0,0 1 3 0,0 0 4 15,0 3 3-15,-2 0 4 0,2 2 5 0,-1 1 1 0,-1 2-1 0,2 0-1 16,-2 1-4-16,2 0-6 0,-1 0-1 0,-1 4-4 16,2-2-3-16,-4 0-2 0,4 2-3 0,-2-1-3 0,2 0-2 0,-1 1-4 15,-1-2-3-15,2 0-4 0,-2 0-3 0,1 0 0 0,1 0-1 16,0-3 2-16,0 2 0 0,0-1-1 0,0-2-1 0,0-2-5 0,0 0-6 15,0-1-15-15,0-2-17 0,1-1-23 0,1-1-28 0,-2-1-42 0,3-3-47 16,-1 1-104-16,2-1-132 0,1-5-87 0,-2 0-66 0,2-2-33 16,-2-2-15-16,2 0-3 0</inkml:trace>
  <inkml:trace contextRef="#ctx0" brushRef="#br0" timeOffset="291903.579">5039 4671 277 0,'0'-5'368'0,"0"-1"-86"0,0 2-61 0,0-1-45 0,0-1-29 0,0 2-20 0,0 1-9 15,0-2-6-15,-2 2-7 0,2 1-4 0,0-1-9 0,0-1-10 16,0 3-10-16,0-1-11 0,0 2-11 0,0 0-10 0,0 0-10 0,0 0-10 15,0 0-6-15,0 0-5 0,0 0-1 0,0 2 0 0,-2-1 4 16,1 3 5-16,1-1 5 0,-2-1 4 0,1 5 6 0,-1-2 5 0,-1 4 4 16,-2 0 7-16,2 2 5 0,-3 2 7 0,1 1 6 0,0 3 4 0,-1-1 4 15,-2 3 0-15,0 2-3 0,-1 3-5 0,-2 2-4 0,1-1-4 16,-1 2-5-16,-1 3-4 0,0 0-4 0,-2 2-5 0,1-1-5 0,-1 2-5 16,-2 1-4-16,2 0-5 0,-3 0-5 0,2 0-3 0,-3 0-4 15,0-1-4-15,2 0 2 0,-1-2 1 0,3 1 1 0,-2-2 1 0,0-1 1 16,1-1 3-16,0-2 1 0,1 0 0 0,1 0-1 0,-1-3-5 15,3 1-10-15,1-3-13 0,-2-1-18 0,4-1-24 0,0-1-32 0,1 0-41 16,2-3-70-16,0 0-88 0,3-1-93 0,-1-3-96 0,3-1-50 0,0-2-28 16,0-2-11-16</inkml:trace>
  <inkml:trace contextRef="#ctx0" brushRef="#br0" timeOffset="292637.455">4814 6198 33 0,'0'-3'327'0,"0"-1"-80"0,0 1-49 0,0 1-35 0,0-1-19 16,0 1-13-16,0-1-6 0,0 1-4 0,0 1-5 0,0 0-6 15,0-2-4-15,0 1-5 0,0 2-3 0,0-1-5 0,0-2-4 0,0 1-2 0,0 0-3 16,0 1 1-16,-2-2-1 0,2 2 0 0,0-1 3 0,0-1 1 15,0 0 1-15,-2 0 1 0,2 0-1 0,0 1-3 0,-2-1 0 0,2-1-3 16,0 1-1-16,0 1-2 0,0-1-2 0,-2 1-4 0,2-1-3 16,0 1-5-16,0 0-3 0,0-1-3 0,0 1-4 0,0 2-4 0,0-2-5 15,0 1-3-15,0 1-6 0,0 0-4 0,0 0-6 0,0 0-3 16,0 0-5-16,0 0-3 0,0 0-4 0,0 0-4 0,0 0-3 0,0 0-4 16,0 0-3-16,0 0-3 0,0 0-2 0,0 0-1 0,0 0-1 15,0 0 2-15,0 1-1 0,2 1 0 0,-2 0 0 0,0 3 2 0,2-2-1 16,0 4 3-16,-2-3-1 0,0 2 2 0,2 1 1 0,-2-1 0 0,0 3 2 15,0-1 0-15,0 2 0 0,0 0 0 0,0 2 2 0,0-2-1 16,0 3 0-16,0-1-1 0,0 2 1 0,0 0 2 0,0 1-1 0,0-1 1 16,0 3-2-16,0-2 1 0,-2 2-1 0,2-1 0 0,-2 0-2 15,0 1-2-15,2-1 1 0,-2-1-1 0,2 1 0 0,-1-2 1 0,1 3 0 16,0-2-2-16,0-2 1 0,0 1 1 0,0-1 0 0,0 0 0 16,0 0 1-16,0-1 2 0,0-2 1 0,0-1 3 0,0 1 2 0,0-3 0 15,0 0 0-15,0-1-2 0,0-1-2 0,0-2-7 0,0 1-6 16,0-1-10-16,0-2-12 0,1 1-15 0,-1-2-24 0,0 0-28 0,0 0-41 15,0 0-50-15,0 0-85 0,0 0-103 0,0 0-84 0,0-4-72 0,0 1-34 16,-1-3-15-16,-1 1-2 0</inkml:trace>
  <inkml:trace contextRef="#ctx0" brushRef="#br0" timeOffset="294336.0134">14004 6123 86 0,'-3'-3'458'0,"-2"-1"9"0,0-1-45 0,-1 2-73 0,1-1-82 0,-2 1-82 0,0 1-50 16,-1-1-29-16,0 1-16 0,-1 1-7 0,1-1-3 0,-2 2 1 16,0 0-1-16,0 2-2 0,-3-1-1 0,1 2-4 0,-1 0-2 0,-3 0-4 15,0 3 2-15,-3-2 0 0,-1 4 3 0,2-1 2 0,-4 2 3 16,0-1 4-16,-2 1 2 0,-1 2 1 0,-2-1-3 0,-3 1-6 0,2-1-4 15,-4 1-7-15,1 2-5 0,-3-2-6 0,1 1-8 0,-2-2-6 16,-2 0-6-16,0 2-5 0,2-2-5 0,-1 0-5 0,-1-1-4 16,2-2-3-16,1 3-3 0,1-3-2 0,1 1-3 0,2 1-1 0,2-4-1 15,1 2 1-15,3-1-6 0,2-2-1 0,3 2-10 0,3-3-11 16,1 2-16-16,3-1-17 0,0-1-26 0,4-1-27 0,0-1-34 0,5 1-37 16,0-1-71-16,3-1-89 0,0 0-90 0,4 0-90 0,1 0-43 15,3-1-21-15,5-1-4 0</inkml:trace>
  <inkml:trace contextRef="#ctx0" brushRef="#br0" timeOffset="295017.715">13873 6510 5 0,'0'-2'502'16,"0"1"12"-16,0-1-43 0,0 0-69 0,0 2-82 0,-2 0-89 16,2-3-47-16,-1 3-32 0,-1 0-17 0,2-2-9 0,-2 0-8 15,2 2-8-15,-1-1-9 0,-1 1-11 0,1 0-11 0,-1 0-9 16,0 0-10-16,-2 0-7 0,1 0-3 0,1-2-3 0,1 2-1 0,-1 0 0 15,0 0 2-15,-1 0 0 0,2-2 3 0,-1 2 0 0,0 0 3 0,2 0 1 16,-1-1 1-16,1 1 0 0,0 0 0 0,0 0 0 0,0 0-1 16,0 0 1-16,0 0-2 0,0 0 0 0,1-2-2 0,-1 2-1 15,2-2-4-15,0 2-3 0,-1 0-4 0,2-2-6 0,1-1-1 16,-1 1-4-16,4 1-3 0,-2-1-3 0,0 0-4 0,3 0-3 0,-1 1-4 16,2-2-3-16,0 0-3 0,1 1-4 0,1 0 0 0,-2 1-1 0,1-2-1 15,2 2-1-15,-2-1-1 0,1 2 0 0,0-1-2 0,-1 1 0 16,-1 0-3-16,0 0 0 0,-1 1-1 0,0-1-2 0,1 2-1 0,-4-1-1 15,2 2-1-15,-2-2 0 0,0 3-1 0,-2-1 1 0,0 0-1 16,-1 1 1-16,-1-1-1 0,2 3 2 0,-3-2-1 0,-3 3 1 0,0 1 0 16,-2-1 0-16,0 0 2 0,0 2 0 0,-3 0 0 15,-2 0 0-15,-2 0 0 0,1 1 0 0,-3 1 0 0,1 0-1 0,-2-1 2 16,0 2 2-16,0-1 0 0,0-1 0 0,1-2 3 0,-2 2 0 16,2 1 2-16,3-3 0 0,-1 0 1 0,0 1 1 0,4-1 1 0,0-2 0 15,-1 0 1-15,3 0-1 0,-1-3 1 0,4 2 1 0,-2 0 0 16,1-2 2-16,3 1 0 0,1-2 3 0,0 1 2 0,0 1 3 0,1-1 1 15,3-3 2-15,1 2 2 0,0 1 2 0,3 0 3 0,0 0 1 16,3-1 1-16,0-1 1 0,3 2-1 0,-1-1-2 0,0-1-1 16,2 2-3-16,1-1-2 0,0-1-3 0,3 1 0 0,-3 1-3 0,1-3-2 15,1 1-2-15,0 1-1 0,-1-1-3 0,0 1-1 0,0-2 2 16,1 1-2-16,-3-1-1 0,0 1 1 0,0 1 0 0,-2-2 1 0,1 0 0 16,-1 0 0-16,-2 0 1 0,0 0 0 0,-2 0 1 0,-1 0-1 15,2 0 1-15,-4-2-2 0,0 1-1 0,-1 1-5 0,-1-1-7 16,0-1-14-16,-2 1-18 0,2-2-24 0,-1 1-25 0,-3 1-39 0,0-2-45 15,0 3-80-15,0-2-99 0,-3-1-92 0,-1 2-86 0,-1-2-45 16,0 1-24-16,0-1-9 0,-1 0 2 0,0 0 9 0</inkml:trace>
  <inkml:trace contextRef="#ctx0" brushRef="#br0" timeOffset="297017.8294">9137 6266 40 0,'-1'-5'403'0,"-1"0"11"0,0 0-32 0,-1 0-54 0,2 0-65 0,-1 0-70 0,0 1-37 0,2-2-26 15,-1 2-13-15,-2-1-8 0,3 3-4 0,-1-3-3 0,-1 2-6 16,2-1-8-16,-2 1-8 0,2-1-10 0,-1 3-7 0,-1-3-7 0,2 1-9 16,-2 1-6-16,2 2-3 0,-1-2-5 0,-1-1-1 0,2 1-3 15,-1 1-1-15,-1 1-1 0,2-2-1 0,-3 2-2 0,1-1-5 0,-1 0-3 16,1 1-4-16,-2 0-4 0,-1 0-1 0,2 0-2 0,-2 0 0 15,-3 0 0-15,-1 2 1 0,-1 0 2 0,-1 1 2 0,-1 2 3 0,-3 0 3 16,-2 0 2-16,-1 4 4 0,-5-1 3 0,1-1 5 0,-2 4 5 16,-1-1 5-16,-4 2 4 0,-1 1 2 0,0-1 2 0,-3 1 1 15,-3 0 0-15,-1 2 0 0,1 0-1 0,0-1-2 0,-3 1-1 0,0-2-2 16,1 2-3-16,2 0-4 0,-1-1-4 0,4-2-5 0,0 1-5 16,3-1-2-16,5-1-5 0,-1-1-2 0,1 0-3 0,5-2-2 15,4 1-4-15,-1-1-3 0,5-1-3 0,0-2-8 0,2-1-10 0,4 1-11 16,1-3-11-16,0 2-16 0,3-3-17 0,0 1-25 0,2-2-30 0,4 0-43 15,1-2-51-15,0 1-90 0,3-1-110 0,2 0-74 0,0 0-56 16,0-3-21-16,2 1-6 0,1-1 3 0</inkml:trace>
  <inkml:trace contextRef="#ctx0" brushRef="#br0" timeOffset="297670.4754">8722 6933 113 0,'-3'0'465'0,"-1"0"-39"0,3 0-62 0,-1 0-69 0,0 0-67 0,1 0-39 16,1 0-23-16,0 0-9 0,0 0-6 0,0 0-1 0,0 0-3 16,0 0-5-16,0 0-7 0,0 0-9 0,0 0-9 0,0 0-9 15,0 0-9-15,0 0-9 0,0 0-8 0,0-2-7 0,1-1-7 16,-1 3-6-16,2-1-6 0,0-2-7 0,-1 1-8 0,1 1-7 0,1-2-8 15,2 0-7-15,-1 0-7 0,1 0-4 0,1 0-5 0,1 0-3 0,1 0-3 16,1 0 0-16,-1 1-2 0,2-3 1 0,2 3-2 0,-2 1 2 16,1-1-1-16,1 0 1 0,0 1-1 0,-3 1 1 0,2 0-1 0,0 1 0 15,-3 1-2-15,3 1 0 0,-3-1-1 0,-1 3 2 0,0 0-2 16,-2 2 1-16,-2 1 1 0,0 1 1 0,0 0 0 0,-3 1 2 16,-1 3-1-16,-2-2 2 0,-1 4 1 0,-2 2 1 0,-3-3 1 0,-1 5 3 15,-1-1 1-15,-3 1 4 0,1 0 5 0,-1 0 5 0,0 0 6 16,-2 1 4-16,3-3 6 0,-4 2 4 0,4-1 5 0,-1-2 4 0,0-1 5 15,0-1 3-15,4-2 5 0,-1 1 1 0,0-4 1 0,3 0-1 16,3-1-2-16,-1-1-3 0,1-2-3 0,1 0-3 0,1-2-5 0,1 2-4 16,2-2-1-16,0-2-3 0,3 2-3 0,-1-3-3 0,4 0-4 15,0 0-2-15,2 0-3 0,0 0-1 0,6 0-2 0,-1-3-2 16,1 2-1-16,4-2 0 0,-1 2-2 0,3-1 0 0,0-1-3 0,0 1 0 16,2 0-3-16,-3-1 0 0,5 3 0 0,-2-2-2 0,-1-1 0 0,-1 2-1 15,2 1-2-15,-3-2-1 0,2 1-1 0,-4 1-2 0,-1-2-2 16,1 1-1-16,-6 1 1 0,2 0 0 0,-2 0 1 0,-3 0 0 15,-1 0-1-15,0 0 4 0,-4 0-2 0,0 0-3 0,-1 0 0 0,0-2-8 16,-2 2-12-16,0 0-16 0,-2-1-19 0,0-1-21 0,1-1-26 16,-2 2-33-16,-1-1-42 0,-1-1-79 0,0 2-99 0,0-2-100 15,0 0-102-15,-3-2-53 0,2 2-27 0,1-1-8 0,0-2 3 16</inkml:trace>
  <inkml:trace contextRef="#ctx0" brushRef="#br0" timeOffset="299534.7053">6918 6273 93 0,'0'-5'458'0,"2"0"11"0,-1 3-47 0,-1-3-76 0,2 2-69 0,-1-1-65 0,-1 1-39 0,2 0-26 0,0 0-12 16,-1-1-8-16,-1 2-6 0,2-1-7 0,-2 0-7 0,1 0-8 15,1 1-9-15,-2-1-9 0,3 3-10 0,-2-3-9 0,1 1-8 0,0 0-6 16,-1 1-5-16,2-1-5 0,-1-1-3 0,0 1-3 0,-1 0-4 16,2 2-3-16,1-3-4 0,-1 1-3 0,0 0-3 0,1 1-4 15,1-3-2-15,-2 4-2 0,2-3-2 0,-2 1-1 0,2 0-1 16,0-1-1-16,1 0 1 0,0 1-1 0,-2 0 1 0,0-1 2 0,1 0-1 16,0 0 2-16,-1-1 1 0,1 2-2 0,-2-1 2 0,2 0 1 15,-1 0-1-15,0-2-2 0,1 2 0 0,3-1-1 0,-4-1 0 0,3 0-1 16,-1 0-1-16,-1-2-1 0,4 2-2 0,-2 0 0 0,1-1-1 15,-2 0 0-15,0 0-2 0,1 0 1 0,-1 0-1 0,-1 2 2 0,-2-1 1 16,2 3 2-16,1-3 0 0,-3 2 3 0,-1 1-2 0,-1 0 0 16,1 2-1-16,-2 0-2 0,0 0 2 0,0 0 2 0,-2 0 2 15,1 2 5-15,-3 1 6 0,-2 2 4 0,0-1 4 0,0 4 2 0,-2-1 1 16,-3 4 1-16,-2-1 2 0,0 0 2 0,-4 5 2 0,0-2 3 16,-1 3 0-16,-2-1-1 0,-2 1-2 0,1 1-6 0,-3 0-5 15,-1 1-5-15,0-2-4 0,2 3-4 0,-2-3-2 0,2 2-1 0,-1-2-2 16,2 0 0-16,1 0-2 0,-1-1-1 0,2-1-2 0,0 1-2 15,3-3-5-15,1 3-7 0,-1-3-13 0,2-1-15 0,2-1-19 0,0 1-20 16,0-2-28-16,5 0-31 0,0-1-47 0,0-1-54 0,2-2-92 16,1 0-111-16,2 0-72 0,0 0-51 0,0-2-22 0,3-3-6 0,0 0 5 15</inkml:trace>
  <inkml:trace contextRef="#ctx0" brushRef="#br0" timeOffset="300668.8335">6766 7115 304 0,'-1'0'414'0,"-1"-2"-19"0,0 2-71 0,2-1-99 0,-1-1-59 0,-1 2-41 0,2-2-20 0,-1 1-9 0,1 1-5 16,0 0-1-16,0 0-4 0,0 0-5 0,0 0-5 16,0 0-5-16,0 0-5 0,0 0-4 0,0 0-3 0,0 0-3 0,0 0 0 15,0 0 0-15,0 0 3 0,0 0 1 0,0 0 0 0,0 0 1 0,0 0-1 16,0 0-2-16,0 0-3 0,0 0-3 0,0 0-5 0,0 0-2 15,0 0-3-15,0 0-4 0,0 0-3 0,0 0-2 0,0 0-3 16,0 0-2-16,0 0-3 0,0 0-1 0,0 0-3 0,0 0-1 0,0 0-1 16,0 0-2-16,0 0-1 0,0 0 0 0,0 0-1 0,0 0 1 15,0 0 1-15,0 0 2 0,0-1 1 0,0 1 2 0,0-3-1 16,0 3 1-16,0-4-2 0,1 3 0 0,-1-1 0 0,2 1-1 0,-1-3 1 16,-1 3-1-16,2-1-1 0,-2 0-3 0,2-1-1 0,-1-1-3 15,1 2-2-15,1-1-2 0,0 0-1 0,1-2-2 0,0 2-1 0,1-1 0 16,-1-1-2-16,3 2 0 0,-1-1 0 0,2-1-2 0,0 3 0 15,0-3-1-15,3 2-1 0,0-1 1 0,-1 0 0 0,1 1-2 0,1 0 1 16,-1 1 0-16,2-1-2 0,-2 3 1 0,2 0-3 0,-1 0 0 16,-2 0-1-16,1 3 2 0,1 1-1 0,-4-1 0 0,1 2 0 15,0 0 1-15,-3 2 0 0,-1 1 1 0,0 1 1 0,-2 2 2 0,-1 0-1 16,-1 3 3-16,-2 0 2 0,-3 2 1 0,-2 2 0 0,1 0 3 0,-3 1 1 16,-4-2-1-16,0 4 2 0,-5-1-1 0,3 1-1 15,-5-2-1-15,1 2 0 0,0-2-2 0,-3 1 1 0,3-2-2 0,-2 0 0 16,3-1 0-16,1-3-1 0,-1 0 1 0,2-2 0 0,1 0-1 0,1-1 2 15,4-2 3-15,-2-2 1 0,3-1 3 0,0 1 2 0,3-3 4 16,2 1 2-16,-1-3 3 0,2 1 2 0,0-1 2 0,2-1-1 16,0-1 0-16,2 0 0 0,1 0-1 0,3 0 0 0,-1 0-3 0,3-1-1 15,2-1-2-15,0 2-4 0,3-3 0 0,1 1-4 0,2 0-2 16,1 0-3-16,1-1-2 0,1 2 1 0,1 0-2 0,1-2 0 16,1 0 0-16,-1 2-2 0,-1-2 0 0,1 3 0 0,2-1-1 0,-5 1 1 15,2-2 0-15,1 0 1 0,-5 2 1 0,3-1 0 0,-5 0 1 0,0 1 0 16,-1 0 1-16,-1-3 2 0,-2 3 0 0,-2 0 2 0,-3 0 0 15,2 0-3-15,-2-3-1 0,-2 3-14 0,-1 0-14 0,-2-2-22 16,0 2-23-16,0 0-32 0,0-3-35 0,-2 2-60 0,-1-2-71 0,-2 0-98 16,-2-2-116-16,2 2-60 0,0-3-34 0,-3 0-15 0,0 0-6 15,-1 1 5-15</inkml:trace>
  <inkml:trace contextRef="#ctx0" brushRef="#br0" timeOffset="301384.3613">6129 6121 228 0,'0'-5'449'0,"0"2"-36"0,0 1-60 0,0 0-66 0,0-1-73 15,0 1-43-15,0 1-31 0,0 1-17 0,0 0-13 0,0 0-11 0,0 0-10 16,0 0-11-16,0 0-11 0,0 0-11 0,0 0-12 0,0 0-12 16,0 0-12-16,0 0-7 0,0 0-4 0,0 0 2 0,-3 3 2 15,1 0 6-15,-1-1 7 0,0 3 4 0,-1 2 6 0,-1 0 5 16,-3 1 3-16,1 1 4 0,-3 1 5 0,-2 2 4 0,1 2 5 0,-3-1 0 16,-2 4 1-16,-1-1-4 0,-1 1-6 0,-4 0-6 0,0 2-7 15,-1 0-5-15,-1 2-4 0,0-2-7 0,-3 3-3 0,2 0-10 0,-2-1-11 16,0 1-17-16,1-2-19 0,1 1-26 0,0 0-31 0,2-1-48 15,2-1-55-15,2 1-98 0,0-3-119 0,5 0-70 0,-2-2-43 0,5 0-23 16,0-2-12-16</inkml:trace>
  <inkml:trace contextRef="#ctx0" brushRef="#br0" timeOffset="302184.3679">5802 7153 193 0,'0'-3'431'0,"-1"0"-9"0,1 0-57 0,0 0-81 0,0 0-47 0,0 0-30 0,0 0-13 0,0 0-6 0,0-1-4 16,0-1-2-16,0 2-4 0,0-1-5 0,0 1-5 0,0-1-7 15,0 1-8-15,0-2-9 0,0 2-8 0,1-4-8 0,-1 3-8 16,2-1-11-16,-1 1-9 0,-1 0-10 0,2-1-10 0,1-1-11 16,-1 2-9-16,4-1-9 0,-3-1-10 0,3 1-8 0,-1 3-7 0,2-3-8 15,2 3-7-15,-1-4-6 0,1 2-8 0,2 3-3 0,0-3-5 0,-1 1-1 16,2 3-1-16,-2-2-3 0,1 2 0 0,0 2 0 0,-1 0 1 15,-2 3 0-15,1-1 0 0,-3 3 1 0,-1-1 1 0,0 2 3 16,-2 1 3-16,-1 3 3 0,-2 0 2 0,-2 3 2 0,-1 0 3 16,-2 3 3-16,0 2 0 0,-3-1 2 0,-4 3 1 0,-1 1 0 0,-1 0 0 15,0 1-1-15,-5 0 0 0,4-1-2 0,-5 1-1 0,3-2 0 16,-1-1-2-16,-1-1 1 0,3-1-2 0,-2 0-1 0,3-2 0 0,0-2-1 16,0-2 2-16,3-2 4 0,2-1 4 0,0 1 5 0,1-4 6 15,3 1 5-15,1-2 5 0,0-2 7 0,4-2 1 0,-1 1 3 0,4 0-1 16,-1-2 2-16,4-1 0 0,0-1 1 0,5-2-3 0,0 0-3 15,3 1-5-15,1-2-6 0,5-2-6 0,0 0-6 0,3-2-9 16,1 1-11-16,2-1-11 0,0 1-14 0,0 0-17 0,2-1-18 0,-4-1-22 16,2 2-23-16,-3 2-30 0,0-1-31 0,-3 1-43 0,0-1-50 15,-2 3-95-15,-3-1-118 0,-1 1-73 0,-2 1-50 0,-3 2-17 16,-3-3-3-16,0 1 9 0</inkml:trace>
  <inkml:trace contextRef="#ctx0" brushRef="#br0" timeOffset="303218.9372">4955 6324 10 0,'0'-2'413'0,"-2"2"12"0,2 0-64 0,0 0-103 0,0 0-69 0,0 0-50 0,0 0-31 0,0 0-20 0,0 0-9 0,0 0-6 0,-1 0-2 16,-1 0-3-16,2 2-4 0,-1-2-4 0,-1 1-6 0,2 0-7 15,-2-1-4-15,2 2-3 0,-1-2 0 0,-1 1 0 0,0 1 4 0,1-2 3 16,-1 2 4-16,-1-1 2 0,0-1 3 0,2 2 4 0,-2-2-1 15,1 2-1-15,-1 1-4 0,0 1-4 0,-1-3-2 0,-1 3-3 0,1-1-4 16,-4 2 0-16,3 0-3 0,-3 2-2 0,0-1-1 0,-2 2-2 0,-2-1-4 16,1 3-2-16,-5 0-1 0,2 0-3 0,-2 1-1 0,0 2-3 15,-2 1-2-15,-3 1-3 0,2-1-1 0,-1 1-3 0,-1 2-1 0,0-2-1 16,1 1-2-16,-1 1 1 0,2 0-7 0,-1-1-9 0,1 1-13 16,3-2-18-16,0 0-26 0,2 0-30 0,2 0-48 0,2-2-57 0,2 0-95 15,0-1-112-15,0 2-66 0,4-4-41 0,0 1-23 0,1-2-11 0</inkml:trace>
  <inkml:trace contextRef="#ctx0" brushRef="#br0" timeOffset="306269.8042">4770 7257 205 0,'0'-4'363'0,"-2"0"-58"0,2 1-51 0,-1-2-46 0,-1 2-24 0,2-1-13 0,-1 1-5 0,-1-1-4 0,2 1-2 0,-2-2-2 16,2 2-4-16,0-1-3 0,0-1-5 0,0 2-5 0,0-1-6 0,0-1-8 15,0 2-7-15,0-1-7 0,0 1-8 0,0-1-8 0,0 1-7 16,2-2-7-16,-2 2-10 0,2-1-9 0,-1 1-10 0,2 1-10 0,-1-1-9 15,1-2-8-15,-1 4-8 0,3-4-6 0,1 2-5 0,0 0-5 0,2 0-4 16,-2-1-2-16,4-1-3 0,-1 2 0 0,1 0-3 0,2 0 0 16,-1 0 0-16,1 1 0 0,0-1-2 0,-1 1 1 0,2-1-1 15,-4 3-1-15,1-1-1 0,-1 1 1 0,-1 1-2 0,-1 0 1 0,-3 1 1 16,1 1-1-16,-3 1 2 0,2 1 0 0,-4 2 1 0,0 1 2 0,-3 1 3 16,0-1 3-16,-2 3 3 0,-1 2 1 0,-2-1 3 0,-1 2 0 15,-2 0 2-15,-1 2 2 0,-2-1 0 0,0 1 0 0,0 1 1 0,-1 0 0 16,0-1 1-16,0 0-4 0,1-2 0 0,0 1-2 0,2-1-2 15,0-2 0-15,1 0 0 0,-1 0-2 0,2-2-1 0,2-1-1 0,3 0 1 16,-2-1-1-16,4-2 2 0,-1 0 0 0,0-3 1 0,2 2 1 16,2-1 2-16,2-1 1 0,-1-1 1 0,4 1 2 0,-2 0 0 0,5-3 2 15,0 0-2-15,1 0 0 0,1 0 0 0,4 0-2 0,0-3 0 0,2 0-1 16,4 2-2-16,-4-2-1 0,5 0-1 0,-2 0 0 0,1-1-1 16,1 1-1-16,-2-2 0 0,0 2 0 0,1 0 1 0,-2 0 0 0,-1 0 2 15,-4 0-1-15,3 2 1 0,-5-1 1 0,-1-1-2 0,-1 3-1 16,-1-1-2-16,-4-1-1 0,1 2-3 0,-3 0-2 0,1 0-6 15,-3 0-11-15,0 0-17 0,-3 0-22 0,1 2-35 0,-4-1-42 0,1 2-86 16,-3 0-109-16,-1 0-85 0,1-1-72 0,-2 1-39 0,-1 0-21 0,0 0-8 16,3-2-5-16</inkml:trace>
  <inkml:trace contextRef="#ctx0" brushRef="#br0" timeOffset="310684.1508">10057 4841 60 0,'5'-5'432'0,"-1"0"-33"0,-2 2-57 0,0 0-58 0,-1-1-58 0,-1 2-36 0,2 1-24 0,-2-2-15 0,0 3-10 16,0 0-7-16,0 0-7 0,0 0-9 0,0 0-8 0,0 0-13 0,0 0-12 16,0 0-13-16,0 0-14 0,0 0-8 0,-2 1-7 0,1 1-4 15,-1-1-1-15,-1 1 2 0,-1 2-1 0,0-1 1 0,0 3 4 16,-3 1 2-16,1 2 3 0,-5-1 3 0,3 2 3 0,-3 3 1 0,-2 2 4 15,-3-2-2-15,1 3-1 0,-3 1-3 0,-2 2-4 0,-2 3-5 16,-4-1-3-16,1 1-6 0,-4 2-6 0,-1 1-12 0,-3 0-15 0,1 1-22 16,-2 2-25-16,-1-1-33 0,0 3-38 0,0 0-57 0,2 0-66 15,0-1-101-15,1 2-119 0,4-1-65 0,0-1-39 0,2-1-17 16,4-1-9-16</inkml:trace>
  <inkml:trace contextRef="#ctx0" brushRef="#br0" timeOffset="311369.2188">9931 6121 420 0,'-2'-3'393'0,"2"1"-66"0,-1-1-56 0,-1 1-51 0,2 2-30 0,-2-2-19 0,2-1-10 0,-1 1-6 0,-1 1-4 16,2-1-5-16,-1 0-6 0,-1 0-8 0,2 1-6 0,-2 1-6 0,2-2-9 16,0 2-8-16,0-1-5 0,0 1-7 0,0 0-6 0,0 0-6 15,0 0-7-15,0 0-6 0,0 0-5 0,0 0-5 0,0 0-5 16,0 0-5-16,0 0-7 0,0 0-5 0,0 0-6 0,0 0-6 0,0 0-4 16,0 0-3-16,0 0-4 0,0 0-2 0,2 1-1 0,-2 1 0 15,2-2-1-15,-1 3-2 0,-1-2 1 0,2 2-1 0,-1 0 0 16,-1 0 2-16,2 1 1 0,-2 1 1 0,2 0 1 0,-1 0 1 0,-1 2 2 15,0 0 0-15,0 2 2 0,0 0 0 0,0 0 2 0,0 1 2 16,0 2 3-16,-1 0 0 0,-1 0 2 0,0 2 2 0,1 3 0 0,-1-2 1 16,-1 2-1-16,1 2-1 0,-1 0 0 0,-1 1-2 0,1 1-3 15,-1 0-2-15,1 1-3 0,0 1-4 0,0-1 0 0,0 4-1 16,1-2-1-16,0-2 0 0,-1 4 0 0,0-3 0 0,2 1 0 0,-1-1-2 16,1 0-6-16,-1-1-9 0,2-1-12 0,0-1-15 0,0-3-19 15,0 2-22-15,3-4-35 0,0 0-39 0,0-3-81 0,2-1-100 0,1-1-105 16,1-3-110-16,1-2-55 0,3-2-28 0,-2-1-8 0,1-4-2 15</inkml:trace>
  <inkml:trace contextRef="#ctx0" brushRef="#br0" timeOffset="312900.4297">10944 4758 420 0,'1'-8'467'0,"-1"4"-48"0,2-2-80 0,-1 1-74 0,-1 1-73 0,2 1-40 0,-2 0-24 0,2 0-13 0,-1 1-8 16,-1-1-7-16,0 3-7 0,0 0-10 0,0 0-13 0,0 0-11 16,0 0-12-16,0 0-9 0,0 0-7 0,0 1-4 0,-1 1-1 0,-1 1 1 15,2 0 2-15,-2 0 5 0,-1 2 4 0,-1 2 6 0,1 1 6 16,-2 1 7-16,0 1 5 0,-1 2 4 0,-1 1 4 0,-2 3 2 16,0 0 0-16,-1 4-3 0,-4 0-2 0,1 0-5 0,-1 3-5 0,-2 1-4 15,-1 0-6-15,-1 3-5 0,-1 0-6 0,-1-1-7 0,-1 4-5 16,-1-1-11-16,-1 2-9 0,-1 0-19 0,1 2-20 0,1-2-21 0,-3 2-21 15,3 1-30-15,-2 1-35 0,2 0-60 0,0-1-69 0,0 0-95 16,1 2-104-16,-1-2-55 0,0 0-30 0,3 1-11 0,-1-4 0 0</inkml:trace>
  <inkml:trace contextRef="#ctx0" brushRef="#br0" timeOffset="313534.2029">10476 6263 286 0,'2'-4'419'0,"1"1"-55"0,0-2-85 0,-1 3-56 0,-1-1-43 0,2 0-25 0,0 0-15 0,-1-1-8 0,-1 3-3 0,1-2-3 0,0 2-6 16,-1-1-5-16,-1 2-9 0,2-1-7 0,-2 1-8 0,0 0-8 16,0 0-5-16,0 0-6 0,0 0-6 0,0 0-2 0,0 0-3 15,0 0-2-15,0 0-3 0,0 0-1 0,0 0 0 0,0 0-1 0,0 0 0 16,0 0-2-16,0 0-2 0,0 0 0 0,0 0-1 0,0 1 1 15,0 1-1-15,0-1 1 0,0 2-1 0,0-2 1 0,2 1-1 0,-2 0 0 16,1 1-3-16,-1 0-1 0,2 0-1 0,-1-1-3 0,-1 0-1 16,2 1-4-16,-2 2-2 0,2-3-4 0,-1 3-2 0,-1-2-3 0,2 1-3 15,-1 1 0-15,2 0-2 0,-3 0-1 0,3 0 0 0,-1 0 1 16,-2 1 1-16,3-1 0 0,-3 3 2 0,2-1-1 0,-1 3 1 0,-1-1-1 16,2 1-1-16,-2 1 0 0,2 1-2 0,-1 0-1 15,-1 1-2-15,2 2-3 0,-2 0-2 0,0 2-2 0,0 1-2 0,0 0-1 16,-2 1-1-16,2-1 1 0,-1 3 1 0,-1 0 1 0,0 1-2 15,-1-2-1-15,2 2-6 0,-1 2-9 0,-1-4-14 0,1 3-17 0,-1-3-17 16,0 1-26-16,3-1-28 0,-1 0-40 0,1-2-46 0,0-1-86 16,1-1-108-16,1-1-95 0,2-2-90 0,1-1-42 0,-2-2-20 0,2-3-2 15,1-2 4-15</inkml:trace>
  <inkml:trace contextRef="#ctx0" brushRef="#br0" timeOffset="315088.2787">8175 4846 140 0,'0'-1'512'0,"-2"-3"2"0,2 4 5 0,-3-3 3 0,1 3-117 0,-1 3-176 0,-2-3-91 0,0 4-53 0,-2 1-25 0,1 0-14 0,-2 0-5 16,-2 2 0-16,-1 4-2 0,0 1 1 0,-3-1-3 0,1 4-3 0,0 1-6 15,-1 2-6-15,-2 1-4 0,1 3-3 0,0 0-4 0,-4 1-3 16,2 2-6-16,-2 2-5 0,0 0-12 0,0 3-14 0,-3 0-23 16,3 1-25-16,-3 3-38 0,1 0-42 0,-1 2-75 0,2 0-97 0,-1 1-77 15,-1 1-70-15,0 3-35 0,3-2-16 0,-3 1-7 0</inkml:trace>
  <inkml:trace contextRef="#ctx0" brushRef="#br0" timeOffset="315684.2005">7813 6777 174 0,'-2'-5'493'0,"2"1"14"0,-1 1-37 0,-1-1-61 0,2 2-81 0,0 0-87 0,0-1-52 15,0 2-34-15,0 1-20 0,0 0-14 0,0 0-10 0,0 0-9 16,0 0-9-16,0 0-12 0,0 0-12 0,0 0-8 0,0 1-7 0,2 1-6 16,-1-1-3-16,-1 2-2 0,2 2 0 0,-2-1 2 0,3 2 1 15,-3 0 4-15,3 1 1 0,-2 3 4 0,-1-1 1 0,0 1 0 0,0 4-1 16,0-1-3-16,-1 2-4 0,-2 0-4 0,3 1-4 0,-3 4-1 15,1-2-3-15,-1 3-4 0,1 0-1 0,1 3-4 0,-1 0-6 16,2 0-7-16,-1 2-16 0,1-3-13 0,0 3-20 0,1 1-21 0,1-1-28 16,1-1-27-16,0-2-40 0,5 0-43 0,-2-1-87 0,2 0-102 15,0-3-91-15,3 0-84 0,0-2-39 0,-1-3-19 0,2-2 0 0</inkml:trace>
  <inkml:trace contextRef="#ctx0" brushRef="#br0" timeOffset="318566.6777">7367 7051 400 0,'1'-4'507'0,"-1"-1"12"0,0 3-58 0,0 0-92 0,-1-1-86 0,-1 1-84 0,2 1-51 0,-3 0-33 0,0 1-18 0,2-3-11 16,-3 3-1-16,1 0-2 0,0 0-2 0,0 0-3 0,-2 3-4 16,0-2-3-16,-1 2-3 0,-2 0 2 0,0 1 2 0,0 2 2 15,-3 2 5-15,0-1 4 0,-3 4 6 0,1-1 4 0,-1 1 2 16,-5 2 2-16,2 2 0 0,-4 0-2 0,1 1-2 0,-4 3-7 0,-1 0-6 0,-1 2-7 15,-1 0-8-15,-3 1-7 0,0 0-8 0,-3 2-7 16,3-2-6-16,-3 2-6 0,-2 0-8 0,4 0-6 0,-2 0-9 0,1-1-9 16,0-1-13-16,4 1-14 0,-2-1-18 0,5-1-19 0,-1-2-24 15,2 1-23-15,4-2-35 0,2-2-36 0,-1 0-54 0,6-3-62 0,3-1-101 16,0-1-122-16,5-4-68 0,2-1-40 0,3-1-12 0,2-4 0 16,1-1 9-16</inkml:trace>
  <inkml:trace contextRef="#ctx0" brushRef="#br0" timeOffset="319233.2693">7068 7764 481 0,'-5'-3'545'0,"-1"0"14"0,3 1-52 0,0-1-85 0,1 0-85 15,-1 0-83-15,0 0-53 0,1 2-33 0,2-1-22 0,-1-1-12 0,1 2-13 16,0-1-9-16,1-1-15 0,-1 3-14 0,2-1-16 0,1-1-15 16,0 2-14-16,2-1-12 0,1-1-9 0,0 1-8 0,1-1-5 15,-1 1-4-15,2-1-2 0,3 2 0 0,-1 0 0 0,-1-2-2 0,2-1 2 16,-1 3 0-16,-1 0-2 0,2 0 1 0,-1 0-2 0,-2 0-1 16,1 3-1-16,-1-1-2 0,0-2 0 0,-3 3-1 0,2 2-1 15,-2-1-1-15,-2 1 1 0,1 1 0 0,-3 0 1 0,1 1 1 0,-2 1 2 16,-2 1 2-16,1 0 2 0,-3 2 2 0,1-1 3 0,-2 2 2 15,0 0 0-15,-2-3 3 0,2 4 1 0,-3-2 1 0,0 1 0 16,1-1 2-16,0 0-1 0,-1 0 0 0,3-2-1 0,-4 1-2 0,3-2 0 16,1 0-2-16,2-1 1 0,-2 0 0 0,3-1-2 0,-1-1 1 15,0-2-2-15,2 0 0 0,1 0 0 0,0-2-2 0,1 1 0 0,2-2-2 16,0 0 0-16,2-2-2 0,0 1-1 0,0-1-3 0,3 1-2 0,1-2-3 16,1 0-3-16,-1 0-2 0,2-2-2 0,2 2-2 0,-2 0-3 15,1 0-1-15,0 2-1 0,0-1 1 0,-1 2-1 0,1 0 1 16,0 0 0-16,-1 2 3 0,0-1 1 0,-3 2 3 0,0 2 2 15,2-1 1-15,-3 4 3 0,0-2 3 0,-3 1 2 0,1 2 2 0,-3 0 2 16,-2 2 2-16,0-1 3 0,0 2 1 0,-2-1 3 0,-1 1 3 16,-2-1 3-16,0 4 5 0,-1-3 5 0,-2-1 6 0,0 3 4 0,-1-4 6 15,-2 2 1-15,1-1 3 0,-3-1 1 0,1 1 2 0,-1-2 2 16,-1 0-2-16,0-2 0 0,0-1 0 0,-1-1-4 0,0-2-6 0,0 1-14 16,-2-3-18-16,4-1-28 0,-2-2-31 0,0-1-46 0,0-2-52 15,4-1-102-15,-1-1-129 0,0-4-91 0,4 1-74 0,0-5-39 16,1 1-22-16,0-3-13 0,4 1-4 0</inkml:trace>
  <inkml:trace contextRef="#ctx0" brushRef="#br0" timeOffset="321683.0981">6213 7103 447 0,'1'-8'472'0,"3"1"-2"0,-3 0-84 0,1 3-129 0,1-2-68 0,0 0-40 0,-1 1-21 0,0-1-10 0,-1 3-6 0,1-1-3 0,-1 2-7 16,1-1-7-16,-2 1-10 0,0 2-11 0,0 0-7 0,0 0-9 16,0 0-5-16,-2 0-6 0,-1 2-2 0,0 1-1 0,0-1-1 15,-2 2 1-15,-3 2 2 0,-1 0 1 0,-1 2 2 0,-1 2-1 16,-3 0 0-16,1 5 0 0,-4-1-3 0,-1 1-4 0,-2 2-1 0,-4 1-4 15,2 2-4-15,-2 0-2 0,-1 1-5 0,-2 1-2 0,0 0-4 16,-3 0-3-16,2 1-6 0,-1-3-8 0,1 3-13 0,1 0-17 0,3-2-26 16,-1-2-28-16,3 1-43 0,0-2-48 0,6 0-95 0,0-3-119 15,2 0-77-15,1-3-55 0,4-3-28 0,2 1-13 0,-1-4-5 16</inkml:trace>
  <inkml:trace contextRef="#ctx0" brushRef="#br0" timeOffset="322983.9603">5741 8074 117 0,'-2'0'339'0,"0"-1"-46"0,-1-1-59 0,1 2-61 0,1-2-37 0,1 2-22 0,-2-1-13 0,2-1-5 0,-3 2-4 16,3-1 0-16,0 1-3 0,0 0-3 0,0 0-4 0,0-1-4 0,0 1-3 15,0 0-4-15,0-3-2 0,-2 3-1 0,2 0-1 0,0 0 2 16,0 0 0-16,0 0 0 0,-1-3 0 0,-2 3-2 0,3 0 0 15,0 0-1-15,-1-2-1 0,-1 2-2 0,2-1-1 0,-2-1-2 0,2 2-4 16,-1-2-1-16,-1 0-3 0,2 0-4 0,-2 1-3 0,1-2-3 16,1 1-1-16,-2 1-4 0,2-1-2 0,-1-1-3 0,-1 0-1 0,2 0-3 15,-2 1-4-15,1-3 0 0,1 3-1 0,-2-3-2 0,2 0 0 16,0 1 0-16,0-2-2 0,0 2 0 0,0-1-1 0,0 0-2 16,0-1-3-16,2 0-1 0,-1 0-1 0,1-2-2 0,1 2-2 15,0-1 0-15,1-2-2 0,-1 2-2 0,4-1-2 0,-2 0-2 0,2 1-1 16,-1-1-2-16,2 1 0 0,1-1-1 0,-1-1 0 0,2 3-1 0,-1-1 1 15,2 0-1-15,-1 0 0 0,2-1 2 0,-2 3-2 0,0 0 1 16,0 1-1-16,0-1-1 0,1 1 0 0,-2 2 1 0,-1-1-1 0,0 3 0 16,-1 0 0-16,2 0 1 0,-3 0 0 0,-1 3 0 0,0-1 2 15,0 2-1-15,-1 1 2 0,-1 1 2 0,-1 0 1 0,1 1 2 0,-3 3 2 16,0-3 0-16,0 3 2 0,0 0 0 0,-1 3 3 0,-1-3 2 16,-1 3 0-16,-1 0 0 0,0 0 0 0,1-2 2 0,-2 1-1 15,2-2-1-15,-2 1 1 0,2-1 0 0,-2-2-1 0,-1 0 2 0,3 0-1 16,0-2 1-16,1 0 1 0,-1 0 1 0,1-3 1 0,1 0 2 15,-1 0 3-15,2-2 0 0,-1 1 3 0,1-2 2 0,0 0 2 16,0 0 1-16,0 0 1 0,0 0 1 0,0 0-1 0,0 0-1 0,0 0-1 16,0 0-2-16,0 0-1 0,0 0-2 0,0 0-4 0,0 0-2 0,0 0-3 15,0 0-3-15,0 0-3 0,0 0-3 0,0 0-4 16,0 0-3-16,0 0-2 0,0 0 0 0,0 0-3 0,0 2-1 0,0-1 0 16,0-1-1-16,-2 2-1 0,2-2 0 0,0 3 1 0,-2-3 0 0,2 3 1 15,0-2 0-15,0 0 0 0,0 2 3 0,0-1-1 0,0 0 2 16,0-1 0-16,0 3 1 0,0-4 1 0,0 0 1 0,0 0-1 0,0 3 1 15,0-3 1-15,0 0 0 0,0 1 0 0,2-1-1 0,0 0 1 16,-1 0 0-16,2 0 0 0,-1 0 0 0,1 0 1 0,-1 0 2 16,3 0-1-16,-2 0 1 0,4 0-1 0,-2 0 1 0,0 0-1 0,0 0 0 15,1 0 0-15,2 0 0 0,-2 0-1 0,2 0 0 0,0 0-1 16,0 0-1-16,-2 0 0 0,1 1-2 0,-1 1 0 0,-1-1-2 0,4 1 0 16,-4 0-1-16,1 3 1 0,-1-2-1 0,0 3 0 0,-2 0 1 15,3 0-1-15,-3 2 2 0,1-1 0 0,0 2 1 0,-2 0 1 16,0 2-1-16,-1-1 3 0,1 2 1 0,-2 0 1 0,0 0 1 0,0 1 0 15,0 1 1-15,-2 1-1 0,-1 0 3 0,1-2-1 0,-2 2 2 16,0 1 1-16,-2-1 1 0,0-2 2 0,0 2 2 0,-1-1 0 0,-1 0 2 16,-3 1 0-16,0-2 2 0,0 0 1 0,-1-1 0 0,-1 1 1 15,-1-1 1-15,-1 0-1 0,0-2 1 0,0 0 0 0,-2-2 0 16,1-1 1-16,-1 1-3 0,1-3-1 0,-3 0-3 0,2-2-7 16,1 1-12-16,-1-4-15 0,2 0-21 0,-2-2-31 0,2-3-36 0,2 0-52 15,0-3-61-15,1 1-100 0,2-3-124 0,2-3-77 0,-2-2-54 16,4-2-29-16,0 1-15 0,1-2-2 0</inkml:trace>
  <inkml:trace contextRef="#ctx0" brushRef="#br0" timeOffset="324517.0339">5119 7129 56 0,'0'-7'91'0,"0"0"-1"0,0 2-1 0,2 1-3 0,-1-3 0 0,-1 3 1 15,2-3-1-15,-2 3 4 0,1 1 5 0,1-1-1 0,-2 1 1 16,2 0-2-16,-1 1 0 0,-1 1 0 0,2-1-2 0,-2 2-2 16,0 0-4-16,0 0-2 0,0 0 0 0,0 0-1 0,0 0 2 0,0 0 4 15,-2 2 2-15,2 1 4 0,-3 0 5 0,1 0 3 0,1-1 1 0,-2 3 2 16,-1 1-2-16,0 0 0 0,-1 4-1 0,-1-3-2 16,1 3-2-16,-3 2-5 0,-1 0-4 0,1 2-8 0,-3 3-9 0,-2-3-8 15,0 4-7-15,-2 0-7 0,0 3-6 0,-2 0-2 0,-2 0-4 0,-1-1-3 16,-2 4-4-16,1-2-3 0,-3 2-4 0,2 1-6 0,-3-2-7 0,2 1-14 15,-2 1-18-15,2-2-23 0,-1 3-27 0,2-4-35 0,-1 2-41 16,3-1-68-16,1 1-83 0,2-4-85 0,-1 3-87 0,4-3-43 0,0-3-23 16,3 3-7-16</inkml:trace>
  <inkml:trace contextRef="#ctx0" brushRef="#br0" timeOffset="325300.4974">4890 8027 19 0,'-2'-4'450'0,"1"1"12"0,-1-2 11 0,-1 3-80 0,0-3-124 0,1 3-70 15,2-4-42-15,-1 2-25 0,-1 1-12 0,2-1-8 0,0 1-3 0,0-2-6 16,2 1-10-16,-1-2-10 0,-1 1-10 0,2 1-10 0,1-1-10 0,0-1-7 16,0 2-5-16,2 0-4 0,-1-1-2 0,0-1-1 0,2 2-1 15,-1-1-1-15,0 0-2 0,0 1-2 0,0-2-1 0,2 3-2 16,-2 0-3-16,1-2-2 0,-1 2-2 0,0 0-1 0,0 2-4 0,2-1-2 15,-3 2-2-15,0 0-2 0,1 0-1 0,-2 0-3 0,1 3-2 0,-1-1 0 16,0 1-1-16,0 0 2 0,-2 1 0 0,1 1 1 0,1 1 1 16,-3-1 0-16,2 1 1 0,-1 2 1 0,-1-1 2 0,0 3 0 15,0-2 2-15,0 2 0 0,0-1-1 0,0 0 1 0,-1-1 2 16,-1 1-2-16,2-1-1 0,-1 1 0 0,-1 0 0 0,0-1-1 0,1-1 0 16,-2 0-2-16,3 0 0 0,-2-1-2 0,1-1 1 0,1 0-2 15,-2 2 1-15,2-5-1 0,0 1-1 0,0 1 1 0,0-4-2 0,0 5 0 16,2-5-2-16,-2 0 0 0,1 2-1 0,1-2 1 0,1 0 0 15,-2 0-1-15,1 0 1 0,1 0 0 0,0 0 1 0,1 1 0 0,-1-1 0 16,3 2-1-16,-3 0-1 0,3-2 0 0,-1 2 0 0,2 0-1 16,-1-1-2-16,-1 2-1 0,4 0 1 0,-1 2-3 0,-2-2-1 0,1 2-1 15,2 0-1-15,-1 0-2 0,-1 0-1 0,1 3 0 16,-1 0 2-16,1 0 0 0,-3-1 1 0,1 2 2 0,2 0 0 0,-2 0 1 16,-1 0 2-16,-2 1 0 0,1 0 0 0,-1 2 2 0,-2-2 0 15,1 0 2-15,-2 1 1 0,0-1 1 0,0 0 0 0,-3 2 0 0,1-2 1 16,-3 2 0-16,1-4 0 0,-3 3 2 0,-2-2 0 0,1-1 0 15,0 0 3-15,-3 1 0 0,0-2-2 0,1 1 2 0,-4-1 1 0,1-2-3 16,-2 0-1-16,2 0-7 0,-1-1-11 0,1-2-18 0,0 1-25 0,-2-3-34 16,2 0-42-16,-1 0-84 0,3-3-106 0,-2 1-79 0,2-4-64 15,3 0-33-15,0 1-20 0,-1-4-9 0,1-2-3 0</inkml:trace>
  <inkml:trace contextRef="#ctx0" brushRef="#br0" timeOffset="328234.9562">9167 6950 306 0,'-3'0'409'0,"-2"3"12"0,0-3-57 0,0 4-90 0,-2-1-65 0,2 0-52 16,-1 1-28-16,-1 2-18 0,-2 2-5 0,1-1 0 0,-1 2 4 0,-2 0 7 16,1 1 2-16,-1 2 3 0,-1 2-5 0,0 1-9 0,-2 0-8 15,-2 1-8-15,1 2-8 0,-1-1-8 0,-3 3-9 0,3-2-6 16,-3 3-8-16,-3 1-6 0,3-1-6 0,-3 0-7 0,0 3-5 16,-1-1-9-16,1-1-15 0,-3 1-17 0,2 2-27 0,-3-2-31 0,2 2-44 15,-1 1-49-15,1-2-96 0,-1 3-116 0,0 0-80 0,2-2-60 16,0 0-31-16,-1 1-17 0,2-2-10 0</inkml:trace>
  <inkml:trace contextRef="#ctx0" brushRef="#br0" timeOffset="329015.7079">8840 7788 138 0,'-5'0'525'0,"1"-2"10"0,0 1 11 0,-1 1 14 0,2-2-104 0,-1 1-159 0,2 1-86 15,-1-1-52-15,2 1-29 0,-1-3-22 0,2 3-9 0,0 0-6 16,0 0-5-16,2 0-5 0,-1 0-10 0,1-3-10 0,-1 2-12 16,3 1-14-16,0-1-10 0,-1-1-9 0,2 2-7 0,1-2-4 0,2-1-1 15,2 2-1-15,-2 0 0 0,1-2 0 0,2 0 1 0,0 3 1 16,-1-2 0-16,2-1-1 0,1 2 1 0,-2-1-1 0,0 1-2 15,0-1 1-15,0 1-1 0,-1 1-2 0,-1-2 0 0,-1 2-4 0,0 0-1 16,-2 0-3-16,2 2 0 0,-3-2-1 0,-2 3-1 0,2-2-1 0,-4 2 1 16,1 0 0-16,-2 2 2 0,-2 0 0 0,1 3 1 0,-4 0 3 15,2 0 1-15,-2 2 2 0,-1 0 3 0,-2 1 1 0,0-1 1 16,0 3 1-16,0 0 0 0,0 0 1 0,-4-1 1 0,4 2 0 0,-2-2-1 16,1-1-1-16,1 2-1 0,0 0-2 0,2-4-1 0,-2 0 1 15,3 0-2-15,2-1-1 0,0-2 0 0,1 2 0 0,1-3 2 0,-1 2-1 16,2-5 0-16,2 3 2 0,-1-3-2 0,2 3 0 0,2-5 0 15,0 2 1-15,1-1-2 0,2-1 0 0,0 2 0 0,0 0-1 0,3-2-1 16,-1 0 0-16,-1 1-2 0,3 0 0 0,-2-1-1 0,1 2-1 16,0-1-2-16,2 2 1 0,-2 0-1 0,-2 0 0 0,1 2 0 0,2-1 2 15,-4 2-1-15,0-1 2 0,-1 2-1 0,0 0 1 0,-2 1 0 16,0 2 1-16,-2-1 1 0,0 1 0 0,-3 0 5 0,0 1 1 16,-1-1 3-16,-4 3 2 0,0-4 1 0,-4 4 2 0,1-1 3 15,0-1 1-15,-3-1 1 0,-3 3 1 0,1-2 0 0,-3-1 0 0,-1-2-1 16,0 1-2-16,-2-2-7 0,1-1-10 0,-1-1-16 0,0-2-20 0,0 0-35 15,-1-3-42-15,2 0-88 0,-1-3-111 0,3 0-102 0,-1-3-100 16,-2-2-51-16,5-1-27 0,-2-3-14 0,0-1-7 0</inkml:trace>
  <inkml:trace contextRef="#ctx0" brushRef="#br0" timeOffset="331200.2743">14279 6592 326 0,'-3'-2'444'0,"2"2"8"0,-1-2-76 0,0 2-120 0,-1-1-72 0,3 1-46 0,0 0-27 0,0 0-22 15,0 0-11-15,0 0-5 0,0 0-4 0,-2 0-3 0,2 0-3 16,0 0-5-16,-1 0-9 0,-1 1-6 0,2-1-6 0,-1 2-5 16,-1-2-2-16,2 0-2 0,-2 2 3 0,1-2 1 0,-2 3 5 0,0-1 4 15,0-1 3-15,0 2 5 0,-1 0 5 0,1 0 5 0,-2 0 4 16,2 2 5-16,-2-2 4 0,-2 3 3 0,0-2 1 0,-2 2 3 0,1-2 1 15,-5 4-2-15,4-1 1 0,-7 3 0 0,2-3-3 0,-4 4-2 16,-1-1-6-16,-1 2-4 0,-4 1-4 0,-1 1-5 0,-1 1-3 0,-4 1-6 16,0 1-6-16,-3 1-4 0,-3 1-12 0,1 2-14 0,-3 1-20 15,0 0-24-15,-3 2-32 0,2 0-39 0,-3 4-57 0,2-3-71 0,0 2-110 16,0 0-134-16,1 1-69 0,4 0-39 0,2 1-21 16,1-2-11-16,2-1-3 0</inkml:trace>
  <inkml:trace contextRef="#ctx0" brushRef="#br0" timeOffset="332084.9737">13909 7246 115 0,'-1'0'537'0,"-1"0"12"0,1 0 14 0,-3 0 14 0,4-1-89 0,-1 1-140 0,-1-2-82 0,2 2-51 0,0 0-33 15,0 0-22-15,0-2-13 0,2-1-7 0,-1 1-7 0,-1 2-8 0,4-2-10 16,-3 1-10-16,1-1-13 0,-1 0-14 0,3 1-13 16,-1 0-12-16,1-1-10 0,1 1-9 0,0-2-6 0,1 1-7 0,-1 1-4 15,4-1-4-15,-1 1-1 0,0-1-3 0,2 2-1 0,-1-1-3 16,2-1 0-16,-1 2-2 0,-1-1-1 0,1 1-2 0,-1 0-1 0,0 0-2 16,-1 1-2-16,1-1 0 0,-3 3-2 0,1-1-2 0,-2 1 0 15,0 0-1-15,0 0-1 0,-2 1-1 0,0 1 1 0,-1-2 0 0,-2 4 1 16,0-1 1-16,0 1 1 0,-2 0 0 0,-2 0 1 0,0 2 2 15,-2 0 0-15,-2 2 2 0,-1-2-1 0,-1 1 2 0,2 0 0 16,-3 2 0-16,-2-2-1 0,2 2 0 0,0-2 0 0,-1 1-2 0,-1-1 1 16,4 0-1-16,-1 0 1 0,-1-1-1 0,3 0-1 0,0-2 1 15,3 1-2-15,-1-2-1 0,2-2-1 0,0 1-2 0,1-1-1 0,2 1-2 16,1-4-1-16,0 2 1 0,0 1-1 0,1-4 1 0,2 3-1 16,2-2-1-16,-2-1 2 0,3 1-1 0,1 1 1 0,-1-1 3 15,4 1 1-15,1 0 2 0,-3-2 0 0,1 5 2 0,2-5 0 16,0 2-1-16,1-1 0 0,-2 2 1 0,0 0-1 0,1 1-1 0,0 1 0 15,-1 0 0-15,-2-1 0 0,2 2-1 0,-2-1 2 0,0 3-1 0,0 0 0 16,-2 0 0-16,-2 0 2 0,-1 0 2 0,-2 1 2 0,-1 0 3 16,-1 2 2-16,-2-5 2 0,-4 4 0 0,-4 0 1 0,0-3-1 15,-4 3 1-15,-2-2 0 0,-1-1 0 0,-2 1 1 0,-2-2 1 0,-3 0-10 16,0-3-15-16,-2 0-29 0,0 0-39 0,0-2-82 0,-1-2-109 16,-1-2-109-16,-1-2-107 0,0-2-56 0,-2-2-27 0,2-3-16 15,-3-3-9-15,-1-2-8 0</inkml:trace>
  <inkml:trace contextRef="#ctx0" brushRef="#br0" timeOffset="334649.4254">2177 9445 55 0,'2'-5'464'0,"-2"3"16"0,2-3 13 0,-1 3-31 0,-1-1-56 0,2-1-81 15,-2 1-94-15,2 1-51 0,-1-1-30 0,-1 2-15 0,2 0-8 16,-2-2-6-16,1 3-8 0,1 0-9 0,-2-2-14 0,2 2-15 16,-2 0-15-16,0 0-13 0,0 0-10 0,0 0-9 0,1 0-7 0,-1 0-7 15,2 2-5-15,-2-2-2 0,1 3-1 0,1-2 2 0,-2 2 2 0,3 0 1 16,-2 0 4-16,-1 4 0 0,0-3 2 0,2 4 2 0,-2-1 2 16,2 3 1-16,-1 1 2 0,-1-1 2 0,0 2 2 0,0 1 0 0,0-1-1 15,0 3-1-15,0 1-3 0,0-1-2 0,-1 2-6 0,-1-1-3 16,2 2-6-16,-2-2-9 0,2 2-11 0,-4-2-11 0,2 4-15 0,1-4-15 15,-1 2-19-15,-1-1-24 0,1 2-25 0,1-3-32 0,-1 0-34 0,-1-2-54 16,3 3-62-16,0-4-81 0,0 0-91 0,0-2-49 0,0-2-28 16,0 0-8-16,0-6 3 0</inkml:trace>
  <inkml:trace contextRef="#ctx0" brushRef="#br0" timeOffset="335132.9883">2236 9448 340 0,'2'-8'538'16,"-1"-1"12"-16,-1 1 8 0,2 0 8 0,-2 2-110 16,3-2-169-16,-1 3-93 0,-1 0-55 0,1 1-32 0,1-1-20 0,0 3-10 15,2-1-9-15,1-1-10 0,-1 3-14 0,0-3-14 0,1 4-13 0,-1 0-11 16,4 0-10-16,-3 0-5 0,4 4-4 0,-2-1-1 0,0 0 0 0,-2 1 0 16,2 1 1-16,-1 1-1 0,0 0 1 0,-2 0 0 0,1 0 2 15,-2 4 0-15,-1 0 1 0,-2-1 1 0,1 1 3 0,-2 2 3 16,0 0 1-16,0 0 4 0,-3 0 1 0,0 1 3 0,-1 1 3 0,-2-1 1 15,1 0 1-15,-4 1 2 0,1-1 2 0,0 2 0 0,0-2-1 0,0-1 0 16,-1-2-1-16,1 2 1 0,0-1-3 0,0-2-1 0,3-1-1 16,-1 2-1-16,1-5 0 0,-2 2 1 0,3-3 1 0,1 1 1 0,0-3 2 15,1 2 1-15,1-3 3 0,-1 2 3 0,2-3 2 0,0 0 0 16,0 0 1-16,0 0-3 0,3-1-3 0,-1-1-5 0,1-1-3 0,0 1-3 16,1 0-5-16,1-3-3 0,0 2-4 0,0-1-4 0,1-1-5 0,1 3-4 15,-1-3-3-15,2 2-4 0,-2-1-1 0,2 1 0 0,0-1 2 16,0 3 2-16,0-1 0 0,0 2 1 0,1 0 0 0,-1 2 2 0,-1-1 1 15,1 3 1-15,-1-1 2 0,1 2 0 0,0 2 3 0,-1-2 0 16,0 3 2-16,1-1 1 0,-3 2 1 0,0 0 1 0,1 1 0 0,0 2 2 16,-3 1 1-16,-1 0 1 0,-2-1-1 0,0 3 1 0,0 0 0 15,-2 0 2-15,-1 0 3 0,-3 0 1 0,0 1 4 0,-2 0 1 0,1-1 2 16,-3-2 3-16,0 0 5 0,-3 1 5 0,1-3 5 0,-1 3 6 0,-1-4 4 16,1 0 5-16,-1-1 4 0,-2-3 1 0,2 0 3 0,1-3 0 15,-1 0 1-15,0-1 0 0,1-2-1 0,1-2-7 0,-1-1-12 0,2-1-17 16,3-2-23-16,0 0-28 0,-2-2-33 0,3 0-42 0,2-4-47 0,2 3-80 15,0-3-94-15,1-1-94 0,2 1-96 0,2-1-48 0,-1-3-26 16,4 2-8-16,0-1-2 0</inkml:trace>
  <inkml:trace contextRef="#ctx0" brushRef="#br0" timeOffset="335406.6094">2729 9665 250 0,'0'-7'564'0,"-1"2"15"0,-1 0 12 0,2-2 11 0,0 2-76 0,0 0-119 0,0 0-104 0,2 0-91 0,-1 2-54 0,-1-2-34 15,2 2-19-15,1 0-11 0,-1 1-9 0,1-1-13 0,0 1-17 16,0-1-20-16,3 1-21 0,1 0-18 0,-1-1-18 0,1 3-14 0,2 0-13 15,0-2-15-15,1 2-15 0,2-2-12 0,0 2-16 0,-1 0-17 0,4 0-19 16,-3 2-19-16,0-2-24 0,-1 2-27 0,0 1-30 0,0-1-34 16,-1 1-42-16,-4 2-49 0,2-2-55 0,-3 1-59 0,-2 2-22 0,-3-1-4 15</inkml:trace>
  <inkml:trace contextRef="#ctx0" brushRef="#br0" timeOffset="335567.0637">2753 9784 324 0,'-5'5'499'16,"-1"-3"23"-16,3 1-57 0,1 1-95 0,2-3-64 0,0-1-50 15,0 2-28-15,2-2-21 0,1 0-12 0,3 2-3 0,-1-2-11 0,1 0-14 16,2 0-16-16,2 0-19 0,1-2-22 0,2 2-20 0,0 0-16 16,2-2-14-16,4 1-17 0,-3-3-18 0,4 1-26 0,1 1-31 0,-2 0-41 15,3-1-49-15,0 0-91 0,1 0-112 0,-2 0-101 0,1 0-94 0,-1 0-48 16,-2 0-26-16,0-1-12 0,1 0-9 0</inkml:trace>
  <inkml:trace contextRef="#ctx0" brushRef="#br0" timeOffset="335949.3585">3408 9406 415 0,'0'-9'526'0,"0"2"15"0,0-1 9 0,0 4 7 0,0-2-111 0,1 2-173 15,-1 1-93-15,2-1-55 0,-2 3-28 0,1-1-15 0,-1 2-6 16,2 2-1-16,1-1-2 0,0 3-2 0,-2 1-6 0,1 3-10 0,1-1-5 16,-1 4-4-16,0 2 1 0,-1 2 2 0,1 1 8 0,-1 4 8 15,-1 1 6-15,0 1 6 0,-1 3 3 0,-1 0 2 0,1 3-2 0,-3 1-4 16,1 1-7-16,-2 2-3 0,-2-1-8 0,2 1-6 0,-2 1-8 0,1 0-9 15,-3 1-6-15,3 0-4 0,-3 3-4 0,1-3-2 0,2 3-2 16,-3-3-2-16,2 0-2 0,1 1 0 0,0-2-3 0,0 0-4 0,1-3-6 16,3 0-9-16,-1-5-9 0,3 0-10 0,0 0-13 0,0-6-17 15,3-1-18-15,2-3-20 0,-2-1-28 0,5-1-30 0,0-7-40 0,-2 0-48 16,2-3-77-16,3-2-90 0,-1-3-84 0,1-3-77 0,1-2-37 16,-2-2-11-16,2-4-2 0,-2-3 7 0</inkml:trace>
  <inkml:trace contextRef="#ctx0" brushRef="#br0" timeOffset="336835.015">3444 9424 164 0,'4'-10'473'0,"-2"-1"10"0,-1 2-8 15,3 0-17-15,-1 1-103 0,0-1-146 0,2 1-75 0,0 1-40 16,2-2-22-16,1 4-12 0,-1-3-4 0,1 3-4 0,4 0-3 0,-2-1-6 15,1 1-9-15,1 1-10 0,3 0-6 0,-1-1-3 0,2 1-3 16,1 1-1-16,1 1 1 0,2-1-2 0,-1-1 1 0,2 4 1 0,1-3 2 16,0 3 0-16,1 0 2 0,4-2 0 0,-3 0 1 0,5 2 1 0,-1-1-1 15,4 1-3-15,3-2 1 0,2 0-2 0,1 1-1 0,2-1-1 16,4 0-2-16,2-1-1 0,3 3-3 0,3-3-1 0,2 0-4 16,1-1-4-16,5 2-3 0,0-1-5 0,2 1 1 0,3-1 2 0,0 0 2 15,4 0 2-15,-1-1 0 0,5 1 3 0,1 0 0 0,2 0-1 0,1-1 1 16,3 1 1-16,0-1 0 0,4-1 0 0,-2 2 1 0,2-1-1 15,3 1 0-15,-2-2-1 0,2 0 0 0,1 2 1 0,-1-2 0 16,-1 1-1-16,4-1-1 0,-1-1 1 0,1 0-1 0,1 1-1 0,-1-2 0 16,2 2-1-16,-2-2 1 0,2 2 1 0,-2-4-2 0,3 4 2 0,-3 0-2 15,-1-1 1-15,-1 0-1 0,-1 0 2 0,-2 0-1 0,2 2 1 16,-3 0 1-16,3-1 0 0,-3-2 0 0,1 5 1 0,0-3 2 16,-2 3 2-16,-1-3-4 0,2 2-6 0,-5-1-1 0,3 1 1 0,-3 1 2 15,0-1-1-15,0 3 3 0,-3-2 0 0,1 2 2 0,2-1 1 0,-3 1 2 16,3 0 1-16,-1 0 1 0,2 0 1 0,1 0-1 0,-2 0 3 15,2 0-4-15,0 1-6 0,-1-1 0 0,2 2 4 0,-3-2 1 0,0 0 2 16,3 3 3-16,-2-3 1 0,0 1 1 0,2 0 2 0,-3 2 1 16,5-1 0-16,-2 0 1 0,3-1 1 0,-2 3-1 0,4-1 2 0,-2-1-3 15,2 3-3-15,1-3 0 0,-1 3-1 0,-1 0-1 0,3 0-1 16,-1 0-1-16,0 1 1 0,1 0 0 0,1 0-1 0,-2 2 1 16,1-1-1-16,-1 1 2 0,1-1 1 0,-5 0-2 0,1 3-4 0,-1-3 1 15,-4 2 4-15,-2 0 1 0,-1 0 2 0,-5-2 1 0,-3 3 3 16,-3-3 2-16,-2 0 2 0,-6 3 3 0,-2-3 5 0,-3-1 4 0,-2 2 5 15,-5-3 3-15,-4 2 3 0,-4-1-3 0,-1-2-5 0,-4 1-3 16,-1 0-3-16,-5-2-2 0,-2 1-4 0,-5-1-1 0,-1-1-2 16,-1 1-2-16,-6-1-3 0,2 0-4 0,-4 1-2 0,-2-1-1 15,0-1-1-15,-4 1-1 0,1-1-1 0,0-1 2 0,-2 1 1 0,1-1 0 16,-3 1 3-16,2 1 1 0,-2 0 2 0,1-1-1 0,-2 2 1 0,3-1 2 16,-1-1-1-16,-1 1 1 0,1 1 0 0,1-1 2 0,0 2 0 15,2-1 0-15,-1 0-1 0,3 1 0 0,-2 0-1 0,1 0-1 16,1 1-1-16,-1-2 1 0,3 1-1 0,1 1-1 0,-2 0 1 0,3 0-3 15,-2 0 0-15,1-2-1 0,2 2-2 0,-2-2 1 0,1 2 0 16,0-2 0-16,0 1 0 0,-1-1 1 0,1 2 1 0,-2-2 1 0,1 1 3 16,-1 1 0-16,-1-4 4 0,0 3 3 0,1-1 4 0,-2-1 2 15,-1 1 2-15,1 1 4 0,-1-1 2 0,0 1 5 0,-1 1 2 16,-1-1 3-16,0 2 2 0,1 1 2 0,-2 0 0 0,0 1 1 16,-1 2 2-16,-1 2 0 0,2 0-1 0,-2 3 2 0,-1 1 1 0,0 1 0 15,-1 2-1-15,-2 3-2 0,2-1-1 0,-3 4-2 0,1 2-2 0,-2-1-4 16,2 3-2-16,-2 2-6 0,-1 1-4 0,-2 2-4 0,2 0 0 15,-1 3-1-15,-1-3-2 0,-1 4 0 0,1-2-2 0,0 0-1 0,0 1-1 16,-1-3 0-16,3 3-1 0,-1-2 1 0,-1-1 1 0,1-2 1 16,0-3 2-16,-1 1-2 0,0-2-2 0,1-2-8 0,0-2-8 15,-1-2-16-15,0 1-22 0,-1-5-24 0,1-1-28 0,-2-2-37 0,0-1-43 16,-2-3-75-16,-3-3-90 0,0-1-114 0,-2-2-124 0,-1-2-64 16,-4-3-34-16,-1-2-14 0,-4-2-5 0,1-2 8 0</inkml:trace>
  <inkml:trace contextRef="#ctx0" brushRef="#br0" timeOffset="337951.126">3780 10459 94 0,'-12'2'116'0,"4"-1"8"0,-2 1 7 0,1-2 4 0,1 1 3 0,0 1-1 0,-1-2-2 0,2 1-2 0,1-1-4 16,-2 0-3-16,3 0-2 0,-4 0-1 0,4 0-1 0,-1 0-2 15,-1 0-3-15,0 0-4 0,2 0-4 0,-1 0-3 0,-1 0-6 0,1 0-5 16,-2 0-3-16,3 0-7 0,-1 0-4 0,1 0-6 0,0-1-4 0,-2 1-5 15,2 0-7-15,2-2-6 0,-1 2-5 0,1-1-4 0,0 1-4 0,1 0-4 16,1 0-3-16,-1-2 0 0,2 2 0 0,0 0 0 0,0 0 3 16,0 0 2-16,2 0 1 0,-1-1-1 0,1-1-2 0,1 2-2 15,2-1-4-15,0-1-3 0,2 2-3 0,0-1-3 0,3-3 0 0,1 3-3 16,3 0 0-16,2-2-3 0,1 1-2 0,5-1-3 0,3 0-3 0,1 0 0 16,6 0 1-16,2 1 1 0,4-3 3 0,3 2 1 0,6-1 4 15,3-1 0-15,5 2 1 0,5-2-2 0,2-1-2 0,4 1-3 0,5 1-3 16,5-2 1-16,3 2 3 0,3-2 0 0,5 0 3 0,3 1-1 15,8-1 1-15,3 2-3 0,7-2-3 0,1 2-4 0,5-1-6 0,1 0 3 16,7 2 5-16,4-1 4 0,4 1 6 0,0-1-2 0,2 1-2 16,1 2-5-16,3 0-4 0,-2-1 0 0,5 2 1 0,-1-1 5 15,1 1 5-15,0 0 4 0,2 0 6 0,1 1-3 0,-1-1-6 0,1 2-6 16,-3-2-6-16,2 1 0 0,-1 0 3 0,-2 1 3 0,-1-1 5 16,-2 1-1-16,-1 0-3 0,-3-2-4 0,-2 1-6 0,-6-1-6 0,-3 2-8 15,-2-2 0-15,-2 0-2 0,-1 0 4 0,-7 0 3 0,-3 0-2 16,-5 0-5-16,0-2-4 0,-3 2-6 0,0-1-2 0,-4-3-1 0,-3 3 0 15,0-1 1-15,-3 0 4 0,-4-1 2 0,-1 0 2 0,-2 0-1 0,-5-1-1 16,0 2-2-16,-5-1-1 0,-2 1 2 0,-3-1 2 0,-2 2 3 16,-4-1 3-16,-1-1 2 0,-4 3 3 0,0 0 2 0,-5-3 4 15,-2 2 1-15,-1 1 3 0,0-1 3 0,-3 1 3 0,-1 0 3 0,-1 0 1 16,-3 0 1-16,1 0-1 0,-2 1 0 0,1-1-1 0,-3 1-1 16,1 2 0-16,-1-3-1 0,0 0-1 0,-4 0 0 0,2 2-2 15,-3-1 1-15,2 2-2 0,-2-1 1 0,-1-1-1 0,-3 1 1 0,1-2-1 16,-3 1 0-16,0 1-1 0,-2-1 0 0,-2 0 1 0,-2-1 0 0,-1 2 0 15,-1 0 0-15,-2-2 1 0,-1 1-2 0,-1-1 0 0,-2 2 1 16,-2-1-2-16,-2-1 0 0,2 0 1 0,-2 0-1 0,-1 0-3 16,-2 0-3-16,2 0-4 0,-2 0-5 0,2 2-8 0,0-1-10 0,-1-1-9 15,0 2-12-15,0-2-12 0,3 1-13 0,-1 0-16 0,2-1-17 16,0 3-23-16,0-1-23 0,1 0-39 0,2-2-46 0,-1 1-81 16,2-1-96-16,0 0-56 0,-1 0-33 0,-1 0-14 0,0-1 0 0</inkml:trace>
  <inkml:trace contextRef="#ctx0" brushRef="#br0" timeOffset="339133.8269">4000 9663 15 0,'3'-5'445'0,"-3"0"9"0,2 1-53 0,1-1-86 0,-1 1-58 0,-1 0-43 0,1-1-24 15,1 2-12-15,-1-1-7 0,-1 1-1 0,1-2-5 0,1 2-5 16,-2 0-8-16,-1 0-10 0,2 1-10 0,-2 0-7 0,0-1-8 0,0 1-8 15,0 1-9-15,0-1-6 0,0 0-10 0,-2 2-8 0,1 0-9 16,-2 0-7-16,1 0-7 0,-1 0-8 0,-2 0-5 0,2 4-5 0,-2-3-6 16,-3 3-4-16,1 0-3 0,-1 0-2 0,0 1-2 0,-2 1-3 0,-1-1 0 15,0 3 0-15,0 1-1 0,0 1 0 0,-2 0-1 0,1 2 0 16,2 0-2-16,0 0-2 0,-2 1-1 0,4-1-2 0,0 2 0 0,-1 1-1 16,1 0-2-16,3-2 0 0,-1 2 1 0,1-1-1 0,2 3 2 15,0-3-1-15,3 0 2 0,0 0-1 0,0 0 0 0,3 0-1 16,0-1 0-16,2-2-3 0,1 1-3 0,-1-1-3 0,3 1-3 0,1-3-4 15,-1-1-4-15,5 0-4 0,-1-2-4 0,0-2-3 0,1 1-3 0,2-2-4 16,2-3-2-16,-1 0 0 0,1-2 0 0,-1-1 1 0,3 0 1 16,-1-3 4-16,-1 1 4 0,0-3 4 0,-1-1 4 0,1-3 4 0,-2 2 4 15,-3 0 3-15,0 0 4 0,-1-1 4 0,-2-6 1 0,-3 5 3 0,-1-5 0 16,-2 2 2-16,-1-1 0 0,-2-2 0 0,-2 1-2 0,-1 0 1 16,-2-1-3-16,-1 2 0 0,-3-3-2 0,1 3-2 0,-4 0-1 0,2 1 0 15,-1-1-2-15,-1 0-3 0,0 4-11 0,1-1-15 0,-2 2-21 16,2 3-24-16,1-2-35 0,1 3-38 0,1 0-52 0,0 4-63 0,2-1-90 15,0 1-109-15,1 1-58 0,5 2-34 0,0 0-16 0,0 0-7 0</inkml:trace>
  <inkml:trace contextRef="#ctx0" brushRef="#br0" timeOffset="339434.749">4545 9475 437 0,'5'-12'614'0,"-2"2"16"0,1-3 17 0,-1 4 18 0,0-1-53 0,0 0-88 0,-1 4-104 0,2-2-113 16,1 2-66-16,-3 0-43 0,-1 2-24 0,1 0-14 0,1 0-13 15,-1 3-12-15,-1-1-13 0,1 2-17 0,1 2-18 0,-1-1-17 0,1 4-16 16,1-1-16-16,-1 5-11 0,-1-1-10 0,1 4-3 0,0 1-1 16,-1 3 3-16,1 1 2 0,-1 2 4 0,-1 4 5 0,-1 0 2 0,-1 2 0 15,1 2 0-15,-3 2-1 0,-1-1-2 0,1 1-1 0,-2 2-3 16,-2 1 0-16,0 1-4 0,1 0-4 0,-2 0-2 0,-1-2-5 0,1 2-1 15,1 0 0-15,-1-1-2 0,-1 2 1 0,1-5-3 0,0 0-2 0,2 0-9 16,-2-2-12-16,3 1-18 0,-1-4-18 0,1-1-26 0,2 0-30 16,-2-4-31-16,2-1-35 0,-1-1-46 0,2 0-53 0,0-3-86 0,2-2-105 15,2-1-98-15,-2-2-97 0,3-4-42 0,0 0-16 0,2-1 4 0,1-2 11 16,-1-2 21-16</inkml:trace>
  <inkml:trace contextRef="#ctx0" brushRef="#br0" timeOffset="339983.0849">4682 9728 205 0,'-5'-5'556'0,"0"-3"12"0,2 2 14 0,-2-2 14 0,-1 3-64 15,4-1-103-15,-1-1-94 0,0 2-88 0,3-1-55 0,0-1-37 16,0 2-18-16,0 1-11 0,3-3-9 0,-1 2-6 0,1 1-12 0,3 0-14 16,-1-1-15-16,1 2-17 0,2-1-16 0,1 1-16 0,1 1-12 15,1-1-11-15,1 0-7 0,1 2-3 0,-1-1-4 0,3 2-2 0,-2 0 0 16,-1 0 0-16,1 0-1 0,1 3-1 0,-4-1-2 0,1 1-1 15,0 0-1-15,-3 0-1 0,-2 1 2 0,-1-1-1 0,-2 3 0 0,2-2 2 16,-4 3 2-16,-1 1 3 0,0-3 1 0,-3 2 2 0,-1 3 4 0,-1-3 5 16,-2 2 1-16,1 0 3 0,-2 2 3 0,-3-2 3 0,3-1-1 0,-1 1 3 15,-2 1 0-15,3-2-1 0,-2 2 0 0,1-3 0 16,3 1 0-16,-1-2-2 0,2 1 1 0,2-2-1 0,0 0 2 0,-1 0 0 16,2-1 1-16,2 1 1 0,2 0-2 0,2-2-2 0,1 0-2 0,0-1-4 15,1 2-1-15,2-1-3 0,1-2-2 0,2 2-2 0,1-1-2 0,0-2-3 16,1 1-3-16,2 1-3 0,0-2-2 0,-1 1 0 0,0 0-1 15,0-1 0-15,-1 2 2 0,1-2 1 0,-3 3 0 0,-1-1 3 0,-1-1 0 16,1 2 1-16,-2 0 2 0,-2 0-1 0,-1 2 1 0,-1-2 1 16,0 2 1-16,-3-1 3 0,-1 1 3 0,0 2 4 0,-3-1 3 0,-3 1 5 15,1-1 2-15,-3 2 5 0,0-2 2 0,-4 1 3 0,2-1 1 16,-3 0 2-16,-1 1 3 0,0 0 1 0,0-2-1 0,1 2 1 0,-1-2-4 16,1 0-3-16,-1-3-10 0,1 1-14 0,2-2-20 0,0 2-21 0,2-3-35 15,-1 0-37-15,1 0-50 0,4-3-56 0,0 0-98 0,2 0-118 16,0-4-77-16,3 1-54 0,0-3-28 0,2-1-11 0,1 0-1 0</inkml:trace>
  <inkml:trace contextRef="#ctx0" brushRef="#br0" timeOffset="340265.7223">5325 9397 304 0,'6'-6'625'0,"-1"0"16"0,-2 2 16 0,0 0 16 0,0-1-40 0,-1 1-67 15,1 1-117-15,-1 3-143 0,-1-2-81 0,1 2-50 0,2 2-26 16,-4-2-14-16,2 3-11 0,1 4-10 0,-1-1-11 0,-1 3-14 0,1 1-14 16,1 1-13-16,-1 6-10 0,-1 0-7 0,1 3-3 0,-2 1-1 15,2 3-1-15,-2 3 1 0,0 0-3 0,0 2-4 0,-2 0-4 16,0 2-5-16,1 3-6 0,-4-2-5 0,2 5-6 0,-2-4-6 0,1 3-3 16,-1 0-3-16,0 0 0 0,0-2-2 0,0 0-4 0,-1 0-7 0,-2-2-9 15,4 2-10-15,-1-5-14 0,0 2-16 0,0-3-17 0,0 0-19 16,1-3-21-16,1-1-21 0,0-3-30 0,1 0-33 0,0-2-43 15,2-2-46-15,0-2-91 0,0-2-112 0,2-1-80 0,1 0-62 16,2-6-23-16,1-1-3 0,0-2 8 0,-1-3 14 0</inkml:trace>
  <inkml:trace contextRef="#ctx0" brushRef="#br0" timeOffset="340732.5787">5604 9660 389 0,'-6'-11'550'0,"2"1"14"15,0-1 12-15,1 2-38 0,0 0-58 0,3 2-108 0,0-3-127 0,0 3-70 16,2 2-40-16,1-3-22 0,0 1-11 0,2 3-7 0,2-2-3 16,0 1-12-16,-1 3-14 0,2-3-16 0,3 2-15 0,-1 0-12 15,-1 2-12-15,2-1-7 0,0 0-6 0,-1 2-2 0,2 0-1 0,-4 0-2 16,2 2 1-16,-1 0-1 0,1-1-1 0,-2 2 0 0,1 2-1 0,-3-2 0 15,2 1 0-15,-1 1 0 0,-1 1 0 0,0-1 0 0,-1 2 0 16,1-2 1-16,-2 4 0 0,0-2 0 0,-2 2 2 0,1-2 0 0,1 1 0 16,0-1 1-16,-3 1 0 0,1 0 1 0,1 1 0 0,-3-1 1 15,2 1 0-15,-1 1-1 0,-1-2 2 0,2 0 0 0,-2-1 1 16,2 2 0-16,-1-2 1 0,1 0 1 0,-1 2 1 0,1-1 0 0,1-1 2 16,1 0-2-16,1-1 0 0,-1 2-2 0,0-3-2 0,3 2-3 15,1-1-3-15,1-1-3 0,-1 0-3 0,3-1-4 0,2 1-3 16,-2 0-1-16,1 0-3 0,1 0-2 0,0 0-1 0,-1 0-2 15,0 0-1-15,0 0 2 0,-1-1 1 0,-1 0 3 0,0 3 4 0,-1-1 4 16,-1-1 4-16,-2 0 7 0,0 2 5 0,-3 0 6 0,0-2 6 0,-1 4 7 16,0-1 7-16,-4-3 6 0,0 1 5 0,-1 1 4 0,-3-1 5 15,-2 1 2-15,0 1 3 0,-2-1-1 0,-2 0 0 0,1-2-3 0,-5 4-2 16,2-1-4-16,-2-5-4 0,0 3-3 0,-1 0-5 0,1-1-7 16,-1-1-8-16,1-1-17 0,0 0-16 0,0 0-24 0,-1-2-27 15,2 1-38-15,0 0-46 0,2-2-95 0,1-2-119 0,0 0-91 16,4-2-78-16,-1 0-40 0,3-2-20 0,1-2-9 0,3-1-1 0</inkml:trace>
  <inkml:trace contextRef="#ctx0" brushRef="#br0" timeOffset="341049.4248">6393 9278 562 0,'5'-9'585'0,"0"1"11"0,-2 2 7 0,0 0 7 0,0 1-90 0,1 2-138 0,-3 0-107 0,1 0-94 16,2 3-51-16,-1 2-27 0,0-1-13 0,1 4-4 0,-1 1-6 15,2 1-7-15,-2 3-6 0,2 2-9 0,-1 3-3 0,1 5-1 0,-2 1 3 16,0 1 3-16,1 4 3 0,-3 3 3 0,2 0-1 0,-3 5-4 16,0-2-4-16,0 6-5 0,-3-1-5 0,0 1-4 0,0-1-7 15,-2 4-6-15,0 0-6 0,-1-1-8 0,1 2-4 0,-3 0-2 0,2-1-1 16,-1 0-2-16,0 0-3 0,2 0 0 0,-1 1-5 0,-1-4-5 0,2 2-5 15,-2-3-5-15,4-1-7 0,-2-4-6 0,3 2-9 0,-1-3-10 16,3-4-18-16,0 1-19 0,0-5-22 0,3-2-20 0,-1-1-25 16,1-4-27-16,0-2-29 0,2-3-32 0,1 1-54 0,2-7-70 0,-1 2-89 15,1-4-100-15,1-3-45 0,0-3-19 0,1-2 0 0,1-2 7 16</inkml:trace>
  <inkml:trace contextRef="#ctx0" brushRef="#br0" timeOffset="341500.121">6727 9694 114 0,'0'-12'577'0,"0"0"15"0,0 0 15 0,1 2 10 0,-1-1 11 16,2 0-116-16,-1 1-180 0,1 0-98 0,1 1-59 0,0 0-31 15,1-1-17-15,-1 1-12 0,3 2-9 0,2 1-14 0,-2-1-14 0,1 2-16 16,1-1-17-16,1 1-15 0,0 3-13 0,1-1-10 0,2 0-10 15,0 0-5-15,2 3-5 0,-3-2-4 0,2 2-3 0,1 2-2 16,-3-1-1-16,1 1-2 0,-2 1-2 0,1 1-1 0,0-1 0 0,-3 2 0 16,-2-1 1-16,1 2 1 0,-2 0 2 0,-1 0 3 0,1 0 2 15,-4 0 3-15,1 1 4 0,-2 2 1 0,0-1 2 0,-2 0 4 0,2-1 0 16,-3 1 2-16,0-1 2 0,1 2 0 0,-2-2 1 0,1 2 1 16,0-2 0-16,-1 1 1 0,3-1 0 0,-1-1 2 0,-1 1-1 15,3-1 1-15,0 0 0 0,0 0 2 0,0 0 0 0,2-2 1 0,-1 3 1 16,2-4 0-16,2 2-1 0,0 0-3 0,4-1 0 0,-1 3-7 15,2-2-3-15,1-1-6 0,0 0-3 0,2 2-5 0,-1-1-1 0,1-1-4 16,2 1-3-16,-2-1-2 0,1 1-3 0,1 0 1 0,-1 0-2 16,-3-1 0-16,0 1 3 0,2 0 2 0,-4 0 5 0,-1 0 6 0,0 0 6 15,-2 0 8-15,-3 0 7 0,2 0 9 0,-5-1 7 0,0 0 7 16,-1 0 6-16,-4 0 5 0,-2-1 4 0,-2 1 3 0,1-1 3 16,-5 2 1-16,-2-3 2 0,0 3-3 0,-2-1-1 0,-3 1-4 0,2-2-5 15,-4 1-11-15,4-1-13 0,-4 0-18 0,2-1-21 0,0-1-25 16,2 0-26-16,-1 2-39 0,3-3-43 0,-1 0-85 0,2 0-107 0,3 0-100 15,1-4-97-15,1 3-49 0,3-4-24 0,0 0-7 16,4 0-1-16</inkml:trace>
  <inkml:trace contextRef="#ctx0" brushRef="#br0" timeOffset="341815.8234">7580 9168 81 0,'8'-12'609'0,"-1"0"17"0,-1 1 17 0,0 2 14 0,-1 0 14 0,0 2-117 0,-1 0-178 0,1 2-104 15,-1 0-67-15,0 1-37 0,2 0-24 0,-1 3-14 0,0 1-7 16,1 3-12-16,1 0-13 0,0 3-13 0,0 1-16 0,1 3-10 0,-2 3-11 16,3 3-3-16,-2 0 0 0,-1 3 1 0,1 2 4 0,0 3-1 15,-2 3 2-15,0 2-3 0,-2 2-2 0,-3 3-2 0,0 3-2 0,0-1-4 16,-2 5-5-16,-1-2-5 0,-2 2-6 0,-2 2-6 0,0 0-6 15,-1 1-5-15,0 0-6 0,-1 0-3 0,-2-1 1 0,1 1-3 0,0-1 0 16,0-1-6-16,-1 1-6 0,-2-2-10 0,4 0-10 0,-1-4-14 16,1 1-13-16,-1-2-17 0,4-2-19 0,-1-1-22 0,1-3-22 15,3 0-33-15,0-4-36 0,3 0-55 0,3-4-62 0,-1-3-110 0,3-1-133 16,1-2-63-16,0-1-27 0,4-4-6 0,0-3 3 0,-2-2 12 16</inkml:trace>
  <inkml:trace contextRef="#ctx0" brushRef="#br0" timeOffset="342282.3993">7885 9431 127 0,'5'-3'543'0,"-2"-2"18"0,-1 1 8 0,1 0 0 0,2 0-82 0,-2 1-123 0,1-2-65 16,1 2-40-16,-3-1-19 0,1 2-12 0,0-1-8 0,1 0-10 15,-1 0-12-15,-2 0-16 0,1 2-16 0,1 1-18 0,0-1-14 0,-2 1-13 16,1 0-11-16,0 1-10 0,-1 0-9 0,1 2-8 0,1 0-7 16,0 3-9-16,1-1-7 0,0 2-7 0,0 2-6 0,0 2-3 0,1 1-4 15,-2 2 0-15,2 0-4 0,-2 1-5 0,0 2-5 0,0 0-7 16,2 1-6-16,-3 2-7 0,1 0-10 0,-2 0-12 0,2 0-14 15,-3 1-19-15,2-2-22 0,-2 3-24 0,0-3-28 0,0 1-28 0,0-1-32 16,-2 1-35-16,2-2-52 0,0 0-59 0,0-1-111 0,0-1-134 16,0 0-71-16,0-3-35 0,0 0-8 0,0-1 5 0,2-2 15 15,0-1 20-15</inkml:trace>
  <inkml:trace contextRef="#ctx0" brushRef="#br0" timeOffset="342598.2453">8693 9111 375 0,'2'-11'538'0,"1"2"16"0,-2 0 14 0,-1 2-77 0,2 0-122 15,-1 2-89-15,-1 0-73 0,2 3-42 0,0-1-30 0,-1 3-12 16,-1 0-2-16,0 0-5 0,2 3-7 0,-1 1-7 0,-1 1-8 0,0 3-8 15,0 2-5-15,0 3 0 0,0 2 1 0,0 2 6 0,-1 2 8 16,-1 2 6-16,2 1 5 0,-1 3 0 0,-1 3-1 0,0 2-6 16,2 2-7-16,-3-1-9 0,2 6-7 0,-2-1-10 0,0 3-7 0,-1-1-10 15,1 4-11-15,-2-1-15 0,-1 0-18 0,0 2-20 0,-2 0-23 16,-2-1-24-16,2 0-24 0,-1 0-18 0,0 0-17 0,-1 0-17 0,-1-4-17 16,3 3-20-16,-1-3-21 0,0-1-24 0,0-3-27 0,1 2-36 0,2-5-39 15,1-2-72-15,2 0-86 0,-1-4-52 0,0-1-35 0,3-1-11 16,-1-5-2-16,2-1 9 0</inkml:trace>
  <inkml:trace contextRef="#ctx0" brushRef="#br0" timeOffset="343132.7843">8840 9380 299 0,'0'-10'542'0,"2"3"16"0,-1 0 16 0,1-1-77 0,0 0-122 0,2 2-81 16,-1 0-56-16,0 0-38 0,1 0-26 0,0 2-15 0,1-1-12 15,0 1-13-15,3 1-14 0,-2-2-18 0,2 3-18 0,0-1-15 16,3 1-17-16,0 2-13 0,0 0-12 0,0 0-10 0,2 0-7 0,1 2-3 15,-3 1-4-15,2-1 1 0,-1 3-3 0,0-2-1 0,0 1-3 16,-2 2 0-16,-1-1-1 0,0 1-3 0,-1-2-1 0,-3 2-1 0,0 0 0 16,-2 0-1-16,-1 1 0 0,-2 0 0 0,0-2-1 0,0 3 2 15,-3 0 3-15,-1-2-1 0,0 1 2 0,-3-1 1 0,2 0 1 16,-4 2 1-16,1-3 1 0,0 4 2 0,-1-4 1 0,1 2-1 16,0 0 0-16,0-1 0 0,2-2 0 0,1 2 0 0,0 0 0 0,2-1 0 15,2-1 2-15,-1 2-1 0,2-1 0 0,0-1-2 0,3 1-1 16,-1 0-2-16,1-2-2 0,2 4 0 0,1-2-3 0,0-1 0 0,2 2-1 15,0-2-1-15,3 2-2 0,-3-1 0 0,3 1 0 0,2-2-2 16,-2 2 0-16,0 0 0 0,1 0 2 0,0 1 0 0,0 0 2 0,-1-2 0 16,-1 5 2-16,1-3 0 0,-3 1 2 0,-2-1-1 0,1 1 0 15,-2 1 2-15,0 0 1 0,-3-1 3 0,-1-1 3 0,-1 2 3 16,-3-1 3-16,0-1 1 0,-3 0 2 0,1 0 1 0,-3 1 2 0,0-2 0 16,-2 0 1-16,-2-1 1 0,1 0 1 0,-3 0-3 0,1-1-4 15,-1-1-8-15,1 1-15 0,-2-3-17 0,2 1-23 0,-1-2-31 16,1-2-36-16,-1 1-53 0,1-3-61 0,4 1-98 0,-1-2-117 0,1 1-67 15,3-4-47-15,1 0-19 0,1-1-10 0,3 0 1 0</inkml:trace>
  <inkml:trace contextRef="#ctx0" brushRef="#br0" timeOffset="343415.8033">9676 9156 237 0,'10'-6'620'0,"-2"0"20"0,-1 0 23 0,1 1 17 0,-3 0 18 0,2 1-107 0,-1 1-168 0,0 0-99 16,-1 1-64-16,0 1-40 0,-1 0-29 0,0 1-17 0,-1 1-11 16,3 2-14-16,-3 2-15 0,0 0-18 0,0 2-18 0,1 2-16 15,-3 2-15-15,1 0-9 0,-2 4-8 0,0 2-4 0,0 3-3 0,-2 2-1 16,-1 2-2-16,-2 2-2 0,0 5-2 0,-2 1-3 0,0 0-3 16,-1 4-4-16,0 1-3 0,-4 3-6 0,2 0-5 0,1 0-5 15,-4 1-6-15,2 0-8 0,0 0-6 0,0 1-11 0,1-1-12 0,-2 0-9 16,4-1-9-16,-2 1-11 0,1-3-13 0,1 3-13 0,0-7-16 15,0 4-15-15,2-4-18 0,0 3-16 0,1-4-19 0,0-1-18 0,2-1-21 16,1-2-22-16,1 3-25 0,1-8-56 0,0 3-70 0,1-3-88 16,1-3-97-16,1-1-41 0,0-1-15 0,2-4 3 0,0-1 8 0,1-4 17 15</inkml:trace>
  <inkml:trace contextRef="#ctx0" brushRef="#br0" timeOffset="343765.7931">9920 9518 252 0,'-2'-3'547'16,"2"-2"22"-16,-2 1 16 0,2-1 14 0,0 2-77 0,0-2-124 0,0 1-72 16,2 1-49-16,-2 1-29 0,2-1-22 0,-1 0-14 0,2 1-12 0,-1 2-17 15,0-1-20-15,-1 0-19 0,2 1-20 0,-1 0-16 0,0 1-16 16,-1 0-15-16,3 3-16 0,0 0-14 0,-1 1-11 0,0 0-9 16,0 4-8-16,1-2-4 0,-1 5-3 0,0-2-3 0,0 4 0 0,-1-1-1 15,2 2 0-15,-2 1-3 0,-1 0 0 0,-1 2-6 0,0-1-7 16,-1 2-15-16,-1 2-16 0,0-3-25 0,0 1-28 0,-1 1-34 15,-1 0-38-15,1 0-53 0,0 0-63 0,0-3-121 0,0 3-152 0,-2-2-78 16,-1-2-44-16,3 1-19 0,-1 0-6 0,1-4 6 0,0-1 12 16</inkml:trace>
  <inkml:trace contextRef="#ctx0" brushRef="#br0" timeOffset="345315.7875">10530 9030 457 0,'0'-4'479'0,"0"3"-27"0,0 0-44 0,0 1-73 0,0 0-86 0,0 0-50 0,0 0-31 0,0 0-17 0,0 0-10 0,1 0-6 16,-1 0-8-16,2 0-8 0,-2 0-13 0,2 0-7 0,-1 1-6 15,-1 0-6-15,2 3-3 0,-1 0-2 0,-1 1 0 0,0 0 5 16,0 4 4-16,0-2 7 0,0 5 8 0,-1-1 8 0,-1 5 5 16,1-1 6-16,-3 2 6 0,1 5-3 0,0-1-4 0,-2 3-6 0,-1 1-6 15,1 3-6-15,-1 2-8 0,-1 2-8 0,1 3-11 0,-3-1-10 16,1 3-7-16,1 4-9 0,-2-2-9 0,1 5-7 0,-1-2-9 15,-1 1-6-15,-1 1-8 0,3 0-7 0,-3 0-6 0,0-1-6 0,3 1-6 16,-1-1-5-16,-1-2-10 0,2-2-11 0,-1 0-13 0,2-5-15 0,-2 1-15 16,4-3-17-16,-1-1-16 0,3-6-22 0,-2 2-24 0,3-5-29 15,-2-3-34-15,4-2-50 0,0 0-61 0,0-4-99 0,3-4-120 0,-2-2-59 16,3-3-29-16,-1 0-7 0,0-4 3 0,3-4 12 0</inkml:trace>
  <inkml:trace contextRef="#ctx0" brushRef="#br0" timeOffset="345634.4544">10738 9508 64 0,'2'-5'512'0,"1"-4"16"16,2 4 18-16,-2-1-57 0,0-1-93 0,-1 2-73 0,1 0-62 0,0 1-37 15,0-1-23-15,-1 3-12 0,-1-3-5 0,1 2-11 0,1-1-10 16,-3 4-11-16,2-3-14 0,-1 3-13 0,-1-2-14 0,0 2-15 16,0 0-12-16,0 0-9 0,0 0-4 0,0 2-1 0,0-2-2 15,-1 3 1-15,-1 2-2 0,1 0 1 0,-1 2-2 0,-1 1-2 0,0 0-2 16,-2 2-2-16,2 2-3 0,-2 0-1 0,0 3 0 0,-1-2-5 16,1 2-5-16,-1 1-7 0,0 1-11 0,-1 2-14 0,1-2-17 0,1 1-21 15,-4 0-21-15,4 2-24 0,0-2-26 0,0 0-26 0,1-1-28 16,0 2-34-16,-1 0-40 0,1-2-59 0,1-2-73 0,2 2-107 0,-1-2-126 15,2-1-60-15,2 0-26 0,-1-2-2 0,2-2 8 0,2 0 17 16</inkml:trace>
  <inkml:trace contextRef="#ctx0" brushRef="#br0" timeOffset="345950.4399">11309 9118 180 0,'3'-12'569'15,"0"3"12"-15,-1 0 11 0,-1 2 9 0,1 1-115 0,1 1-178 16,-1 0-93-16,-2 3-52 0,2 2-24 0,-2 0-12 0,1 2-7 16,-1 2-4-16,0 2-6 0,0 1-9 0,-1 2-3 0,-1 3-4 15,0 3-2-15,-1 2-1 0,1 1 4 0,-1 3 4 0,0 3 3 0,-3 0 1 16,3 3-1-16,-2 0-6 0,0 3-3 0,0 0-6 0,-1 4-4 15,-1 1-9-15,0 0-9 0,1 1-9 0,-1 3-8 0,-2-3-9 0,1 3-8 16,-2-1-6-16,2 2-7 0,-1 0-7 0,0-1-9 0,-1 0-13 16,-1 0-11-16,3-2-14 0,0-1-14 0,0 0-15 0,-1-2-17 15,1-1-17-15,1-1-19 0,1 0-19 0,0-4-25 0,1-1-27 0,2-1-41 16,0-3-45-16,1-2-97 0,1-1-119 0,1-4-76 0,1-1-51 16,3 0-20-16,0-6-3 0,1-1 6 0</inkml:trace>
  <inkml:trace contextRef="#ctx0" brushRef="#br0" timeOffset="346335.0819">11576 9581 541 0,'0'-10'566'0,"0"0"12"0,0 0 12 16,0 2 12-16,0 0-115 0,0 1-177 0,0 1-98 0,0 2-55 0,0-1-31 15,-1 3-16-15,-1 1-8 0,1 1-3 0,-3 1-7 0,1 3-13 16,-2-1-11-16,0 4-14 0,-2-1-12 0,-1 3-13 0,2 0-7 16,-4 1-5-16,-1 4-1 0,1-2 1 0,-1 3-1 0,1-2-1 0,0 2-1 15,0 1-3-15,-1 1-3 0,2 0-2 0,1 1-2 0,-1-2-2 16,2 0 1-16,-1 1-1 0,3 0 0 0,2-3 0 0,-1 1 1 16,2 0-2-16,1-1-5 0,1-1-1 0,1-2-7 0,1 0-3 0,2-2-6 15,1-2-4-15,1-2-7 0,2 2-5 0,-1-4-6 0,5 1-5 0,-1-4-3 16,3 0-2-16,-2-2 0 0,2-1 1 0,0-1 2 0,2-3 5 15,-2-1 5-15,2 0 5 0,-3-1 5 0,-1-2 7 0,2 0 6 16,-1-3 5-16,-2 0 5 0,-3 1 3 0,0-2 6 0,0 0 0 0,0-1 1 16,-4-1 1-16,-2 0-2 0,-2 2-1 0,0-1-2 0,-2-1-1 15,-1 2-4-15,-2 0-4 0,-1 2-14 0,-2 0-16 0,0 1-29 16,-2 0-33-16,0 3-63 0,2 2-76 0,-4 0-106 0,2 2-118 0,0 1-58 16,1 2-29-16,-2 2-16 0,1 0-7 0,2 0-2 0</inkml:trace>
  <inkml:trace contextRef="#ctx0" brushRef="#br0" timeOffset="346715.6857">11997 9278 288 0,'0'-12'445'0,"0"5"-35"0,0-1-64 0,0 3-60 0,0 0-62 0,0 1-36 0,1 0-25 0,-1 2-11 16,0 1-7-16,0 1 0 0,0 0 2 0,0 0 2 0,-1 1-2 15,-1 1 2-15,1 3-1 0,-3 1 2 0,1 0 0 0,-2 3 6 16,0 1 3-16,0 2 7 0,-2 4 6 0,2-1 6 0,-3 3 3 0,-1 1-5 15,1 4-7-15,0 1-9 0,0-1-9 0,-1 5-13 0,2 1-13 0,-2 1-13 16,2 2-11-16,-2-1-15 0,3 5-12 0,-2-2-13 0,-3 0-12 16,3 2-15-16,0-2-10 0,0 3-17 0,0-2-20 0,0 0-18 15,-1 0-20-15,1-1-20 0,0-2-19 0,0 2-21 0,2-5-22 0,-1 0-24 16,1-1-24-16,0-3-33 0,1 1-35 0,2-4-52 0,1-2-64 16,1-1-94-16,1-2-110 0,1-4-53 0,1 0-25 0,1-2-2 0,0-4 9 15,2-2 13-15</inkml:trace>
  <inkml:trace contextRef="#ctx0" brushRef="#br0" timeOffset="347066.8534">12314 9694 95 0,'3'-9'582'0,"-1"2"11"0,0-3 10 0,-1 5 10 15,-1-2 9-15,2 0-116 0,-2 2-180 0,0 2-103 0,0-1-65 0,0 1-38 16,0 2-24-16,0 1-12 0,-2 0-4 0,1 1-9 0,-3 2-12 15,1 1-9-15,0 3-13 0,-3-2-10 0,-2 5-9 0,2-1-6 0,-1 2-1 16,-2 2 0-16,1 0 2 0,0 1 3 0,-3-1 0 0,3 4-2 16,0-2-2-16,2 0-3 0,-1 0-4 0,0 0 0 0,0 2-1 0,3-3 0 15,-1 1-1-15,1 0-1 0,3-1-2 0,-1 0-1 0,0-3-1 16,2 1-3-16,2-1-2 0,0-3-5 0,1 1-2 0,0-1-7 16,2-1-3-16,2-3-7 0,1 1-6 0,1-4-3 0,0 1-4 15,1-4-2-15,2 1-3 0,1-4 1 0,1 1 1 0,-1-3 2 0,1-1 2 16,0-1 5-16,-2 1 3 0,2-4 4 0,-3 0 7 0,1-2 6 15,-4-1 4-15,2 0 5 0,-4 0 4 0,0-1 3 0,-1-1 6 0,-3 0 0 16,-2 1 3-16,-2 0 1 0,-1 1 1 0,-2-1-1 0,-4 2 1 16,1 0-1-16,-2 2 0 0,-2 0-7 0,-1 2-11 0,-1 0-23 15,1 3-28-15,-2 2-47 0,0 2-57 0,1-1-112 0,1 3-139 0,1 2-78 16,-4 1-47-16,5 0-25 0,-2 1-12 0,2 4-7 0,3-2-6 16</inkml:trace>
  <inkml:trace contextRef="#ctx0" brushRef="#br0" timeOffset="347399.2662">12844 9373 477 0,'8'-13'559'0,"1"1"16"0,-2 0 14 0,-1 4 14 16,0 1-100-16,-2-1-158 0,0 2-87 0,-1 2-54 0,-1 1-31 0,-1 0-19 16,1 1-11-16,-2 2-8 0,0 2-8 0,0 3-9 0,-2-1-8 0,1 3-8 15,-1 4-10-15,-1-1-9 0,-3 4-1 0,3 3 3 0,-4 0 5 16,1 4 5-16,-1 2 4 0,0 3 0 0,-1 0-5 0,0 2-9 16,-2 4-10-16,1-1-8 0,-1 3-11 0,1 0-10 0,-3 4-10 0,2-1-8 15,0 1-12-15,0 1-14 0,-2 2-15 0,0-2-16 0,2 2-18 16,1-2-17-16,-2 3-21 0,0-2-22 0,1 0-21 0,-1-1-22 0,3 0-22 15,-1-3-25-15,2 0-28 0,0-1-30 0,2-1-38 0,0-3-38 16,3 0-65-16,1-3-78 0,1-5-69 0,1 2-61 0,1-6-20 16,1-1 0-16,0-3 10 0</inkml:trace>
  <inkml:trace contextRef="#ctx0" brushRef="#br0" timeOffset="348099.6277">12975 9708 101 0,'3'-5'534'0,"-3"2"14"0,3-1 2 0,-1 1-1 0,1-2-89 0,0 2-135 16,0-1-77-16,1 1-51 0,-1-2-31 0,3 0-21 0,2 2-16 15,-2-1-17-15,1-1-14 0,1 5-14 0,1-3-13 0,-1-1-12 0,2 3-12 16,0-3-10-16,0 3-9 0,0-1-6 0,2 2-5 0,-2 0-4 15,-1 0-2-15,2 0 1 0,-3 2-2 0,2-1-1 0,-1 1-1 0,-3 0-1 16,1-1 1-16,-3 3 0 0,1-1 1 0,0-1 2 0,-1 3 4 16,-2-3 3-16,1 3 2 0,-3 0 5 0,0 0 2 0,0-2 1 15,0 2 3-15,-3 1 1 0,1-1 1 0,-3-1-1 0,0 2 0 0,1 0-2 16,-2 0-2-16,1-1-2 0,0 4-3 0,0-4-4 0,0 2-3 16,0-1-4-16,-2-1-1 0,4 3-2 0,-2-3-1 0,1 2-1 15,2-1-1-15,2-1-1 0,-1 2 1 0,1-2-1 0,1 4 1 0,1-4-1 16,2 3-2-16,0 0 0 0,0-2 0 0,1 1-1 0,2-1-1 15,-1 0-2-15,3 2-1 0,-1-1-2 0,0 0 0 0,3 0-3 0,-3 1-2 16,0-1-1-16,0-1 0 0,0 1 0 0,-2-1 1 0,2 1 1 16,-3 0 3-16,-2-1 4 0,1 1 7 0,-2-2 6 0,-2 4 11 15,-2-4 11-15,0 2 11 0,-3-1 9 0,0-2 7 0,-5 1 6 0,0-1 2 16,-1 1 2-16,-4-2 0 0,-1-1 0 0,-1 2-4 0,-4-3-4 16,1 1-21-16,-2-1-31 0,1-1-49 0,-2 0-60 0,-3-1-116 15,1-1-144-15,-2-1-119 0,2 0-107 0,-1-1-55 0,-2-2-32 0,-2-2-17 16,2-1-12-16,-3-1-5 0</inkml:trace>
  <inkml:trace contextRef="#ctx0" brushRef="#br0" timeOffset="349165.8435">3804 8756 291 0,'0'-3'431'0,"0"-1"-32"0,-1-1-52 0,-1 2-59 0,2 1-60 0,0-1-36 0,-2 1-22 0,1-1-14 16,1 2-10-16,-2-1-10 0,2 2-9 0,0 0-13 0,0 0-14 16,0 0-15-16,0 0-13 0,-3 0-11 0,1 0-10 0,1 2-10 0,-2-1-6 15,-1 2-4-15,1 2-4 0,-3-3-2 0,0 3 2 0,1 2 2 16,0 0 1-16,-1 1 1 0,-2 1 2 0,2-1 0 0,-2 3 0 0,1-1-2 0,0 0-4 15,0 2-4-15,1 0-5 0,1 3-2 0,-1-4-2 0,0 3-2 16,-1-1-2-16,4 0-1 0,-2 3-1 0,2-3 0 0,0 1-1 0,1-2-1 16,2 3 1-16,-1-1 0 0,1-1 0 0,1 0-2 0,-1-1 0 15,2-1-3-15,1-1-3 0,2 1-1 0,0-1-3 0,0-2-2 0,2-1-3 16,1-1-3-16,0-1-3 0,0-1-2 0,3-3-2 0,0 1 0 0,1-4-2 16,0 1 1-16,1-3 2 0,1-1 1 0,-3-1 0 0,3-1 1 15,-3-3 1-15,0-2 3 0,0 0 4 0,-3 1 2 0,0-3 3 0,-1 1 4 16,-3-3 3-16,-1 4 1 0,0-5 4 0,-3 2 0 0,-3 0 1 15,0-1 0-15,-1 0-1 0,-3 3 0 0,-1-2-2 0,0 1-1 0,-1 2-4 16,-1 0-7-16,-3 2-8 0,1 1-18 0,1 0-23 0,-3 1-31 0,3 2-38 16,-1 2-57-16,2-1-68 0,0 4-95 0,0 1-107 0,0 1-57 15,2 4-27-15,1-1-16 0,1 2-7 0</inkml:trace>
  <inkml:trace contextRef="#ctx0" brushRef="#br0" timeOffset="350365.6649">4802 8746 47 0,'1'-5'494'0,"-1"3"18"0,0-1-32 0,0 0-54 0,0 0-72 0,0-1-82 0,0 3-47 0,0 0-31 15,0-2-15-15,0 1-8 0,0 2-9 0,2-1-6 0,-2-1-11 0,0 2-11 16,0 0-14-16,0 0-14 0,0 0-14 0,0 0-10 0,0 0-11 0,0 0-9 16,0 0-8-16,0 0-7 0,1 2-6 0,1-1-7 0,-2-1-1 15,2 2-4-15,0 1-2 0,-2-1-2 0,0 2-2 0,0 0-3 16,2 1-1-16,-2 0-2 0,0 4 0 0,2-2 0 0,-2 3-2 0,1-2 1 16,-1 4-7-16,0-1-11 0,0 3-15 0,0 2-19 0,0-2-23 0,-1 3-22 15,-1-1-36-15,0 4-41 0,0 1-84 0,0 0-103 0,-1 0-99 16,0 1-92-16,-1 2-48 0,1-1-25 0,0 0-6 0,1 1 1 0</inkml:trace>
  <inkml:trace contextRef="#ctx0" brushRef="#br0" timeOffset="350849.27">5826 8852 145 0,'-2'-9'523'0,"2"-1"16"0,0 1 14 0,0 1-53 0,0 1-90 15,0-1-79-15,0 1-77 0,0-2-40 0,0 2-26 0,0-1-14 16,0 1-5-16,0 0-10 0,2-1-12 0,-1 1-15 0,-1 0-16 16,2 1-15-16,1 2-15 0,-1-1-14 0,-1-1-13 0,3 3-11 0,-1-1-7 15,1 0-10-15,-1 2-8 0,2-1-7 0,-2 1-6 0,4 2-5 16,-2-2-6-16,1 2-3 0,-2 2-5 0,3-2-3 0,-1 2-1 16,-1 1-2-16,3 0 0 0,-2 1-3 0,-1 1-2 0,0 1 0 0,-2 0 1 15,2 1 1-15,-2 2 0 0,-1 0 0 0,0 2 1 0,-2-1 3 16,-4 1-1-16,2 1 1 0,-3-2 1 0,1 3 2 0,-3-1 1 15,2 0 3-15,-4 3 1 0,1-4 3 0,0 1 2 0,-1-1 0 0,-2 1 2 16,3-2 1-16,0 1 1 0,-1-3 2 0,2 0-1 0,1 0 4 0,1-3 1 16,0 2 2-16,1-4 3 0,2 2 1 0,1-2 1 0,1 1 1 15,1-3 0-15,1 1 0 0,4 0-2 0,-1-2-6 0,1 0-8 0,4-2-12 16,2 0-15-16,1 1-19 0,4-3-21 0,1 1-29 0,2-2-33 16,2 3-47-16,3-2-53 0,-1 0-102 0,3 0-125 0,2 0-83 15,-1-1-63-15,0-1-26 0,1 2-8 0,-1-1 1 0</inkml:trace>
  <inkml:trace contextRef="#ctx0" brushRef="#br0" timeOffset="351298.4091">6686 8787 322 0,'-2'-6'567'0,"1"0"14"0,-1 1 10 0,2-2 9 0,0 0-115 0,2 4-178 0,-1-2-96 0,1 0-57 0,-1 1-28 0,1-1-16 0,1 2-9 16,1-2-6-16,1 3-13 0,0-1-15 0,0 1-14 0,0-1-16 15,1 2-12-15,0-1-10 0,2 1-8 0,-1-1-6 0,2 2-4 16,0 0 0-16,-2 0-1 0,1 0-3 0,0 0 0 0,3 2-1 15,-5-1 0-15,2 2-2 0,-3 0-1 0,1-1-1 0,0 1-1 0,-2 1 0 16,-1-1-1-16,0 2 1 0,0-1-1 0,-3 0 2 0,0 3 1 16,0-2-1-16,0 2 1 0,-3 0 1 0,1-2 1 0,-1 2 2 0,0-1 0 15,1 2 2-15,-1-3 0 0,0 3 1 0,1-2 0 0,-2 0 2 16,2 1 0-16,2 0 1 0,-1 2-1 0,1-3-3 0,0 1-1 16,1 2-1-16,-1-3-4 0,2 2-2 0,2-2-3 0,-1 2-2 0,2 1-4 15,-1-4-4-15,0 2-3 0,3 1-4 0,-1 0-3 0,-2-1-2 0,1-1-3 16,0 1 1-16,0 0-2 0,-2-1 0 0,0 1 2 0,2 0 2 15,-4-2 3-15,-1 2 2 0,0-2 5 0,-4 2 4 0,1-3 4 16,-2 0 3-16,-3 2 3 0,0-1 1 0,-3-2 0 0,-2 1-3 16,-1-1-6-16,-2 0-12 0,-1-1-22 0,-1 1-30 0,0-1-62 0,0-2-81 15,1 0-89-15,-2 0-95 0,5 0-48 0,-2-1-24 0,3 0-12 16,-1-2-7-16</inkml:trace>
  <inkml:trace contextRef="#ctx0" brushRef="#br0" timeOffset="351851.4809">7975 8669 442 0,'-6'-5'486'0,"0"0"11"0,1-1 13 0,0 2-42 0,-1 1-68 0,1-2-92 0,2 2-102 0,-3 2-58 0,3-1-37 0,-2 0-18 0,3 2-8 15,-1 2-7-15,0 0-2 0,1 1-11 0,-1 1-13 0,1 1-14 16,1-1-13-16,-2 4-9 0,0-1-9 0,1 3-3 0,-1-2-2 16,3 3-2-16,-1-1 0 0,-1 2-1 0,2-1-1 0,0 0-2 0,2 1-2 15,-1 0-5-15,-1 3-1 0,3-4-4 0,-1-1-3 0,1 3-4 16,1-3-3-16,1-1-2 0,-2 1-4 0,2-3-2 0,0 0-2 0,2-1-2 16,0-3-2-16,3 0 1 0,-2-1 2 0,1-2 3 0,2 0 3 15,-1-3 5-15,2-2 5 0,-1 0 4 0,1 0 4 0,0-1 9 0,-1-3 7 16,2 2 11-16,-4-5 9 0,3 2 13 0,-2 0 13 0,-2-1 12 15,0 1 9-15,-1 0 13 0,0-2 9 0,0 2 9 0,-2 0 8 0,-1 0 7 16,0 3 7-16,-1-2-2 0,0 4-3 0,-1-2-9 0,0 4-8 16,0-2-14-16,1 0-11 0,-3 3-11 0,2 0-11 0,-2 2-10 15,1 4-12-15,-1-1-8 0,2 4-10 0,0-2-13 0,-1 3-16 16,2 3-16-16,-1 1-20 0,1 1-23 0,0 3-25 0,-1 1-41 0,2 0-44 16,1 3-87-16,-2 1-107 0,2 1-97 0,0 1-92 0,1 0-46 15,4 1-24-15,-4-2-9 0,2-2 0 0</inkml:trace>
  <inkml:trace contextRef="#ctx0" brushRef="#br0" timeOffset="352275.6081">9101 8690 457 0,'-11'-2'569'0,"3"-3"1"0,0 3 9 0,0-3 11 0,2 2-106 0,0 1-165 0,2 0-97 0,0 1-65 0,0-1-35 0,3 2-24 15,1 0-10-15,0 0-2 0,0 0-3 0,1 2-3 0,1 1-9 16,0 0-13-16,1 4-13 0,0-3-12 0,3 1-9 0,0 3-9 0,1 0-3 16,-1 1-1-16,2 0-1 0,3 0 0 0,-1-1-1 0,-1 4-2 0,4-2-1 15,-2 2-2-15,0 0-2 0,1 0-3 0,0-2-1 0,0 2-3 16,-1 2 0-16,-3-2-2 0,3-2-1 0,-3 2-1 0,-1 0-1 16,-1-2-2-16,1 2 0 0,-3-4 3 0,-3 3 2 0,1-3 0 0,-2 0 3 15,-2 0 4-15,2-1 4 0,-3-1 1 0,-1 0 3 0,-1-2 4 16,0 1-1-16,-1-1-1 0,-1-1-3 0,-2-1-6 0,0 0-11 0,-1-2-14 15,-1 0-15-15,0 0-19 0,1-4-22 0,-2 4-23 0,2-3-33 16,-1-1-37-16,0-1-61 0,3 0-75 0,-3-1-89 0,2-1-99 0,2 0-52 16,1 0-31-16,1-2-7 0,2 0 3 0</inkml:trace>
  <inkml:trace contextRef="#ctx0" brushRef="#br0" timeOffset="352415.8352">9207 8707 178 0,'12'-4'524'0,"1"-1"10"0,1 2 6 0,-1-4 0 15,0 4-100-15,4-1-151 0,0-3-84 0,1 4-53 0,2-2-33 16,-2 3-22-16,4-3-29 0,-2 2-30 0,2-2-42 0,-1 3-50 0,3-1-78 16,-2 1-92-16,0-1-110 0,0 0-120 0,0 2-61 0,0-1-31 15,-1-1-18-15,-2 2-8 0</inkml:trace>
  <inkml:trace contextRef="#ctx0" brushRef="#br0" timeOffset="352816.7648">10212 8641 481 0,'0'-6'584'0,"0"2"11"0,-1 0 7 0,-1 0 4 16,1 1-114-16,-1-2-175 0,-1 5-102 0,-1-2-65 0,0 0-38 15,-1 2-22-15,-3 2-12 0,2 0-6 0,-4 1-9 0,2 1-10 0,-1 1-12 16,-1 1-11-16,-1 2-10 0,0 1-7 0,0 0-3 0,0 3-2 16,-1-2 0-16,0 4 0 0,2-1-1 0,0 3 0 0,0-1-3 0,1-1-1 15,1 3-4-15,0-2-4 0,3 0-7 0,0 1-7 0,2-1-7 16,-1 1-7-16,4 0-9 0,0-3-9 0,0 2-6 0,4 0-7 0,1-3-6 16,0 0-6-16,1-2-5 0,1-1-5 0,2 0-2 0,-1-2 1 15,2 1 2-15,-1-3 7 0,2-2 7 0,2-1 8 0,-1 0 8 16,-1-1 7-16,-1-1 8 0,2-1 6 0,-4-3 8 0,2 4 10 0,-1-5 11 15,-2 0 10-15,-1 0 9 0,-1 0 8 0,-2-1 7 0,0 0 5 0,-3-2 4 16,0 2 0-16,-1-1 0 0,-2 1-1 0,-1-1-1 0,-4 0-1 16,2 2-5-16,-3 0-4 0,-1 0-5 0,2 1-6 0,-4 1-9 15,2 1-14-15,0 2-20 0,-2 0-26 0,4 0-34 0,-2 0-37 0,1 2-78 16,1 3-100-16,0-2-91 0,2 2-88 0,-2 2-45 0,3 0-21 16,2-1-10-16</inkml:trace>
  <inkml:trace contextRef="#ctx0" brushRef="#br0" timeOffset="353151.6717">10788 8724 486 0,'7'-6'576'0,"-4"-2"13"0,2 3 15 15,-2-3 14-15,2 1-98 0,-2 2-155 0,2 1-93 0,0-1-65 0,-1 0-38 16,0 0-25-16,0 3-14 0,1-1-11 0,0 0-12 0,0 1-15 16,2 1-16-16,0 1-16 0,1 0-16 0,0 1-15 0,3-1-12 15,-2 3-11-15,4-1-9 0,-2 1-4 0,0 1-4 0,3-1 0 16,-3 4-2-16,3-4-1 0,-4 4 1 0,1 0-2 0,0 0 0 0,0 1 1 16,-1 0-2-16,-1-1 1 0,-3 2 0 0,2-2 0 0,-1 5 0 15,-2-4 2-15,-1 3 1 0,-1-1 0 0,0 1 2 0,-3-1 1 0,0 2 2 16,-3 1 3-16,0-1 1 0,-1 1 1 0,-3 0 4 0,-1-1 1 15,0 1-5-15,-1 2-8 0,-1 1-17 0,-2-1-21 0,-1-1-34 16,0 1-39-16,-4 2-74 0,4 0-88 0,-1-1-109 0,0 1-115 0,0-1-61 16,1 0-31-16,3 1-17 0,-2 0-11 0,4-2 1 0</inkml:trace>
  <inkml:trace contextRef="#ctx0" brushRef="#br0" timeOffset="353984.0485">11813 8790 429 0,'-3'-3'481'0,"0"-1"-14"0,0 2-29 0,1-1-77 0,1 2-102 0,-3-1-57 0,3-1-36 0,-1 3-19 0,-1-2-10 15,0 2-9-15,2 0-8 0,-1 0-8 0,-1 0-13 0,0 0-13 0,-1 2-12 16,-1-1-13-16,-1 3-14 0,-1-1-8 0,0 0-9 0,-1 2-3 16,2 1-2-16,-3 1-3 0,0 0 0 0,3 0-1 0,-2 2-1 0,1-2-4 15,0 5-5-15,2-2-3 0,0 0-3 0,-1 1-3 0,2-1 0 16,1 2 0-16,1-2 2 0,0 3 0 0,2-1 1 0,2 0-2 0,0-2-1 16,1 1-3-16,1-1-4 0,2 1-4 0,1-1-4 0,-1 0-2 15,2-2-6-15,3 0-3 0,-1-3-5 0,2 2-2 0,-1-4-4 16,1 2-2-16,3-2-1 0,-2-1-1 0,1 0 3 0,0-2 3 0,0-2 2 15,-2 0 4-15,0-2 5 0,1 0 4 0,-4-2 4 0,0 0 6 0,-2-2 6 16,-1-1 4-16,-1-1 6 0,-2-1 2 0,-1-1 4 0,-2-1 1 16,-2 1 0-16,-4-2 1 0,1 1 1 0,-1-3 0 0,-3 0 0 0,-1 1 1 15,-4-2-1-15,3 2-2 0,-2-2-1 0,-3 0-4 0,2 2-2 16,-2 1-1-16,3-3-3 0,-2 3-1 0,4 1 1 0,-2 1-6 16,4 0-5-16,1 0-9 0,1 2-9 0,1 1-11 0,2-1-12 15,0 3-13-15,4 1-12 0,0-1-10 0,2 2-9 0,1 0-9 0,3 1-4 16,0-1-8-16,2 3-5 0,2-3 1 0,2 2 2 0,0 1 7 15,0 0 8-15,3-1 10 0,-3 1 14 0,2 2 12 0,1-2 13 0,-1 1 15 16,-3 1 15-16,3 0 13 0,-3 0 13 0,-1 0 14 0,-1 1 14 0,-1 1 12 16,0-2 12-16,-3 2 15 0,-2 3 15 0,3-3 11 0,-3 1 10 15,-3 2 6-15,0 0 1 0,0 1 0 0,-1 2-5 0,-3-1-4 16,0 1-6-16,-1 2-7 0,0 1-8 0,-1 1-10 0,-2-1-8 16,1 3-15-16,0 0-16 0,-1 3-20 0,0 0-20 0,0-2-25 0,0 3-29 15,2 2-29-15,1 1-35 0,0 0-65 0,1 0-83 0,2-1-93 16,2 4-97-16,2-3-50 0,2 2-25 0,1-2-12 0,2 0-5 0</inkml:trace>
  <inkml:trace contextRef="#ctx0" brushRef="#br0" timeOffset="354382.024">12528 8872 3 0,'-4'-16'492'0,"0"0"7"0,-1 0 8 0,2 1-77 0,-2 2-122 16,0-1-84-16,1 2-67 0,-1-2-40 0,-3 2-25 0,3 2-16 0,-3 2-7 15,4 1-8-15,-6 0-7 0,4 1-8 0,-2 2-7 0,2 2-8 16,-4-1-11-16,2 3-9 0,0 1-7 0,0 1-4 0,-1 1-3 0,0 1 0 16,0 1 0-16,3 2 0 0,-3-1 1 0,4 2 0 0,0 0 1 15,0 2 0-15,1-1-2 0,2 1 1 0,-1 1 0 0,3-1-2 16,3 0 1-16,0 0 0 0,2 2-2 0,0-4 1 0,1 4-1 0,1-2 0 15,2-3-1-15,1 2 0 0,-1-2 1 0,2 0-2 0,0-1 0 16,0-2 0-16,3 1 2 0,-2-4-1 0,2 3 1 0,-2-4 0 16,1 3 3-16,-2-3 5 0,0 0 8 0,0 0 10 0,-1 0 8 0,-2 0 7 15,1 0 7-15,-3 0 4 0,1 0 2 0,-1 0 2 0,-3 0 0 0,1 0-2 16,-3 0 0-16,1 0-2 0,-2 0 0 0,0 0-4 0,-2 4-7 16,2-1-8-16,-3-1-8 0,1 5-5 0,-1-1-5 0,2-1-3 0,-6 3-3 15,4 1-5-15,-2 0-8 0,2 1-12 0,-3 2-18 0,3 1-26 16,-1-1-32-16,1 1-51 0,0-1-61 0,3 0-103 0,-2 1-121 15,2 1-67-15,2-1-35 0,0 0-20 0,1 0-8 0</inkml:trace>
  <inkml:trace contextRef="#ctx0" brushRef="#br0" timeOffset="354653.6864">13337 8871 364 0,'-1'-5'575'0,"-1"-1"13"0,0 2 10 0,2 0 8 0,-1-1-112 0,-1 2-173 0,2-1-99 0,-1 2-57 0,1 0-36 16,0 2-23-16,0 0-14 0,0 0-11 0,0 2-14 0,0 0-15 15,0 3-15-15,-2 2-14 0,2-2-13 0,-2 4-8 0,1-1-4 16,-2 2-1-16,1 0 0 0,-1 2 3 0,-2 1-3 0,2-1-4 0,-2 1-9 15,2 1-12-15,-2 1-16 0,1-2-17 0,-3 3-26 0,-2-2-27 16,1 1-33-16,1 2-39 0,1-2-63 0,-3 0-80 0,3 0-87 0,-3-2-92 16,3 0-41-16,0-1-19 0,3 1-2 0,0-2 4 0</inkml:trace>
  <inkml:trace contextRef="#ctx0" brushRef="#br0" timeOffset="354964.3553">13533 8956 137 0,'-2'-7'547'0,"-1"2"9"16,1-1 9-16,1 1 7 0,-2 2-98 0,0 1-147 0,1-1-96 15,1 3-64-15,-2 0-40 0,-1 0-27 0,1 2-14 0,2 1-11 0,-3-1-9 16,-1 4-8-16,1 0-10 0,1 0-10 0,0 2-7 0,0 0-6 16,-1 2-4-16,1-1-1 0,2 3 0 0,-3-2 1 0,3 2-2 15,-1 0 0-15,2 0-2 0,0 1-3 0,0 0-3 0,0-2-5 0,2 0-3 16,-1 1-8-16,3-1-3 0,-1-1-3 0,0 1-5 0,2-2-4 15,-2-1-6-15,4-3-5 0,-2 1-5 0,2 0-4 0,-1-3-1 0,2 0-3 16,0-2 0-16,0-1 2 0,1-1 3 0,1 0 3 0,-4-4 1 16,2 1 3-16,0-3 3 0,1 2 3 0,-1-4 5 0,-3 0 3 15,2-2 3-15,-4-2 4 0,0 2 1 0,0-2 1 0,-3-1 0 0,-3-1-1 16,1 1-16-16,-2 0-24 0,-5 0-50 0,-2 0-67 0,-4-2-108 16,-1 4-130-16,-8-1-65 0,-3 3-35 0,-3 0-18 0,-3 1-11 15,-5 0-4-15</inkml:trace>
  <inkml:trace contextRef="#ctx0" brushRef="#br0" timeOffset="368077.9914">4033 8946 83 0,'2'-2'84'0,"-2"-1"-5"0,1 2-6 0,1-1-5 0,-2-1-5 0,0 1-3 0,0 1-2 0,3 1-3 0,-3 0-5 15,0 0-5-15,0 0-3 0,0 0-3 0,0-1-3 0,0 1-4 0,0 0-4 16,0 0-4-16,0 0-5 0,2-1-5 0,-2 1-1 0,0 0-3 0,0 0-2 15,0 0-1-15,0 0-2 0,0 0 0 0,0 0-1 0,0 0 1 0,0 0-1 16,0 0 2-16,0 0 1 0,0 0 0 0,0 0 2 0,0 0 0 16,2-2 0-16,-2 2 0 0,0 0 0 0,1 0 2 0,-1 0-2 15,0 0 1-15,0 0-1 0,0 0-1 0,0-1-2 0,0 1 0 0,0 0-2 16,0 0-1-16,0 0-8 0,0 0-6 0,0 0-13 0,0 0-16 0,0 0-23 16,0 0-26-16,0 0-26 0,2 1-29 0,1 1-55 0,0 0-71 15</inkml:trace>
  <inkml:trace contextRef="#ctx0" brushRef="#br0" timeOffset="369381.8407">3743 10280 108 0,'0'-2'112'0,"0"-1"1"0,0 1-1 0,0 1-2 0,0-3-4 0,0 4-6 0,0-3-4 0,0 1-5 16,0 0-6-16,0 1-4 0,0-1-4 0,0 0-5 0,0-1-5 16,0 1-2-16,1 0-4 0,-1 1-3 0,2-1-5 0,-2 0-6 15,2-1-4-15,0 2-7 0,-2 0-7 0,2-1-4 0,-1 1-5 0,1-1-3 16,1-1-3-16,0 3-1 0,2-1-4 0,-2-1-1 0,4 0-3 0,-1 0-1 15,0 2-2-15,1-3 0 0,-1 1 0 0,2 1 1 0,3-1 0 0,-3 1 0 16,0-1 1-16,3 1-1 0,-2-1-1 0,1 2 1 0,-1 0-1 16,-1 0 0-16,0-3 0 0,-1 2 1 0,0 1-1 0,1-1 0 0,-3-1-1 15,0 2-1-15,-2 0-1 0,3 0 0 0,-3 0 0 0,-1 0-1 16,-1 0-1-16,-1 0 0 0,0 0-1 0,0 0-2 0,0 0-1 0,0 0 0 16,-1 0 1-16,-1 0 0 0,-1 0 0 0,-3 2 2 0,1-1-2 15,-1 0 1-15,-4 2-1 0,1-3 0 0,-1 3 0 0,-1 0-1 0,-3 2 1 16,1-2 1-16,-1 1-2 0,0-1-1 0,-2 2-1 0,2-2-1 0,0 1 0 15,1-1 0-15,0 0 0 0,-1-1 1 0,1 3 0 0,1-3 2 16,1 0 1-16,-2-1 1 0,2 1 0 0,3 0 2 0,-3 1-2 0,3-3 1 16,2 4-1-16,-2-3 1 0,3 1-3 0,-1-2 0 0,1 2-2 15,2-1 0-15,0-1-1 0,1 2 0 0,2-2-1 0,0 0-2 0,0 0 1 16,0 0 0-16,0 0-1 0,0 0 1 0,0 0-1 0,2 0 2 16,1 0 0-16,2-2 1 0,0 2 0 0,2-1 0 0,0-1 1 0,1 2 1 15,0-3 1-15,1 1 0 0,1 0 2 0,1 2 0 0,0-3 2 0,-2 3 0 16,2-2 2-16,2 0 2 0,-2 2 1 0,1-1 0 0,-2-1 2 15,0 2 1-15,2-2-2 0,-2 2 2 0,-1 0 0 0,2-3 1 0,-1 1 2 16,-1 2 1-16,-1 0 2 0,0-2 3 0,0 2-1 0,0-1 2 16,-2 1-1-16,0 0 1 0,-2 0 1 0,0 0-1 0,-2 0 2 0,1 0 1 15,-1 0 0-15,-2 0 1 0,0 0 2 0,0 0 0 0,0 0 3 0,0 0 0 16,0 0 2-16,-2-2 0 0,1 0 0 0,-3 2-2 0,1-1-1 16,-2-1-1-16,0 2-2 0,-2 0-2 0,-1-1-2 0,0 1-3 15,0-1 0-15,-3 1-4 0,1 0-5 0,-2 0-2 0,2 0-2 0,1 0 1 16,-1 0 3-16,-2 0 3 0,4 0 0 0,0 0 4 0,-1 0 1 0,2 0 1 15,-1 0 2-15,3 0 0 0,2 0-1 0,-3 0 2 0,3 0-1 16,1 0-2-16,1 0 0 0,1 0-3 0,0 0-2 0,0 0-3 0,0 0-1 16,0 0-2-16,1 0 0 0,1 0 0 0,1 0 2 0,0 1 0 15,3 0 2-15,-1-1 2 0,2 0 1 0,-1 0 1 0,1 2 1 0,2-2 1 16,-1 0 2-16,1 0 1 0,2 0-1 0,-1 0 2 0,-1 0-1 0,2-2-2 16,0 2-1-16,-1-1-1 0,2 0-1 0,-4 1-1 0,2-2-3 15,1 2 1-15,-3-1 1 0,0-1-1 0,-2 2 0 0,3-1-2 0,-2-1-1 16,-2 2-6-16,-2-1-5 0,0 1-15 0,0-2-15 0,0 0-26 0,-3 2-30 15,0 0-48-15,0 0-54 0,0 0-77 0,0 0-89 0,-4 2-45 16,-1-2-24-16</inkml:trace>
  <inkml:trace contextRef="#ctx0" brushRef="#br0" timeOffset="371050.7938">3532 9028 142 0,'-1'-2'129'0,"1"1"-11"0,-2 0-7 0,2 1-5 0,0-2-5 0,0 1-6 0,0 1-8 0,0 0-7 0,0 0-9 15,0 0-7-15,0 0-6 0,0 0-7 0,0 0-3 0,0 0-3 16,0 0-1-16,0 0-2 0,0 0-1 0,0 0-1 0,0 0 1 0,0 0-2 16,0 0-2-16,0 0-2 0,0 0-2 0,0 0-4 0,0 0-2 0,0 0-2 15,0 0-3-15,0 0-1 0,0 0-6 0,0 0-1 0,0 0-3 16,0 0-3-16,0 0-4 0,0 0-1 0,0 0-2 0,0 0-2 0,0 0 0 16,0 0-3-16,0 0 0 0,0 0-2 0,0 0-1 0,0 0 1 15,0 0 0-15,2 1 1 0,-2 1 1 0,1-2-1 0,1 1 1 0,-2 0 1 16,3 1 1-16,-2 0 1 0,-1-1 0 0,2 2 1 0,-2-1 1 15,0-2 2-15,0 4 0 0,0-1 0 0,0-2 1 0,0 3-1 0,0-3 2 16,0 3 0-16,0-4 1 0,0 3-1 0,0-3 0 0,0 2 1 16,0 0 0-16,0-2 3 0,0 0 3 0,0 0 0 0,0 0 3 0,0 0 3 15,0 0 3-15,0 0 3 0,0 0 1 0,0 0 4 0,-2 0 0 0,2 0 1 16,-1-2-1-16,-2 0 1 0,3 2-3 0,-2-3-1 0,1 1-2 16,1-1-1-16,-2-1-2 0,2 1-3 0,-1 1-4 0,-1-3-3 0,2 2-2 15,-2-2-1-15,1 3-3 0,1-3 1 0,-2 2-1 0,2-1-1 16,0-1 1-16,0 3-1 0,0 0-1 0,0-1 0 0,0 0-1 0,0 1-1 15,0 1 0-15,0-3-2 0,0 4-2 0,0 0-3 0,0 0-2 0,0 0-1 16,0 0-1-16,0 0 0 0,0 0 1 0,0 0 0 0,0 0 0 16,2 0-1-16,-2 3 0 0,1-2-5 0,1 2-7 0,-2 0-16 0,0 0-14 15,2 0-29-15,-1 1-35 0,-1 1-59 0,2 1-73 0,-2-1-68 16,1 2-66-16,1-1-32 0</inkml:trace>
  <inkml:trace contextRef="#ctx0" brushRef="#br0" timeOffset="372178.1159">3776 10244 208 0,'-2'-3'324'0,"1"2"-59"0,-1 0-70 0,2-1-43 0,0-1-29 0,0 2-15 0,0-1-9 0,0 1-6 16,0-3-8-16,0 4-8 0,0 0-9 0,0 0-10 0,0 0-14 15,0 0-11-15,0 0-8 0,0 0-6 0,0 0-4 0,0 0-4 0,0 0-3 16,0 0-2-16,0 0-2 0,0 0 1 0,0 0-1 0,0 0-1 15,0 0 2-15,0 0-1 0,0 0 2 0,0 0 0 0,0 0-1 0,0 0 1 16,0 0 0-16,0 0 0 0,0 0 2 0,0 0 1 0,0-1 0 16,0 1 0-16,0 0 1 0,0 0 2 0,0-1-1 0,0 1 0 0,2 0 0 15,-2 0 1-15,0 0-1 0,1-2 0 0,1 1-1 0,-2 1-1 0,0 0 0 16,2-2-1-16,-2 2 0 0,2 0-1 0,0 0-3 0,-1 0 1 16,1-1-2-16,1 1-1 0,-1 0-1 0,-1-2 1 0,1 2-4 15,1 0 1-15,-1 0 0 0,-1 0-1 0,1 0 0 0,1 0-1 0,-1 0 1 16,0 0 0-16,-1 0 0 0,2 0-1 0,0 2 0 0,-3-1 0 0,2-1-1 15,-2 0 1-15,1 2 1 0,-1-2-1 0,0 0 1 0,0 0 1 0,2 0 0 16,-2 0 0-16,0 0 0 0,0 0 0 0,0 0-1 0,0 0 4 16,0 0-1-16,0 0 0 0,0 0 1 0,0 0 0 0,0 0 1 15,0 0-2-15,0 0 1 0,0 0 0 0,0 0-1 0,0 0 0 0,0 0 1 16,0 0 0-16,0 0 0 0,0 0 0 0,0 0-1 0,0 0 1 0,0 0-2 16,0 0 1-16,0 0-2 0,0 0 1 0,0 0-2 0,0 0 1 15,0 0 0-15,0 0 0 0,0 0 2 0,0 0-2 0,0 0 0 0,0 0 1 16,-2 0 0-16,2 0 0 0,0 0 1 0,0 0 0 0,0 0 1 0,0 0 2 15,0 0 0-15,0 0 3 0,0 0 1 0,0 0 1 0,0 0 1 16,0 0 0-16,0 0 1 0,0 0 1 0,-1 0 0 0,1 0 0 0,0 0 0 16,0 0-3-16,0-2-4 0,0-1-8 0,1 2-12 0,1-1-17 15,-2 2-22-15,1-1-32 0,1-1-39 0,-2 2-61 0,3 0-75 0,-3 0-71 16,0 0-70-16,0 0-34 0</inkml:trace>
  <inkml:trace contextRef="#ctx0" brushRef="#br0" timeOffset="375870.2238">4907 9096 223 0,'-1'-2'314'0,"-1"1"-106"0,-1-1-55 0,3-1-28 0,-1 2-12 0,-1-1-6 15,2-1-4-15,-1 2-3 0,-1 0-5 0,2-1-10 0,-2-1-8 0,2 1-11 16,0 1-8-16,0-1-8 0,0 2-4 0,0-1-3 0,0 1-4 16,0 0-3-16,0-1-3 0,0 1-3 0,0-3-3 0,2 3-1 0,-2 0-3 15,0-2-4-15,0 2-2 0,0 0-3 0,0 0-2 0,0 0-4 16,0 0-4-16,2 0-2 0,-2 0-2 0,0 0-1 0,0 0-1 0,0 0-1 16,0 0-1-16,0 0 1 0,0 0-1 0,0 0-1 0,0 0-1 15,0 0-1-15,0 0 2 0,0 0-1 0,0 0-4 0,0 0-7 0,0 0-12 16,1 0-14-16,-1 2-16 0,2 1-21 0,-2-3-33 0,1 2-36 0,-1 3-58 15,0-2-68-15,0 1-58 0,0 1-56 0,0-1-27 0</inkml:trace>
  <inkml:trace contextRef="#ctx0" brushRef="#br0" timeOffset="377664.1614">2780 11673 144 0,'0'-6'496'0,"0"-2"14"0,0 2 16 0,0-1-47 0,0 1-74 0,0 1-79 16,0-4-80-16,0 1-46 0,0 4-27 0,0-2-15 0,1-1-10 0,-1 2-6 15,2 1-8-15,-2-1-12 0,1 1-11 0,1 1-15 0,-2 0-11 16,2-1-12-16,-1 3-10 0,-1 0-9 0,0 1-9 0,0 0-8 0,0 0-8 16,0 0-6-16,0 0-8 0,0 0-3 0,0 0-4 0,0 0-3 15,0 1 0-15,0 0-1 0,0 3 2 0,-1 0 1 0,-1 1 2 0,2 1 2 16,-2 0 2-16,1 4 5 0,-1 0 3 0,-2 2 3 0,1 1 6 0,-2 0 1 16,2 4 3-16,-2-1 0 0,0 3-3 0,0 0-2 0,-2 0-2 15,0 3-2-15,1-2-2 0,-1 3-2 0,1-1-2 0,-3 0-1 0,2 0-3 16,1-1-4-16,1 2-3 0,-2-4-7 0,0 0-9 0,2 1-10 15,1-2-10-15,-3 0-13 0,4-2-14 0,-3 1-17 0,3-1-19 0,0-2-22 16,1 0-28-16,-1-1-30 0,3-3-33 0,0 1-49 0,0-3-58 0,3 1-87 16,-1-2-100-16,-1-2-58 0,2 0-33 0,1-2-11 0,0 1 4 15,1-4 9-15</inkml:trace>
  <inkml:trace contextRef="#ctx0" brushRef="#br0" timeOffset="378065.6852">3058 11623 406 0,'3'-5'449'0,"2"1"-3"0,-3-1-71 0,-1 1-107 15,1 0-60-15,1 1-38 0,-1 0-17 0,-1 0-8 0,1 1-2 0,-2 1 1 16,1-1-4-16,2 1-4 0,-3-1-6 0,0 2-9 0,0 0-7 16,0 0-8-16,0 0-9 0,0 0-7 0,0 0-7 0,0 0-7 0,0 2-4 15,-3-1-2-15,2 1 1 0,1-1 2 0,-2 2-1 0,1 0-1 16,-1-1-3-16,-1 5-1 0,1-1-3 0,1 1-1 0,-1-2 0 0,-1 2 1 16,1 3 1-16,-1-2 2 0,1 3-3 0,-1 1-4 0,-1 0-3 15,1 1-6-15,-1 1-4 0,1-1-6 0,-2 3-4 0,2-1-3 0,-2 2-2 16,0 0-2-16,-2 0-2 0,2 1-3 0,0 2-3 0,-1-1 1 0,1-1-3 15,-2 0-1-15,0 2-2 0,-1 0-3 0,2 0-5 0,-2-2-3 16,0 3-6-16,2-3-8 0,-1 0-12 0,-2-3-14 0,3 5-16 0,-1-3-20 16,1-4-21-16,-1 3-24 0,0-1-31 0,2-1-36 0,-1 1-49 15,1-3-55-15,2-1-98 0,-1 1-120 0,0-1-66 0,2-1-37 0,1-2-13 16,1-2 1-16,0 1 9 0</inkml:trace>
  <inkml:trace contextRef="#ctx0" brushRef="#br0" timeOffset="378530.8067">3591 11618 265 0,'0'-7'475'0,"0"1"13"0,0 2-46 0,0-1-75 0,0 1-70 0,2-1-68 0,-1 1-34 0,-1 1-22 0,2-2-8 0,0 1-6 0,-2 2-5 16,2-1-7-16,-2 0-9 0,0 2-10 0,0-1-10 0,0 2-10 15,0 0-9-15,0 0-7 0,0 0-9 0,0 0-7 0,0 0-7 0,0 0-8 16,0 0-6-16,0 0-6 0,0 0-4 0,0 0-2 0,0 2-1 16,0-1 0-16,-2 2 2 0,0 0 4 0,0 0 2 0,2 2 3 0,-1-1 2 15,-1 2 3-15,2 2 1 0,-2-2 4 0,-1 4 4 0,1 1 1 16,1 0 1-16,-1 0-1 0,-1 1-1 0,1 2-5 0,1-1-6 0,-1 1-7 16,-1 2-5-16,1 1-4 0,-2-2-5 0,1 3-3 0,1-1-4 0,-1 1-3 15,0 2-2-15,-2 1-4 0,0 0-1 0,2-1-1 0,-3-2-4 0,3 5-3 16,-2-2-10-16,2-2-13 0,-2 0-21 0,2 2-26 0,-2-1-27 15,-1 0-33-15,3 0-42 0,-2 2-48 0,2-3-95 0,-2 0-115 0,2 1-99 16,-2-1-91-16,2-2-44 0,-3 1-22 0,1-2-3 0,0-1 5 16,2-1 15-16</inkml:trace>
  <inkml:trace contextRef="#ctx0" brushRef="#br0" timeOffset="381930.9497">4019 11701 340 0,'0'-4'439'0,"0"0"-36"0,0 0-62 0,0-2-48 0,0 2-39 16,2-2-23-16,-2 1-10 0,3-1-11 0,-2 0-10 0,1 2-8 0,1-4-12 16,-1 2-8-16,1-2-8 0,0 3-4 0,0-2-3 0,2-3-5 15,-2 3-7-15,3-1-5 0,-3 1-4 0,2 1-6 0,-1-2-4 16,0 2-4-16,1 0-3 0,0-1-6 0,1 1-9 0,0 2-8 0,-1-3-11 16,0 2-9-16,0 0-13 0,1 2-10 0,0 0-9 0,-1 0-10 15,3 0-9-15,0 1-8 0,1 2-7 0,-1 0-5 0,0 0-6 0,3 0-3 16,0 2 0-16,-1 1-3 0,1 1-1 0,0 1 0 0,-1 0 0 0,0 3 0 15,-2 0 1-15,0 3-2 0,-1-1-2 0,0 2-1 0,-4 0-3 0,1 1-1 16,-3 4-4-16,-2-1-1 0,-3 1-1 0,1 1-1 0,-4 2-1 16,-3 0 1-16,0 1-1 0,-2 0 1 0,-4 2 0 0,1-3 3 15,-2 2 0-15,-1-3 2 0,0 2 2 0,-2-4 2 0,-1 1 4 0,3-2 2 16,-2-2 2-16,3-1 1 0,-1 1 3 0,1-4 3 0,1-1 3 0,2 0 4 16,1-1 6-16,2-3 5 0,0 0 9 0,3 0 6 0,0-3 5 15,2 3 4-15,3-3 1 0,0-2 1 0,1 1 0 0,2-1 0 0,2-1 0 16,1 1-2-16,3-2-4 0,2 0-3 0,0-1-6 0,3-1-5 15,2 0-8-15,-1 0-6 0,6 0-5 0,-2 1-5 0,1-2-3 0,3 0-7 16,0 2-9-16,2 0-12 0,-2-1-11 0,1 0-18 0,1 1-17 0,0 0-20 16,-3 2-20-16,1-1-23 0,-1 1-28 0,-1 1-30 0,-1 0-34 15,-1 1-55-15,1 1-67 0,-2-2-88 0,-3 1-98 0,-1 1-51 0,2-1-23 16,-4 1-3-16,-2-1 7 0,-1-1 13 0</inkml:trace>
  <inkml:trace contextRef="#ctx0" brushRef="#br0" timeOffset="382431.3109">4743 11563 534 0,'5'-8'565'0,"1"-1"13"0,-1-1 13 0,-2 3 10 0,-1-1-106 0,-1 1-165 0,2 1-91 0,-3 0-56 0,2 1-30 0,-2 1-17 16,2-1-9-16,-1 2-4 0,-1-2-12 0,2 3-12 0,-2 0-14 0,1 1-16 15,1-2-11-15,-2 3-14 0,2-1-13 0,0-2-10 0,-2 3-8 0,2 0-9 16,1 0-5-16,-1 0-2 0,1 0-3 0,0 0 1 0,0 0-2 16,2 3-1-16,0-2 0 0,1 0 0 0,0 1 1 0,-1 1 1 0,3-1-1 15,0 3 0-15,0-3 0 0,0 2 1 0,0 1 0 0,1 1-1 16,-1 0 1-16,0 0-1 0,0 3-1 0,-2-2 1 0,-1 3 0 0,0 1 2 16,-2 1-1-16,-1 2 2 0,-1-1 0 0,-1 2 3 0,-1 2 1 15,-3-1 1-15,1 2 2 0,-3-1 0 0,-2 3 1 0,0 2 3 0,-3-3 0 16,-1 2 0-16,0-1 1 0,-2 1 1 0,0-3-2 0,-1 1 1 0,0 1 0 15,0-4 0-15,1 1 1 0,0-2 3 0,-2 0 4 0,3-1 2 16,1-2 4-16,-1-1 2 0,4 0 2 0,-2-2 2 0,3-1 3 0,3 0 0 16,-1 0 2-16,1-2 2 0,2-1 2 0,0-1 4 0,3-1 4 15,2 1 5-15,1-2 2 0,3 0 1 0,2 2-1 0,1-1-1 0,4-2-3 16,1 1-1-16,5-1-4 0,0-1-3 0,6 0-2 0,4 0 1 16,-1 0-1-16,5 0-4 0,2-1-4 0,2-1-8 0,2 1-5 15,-1-2-5-15,3-1-1 0,0 2-1 0,-1-1-1 0,-1 0 0 0,0 0 1 16,-2 1 3-16,-2-3 0 0,-4 3-2 0,-1-1-1 0,-3 0-1 0,-3 2 0 15,-5-2-1-15,-2 1 0 0,-4 0-1 0,0-1-2 0,-4 1-1 16,-1 1-7-16,-3 1-7 0,-2-2-16 0,0 1-22 0,-3 1-26 16,-3 0-31-16,0 0-38 0,-2 1-44 0,-3 1-80 0,0 1-98 0,-3 0-112 15,0 1-118-15,0 0-61 0,-3 0-31 0,1 0-13 0,1 3-2 16,-1-1 9-16</inkml:trace>
  <inkml:trace contextRef="#ctx0" brushRef="#br0" timeOffset="383442.3378">5535 11419 387 0,'-3'-4'479'0,"0"-1"14"0,-1 5-50 0,1-5-79 0,2 3-71 0,-1-1-67 0,-1 1-36 0,3 1-23 16,-2 1-11-16,2-1-5 0,0 1-6 0,0 0-7 0,0 0-7 15,0 0-11-15,0 0-7 0,0 0-10 0,0 0-8 0,0 0-8 0,2 0-7 16,-1 0-6-16,1 0-6 0,1 0-5 0,-1 0-5 0,-1 0-5 15,3 0-4-15,-1 0-5 0,0 0-5 0,3 1-5 0,-1-1-6 0,1 1-5 16,2 1-3-16,-1-1-6 0,5 1-1 0,-1 0-3 0,3 3-2 16,-2-2-2-16,0 0 0 0,4 2 0 0,-3 1-2 0,1 1-1 15,0 1 0-15,-1-2-1 0,-2 6 0 0,0 0-1 0,1 1 2 16,-2-1-2-16,-2 3 1 0,-2-1 0 0,-1 3 0 0,-2 2 2 0,-1-1 0 16,-2 0 1-16,-2 6 0 0,-3-3 1 0,-4 0 0 0,1 3-2 15,-3 0 1-15,-5-2 0 0,2 0 0 0,-3 2-1 0,-1-2 0 16,-1-1-1-16,-3 2-1 0,3-4 1 0,-1-1-2 0,-1-3 0 0,2 3 1 15,2-4 1-15,1 0 2 0,-2-3 1 0,6-1 1 0,-1-2 4 0,2 2 1 16,0 0 4-16,5-6 3 0,-1 2 2 0,4-1 2 0,0-1 1 16,1-3 3-16,2 3 2 0,2-2-1 0,1-2 0 0,2 2-1 15,3-2 0-15,3 0-2 0,2-2-3 0,2 2-2 0,3-2-3 0,2 0-2 16,2 0-3-16,2-1-2 0,3 1-3 0,0-1-1 0,3-2-4 16,-2 2-1-16,2-1-3 0,1 2 0 0,-3-1-2 0,2-1 1 15,0 1 1-15,-2 1 0 0,2-1 4 0,-3 0 1 0,0 3 4 0,-2-2 3 16,-4 1 3-16,1 1 4 0,-3-2 3 0,-1 0 4 0,-3 2 4 15,-2-1 5-15,-2 1 3 0,0 0 3 0,-5 0 2 0,1 0-1 16,-2 0 0-16,-1 0-3 0,-1 0-4 0,0 0-1 0,-3 0-5 0,0 0-6 16,0 0-5-16,0 0-14 0,0 0-19 0,0 0-24 0,0 0-28 15,0 0-29-15,0 0-29 0,0 0-36 0,0 0-39 0,0 0-63 0,0 0-71 16,0 0-111-16,0 0-131 0,0 0-67 0,0 0-33 0,0 0-11 16,0 0 5-16,5-1 14 0</inkml:trace>
  <inkml:trace contextRef="#ctx0" brushRef="#br0" timeOffset="385265.7813">6476 11560 241 0,'3'-13'525'0,"4"2"15"0,-3-2 14 0,0 4-63 0,1 0-104 0,0-2-80 0,0 2-66 0,1-4-37 16,-1 2-21-16,-1 1-10 0,3 1-4 0,-1-2-6 0,2 3-7 0,-2 0-8 16,-1 0-13-16,1 1-12 0,1 0-11 0,0-1-13 0,0 2-13 15,-1 0-9-15,-1 1-11 0,4 1-8 0,-2-1-9 0,1 2-7 16,0 0-7-16,1 2-6 0,-1-3-6 0,0 4-6 0,3 0-5 0,0 0-6 16,0 0-3-16,0 4-5 0,0-1 0 0,-1 0 0 0,2 1-1 15,-2 1-1-15,-2 1 2 0,4 0 0 0,-4 1 1 0,-1 0-1 16,-1 3 2-16,-1-1 0 0,-1 1 0 0,-1 1 2 0,1 1-1 0,-4-1 1 15,-2 1-1-15,-1 5 1 0,-3-5 1 0,1 3 0 0,-3-1 0 16,-2 3 1-16,0-2-1 0,-2-1-1 0,0 1 1 0,-2-1-1 16,-1 0 0-16,0 1-1 0,0-4 0 0,-2 1 0 0,4-1-1 0,-1-2 2 15,0 1-2-15,1 0 1 0,2-3 0 0,1-2 1 0,0 2 0 16,3-3 3-16,1 1-1 0,1-3 1 0,0 2-1 0,1-3 0 0,4 1-3 16,0-2-6-16,0 0-5 0,2 0-4 0,2 0-7 0,-1 0-3 15,3-2-7-15,1 1-3 0,5-1-4 0,-2 0-5 0,1 0-5 0,5-1-5 16,0 1-4-16,1-1-3 0,1 2 1 0,0-1 2 0,3 2 4 15,-2 0 6-15,3 0 3 0,0 0 4 0,-3 2 3 0,3-1 3 16,-3 2 2-16,2 2 4 0,-1-1 5 0,-1 2 2 0,-1 0 5 0,-1 2 2 16,-1-2 3-16,0 4 1 0,-3 0 1 0,0-1 2 0,-3-1 0 15,0 2 2-15,-3 1 1 0,-2 0 3 0,0-1 4 0,-5 3 5 16,0-3 5-16,-3 0 4 0,-2 0 3 0,-2 1 5 0,-3-2 3 0,-2-1 1 16,-1 2 4-16,-2 0 0 0,-2-3 2 0,-1 0 1 0,-1-2 0 0,-1 1-1 15,-1-2-3-15,-1 1-4 0,0-4-6 0,1 2-11 0,1-1-14 16,-2-1-22-16,4-1-24 0,1 0-41 0,1-1-46 0,2-1-94 15,3 1-114-15,0-2-99 0,3 0-91 0,3-1-45 0,0 0-24 0,5-2-12 16,0-2-5-16,2 1 3 0</inkml:trace>
  <inkml:trace contextRef="#ctx0" brushRef="#br0" timeOffset="385797.0249">7231 11496 175 0,'2'-11'513'0,"-1"4"12"0,4-3 11 0,-1 3 11 0,-2-3-97 0,3 5-150 0,-2-1-86 0,2 0-56 0,1 2-29 0,-1-3-19 16,4 3-9-16,-1 0-5 0,0-1-11 0,1 2-13 0,1-1-12 0,0 1-13 15,2 0-12-15,-2 2-11 0,1-2-9 0,1 3-6 0,0 0-3 0,-1 0-4 16,1 0-2-16,-2 0 0 0,4 0-1 0,-3 4 0 0,-1-1 0 15,0 0 0-15,0-1-1 0,0 3 0 0,-1 0 1 0,-3 1 2 0,1 0 2 16,-1 1 0-16,-3 1 3 0,2-2 3 0,-4 6 1 0,-1-1 2 16,0 1 2-16,-4-1 1 0,-1 1 3 0,-1 2 3 0,-2 1 1 15,-3 0 2-15,0 1 1 0,-4-1 0 0,1 2 1 0,-2-1 1 16,-3 0 0-16,2 1-1 0,0 0 1 0,-2-2-1 0,1-1 0 0,-1 3-1 16,2-5-2-16,3 2-1 0,-2-2-2 0,3-1-2 0,2 1-1 15,0-3-1-15,3-1-2 0,2 0 0 0,1-1 0 0,2-1 2 0,0-1 1 16,3-3 1-16,0 3-1 0,4-3 0 0,1 1-3 0,2 0 0 15,1-2-2-15,4-1-2 0,-1 0-1 0,2 0-1 0,4 0-3 0,-1 0-3 16,0-1-3-16,4-2-4 0,-2 0-3 0,2 3-2 0,-1-2-1 16,-1 1-1-16,2-1 0 0,-2 0 2 0,1 2 0 0,-2 0 1 0,2 0 1 15,-2 0 2-15,-2 2 0 0,2 0 1 0,-3 1 1 0,0 0-1 16,-1 1 2-16,0 0-1 0,-4 2-1 0,1 1 1 0,-4-1-1 16,3 3 1-16,-5-2 0 0,-1 1 2 0,-3 2 2 0,0-1 1 0,-2 1 1 15,-1 2 1-15,-3 0 0 0,-3 0 3 0,-1-2 0 0,0 2 3 16,-4-3 1-16,-2 4 3 0,-1-1 0 0,-1 0 2 0,1-3 1 0,-2 2-1 15,-2-2 2-15,1 0 0 0,0-2 1 0,2 1 0 0,-2 0-1 16,1-4-5-16,4 1-9 0,-2 0-17 0,3-3-20 0,1-1-22 0,-1 1-34 16,4-2-40-16,1-2-63 0,3 1-71 0,1-3-107 0,0-1-123 15,2-2-68-15,1-1-39 0,2-1-19 0,2-2-8 0,3-1 5 16</inkml:trace>
  <inkml:trace contextRef="#ctx0" brushRef="#br0" timeOffset="386280.201">7865 11575 420 0,'8'-10'643'0,"1"0"19"0,-3-2 20 0,1-1 14 0,-1 3 13 0,2-1-116 0,-2 0-180 0,-1 1-101 0,0 2-65 0,0-4-35 16,0 4-25-16,0-1-19 0,0 1-18 0,3 1-22 0,-3 1-22 0,3-1-22 15,0 3-19-15,0 0-15 0,1-1-15 0,2 5-12 0,0-5-8 16,2 5-6-16,1 0-5 0,1 0-1 0,0 0-6 0,1 2-1 15,-2 1-3-15,1 0-1 0,0 0-3 0,-2 2-1 0,1-1-3 0,-3 2-1 16,3 0-2-16,-6 0-1 0,0-1-2 0,-1 5-1 0,0-3 0 16,0 3-1-16,-4 0 2 0,-1-1 2 0,-2 0 3 0,-2 2 3 15,0-2 1-15,-2 4 3 0,-4-2 4 0,0 2 0 0,0-1 3 0,-2 0 2 16,-2 2 1-16,-1-1 1 0,1 1 1 0,-1-1-1 0,-3 1 1 16,3-2 0-16,2 0-2 0,-3 1 0 0,1 1 0 0,1-4-1 0,2 2-1 15,2 0 2-15,-1-1 0 0,3-1 0 0,1 0 1 0,3-2 3 16,-1 1 1-16,3-1-1 0,2-1 2 0,1 1 0 0,2-2 1 15,1 1-2-15,5-2 0 0,0 2 0 0,3-2-3 0,2 0-1 0,1-1-3 16,1 2-1-16,4-4-2 0,-2 3-1 0,3-2-3 0,-1 2-1 16,0-2-1-16,2 3-1 0,-2-2-3 0,0 1 2 0,0 0-1 0,0 2 0 15,-3-4-1-15,2 5 0 0,-5 1-1 0,3-2 2 0,-5 1-1 16,3-1 1-16,-5 1-1 0,0 0 2 0,-4 1-1 0,2-1 3 0,-3 2 2 16,-4 0 5-16,0 0 6 0,-3 0 5 0,-3-1 5 0,-2 0 2 15,-4 1 4-15,0 0 3 0,-3 0 0 0,-3 1 3 0,-4-3 1 16,0 2 1-16,-5-2 1 0,2 0-4 0,-2-2-7 0,-1 2-21 0,-2-5-25 15,0 4-35-15,0-4-39 0,1 2-52 0,0-2-60 0,2-1-123 16,1-2-160-16,-1 0-99 0,4 0-72 0,2-4-37 0,1-1-17 0,4 0-9 16,2-3-2-16,3-1 11 0</inkml:trace>
  <inkml:trace contextRef="#ctx0" brushRef="#br0" timeOffset="387964.5312">8979 11483 319 0,'8'-12'513'0,"-1"1"14"0,-1-1-35 0,3 3-55 0,-1-2-81 0,-1 1-90 0,-1 2-50 0,3-4-30 0,-2 3-20 16,-1 0-12-16,2 0-10 0,1 0-9 0,-2 2-12 0,-1 0-14 16,2 0-11-16,-2 1-12 0,2 1-10 0,-2 3-10 0,-1-3-10 15,0 3-8-15,1-1-8 0,-1 3-6 0,-2 0-4 0,2 3-3 0,-2-1-3 16,2 3-2-16,-2 2 0 0,1-1-2 0,-2 1-1 0,0 4 1 15,-2 3 1-15,-2-1 0 0,0 2 0 0,-2 3 1 0,-2 0-1 0,-1 1 1 16,-1 3 0-16,-2 0 1 0,-2 1-2 0,-1 1-1 0,-1 1 0 16,0 1-2-16,-2 1-2 0,0-2-2 0,1-2-3 0,-1 4-2 15,0-4-1-15,2 2-1 0,-2-5-3 0,5 0-2 0,0-2 1 0,1-1 0 16,2-2 3-16,2-3 3 0,0 0 3 0,1-5 4 0,2 1 3 16,3-4 0-16,0 1 2 0,2-2 3 0,1-3 1 0,3 0-1 15,3 0 2-15,3-3 2 0,0-2-1 0,3 1-2 0,3-2-2 0,-2 2-5 16,5-3-4-16,2 0-6 0,-2 0-3 0,4 0-5 0,2-1-6 15,-2 0-5-15,2 3-7 0,0-1-8 0,1 0-9 0,0 2-11 0,-1 0-13 16,-1 0-10-16,0 1-15 0,-1 2-11 0,-3-1-14 0,-1 2-14 16,-2 0-13-16,-1 0-15 0,-2 3-13 0,-3 0-14 0,1-1-12 0,-4 2-12 15,-1 1-13-15,-1-1-14 0,0 1-14 0,-3-1-13 0,1 1-13 16,-1 1-12-16,-2-2-8 0,0 2-5 0,-1-2 5 0,-1 0 9 16,1 0 16-16,-1 0 19 0,-1-4 29 0,0 0 35 0,0 0 39 15,0 0 42-15</inkml:trace>
  <inkml:trace contextRef="#ctx0" brushRef="#br0" timeOffset="388181.1185">9526 11843 52 0,'-2'-7'110'16,"1"1"31"-16,-2-1 25 0,-2-1 19 0,2-1 16 0,0 0 10 15,1 0 1-15,-1-1-5 0,-2 0-6 0,2-3-5 0,0 1-7 0,0 0-7 0,-2 2-8 16,2-1-5-16,1-2-4 0,-1 2 0 0,0-2-2 16,1 4-1-16,-1 0-1 0,2 0-3 0,-1 0 1 0,0 0 1 0,2 2 1 15,-1 0-1-15,-1-1-1 0,2 3-3 0,0 0-1 0,0 1-6 16,0 1-5-16,0 0-7 0,0 0-9 0,0 1-14 0,0 1-9 0,0 1-9 16,0 0-5-16,0 0-5 0,0 1-6 0,2 2-7 0,-2 0-6 15,0 2-9-15,0 1-4 0,0 1-5 0,0 2-4 0,0 2-2 16,-2 1 1-16,2 1 1 0,-2 2-1 0,-2 1-1 0,3 3-5 0,-3 0-7 15,1 1-6-15,0 2-2 0,-2 2-5 0,2 0-5 0,-2 0-8 16,0 3-12-16,-1-4-19 0,2 2-23 0,-3 2-28 0,2-4-27 0,2 2-30 16,-2 2-32-16,1-4-36 0,-1 2-42 0,2 0-63 0,-2-3-74 15,2-4-107-15,1 6-125 0,-1-4-57 0,1-1-26 0,1-4 2 16,-1 5 12-16,2-6 21 0</inkml:trace>
  <inkml:trace contextRef="#ctx0" brushRef="#br0" timeOffset="389963.8292">10046 11577 337 0,'-2'-4'512'0,"1"2"9"0,1-1 2 0,0-2-79 0,0 2-120 0,0-2-68 0,0 3-45 0,0-4-25 0,0 2-15 0,1-1-10 15,1 0-8-15,0-2-13 0,-1 4-11 0,3-2-17 0,-1 1-15 0,0-1-14 16,3 1-11-16,-1-3-11 0,1 3-9 0,2 0-9 0,-1-1-7 16,2 0-4-16,0 3-6 0,1-3-5 0,2 0-4 0,-2 2-3 15,1-1-4-15,2 1-1 0,-2 0-1 0,1-1-2 0,-1 4 0 0,-1-3-2 16,2 3 1-16,-2-3-1 0,-2 3 2 0,1-2 0 0,-4 1-1 15,2 1 1-15,-3-2 1 0,1 1-1 0,-2 1 3 0,-1 0 0 0,-2 0-1 16,0 0 0-16,0 0 0 0,0 0-1 0,0 0-2 0,0 0 1 16,-2 1 1-16,-1 1 0 0,-2-2-1 0,2 3 1 0,-3 0 0 0,-1-3-2 15,1 6 0-15,-2-2-1 0,2 2 1 0,-2-2-1 0,-3 3 1 16,3 1 1-16,0-3-1 0,0 3 1 0,1 1-2 0,0-2 0 16,-1 2-1-16,3 0 0 0,-2 0 0 0,2 0 0 0,0 3 0 0,0-4 1 15,2 1-1-15,-2 1 1 0,-1-1-1 0,3 0 0 0,0 1 0 16,0 0 0-16,-1 0-1 0,1-1 0 0,0-1 0 0,1 1-1 15,-1-2-1-15,0 1 0 0,-1-1-1 0,2 0-1 0,0 0 2 0,-1-1-1 16,2-1 0-16,-1-1 0 0,-1 0 1 0,1-1 0 0,2 1 1 16,0 0 0-16,0-1 0 0,0-2 2 0,0 1 1 0,0-1 2 15,3 2 2-15,-1-1 1 0,1-2 2 0,2 1 1 0,1 1 2 0,0-2 0 16,1 1 2-16,1 1 0 0,3-2 0 0,-2 1-1 0,4-1 1 0,-1 2-1 16,3-2-2-16,0 0 0 0,-2 0-3 0,4 3-3 0,-2-3-2 15,0 4 0-15,2-1-2 0,-2 0-1 0,-2 0-2 0,4 1-1 16,-4 1-1-16,-1 2 0 0,1-2-2 0,-3 1-1 0,-1 1-1 0,-1 1-1 15,0 1 1-15,-3-1-1 0,0 2 0 0,-3 3 0 0,-2-4-1 16,-2 3 2-16,-1-2-1 0,-4 2 1 0,1-3 1 0,-4 4 0 16,-1-1 1-16,-2 0 0 0,-2-3 1 0,0 2 0 0,-5-2 0 0,2 0 0 15,-2 1 1-15,0-2-2 0,0-2-1 0,-3 2-5 0,1-3-5 16,-2 0-11-16,5-1-12 0,-3-2-20 0,1 0-19 0,2-2-30 16,0 0-33-16,1 0-49 0,3-2-59 0,2-2-101 0,1-1-120 0,2-2-65 15,2-1-39-15,2-1-17 0,1-3-4 0,4 0 4 0</inkml:trace>
  <inkml:trace contextRef="#ctx0" brushRef="#br0" timeOffset="390150.2328">10269 11496 501 0,'3'-8'581'0,"2"0"11"0,-2 0 8 0,0 0 3 0,0 0-1 0,1 0-117 0,0 2-176 0,3 0-97 0,2 0-61 0,-1-2-35 16,2 2-22-16,2 0-19 0,4 1-18 0,0 0-26 0,1-2-26 15,4 3-31-15,-1 1-30 0,4-2-34 0,-2 0-35 0,3 2-43 0,2 3-48 16,-2 0-85-16,0-2-104 0,0 2-90 0,0 0-84 0,0 2-38 16,0-2-19-16,-4 3-1 0,3-3 8 0</inkml:trace>
  <inkml:trace contextRef="#ctx0" brushRef="#br0" timeOffset="390613.5359">10908 11547 4 0,'-5'-8'577'0,"2"2"13"0,-2-1 8 0,3 4-13 0,-1-3-25 16,1 3-111-16,2-2-153 0,-1 2-91 0,-1 2-58 0,2-1-31 0,0 2-19 16,0 0-15-16,0 0-14 0,0 2-14 0,0 2-14 0,-1 1-10 15,-2 1-7-15,3 0-5 0,-3 3-1 0,1-1 0 0,-1 4 2 16,-2-1 2-16,2 3 5 0,-2-2 1 0,0 2 0 0,-2 2 1 15,0-1-1-15,2 0-2 0,-3 0-3 0,1 1-1 0,2-1-3 0,-1 0-3 16,1-1 0-16,0-1-3 0,0-2-1 0,2 2-2 0,-3-1 1 0,4-1 1 16,1-4 1-16,-1 1 4 0,2-1 2 0,0-2 2 0,2 1 3 15,-1-3 0-15,4-3 1 0,1 3 1 0,1-3-2 0,1-3 1 16,1 3 0-16,2-2-3 0,2-1-2 0,2-1-2 0,-2-1-2 0,4 1-5 16,-2-1-5-16,2 1-2 0,1-1-6 0,-1 1-2 0,-1-3-2 15,0 5-2-15,-2-3-1 0,3 3-1 0,-2-1-2 0,-1 3-1 16,-1-3-2-16,0 3-1 0,-3 3 0 0,0-3-1 0,0 4 1 15,-3-1 0-15,-1 2 2 0,-1 2 0 0,-2-1 2 0,2 1-1 0,-4 2 3 16,-1 2 1-16,0 0 3 0,-3 4 2 0,-1-1 4 0,-3-2 2 16,-1 3 3-16,-3-1 0 0,-1 6 2 0,-1-4 2 0,-4 2 1 0,-1-2 1 15,-1 1 1-15,-1 0 2 0,-1-3-1 0,-1 1 1 0,0-1 1 16,-2 1-2-16,5-3 2 0,-3-2-4 0,2-1-4 0,0-1-11 0,3-1-12 16,1-2-18-16,-1-3-22 0,3 2-31 0,0-4-34 0,2 0-52 15,0-2-55-15,4-2-99 0,2-1-118 0,-1-1-76 0,1-3-56 0,1 0-27 16,2-4-11-16,2-1 1 0,1-1 6 0</inkml:trace>
  <inkml:trace contextRef="#ctx0" brushRef="#br0" timeOffset="390763.4355">10895 11547 41 0,'6'-8'559'0,"-1"2"9"0,3-1 7 0,-2 1 5 0,2-2 1 0,0 2-110 0,1-2-169 0,1 3-97 0,1-3-61 0,3 3-37 0,-1-3-27 0,4 1-29 16,1 2-26-16,2-1-34 0,1 0-37 0,-2 3-44 0,5-3-48 15,-3 3-67-15,3-2-77 0,-1 2-102 0,0-2-113 0,-1 3-59 16,-1 0-34-16,1 1-14 0,-2-1-4 0</inkml:trace>
  <inkml:trace contextRef="#ctx0" brushRef="#br0" timeOffset="391230.3193">11565 11496 192 0,'2'-3'577'0,"-1"-2"15"0,1 2 13 16,1-2 13-16,0 3-100 0,1-3-154 0,0 0-91 0,-1 2-57 15,0 1-36-15,-1-1-26 0,1 1-20 0,-1-1-17 0,-1 3-17 16,-1 0-15-16,2 0-17 0,-2 3-14 0,2 0-13 0,-1 0-14 0,-1 1-9 16,0 3-8-16,0 3-2 0,-1-4-2 0,-1 5 3 0,0-1 3 15,-1 1 1-15,0 5 2 0,-4 0-1 0,2 0 1 0,-2 0-1 0,1 1-1 16,-1 1-1-16,-1 1 1 0,-1-1-3 0,3-1-1 0,-1 3-2 15,-1-3-2-15,2 1 0 0,0-1-2 0,1-2 1 0,0-2-1 0,0-1 0 16,2 0 2-16,2-1 3 0,-2-2 3 0,1-3 4 0,2 1 4 16,2-1 2-16,1-2 3 0,0-1 2 0,2-2-1 0,1 0 1 15,2-1-1-15,3-1-4 0,0 0-3 0,2-2-4 0,1-2-7 0,2 0-11 16,1-2-8-16,0 4-9 0,1-4-10 0,1 2-5 0,-1-1-4 16,0-1-3-16,-2 3-2 0,3 0-1 0,0 1 1 0,-3-1 1 15,1 1 1-15,-1 1 3 0,1 0 3 0,-2 2 4 0,-1 0 5 0,-3 2 4 16,3 0 5-16,-3 3 3 0,-1 0 1 0,-1 1 1 0,-1 0 1 0,0 1 0 15,-3 2 2-15,-2-1 3 0,1 5 5 0,-4-2 2 0,-1 1 4 16,-3-1 3-16,-1 3 3 0,-5 0 2 0,0 3 1 0,-2 0 1 16,-1-4 0-16,-4 4 1 0,1-1 0 0,-4 0 1 0,-1 0-1 0,3-2 0 15,-5-1-2-15,3-2 0 0,-1 2-2 0,0-2-1 0,-1-1-3 16,3-1 1-16,0-1-1 0,0-4-7 0,3 2-7 0,-1-3-16 16,1-2-17-16,1 1-27 0,2-2-29 0,-1-2-38 0,2 1-42 0,0-2-79 15,1-3-95-15,1 2-93 0,2-4-92 0,-1 1-44 0,4-2-23 16,0-1-7-16,2-3 1 0</inkml:trace>
  <inkml:trace contextRef="#ctx0" brushRef="#br0" timeOffset="391472.6261">11706 11451 168 0,'0'-9'601'0,"0"-2"16"0,0 2 14 0,1 0 12 0,-1 1 11 0,3-1-107 0,-1 1-166 0,1 0-99 0,0 1-67 0,4-2-42 0,-1 3-27 15,3 0-20-15,0 0-16 0,2 1-17 0,3-1-17 0,0 3-18 16,2-1-16-16,1 1-15 0,2 0-12 0,3-1-10 0,-1 4-12 0,4-3-7 16,-3 2-10-16,3 1-6 0,-1-1-9 0,2-1-6 0,-3 2-6 15,3 0-6-15,-3 0-5 0,-1-1-3 0,-1-1-2 0,-1 2-3 16,-3-2-1-16,0 1 0 0,-4 1 0 0,-1-1 0 0,-4-2-2 0,2 3-9 16,-3-3-10-16,-4 3-22 0,1-2-24 0,-3 0-38 0,-1 1-41 15,0 1-90-15,-1-1-115 0,-3-2-74 0,1 3-54 0,-2-2-25 0,-2 1-10 16,0-1-1-16</inkml:trace>
  <inkml:trace contextRef="#ctx0" brushRef="#br0" timeOffset="392613.3102">12850 11287 108 0,'4'-7'508'0,"0"0"16"0,-3 3 15 0,1-2-58 0,0 3-97 0,-1-2-73 0,-1 3-65 0,2-1-41 0,-2 1-28 0,0 1-21 16,0 0-15-16,0 1-15 0,-2-3-16 0,1 3-9 0,-1 3-8 15,-1-2-7-15,-3 2-8 0,1 2-9 0,0 0-6 0,-4 0-4 0,-2 1-2 16,1 3 2-16,-1 0 3 0,-3 0 4 0,3 4 6 0,-3-2 3 16,-1 2 1-16,-2 2-4 0,3 0-7 0,-5 0-5 0,3 3-5 0,0 0-2 15,-1 0-3-15,0 3-1 0,0-1-3 0,0 2-1 0,0 1-3 16,-1 0-2-16,3 0-4 0,0 3-2 0,2 0-4 0,0 0-2 0,1 0-2 16,3 1-4-16,0-2-1 0,2 1-6 0,4 1-3 0,1-4-8 15,2 2-7-15,2-1-10 0,1-3-8 0,4-2-9 0,2-1-7 16,2 0-8-16,0-3-8 0,6-1-6 0,-1-2-6 0,2-3-3 0,1-2-2 15,1 1-1-15,2-3 0 0,-1-2 4 0,3-3 8 0,-2 0 6 16,1-3 7-16,-2-4 6 0,1 1 9 0,-3-1 6 0,0-1 7 0,-2-1 6 16,-4-1 6-16,1 1 5 0,-4-3 7 0,-4-2 2 0,-1 1 2 15,-1 2 2-15,-4-3 2 0,-4 1-1 0,-1 0 1 0,-3 0-3 16,-3 2-1-16,-1-1-1 0,-3-1-2 0,-3 5-3 0,-2-2-2 0,0 3-5 16,-4 2-5-16,1-2-11 0,0 4-17 0,0 0-22 0,-3 3-29 0,3 1-39 15,-1 2-45-15,3 2-91 0,-1 3-113 0,2 0-91 0,2 0-80 16,-1 2-40-16,3 1-21 0,1 0-8 0,4 0-5 0</inkml:trace>
  <inkml:trace contextRef="#ctx0" brushRef="#br0" timeOffset="393980.4873">13526 11239 86 0,'0'-6'436'0,"2"-1"9"0,-2 2-77 0,2 1-119 0,-1-1-64 0,-1 1-33 0,2 1-17 15,-2 0-9-15,3-1-6 0,-1 2-4 0,-1 0-9 0,1 2-12 16,0-1-10-16,-1-1-6 0,2 2-7 0,-3 0-9 0,0 0-5 16,0 0-5-16,2 0-1 0,-2 0 0 0,0 0 3 0,0 0 3 0,0 0 5 15,0 0 5-15,0 0 2 0,0 0 1 0,0 0-2 0,0 0-1 16,0 0-3-16,0 0-1 0,0 0-3 0,0 0-1 0,0 0-4 15,0 0-3-15,0 0-5 0,0 0-3 0,0 0-6 0,0 0-4 0,0 0-3 16,0 0-4-16,0 0-3 0,0 0-4 0,0 0-2 0,0 0-2 16,0 0-1-16,0 0-4 0,0 0-2 0,0 0-1 0,0 0-1 0,0 0 0 15,0 0-1-15,0 0-2 0,0 0 1 0,0 0 0 0,0 0 0 16,0 0 1-16,0 0 1 0,0 0 0 0,0 0 1 0,0 0 1 0,0 0 0 16,0 0 0-16,0 0-1 0,0 0 0 0,0 0-1 0,0 0-1 15,0 0 0-15,0 0-3 0,0 0 0 0,0 0-3 0,0 0-1 0,0 0-3 16,0 0 1-16,0 0-2 0,0 0-1 0,0 0 1 0,0 0-1 15,0 0 1-15,0 0 0 0,0 0 0 0,0 0-1 0,0 0 2 16,0 0 0-16,0 0 1 0,-2 2 4 0,2-2 1 0,0 1 1 0,0-1 2 16,0 0 2-16,0 0 1 0,-1 0 0 0,1 0 0 0,-2 2 2 15,2-2 2-15,-1 0 0 0,1 0 2 0,-2 1 0 0,2 0 2 16,0 1 2-16,0 0 2 0,0 1 0 0,2-2 2 0,-1 2 0 0,2 0 3 16,-1-1 2-16,4 1 3 0,-1 1 0 0,1-2-1 0,1 4 1 15,2-2-3-15,4-1-1 0,0 1-2 0,0-1-4 0,5 2-4 0,-1-2-1 16,4 1-3-16,0-2-2 0,1 1-3 0,1-3-1 0,1 2-1 15,-2-1-2-15,3-1 0 0,-3 0 0 0,2 0 2 0,-3 0-1 0,3 0 1 16,-2-1 2-16,-3-1 0 0,-2 2 2 0,0 0 2 0,-1-5 7 16,-2 5 9-16,-3-2 8 0,-1-1 8 0,-2 1 7 0,1 1 4 0,-4-3 4 15,-2 4-1-15,1 0 1 0,-3 0-2 0,1-3-2 0,-2 3-1 16,0 0-3-16,0 0-4 0,-2 3-8 0,-1-3-9 0,-2 4-10 16,0 2-7-16,0 1-6 0,-4-2-5 0,1 3-2 0,-1 3-1 0,-2 1 2 15,0 3 3-15,-2 2 1 0,0 1 3 0,1 1 3 0,-4 2 3 0,3 3 2 16,-1 2 3-16,0 1 1 0,-2 1-1 0,2 2 1 0,-2 2 1 15,2-1-2-15,-2 3 0 0,3-4-1 0,0 3-1 0,-1 1 0 16,2-1 0-16,-2-1-2 0,2 0-1 0,0-1-2 0,1-2-2 0,-1-3-1 16,3 4 0-16,0-6-1 0,1 0-1 0,-3-2 0 0,5-1-2 15,-1-3 0-15,2 0-2 0,0-2-1 0,1-2-3 0,-1-2-7 16,1-1-7-16,0-3-13 0,1-1-15 0,1 1-16 0,-1-3-16 0,3 0-23 16,-1-3-25-16,-1 1-30 0,2-2-34 0,0-1-43 0,-2-1-46 15,2-2-77-15,-1-1-93 0,-1-1-84 0,2-3-79 0,-1 2-32 0,-2-3-8 16,3-4 3-16,-2 2 11 0</inkml:trace>
  <inkml:trace contextRef="#ctx0" brushRef="#br0" timeOffset="394163.1678">13373 11676 175 0,'-6'-5'590'0,"1"-1"16"0,4 2 15 0,-1-1 2 0,2 1-4 0,3 0-97 0,2 0-144 0,1 1-86 0,2-1-55 0,3 2-38 0,3-3-28 16,3 3-25-16,1-1-23 0,6 1-24 0,0 1-22 0,4-3-18 15,4 4-19-15,0 0-12 0,4-3-8 0,0 2-16 0,2 1-19 0,0 0-21 16,3-1-24-16,-3 1-30 0,3 0-33 0,0 0-40 0,-3 0-45 16,2 0-85-16,-2 0-100 0,1 0-99 0,-3 1-94 0,-2-1-50 15,-1 0-24-15,-3 0-6 0,-2 0 4 0</inkml:trace>
  <inkml:trace contextRef="#ctx0" brushRef="#br0" timeOffset="397448.8563">14772 11431 70 0,'7'-9'488'0,"-3"0"0"0,4-1-7 0,-3 0-72 0,3 2-110 0,-2-1-57 0,1 0-34 0,-1 1-16 0,3 1-9 16,-1-1-7-16,-1-1-5 0,-1 2-5 0,2 1-8 0,-2-2-6 0,-1 2-8 16,1 2-8-16,-1-2-8 0,-2 2-7 0,2 2-9 0,-2-1-8 15,-2 0-11-15,1 1-8 0,0 1-11 0,-2 1-6 0,0 0-1 0,0 0-3 16,0 1-2-16,0 2-3 0,-2 2-3 0,2 1-4 0,-2 1-1 15,-1 2-1-15,-1 2-1 0,-1 2 2 0,2 1 2 0,-4 1 1 16,1 1 1-16,0 2-1 0,-4 2-4 0,2 1-4 0,0 1-4 0,-4 2-5 16,1 0-6-16,-1 3-15 0,-3 0-17 0,2 0-20 0,-1 3-24 15,0 0-26-15,-2 0-25 0,2 2-27 0,0-1-30 0,1 1-36 0,1-1-40 16,0-1-54-16,4-1-66 0,2-2-101 0,0 0-118 0,3-2-58 16,1-2-26-16,2 0-3 0,3-4 11 0,1-4 15 0</inkml:trace>
  <inkml:trace contextRef="#ctx0" brushRef="#br0" timeOffset="397813.1759">15122 11583 203 0,'0'-12'563'0,"0"1"8"0,-2-1 6 0,0 3 6 0,-1 0-98 15,0 2-148-15,0 2-96 0,-2 1-69 0,-2 2-42 0,0 1-29 16,1 2-16-16,-2 1-7 0,-2 2-8 0,1 1-8 0,-1 3-7 15,-1 1-9-15,0 2-6 0,2 1-4 0,-4 2-4 0,4 1-3 0,0-1-2 16,-1 3-2-16,2 1-3 0,-2 0-1 0,4-1-4 0,-2 4-2 16,3-2-1-16,0-1-2 0,1-1-1 0,0 4 1 0,3-5-2 0,-1 1-1 15,2-2-1-15,0-1 0 0,0-1-1 0,2 0 2 0,-1-4 0 16,3 0-1-16,0-1-1 0,1-3-1 0,0-1-2 0,4-1-2 0,-1-3-2 16,2 0-2-16,2 0-2 0,1-5-3 0,0-1-2 15,3 0-1-15,-2-3-1 0,3 0-2 0,-2-1 1 0,0-4-1 0,1 1 1 16,-2-1 0-16,-1-2 0 0,1 0 2 0,-3-1 1 0,0-1 1 0,-1 0 2 15,-2-1-1-15,-2-1-1 0,0 0-2 0,-3 0-2 0,-1 2-3 16,-2 2-3-16,-2-2-3 0,-4 3-2 0,0 0 1 0,0 2-2 16,-4 3 1-16,-1-2-6 0,0 4-9 0,-2 2-15 0,-1 3-19 0,1 1-27 15,-2 2-34-15,2 2-65 0,-1 4-82 0,-1 0-94 0,3 4-101 16,-1 1-52-16,4 4-26 0,-4-2-14 0,4 4-7 0</inkml:trace>
  <inkml:trace contextRef="#ctx0" brushRef="#br0" timeOffset="398381.5223">16233 11293 4 0,'-2'-6'515'0,"2"-1"19"0,0 0 3 0,0 2 0 0,0-1-88 0,2 1-132 15,-1 1-68-15,-1-1-37 0,2 0-19 0,0 2-14 0,-2 1-11 0,1-1-10 16,-1 1-15-16,2-1-18 0,-1 3-15 0,-1 0-16 0,0 0-7 16,0 0-6-16,2 3-6 0,-2 0-3 0,0 0-4 0,0 4-4 0,0 0-1 15,0 0 0-15,0 4 0 0,0-1 1 0,-2 2 2 0,2 1 2 16,-3 3-1-16,2 0 0 0,-1 2-5 0,-1-1-8 0,-1 3-6 0,1 3-6 16,-1-2-5-16,-1 3-3 0,0 0-5 0,0 0-4 0,-1 3-11 15,-1 0-10-15,0 0-19 0,2 1-19 0,-3 2-22 0,2-2-22 16,-3 1-25-16,2 0-25 0,-1 1-32 0,3-3-33 0,-2 2-41 0,0-2-45 15,3-3-79-15,-1 0-99 0,2-1-81 0,1-3-72 0,0-2-26 16,2-3-5-16,4-2 9 0,-3 0 13 0</inkml:trace>
  <inkml:trace contextRef="#ctx0" brushRef="#br0" timeOffset="398746.8366">16587 11485 121 0,'-3'-12'514'0,"-2"3"7"0,2 0 8 0,-2 2 5 0,0-1-105 16,-1 4-161-16,0-1-91 0,1 4-51 0,0-1-29 0,0 2-16 15,-1 2-6-15,-2 1 0 0,2 1-3 0,0 2-4 0,-1 2-5 0,-2 1-6 16,3 2-8-16,-1 1-6 0,-1-1-5 0,-1 3-4 0,3 1-5 16,-1 0-2-16,-1 2-3 0,2-1-4 0,-2 0-2 0,2 2-2 0,-1 0-1 15,2 0 0-15,1 0-1 0,-1-1-1 0,1 3-2 0,0-3-1 16,3 0 1-16,-1-2-2 0,0-1 0 0,2 2 0 0,0-3 0 0,0-3-2 15,2 1 1-15,0 0 1 0,1-5 0 0,0 1 0 0,0-1 0 16,3-2 0-16,2-1-1 0,0-3 0 0,2 0 0 0,1-3 0 0,0-2-1 16,1-2-1-16,1-1 1 0,0 1-1 0,1-3-2 0,0-2 0 15,-1 1-3-15,-2-4 0 0,3-2-2 0,-3 2-2 0,-1-2 0 16,-1-2-1-16,-3-1-3 0,-1 2-1 0,0-3-2 0,-2 2-3 0,-3-2-1 16,-3 1-2-16,-2 2-2 0,0 2-2 0,-1-1 0 0,-5 1-2 15,0 4-1-15,-3-2-6 0,1 4-9 0,0 0-15 0,-4 6-22 0,0 0-25 16,3 2-41-16,-4 2-48 0,4 2-97 0,-2 2-120 0,2 4-72 15,-2 0-46-15,3 0-25 0,1 4-11 0,-1 0-4 0</inkml:trace>
  <inkml:trace contextRef="#ctx0" brushRef="#br0" timeOffset="399180.0219">17434 11369 183 0,'0'-10'490'0,"2"3"17"0,0-1 14 0,-2-1-83 0,2 2-132 0,-2 1-68 15,2-1-37-15,-1 2-21 0,-1 0-13 0,2 1-12 0,0 1-8 0,-2-1-10 16,1 2-11-16,-1 2-6 0,0 0-6 0,0 2-4 0,0 2-7 0,0-1-6 16,-1 2-8-16,1 3-4 0,-4 0-3 0,3 5 0 0,-3-4 2 15,0 3 0-15,1 3 4 0,-2 0-3 0,2 4-3 0,-2-2-6 16,0 3-9-16,-2-1-7 0,2 5-9 0,0-4-6 0,-1 1-6 0,-1 6-5 15,1-3-6-15,0 0-12 0,0 5-16 0,-1-4-18 0,2 1-21 16,-2 3-19-16,2-3-22 0,0 1-26 0,0-2-28 0,0 1-32 16,-1-1-36-16,0-1-53 0,5-3-63 0,-3 0-97 0,4-1-116 0,0-1-59 15,0-4-30-15,2-1-6 0,1-1 5 0,3-2 12 0</inkml:trace>
  <inkml:trace contextRef="#ctx0" brushRef="#br0" timeOffset="399530.0815">17900 11520 63 0,'2'-11'547'15,"-2"2"10"-15,0 0 7 0,-2 3 7 0,2-1-71 0,-1 1-111 16,-4 2-101-16,2-1-98 0,2 3-54 0,-3 1-34 0,-1 1-17 16,2 1-8-16,-2 2-5 0,1 1-3 0,-2 1-7 0,-1 2-9 0,1 3-7 15,-1-2-7-15,3 5-6 0,-6-1-2 0,4 1-3 0,1 4-3 16,-1-2-2-16,-1 1-1 0,0 1-3 0,2 0 0 0,0 3-2 0,0 0-2 15,2-2 1-15,1 4-1 0,-1-1-1 0,3-1 1 0,0-1 0 16,0-1 0-16,3 0 2 0,-1-3 1 0,3-1 1 0,-2 2 3 16,4-4 1-16,-3-1 3 0,6-2 0 0,-2-2 2 0,-2-1 0 0,4-3 1 15,0-1-1-15,2-2 0 0,0 0-2 0,-1-5 0 0,2 1-3 16,3-3 0-16,-3-1-1 0,2-2 2 0,0-2-1 0,-2-2 1 0,0-1-1 16,1-2 0-16,-1 0 1 0,-2-4-1 0,0 1 2 0,-1 0 1 15,-2-2-1-15,-1-2 0 0,-3 4-3 0,-3-3-3 0,-1 2-4 0,-1 1-5 16,-7 0-4-16,0 1-5 0,-3-1-15 0,-3 4-18 0,-2 0-27 15,-5 3-29-15,2 3-44 0,-6-1-52 0,-2 3-95 0,0 3-115 16,-3 2-95-16,-1 3-86 0,-3 3-41 0,-1 1-21 0,1 1-10 0,-4 3-3 16,0-1 9-16</inkml:trace>
  <inkml:trace contextRef="#ctx0" brushRef="#br0" timeOffset="399896.4761">16896 12025 257 0,'7'-6'567'0,"-1"0"18"0,-1-2 17 0,3 3 18 0,-2-2-47 0,1 0-83 0,-3 0-78 0,1 1-79 0,0-2-47 15,3 2-31-15,-4 0-20 0,1 0-13 0,0 2-16 0,-2-1-19 0,0 2-18 16,1-2-19-16,0 3-21 0,-2 0-20 0,-1 1-19 0,2 1-19 16,-3 1-18-16,2 1-18 0,0 3-11 0,-2-1-12 0,0 2-6 15,-2-1-8-15,0 3-5 0,-2 2-9 0,-2 0-13 0,-1 3-19 0,-1-2-23 16,-1 2-25-16,-4 1-28 0,2-1-27 0,-5 2-33 0,0 1-36 15,-1 0-47-15,-1-1-54 0,0-1-104 0,-3 1-132 0,4 1-75 0,-5 0-49 16,0-2-13-16,2-1 4 0,-2-2 17 0,0-1 22 0</inkml:trace>
  <inkml:trace contextRef="#ctx0" brushRef="#br0" timeOffset="400199.2812">15645 11946 169 0,'6'-4'569'0,"-1"-3"16"0,0 0 16 15,-1 1 17-15,1 0 15 0,2-1-96 0,-1 2-153 0,-2-1-91 16,0 3-60-16,0-2-37 0,-2 2-28 0,1 0-22 0,-1 0-19 0,-1 3-19 16,-1 0-19-16,0 0-19 0,-1 2-18 0,-1 2-17 0,-1 0-19 15,-2 3-26-15,0 0-28 0,-4 2-28 0,0 2-27 0,-3 1-39 0,0-1-43 16,-2 5-86-16,-4 0-108 0,1 2-97 0,-4 1-91 0,-1 0-48 16,1 0-27-16,-1 1-13 0,-3-1-4 0,3-1 9 0</inkml:trace>
  <inkml:trace contextRef="#ctx0" brushRef="#br0" timeOffset="400671.7159">14275 11858 65 0,'6'-7'497'0,"3"3"17"0,-1 0 16 0,-1-3 3 0,-3 4-2 0,2-1-90 0,-1 1-135 0,0 0-76 15,-2 0-48-15,0 1-28 0,1 0-19 0,-1 2-13 0,-2 0-13 16,1 0-12-16,2 0-15 0,-4 4-14 0,0-1-11 0,0 0-11 15,0 1-10-15,-4 4-5 0,2 0-3 0,-1 1 2 0,0-1 0 0,-3 4 1 16,-1 0 3-16,-4 2-7 0,2 1-9 0,-4-1-22 0,-1 4-29 0,-1 0-40 16,-5 2-50-16,1 4-88 0,0-4-111 0,-3 4-105 0,0 0-103 15,-1 1-54-15,0-2-30 0,-1 4-18 0,1-2-9 0,2-2 0 16</inkml:trace>
  <inkml:trace contextRef="#ctx0" brushRef="#br0" timeOffset="401284.5482">13427 11962 292 0,'-1'-6'527'0,"-1"2"17"0,2-1 15 0,-1 1 15 0,1-1-87 0,0 2-135 0,0-2-83 0,0 3-57 0,0-1-38 15,0 0-27-15,0 2-18 0,0 1-17 0,0 0-16 0,0 0-18 16,0 0-17-16,-2 1-18 0,0 2-16 0,-1 2-15 0,1 0-7 15,-4 2-9-15,1 1-5 0,-2 1-4 0,-1 3-8 0,-2 0-11 0,-1 3-14 16,-2 0-17-16,-2 2-27 0,-1 1-35 0,-3 2-52 0,0-1-62 16,-3 0-103-16,0 1-119 0,-3 2-68 0,0 0-39 0,-1-2-20 15,-1 1-8-15,0 1 3 0</inkml:trace>
  <inkml:trace contextRef="#ctx0" brushRef="#br0" timeOffset="401730.2849">12322 11976 466 0,'5'-5'527'0,"2"0"14"0,-3 1 16 0,1 0-64 0,-1 1-102 0,1-2-84 16,-2 2-75-16,-1 0-49 0,1 2-33 0,-1 0-21 0,-2-1-12 15,0 2-13-15,0 0-13 0,0 2-16 0,-2 0-15 0,1 1-15 16,-3 2-15-16,1 1-10 0,-2 1-11 0,-4 1-8 0,1 2-7 0,-1 3-11 16,-1 1-12-16,-4-3-25 0,1 5-30 0,-2-2-51 0,-1 3-59 15,0 2-106-15,-2-1-133 0,0 0-71 0,-3 2-43 0,-2 0-21 0,2-2-14 16,-3 2-4-16</inkml:trace>
  <inkml:trace contextRef="#ctx0" brushRef="#br0" timeOffset="402149.3383">11357 12073 25 0,'1'-1'507'0,"2"0"14"0,-1-2 8 0,-2 1 9 0,2 0-87 0,-1 2-135 0,2-1-80 0,-3 1-56 15,0 0-33-15,0 0-22 0,-3 1-17 0,2 3-14 0,-1 0-16 0,-1-1-17 16,-2 2-15-16,0 2-15 0,0-1-9 0,-4 1-9 0,1 2-6 15,0 0-6-15,-2 2-12 0,0-1-15 0,-2 2-22 0,-1 0-28 0,1 2-39 16,-1 0-44-16,-1 0-83 0,-2 3-101 0,2-2-85 0,-2 0-74 16,-1-1-36-16,3 3-22 0,-3-2-7 0</inkml:trace>
  <inkml:trace contextRef="#ctx0" brushRef="#br0" timeOffset="402565.5954">10533 12000 177 0,'2'1'444'0,"-1"1"-19"0,-1-2-35 16,0 0-62-16,0 0-78 0,0 2-49 0,-1 1-38 0,-1-1-18 15,0 1-11-15,1 1-5 0,-1-2-2 0,-1 2-7 0,-2 0-14 0,2 0-12 16,0 2-14-16,0-2-15 0,-2 3-13 0,2 0-10 0,-2-1-7 16,2 4-5-16,-2-3-5 0,-1 2-5 0,-2-2-7 0,3 4-13 15,-1-2-18-15,-2 0-25 0,0 4-29 0,0-2-45 0,0 2-51 0,-1-1-82 16,1 2-94-16,-2-2-76 0,2 3-62 0,-4-2-33 0,4-1-18 16,-2 2-8-16</inkml:trace>
  <inkml:trace contextRef="#ctx0" brushRef="#br0" timeOffset="403019.139">9756 12048 9 0,'1'0'491'0,"-1"-2"15"0,3 1 13 0,-3-3-62 0,0 4-99 0,0 0-79 0,0 0-67 0,0 0-42 0,0 0-29 0,0 0-18 0,0 0-11 16,0 0-12-16,0 0-12 0,-3 2-13 0,2 0-12 0,-1-1-12 15,-1 1-14-15,-1 1-9 0,1 4-7 0,-2-1-3 0,1 1-3 0,-1-2 0 16,-3 4-1-16,2-1 2 0,-1 1 0 0,-1 0-7 0,1 0-10 15,0 1-19-15,-2 3-21 0,1-3-32 0,-1 2-36 0,1 0-62 0,-2 1-76 16,-1-2-96-16,3 2-108 0,-2 1-55 0,-2-2-31 0,1 0-15 16,0-2-11-16</inkml:trace>
  <inkml:trace contextRef="#ctx0" brushRef="#br0" timeOffset="403450.3355">8853 12103 334 0,'0'-1'527'0,"0"-3"17"0,0 4-39 0,0-1-64 0,0 1-83 0,0 0-94 0,0 0-58 0,0 0-39 0,0 0-24 16,0 0-17-16,0 0-17 0,0 0-14 0,-2 1-19 0,2 3-18 0,-3-1-19 16,0 0-16-16,0 1-12 0,-2 2-9 0,0-1-5 0,0 5-6 15,-1 0-5-15,0-3-6 0,-2 3-13 0,0 1-15 0,0-1-25 0,-1 2-27 16,-1 0-37-16,2 1-45 0,-3-1-80 0,0 3-99 0,1-2-78 16,0 0-66-16,-2 0-31 0,1 1-17 0,-1-2-2 0</inkml:trace>
  <inkml:trace contextRef="#ctx0" brushRef="#br0" timeOffset="403947.122">7901 12112 468 0,'0'-3'531'0,"0"0"12"0,0 2-35 0,0-2-59 0,0-1-85 0,0 3-101 0,0 0-62 0,0 1-41 16,0 0-28-16,0 0-21 0,-3 0-15 0,2 2-15 0,-3 2-17 16,1-1-19-16,0 1-16 0,-2 2-13 0,-1 2-11 0,0-1-5 15,-1 2-6-15,-2 2-8 0,0 1-9 0,-1-1-15 0,0 3-19 0,-2 0-25 16,2 3-36-16,-1 0-44 0,0-2-73 0,-2 1-92 0,-1 2-83 16,2 1-84-16,-1-1-42 0,-3 0-19 0,3-2-8 0</inkml:trace>
  <inkml:trace contextRef="#ctx0" brushRef="#br0" timeOffset="404429.4539">7152 11983 158 0,'1'-2'454'0,"-1"1"6"0,2 0-50 0,-2-2-76 0,2 3-78 0,-2 0-80 0,1 0-46 0,-1 0-31 0,2 4-18 16,-2-1-13-16,0 0-10 0,0 4-11 0,-2-2-11 0,1 2-10 0,-3 3-11 16,-2 0-10-16,3 2-15 0,-3-1-16 0,-1 5-28 0,-1 0-36 15,-1 0-59-15,1 0-72 0,-5 2-83 0,1 2-88 0,-1 0-46 16,-4-3-22-16,2 4-14 0</inkml:trace>
  <inkml:trace contextRef="#ctx0" brushRef="#br0" timeOffset="404918.9935">6399 11881 448 0,'0'-1'488'0,"0"-1"3"0,0 2 5 0,0 0-95 0,-1 0-147 0,-1 2-83 0,-1 1-53 15,1 1-30-15,-2 0-18 0,-1 3-11 0,2 0-5 0,-2 4-8 0,0 1-7 16,1 0-9-16,-4 1-6 0,3 0-15 0,-3 4-17 0,3 0-26 16,-1 0-30-16,-1 0-42 0,0 3-47 0,2-1-71 0,-1 2-82 15,-1-1-77-15,-2 0-76 0,3 1-39 0,-2 1-18 0,0-1-8 0</inkml:trace>
  <inkml:trace contextRef="#ctx0" brushRef="#br0" timeOffset="405565.7424">5329 11834 75 0,'0'-4'487'0,"0"-3"14"0,0 5-40 0,0-3-64 0,-1 3-67 0,-2-1-69 0,3 0-45 16,-2 1-34-16,2 1-26 0,-1 1-20 0,1 0-19 0,-2 0-19 15,-1 3-18-15,0 1-16 0,-2 0-14 0,2 3-15 0,-2 3-13 16,-1 0-11-16,0 2-5 0,-3 4-4 0,3 0-2 0,-3 1-1 0,2 2-4 16,1 2-9-16,-2 0-15 0,-1 3-18 0,2 0-28 0,1 2-27 15,-2 3-43-15,1-3-48 0,0 3-65 0,-1-1-78 0,2 1-73 0,-1 0-74 16,-2 2-36-16,1-1-18 0</inkml:trace>
  <inkml:trace contextRef="#ctx0" brushRef="#br0" timeOffset="406146.1976">4670 11952 209 0,'0'-4'490'0,"-1"2"1"0,-1 0-7 0,2 0-79 0,-2 0-116 0,1 0-72 0,1 2-50 0,0 0-28 0,0 0-21 0,-2 2-15 16,-2 0-11-16,2 0-16 0,-1 2-15 0,-2 3-16 0,0-1-15 15,1 3-11-15,-3 0-7 0,1 3-5 0,-2 0-1 0,0 3 1 0,0 0 3 16,-1 0-3-16,1 5-5 0,0 0-14 0,-3 1-18 0,3 0-25 15,-1 4-29-15,-1-2-46 0,1 3-51 0,-1 0-63 0,0 2-66 16,1 0-72-16,0-1-71 0,-3 1-36 0,2-1-20 0,0 0-6 0</inkml:trace>
  <inkml:trace contextRef="#ctx0" brushRef="#br0" timeOffset="406785.9273">3878 11970 193 0,'0'-4'443'0,"0"4"4"0,0 0 4 0,0 0-83 0,0 0-126 0,0 4-78 16,-1-1-51-16,-1 0-32 0,-1 4-22 0,0 1-9 0,0 1-5 15,-2 1-4-15,0 1 1 0,2 2-3 0,-2 1 0 0,0 2-7 0,0 0-7 16,0 1-15-16,0 2-19 0,-2 1-22 0,1 4-26 0,-1-4-30 16,0 1-37-16,-1 6-44 0,-2-3-47 0,-2 0-73 0,2 5-85 0,-1-3-54 15,-1 1-34-15,-3 2-15 0</inkml:trace>
  <inkml:trace contextRef="#ctx0" brushRef="#br0" timeOffset="407296.0958">3387 12033 457 0,'0'-6'511'0,"0"0"7"0,0 2-47 0,0-1-73 0,0 3-93 0,-3-3-105 0,3 3-57 0,-2-1-35 0,2 3-21 0,0 0-15 0,0 0-15 0,-3 0-13 15,2 3-12-15,-3-1-12 0,1 5-10 0,-2-2-7 0,2 1-8 0,-2 2-8 16,-1 2-7-16,0 0-9 0,1 3-14 0,-1-1-15 0,-2 2-22 16,0 1-24-16,0 0-35 0,2-1-45 0,-1 2-52 0,-2 1-56 0,-1-1-75 15,2-1-82-15,-1 3-37 0,0-4-15 0</inkml:trace>
  <inkml:trace contextRef="#ctx0" brushRef="#br0" timeOffset="407883.2635">2813 12041 140 0,'0'0'245'0,"0"0"-29"0,0 0-23 0,0 0-21 0,0 0-15 0,-2 2-10 0,2 0-8 0,-1-2-5 0,-2 3-7 0,3-3-6 16,-3 3-10-16,1 1-10 0,1 0-9 0,-1 3-7 0,-3-1-8 15,2 2-3-15,1 0-6 0,-3 1-3 0,2 2-5 0,-3 1-7 0,3-1-9 16,-2 5-12-16,-1-1-11 0,3 1-16 0,-2 1-19 0,0 2-25 0,1 4-29 15,-1-2-37-15,2 2-51 0,-2 6-64 0,2-5-79 0,-2 6-88 16,0 1-44-16,-1-2-21 0,0 2-10 0</inkml:trace>
  <inkml:trace contextRef="#ctx0" brushRef="#br0" timeOffset="421629.8117">13841 9583 33 0,'0'-7'140'0,"-3"-1"-19"0,3 1-10 0,-2-1-10 0,-1 1-7 0,2 1-7 0,-1-2-7 0,-2 3-8 0,1-4-6 0,-1 4-5 15,1-2-4-15,-2 0-2 0,0-1-5 0,1 3-5 0,-2-3-3 16,1 2-3-16,-2 0-3 0,1-2-1 0,0 3-1 0,-4-3-1 16,2 1-1-16,0 0-2 0,-1 2-3 0,-2-2-1 0,1 2-2 0,-2-3-3 15,2 3-1-15,-1-2-1 0,-3 1-1 0,1 0-1 0,1 1-2 16,-1-2 0-16,0 2-3 0,-1-2-1 0,1 2-1 0,-4 0-1 0,4-2-1 16,-2 2-2-16,0-1-2 0,-2 0-1 0,1 1-1 0,-1 1-1 15,2-1 0-15,-5 1 0 0,1 1 0 0,0-2-1 0,0 2-1 16,-3 1 1-16,1-1 1 0,-2 1 0 0,-1 2 2 0,-1-2 1 0,0 2 4 15,-1 0 3-15,1 2 4 0,-2-2 2 0,-1 2 2 0,1 1 3 16,-2-1 4-16,1 1 5 0,0 2 2 0,-1-2 3 0,1 1 3 0,-1 2 2 16,-1 0 4-16,5 0 1 0,-4 2 3 0,2-1 0 0,0 3 2 15,-1-3 0-15,3 3-1 0,-2 1 3 0,5-1 0 0,-4 2 2 16,4 0 1-16,-3 1 2 0,3-1-1 0,1 4 2 0,-1-1-1 0,2 0-1 16,1 0 1-16,-2 2-2 0,4-2 0 0,-1 3 2 0,1-1-1 15,3 1-2-15,-2 2-2 0,3-2-2 0,-1-1-3 0,3 2-2 0,1 2-2 16,0-3-2-16,2 2-4 0,1 1-3 0,1-1-4 0,-2 1-1 15,5-1-6-15,-2 2-2 0,2 1-4 0,1-3-3 0,2 4-2 0,0-1-3 16,0 0 0-16,0 1-1 0,2 1 0 0,1-2 1 0,2 2 1 16,-2 2 1-16,5-4 0 0,-2 2 2 0,2 2 1 0,3-1 1 0,-1-1 0 15,1 2 1-15,3-1 0 0,0 0-1 0,4 3 2 0,-1-4 2 16,2 1-1-16,3 0 1 0,-1-1 0 0,4 1 2 0,0-2 0 0,2-1 1 16,1 1 0-16,3-2 2 0,-1-1 1 0,1-1 1 0,2 1-1 15,1-4 0-15,-1 1-2 0,3-4-2 0,-1 3-3 0,1-5-1 0,-1 1-4 16,3-3-1-16,-1-1-3 0,-1-2-2 0,3-2-3 0,-2-1-1 15,1-1-3-15,0-1-2 0,-1-2 0 0,1-3-3 0,-1-1 1 16,-1 1-2-16,0-5-1 0,1-1-2 0,-2 0-1 0,-1-3-1 0,1-1-3 16,-2-3 0-16,2-1-1 0,-3-1 2 0,2-3 0 0,-2-3 0 15,0 3 1-15,-1-6 1 0,-1 0-1 0,0-2-2 0,-1-3 2 0,-4 1 2 16,2 0 3-16,-2-6 4 0,1 3 3 0,-4-2 4 0,-1 0 0 16,-4-1 1-16,0-1 0 0,-6 2-1 0,-1 0 1 0,-5-1 0 0,-4 1-2 15,-4-3 1-15,-3 6-9 0,-6-4-8 0,-7 3-12 0,-2 0-11 16,-7 2-15-16,-5 1-20 0,-6-1-27 0,-6 4-31 0,-4 1-48 15,-7 1-56-15,-3 4-91 0,-6 0-109 0,-4 3-63 0,-5 3-42 0,-3 2-18 0,-3 1-5 16</inkml:trace>
  <inkml:trace contextRef="#ctx0" brushRef="#br0" timeOffset="522391.1672">6751 13892 169 0,'0'-14'453'0,"0"-1"11"0,0 1-50 15,0 1-82-15,0 2-69 0,0-2-63 0,0 2-33 0,0 1-15 0,1 2-8 0,-1 1-2 16,0-3-2-16,3 5 0 0,-3-1-6 0,0 1-9 0,2 2-14 0,-1 1-12 15,-1-1-15-15,2 3-13 0,-2 0-10 0,1 1-9 0,-1 2-5 16,2 1-3-16,0 4-2 0,-1 0-1 0,1 6 2 0,-2 2 1 0,1 3 2 16,1 3 2-16,-2 5 3 0,0 4 1 0,0 1-1 0,-2 4 1 15,1 5-5-15,-1 2-4 0,-1 3-6 0,0 2-9 0,0 4-7 16,-2 0-11-16,2 4-3 0,0-1-1 0,1 2 0 0,-1 3 0 0,3-1-1 16,-2 1 0-16,2 0-3 0,0 0-3 0,2-2-5 0,0-1-4 15,-1 0-7-15,2-3-8 0,2-1-7 0,1 1-10 0,1-4-15 0,-1-4-19 16,1-3-18-16,-1-2-21 0,5-4-20 0,-3-4-22 0,1-1-30 0,0-7-32 15,1-2-55-15,1-5-62 0,0-5-76 0,-1-4-82 0,1-4-36 16,1-5-12-16,-2-5 0 0</inkml:trace>
  <inkml:trace contextRef="#ctx0" brushRef="#br0" timeOffset="523126.7722">6823 13723 374 0,'-5'-17'520'0,"-1"2"0"16,2 4-1-16,0-2-57 0,3 1-90 0,1 3-112 0,1-1-124 0,4 1-59 15,3 2-31-15,1-1-15 0,7 1-6 0,2 0-1 0,3 2 0 16,8-1 0-16,3 2-2 0,4-1-2 0,5 0-7 0,5 3-2 0,3-3-2 16,5 3 0-16,4 1 0 0,7-1 0 0,3 0 0 0,6 1 0 15,7 1-1-15,3-2-2 0,8 1-2 0,8 0-3 0,3-2-2 16,6 0 6-16,2 0 6 0,6-2 4 0,6 2 0 0,2-3 0 0,2 2-4 15,2-1-3-15,2 0-6 0,1 0 1 0,0-2 1 0,1 2 3 0,4-2 4 16,-2 2 4-16,2-3 4 0,-2 2-2 0,4-2-7 0,-3 3-6 16,1-1-6-16,-1-2 0 0,0 1 4 0,-1 0 5 0,-2-1 4 15,-1 1 2-15,-1-3-2 0,-1 3-2 0,-5-1-5 0,1 1-1 16,-7-1-5-16,-7 1 0 0,0-1-2 0,-6 0 3 0,-2 1 7 0,-7 2 2 16,-4-4-1-16,-3 4 0 0,-3-3-2 0,-5 2 2 0,-4 0 1 0,-4 2 1 15,-3-3 1-15,-6 4 2 0,-1 0 3 0,-6-2 3 0,-4 1 3 16,-2 1 0-16,-8 3-4 0,0-2-3 0,-3 0 0 0,-4 2-2 15,-4-1 0-15,0 1 2 0,-6 0 1 0,2 1 0 0,-6-1 2 0,-1 2 3 16,-3 0 3-16,2 3 2 0,-4-2 3 0,1 4 3 0,-1-4 3 16,-3 5 2-16,3 0 3 0,-1 1 2 0,0 1 1 0,0 3 0 0,0-1 1 15,1 2 1-15,1 3 2 0,-4-1 1 0,6 5 3 0,-3-1 0 16,3 0 3-16,-1 5 1 0,-2 1 0 0,5-2 0 0,-3 6-1 0,2-3-2 16,1 5-1-16,0 0 0 0,0 1-2 0,0 2 0 0,0 1-3 15,0 3-4-15,0 1-3 0,1 0-4 0,-1 1-5 0,1 3-2 16,-2-3-3-16,1 3-4 0,0-1-2 0,2-1-2 0,-3 1-1 0,1 0-5 15,-2 1-3-15,1-5-4 0,0 4-4 0,-3-4-1 0,0 1-1 0,1 0 1 16,-1-2 0-16,-3 1 0 0,0-1 2 0,-2-3 1 0,-3 0 0 16,2-2 1-16,-4 0 1 0,0-1 2 0,-3-3 2 0,0-1 1 0,-4-1 2 15,-1-2 1-15,-1-1 1 0,-5-2 2 0,-1-2 0 0,-1 1 1 16,-1-4 0-16,-5-1-1 0,-3-1 1 0,-1-1-2 0,-3-1 0 0,-4-4 0 16,-2 2 4-16,-3-2 3 0,-4-2 5 0,-5-2 3 0,0 2 4 0,-5-2 2 15,-4-3 0-15,-4 1 1 0,-5-3-1 0,-6 0-1 0,-4 0-2 16,-6 0 0-16,-7-3-4 0,-7 2 0 0,-8-3 1 0,-8-1-2 0,-12-2-2 15,-5 2-1-15,-10-2-5 0,-7 1-6 0,-7-2-5 0,-9 2 2 16,-4 0 6-16,-6 1 4 0,-12-2 4 0,-2 2 2 0,-5 1 0 0,-1 1 0 16,-4 3-2-16,-6 0 1 0,-7 0-2 0,-1 3-4 0,-6 1-4 15,-8 3 0-15,6 0 7 0,-4 2-4 0,-2 2-10 0,2 1-11 0,-1 0-12 16,3 5-5-16,2 0-3 0,2 0-8 0,4 0-15 0,6 3-13 0,7 1-17 16,9-4-12-16,9 4-10 0,12-4-13 0,8 3-16 0,12-5-13 0,11 0-12 15,6 0-11-15,15-2-11 0,8-3-17 0,10-1-22 0,10-3-28 16,7-2-30-16,7-1-49 0,10-3-55 0,9-3-73 0,12-4-82 0,7-3-40 15,9-2-17-15,11-5-5 0,10 2 4 0</inkml:trace>
  <inkml:trace contextRef="#ctx0" brushRef="#br0" timeOffset="525506.9521">7109 13026 327 0,'2'-3'382'0,"0"0"-68"0,-1-2-47 0,-1 2-41 0,2 0-20 0,-2 2-14 0,0 1-8 0,0 0-7 0,0 0-10 16,0 0-14-16,-2-2-17 0,2 2-18 0,0 0-17 0,0 0-14 16,0 2-12-16,-3-1-9 0,1 2-9 0,1 0-6 0,-4 0-7 15,3 3-6-15,-1 0-3 0,-2 3-5 0,2 0-1 0,-3 1-2 0,3 0 0 16,-2 2-1-16,0-2-2 0,2 1-3 0,-2 4-4 0,-1-3-5 16,3 2-3-16,2-3-2 0,-1 1-2 0,0 2-3 0,2-4 0 15,0 2-1-15,0 0 0 0,0-2 1 0,2 1-1 0,1 0 0 0,0-1 0 16,2-1 0-16,-2 0 0 0,2-2 0 0,0 1 0 0,-1-1 2 15,1-2-1-15,3 0 1 0,-2-1 2 0,-1-1 0 0,3-1 1 0,1-2 0 16,-1-2-2-16,0 1 1 0,0-4-1 0,3 1 1 0,-3-3-2 16,2-5 0-16,0 2 1 0,2-4-2 0,-3 0 0 0,0-1-1 0,1-3-2 15,-2-3-1-15,0 0 0 0,-2-2 0 0,-1 2 0 0,0-4 1 16,-2 4 2-16,-3-1-1 0,0 0 2 0,0 2-4 0,-2 1 1 16,-3 2 0-16,1 0-2 0,-4 2-1 0,0 1 0 0,0 3-2 0,-2 3 0 15,-2 2-2-15,-1 0-7 0,-1 4-11 0,1 2-14 0,-4 2-19 16,3 4-23-16,-3 2-26 0,1 2-43 0,0 2-49 0,1 3-83 15,0 2-101-15,2 4-63 0,-1-1-44 0,3 2-23 0,1 2-13 0</inkml:trace>
  <inkml:trace contextRef="#ctx0" brushRef="#br0" timeOffset="526159.7282">7732 13111 61 0,'-8'0'553'0,"2"0"-1"0,1 0 1 0,2 0-1 0,-2 0 0 0,2 0-124 0,1 0-189 0,2-2-100 0,0 2-62 15,0 0-33-15,2-1-22 0,1 1-18 0,2 0-13 0,1-2-16 16,2 1-15-16,3 1-21 0,0-1-22 0,3-2-33 0,2 3-38 0,3 0-59 16,-1 0-69-16,2-2-85 0,2 1-91 0,-1 1-45 0,0-2-22 15,-1 1-6-15</inkml:trace>
  <inkml:trace contextRef="#ctx0" brushRef="#br0" timeOffset="526341.2863">8447 13067 75 0,'5'-2'560'0,"0"0"5"0,-1 1 5 0,-1-3 4 0,0 4 1 15,-1-3-123-15,-1 1-184 0,2 2-105 0,1-2-63 0,-1 2-37 16,0-1-27-16,3-1-20 0,-1 2-18 0,1-2-25 0,1 2-27 0,2 0-34 16,-1 0-38-16,3 2-55 0,3-2-63 0,-1 2-97 0,2-1-114 15,0 1-60-15,2 0-34 0,-1 1-15 0,1 1-5 0</inkml:trace>
  <inkml:trace contextRef="#ctx0" brushRef="#br0" timeOffset="526507.2254">9227 13038 484 0,'4'-7'540'0,"0"2"3"0,0-1 0 15,-1 1-55-15,-1 1-84 0,0-1-111 0,1 2-128 0,1 0-72 0,-1 0-46 16,0 2-32-16,3 0-23 0,-1-2-23 0,4 3-24 0,1-2-35 15,1 2-41-15,3 0-67 0,2 0-83 0,1 0-88 0,0 0-90 0,3 2-44 16,-1-2-22-16,0 0-8 0</inkml:trace>
  <inkml:trace contextRef="#ctx0" brushRef="#br0" timeOffset="526678.4389">10163 13021 226 0,'3'-5'546'0,"0"3"9"0,-1-3 2 0,1 1 1 0,-1-1-99 16,1 1-150-16,0 1-99 0,0-2-78 0,2 2-48 0,-2-2-38 16,3 3-28-16,1-1-25 0,1-1-28 0,3 1-30 0,0 3-51 15,1-4-58-15,4 3-100 0,0-1-116 0,0 2-71 0,3-2-47 0,-2 1-23 16,5 1-11-16,-1-2-1 0</inkml:trace>
  <inkml:trace contextRef="#ctx0" brushRef="#br0" timeOffset="526857.2728">11505 12896 15 0,'-2'-7'427'0,"2"-1"-2"0,-1 3-2 0,-1-1-97 0,1 1-142 15,-1-1-112-15,2 2-95 0,0 1-78 0,2-2-74 0,1 3-82 16,0-1-92-16,0 1-42 0,2 0-22 0</inkml:trace>
  <inkml:trace contextRef="#ctx0" brushRef="#br0" timeOffset="527340.5749">12254 12565 240 0,'-1'-4'525'0,"1"-1"11"0,-2 1 11 0,-1-2-88 16,3 3-138-16,0-2-80 0,0 2-50 0,3-2-34 0,-1 3-23 16,-2-1-14-16,1 1-9 0,-1 0-15 0,3-1-12 0,-3 3-16 15,2 0-12-15,1 0-13 0,-1 0-11 0,-1 0-9 0,1 3-5 0,1-1-2 16,0 3-1-16,1 2 2 0,0 0 3 0,-2-1 5 0,-1 5 4 15,1 1 6-15,-1 1 4 0,-1 3 5 0,-1 2 2 0,-1 1 1 0,1 0 2 16,-4 3-1-16,2 0-1 0,1 1-2 0,-2 2-2 0,0-1-5 16,1 2-3-16,0-1-4 0,-2-1-6 0,4 0-3 0,-1 1-5 15,-1-1-6-15,3-3-3 0,0 2-8 0,3 0-9 0,-1-4-13 0,2-1-14 16,1 1-18-16,0-4-22 0,1-1-28 0,4 0-28 0,-1-2-42 16,3-2-44-16,1 0-72 0,0-5-86 0,3 2-85 0,0-4-88 0,1-1-38 15,1-2-16-15,-1-2-1 0</inkml:trace>
  <inkml:trace contextRef="#ctx0" brushRef="#br0" timeOffset="528907.0557">12417 12858 56 0,'-1'-2'455'0,"-1"2"11"0,0-1-69 0,2 1-109 0,-1-2-74 0,1 2-55 0,0 0-36 16,0 0-22-16,0 0-13 0,0 0-5 0,0 0-8 0,0 0-9 15,0 0-11-15,0 0-10 0,0 0-11 0,0 0-11 0,0 0-8 16,0 0-4-16,0 0-4 0,0 0-1 0,0 0 0 0,0 0 0 0,0 0 1 16,1 2 1-16,-1-2 0 0,0 0 1 0,0 0-1 0,0 0-1 15,0 0-1-15,2 1 1 0,-2-1 1 0,0 0 1 0,2 2 2 0,-1-1 2 16,-1 1-1-16,2-1 1 0,-1 2 2 0,-1-2 0 0,2 1 0 16,0 1 2-16,-1 0 1 0,2-1 1 0,-1 2 1 0,2-1-1 15,0 0-2-15,0 0-5 0,0 1-4 0,0-1-5 0,1-3-4 0,3 2-5 16,-2 1-3-16,1-1-4 0,1 0-5 0,1-2-5 0,-1 0-1 15,0 0-3-15,0 0-1 0,1 0 1 0,-1 0 1 0,0 0 2 0,0-2 3 16,0 0 3-16,-2-1 4 0,2 1 5 0,-3-1 4 0,0-2 1 16,-1 0 3-16,-1 1 3 0,0-2 3 0,-1-1-1 0,0 2 2 0,-2-1 1 15,0-2 2-15,-2 3 3 0,0-3 4 0,-1 2 2 0,0-1 2 16,-3 0 0-16,1 1 3 0,1 2 2 0,-5-1 2 0,1 1 2 16,-1 0 1-16,1 2 4 0,0 0 2 0,-2 1 2 0,-2 1 0 0,3 0-2 15,-2 1-2-15,0 1-2 0,3 0-2 0,-3 2-1 0,1 2-1 16,2-2-1-16,-3 4-1 0,3 0 0 0,2 1-3 0,-1-1-3 0,1 2-2 15,0 1-3-15,1 0-3 0,1 0-1 0,0 4 0 0,1-3 1 16,3 0-2-16,0-1 0 0,0 3-1 0,3-3-1 0,1 1-1 16,-3 0-3-16,4 0-1 0,1-2-1 0,0 0-6 0,2-2-1 0,-1 1-4 15,1-2-4-15,3 0-4 0,-2-2-5 0,1-2-5 0,2 1-6 16,-1-4-3-16,3 3-2 0,-2-6-1 0,1 3-1 0,0-4 1 0,0 1 1 16,1-2 3-16,1-2 2 0,-3-3 4 0,1 4 3 0,-2-2 5 15,1-2 3-15,-2 0 5 0,0-2 5 0,-1 3 7 0,-1-4 8 0,0 1 6 16,-2 2 8-16,0-1 7 0,-2 3 9 0,-1-1 7 0,-2-1 5 15,1 3 4-15,0-1 2 0,-1 1 2 0,-1 4-1 0,0 0-1 16,0-2-3-16,0 2-5 0,0 2-7 0,0-1-5 0,0 2-4 0,0 0-8 16,-1 2-6-16,-1 1-7 0,0-1-5 0,-1 5-4 0,2-4-3 15,-1 5-1-15,0 1 1 0,-1-1 2 0,0 1 4 0,2 1 0 0,-1 0 2 16,1 0-1-16,-1 1 1 0,2-1 0 0,0 2-2 0,2-1 1 16,-1 0 0-16,-1-1 0 0,3 0 0 0,0-1 0 0,-1 0-2 0,-1 1-1 15,3-3 0-15,-1-2-1 0,0 3 0 0,0-1 0 0,0-4-1 16,-1 1-1-16,3-1 0 0,-1-2 0 0,1-1-1 0,-2 0 0 15,2-1 0-15,1-2 0 0,-1-2 1 0,4 0-1 0,-1-2 4 0,-1 0-1 16,1-3 0-16,1 0 0 0,-1 1 0 0,0-1 0 0,1-1 0 16,-2 1 3-16,-1 0 2 0,2-2 6 0,-3 2 5 0,2 0 4 0,0 4 7 15,-2-2 4-15,-2 1 1 0,2 0 3 0,-2 4 3 0,0 0-2 16,0-2 1-16,-2 2-1 0,1 2 0 0,1-2-2 0,-3 3-2 16,0 0-4-16,2 0-3 0,1 4-5 0,-1-1-3 0,-1 0-3 15,1 2-3-15,1 0-2 0,0 1-1 0,1 3 1 0,0-1 2 0,-1-1-1 16,2 4 1-16,-2-1 0 0,2-1-1 0,0 1-3 0,0 0-7 15,1-1-10-15,0 0-11 0,0-1-16 0,2 2-17 0,0-3-24 0,0 0-24 16,0 1-33-16,2-1-36 0,0-4-59 0,0 1-73 0,0 0-93 16,2-2-103-16,-1-1-51 0,-1-1-25 0,2-1-5 0,-2-2 2 0</inkml:trace>
  <inkml:trace contextRef="#ctx0" brushRef="#br0" timeOffset="529225.0318">13320 12581 171 0,'1'-7'492'0,"2"-1"13"0,-1 1-56 0,0 0-92 0,-1 1-71 0,-1 0-60 16,2 1-37-16,-1 0-26 0,-1 1-17 0,2 1-12 0,-2 1-14 15,0-1-14-15,0-1-16 0,0 3-14 0,0 1-17 0,0 0-13 0,0 0-6 16,0 1-4-16,-2 1 0 0,-1 0 2 0,-2 3 4 0,1 0 4 15,-1 2 5-15,-3 3 5 0,0 0 3 0,0 1 6 0,0 3 4 0,-4 4 3 16,0 1 3-16,0 0 4 0,3 1-2 0,-4 4-5 0,0 1-7 16,4 1-8-16,-1 3-6 0,1 0-8 0,1 0-6 0,1 1-6 15,3 2-4-15,0 0-5 0,4-3-9 0,0 3-8 0,2-2-15 0,1 0-16 16,4-1-22-16,1-1-20 0,4 0-29 0,-1-3-31 0,4-2-40 16,4 0-42-16,-1 0-79 0,0-5-96 0,6 0-86 0,-2-3-84 15,1-2-39-15,1-1-17 0,1-3-1 0,2-1 7 0</inkml:trace>
  <inkml:trace contextRef="#ctx0" brushRef="#br0" timeOffset="529726.6924">13621 12726 15 0,'0'-5'494'0,"0"0"5"16,0 4 2-16,0-2-68 0,0 0-104 0,0 2-89 0,0 1-83 0,0 0-47 16,0 1-28-16,-1 1-15 0,-1 2-8 0,-2 1-5 0,1 1-4 15,0 1-6-15,-2 3-8 0,0 2-5 0,-2 0-3 0,-2 1 1 0,3 2-1 16,-2 1-1-16,0 3 0 0,-1-3-4 0,-1 3-2 0,2-1-5 15,1 0-3-15,-2-1-2 0,1-1-2 0,2-1-1 0,-1 0-1 0,0-3-1 16,2 0 2-16,2-2 5 0,-2-2 5 0,4 1 8 0,-3-3 8 16,1-1 9-16,1-1 7 0,2-1 1 0,-1-3 3 0,1 0 0 15,1-2-1-15,1-3 0 0,1 2-1 0,1-5-3 0,0-1-2 0,3-2-7 16,-1-4-6-16,5 3-11 0,-3-5-11 0,3-1-11 0,0-2-9 16,2 3-4-16,-1-5-4 0,-1 3-1 0,2-2 0 0,1 1 1 15,-2 1 2-15,-2 1 0 0,1 0 4 0,1 2 3 0,-2-1 6 0,-1 5 5 16,-3 0 3-16,2 2 5 0,-1 1 0 0,-2 1 2 0,0 1-2 15,-2 2 1-15,1 0 2 0,-1 3 0 0,0 2-2 0,1 2 1 0,-2 1-1 16,-1 2-2-16,1 0-3 0,1 4-2 0,-1 1-2 0,1 2 1 16,0 1-1-16,-1 2 2 0,1 3 2 0,-1 1 1 0,-1-2 0 0,1 4 0 15,2 0 0-15,-2 0-1 0,0 2-1 0,-1 0-5 0,1-3-6 16,-1 1-6-16,-1 0-8 0,2 0-10 0,-2-1-11 0,2-2-14 16,-1-2-15-16,-1 2-17 0,2-4-21 0,-1-1-23 0,-1-1-26 15,0-1-27-15,0-3-27 0,0 0-46 0,0-1-55 0,0-2-73 0,0-1-83 16,0-4-41-16,0 0-19 0,0 0-1 0</inkml:trace>
  <inkml:trace contextRef="#ctx0" brushRef="#br0" timeOffset="529894.4925">13660 12893 378 0,'-9'-7'553'0,"0"2"13"0,1 0 10 0,0 3-81 0,3-1-129 0,-2 0-84 16,4 1-60-16,0 1-42 0,1 0-30 0,0-1-20 0,2 2-18 15,0 0-15-15,0 0-18 0,0 0-15 0,2 0-16 0,1 0-13 0,0 0-14 16,3 0-14-16,1 0-17 0,2 0-17 0,-1 0-20 0,5 0-23 15,-2 0-24-15,6 0-29 0,-1 0-29 0,1-1-39 0,4-1-43 0,-4 1-67 16,5-2-77-16,-4 0-75 0,4-1-76 0,-2 1-30 0,2-5-10 16,-4 1 6-16</inkml:trace>
  <inkml:trace contextRef="#ctx0" brushRef="#br0" timeOffset="530108.98">14093 12574 25 0,'0'-6'553'0,"0"0"15"0,0 0 0 0,0 2-5 16,0 0-93-16,1 1-136 0,-1 0-82 0,2-1-54 0,-2 3-30 15,2 1-20-15,-2 0-13 0,1 0-12 0,3 1-13 0,-2 4-14 16,1-1-11-16,1 4-7 0,0-1-7 0,1 4-7 0,0 2-1 16,2 1-1-16,0 3 1 0,-1 0 2 0,-1 4 0 0,2 0-1 0,-2 1-3 15,2 4-6-15,-4 1-5 0,0 0-5 0,-1 1-8 0,0 3-8 16,-4-2-8-16,0 5-6 0,-2-3-12 0,-6 2-13 0,-1 0-18 0,-2 0-20 16,-5 2-23-16,-3-2-25 0,-3 2-22 0,-3-3-21 0,-3 1-28 0,-3-1-30 15,-2-3-41-15,-1 2-48 0,-2-3-85 0,-2 0-104 0,0-1-67 16,0-1-48-16,-1-2-14 0,-2-1 2 0,0-4 13 0</inkml:trace>
  <inkml:trace contextRef="#ctx0" brushRef="#br0" timeOffset="530895.7769">14391 12918 184 0,'2'-1'545'0,"1"-3"14"0,0 3 12 0,-1-1-45 0,0 1-74 0,2-3-83 0,-1 4-87 0,0-2-52 0,-1 0-37 0,1-1-22 0,0 1-17 16,2-1-15-16,-1-1-18 0,3 1-16 0,-2 0-20 0,0 0-15 15,1 2-14-15,1-2-11 0,0 0-10 0,-1 0-9 0,4 1-7 0,-2 0-9 16,1 0-9-16,3 0-12 0,-3-1-11 0,3 0-18 0,0 2-16 15,0-2-25-15,3 1-29 0,-4 0-36 0,3 0-40 0,0 2-66 0,0-1-79 16,-1 1-95-16,1-2-105 0,0 1-51 0,-1 1-24 0,-2-4-7 16,4 3 2-16</inkml:trace>
  <inkml:trace contextRef="#ctx0" brushRef="#br0" timeOffset="531141.4576">14810 12621 231 0,'0'-4'580'16,"-1"-1"16"-16,1 2 13 0,0-1 12 0,0 0-102 0,0 3-156 0,0-1-92 16,0 2-59-16,0 0-35 0,0 0-24 0,0 0-19 0,0 0-15 15,0 0-10-15,0 2-10 0,0 1-9 0,0-1-9 0,0 5-7 0,0-1-4 16,0 1 1-16,0 2 1 0,-2 2 3 0,0 2 4 0,2 2 3 16,-1 0 3-16,-1 2 1 0,0 2 1 0,-2 3-5 0,1-1-8 0,0 2-7 15,-2 1-9-15,2 4-8 0,0-2-9 0,-1 4-16 0,1-1-19 16,0-1-29-16,-1 4-29 0,2-3-32 0,0 5-36 0,2-3-46 15,0 1-49-15,0 0-80 0,0-1-97 0,2 1-110 0,1-3-118 0,1 2-59 16,0-3-31-16,1 0-9 0,-2-1 4 0,0-1 14 0</inkml:trace>
  <inkml:trace contextRef="#ctx0" brushRef="#br0" timeOffset="532667.4501">13348 15766 528 0,'0'0'597'0,"-2"-1"17"0,2-1 14 0,-1 2 13 0,-1-1-94 15,2 0-149-15,0-2-92 0,0 1-64 0,0 0-43 0,2 1-33 16,-1-1-21-16,1-1-17 0,1 1-18 0,0 1-15 0,2 0-18 0,3-2-20 15,0 0-21-15,1 0-21 0,1-1-23 0,4 0-20 0,1 0-20 0,2 1-19 16,2-2-18-16,1 2-21 0,2-1-21 0,-1 1-24 0,3 0-26 16,-1 1-27-16,4 0-40 0,-2-1-46 0,1-1-64 0,-1 1-73 0,2-2-72 15,0 2-67-15,-2-1-25 0,0 1-6 0,-1-1 9 0</inkml:trace>
  <inkml:trace contextRef="#ctx0" brushRef="#br0" timeOffset="532907.6764">14001 15484 150 0,'-2'-6'512'0,"2"1"16"16,-1 0-16-16,-1 0-34 0,2 0-78 0,0 2-97 0,0 1-60 0,0-2-41 15,0 1-26-15,0 2-19 0,0 0-14 0,2-2-12 0,-2 3-13 0,0 0-15 16,1 3-8-16,-1-2-10 0,2 2-8 0,0 2-11 0,-1 0-6 0,3 0-5 16,-2 2-2-16,0 3-1 0,-1 0-2 0,3 1 1 0,-1 4 1 15,0-2-2-15,-1 3 0 0,1 1-3 0,0 1-8 0,0 1-9 0,1 2-10 16,-3-1-5-16,3 3-9 0,-2 1-9 0,1-2-12 0,-1 2-14 15,-1 1-17-15,1 0-22 0,1-2-27 0,-1 4-35 0,0-2-45 0,-1-2-55 16,2 4-106-16,-3-2-135 0,2-2-77 0,-2 2-48 0,0-1-23 16,-2-3-10-16,1-1 2 0</inkml:trace>
  <inkml:trace contextRef="#ctx0" brushRef="#br0" timeOffset="534007.264">7063 15744 444 0,'-1'-6'480'0,"-1"-1"1"0,-1 2-70 0,2 0-102 0,-1 2-65 0,2-2-43 0,-1 1-25 0,-1 3-19 0,2-2-12 15,0 1-9-15,0 1-13 0,0 1-15 0,0 0-18 0,0 0-20 0,0 0-15 16,2 3-11-16,-1 1-9 0,-1 2-7 0,2 0-2 0,-1 4 0 16,4 3 3-16,-4-1 3 0,1 5 8 0,1-2 5 0,0 5 7 0,1 1 5 15,-1 2 5-15,0 1 2 0,0 1 1 0,-1 1-2 0,2 1-3 16,-1 0-4-16,1 0-3 0,-1 0-5 0,0 0-4 0,2-2-3 0,-2 1-6 16,2 1-7-16,-1-2-5 0,1-1-6 0,1-2-7 0,-1 2-9 15,0-4-11-15,0-1-12 0,4 0-19 0,-3-2-18 0,1-1-27 0,1-1-26 16,1-2-32-16,2-2-35 0,-1-1-55 0,2-2-64 0,0-1-86 15,1-2-95-15,0-2-57 0,0-3-33 0,3-2-13 0,-3-2 1 0</inkml:trace>
  <inkml:trace contextRef="#ctx0" brushRef="#br0" timeOffset="534923.3618">7424 16116 280 0,'-3'-8'544'0,"1"2"15"0,-1 0 14 15,0 2-53-15,1-1-88 0,2 3-95 0,-1-1-99 0,-1-1-60 16,2 3-38-16,0-1-23 0,0 2-16 0,0 0-13 0,0 0-12 0,0 0-13 15,0 0-16-15,0 0-17 0,2 0-14 0,-1 0-11 0,1 2-8 16,1 1-5-16,0 0-3 0,2 0-4 0,-1 1-3 0,0 1-2 0,-1-1-4 16,3 1-2-16,-1 1-2 0,0-3-3 0,2 3-5 0,0-2-6 15,-1-1-5-15,1 2-6 0,0-3-7 0,1 1-4 0,-1-3-4 0,2 2-3 16,-1-2 0-16,0-2 3 0,0 2 3 0,0-3 4 0,3-1 6 16,-5-2 5-16,2 2 4 0,-3-2 5 0,1-2 5 0,0 1 5 0,-2-3 4 15,-1 2 4-15,-2-2 5 0,-1 2 3 0,-1-3 5 0,-1 1 5 0,-1 0 2 16,-2 2 5-16,0-3 3 0,-2 4 4 0,0 0 5 0,-1-3 4 15,-1 5 4-15,-2-2 5 0,1 2 6 0,-2 3 5 0,-1-1 5 0,2 0 3 16,0 3 2-16,0 3 2 0,-3-3 0 0,4 4 0 0,-1 2-1 16,-1-1-1-16,0 2-4 0,4 0-4 0,-1 3-2 0,1-2-3 0,2 3-2 15,-1 1-4-15,4 0-2 0,0 1-2 0,0 1-3 0,3-2-1 0,0 2-2 16,3 1-2-16,2-2-2 0,1 1 0 0,-1 0-3 0,3-1-2 0,3-2-2 16,-2 2-2-16,4-1-3 0,1-2-3 0,1-1-4 0,2-1-4 15,-3-1-2-15,4-1-3 0,0-3-1 0,-2 0-3 0,3-1-1 16,-1-2-1-16,-1 0-1 0,1-3-1 0,-1 0 2 0,-3-2 1 0,3-1 1 15,-1-1 3-15,-5 0 1 0,2-1 3 0,-2-1 2 0,-1-1 2 0,-2 0-1 16,1 0 1-16,-3-1 1 0,-1-1 2 0,-2 0 4 0,0 2 5 16,1-2 4-16,-3-1 6 0,1 3 6 0,-2 0 5 0,1 1 6 0,-1 0 4 15,0-1 4-15,0 3 1 0,0 1 3 0,0-1 0 0,0 4 2 0,0-2-4 16,0 2-3-16,0 0-5 0,3 2-7 0,-3-1-5 0,0 2-6 16,0 0-4-16,3 2-5 0,-1-1-4 0,1 2-3 0,0 1-2 15,2 0 1-15,-2 2 0 0,2-2 1 0,1 4 1 0,1 0 3 0,-1-1 2 16,-1 2 2-16,1-1 0 0,3 0 1 0,-1 1 0 0,-1 0 0 0,-1 0 0 15,3 0 0-15,-2-2-1 0,1 2 0 0,-2-2-1 0,2 1 0 16,-2-3 0-16,-1 0-1 0,2-2-2 0,-3 1 0 0,4-1-2 0,-3-2-1 16,-1-1-2-16,1 0-2 0,0-1-1 0,0-2-1 0,1-1 0 15,0-1-2-15,-1-1 1 0,0 1-2 0,-2-2 0 0,2-2 0 0,-2 1 1 16,3-2-1-16,-3 0 0 0,-1 2 3 0,1-1 0 0,-1 0 4 0,-1 2 4 16,1 0 2-16,-2-3 3 0,2 5 3 0,-1-2 0 0,-1 2 0 15,2 3 1-15,-1-4-2 0,-1 4 0 0,0 1-1 0,2-3-1 0,0 4-1 16,-1-1-2-16,-1 1-4 0,2 1-1 0,1-1-3 0,-2 4-1 15,2-1-1-15,1 0 0 0,-1 1-1 0,0 2 2 0,2-1 1 0,0 2 2 16,1 0 2-16,0 1 1 0,0 0 3 0,1 1 1 0,-1 0 1 16,3 0-1-16,-2-2 1 0,3 2 0 0,-1-2 0 0,-1 2-1 0,1-2 1 15,-1 1-2-15,3-3 2 0,-1 0-1 0,-1-2-1 0,2 0-3 16,-3 0-1-16,3-3-1 0,0 0-1 0,-1-2-2 0,-1-1-1 0,2 0-2 16,-1-3-1-16,-2-1-2 0,3-1-1 0,-3-1-1 0,1-1-2 0,-2-2 0 15,0-1 1-15,-2 0-2 0,-2-2 2 0,2 0 0 0,-3-2 1 0,-1 1 4 16,-1-1 5-16,0 2 9 0,0-2 9 0,-3 2 9 0,1-2 8 15,-1 2 10-15,0 4 9 0,1-4 7 0,-1 5 4 0,0 0 1 0,-1 1 2 16,1 0-2-16,-1 4-3 0,1-1-5 0,0 5-5 0,1 0-8 16,1 2-8-16,-1 0-8 0,2 5-5 0,0 2-6 0,0 2-5 0,2 2-6 15,-1 5 0-15,4 3 0 0,-2 2 1 0,2 3 5 0,3 3 2 16,-2 3 4-16,2 1 1 0,2 4 2 0,0 3 0 0,0 4-1 0,1-1-3 16,0 4-3-16,2-1-4 0,-1 4-6 0,-2-3-5 0,0 3-6 15,0 1-6-15,-2-1-7 0,0-1-7 0,-3-2-4 0,0 1-1 0,-1-3-2 16,-2-2 0-16,-4 0 2 0,-2-5 1 0,1 1 3 0,-4-5 3 15,-2-1 3-15,-5-4 3 0,1 0 0 0,-3-5-1 0,-3-1-3 0,-3-5-6 0,-3 0-11 16,0-5-10-16,-4 0-17 0,0-6-17 0,-1-1-20 0,-4-2-22 16,-1-4-29-16,0-2-32 0,0-3-39 0,-1-2-43 0,-1-2-61 0,0-2-71 15,-1-3-70-15,0 0-70 0,1-3-28 0,0 0-4 0,0-3 6 0</inkml:trace>
  <inkml:trace contextRef="#ctx0" brushRef="#br0" timeOffset="535306.6476">6654 16255 302 0,'-8'-1'503'0,"0"-2"18"0,-1 1-9 0,4 1-22 0,0-1-88 0,-1-1-123 0,3 2-70 0,1-1-40 0,0-1-24 0,2 2-16 0,2 0-10 15,0-2-8-15,1-1-13 0,3 1-18 0,-1 1-18 0,3-1-19 16,3-2-13-16,3 1-15 0,2-1-8 0,2 0-8 0,2-1-8 0,4 0-8 16,2-2-9-16,1 1-11 0,3 0-12 0,2 0-17 0,1-3-19 0,2 1-24 15,1 1-32-15,3-2-35 0,1 3-62 0,0-3-73 0,0 2-90 16,0 0-96-16,-2 1-45 0,-1-1-21 0,-1 3-3 0</inkml:trace>
  <inkml:trace contextRef="#ctx0" brushRef="#br0" timeOffset="535840.2972">8423 15601 424 0,'0'-6'552'0,"-2"2"14"0,1-2 11 0,1 3-72 0,-2-2-116 0,2 2-89 0,-1 0-81 0,-1 2-49 16,2-2-32-16,0 3-20 0,0 0-12 0,0 0-9 0,-2 3-7 0,2 0-8 15,-1 0-10-15,-1 3-10 0,-1 3-9 0,1-1-5 0,-1 5-3 0,0 0 0 16,0 4 0-16,-3 2 4 0,1 3 2 0,2 3 8 0,-2 0 5 15,2 4 2-15,-2 2-3 0,2 0-2 0,-2 3-5 0,4 2-3 16,-1 0-3-16,2 0-4 0,0 3-3 0,2-3-3 0,2 1-2 0,1 1-2 16,1-4-2-16,2 1-8 0,3-2-8 0,0-2-12 0,2-1-15 0,3-1-16 15,0-2-15-15,3-4-17 0,1 2-17 0,1-6-22 0,1-1-21 16,1-2-25-16,3 0-25 0,-4-5-32 0,5 0-35 0,-2-2-61 0,0-1-73 0,2-4-85 16,-2-1-94-16,-2-3-41 0,1-3-18 0,-1-1 1 15,-1-1 9-15</inkml:trace>
  <inkml:trace contextRef="#ctx0" brushRef="#br0" timeOffset="536307.4636">8761 15868 29 0,'-6'-9'511'16,"4"2"13"-16,-1 0 15 0,0 2-67 0,1-2-106 0,1 3-87 0,-1 1-77 15,2-2-44-15,0 3-31 0,0-1-18 0,0 0-10 0,0 3-7 16,0-3-4-16,0 3-13 0,0 0-13 0,0 0-14 0,0 0-15 16,0 0-9-16,0 3-7 0,0 0-3 0,0 2 2 0,-2 3 2 0,1 0 5 15,1 0 4-15,-2 5 4 0,-1-1 6 0,0 3 5 0,-3 1 5 0,1 3 6 16,0-2 3-16,0 4 3 0,-3 0-1 0,-1 2 0 0,1-1-4 16,0 2-5-16,0 1-3 0,-1-3-5 0,1 2-4 0,0-2-3 15,-1-1-5-15,2-2-4 0,1 1-5 0,1-1-2 0,0-4-2 0,0-2-2 16,1-1 2-16,3-3 3 0,-1-2 1 0,0 0 4 0,2-2-3 0,0-2-3 15,0-3-5-15,2-3-6 0,1 1-6 0,1-5-6 0,1-2-4 16,0-3-3-16,2-3-7 0,-1-1-6 0,3-3-8 0,-1-4-6 0,0-1-7 16,0-1-7-16,1-1 0 0,-1-1 4 0,0 0 5 0,2 0 5 0,-1 0 9 15,-2 1 8-15,-1 1 7 0,2 2 9 0,-4 3 10 0,1 0 7 0,0 2 7 16,-2 3 4-16,2 1 4 0,-2 4 0 0,-1-1-2 0,2 4-4 16,-2-1-2-16,-1 4-2 0,1 1-3 0,1 1-3 0,-1 4-3 0,0 2-6 15,1 2-3-15,0 2-2 0,0 2-1 0,0 4 2 0,3 1 3 16,-1 3 3-16,0 0 5 0,1 4 4 0,-1-1 3 0,2 5 0 0,0-3-2 15,1 2-2-15,0 0-5 0,-1 0-8 0,2 2-12 0,-1-2-11 0,0 1-14 16,-2-2-14-16,3-3-15 0,-1 2-18 0,-3-2-17 0,2 0-20 16,-1-1-21-16,-2-3-21 0,1-2-28 0,0-1-28 0,-2-2-38 0,-1-1-42 15,1-2-60-15,0-2-70 0,0-2-46 0,-3-3-33 0,0-2-11 16,0 0 2-16</inkml:trace>
  <inkml:trace contextRef="#ctx0" brushRef="#br0" timeOffset="536474.8219">8657 16126 300 0,'-18'-7'560'0,"1"-2"17"0,0 3 17 0,4 0-50 0,0 0-85 16,-1 1-90-16,3 1-91 0,3 1-60 0,0 0-45 0,2 1-27 16,1 0-19-16,2-1-13 0,1 1-12 0,4 0-16 0,1 1-20 0,2-1-22 15,3 2-26-15,4-1-26 0,0-3-24 0,3 4-21 0,3-2-17 0,2-1-19 16,2-1-18-16,1 0-22 0,0 0-24 0,4 1-27 0,-2-4-29 16,2 2-46-16,-2-1-51 0,1-2-63 0,1 1-68 0,-4 0-53 0,1-3-42 15,-2 1-14-15,-1 0-2 0</inkml:trace>
  <inkml:trace contextRef="#ctx0" brushRef="#br0" timeOffset="536656.8705">8981 15721 236 0,'-8'-13'542'0,"-3"0"16"0,3 1 16 16,1 2-58-16,-2 0-94 0,1 3-73 0,0-1-62 0,3 2-45 0,-1 0-38 15,2 2-25-15,-1-1-21 0,3 3-19 0,-1-3-15 0,3 5-17 0,0 0-17 16,0 0-17-16,2 0-16 0,1 5-14 0,0 0-14 0,0 2-11 16,3 4-10-16,2 1-4 0,0 4-6 0,0 3 2 0,1 1 4 0,1 3 3 15,0 5 3-15,2 1 2 0,-2 5 4 0,-1 0 1 0,2 4 1 16,0 1 1-16,-3 4 0 0,2 0-1 0,-4 1-3 0,0 5-8 0,-1-3-8 15,-2 4-12-15,-1 1-16 0,-4-2-19 0,-1 2-20 0,-2 2-25 0,-3-1-24 16,0 0-30-16,-6-2-33 0,0 1-31 0,-3-1-34 0,-1-3-44 0,-1 0-52 16,1 0-71-16,-3-4-82 0,0-1-44 0,-2-1-25 0,1-4-1 15,-1-1 7-15</inkml:trace>
  <inkml:trace contextRef="#ctx0" brushRef="#br0" timeOffset="537474.312">8274 16956 406 0,'-3'-7'500'0,"3"2"3"0,-3-1 6 0,2-1-62 0,-1 2-92 0,-1 2-96 0,-2-2-99 0,3 2-57 0,-1 0-40 16,0 1-20-16,0 0-13 0,1-1-5 0,-2 1-5 0,0 1-2 0,1 1-1 16,0 0-5-16,1 0-6 0,-1 1-7 0,0 1-5 0,0 0-2 15,0-1-1-15,-1 2 0 0,0-1 0 0,1 2 1 0,0-1 3 16,-1 0-1-16,3 0 2 0,-1 0-1 0,-1-1 1 0,1 2-1 0,2-3-1 16,-1 1 1-16,-1 1-1 0,2-3-1 0,0 0 1 0,0 0-2 0,2 3 0 15,-1-3-2-15,1 1-3 0,1-1-1 0,2 0-2 0,-2 0-2 0,2-1-1 16,4 1-1-16,-2-3-1 0,1 3 0 0,1-3 0 0,2 0-1 15,0-1 2-15,0 2 0 0,0-3 1 0,-1 2 3 0,2-1 2 16,-2-1 4-16,-2 3 4 0,1-3 7 0,-1 2 7 0,-1-1 8 0,-3 4 10 16,-2-3 6-16,1 1 5 0,-3 0 2 0,-1 2 3 0,-3 0 1 0,0 0 2 15,-5 0 0-15,0 2 1 0,-2 0 1 0,-2 1-1 0,-4 1-2 16,1 1-6-16,-4 0-6 0,-1 1-6 0,-2 2-4 0,0-1-3 0,-2 1-2 16,1 0-2-16,1 1-2 0,2-1 0 0,-3 1-2 0,4 1-1 0,2-2-1 15,1 0-2-15,3-1-2 0,-2 1-1 0,6-3-1 0,0 2-1 16,3-2 1-16,2-2-1 0,4 2-1 0,1-1-2 0,1-1-2 15,4-3-3-15,2 2-2 0,3-2-2 0,2-2-1 0,3 2-1 0,1-5 2 16,5 0 0-16,-2 0 0 0,5-2 1 0,-1 0 0 0,2-2 0 0,-1 0 2 16,-2-2 5-16,0 3 5 0,0-1 8 0,-4 1 5 0,-1-1 7 0,-4 1 3 15,-1 1 0-15,-4 2 0 0,-1 0-2 0,-4 0-1 0,-1 2-2 16,-4 0-4-16,-3 1-5 0,-3 1-9 0,-3 1-15 0,-3 1-20 16,-2 2-23-16,-4 2-31 0,-4 0-31 0,-1 2-46 0,-2 0-51 0,-3 2-79 15,3 2-93-15,-6-3-64 0,1 4-52 0,2-1-24 0,-3-1-11 0,3 0 0 16</inkml:trace>
  <inkml:trace contextRef="#ctx0" brushRef="#br0" timeOffset="538324.3699">6576 16157 144 0,'-9'-2'327'0,"1"-1"-46"0,2 1-55 0,-1 2-31 0,-2-2-21 0,3-1-7 0,-1 3-4 0,1-2-2 0,1 0 0 0,-1 2-4 15,3-1-7-15,-2 1-12 0,2 0-12 0,0 0-13 0,0 0-13 0,-1 0-12 16,3 0-13-16,-4 0-12 0,4 0-10 0,-1 1-10 0,1-1-10 16,-1 2-6-16,2 0-6 0,-2 1-7 0,2-1-5 0,-1-2-3 0,1 3-3 15,0 1 1-15,0-1-1 0,1-1 1 0,1 1 2 0,1 0 1 16,-1 0 2-16,5-1 1 0,-2 1 1 0,2 0 2 0,1-1 0 0,2 2-1 16,0-3 1-16,1 1-2 0,3-1-1 0,-1-1-2 0,4 0-2 15,-1-1-3-15,1 1-2 0,1-3-2 0,1 1-2 0,1-1-3 0,0 0-1 16,0 0-2-16,0 0-1 0,-2-1 0 0,1 0 0 0,-3 2-1 15,1-1-1-15,-4 0 0 0,1 0 1 0,-3 1 0 0,0 0-1 0,-3-1 1 16,-2 3-1-16,-1 0 0 0,0-2 2 0,-1 0-1 0,-2 2 1 16,-2 0 0-16,0 0 0 0,-2 0 2 0,-2 0 1 0,-1 2 1 0,0 0 2 15,-1-2 1-15,-2 3 0 0,0-1 2 0,-3 0 0 0,0 1-1 0,-3 0 1 16,1 0 0-16,-1 1-1 0,0-1 1 0,-4 2 0 0,4-2 0 16,-3 1 0-16,-1-1-1 0,1 2 1 0,1-2-1 0,-3 0 1 0,2-2 1 15,-1 2 1-15,1 0 3 0,1 0 0 0,-1 1 4 0,4-1 3 16,-1-1 5-16,1 0 3 0,4-1 4 0,-2 3 2 0,4-4 0 0,1 3 1 15,3-3 0-15,-3 2-1 0,6-2 0 0,0 0-1 0,4 0 0 16,1 0-1-16,1 0-2 0,2-2-3 0,5 2-2 0,1-3-4 0,3 1-2 16,1 0-2-16,4-1-2 0,0 1-3 0,5-3-6 0,-1 2-7 0,2-2-12 15,2 2-12-15,3-1-16 0,-1 1-21 0,2-2-27 0,-1 1-30 16,2 1-58-16,-3-2-69 0,3 2-88 0,-2 0-98 0,-1 0-48 0,-2 1-22 16,-2-1-10-16</inkml:trace>
  <inkml:trace contextRef="#ctx0" brushRef="#br0" timeOffset="542483.2504">7208 14238 39 0,'1'-2'170'0,"-1"2"-10"0,0 0-11 0,0 0-8 0,0 0-11 0,3-2-7 16,-3 2-12-16,0 0-11 0,0 0-11 0,0 0-13 0,0 0-12 0,0 0-11 16,0 0-11-16,0 0-7 0,0 0-9 0,0 0-7 0,0 0-10 15,0 0-11-15,0-1-13 0,0 1-14 0,-3-2-19 0,3 2-23 0,0 0-28 16,0 0-34-16,0 0-55 0,0 0-67 0,0 0-51 0,0 0-42 15</inkml:trace>
  <inkml:trace contextRef="#ctx0" brushRef="#br0" timeOffset="543022.8171">7631 13639 18 0,'-1'-3'187'16,"-1"0"-34"-16,2 0-20 0,-2 0-10 0,2 0-3 0,0 0-2 0,0 0 0 16,-1 0-4-16,1 0-7 0,0 2-6 0,0-1-4 0,0-1-6 15,0 2-3-15,0-1-4 0,0 1-2 0,0-3-2 0,0 4-2 16,0-1-3-16,0 1-2 0,0-1-1 0,0 1-2 0,-2-1-1 0,2 1-3 15,0 0-3-15,0 0-3 0,0 0-5 0,0 0-5 0,0 0-3 16,0 0-7-16,0 0-4 0,0 0-3 0,0 0-1 0,0 2 2 0,0-1 2 16,2 4 2-16,-1 0 4 0,-1 1 4 0,2 0 5 0,-2 3 6 15,3 1 8-15,-1 2 10 0,-1 0 8 0,5 3 9 0,-3 2 5 16,-1 1 3-16,1 2-1 0,2 0-3 0,-2 4-5 0,2 2-6 0,1 2-4 16,-1 2-7-16,0 4-5 0,1 1-8 0,1 3-8 0,0 0-9 15,-2 6-10-15,1-1-8 0,2 4-8 0,-3 0-6 0,4 2-9 16,-4 1-9-16,2 1-5 0,-1 1-6 0,-1 0-9 0,1 2-11 0,-3-1-15 15,2 0-15-15,0 1-24 0,-2-1-26 0,0 2-35 0,0-3-39 0,-1 0-69 16,2-1-82-16,-1 1-78 0,1-2-73 0,-1-4-35 0,0 0-18 0,0-3-3 16</inkml:trace>
  <inkml:trace contextRef="#ctx0" brushRef="#br0" timeOffset="544890.3581">7768 15366 328 0,'-8'-6'342'0,"-1"-3"-62"0,1 0-57 0,-1 1-57 0,-4 1-33 0,4 0-21 0,-1-1-15 16,-2 0-7-16,0 0-4 0,-2 0-4 0,3 2-3 0,-2-2-6 0,-2 1-6 15,0 1-5-15,0 0-7 0,-1 1-6 0,-2-2-6 0,2 2-6 0,-2 0-2 16,0 1-2-16,-1 0 2 0,-1-1 0 0,-2 1 2 0,1 4 4 16,-3-3 3-16,2 3 2 0,-3-2 2 0,1 2 3 0,-3 2 0 15,-1-2 2-15,-1 3 0 0,1 0 0 0,-2 1 0 0,0 1 0 0,-2 0 0 16,1 0-2-16,-1 2 1 0,0 0 0 0,-1 0-3 0,1 2 0 0,-2 0-3 16,2 2-3-16,1-1-2 0,1 0-2 0,-2 2-3 0,2-1-2 15,3 0-1-15,0 2-3 0,0-2-1 0,0 3-4 0,2 1-1 0,2-1-3 16,-1 0-3-16,3 1-3 0,-1 1-3 0,2 0-3 0,0 0-3 15,2 0-3-15,-1 2-1 0,3-1-5 0,-1 1 0 0,0 0-2 0,2 0-1 16,2-1-3-16,-2 2-1 0,2-1-1 0,1 0 0 0,-3 2-1 16,5-1-1-16,-2-1 1 0,2 0 0 0,-1 0 0 0,2 1 3 0,1-4 2 15,0 3 1-15,0-2 1 0,0 1 2 0,0-1 2 0,2-2 2 0,1 1 1 16,-1 0 2-16,1-3 0 0,2 2 3 0,-2-1 1 0,2 1 1 16,1-2 0-16,-1 1 0 0,0-1 0 0,3 0 0 0,-2 0 0 0,2 2 0 15,0-2-1-15,0 1 0 0,0-1 1 0,0 0-2 0,2 0 1 0,-1 2 0 16,3 1 0-16,-3-3 0 0,3 2 0 0,-1-1-1 0,0 2 0 15,2 0 1-15,-2-2 0 0,3 2 0 0,0 2 1 0,1-2 1 0,1 1 0 16,-1 1 0-16,1 0 2 0,2-2-1 0,-2 3-1 0,4-1 1 0,0 1-1 16,0 1-1-16,-1-2 2 0,2 1-2 0,1 0 0 0,-1 2-2 15,4-2 1-15,-4 0-1 0,2-1-1 0,2-1-1 0,-2 2 0 0,1-2-1 16,1 1 0-16,1 0-1 0,-1-2 0 0,0-1 0 0,-2 3 0 16,4-4-1-16,-3 3-1 0,1-3 1 0,-1 0-4 0,1-1 1 0,2 0 0 15,-1 1 0-15,-1-1-1 0,0-2 0 0,2 0-1 0,0 1 0 16,-3 1 0-16,3-4-1 0,0 2 1 0,0 0-1 0,1-2 1 0,-2 1-1 15,2 0-1-15,1-2 1 0,0 0-1 0,-1 3-1 0,2-3 0 16,1-1-1-16,-2 1 0 0,3 0 0 0,1-2 0 0,-2 4-2 0,2-4-2 16,-1 1 0-16,2 0 0 0,-2 0-1 0,3 0-2 0,-3-1 1 15,4 2-2-15,-1-1 1 0,-2 1 1 0,2-2 2 0,2 2 1 0,-3 0 1 16,3-1 1-16,-1 1 2 0,1-1 3 0,-2 0 2 0,3 2 3 0,0-2 1 16,0-1 3-16,-1 2 2 0,2-2 2 0,-1 2 0 0,0-2 0 0,2 2 1 15,-2-2-1-15,0 0 1 0,2 1-1 0,-1-1-1 0,3-1-1 16,-4 1-2-16,2-2 0 0,1 0-2 0,1 1 0 0,-3-1-3 0,4 0-1 15,-2-1-1-15,2-1-1 0,-3-1-2 0,3 0 0 0,-1 0-2 16,1 0-2-16,-2 0-1 0,0-1-1 0,2-1 0 0,-2-1-2 0,-1 0-1 16,1 2 0-16,1-4-1 0,-1 1 3 0,-3 0 1 0,4 0 1 0,-2 0 2 15,-2-1 1-15,1-1 4 0,-1 2 1 0,-1-2 3 0,1-1 3 16,0 2 0-16,-3-2 3 0,3 0 2 0,-1 0 3 0,-1-2-1 0,1 1 1 16,-1 1-1-16,-1-1 0 0,1-1 1 0,-1 1-2 0,1-1 0 15,-1 1-1-15,0-1-1 0,-1 0-1 0,1-2 0 0,-1 2-1 0,0-1-2 16,-1 0 1-16,0 1-1 0,-2-1-1 0,0 0-1 0,1 0 0 15,-1 2-1-15,-2-3-1 0,1 1 1 0,-3-1-1 0,3 1 1 0,-4-1-1 16,0 1 0-16,0-1 0 0,-1-1-1 0,-1 0 1 0,0 0 0 0,0 2 0 16,0-2 0-16,-4 0 1 0,4 0-1 0,-5 0 1 0,3-2 1 15,-3 2 1-15,2-1 0 0,-4-1 3 0,1-1 1 0,1 2 1 0,-2-3 2 16,-1 2 3-16,1-4 0 0,-2 2 2 0,1-1 1 0,-3-2 1 16,3 1 1-16,-3-1 0 0,1 0 0 0,-2-1-1 0,1 1-1 0,-1-2-1 15,0 1-3-15,0-2 0 0,-1 2-3 0,1-1-2 0,-1 0-2 16,1-2-1-16,-1 3-2 0,0-1 0 0,-1 0-2 0,-1 0-1 0,2 0-1 15,-1 0-2-15,-2 1 1 0,2-1 0 0,-1 1 1 0,-1 1 0 0,0-1 2 16,-1 1 2-16,-1 2 5 0,0-4 2 0,-1 2 5 0,0 0 3 16,0-1 4-16,-4 2 5 0,2-3 6 0,-2 2 6 0,1-2 6 0,-3 0 6 15,1 1 4-15,-2 1 3 0,0-2 3 0,-2 1 0 0,-1-1 0 16,0 1-2-16,-1 1 0 0,-2-2-4 0,-1 2-2 0,-2-1-3 0,-2 2-5 16,-4-1-5-16,-2-1-6 0,-1 1-7 0,-6-1-6 0,-2 1-4 0,-5 1-6 15,-2 0-4-15,-3-1-7 0,-6 2-7 0,-5 0-5 0,-3 0-5 16,-1 2-7-16,-6 1-7 0,-4-1-11 0,-3 0-12 0,-5 2-15 0,0 1-15 15,-7-1-25-15,-4 3-27 0,-3 1-37 0,-7 0-42 0,-5 1-64 16,-1 1-75-16,-3 2-85 0,-2 0-96 0,0 1-43 0,-4 1-19 0,0 2-4 16,-4 0 2-16</inkml:trace>
  <inkml:trace contextRef="#ctx0" brushRef="#br0" timeOffset="564622.1174">4560 14241 51 0,'0'0'73'0,"1"-2"-3"0,1 2-2 0,-2-1-4 0,2-1-1 0,-1 2 0 0,-1-2 0 16,2 2-1-16,-2-1 2 0,0-1 2 0,2 2 4 0,-2 0 3 16,2-1 6-16,-2 0 6 0,0 1 5 0,0-2 4 0,0 1 4 0,0 1 4 15,0-2 3-15,0 2 1 0,0-1 2 0,0 1 3 0,0-3-1 0,0 1-1 16,0 2-2-16,0-2-4 0,0 1-1 0,0-2-2 0,0 2-2 15,0-1-2-15,0-1-2 0,0 3-5 0,0-1-5 0,0-1-3 0,0 1-3 16,0 1-6-16,0-2-4 0,0 2-2 0,0-3-5 0,0 3-2 16,0 0-5-16,0 0-5 0,0 0-5 0,0 0-4 0,0 0-5 0,0 0-5 15,0 0-4-15,0 0-5 0,0 0-4 0,0 0-3 0,0 0-4 16,0 0-4-16,0 0-1 0,0 0-2 0,0 0-2 0,0 0-1 0,0 0-2 16,0 0-1-16,0 0-3 0,0 0-1 0,0 0 0 0,0 0-2 15,0 0-2-15,0 0 2 0,0 0 0 0,0 3 0 0,3-3 2 0,-3 2 0 16,2 1 0-16,-2 0 0 0,2 1 2 0,-1-1-1 0,-1 2 3 0,2 1 2 15,-1-1 2-15,1 3 0 0,1-1 1 0,-1 1 0 0,-2 1 1 0,3 0-1 16,-3 0-1-16,3 1 1 0,-3 3 0 0,2-3 2 0,-2 4-1 16,3-2 2-16,-2 1-1 0,-1 0 0 0,2 3 0 0,-1 0 1 15,-1-1-1-15,2 0-1 0,-2 2 1 0,2-1 0 0,-1 1 0 0,-1 0-1 16,2-3-1-16,-2 3 1 0,0-2-3 0,0 2-2 0,1 0 0 0,-1 0-2 16,2-2-5-16,-2 1-5 0,2-2-7 0,-1 1-7 0,1-2-13 15,-2-1-13-15,1 0-17 0,1-1-16 0,0 0-21 0,-1-2-22 0,1-1-27 16,2 0-33-16,-1-2-40 0,-1 0-46 0,1 0-60 0,0-3-70 0,1-1-38 15,-1-2-22-15,-1 0-2 0</inkml:trace>
  <inkml:trace contextRef="#ctx0" brushRef="#br0" timeOffset="565389.0462">4536 14304 214 0,'-3'-3'412'0,"0"0"11"0,0 0-45 0,1-1-74 0,0 3-63 0,-1-2-56 0,2 2-32 0,-1-2-21 0,2 1-12 16,-2 1-7-16,2-2-9 0,0 1-8 0,2 2-10 0,-2-5-12 16,3 5-11-16,-1-3-11 0,1-1-10 0,0 1-7 0,2 1-8 0,1-2-5 15,-1 1-7-15,1 0-5 0,1 0-2 0,1-1-1 0,2 2 1 16,-2-1 0-16,2 1 1 0,1-1 1 0,-2 1 0 0,3-1 0 0,0 1 0 15,-1 1-1-15,-1 1 0 0,4 0-1 0,-3 0 0 0,0 0-1 16,0 3-2-16,-1-2 1 0,0 2-1 0,0 1-1 0,-2 1-1 0,1 1 1 16,-1 0 0-16,-3 1 1 0,0 2-1 0,0-1 2 0,-2 1 1 0,-1 2 1 15,0 1 1-15,-2-1 2 0,-2 1 1 0,-2 3 2 0,1-2 3 0,-2 2 1 16,-3-2 3-16,0 4 3 0,-2-3 3 0,0 0 2 0,0 0 1 16,-2 0 3-16,-1 0 1 0,-1 0-1 0,3-1 2 0,-3-2 0 15,1 1 0-15,3-2 0 0,-2-2-1 0,1 2-3 0,1-3 1 0,1 0-2 16,1-2-1-16,2 0-2 0,-1 0 0 0,1-4 0 0,1 2-1 15,2 0 1-15,0-1 0 0,1-1 0 0,-1-1 0 0,3 0-1 0,0 0-2 16,0 0-1-16,0-1-3 0,0 1-2 0,0-2-3 0,2-1-4 0,-1 0-3 16,1-1-3-16,1 2-3 0,2-3-3 0,-2-2-4 0,3 2-3 0,2 0-2 15,-3-2 0-15,3 2 0 0,1-2-1 0,-1 2 0 0,2-1-1 16,-2 0 1-16,4 0 1 0,-2 1 0 0,2 1 0 0,-1-1 0 16,1 1-1-16,0-1 2 0,-1 4-1 0,2-3 0 0,-2 1 0 0,0 2-1 15,3 0-2-15,-3 1 0 0,-1 0-1 0,2 1 0 0,1 0-1 16,-2 2-1-16,-1 1 2 0,-1-1-2 0,2 2 0 0,-3 0 1 0,0 1 0 15,0 0 0-15,0 2 2 0,-2 1-1 0,-1 1 2 0,0-1 1 0,-2 1-1 16,0 2 2-16,0-1 0 0,-3 3 1 0,0-1 1 0,-1 0 2 0,-2 2 2 16,-1-1 3-16,-2-2 2 0,-1 2 3 0,1-1 2 0,-3 1 6 15,1 0 4-15,0-1 6 0,-4-1 4 0,0 0 3 0,1 0 5 0,-1-2 3 16,-3 1 2-16,1-3 2 0,1-1-1 0,-4 0 1 0,3-1-1 0,-2-1 1 16,0-1-3-16,-1-1-2 0,1-1-3 0,-1-1-4 0,2-1-3 0,-2-1-6 15,0-2-5-15,4-2-11 0,-2 1-14 0,3-4-16 0,-1 1-17 16,1 0-23-16,2-5-26 0,2 2-26 0,2 0-30 0,-2-2-37 0,4 1-46 15,0-1-65-15,3 1-73 0,-1-1-74 0,2 2-75 0,2-1-31 0,-1 1-10 16,1 1 5-16</inkml:trace>
  <inkml:trace contextRef="#ctx0" brushRef="#br0" timeOffset="566174.1707">5078 14604 283 0,'0'-3'383'0,"0"1"-65"0,0 1-45 0,0-2-36 0,0 1-23 0,0 1-13 16,0-1-11-16,0-1-8 0,0 2-9 0,0-1-8 0,0 1-12 16,0-1-14-16,0 2-12 0,0 0-10 0,0 0-10 0,0 0-9 15,0 0-9-15,0 0-9 0,0 0-12 0,0 0-8 0,0 0-11 0,0 0-9 16,0 0-10-16,0 0-6 0,0 0-5 0,0 0-3 0,0 2-1 15,0 1 2-15,2 1 0 0,-2-1 0 0,3 2 1 0,0 1 0 0,-2 1 1 16,3 2 1-16,-1 1 2 0,0 2 1 0,0-2 4 0,-1 3 4 16,4 2 0-16,-2 0 1 0,0 2-3 0,1-1-2 0,-2 1-1 0,2 2-1 15,-2 0-1-15,2 0 2 0,-2 2 0 0,3-3 0 0,-3 4 1 0,2-2 0 16,-2 1-1-16,0-2-2 0,1 1-3 0,-1-2-2 0,0 0-1 16,0-1-2-16,-1 0 0 0,0-2-3 0,0-1-1 0,1 1 0 15,-1-6-3-15,-2 4-4 0,2-4-2 0,-1 0-6 0,-1-1-5 0,2-2-4 16,-1-2-6-16,-1 1-7 0,0-2-10 0,0 0-11 0,0-2-17 15,0-1-20-15,0 0-19 0,0-1-20 0,0-2-16 0,0-2-16 0,-1-1-15 16,-1 0-16-16,2 0-18 0,-1-6-21 0,-1 3-24 0,0-4-26 0,1-1-23 16,-1-1-21-16,-2 0-4 0,2 1 5 0,-1-3 15 0,0-1 22 0,-2 0 27 15,2 0 30-15</inkml:trace>
  <inkml:trace contextRef="#ctx0" brushRef="#br0" timeOffset="566373.8639">5119 14776 7 0,'-6'-17'184'16,"3"1"17"-16,-2 0 12 0,2 1 2 0,0-2-3 0,-1 2-7 15,3 0-8-15,-1 0-10 0,2 2-10 0,0-3-10 0,0 3-13 16,0 0-13-16,2-1-14 0,1 3-9 0,0-1-9 0,2 0-10 0,0 2-9 15,1 0-8-15,0-1-5 0,2 2-9 0,-1 0-6 0,2 2-6 16,-1 0-6-16,2 2-4 0,-1-2-3 0,2 2-2 0,-1 3-1 0,1-1-4 16,0 3-4-16,0 0-3 0,0 2-5 0,0 1-3 0,-2 1-3 15,2 2-4-15,-3 1 0 0,2 0-2 0,-4 3 0 0,2-1 0 16,-2 2-1-16,-3 2 0 0,2-1-1 0,-3 1 0 0,-2 4 2 0,0-3-1 16,-2 1-1-16,-1 1 1 0,-2 1 2 0,-1-1 0 0,-2-1 3 0,0 1 1 15,-3 0 0-15,-1-3 1 0,-1 1 1 0,-1-1-2 0,1-1-2 0,0-1-11 16,-2-1-18-16,0-3-25 0,-2 1-32 0,1-1-63 0,-1-2-81 15,0-5-101-15,-1 0-112 0,2 0-64 0,0-3-37 0,-1-2-20 0,4-1-11 16</inkml:trace>
  <inkml:trace contextRef="#ctx0" brushRef="#br0" timeOffset="567224.151">5774 14439 456 0,'-5'-2'528'0,"0"-1"14"0,2 0 14 0,-2 0-67 0,2 0-107 0,-3 3-83 0,4-5-71 0,-1 5-41 0,0-3-27 0,1 1-17 0,-1 0-13 0,3 1-13 16,-2-1-14-16,2 2-19 0,0-2-18 0,2 2-15 0,0 0-15 16,-1-3-11-16,3 3-11 0,0 0-6 0,1 0-6 0,1 0-3 15,2 0-1-15,0 0-1 0,2 0-3 0,2 0-4 0,1-1-7 0,1 0-8 16,0 1-8-16,2-2-14 0,2-1-13 0,-1 1-18 0,-1 1-18 16,4-3-22-16,-3 4-23 0,1-2-29 0,-2 2-28 0,-2-1-34 0,0 1-35 15,-1 0-35-15,-2 1-38 0,-2 1-53 0,-1-2-61 0,-1 4-31 16,-4 1-15-16,0-2 3 0</inkml:trace>
  <inkml:trace contextRef="#ctx0" brushRef="#br0" timeOffset="567389.8836">5754 14584 405 0,'-10'5'448'0,"0"-2"-2"0,2 1-65 16,2-1-92-16,1 0-55 0,0-1-37 0,4-1-17 0,-1 1-5 16,2-2-5-16,3 0-5 0,2 0-10 0,0 0-13 0,6 0-15 15,-1-2-16-15,3 1-14 0,0-1-12 0,2 1-12 0,4-2-10 0,1 0-9 16,1 0-9-16,1 0-21 0,1-2-27 0,3 2-37 0,-3 0-45 15,3 0-79-15,-1 0-100 0,0 1-104 0,1-1-105 0,-1-1-52 0,-3 3-28 16,0-3-12-16,0 1-10 0</inkml:trace>
  <inkml:trace contextRef="#ctx0" brushRef="#br0" timeOffset="569855.6664">15095 13887 331 0,'2'-7'484'0,"-2"-2"10"0,0 2 10 0,0 1-91 0,1 2-141 0,-1 1-83 0,2-2-53 0,-1 2-31 0,-1 1-22 16,3 1-9-16,-3 1-3 0,0 0-2 0,2 1-4 0,-1 1-6 15,2 1-9-15,1 2-8 0,-1 0-7 0,0 3-6 0,2 1-3 16,-2 1-1-16,3 2 1 0,0 1 2 0,-1 2 2 0,0 1 0 0,0 3 1 16,-2 0-2-16,3 2-2 0,-3 2-2 0,2 1-4 0,-2-3-1 15,1 4-3-15,-3-1-2 0,1 0-2 0,-1 0-2 0,-1 0-5 16,0 0-5-16,0-1-6 0,0 1-10 0,0-2-8 0,-1-1-12 0,-1-2-15 16,1 3-15-16,-3-5-19 0,3 1-24 0,-3-2-26 0,3-1-35 15,-1 2-39-15,-1-6-52 0,3 1-60 0,-3-3-72 0,3-2-80 0,0-1-35 16,0-1-15-16</inkml:trace>
  <inkml:trace contextRef="#ctx0" brushRef="#br0" timeOffset="570372.2084">15224 13958 372 0,'-6'-10'522'0,"1"1"10"0,1-1 8 0,-1 1-97 0,0 1-147 0,0 1-81 16,-1-1-48-16,1 1-27 0,2 0-14 0,2 2-11 0,-3-2-10 15,4 2-12-15,-1 0-14 0,1 2-15 0,1-1-14 0,1 1-11 16,1 0-10-16,0 0-9 0,2-1-6 0,3 2-5 0,-2 0-5 0,2-1-2 16,2 2-2-16,1-1-1 0,1 1 0 0,-2 1 0 0,2 0-1 15,1 0 0-15,1 0 0 0,-3 0 0 0,2 1 0 0,-2 1 0 16,0 1-2-16,0 0 1 0,-3-1 0 0,2 3-2 0,-1 0 1 0,-3 0 0 16,1 3 0-16,-2-1-1 0,-1 0 2 0,-2 2-1 0,1 0 2 0,-3 0 0 15,0 1 1-15,0 1 0 0,-3 1 2 0,1 0-1 0,-1 0 1 16,-2-2-1-16,0 2 1 0,1-1-1 0,-4 0 1 0,3 1 0 0,-3 0 0 15,2-4 2-15,-1 4-2 0,2-6 0 0,-2 3 0 0,1-1 1 16,1-2 3-16,-2-1 0 0,3 0 3 0,-1-1 2 0,2 1 3 16,1-2 1-16,1-1 2 0,-1 0 3 0,2-2 2 0,0 0-1 0,0 0 1 15,0 0-1-15,0 0 1 0,0 0-3 0,3-2-3 0,-1 2-1 16,1-2-4-16,1-1-3 0,0 1-4 0,1-3-2 0,-1 3-3 16,3-1-4-16,-1 0-1 0,3 1-2 0,-1 0-2 0,2-1 0 0,2 1 0 15,-2 1 0-15,1 1 1 0,2 1-1 0,0 1 2 0,-2 1 0 16,1 1 2-16,3 1-1 0,-1 0 0 0,-2 3 1 0,2-1 0 0,-2 2 2 15,-1 1-2-15,1 0 1 0,0 1 2 0,-3 2-2 0,-1-1 2 16,-2 2-2-16,-1-1 0 0,-2 1 0 0,-1 1-1 0,-2-3 0 0,-2 2 2 16,-3 1 0-16,0-2 3 0,-3-1 4 0,-2 1 5 0,-2-1 4 15,0-2 6-15,-4 2 4 0,-3-4 6 0,3 0 4 0,-3-1 4 16,-2 1 2-16,1-4 2 0,-2 1 3 0,3-3-1 0,-3 0 0 0,2 0-1 16,-2-2-3-16,4-2-4 0,-1 0-8 0,3 1-11 15,0-2-16-15,0-1-18 0,4-1-26 0,1 0-28 0,1 0-37 0,1-1-38 16,4 1-71-16,0-2-81 0,4 1-100 0,1-2-107 0,1 2-56 0,4-1-29 15,0 0-11-15,4 0-2 0</inkml:trace>
  <inkml:trace contextRef="#ctx0" brushRef="#br0" timeOffset="570888.6609">15765 14241 283 0,'3'-5'543'0,"0"0"12"0,0 0 11 0,-1 0-69 0,-1 0-108 0,1 4-89 15,1-2-82-15,-3 0-50 0,2 2-37 0,0-1-21 0,-2 2-13 16,0 2-14-16,1-1-11 0,-1 2-14 0,2 0-15 0,-1 2-13 0,-1 1-11 15,0-1-7-15,0 3-5 0,0 1-1 0,-1 1-1 0,-1 2 1 16,2-2 2-16,-1 1 0 0,-1 2 1 0,0-1-1 0,-1 1-2 0,1 0 0 16,1 0-1-16,-1-2-3 0,-1 2-2 0,0-1-4 0,3-2-3 15,-1 1-6-15,-1-1-5 0,2-2-3 0,-1-1-4 0,-1 1-3 16,2-2-5-16,0-2-6 0,0 0-9 0,0-2-10 0,0-2-9 0,0 0-9 16,2 0-6-16,-1-3-2 0,-1-1-2 0,2-2 2 0,-1-1 2 15,-1-1 1-15,3 0 3 0,-3-4 3 0,2 0 3 0,-1 0 8 0,-1-1 7 16,0-2 14-16,0 1 14 0,-1 0 16 0,-1-3 17 0,2 5 16 15,-3-3 14-15,3 1 16 0,-3 1 12 0,2 1 12 0,-1 0 10 16,0 1 11-16,2 0 8 0,-1 4 7 0,-1 0 4 0,2 0 1 0,-2 0-4 16,2 2-7-16,0 0-11 0,0 2-11 0,2-1-12 0,0 3-11 15,-1 1-11-15,4 0-9 0,-2 1-8 0,2 3-10 0,-1-1-8 16,3 2-7-16,-1-1-3 0,2 2-5 0,1 1 2 0,1-1 2 0,0 3 1 16,0 0 0-16,2 0 1 0,-1-1-5 0,1 4-6 0,1-3-8 15,1 1-11-15,-3-1-11 0,3 0-13 0,-2 0-17 0,1 0-14 0,-3-1-18 16,1-1-20-16,2 0-23 0,-2 0-25 0,-1-2-33 0,0 0-32 15,-2-2-41-15,2 0-43 0,-2-1-36 0,0-2-34 0,-2 0-29 0,1-3-29 16,-3 1-10-16,1-3 2 0</inkml:trace>
  <inkml:trace contextRef="#ctx0" brushRef="#br0" timeOffset="571072.7899">16089 14208 266 0,'-2'-11'429'0,"-1"-1"4"0,2 0-25 0,-1 0-38 0,0 2-39 16,-1-1-39-16,1 2-30 0,-2 0-22 0,3 0-16 0,-1 1-16 0,0 1-16 15,2 0-18-15,-1 4-18 0,-1-2-18 0,2 2-18 0,0 2-15 16,0 1-14-16,0 0-11 0,0 0-9 0,0 1-7 0,0 2-9 0,2 3-9 15,-1 1-8-15,-1 2-5 0,2 1-5 0,-2 2-1 0,2 0 0 16,-1 1 1-16,-1 1 1 0,2 3 2 0,0 0-3 0,-2-2-2 0,0 3-7 16,0 0-7-16,0 1-14 0,0-2-18 0,0 3-24 15,0-2-27-15,0 0-37 0,0 0-42 0,0 0-77 0,0 1-97 0,0-2-108 16,2-1-112-16,0 1-61 0,-1-4-29 0,-1 2-15 0,4-4-7 0</inkml:trace>
  <inkml:trace contextRef="#ctx0" brushRef="#br0" timeOffset="571624.05">16289 13663 40 0,'2'-5'504'0,"0"2"-10"0,-1-1-19 0,3-1-82 0,-3 2-111 0,-1 1-69 15,2 0-45-15,-1 2-28 0,-1 0-19 0,0 0-12 0,2 0-8 0,-2 2-7 16,2 3-11-16,-1 0-9 0,-1-1-8 0,2 4-7 0,-1 2-3 16,1 1-2-16,-2 3 2 0,2-1 0 0,-1 4 3 0,-1 1 3 0,0 1 0 15,0 2-2-15,0 1-6 0,0 1-5 0,0 4-5 0,0 0-6 16,0 0-4-16,-1 2-8 0,1 2-11 0,0-1-12 0,0 1-14 0,0 0-15 16,0 1-16-16,0-3-17 0,0 0-20 0,1 0-22 0,-1-3-24 15,3-1-27-15,-1 1-28 0,-1-3-44 0,1-2-49 0,1-2-72 16,0 0-80-16,0-5-54 0,-1 0-39 0,1-4-13 0,2-1 2 0</inkml:trace>
  <inkml:trace contextRef="#ctx0" brushRef="#br0" timeOffset="572271.8413">16261 13592 154 0,'0'-12'445'0,"0"3"5"0,0 1-89 0,2-1-137 15,1 1-76-15,0 1-49 0,4-1-27 0,-1 0-16 0,3 3-8 16,2-1-3-16,1-1-5 0,3 2-6 0,1 1-5 0,3-3-8 0,1 2-3 16,6 1-2-16,-2 1-2 0,3-1 0 0,3 1-2 0,3-1 2 15,0 3 0-15,6-2 1 0,3 0-2 0,0 2 1 0,6-2-1 0,0 1-1 16,3-1-2-16,5 0-3 0,2 1-3 0,2-1-5 0,3-1-1 15,2 1 1-15,4-2-1 0,1 3 4 0,1-3-1 0,5 3 1 0,-1-3 0 16,3 0 0-16,2-1 1 0,2 2-2 0,0 1 0 0,-1-4 1 0,2 5 0 16,-1-3 1-16,0 1-2 0,-2 1-3 0,-1-2-4 0,-6 3-2 15,-3-3-1-15,-2 2 1 0,-4-1 5 0,-6-1 5 0,-1 2 6 16,-4-1 7-16,-6 1 8 0,-4 1 10 0,-3-1 10 0,-5 1 8 16,-2-1 10-16,-3 1 7 0,-3 1 5 0,-3 0 3 0,-5 1 1 0,0-3-2 15,-5 3-3-15,0 0-2 0,-1 0-3 0,-2 0-3 0,-1 3-3 16,-4-3-3-16,2 1-4 0,1 2-5 0,-1 0-3 0,-1 2-1 0,-1 0 1 15,2-1 2-15,-4 1 1 0,4 2 3 0,-3 1 0 0,2 0-1 16,0 1-1-16,-2 2-4 0,0 0-2 0,0 3-3 0,0 1 0 0,2 0-3 16,-2 2-2-16,0-1-1 0,0 3-1 0,-1-1 0 0,1 4-2 15,0-1-1-15,-1 1 0 0,1 1 1 0,0 0-1 0,-2 3 2 16,2-2-2-16,0 3 0 0,-2-1-1 0,3 1-2 0,-1 0-1 0,0 0-1 16,-2 0-2-16,0-1-3 0,3 3-2 0,-1-3-1 0,0-1-2 15,-2 1-2-15,2 1-1 0,-2-3-3 0,0 1-1 0,0-1-1 0,1 0-1 16,0 0-2-16,-3-4 1 0,3 1-2 0,-4 0 0 0,1-3-2 15,-1 0 0-15,0-2 0 0,0 0 1 0,-1 1-2 0,-1-3 1 0,0-2 0 16,-2-1 3-16,-1 1-1 0,0 0 4 0,1-3 2 0,-4-1 3 16,-2 0 4-16,1-1 2 0,-2 1 2 0,-2-2 3 0,-3-2 0 15,1 1 3-15,-5-2 0 0,-2 1 2 0,-1-1-1 0,-4 0 0 0,-1-1 1 16,-4-1 0-16,-3 0-1 0,-3-1 1 0,-4 3-4 0,-5-3 0 16,-3 0 0-16,-5 0-3 0,-7 0 0 0,-3 0-2 0,-4 0-2 0,-4 2-3 15,-9 0-5-15,-4-2 0 0,-2 1 0 0,-4-1-1 0,-3 4-3 16,-8-3-10-16,-2 1-9 0,-1 3-16 0,-5-3-20 0,2 2-21 15,0 1-23-15,0-1-26 0,3 2-27 0,3 0-34 0,9 0-38 0,2 0-68 16,3 0-88-16,8 0-100 0,4-2-108 0,7-1-51 0,6 1-20 16,5-3-2-16,7-1 8 0</inkml:trace>
  <inkml:trace contextRef="#ctx0" brushRef="#br0" timeOffset="594720.7963">16898 4250 10 0,'2'-4'98'0,"-1"3"1"0,3-2 2 0,-3-1 1 0,1 1 2 0,-1 1-1 0,3-2 2 0,-4 1 1 15,1 1-3-15,-1-1-1 0,2 0-3 0,-1 1-1 0,-1 1-3 0,0-3-4 16,0 3-3-16,0 0-5 0,0-2-4 0,0 1-5 0,0 1-4 16,0-2-4-16,0 3-3 0,0 0-3 0,0-2-4 0,0 2-3 0,-1 0-3 15,1 0-1-15,0 0-3 0,-2-1-3 0,2 1-2 0,0 0-2 16,0 0-3-16,0-2-4 0,0 2-1 0,0 0-4 0,-1 0-3 0,1 0-2 15,0 0-4-15,0 0-3 0,0 0 0 0,0 0-3 0,-4 0-1 0,3 0-4 16,-1 0-1-16,1 0-1 0,-3 0-2 0,3 0-2 0,-3 0-1 16,0 0-1-16,1 0-1 0,-2 0-1 0,0 0 0 0,0 0 0 0,-1 0-2 15,-1 0 1-15,0 2-1 0,-1-1 1 0,0-1-1 0,-1 2 1 0,1-1-1 16,-2 1 1-16,2 1-1 0,-3-2 1 0,0 2 0 0,1 0 0 16,0 0-1-16,0-1 2 0,-2 1-2 0,2 1 1 0,-1-1-1 0,-1 0 1 15,0 1-2-15,1-1 1 0,-3 2-1 0,3-2 0 0,-3 1 0 16,1 1-2-16,-1 0 0 0,1-1-1 0,0 0-1 0,-2 1 0 0,0 0-2 15,-2 1 1-15,3 0 1 0,-3 0 0 0,1-2 1 0,0 2 0 0,-3 1 2 16,3-2 2-16,-1 2 1 0,1-2 3 0,-1 0 1 0,1 1 1 16,-2 0 3-16,1 0 0 0,0 0 2 0,-1 0 2 0,2 0-1 15,-1-1 1-15,1 2 1 0,-3-2 1 0,3 2 1 0,-1-2-2 0,2 0 0 16,-2 2-2-16,0-2 0 0,3 1 0 0,-2 2 1 0,0-3 0 16,-1 2-2-16,4 0 1 0,-4-1 0 0,4 1 0 0,-2-2-1 15,0 2 0-15,0-2-1 0,2 2-1 0,-3-2 1 0,3 1-1 0,0-1 1 16,-1 1-1-16,3 0-1 0,-3 0 1 0,3-2-2 0,-3 0 0 15,3 1 2-15,0-1-2 0,-2 3 0 0,2-4 0 0,0 2 0 0,-2-3 0 16,2 3-1-16,-1-2-1 0,1 1 0 0,-1-1 1 0,0 2 0 16,2-2-2-16,1 1 2 0,-4 0-1 0,2 0 0 0,-1-1-1 0,0 3 1 15,1-4 1-15,-1 3-1 0,1 0-1 0,-1 1 1 0,0-2 0 16,1 0 1-16,-2 1 0 0,2 0 0 0,1 1 1 0,-3 0-1 16,1 0 0-16,3 0 0 0,-4 0 0 0,0 0 0 0,1-2-1 0,2 2 1 15,-1 1 2-15,0-2-1 0,0 2 2 0,2-2 1 0,-2 3 0 16,0-4 1-16,0 4 0 0,1-2-1 0,1-1 2 0,-4 2 0 0,4-1 1 15,0-1 1-15,0 2 1 0,-2-2 0 0,1 2 1 0,2 0 0 16,-2 0 1-16,0-2 0 0,0 3 0 0,1-2 1 0,0 3-1 16,1-3 1-16,-5 2 0 0,2 1-1 0,1-1 1 0,0 1-2 15,0 1 0-15,-3-2-1 0,2 3-2 0,0-1 0 0,0 0 1 0,0 2-1 16,1 0 1-16,0-2 0 0,0 2 0 0,-1-1-1 0,0 2 0 0,3-1 1 16,-2 2 0-16,1-2-1 0,1-1 0 0,0 2-1 0,0 0 2 15,1-1 0-15,0 2-2 0,1-2 0 0,-1-1-1 0,3 2-1 0,-4 0 1 16,5 1-2-16,-2-2 2 0,2 3 0 0,0-2-2 0,-1 0 2 15,3 0-1-15,-1 1 1 0,1 0 1 0,-1-1-2 0,0 2 1 0,2 0 0 16,0-2-2-16,0 3 1 0,2-3-2 0,0 4 0 0,-2-2 1 16,1-1-1-16,2 1 0 0,1 2 2 0,-3-1 1 0,2 1 0 15,1 0 0-15,0 0 2 0,0 0 1 0,2 0 1 0,-3 0 1 0,0 2 2 16,3-1 0-16,-2 0 2 0,0 0 0 0,1 1 1 0,1-1 0 16,-1 0 0-16,1 0-2 0,-1 1 2 0,0-2 1 0,1 3 0 0,0-2 0 15,-1-1 0-15,2 0 1 0,-1 0-2 0,0 0 1 0,0 2 0 16,1-2-1-16,-1 0 1 0,-1 0-1 0,3 0-1 0,-2 0 1 0,1 1-1 15,-3-1-2-15,4-1 0 0,-2 1-2 0,1 0-1 0,-1-3 0 16,1 3-1-16,0-2 1 0,1-1 0 0,0 1 0 0,-1-1-1 0,-1 1 0 16,3-1 0-16,-2-1 0 0,2-1-1 0,0 0 0 0,-1 2 0 15,0-2-1-15,1 0 0 0,0 0-1 0,-1-2 0 0,0 1-2 0,1-1 1 16,-1 0-1-16,0 3 0 0,0-4-1 0,1-1 2 0,-1 4-2 16,2-3 2-16,0-1-2 0,0 1 0 0,-2-2 2 0,2 3 0 15,1-3 1-15,0 1 1 0,0 1 0 0,0-1-1 0,0-3 2 16,3 2 1-16,-1-2 0 0,2 1 1 0,2 0-1 0,-2 0 1 0,4-1 1 15,2-2-1-15,1 1 0 0,1-1-1 0,1 0-1 0,3 0-2 16,0-1 1-16,1-2-1 0,3 2-2 0,0-2-1 0,-1 3-3 0,2-3-2 16,-1 0 0-16,1 0 0 0,0 0-3 0,1 0 0 0,-1 0-2 15,-1 0-1-15,4 0 0 0,-2 2-1 0,0-2 1 0,-1 2 3 16,1-2 0-16,0 0 2 0,2 0 1 0,-2 1 2 0,2-1 2 0,1 0 1 16,0 0 2-16,1 2 2 0,-1-2 0 0,3 0 4 0,1 0-1 0,2 0 1 15,-1 0 0-15,4 0-1 0,2 0-2 0,0 0-1 0,3 0-1 16,1 0-3-16,1 0-3 0,2 0-2 0,1-2-3 0,-1 2-2 0,3-1-2 15,-2 1 0-15,2 0 2 0,-2-2 2 0,0 2 2 0,0 0 2 16,-2-2 2-16,1 2 1 0,-1 0 2 0,-2 0 2 0,1-3 2 16,0 3 2-16,-2-2 2 0,0 2 2 0,0 0 3 0,-2-2-1 0,3-1-2 15,-3 1-3-15,-1 1-2 0,-2-1-1 0,0 0-1 0,-1-1-1 16,-3 0-2-16,0 0 0 0,-2-2-2 0,1 2-1 0,-2-1-2 0,-1-1-1 16,0 2-1-16,-2-2 0 0,-2 0 0 0,2-2-2 0,-2 2 1 15,0-2-1-15,-1 2 2 0,1-3 2 0,1 2 2 0,-1-1 1 16,-1-1 2-16,0-1 2 0,0 2 1 0,1-2 2 0,-3 2 0 0,3-5 2 15,1 3 0-15,-3 1 2 0,1-3 1 0,-1 2 0 0,1-2-2 0,0 1 1 16,-1 0-3-16,-1-1-1 0,0 1 0 0,0-3-1 0,0 3-2 16,-1 0 0-16,-1-1 0 0,-1 1-1 0,0-1 1 0,-2-1-1 15,-1 0 0-15,1 0-1 0,-3-1 1 0,2 1-1 0,-5-2 0 0,3 1-1 16,-3-2-1-16,0 0 0 0,0-1-2 0,0 2-2 0,-1-3 1 16,-3-1-2-16,3 2-2 0,-1-3-1 0,-1 2-1 0,3-3-2 15,0 1-1-15,-2 0-1 0,0 0-3 0,1-2 1 0,3 2-2 0,-3-2-1 16,2 1 0-16,-2-1 0 0,0 1-2 0,1 1 1 0,0-2 2 0,-2 2 2 15,0-1 1-15,1 2 4 0,-1-1 4 0,-1 0 5 16,2 0 5-16,-6 1 4 0,2-1 2 0,1 1 5 0,-3 2 2 0,-1-3 4 16,0 3 3-16,0-4 2 0,-3 3 0 0,1-2 1 0,-2 1 0 15,-1-1-2-15,-1 0-1 0,0-1-3 0,-2-2-4 0,1 1-2 0,-3-1-3 16,3 0-2-16,-4-4-2 0,2 2-1 0,-2-1-4 0,0-4 0 16,0 3-3-16,-2-2-1 0,2 0-2 0,-4-3-1 0,3 2 0 0,-3-1-1 15,1-2 1-15,2 1 1 0,-6 0 1 0,4 0 1 0,-2-1 1 16,0 0 2-16,-2 1 1 0,0-1 3 0,1 2 2 0,-4 0 4 0,1-2 3 15,1 2 3-15,-2-1 2 0,-2 1 3 0,-1-1 1 0,-1 2 1 0,-2 0 0 16,-1 1 1-16,-1-1 1 0,-4 1 0 0,-1 1-2 0,-2 0-2 16,-4 1 0-16,-3-2-2 0,-4 3-3 0,-4-2-3 0,-5 1-3 0,-3 1-2 15,-6 0-4-15,-2 0-11 0,-6 3-11 0,-3-3-13 0,-5 3-14 16,-5 1-14-16,-1 2-17 0,-6-1-19 0,-4 5-22 0,-1 1-29 16,-6 2-35-16,0 3-51 0,-4 1-59 0,-4 5-91 0,-5 2-108 0,0 2-58 15,-3 5-31-15,-3 1-10 0,-2 3 3 0</inkml:trace>
  <inkml:trace contextRef="#ctx0" brushRef="#br0" timeOffset="596105.8983">16380 7553 51 0,'1'-8'430'0,"-1"-1"-2"0,2 0-70 0,-1 0-99 0,-1 1-56 0,2-1-33 0,0 0-15 0,-1 0-8 0,-1 0-1 15,2 1 1-15,-1 0-3 0,-1-1-5 0,2 1-5 0,-2 0-8 0,0 1-9 16,0 1-9-16,0-1-8 0,0 1-9 0,0-1-7 0,0 2-8 0,-2 0-6 16,2 1-7-16,-3-1-6 0,2 2-5 0,-3-1-5 0,1 1-5 15,-3 0-5-15,3 1-4 0,-2 1-5 0,0-1-4 0,-1 2-1 16,0 0-3-16,-5 2-1 0,1 1 2 0,1 0-1 0,-4 3 0 0,2-2 1 16,-3 4 1-16,1 1 1 0,-1 1 2 0,0 2 1 0,-1 0 1 15,1 3 0-15,-2-1-1 0,2 3-1 0,1 0-3 0,-1 4-3 16,3-4-3-16,2 6-4 0,-1-3-3 0,1 1-2 0,2 0-2 0,4 1-3 15,-1 1 1-15,2-3 1 0,4 3-1 0,2-3 3 0,-1 0-1 0,4 0 2 16,2-1 1-16,1 0 1 0,1-2 1 0,2-2-1 0,2 2 1 16,1-5-1-16,1 2-1 0,2-3-1 0,1-2-3 0,0-3-3 15,-1-3-3-15,5 0-2 0,-2-3-5 0,1 0-4 0,-2-5-2 0,1 1-5 16,0-5-1-16,0-1-4 0,-2-1-1 0,-2-4-2 0,-2-1-3 16,0 0-4-16,-2-3-3 0,-1-2-2 0,-4-3 1 0,1 1 1 15,-1-2 1-15,-4 1 2 0,-2-2 3 0,-1-1 2 0,-2-1 1 0,-3 3 2 16,-1-1 1-16,-4 2 2 0,-1-1 4 0,0 2 5 0,-4-1 5 15,-3 4 7-15,-1-1 6 0,-1 1 6 0,0 3 7 0,-2 2 4 0,-2 1 5 16,0 0 3-16,0 5 3 0,1-1 3 0,-1 4 2 0,0 2 1 16,1 1 2-16,1 3-1 0,1 3 0 0,2-1-3 0,0 6-5 0,-1 2-4 15,2-1-4-15,2 5-4 0,-2 1-4 0,7 2-3 0,-4 3 0 16,5 0-2-16,0 3-3 0,3 1 0 0,2 1-2 0,3 1-1 16,0-1-2-16,2 2 0 0,3 0 0 0,-1 1 0 0,3-2 0 0,1 0 2 15,3-2-1-15,-2 1 1 0,5-2 2 0,-1 0 0 0,2-3 2 0,2 0 1 16,0-2 1-16,-1-1 1 0,3-5 1 0,-2 2 1 0,5-3-2 15,-3-2-1-15,2-3-1 0,1-3-4 0,0 0-2 0,2-3-3 16,-3-3-3-16,1-2-3 0,1-2-1 0,-2-1 0 0,1-4 0 0,2-1 0 16,-4-1-1-16,-1-2 0 0,0-1 0 0,1-1 0 0,-3-2 0 15,-4 0 3-15,2-1 1 0,-4-1 4 0,2-2 2 0,-4 4 3 16,-1-3 0-16,0 0 1 0,-3 2 0 0,-1 0 3 0,0 1 3 0,-3 2 3 16,-1 1 3-16,0 1 3 0,0 1 2 0,0 1 3 0,-1 2 1 0,1 2 0 15,-2 1 0-15,0 1-3 0,2 2-2 0,-1 0-4 0,-1 3-3 16,2 0-3-16,-1 2-3 0,1 1-3 0,-2 1-3 0,0 2-3 15,-1 1-4-15,0 3-2 0,2 0-2 0,-1 2 0 0,-1 1 0 0,1 2 2 16,2 0 1-16,-1 4 3 0,-1-1 2 0,2 0 0 0,0-1-1 16,0 1 1-16,2 2 0 0,-1 0 0 0,1-2 0 0,0 2 0 0,-1-3 1 15,2 1 1-15,2-1 1 0,-2-2 2 0,0-2 0 0,0 1 3 16,2 0 1-16,-2-4 1 0,2 0 2 0,1-1 0 0,-1-3 2 16,0 0-1-16,1-1-2 0,1-2-1 0,2-3-1 0,0 0-2 15,1-2-3-15,1-2-1 0,0-1-3 0,0-2-2 0,3-2-4 0,-2-3-3 16,1 3-1-16,-1-5-2 0,-1 1 0 0,1-1 0 0,0 0 3 15,-3 1 0-15,2-2 1 0,-1 1 2 0,-4 0 2 0,3 3 2 0,-2-1 5 16,-3 3 3-16,1 0 6 0,-2 2 2 0,1 1-1 0,-3 1-1 16,4 2-2-16,-5 2-1 0,1-1-2 0,-1 4 1 0,0 1-1 0,0 0 3 15,0 1 2-15,0 4-2 0,-1-1-4 0,1 2-1 0,-2 2-6 16,-1 1 2-16,3 1 2 0,-1 2 0 0,-1 0 2 0,2 2 3 16,0-2 2-16,0 1 0 0,2 2-1 0,-1-1-1 0,4-1-3 0,-4 1-2 15,4-2 0-15,0 2-6 0,0-4-4 0,1 0-5 0,2 0-9 0,-2 0-7 16,2-3-10-16,0-1-13 0,3-1-13 0,0-1-15 15,-1-3-15-15,2 1-15 0,-1-4-16 0,3 1-12 0,-1-3-13 0,0-1-9 16,3-2-8-16,-4-2-9 0,2-2-8 0,-1-3-9 0,1 2-11 0,-3-5-9 16,-1 2-6-16,2-5-1 0,-4 0 4 0,1-5 14 0,0 1 18 15,-3-1 31-15,1-3 35 0,-3 0 39 0,1 0 39 0,-2-1 39 16,2 0 36-16,-4 0 37 0,1 3 38 0,-2 1 36 0,-2 1 35 0,1 3 27 16,-1 1 24-16,-2 0 13 0,1 4 8 0,-1 3-9 0,1-1-15 15,0 4-22-15,0 1-26 0,-1 3-20 0,1 2-19 0,2-1-12 16,-1 3-11-16,0 4-10 0,-2 3-9 0,1-1-9 0,0 4-10 0,-1 5-9 15,1 2-11-15,2 1-6 0,-1 3-5 0,0 1-4 0,-1 4 0 0,3 0-3 16,-1 3-1-16,1 0-6 0,0 1-6 0,0 0-6 0,0-1-5 16,1 1-6-16,1 1-3 0,-1-3-5 0,1 3-5 0,1-5-4 15,0 0-8-15,-1-2-9 0,1 1-12 0,1-3-12 0,-3 0-14 0,3-3-14 16,-2 1-16-16,0-4-15 0,-1-2-14 0,2-1-18 0,-1-1-19 16,0 0-24-16,-1-7-24 0,3 2-28 0,-1-4-29 0,-3-1-40 0,3-3-47 15,-1-1-52-15,-1-3-58 0,1-1-32 0,-1-4-17 0,-1 0-2 16</inkml:trace>
  <inkml:trace contextRef="#ctx0" brushRef="#br0" timeOffset="596225.7539">17172 7391 217 0,'-10'-10'510'0,"2"1"15"0,0 0-2 0,2 0-9 0,0 0-88 0,3 4-126 0,1-2-80 0,2 2-52 0,2 1-34 0,1 0-23 0,5 0-17 0,0-1-13 0,1 2-16 0,5-1-19 0,2 2-25 0,1-3-27 0,5 1-31 0,1 2-32 0,2-1-38 0,0 0-37 0,2 0-63 0,2 0-78 0,-1 0-92 0,0-1-99 0,1-1-49 0,-2 3-24 0,2-3-10 0,-3 1-3 0</inkml:trace>
  <inkml:trace contextRef="#ctx0" brushRef="#br0" timeOffset="596589.3391">17687 7221 482 0,'-3'-14'531'0,"-2"2"13"0,4 2 12 0,-1-2-91 0,-1 0-145 0,1 4-79 15,-1-1-44-15,3 2-27 0,-2-1-19 0,2 1-16 0,0 2-15 16,0 1-14-16,0 1-15 0,0 3-12 0,0 0-12 0,0 3-9 16,2 4-10-16,0-1-7 0,-1 6-5 0,3 2-5 0,-1 0-2 0,0 8 2 15,1 0 1-15,-1 4 6 0,-1 3 4 0,0 5 2 0,-1 2-1 16,1 3-4-16,-1 2-4 0,-1 2-2 0,0 3-1 0,0 3-1 0,-1 1-2 15,-1 3-1-15,1 1-1 0,-1 1-1 0,0 2-1 0,-1 2-3 16,3 0 1-16,-1-1-2 0,1 0-1 0,-3 2 1 0,1-4 0 16,2 0-4-16,0-3-6 0,0-2-7 0,0-2-11 0,2-4-11 0,1-3-13 15,-3-5-14-15,1-2-13 0,-1-4-13 0,2-6-9 0,-1-1-13 16,-1-4-14-16,0-4-21 0,0-4-23 0,0-2-27 0,0-7-28 0,-1-1-31 16,-1-4-33-16,1-3-53 0,-4-5-59 0,2-3-65 0,-2-5-66 15,2-2-28-15,-2-6-10 0,0-6 2 0</inkml:trace>
  <inkml:trace contextRef="#ctx0" brushRef="#br0" timeOffset="597437.3748">17684 7527 289 0,'6'-29'487'15,"-1"4"1"-15,0 1 3 0,1 3-82 0,2 1-121 0,-2 3-90 16,1 3-74-16,-3 0-45 0,3 1-31 0,0 3-15 0,1 1-10 16,-1 2-4-16,1 1-4 0,1 1-4 0,-1 3-4 0,-2 2-3 0,2 2-2 15,2 1-5-15,-6 2 1 0,3 2-1 0,-2 0 0 0,-2 3 1 16,-2 1-1-16,1 1-1 0,-4 1 1 0,1 1 1 0,-4 1 0 0,0 1-2 15,-3 1 1-15,-3-2 2 0,0 2 2 0,-2 3 7 0,-1-5 9 0,-2 2 8 16,1-3 11-16,-1 1 11 0,-2-1 10 0,1-2 9 0,1-1 10 16,2-1 8-16,0-2 9 0,0 1 10 0,1-4 9 0,3 2 9 15,1-3 4-15,0 0 1 0,2 1-2 0,2-5-5 0,2 2-8 16,0-1-10-16,0-1-11 0,3 0-10 0,0-1-11 0,4-1-11 0,0 0-9 16,1-3-11-16,3 2-10 0,1-1-8 0,4-3-9 0,-1 1-8 0,6-1-11 15,-4 0-10-15,6 0-11 0,2 0-7 0,-1-1-8 0,3-1-6 16,0 1-4-16,2 0-3 0,1-1-3 0,-2 0-4 0,3-1-3 15,-1 2-5-15,1-3-5 0,-1-1-1 0,0 2 1 0,-1-3 3 0,0 2 5 16,-4-3 6-16,2-1 7 0,-1 0 5 0,-2-2 6 0,-4-3 5 16,0 3 2-16,-2-4 6 0,-3 0 4 0,0-1 4 0,-6-1 5 0,1 0 8 15,-3-2 10-15,-3 0 8 0,-2 0 10 0,-3 0 10 0,0 0 10 16,-2 1 12-16,-2 0 10 0,-2 1 9 0,1 1 7 0,-2 0 7 16,-1 3 7-16,0 1 6 0,1 2 5 0,0-1-1 0,1 5-3 0,1 0-8 15,1 2-7-15,-3 1-10 0,5 1-11 0,-1 3-11 0,2 0-10 16,1 3-10-16,-1 2-5 0,2 2-5 0,-2 3-5 0,4 3-4 0,-4 3-4 15,2 2-1-15,1 3-2 0,0 3 1 0,1 3 3 0,-1 2 3 16,2 4 3-16,2 1 1 0,-1 1 2 0,1 3 1 0,1 0-1 16,2 1-2-16,-2 1-1 0,2-2-1 0,2 2-1 0,-2-4-2 15,2 2-3-15,-1-1-3 0,2-1-4 0,1-5-6 0,-2 1-7 0,1-2-8 16,0-2-5-16,1-3-5 0,1 0-8 0,-1-3-7 0,2-2-9 0,0-4-10 16,2 0-12-16,1-3-11 0,-1-3-10 0,4-1-7 0,-1-4-5 15,3-1-2-15,1-2 4 0,-2-4 4 0,2 0 2 0,1-4 6 16,-2-1 5-16,2-3 8 0,-3-1 8 0,0-1 12 0,-1-1 10 0,-1-1 13 15,1-2 11-15,-4 1 15 0,1-1 16 0,-3 0 12 0,-1 1 13 16,-1-2 10-16,-1 1 10 0,-1 1 8 0,-2 0 7 0,-4 2 7 0,1-2 4 16,-2 3 5-16,-2 1 6 0,1 1 3 0,-4 2 2 0,-2 1-4 15,2 0-6-15,-4 3-7 0,0 2-8 0,-1-1-7 0,-4 3-7 16,1 2-6-16,0 1-7 0,-4 4-6 0,2 1-4 0,-1 2-5 0,-2 3-6 16,2-1-2-16,-1 3-4 0,1 2 0 0,1 0-3 0,0 2 1 15,-1 3 0-15,5-3-1 0,-1 2-1 0,1 1 0 0,3-1 0 0,0 1 0 16,0 0-1-16,3-1 1 0,0 1 0 0,4-2 1 0,-1 0 0 15,2-2 0-15,2-1 3 0,-1 0 2 0,1-1 0 0,1-2 2 0,0-1 2 16,2-1 1-16,3-2-2 0,-2 0 1 0,2-5 0 0,5 0-1 16,-5 0-1-16,1-5-1 0,4 3-1 0,-1-4-1 0,1-2-1 15,0-1-1-15,0 0-2 0,0-1-2 0,-3-3-1 0,1 0-2 0,2 1-1 16,-4 0 2-16,-1-1 4 0,1 1 6 0,0 1 9 0,-3-1 7 16,-1 2 8-16,0 0 4 0,1 2 0 0,-5-1 1 0,2 4-3 0,1 1-3 15,-3 1-4-15,-1 0 0 0,2 0-2 0,-1 3-3 0,-1 0-4 16,0 1-5-16,2 2-8 0,-2 2-6 0,0-1-8 0,0 3-4 15,2 1-2-15,-2 2 0 0,0-1-1 0,0 2-5 0,0 1-6 0,0 2-15 16,0-2-16-16,0 2-17 0,0 0-19 0,0 1-21 0,0-1-21 16,0-2-21-16,0 3-22 0,1-3-20 0,-1 0-23 0,3-2-23 0,-1 1-27 15,6-4-34-15,-4-1-40 0,3-4-37 0,1 1-38 0,3-3-32 16,-2-3-28-16,3 1-7 0,1-5 5 0</inkml:trace>
  <inkml:trace contextRef="#ctx0" brushRef="#br0" timeOffset="597971.1057">18721 7276 202 0,'6'-20'458'0,"0"0"10"0,1 2-19 0,-4 1-35 0,1 1-45 0,0 2-47 0,-3 2-38 0,1 0-30 0,-1 3-27 0,-1 0-27 0,0 0-26 0,0 4-24 0,-1 0-22 0,-1 2-19 0,1 2-19 0,-1 1-17 0,-1 1-14 0,-1 2-14 0,-1 2-11 0,1 3-11 0,-2 1-6 0,1 3-7 0,0 0-1 0,-2 3-1 0,2 2 1 0,0-1 1 0,-1 4 1 0,3-3 0 0,-2 4-1 0,1-2-2 0,0 0-1 0,1 1-1 16,1-2 0-16,2-2-1 0,-1 1 0 0,1-2-2 0,0-1-1 15,0 1 1-15,1-4-2 0,-1 0 0 0,2-2 2 0,1-2 3 0,1-2 2 16,-3 1 1-16,5-2-1 0,-1-2-2 0,1-2-1 0,2 0-5 15,1-4-2-15,-1-1-3 0,2 0-2 0,4-2-2 0,-3-1-3 0,2-4-4 16,3 3-5-16,-2-5-7 0,0-1-5 0,2 1-4 0,-2-3-2 16,1 2-2-16,0-2 2 0,0-3 3 0,0 5 2 0,0-3 3 0,-1 0 0 15,-1 2 3-15,0 2 2 0,-1-1 1 0,-1 1 3 0,0 4 2 16,-2 0 1-16,-1 0 1 0,1 3 0 0,-4 0 2 0,0 5 0 16,2-1 1-16,-4 1 1 0,2 2-1 0,0 2 2 0,-3 1 0 0,1 1 1 15,1 1 1-15,-3 4 2 0,1-1 2 0,-1 2 4 0,1 0 1 16,0 2 5-16,-2 0-1 0,1 0 1 0,-1 0 2 0,0 2-1 0,0-2 1 15,0-1 0-15,0 2 1 0,2-3 1 0,-1-1 2 0,-1 0 2 16,2-1 4-16,-2-2 3 0,2 1 3 0,-1-5 2 0,2 1 1 16,-1-2 1-16,-1-1 0 0,2-3 1 0,1 0-2 0,0-2 1 0,1 0 0 15,-2-2-1-15,2-5-3 0,1 2-2 0,1-3-3 0,-1-1-4 16,1 0-4-16,-3-3-2 0,2 0-3 0,1-1-1 0,-4 0 1 0,0 1-2 16,0-2-1-16,-1 3 1 0,0-1 2 0,-2 1 2 0,0 2-1 15,-2 1 2-15,0 1-1 0,-3 1 2 0,1 2 1 0,-3 3 3 16,-2 1 3-16,-1 3 4 0,1 1 5 0,-4 2 4 0,-1 1 2 0,-2 5 0 15,4 2 0-15,-6 1 1 0,2 3 1 0,2 3 0 0,-2 2 3 16,2 3 0-16,3-1 0 0,1 4-1 0,1-1 0 0,3 3-3 0,1 0-3 16,3-3-1-16,2 3 1 0,2 0 1 0,1-3 3 0,5 0-1 15,3-1 2-15,0-3 0 0,6 1 2 0,1-2 0 0,3-3-2 0,2-1-6 16,4-1-8-16,3-7-13 0,2 1-18 0,2-2-19 0,3-5-23 16,3-1-26-16,4-4-30 0,-2-1-34 0,2-5-40 0,3 2-78 0,-2-7-94 15,0 0-100-15,-1-4-101 0,-5-1-48 0,-1-4-22 0,-3 0-3 16,-5-2 5-16</inkml:trace>
  <inkml:trace contextRef="#ctx0" brushRef="#br0" timeOffset="614286.3659">15994 15983 517 0,'0'-4'541'0,"0"-2"15"15,0-1 13-15,0 2-85 0,0-1-138 0,0 2-77 0,0-2-49 0,0 1-30 0,0 1-19 0,0 0-14 0,2-1-8 16,-1 3-14-16,-1-3-14 0,2 3-16 0,0 0-18 0,-2-1-17 0,1 3-14 16,-1-1-14-16,2 1-11 0,-2 0-11 0,1 0-8 0,3 0-5 0,-3 1-5 15,3 2-3-15,0 1-1 0,0-1 0 0,0 1-1 0,1 1 2 0,-1 0 1 16,0 1 1-16,1 2 3 0,-1 1 0 0,1 0 2 0,-4 1 0 15,2-1 0-15,1 3 3 0,-3-1 0 0,1 1 1 0,-1 0 2 0,-1 1-1 16,2 0-1-16,-2-1 0 0,0 0 1 0,0 1 1 0,-2-1-2 16,2-2 0-16,-1 1 0 0,-1-1-1 0,2-1-1 0,-1-1 0 0,1-3 1 15,0 2 1-15,0-3 2 0,-2 1 4 0,2-3 3 0,0 0 1 16,0-2 1-16,0 0-4 0,0 0-5 0,0-2-4 0,2 0-6 16,-2-3-4-16,1-1-4 0,2 0-4 0,-1-3-3 0,1-1-7 0,3-2-4 15,-1 0-7-15,0-2-5 0,0-1-2 0,-1 2-2 0,3-2 1 0,0-1 4 16,-2 1 4-16,3 2 5 0,-3 0 2 0,3-1 4 0,-4 2 1 0,1-1 3 15,-2 3 2-15,2 2 0 0,-2 0 1 0,1 1-2 0,-1 1-2 16,1 2-3-16,-2 1-1 0,-1-1-2 0,1 1 1 0,0 3-1 0,-2 0 3 16,1 0 2-16,-1 3 2 0,2 1 1 0,-1 1 3 0,-1 2 2 15,2-1 3-15,-2 4 5 0,2-2 4 0,-1 5 5 0,-1-3 4 0,2 2 2 16,0-1 1-16,-2 2 1 0,1-1-1 0,-1 2 0 0,2-2-1 16,-1-2 1-16,-1 2-2 0,4-1 0 0,-2-2-1 0,0 1-1 0,-1-2-1 15,1 0 0-15,1 0 1 0,2-4 1 0,-2-1 1 0,1 1-1 0,-1-3-1 16,0 1 0-16,4-4-2 0,-2 1-2 0,2-3-3 0,-1-1-2 15,5-2-2-15,-3-1-1 0,0-2-3 0,0-1-2 0,3-1 0 0,-2-1-5 16,1-1-1-16,-1-1-3 0,-1 0 0 0,0 1 1 0,0 2 0 0,-2-2 1 16,1 1 2-16,-3 1 1 0,1 2 1 0,-1-1 1 0,0 4 0 15,1-1-1-15,-4 3-2 0,2 0 0 0,-1 2-2 0,1-1 1 0,-3 2 1 16,2 2 0-16,-1 0 2 0,-1 2 2 0,2 1 2 0,1 1 1 0,-1 1 2 16,0 3 2-16,-1 1 3 0,2 2 3 0,2 1 6 0,-4-1 3 15,2 4 3-15,2-1 2 0,-2 1 1 0,2 0 1 0,0 1-7 16,0 1-6-16,2 0-9 0,-2-2-10 0,2 1-11 0,-1-1-9 0,-1 0-12 15,4-1-11-15,-2-2-13 0,-1 0-13 0,2-3-17 0,0-1-17 0,0 0-19 16,-2-4-23-16,2-1-19 0,1-3-21 0,-1 0-19 0,0-3-19 16,1-4-25-16,-1 0-26 0,0-6-24 0,1 2-18 0,-2-4-24 0,-1-2-26 0,-1-1-27 15,2-1-28-15</inkml:trace>
  <inkml:trace contextRef="#ctx0" brushRef="#br0" timeOffset="615020.8191">16556 15640 235 0,'-7'-15'499'0,"1"2"11"0,-1 2-11 0,2 1-19 0,-1 2-79 0,2 1-106 0,-1 4-66 0,2 0-43 0,-2 3-30 0,2 1-22 0,-2 4-14 0,0 1-12 0,1 3-11 0,0 3-9 0,1 1-9 0,2 5-8 0,-3 3-4 0,4 3 1 0,0 2-1 0,0 2 1 0,0 2-3 0,4 3-2 0,-3 4-4 0,2-2-4 0,2 5-4 0,-2-2-3 0,3 3-3 0,-1 1-4 0,2-1 0 0,-3 2-1 0,1-1-3 16,0-2-4-16,1 2-6 0,-3-1-7 0,0-2-6 0,1 0-10 16,-1-3-8-16,-2 0-11 0,1-4-10 0,1-1-11 0,-3-2-11 0,2-3-11 15,0-2-11-15,-2-3-11 0,1-1-8 0,-1-4-6 0,3-2-14 0,-3-2-15 16,1-4-15-16,-1-3-16 0,0-1-15 0,0-4-13 0,0-4-8 15,0-1-7-15,0-2-6 0,-1-3-6 0,-2-5-9 0,2-2-11 0,-1 0-9 16,-1-7-11-16,-1 1 4 0,1-2 11 0,-2-4 21 0,2-2 30 16,-2 1 33-16,1-2 37 0,-1 1 35 0,0-1 37 0,2 1 35 0,2-2 34 15,-3 2 34-15,1 1 32 0,2 3 30 0,1 1 29 0,-2-1 19 0,2 4 15 16,0-1 7-16,2 3 0 0,-2 1-7 0,1 1-13 0,2 1-16 16,1 1-21-16,0 2-17 0,1 2-16 0,3-2-14 0,-2 3-14 0,1 1-11 15,1-1-11-15,1 3-9 0,0 1-11 0,1 0-7 0,-2 3-9 0,4 1-5 16,-2-1-6-16,2 2-3 0,-2 2-3 0,-2 1-3 0,2 0-1 15,0 3-1-15,-1 0 1 0,-3 2 1 0,0 2-1 0,0 0 6 16,-1 2 1-16,-2 0 6 0,-1 3 7 0,0-1 8 0,-4 1 9 0,0 0 8 16,-2 1 12-16,-1 0 8 0,-3-1 8 0,2 0 6 0,-2 1 5 0,-2-1 6 15,-1-2 6-15,0 1 5 0,-1-1 4 0,0-1 2 0,1-1 3 0,-1-1-2 16,1-2-3-16,-1 1-3 0,2-2-2 0,2 1-4 0,0-4-3 16,-2 1-4-16,4-2-4 0,0 0-7 0,2 0-7 0,1-2-9 0,2-1-9 15,-1 0-10-15,2-1-8 0,2-1-7 0,-1 1-9 0,2-2-5 16,2 0-8-16,3 1-8 0,0-4-6 0,0 4-5 0,1-2-5 0,1-1-5 15,4 3-4-15,-3-3-5 0,3 1-2 0,2 1-4 0,-2-2-3 16,1 3-3-16,2-2-3 0,-3 2-4 0,4-2-5 0,-4 2-1 0,3 0-1 16,-2-2-1-16,2 2 0 0,-3-1 1 0,2 0 4 0,-2-2 3 15,0 2 4-15,-1-1 5 0,3-1 6 0,-3-1 5 0,-1-1 6 0,1-1 5 16,-2 1 5-16,1-4 5 0,-2 1 4 0,1 0 3 0,-2-3 5 0,-1 0 2 16,0-2 4-16,-3 0-1 0,1-1 1 0,1-1-1 0,-6 0 0 15,2 0-1-15,-3-2-1 0,0 1 1 0,-1 0 0 0,-2 0 1 0,-2 2 5 16,2-1 4-16,-5 1 3 0,3 2 3 0,-3 0 4 0,2 3 3 15,-2-1 3-15,0 1 4 0,0 2 1 0,0 1 0 0,1 4 0 0,0 0 0 16,-1 1-2-16,0 0-3 0,1 3-5 0,0 3-4 0,-1 0-3 16,0 3-5-16,-1 1-3 0,1 4-4 0,0-1-3 0,1 3-3 0,-2 5-2 15,3-2 1-15,-1 3-1 0,3 2-1 0,-1 3 1 0,1 0 0 0,0 3-1 16,4 1 1-16,0 0 0 0,2 2 0 0,2-2 2 0,-1 2 2 16,4 2 2-16,1-3 1 0,0 0 2 0,3 1 2 0,-2 0 1 0,3-3 2 15,1 0 1-15,-1-2 1 0,2 0-2 0,0-1-3 0,0-3-4 0,1-1-8 16,0-3-11-16,0 0-11 0,-1-2-13 0,0-4-21 0,2 0-22 15,-2 0-27-15,2-4-31 0,-2 0-36 0,-1-4-44 0,2 0-59 0,-2-2-69 16,0-1-82-16,0 0-85 0,-3-3-38 0,-2-2-14 0,0 1-2 16,-3-3 4-16</inkml:trace>
  <inkml:trace contextRef="#ctx0" brushRef="#br0" timeOffset="616220.6964">15609 15906 334 0,'1'-8'447'0,"-1"1"-46"0,0-3-79 0,0 2-59 0,0-2-48 0,-1 2-28 0,-3 1-20 16,1-3-12-16,0 1-8 0,-2-1-10 0,-2 1-9 0,-1-2-9 0,-1 2-9 15,1 1-11-15,-1-1-14 0,-4-1-8 0,2 3-11 0,-3-1-6 16,0 1-8-16,-3 2-4 0,1 0-8 0,-5 1-2 0,2 1 1 0,-2 2-2 15,-1 1 1-15,-1 0 0 0,-1 3 2 0,2 2 2 0,-2 2 6 0,1 0 1 16,-1 2 4-16,0 0 3 0,3 5 5 0,0-1 3 0,-1 3 5 0,2 2 2 16,1 3 1-16,2-1 0 0,1 3 0 0,1 2-1 0,3 2-2 15,1 2-2-15,2-3-7 0,3 3-2 0,2 1-5 0,3 1-5 0,2-3-5 16,1 4-7-16,4-4-8 0,4 0-4 0,-1 1-6 0,4-3-3 16,1-1-2-16,4-1-4 0,0-2-4 0,1-1-5 0,4-3-5 0,0-1-5 15,4-2-5-15,0-3-5 0,0-3-6 0,1-2-6 0,2-4-5 16,-1-1-6-16,1-4-5 0,0-1-5 0,-2-4-4 0,2-2-4 0,0-1-1 15,-6-3 1-15,3 1 5 0,-3-5 2 0,-1 0 2 0,-5 0 5 16,1 0 4-16,-4-2 6 0,-3 0 5 0,-3-1 5 0,2 1 4 0,-5 0 9 16,-2 2 6-16,-3-3 8 0,-1 4 6 0,-1-1 6 0,-3 2 5 0,1-1 3 15,-3 2 5-15,-2 3 3 0,3-1 3 0,-3 1 2 0,2 2 1 16,-2 1-2-16,0 1 0 0,0 0-5 0,3 2-5 0,-2 2-4 0,1 0-4 16,-1 3-4-16,2 0-2 0,0 1-3 0,0 2-1 0,-2 2-3 15,4 1-1-15,-2 0 1 0,2 4 0 0,0 0 2 0,-1 2 2 0,3 0 2 16,-1-1 3-16,2 3 1 0,0 0 1 0,0 2 2 0,3-1-1 15,-1 1 1-15,1-1-1 0,0 0 1 0,2 0-1 0,0-1 1 0,4-1-2 16,-2 0 0-16,-1 1-1 0,2-1-1 0,1-1 0 0,-1-2-1 0,0-2-1 16,0 0-1-16,1 0-1 0,1-2-2 0,-2 0-3 0,5-3-4 15,-5-2-4-15,1 0-3 0,4-1-5 0,-4-1-2 0,3-3-3 0,-2-1-3 16,0-1-1-16,0-1-3 0,0-1-3 0,-2 0-2 0,-1-4-5 16,-1 0 0-16,-3 2-2 0,2-3 2 0,-4 1 1 0,1-1 1 0,-4-2 3 15,1 3 0-15,-4-2 3 0,1 1 0 0,-3 0 2 0,-1 3 1 16,0-3 2-16,-4 4 3 0,0-1 4 0,0 3 2 0,-1 1 3 0,-1-1 1 15,0 2 2-15,-2 2 1 0,0 1 1 0,-1 1 1 0,3 2 3 0,-4 1 0 16,6 1 0-16,-6 1 2 0,5 1 0 0,2 1 0 0,-1-2 2 16,1 4 0-16,3 0 0 0,-2-1 2 0,2 2 0 0,2-1 2 0,3 2-1 15,-3-1 2-15,4 1-1 0,1-1 1 0,1 1 1 0,1 0 1 16,1-1-1-16,4-1 0 0,-3 0 0 0,3 0-1 0,2-3-1 0,2 2 0 16,-2-1-2-16,3-5-2 0,1 2-1 0,-1-3-1 0,2 0-2 0,5-3-2 15,-6-1-2-15,6 1 0 0,-4-5-2 0,3 1 0 0,-1-3-2 16,0 0 1-16,-2-2 0 0,3 0 0 0,-1-1 0 0,-3 1 1 0,0-2 2 15,-1-1 4-15,-1 1 4 0,-3 1 6 0,1 0 5 0,0-1 7 0,-3 3 8 16,-1-1 5-16,1 2 5 0,-2 1 3 0,-2 1 2 0,1 3 0 16,-1-1-2-16,0 0-3 0,-1 3-4 0,-1 0-4 0,2 0-3 0,-2 3-5 15,1 1-3-15,-1 1-4 0,4 2-5 0,-3 0-5 0,2 3-3 16,-1 1 1-16,2 2-2 0,1 0-4 0,0 4-5 0,1-1-9 16,-1 0-13-16,4 4-27 0,-1 0-32 0,2 1-48 0,2 0-58 0,0 0-104 0,2-1-131 15,0 2-73-15,-1-1-46 0,2 0-25 0,0-3-13 0,0-1-4 16</inkml:trace>
  <inkml:trace contextRef="#ctx0" brushRef="#br0" timeOffset="617770.2626">17216 15562 436 0,'0'-4'538'0,"0"-1"13"0,0 2 9 0,0 1 5 0,0-1-98 0,0-1-151 0,0 3-85 0,0 1-55 16,0 0-29-16,0 0-19 0,0 1-11 0,0 3-10 0,0 1-12 0,0 0-11 15,0 1-15-15,0 1-12 0,0 4-11 0,0 1-9 0,0 0-6 16,0 1-3-16,0 1-1 0,0 1-1 0,0 3-3 0,0-2-5 0,0 3-6 0,0-2-5 16,0 1-4-16,0 0-2 0,0 1-2 0,0-2 0 0,0 1 0 15,0-2 0-15,0 1-2 0,0-2-3 0,2 0-5 0,-1-3-5 0,-1-1-5 16,2 1-6-16,0-3-4 0,-2-1 0 0,1-1-3 0,-1-1 0 16,2-2 0-16,0-1 0 0,-2 0-4 0,4-1-1 0,-3-2-3 15,2 0 1-15,-1-2 1 0,0-1 4 0,1-3 6 0,0 2 5 0,0-3 5 0,1-1 2 16,-3 1 2-16,3-3 2 0,0 3 0 0,-3-3 1 0,2 2 0 15,-1-2 4-15,0 2 5 0,-1 1 4 0,-1-3 2 0,2 3 3 0,-2-1-1 16,0 1 1-16,0 1-2 0,0 0 0 0,-2 0 1 0,2 1-2 16,-1 0-1-16,-1 1 0 0,2 0 0 0,-2 1 0 0,2 1 1 0,-1-3-2 15,-1 3 1-15,2-1 0 0,-1 0 0 0,1 2-1 0,-4-2 1 16,4 1 0-16,-4 0 0 0,4 1 3 0,-1-1 0 0,-1-1 3 16,0 0 2-16,-1 2 3 0,1-2 3 0,1 0 0 0,-1 0 1 0,-1-1 1 15,1 2 1-15,1-1 0 0,-1 0 0 0,-3 0 0 0,1 0 1 0,3-1-1 16,-3 2 0-16,1-1-2 0,0 0-2 0,-2 0-3 0,2 1-2 15,0 0-2-15,-3-1-2 0,2 3 0 0,0-2-2 0,0 0-2 0,0 2-1 16,0 0-1-16,0 0-1 0,0 0-1 0,-2 0-1 0,3 4 2 0,-2-1 2 16,2-1 1-16,-2 3 0 0,-1-1 1 0,0 4 2 0,1-1-1 15,0 2 2-15,1 2-1 0,-3-1 1 0,4 1 0 0,-3 1 2 0,4 1 1 16,-1 2 1-16,2 0 0 0,1 2 0 0,0-1 0 0,0 1 0 16,1 1 2-16,4-2 0 0,-1 0 3 0,1 1-1 0,2 0 2 0,1-2-1 15,-2-1-2-15,5 3-3 0,-2-5-6 0,1 0-6 0,1 0-6 0,0-3-8 16,3 0-8-16,-3-1-10 0,2-2-12 0,3-1-11 0,-2-3-12 15,2-2-10-15,0 0-9 0,1 0-9 0,0-5-9 0,-1 0-5 0,1-2-7 16,1 0-4-16,-2-3-4 0,-2-1-2 0,3-1-3 0,-4-1 3 16,3-2 6-16,-3-1 7 0,-4 0 8 0,3-2 9 0,-3 1 10 0,0-2 9 15,-1 1 12-15,-2 0 11 0,-1 0 14 0,-2-1 14 0,0 1 20 0,-1 3 20 16,0-1 19-16,-2 0 16 0,-2 1 16 0,0 2 11 0,-1 1 9 16,0 1 9-16,0 1 8 0,-1 0 8 0,0 2 7 0,0 0 4 0,0 2 2 15,3-1-2-15,-3 4-6 0,1-2-9 0,2 1-8 0,1 1-12 16,-2 0-11-16,2 1-8 0,0 2-4 0,0 0-4 0,0 0-3 0,2 2-4 15,-2-1-2-15,1 2-6 0,-1 1-4 0,3 1-1 0,1 0-1 0,-3 2 2 16,3 0 3-16,1 3 1 0,-2 0 4 0,2-1 0 0,0 2-1 16,2-1-4-16,0 1-6 0,0 2-3 0,1-2-4 0,-2 1-5 0,3 1-3 15,-1-1-2-15,0 2-1 0,0-4-2 0,3 2-2 0,-3 0-2 0,2-1-2 16,0-1-1-16,0 0-3 0,-2 0-5 0,3 0-7 0,-2 0-8 16,1-3-9-16,-1 0-13 0,-1 0-11 0,2-2-15 0,1 0-17 0,-3-2-18 15,1 0-19-15,-1-2-22 0,1-1-21 0,0-1-20 0,0-1-20 16,0-1-20-16,-2-2-18 0,-1 0-21 0,1-3-21 0,-3-1-25 0,2 1-29 15,-1-4-5-15,-2 1 3 0,-1-1 26 0,0-2 36 0,-2 0 48 16,0 0 51-16,-2-1 53 0,0-2 52 0,1 2 49 0,-2 1 49 0,-1 2 51 16,-2-1 54-16,3-1 53 0,-2 3 57 0,1 0 37 0,-3 2 27 0,2 0 3 15,-2 1-5-15,0 3-18 0,1-2-24 0,-1 2-25 0,0 2-25 16,2-2-23-16,-1 2-19 0,-1 2-19 0,-1 1-19 0,1 0-12 0,0 2-14 16,-1 2-12-16,-1-1-14 0,-2 3-13 0,1 1-9 0,1 0-10 0,-4 3-8 15,0 0-6-15,1 2-5 0,2 0-3 0,-1 2-5 0,-3 1-8 16,5-1-10-16,-4 2-13 0,4-1-13 0,-3 0-16 0,3 2-13 0,1 0-20 15,0-4-20-15,3 3-21 0,0-4-26 0,0 1-28 0,1-2-33 16,1-1-57-16,3-2-69 0,2-1-84 0,3-2-90 0,-1-1-43 0,2-2-15 16,1-2-2-16</inkml:trace>
  <inkml:trace contextRef="#ctx0" brushRef="#br0" timeOffset="617970.1951">17867 15651 266 0,'5'-5'547'0,"-2"2"9"0,0 2 11 0,0-1-35 0,1 2-59 0,-1 2-93 0,-1-1-114 0,1 2-69 0,1 2-48 0,-1-1-28 0,0 2-16 0,-1 2-9 0,1-1-3 0,1 3-6 0,-1-1-6 0,0 4-10 0,0-3-11 0,-1 3-12 0,2 1-9 0,-1-1-9 0,-1 4-8 0,1-5-9 15,-1 3-10-15,3-1-11 0,-4 1-10 0,2-1-11 0,1 0-13 0,-1-2-13 16,1 2-13-16,-1-4-17 0,0 1-17 0,-1-4-20 0,1 3-20 16,1-5-26-16,-3 0-27 0,2-1-30 0,1-3-33 0,-4-1-44 0,3-1-49 15,1-3-43-15,-1-2-39 0,1-1-33 0,-3-2-29 0,2-4-4 16</inkml:trace>
  <inkml:trace contextRef="#ctx0" brushRef="#br0" timeOffset="618754.3455">18019 15192 325 0,'0'-22'487'0,"0"-2"8"0,0 4-19 16,0 0-31-16,0 4-90 0,0 1-123 0,1 1-70 0,-1 2-46 0,2 1-30 0,0 3-21 16,-1 3-18-16,1-2-14 0,1 2-21 0,-1 4-23 0,1 0-19 15,0 1-19-15,0 1-17 0,1 3-21 0,1 0-21 0,-1 3-22 16,0 2-24-16,0 0-23 0,0 3-15 0,0 1-12 0,1 0-4 0,0 4 0 15,-1-2 5-15,0 0 10 0,1 1 14 0,0 1 18 0,2-2 26 0,0 0 33 16,-1 0 36-16,1-2 41 0,-1 2 39 0,-1-3 40 0,3-1 32 16,-2 0 26-16,1-1 23 0,-3 1 20 0,1-2 16 0,1-1 15 0,-3 0 10 15,2 1 7-15,-2-3 1 0,1 3-5 0,-3-1-6 0,2-1-11 16,-1 1-8-16,0-1-8 0,-1 2-10 0,3 0-11 0,-2 1-11 16,-2-2-11-16,3 3-14 0,-3-1-13 0,4 1-12 0,-3 2-15 0,2-1-10 15,-1 2-12-15,0-1-9 0,-1 1-8 0,1 1-8 0,-1-1-5 0,-1 3-6 16,2-4-3-16,-2 3-6 0,2 0-6 0,-2 0-8 0,0 0-11 15,0-1-10-15,0-1-10 0,-2 3-13 0,2-3-9 0,-2 1-10 0,2-2-11 16,-3-1-6-16,2-1-7 0,-1-1-4 0,0 0-4 0,-1-3-6 0,2 1-6 16,-4-4-4-16,1-1-3 0,0 0 0 0,-1-3 3 0,1-1 6 15,-1-1 7-15,-2-3 10 0,1 0 9 0,-3 0 9 0,1-2 8 0,0-3 10 16,-1 3 12-16,1-4 20 0,-2 1 25 0,2-1 27 0,-1 2 29 0,1-3 27 16,1 2 24-16,-2 1 20 0,3-2 20 0,-1 2 13 0,2 2 10 15,2-1 7-15,-2 4 3 0,1-1-2 0,3 0-6 0,-1 0-11 0,0 2-13 16,2-1-17-16,2 4-17 0,0-3-17 0,2 3-16 0,1 0-16 15,-2 0-15-15,3 0-11 0,1 3-11 0,3-3-7 0,-2 4-7 0,2-3-1 16,2 2-3-16,1 1 1 0,0-1-2 0,1 1-4 0,1-1-6 16,0 0-7-16,-2-2-6 0,4 2-8 0,-4 0-8 0,4 0-7 0,-2-1-6 15,0-2-7-15,-2 1-6 0,4-1-5 0,-4-1-4 0,3 1-2 0,-2-2-1 16,0-1 2-16,1-1 5 0,-2 0 6 0,0-3 7 0,-1 2 8 16,2-2 5-16,-3-1 11 0,0 1 9 0,-2-3 13 0,1 2 16 0,1-1 13 15,-3 0 15-15,-2 0 12 0,1 1 14 0,-3 0 10 0,2-1 11 16,-1 1 9-16,-2 1 8 0,2-1 8 0,-3 1 8 0,-1 1 1 0,1 1-1 15,0 2-7-15,-2-1-11 0,1 1-10 0,-1 1-14 0,0 2-12 16,0 0-13-16,0 0-8 0,0 0-11 0,0 0-8 0,2 5-8 0,-1-1-9 16,-1 2-6-16,3 0-5 0,-1 2-3 0,-2 1 1 0,1 2 1 15,2 2 4-15,-1 0 1 0,1-1 2 0,0 2-1 0,-1 1-4 0,1 2-4 0,2 0-5 16,1 0-8-16,-3-1-4 0,2 0-4 0,0 1-4 0,0-1-2 16,0-3-2-16,-1 2 0 0,2-4-2 0,-1 1 2 0,2-4 1 0,-1 1 0 15,0-2 3-15,0-3 4 0,1-2 7 0,-1 0 4 0,1-4 7 16,-1 1 3-16,2-3 4 0,0-2 2 0,-2-1 1 0,1-1 3 15,-2-3 2-15,2-2 0 0,-1 1 1 0,1-1 2 0,-2 0 4 0,0 0 8 16,0-1 6-16,-2 2 10 0,2-1 6 0,-2 2 6 0,-1 1 4 0,3-1-1 16,-3 3-2-16,-1 3-3 0,2 0-2 0,-2 1 1 0,-1 1 3 15,0 3 5-15,-1 3 0 0,-2 1 1 0,2 2-5 0,-1 3-3 0,-3 3-6 16,2 1-6-16,-2 5 0 0,0 4-2 0,-1 2 6 0,-2 3 9 16,0 2 4-16,-1 3 5 0,-2 4-2 0,1 3-5 0,-1 4-9 0,-1 3-12 15,0 0-18-15,1 5-18 0,-3 0-20 0,3 4-23 0,-1-1-24 16,0 5-25-16,3 0-36 0,-4-1-41 0,4 4-54 0,1-3-57 0,-5 2-97 15,4-3-115-15,-4 1-57 0,0-2-31 0,1-2-5 0,-4-4 5 0,2-2 15 16</inkml:trace>
  <inkml:trace contextRef="#ctx0" brushRef="#br0" timeOffset="619303.7689">15902 17086 100 0,'0'-3'522'0,"2"0"5"0,-2 0 7 0,2 0 4 0,-1 0-23 0,2 0-41 15,-1 0-102-15,3-1-136 0,2 1-82 0,0-2-56 0,1 0-34 0,2 2-20 16,2-1-17-16,-1 1-15 0,5-2-19 0,-2 1-18 0,2 1-24 16,0-2-24-16,-1 3-25 0,1-1-24 0,0 0-28 0,-2 0-27 15,0 3-33-15,-1-2-40 0,0 2-47 0,-5 2-53 0,0-2-52 0,-2 3-56 16,-3 0-28-16,3 0-17 0,-6-1 3 0</inkml:trace>
  <inkml:trace contextRef="#ctx0" brushRef="#br0" timeOffset="619453.0122">15975 17155 200 0,'-9'8'485'0,"-1"-2"19"0,3-2-34 15,-2 1-61-15,3-2-58 0,3-1-57 0,1 1-37 0,1 1-27 0,1-3-16 16,1 3-10-16,2-4-9 0,1 3-5 0,2-3-10 0,2 0-12 16,1 0-15-16,2 0-18 0,3 0-16 0,3 0-15 0,1-3-13 0,2-1-11 15,2 1-19-15,1-2-22 0,1 0-31 0,3-3-39 0,-3 1-46 16,3-1-53-16,-1 1-97 0,1-3-120 0,0 2-109 0,-2 1-102 0,-1-5-51 16,0 4-25-16,-1-4-14 0,-2 2-7 0,-2-1 4 0</inkml:trace>
  <inkml:trace contextRef="#ctx0" brushRef="#br0" timeOffset="623053.8696">17118 16618 216 0,'-5'0'483'0,"-1"0"12"0,-2 0 13 0,0 0 11 0,2 0-85 0,-1 2-136 0,-2-1-77 0,1 1-45 0,0 1-28 15,-3 0-18-15,3-1-8 0,0 5 1 0,0-1 1 0,-1-1-1 16,1 4-4-16,2-1-9 0,-2 1-8 0,0 2-10 0,0 2-8 0,2 1-9 16,-2-1-5-16,0 2-5 0,3 2-4 0,0 1-4 0,1 1-2 15,-1 1-4-15,1 0-4 0,0 1-5 0,3 2-3 0,-1 1-1 0,2 0 0 16,2 2-2-16,-1-2-2 0,3 1 0 0,0 1-1 0,1-2-2 0,-1 1 1 15,1-1-3-15,3 0-1 0,1-1-1 0,1-2-1 0,0 0-1 16,2-3-4-16,-1 1-3 0,3-2-5 0,-1-3-6 0,3 1-3 0,-2-3-6 16,-1-2-6-16,3-1-6 0,1-2-6 0,-3-1-7 0,3-3-8 15,-1 0-7-15,0-3-6 0,0-3-5 0,1 0-3 0,-2-4-3 0,2-1-1 16,-3-4-1-16,2 0 0 0,-2-1-1 0,0-4 2 0,-1-2 0 16,-2 0 4-16,0-5 6 0,-3 2 6 0,0-4 8 0,-2 1 6 0,-1-3 6 15,-2 0 6-15,-1-1 5 0,-2-1 4 0,-2 0 5 0,-1 0 8 16,-2 0 7-16,-2 1 7 0,-1 1 6 0,-2 0 3 0,-4 0 1 0,1 3 1 15,-2 0 0-15,-3 1 1 0,-1 2-2 0,1 1-1 0,-2 1-3 0,-2 3-1 16,0 0-3-16,1 1-9 0,-2 3-11 0,1 1-13 0,-2 0-16 16,3 4-21-16,-1 1-22 0,0 2-28 0,3 2-32 0,0 3-41 0,3 0-48 15,0 3-87-15,3 1-106 0,1 2-77 0,3 2-66 0,2 1-28 16,1-1-11-16,3 4 1 0,1 0 6 0</inkml:trace>
  <inkml:trace contextRef="#ctx0" brushRef="#br0" timeOffset="623388.2168">17766 16491 267 0,'-5'-12'548'0,"1"-2"0"0,-3 1 6 0,1 2 9 0,-2 1-58 0,2 0-92 0,-1 3-101 15,-1-1-107-15,1 3-64 0,0 0-39 0,2 2-21 0,-1 0-11 0,0 1 0 16,-2 2 2-16,2 2 4 0,-1 3 5 0,1 1 1 0,-2 1-1 0,0 4-3 16,0 1-1-16,0 5 1 0,-1-2 4 0,1 7 5 0,0-1 8 15,0 3 6-15,-3 2 6 0,3 1 1 0,2 3-1 0,-2 2-6 0,2 0-6 16,1 4-6-16,0-1-8 0,0 2-7 0,4 1-8 0,-1 2-6 0,2-1-8 16,3 3-9-16,2-1-7 0,2 0-11 0,-1 0-14 0,6 0-11 0,0 0-10 15,3 1-14-15,1-2-18 0,5-1-19 0,-4-1-22 0,5-1-23 16,3-3-23-16,-1-2-24 0,1 0-26 0,-1-2-27 0,2-5-28 15,0 1-31-15,0-5-32 0,-1-1-62 0,0-5-77 0,-2-2-77 0,0-2-77 16,-1-5-30-16,0-2-5 0,-4-2 9 0,1-5 12 0</inkml:trace>
  <inkml:trace contextRef="#ctx0" brushRef="#br0" timeOffset="623842.7617">17875 16852 208 0,'-5'-9'598'16,"2"1"13"-16,-3 0 12 0,5 1 3 0,-3 2-6 0,3-2-114 16,-1 5-165-16,2-3-97 0,0 2-62 0,0 0-36 0,0 2-25 0,2 1-15 15,-1 0-12-15,3 0-10 0,-3 1-10 0,3 3-15 0,1 1-13 0,-2 2-12 16,2 0-11-16,0 2-9 0,-2 1-3 0,2 2 1 0,1 0 0 16,-3 1 3-16,2 3 2 0,-2-1 3 0,-1 3 6 0,0 0 2 15,-1-1 1-15,-1 2 1 0,0 0 2 0,-1 1-2 0,-1-3 2 0,0 3-2 16,-1 0 1-16,0-2-3 0,0-1-1 0,-2-2-1 0,2 2-1 0,0-3 0 15,0 0-1-15,-1-3 3 0,3-2 2 0,-1-2 4 0,1 0 4 16,-1-1 1-16,2-3 0 0,-2-2-3 0,2-1-6 0,0 0-6 0,0-2-7 16,2-1-6-16,-2-4-6 0,3 0-7 0,-1-3-8 0,1-2-10 0,0-1-8 15,1-2-7-15,3-1-7 0,-2 0-2 0,1-4-2 0,1 2 3 16,-1-2 5-16,3 0 5 0,-1 0 7 0,0 0 6 0,0 0 5 0,1 1 5 16,0 1 5-16,-1 0 7 0,2 2 5 0,-3 0 4 0,-1 3 6 15,2 0 3-15,-2-1 3 0,1 4 3 0,-1 1 0 0,-1 0 1 0,-2 2 0 16,2 0 0-16,-2 1-3 0,3 3 1 0,-3-1-2 0,2 4 0 15,-2-2-2-15,2 4-1 0,2-2 0 0,-2 4-3 0,0 2-1 0,3-1-4 16,-1 4-1-16,2-1-2 0,-1 2 0 0,2 2-2 0,-2 1 1 0,-1 2 0 16,1 0-1-16,0 2-2 0,3-1 1 0,-3 4-4 0,0-3-5 15,-2 2-7-15,3 0-8 0,0 1-13 0,-5-3-11 0,3 2-16 0,-2 0-16 16,1-2-19-16,-2-1-17 0,0 0-23 0,0-1-22 0,0-4-29 16,-3 1-32-16,2-1-36 0,-1-2-40 0,1-1-69 0,-1-3-84 0,1-1-79 15,-2-1-75-15,-1-3-29 0,0 0-7 0,3-3 7 0,-1-4 12 0</inkml:trace>
  <inkml:trace contextRef="#ctx0" brushRef="#br0" timeOffset="624103.5725">18243 16579 504 0,'-3'-10'603'0,"0"-3"15"0,1 3 18 0,-1 1-24 0,3 0-43 0,0 1-104 0,0-1-136 0,0 4-79 0,0-2-53 16,3 3-32-16,-1 0-19 0,1 2-11 0,0 1-7 0,2 1-7 15,3 3-6-15,1 0-9 0,1 1-12 0,1 2-8 0,3 3-10 0,-1 2-4 16,4 1-2-16,-1 3-1 0,2 0 0 0,-1 5 0 0,-1 2 0 0,-1 0-5 16,1 4-5-16,0 1-6 0,-5 1-9 0,0 2-6 0,2 3-6 15,-5 1-5-15,-2 3-5 0,-2 1-5 0,-3 3-7 0,-2 1-8 0,-3 2-11 16,-2 1-18-16,-4 4-20 0,-4 1-27 0,-2 1-32 0,-3 2-36 16,-3 2-43-16,-3 0-60 0,-2 0-72 0,-3 3-126 0,-3 2-151 0,-2-2-78 15,-3 1-45-15,-1-1-15 0,-4 0-4 0,-1-1 11 0,-3-1 17 0</inkml:trace>
  <inkml:trace contextRef="#ctx0" brushRef="#br0" timeOffset="671434.5392">3701 1138 317 0,'-3'-2'283'0,"2"1"-108"0,-1 0-52 0,0-2-20 0,1 3-11 0,-1-2-2 0,2 1-1 0,-3-2 1 0,3 1-1 16,0 0-1-16,0 1-3 0,0 1-3 0,0 0-4 0,0 0-4 0,0-3-9 15,0 3-8-15,0-1-10 0,0-1-9 0,3 2-5 0,-3-1-4 0,0 1-7 16,2-2-5-16,-1 2-5 0,-1 0-7 0,0-1-1 0,2 1-3 0,0-2 0 16,1 1 1-16,0 1 0 0,0-2 2 0,2 0 0 0,4 1 1 0,-1-1 0 15,2 0 1-15,2 1 0 0,1-3 0 0,2 1 3 0,2 1 1 0,1-1 3 16,5-1 0-16,1-1 1 0,4 2 0 0,2-1 0 0,3-1-1 0,2 1 1 15,6 0-3-15,0-2-1 0,6 0-1 0,-1 0-2 0,5 0-2 0,4-1-3 16,-1 0-4-16,3-1-4 0,0 1-3 0,3 0-2 0,0-1-1 0,2 1 1 16,-1-3 1-16,1 3 2 0,3 0 3 0,-2 0 1 0,3-1 3 15,-1-1 2-15,0 2 1 0,1-1 3 0,2 0 3 0,-1 1 1 16,2-1 2-16,-2-1-1 0,-1 1-1 0,-3 2-2 0,1-1-3 0,-3 0-2 16,-1 2-6-16,-4 0-3 0,-1-2-3 0,-3 1-1 0,-5-1 0 15,1 4-2-15,-5-2 1 0,-4 2 0 0,0-1 0 0,-7 1 2 0,0-2 0 16,-4 2 1-16,-3 1 1 0,-4-1 0 0,-2-1 1 15,-3 3 0-15,-2-1 1 0,-3 2-1 0,-2-5 0 0,-2 5-8 0,-4 0-9 16,0-2-9-16,-3 2-11 0,-1 0-10 0,-3-2-9 0,-2 1-8 0,-2 1-8 16,-1-2-8-16,-1 2-8 0,-4 0-10 0,0 0-10 0,-3 0-8 15,-3 2-11-15,0-2-9 0,-4 1-10 0,-1 1-10 0,-3 0-8 16,-1 3-24-16,-2-3-29 0</inkml:trace>
  <inkml:trace contextRef="#ctx0" brushRef="#br0" timeOffset="671917.2864">3975 1134 47 0,'-19'2'61'0,"3"1"2"0,-1-1 1 0,4 1 0 0,-3-1 0 0,5 0-2 0,0 1-3 0,-3-3-2 15,4 2-3-15,1 1-4 0,1-1-5 0,0 0-3 0,0-2-4 16,2 4-5-16,1-3-5 0,0 1-4 0,2-1-5 0,0 3-4 0,0-3-1 16,1 1-1-16,2-2 2 0,-1 1 2 0,1-1 2 0,0 0 1 0,1 1 2 0,-1-1 0 15,2 1 3-15,1-1 5 0,0 2 7 0,-1 0 7 0,3-2 8 0,0 1 5 16,2 1 6-16,1-2 4 0,0 1 0 0,4 1 2 0,1-1 1 16,3-1 1-16,2 2 1 0,4-1 0 0,1-1-3 0,6 0-2 0,1-1-5 0,3-1-6 15,5 1-7-15,2-2-6 0,4 0-7 0,0-1-8 0,5 1-8 16,2-4-6-16,1 3-7 0,5-2-7 0,-1-1-7 0,3 0-3 0,3-1 0 0,-1 3 0 15,1-3 1-15,1 1 0 0,2 1 1 0,0-2 1 0,4 3 0 16,-1-2 2-16,0 0 1 0,2 2 3 0,1 0 3 0,-3-2 3 0,3 2 3 16,-3 0-3-16,0 2-1 0,-2 0-5 0,-1-2-4 0,-3 2-2 0,0 0-3 15,-2 0 0-15,-4 2 2 0,-2-1 1 0,-3 1 1 0,-1-3 0 0,-1 4 2 16,-4-1 0-16,-1 1 1 0,-5-1-1 0,-1 0 3 0,-3 1 1 16,-3 0 3-16,0 0 0 0,-6 0 4 0,1 0-2 0,-5 0 1 0,-4 0-3 15,-1 0 1-15,-3 0-1 0,0 0 2 0,-4 0 0 0,-1 0 3 0,-1 0 2 16,-1-2 3-16,-4 1 0 0,2 1-1 0,-2-2-1 0,-1 0-7 0,0 2-6 15,-2-1-6-15,0-1-7 0,-2 2-6 0,0-5-9 0,2 3-11 0,-2 0-12 16,-1-1-12-16,1 1-16 0,-1-1-15 0,0-1-18 0,0 1-24 16,0 0-23-16,-1 0-25 0,0-1-26 0,-1 2-25 0,-1-1-57 0,1 0-73 15</inkml:trace>
  <inkml:trace contextRef="#ctx0" brushRef="#br0" timeOffset="672367.3778">3896 1353 16 0,'0'0'78'0,"0"0"0"0,0 0 0 0,0 0 1 0,2 0-2 0,-1 0-3 0,2 0-4 0,0 0-5 0,0 0-5 16,1 0-4-16,-1 0-3 0,2 0-3 0,-1 0-2 0,4 0-6 0,0 0-3 0,0-2-5 15,6 1-2-15,-1-1-3 0,1 0-2 0,5 1-3 0,1-2-3 0,3 0 1 16,2 0-1-16,2-1 0 0,5 0 1 0,1 1-2 0,4-4-2 15,0 3-2-15,4-2-4 0,3-1-3 0,1 0-3 0,2 1-7 0,-1-1-5 0,4-3-2 16,1 3-1-16,1 0-1 0,2 0 0 0,1-1 0 0,0-1-2 16,1 2 3-16,1-1 2 0,1 0 0 0,1 1 1 0,1-1 3 0,0-1 2 15,-2 1 2-15,2 2 2 0,-1-2-1 0,-2 2 0 0,0-1-6 0,-3 0-3 16,-1-1-4-16,-2 3-5 0,-5-1-4 0,1 1-6 0,-6-1-5 16,0 2-5-16,-5-3-6 0,-1 4-4 0,-5 0-5 0,-3-2-3 0,-2 3 4 15,-4-3 6-15,0 1 8 0,-6 1 9 0,-2 1 6 0,-2-1 5 0,0-1-6 16,-6 3-8-16,0-1-6 0,-2-1-4 0,-3 3-10 0,0 0-13 0,-2-2-11 15,-2 1-11-15,-1-3-38 0</inkml:trace>
  <inkml:trace contextRef="#ctx0" brushRef="#br0" timeOffset="690800.3247">2092 231 50 0,'0'-3'91'0,"0"0"0"0,0-2-4 0,0 2-1 0,0-1-3 0,0 1-1 0,0-4-1 0,0 3 0 0,0 0 0 0,0-1 1 0,0 0 5 0,0-2-2 15,0 2 0-15,0-2-4 0,0 1-6 0,-1-1-3 0,-1 4-2 16,2-2-1-16,-2-1 3 0,1 2 2 0,-1-1-2 0,2 1-4 16,-1 1-4-16,-1-2-5 0,-1 2-6 0,2 1-5 0,-1-1-2 0,2 1-2 15,-1-1-3-15,-1 1-5 0,2 1-6 0,-2 1-8 0,2-1-8 16,-1 1-8-16,1 0-9 0,0 0-5 0,0 0-5 0,-2 0-4 15,2 1-2-15,-2 0-1 0,1 2-3 0,-1 1 2 0,-1 1 1 0,1-2 3 16,-1 5 3-16,0-1 4 0,-3 2 3 0,1 2 5 0,-1 2 4 0,1 1 6 16,-1 2 5-16,-2 1 2 0,2 1 3 0,-1 3 0 0,-1-2-2 15,-1 4 0-15,3-1-2 0,-1 4-1 0,2-4-3 0,-1 3-1 16,0 1-3-16,0 0-3 0,1 1-1 0,0 0-3 0,2-1-1 16,-1 4-3-16,1-4-1 0,-1 0-1 0,2 6 0 0,1-4 0 0,1 0 1 15,0 3 1-15,0-5 4 0,0 3 3 0,1-3 3 0,1 2 3 0,2-1 1 16,-2-3 2-16,1 0 2 0,2 0 3 0,-2-2 3 0,2-1 3 0,1 0 3 15,2 0 2-15,-2-4 0 0,-1-1 0 0,2-1 0 0,-1 2-1 0,3-4-1 16,-1-1-5-16,-3 0-4 0,1-1-9 0,2-3-12 0,-3 2-10 0,1-3-14 16,1 0-16-16,-1 1-16 0,0-1-19 0,-3-4-18 0,2 1-29 0,-2-1-35 15,2-2-36-15,-2-1-36 0,2-1-67 0,-2-2-80 0,3-3-47 0</inkml:trace>
  <inkml:trace contextRef="#ctx0" brushRef="#br0" timeOffset="691886.1343">2469 11 3 0,'31'-5'21'0,"7"2"4"0,2 0 4 0,4 3 4 0,5 0 1 0,3 0-1 0,6 0 0 0,4 0-3 0,3 0-3 0,3 0-3 0,3 0-3 16,5 0-3-16,2 0-1 0,2 0-1 0,2 0-4 0,5 0-3 15,1 0-2-15,1 0-3 0,6 0-3 0,3 0-4 0,0 0 0 16,0 0-3-16,3 0 1 0,-3 0-1 0,-1 0 2 0,-3 0 3 0,1 0-1 15,-3 0 0-15,-2 0 1 0,0 0 2 0,0 0 0 0,-1 0-2 0,-1 0 1 16,-1 0 2-16,-2 0 3 0,1 0 1 0,-4 0 0 0,-1 0 0 0,-1 0-3 16,-4 0-4-16,-3 0-2 0,-2 0-1 0,-1 0 3 0,-6 0 4 0,0 0 3 15,-4 0 6-15,-3 0 3 0,-2 0 4 0,-3 0 6 0,-3 0 6 16,-2 0 3-16,-2 0 6 0,-3 0 6 0,-2 0 7 0,-2 0 3 0,-3 0 3 16,1 0-2-16,-5 0-2 0,-1 0-2 0,-5 0-4 0,1 0-1 0,-4 0-3 15,0 0-5-15,-4 0-4 0,1 0-3 0,-5 0-3 0,0 0-4 16,-4 0-5-16,2 0-4 0,-4 0-4 0,0 0-4 0,-3 0-3 0,0 0-2 15,2 0-2-15,-2 0-2 0,-3 0-1 0,1 0-1 0,0 0-2 0,-1 0 1 0,0 0 0 16,-1 0-1-16,2 0 1 0,-3 0-1 0,2 0 2 0,2 0 1 16,-2 0 0-16,-1 0-1 0,1 0-1 0,1 0 1 0,-1 0 1 0,1 0 0 15,0 0 2-15,-1 0-1 0,4 0-1 0,-1 0-1 0,-2 0-1 0,3 0 2 16,-1 0 0-16,0 0 3 0,1 0 2 0,0 0 3 0,2 0 2 16,0 0 1-16,-1 0 2 0,2 0 2 0,1 0-1 0,-1 0 4 15,2 0 4-15,0 0 3 0,-1 0 1 0,4 0 1 0,-3 0 1 16,3 0-2-16,-1 0 0 0,2 0 0 0,-2 13 1 0,0 14-1 0,4 0 0 15,-4 1 0-15,3 1 0 0,-2 0 1 0,2-1-1 0,-2 1-2 16,2-1 1-16,-2 2-2 0,0-1 0 0,-1 0-2 0,1-2 0 16,-3 1-2-16,2 4-1 0,-2-6-2 0,-1 3-4 0,-1 0-1 0,0-5-2 15,-1 6-4-15,0-5-2 0,-3-1-4 0,1 2 0 0,-1-3-1 16,0-1-1-16,-2 1 1 0,0 0 0 0,0-2-1 0,-3-3 1 16,2 4 2-16,-2-2 0 0,0-2 3 0,0-3 1 0,-2 5 2 0,2-6 2 15,-3-1 2-15,2 1 2 0,-1-3 3 0,-1 2 4 0,0-3 6 16,-1-1 5-16,1-2 6 0,-3 1 6 0,1-1 3 0,1-3 3 0,-3 2 2 0,-1-3 3 15,-1 2 0-15,1-2 0 0,0-2-1 0,-6 1 1 0,3-2-4 0,-2 3-1 16,-3-2-6-16,0-1-5 0,-1 0-4 0,-3 0-6 0,0 0-5 16,-2 0-4-16,-1-1-4 0,-4-2 0 0,2 3-3 0,-3 0-1 0,-4-2-1 15,0 1-3-15,-1-2 0 0,0 1-3 0,-4 0-3 0,2 1-1 0,-3-2-4 16,-3 2-4-16,3-1-4 0,-3-1-2 0,-3 2-4 0,1-1 0 0,-1 1-1 16,1-1-2-16,-4 0 2 0,-1 2 1 0,0-1 2 0,-2 1 1 0,-2 0 1 15,-3 0 1-15,-2 0 4 0,-3 0 3 0,-1 0 3 0,-3 1 0 16,-4-1 2-16,0 4-1 0,-3-3-1 0,-2 1-4 0,-2 1 0 0,0 0 2 15,1 0 3-15,-2-1-1 0,-3 2 3 0,2 0 1 0,-1-2 2 0,-3 3 1 16,1 0 0-16,-2 2 2 0,-1-4 0 0,0 2 1 0,-1 2 0 0,0-2 2 16,2 2-2-16,-2-4-7 0,2 4 1 0,4-1 0 0,0-1 0 0,2 2 1 15,3-4 1-15,5 2 0 0,0 0 2 0,2 2-1 0,4-4 2 0,2 2 3 16,2-1 1-16,2 1 2 0,4-2 1 0,0 2 4 0,3-1-2 0,0-1-1 16,3 2-3-16,3-2-1 0,2 1-2 0,2-1-1 0,1-2-1 0,3 3 0 15,2-1-1-15,1 0-1 0,2 0 1 0,3-1 0 0,2 1-2 0,0 1-1 16,2-3-2-16,1 3-3 0,2-4-3 0,1 3-4 0,0-1-4 0,0 0-3 15,3-1-6-15,-1 1-4 0,1 0-5 0,0 1-3 0,2-2-2 0,-2 2-4 16,2-2-2-16,0 1-2 0,1 0-3 0,-1-1 0 0,1 1-1 0,2-2 2 16,-3 1 0-16,1 0 2 0,1-1 2 0,2 0 3 0,-3 0 3 0,3 0 2 15,0 0 1-15,0 0 1 0,1-1 1 0,1 0 4 0,0 1 3 0,-1-2 4 16,2 1 4-16,1-3 1 0,0 3 4 0,1-1 2 0,-1 1 2 0,1-3 1 16,2 4 1-16,-2-2 1 0,2 0 0 0,1 2 1 0,-1-1 1 0,1-1-1 15,1 2-2-15,-1-2-5 0,2 2-5 0,-3 0-4 0,2-3-4 0,1 3-4 16,0 0-6-16,0 0-7 0,0 0-5 0,0 0-4 0,0 0-6 0,0 0-8 15,0 0-6-15,0 0-5 0,0 0-7 0,0 0-2 0,0 0-5 0,0 0-8 16,0 0-9-16,0 0-9 0,0 0-8 0,0 0-6 0,0 0-7 0</inkml:trace>
  <inkml:trace contextRef="#ctx0" brushRef="#br0" timeOffset="692073.2004">2459 1226 106 0,'0'0'60'0,"0"0"-33"0,0 0-27 0,0 0-26 0,0 0-24 0,0 0-27 0</inkml:trace>
  <inkml:trace contextRef="#ctx0" brushRef="#br0" timeOffset="693334.8907">7097 810 22 0,'0'0'53'0,"0"0"-5"0,0 0-2 0,0 0-1 0,0 0-1 0,0 0-1 0,1 0-1 0,2 0-2 0,-1 0-2 16,3 1-3-16,-2-1 0 0,2 2-1 0,4-1 1 0,-1-1 0 15,2 2 1-15,4-1-1 0,0-1 1 0,6 2 0 0,4-1-3 0,4-1-1 16,1 0-2-16,6 0-1 0,1-1 1 0,5-1-1 0,5 2-1 16,0-3-1-16,3 2-2 0,3-1-2 0,2 1-1 0,1-2-3 15,2 1-1-15,-2 0-2 0,2 0-2 0,0 1-1 0,-3-2-1 16,0-1-2-16,-2 3 0 0,-2-1-2 0,-4 2-1 0,0-5-1 0,-5 5-3 15,-3-2-1-15,-1-1-1 0,-3 3 0 0,-4-2 2 0,-6 2-1 16,1-1 2-16,-4 0 2 0,-3 1 2 0,-3-3 0 0,-2 3 1 16,-2 0 1-16,-2-2 1 0,-2 0 0 0,-2 2 1 0,-1-1-1 15,-3-1-7-15,-1 2-8 0,-4 0-11 0,1-2-12 0,-3 1-11 16,-4 1-11-16,-1 0-13 0,0 0-15 0,-4 0-15 0,-3 0-17 16,-3 0-16-16,0 1-15 0,-4 1-10 0,-2 1-11 0,1 1-5 0</inkml:trace>
  <inkml:trace contextRef="#ctx0" brushRef="#br0" timeOffset="693701.2459">7724 766 4 0,'-3'-5'126'16,"0"0"0"-16,1 2-1 0,1-4 1 0,-1 3-2 0,-1 0-4 0,1-1-2 15,1 0-3-15,-1 2-4 0,0-4-3 0,1 4-4 0,-1-2-5 16,2 0-4-16,-1 1-1 0,-1 1-4 0,-1-2-4 0,3 0-1 15,-1 2-5-15,-1-1-3 0,1 1-4 0,-1 3-2 0,2-3-3 16,-2 1-6-16,2 0-5 0,-1 1-4 0,-1-2-6 0,2 3-5 0,0 0-6 16,0 0-7-16,0 0-6 0,0 0-5 0,2-1-5 0,-1-1-4 15,-1 2-3-15,0 0-5 0,2 0-3 0,1 0-3 0,-1 0-1 16,2 0 0-16,-1 0-1 0,2 0 1 0,0 0 2 0,1 0 0 16,2 0 3-16,3 0 2 0,0 0 1 0,3 2-1 0,2-1 1 0,0-1 0 15,2 3 0-15,2-2 2 0,0 1 0 0,1 0 1 0,0 1-2 16,2 0-2-16,-2 1-2 0,1-1-1 0,0 2-3 0,2 0 0 15,-5 0-2-15,3 2-2 0,-2-2 0 0,0 2-1 0,-3-1-1 16,-1 1-2-16,1 0 1 0,-2 1-2 0,-3-2-1 0,1 1 0 16,-4 1 0-16,-1-1 1 0,-3 0 1 0,-2 1 2 0,-3 1 1 0,-2-1 3 15,-4-1 5-15,-2 2-2 0,-8 0-7 0,0 4-19 0,-6-1-26 16,-5 1-47-16,-3-1-55 0,-1 1-95 0,-6 2-115 0,-3 0-68 0,-2 0-44 16,-1 2-24-16</inkml:trace>
  <inkml:trace contextRef="#ctx0" brushRef="#br0" timeOffset="728648.1346">16861 17706 270 0,'-2'-2'280'0,"0"-1"-81"0,1 0-64 0,-1 0-54 0,2 2-29 0,-1-1-16 0,1 1-9 0,0-2-7 0,0 3-3 15,0-2-3-15,0 1 0 0,0-3-1 0,1 4 2 0,-1-1 2 16,2-2 3-16,-1 2 5 0,-1-1 2 0,2-1 1 0,0 2 3 0,-2-1 5 16,1-1 4-16,-1 3 4 0,3-3 5 0,-2 2 6 0,-1 0 6 15,2 1 5-15,-2 0 4 0,0 0 4 0,0 0 4 0,0 0 3 0,0 0 3 16,0 0 4-16,0 0 2 0,0 0 0 0,0 0 0 0,0 0-2 0,0 0-4 16,0 0-3-16,0 0-5 0,0 0-5 0,0 0-8 0,0 0-7 15,0 0-8-15,0 0-7 0,2 1-8 0,-1 0-3 0,4-1-2 0,-2 0 0 16,4 0 1-16,-1 0 2 0,7-1 1 0,-2 0 3 0,8-1 2 15,-2-3 3-15,8 0 1 0,2 0 3 0,3-2 1 0,5-1 1 0,4-1-2 16,3-4-5-16,2 0-6 0,6 0-9 0,2-2-4 0,2-2-3 0,2 0-4 16,4 1-5-16,2-1-2 0,2 0-4 0,1-1-4 0,1 1-5 15,-1 3-5-15,3-2-9 0,0 4-6 0,2-1-7 0,-6 2-8 0,3 2-6 16,-4 0-11-16,2 2-13 0,-5 0-11 0,0 4-13 0,-1-1-11 16,-6 1-9-16,-1 1-7 0,-2 2-6 0,-5 0 2 0,0 0 5 0,-3 0 5 15,-4 0 6-15,-3 2 8 0,-3 0 8 0,-2-1 10 0,-5 3 10 0,-3-4 13 16,-3 3 14-16,-2-3 14 0,-5 0 10 0,-2 2 8 0,-2 0 7 15,-3-1-1-15,-5 1-5 0,-2 1-10 0,-2-1-18 0,-4-1-35 0,-3 0-43 16,0 2-67-16,-7 0-79 0,-1 2-55 0,-1-1-45 0</inkml:trace>
  <inkml:trace contextRef="#ctx0" brushRef="#br0" timeOffset="728982.0372">16808 17706 223 0,'-24'-3'490'0,"2"-1"-1"0,3 0 1 0,0 1-91 0,4 0-135 0,0 0-87 0,1 0-63 0,3 0-36 16,3 2-19-16,-2-1-12 0,5-1-6 0,-2 2-3 0,4-1-1 16,-2 2-1-16,3-1-2 0,-1-1-3 0,3 2-2 0,0 0-3 0,0 0-3 15,0 0-3-15,3 0-3 0,1 0-1 0,1 0-2 0,3 0 1 0,2 0 1 16,2 0 2-16,0 0 3 0,7 0 4 0,2 0 4 0,2-1 6 15,3-1 4-15,6 2 6 0,3-4 5 0,2 1 3 0,4 0 1 16,6-4 1-16,3 0 1 0,3-3 0 0,6 0 1 0,2-1 2 0,4-4 6 0,9-2 5 16,2 0 4-16,6-3 2 0,5-3-1 0,5 0-2 0,3-3-3 15,3 0-7-15,0 1-7 0,5-1-7 0,-4 1-9 0,4-1-3 0,-2 4-2 16,-3-1-10-16,-3 0-15 0,2 6-17 0,-2-1-17 0,-5 0-18 0,-4 3-18 16,0 0-20-16,1 1-24 0,-4 2-26 0,-2 0-25 0,1 0-34 15,-1 2-38-15,-7 0-89 0,0 1-117 0,-4-1-83 0,-4 0-65 0,-2 0-29 16,-8 0-9-16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2:20:49.084"/>
    </inkml:context>
    <inkml:brush xml:id="br0">
      <inkml:brushProperty name="width" value="0.05292" units="cm"/>
      <inkml:brushProperty name="height" value="0.05292" units="cm"/>
      <inkml:brushProperty name="color" value="#FF0000"/>
    </inkml:brush>
  </inkml:definitions>
  <inkml:trace contextRef="#ctx0" brushRef="#br0">19573 6440 192 0,'1'-2'564'0,"-1"-1"5"0,2 0 6 0,-2 1-96 0,0 0-147 16,0 2-91-16,0 0-64 0,0 0-37 0,0 0-29 0,0 0-16 15,0 0-13-15,0 0-12 0,0 0-13 0,0 0-12 0,0 0-11 16,0 0-12-16,0 0-11 0,0 0-9 0,0 0-9 0,0 0-6 0,0 0-2 16,0 0-4-16,0 0-3 0,0 0 0 0,0 0-2 0,0 0 0 15,0 2 2-15,0 0 1 0,-2-1 1 0,2 1 2 0,-1 1 4 0,-1-1 1 16,0-1 2-16,-1 0 3 0,2 2 2 0,-5 0 2 0,2 0 5 15,0 0 3-15,-3 0 0 0,1 0 3 0,-2 0 2 0,0-1 1 0,0 1 1 16,0 0 2-16,-3 0 1 0,2-1 2 0,-1 0 3 0,-1-1 3 16,0 1 2-16,1-2 3 0,1 2 3 0,0-2 1 0,1-2 3 15,-1 2 1-15,1-3 2 0,-1 1 1 0,3-2 0 0,-1 0 1 0,0-1-1 16,2-1-2-16,2-1-2 0,-2-1-5 0,2-1-4 0,1 1-5 16,1-4-4-16,-2 2-4 0,3 0-4 0,3-2-4 0,0 1-4 15,0-2-3-15,2 2-3 0,0-1-3 0,1 2-1 0,2-3-2 0,0 5-2 16,0-3 0-16,2 4-1 0,-1 0-2 0,0-1-1 0,1 1-1 15,1 3-2-15,0 1-3 0,-1 0-1 0,0 1 1 0,2 1-2 0,-3 2-1 16,4 1-1-16,-4 1-1 0,1 2 0 0,1 2-1 0,-2 0-1 16,-1 3 2-16,1 2 1 0,-1 1 1 0,1 3 1 0,-5-1 3 15,0 4 0-15,-2 2 2 0,0 1-1 0,-4 0 2 0,0 3 1 0,-5 0 3 16,-1 0 6-16,0 3 4 0,-6 0 3 0,1-1 2 0,-4 1 2 16,1-1 1-16,-4 0 1 0,-1-2 2 0,2-2 3 0,-3 2 4 15,2-4 5-15,-1-2 6 0,-1-1 5 0,1-1 5 0,4-2 4 0,-4-2 4 16,4-2 7-16,1-4 3 0,-1 0 7 0,2-2 5 0,1-1 4 0,2-1 2 15,0-3 1-15,2 0-2 0,-2-4-3 0,4 0-4 0,-1-3-6 16,1 2-9-16,3-4-7 0,2 0-11 0,0-2-9 0,1-1-9 16,2 0-9-16,0-2-6 0,3 1-8 0,1 0-4 0,0-1-4 0,1 1-5 15,2 0-2-15,0 1-1 0,1 2-3 0,2 1 1 0,-1 1-2 16,-1 1 0-16,2 3 1 0,-1-1 0 0,2 2 3 0,0 3 1 16,-1 0 2-16,1 3 2 0,2 0 4 0,-3 2 2 0,2 2 1 0,0 1 4 15,2 1 2-15,-2 0-1 0,2 3-1 0,-2 0-2 0,2 1-3 16,-1 0-7-16,2 3-6 0,-1-2-11 0,0 2-12 0,2-1-18 0,-3 1-18 15,2-1-26-15,0 0-28 0,-1 0-28 0,-2 0-28 0,2 0-43 0,-1-1-51 16,0-1-71-16,-1 0-84 0,0-1-48 0,0-2-32 0,-2 0-9 16</inkml:trace>
  <inkml:trace contextRef="#ctx0" brushRef="#br0" timeOffset="253.7675">19921 6850 153 0,'0'0'596'0,"0"0"6"0,0 0 4 0,0 0 4 0,0 0-112 0,0 2-168 0,0-2-107 0,0 1-77 0,1-1-47 16,-1 3-34-16,2-1-17 0,-1-1-7 0,-1 1-8 0,2 0-8 0,-2 3-4 15,4-2-7-15,-2 4-5 0,0-3-5 0,-1 4-3 0,2-1-2 16,1 2 1-16,-4 1 2 0,1-1 2 0,-1 2 3 0,0-1-3 15,0 4-9-15,0-2-14 0,-1 1-18 0,-3 2-31 0,1-2-35 0,-2 5-57 16,-1-4-66-16,2 1-110 0,-3 2-135 0,-1-3-71 0,-1 2-43 16,-1-3-22-16,1 2-12 0</inkml:trace>
  <inkml:trace contextRef="#ctx0" brushRef="#br0" timeOffset="1399.9881">20676 6435 189 0,'-2'-3'505'0,"2"-1"-45"0,-1 1-73 0,-1 1-60 0,2 0-53 0,-1 1-33 16,1-3-19-16,-2 4-14 0,0-3-9 0,2 1-9 0,-1 2-7 0,1-2-9 16,0 2-10-16,0 0-11 0,0 0-11 0,0 0-14 0,0 0-15 15,0 0-15-15,0 0-15 0,0 0-13 0,0 0-13 0,0 0-13 16,0 0-13-16,0 0-10 0,0 0-11 0,0 2-7 0,0 0-6 0,0 1-5 16,0 1-3-16,0 1-3 0,1-2 0 0,-1 4-2 0,2-1-1 15,0 1 1-15,-2 2 3 0,1 2 0 0,-1-1 3 0,0 0 2 16,0 2 3-16,0 1-1 0,0 0 0 0,0 2 3 0,-1 0 1 0,1 2-5 15,-2 0-8-15,0 0-8 0,-1 0-10 0,2 0-13 0,-1 2-17 16,-2 0-19-16,2-1-23 0,1 0-25 0,-3 0-31 0,1 0-30 0,1 2-31 16,2-5-48-16,-1 4-57 0,1-4-75 0,1 1-82 0,1 0-46 15,1-5-29-15,2 4-8 0</inkml:trace>
  <inkml:trace contextRef="#ctx0" brushRef="#br0" timeOffset="1577.5422">21024 6856 463 0,'3'-3'612'0,"2"2"10"0,-4-2 8 0,2 1-85 16,-1 1-132-16,0 1-98 0,-1 0-84 0,-1 0-54 0,0 0-41 16,0 0-28-16,2 1-21 0,-1 1-16 0,-1 1-15 0,0 1-12 15,0-1-12-15,0 3-8 0,0 0-9 0,0 3-5 0,-1 1-4 16,-1 0 0-16,1 3 2 0,-3 1-5 0,1-1-4 0,0 3-10 0,-2 0-12 16,-1 2-23-16,1 1-31 0,-1 0-44 0,-2 1-50 0,1 1-98 15,-2 0-122-15,3 1-96 0,0-2-84 0,-1 0-44 0,1-1-25 0,1-2-9 16</inkml:trace>
  <inkml:trace contextRef="#ctx0" brushRef="#br0" timeOffset="2683.4156">21849 6507 532 0,'0'-9'590'0,"0"-1"14"0,0 1-64 0,1 1-102 0,-1 0-91 0,4-1-85 0,-3 2-51 0,1 0-34 0,1-1-22 0,0 1-14 15,0 0-14-15,1 0-12 0,2 2-14 0,-3-1-16 0,2 0-13 16,1 2-14-16,0-1-13 0,4 1-13 0,-2-1-7 0,0 2-8 0,0 0-7 15,2 0-5-15,0 2-7 0,1 0-2 0,0-1-5 0,0 2-2 16,0 0-4-16,-1 2-2 0,-2-2-2 0,1 2-3 0,1 1-4 16,-2-1-2-16,0 2-2 0,-4-1-1 0,2 3-2 0,-1-1-1 0,-2 2 1 15,1 0 0-15,-3 0 2 0,-1 3 1 0,-1-1 3 0,-1 1 0 16,-1 1 3-16,-2-1 2 0,-3 3 4 0,2-3 2 0,-2 2 3 0,-2-1 2 16,0 2 2-16,-2-2 1 0,1-1 1 0,-1 0 1 0,0 0 2 15,0 0 1-15,1-1 0 0,0-1 3 0,0-1 1 0,1 1 3 0,2-2 0 16,1-2 4-16,0 1 3 0,2-2 3 0,1 0 3 15,0-2 5-15,1 0 3 0,2 1 3 0,-1-2 1 0,2 0 1 0,0 0-2 16,0 0-5-16,0 0-5 0,2 0-6 0,-1-2-9 0,2 2-9 0,1-2-7 16,0 0-8-16,1 1-8 0,2-2-5 0,0 1-7 0,1 1-5 15,2-1-4-15,1 0-1 0,-2 1 0 0,3 1 0 0,0 0 4 16,1 1 4-16,1 1 4 0,-3 1 4 0,0 2 5 0,3-1 3 0,-1 0 2 16,-1 3 3-16,1 0 0 0,-2 0 3 0,2 3 0 0,-4 0 1 15,1-1 1-15,1 3 2 0,-3 0 2 0,-2 0 1 0,2 1 1 0,-3-1 4 16,-4 1 1-16,2-1 3 0,-3 1 4 0,0-1 3 0,-3 1 6 15,0-3 8-15,-3 0 9 0,0 2 10 0,-2-3 7 0,0 0 7 0,-5-1 5 16,2-1 6-16,-3-1 3 0,1 0 4 0,-1-1 1 16,-2 0 1-16,-3-3-1 0,3 1 0 0,-1-3-9 0,1 0-12 0,-1 0-19 15,2-3-24-15,-2 1-30 0,1-3-33 0,2 2-44 0,0-1-48 16,1-3-84-16,2 1-101 0,3 0-100 0,1-1-98 0,0-1-54 0,6 0-31 16,1 1-15-16,1-2-2 0</inkml:trace>
  <inkml:trace contextRef="#ctx0" brushRef="#br0" timeOffset="2847.043">22449 6970 31 0,'3'9'540'0,"1"-1"8"0,-3-1 3 0,1 1 3 0,0-2-116 0,-2-1-170 0,0 2-97 0,-2-3-59 16,0 3-28-16,2 0-13 0,-1 0-3 0,-3-1 2 0,3 0-1 15,-3 2-2-15,0-2-14 0,1 1-21 0,2 1-38 0,-3 1-45 0,1-1-68 16,0 2-83-16,0-3-112 0,-1 2-126 0,3 0-70 0,-1-1-41 15,0-1-25-15,0 1-15 0</inkml:trace>
  <inkml:trace contextRef="#ctx0" brushRef="#br0" timeOffset="5249.7503">23156 6475 84 0,'2'-4'538'0,"-1"-2"12"0,1 1-39 0,-1 1-67 0,-1-1-80 0,2 2-86 0,0 0-53 16,-1-2-36-16,1 2-21 0,-1-2-14 0,3 1-10 0,-3 1-8 15,2-1-6-15,-1-1-7 0,1 2-6 0,-2 1-8 0,3-1-6 16,-4-1-6-16,1 1-7 0,-1 2-6 0,2 0-4 0,-1-2-4 0,-1 1-4 16,2 1-5-16,0 1-7 0,-2 0-6 0,0 0-6 0,0 0-9 15,0 0-10-15,0 0-10 0,0 0-12 0,0 0-11 0,0 0-10 16,0 0-8-16,0 1-5 0,0 1-4 0,0 1 0 0,-2-1-3 0,2 3 0 15,-2 0 1-15,2 0 0 0,-1 0 1 0,-1 2 4 0,2 2 5 16,-1-1 2-16,1 1 6 0,-2 2 2 0,0-1 5 0,2 1 3 0,-1-1 1 16,-1 2 1-16,1 0 1 0,1-3 0 0,-2 2-1 0,-1 0 2 15,3-1 0-15,0-1 1 0,0-1 1 0,0 1 0 0,0-4 3 16,0 1 1-16,0 0 4 0,0-3 1 0,0 1 4 0,3 0 2 0,-1-3 3 16,-2 1 3-16,3-1 4 0,-2-1 0 0,3 0 1 0,0-1 0 15,1-1 0-15,0 1-2 0,4-3-2 0,-1 0-2 0,4 1-3 0,1-3-4 16,0 0-4-16,3 2-4 0,0-2-4 0,1-1-4 0,1 2-5 0,1-2-3 15,-1 3-2-15,-2-1-3 0,2 2-3 0,-2 1-2 0,-1-1-4 16,0 1 0-16,-1 1-3 0,-1 1-2 0,-2 1-1 0,3 1-3 16,-5 2-1-16,-1-1-4 0,3 3 1 0,-3 0-1 0,0 2 1 15,0-1 1-15,-3 3 2 0,-2-2 4 0,2 4 4 0,-4-1 3 0,-1 2 5 16,0-1 5-16,0 2 4 0,-1-1 4 0,-4 2 5 0,0 0 5 16,-3-2 2-16,0 3 3 0,-1-3 2 0,-1 2 3 0,-2-1 1 0,-1-2-1 15,-1 0 1-15,-1 0-2 0,-2-2-5 0,3-1-12 0,-3 0-9 16,1-1-16-16,-2-1-17 0,2-1-23 0,-2-4-25 0,0 2-35 0,2-3-39 15,-1-2-61-15,3-3-74 0,-3 2-89 0,2-4-100 0,1-1-62 16,0-3-47-16,1 0-17 0,2-3-6 0</inkml:trace>
  <inkml:trace contextRef="#ctx0" brushRef="#br0" timeOffset="5410.6252">23231 6373 365 0,'1'-3'619'0,"1"-1"13"0,-1 1 12 0,4 2-66 0,-4-1-102 0,1-1-99 0,-1 1-97 15,3 2-61-15,-3-2-43 0,2 2-31 0,1-3-24 0,1 1-19 16,1 0-19-16,3 1-24 0,-1-1-24 0,3 0-28 0,3-1-32 0,1 1-31 16,2 2-32-16,3 0-34 0,0-2-36 0,2 2-43 0,1-1-46 15,2-1-73-15,0 2-89 0,0 0-86 0,2 0-85 0,-1 0-39 16,0 2-16-16,-3-1-1 0</inkml:trace>
  <inkml:trace contextRef="#ctx0" brushRef="#br0" timeOffset="5599.6235">23992 6760 330 0,'0'6'547'0,"-1"2"2"0,-1-4 2 16,2 2-109-16,0 0-164 0,0 0-103 0,0 1-74 0,0 2-37 0,0-1-20 16,-1 0-6-16,1 2 4 0,0 1 3 0,-2-1 5 0,0 2-1 15,2 2-9-15,-1 1-17 0,-1 1-22 0,-1-1-35 0,1 0-40 16,1 4-60-16,-2-2-68 0,1 0-103 0,0 0-117 0,1-1-70 0,-4 0-43 15,5-1-27-15,-1-1-16 0</inkml:trace>
  <inkml:trace contextRef="#ctx0" brushRef="#br0" timeOffset="6034.268">24900 6365 607 0,'-4'-10'692'0,"0"1"-15"0,0 1-5 16,0 1-52-16,0 1-77 0,3 2-141 0,-3-2-177 0,0 2-96 16,-1 2-57-16,2 0-30 0,2 2-16 0,-4 0-8 0,0 3-3 0,-3 0-5 15,2 2-5-15,-4 2-8 0,1 2-10 0,-5 2-4 0,1 1-4 16,-3 1-2-16,0 5 0 0,1 0 0 0,-3 1 3 0,-1 1 1 0,4 3 2 15,-3 0 1-15,1 1 2 0,1 1-1 0,2 0 2 0,3 0 0 16,-1 0 2-16,0 0 1 0,2 0 1 0,4-2 0 0,-2 0-1 0,5-1 1 16,0-1-1-16,1-1-2 0,2-3 0 0,0 2-4 0,4-4-3 15,0-2-3-15,2 1-3 0,1-5-3 0,-1 0-4 0,4-1-2 16,2-3-2-16,-1 0 0 0,1-3 2 0,3-2 1 0,0 0 1 16,-1-2 4-16,2-1 2 0,-2 0 6 0,-1-4 6 0,0 2 7 0,0-4 10 15,0 2 10-15,-5 0 8 0,0 0 8 0,-2-2 8 0,0 0 6 0,-3 0 3 16,-3 1 1-16,0-1 1 0,-1 1-2 0,-4 1-1 0,-1 0-2 15,0-1-5-15,-3 2-7 0,-3 0-6 0,1 0-7 0,-5 3-7 16,3 0-6-16,-4 1-7 0,1 2-6 0,-1 0-5 0,-1 0-10 16,0 2-14-16,2 3-24 0,-2 1-27 0,2 1-38 0,2 1-45 0,0 2-65 15,2 0-77-15,3 1-95 0,1 2-106 0,5-2-59 0,-1 2-33 0,7 0-17 16,1-1-5-16</inkml:trace>
  <inkml:trace contextRef="#ctx0" brushRef="#br0" timeOffset="6274.7261">25245 6943 177 0,'-3'-7'685'0,"1"-1"8"0,-2 2 11 0,3 0 4 0,-1 0 3 0,2 2-139 0,-1-1-211 0,1 2-134 16,0 0-96-16,0 0-54 0,0 3-31 0,0 0-17 0,0 0-10 0,1 3-9 15,-1-3-9-15,3 3-11 0,-1 2-13 0,0-1-14 0,0 2-17 16,1 0-13-16,-1 2-13 0,0 1-14 0,-1 1-14 0,3 1-23 16,-4 2-27-16,1-1-36 0,-1 2-41 0,0-1-104 0,-1 2-132 0,-1 1-86 15,-1 0-62-15,-1-1-23 0,1-2-5 0,1-1 3 0</inkml:trace>
  <inkml:trace contextRef="#ctx0" brushRef="#br0" timeOffset="6816.3281">26110 6223 540 0,'-3'-3'598'0,"2"0"15"0,-1 1-41 0,0 0-71 16,1-1-101-16,-1 1-119 0,1 1-72 0,1-1-47 0,-2 2-28 0,0-2-18 15,2 2-15-15,0 0-11 0,-1 0-18 0,-2 2-18 0,1-2-18 16,-1 2-15-16,2 1-14 0,-4 2-10 0,2 0-6 0,-2 1-3 15,-3 3-2-15,-1 2 0 0,1-1-1 0,-2 4 1 0,-1 1 2 0,-2 1 1 16,4 1 1-16,-4 1 1 0,0 1 1 0,1 2 1 0,1 0 0 16,1 2 1-16,-2-2-1 0,2 1-1 0,4 1 1 0,-3 1 2 0,2-2 1 15,1 2 3-15,3-2 3 0,-2 1 3 0,3 0-1 0,0-2 0 16,2-1-1-16,2-1-1 0,1-1-3 0,2 0-2 0,0-3-5 16,1 1-3-16,4-2-6 0,-2-2-8 0,1-3-6 0,5 0-8 0,-3-1-7 15,2-3-6-15,4 0 0 0,-1-3-2 0,-2-2 1 0,4 0 1 16,-2-2 4-16,-2-1 5 0,2-2 9 0,-2-1 12 0,-3-2 11 0,0 1 16 15,-2 0 13-15,-1-2 11 0,-3 1 12 0,0-1 7 0,-2 0 6 0,-3 0 3 16,0 0 3-16,-1 0 1 0,-4 0 0 0,0 2-2 0,-1-2-5 16,-5 1-8-16,0-1-9 0,-1 3-8 0,-2 1-10 0,-2 0-8 15,1 1-9-15,-1 0-7 0,-2 3-12 0,0 1-15 0,2 1-20 0,-3 0-24 16,3 4-34-16,-1 0-40 0,2 0-48 0,1 2-54 0,5 0-99 16,-3 2-123-16,5 2-70 0,2-1-46 0,2 2-20 0,3-1-9 0</inkml:trace>
  <inkml:trace contextRef="#ctx0" brushRef="#br0" timeOffset="7011.1647">26589 6775 523 0,'3'-4'734'0,"-1"-1"2"0,0 2 1 0,-1 0-7 15,-1 0-8-15,3 0-149 0,-3 3-219 0,0 0-140 0,0 0-99 0,0 0-56 16,2 0-29-16,0 3-17 0,-2 0-8 0,1 2-12 0,-1 2-10 15,0 0-18-15,0 2-23 0,0 3-27 0,0 3-25 0,-1 1-32 16,1 2-34-16,-4-1-40 0,1 4-41 0,2-1-80 0,-3 1-102 0,1 0-92 16,0 0-90-16,1 0-44 0,1-3-21 0,-2 1 1 0</inkml:trace>
  <inkml:trace contextRef="#ctx0" brushRef="#br0" timeOffset="7452.0015">27128 6338 221 0,'-7'-7'683'0,"0"1"18"0,1-1 21 0,1 0 22 0,2 2-43 15,-2-1-75-15,1 1-128 0,0 1-159 0,3 1-83 0,-1 0-52 16,1 0-24-16,1 1-13 0,0 0-11 0,0 2-7 0,1 0-20 15,1-3-23-15,-2 3-26 0,3 0-27 0,-1 0-21 0,2 0-17 0,1 0-13 16,-1 0-9-16,1 0-4 0,3 0-2 0,3 0-2 0,0 0 0 16,2 3 3-16,1-3 0 0,2 0 2 0,1 0 1 0,1 0 1 15,-1 2 2-15,0-2 2 0,0 0 0 0,0 2 0 0,-1-2-1 0,-1 0 1 16,-3 1-2-16,1 1-2 0,-3-2-2 0,0 2-1 0,-1-1-3 16,-3-1-1-16,1 2-5 0,-2-2-1 0,-1 1-1 0,1 0-3 15,0 2-1-15,-4 0 0 0,1 0 1 0,-1 0 1 0,1 3-1 0,0 0 1 16,-2 2 3-16,1 1 1 0,-1 1 2 0,0 2 1 0,-1 3 3 0,1 0 2 15,-4 3 2-15,3 0 1 0,-2 3 1 0,-2 2 1 0,-1 0 4 16,3 4 2-16,-2-2-1 0,-2 1-5 0,2 3-13 0,1 0-11 16,-2-3-15-16,1 3-14 0,-1-2-13 0,2 0-14 0,-1 0-13 0,2-3-12 15,-3 0-13-15,3 0-16 0,-2-3-17 0,4 0-21 0,-2-3-20 16,-1 0-16-16,1-3-15 0,0-2-7 0,1-1-5 0,1 0-12 16,-2-4-15-16,1-2-39 0,2 0-51 0,-1-3-59 0,1-3-61 0,0 0-36 15,0-4-25-15,0-2-7 0</inkml:trace>
  <inkml:trace contextRef="#ctx0" brushRef="#br0" timeOffset="7582.0926">27195 6685 58 0,'-5'-9'629'16,"2"0"13"-16,-2 4 13 0,4 0 12 0,-1 1-86 0,0-1-137 0,2 2-106 15,2-1-92-15,0 3-60 0,2-1-45 0,1 0-26 0,0 0-19 16,3 2-14-16,4-1-11 0,2-1-18 0,2 2-22 0,2-2-29 16,4 1-32-16,1-1-35 0,3 1-35 0,2 0-41 0,-1-2-40 0,3 0-60 15,2 0-69-15,0-2-107 0,-2-1-122 0,1 2-69 0,-2-1-45 16,1 0-16-16,-4-3-3 0</inkml:trace>
  <inkml:trace contextRef="#ctx0" brushRef="#br0" timeOffset="8349.8086">25454 6111 433 0,'0'-5'593'0,"0"-1"13"0,0 2-47 0,0-2-74 0,0 2-98 0,-3 0-109 0,3 1-69 0,0 2-48 0,0-1-31 16,0 2-20-16,0 0-22 0,0 0-18 0,0 3-19 0,0 0-20 15,-1 0-15-15,-1 3-14 0,2 2-10 0,-1 2-6 0,1 2-4 16,-4 2-2-16,4 4-1 0,-3 3 1 0,2 1 2 0,-3 4 2 0,3 3 3 16,-3 2 2-16,1 2 0 0,-3 2 1 0,3 3 4 0,-2-1 2 15,2 4 5-15,-2 0 3 0,-1 2 2 0,1-1 3 0,-1 2 2 16,1-1 2-16,2 1 2 0,-2-2-1 0,4 0 0 0,-3-3-2 0,1-2-3 16,3-1-3-16,0-2-10 0,0-3-11 0,0-4-13 0,3 0-14 15,1-3-14-15,-3-5-15 0,4-1-20 0,-2-4-21 0,2-2-25 0,3-5-28 16,0-1-50-16,0-6-59 0,1-1-75 0,2-4-87 0,0-4-54 15,2-2-41-15,-2-5-18 0,0-1-8 0</inkml:trace>
  <inkml:trace contextRef="#ctx0" brushRef="#br0" timeOffset="8883.8342">25676 5840 505 0,'-2'-19'615'0,"0"4"7"0,2 2 5 0,0 1 3 16,0-1-122-16,0 5-185 0,4-2-112 0,-1 3-78 0,2 0-43 15,-1-1-28-15,7 4-16 0,0-2-10 0,7 1-7 0,-1 1-8 0,8 2-8 16,2-1-9-16,5 0-10 0,4 3-8 0,6 0-9 0,3 0-7 16,6 3-6-16,0-1-6 0,5 1-3 0,4-1-3 0,4 5-5 15,1-3-2-15,4 2-7 0,0 0-9 0,3 1-9 0,3-2-10 0,2 2-10 16,1 0-9-16,3-1-7 0,-2 0-3 0,3 0-2 0,2-2 3 16,-5 0 6-16,3 1 7 0,-1-2 11 0,-4 0 10 0,2-1 16 15,-4-1 16-15,-1 0 20 0,-5-1 22 0,-2 0 22 0,-2-1 18 0,-4 0 19 16,0 1 19-16,-6-2 15 0,-2 1 14 0,-3 1 9 0,-5-2 7 0,0 1 2 15,-6 1 0-15,-3-2-5 0,-4 1-6 0,-4 1-9 0,-2 0-8 16,-5 1-10-16,-1 1-9 0,-5-1-10 0,-2 1-7 0,0 1-9 16,0 1-7-16,-5 1-8 0,0 0-7 0,1 3-6 0,-3 1-2 0,-1 2-2 15,0 2 0-15,0 2 0 0,-4 2 0 0,4 4 1 0,-5 1 2 16,0 2-1-16,0 3 1 0,-5 2-1 0,4 0-1 0,-4 5-1 16,0 0-1-16,-1 2-2 0,-3 1-2 0,0 1-3 0,0 3-3 0,1-1-2 15,-5 0 2-15,4 4 1 0,-3-1 1 0,2 1 2 0,-2 0 0 0,3 2 2 16,-3-1 0-16,2 0 2 0,2 0 2 0,-5 1 2 15,5-2 0-15,0 1 3 0,1-1-1 0,0-1 1 0,1-2-3 0,0 1-2 16,1-3-1-16,-3-2-1 0,3 0-4 0,2-3-1 0,-2-2 0 0,2 0-4 16,-2-4 1-16,2-1 1 0,-1-1 1 0,1-4 4 0,-2 0 4 15,2-3 7-15,-1-2 8 0,0-2 11 0,0-2 11 0,-2-1 13 16,3-3 14-16,-2 0 9 0,-1-3 8 0,-4 0 5 0,1-3 0 0,-2 0 1 16,-5-1-2-16,-1-2-4 0,-4-2-5 0,-4-1-8 0,-3 0-7 15,-6-3-8-15,-4 0-10 0,-3 0-12 0,-8-2-10 0,-4 0-10 0,-7-3-8 16,-5 1-7-16,-7-1-8 0,-6-1-11 0,-9 0-15 0,-7 1-14 15,-2-1-15-15,-9 0-17 0,-7 2-22 0,-5 3-29 0,-3-1-33 0,-5 2-43 16,-3 0-45-16,-2 3-66 0,-2 3-74 0,1 0-89 0,-1 5-97 16,1 1-45-16,5 1-25 0,4 2-4 0,7 3 4 0</inkml:trace>
  <inkml:trace contextRef="#ctx0" brushRef="#br0" timeOffset="15882.4443">20670 5588 158 0,'1'-5'497'0,"-1"-2"-9"0,2 2-54 0,-1-1-73 0,-1 0-55 0,2 1-44 0,-2-1-27 0,2 1-19 0,-1 2-14 15,-1-2-13-15,2 2-12 0,-2-1-9 0,0 1-13 0,0-1-14 16,0 3-15-16,0-1-16 0,0 0-14 0,0 2-15 0,0 0-18 15,0 0-18-15,0 0-19 0,0 0-17 0,2 2-15 0,-2 0-11 0,1 1-8 16,-1 2-5-16,2-1-4 0,0 2-3 0,2 1 0 0,-3 2 1 16,2 2 1-16,-1 0 4 0,1 4 5 0,1 1 7 0,-1 3 8 15,-2 1 11-15,3 0 7 0,-3 2 6 0,1 1 1 0,-1 2 1 0,2-1 1 16,-1 1-1-16,-2 1 1 0,0-2-1 0,-2 1-2 0,-1 1-2 0,2-2 1 16,-2 1-2-16,-1-2-1 0,1-1 0 0,-2-1-1 0,0-1-2 15,1-3 1-15,-4 2 1 0,2-4 1 0,-1-1 0 0,1-1 2 0,-1-1 3 16,-2-3 3-16,1-1 2 0,0 1-2 0,-1-4-3 0,-1 0-7 15,2-2-11-15,-4-2-18 0,2-1-19 0,-1 0-26 0,-1-3-28 16,1-3-42-16,-1 1-45 0,0-4-70 0,-1-1-80 0,2-2-91 16,3-3-96-16,-1-1-57 0,1-4-39 0,0-1-12 0</inkml:trace>
  <inkml:trace contextRef="#ctx0" brushRef="#br0" timeOffset="16184.5801">20705 5238 84 0,'0'-5'592'0,"0"2"4"0,0 1-12 16,0-1-19-16,0 3-109 0,0 0-152 0,0 0-99 0,0 0-72 0,0 0-46 15,0 0-30-15,0 0-23 0,0 0-14 0,0 0-15 0,1 3-13 0,-1-2-7 16,2 2-7-16,-1 0-1 0,1 2-2 0,0 0 1 0,-1 1 3 16,2 0 3-16,0 2 4 0,-1-2 5 0,1 1 5 0,0-1 2 15,0 1 3-15,1-2 2 0,-3 2 2 0,2-3 0 0,1 2 3 16,-3-3 2-16,1 1 4 0,-1-1 5 0,4-1 4 0,-4-1 8 0,1-1 4 15,0 0 4-15,-1 0 5 0,2-3 4 0,-1 2 5 0,0-3 6 16,-1 1 5-16,2-2 3 0,-1 0 3 0,0 0 1 0,-2 0 0 0,1-2-4 16,-1 0-4-16,0 0-6 0,0 1-10 0,0-1-7 0,0 2-6 15,-1 0-8-15,1 1-10 0,-2-1-17 0,0 3-17 0,-1 0-27 16,2-1-32-16,-3 3-40 0,1 2-43 0,-2-1-66 0,-1 2-76 0,2 1-106 16,-4 2-115-16,-1 2-64 0,0 1-36 0,1 1-20 0,2 3-7 0</inkml:trace>
  <inkml:trace contextRef="#ctx0" brushRef="#br0" timeOffset="17032.6634">21765 5388 357 0,'3'-5'496'0,"-1"0"-59"0,0 2-37 0,-1-1-26 0,1 1-53 0,-1-2-67 0,1 3-45 0,1-1-31 15,-2-1-20-15,1 1-11 0,-1 2-16 0,-1 0-13 0,2-2-12 16,0 3-14-16,-2 0-14 0,0 0-15 0,0 0-13 0,0 0-14 0,0 0-13 16,0 0-10-16,0 0-9 0,0 3-8 0,0-1-4 0,0 1-4 15,1 2 0-15,-1-1-1 0,2-1-2 0,0 4 0 0,-2-2 1 0,1 5 0 16,-1-3 1-16,0 4 0 0,0-1 5 0,0 2 7 0,0 1 5 16,0-1 4-16,0 1 2 0,-1 2 1 0,1 0 1 0,-2 0 2 15,0-1 2-15,2 2-1 0,-1 0 3 0,1-2 1 0,-2 3 2 0,0-2 1 16,2-1 1-16,-1 1-1 0,-1-1-4 0,2-1-5 0,0-1-7 15,0 0-5-15,0-2-7 0,2 1-10 0,-1-4-12 0,1 3-16 0,0-5-16 16,-1 2-16-16,3-2-21 0,-1-2-24 0,2 1-25 0,-1-3-23 16,2-1-35-16,1 0-39 0,1 0-60 0,0-3-69 0,3-2-65 15,-2 1-62-15,2-4-31 0,0 0-13 0</inkml:trace>
  <inkml:trace contextRef="#ctx0" brushRef="#br0" timeOffset="17366.8519">21888 5068 304 0,'-4'-5'521'0,"-1"1"-13"0,2 1-29 0,-3-2-90 0,2 3-122 15,1-1-71-15,2 3-46 0,-1-3-26 0,0 3-17 0,1-2-13 16,-1 1-8-16,2 1-12 0,0 0-13 0,0 0-14 0,0 0-11 16,0 0-11-16,0 0-12 0,0 0-7 0,0 0-7 0,0 1-4 0,0-1-2 15,0 2-4-15,0-1 0 0,0 1 0 0,0 1 0 0,0-2-1 16,0 0 1-16,0 2 0 0,0 1 0 0,0-1 2 0,0-1 3 15,0 1 2-15,0 1 1 0,0-3 3 0,2 3 3 0,-1-1 0 0,-1-2 3 16,2 2 0-16,0-2 3 0,-1 1 3 0,2 0 3 0,-1-1 3 16,2-1 4-16,0 0 2 0,-3 0 3 0,2-1 7 0,2-1 7 0,-2 2 7 15,2-3 9-15,0 1 11 0,-2 0 12 0,2-1 9 0,-4-1 9 16,2 3 6-16,1-3 8 0,-3 1 1 0,-1 1 3 0,2-1 0 0,-2-1 0 16,0 1-6-16,0 2-6 0,0 0-10 0,-2-2-10 0,2 1-13 15,-1 1-17-15,1 1-13 0,-2-2-16 0,2 2-15 0,0 0-16 16,0 0-21-16,0 0-24 0,0 0-28 0,0 0-32 0,-2 0-35 0,1 2-37 15,-1-1-48-15,2 1-51 0,0 2-108 0,0-1-132 0,-1 3-76 16,-4-2-48-16,4 3-20 0,-1 1-7 0,0-3 7 0</inkml:trace>
  <inkml:trace contextRef="#ctx0" brushRef="#br0" timeOffset="18630.1778">18952 5622 79 0,'-2'-2'632'0,"2"2"8"16,0-2 8-16,0 1 8 0,0 1-113 0,0 0-171 0,0 0-105 0,0 0-75 0,0 0-47 0,0 0-33 0,0 0-24 15,0 0-21-15,0 0-16 0,2 1-18 0,-1 1-11 0,4 0-11 16,-4-1-8-16,4 2-6 0,-2 2-4 0,2-1-3 0,0 2 0 0,1 2 1 16,2-1 3-16,0 0 5 0,2 5 5 0,0-2 1 0,0 0 0 15,0 2-4-15,0-1-8 0,3 2-7 0,-2-1-15 0,0 0-12 16,2 0-17-16,-2 2-14 0,2-2-18 0,-4 1-19 0,4-1-21 0,-5 0-22 15,1-1-22-15,-1-1-23 0,1 0-19 0,1 0-17 0,-3-3-15 0,2-1-13 16,-5-2-17-16,3 1-20 0,-1-2-18 0,-1-3-18 0,3 0-5 16,-5-1 1-16,0-3 18 0</inkml:trace>
  <inkml:trace contextRef="#ctx0" brushRef="#br0" timeOffset="18966.4808">19239 5721 272 0,'-2'-18'292'16,"-1"0"10"-16,2-1-6 0,-4 3-13 0,2 0-14 0,0-1-15 0,1 5-12 15,-1-2-13-15,2 4-15 0,-3 0-13 0,3 0-18 0,-1 3-19 16,0 1-23-16,-1 1-25 0,2 2-23 0,-1 1-21 0,-2-1-18 15,1 3-18-15,-1 0-14 0,-1 3-16 0,-1 0-9 0,1 3-8 0,-4 1-4 16,1 4-1-16,-2 0 1 0,-2 1 0 0,-1 3 5 0,2-1 3 16,-3 4 4-16,0 0 0 0,0 0 1 0,1 1 0 0,-3 0-1 0,5-2-2 15,-1 0-1-15,-1 0 0 0,3-2-4 0,-1-2-6 0,3 0-6 16,0-1-6-16,0-4-2 0,2 1-3 0,0-1 1 0,1-1 0 0,0-2 3 16,0-1 1-16,2-1-3 0,-3-1-2 0,3-1-4 0,-2-1-3 15,4-1 4-15,-4-1 4 0,2-2 5 0,-2-1 5 0,2 0 4 0,-3 0 2 16,2-1 3-16,0-1 2 0,0 2 5 0,1-2 7 0,0 0 9 15,-2 0 12-15,3 1 9 0,-2-1 11 0,1 3 4 0,0 1 3 16,1-1 3-16,1 1 0 0,-3-1 1 0,3 3 0 0,-1-1-4 0,2 2-3 16,0 0-6-16,0 0-9 0,0 0-8 0,0 0-8 0,0 0-8 15,0 0-9-15,0 0-6 0,2 0-2 0,-1 1-1 0,3 0 1 0,0-1 2 16,0 3 4-16,3-1 7 0,1-1 4 0,0 1 7 0,5-1 5 16,-2-1 5-16,5 2 3 0,1-2-8 0,5 0-14 0,-1-2-26 15,4 1-34-15,4-2-62 0,1-2-78 0,4 0-115 0,1-2-135 0,4-2-73 16,0 1-46-16,0-2-25 0,4 0-18 0</inkml:trace>
  <inkml:trace contextRef="#ctx0" brushRef="#br0" timeOffset="28048.6911">20624 7138 130 0,'4'-6'492'0,"-2"3"7"0,0-1-58 0,-1 1-91 0,-1 1-81 0,2-1-74 0,-2 1-48 0,0 2-33 0,0 0-19 16,0 0-12-16,0 0-6 0,0 0-6 0,0 0-8 0,0 0-9 0,0 0-11 15,0 0-13-15,-2 0-12 0,2 0-11 0,0 2-11 16,0 1-8-16,0-3-5 0,0 3-2 0,0 0-1 0,0 0-1 0,0 0 2 16,0 3 1-16,0-1 3 0,0 2 1 0,2 1 3 0,-1 0 1 0,-1 1 3 15,2 3 2-15,0-1 4 0,-2 1 1 0,1 2 1 0,-1 0 1 16,2 1-1-16,-1 2 0 0,-1 1-2 0,0 0 1 0,0 0-1 0,0 3-2 15,0 0 1-15,-1-1 1 0,-1 2 0 0,1 1-1 0,-1-1 0 16,0 3 1-16,-1-2-1 0,-2 3 0 0,1-3 0 0,-1 3-2 0,-1 0 1 16,-1-3 1-16,-1 3 0 0,-1 0 5 0,1-3 0 0,0 3 3 15,-3 0-1-15,-1-4 2 0,0 2 1 0,-2 0 0 0,1-2 2 16,0-1 0-16,-2 2 2 0,0-3 2 0,-2 0 1 0,0-3-1 0,1 1 0 16,-3-3-1-16,1 1 1 0,0-3-1 0,-2 0 2 0,-2-1 1 0,1-1 3 15,-3-3 2-15,2-1 4 0,-3 1 3 0,-1-3 1 0,1-1 2 16,-3-1 0-16,-1 0 2 0,-1-3 0 0,0-3 3 0,0-1 2 15,-2-1-1-15,1 0-1 0,-1-3 0 0,0 1-3 0,2-4-1 0,-1 1-5 16,1-3-3-16,0 4-3 0,1-6-1 0,3 2-1 0,-3 0-2 16,6-2-2-16,-3 0-2 0,5-1 0 0,-1 0-2 0,2 1 0 0,4-1-2 15,0 0-1-15,4-1-3 0,-4 2-3 0,6-2-1 0,1 0-2 16,0 1-4-16,1 0 0 0,1-1-3 0,2 2-1 0,2-1 0 16,-1 1-1-16,2 1-4 0,1-1 1 0,-1 2-1 0,0 0 1 0,2 1 1 15,0 0 2-15,0 2 2 0,0 0 2 0,0 2 2 0,0-1 2 16,0 3 3-16,0 0 0 0,0 0 0 0,0 2 3 0,0 0 0 0,0 0 3 15,0 1 2-15,0 2 1 0,0-3 3 0,-1 4-1 0,1-1 0 16,0 1 1-16,0 0-2 0,0 0-1 0,0 0 0 0,0 0-2 16,0 0-1-16,0 0-3 0,0 0-3 0,0 0-3 0,0 0-5 0,0 0-3 15,0 0-3-15,0 0-5 0,0 0-2 0,0 0-4 0,-2 1-2 16,2 1-2-16,0 0-1 0,-1-1 1 0,1 2-1 0,-2 1 2 16,0 0 3-16,2 0 0 0,-1 2 2 0,-1 0 1 0,0 3 3 0,-1 0 4 15,0 0 1-15,1 2 3 0,-2-1 2 0,-1 4 2 0,2-2 0 16,-2 1 0-16,2 2 0 0,-2-1 0 0,0 0 3 0,0 3 0 0,-2-5 2 15,2 3 1-15,0-1 1 0,2-1 2 0,-2 1 0 0,1-1 1 16,-1-1 2-16,2-1 2 0,-2-2 1 0,4-1 3 0,-3 0 5 0,1-1 5 16,2-2 2-16,-3-1 11 0,3 1 12 0,-2-2 13 0,3-1 12 15,-1-1 8-15,1-1 5 0,0 0 2 0,0-3-1 0,0 0-3 0,1-2-2 16,-1-2-4-16,4-2-2 0,-2-1-6 0,1-2-4 0,2-2-14 16,-2-4-14-16,2 1-14 0,2-3-15 0,-2-1-10 0,2-1-6 0,-1-2-2 15,2 2 1-15,1 0 1 0,-2-1 2 0,-1 2 0 0,1 1 2 0,-1 2-1 16,0 1 2-16,0 2 0 0,-1 1 0 0,0 2-1 15,-2 2-2-15,2 1-4 0,-1 2-6 0,1 0-3 0,-1 3-2 0,0 0-3 16,1 2-2-16,2 2-2 0,2 0-1 0,0 2-4 0,1 2-5 16,4 0-11-16,0 4-15 0,4 0-17 0,-1 2-18 0,2 2-23 0,5 1-24 15,-1 1-36-15,1 3-43 0,2-3-66 0,2 4-74 0,0 0-85 16,-1 0-87-16,3 3-43 0,0-3-26 0</inkml:trace>
  <inkml:trace contextRef="#ctx0" brushRef="#br0" timeOffset="28515.7193">20741 7285 24 0,'2'-6'469'0,"-1"3"-32"0,1 0-53 0,-1 0-81 0,-1 0-95 0,0 1-53 0,0 2-36 16,0 0-21-16,0 0-17 0,0 0-9 0,0 0-8 0,-1 2-9 16,-1-2-7-16,1 3-6 0,-3-1-7 0,1 1-7 0,0 1-6 15,-2 0-2-15,0 3-6 0,-1-1-1 0,-2 1-3 0,0 1 1 0,-1 2 0 16,-2 1 2-16,0 2 1 0,-1-2 3 0,-2 1 1 0,2 1-1 15,-4-1-4-15,2 1-1 0,0 1-3 0,-1-5-3 0,1 3 0 0,1-1 1 16,4-2 2-16,-4 0 5 0,4-1 8 0,1-1 7 0,0-2 9 16,2 0 10-16,1-2 8 0,0 0 9 0,0 0 10 0,4-3 3 0,-4 0 1 15,5 0-2-15,0-3-1 0,0-1-4 0,2-3-5 0,2 2-6 16,-1-2-7-16,4-5-9 0,-1 2-10 0,4 0-10 0,1-4-11 16,2 2-9-16,-1-1-11 0,2-1-2 0,2 0 0 0,-2 3 2 0,4-1 0 15,-1 1 3-15,0-1 0 0,0 3 1 0,0 1 0 0,-1 3 0 16,3-2 1-16,-2 5-1 0,-3-1 0 0,5 1 1 0,-3 4-1 0,3 1 1 15,-1 1 0-15,0 1-7 0,3 4-10 0,0 2-19 0,1-2-26 16,-1 5-41-16,1 3-49 0,1-2-75 0,1 5-88 0,-1-1-93 16,-1 2-93-16,-1-1-50 0,3 2-30 0,-4 0-16 0</inkml:trace>
  <inkml:trace contextRef="#ctx0" brushRef="#br0" timeOffset="34548.6698">19277 8571 328 0,'0'-8'500'0,"0"1"-29"0,2-1-46 0,-2 0-60 0,1-1-71 0,-1 2-43 0,0-1-30 0,0 0-20 15,0 1-12-15,2 0-7 0,-2 0-3 0,2 0-2 0,-2-1-4 0,0 1-5 16,1-1-7-16,-1 2-7 0,2-1-7 0,-2 2-4 0,1-1-5 15,-1 1-3-15,0 1-2 0,0-1-1 0,0 1-2 0,0-1-1 0,2 2-5 16,-2 1-5-16,0-1-9 0,0 1-8 0,0-1-8 0,0 1-11 16,0 2-10-16,0 0-10 0,0 0-10 0,0 0-12 0,0 0-10 15,0 0-15-15,0 0-14 0,0 0-13 0,3 0-13 0,-2 2-8 16,-1-1-4-16,2 3-3 0,0-1-3 0,-2 0 1 0,1 2 0 0,2 3 2 16,-1-1 1-16,0 1 3 0,1 5 2 0,0-1 5 0,0 4 7 15,0-2 5-15,2 3 7 0,-2 3 2 0,0-1 4 0,-1 0 1 0,-1 1-1 16,3 0 1-16,-3 4 0 0,1-3-2 0,-1 1 0 0,-1 0-1 0,2-1 0 15,-2-1-3-15,2 0-4 0,-1 2-8 0,-1-3-5 0,2 0-11 16,-2 0-12-16,0-1-11 0,2-2-12 0,-2-1-15 0,0-1-15 16,0-1-17-16,0 1-17 0,1-4-23 0,-1 1-24 0,0-1-28 15,0-2-31-15,3 1-33 0,-2-4-37 0,-1 2-61 0,4-2-77 16,-3-1-72-16,2-1-71 0,1-2-27 0,0 1-7 0,1-2 4 0</inkml:trace>
  <inkml:trace contextRef="#ctx0" brushRef="#br0" timeOffset="35040.807">19810 8965 208 0,'1'-4'557'0,"2"2"-30"0,-1-1-51 0,0 0-62 0,-2 1-65 0,1 2-56 0,-1 0-48 15,0 0-40-15,0 0-29 0,0 0-24 0,0 0-17 0,0 0-19 0,0 0-17 16,0 0-19-16,0 0-19 0,0 0-16 0,0 2-15 0,0 1-13 15,0 0-11-15,0 2-6 0,0-1-5 0,0 2-2 0,0 1-1 0,0 0 2 16,0 2 4-16,0 1 4 0,0 1 5 0,0-1 4 0,0 3 5 16,-1 2-6-16,-1-2-11 0,0 3-15 0,-1-1-18 0,0 1-27 15,-3-1-31-15,1 4-41 0,0-1-46 0,1-2-90 0,-3 3-111 0,0-4-90 16,0 2-77-16,2-2-40 0,-1-1-23 0,1 0-7 0</inkml:trace>
  <inkml:trace contextRef="#ctx0" brushRef="#br0" timeOffset="35549.4722">20335 8669 113 0,'-4'-3'576'0,"4"1"10"0,-1-3-22 0,1 1-38 0,0-1-97 0,1 1-130 16,1-1-85-16,1-1-63 0,2 1-41 0,0 0-26 0,1 0-14 15,3-2-10-15,-1 0-8 0,2 4-11 0,4-2-9 0,-3 0-12 16,3 1-10-16,2 1-10 0,-2 0-7 0,1 1-4 0,0 1-5 0,0-1-3 16,-1 2-2-16,-1 2-2 0,-2-1 0 0,1 2-3 0,-4-1 0 15,2 3-1-15,-3 0 1 0,0 2 0 0,-2-2 1 0,-2 2 3 16,-2 3 4-16,1-3 4 0,-4 4 5 0,1-1 6 0,-2 1 4 0,-4 1 5 16,2 0 2-16,-5 2 3 0,2-3 2 0,-2 2 2 0,-1 1 1 15,0-1 1-15,0-1 1 0,-2 1 0 0,2-1 0 0,0-1 0 0,0-1-3 16,1 0 0-16,1 0-1 0,3-3-2 0,-1-1 0 0,3 0 2 15,-1-1-1-15,2 0 1 0,1-2-1 0,-1 0 1 0,2 0-1 0,1-1 1 16,1 1 3-16,2-2 3 0,0 0 4 0,0-1 1 0,4 2 2 16,-1-2-2-16,4 0-6 0,1 0-9 0,2 0-14 0,2 0-15 15,1 0-17-15,3 0-19 0,1-2-29 0,0 2-30 0,3-1-42 0,-1 0-46 16,3 1-66-16,0-2-73 0,0 1-82 0,2 1-89 0,-4-2-43 16,4 2-25-16,-2-1-2 0</inkml:trace>
  <inkml:trace contextRef="#ctx0" brushRef="#br0" timeOffset="35738.4081">21163 8876 432 0,'0'0'659'0,"0"0"10"0,0 0 11 0,0 0 10 0,0 0-101 0,0 0-157 16,0 0-121-16,2 2-98 0,-2-2-64 0,0 2-47 0,0-1-22 16,1 2-14-16,-1-1-10 0,0 3-9 0,0 0-10 0,2 2-10 0,-2 0-10 15,0 2-12-15,0 2-14 0,0 0-13 0,0 1-12 0,0 3-9 16,0 0-14-16,0 4-19 0,-2-2-26 0,2 3-35 0,-1-1-45 15,1 3-52-15,-2-1-111 0,0 2-138 0,-1 0-89 0,3-1-64 0,-1-1-25 16,1 0-10-16,0 0 1 0</inkml:trace>
  <inkml:trace contextRef="#ctx0" brushRef="#br0" timeOffset="36565.0243">22202 8558 194 0,'-5'-6'572'0,"2"-1"14"0,-1 0-25 0,1 0-46 0,1 0-94 0,1 1-120 15,1-1-70-15,0 1-43 0,1 0-27 0,1-2-20 0,1 2-16 0,1 1-15 16,0 0-15-16,5 0-16 0,-2-2-17 0,1 2-17 0,2 3-13 16,0-3-14-16,2 2-9 0,1 1-7 0,0 0-7 0,2 1-5 15,0 1-2-15,0 0-3 0,2 1-1 0,-1 1-2 0,-4 1 0 16,6 1-2-16,-6 0 0 0,0 2-1 0,0 1-2 0,-1 0-2 0,-3-1 1 16,1 2-2-16,0 0 0 0,-5 1 1 0,0-1 1 0,0 0 2 0,-2 3 1 15,0-1 1-15,-2 0 4 0,-4-2 1 0,1 3 1 0,-2-2 4 16,1-1 2-16,-1 4 4 0,-4-4 2 0,2 1 3 0,-1 1 1 15,-2-2 3-15,1 0 0 0,3-3 1 0,-1 3-1 0,1-3 1 0,0 0 0 16,0-1 0-16,1 1 0 0,2-2-1 0,1-3-2 0,0 4-2 16,1-3-4-16,-1 1-5 0,2-2-6 0,0 2-7 0,2-2-5 0,-1 0-3 15,3 3-5-15,-3-1-2 0,4-2-3 0,3 0-4 0,-4 2-3 16,4 1-3-16,1-1 0 0,-1-1-3 0,2 1 2 0,0 0 1 16,0 1 4-16,2 0 5 0,-1 0 3 0,2 0 1 0,-2 2 2 15,-2-1 1-15,4 1 2 0,-4-2 0 0,-1 4 2 0,2-1 2 0,-2 1 2 16,0 0 2-16,-2 0 0 0,0 1 4 0,-3 1 2 0,0 0 4 0,1-2 3 15,-4 1 2-15,0 2 3 0,0 0 3 0,-4-1 4 0,0 3 4 16,-2-4 3-16,-1 3 2 0,-1-2 4 0,0 0 3 0,-1 0 2 0,1-1 1 16,-2 1 3-16,-2-2 1 0,1 1 1 0,0-3 2 0,-2 1-1 15,2-1-1-15,-1-2-11 0,0-1-12 0,1 0-19 0,0-2-19 16,2 0-26-16,-1-2-29 0,1 0-48 0,1-3-58 0,3 1-82 0,0-4-93 16,4 1-70-16,1-3-57 0,1 1-31 0,4-3-16 0</inkml:trace>
  <inkml:trace contextRef="#ctx0" brushRef="#br0" timeOffset="36717.2606">22941 8740 419 0,'10'8'430'0,"-2"0"-70"0,-1 1-77 0,1 1-77 0,-1 0-47 0,-3 1-33 0,1-1-19 16,-1 0-13-16,1 2-10 0,-1 0-12 0,-3 1-12 0,1 0-11 0,-1 1-14 15,-1-1-15-15,-1 0-21 0,-1 3-24 0,1-3-31 0,-3 1-38 0,1-2-45 16,1 3-54-16,-2-1-82 0,1-1-99 0,1-3-60 0,1 1-41 15</inkml:trace>
  <inkml:trace contextRef="#ctx0" brushRef="#br0" timeOffset="37150.3536">23851 8433 568 0,'0'0'604'0,"2"-2"-2"16,-2 2-5-16,0 0-86 0,0 0-128 0,0 0-119 0,0 0-117 15,-2 2-70-15,2 1-48 0,-1 0-24 0,-1 2-11 0,-4 0-4 0,5 3-2 16,-4 0 1-16,2 4 0 0,-2-1 1 0,0 1 2 0,0 2 3 16,-1 0 6-16,0 3 2 0,-1-4 1 0,3 3 1 0,-1 0-1 15,0 0 1-15,-1 0-2 0,1 0-1 0,2-1-2 0,-2-2-1 0,4 2-1 16,-3-1 1-16,3-4 0 0,-3 1 2 0,3-3 2 0,-2-1 4 15,3 1 3-15,0-3 5 0,0 0 4 0,3-1 3 0,-2-1 3 0,3-3 2 16,-3 2 2-16,4-2 1 0,2-2-1 0,-1 2 0 0,3-3-2 16,1 1-3-16,3-3-4 0,-1 2-4 0,3-1-6 0,0-1-5 15,0-1-6-15,2 3-4 0,0-1-5 0,-1 1-3 0,-2 0-1 0,4 1-3 16,-4-1 0-16,0 3 0 0,0 0 0 0,-1 0 1 0,-2 0 1 16,1 3-1-16,-2 0 0 0,0 0 1 0,-4 2 1 0,3-1 0 0,-2 2 2 15,-3 0 0-15,1 0 0 0,-1 4 2 0,-3-3 2 0,-1 2 0 16,0 1 2-16,-1-1 0 0,-4 1 3 0,0 0 2 0,-3 3 3 0,-1-2 1 15,-1 1 1-15,-1-2-4 0,-5 2-5 0,3-3-8 0,-4 2-11 16,1-2-13-16,-3-1-14 0,2-1-17 0,-4-1-22 0,1-2-23 16,1 0-25-16,-2-3-37 0,-1-2-41 0,5-3-60 0,-4 0-71 0,2-2-58 15,3-1-55-15,-1-5-34 0,4 1-22 0</inkml:trace>
  <inkml:trace contextRef="#ctx0" brushRef="#br0" timeOffset="37266.5435">23950 8376 77 0,'12'-7'484'0,"1"3"-19"0,1 0-33 16,0 1-94-16,-1 1-123 0,3 2-89 0,-2 0-71 0,2 0-65 0,0 0-62 16,1 2-82-16,-1 1-91 0,3 1-82 0,-5 0-73 0,7 1-41 15,-4 2-24-15</inkml:trace>
  <inkml:trace contextRef="#ctx0" brushRef="#br0" timeOffset="37452.8346">24565 8772 42 0,'-2'9'564'0,"0"0"6"0,2 0 6 0,-1 0-54 0,1-1-82 0,-2 4-116 15,1-2-131-15,-1 0-70 0,0 2-36 0,2-1-15 0,0 2-2 16,-1 1-2-16,1-2 0 0,-2 3-9 0,0 1-11 0,2-1-18 16,-1 2-20-16,-1-2-31 0,1 2-34 0,1 0-44 0,-3 0-50 0,1 0-96 15,2-1-122-15,-1-1-91 0,-1-1-73 0,2-1-40 0,2-1-25 16,-1-2-13-16</inkml:trace>
  <inkml:trace contextRef="#ctx0" brushRef="#br0" timeOffset="37866.8866">25296 8477 208 0,'0'-9'623'0,"0"-1"-3"0,0 3-4 0,-1 0-24 0,-1 2-35 16,2 2-144-16,-1 0-199 0,1 1-109 0,-4 1-63 0,1 2-32 15,2 1-17-15,-4 1-5 0,0 5 0 0,-3 1 0 0,0 1 2 16,0 4 1-16,0 0 1 0,-2 3 3 0,-3 1 1 0,0 3 3 16,4 1 3-16,-3 0 2 0,0 2-1 0,2 1 1 0,1-1-3 0,0 2-4 15,2-1-1-15,1-1-3 0,3 0-3 0,-1 0-5 0,3-2-4 0,1 0-5 16,1-1-7-16,3-2-5 0,-1-4-4 0,3 2-6 0,1-1-4 15,2-4-4-15,0 0-2 0,1-4-3 0,2 0-1 0,0-2 0 16,1-2 0-16,-1-2 5 0,1-2 6 0,1-2 5 0,-3-1 8 0,1-2 9 16,0 0 10-16,-3-2 10 0,-1-2 12 0,1-1 12 0,-2-1 13 15,-2 0 13-15,0 1 10 0,-2-2 8 0,-3 0 8 0,0 1 4 16,-2 0 1-16,-1-1 3 0,0 3 1 0,-4-1-3 0,-1 0-3 0,1 4-6 16,-1 0-5-16,-2 1-8 0,0 1-9 0,-4 1-9 0,3 1-9 0,-3 2-7 15,1 0-6-15,1 3-6 0,1 3-5 0,-2-1-14 0,-1 2-16 16,3 3-26-16,-2 2-31 0,4 0-43 0,-1 3-50 0,4 1-92 15,0-1-116-15,2 2-86 0,3 2-74 0,2 0-38 0,3-1-20 0,3 1-10 16</inkml:trace>
  <inkml:trace contextRef="#ctx0" brushRef="#br0" timeOffset="38049.3232">25879 9003 97 0,'0'-6'690'0,"-2"-1"10"15,2 3 10-15,-2-1 5 0,2 2 4 0,0-1-125 0,0 3-189 0,0-3-129 16,0 4-99-16,0 0-58 0,0 0-38 0,0 0-22 0,0 0-13 16,2 4-9-16,-2 1-10 0,2-2-18 0,-2 4-23 0,2 2-26 15,-1 0-26-15,-1 3-27 0,2 1-29 0,0 2-36 0,-2 2-42 0,0 0-59 16,0 2-71-16,0-2-105 0,0 5-125 0,0-3-67 0,0 0-40 16,0 1-15-16,0-1-1 0</inkml:trace>
  <inkml:trace contextRef="#ctx0" brushRef="#br0" timeOffset="38531.9173">26812 8451 66 0,'0'-7'578'0,"0"-1"13"0,0 3 7 0,0 0 8 15,0 0-105-15,0 2-155 0,0-2-99 0,0 2-69 0,0 0-37 16,0 2-24-16,-1 0-14 0,1-1-8 0,0 2-13 0,0 0-13 16,0 0-16-16,0 0-18 0,-2 2-16 0,0-2-15 0,-1 2-12 0,-2 1-8 15,2 3-5-15,-2-1-3 0,-4 2-1 0,1 4-1 0,-1-1 2 16,-4 4 0-16,2 3 3 0,-5-1 2 0,4 2 3 0,-6 1 2 0,2 3 4 15,1 1 1-15,0 2 1 0,-2-1 2 0,3 0-2 0,0 3 0 16,1 0-1-16,2-2-1 0,0 1 0 0,1-1 1 0,4 0 1 16,-2 0 0-16,3-1 0 0,2-3 0 0,3 2-2 0,0-3-4 0,3-1-1 15,1-1-4-15,2-1-3 0,2-2-3 0,0 0-2 0,1-2-2 0,4-3-2 16,-1-2-3-16,1-1-1 0,0 0 1 0,1-2 2 0,2-5 1 16,-2 0 4-16,-1 0 4 0,-1-4 4 0,2-1 4 0,-2 0 7 0,2-3 8 15,-6 1 9-15,0-2 9 0,1-1 9 0,-4-1 9 0,-1 0 6 16,1 1 3-16,-3-2 3 0,-1 1 3 0,-1 1-2 0,-1 0 0 0,-1-1-4 15,-1 2-3-15,0 2-5 0,-4-2-6 0,1 1-9 0,-2 3-6 16,0 2-11-16,0 0-14 0,-2 2-17 0,0-1-22 0,-1 4-28 16,-3 0-32-16,2 2-41 0,-1 2-44 0,0 1-84 0,-1 3-103 0,2 0-86 15,3 2-76-15,0 0-41 0,1 1-20 0,4 1-8 0</inkml:trace>
  <inkml:trace contextRef="#ctx0" brushRef="#br0" timeOffset="38706.8488">27156 9065 85 0,'5'-4'685'0,"-1"-1"9"0,-1 5 9 16,-2-3 5-16,1-1 2 0,0 3-123 0,-2-1-186 0,1 0-129 15,-1 2-98-15,0 0-59 0,0 0-38 0,0 2-22 0,2 0-14 0,-1 1-11 16,-1 2-15-16,0-1-21 0,0 1-28 0,0 5-27 0,-1-2-27 16,-1 5-30-16,1-1-35 0,-1 3-38 0,0 0-43 0,-1 2-62 15,2-1-75-15,-3 2-92 0,4-1-101 0,-1 0-58 0,1 0-37 0,1-2-7 16,1-2 7-16</inkml:trace>
  <inkml:trace contextRef="#ctx0" brushRef="#br0" timeOffset="39099.0735">27758 8618 612 0,'4'-8'685'0,"-3"1"11"0,3 0 13 15,-3 1-34-15,1 2-56 0,0-1-130 0,1 2-165 0,-2 0-97 16,1 0-61-16,1 0-35 0,0 2-21 0,1-1-12 0,1-1-9 0,0 3-12 16,3-1-13-16,0-1-14 0,1 2-15 0,3-2-13 0,1 1-14 15,1 1-8-15,-2-1-6 0,6 1-2 0,-4 0 0 0,3 0 4 0,-1 0 3 16,2 0 3-16,-1 0 0 0,-1 0 1 0,-1 0 0 0,0 0-2 16,0 0-2-16,-3 0-2 0,-1 0 0 0,1 1-4 0,-4-1-2 15,0 1-2-15,1 1-1 0,-2-2-3 0,-2 3-1 0,-1-1 1 0,0 1-1 16,-1 0 0-16,-1 0 1 0,1 1 1 0,-3 4 0 0,1-1 2 15,-1 3 2-15,0 0 1 0,0 2 1 0,0 1 1 0,-1 2 2 0,-1 3 0 16,-1 1 1-16,0 1-1 0,-1 3-1 0,0 0 3 0,-1 1 1 0,0 2 0 16,-1-1-4-16,1 2-4 0,0 1-7 0,-1 1-10 15,0-1-11-15,-2-2-13 0,3 3-13 0,0-2-13 0,1 1-11 0,-1-3-14 16,-2-2-11-16,3 0-18 0,-1-2-20 0,2 0-18 0,0-3-18 16,0-3-15-16,-1 1-11 0,3-3-4 0,-1-3-1 0,0-2-4 0,-1-3-9 15,2 0-19-15,-4-3-24 0,5-2-25 0,-3-2-25 0,-2-3-38 16,1 0-40-16,-3-4-26 0,-2-1-14 0</inkml:trace>
  <inkml:trace contextRef="#ctx0" brushRef="#br0" timeOffset="39216.7325">27833 8966 49 0,'-3'-10'528'0,"1"1"27"0,1 0 25 0,1 2-55 0,1 1-94 15,1 0-77-15,3 0-68 0,0 1-51 0,3 3-42 0,1-3-28 16,2 2-19-16,2-1-14 0,4 1-12 0,0 2-14 0,3 0-15 16,0-2-19-16,3 3-21 0,3-2-26 0,-1 2-29 0,1 0-33 0,2 0-36 15,0-1-40-15,1-1-43 0,-1 2-69 0,1-1-82 0,1-1-103 16,-3 2-113-16,-1-2-63 0,-1 0-38 0,-2-1-16 0,1 1-4 15</inkml:trace>
  <inkml:trace contextRef="#ctx0" brushRef="#br0" timeOffset="39698.203">26090 8125 2 0,'6'-6'502'0,"-1"2"0"16,-2-1 1-16,0 2-84 0,-1 3-130 0,1 0-88 0,-1 0-67 16,-2 3-37-16,1 3-24 0,-1 0-9 0,0 3-1 0,0 1 2 0,-1 6 5 15,1 0 2-15,-4 5 1 0,1 1 3 0,2 7 0 0,-4 0 1 16,0 4-3-16,-3 3-7 0,4 2-6 0,-4 3-9 0,-1 2-9 0,0 3-8 15,1 0-7-15,-1 3-4 0,1-2 0 0,-1 3-3 0,-1 0 1 16,2 0-2-16,0 0-2 0,2-2 0 0,1 0-1 0,0 0 1 16,4-4 0-16,-3 0 1 0,4-1 1 0,2-2-1 0,0-4 1 0,1-2-9 15,2-2-10-15,1-2-15 0,2-5-14 0,0-4-19 0,1 0-23 16,4-6-23-16,-2-4-24 0,0-1-32 0,5-6-34 0,-2-1-49 16,2-6-56-16,0-3-76 0,1-3-90 0,-1-4-53 0,1-3-36 0,0-6-16 15</inkml:trace>
  <inkml:trace contextRef="#ctx0" brushRef="#br0" timeOffset="40198.4593">26351 8038 25 0,'-4'-23'588'0,"3"2"0"0,1 5 3 16,0 1-16-16,0 0-28 0,1 3-133 0,3 1-187 0,-1 2-105 0,3 1-60 16,3 2-34-16,3 0-17 0,3 3-7 0,3 0-2 0,5 1 0 15,6 2 3-15,6 0-2 0,3 3-1 0,7 2-5 0,5 1-7 0,7 0-5 16,3 2-3-16,5 1-4 0,4 1-6 0,4 2-6 0,4-2-7 15,1 2-7-15,0 0-7 0,3-2-6 0,0 2-4 0,-1-2-4 16,0 0-4-16,2-1 0 0,-2 0 2 0,-2-1 6 0,2-1 6 0,-2-2 12 16,1 2 11-16,0-2 16 0,-5 0 15 0,2-2 16 0,-5-2 9 15,-1 2 8-15,-4-3 7 0,-1 1 9 0,-5-1 9 0,-3 0 7 0,-3 0 9 16,-4-1 6-16,-4 1 7 0,-4-2 5 0,-2 1 3 0,-5 1-1 16,-3-1-2-16,-4 1-5 0,-3-3-5 0,-3 3-6 0,-2 0-6 0,-3 0-9 15,-3 0-11-15,0 0-9 0,-4 3-9 0,0-2-9 0,-1 3-8 0,-3 3-7 16,2 0-6-16,-1 3-6 0,-2 1-4 0,2 4 0 0,-2 2-1 15,-1 3 3-15,0 3 2 0,-1 2 2 0,0 6 4 0,0-2 1 0,-2 5-1 16,-1 2 1-16,-1 3-1 0,-2 2-2 0,-2 1-1 0,4 1-3 16,-4 3-3-16,0-2 3 0,-1 5 4 0,-1 1 1 0,-2-2 4 15,-1 2 3-15,2 2 1 0,-2-1 3 0,-2-1 2 0,-1 1 2 0,1 0 4 16,-1 0 2-16,1 0 2 0,-1-3 2 0,2 0 3 0,-5-1-3 16,3-2-3-16,-1-2-1 0,2-3-2 0,-4 0-1 0,2-3 0 0,0-1 0 15,-2-4 1-15,-2-1 2 0,2-2 1 0,-2-4 3 0,-1-1 5 16,-2-1 4-16,-3-5 4 0,1 1 3 0,-4-4 4 0,-2-1 3 15,-1-2 2-15,-1-4 0 0,-6-1 1 0,1 0 0 0,-4-2-3 0,-4-3-2 16,-2-2-5-16,-4 0-5 0,-4-2-10 0,-4-3-2 0,-4-2-1 0,-3-3 1 16,-6 2-4-16,-6-4 0 0,-9-1-3 0,-4-2-8 0,-6-4-10 15,-6 1-13-15,-6-1-15 0,-5-3-9 0,-6 0-4 0,-1 0-4 16,0 1-6-16,0-1-12 0,2 2-20 0,6 2-27 0,2 1-29 0,8 2-47 16,8 3-55-16,8 2-108 0,3 0-132 0,4 3-69 0,9 1-40 15,6 0-19-15,7 2-7 0,5-1-3 0</inkml:trace>
  <inkml:trace contextRef="#ctx0" brushRef="#br0" timeOffset="40648.3429">26791 7883 442 0,'-1'-10'512'0,"-4"0"4"0,4 3-92 0,-1-1-138 0,1 1-97 0,-1 2-77 0,-1 2-42 0,1 1-25 0,-1 2-12 0,0 0-6 0,-4 2-4 16,1 4-2-16,-2 1-7 0,-1 4-5 0,-7 2-7 0,3 0-7 0,-4 6-2 15,-2 0 3-15,-3 5 6 0,-2-1 8 0,-3 2 6 0,1 4 4 16,-4 0 4-16,-2 2 1 0,-1 0 4 0,0 2-1 0,-2 0 1 15,-2-1 1-15,1 4 2 0,-3-3-2 0,1 0-5 0,1 1-12 0,1 0-15 16,-2-3-18-16,5-2-25 0,0 0-32 0,3-2-29 0,4-3-33 16,2 0-35-16,5-3-41 0,2-3-56 0,8-1-64 0,2-3-65 0,6-4-62 15,4-2-31-15</inkml:trace>
  <inkml:trace contextRef="#ctx0" brushRef="#br0" timeOffset="40898.3195">27453 8183 304 0,'-12'16'488'16,"1"1"8"-16,-5 2-92 0,-6 3-143 0,1-1-78 0,-5 4-47 0,-3 0-25 16,-2 0-10-16,-4 3-8 0,-3-1-3 0,-1 1-5 0,1 1-6 15,-6 2-12-15,1 1-17 0,0-3-13 0,-4 3-12 0,2-1-9 0,0 0-7 16,-2 1-4-16,0 1-2 0,4-3 0 0,-2 4 2 0,3-5-1 15,2 2-1-15,0 0-7 0,4-3-13 0,1 1-13 0,1-2-18 0,4-1-22 16,4-1-31-16,2-3-32 0,4-1-36 0,4 0-42 0,2-3-45 16,6-3-76-16,3-2-91 0,5-1-54 0,5-5-36 0</inkml:trace>
  <inkml:trace contextRef="#ctx0" brushRef="#br0" timeOffset="41117.1626">28107 8341 364 0,'0'3'507'0,"-4"2"-1"0,1 2-2 0,-4 1-95 0,-1 2-140 0,-2 4-106 16,-6 3-88-16,2 0-46 0,-5 4-25 0,0 1-10 0,-3 4 1 0,-3 2 0 16,-2 3 5-16,-1 0 4 0,-4 3 1 0,-1 1 4 0,-1 1 4 0,0 3 1 15,-5 1 3-15,0 0 2 0,1 2 3 0,-1-3-4 0,-4 5-5 16,4-1-9-16,-4-3-15 0,0 3-14 0,4-3-20 0,0 0-24 15,0 0-27-15,3-1-30 0,3-3-32 0,3 1-45 0,1-4-49 16,6-1-66-16,2-3-74 0,5-5-45 0,7-2-34 0</inkml:trace>
  <inkml:trace contextRef="#ctx0" brushRef="#br0" timeOffset="41331.7386">28777 8799 515 0,'-16'12'538'0,"0"1"-6"0,-6 6-11 0,-3 0-114 0,-5 2-166 15,-3 2-87-15,-2 3-47 0,-5 1-21 0,1 2-8 0,-5 2-5 0,-3 1-2 16,0 2-8-16,-1 0-10 0,-2 2-18 0,0 0-23 0,-1 3-32 16,4-3-38-16,0 5-46 0,0-2-54 0,0 0-104 0,3 0-128 15,0 0-81-15,1-1-54 0,0-1-30 0,2-2-16 0</inkml:trace>
  <inkml:trace contextRef="#ctx0" brushRef="#br0" timeOffset="42149.5676">20534 8416 354 0,'-3'-6'394'0,"0"1"-79"0,1-2-107 0,0 2-72 0,1-3-54 0,-1 1-26 0,2 2-14 16,0-2-6-16,0 2 1 0,0 0 1 0,0-1 3 0,0 0 3 16,0 2 4-16,0-1 3 0,0 1 0 0,-1 0 2 0,1 0 0 15,-2 1 2-15,0 1 3 0,1-1 1 0,-1-1 3 0,0 3 3 0,-1-2 4 16,2 2 2-16,-2-2 1 0,1 3 0 0,2 0-2 0,-1-2-2 15,-1 0-1-15,2 2-3 0,0 0-3 0,0 0-5 0,0 0-4 0,0 0-6 16,0 0-7-16,0 0-6 0,0 0-7 0,-1 0-6 0,1 2-4 16,-2 0-4-16,0 1-1 0,2-2 0 0,-1 3 1 0,-1 3 2 15,1 0 4-15,-3 0 3 0,3 5 2 0,-4 0 3 0,2 3 3 0,-5 4 3 16,3 1 2-16,0 1 2 0,-1 5 1 0,0 0 0 0,-2 2-1 16,0 6-4-16,2-3-3 0,-2 3-8 0,0 3-8 0,2 1-2 0,-2 1-1 15,1 2 0-15,-2 0 0 0,4 1 2 0,-1 1 2 0,-1 1 0 16,3 2 4-16,-4-3 2 0,3 2 0 0,0-3-1 0,-1 2-2 0,1-3-3 15,2 0 0-15,-1-4-7 0,0-1-10 0,3-2-11 0,-1-3-15 16,1-3-15-16,1-3-15 0,0-3-13 0,0-3-12 0,1-4-20 0,1-5-23 16,-1-1-31-16,3-4-35 0,0-3-45 0,-1-4-54 0,0-3-63 15,2-5-72-15,0-3-43 0,-2-4-32 0,2-3-16 0</inkml:trace>
  <inkml:trace contextRef="#ctx0" brushRef="#br0" timeOffset="42615.0346">20226 8307 283 0,'-2'-11'572'16,"0"1"6"-16,1 4-6 0,-1 0-12 0,2 0-116 0,0 1-165 0,2 0-93 15,-1 1-60-15,1 2-33 0,1-2-17 0,1 3-7 0,1-1-3 0,3 2-1 16,2-5-2-16,1 5-6 0,0-2-6 0,4-1-10 0,3 3-7 16,1-3-7-16,2 2-6 0,3-2-3 0,-1 3-2 0,2-2 0 15,4 0-2-15,-1 2 0 0,1-1-2 0,1-1 0 0,1 2-1 16,-1-2-1-16,0 2 0 0,2 0-2 0,-4 0-2 0,1 2-1 0,-2 0 1 15,0-1-2-15,-2 3 2 0,0 0-2 0,-3 0 1 0,-1 3 1 16,0-2 0-16,-3 4 2 0,-1 0 1 0,0 1 0 0,-4 0 1 0,0 3 0 16,-1 3 2-16,-1 0-2 0,-2 2 0 0,1-1-1 0,-2 5 0 15,-2 2-1-15,2 0-1 0,-3 3-3 0,-1 1-2 0,0 2-2 0,-3 2-2 16,-1 1-2-16,0 3-4 0,0 1 1 0,0 2 1 0,-1-1 4 16,-3 4 3-16,1-1 1 0,-2 2 2 0,2-2 3 0,-3 2 0 15,1-1 4-15,1 1 1 0,-1-2 3 0,-2-2 1 0,2 3 4 0,0-4 1 16,1 2-1-16,0-5-2 0,0 2-2 0,0-4-3 0,0-1-1 15,-1 0-2-15,0-4-1 0,1 0-1 0,0-3-2 0,0-3 2 0,0 0 0 16,0-3 0-16,-1-1 2 0,1-2 1 0,-1-4 4 0,2 1 3 16,-3-3 3-16,1-2 4 0,-2-1 2 0,0-1 2 0,-3-1 2 15,1-3-1-15,-4 1 1 0,0-3-1 0,-4 0-1 0,0 0-1 0,-2-3-3 16,-3 1-2-16,1 0-5 0,-4-2-5 0,0-1-8 0,-4 1-10 16,-1-1-6-16,-2 1-8 0,-1-3-7 0,-2 4-5 0,-3-2-5 0,-1-2-3 15,1 4-5-15,0-1-4 0,-3 1-12 0,3 1-12 0,0 2-19 16,2-3-23-16,2 3-26 0,3 3-30 0,2-3-42 0,4 0-45 0,2 4-96 15,2-1-120-15,3-1-76 0,1 1-54 0,6 1-25 0,-1-3-10 0</inkml:trace>
  <inkml:trace contextRef="#ctx0" brushRef="#br0" timeOffset="42976.7993">20777 8426 30 0,'-3'-1'550'0,"-2"0"-1"0,2-1-6 0,2 1-7 0,-4 1-107 0,2 0-156 0,-2 1-100 0,-1 2-70 0,-1 0-44 15,-1 2-26-15,0 2-14 0,-1 2-7 0,-2 2-3 0,-4 1-1 0,1 3-1 16,-2 1 0-16,-2 2-2 0,-3 1-1 0,2 4-2 0,-1 0-1 16,-4 1-2-16,0 1-1 0,2 1-4 0,-2 1-4 0,-3 1-6 15,2 0-5-15,0 3-11 0,3 0-13 0,-4-1-18 0,1 2-18 0,2-2-26 16,1 2-28-16,2-3-32 0,3 0-36 0,1-1-39 0,2-3-43 0,3 2-62 15,1-5-68-15,4-3-45 0,5-4-34 0</inkml:trace>
  <inkml:trace contextRef="#ctx0" brushRef="#br0" timeOffset="43212.8062">21027 8615 68 0,'0'0'508'0,"0"0"-2"0,-2 0 1 0,-1 0-70 0,-1 3-110 16,-3-1-102-16,2 3-97 0,-4 0-56 0,0 2-33 0,-3 2-17 16,-1 1-8-16,-4 2-2 0,0 1 4 0,-1 3 1 0,-3 2-1 0,-1 1-1 15,-1 3-4-15,-2-1-1 0,1 3-2 0,-3 1 1 0,2 2 1 0,-2-2-1 16,3 3-1-16,-1-2-2 0,-2 1-5 0,4 0-8 0,-3 0-8 16,6 0-14-16,-4-2-12 0,4 1-17 0,-1-1-17 0,4-1-22 0,-1-2-22 15,2-3-26-15,4 1-29 0,1-3-29 0,1-2-29 16,4-2-30-16,0-3-31 0,4-1-56 0,2-3-66 0,3-3-31 0</inkml:trace>
  <inkml:trace contextRef="#ctx0" brushRef="#br0" timeOffset="43390.6953">21046 8878 52 0,'0'3'497'0,"-2"2"3"0,-1-1 5 0,-2 2-94 0,-3 1-144 0,-1 3-90 16,0 2-63-16,-4 1-34 0,-3 0-18 0,0 4-7 0,-3 3 0 15,1-1 2-15,-5 4 3 0,-1 0-2 0,-1 4-2 0,0 1-13 0,-2 0-14 16,0 2-22-16,2 2-25 0,-4 0-32 0,2-1-35 0,-1 1-43 16,1 1-47-16,2 1-87 0,0-1-107 0,2-2-72 0,1 1-56 15,2-4-28-15</inkml:trace>
  <inkml:trace contextRef="#ctx0" brushRef="#br0" timeOffset="43552.5175">20840 9431 464 0,'-19'12'529'0,"1"1"-6"0,-3 2-10 0,-1 0-128 0,-2 2-188 16,2 3-130-16,0 1-99 0,-2-1-125 0,0 1-135 0,3 0-96 16,0-1-76-16,-1 2-38 0,1-2-20 0</inkml:trace>
  <inkml:trace contextRef="#ctx0" brushRef="#br0" timeOffset="46399.3457">18506 9597 289 0,'0'0'414'16,"-2"1"-49"-16,2-1-77 0,0 0-93 0,0 0-59 0,2 2-44 0,-1-2-22 0,4 2-13 0,0-1-4 0,3-1-1 15,1 2 0-15,1-1 1 0,3-1-4 0,2 1-4 0,3-1-7 16,2 3-7-16,2-3-8 0,5 3-7 0,0-1-3 0,3-1-2 0,1 1-2 16,3-1-2-16,1 1-2 0,-1 1 1 0,4-2-2 0,2 0 1 15,-1 1-2-15,-1 1 2 0,0-1-2 0,3-1 0 0,-3 2 1 0,0-1 0 16,-1-1 0-16,-1 2-3 0,-5-2-2 0,-1 3 0 0,-4-3-2 16,-1 1 0-16,-3 0 1 0,-5 1 3 0,0-3 2 0,-4 0 4 15,-3 2 3-15,-2 0 5 0,-3-2 0 0,-2 0 3 0,-3 0 2 0,0 0-1 16,-5 0-1-16,1 0 0 0,-6 0-1 0,-2 0-3 0,-5 0-4 15,0 0-5-15,-4 0-7 0,-4 1-9 0,-2 1-7 0,1-2-6 16,-6 2-8-16,0-2-4 0,-1 3-3 0,1-3-1 0,-2 4-1 0,-1-3-2 16,0 1 1-16,2 1 2 0,-2-1 2 0,0-1 3 0,1 0 3 15,-1 2 5-15,1-1 6 0,-1-1 4 0,1 2 5 0,-1-1 3 0,2-1 3 16,0 1 2-16,-2 1 0 0,3-2 2 0,1 0 1 0,-1 1 1 16,1-2 1-16,2 2 1 0,-1-1 4 0,3-1 4 0,2 2 3 15,2-1 5-15,3-1 6 0,0 0 6 0,3 0 8 0,2 0 4 0,1 0 4 16,5 0 3-16,1 0-1 0,1 0-2 0,3 0-1 0,2 0-2 0,2 0-2 15,5 0-3-15,-1 0-4 0,6 0-4 0,1 0-4 0,8-1-6 16,1-1-4-16,6 2-6 0,-1-1-3 0,5-1-3 0,6 0 0 0,2 0-2 16,0 0 0-16,2 1-2 0,4-1 1 0,-1 2 3 0,3-1 0 15,-4-1 1-15,6 2 0 0,-5-1 1 0,2-1-2 0,0 2 2 0,-1 0 1 16,-3 0 1-16,0 0 1 0,0 0 2 0,-1 0 1 0,-4 0 3 16,1 0-1-16,-4 0-2 0,-2 0-2 0,-1 0-2 0,-3 0-2 15,-2 0 1-15,-3 0-2 0,-5 0-3 0,-2 0-3 0,0 0-4 16,-5 0-3-16,-2 0-2 0,-3 0-1 0,0 0-2 0,-3 0-2 0,-2 0-1 15,-4 0-3-15,0 0-2 0,-5 0-5 0,-1 0-5 0,-5 2-3 16,-2-1-6-16,-1-1-4 0,-7 3-4 0,0-1-5 0,-3-1-4 0,-2 2-5 16,-4 0-5-16,1 0 0 0,-2 0 1 0,0 0 1 0,-4 1 4 15,3-1 2-15,-2 2 3 0,1-3 5 0,-1 3 6 0,-1-1 10 0,1-1 11 16,0-1 10-16,1 1 12 0,2 1 12 0,-2-1 11 0,5 0 9 16,1 0 6-16,2-2 6 0,4 0 9 0,4 1 5 0,1 0 6 15,3-1 0-15,4-1-1 0,3 2-4 0,1-1-3 0,8-1-4 0,1 0-4 16,1 0-7-16,7 0-5 0,1 0-7 0,6 0-7 0,3-1-8 15,4-1-8-15,5 2-9 0,3-1-5 0,4-1-4 0,0 2-6 0,4-2-5 16,5 1-11-16,0 0-16 0,1 1-17 0,3-1-30 0,2-1-37 16,1 2-64-16,-3-1-77 0,0-1-68 0,1 2-66 0,-4-2-34 0</inkml:trace>
  <inkml:trace contextRef="#ctx0" brushRef="#br0" timeOffset="47515.7038">22544 9628 139 0,'-3'-2'473'0,"0"2"-26"0,0-1-38 0,1 0-88 0,-1 1-110 0,2-2-67 0,-1 1-44 0,0 1-22 0,-1-2-12 0,2 2-4 15,-1-1 0-15,0-1-4 0,2 2-4 0,0 0-7 0,0 0-8 16,0 0-11-16,0 0-12 0,0 0-11 0,0 0-10 0,4 0-9 15,-3 2-5-15,2-1-4 0,2-1-1 0,3 2-4 0,3-2-4 0,4 1-3 16,2 1-3-16,0 0-3 0,9 0 0 0,4 0-5 0,1-1-6 16,7 2-1-16,3-3 0 0,4 2-1 0,3-1-4 0,6-1-5 15,4 2-4-15,2-2-1 0,2 1-3 0,3 0-2 0,0-1-3 0,3 2-2 16,-2-1-2-16,4-1 1 0,-2 0 2 0,-2 0 5 0,1 0 5 0,-2 0 5 16,-4 0 7-16,4 0 8 0,-5 0 8 0,0 0 10 0,-5-1 10 15,1-1 10-15,-3 2 11 0,-2-2 13 0,-4 0 13 0,2 1 14 16,-6-2 13-16,-2 0 10 0,-3-1 9 0,-2 2 10 0,-2-1 8 0,-4-2 7 15,-4 2 7-15,0-2 6 0,-4 3 6 0,-1-2 7 0,-4-1 6 0,-4 1 1 16,1 1 2-16,-3 1-1 0,-2-1-3 0,-1-1-5 0,-2 1-7 16,-1 3-6-16,0-4-10 0,-2 3-10 0,-1-1-9 0,-1 0-15 15,-1 2-13-15,0-3-14 0,-1 3-15 0,-2-1-13 0,-1 0-11 0,-2 1-12 16,0-2-11-16,-5 2-12 0,0 0-9 0,-2 0-12 0,-4 0-11 16,-4 0-9-16,-1 2-10 0,-5-1-8 0,-3 2-7 0,-2 0-5 0,-4 0-2 15,0 1-1-15,-2-1 1 0,-5 4 3 0,-1-2 4 0,-1-1 7 16,-3 2 6-16,-3-2 10 0,0-1 8 0,-2 2 13 0,-1-1 11 15,-3-1 14-15,0 0 13 0,0 0 13 0,-2 0 12 0,-2-1 8 0,1-1 9 16,0 1 8-16,0-1 5 0,0-1 5 0,1 0 2 0,2 0 2 0,0-1 1 16,4-1 2-16,-1 2 2 0,5-1 1 0,-1-1-1 0,3-1 0 15,0 1-2-15,4 1-2 0,4 0-1 0,1-2-1 0,3 1-2 16,2 1 1-16,3-1 4 0,3-1 1 0,4 2 4 0,3-1 1 0,2-1 1 16,5 2-2-16,-1 1-3 0,6-1-3 0,0-1-7 0,0 2-6 15,7-1-7-15,1 1-6 0,1-2-7 0,2 2-6 0,8-2-8 0,0 1-5 16,6 1-3-16,4-2-1 0,5 2-1 0,5-2 1 0,8 2 1 15,6 0 2-15,5 0 3 0,9 0 3 0,2 0 3 0,7 0 1 0,5 0-1 16,6 0 0-16,3 2-4 0,1 0-1 0,5-1 0 0,1 1-3 16,2 1-4-16,1 0-4 0,1-2-5 0,-1 2-7 0,1 2-7 0,1-1-5 15,0-1-6-15,-1 1-3 0,-1-2-4 0,-2 1-3 0,0 0-2 16,-2 0-1-16,-1 0-2 0,-4-2 1 0,-1 2 4 0,-2-1 3 16,-5 0 4-16,0-2 9 0,-5 1 9 0,-1-1 8 0,-5 0 9 0,-4 0 10 15,-1-1 10-15,-2 1 10 0,-4-2 12 0,-5 0 7 0,-2-1 6 16,-3 2 6-16,-5 0 2 0,-5-1 3 0,0-1 2 0,-8 2 1 0,-3-1 1 15,0-1-3-15,-7 1-2 0,-1 1-8 0,-5 0-7 0,-1-2-17 16,-4 3-17-16,-3-2-27 0,-2-1-31 0,-3 2-38 0,-4-1-43 0,-5 2-96 16,-2-1-122-16,-5-1-83 0,-5 2-62 0,-1 0-34 0,-6 0-19 15</inkml:trace>
  <inkml:trace contextRef="#ctx0" brushRef="#br0" timeOffset="55964.3544">18743 8346 254 0,'-1'-2'476'0,"1"2"-4"0,0 0-90 0,0 0-138 0,-2 2-94 16,0-1-69-16,2 2-40 0,0 0-25 0,0 2-11 0,2 2-4 0,0 1 2 15,-2 1 2-15,1 4 2 0,3-1 2 0,-2 5 1 0,0-1 3 0,-1 4 0 16,2 1 3-16,-1 1 0 0,0 3-1 0,-1 0-1 0,3 2-6 16,-4-1-3-16,1 6-1 0,-1-2-2 0,0 2 0 0,-1 1 2 15,-1-1 2-15,0 3 2 0,-1-2 1 0,0 2 0 0,0-2 0 0,-1-1-2 16,-1 1-3-16,1-1-2 0,-1-2-6 0,2-2-4 0,0 1-6 0,1-3-11 16,-1-2-10-16,2-2-17 0,-1-3-21 0,0 1-22 0,2-3-27 15,-1-2-23-15,1-2-25 0,0-1-27 0,0-4-28 0,1 0-50 16,-1-1-65-16,4-2-40 0</inkml:trace>
  <inkml:trace contextRef="#ctx0" brushRef="#br0" timeOffset="56532.2366">18816 8156 201 0,'-5'-8'526'0,"1"1"-8"0,0-1-19 0,1 3-98 0,1 1-141 16,1-2-79-16,-1 3-48 0,2-2-28 0,0 2-15 0,0 0-12 15,3 1-10-15,1-2-13 0,1 3-13 0,2-1-12 0,3-3-16 0,1 3-8 16,4-1-9-16,2 0-8 0,3-1-5 0,3 1-5 0,4 1-2 16,3-2-1-16,2 1 3 0,4 1 4 0,2-1 6 0,6 3 3 0,-1-3 2 15,4 3 3-15,1-2 2 0,4 2-3 0,0 0-3 0,1 0-3 16,0 0-2-16,3 0-3 0,-4 2 0 0,-1-2-2 0,1 0-2 15,-5 3-2-15,-3 0 0 0,0-2 0 0,-2 0-1 0,-8 2 1 0,1-1-1 16,-5 1 4-16,-1 1 4 0,-3-1 4 0,-4-2 2 0,-4 2 3 16,-1 0 3-16,-4-1 2 0,-1 3 1 0,-2-3 3 0,-2 1 1 15,-2 0 5-15,1 0 5 0,-3-1 3 0,-2 3 2 0,0 0 2 0,-2-1 0 16,0 2 1-16,0-1 0 0,-4 3 1 0,1 4 1 0,0-2-1 16,-5 2 3-16,4 3 0 0,-3 0 1 0,-1 1-2 0,2 3-2 0,-3 4 0 15,-3-3-2-15,4 5-1 0,-2 2-1 0,2-1-2 0,-4 3-2 16,3 0 0-16,-1 0-2 0,2 3-3 0,0-1-2 0,-1 1-2 0,1 0-4 15,2-1-3-15,-1 4-3 0,1-2-1 0,2 1 0 0,-1-1 0 16,2 3 2-16,-4-2 0 0,4-1-1 0,0 1 0 0,-2-1 2 0,2 0 2 16,2 1 3-16,-3-4 0 0,3 2 2 0,-1 0 2 0,1-3 2 15,-3 1 1-15,3-1-1 0,-1-3 0 0,0 3-2 0,-1-3 0 0,-1-2 0 16,-1 1 0-16,4-3-1 0,-3-1-2 0,1-1 1 16,0-1-1-16,0 0 0 0,-1-2 1 0,1-1-1 0,-1 0 2 0,-1-1 1 15,2-4 3-15,-2 1 3 0,-3-1 2 0,2-1 5 0,-3-1 2 16,0 1 4-16,-2-3 1 0,-4 0 1 0,0-1 0 0,-4 0 0 0,-3 0 0 15,0 0-1-15,-5-1 1 0,-3-1-2 0,-2 0-4 0,-3 0-1 0,-4 1-7 16,-2-2-6-16,-3-3-13 0,-2 4-19 0,-4-3-21 0,-1 1-22 16,-4-2-33-16,-4 0-37 0,1 0-68 0,-6 0-81 0,-1 0-96 15,-4-3-100-15,1 1-56 0,-1 0-32 0,-4-1-16 0</inkml:trace>
  <inkml:trace contextRef="#ctx0" brushRef="#br0" timeOffset="57814.2203">18520 8064 455 0,'-2'-6'580'0,"1"1"-1"0,-1 1-3 0,2-1-106 0,-1 2-154 0,1 0-88 16,-2 0-56-16,2 1-34 0,0 1-22 0,0 1-17 0,0 0-15 15,0 0-14-15,0 0-16 0,0 0-17 0,0 0-15 0,2 3-13 0,-1 0-14 16,1 0-7-16,1 0-6 0,2 3-1 0,-2 0-2 0,5 2 1 15,-2 2 2-15,2 1 2 0,0 1 4 0,4 1 3 0,-2 3 6 0,1-1 3 16,2 4 3-16,0-1 3 0,1 1 1 0,-2 0 1 0,2 3 0 16,-1 0-4-16,0 1-9 0,3 0-8 0,-3 1-9 0,0-3-12 15,2 2-13-15,-3 0-16 0,1-1-16 0,-1-1-18 0,1-1-22 0,-1 0-22 16,0-1-26-16,-1-3-25 0,1 0-29 0,-2-2-25 0,0-2-24 0,0-1-17 16,0-3-12-16,-2 0 2 0,-1-3 8 0,0-3-47 15,0 0-73-15</inkml:trace>
  <inkml:trace contextRef="#ctx0" brushRef="#br0" timeOffset="58181.5352">18777 8148 208 0,'-5'-15'490'15,"0"3"-45"-15,2 1-70 0,-1 3-78 0,1 1-82 0,0-2-52 16,1 5-36-16,1 0-24 0,-1 0-19 0,0 3-15 0,2-1-15 16,0 2-15-16,-1 2-15 0,-2 0-11 0,3 4-9 0,0-2-7 0,-1 1-3 15,1 3-2-15,-2 2 1 0,0 1 4 0,-1 1 4 0,1 1 3 16,-1 3 5-16,0-1 4 0,0 3 1 0,-2 0 2 0,-2 2 0 0,0-3 0 15,1 4-1-15,-2-1 0 0,-1 1-2 0,-1-1 0 0,0 0-3 16,-1-1-4-16,-1 2-9 0,0-4-7 0,2 1-10 0,-3-2-12 16,0-1-10-16,2-1-13 0,1-2-13 0,-2-1-10 0,4-3-7 0,-2-1-10 15,1 1-8-15,1-3-10 0,0-2-8 0,0 1-6 0,-1-4-4 16,3 0-1-16,-1-2-2 0,-1-1 5 0,-1-2 9 0,3-2 13 0,-1 2 18 16,2-2 21-16,1-2 20 0,-4-1 25 0,5 0 26 0,0-2 26 15,-2 2 29-15,2-2 24 0,1 2 24 0,0 2 26 0,2-2 29 16,-1 2 22-16,1 1 18 0,0-1 10 0,1 1 4 0,-1 0-2 0,4 2-8 15,-3 0-11-15,2 2-13 0,2 0-12 0,0-1-11 0,3 2-14 16,-2-1-13-16,2 1-15 0,2-1-16 0,4 2-16 0,-1-1-18 0,2-1-12 16,1 1-10-16,4 1-8 0,1 1-8 0,0-2-10 0,2 0-11 15,3 1-23-15,0-1-28 0,3-1-44 0,2 1-51 0,1 2-109 0,5-5-135 16,-1 3-98-16,1-3-76 0,3 0-40 0,2 0-22 0,1-2-13 16</inkml:trace>
  <inkml:trace contextRef="#ctx0" brushRef="#br0" timeOffset="63448.4885">21950 8103 421 0,'-2'-1'525'0,"1"-3"-44"0,-1 3-67 0,2-1-85 0,-1 2-95 0,1-2-57 0,-2-1-38 0,0 3-23 0,2 0-15 0,-1-2-11 0,1 2-9 16,0 0-9-16,0 0-9 0,0 0-9 0,0 0-8 0,0 0-7 16,0 0-5-16,0 0-3 0,0 0-4 0,0 0-3 0,0 0 0 0,0 0 1 15,0 0-1-15,0 0 2 0,0 0 1 0,0 0 1 0,0 0 1 16,0 0-1-16,0 0 0 0,0 0-2 0,0 0 0 0,0 0-3 16,0 0-3-16,0 0-2 0,0 0-2 0,0 0-2 0,0 0-4 0,0 0-2 15,0 0-4-15,0 0-3 0,0 0-3 0,0 0-2 0,0 0-2 16,0 0-3-16,0 0-2 0,1 2-3 0,-1-2 1 0,4 0-1 0,-3 3 1 15,1-1 0-15,-1 0 2 0,3-1 1 0,1 3 0 0,-2-2 2 16,3 2 2-16,-2 1 2 0,3 0 0 0,1 1 3 0,-2 1 4 0,3 1 0 16,0-1 1-16,0 3 2 0,2-3 0 0,-1 3-1 0,-1 0 0 15,4 1-6-15,-4 1-8 0,2-2-8 0,0 2-8 0,-1 0-12 0,0 2-11 16,2-2-15-16,-3 0-15 0,1 1-17 0,1-1-18 0,-1 0-21 16,-2 0-24-16,1-1-25 0,-1 0-30 0,-2-2-30 0,2-1-30 15,0 0-51-15,-2 0-61 0,-1-2-41 0,0-1-32 0,0-1-16 16</inkml:trace>
  <inkml:trace contextRef="#ctx0" brushRef="#br0" timeOffset="63721.8887">22227 8022 178 0,'-2'-2'544'0,"1"-3"9"0,-3 3-60 0,3-1-95 0,-1 1-87 0,2 1-83 16,-2 1-53-16,2 0-42 0,0 0-29 0,-3 0-24 0,3 0-21 15,-1 1-16-15,-3 1-12 0,3 1-11 0,-3-1-8 0,0 3-6 16,0-2-7-16,-1 3-4 0,0 3 0 0,-2-1-1 0,0 2 3 0,-1 0 3 16,-2 2 5-16,1 0 6 0,-1 2 5 0,1 0 4 0,-3 1 3 15,2 1-1-15,0 0 0 0,-1 1-3 0,0 0 0 0,2-2 0 16,-1 2-2-16,1-1-2 0,1-1-5 0,0-1-7 0,-1 0-10 0,2-1-9 16,1-1-14-16,-1 1-14 0,1-3-15 0,2 1-18 0,0-4-23 15,0 1-26-15,0-1-19 0,3 0-16 0,-3-3-12 0,3-1-10 0,-1 2-17 16,2-5-16-16,0 0-21 0,0 0-26 0,0 0-30 0,0 0-33 15,-1 0-31-15,-4-4-27 0</inkml:trace>
  <inkml:trace contextRef="#ctx0" brushRef="#br0" timeOffset="63997.8683">21893 8266 228 0,'-6'-3'375'16,"1"0"-36"-16,0 0-48 0,0 2-36 0,-1-1-27 0,2 2-18 0,0-1-15 16,1 0-12-16,0 1-14 0,1 0-11 0,-1 0-11 0,3 0-12 15,0 0-13-15,0 0-13 0,0 0-13 0,0 0-13 0,0 0-11 0,0 0-9 16,0 0-7-16,0 0-5 0,0 0-5 0,0 0-2 15,2 0-2-15,-1 0 0 0,3 0 0 0,-3 0-1 0,4 0 1 0,0 0 0 16,2 0-3-16,1 0-2 0,2-2-2 0,4 0-4 0,-1 1-1 16,1-1-4-16,5 0-4 0,1-1-2 0,1-1-2 0,1 0-2 0,4 0-4 15,-3 0-1-15,2 1-5 0,0-2-2 0,1 3-2 0,0-4-1 16,-3 4-1-16,1-3 1 0,-3 3 0 0,1-3 2 0,-4 2 0 0,-2-1 3 16,0-1 0-16,-5 2 3 0,2 1 3 0,-4-2 0 0,-1 3 1 15,-3-1 1-15,3 2-1 0,-5-2 0 0,0-1-3 0,-1 3-4 0,-1 0-10 16,-1 0-18-16,0 0-26 0,0 0-30 0,0 0-38 0,0 0-51 15,-1 5-55-15,1-3-111 0,-4 1-134 0,0 1-78 0,-2 2-47 0,-1 0-24 16,1 2-12-16</inkml:trace>
  <inkml:trace contextRef="#ctx0" brushRef="#br0" timeOffset="66649.43">23431 7919 162 0,'2'-3'438'0,"-2"2"-53"0,0 0-53 0,1-2-53 0,-1 0-36 0,2 3-28 16,-2-2-19-16,1-1-13 0,-1 2-10 0,2-1-7 0,0 1-11 0,-2 1-11 15,0-2-11-15,0 1-11 0,0 1-9 0,0 0-8 0,0 0-8 16,0 0-7-16,0 0-7 0,0 0-4 0,0 0-8 0,0 0-8 0,0 0-8 16,0 0-8-16,0 0-8 0,0 0-12 0,0 0-8 0,0 0-9 15,0 3-7-15,0-2-5 0,-2 2-4 0,2 0-1 0,-2 2-2 16,2 0-2-16,0 3 2 0,-1 0 0 0,-1 0 2 0,2 3 0 0,-1 1 5 16,1 0 3-16,-2 2 3 0,0 0 4 0,2 1 2 0,-1-1 0 15,-1 3 2-15,1-2-1 0,1 2 0 0,-2-3 0 0,0 1 2 0,2 1 0 16,0-1 0-16,0 0-2 0,0-1 0 0,0-1-1 0,2 0-3 15,0-1-4-15,-1-1-6 0,2 1-7 0,1-3-8 0,-3-1-10 16,4 0-12-16,-2-1-10 0,2-1-17 0,3-1-15 0,-4-3-22 0,3 3-25 16,-1-3-30-16,3-2-34 0,3 0-45 0,-3-2-50 0,4-1-77 15,-4-1-86-15,4-4-56 0,0 0-38 0,-4-2-15 0</inkml:trace>
  <inkml:trace contextRef="#ctx0" brushRef="#br0" timeOffset="66955.2279">23469 7579 352 0,'-6'-3'552'0,"-1"0"2"0,2 0-1 0,1 3-107 0,-1 0-164 0,4-3-99 16,-3 3-66-16,3 0-40 0,-1 3-27 0,1-3-17 0,1 0-15 16,-2 3-11-16,2 2-9 0,0-1-6 0,0 2-5 0,0 0 0 0,0 2-2 15,2-2 3-15,-2 2 3 0,1 0 3 0,2 0 4 0,-1 0 2 16,0 0 1-16,1 1 1 0,0-1 2 0,1-1 0 0,0-1 4 15,-1-1 3-15,2 1 4 0,-2-2 4 0,0-1 5 0,2 0 4 0,-2 1 3 16,3-4 6-16,-1 0 6 0,1 0 8 0,-1-4 8 0,0 1 10 0,0 0 8 16,1-1 6-16,-1-2 6 0,-1 0 2 0,1-3 2 0,0 1-1 15,-2-1 0-15,0 3-4 0,2-6 0 0,-5 3-5 0,0-1-5 0,0 0-9 16,-2 2-12-16,-1 0-13 0,0-1-14 0,-2 0-17 0,2 4-21 16,-2-2-28-16,-1 2-33 0,-2 2-42 0,-1 2-49 0,-3 1-77 15,0 1-91-15,-1 5-108 0,-4-2-118 0,1 6-59 0,-3-1-33 16,2 3-16-16,-1 1-9 0</inkml:trace>
  <inkml:trace contextRef="#ctx0" brushRef="#br0" timeOffset="68014.7653">25262 7896 14 0,'0'-3'562'0,"-2"1"-2"0,0 1-6 0,2-1-91 0,-1-1-136 15,-1 1-80-15,2 1-58 0,-1 0-34 0,1 1-22 0,0 0-19 16,0 0-15-16,0 0-15 0,0 0-16 0,0 0-16 0,0 0-17 0,0 0-17 15,0 0-15-15,0 0-11 0,0 1-9 0,0 2-4 0,0 0-4 0,0 0-1 16,0 0 2-16,0 2-1 0,1 1 2 0,-1 0 2 0,2 2 2 16,-1 1 4-16,-1-1 4 0,4 3 5 0,-3-1 5 0,1 2 5 15,1 0 1-15,-1 1 3 0,0 3 1 0,2-3 1 0,-4 4 2 0,1-2-1 16,1-1-1-16,-2 2 0 0,1 1 1 0,-1-3 1 0,0 1-2 0,0 0-1 16,0 2-1-16,0-3-2 0,-1 0 0 0,1-2 0 0,-3 1-2 15,1-1-1-15,-2 0-1 0,0 0 0 0,1-4 0 0,-2 1 3 16,2-2-1-16,-2 0 3 0,0 1 3 0,-2-3 3 0,1 2 4 0,-4-4 0 15,0 1-3-15,0-1-8 0,-2-1-8 0,-2-2-15 0,1 0-15 16,-2 0-25-16,-1 0-25 0,-1-2-34 0,1-1-35 0,-2 0-86 16,4-1-105-16,-2-3-87 0,0 0-78 0,2-1-41 0,3 1-22 0,-3-4-6 15</inkml:trace>
  <inkml:trace contextRef="#ctx0" brushRef="#br0" timeOffset="68391.7357">25208 7628 478 0,'0'-8'586'0,"0"2"9"0,0 0-78 15,0 0-119-15,0 1-94 0,0 1-76 0,0-1-47 0,0 2-33 0,0 0-22 16,0 0-17-16,0 0-17 0,0 2-19 0,0 1-18 0,0 0-18 15,0 0-16-15,0 0-13 0,0 0-13 0,0 0-15 0,0 0-5 0,0 0-7 16,0 0-2-16,0 1-2 0,0 2 1 0,0-1 3 0,0 0 0 16,0 2 4-16,0-1 2 0,0 0 4 0,0 1 4 0,0 1 3 0,0-3 4 15,0 2 4-15,0-1 4 0,2 2 1 0,-2-1 0 0,0-3 4 16,2 2 1-16,-2 1 3 0,2-4 3 0,-1 3 3 0,-1-2 5 16,0-1 4-16,0 0 5 0,0 0 4 0,2 0 3 0,0-1 1 15,-1 1 2-15,3-3 1 0,-1-1 3 0,-2 1 3 0,3 0 1 0,-3-1 1 16,2 1 0-16,1-2-2 0,-2 1-3 0,1 1-3 0,-1-2-4 15,0 2-6-15,-1-1-4 0,-1-1-5 0,2 2-11 0,0 0-11 0,-2 2-23 16,0-1-29-16,0 2-38 0,0 0-41 0,-4 0-54 0,1 0-59 16,-2 3-109-16,-1 0-132 0,0 0-75 0,-4 3-43 0,2 2-23 0,-1 0-12 15</inkml:trace>
  <inkml:trace contextRef="#ctx0" brushRef="#br0" timeOffset="74580.941">23591 9189 459 0,'1'-5'493'0,"-1"2"-66"0,2 0-105 0,0 0-74 0,-2 0-55 0,0 2-35 0,1-1-23 0,-1-1-11 0,0 3-5 16,0 0-3-16,0 0-3 0,0 0-3 0,0 0-4 0,0 0-5 0,0 0-4 15,0 0-7-15,0 0-7 0,0 0-6 0,0 0-3 0,0 0-5 16,0 0-1-16,-1-1-4 0,1 1-3 0,0 0-5 0,0 0-3 15,0 0-5-15,0 0-6 0,0 0-6 0,0 0-5 0,0 0-5 0,0 0-6 16,0 0-5-16,0 0-5 0,0 0-5 0,0 0-6 0,1 0-4 16,3 0-3-16,1 0-1 0,0 0-2 0,3 0-1 0,4 0-3 15,-2-2-2-15,3 2-4 0,4 0-4 0,1 0-5 0,1 0-4 0,3 0-3 16,-1 0-4-16,2 0-4 0,1 0-2 0,1 0-3 0,0 2-2 0,-2-1-5 16,2-1-1-16,-1 2-3 0,-1-1-1 0,-2 1 0 0,1-1 3 15,-2 1 1-15,-4-1 4 0,3 0 3 0,-6 1 3 0,1-2 4 0,-3 2 4 16,0-1 2-16,-3-1-1 0,-1 2 3 0,-4-1 2 0,0-1 1 15,-1 2 3-15,-2-2 1 0,-4 0 4 0,0 0 0 0,-1 0 2 0,-3 0 4 16,-5 0 2-16,0 0 4 0,-2 0 3 0,-1 0 3 0,-5 0 5 16,4 0 5-16,-5 0 4 0,-2 0 3 0,2 0 3 0,0-2 4 15,-2 2 4-15,0-1 2 0,1-1 3 0,-1 2 1 0,3-1 1 0,-1-1-1 16,0 2-1-16,3-2-2 0,-1 2-2 0,3-1-2 0,2 0 0 16,0 1-4-16,3-2 0 0,3 1-2 0,-2 1-4 0,3-2-3 0,1 2-5 15,4 0-6-15,0 0-3 0,1 0-5 0,2 0-1 16,0 0-2-16,0 0 1 0,2 0-2 0,1 0 0 0,4 0-1 0,1 0-2 15,-1 2-1-15,4-2-3 0,-1 1 1 0,4 1-1 0,1-2 2 0,0 1 2 16,1 0 2-16,1-1 1 0,-1 0 0 0,2 0 1 0,-1 0-2 0,0 0 0 16,1 0 0-16,-2 0 1 0,1 0 3 0,-3 0 2 15,0 0 4-15,-3 0 3 0,2 2 6 0,-2-2 1 0,-3 0 4 0,-1 0 3 16,-3 0 2-16,2 0 3 0,-3 0-1 0,-3 0 2 0,-3 0 1 16,-3 0-2-16,2 0-2 0,-4 2-11 0,-4-1-15 0,-2-1-30 0,-2 2-33 15,-3-1-84-15,-2 1-108 0,0-2-93 0,-6 3-87 0,2-1-44 16,-4 0-26-16</inkml:trace>
  <inkml:trace contextRef="#ctx0" brushRef="#br0" timeOffset="80400.6046">25197 7996 195 0,'0'0'190'0,"0"0"-29"0,0 0-23 0,0 0-19 0,0 0-11 0,0 0-7 16,0 0-6-16,0 0-7 0,0 0-5 0,0 0-10 0,0 0-9 15,0 0-9-15,0 0-7 0,0 0-5 0,0 0-6 0,0 0-5 0,0 0-3 16,0 0-2-16,0 0 0 0,0 0-1 0,0 0 0 0,0 0-2 16,0 0 1-16,0 0 0 0,0 0-1 0,0 0 0 0,0 0 1 15,0 0-1-15,0 0-1 0,0 0 0 0,0 0-3 0,1-2-1 0,-1 2-2 16,0 0-2-16,0 0-2 0,0 0-2 0,0 0 0 0,2 0-2 15,0 0-2-15,-2 0-1 0,0 0-1 0,1 0-1 0,1 0-2 0,-1 0-3 16,3 0-4-16,-2 0-8 0,0 0-9 0,-1 0-12 0,3 0-14 16,-1 0-17-16,2 0-18 0,-4 0-20 0,4 0-24 0,-2 0-26 15,3 0-25-15,-3 0-25 0,2 0-28 0,0 0-32 0,2 0-45 0</inkml:trace>
  <inkml:trace contextRef="#ctx0" brushRef="#br0" timeOffset="80662.5813">25535 7932 345 0,'0'0'389'16,"0"0"-57"-16,0 0-62 0,0 0-47 0,0 0-38 0,0 0-26 0,0 0-21 16,0 0-17-16,0 0-19 0,-3 0-13 0,1 0-15 0,1 0-10 15,-3 1-7-15,0 1-7 0,0-1-2 0,-3 1-3 0,0 0-3 16,-2 3 0-16,-4-2-2 0,2 0 2 0,-3 3 1 0,-3 0 2 0,-4-1 3 15,2 2 2-15,-3-1-1 0,-3 2 0 0,0-1-2 0,-2 0-1 16,-1 1-3-16,-4 1-4 0,-2-2-3 0,0 1-12 0,-5 1-19 0,0 0-27 16,-7-1-31-16,-2 2-51 0,0 1-58 0,-4-3-105 0,-4 4-132 15,2-2-76-15,-3 0-53 0,2-1-30 0,-2 1-20 0</inkml:trace>
  <inkml:trace contextRef="#ctx0" brushRef="#br0" timeOffset="81265.3028">24079 7831 68 0,'0'-1'537'0,"0"-1"3"0,0 2-78 0,0 0-116 0,0-1-82 0,0 1-62 0,0 0-36 0,0 0-27 16,0 0-18-16,0 0-18 0,0 0-14 0,0 0-16 0,0 0-14 15,0 0-14-15,0 0-15 0,0 0-13 0,0 0-11 0,0 0-13 0,0 0-6 16,0 1-3-16,0 2-4 0,0-1-1 0,0 1 0 0,0 0-1 16,0 1 2-16,0 1 1 0,0 0 2 0,0 2 1 0,0 3 4 0,0-4 4 15,0 3 4-15,0 0 5 0,0 2 2 0,0-1 3 0,0 3 2 16,0-3 1-16,0 2 2 0,0 1 0 0,0-1-1 0,0-1 0 0,-1 2 0 16,1-1 2-16,-2 0-2 0,0 0 0 0,1-1 0 0,-1-1 1 15,-1-1 1-15,1 0-2 0,-1-1-1 0,0 0 0 0,-3-1-1 0,3 0-1 16,0-1 1-16,-4-1 1 0,2-1-5 0,-3 1-11 0,-1-3-13 15,1 3-16-15,-1-3-19 0,-4 1-22 0,0 0-23 0,1-3-26 0,-1 0-44 16,0 0-52-16,-2-3-82 0,0 0-99 0,1 0-64 0,0-3-46 16,0-2-18-16</inkml:trace>
  <inkml:trace contextRef="#ctx0" brushRef="#br0" timeOffset="81431.7347">23886 7616 3 0,'2'-2'562'0,"-1"-4"9"16,3 4-37-16,-3-1-59 0,-1 2-100 0,4-1-121 0,-4 1-72 0,1-1-48 16,-1 1-33-16,2 1-22 0,-1 0-22 0,-1 0-17 0,0 0-18 15,2 0-15-15,1 0-18 0,-2 1-17 0,2 1-20 0,-1-1-20 0,0 1-23 16,-1-1-22-16,3 2-26 0,-3-1-28 0,1 4-39 0,-1-4-45 16,3 3-78-16,-3-2-95 0,1 1-59 0,-1 0-41 0</inkml:trace>
  <inkml:trace contextRef="#ctx0" brushRef="#br0" timeOffset="81688.3288">24346 7865 149 0,'0'0'581'0,"-1"-2"9"15,1-1 10-15,-2 3-99 0,0-2-152 0,2 1-95 0,-1 1-69 16,-1-1-43-16,1 1-31 0,-3 0-21 0,0 0-19 0,1 0-17 0,-2 0-19 16,0 1-14-16,0 0-13 0,-3 2-10 0,-1 1-8 0,-2 1-4 15,-2 0-1-15,-1 2 0 0,-2 1 0 0,-3 1 1 0,1 0-1 0,-5 1-6 16,0 3-11-16,-4-1-16 0,-2 1-23 0,-1 2-34 0,-5 0-40 16,1 2-99-16,-7 2-128 0,0-1-86 0,-7 0-63 0,2 2-32 15,-6 0-19-15</inkml:trace>
  <inkml:trace contextRef="#ctx0" brushRef="#br0" timeOffset="82431.5957">22637 7766 434 0,'0'0'466'0,"0"0"-73"0,0-1-71 0,0 1-73 0,0 0-46 15,0-1-28-15,0 1-21 0,0-3-15 0,-1 3-12 0,1 0-11 0,0 0-11 16,0 0-13-16,0 0-10 0,0 0-11 0,-2 0-10 0,2 0-9 16,0 0-8-16,0 0-8 0,0 0-7 0,0 0-8 0,0 0-6 15,0 0-7-15,0 0-8 0,0 0-9 0,0 0-6 0,0 0-6 0,0 3-4 16,0-1-3-16,0 1-3 0,0 1 0 0,0 1-1 0,0-1 1 16,0 2 3-16,0 1 4 0,0 1 4 0,0 2 3 0,0 1 5 15,0-2 6-15,0 4 5 0,0 1 5 0,0 1 4 0,0 0 2 0,0 0 3 16,-1-1 3-16,1 3-1 0,-2 0 1 0,-1-1 0 0,3-2 0 0,-3 2-1 15,2 0 0-15,-1-2-2 0,0 0 1 0,-1-1-1 16,2-1-1-16,-3 1-1 0,1-4-1 0,0 1 2 0,-2-3 1 0,-1 2 1 16,3-3 2-16,0 0 1 0,-4-1-1 0,2-2-4 0,1 0-7 0,-5-2-13 15,0 0-15-15,1-2-17 0,-1 0-22 0,0-2-29 0,-3-2-32 16,0 0-53-16,1 0-65 0,0-3-88 0,-2-2-98 0,2-3-65 16,1 1-46-16,0-2-20 0</inkml:trace>
  <inkml:trace contextRef="#ctx0" brushRef="#br0" timeOffset="82711.7972">22521 7519 122 0,'0'0'532'0,"0"0"-4"16,0 0-7-16,1 2-104 0,-1-2-154 0,0 0-95 0,2 1-67 0,-1 1-38 15,-1-2-23-15,2 1-14 0,0 1-10 0,-2-1-5 0,1 0-9 16,1 1-6-16,-1 0-3 0,1 1-2 0,1-3-2 0,0 4 4 0,-1-1 2 15,-1-1 5-15,2-1 6 0,-1 2 3 0,0-2 5 0,-1 2 7 16,2-3 7-16,-1 0 7 0,1 3 7 0,-1-3 8 0,0 0 6 16,-1-3 5-16,2 3 3 0,0 0 2 0,-1-4 2 0,-1 3 0 0,2-2 2 15,1-1-1-15,-1 2-3 0,0-1-3 0,0-2-7 0,-1 2-5 0,0-1-8 16,-1 1-8-16,1-2-9 0,-1 2-8 0,-1 0-9 0,0 0-12 16,0 0-11-16,0 0-20 0,0 3-25 0,-1-1-24 0,-1 1-27 15,1 1-28-15,-3 1-32 0,-1-1-44 0,1 2-49 0,-3 2-91 16,0 1-107-16,-1 0-63 0,-2 3-41 0,-1-1-14 0</inkml:trace>
  <inkml:trace contextRef="#ctx0" brushRef="#br0" timeOffset="83024.6921">22857 7872 374 0,'0'-2'402'0,"0"2"-96"15,0 0-70-15,0 0-57 0,0 0-41 0,0 0-32 0,0 0-20 16,0 0-17-16,0 0-11 0,0 0-14 0,0 0-7 0,-1 2-6 0,-1-2-2 15,-1 1-2-15,0 2 2 0,-1 0-1 0,-3 1 2 0,1 1 0 0,-6 1 4 16,2 2 6-16,-3 1 3 0,-4-1 5 0,-1 4-3 0,-3 0-5 16,-4-1-21-16,-2 3-29 0,2 1-47 0,-7 0-59 0,-2 0-102 15,1 3-124-15,-6 0-72 0,1-1-46 0,-4 2-29 0</inkml:trace>
  <inkml:trace contextRef="#ctx0" brushRef="#br0" timeOffset="84579.2526">22182 9215 357 0,'0'-5'500'0,"0"-2"-46"0,0 3-70 0,-1-1-80 0,1 1-85 16,-2 0-54-16,0 2-37 0,2-1-23 0,-1 0-12 0,-2 1-10 15,3 2-7-15,0 0-7 0,0 0-11 0,0 0-9 0,0 0-12 16,0 0-12-16,0 0-15 0,-1 0-10 0,1 0-10 0,-4 2-5 0,3 0-2 16,-1-1 3-16,-1 2 2 0,-2 2 6 0,0-1 1 0,0 2 6 15,0 1 6-15,-4 2 4 0,1 3 4 0,0-1 3 0,-2 2 3 0,-2 2 4 16,0 2 3-16,2 3 1 0,-2-1 1 0,-1 3-3 0,4 2-4 16,-3 1-1-16,0 1-3 0,2 2-1 0,1 1-3 0,-2 1 0 0,1 4-1 15,2-1-2-15,1 0-2 0,0 1-2 0,2 1-2 0,2 1-2 16,0 0 1-16,1-2-2 0,1 3-1 0,1 0 2 0,1-2 0 15,3 1 3-15,-1 1 2 0,2-1 1 0,1-2 1 0,2 2 2 16,0-4 1-16,3 2 3 0,1-3 2 0,0 0 1 0,0-2 2 0,2-2 0 16,1 1 2-16,0-4 0 0,1-3-4 0,2 0-2 0,0-3-2 0,-2-2-3 15,3-3-4-15,1 1-6 0,-2-4-7 0,3-3-6 0,-2-2-8 16,3 0-7-16,-2-5-8 0,1 0-7 0,1-5-7 0,2 0-7 16,-2-5-8-16,-1 0-5 0,1-4-3 0,-2-1-7 0,-1-1-6 0,2-4-3 15,-1-4 0-15,-4 2-2 0,5-4 1 0,-7-1 3 0,3-1 3 16,-2-2 7-16,0-2 7 0,-2 1 10 0,1-2 9 0,-3 1 8 15,0-4 9-15,-1 4 13 0,-2-4 14 0,-2 4 13 0,2-2 12 0,-2 0 11 16,-3 1 11-16,2 1 8 0,-2 1 6 0,-1-1 5 0,0 0 3 0,-1 2 4 16,-1 0 3-16,0 4 1 0,0-3 1 0,-1 3-2 0,1 1-2 15,-2 1-3-15,0 1-1 0,-1 2-3 0,2 2-3 0,-1 0 0 0,0 1 0 16,-1 4-2-16,1-1-2 0,2 3-4 0,-1 0-4 0,-1 3-5 16,2 0-5-16,-1 1-5 0,1 2-6 0,-3 0-7 0,1 3-5 15,2-1-7-15,-1 1-8 0,-1 1-9 0,2 1-9 0,0 1-6 16,0 0-4-16,-1 1-3 0,-3 1-2 0,3 1 0 0,-2 1 1 0,-2 1 0 15,1 1 3-15,0 1 3 0,-4 2 4 0,0 1 5 0,2 2 4 16,-2 0 7-16,-3 2 6 0,1 1 4 0,2-1 3 0,-2 3 2 0,-2 2 1 16,3-3 0-16,-4 2 1 0,4 0 1 0,-4 1-1 0,4-2 0 15,1-1 0-15,-2-1 1 0,1 0-2 0,-1 1 1 0,4-5 1 0,-1 2 3 16,1-3 1-16,2-2 4 0,0 1 5 0,0-4 5 0,0-2 6 16,3 2 7-16,-3-1 6 0,4-4 2 0,0 0-3 0,0 0-2 0,0-2-2 15,0-3-3-15,4 0-3 0,-1-5-5 0,0 0-6 0,4-2-7 16,-3-3-5-16,5-1-9 0,-2-3-8 0,1-1-8 0,2 0-8 15,0-1-1-15,-2 0 0 0,4 0 4 0,-2 0 6 0,-2 2 7 0,2-1 6 16,-1 3 8-16,-1 1 6 0,0 1 4 0,0 1 4 0,-2 2 1 16,1 2 0-16,-3 2-3 0,1-1-5 0,0 5-2 0,-2-2-4 15,5 2-4-15,-3 4-6 0,1 0-6 0,1 0-7 0,0 4-5 0,1 1-4 16,2 0-2-16,-1 4-1 0,4 1-5 0,0 3-7 0,1 1-11 16,-2 3-14-16,4 1-21 0,-2 2-27 0,2 0-41 0,-2 4-50 0,4-2-72 15,-4 2-82-15,2 0-86 0,-3 0-86 0,0-2-48 0,0 0-26 16,-1-2-11-16</inkml:trace>
  <inkml:trace contextRef="#ctx0" brushRef="#br0" timeOffset="85063.4018">21953 9259 288 0,'0'-4'550'0,"0"0"11"0,0 2-61 0,0-1-98 0,-1 1-89 0,-1 1-87 15,2 1-58-15,0 0-44 0,0 0-31 0,0 0-24 0,0 0-18 16,-2 1-14-16,1-1-11 0,-1 2-11 0,-1 1-11 0,-2 1-9 0,-1 2-6 16,2 0-6-16,-3 3-1 0,-1 2 1 0,-3 1 2 0,2 1 4 15,-3 1 3-15,2 1 6 0,-3 2 3 0,0 2 2 0,1-3 2 0,-1 2-1 16,0-1 0-16,2 0-1 0,1 0 0 0,0-2 0 0,2-1-1 16,0-2 1-16,0 0 2 0,0-2 3 0,3-1 3 0,0-1 5 15,2-2 6-15,-2-1 9 0,2-1 8 0,2 0 10 0,-2-2 9 16,1-1 6-16,2-1 2 0,0 0 1 0,2-3-3 0,1 0-6 0,0-3-6 15,2-1-8-15,-1-4-9 0,5 1-7 0,0-4-8 0,3 0-10 0,1-2-12 16,3-2-11-16,2 1-11 0,0-2-6 0,4 1-5 0,0 2-1 16,2-2 0-16,0 2 2 0,1 1 2 0,0 2 5 0,1 1 3 15,-2 2 0-15,3 2 2 0,-1 0-1 0,1 6 2 0,0-1-1 0,-2 4-5 16,0 3-10-16,0 1-19 0,1 5-24 0,0 1-44 0,-3 4-52 16,1 3-100-16,-2 3-122 0,0 3-78 0,-1 1-56 0,-2 3-28 15,0 1-16-15</inkml:trace>
  <inkml:trace contextRef="#ctx0" brushRef="#br0" timeOffset="87279.4802">21942 8422 45 0,'0'-4'203'0,"0"-1"-23"0,2-1-11 0,-2 2-1 0,1-1 3 0,-1 2 3 0,0-2 5 0,2 0-1 0,-2 2-5 0,0-1-4 16,0 0-9-16,0 1-5 0,0 1-8 0,0-1-12 0,0 2-15 15,0 1-15-15,0 0-16 0,0 0-16 0,0 0-16 0,0 0-14 0,0 0-16 16,0 0-12-16,0 0-12 0,0 1-10 0,0 2-6 0,-2-1-4 16,2 3-1-16,-1 0-1 0,1 2 1 0,-2 0 1 0,0 3 2 15,-1 1 3-15,0 3 2 0,-1 2 3 0,1 3 4 0,-2 1 2 16,1 3 2-16,0 0 2 0,-3 6 0 0,1 0-1 0,0 2-5 0,-1 0 1 16,-1 4-1-16,2 1 0 0,-2 0 3 0,0 2 3 0,4 1 1 0,-4 0 4 15,2-2 3-15,-1 2 3 0,2-1 2 0,2-2 0 0,-2 0 2 16,2-2 2-16,1 0-1 0,-1-5-4 0,1 0-3 0,0-2-8 15,0-2-8-15,2-2-9 0,-1-3-6 0,-1-3-8 0,2-2-8 0,0-2-3 16,0-3-2-16,0 0-14 0,0-3-20 0,0-4-27 0,0-1-33 16,0-2-38-16,2-2-38 0,-1-1-42 0,3-6-41 0,-2 1-48 15,1-4-50-15,2-5-37 0</inkml:trace>
  <inkml:trace contextRef="#ctx0" brushRef="#br0" timeOffset="87846.662">21975 8350 448 0,'0'-9'544'0,"0"0"9"0,0 2-76 16,0 0-121-16,0 0-91 0,0 2-73 0,2 0-44 0,0 0-29 15,-1 2-19-15,2-1-17 0,2 1-16 0,1 0-14 0,0 1-13 16,4-1-13-16,4 1-11 0,2 0-10 0,5 0-7 0,1 1-5 16,3-1-5-16,7-1-7 0,1 2-6 0,6-1-4 0,1 1-1 0,1-1-2 15,5 2 2-15,-2 0 1 0,5 0 1 0,0 0 1 0,0 2 0 16,2-1 0-16,-1-1 2 0,-1 2 0 0,2-1 3 0,-2-1 2 0,2 2 2 15,-4-1 2-15,0-1 5 0,-1 0 4 0,-3 0 9 0,-1 0 4 16,0 0 6-16,-6 0 4 0,-1 0 5 0,-3 0 6 0,-2-1 7 0,-4-1 5 16,-2 2 5-16,-4-1 5 0,-4-1 6 0,0 2 6 0,-5 0 5 15,-3 0 0-15,3 0 0 0,-5 0-3 0,-1 0-5 0,-2 0-4 16,1 0-7-16,-3 0-11 0,3 0-10 0,-4 0-11 0,1 2-10 0,2-1-8 16,-3-1-7-16,0 3-7 0,0-1-3 0,-3 2-3 0,2 1-2 15,-1 1 0-15,0 1 1 0,1 3 0 0,-3 0 4 0,1 2 3 0,0 1 5 16,0 0 6-16,0 2 3 0,1 4 5 0,0-1 0 0,-2 1 0 15,2 0 1-15,1 5-2 0,-1-1-1 0,2 0-2 0,-1 1-1 0,1 3-2 16,0-3 0-16,0 5-4 0,0-1-2 0,0 0-2 0,-2 3-1 16,0-2 2-16,2 1 1 0,-1 2 2 0,-1-1 2 0,1 1 2 15,-3-2 2-15,1 3 2 0,2-1 2 0,-4-2 1 0,0 4 2 0,1-3 1 16,0 1 5-16,-2-4 1 0,1 1 1 0,0 1 1 0,-2-4-3 16,0 1-1-16,3 1-1 0,-3-5-1 0,1 1-1 0,-2 1-1 0,2-4-2 15,-1-2 1-15,2 1-1 0,-1-2 2 0,-1-3-1 0,0 2 0 16,1-2-1-16,-1-2 2 0,1-1 1 0,-2-2 1 0,2-2 1 15,-1 2 2-15,-2-3 1 0,1 0 1 0,-1-2-1 0,-1 2 1 0,-2-2 1 16,-1-1 1-16,-3-2-1 0,-2 2 2 0,1-1 0 0,-3-2-1 16,-3 2-1-16,0-3-2 0,-4 2-2 0,-1-2 2 0,-2 1-1 0,-4-1 1 15,-2 0 3-15,-5 0 1 0,0 0-1 0,-4 0 2 0,-3 0 1 16,-6-1-1-16,-3 1 0 0,-5-2-1 0,-1 2-6 0,-5-1-7 0,-2-1-14 16,-4 2-17-16,1 0-26 0,-2 0-28 0,-1 0-30 0,-1 0-28 15,4 0-56-15,0 0-68 0,-1 0-103 0,6 0-119 0,-1 0-66 16,5 0-40-16,5 0-18 0,2-3-5 0</inkml:trace>
  <inkml:trace contextRef="#ctx0" brushRef="#br0" timeOffset="90236.4759">23769 9353 68 0,'0'-4'151'0,"0"4"-31"0,0 0-27 0,0 0-28 0,0 0-27 0,0 0-19 0,0 0-17 0,0 0-8 16,0 0-6-16,0 0-4 0,2 0-7 0,0 2-2 0,-2 0 2 15,1-2-2-15,1 3-2 0,-1-3-8 0,3 4-10 0,-3-1-11 0,4-1-15 16,-1 1-26-16</inkml:trace>
  <inkml:trace contextRef="#ctx0" brushRef="#br0" timeOffset="90462.7246">25170 9456 174 0,'-3'-3'380'0,"-1"0"-76"0,1 0-107 0,-2 1-123 0,2 0-130 0,-3 2-108 16,0-3-97-16,-1 3-65 0</inkml:trace>
  <inkml:trace contextRef="#ctx0" brushRef="#br0" timeOffset="90704.5081">23649 9771 69 0,'5'-2'172'0,"2"-1"-56"16,2 2-43-16,-1-1-28 0,1-1-18 0,2 1-12 0,0 1-10 0,2 0-9 15,1-2-6-15,1 2-14 0,2-1-16 0,0-1-25 0,1 1-29 16,2 0-59-16</inkml:trace>
  <inkml:trace contextRef="#ctx0" brushRef="#br0" timeOffset="90907.1772">25030 9665 164 0,'-4'0'241'0,"1"-2"-165"16,0 2-227-16,0-2-130 0</inkml:trace>
  <inkml:trace contextRef="#ctx0" brushRef="#br0" timeOffset="118078.3567">18558 11710 76 0,'3'-9'232'0,"2"1"-44"0,-4 3-35 0,-1-2-22 0,2 2-15 0,-1 0-11 0,-1 1-10 16,2-1-3-16,-2 2-4 0,2 0-3 0,-1 0-6 0,-1 2-5 16,2-3-3-16,0 3-4 0,-2 0-3 0,0 1-4 0,0 0-5 0,0 0 0 15,0 0 3-15,0 0-1 0,0 0-1 0,0 0 0 0,0 0 1 16,0 0-1-16,0 0 2 0,0 0 1 0,0 0 1 0,0 0-2 15,0 0-1-15,0 0 0 0,0 0-2 0,0 0-1 0,0 0-2 0,0 0-2 16,0 0-1-16,0 0-3 0,0 0-4 0,0 0-2 0,0 0-4 16,0 0-4-16,0 0-2 0,0 0-3 0,0 0-5 0,0 0-3 0,0 0-2 15,0 0-4-15,0 0-4 0,0 1-4 0,0 0-3 0,0-1-3 16,0 2-1-16,0 0 0 0,1 1 0 0,-1-2-1 0,2 1 1 16,-1 1 0-16,-1 0 1 0,2 0 2 0,0 1 1 0,-2 1 3 0,1 0 4 15,-1 3 3-15,2-1 6 0,-2 0 3 0,0 3 4 0,0 0 3 16,-2 1 3-16,2 3 1 0,-1 1 3 0,-3 0 2 0,1 1 3 15,0 2 0-15,-2 0 2 0,0 2-2 0,-1-1-2 0,0 1-2 0,-1 2-3 16,1 0-3-16,1-2-3 0,-2 0-2 0,2 3-3 0,0-2-3 16,0-1-1-16,0-1-3 0,2 1-1 0,0-2-2 0,0 0 1 0,2 0-2 15,1-1-1-15,1-1-1 0,-1-1 0 0,5-2-3 0,-4 1-5 16,4-1-9-16,0-1-8 0,1 1-13 0,2-3-15 0,1-1-18 0,1-1-21 16,4-2-26-16,-3 1-31 0,2-2-39 0,3-2-43 0,0-1-83 15,1-4-101-15,2-1-70 0,-2-2-55 0,1-2-24 0,-1-3-10 16</inkml:trace>
  <inkml:trace contextRef="#ctx0" brushRef="#br0" timeOffset="118461.8617">18493 11347 15 0,'-6'-7'484'0,"-1"-1"11"0,3 1-67 0,-2 0-106 0,2 3-82 0,1 1-71 0,0-2-41 0,1 3-27 0,-1-1-14 16,3 0-8-16,-1 3-8 0,1 0-6 0,0 0-10 0,0 0-10 15,0 0-12-15,0 0-13 0,0 0-10 0,0 0-10 0,0 0-7 16,-2 0-5-16,0 0-2 0,2 0 1 0,0 3-1 0,0-3 2 0,0 4 4 16,0-3 6-16,0 1 2 0,0 1 1 0,0 0 2 0,0 1 3 15,0-4 2-15,0 4 1 0,0-1 2 0,0 0 3 0,2-1 1 0,0 3 1 16,-2-3 0-16,1 1 1 0,2 0 2 0,-1-2 1 0,1 1 3 15,0 0 1-15,2-2 1 0,1 2 1 0,1-2-1 0,-3 0-3 0,5-2-2 16,-2 2-3-16,1-2 0 0,0 0-1 0,0-1 1 0,1-1 0 16,-1 2-3-16,0-5 0 0,0 2-4 0,1 0-2 0,-4 1 0 15,0-2 0-15,0 2 2 0,-2-2 1 0,-1 2 1 0,-1 0 1 0,-1 1-3 16,0 0-2-16,0 0-5 0,0 0-7 0,-3 2-8 0,2-1-7 0,-4 0-13 16,0 2-17-16,-2 2-28 0,-2 1-35 0,1 0-55 0,-3 3-67 15,0 1-95-15,0 3-110 0,-2 0-58 0,1 4-33 0,1-1-14 0</inkml:trace>
  <inkml:trace contextRef="#ctx0" brushRef="#br0" timeOffset="121794.665">18422 12675 4 0,'-3'-2'407'0,"-1"2"-49"0,1-2-55 0,1-1-60 0,0 3-40 0,0-4-27 0,-1 3-16 0,2-1-10 0,-1-1-5 0,0 1-3 0,-1 1-5 0,2-3-2 0,1 4-4 15,-2-2-5-15,0 2-6 0,2-1-4 0,-1 1-7 0,-1-2-7 16,2 1-7-16,0 1-6 0,0 0-6 0,0 0-6 0,0 0-6 0,0 0-7 16,0 0-6-16,0 0-6 0,0 0-7 0,0 0-7 0,0 0-5 15,0 0-7-15,0 0-6 0,0 0-6 0,2 0-7 0,-1 0-3 16,4 0-2-16,0 0-1 0,1 0-2 0,3 0-1 0,3 0 0 0,3 0-3 16,3 0-1-16,4 0-1 0,3-2-6 0,4 0-5 0,4 1-2 0,2 0-1 15,4-1-3-15,1-1-3 0,6 2-3 0,1-2-5 0,1 0-7 16,4-1-6-16,1 2-6 0,0 1-7 0,2-2-7 0,0 1-7 15,4 0-8-15,-4 1-7 0,-1-2-9 0,1 3-10 0,0-1-11 0,-1-2-9 16,-4 3-13-16,-2 0-11 0,-1-2-9 0,-4 2-4 0,-1-2-4 16,-3 1-2-16,-4 1 2 0,-4-2 3 0,-1 2 11 0,-3-2 11 15,-3 2 12-15,-5-3 12 0,-2 3 12 0,-2-4 12 0,-2 3 18 0,-4-1 21 16,-1-1 18-16,-5 1 21 0,-2 0 18 0,-1-1 19 0,0 0 15 16,-3 0 12-16,-2-1 10 0,-3 0 8 0,0 1 8 0,-2-1 8 0,-2 1 8 15,-2-2 3-15,2 3 2 0,-4-3 1 0,1 2-3 0,-3-1-5 16,2-1-4-16,-2 2-6 0,2 1-5 0,-1 0-6 0,1-1-6 0,-3-1-7 15,5 1-4-15,-2 1-7 0,3 1-2 0,0-2-3 0,1 2-1 16,-2-2-1-16,5 3-2 0,1 0-1 0,-1-2 1 0,2 2-2 16,-1-1 0-16,3 1 2 0,2 0-1 0,0 0 2 0,0 0 0 0,0 0 3 15,1 0 1-15,-1 0 2 0,3 0 2 0,0 0 0 0,0 0 3 16,0 0 1-16,0 0 2 0,0 0 1 0,0 0 0 0,0 0 2 16,0 0-1-16,0 0 1 0,0 0-4 0,0 0-3 0,0 0 0 0,3 0-2 15,-1 0 3-15,2 1 1 0,-1-1 2 0,2 2 1 0,0-2 0 16,2 3-2-16,1-2 0 0,1 2 0 0,-3 0-2 0,4 0 0 0,0 1 0 15,0-1 0-15,-2 1-3 0,4 1-3 0,-3 0-5 0,0 0-9 0,-1 1-3 16,1 0-6-16,-1 1-3 0,-3 0-2 0,0 3-1 0,3 0-1 16,-7 2-4-16,-1-1-4 0,0 2-14 0,-6 2-21 0,0-1-32 15,-4 6-39-15,-1-3-72 0,-6 1-87 0,-2 2-103 0,-2 2-109 16,-6 0-58-16,0-2-31 0,-3 1-19 0,-1 2-14 0</inkml:trace>
  <inkml:trace contextRef="#ctx0" brushRef="#br0" timeOffset="123145.0266">28056 11763 289 0,'0'-8'447'0,"3"1"-22"0,-1-2-71 0,0 1-92 0,-2 2-52 0,2 0-32 0,0 0-14 0,0 1-6 0,-2-2-4 0,1 3-3 0,1 0-2 16,-2 0-1-16,0-1-6 0,0 2-7 0,0 2-11 0,0-3-11 0,0 4-13 15,0 0-14-15,0 0-14 0,0 0-15 0,0 0-13 0,0 0-12 16,0 0-9-16,0 0-10 0,0 0-6 0,0 0-6 0,1 3-4 16,-1-1-3-16,2 3 0 0,0-1-2 0,-2 3-1 0,1 1 0 0,2 2 1 15,-1 2 1-15,1 0 1 0,1 4 2 0,-1 1 2 0,-1 2 2 16,2 2 2-16,-1 0 1 0,0 1 1 0,0 1-2 0,0 0 0 16,1 2-2-16,-3 1-1 0,3-2 0 0,-3 1-1 0,1 1-1 15,-2-5 0-15,0 6 0 0,0-4-3 0,0 0 0 0,0-1 0 0,-3 0-2 16,-1-3 0-16,1 1-1 0,-2-1 0 0,0-4 0 0,-3 2-1 0,-1-4-3 15,1 0-6-15,-1 2-7 0,-5-6-11 0,2 3-12 0,-2-4-15 16,-2 0-17-16,1-2-21 0,-1-4-20 0,-3 2-27 0,1-4-27 0,-1-2-65 16,1-1-82-16,2-4-76 0,-5-3-75 0,7-1-42 0,-3-5-28 15,2-4-7-15</inkml:trace>
  <inkml:trace contextRef="#ctx0" brushRef="#br0" timeOffset="123445.3991">28130 11243 213 0,'3'-7'539'0,"-3"1"1"0,2 2 2 0,-2 1-92 15,0 1-140-15,0 0-104 0,0 2-86 0,0 0-52 0,0 0-36 0,0 0-16 16,0 0-10-16,0 0-3 0,0 0 1 0,-2 0 0 0,2 4-2 16,-1-4-4-16,-1 3-5 0,2 1-3 0,-1 1-2 0,1-1-1 0,-2 0 1 15,-1 1 2-15,3 0 4 0,-1 2 4 0,1-5 5 0,0 2 4 16,0-1 3-16,0-1 4 0,0 0 4 0,0 0 5 0,0-2 6 15,0 0 11-15,0 0 10 0,0 0 9 0,0 0 4 0,1-2 4 16,-1 2 4-16,5-2 2 0,-4 0 3 0,1-2 1 0,-1-1 3 0,3 0 0 16,-3 0 1-16,2-2-1 0,-1 3-3 0,0-2-10 0,-1-1-10 0,3 4-8 15,-3-2-9-15,1 1-5 0,-2 2-8 0,1-1-10 0,2 0-14 16,-3 2-22-16,0 1-26 0,0 0-28 0,0 0-27 0,-3 1-33 16,2 2-37-16,-1 0-48 0,-1 3-56 0,0-1-98 0,-4 7-118 0,2 0-66 15,-4 1-39-15,0 4-16 0,-3 0-4 0</inkml:trace>
  <inkml:trace contextRef="#ctx0" brushRef="#br0" timeOffset="126040.8742">18515 11335 88 0,'0'0'158'0,"0"-5"-11"0,0 3-6 0,0-1 2 0,0 0 4 0,0 2 5 0,-1-2 3 15,1 3-4-15,-2 0-7 0,0-3-10 0,2 3-11 0,0-1-9 16,-1 1-7-16,1 0-6 0,0 0-5 0,-2 0-7 0,1 0-9 0,-1 0-7 16,-1 0-7-16,3 1-5 0,-1 2-5 0,-1-3-4 0,2 0-5 15,-1 0-5-15,1 3-6 0,-2-2-5 0,0-1-5 0,2 1-7 0,0-1-5 16,-1 2-6-16,-1-2-4 0,2 1-1 0,-2 1-6 0,2-2 0 15,-1 2-3-15,-1 0-2 0,2 1 1 0,-1-3-1 0,1 3 0 0,-2 0 1 16,0 0 1-16,2-1 3 0,-1 2 2 0,-1 1 3 0,2-2 3 16,0 1 0-16,0 1 2 0,0-1 1 0,0 1 1 0,0 0 0 15,0 2 1-15,2-2 0 0,-1 2 0 0,1-2-1 0,0 0 0 0,-1 0 0 16,2-1-1-16,-1 0-1 0,1 3-1 0,1-4-2 0,-1 1-1 16,1-1 1-16,-1 0-2 0,0-1 3 0,1 1 0 0,-1-3 3 0,0 0 2 15,2 0 4-15,-2 0 1 0,3 0 2 0,-3-2 0 0,2 1 3 16,-2-2 4-16,2-2 4 0,-2 2 7 0,2-1 4 0,1-3 5 15,-3 2 2-15,0-3 4 0,-1 3-1 0,1-3 1 0,-1 0-3 0,0-1-2 16,-2 2 0-16,0 1-1 0,0 0-2 0,0 0-4 0,0-1-7 16,-2 3-8-16,0 0-13 0,2-1-13 0,-1 2-23 0,-1 1-29 15,2 0-31-15,-2 0-32 0,-1 2-34 0,2 2-35 0,-1 0-57 0,-4 3-66 16,5 0-83-16,-3 2-88 0,1 2-48 0,-2 2-28 0</inkml:trace>
  <inkml:trace contextRef="#ctx0" brushRef="#br0" timeOffset="129445.9683">19121 11693 192 0,'-2'-4'183'0,"2"1"-15"0,0 0-11 0,0 0-7 0,0-1-5 0,0 1-4 0,0 3-3 0,0-2-2 0,0 1-2 15,0-2-3-15,0 1-5 0,0 1-5 0,-2-1-2 0,2 1 2 16,0-1-2-16,0 2 0 0,0-1-3 0,0-1-3 0,0 2-3 0,0-1-2 16,0 1-2-16,0 0-3 0,0 0 1 0,0-2-1 0,0 2 0 15,0 0-2-15,0 0-2 0,0 0-2 0,0 0-5 0,0-1-4 0,0 1-5 16,0 0-6-16,0 0-5 0,0 0-5 0,0 0-9 0,0 0-5 15,0 0-7-15,0 0-5 0,0 0-7 0,0 0-5 0,0 0-6 0,0 0-2 16,0 0-6-16,0 0-1 0,0 0-4 0,0 0-2 0,0 0-1 16,0 0-3-16,0 0 1 0,0 0-2 0,0 0 0 0,0 0 1 0,0 0-1 15,0 0 1-15,0 0 1 0,0 0 2 0,0 0 2 0,0 0 2 16,0 0 3-16,0 0 3 0,0 0 3 0,0 0 2 0,0 0 3 16,0 0 1-16,0 0 2 0,0 0 1 0,0 0 2 0,0 0-1 15,0 0 0-15,0 0 0 0,0 0-2 0,0 0-1 0,0 0-2 0,0 0-3 16,0 0-2-16,0 0-2 0,0 0-2 0,0 0-1 0,0 0-2 15,0 0-2-15,0 0 0 0,0 0-2 0,0 0 0 0,0 0-3 0,0 0 1 16,0 0 0-16,0 0 0 0,0 0-1 0,0 0 2 0,0 0-1 16,0 0 0-16,0 0 1 0,0 0-1 0,0 0 0 0,0 0 0 15,0 0 0-15,0 0-2 0,0 0 1 0,0 0 0 0,0 0-2 0,0 0-1 16,0 0-1-16,0 0-4 0,0 0 0 0,0 0-1 0,0 0-2 0,0 0 0 16,0 0-2-16,0 0-2 0,0 0-1 0,0 0-1 0,0 0-2 15,0 0 0-15,0 0-1 0,0 0-2 0,0 0 1 0,0 0-2 0,2 1-1 16,-2-1-2-16,2 2-2 0,-2-2 0 0,0 0-3 0,1 1 1 15,-1-1 2-15,3 2 0 0,-1-1 3 0,1-1 1 0,1 3 1 16,-3-1 3-16,7-1 1 0,-5 2 3 0,2 0 2 0,1-1 2 16,1 1 0-16,-3 2 3 0,5 0 3 0,-1-2-3 0,-1 1-1 0,-1 3-2 15,3-2-2-15,0 0-2 0,-1 1-2 0,2-1-4 0,-2 1-3 16,2 0-3-16,-2 0-3 0,4 1-1 0,0-2 0 0,-2 3-1 16,0 1-2-16,0-4 0 0,2 2 0 0,-1-2 1 0,1 1 0 0,-2-1 0 15,1 1 2-15,-1 0 3 0,1-2 1 0,-1 0 3 0,-1 1 2 0,2-3 1 16,-3 4 2-16,0-2 1 0,-1-1 3 0,1 0 1 0,-1-2 1 15,-2 2 3-15,0 0 1 0,-2-2 3 0,1-1 2 0,-1 1 3 0,-1 1-1 16,0-2 3-16,-2 0 1 0,0 0 2 0,0 0 1 0,0 0 1 16,0 0 0-16,0 0 2 0,0 0-1 0,0 0 0 0,0 0 0 15,0 0-1-15,0 0-1 0,0 0-1 0,0 0-1 0,0 0-1 0,0 0-3 16,0 0-1-16,0 0-1 0,0 0-2 0,0 0-2 0,0 0 0 16,0 0 0-16,0 0-1 0,0 0 0 0,0 0 0 0,0 0 1 15,0 0-2-15,0 0 0 0,0 0-1 0,0 0 1 0,0 0 0 0,0 1 1 16,0-1 1-16,0 0 0 0,0 0-1 0,0 0 2 0,0 0 0 15,0 0 0-15,-2 2 0 0,2-2 1 0,0 0 1 0,-2 0 0 0,2 0 1 16,0 0 2-16,0 0 0 0,0 0 3 0,0 0 0 0,0 0 2 16,0 0 0-16,0 0-1 0,0 0 1 0,0 0-2 0,-1 0 1 15,1 0 0-15,-2 2-1 0,2-2-1 0,0 0-3 0,-2 0-2 0,2 0-3 16,0 3-4-16,-2-1-3 0,0-2-2 0,1 0 0 0,-1 2-2 16,-1-1 1-16,0 3 1 0,-1 0-2 0,-1 0 2 0,-3 2 1 15,-1 0 0-15,0 2 1 0,-1 1 2 0,-4 1 4 0,3 1 4 0,-1 1 1 16,-1-1 3-16,-4 3 1 0,4 0 2 0,-5 3 0 0,2 0 0 15,1-4-1-15,-1 3-2 0,0-1 1 0,0 2-2 0,1-3 1 0,0 1-2 16,0-1 0-16,0 1-2 0,1-1-2 0,3-2-2 0,0 3 1 16,-2-5-1-16,4 1-2 0,1-1 1 0,-2 0 0 0,2 0 1 0,2-3-3 15,1 0-3-15,-1 0-9 0,3-3-11 0,0-2-17 0,1 3-20 16,1-2-29-16,-1 0-33 0,2-1-48 0,2-1-53 0,-2-1-102 16,1 0-125-16,4-3-76 0,-2 0-52 0,3-1-22 0,2-2-10 0</inkml:trace>
  <inkml:trace contextRef="#ctx0" brushRef="#br0" timeOffset="130210.6709">19883 11697 112 0,'0'-1'506'0,"-2"-2"8"0,2 3-57 0,0-3-89 0,0 2-83 0,0 1-82 0,0 0-49 0,0 0-33 0,0 0-18 16,0 0-10-16,0 0-11 0,0 0-11 0,0 0-14 0,0 0-13 0,0 4-13 15,0-4-8-15,0 4-7 0,0-1-4 0,0 2-1 0,0 2 2 16,0-1 1-16,0 1 4 0,-2 2 5 0,2 3 3 0,-1 1 5 0,-1 3 6 15,2 0 4-15,-2 2 4 0,2 2 1 0,-3 1-1 0,2 2-4 16,-2 2-2-16,1-1-7 0,-1 2-4 0,2-1-5 0,-1 5-5 16,0-2-3-16,-1 2-4 0,2 1-3 0,-1-2-4 0,-1 1-3 0,1 0-1 15,0-2-1-15,2 1 0 0,-1-1 1 0,-1-1-1 0,2 0 0 16,0-4-3-16,0 2-3 0,0-5-8 0,0 1-8 0,2-4-10 16,-1 3-13-16,-1-3-14 0,0-2-17 0,2-2-17 0,-2-3-19 0,0 3-17 15,0-4-20-15,0-2-16 0,0 0-48 0,0-4-63 0,-2 0-75 16,2-3-83-16,-1-1-51 0,-2-4-34 0,-2-4-9 0</inkml:trace>
  <inkml:trace contextRef="#ctx0" brushRef="#br0" timeOffset="130462.2945">19856 11730 258 0,'5'-15'525'0,"-2"0"6"0,3 3-45 0,-3 0-71 15,0 3-104-15,2 0-116 0,-2 1-74 0,2 2-47 0,1 2-29 16,0 1-21-16,-1 1-8 0,3 0-5 0,-1 2-5 0,2 2-7 0,0 0-8 15,1 1-9-15,-2 1-6 0,3 2-2 0,-2 2 2 0,1 1 2 16,-1 0 4-16,-1 1 4 0,-1 2 1 0,-1 0 3 0,0 0 2 16,-3 0 3-16,2 2 1 0,-3-1 3 0,-2 1 2 0,0-1 4 0,-2 1 3 15,0-2 4-15,-2 0 6 0,0 0 4 0,-1-2 7 0,-2 2 3 16,1-5 4-16,-1-1 4 0,-2 2 0 0,1-2 3 0,2-2 1 0,-2 3 0 16,-2-4-6-16,2 0-7 0,0-2-16 0,0 0-21 0,1 1-25 15,0-2-31-15,1-2-47 0,1 1-57 0,0-3-84 0,-1 1-101 16,3 0-66-16,2-2-50 0,-1-1-37 0,2 2-29 0</inkml:trace>
  <inkml:trace contextRef="#ctx0" brushRef="#br0" timeOffset="130680.8872">20236 11721 6 0,'0'0'652'0,"0"0"4"0,0 0 6 0,0 0 3 0,0 0 0 0,0 0-126 16,0 0-188-16,0 0-124 0,0 0-90 0,0 1-52 0,0 0-37 15,0 1-16-15,0 1-10 0,0 0-7 0,0 0-6 0,0 2-7 16,0 1-8-16,0 0-5 0,0 2-4 0,0 1 0 0,0 1 0 0,0 0 2 16,0 0 2-16,0 1-2 0,0 1-5 0,0 0-8 0,0 1-10 15,0-4-13-15,0 4-18 0,0-3-18 0,0 1-22 0,-1-2-27 16,1 2-31-16,-2 1-35 0,2-5-34 0,-2 2-50 0,2-2-59 0,-2 1-70 16,0-4-78-16,-1 2-49 0,1-4-37 0,1-1-9 0</inkml:trace>
  <inkml:trace contextRef="#ctx0" brushRef="#br0" timeOffset="130828.2587">20276 11321 532 0,'0'-8'568'16,"0"0"-3"-16,0 1-6 0,0 3-126 0,0 2-188 0,0-1-116 0,0 1-80 16,0 1-55-16,0 1-38 0,2 1-37 0,-1 2-38 0,-1 1-44 15,4 3-50-15,-3 0-87 0,1 3-108 0,-1 4-64 0,-1 0-41 0,2 2-16 16</inkml:trace>
  <inkml:trace contextRef="#ctx0" brushRef="#br0" timeOffset="131193.7967">20448 11622 439 0,'0'-4'638'15,"2"1"10"-15,-1 2 7 0,-1-2 3 0,2 1-122 0,0 1-188 0,-2 1-112 16,1-2-79-16,-1 2-49 0,0 0-35 0,0 0-21 0,3 2-16 15,-1-1-15-15,0 1-13 0,-1 1-15 0,3 1-11 0,-3 3-7 0,2-2-7 16,2 3-2-16,-2 1 3 0,0 2 3 0,0 1 4 0,1-1 8 16,-1 1 7-16,0 5 6 0,0-5 4 0,0 3 1 0,-1-1 2 15,1 0-1-15,-2 1 2 0,2-1-1 0,-1-2 1 0,-2 2-1 16,2-4 1-16,-1 0 0 0,1 0 1 0,0-2 1 0,-2-3 2 0,1 1 3 16,-1-2 3-16,2 1 5 0,-1-2 5 0,-1-1 3 0,4-1 1 15,-3-1-3-15,1-1-6 0,-1-1-5 0,4-1-7 0,-1-2-5 0,0 0-5 16,1-3-6-16,1-2-5 0,2-1-6 0,1-2-5 0,-1 1-10 15,0-4-9-15,3 3-6 0,0-4-5 0,-1-3 1 0,1 5 2 0,-2-2 5 16,3-1 4-16,-2 1 5 0,-2 1 3 0,0 1 1 0,1 2-1 16,-1-2-3-16,-1 2-4 0,-1 2-5 0,-1 0-6 0,-2 4-12 15,3-2-16-15,-3 3-16 0,-1 1-20 0,1 0-17 0,-1 3-14 0,0 0-15 16,-1 1-14-16,2 1-13 0,1 1-16 0,-3 1-17 0,1 0-20 16,2 3-12-16,-1-2-10 0,1 3 0 0,-1-2 4 0,2 3 13 15,-1-1 15-15,1 0 18 0,1 0 19 0</inkml:trace>
  <inkml:trace contextRef="#ctx0" brushRef="#br0" timeOffset="131661.5745">20843 11630 101 0,'5'3'207'0,"0"-1"26"0,0-2 23 0,-2 0 20 0,2-2 15 16,-2-1 8-16,1 3 3 0,-2 0-7 0,0-2-13 0,-1 2-16 16,-1 0-19-16,0 0-21 0,0 0-19 0,0 0-18 0,-1-2-16 0,1 1-17 15,-2 1-19-15,0 0-20 0,-2 0-23 0,3 0-20 0,-1 0-25 16,0 1-16-16,-1 1-13 0,1 0-11 0,-1-2-11 0,2 5-7 16,-4-2-6-16,2 0-3 0,-2 2-3 0,-1 1-1 0,1 1 1 0,-1 1 2 15,1-2 2-15,0 4 5 0,0 0 5 0,-1 2 2 0,3-2 2 16,0 0 0-16,0 1-2 0,1-1 1 0,0 0-3 0,1 2-1 15,1-2-3-15,0-1-3 0,0 0 0 0,1-2-3 0,-1 1-2 0,4-3-2 16,-3 2 0-16,2-4 0 0,1 2-3 0,-1-2-2 0,1-1-3 16,3-2-3-16,-3-2-1 0,3 1-1 0,-1-3 1 0,0-2 2 0,1 1-1 15,1-2 2-15,-4-2 2 0,3-2 0 0,0 0-2 0,-2-4-1 16,2-2-3-16,-4 3-2 0,0-4-2 0,-1-1-2 0,-1-2 0 0,1 0-3 16,-2 1-4-16,-2-6-4 0,1 4-2 0,-1-2-4 0,-1 0-4 15,0-1-1-15,-1 2 2 0,0 0 1 0,0-2 6 0,-1 3 6 0,1 1 7 16,1 1 5-16,0 1 5 0,1 1 7 0,1 1 7 0,-1 2 6 15,0 0 4-15,2 2 4 0,0 1 1 0,2 1-1 0,0 1-4 0,-1 0-2 16,2 1-3-16,2 1-1 0,-1 2-2 0,3 0 1 0,-1 0-1 16,1 1 3-16,-1 1 2 0,3-1 3 0,1 2 4 0,0 0 5 15,0 0 6-15,0 1 8 0,0 2 9 0,2 0 6 0,-2 0 4 0,-1 0 4 16,2 2 5-16,-1 1 2 0,-1 0 1 0,1 3 0 0,-1 2-1 0,-1-1 2 16,5 2-1-16,-5 2 1 0,0 3 4 0,0-2 1 0,1 4 1 15,-1 2 3-15,-2 1-1 0,1 1 2 0,-1 0-2 0,-2 5 0 16,0-1 1-16,-1 0-2 0,-2 3-2 0,1-2-3 0,0 2-4 0,-1-1-4 15,-1 3-5-15,0-3-4 0,-1 1-3 0,-1 0-3 0,2-1-1 16,-2-1-3-16,2 1-6 0,-1-2-10 0,-1-2-12 0,2 0-14 16,0 0-14-16,0-1-21 0,0-4-22 0,0 3-29 0,0-7-30 0,0 3-35 15,0-4-36-15,0 1-52 0,0-2-57 0,3-1-84 0,-1-5-96 0,1-1-49 16,1-1-28-16,0-2-4 0</inkml:trace>
  <inkml:trace contextRef="#ctx0" brushRef="#br0" timeOffset="131810.8036">21163 11592 240 0,'-5'-11'673'0,"2"1"16"0,0 1 14 0,-1 0-17 16,3 3-32-16,-1-1-121 0,1 3-165 0,1-2-102 0,1 2-68 0,1 1-47 0,1 0-38 0,2 0-34 15,1 0-31-15,4 1-37 0,2-1-40 0,3 0-44 0,2 0-46 16,3 0-53-16,1 0-59 0,6 0-98 0,1 0-115 0,3-1-100 16,2 2-90-16,2-3-41 0,-1 0-17 0,6-2-4 0,-2 2 0 0</inkml:trace>
  <inkml:trace contextRef="#ctx0" brushRef="#br0" timeOffset="135411.9908">28872 11635 128 0,'1'-2'414'0,"-1"-1"-55"0,0 3-75 0,0 0-51 0,0-2-40 0,0 2-28 0,0 0-20 16,2-2-16-16,-2 2-13 0,0 0-11 0,0 0-11 0,2-1-8 15,-2 1-10-15,0 0-6 0,0 0-6 0,0 0-3 0,0 0-1 0,0 0-3 16,0 0-2-16,0 0 0 0,0 0-1 0,0 0-1 16,0 0-1-16,0 0-1 0,0 0-2 0,0 0-1 0,0 0-3 0,0 0-2 15,0 0-1-15,0 0-4 0,0 0-4 0,0 0-4 0,0 0-3 0,0 0-4 16,0 0-5-16,0 0-4 0,0 0-4 0,-2 1-3 0,2-1-5 15,-2 2-3-15,2-2-2 0,-1 2-4 0,1-2-2 0,-2 0-2 0,1 3-3 16,1-1 1-16,-2-2 2 0,-1 0 1 0,1 2 2 0,-1-1 3 16,0 2 4-16,-3 0 3 0,-1 1 3 0,1 0 2 0,-2 0 0 15,-3 2 4-15,2 2 1 0,-3-2 0 0,0 1 2 0,-1 3-1 0,-1-3 2 16,1 1 0-16,-2-1-2 0,0 0 1 0,0 2-2 0,0-1-1 16,0-1-1-16,2 1 0 0,-2-1-1 0,1 3 0 0,1-3 2 0,1 0 0 15,-1-1 2-15,4-1 0 0,-4 1-2 0,5 0-1 0,-1-2 0 16,0 0-1-16,0 1-1 0,3-3 0 0,0 1-1 0,0 1-2 15,1-1 1-15,0-2 0 0,2 1-2 0,0 0 1 0,-1-1-2 0,3-1 1 16,-2 1 0-16,3 2-1 0,-3-3 1 0,3 0-1 0,0 0 0 16,0 0 1-16,0 0 0 0,0 0 1 0,0 0 0 0,0 0 2 0,0 0 0 15,0 0 1-15,0 0 0 0,0 0 1 0,0 0 0 0,0 0 0 16,0 0 1-16,0 0 0 0,0 0 1 0,0 0 0 0,0 0-1 16,0 0 1-16,0 0-2 0,0 0 0 0,0 0 0 0,0 0-2 0,0 0 1 15,0 0-1-15,0 0 0 0,0 0-2 0,0 0 0 0,0 0-1 16,0 0 0-16,0 0-2 0,0 0-1 0,0 0 0 0,0 0 0 15,0 0 1-15,0 0-4 0,0 0 1 0,0 0 0 0,0 0 0 0,0 0 0 16,0 0 0-16,0 0 0 0,0 0 0 0,0 0-1 0,0 0 1 16,0 0 0-16,0 0 0 0,0 0 0 0,0 0 1 0,0 0 0 0,0 0 0 15,0 0 0-15,0 0 0 0,0 0 1 0,0 0 0 0,0 0 0 16,0 0 2-16,0 0-1 0,0 0 0 0,0 0 0 0,0 0 2 0,0 0-1 16,0 0 2-16,0 0-2 0,0 0 1 0,0 0 1 0,0 0-1 15,0 0 1-15,0 0-1 0,0 0 2 0,0 0 0 0,0 0-2 0,0 0 2 16,0 0-1-16,0 0 2 0,0 0 0 0,0 0 1 0,0 0 1 15,3 0 3-15,-3 0 3 0,0 0 2 0,0 0 3 0,0 0 1 16,0 0 4-16,0 0 1 0,0 0 1 0,0 0 2 0,0 0 3 0,0 0 0 16,0 0 2-16,0 0 1 0,0 0 0 0,0 0 0 0,3 0 0 15,-3 0-2-15,0 0 1 0,0 0 0 0,0 0-2 0,0 0 0 16,1 0-1-16,-1 0 1 0,0 0-2 0,0 0 1 0,0 0-2 0,0 0-2 16,2 0-2-16,-2 0-4 0,0 0-2 0,0 0-2 0,0 0-3 0,0 0-3 15,2 0-3-15,1 0-4 0,-3 0-2 0,0 0-4 0,1 0-3 16,-1 0-3-16,2 0-4 0,0 0 1 0,1 3 0 0,-2-3 0 15,3 1 1-15,-3-1 1 0,4 1 0 0,-2 1 2 0,0 1 0 0,0-1 1 16,2 1 2-16,0-1 1 0,0 1 0 0,2 2 2 0,0-1 2 16,1 1 0-16,-2 1-1 0,3 0 0 0,-1 0-1 0,0 0 0 15,2 4 0-15,1 0 1 0,-2-3 0 0,1 3 1 0,2-1-1 0,0 2 1 16,2 1 3-16,-2-2-1 0,2 3-1 0,-1-1 1 0,0 0-1 16,3 1 0-16,-3-2-2 0,0 2-1 0,0 1 0 0,1-4-1 0,-1 2-1 15,1 0 1-15,-3-2-1 0,1 1-2 0,-2-1-2 0,2 0 0 16,-4-2-2-16,1 1 1 0,-1-2 0 0,-3-1 1 0,1 1 1 0,0-3 3 15,-1 1 3-15,0-3 2 0,-2 2 3 0,-2-1 3 0,1-3 2 16,0 3 1-16,-2-3 1 0,0 0-4 0,0 0-5 0,0 0-15 16,0 0-15-16,0 0-26 0,0 0-28 0,0 0-43 0,0 0-53 0,0 0-120 15,0 0-152-15,0 0-98 0,0 0-69 0,1-3-34 0,-1 3-18 16,3-3-4-16</inkml:trace>
  <inkml:trace contextRef="#ctx0" brushRef="#br0" timeOffset="135861.0198">29494 11681 209 0,'-1'-5'553'0,"1"2"9"0,0 0 2 0,0 0-79 0,0 0-122 0,0 1-86 0,0 1-66 0,0 1-39 0,0 0-24 0,0 0-18 0,0 0-19 16,0 0-19-16,0 0-20 0,0 0-20 0,-3 1-21 0,3 1-18 15,0-1-12-15,0 2-6 0,0 2-6 0,0-2 1 0,0 5 0 0,0 1 1 16,0 3 2-16,0-1 3 0,0 4 5 0,3 2 4 0,-3 3 5 0,0-1 7 16,0 3 6-16,0 2 5 0,0 3 0 0,0-1-1 0,0 2-2 15,-3 2-3-15,1-1-2 0,2 6-3 0,-1-4-3 0,-2 3-1 0,1-1-3 16,0 4 0-16,-1-3 0 0,0 2-3 0,0-1-6 0,-1 0-6 16,1 2-1-16,0-3-7 0,-1 0-5 0,-1 1-5 0,2-3-8 0,0-3-7 15,-2 1-9-15,0-1-12 0,2-4-10 0,-3 0-19 0,3-3-20 0,-2-3-17 16,1-2-15-16,0 0-19 0,0-5-26 0,0 0-40 15,-1-4-48-15,1-2-75 0,-1-3-86 0,1-1-42 0,1-4-20 0,0-2-15 16</inkml:trace>
  <inkml:trace contextRef="#ctx0" brushRef="#br0" timeOffset="136129.4357">29604 11727 510 0,'6'-11'566'0,"0"0"5"0,0 2-1 0,-1-1-104 15,0 3-158-15,-2 1-93 0,2 0-61 0,-1 0-36 0,1 1-23 0,-2 1-21 16,1 0-16-16,-3 2-16 0,3 0-16 0,0 1-18 0,0 1-18 0,-1 1-11 16,3-1-6-16,-3 2-4 0,2 0-4 0,0 3-1 0,-1 0 0 15,1 1 2-15,-1 0 3 0,1 0 3 0,0 4 3 0,-2-3 3 0,1 5 6 16,-1-4 1-16,-3 2 1 0,0 1 2 0,0 1 3 0,0 0 2 0,-3 1 2 16,-1-4 1-16,1 2 3 0,-3 0 3 0,0-1 3 0,-1-1 3 15,1 0 3-15,-2 0 4 0,-1-1 3 0,-2-2 2 0,1 1 4 16,-1 0 0-16,1-3 2 0,-2 2 1 0,-1-3 1 0,4 1-3 0,-1-1-5 15,-2-1-12-15,4 0-17 0,-2 0-21 0,1 0-26 0,2-1-33 0,-1 1-37 16,2-2-54-16,0 0-63 0,1 0-81 0,5 0-88 0,0 0-61 16,0 0-46-16,2 0-22 0,1-3-10 0</inkml:trace>
  <inkml:trace contextRef="#ctx0" brushRef="#br0" timeOffset="136443.905">29918 11783 498 0,'0'-8'624'0,"0"1"16"0,-3 0 15 0,3 1-45 16,-1-1-76-16,1 4-103 0,-2-3-120 0,0 1-64 0,2 1-35 0,-1-3-23 16,1 5-16-16,-2-3-16 0,1 2-15 0,1 2-16 0,0-1-18 15,0 0-16-15,0-1-15 0,0 3-13 0,0 0-12 0,0 0-11 0,0 0-10 16,0 0-11-16,0 0-9 0,0 0-5 0,0 0-7 0,0 0-5 16,0 0-4-16,0 0-5 0,0 0-1 0,0 0-5 0,0 0-1 0,1 0-3 15,-1 0-1-15,2 3-2 0,-2-1-1 0,1-2-2 0,-1 0-1 16,0 0-2-16,0 2-1 0,2-1 1 0,0 2 4 0,-2 0 2 0,1-1 2 15,-1 2 2-15,3 1 4 0,-2-1 2 0,-1 2 1 0,2 2 4 0,0-1 3 16,-2 2 4-16,1-1 4 0,-1 3 3 0,2-1 1 0,0 0 3 16,-2 1-2-16,1-2-2 0,1 2-3 0,-2 1-8 0,0-3-12 0,0 3-11 15,0-2-13-15,0 0-16 0,0-1-16 0,-2 0-19 0,1 0-21 16,1 0-26-16,-2-2-27 0,0 1-28 0,1 0-27 0,1-2-34 0,-2-2-36 16,0-1-87-16,2 0-116 0,0-3-62 0,0 0-35 0,-4-1-12 15,1-4 2-15</inkml:trace>
  <inkml:trace contextRef="#ctx0" brushRef="#br0" timeOffset="136575.9271">29914 11393 453 0,'0'-14'578'0,"0"3"5"0,0 2 3 0,1 0-103 0,-1 2-157 16,3 1-110-16,-2 1-89 0,-1 1-58 0,4 1-45 0,-3 1-33 0,1 1-27 16,1 2-33-16,0 1-40 0,2 3-43 0,-2 0-46 0,2 1-68 15,3 1-78-15,-5 3-71 0,2 1-67 0,-2 1-33 0,0 3-15 16</inkml:trace>
  <inkml:trace contextRef="#ctx0" brushRef="#br0" timeOffset="137227.683">30070 11700 475 0,'0'0'626'16,"0"0"10"-16,0 0 3 0,0 0-2 0,0 0-117 0,0 0-178 15,0 0-108-15,0 0-71 0,0 0-42 0,1 0-29 0,1 1-21 0,-2 1-21 16,1-2-18-16,-1 2-21 0,2 1-14 0,0-1-14 0,-1 1-9 15,-1 2-5-15,4-1-3 0,-3 2-1 0,1 0 2 0,-1 2 3 0,3 1 4 16,-3 1 5-16,1 1 5 0,-1 0 7 0,-1 0 4 0,2 0 2 16,1 0 2-16,-3-1-1 0,1 3 1 0,-1-2-2 0,2 1 1 0,-1-3 1 15,-1 0 0-15,2-2 2 0,0-1 0 0,-1-1 2 0,-1 2 3 16,2-1 2-16,0-3 4 0,-2 1 6 0,1-1 6 0,1-3 7 0,-2 0 1 16,1 0-4-16,1-3-1 0,0-1 1 0,1 1-1 0,0-3 0 0,1-1-2 15,1 0-1-15,0-3-4 0,0 0-3 0,3-1-7 0,-2-2-6 16,2-3-7-16,-2 1-7 0,1 1-4 0,2-1 2 0,0-1-4 0,-1-4-4 15,1 6-3-15,-2-1-2 0,-1 1-2 0,2-1-3 0,1 2 0 16,-2 1-3-16,-1 0-5 0,-1 3-7 0,2 0-12 0,-2 1-14 0,-2 3-14 16,3 1-11-16,-2 1-10 0,0-1-5 0,1 1-8 0,-1 3-7 15,1 0-7-15,1 0-9 0,0 3-8 0,-1-2-6 0,3 2-2 0,0 1 3 16,0 0 8-16,-2 0 11 0,2 3 14 0,-1-3 16 0,4 1 13 0,-5-1 11 16,0 1 12-16,2-1 13 0,0-1 18 0,-2 2 23 0,2-2 23 0,-1 0 25 15,0-3 20-15,-2 3 17 0,-2-3 23 0,2 3 19 0,-2-2 17 16,1-1 13-16,-1 0 11 0,-1 0 9 0,2 0 8 0,-3 0 8 0,1 0 0 15,0 0-4-15,-2 0-7 0,0 0-9 0,0 0-11 0,0 0-10 16,0 0-14-16,0 0-18 0,0 0-14 0,0 0-14 0,0 0-13 0,0 0-13 16,0 0-15-16,0 0-15 0,0 0-14 0,0 0-16 0,-2 1-9 15,0 1-7-15,2-1-3 0,-1 1-4 0,-1 1 0 0,0 1 1 0,-2 1 0 16,3 2 3-16,-1-2 3 0,0 3 3 0,-1-1 3 0,2 2 6 16,-3 0 5-16,3 2 5 0,-2-1 3 0,1 2 0 0,0 0-2 15,1-2-6-15,-1 3-5 0,0-1-4 0,2-2-6 0,0 3-6 0,0-4-6 0,0 3-4 16,2-2-5-16,0-1-2 0,-1 0-2 0,3-3 1 0,-1 1-3 15,0-1-2-15,0 1 0 0,2-5 2 0,0 1 0 0,2-1 4 0,0 0 2 16,-1-2 3-16,1-2 5 0,2 0 7 0,-3-1 6 0,2 1 8 16,-1-3 6-16,2-2 5 0,-4-1 3 0,1 2 7 0,1-2 3 0,-3-2 2 15,4 0 1-15,-5-2-1 0,0 0 0 0,1-2 1 0,-1-1-7 16,-2-1-6-16,-1 3-13 0,0-4-13 0,0-3-15 0,0 5-12 0,-1-2-15 16,-2-1-13-16,-1 0-11 0,-1 0-12 0,0 2-11 0,1-2-11 0,0 1-12 15,-1 1-12-15,-2 1-15 0,4 0-20 0,0 0-22 0,-3 1-24 16,3 1-25-16,0 2-28 0,1 1-35 0,0-1-44 0,2 0-23 0</inkml:trace>
  <inkml:trace contextRef="#ctx0" brushRef="#br0" timeOffset="137427.2921">30741 11273 29 0,'9'-4'480'0,"-1"0"-3"0,1 1-55 0,-5 1-81 0,3 2-65 0,-2 0-57 0,0 0-36 16,-2 0-26-16,3 2-19 0,-3 2-14 0,2 1-15 0,-2 1-16 15,2 1-13-15,1 1-11 0,2 1-8 0,-3 4-6 0,1 1-5 0,0 1 0 16,-1 1-5-16,2 1-6 0,-1 4-4 0,0 1-6 0,-1 1-4 15,0 0-5-15,-2 3-1 0,0 1-1 0,1 2 0 0,-2-1-2 0,0 2 1 16,-1 2 0-16,1-2-4 0,-2 0-5 0,0 0-9 0,-2-1-11 16,1 2-10-16,1-4-8 0,-2-1-12 0,0 1-12 0,2-5-14 0,-2 0-18 15,2 0-22-15,-2-5-22 0,1-1-27 0,1 1-24 0,0-3-31 0,0-1-35 16,1-5-59-16,1-1-72 0,-2-1-49 0,2-3-39 0,2 0-18 16</inkml:trace>
  <inkml:trace contextRef="#ctx0" brushRef="#br0" timeOffset="137569.2384">30938 11673 311 0,'5'-9'567'0,"-1"1"8"0,5 0-16 0,-2 1-28 0,1 1-110 15,3-1-151-15,-2 1-84 0,3-1-53 0,2 1-29 0,-2 2-22 0,6-3-26 16,-2 4-29-16,2-2-28 0,3 1-28 0,-3-1-33 0,3 2-35 0,1-2-44 16,-1 3-50-16,1-3-64 0,2 2-73 0,-2 0-80 0,0-2-81 15,-1 1-45-15,1 0-28 0,-6 0-6 0</inkml:trace>
  <inkml:trace contextRef="#ctx0" brushRef="#br0" timeOffset="138360.8651">23493 13251 289 0,'3'-11'442'0,"0"1"-42"0,-1 0-60 0,-1 0-70 0,3 1-39 0,-3 1-23 15,1-1-12-15,-1 4-10 0,2-3-3 0,-1 2-6 0,-2 2-9 16,1-1-15-16,-1 1-9 0,2 0-8 0,0 2-10 0,-2 1-12 0,0-1-16 15,0 2-21-15,0 0-16 0,0 0-16 0,0 0-17 0,0 0-18 16,0 0-13-16,1 2-10 0,-1 0-6 0,0 3-7 0,0-1-2 16,2 2-2-16,-1 0 0 0,-1 2 0 0,0 2 2 0,2 0 2 0,-2 2 5 15,0 1 4-15,2 2 6 0,-2 0 7 0,0 2 4 0,1-2 3 16,-1 4 1-16,2-1 2 0,-1 0-1 0,-1-1 0 0,4 1-1 0,-3 0 0 16,2 2-3-16,2-3-3 0,-4 1-5 0,4-2-7 0,-2-1-10 15,2-1-16-15,-2 0-18 0,2 1-22 0,-2-5-26 0,3 0-30 0,1 1-33 16,-2-4-34-16,1-1-55 0,1 1-65 0,2-5-74 0,-1 1-79 15,1-3-44-15,0-3-25 0</inkml:trace>
  <inkml:trace contextRef="#ctx0" brushRef="#br0" timeOffset="138635.3608">23773 12651 10 0,'-5'-3'456'0,"2"0"-20"0,-1-1-31 15,-1 3-103-15,1 1-137 0,3 1-76 0,-1 3-43 0,0-1-20 0,-1 3-10 16,2 1-1-16,-1 0 0 0,0 3-2 0,2 0-2 0,0 0 0 16,0 3 0-16,0-1 0 0,4-2 1 0,-3 0 2 0,2 0-1 15,1 0 3-15,-3-2 2 0,7-2 6 0,-5 0 6 0,0-2 5 0,2 0 4 16,-2-2 5-16,4 0 7 0,-1-2 4 0,-2-4 2 0,1 2 6 16,0-3 8-16,1-1 2 0,-1-1 2 0,1-2-3 0,-3 0-1 0,2-1-6 15,-2-3-7-15,1 1-3 0,-3 0-2 0,-1 2-4 0,2-2-8 16,-2 1-5-16,-2-1-6 0,2 2-12 0,-1 0-12 0,-3 3-10 15,1 0-11-15,2 1-12 0,-4 3-12 0,0 0-13 0,-1 1-13 0,0 4-18 16,-2 1-21-16,0 2-24 0,-3 3-29 0,1 2-51 0,-4 3-65 16,5 4-77-16,-3-1-81 0,0 3-42 0,1 1-25 0</inkml:trace>
  <inkml:trace contextRef="#ctx0" brushRef="#br0" timeOffset="139427.8306">24440 13193 348 0,'0'-5'555'0,"0"1"1"0,0 1-3 0,0 2-99 0,0 0-151 0,0-2-92 16,0 3-67-16,0 0-43 0,0 0-28 0,0 0-20 0,0 0-16 16,0 0-12-16,0 0-12 0,0 0-13 0,0 0-14 0,0 0-11 0,0 0-5 15,0 0-4-15,0 0-1 0,0 0 2 0,0 0 3 0,0 0 5 16,0 0 6-16,0 0 7 0,0 0 6 0,0 0 8 0,0 0 7 0,0 0 7 16,0 0 7-16,0 0 6 0,0 0 6 0,0 0 5 0,0 0 6 15,0 0 4-15,0 0 3 0,0 0 3 0,0 0 2 0,0 0 2 16,0 0 0-16,0 0-3 0,0 0-2 0,-4 0-3 0,4 0-4 0,0 0-3 15,-1 0-3-15,1 0-4 0,-2 0-2 0,2 0-3 0,-1 0-3 16,1 0-3-16,0 0-2 0,-2 0-4 0,2 0-2 0,-2 0-3 0,2 0-1 16,0 0-3-16,-1 0-2 0,-1 0-2 0,-1 0-1 0,0 0-3 15,0 0-1-15,0 0-3 0,0 0-3 0,-4 3-2 0,2-2-3 16,-4 0-3-16,1 2-3 0,-1 1 0 0,-1 1-1 0,-2-2-1 16,0 2 0-16,-3-1 0 0,0 3 0 0,0 1-1 0,-1-1 0 0,-2 0 1 15,1 0 2-15,-2 3-1 0,0 0 2 0,0 0 1 0,0-1 3 0,-1 1 1 16,4-2 2-16,-5 3 1 0,5-4 2 0,1 3 1 0,0-3-1 15,1 1 3-15,5-1 3 0,-3-2 1 0,3 0 3 0,1-1 3 16,3 1 5-16,1-2 1 0,-1-2 4 0,0 0 1 0,4 0 1 0,-1-1 2 16,2 2 1-16,0-2 1 0,0 0-2 0,0 0 0 0,0 0-1 15,2 0-3-15,-1 0-2 0,4 0-4 0,-2 0-1 0,0-2-3 0,4 2-1 16,-3-1-2-16,1 0-3 0,4 1-2 0,-1-1 0 0,2 1-1 16,0-2-1-16,0 1 2 0,3 1 1 0,0 0 1 0,-2 0-1 15,2 1 0-15,1 1 1 0,-3-1-1 0,3 1-1 0,0 2 0 0,0-1-1 16,-1 1-1-16,3 1 0 0,-2 1 0 0,2 0 1 0,-2-1-2 0,0 3-2 15,1-1 2-15,-1 0 1 0,2 2 1 0,-2-1 1 0,2-1-4 16,-2 2-1-16,0 0-4 0,1 0-4 0,-1-2-6 0,-2 0-6 16,2 1-8-16,-1-1-7 0,0 2-10 0,-2-3-13 0,2 1-16 0,-3-3-16 15,-2 2-23-15,2-1-23 0,-1-2-29 0,-1 0-30 0,0 0-42 16,0-2-45-16,1 0-78 0,1-1-90 0,-2 0-54 0,1-1-37 16,-2 1-14-16</inkml:trace>
  <inkml:trace contextRef="#ctx0" brushRef="#br0" timeOffset="139777.4914">25113 13218 358 0,'0'-5'636'0,"0"0"13"0,0 2 8 0,0-1 7 0,0 1-112 0,0 1-169 0,0-1-111 0,0 3-80 0,0 0-48 15,0 0-29-15,0 0-26 0,0 0-23 0,0 0-23 0,0 0-24 16,0 0-19-16,2 0-17 0,-2 3-11 0,1 2-10 0,1-1-5 0,1 3-3 16,-2 1 0-16,2 0 0 0,1 4 1 0,-3 2 2 0,4 0 6 15,-2 5 6-15,1-1 6 0,-1 3 7 0,-2 3 4 0,1-1 4 0,1 5 3 16,-3 1 4-16,0 2 4 0,0 1 4 0,-3 3 3 0,0 1 2 16,0 2 3-16,-2-1 4 0,-3 4 3 0,1 0 3 0,-2-1 2 0,-1 2 2 15,2-2 1-15,-4 0-1 0,1 0-1 0,0-1-3 0,-3-3-1 16,1-1-2-16,-3-3-1 0,3-1-1 0,-4-2 0 0,4-5 0 15,-2 0 0-15,-1-4 0 0,-2-4-3 0,1 1-5 0,0-5-13 0,0-2-12 16,-3-3-21-16,1-2-23 0,2-3-32 0,-4-2-35 0,3-4-51 16,1-4-54-16,0-4-109 0,1-3-133 0,1-3-81 0,3-4-58 0,2-5-27 15,0-2-11-15,4-7-2 0</inkml:trace>
  <inkml:trace contextRef="#ctx0" brushRef="#br0" timeOffset="139937.2385">25105 12801 59 0,'3'-6'641'0,"-1"0"6"0,-1 0 5 0,-1 1-3 0,2 0-3 15,0 3-141-15,-2 1-208 0,0-2-123 0,1 1-77 0,-1 0-53 0,2 2-41 16,-2 0-41-16,0 0-41 0,0 0-50 0,3 0-57 0,-3 0-94 16,0 4-114-16,1 0-93 0,-1-2-86 0,0 3-42 0,0 0-22 0,0-1-7 15</inkml:trace>
  <inkml:trace contextRef="#ctx0" brushRef="#br0" timeOffset="141294.7729">20746 12789 356 0,'-3'-5'468'0,"1"2"-64"0,0 0-93 0,-1 2-79 0,2-3-67 0,-1 4-48 0,0-1-36 0,2 1-30 15,0 0-25-15,0 1-14 0,0 1-8 0,0 1-4 0,0 2-1 16,0 1 3-16,0 1 3 0,0 2 4 0,0 2 5 0,0 3 9 0,0 1 11 15,0 2 11-15,0 1 13 0,0 5 10 0,0 1 6 0,0 0 0 16,0 5-3-16,0 3-6 0,0 2-6 0,0 0-9 0,0 2-8 0,0 3-8 16,0 2-7-16,2 0-4 0,0 2 1 0,-2 3-3 0,1 1-2 15,2 3-1-15,1-2-1 0,-1 3 0 0,3-2-1 0,-1 3 0 16,-1-2-2-16,4 2 1 0,0-1 1 0,2-2 3 0,-1 2 3 0,3-3 0 16,1 0-4-16,0 1-3 0,4-5 1 0,0-1-1 0,1 1-2 0,3-1 1 15,1-4-2-15,2 2 1 0,3-5-1 0,3 0-1 0,0 0-2 16,3-1-2-16,3-2-4 0,7-1 2 0,0 0 3 0,4-2 2 0,2 0 0 15,8-4 2-15,5 1 3 0,3 0 1 0,5-3 1 0,6 0-2 16,8 0 1-16,5-2-1 0,1-1-1 0,5 1 3 0,4-5 6 0,4 3 0 16,0-4 0-16,5 2-3 0,5-1-1 0,2-1-3 0,2 1-3 15,0-1-4-15,2 0-5 0,1-2 1 0,1 1 4 0,1-1 5 0,3 3 5 16,-2-2 0-16,2 1-1 0,0-1-3 0,0 0-5 0,0-1-4 0,1 1-5 16,-3-1 0-16,-1 0 1 0,1-3 6 0,-2 3 5 0,-3-4 0 15,0 2-4-15,-5-2-6 0,-4-2-6 0,-3 2-5 0,5-3-7 0,-7 1-3 16,3-5-3-16,-4 4-4 0,-3-4-2 0,-2 0 0 0,-2-2 2 0,1 2 1 15,-6-3-2-15,1-3 0 0,-3 2 1 0,-3-2 4 0,1-2 3 0,-3 0 3 16,-3-2 6-16,-2 2 5 0,-1-4 4 0,-5 1 5 0,-1-2 8 16,-2-1-1-16,-5 0-2 0,0-3-1 0,-5 2 1 0,-3-2 3 15,-1-1 1-15,-4-2 3 0,-2 0 0 0,-3-1 1 0,-4 0 3 0,-1-1 3 16,-2-4 2-16,-3 3 1 0,-4-1 0 0,2-3 3 0,-3 0 5 0,-1 0 3 16,-2-3 4-16,1 2 0 0,-3-3-1 0,-1-1 3 0,1 0 3 15,-3 0 2-15,3-2 0 0,-2-1 1 0,1 0 0 0,0-1 2 0,0-2 3 16,-2-1-2-16,-1-2-3 0,3 0-3 0,-3-2-2 0,1 0-2 15,-3-2-3-15,1-1-3 0,-2-2-3 0,-1 0-4 0,-2-2-4 0,1 0-2 16,-2 0-3-16,-3-1 0 0,0-2-3 0,-1 3 1 0,-2-4 1 16,-1 1 0-16,-3 2 0 0,0-2 1 0,-2 3-1 0,-3-2 0 15,2 0 0-15,-3 2 1 0,-3 2-3 0,2 0 0 0,-3 4 1 0,0-3-2 16,0 6-3-16,0-1-2 0,-1 3-3 0,-3 2-4 0,2 1-1 16,-1 1-3-16,2 5-1 0,-1 2-1 0,0 1-1 0,1 2 2 15,1 3-1-15,0 2-1 0,1 5-2 0,0-1-4 0,1 3-2 0,1 1-4 16,-3 3-2-16,4-1-3 0,-1 4-3 0,1-2-4 0,-3 2-2 0,3 1-5 15,0 1-3-15,0 1-2 0,0 0-2 0,0 0 1 0,0 0 0 16,0 0 2-16,0 0 2 0,0 0 2 0,0 0 4 0,0 0 3 16,0 0 2-16,0 0 4 0,0 0 3 0,0 0 4 0,0 0 4 0,0 0 2 15,0 0 2-15,0 0 2 0,0 0 1 0,0 0-2 0,0 0 1 16,0 0-1-16,0 0-3 0,0 0-2 0,-1 0-2 0,1 1-2 0,-2 1 0 16,0-1 0-16,1 3 1 0,-3 0 0 0,1 0 0 15,2 2 1-15,-4 0 0 0,2 3 1 0,-2 0 1 0,-3 4 3 0,0-1 3 16,0 3 3-16,-3-1 2 0,3 3 1 0,-1 0 2 0,-4 2-1 0,1 0 1 15,0 1-1-15,-2 0 1 0,1 2-2 0,1-3 1 0,1 2-2 16,0-1-1-16,-2-1-2 0,4-1-1 0,-4 0 0 0,5-1 0 0,-1-2 0 16,2-2 0-16,0-1 1 0,0-1 1 0,2-1 2 0,1 0 3 15,0-3 6-15,1-2 5 0,2 0 9 0,-3 0 8 0,2-2 5 0,2-2 4 16,0-1 0-16,0 0 1 0,0-2-1 0,0-3-1 0,0-2-1 16,0-1-2-16,2-3-3 0,2-2-5 0,-1-2-5 0,-2-1-7 15,4-4-7-15,0-1-8 0,2 0-6 0,-2-2-2 0,3-1 0 0,0 2 3 16,1 0 3-16,1-2 4 0,-2 1 1 0,2 1 4 0,1 4 3 15,-2-1 3-15,-1 1 0 0,3 3 0 0,-1 0-5 0,-1 3-5 0,-1 2-8 16,3-1-7-16,-1 4-7 0,2 2-5 0,-1 2-4 0,2 2-3 16,3 2-8-16,-2 0-10 0,5 6-15 0,1 0-17 0,0 6-24 15,0-1-26-15,0 3-34 0,1 2-36 0,0 1-70 0,-3 5-86 0,0-1-94 16,-1 2-100-16,-2 2-52 0,-3-1-27 0,-4 1-14 0,0-1-2 16</inkml:trace>
  <inkml:trace contextRef="#ctx0" brushRef="#br0" timeOffset="143112.3961">19045 12801 140 0,'0'0'311'0,"2"-2"-75"0,-2 2-49 0,0 0-40 0,0 0-24 0,0 0-20 0,0 0-9 16,0 0-10-16,0 0-6 0,0 0-10 0,0 0-7 0,0 0-9 16,0 0-10-16,0 0-8 0,0 0-9 0,0 0-8 0,0 0-6 0,0 0-3 15,0 0-4-15,0 0-1 0,-2 2-4 0,2-2-1 0,0 0-1 16,0 0-1-16,-2 0-2 0,2 0-1 0,0 0-1 0,0 0 2 16,0 0-1-16,0 0 1 0,0 0-1 0,0 0 0 0,0 0-1 0,0 0-1 15,0 0-1-15,0 0-3 0,0 0-4 0,0 0-6 0,0 0-8 16,0 0-6-16,0 0-9 0,0 0-9 0,0 0-6 0,0 0-4 0,0 0-7 15,0 0-9-15,0 0-14 0,0 0-15 0,2 3-19 0,0-1-21 16,-2 1-56-16,2 1-73 0</inkml:trace>
  <inkml:trace contextRef="#ctx0" brushRef="#br0" timeOffset="144076.4908">19198 12703 145 0,'-1'-3'451'0,"-1"0"-20"0,2 1-80 0,-1 0-111 0,1 1-60 0,-2-3-33 0,0 3-19 16,2-1-9-16,-1 1-2 0,-1-3 2 0,2 4-2 0,-2 0-5 0,2 0-10 15,0 0-10-15,0 0-11 0,0 0-10 0,0 0-11 0,0 0-8 16,0 0-10-16,0 0-7 0,0 0-8 0,0 0-9 0,0 0-8 0,0 0-6 16,0 0-9-16,-3 0-5 0,3 4-2 0,0-3-3 0,0 2-1 15,-1 1 1-15,1 0 0 0,0 2 3 0,-2 1 2 0,2 0 2 16,0 3 4-16,0 0 4 0,0 4 5 0,0-1 5 0,0 1 3 0,2 2 5 15,-1 2 3-15,2 1 1 0,1-1 1 0,1 2-1 0,-1 1 2 16,2 2-2-16,-1-1 0 0,3 2-1 0,0 1-1 0,4-2 2 0,-2 1-2 16,3 1-1-16,1-3-1 0,-1 2 0 0,2-2-1 0,1 0 0 15,2-2-1-15,-1 1 0 0,2-2 1 0,1-2 2 0,2 0 4 16,-2-2 3-16,3-1 3 0,-1 1 4 0,5-3 4 0,-3-2 4 0,3-3 6 16,3 1 1-16,-1-2 1 0,2-2 2 0,1-1 0 0,-1-3-1 0,4 0-1 15,3-2-4-15,-2 0-6 0,2-3-5 0,2-1-4 0,-1 0-2 16,2-1-4-16,3-2-4 0,-1 1-4 0,0-2-4 0,1 0-2 15,-1 0-3-15,1 1-2 0,-1 0-2 0,-2-1-1 0,3 1 1 0,-3 0-2 16,0-2 0-16,-3 3-5 0,0-2-1 0,0 1-3 0,-3 1-1 16,0 1-2-16,-4 0-2 0,-2 0 1 0,-1 0 1 0,-4 2-2 15,0 0 1-15,-4 0 0 0,-2 3 0 0,-3-3 2 0,0 2 2 0,-3-1 2 16,-4 3-1-16,0-2 1 0,1 3-1 0,-4-1 0 0,0-2-1 16,-2 3-1-16,1 0-1 0,-1 0-1 0,-2 0 0 0,3 0-1 15,-3 0-2-15,-1 0 1 0,0 0-1 0,3 0 2 0,-2 0 1 0,3 0 1 16,-4 3 1-16,1-2 0 0,2-1 1 0,-1 1 2 0,0 1 2 15,1-2 0-15,-1 1 3 0,-1 1 1 0,2-2 2 0,-3 2 1 0,2-1 0 16,0-1-1-16,-2 2 0 0,1-2 2 0,-1 0-1 0,0 0 2 0,0 0 0 16,0 0 2-16,0 0 1 0,0 0 0 0,0 0 1 0,0 0 0 15,0 0 0-15,0 0 1 0,0 0 0 0,0 0 0 0,0 0 0 16,0 0-1-16,0 0 0 0,0 0-1 0,0 0-2 0,0 0-2 16,0 0-1-16,0 0-2 0,0 0-2 0,0 0-2 0,0 0 0 0,0 0-3 15,0 0 0-15,0 0-1 0,0 0-2 0,0 0-1 0,0 0-2 16,0 0 0-16,0 0-1 0,0 0-2 0,0 0-1 0,0 0 0 0,0 0 1 15,0 2-1-15,0-2 0 0,0 0 2 0,0 0-1 0,0 3 1 16,0-3 1-16,0 0 1 0,0 0 1 0,0 0 4 0,0 0 0 0,0 0 1 16,0 0 3-16,-1 2-1 0,1-2 3 0,0 0 0 0,0 0 0 15,0 0 2-15,0 0 0 0,-2 2 2 0,0-1-1 0,2-1-7 16,-3 2-6-16,2 0-14 0,-3-2-14 0,1 3-20 0,-2 1-18 0,2-3-26 16,-3 4-26-16,0-2-34 0,-1 1-37 0,-1 1-51 0,-1-1-57 15,1 2-76-15,-2-3-85 0,2 2-48 0,-4-2-27 0,2 1-6 0</inkml:trace>
  <inkml:trace contextRef="#ctx0" brushRef="#br0" timeOffset="146511.3005">23708 15717 317 0,'0'-8'561'0,"0"4"10"0,0-1 8 0,0 0-77 0,0 1-123 0,0 1-91 0,0 2-74 15,0-3-49-15,0 4-36 0,0 0-23 0,0 0-17 0,0 0-13 16,0 0-7-16,0 0-10 0,0 0-12 0,0 0-11 0,0 0-11 16,0 0-12-16,1 0-7 0,-1 3-5 0,2-1-3 0,0 1-1 0,-1 4 1 15,-1-3 1-15,0 3 2 0,0 2 4 0,0 2 1 0,0 1 3 0,0 1 3 16,0 1 2-16,-1 1 6 0,-1 1 3 0,0 1 2 0,2 3 2 16,-1-1-1-16,1-1 1 0,-2 3-2 0,0-2 2 0,2 2 2 0,0-1-1 15,0 0 1-15,0 1 0 0,0-1 0 0,2 0 0 0,0-1-4 0,-1 0-1 16,4-2-4-16,-2-1-3 0,1 1-4 0,0-4-10 0,1 1-10 15,0-2-14-15,-1 0-16 0,1-1-20 0,2-2-20 0,2-4-27 0,-1 2-26 16,0-5-34-16,3 1-37 0,-3-3-54 0,3-3-66 0,1-1-87 16,-1-2-101-16,2-3-54 0,1-3-32 0,-1-2-11 0,3-1 2 15</inkml:trace>
  <inkml:trace contextRef="#ctx0" brushRef="#br0" timeOffset="146809.9706">23851 15219 63 0,'-13'-6'519'0,"0"1"3"0,0 1 4 0,0 1 2 0,2 1-115 16,0 1-178-16,0 1-96 0,1 1-58 0,1 1-29 0,1 1-18 15,2 1-4-15,-1 1-3 0,2 2 0 0,1 1-1 0,1 1-3 0,0-1-1 16,1 3-7-16,1 0-6 0,1 1-5 0,1 0-5 0,1-2-3 16,1 2-3-16,2 0-2 0,1-3-2 0,-1 0-1 0,1-1-3 0,1 1-2 15,1-3-2-15,1-2-2 0,-1-1-3 0,0-1 2 0,1-2 3 16,-1-2 7-16,0-1 9 0,2-1 9 0,-3-4 8 0,1 1 9 0,-1-4 7 15,-2 1 8-15,-1 0 10 0,2-5 6 0,-4 1 7 0,-1 2 6 0,-1-2 4 16,-1-1 2-16,-1 2-1 0,-4-1-4 0,3 2-5 0,-2-1-6 16,-1 2-8-16,-1 1-7 0,-2 1-8 0,1 2-9 0,0 0-7 0,-1 1-10 15,-1 3-11-15,1-1-15 0,-3 4-16 0,2 4-22 0,0-1-23 16,-1 3-31-16,-1 2-34 0,0 2-50 0,2-1-55 0,2 5-90 0,-2 0-103 16,0 2-62-16,1 0-42 0,3 2-18 0,-1 2-9 0</inkml:trace>
  <inkml:trace contextRef="#ctx0" brushRef="#br0" timeOffset="147610.2114">24259 15770 428 0,'-3'-7'598'0,"0"2"12"0,0 1 15 0,0-1-87 0,-1 1-139 0,1 0-83 0,-1-2-56 0,2 0-33 15,-1 1-20-15,0 1-14 0,1-1-11 0,1-1-10 0,-3 2-12 0,1 1-12 16,2-1-13-16,-1 1-16 0,0-1-15 0,1 3-16 0,-1-1-13 0,-1 1-14 15,3 0-15-15,-1-2-12 0,1 3-11 0,0 0-10 0,0 0-10 16,0 0-10-16,0 0-6 0,0 0-6 0,0 0-6 0,0 0-4 0,0 0-5 16,0 0-3-16,1 4-3 0,-1-3 1 0,3 1 2 0,-1-1 1 15,-2 3 1-15,1-1 2 0,1 1 2 0,0-1 2 0,-1 1 3 0,2 2 2 16,1 0 5-16,-3 2 2 0,2-2 5 0,2 3 3 0,-1-2 1 16,1 0 1-16,0 1 0 0,2 1 0 0,-3-2-1 0,5-1 0 0,-2 2 0 15,1 0 0-15,2 1 1 0,-4-2-1 0,5 1 2 0,-1 0-1 0,-2-1 1 16,4 0 2-16,-2 1-1 0,-2-3 2 0,2 2-2 0,-2 0 1 15,4-1-1-15,-3-1 2 0,-3 2-1 0,2-1-1 0,-1-1 1 0,2 0-2 16,-4-1-1-16,-1 1-2 0,0 0-2 0,0-2 0 0,0 2-1 16,-3-2 3-16,4 1 2 0,-5 1 1 0,1-1 3 0,-1 1 1 0,0 1 4 15,-1 0 2-15,-2 1 5 0,0 1 2 0,-1-1 4 0,0 3 4 16,-4-1 5-16,0 1 3 0,-3 2 3 0,0 0 0 0,-2 1 1 0,-1 1-2 16,-3 1 0-16,0 0-1 0,-3 0 1 0,1 1-5 0,-5 0-3 15,2 1-10-15,-1 0-10 0,2-1-16 0,-3 0-18 0,2 0-26 0,0-3-28 16,3 2-35-16,-1-1-41 0,3-4-50 0,5-1-51 0,1 1-110 0,2-6-134 15,4 1-82-15,3-4-52 0,2-1-23 0,4-1-7 0,1-4 6 0</inkml:trace>
  <inkml:trace contextRef="#ctx0" brushRef="#br0" timeOffset="148424.4867">24855 15741 535 0,'-3'-3'618'0,"0"0"7"0,-3-1 10 0,3 2-56 0,-1-1-85 0,1 1-112 0,2 1-124 16,1-2-81-16,-2 1-57 0,2 2-38 0,2 0-27 0,-1-1-22 0,2-1-22 16,1 2-21-16,0-2-21 0,4 1-26 0,0 1-26 0,2 0-27 15,2 0-29-15,1 0-26 0,2 0-25 0,1 0-27 0,2 0-26 0,-2 0-27 16,2 1-26-16,-1 1-34 0,0 0-38 0,-3-1-42 0,0 2-48 0,-3 0-25 16,2 2-13-16</inkml:trace>
  <inkml:trace contextRef="#ctx0" brushRef="#br0" timeOffset="148576.5523">24925 15895 67 0,'-10'6'511'16,"1"1"12"-16,1-3-45 0,2 0-76 0,-1 0-64 0,2 1-55 0,0-3-43 16,1 1-30-16,3 0-27 0,1-2-21 0,0 2-16 0,0-3-14 0,1 0-15 15,3 1-15-15,0-1-18 0,2 0-23 0,1-1-23 0,2 1-26 16,4-3-28-16,-1 2-27 0,6-2-26 0,-2 0-29 0,2-1-28 0,3-1-31 16,1 0-44-16,0 0-54 0,4-2-86 0,-3 0-102 0,0 1-68 15,-1-2-47-15,0 1-18 0,0-1-5 0</inkml:trace>
  <inkml:trace contextRef="#ctx0" brushRef="#br0" timeOffset="148877.0135">25353 15680 508 0,'-6'-1'577'16,"-1"-2"10"-16,3 1-33 0,-2 1-56 0,-1-1-105 0,4 1-132 0,-2 1-80 15,4 0-53-15,-3 0-30 0,1 0-17 0,3 0-11 0,-1 3-6 0,1 0-9 16,0 0-10-16,0 1-11 0,0 4-10 0,1 1-9 0,-1-1-7 15,3 4-3-15,1 1-4 0,-3 2 2 0,2 2 5 0,1 1 6 0,1 3 4 16,-2-1 4-16,3 4 3 0,-3-1 2 0,2 4 2 0,-4 0 3 16,2 0 1-16,1 2 2 0,-3 2 3 0,1 1 3 0,0 1 1 0,-2 0 0 15,-2 2 1-15,0-1-1 0,-1 0-3 0,-2 2-2 0,0 1-2 16,1-2-1-16,-5 0-2 0,0-1 1 0,0-1-1 0,-2 1-1 0,0-3-1 16,0 1 1-16,-5-4 0 0,1 0 0 0,0-2 0 0,-1-2 1 15,0-2-1-15,0-2-2 0,1-3-5 0,-1-1-9 0,0-4-12 0,-1-2-18 16,2-2-21-16,3-3-27 0,-2-3-31 0,1-2-35 0,0-2-39 0,2-5-63 15,3-3-75-15,-1-5-101 0,3-3-115 0,-1-5-67 0,2-2-46 0,4-5-20 16,-3-2-6-16,4-6 5 0</inkml:trace>
  <inkml:trace contextRef="#ctx0" brushRef="#br0" timeOffset="149012.1605">25288 15316 364 0,'4'-8'582'0,"-3"1"-1"0,2 1-2 15,-3 2-7-15,2-1-123 0,0 1-183 0,-2 1-115 0,1 1-80 16,-1 1-61-16,3-1-50 0,-3 2-46 0,2 2-41 0,-2-2-63 0,0 3-74 16,0 0-96-16,0 3-106 0,0-3-58 0,-2 6-35 0,-1-1-17 15</inkml:trace>
  <inkml:trace contextRef="#ctx0" brushRef="#br0" timeOffset="151943.4431">21930 17371 210 0,'0'0'271'0,"0"0"-4"0,-2 0-4 0,1 0-9 0,-3 0-9 0,3 0-9 15,-1 0-11-15,0 0-7 0,1 2-7 0,-1-2-5 0,1 0-3 0,1 1-4 16,-4-1-3-16,4 0-4 0,-1 0-3 0,-1 2-5 0,2-2-5 15,-1 1-5-15,1-1-7 0,0 0-6 0,0 0-6 0,0 0-6 0,-2 2-9 16,2-2-7-16,0 0-9 0,0 0-8 0,0 0-10 0,0 0-11 16,0 0-10-16,2 0-11 0,-1 0-10 0,2 0-10 0,2 0-11 0,2 0-10 15,-1 0-8-15,6 0-10 0,1 0-12 0,4-2-10 0,1 2-11 0,4-1-11 16,5-1-11-16,1 1-11 0,2-1-10 0,5 1-7 0,2-1-9 16,3 2-5-16,0-1-6 0,3-1-5 0,4 2-6 0,1 0-2 0,2 0 2 15,1 0 1-15,1 0 3 0,2 2 4 0,1-1 3 0,0 2 3 16,2-1 2-16,-2-1-1 0,1 2 0 0,1 0 0 0,-2 0-2 0,-1 0 2 15,-1 0 2-15,-2 0 0 0,0 0-3 0,-2 0 2 0,-6 0 3 0,-1-1 5 16,-2-1 7-16,-6 1 9 0,0 0 9 0,-4-2 13 0,-4 3 13 16,-2-3 12-16,-5 0 9 0,-1 0 10 0,-4-3 13 0,-2 3 10 0,0-2 13 15,-4 0 8-15,-3-1 10 0,-1-2 7 0,-3 1 6 0,-1 0 4 16,-1-3 3-16,-3 0 1 0,-1 1 1 0,-2-2 0 0,-1 0 2 0,-3 1-2 16,0-2-2-16,0 2-5 0,-3-1-5 0,1 3-6 0,-1-3-5 15,1 2-7-15,0 0-6 0,0 2-4 0,1-1-6 0,2 3-5 0,1-1-8 16,1-1-6-16,4 3-9 0,0-3-4 0,0 4-5 0,4 0-2 0,0 0-3 15,2 0-1-15,2 4 0 0,1-1-2 0,1 2-1 0,2 0-2 16,5 1-3-16,-2 2-1 0,0 1 1 0,5-2 0 0,-3 4 3 0,1-1 1 16,-2 1-1-16,4-1-2 0,-5 2 0 0,0 2-1 0,0-3 0 0,-3 1-1 15,-3 2 2-15,-3-1-4 0,-2 3-2 0,-5-1-8 0,-2-1-8 16,-7 1-14-16,0 2-14 0,-6-1-19 0,-6 1-20 0,-1 0-23 16,-5-2-25-16,-3 1-45 0,-4 1-56 0,0-4-92 0,-4 1-112 0,0-2-67 15,-4 1-47-15,1-4-17 0,-1-2-3 0</inkml:trace>
  <inkml:trace contextRef="#ctx0" brushRef="#br0" timeOffset="152476.7925">20564 17411 447 0,'-2'-10'572'0,"1"1"5"0,-2 0-1 0,1 2-6 0,0-1-101 0,1 1-150 0,-1 1-89 0,2 1-54 0,-1 0-34 15,1 1-23-15,-2 3-14 0,0-3-10 0,2 1-8 0,0 3-10 0,0 0-9 16,0 0-10-16,0 0-9 0,0 3-10 0,2-1-10 0,0 1-8 16,-2 4-8-16,1 0-6 0,2 1-3 0,-1 3 0 0,0 3 0 0,1-1 2 15,-2 4 4-15,1 1 5 0,2 1 4 0,-2 2 2 0,0 1 2 0,-2 0-2 16,1 2-2-16,-1-2-3 0,0 2-6 0,0-1-7 0,0 0-8 16,0 1-11-16,2-3-13 0,-1 1-14 0,-1-2-17 0,2-1-17 0,0-1-20 15,-1-2-19-15,1-1-23 0,1-1-27 0,0-2-23 0,0-2-21 16,2-2-35-16,0-2-42 0,3-2-62 0,-4-1-72 0,5-3-55 0,-2-3-46 15,-1 0-19-15,2-1-3 0</inkml:trace>
  <inkml:trace contextRef="#ctx0" brushRef="#br0" timeOffset="152743.5761">20670 17377 274 0,'-7'-12'494'0,"2"0"8"15,-2 0-35-15,0 2-55 0,3 0-81 0,-3 2-96 0,4-1-57 16,-3 1-38-16,5 0-26 0,-3 3-15 0,3-1-13 0,1-1-11 0,0 3-10 15,1-1-11-15,3 2-11 0,-1-1-10 0,3-1-12 0,2 2-11 0,-2 1-11 16,6 0-10-16,0 1-7 0,1-1-2 0,0 1-3 0,2 1 0 16,0 0 0-16,3 1 4 0,-2 1 4 0,-2 1 4 0,3-2 2 0,-2 3 0 15,-1 1-1-15,-1 2-2 0,-3-2 0 0,0 2 2 0,-4 2 1 16,-1-1 2-16,0 1 3 0,-5 0 3 0,0 2 4 0,-3-1 4 0,-2 1 3 16,-1-3 4-16,-4 4 2 0,-2-1 5 0,-1-2 2 0,-3 2 4 0,0-3 1 15,-3 1 1-15,3-1-4 0,-4-1-2 0,1-2-8 0,1 0-10 16,-2-1-14-16,2-1-16 0,1-1-17 0,0-1-22 0,4-1-31 0,-1-1-35 15,1-3-58-15,2 2-69 0,2-2-84 0,3-3-93 0,-1 2-52 16,6-4-31-16,-1 1-14 0</inkml:trace>
  <inkml:trace contextRef="#ctx0" brushRef="#br0" timeOffset="152940.7061">20938 17198 546 0,'4'4'581'0,"-4"-1"0"0,0 0 1 0,0-1 1 0,0 0-110 15,0 1-165-15,0 0-104 0,0 0-71 0,-2 0-42 0,0 0-26 0,2 1-12 16,-1 1-5-16,1 0-3 0,-4 0 1 0,3 3 0 0,-2-1 0 16,2 5-3-16,-1-3-6 0,0 1-3 0,2 2-6 0,-1 0-6 15,1-2-6-15,0 2-13 0,1-2-13 0,1 2-17 0,0-1-17 0,2-2-22 16,-1 2-24-16,0-4-25 0,1 1-27 0,0-1-24 0,0 0-25 16,0-4-35-16,4 1-41 0,-3-1-57 0,0-1-68 0,-1-2-61 0,1-2-60 0,0-3-26 15,-2 0-10-15</inkml:trace>
  <inkml:trace contextRef="#ctx0" brushRef="#br0" timeOffset="153093.494">20932 16980 160 0,'-3'-3'488'16,"2"-1"-6"-16,-1 4-27 0,0-3-41 0,2 3-109 0,-1-2-145 0,1 2-84 16,0 0-58-16,1 2-38 0,-1-2-27 0,4 3-19 0,-3 1-18 15,3 2-28-15,1 1-28 0,0 1-37 0,0 0-37 0,1 2-53 16,2 2-64-16,-2 0-42 0,2-2-30 0</inkml:trace>
  <inkml:trace contextRef="#ctx0" brushRef="#br0" timeOffset="153776.723">21109 17212 168 0,'0'3'565'0,"0"-1"11"0,-1-1-9 0,-1 2-21 16,2-3-81-16,-1 2-108 0,1-1-75 0,-2-1-55 0,2 2-42 16,0-1-31-16,0-1-23 0,0 0-21 0,0 2-15 0,2 0-16 0,-2 0-11 15,1 0-13-15,1 1-11 0,-1 0-13 0,4 0-9 0,-2 1-11 16,2 1-5-16,-2 0-5 0,2 0-3 0,0 2-1 0,1 0 2 0,0-1 2 15,-1 1 3-15,0 2 0 0,-1-2 1 0,1 1-2 0,3-1 0 0,-4 1 1 16,1-1-2-16,-1 2 0 0,0-6 2 0,0 4-1 0,-3-2 0 16,2 0 3-16,-1-2 2 0,0 0 1 0,0 0 2 0,0 0 2 0,0-3-1 15,-2 0 0-15,0 0-3 0,0 0-5 0,1-3-7 0,-1 0-6 16,3-3-5-16,-1 1-6 0,0-2-7 0,-1-1-6 0,2-1-8 0,-1-1-9 16,1-2-9-16,0 0-9 0,1 0-9 0,0 2-8 0,-1-2-8 15,0 0-4-15,1 1-8 0,-3 2-6 0,2 0-9 0,1 0-7 0,-1 2-9 16,0 1-8-16,1 1-7 0,0 3-4 0,0-1-5 0,0-1-5 0,0 4-2 15,0-1 0-15,1 1 1 0,-2 1 6 0,3 1 7 0,-2 0 10 0,1 1 11 16,0 2 15-16,0 0 15 0,-2-1 14 0,3 1 20 0,-3-1 21 16,2 2 26-16,-2-2 29 0,2 1 28 0,-2 0 26 0,1-2 24 0,-1 1 26 15,1-1 20-15,-2 0 20 0,1-1 18 0,-2 0 16 0,1-2 11 16,-2 3 10-16,2-3 4 0,-2 0 2 0,0 0-6 0,0 0-9 16,0 0-10-16,0 0-13 0,0 0-13 0,-2 2-16 0,2 0-16 0,-2-2-18 15,2 1-15-15,0 1-17 0,-1 0-15 0,1-2-14 0,0 3-14 0,0-3-11 16,0 2-9-16,0 0-8 0,0 1-5 0,0 0-5 0,0 0-2 15,0 1-2-15,1 1 1 0,-1 1-1 0,2-1 2 0,-2 3-1 0,3-1 0 16,-1 1-2-16,0-1-2 0,1 2-1 0,0-2-4 0,0 1-6 16,0-3-7-16,3 1-8 0,-2 0-6 0,0-2-8 0,0 3-5 0,0-4-7 15,1 0-6-15,1-1-1 0,-3 0-4 0,2-1-2 0,-2-1 0 0,2 0 0 16,-2-1 3-16,1-2 6 0,-3-1 4 0,-1-1 7 0,2-1 6 16,-2 0 5-16,-2-3 5 0,2-1 6 0,-1 0 4 0,-3-2 4 0,0-1 6 15,-1 1 7-15,-2-1 5 0,1 0 1 0,-2-3 3 0,0 3 0 16,2-2 0-16,-3 0 0 0,2 0-1 0,-1 2-1 0,2-3 1 0,-2 3 1 15,4-2-1-15,-3 0-2 0,4 2-1 0,1-2-5 0,1 1-6 0,1 0-7 16,1 1-5-16,1 1-4 0,1-2-4 0,2 2-3 0,1-1-1 16,3 2-3-16,0-1-1 0,-1 2 0 0,1 0 0 0,0 0 3 0,3 1 5 15,-2 1 8-15,2 3 10 0,-4-3 10 0,2 4 12 0,-2-1 11 0,0 1 10 16,-1 1 10-16,0 1 10 0,-2 2 11 0,0 2 7 0,1-1 7 16,-2 2 5-16,1 2 4 0,-1 0 1 0,1 2-1 0,-2 0 1 0,0 4 0 15,0-1 1-15,1 4 0 0,-3-1-3 0,1 4-4 0,-1 1-4 0,-1 2-5 16,2-1-3-16,0 3-4 0,-2 0-2 0,0 3-4 0,0 0-4 15,0 0-6-15,0 2-9 0,0 1-14 0,0 1-17 0,1-3-20 0,2 1-21 16,-2-2-22-16,1 1-25 0,0-2-29 0,1-2-34 0,0-2-35 16,0 0-57-16,4-4-65 0,-1-1-90 0,3-4-101 0,-1-1-54 0,0-4-30 15,1-1-7-15,0-4 3 0</inkml:trace>
  <inkml:trace contextRef="#ctx0" brushRef="#br0" timeOffset="153910.8657">21643 17221 587 0,'-6'-8'617'0,"-1"2"4"0,0-3 5 0,2 4 6 0,0-2-110 0,2 4-167 0,2-2-118 0,-1 0-91 0,2 2-59 0,2 1-42 0,-1-2-32 16,6 1-24-16,1 0-28 0,2 0-32 0,3 0-36 0,4 2-39 0,4-2-75 15,3 0-88-15,4 0-106 0,6-1-113 0,0 1-56 0,4 0-28 0,3-2-10 16,2-2-2-16</inkml:trace>
  <inkml:trace contextRef="#ctx0" brushRef="#br0" timeOffset="154426.4021">24923 17483 142 0,'-3'-7'584'0,"-2"0"14"0,0-1 14 0,0 1-32 0,0-1-56 0,-2-1-80 15,2 2-97-15,1 0-54 0,-1-1-39 0,-1 1-23 0,-1 0-19 0,3 1-11 16,0 2-12-16,0-1-12 0,0 0-11 0,1 3-16 0,-1-1-16 16,2 1-18-16,1-1-19 0,-3 3-21 0,4-1-20 0,0 1-18 0,-1 1-13 15,-1 1-10-15,2 2-7 0,0 0-4 0,0 4-4 0,0 1-2 16,0 4 1-16,0-1 1 0,0 7 1 0,-1 2 4 0,1-1 2 0,0 5 2 16,0 2 4-16,0 1 1 0,0 2-2 0,-2 0-2 0,2 2-2 15,-2 1-3-15,2 2-3 0,-1-3-3 0,1 3-2 0,-2-1-1 0,-1 0-2 16,1 1 1-16,1-2 0 0,-4 1 2 0,1 0 1 0,0-5-1 0,0 3 3 15,-3-2-2-15,1 0-2 0,-5-4-3 0,1-1 0 0,1-1 0 0,-4-1 1 16,0-3-3-16,-2-1-7 0,0-3-9 0,-3-1-12 0,2-1-16 16,-2-5-17-16,-2 0-21 0,2-5-20 0,-4 0-21 0,5-4-19 0,-5-4-20 15,1 0-23-15,-1-5-30 0,3-2-31 0,-1-4-46 0,-1-3-50 0,4-3-82 16,-4-3-99-16,5-3-58 0,-3-7-36 0,2 1-10 0,3-7 7 16,-2-1 15-16</inkml:trace>
  <inkml:trace contextRef="#ctx0" brushRef="#br0" timeOffset="154599.4398">24517 16999 302 0,'13'-9'557'16,"1"2"6"-16,-1 1 6 0,-1 2 7 0,1 1-112 0,-4-1-171 0,4 3-95 15,-4-1-55-15,1 2-30 0,-2 0-17 0,0 0-8 0,-2 2-4 16,0-2-2-16,-2 1 0 0,-1-1-3 0,-2 2-7 0,3 0-10 0,-4-2-10 16,2 0-11-16,-2 0-7 0,0 0-5 0,-2 3-3 0,2-3-7 15,-4 0-7-15,3 0-12 0,-2 0-15 0,-1 0-25 0,-2 0-34 0,0 0-41 16,-2 0-50-16,0 0-111 0,-2-3-144 0,1 3-93 0,-4-2-68 0,4 0-35 15,-2 1-22-15,1-3-9 0</inkml:trace>
  <inkml:trace contextRef="#ctx0" brushRef="#br0" timeOffset="156443.4538">25603 17408 414 0,'-5'-14'484'0,"1"-3"0"0,-1 0-71 0,-2-2-105 0,1 1-73 0,-2 0-56 0,2 0-37 0,-1-1-27 0,-1-1-17 15,-1 1-12-15,1 0-7 0,0 0-5 0,-2-1-6 0,1 1-6 0,0 0-7 16,-4 1-8-16,2-2-6 0,2 2-9 0,-4-1-6 0,2 1-5 16,0 1-3-16,-2-1-2 0,4 1 0 0,-7 2 0 0,5-2 1 0,-2 2 1 15,-3 0 0-15,4-1 0 0,-6 1 1 0,1 1 0 0,1-1 0 16,-4 3 0-16,0-2 0 0,-1 2 0 0,-3 0-1 0,-1 2-1 0,1-1 0 15,-6 1 1-15,1 1-1 0,-2 0-1 0,-5 2-1 0,1-1 1 16,-2 4 0-16,-1 1 0 0,-2-1-1 0,-2 1 1 0,2 3-1 0,-3 0-1 16,1 2 0-16,-1 1-2 0,1 2 0 0,1-1-3 0,-3 2-3 15,2-1 0-15,3 3 0 0,0 1-2 0,-1 2-1 0,3-1 2 0,-1 2-1 16,3 0 1-16,0 1 1 0,0 3 1 0,3-1 4 0,1 2 0 0,-1-1 3 16,3 2 4-16,3 0 5 0,-3 2 4 0,7 0 2 0,-3 3 3 0,1-1 1 15,0 3 3-15,2 1 3 0,3 1 1 0,0 0 3 0,2 3 3 16,-1 2 2-16,1-1 2 0,3 2-1 0,1 1 1 0,1 2-3 0,0 1-1 15,0 1-1-15,2 0-2 0,2 3-2 0,2-2-2 0,-2 0-4 16,4 1-4-16,-1 0-5 0,1-2-6 0,3 3-3 0,-1-4-3 0,2 2-3 16,2-1-3-16,-1-1-1 0,3-1-1 0,-3 0 2 0,4-1 2 0,2-2 2 15,-2 1 1-15,4-1 2 0,-1-3 2 0,0 0 2 0,2-2 1 0,0 1 3 16,1-2-1-16,3-1 3 0,1-1 1 0,0-1-2 0,1-1-1 16,5-1-1-16,-1 1 0 0,4-2-1 0,-3 0 1 0,5-2-1 0,1-1 1 15,2-1 1-15,2 0 1 0,2-3-2 0,1 1-1 0,2-1 1 0,5-1-1 16,0-1 1-16,3 0-2 0,1 0 0 0,3-3-2 0,0 0-3 0,3-1-4 15,1-2-4-15,-1 1-6 0,2-3-3 0,-1 1-4 0,1-2-3 0,-1 0-1 16,1 1-4-16,-2-4-1 0,-2 0-2 0,-2 0 1 0,-1-4 0 0,2 1 2 16,-6-2 1-16,2 0 3 0,-1 0 2 0,-1-2 4 0,-2-1 1 15,-2-2 6-15,1-1 1 0,-2 1 3 0,-1-2 4 0,-1 0 4 0,-1-3 5 16,-3 1 5-16,2-3 4 0,-2 1 5 0,-1 0 2 0,-2-2 1 0,0-2 2 16,-2-1 2-16,0 0 3 0,1 0 4 0,-4-3 5 0,2 0 5 15,-2 0 4-15,-1-1 2 0,-1-1 3 0,1-1-2 0,-1-2-2 0,-4 3-2 16,2-6 0-16,-3 2-1 0,1 0 0 0,-4-2-2 0,1 0-4 0,-2-4-5 15,-2 1-6-15,-2-2-6 0,0-1-6 0,-3 1-6 0,-2-2-7 16,2-3-8-16,-5 1-8 0,0 0-7 0,-5-2-11 0,1-1-12 0,-1 1-14 16,-3-1-13-16,0 1-16 0,-6 0-17 0,1 1-11 0,-4 0-10 0,-4-1-12 15,2 3-13-15,-5 3-13 0,-2-1-14 0,-4 1-14 0,-4 2-13 16,-1 4-13-16,-3-1-14 0,-6 4-11 0,0 1-11 0,-5 1-14 0,-4 4-15 16,-2 3-55-16,-1-1-81 0,-8 5-77 0,-2 1-78 0,-2 4-36 0,-3-1-13 15,-5 3-2-15</inkml:trace>
  <inkml:trace contextRef="#ctx0" brushRef="#br0" timeOffset="159309.4433">17521 18048 462 0,'-3'-6'557'0,"-2"1"11"0,0 1-38 0,0-2-63 0,0 2-88 0,0 1-99 0,2-1-58 0,-2-1-41 0,1 2-25 0,0 1-14 0,0 0-9 16,0-1-6-16,3 0-7 0,-3 1-6 0,3 1-12 0,-1 0-13 15,1 1-14-15,1-2-14 0,0 2-13 0,0 0-12 0,0 0-10 0,0 0-9 16,-2 2-3-16,0-2-3 0,2 1 2 0,-3 2 4 0,1 2 4 15,-1-2 2-15,2 4 4 0,-3 0 2 0,1 3 3 0,-3 0 2 0,3 2 3 16,-2 2 3-16,2 1 4 0,-2-1 2 0,2 3 0 0,0 1-1 0,-1-1-4 16,0 1-5-16,3 0-5 0,-1 1-1 0,2-2-4 0,2 0-3 15,-1 0 0-15,5 0-2 0,-3-1-2 0,2-1-3 0,2 0-4 0,-1-1-4 16,3-2-6-16,1 0-6 0,1-2-8 0,1-1-10 0,0-1-7 0,1 1-9 16,0-5-10-16,2 0-7 0,2 0-5 0,-1-4-7 0,1 0-4 0,2-4-3 15,-3 0-2-15,5-2 0 0,-4-1 4 0,0-2 5 0,2-2 6 16,-3-1 6-16,1-2 8 0,-4 2 6 0,1-5 8 0,-4 2 8 0,0-3 4 15,-6 0 4-15,-2-1 5 0,1 2 4 0,-6-3 4 0,1 1 1 0,-2 0 2 16,-4 2 2-16,-2-1 2 0,-1 0 0 0,-2 1 2 0,-1 2 1 0,0 2 1 16,-2-1 0-16,-1 2 0 0,-1 2 0 0,1-1-1 0,-2 3-4 15,3 3-11-15,-3 0-13 0,2 1-23 0,1 2-25 0,0 1-31 0,3 2-33 16,0 2-44-16,1 0-49 0,4 3-87 0,-1 1-104 0,4 2-84 0,2 1-75 16,3 2-35-16,0 1-16 0,3 1 0 0</inkml:trace>
  <inkml:trace contextRef="#ctx0" brushRef="#br0" timeOffset="159792.8358">20603 18201 198 0,'-1'-6'697'0,"-4"-2"-4"0,0 3-3 0,2-2-1 0,0 1 3 0,0 2-108 0,0-3-161 15,-1 5-119-15,3-3-96 0,-1 2-64 0,1 2-51 0,1-1-30 0,0 1-22 16,0 1-11-16,0 0-5 0,0 1-3 0,1 1 0 0,1 0-4 0,1 3-4 16,0 1-6-16,0 0-7 0,2 3-4 0,0 1-3 0,1 1 2 15,0 1 3-15,-1 2 5 0,2 0 8 0,-2 2 2 0,0 0 3 0,0 1 1 16,0-1 0-16,-2 2 0 0,0 0-1 0,-1 2-1 0,0-3-1 0,-1 3 1 15,-1-2-1-15,-3 3-2 0,1-3 1 0,-2 0-2 0,-1 0-1 0,-2 0-2 16,0-1-2-16,-1-1-5 0,-2-1-6 0,1 0-11 0,-1-1-13 0,-1-2-18 16,0-2-19-16,-1-3-23 0,0 1-26 0,2-1-26 0,-3-3-28 0,0-2-31 15,2-2-32-15,1-2-44 0,1-5-53 0,0 2-87 0,1-5-102 16,1-1-68-16,-2-3-46 0,4-1-16 0,0-5 1 0,-1 1 13 0</inkml:trace>
  <inkml:trace contextRef="#ctx0" brushRef="#br0" timeOffset="160001.9344">20670 17899 231 0,'4'-3'537'0,"0"2"7"15,-1-1 8-15,-1 2-64 0,-1 0-100 0,-1 0-95 0,0 0-94 16,0 0-60-16,0 0-40 0,0 0-22 0,0 0-14 0,0 0-7 0,0 0-4 16,0 2-8-16,0-1-8 0,0-1-9 0,0 2-8 0,0-1-5 15,0-1-4-15,2 0-2 0,-2 0-3 0,0 0-4 0,0 0-3 0,0 0-6 16,2 0-8-16,-2-1-11 0,4-1-12 0,-3-1-15 0,2 0-17 0,-1-1-16 15,0 0-15-15,-1-1-17 0,3-2-20 0,-1 2-23 0,0-2-26 16,0 3-41-16,0-2-50 0,2 3-63 0,-4-1-69 0,2 1-41 0,-1 1-26 16,0 1-8-16</inkml:trace>
  <inkml:trace contextRef="#ctx0" brushRef="#br0" timeOffset="160256.4144">20921 18355 392 0,'-13'-6'596'0,"-1"2"9"15,3-1 9-15,-3-2 11 0,1 1-91 0,4 2-144 0,-4-3-95 0,4 2-75 16,1 0-45-16,1 3-34 0,0-3-20 0,3 3-18 0,1-1-12 0,2 1-11 16,-1 1-11-16,4-2-12 0,-1 3-12 0,2-2-14 0,2 2-13 15,4 0-14-15,-1 0-14 0,4 2-14 0,2-2-11 0,-2 1-8 0,6 1-9 16,-4 1-7-16,5-2-5 0,0 1-6 0,2 0-8 0,-1 2-11 0,-1-1-15 15,2-1-15-15,-1 1-22 0,-1 1-23 0,0-3-20 0,-2 2-20 0,1 1-25 16,-1-2-29-16,-1 1-49 0,1 1-61 0,-4-3-66 0,4 1-69 16,-4 0-33-16,0-2-13 0,-1 3 1 0</inkml:trace>
  <inkml:trace contextRef="#ctx0" brushRef="#br0" timeOffset="160480.6113">21291 18118 219 0,'-3'-1'601'0,"0"-1"7"0,-1 2 10 16,1 0 7-16,2 0-87 0,-3 0-135 0,4 0-98 0,0 0-77 0,-1 0-47 16,1 3-29-16,0-1-18 0,1 1-12 0,1 1-8 0,0 0-3 15,1 3-8-15,0 2-6 0,0-2-8 0,1 4-9 0,-1-3-10 0,3 4-5 16,-5 2-7-16,2-2-6 0,1 1-7 0,-1 3-7 0,0-3-4 16,0 2-3-16,1 2-3 0,-3-1-3 0,1-1-6 0,-1 2-9 0,4-1-11 15,-4 1-9-15,1-2-18 0,-1 2-21 0,1 0-25 0,0-2-25 0,-2-1-31 16,1-2-35-16,-1 1-40 0,2 0-42 0,0-2-71 0,-2 0-87 0,1-2-96 15,1 0-98-15,-1-2-48 0,3-3-20 0,-1 3 0 0,3-6 10 0</inkml:trace>
  <inkml:trace contextRef="#ctx0" brushRef="#br0" timeOffset="160859.3001">21849 17902 450 0,'-5'-4'587'0,"1"1"9"0,0 0 8 0,1 1 9 16,2-2-101-16,-1 3-154 0,0-1-97 0,2 1-68 0,-1-1-41 15,1 2-29-15,0 0-17 0,0 0-12 0,0 0-5 0,0 0-5 0,1 0-6 16,3 2-6-16,-3-1-9 0,4 1-9 0,-1 0-7 0,3 1-7 0,-1 0-5 15,1 3-4-15,1 0-1 0,1 0 2 0,0 2 2 0,1 1 2 16,1-1 0-16,-2 4 0 0,1 0-4 0,2 2-2 0,-2 0-6 0,1 2-6 16,0 3-1-16,0 0 0 0,0 2 0 0,-1 1 0 0,-2 3 1 0,0 0 0 15,1 0 1-15,-3 2 1 0,-1 2 0 0,-2-1 2 0,1 2 0 16,-3 0 3-16,-1 1-4 0,-1 1-1 0,-4-1-10 0,0 4-11 0,-3-3-12 16,-4 2-13-16,0-2-14 0,-3 2-15 0,-3-2-16 0,-2-2-15 0,-4 1-16 15,2-3-20-15,-7 1-22 0,1-2-24 0,-4-3-30 0,-3 0-32 0,-2-1-42 16,-1-5-50-16,-2 2-93 0,-2-6-118 0,-3 1-61 0,-2-1-34 15,-1-5-11-15,-4 1-1 0</inkml:trace>
  <inkml:trace contextRef="#ctx0" brushRef="#br0" timeOffset="161426.0603">17546 17674 429 0,'-11'5'566'0,"0"-3"5"0,0 5 5 0,0-1-65 0,-3-1-99 0,1 2-102 15,-1 3-102-15,0 2-58 0,-2 0-34 0,2 3-18 0,-4 1-9 0,2 3-2 16,1 1 0-16,-1 1 1 0,0 4 1 0,3 2-7 0,-1 3-8 15,3 0-5-15,0 3-3 0,3 1-4 0,0 2-4 0,3 3-5 0,4 0-3 16,1 3-3-16,3 0-3 0,5 0-4 0,2 2-7 0,4-1-10 0,3 1-14 16,5 2-19-16,5-3-21 0,5 3-21 0,4-4-27 0,7-1-30 0,4 0-35 15,5-3-40-15,8-1-41 0,2-5-85 0,8-2-105 0,4-4-95 16,4-3-88-16,5-4-39 0,2-4-13 0,6-2 4 0</inkml:trace>
  <inkml:trace contextRef="#ctx0" brushRef="#br0" timeOffset="163759.8936">26826 17655 133 0,'-5'-7'570'0,"0"4"7"0,1-2 9 0,3-2-25 0,-3 5-42 0,1-1-103 16,2-1-132-16,-3 3-78 0,4-2-52 0,-1 3-33 0,1 0-24 0,0 0-16 15,0 0-12-15,0 0-10 0,-2 1-6 0,1 2-7 0,1 2-4 16,-2-1-5-16,0 3-3 0,1 1-3 0,-2 4 0 0,1-1 0 16,-1 6 2-16,2-1 3 0,-1 3 2 0,-3 3 5 0,4 2 3 0,-1 0 1 15,0 1-2-15,1 3-4 0,-2 1-8 0,3 1-2 0,-2 1-4 0,2 1-3 16,2-1-1-16,-1 3-7 0,1-1-7 0,3-1-12 0,-2 0-10 0,3-1-14 15,3 1-15-15,-1-2-18 0,0 0-20 0,5 0-27 0,-2-3-28 16,0-2-41-16,5 1-46 0,0-4-80 0,1 0-96 0,1-3-89 0,4-1-87 16,0-4-38-16,1-2-16 0,3-3-1 0,-2-1 7 0</inkml:trace>
  <inkml:trace contextRef="#ctx0" brushRef="#br0" timeOffset="164092.9598">27337 17890 330 0,'-6'-5'611'0,"-1"-3"1"0,3 4 1 0,0-3-1 16,-1 2-1-16,1 0-127 0,-1 2-189 0,4-1-113 0,-2 3-72 0,1-2-41 15,0 3-28-15,2 0-11 0,0 0-3 0,0 1 1 0,0 4 2 0,2 0 1 16,0 2-3-16,-1 3-5 0,1 0-6 0,1 3-3 0,1 4-5 15,1-1 0-15,-2 3 1 0,2 1 4 0,-2 1 6 0,2 1-1 0,-2 2 0 16,3 1-1-16,-3 0-2 0,2 0-1 0,-1 0 0 0,-1 0 1 0,0 0-1 16,-1 0 3-16,-1-2 3 0,-1 2 0 0,0-2 3 0,-1 0 0 15,-1 0 2-15,-1-2-2 0,-2 0-5 0,0-4-3 0,0 2-5 0,-2-3-4 16,0-1-7-16,-1-2-10 0,-1-1-12 0,-4 0-14 0,4-5-15 0,-4 0-18 16,0-2-18-16,2-2-22 0,-3-3-24 0,1-2-24 0,-1-1-25 15,2-4-43-15,-2-3-52 0,2-2-86 0,3-1-105 0,-4-5-70 0,5-2-53 16,-1 0-16-16,1-6 0 0,2-3 9 0</inkml:trace>
  <inkml:trace contextRef="#ctx0" brushRef="#br0" timeOffset="164209.712">27302 17446 65 0,'0'0'433'0,"0"0"-6"0,0 0-6 15,0 0-90-15,0 0-134 0,-1 2-124 0,1-1-117 0,0-1-126 0,0 5-130 16,1-3-74-16,-1 5-43 0,5-1-17 0</inkml:trace>
  <inkml:trace contextRef="#ctx0" brushRef="#br0" timeOffset="164431.6285">27593 18013 464 0,'-3'0'646'0,"0"0"-3"0,-1 0 4 0,3-2 4 0,-4 2-77 16,5-1-113-16,0-1-131 0,0 0-134 0,5 0-81 0,-2 1-54 0,2-1-32 16,3-1-20-16,1 1-16 0,5 0-13 0,3-1-12 0,0 1-10 15,5 1-20-15,-1-2-24 0,4 1-25 0,0 0-26 0,2 1-29 0,1-2-27 16,1 2-32-16,-1-1-31 0,-1 2-47 0,1-1-59 0,-2-1-58 16,-2 2-64-16,1-1-35 0,-3-1-22 0,-3 2-3 0</inkml:trace>
  <inkml:trace contextRef="#ctx0" brushRef="#br0" timeOffset="164659.6454">27862 17831 147 0,'-8'-5'512'0,"-2"-1"12"0,4 1 12 0,1 0-72 0,0 2-109 0,2-2-79 16,0 1-60-16,0 4-39 0,2-3-29 0,-1 3-15 0,2 0-11 16,0 0-6-16,0 0-3 0,0 3-6 0,2-3-8 0,-1 4-9 0,2 1-11 15,0-1-8-15,0 3-8 0,2 1-5 0,-2-1-3 0,2 4 2 16,0-2-1-16,-2 1 0 0,3 0-1 0,-3 4-4 0,1 0-6 0,-1 1-7 15,-2 0-5-15,1-1-6 0,0 3-5 0,-2 0-3 0,0-1-2 0,0 2-7 16,0 1-9-16,-2-2-10 0,0 3-10 0,1-3-13 0,-1 0-17 0,1 1-23 16,-3-1-28-16,4-1-33 0,-1-1-36 0,1-1-51 0,1-1-55 15,1-1-96-15,0-1-112 0,1-1-71 0,2-3-44 0,-2 0-21 0,2-2-7 16</inkml:trace>
  <inkml:trace contextRef="#ctx0" brushRef="#br0" timeOffset="164888.2089">28322 17802 309 0,'0'-4'603'0,"0"1"0"16,0 3 0-16,-2-4 2 0,2 4-69 0,0 0-105 0,0 0-113 16,0 0-116-16,-2 2-68 0,2 0-46 0,0 1-24 0,0 1-12 0,0 2-6 15,-1 1-1-15,1 2-1 0,-2 2-2 0,1-1-3 0,1 3-4 16,-4 2-3-16,3 4-1 0,-2-1-2 0,2 1 0 0,-3 0-8 0,3 3-16 15,-1-1-12-15,0 1-11 0,-1 0-13 0,3-1-16 0,-1 2-23 0,1 0-23 16,-2-2-30-16,0 0-33 0,2 0-54 0,0-3-61 0,2 1-102 0,0-2-123 16,-2-3-66-16,1 1-35 0,2-3-16 0,1 1-5 0,1-3 4 15</inkml:trace>
  <inkml:trace contextRef="#ctx0" brushRef="#br0" timeOffset="165593.2453">28845 18151 42 0,'2'3'356'0,"-2"-1"-34"0,1-2-38 0,1 2-36 0,-1 1-23 0,4-1-14 0,-4 0-8 0,3-1-9 15,-1 2-5-15,2 1-3 0,-2-4-5 0,0 4-3 0,0-1-5 0,2 0-4 0,-1-1-7 16,3 3-7-16,-2-3-4 0,-1 2-4 0,1-1-5 0,3 2-5 16,-3-1-4-16,-1-1-3 0,1 2-2 0,2 1-5 0,-2-2-5 15,0 1-7-15,0 0-7 0,2 3-7 0,-3-2-7 0,1 2-7 0,-1-1-7 16,1 1-10-16,-1-1-6 0,-1 2-5 0,-2 0-7 0,3-1-6 0,-4 2-12 16,0-1-14-16,0 1-19 0,0 1-20 0,-4 1-24 0,1-1-27 0,0 1-37 15,-3-2-39-15,0 2-66 0,-1 0-77 0,2-1-118 0,-3-1-138 0,3 1-73 16,-2-2-43-16,2 0-19 0,0-1-6 0,4-4 2 0</inkml:trace>
  <inkml:trace contextRef="#ctx0" brushRef="#br0" timeOffset="166142.8524">30539 17817 200 0,'0'-6'587'0,"0"0"4"0,0-1 5 0,0 4 2 0,0-2 2 0,2 1-114 0,0-1-172 0,-1 0-100 0,1 2-62 0,-1-1-38 0,3 1-20 15,1 0-12-15,-1 0-7 0,-1 1-2 0,2 0-3 0,-2 1-5 0,2 1-7 16,0 0-12-16,0 0-12 0,0 0-10 0,2 1-7 0,-1 1-4 0,-1 1-3 16,3 0 0-16,-4 2 3 0,1-1 5 0,0 1 5 0,0 0 5 0,1 2 7 15,0 1 4-15,-3 1 5 0,2-1 6 0,-2 4 5 0,1-1 5 16,-3 2 5-16,3 1 2 0,-4-2 3 0,1 3 0 0,-1-1-1 0,-1 3-3 16,1 0-6-16,-4 1-5 0,3-2-7 0,-1 4-6 0,-1-3-3 0,0 2-6 15,-1-1-4-15,3 0-6 0,-1-3-4 0,1 2-2 0,-4 0-4 0,4 1-10 16,-1-3-13-16,0 0-12 0,2-1-8 0,2-1-15 0,0 1-17 0,-1-2-19 15,4-2-21-15,-1-1-21 0,1 0-22 0,2-1-26 0,-1-2-26 0,3 1-27 16,2-1-24-16,1-1-20 0,0-1-16 0,1-1-29 0,2-3-41 0,2 2-57 16,0-2-71-16,-1-2-43 0,1-1-33 0,-1 0-10 0,0-3-1 0</inkml:trace>
  <inkml:trace contextRef="#ctx0" brushRef="#br0" timeOffset="166809.3494">30856 18006 109 0,'-8'-7'606'0,"0"2"9"0,1-1 10 0,1-1 9 0,0 3 10 15,1-2-91-15,2 3-139 0,0 0-100 0,-1 0-80 0,3 1-52 0,-2 0-38 0,3 2-24 16,-2-1-18-16,2 1-13 0,0 0-10 0,0 0-13 0,0 0-14 16,0 0-14-16,0 0-12 0,2 1-11 0,-2 1-11 0,1-2-7 0,1 5-4 15,-2-2-3-15,1 0-1 0,3 3-3 0,-3-2-2 0,2 3-2 16,1-1-3-16,0-2-4 0,1 2-6 0,0 0-9 0,-2 0-7 0,2 1-9 16,-1-3-11-16,1 2-7 0,2-2-9 0,-1-1-6 0,2 2-4 0,-4-2-1 15,3-2 1-15,0 2 2 0,0-3 1 0,-2 0 5 0,1 0 8 0,1 0 6 16,-2-3 8-16,-1 0 7 0,0 0 7 0,0-3 8 0,-3 2 7 0,-1-4 8 15,0 3 8-15,0-4 7 0,0 2 6 0,-1-2 10 0,-3 2 8 0,0-1 8 16,0-1 6-16,-1 3 5 0,-2-2 4 0,1-1 4 0,1 6 1 16,-2-4 1-16,-2 2-1 0,3 1-1 0,-1 1-3 0,-1 0-4 0,2 0-4 15,0 3-6-15,0 0-2 0,-1 0-6 0,1 3-1 0,0 0-3 0,-2 2-1 16,1 0-2-16,3 2-1 0,-4 0 0 0,3 3-1 0,0 0 2 16,1 1 0-16,0 2 2 0,-1-1 0 0,4 2 1 0,-1-1-1 0,2 0-1 15,0 1-1-15,0 0-1 0,3 0 1 0,1 0 0 0,1-1 0 0,-1-1-1 16,3 0-2-16,-1 0 0 0,2-2-2 0,0-1-4 0,0 1-2 0,1-3-6 15,1-1-6-15,-1 0-4 0,2-1-5 0,0-3-4 0,1 0-5 0,0 0-6 16,-1-2-2-16,3-2-4 0,-3 0-1 0,2 0-1 0,1-3 2 0,-3 1 3 16,2-1 3-16,-2-3 7 0,2-1 5 0,-2 1 5 0,-2-1 7 0,-1 0 7 15,5-3 11-15,-5 1 11 0,-2 2 9 0,1-1 13 0,0-1 13 0,-2 3 8 16,0 0 8-16,-1 0 5 0,0 1 3 0,-3 0 3 0,3 3 0 16,-3 0 1-16,2-1-2 0,-2 2-4 0,-1 3-6 0,2-3-9 0,0 1-10 15,-2 2-12-15,0 0-11 0,0 0-10 0,0 0-5 0,0 2-6 0,1 1-3 16,-1-1-2-16,0 2-2 0,0 1 0 0,0-1 0 0,0 2 1 15,2 2 0-15,-2-1 3 0,1 0 2 0,-1 1 3 0,2 1 1 0,0 1 3 0,-2-2 0 16,1 1-2-16,1-1-2 0,0 1-3 0,1-2-2 0,-2 0-3 16,3 1-6-16,0-1-6 0,-1 0-4 0,0-2-6 0,0 0-7 0,2-2-5 15,-1 2-7-15,0-2-8 0,0-2-6 0,1 2-5 0,0-3-3 0,3 0-4 0,-1 0-3 16,-2-1 1-16,4-1 1 0,-3-1 4 0,1-1 5 0,1-1 6 0,1 0 7 16,-3 0 10-16,1-2 10 0,1 0 12 0,-2 2 14 0,0 0 15 15,0-2 16-15,-1 2 16 0,-2 0 14 0,2 1 12 0,0-1 11 0,-4 2 6 16,1-1 8-16,-1 1 1 0,1 1 3 0,0-1-2 0,-2 3-4 0,0 0-7 15,0 0-10-15,0 0-12 0,0 0-15 0,0 0-13 0,0 0-12 0,1 0-10 16,1 2-6-16,-2-1-6 0,1 2-4 0,-1 0-4 0,4 0-2 16,-3 1-2-16,1 1-4 0,-1 0-4 0,3 1-4 0,-1 0-5 0,1-1-5 15,-1 3-10-15,1-1-12 0,0-3-17 0,0 2-19 0,1 1-24 0,-2-2-27 16,3-1-28-16,-2 2-30 0,3-3-41 0,-1 0-45 0,1 0-77 0,2-1-94 16,-1 1-62-16,2-3-48 0,2 0-20 0,-2 0-3 0,2 0 6 0</inkml:trace>
  <inkml:trace contextRef="#ctx0" brushRef="#br0" timeOffset="167059.5213">31748 17742 94 0,'-1'-5'573'0,"-1"3"7"0,1 0 7 0,-1-1 9 0,0 1-64 0,2 1-98 0,-1 1-98 0,1 0-95 0,0 0-62 15,-4 0-43-15,2 1-20 0,0 1-11 0,-1 1-3 0,0 1 1 0,0 2 0 16,-2 2-2-16,0 1-2 0,-2 1-4 0,-2 1-3 0,3 3-1 0,-2 1-1 15,-1 2 0-15,1 1-2 0,-3 2-3 0,1 0-6 0,1 0-8 16,1 3-10-16,0-1-10 0,-1 2-6 0,1 0-4 0,1 1-5 0,1 1-6 0,0-1-11 16,-1 1-14-16,3 1-14 0,0-1-13 0,3-2-16 0,1 1-18 15,0-1-18-15,1 0-19 0,3 0-18 0,2-1-19 0,0-4-27 0,3 0-28 16,0 0-34-16,2-1-35 0,3-4-44 0,-1-2-51 0,4 0-82 0,0-1-97 0,2 0-53 16,2-4-30-16,0 1-6 0,0-4 3 0,1-1 13 0</inkml:trace>
  <inkml:trace contextRef="#ctx0" brushRef="#br0" timeOffset="167459.6694">31915 17965 194 0,'-5'-5'592'16,"0"2"-10"-16,2-1-11 0,-2 1-6 0,2 1-7 0,0 2-113 0,0 0-163 15,1 0-113-15,-1 0-83 0,1 4-49 0,1-1-28 0,-2 2-15 0,1 0-3 16,-1 3 4-16,0-1 9 0,-1 4 8 0,3-1 4 0,-3 0 5 0,0 2 2 15,-1 2 0-15,2 1-5 0,-2-1-5 0,1 1-4 0,0-2-2 0,-1 3-1 16,1-2-1-16,-1 0 1 0,1-1 0 0,0 1 0 0,-1-2 1 0,2 1 1 16,-2-4 2-16,1 2 1 0,-1-2 3 0,2-2 4 0,0 0 4 0,0 0 4 15,1-3 5-15,0 0 2 0,1 0 3 0,1-3 1 0,0-1-1 0,0 0-3 0,0-1-5 16,1-3-4-16,3 1-8 0,1-2-10 0,-1-2-7 0,4-2-8 0,-2-1-9 16,1-2-10-16,1 0-9 0,2-3-8 0,-1 1-6 0,2 0-2 0,-1-3 1 15,2 2 0-15,-3-2 5 0,5 2 6 0,-2 2 10 0,-3-1 8 0,5 1 8 16,-4 3 10-16,1 0 8 0,0-2 8 0,-3 5 7 0,3-1 6 0,-3 3 4 15,-2 0 3-15,1 0 2 0,-3 4 4 0,4-2 4 0,-3 3 1 0,0 2 0 16,-2-1 2-16,2 2-2 0,-2 2-2 0,-2 1-3 0,3-1-3 0,0 2-3 16,-3 3-3-16,3 1-2 0,-3 2-3 0,1-1 0 0,0 2-1 0,-1-1 0 15,1 2-3-15,-2 1-2 0,1 1-2 0,1 0-6 0,1-3-8 0,-1 3-8 16,-1 0-8-16,3-1-9 0,-2-1-11 0,0 2-12 0,-1-4-15 0,3 1-19 16,-3-1-22-16,1-2-25 0,0-1-28 0,-2 0-23 0,1-2-20 0,1-2-23 15,-2 1-25-15,1-4-52 0,-1 2-66 0,0-5-54 0,0 0-51 0,0 0-32 0,0 0-20 16,0 0-4-16</inkml:trace>
  <inkml:trace contextRef="#ctx0" brushRef="#br0" timeOffset="167598.663">31756 18098 81 0,'-8'0'529'0,"2"-3"1"0,0 3 0 0,1 0-40 0,4 0-64 0,-1 0-99 16,2 0-117-16,2 3-74 0,-1-3-53 0,3 0-32 0,0 4-22 0,2-3-18 15,2 1-17-15,0 0-15 0,5-1-15 0,-2-1-20 0,4 2-22 16,2-2-28-16,0 0-31 0,2 0-57 0,1 0-72 0,4-2-78 0,0 2-85 15,0-3-48-15,-1 0-30 0,4-1-10 0</inkml:trace>
  <inkml:trace contextRef="#ctx0" brushRef="#br0" timeOffset="167843.1331">32217 17633 6 0,'-5'-4'593'0,"2"-2"0"0,-1 3 2 0,3-1 5 16,-1 1 5-16,2 1-89 0,0 2-133 0,0 0-102 0,2 0-82 0,-1 2-48 15,3-1-33-15,-1 2-15 0,2 0-8 0,-1 3 1 0,4 1 3 0,-2 1 0 16,2 3 0-16,3 2-4 0,-1 2-3 0,-1 0-9 0,4 5-7 0,-4 0-7 16,1 0-9-16,1 4-6 0,-3 0-6 0,1 3-4 0,-2 1-5 0,0 4-3 15,-2-2-3-15,-2 3-2 0,-1 2 1 0,-2 0-2 0,-2-2 2 0,1 2-2 16,-6 1 0-16,-2 0-6 0,0 0-8 0,-4-2-11 0,-1 3-11 0,-2-1-17 16,-5-2-20-16,-1 0-22 0,-3 0-26 0,-2 0-30 0,-3-3-32 0,-1 3-39 15,-3-3-39-15,-2-1-53 0,0-1-55 0,-3-3-97 0,-1 0-121 0,0-2-67 0,-1 1-42 16,-2-6-12-16,4 0 5 0,-3-4 11 0</inkml:trace>
  <inkml:trace contextRef="#ctx0" brushRef="#br0" timeOffset="343066.7751">25167 15438 220 0,'-16'-3'457'0,"0"0"-8"0,-1 0-85 0,2 0-124 0,-2 3-68 0,1-2-40 0,1 2-24 0,0 2-15 0,0-1-8 16,2 2-5-16,-4 2-3 0,4-2-3 0,-3 3-3 0,2 1-5 15,-3 0-5-15,2 3-6 0,-2 0-3 0,1 2-4 0,-1 3 0 16,-1 0-3-16,-1 3-2 0,0 2-1 0,2 1-3 0,-4 1-1 0,4 2-6 16,-4 2-5-16,3 2-2 0,1 1 0 0,-1 1-2 0,3 0 2 0,0 1 1 15,2 3-1-15,0-2-1 0,5 1 0 0,0 2 1 0,2-2 2 16,-2 1 2-16,5-1 1 0,3 0 3 0,0 2 3 0,3-3 0 0,3 0-2 15,1 1 0-15,1-1-2 0,3 1 1 0,3-3-1 0,2 0 3 16,1 1 0-16,4-2 1 0,0-2-1 0,4-1 1 0,-2 0 0 0,6 0-1 16,1-3 0-16,-2-1-1 0,5-3-3 0,1 0-2 0,-1-2-2 0,3 0-1 15,2-2-1-15,0-2 0 0,2-1-1 0,-1-3 1 0,4 0 1 16,0-2-1-16,1-2-2 0,-2 0 1 0,4-2 0 0,-1-3-1 0,-3 0 2 16,4 0 0-16,-1-3-2 0,-2-2 0 0,0 0-3 0,0-2-2 0,0-2-2 15,-4 0-3-15,2-3-2 0,-1-1-1 0,-4-2 0 0,2-4 1 16,-2 2-1-16,-3-6 0 0,-1 0-1 0,0-4-1 0,-4-1-1 0,-3-2-3 15,-1-2 0-15,-2 1-3 0,0-5-2 0,-5 0-3 0,0-1-1 16,-4-1-2-16,-3 1 0 0,-3-2 1 0,-2 0-2 0,-4-1 1 0,-2 2 1 16,-3-2 2-16,-4 1 0 0,-2 3 1 0,-3-3 0 0,-4 3-2 15,-3-3 1-15,-5 3-4 0,-3 1-8 0,-2 0-14 0,-7 1-21 0,-4 1-21 16,-2 1-22-16,-4 1-26 0,0 2-25 0,-7 1-27 0,-3 2-26 0,0 2-26 16,-3 2-24-16,0 5-44 0,-1 2-50 0,0 4-68 0,-2 1-80 15,3 2-37-15,0 6-20 0,-2 0 1 0</inkml:trace>
  <inkml:trace contextRef="#ctx0" brushRef="#br0" timeOffset="356377.0452">16566 18255 39 0,'-1'0'66'0,"-1"2"2"0,2-2 2 0,0 0 2 0,0 0 0 0,0 0-2 0,0 0-1 0,0 0-5 0,0 0-6 16,0 0-9-16,-2 0-7 0,2 0-9 0,0 0-6 0,0 0-6 0,0 0-9 16,0 0-6-16,0 0-9 0,0 0-6 0,0 0-4 0,0 0-5 15,0 0-3-15,0 0-5 0,0 0-5 0,0 0-1 0,0 0-5 0,0 0-3 16,0 0 0-16,0 0 0 0,0 0 3 0,0 1 1 0,0 1 2 0,0 0 1 15,2 1 1-15,0-3 1 0,-1 3-1 0,1-1 1 0,-1-1-1 16,1 2 1-16,1 0-1 0,0 0 3 0,2 2 3 0,-1-2-1 0,1 3-1 0,2-2 0 16,-1 2 0-16</inkml:trace>
  <inkml:trace contextRef="#ctx0" brushRef="#br0" timeOffset="497176.9954">15669 3510 367 0,'-4'0'429'0,"1"0"-9"0,-2 1-109 0,2 2-158 0,-2 1-82 0,1 3-44 0,-1 0-25 0,0 4-13 0,-3 1-1 15,2 1 6-15,-2 5 11 0,0 2 10 0,0 2 11 0,-2 5 9 0,0-1 7 16,0 6 5-16,1 0 0 0,-2 6-2 0,0 1-2 0,0 2-2 0,1 5-1 16,-1 3 2-16,-3 3-1 0,4 6 2 0,-1 3-1 0,-3 5-1 15,1 5-2-15,1 5-3 0,-1 8-7 0,-2 3-6 0,2 3-6 16,0 7-8-16,-3 6 0 0,3 2 6 0,0 2 1 0,-2 3-4 15,1 3-3-15,1 0-4 0,-1 6-7 0,0 6-3 0,1 1 0 0,1 0 9 16,-1 5 5-16,0 0 8 0,0 3 7 0,1-1 9 0,-1 6-2 0,2 6-6 16,-1 0 3-16,-1 3 8 0,1 6 6 0,-1 4 4 0,0 3 4 15,0 1 1-15,1 6 3 0,-4 4 1 0,3 3 1 0,-1 2 1 0,1 1-2 16,-4 7-3-16,4 3 3 0,-2 2 8 0,0-1-1 0,0 4-7 16,0 1-9-16,0 7-8 0,0 2 3 0,1 3 7 0,1-2-1 15,1 2-7-15,-4 1-11 0,5-1-12 0,-3 3 1 0,3 0 11 0,-2 2-3 16,0 2-7-16,4 2-2 0,-2 6 1 0,1 1 3 0,2 3 6 0,-2 0-6 15,2 0-15-15,1-2 0 0,1 0 5 0,1-3 8 0,1-2 10 0,-1-3-10 16,2-5-18-16,1 1-1 0,0-3 9 0,2 3-4 0,-1-4-9 16,1 0-13-16,0-2-14 0,1 1 0 0,-1-7 10 0,2-6-7 0,0 1-17 15,-2-6-21-15,0-7-18 0,0 1-10 0,0-5-7 0,-2-6-16 0,0-6-25 16,-1-3-32-16,-2-7-34 0,0-10-70 0,0-12-87 0,-4-14-86 16,1-14-86-16,-1-12-38 0,-2-9-18 0</inkml:trace>
  <inkml:trace contextRef="#ctx0" brushRef="#br0" timeOffset="499612.3882">2566 3164 171 0,'0'-2'460'0,"-2"-1"-65"0,2 1-101 0,0-1-66 0,-2 0-51 0,2 2-29 0,0-2-23 0,-2 1-10 0,2-1 0 0,0 2-6 16,-1-2-5-16,1 1-6 0,0 1-5 0,0-2-9 0,0 1-8 0,0 2-9 16,0-3-8-16,0 1-9 0,0 2-5 0,0 0-5 0,0 0-5 0,0 0-5 15,0 0-3-15,0 0-6 0,0 0-3 0,0 0-3 0,0 0-3 16,0 0-4-16,0 0-3 0,0 0-6 0,0 0-6 0,0 0-5 0,0 0-4 15,0 0-3-15,0 0-4 0,0 0-3 0,0 0-4 0,0 0-3 0,0 0-2 16,0 0-1-16,0 2 0 0,0 1 0 0,0-1 2 0,0 2 1 0,1 1 4 16,1-1 3-16,-2 4 2 0,2-1 6 0,0 1 4 0,-2 2 3 15,2 0 6-15,-2 2 4 0,1 1 4 0,1-1 3 0,-2 1 0 0,2 2 2 16,-1 0 2-16,-1 0 3 0,0 2 1 0,0 1 3 0,0-2-1 0,0 2 1 16,0 0 0-16,0 0 0 0,0 0-2 0,0 1 1 0,0-1-1 15,0 2-5-15,0 0-8 0,0-1-11 0,0-1-11 0,0 1-15 0,0 1-13 16,0 1-19-16,0-4-17 0,2 0-25 0,-2 3-27 0,2-4-45 0,-1 1-52 15,1-2-76-15,-1-1-87 0,1 0-50 0,1-1-32 0</inkml:trace>
  <inkml:trace contextRef="#ctx0" brushRef="#br0" timeOffset="500178.4637">2851 3219 160 0,'-2'-2'441'0,"2"-1"-63"0,-1 2-88 0,-1 1-62 0,1-3-47 0,-1 3-28 0,2-2-18 0,-2 1-10 0,1 1-6 15,-2-2-7-15,3 2-9 0,-2 0-8 0,1-3-11 0,1 3-10 0,-2-2-9 16,2 2-9-16,0 0-10 0,0 0-9 0,0 0-9 0,0 0-8 16,0 2-7-16,-1-2-9 0,-1 3-7 0,2-3-5 0,-2 0-3 0,1 2-2 15,1 1 0-15,-2 0 0 0,1 1 1 0,-1 1 2 0,0-1 2 0,-1 4 3 16,0-3 4-16,1 2 2 0,-2 5 3 0,1-3 3 0,0 1 3 0,-1 2 2 15,0 0 2-15,0 1 1 0,1 1 1 0,0 0 0 0,1-1 0 0,-2 2-2 16,1-1 0-16,1 0 0 0,1 1 1 0,-1 2 0 0,2-5 0 0,0 3 0 16,0-1 1-16,0 0-2 0,0 1 1 0,2-1 0 0,-1 0-2 15,1-3-1-15,1 1 1 0,1 0-2 0,1-2-1 0,-2-1-2 0,2-2-2 16,0-1-3-16,0 0-2 0,1-1-3 0,-2-1-3 0,3-1-2 0,-1-2-2 16,1-1 0-16,4-2-2 0,-3-1 1 0,1 0-1 0,0-3 1 0,1-2 1 15,1-1 2-15,0 1 3 0,-1-4 3 0,-1-1 4 0,2 0 5 16,-3-2 5-16,0 0 4 0,-1 0 6 0,0-2 3 0,-2 1 4 0,-2-1 5 15,2 0 5-15,-2 1 3 0,0 0 1 0,-3-2 0 0,0 3 1 0,0-2-2 16,-3 2-4-16,0-1-3 0,-2 1-3 0,2 3-5 0,-2-1-5 0,-1 0-6 16,0 0-7-16,-1 4-12 0,1-2-15 0,-2 2-20 0,0 2-21 0,0 2-29 15,0 0-32-15,-1 2-38 0,1-1-41 0,0 4-89 0,0 0-110 16,-1 4-74-16,1-1-57 0,1 4-27 0,-2-1-15 0</inkml:trace>
  <inkml:trace contextRef="#ctx0" brushRef="#br0" timeOffset="500500.8633">3266 3548 451 0,'0'-2'534'0,"0"2"2"0,0 0-1 0,0 0-104 0,0 0-159 0,0 0-96 0,0 0-65 0,0 0-34 0,0 0-20 0,0 0-11 0,0 0-7 16,0 0-5-16,0 0-7 0,0 0-7 0,0 2-7 0,0 1-9 0,0 1-7 15,0 0-4-15,0 0-3 0,0 1-1 0,0 2 0 0,0-2 2 16,-1 3 3-16,1 1 5 0,-3 0 6 0,3 3 3 0,-1-2 2 0,-1 0-6 15,-1 2-10-15,1 1-15 0,1-1-20 0,-1 2-22 0,-1 0-27 16,0 0-40-16,1-1-49 0,-1-1-89 0,1 2-110 0,-1 1-72 0,0-3-50 0,2 0-28 16,-1 0-15-16</inkml:trace>
  <inkml:trace contextRef="#ctx0" brushRef="#br0" timeOffset="501094.5983">3600 3447 61 0,'0'-6'524'0,"0"0"3"0,0 1 4 0,0 0-97 0,0 2-148 0,0-1-84 16,0-1-56-16,0 2-29 0,0 2-18 0,-2-2-10 0,2 2-6 0,0-1-10 15,0 2-13-15,0 0-14 0,0 0-15 0,0 0-14 0,0 0-11 0,0 0-12 16,-2 2-7-16,0-1-8 0,2 1-3 0,-1-1-2 0,-1 3-1 16,0 0 0-16,1-1 1 0,-1 2 5 0,-1 0 4 0,1 3 5 0,-1-1 6 15,0 1 2-15,1 1 5 0,-1 0 4 0,-1 1 3 0,1 1 1 0,1-1 0 16,0 1 1-16,-1 1 0 0,1 0 0 0,1-3 1 0,1 4 1 0,0-1-2 16,0-1 1-16,0-1-1 0,3 1 0 0,-1-1-2 0,1 1-2 15,0-1-4-15,3-1-5 0,0 0-6 0,1 0-7 0,-1-2-7 0,5 1-7 16,-3 0-8-16,2-3-9 0,-1-1-11 0,2-1-5 0,2 1-7 0,-1-3 1 15,0-1 0-15,-1-1 4 0,1 0 4 0,-1-2 8 0,2 0 12 0,-2-3 10 16,-3 0 15-16,1 0 16 0,-1-2 18 0,-3 1 17 0,0-1 15 0,0-2 14 16,-2 1 12-16,-1-3 9 0,-2 1 5 0,-2-1 4 0,-1 2 3 15,-2-3 1-15,0 1-2 0,0-1-4 0,-3 0-3 0,-3 1-5 0,0 0-5 16,-1-1-5-16,1-2-2 0,-2 3-4 0,-3 1-8 0,3-3-2 0,-2 2-4 16,0 1-5-16,0-4-3 0,0 5-2 0,0-2-2 0,2 0-2 0,-1 0-3 15,1 3-3-15,3-3-5 0,-2 2-6 0,4-2-7 0,0 3-7 16,-1 0-7-16,4-2-9 0,0 2-10 0,0 1-9 0,2 0-7 0,2-1-8 15,-1-1-7-15,2 1-10 0,2 2-8 0,-1 0-10 0,2-1-11 0,1 1-4 16,-1-1-4-16,3 3 1 0,-1-4-1 0,4 5 4 0,-1-2 5 0,0 1 3 16,1 1 5-16,1 1 3 0,0 0 5 0,-2 2 3 0,1-1 6 15,-1 1 7-15,0 1 8 0,1 1 5 0,-1 1 1 0,-1 0 4 0,-1 3 3 0,-1-3 2 16,2 5 3-16,-2 0 3 0,2 1 4 0,-3 1 3 0,0 0 4 16,-1 2 5-16,1 1 6 0,-2 0 4 0,-1 2 3 0,-1 1 3 0,0 2 8 15,-1 0-3-15,-1 2-4 0,-2 0-13 0,-1 1-18 0,2 1-25 16,-2 1-31-16,-3 0-60 0,3 2-77 0,-4-2-88 0,3 2-94 0,-3 0-52 15,1 0-32-15</inkml:trace>
  <inkml:trace contextRef="#ctx0" brushRef="#br0" timeOffset="501418.1328">4093 3635 57 0,'2'-4'513'0,"-2"-1"4"0,2 0-24 0,-1 5-39 0,-1-3-106 0,2-1-138 16,-2 3-81-16,0 1-53 0,0 0-27 0,0 0-15 0,0 0-9 0,1 1-2 15,-1 1-5-15,2 0-3 0,-2 1-6 0,2 1-6 0,-1 1-5 16,1 0-4-16,1 2-2 0,0 1 1 0,-2 0 2 0,-1 1 3 0,2 2 3 16,-2 0 2-16,0 0 3 0,0 2 2 0,0-1-5 0,0 2-5 0,0 0-14 15,-2 1-17-15,2-2-23 0,-1 2-26 0,-2-1-36 0,3-1-41 0,-2 1-84 16,1-1-103-16,1 0-71 0,-2-1-51 0,2 1-30 0,0-4-17 0</inkml:trace>
  <inkml:trace contextRef="#ctx0" brushRef="#br0" timeOffset="501995.34">4523 3263 43 0,'0'-3'431'0,"0"2"-37"0,0-2-72 0,0 2-88 0,0-1-54 16,0-1-40-16,0 1-18 0,0 0-11 0,0 0-2 0,2 1 2 15,-2-1-4-15,0 0-5 0,0 0-8 0,0 0-7 0,0 1-5 0,2-2-2 16,-2 1-2-16,0 1-3 0,0 1-3 0,0 0-3 0,0 0-3 0,0 0-3 15,0 0-3-15,0 0-2 0,0-2-2 0,0 2-2 0,-2-1-2 0,2 1-2 16,0 0-6-16,0 0-6 0,0 0-7 0,0 0-7 0,0 0-8 16,-2 0-8-16,1 1-10 0,-1 1-5 0,-1-1-7 0,1 1-3 0,1 1-1 15,-3 1 0-15,0 1 1 0,1 2 2 0,-2 1 1 0,0 1 4 0,-1 1 3 16,-2 1 4-16,0 2 5 0,0 2 6 0,0 0 3 0,-1 4 5 0,1-3 2 16,0 2 2-16,0 1 2 0,-1 3-2 0,4-4 0 0,-1 3-2 15,1 0-2-15,0 1-3 0,3-1-4 0,1-1-5 0,1 2-10 0,1-1-11 16,1 0-13-16,3 0-15 0,0-2-18 0,1 1-18 0,2-3-20 0,1 2-22 15,1-2-20-15,4-4-21 0,-3 0-21 0,2-1-18 0,2-1-20 16,0-2-19-16,1-4-10 0,1 2-7 0,0-6 8 0,-2 1 19 0,4-4 25 0,-4 1 31 16,0-3 40-16,0-3 43 0,-4 1 42 0,1-1 43 0,0-2 43 15,-4 0 39-15,-1-2 42 0,-3 2 43 0,1 1 35 0,-4-4 32 0,-1 2 16 16,-4 0 9-16,2 1 0 0,-2-2-6 0,-3 2-13 0,1 0-16 0,-5 0-19 16,3 1-20-16,-2 1-20 0,-2 1-17 0,-1-1-22 0,0 3-20 15,-1 0-19-15,1 0-14 0,-2 1-15 0,2 3-13 0,-1 0-14 0,1 0-13 16,2 1-19-16,-1 2-19 0,2 2-23 0,-1-1-21 0,3 1-27 0,2 5-28 15,1-3-36-15,3 5-42 0,1-4-88 0,2 2-112 0,1 3-71 16,4-1-51-16,1-2-24 0,2 0-12 0</inkml:trace>
  <inkml:trace contextRef="#ctx0" brushRef="#br0" timeOffset="502182.6027">4936 3689 146 0,'-2'-4'595'0,"-2"0"2"0,2 1 1 0,-1 0-2 0,1 0-109 0,2 1-162 0,-1 0-117 0,-1 1-93 0,2 1-56 0,0 0-36 0,0 0-17 16,0 0-11-16,0 3-4 0,0 2-2 0,2-1-2 0,-1 2-3 15,-1 2-2-15,2-1-2 0,0 3-6 0,1 1-8 0,-2 3-13 0,2-1-16 0,0 3-22 16,-1 1-24-16,1 0-29 0,0-1-34 0,-1 4-53 0,0-3-63 16,-1 2-81-16,1-1-94 0,-1 0-53 0,-1 0-34 0,0-1-12 0</inkml:trace>
  <inkml:trace contextRef="#ctx0" brushRef="#br0" timeOffset="502695.5229">5282 3256 117 0,'-8'-10'569'0,"-1"3"10"15,1 0 7-15,1 0 6 0,1-1-119 0,0 4-184 0,0-2-100 0,1 1-59 16,2 0-31-16,-1 1-16 0,1-1-6 0,0 2-4 0,1 2-5 0,-1-2-9 16,3 2-10-16,-2-1-15 0,2 2-11 0,0 0-13 0,0 0-10 15,0 0-10-15,0 0-8 0,0 0-6 0,2 2-3 0,0-1-1 16,-1-1-1-16,1 3 1 0,1-2 2 0,2 2 3 0,-2 1 4 0,2-3 5 15,3 4 4-15,0-1 4 0,0-1 4 0,0 2 4 0,2-1 2 0,0 1 3 16,1-2 0-16,3 1 1 0,-1 1-3 0,3-2 0 0,-2 1-2 16,2-1-2-16,0 0-2 0,-1-1-1 0,0 0-1 0,2 0-3 0,-3 1 0 15,2-3 1-15,-3 2-1 0,1-1 2 0,-3-1 0 0,0 2 3 0,-2-2 3 16,-1 0 4-16,-1 0 2 0,-1 0 2 0,0 0 5 0,-1 0 3 16,-2 0 3-16,-1 0 5 0,1 0 3 0,-3 0 3 0,0 0 0 15,0 0 0-15,0 0-1 0,0 0 0 0,0 0-4 0,0 0-4 0,0 0-4 16,0 0-5-16,0 0-8 0,0 1-10 0,0 0-7 0,-1 2-7 0,-1 0-3 15,2-1-3-15,-2 2 0 0,2 1 0 0,-3 0 0 0,0 2 1 16,1 1 3-16,-1 4 2 0,0-2 4 0,0 5 2 0,0-1 8 0,0 2 7 16,-1 1 5-16,1 2 4 0,0 1 3 0,1 1 1 0,1 1 0 0,-1 0-3 15,-1 1-4-15,3 1-9 0,-3 0-11 0,3 2-14 0,-1-2-17 16,-1 1-18-16,1-1-25 0,-1 0-27 0,2 0-34 0,-2 0-39 0,2-3-52 16,-1 2-61-16,-1-3-87 0,2-1-99 0,-2-1-54 0,1-3-29 0,1 1-8 15</inkml:trace>
  <inkml:trace contextRef="#ctx0" brushRef="#br0" timeOffset="502896.7368">5824 3705 245 0,'0'4'557'0,"0"0"-4"0,0-1-3 0,0-1-3 0,0 1-123 0,0 1-181 0,0-2-109 0,0 1-74 0,0-1-39 15,0 1-19-15,0 1-6 0,0-1 0 0,0 2 6 0,0-1 3 0,-1 1 3 16,-1 1 2-16,2 0-5 0,-2 1-12 0,2-1-19 0,-1 1-22 16,-1 1-33-16,0 1-36 0,0-1-57 0,2-1-63 0,-2 1-89 0,2-2-102 15,0 1-59-15,0-2-39 0,0 0-20 0</inkml:trace>
  <inkml:trace contextRef="#ctx0" brushRef="#br0" timeOffset="503976.8032">5352 3191 248 0,'-2'-3'397'0,"2"0"-60"0,-1 2-57 0,-1 0-55 0,2-1-37 0,-2-1-27 0,2 1-17 0,-1 1-11 0,-1-1-11 15,2 2-13-15,0 0-13 0,0 0-14 0,0 0-12 0,0 0-13 0,0 0-13 16,0 2-14-16,-2-1-12 0,1 1-12 0,1 1-10 0,-2 1-5 16,1-1-2-16,-1 2 1 0,-1 2 0 0,1 1 2 0,-2 0 4 15,2 1 5-15,-1 0 3 0,0 1 4 0,1 2 2 0,-1-1 3 0,1 2 0 16,1-4 3-16,-1 3 0 0,-1 0-2 0,1 0 0 0,1-2-1 0,1 3 2 15,-2-1-1-15,2-2 1 0,0-1-1 0,0 1-1 0,0-3 1 16,0 3-1-16,2-3-1 0,-2 0 1 0,1-2-1 0,1 0 2 16,1 0 1-16,-1-2 2 0,1-2 1 0,0 1 1 0,1-1-1 0,0-1-2 15,4 0-1-15,-2-1-3 0,2-1-2 0,0-1-2 0,1 0 0 0,3 0-2 16,-1-2-2-16,1 2-3 0,0-1-4 0,2-1-4 0,-3 2-4 0,2-1-4 16,-1 1-3-16,1-2 0 0,-1 3 0 0,-2 0 0 15,3 1 1-15,-1-1 1 0,-2 2-2 0,-1 0 1 0,2 2 0 0,0-1 0 0,0 1 2 16,-3 2 1-16,2 2 0 0,-1-2 2 0,2 4 3 0,-3-1 1 15,2 3 2-15,-1 0 3 0,-1 2 2 0,0 2 2 0,0-1 3 0,0 3 1 16,-2-2 1-16,-1 4-1 0,1 0 2 0,-1 0 1 0,-1 2 1 0,-2-1 0 16,1 2 0-16,-3-3 1 0,0 2 2 0,0-1 3 0,-3-1 2 15,1 0 5-15,-3-1 5 0,1-2 6 0,-2 0 6 0,-1-2 6 0,1-1 6 16,-3 0 3-16,-1-3 3 0,-1 2 5 0,0-4 3 0,-2 1 1 16,-1-2-1-16,0-2-2 0,-2-1-1 0,2 0-7 0,-5-1-10 0,3-2-15 15,-4-2-17-15,2-1-25 0,-2 0-21 0,-1-4-27 0,4 1-27 16,-4-2-30-16,2-1-30 0,2-1-48 0,0-4-57 0,2 1-77 0,0-2-90 15,3-3-37-15,4 1-16 0,-1-3-26 0,1 0-33 0</inkml:trace>
  <inkml:trace contextRef="#ctx0" brushRef="#br0" timeOffset="504243.6941">5377 3241 279 0,'0'-4'571'0,"-2"1"3"0,2 0-3 0,-1 0-86 0,-1 0-129 0,1 1-83 0,-1 1-58 16,2-1-36-16,-2-1-23 0,2 3-16 0,0-1-13 0,0 1-16 15,0 0-15-15,0 0-16 0,0-2-17 0,2 2-14 0,-2-1-13 0,3 1-12 16,0-2-12-16,-1 1-7 0,3 1-10 0,0-2-5 0,2 1-3 16,1 1-3-16,2-2-1 0,5 2-1 0,-2 0 0 0,4-3-3 0,3 3-5 15,0-2-1-15,4 2-1 0,-2 0-1 0,0-2 2 0,2 1-1 16,-1 1 0-16,1-2 0 0,-3 0 0 0,1 2 0 0,-2-1 0 0,-2 1 1 16,2 0 2-16,-4-1 6 0,-2-2 8 0,-1 3 4 0,-2 0 3 0,-1 0 6 15,-2 0 1-15,1 0 4 0,-4-3 2 0,-1 3 0 0,0 0-1 16,-1 0-6-16,-2-1-7 0,1 1-10 0,-2 0-14 0,0 0-19 0,0 0-23 15,0 0-30-15,0 0-34 0,0 0-52 0,0 0-63 0,0 0-93 0,0 0-109 16,-3 0-65-16,0 0-47 0,-1 0-18 0,0 1-4 0</inkml:trace>
  <inkml:trace contextRef="#ctx0" brushRef="#br0" timeOffset="504894.7492">6659 3105 329 0,'2'-7'530'0,"-1"3"-16"0,-1-1-24 0,3 3-103 0,-3-1-143 0,0 0-80 15,0 1-49-15,0 2-31 0,0 0-21 0,0 0-15 0,0 0-9 16,0 0-12-16,0 0-9 0,-3 2-8 0,3-1-8 0,-1 4-8 0,-1-3-6 15,0 5-6-15,-1 0-3 0,0 0-2 0,-2 5 1 0,0-1 1 0,-1 3 6 16,-2 1 5-16,0 1 6 0,-1 3 6 0,-2 1 3 0,0 1 3 16,-1 1 1-16,-3 1 1 0,4 0 2 0,-3 1 1 0,1-2 1 0,-1 1 0 15,3-2-3-15,-1 1-1 0,0-1 0 0,4-1-1 0,0-3-1 16,-1 0-2-16,4-2-2 0,-1-1 1 0,1-2-1 0,0 0 2 0,3-2 2 16,-1-3 1-16,3 1 1 0,0 1 2 0,0-6 3 0,3 2 2 15,-1-1 2-15,4-1 2 0,1-1 1 0,1-1-3 0,3 1-3 0,1-2-6 16,2 0-5-16,1 0-8 0,4 0-8 0,0-2-12 0,1 1-13 0,4 1-13 15,-2-2-15-15,0 2-19 0,2 0-18 0,0 0-18 0,-1 0-21 16,-2 0-15-16,1 0-15 0,0 2-18 0,-3-2-17 0,2 3-17 0,-4-2-14 16,-3 1-10-16,2 1-4 0,-3-2-1 0,-4 1 3 0,0 1 15 15,0-3 18-15</inkml:trace>
  <inkml:trace contextRef="#ctx0" brushRef="#br0" timeOffset="505094.4228">6858 3586 196 0,'-10'-6'240'0,"1"-3"20"0,-2 1 16 0,3-2 5 0,-3 0 0 0,3 1-8 15,0 0-10-15,-1-2-15 0,3 2-14 0,-1 0-9 0,2 1-9 16,0-2-10-16,1 3-12 0,-1-2-14 0,0 3-15 0,2 0-17 0,2-1-17 15,-1 3-19-15,0 0-17 0,2 1-17 0,-1 1-17 0,1-1-18 16,0 3-18-16,0 0-15 0,0 0-14 0,0 0-10 0,1 3-6 0,-1-1-6 16,2 2-4-16,-2 2-2 0,3 2 1 0,-1 1 2 0,-1 3 5 15,3 2 5-15,-3 3 5 0,2 1 7 0,0 1 7 0,-1 5 5 0,-1-2 4 16,1 3 1-16,-2 0 0 0,0 3-7 0,0 0-8 0,0 1-14 0,0-2-14 16,-2 1-19-16,2-1-19 0,-3 0-25 0,2 0-33 0,-1-3-30 15,-1 0-35-15,0 0-53 0,0-2-63 0,1-2-87 0,2 0-100 0,0-2-50 16,0-3-25-16,2-2-7 0</inkml:trace>
  <inkml:trace contextRef="#ctx0" brushRef="#br0" timeOffset="505264.4932">7223 3762 191 0,'0'1'525'0,"-2"2"-2"0,2-1-2 0,-1 1-71 0,1 4-106 15,0-1-110-15,-2 1-112 0,2 0-66 0,-1 0-39 0,-1 2-21 0,2 2-12 16,0 1-13-16,0 1-18 0,0 0-27 0,0 2-34 0,0-1-56 16,0 3-67-16,0-1-85 0,0 1-97 0,0-1-56 0,2 1-35 15,-1-2-19-15</inkml:trace>
  <inkml:trace contextRef="#ctx0" brushRef="#br0" timeOffset="505745.8656">7613 3363 572 0,'2'-13'581'0,"1"1"5"0,-1 2 3 0,1-2-114 0,0 2-175 0,-1-1-102 15,1 1-64-15,0 0-37 0,3 2-22 0,-3 0-10 0,2-1-7 0,-2 2-6 16,2 1-8-16,-1 0-8 0,0 0-10 0,1 3-10 0,-2-2-7 0,2 2-7 15,-2 2-8-15,3 1-6 0,-2 0-5 0,0 0-4 16,2 0-1-16,-1 1-3 0,0 2-1 0,1 2 0 0,-1-1 1 0,1 2 0 0,-1 1 1 16,0 0 2-16,-2 0 1 0,0 3 2 0,0-1 1 0,-1 1 1 15,1 0 2-15,-3 1 0 0,0 0 2 0,0 0 1 0,0 2 2 0,-1-1 3 16,-1 1 3-16,-1-1 2 0,0 1 1 0,-1-1 2 0,1 1 1 16,0-1 1-16,-2 1 1 0,-1-1-1 0,3 1 0 0,1-1 1 0,-1-2-1 15,0 1-1-15,1 0-3 0,1-2-1 0,-1 0-4 0,2 0-3 16,0-2-2-16,2 0-3 0,-1 1-3 0,1-1-4 0,1-2 0 0,2 2-1 15,0-2-2-15,2-2 0 0,1 2 0 0,-1-2 0 0,1 1 1 0,1-2 1 16,2 1 1-16,-3 0 0 0,3 0 2 0,-3 0 1 0,2-2 0 16,0 2 2-16,0 0 2 0,-2-1 0 0,0 1 1 0,0 1 0 0,-2 1 2 15,1-1 0-15,-3 0 1 0,1 3 2 0,1-2 3 0,-3 2 3 0,-1 0 3 16,1 1 3-16,-3-1 4 0,0 2 4 0,0-1 5 0,-2 2 4 16,-1 0 6-16,0-1 4 0,-3 1 3 0,0-2 5 0,-1 2 1 0,-2-1 1 15,-2 0 0-15,1 0 2 0,-1-1-1 0,-1-1-1 0,0 0 1 16,-2-1-5-16,3 0-7 0,0-2-12 0,-1 0-15 0,2 0-24 0,0-1-21 15,1-1-35-15,1-1-40 0,2-1-64 0,1-1-77 0,2-1-91 0,1-1-99 16,2-1-60-16,3-1-37 0,0-1-19 0</inkml:trace>
  <inkml:trace contextRef="#ctx0" brushRef="#br0" timeOffset="505910.3117">8205 3788 158 0,'7'10'454'0,"1"0"-24"0,-3 0-80 0,0 1-112 0,0 0-63 0,1 0-35 0,-1 1-22 16,-1 0-14-16,0-1-11 0,-1 0-15 0,0 1-11 0,0 0-12 0,-1 0-10 16,0 0-9-16,-1-2-17 0,1-1-20 0,-1 2-28 0,-1 1-32 15,3-3-48-15,-3-1-55 0,2 1-92 0,-2-2-108 0,1 1-66 0,-1-4-40 16,2 2-23-16</inkml:trace>
  <inkml:trace contextRef="#ctx0" brushRef="#br0" timeOffset="506627.0783">8663 3388 346 0,'-3'-1'495'0,"0"-2"-61"0,1 1-94 0,-1 1-79 0,3 1-71 0,-2-2-41 16,2 1-27-16,-1 1-10 0,-1-2-4 0,2 2-3 0,0 0 0 16,0 0-4-16,0 0-4 0,0 0-7 0,0 0-8 0,0 0-5 0,0 0-6 15,0 0-4-15,0 0-3 0,0 0-1 0,0-1-1 0,0-2 2 16,0 3 0-16,0-2 3 0,0 2-1 0,0-1 0 0,0-1 0 0,0 2-3 15,0-3-1-15,0 2-4 0,0-1-2 0,0 1-2 0,0 1-1 16,0-3-2-16,0 1-3 0,0 2-4 0,0 0-5 0,0 0-3 0,0-3-4 16,0 3-3-16,0-2-1 0,0 2-3 0,0 0-2 0,0 0-4 15,0 0-2-15,0 0-4 0,0-3-3 0,0 3-4 0,0 0-3 0,0 0-1 16,0 0 0-16,0 0-1 0,0 0-1 0,0-2-1 0,0 2-1 16,0 0 0-16,2-2-1 0,-2 2-2 0,0 0 0 0,0 0-2 0,0 0-1 15,0 0 0-15,1 0-1 0,-1 0 0 0,0 0-1 0,0 0-1 0,0 0 0 16,0 0-1-16,0 0 1 0,0 0 0 0,0 0 1 0,0 0 0 15,0 0-1-15,0 0 1 0,0 0 0 0,0 0-1 0,0 0 0 0,0 0-1 16,0 0 1-16,0 0 0 0,0 0 0 0,0 0-1 0,0 0 2 0,0 0 0 16,0 0 1-16,0 0 0 0,0 0 1 0,0 0 2 0,0 0 0 0,0 0 1 15,0 0 2-15,0 0 1 0,0 0 1 0,2-1 2 0,-2 1 0 16,0 0 1-16,0 0 2 0,0 0 0 0,0 0 2 0,2-1 0 0,-2 1 2 16,1-3 0-16,-1 3 0 0,2 0 0 0,-2-3-1 0,3 3-2 15,-3-1 1-15,2 1-2 0,-1-3 1 0,-1 2-2 0,2-1 0 0,-2-1-1 16,3 1-2-16,-2 0 1 0,-1 0 0 0,2 1 1 0,-1-1 4 15,-1 0 2-15,2 0 2 0,-2 0 2 0,2 1 2 0,-1-2 2 16,-1 1 0-16,2 1 4 0,-1-2 1 0,-1 1 3 0,2 1 0 0,-2-1 1 16,2 2-1-16,-1-1-2 0,-1-1-2 0,2 2-2 0,-2-1-1 0,0 1-2 15,0 0-3-15,0 0-2 0,0 0-3 0,0 0-6 0,0 0-5 16,0 0-7-16,0 0-7 0,1 1-6 0,1-1-5 0,-2 3-3 0,2-1-2 16,-1 1 1-16,-1 0-2 0,2 3 2 0,-2 1 2 0,3 0 1 15,-2 4 6-15,1 0 2 0,-1 4 7 0,3 0 7 0,-3 4 7 0,1 0 3 16,-1 6-1-16,-1-1-10 0,0 2-17 0,0 4-29 0,0 2-35 0,0 3-48 15,-1-2-56-15,-1 4-122 0,1 1-157 0,-3-1-86 0,3 1-50 16,-2 1-29-16,-2 0-16 0,2-3-7 0</inkml:trace>
  <inkml:trace contextRef="#ctx0" brushRef="#br0" timeOffset="509993.2546">8848 3081 63 0,'0'0'346'0,"0"0"-96"0,0 0-61 0,0 0-44 0,0 0-24 0,0 0-13 0,0 0-5 16,0 0-4-16,0 0-5 0,0 0-4 0,0 0-8 0,0 0-10 0,0 0-9 15,0 0-11-15,0 0-8 0,0 0-7 0,0 0-4 0,3 0-4 16,0 0-1-16,-1 0-1 0,-1 1 0 0,3 1 1 0,-1-2 0 0,0 3 3 16,2-2-1-16,-2 0 1 0,5 3-1 0,-4-3 0 0,3 1-2 15,-1 3-3-15,2 0-2 0,0-2-2 0,0 1-2 0,0 1-2 0,1 2-3 16,1-2-3-16,-1 3-1 0,2-1-1 0,-3 1 0 0,3-1-1 16,-1 2 1-16,1 0 0 0,0 1 1 0,1 0 1 0,0 0-3 0,-1 1-5 15,1-1-7-15,-1 2-8 0,2 0-11 0,-2-2-11 0,0 2-11 16,2-1-10-16,-2 0-12 0,0-2-15 0,0 1-16 0,-1-1-16 0,-1 0-21 15,0-1-25-15,1-2-19 0,0 1-14 0,-1-2-13 0,-1-1-10 0,-2-1-16 16,2 0-17-16,1-1-36 0</inkml:trace>
  <inkml:trace contextRef="#ctx0" brushRef="#br0" timeOffset="510309.8638">9221 3180 275 0,'-5'-14'247'0,"-1"1"-44"0,1-1-26 0,2 2-19 0,-2 2-12 15,2-2-10-15,-2 1-6 0,2 1-3 0,-1-1-4 0,1 2-5 0,-1 2-3 16,3 0-2-16,-1-1-1 0,-1 1-3 0,1 3-7 0,1-2-7 15,-1 2-12-15,0 1-13 0,2-1-14 0,-1 3-15 0,-1 0-16 0,-1 1-11 16,1 0-11-16,1 0-7 0,-3 1-9 0,0 0-6 0,-1 3-4 0,1-1-4 16,-3 2-1-16,1 3-2 0,-3 0 2 0,1 0 3 0,-2 2 5 15,-1 0 4-15,0 1 3 0,0 1 2 0,-2 1 2 0,1-1 3 0,-1 0 2 16,0 0 1-16,1 0 1 0,2 0-1 0,1-2 0 0,-1 2 5 16,1-3 0-16,1-1 1 0,1 0 3 0,1-1 3 0,0-2 3 0,1 1 3 15,2-3 3-15,-2 0 3 0,4-1 6 0,-1 2 6 0,0-4 5 16,2 0 8-16,0 0 5 0,0 0 2 0,0 0 1 0,0-2-1 0,0 0-3 15,2 0-3-15,-2-3-2 0,2 1-1 0,-1-1-2 0,2 1-3 16,1-2-3-16,-1 0-4 0,0 1-5 0,3 0-7 0,-3-1-3 0,2-1-4 16,2 1-1-16,-1 1-1 0,5 1 0 0,-3-1 0 0,1 0 1 15,1 2-3-15,2-2-4 0,3 1-1 0,0 2-9 0,1-1-8 0,3 0-15 16,0 2-19-16,2-1-23 0,1 1-32 0,3 1-42 0,3-2-49 0,1 2-97 16,1 0-120-16,2 0-73 0,-1 0-49 0,1 0-23 0</inkml:trace>
  <inkml:trace contextRef="#ctx0" brushRef="#br0" timeOffset="511361.9491">2298 2770 110 0,'0'-3'149'0,"0"0"-21"0,0 0-16 0,0 2-7 0,0-2-5 0,0 1-3 0,0 2-3 0,0-3-5 0,0 3-7 16,0 0-9-16,0 0-9 0,0 0-9 0,0 0-8 0,0 0-7 0,0 0-5 16,0 0-5-16,0 0-4 0,0 0-6 0,0 0-5 0,0 0-6 15,0 0-7-15,0 0-4 0,0 0-4 0,0 0-3 0,0 0-1 0,0 0-1 16,0 0-2-16,0 0 0 0,0 0 1 0,1 3 2 0,-1-3 1 0,2 0 3 16,1 2 5-16,-1-1 3 0,1 1 3 0,0 1 1 0,2-2 2 15,1 2 2-15,-1 0 2 0,1-2 1 0,1 3 2 0,-1 0-1 0,5 1-1 0,-2-3-8 16,-1 3-7-16,3-2-9 0,2 1-10 0,-2-1-13 0,3 1-13 15,-1-1-18-15,3-1-16 0,-2 1-24 0,3-3-27 0,-1 4-38 0,0-3-44 16,0-1-48-16,1 2-48 0</inkml:trace>
  <inkml:trace contextRef="#ctx0" brushRef="#br0" timeOffset="511662.1475">2522 2770 142 0,'-5'0'142'0,"2"0"-46"15,-2 0-30-15,2 0-16 0,-3 0-12 0,3 0-7 0,-2 1-5 0,2-1-4 16,-2 4-4-16,-1-3-4 0,0 2-2 0,1 0-5 0,0 1 0 0,-1-1-2 16,1 2-2-16,-3 1-2 0,2-1-2 0,-2 0 2 0,2 2 5 0,-1-2 2 15,-2 3 3-15,1-3 4 0,-2 2 4 0,1-1-1 0,1 0-3 16,0 0-1-16,0 0-2 0,-1-1-3 0,1 2-3 0,0-2-2 0,0 0 1 16,0-1-4-16,2 1-4 0,-1-2-2 0,3-1 2 0,-1 1-1 0,-1-1 0 15,3 1-2-15,-1-3-3 0,3 1-5 0,-1-1-9 0,2 0-2 0,-1-1 1 16,1 1-1-16,0-2 0 0,0 1 7 0,0-1 8 0,1-1 4 15,-1 1 3-15,2-1 4 0,1-2 4 0,0 1 8 0,-1 0 13 0,1 1 16 16,3-2 17-16,-3 0 11 0,2 3 8 0,-2-3 3 0,2 3 2 0,0-1-4 16,1 0-8-16,-1 0-6 0,-1 0-6 0,1-1-7 0,2 2-10 0,-1-1-12 15,3 0-14-15,-2 0-23 0,1 0-27 0,0 1-33 0,4-1-38 0,1 1-75 16,3-1-93-16,-2-1-62 0,5 1-46 0</inkml:trace>
  <inkml:trace contextRef="#ctx0" brushRef="#br0" timeOffset="519242.7943">2451 3973 163 0,'2'-3'244'0,"-2"0"-43"0,0 0-29 0,0 2-13 0,0-2-6 0,0 1-3 0,0 1-5 0,0-1-5 16,0 0-4-16,-2-1-8 0,2 3-11 0,0-4-7 0,-2 4-6 0,2 0-6 16,0-1-9-16,0 1-6 0,-1 0-4 0,1 0-6 0,0 0-6 0,0 0-7 15,0 0-3-15,0 0-6 0,0 0-3 0,0 0-7 0,0 0-5 0,0 0-5 16,0 0-5-16,0 0-8 0,0 0-7 0,0 0-8 0,0 0-7 16,0 0-6-16,0 0-5 0,-2 0-4 0,2 1-3 0,0-1-2 0,-3 4-2 15,2-4-1-15,1 5 0 0,-2-3 0 0,1 1 0 0,-1 1 3 16,2 2 3-16,-3 2 3 0,1-1 2 0,1 1 4 0,-1 2 2 0,-1 0 2 0,0 2 2 15,-1-2 2-15,1 3-1 0,-1 1 2 0,2-1-1 0,-1 0 1 16,0 4-2-16,1-4 2 0,1 3 0 0,-1 0-2 0,-1 0 1 0,1-2-1 16,2 3 0-16,0-3-1 0,0 3 1 0,0-2 1 0,0 0 1 15,3 0 1-15,-1-2 2 0,1 1 3 0,0-1 0 0,2 2 3 0,-1-5 0 16,1 2 3-16,2-2 3 0,-1 1 2 0,1-4 3 0,3 1 2 0,-3-1 3 16,2 0 0-16,2-2 1 0,2 0-1 0,-2-1 1 0,3-1-1 15,-1-2 0-15,4 1-1 0,-4-2-2 0,4 0-1 0,-2 0-2 0,2-3-5 16,-1 2-5-16,1-2-4 0,-1 0-2 0,3-2-1 0,-2 0-1 15,-1 0-1-15,1-2 2 0,0 0 1 0,0 0 1 0,-3-1 0 0,3 1 2 16,-2-2 2-16,0 0 3 0,-2 0 5 0,1-2 7 0,-3 3 3 0,2-2 4 16,-4 0 5-16,1-2 4 0,-2 1 1 0,1 1 2 0,-1-2 3 0,-1-1 3 15,-1 3 1-15,0-2 3 0,-1-1 1 0,0 1 3 0,-2-1 0 0,2 1-1 16,-2-1-1-16,0 1 1 0,-1-1-1 0,0 1-4 0,0-1-3 0,-2 1-4 16,0-1-4-16,0 3-4 0,0-2-3 0,0 0-3 0,0 1-5 15,0 1-3-15,0-1-4 0,0 2-5 0,0 0-6 0,0 0-8 0,0 2-10 16,0-1-12-16,0 1-15 0,0 2-16 0,0 0-26 0,0 1-30 0,0 0-28 15,0 0-27-15,0 4-27 0,0 0-31 0,0 0-44 0,3 0-50 0,-1 4-72 16,1 0-80-16,0 0-42 0,1 3-27 0</inkml:trace>
  <inkml:trace contextRef="#ctx0" brushRef="#br0" timeOffset="520375.7653">3286 3984 159 0,'-2'-3'256'0,"1"0"-48"0,1 0-35 0,0 1-21 0,0-1-16 0,0 0-10 0,0 2-7 0,0-1-4 0,0 1-4 0,0-2-1 0,0 1-5 16,0 1-6-16,0-1-9 0,0 2-9 0,0 0-6 0,0 0-7 15,0 0-5-15,0 0-3 0,0 0-4 0,0 0-2 0,0 0-3 0,0 0-3 16,0 0-1-16,0 0-2 0,0 0-1 0,0 0-2 0,0 0-2 15,0 0-3-15,0 0-3 0,0 0-5 0,0 0-5 0,0 0-5 0,0 0-5 0,0 0-8 16,0 0-7-16,0 0-5 0,0 0-6 0,-2 0-2 0,2 2-3 16,-2 1-1-16,1 0 0 0,1-2 0 0,-2 3 0 0,2 1 2 0,-1 1 3 15,-1 2 1-15,2-2 3 0,-2 4 4 0,2 0 2 0,-3-2 5 0,1 3 0 16,1 0 1-16,-2 2 1 0,0-1-2 0,1 3 0 0,1-2 0 16,-1 1-1-16,2-1-2 0,-1 2-1 0,-1 0-1 0,2-1-1 0,0 1 0 15,0-2-2-15,0 2 1 0,0 0-1 0,0-2 1 0,0 4 2 0,2-5 0 16,-1 2 2-16,-1-2 2 0,2 1 1 0,1-2 1 0,-1 2 2 0,-1-4 2 15,2 0 0-15,0 0 4 0,0 0 1 0,1-1 3 0,-1-1 0 16,0 0 1-16,2 0 1 0,-2-2 0 0,3 2-1 0,-1-1-1 0,0-2 0 16,1 1 0-16,-1-1 1 0,4 1 0 0,-1-2-1 0,0 1-3 15,2 1-2-15,-1-2-1 0,2 0-1 0,0-1 0 0,2 1-2 0,-2 1-1 16,3-1 0-16,-1-1-2 0,1 1-3 0,-1-2-2 0,1 2-3 0,0-2-1 16,0 3-3-16,2-1-1 0,-2-1-2 0,2 1 1 0,2 1-1 15,-1-2-1-15,0 1 1 0,1 0-2 0,0 2 2 0,2-2 0 0,2 1 0 16,1 0 2-16,-1 0 1 0,1 2 1 0,2-2 2 0,2 0 0 15,1 1 2-15,-1-1-1 0,3 3 1 0,2-2-2 0,1 0 0 0,2-2 0 16,1 2-1-16,2-1-1 0,0 2 0 0,3-1-1 0,0-1-1 16,2 0-1-16,0 3-2 0,-1-4 0 0,3 2-2 0,0 0-1 0,-2 0 1 15,3-3-2-15,-2 3-1 0,0-2-1 0,-1 1-3 0,0 1 3 0,1 0 5 16,-3-2 1-16,3 1 3 0,-4-1 3 0,1 2 4 0,1-2 2 16,-2 1 2-16,0 0 2 0,2 0 3 0,-2-1 2 0,1 3 3 15,2-4 3-15,-2 3 1 0,3-2 0 0,-3 1-4 0,5-1-1 0,-2 1-1 16,2-3-2-16,0 3-4 0,1-1-1 0,1-1-2 0,-1 1-3 15,1 1-2-15,-1-1-3 0,1-1-2 0,-1 1-3 0,-1 0 0 0,-1 0-1 16,0-1 3-16,0 1 1 0,0 0 1 0,-1-1 2 0,-1 2 3 0,-1-1 1 16,1 0 2-16,-3 0 4 0,2-2 1 0,-1 2 2 0,-1 0 0 15,1-1 1-15,0-1-1 0,-1 1-2 0,2 0-1 0,-2 1-3 16,2-3-3-16,-2 4-2 0,0-4-5 0,-1 1-5 0,2-1-3 0,0 0-3 16,-3 0-4-16,1 0-2 0,1 0-1 0,-2 0-2 0,1 0 1 15,-2-1-3-15,1 1-6 0,-2-4-3 0,-1 4-3 0,3-3-1 16,-3 1 1-16,-1 0 5 0,1-1 4 0,0 0 3 0,-2 0 4 0,2 2 3 15,0-2 4-15,-4 0 3 0,2 0 2 0,-1-1 8 0,1 2 7 16,-3-1 8-16,2 0 4 0,0 0 5 0,-2 0 3 0,1-1 3 0,-1 2-1 16,2-1 3-16,0 0 0 0,-1 0 1 0,1 1 0 0,-2 0 1 15,3-1 0-15,-3-1-1 0,0 1 0 0,2 1-1 0,-2-1-1 0,0-1 1 16,0 1-1-16,-2 0-1 0,1 0-2 0,-1-1-2 0,-1 1-1 16,0-2-2-16,0 1-2 0,-2 1 1 0,1-2-2 0,0 2 2 15,-2-2-1-15,1 2 2 0,-4-2-2 0,4 0 1 0,-3 0-1 0,0 1 2 16,-1-1-2-16,1-2 2 0,-3 1 2 0,2 2 1 0,-2-4 2 15,-1 1 4-15,0 1 3 0,1-2 2 0,-3 1 4 0,1-1 4 0,0-1 7 16,-1 1 3-16,-2-2 5 0,1 0 4 0,0 1 7 0,-3 0 3 16,0-2 4-16,1 2 3 0,-4-4 3 0,1 2 1 0,1-2 1 15,-2 1-1-15,-1-1 1 0,2 2-1 0,-4-3-2 0,2 0 0 0,-2 1 0 16,2-2-3-16,-2 2-2 0,1-2-2 0,-2 0-3 0,0 0-3 0,-1-2-2 16,2 3-3-16,-1-2-4 0,0 1-5 0,0-1-5 0,-2 1-5 15,2 0-5-15,-1 1-7 0,-1-1-7 0,0 2-10 0,1-1-11 0,-1 2-16 16,-1 0-16-16,-1 2-22 0,1-1-23 0,-1 1-40 0,-1 1-49 15,-1 1-72-15,-1 1-82 0,-1 0-105 0,-2 3-115 0,0 0-60 0,-2-1-34 16,-3 3-14-16,0-1-3 0</inkml:trace>
  <inkml:trace contextRef="#ctx0" brushRef="#br0" timeOffset="521309.5161">2484 4841 172 0,'3'-7'487'0,"-1"-1"1"0,0 3-83 0,-1-1-124 0,-1 0-68 0,2 0-42 0,-2 0-23 0,0 1-14 0,0 1-5 16,0-2-3-16,0 2-4 0,0-1-3 0,0 0-5 0,0 0-7 0,0 3-8 16,0-3-6-16,1 2-7 0,-1 0-6 0,0-1-8 0,0 1-7 15,0 3-3-15,2-3-5 0,-2 1-5 0,0 0-8 0,0 1-5 0,0 1-4 16,0 0-5-16,0 0-4 0,0 0-4 0,0 0-9 0,0 0-6 16,0 0-10-16,0 0-9 0,0 0-6 0,0 0-6 0,0 1-6 0,0 3-2 15,0-1-3-15,0 0-1 0,0 1 0 0,0 2 2 0,0 1 1 16,0 3 3-16,0 0 3 0,0 2 3 0,0 3 5 0,0 1 5 0,-2 3 4 15,1 1 4-15,1 1 5 0,-2 2 2 0,-1 0 2 0,1 1 1 0,-1-1-1 16,2 2-1-16,-1 0 1 0,-1 0-2 0,1 0 0 0,-2-1-1 16,2-1 0-16,1 1 1 0,-1-4 0 0,-1 0 0 0,3-1-1 0,-2 0 1 15,2-2 0-15,-1-2-1 0,1 0-2 0,0-2-8 0,0-1-10 16,0-2-17-16,1-3-21 0,-1 2-28 0,2-3-35 0,-1 0-59 0,1-1-72 16,1-2-99-16,2 0-113 0,-2-3-63 0,0-3-38 0,2 1-16 15</inkml:trace>
  <inkml:trace contextRef="#ctx0" brushRef="#br0" timeOffset="522009.6474">4940 5101 121 0,'2'-4'505'0,"-2"-1"5"0,0 1-75 0,0 1-112 0,0-2-78 0,0 3-57 0,0-1-34 16,0-1-22-16,0 3-13 0,0-1-7 0,0 0-11 0,0 2-11 15,0 0-14-15,0 0-13 0,0 0-15 0,0 0-17 0,0 0-14 0,3 0-14 16,-1 2-12-16,0 0-11 0,1 1-6 0,0-1-3 0,0 2-1 0,0 2-2 15,3-1 3-15,-1 2 2 0,0 0 2 0,0 2 4 0,1 2 4 16,-1-1 4-16,1 2 4 0,-1 0 3 0,0 2 0 0,-1 0 2 0,1 1 0 16,0 0 0-16,-1 1-1 0,0-1 2 0,-1 1-1 0,-2-1 1 15,1 2 0-15,0-2-2 0,-1 0 1 0,-1 0-1 0,0-2 0 16,0 0 0-16,0-1 2 0,0-3 2 0,-1-1 3 0,-1 0 5 0,2-2 4 16,-2 0 6-16,2 0 10 0,-1-3 11 0,1-1 9 0,0 0 8 15,0-2 5-15,0 0 4 0,0 0 4 0,0-3 1 0,0-1 1 0,0-1-2 16,0-1-3-16,0-1-3 0,1-3-7 0,1 2-7 0,1-2-11 15,2-2-12-15,0-1-11 0,2-1-9 0,0 1-7 0,1-2-5 16,0 2-2-16,3-3-3 0,-2 2-2 0,4 0 0 0,-2 1-2 0,2 0-2 16,-1 1 0-16,1 0 1 0,0 1 0 0,-1 2-1 0,1 0 0 15,-1 2 0-15,0 2-1 0,-1-1-2 0,1 2-2 0,-2 2-2 0,1 0-2 16,-2 2 0-16,1 2-1 0,-2 0-1 0,1 1 1 0,-1 1 1 16,0 2 1-16,1-1 2 0,-1 3 1 0,-1 0 1 0,-1 2 2 0,-1-1 2 15,2 1 2-15,-2 2 4 0,0 1 2 0,0-1 1 0,-2-1 2 16,0 3 3-16,1-1 1 0,-2-1 1 0,0 1 0 0,1 0-4 15,-3-1-5-15,2 1-7 0,-1-1-12 0,-1 0-15 0,2-2-21 0,-2 0-22 16,2 1-29-16,-1-2-29 0,2 0-40 0,-1 0-48 0,0-1-75 16,1-3-87-16,0 2-55 0,3-3-40 0,-3 1-19 0</inkml:trace>
  <inkml:trace contextRef="#ctx0" brushRef="#br0" timeOffset="522212.6704">5584 5356 158 0,'-2'-2'568'0,"2"1"12"0,0-1 8 0,0 0-82 0,0-1-128 0,0 3-100 15,2-3-87-15,0 3-51 0,-1-2-37 0,4 1-20 0,0-1-17 16,2 0-13-16,1 1-14 0,2 0-14 0,2-1-16 0,1 1-19 0,4-1-21 16,-2 2-18-16,5-1-21 0,0-1-21 0,2 2-23 0,-1-1-23 15,3-1-24-15,-3 2-28 0,1 0-30 0,0 0-36 0,2 2-41 0,-4-1-68 16,4-1-80-16,-2 0-45 0,-1 0-30 0</inkml:trace>
  <inkml:trace contextRef="#ctx0" brushRef="#br0" timeOffset="522459.2825">6139 5181 475 0,'0'-3'516'0,"-2"0"-60"0,2 0-92 0,-1 1-87 0,1-1-83 16,0 3-49-16,0 0-30 0,0 0-20 0,0 0-16 0,0 0-12 0,0 0-13 15,0 0-15-15,0 0-13 0,0 0-14 0,1 1-10 0,-1 1-11 16,2 1-8-16,-2 2-5 0,2-2-2 0,-1 2-1 0,2 0 1 16,0 0 5-16,-1 2 3 0,-1 1 4 0,1 1 4 0,1-1 4 0,-1 1 0 15,-1-1 3-15,1 3 2 0,1 1 0 0,-3-2 3 0,2 3 0 16,-1-1 1-16,1 0-1 0,-2-1 0 0,2 3-8 0,1-1-7 16,-2 0-13-16,2 3-14 0,-1-3-22 0,-1 1-24 0,1 1-27 0,1-3-29 15,0 2-41-15,-1-1-48 0,3-1-82 0,-2-1-94 0,3-1-55 16,0 0-35-16</inkml:trace>
  <inkml:trace contextRef="#ctx0" brushRef="#br0" timeOffset="522713.7515">6548 5143 406 0,'2'-2'525'0,"-1"2"3"15,1 0 3-15,1 0-108 0,2 0-165 0,0 4-99 0,2-3-70 0,0 3-36 16,1 0-22-16,1 0-7 0,2 3-2 0,0 0 1 0,2 2-1 16,1 0-1-16,-1 2-3 0,3 1-5 0,-2 3-4 0,3-1-3 15,-1 3-5-15,-2 0-4 0,2 2-3 0,-2-1-2 0,-2 3-1 0,0-1 0 16,-3 4 1-16,-2-4-2 0,-1 3-3 0,-4 1-8 0,-2-1-6 16,-2 2-10-16,-4-2-12 0,-4 1-13 0,-4-1-14 0,0 0-12 15,-3-1-16-15,-4 1-16 0,-3-3-20 0,-3 0-25 0,-3-1-32 0,0-2-47 16,-1 0-58-16,-4-3-58 0,0 1-59 0,-4-5-32 0</inkml:trace>
  <inkml:trace contextRef="#ctx0" brushRef="#br0" timeOffset="523061.8513">4990 4850 410 0,'0'-5'495'0,"-2"-2"-13"0,2 5-101 0,-3-1-145 0,0 1-79 0,1 0-49 16,-3 2-21-16,-1 2-6 0,1 1-3 0,-4 1 0 0,-1 3-5 15,-1 1-3-15,-3 2-5 0,1 2-4 0,-4 3-3 0,1 1-1 0,-3 3 0 16,-1-1-1-16,2 5-2 0,-1 2-3 0,-1-1-5 0,2 4-6 16,1-1-5-16,1 1-7 0,2 2-5 0,1 2-8 0,4-1-4 0,1 3-6 15,3-2 1-15,5 2 1 0,4 1-2 0,2 2-4 0,6-2-7 16,3 1-11-16,5-2-17 0,5 2-21 0,4 0-33 0,4 0-36 0,2-2-60 16,6-1-75-16,3-3-90 0,2-2-98 0,5-3-59 0,2-1-34 0,1-4-18 15</inkml:trace>
  <inkml:trace contextRef="#ctx0" brushRef="#br0" timeOffset="525358.5979">3736 4137 205 0,'0'-3'165'0,"0"0"-25"0,0 0-8 0,0 0-9 0,0 0-8 0,0-1-2 0,0 3 1 0,0-2-5 0,0 2-6 0,0-1-7 0,0 1-10 16,0-2-2-16,0 3-2 0,0-2-6 0,0 2-6 0,0 0-6 16,0 0-4-16,0 0-2 0,0 0 3 0,0 0 2 0,0 0 0 0,0 0-2 15,0 0-4-15,0 0-3 0,0 0-4 0,0 0-6 0,0 0-6 0,0 0-9 16,0 0-11-16,0 0-10 0,0 0-8 0,0 0-8 0,0 2-5 16,0 1-7-16,0 0-2 0,-1-2-3 0,-1 3-1 0,2 3 0 0,-2-1 2 15,1 3 1-15,-1 1 1 0,1 3 4 0,-1 2 5 0,0 0 7 16,-1 5 7-16,-1 2 4 0,-1 3 5 0,2 3 4 0,-2 4 3 0,0 1 2 0,0 6 2 15,-2 3 2-15,0 4-1 0,1 0 1 0,1 6-1 0,-1 2 0 16,-2 2-1-16,3 2-2 0,1 0-3 0,-3 4-5 0,2 2-5 0,2-3-2 16,-3 1 2-16,3 1 0 0,1-1 0 0,-1 0 1 0,0-2 2 15,0 1 1-15,-1-1 1 0,1-3 3 0,0 0 1 0,-1-1 0 0,1-1 1 16,-1-3 1-16,1 0 1 0,0-2-3 0,1-2-6 0,-1-3-5 0,0-2-6 16,1-1-5-16,-1-5-6 0,1-2-7 0,0-1-3 0,0-5-5 15,-1-2-6-15,1-2-4 0,2-4-6 0,-1-4-2 0,-1 0 0 0,2-5 1 16,0 0 1-16,0-3-13 0,0-3-18 0,0-2-34 0,0-4-43 0,0 0-41 15,0 0-41-15,0 0-54 0,0-4-62 0,0-2-34 0,0-3-21 16</inkml:trace>
  <inkml:trace contextRef="#ctx0" brushRef="#br0" timeOffset="525742.2281">3376 5840 264 0,'0'0'305'0,"0"0"-64"0,0 0-74 0,-2 0-46 16,2 0-35-16,0 1-16 0,0 0-6 0,0 2 1 0,0-1 4 0,2 1 3 15,-2 0 0-15,3 0-1 0,-1 1-3 0,-1-1-5 0,4 2-4 16,-2 1-6-16,0-2-4 0,0 2-3 0,2 1-3 0,-2 0-6 0,2 0-7 16,0 1-8-16,1 1-4 0,0 0-3 0,-1 0-3 0,2 0 0 0,-1 0 0 15,3-1-3-15,-2 4-5 0,2-3-7 0,0-1-10 0,-1 1-8 16,2-2-12-16,1 3-13 0,0-3-14 0,-1 1-16 0,2-1-12 15,-1 0-11-15,2-4-9 0,-1 1-11 0,1 1-10 0,1-4-8 0,-2 1-9 0,-1-2 2 16,3 0 5-16,-3-2 8 0,1-1 11 0,0-2 19 0,-1 0 22 16,-2 0 26-16,1-2 27 0,-2 0 24 0,-1 0 22 0,1-2 24 15,-1 1 25-15,-3-2 25 0,1 1 29 0,-3-1 21 0,2 0 17 0,-1 1 13 16,-3-1 13-16,0 1 6 0,0 1 3 0,0-1-3 0,0 2-7 16,-1 1-6-16,-1-1-5 0,2 2-12 0,-2 0-14 0,0 0-17 0,0 3-21 15,2 0-18-15,-1-1-22 0,-1 3-17 0,0 0-16 0,1 0-12 0,-1 3-14 16,-1-1-9-16,-2 3-8 0,0 2-6 0,-2 2-5 0,0 1-17 15,-1 4-22-15,-3 2-34 0,-3 3-38 0,0 3-98 0,-5 1-129 16,-1 2-82-16,-1 4-58 0,-6 2-29 0,0-2-17 0</inkml:trace>
  <inkml:trace contextRef="#ctx0" brushRef="#br0" timeOffset="527627.1063">3651 6765 309 0,'0'-5'388'0,"0"2"-84"0,0 0-76 0,0 0-71 0,0 0-39 0,0 0-20 0,0 3-13 0,0-3-7 15,0 1-6-15,0 2-1 0,0-2-7 0,0 2-8 0,0 0-9 16,0-1-7-16,0 1-7 0,0-2-1 0,0 2-6 0,0 0-7 0,0 0-5 16,0 0-3-16,0 0-4 0,0 0 0 0,0 0 0 0,0 0 0 15,0 0-1-15,0 0 2 0,0 0 0 0,0 0 0 0,0 0-1 0,0 0-2 16,0 0 1-16,0 0-1 0,0 0-2 0,0 0 0 0,0 0-2 16,0 0-1-16,0 0-2 0,0 0 0 0,0 3 0 0,0-1-1 0,0-2 1 15,0 5 2-15,0-3 2 0,0 1 3 0,2 1 1 0,-2-1 0 16,1 3 2-16,-1-1 1 0,0 2 2 0,0-1 4 0,0 1 2 0,0 3 1 15,0-1 1-15,0 1 0 0,0 2 0 0,0 0 0 0,0 0-1 0,0 3-1 16,0-1 0-16,0 2 0 0,0 1 0 0,0-1 0 0,0 2-1 16,0 3-4-16,0-3 0 0,0 3 2 0,0-2-2 0,0 1-1 0,0 1 0 15,0-2-2-15,0 3 0 0,0-3-2 0,0 1 0 0,0-3 0 0,0 2 0 16,0-1-2-16,0-3 2 0,0 1 0 0,0-4 0 0,0 2-2 16,0-4 2-16,0 2 1 0,0-3 2 0,0-1 2 0,0-3 3 0,0 2 3 15,0-3 3-15,0 1 4 0,0-4 3 0,0 2 6 0,0-2 3 16,0-1 5-16,0 0-3 0,0 0-6 0,0 0-20 0,0-1-24 0,0 0-41 15,2-2-50-15,-2-2-83 0,1-2-97 0,-1 2-89 0,0-2-87 0,0-2-47 16,0-2-30-16,0 0-17 0</inkml:trace>
  <inkml:trace contextRef="#ctx0" brushRef="#br0" timeOffset="528759.7046">4727 6559 49 0,'-3'-1'208'0,"1"-1"-44"0,1 2-24 0,-2-2-12 0,0 1-4 0,1 1 2 0,1-2 4 16,-1 2 7-16,2-1 5 0,-2 0 0 0,2 1-5 0,0 0-5 16,0 0-7-16,0 0-7 0,0 0-9 0,0 0-9 0,0 0-11 0,0 0-9 15,0 0-9-15,0 0-9 0,0 0-10 0,0 0-12 0,0 0-8 16,0 0-11-16,0 0-10 0,0 0-7 0,0 2-9 0,-3 0-4 0,3-1-3 16,0 3-4-16,-1-1-1 0,-1 2-2 0,2 0-1 0,-2 2 2 15,2 3 1-15,-1-1 4 0,-1 1 6 0,2 4 3 0,-2-1 6 0,1 2 5 16,1 1 4-16,-2 1 4 0,2 3 1 0,-1-2 1 0,1 2 1 15,0 0 1-15,1 1 1 0,-1 1 0 0,2 0 2 0,1 0-2 0,0 1 0 16,1-3-1-16,2 2 2 0,-1-1-2 0,2-1-1 0,1 0-1 0,2 0-1 16,0-2 1-16,2-1-2 0,1 0 0 0,2-2-2 0,1 2-1 15,3-4 2-15,3 0-3 0,1-1 0 0,2-2-3 0,3 0-4 0,2-2-5 16,4 1-4-16,2-5-3 0,3 1-4 0,1-1-3 0,4 1-3 16,2-4-1-16,4 2-1 0,1-2-4 0,1 2-3 0,2-3-3 0,1 0-2 15,2 3-1-15,-3-3-1 0,3 1 0 0,-2-1 1 0,4 3 1 16,-3-1-2-16,1-1 5 0,2 1 4 0,-3 3 5 0,0-2 3 0,3 0 2 15,1 2 4-15,0-1 3 0,0 2 4 0,5-1 1 0,-2 1 5 16,5 1 0-16,-2-1 2 0,4 0 2 0,0 1 2 0,0 2-4 0,3-1-6 16,-3-2-2-16,4 3-2 0,-3-1-1 0,2 1 2 0,-2-3-1 15,0 2 0-15,2 0 3 0,-2 0 2 0,-3 0 2 0,3-1 0 0,-3 0 1 16,0-1 1-16,-1 0 1 0,0-1 1 0,-4 1-1 0,-1-4 1 16,-2 2-4-16,-4-1-5 0,1-3-1 0,-4 3-3 0,-2-2-2 0,-5-1-3 15,1 0-1-15,-6 0-2 0,0-1 1 0,-4 1 1 0,-4-3 5 16,-2 0 5-16,-1 1 10 0,-6-1 12 0,0 2 9 0,-5-4 10 0,1 1 9 15,-5-1 8-15,-1 0 8 0,-3 0 9 0,0-3 7 0,-2 1 7 16,-2 0 7-16,-1-4 7 0,-1-1 1 0,0 0 2 0,-1-2-6 16,-2-1-4-16,-1 1-5 0,-1-5-3 0,-1 1-5 0,-1-1-1 0,-2 0-4 15,-1-5-4-15,0 2-6 0,0 0-5 0,-1-2-6 0,1-2-8 16,-4 1-6-16,3-1-5 0,-1 1-6 0,-1-2-7 0,-1-1-4 16,3 2-6-16,-1-2-4 0,2 2-5 0,-2-1-4 0,0 0-4 0,3 0-4 15,0-1-4-15,-1 3-7 0,2 0-2 0,0 0-8 0,1 0-6 16,2 3-7-16,-1-1-8 0,1 2-10 0,0 0-9 0,0 3-11 0,1 0-12 15,-1 1-14-15,2 3-15 0,1 0-19 0,-1 2-17 0,1 0-23 16,0 2-28-16,-1 2-24 0,3 3-23 0,0 0-30 0,0 1-33 0,-3 1-49 16,1 3-58-16,1 0-36 0</inkml:trace>
  <inkml:trace contextRef="#ctx0" brushRef="#br0" timeOffset="529593.4362">5973 7680 456 0,'0'-2'491'0,"0"1"-49"0,0 1-73 0,0 0-98 0,0 0-109 0,0 0-64 15,0 0-41-15,0 0-20 0,0 0-11 0,0 0-3 0,1 0-2 16,1 1-1-16,1-1 2 0,0 3-4 0,2-1-6 0,-2 1-5 0,3 1-6 16,-1 1-4-16,0-1-4 0,1 3 0 0,-1 0 0 0,0 0 1 15,1 1-1-15,0 1 0 0,-1 0 2 0,0 0-1 0,0 1 1 0,-2 0 2 16,3 3 2-16,-3-3 2 0,0 2 1 0,-1 2 2 0,-2-2 1 15,2 0 3-15,-2 0 1 0,0 1 1 0,0-1 3 0,-2-1-1 16,2-1 2-16,-2 0 0 0,2-2 2 0,-1 0 3 0,-1 0 2 0,2-1 6 16,-1-3 7-16,-1 1 7 0,2-1 8 0,-3-1 9 0,3-1 9 15,-1-1 5-15,1-1 3 0,0 0 4 0,-2-1 2 0,2-2-2 0,-2-1-5 16,1 0-6-16,1-2-10 0,0-2-9 0,0 1-11 0,0-2-13 16,1-1-14-16,1-1-13 0,1-1-13 0,3-3-9 0,-3 2-8 15,4-1-7-15,-1-2-3 0,2 1-2 0,1 1 0 0,1 0 3 0,0-2 5 16,0 3 3-16,3 1 2 0,-2-2 4 0,0 2 4 0,1 4 1 0,0-1 4 15,-1 1 4-15,0 1 4 0,2 2 2 0,-4 0 0 0,1 1 0 16,2 1 1-16,-4 1-1 0,2 1 0 0,1 1 1 0,-3 3-1 0,1 0 0 16,2 0 0-16,-1 0 0 0,-2 4-1 0,3-1-1 0,-3 4 0 15,1-3-1-15,0 3-2 0,-2 0 3 0,1 3 3 0,-2-3 3 16,3 3 3-16,-2 0 1 0,-2 2 2 0,0 0 2 0,-1 0 3 0,0-1 2 16,-1 2 4-16,1 0 0 0,-1-1 2 0,0 0-6 0,1-2-6 15,-3 3-15-15,1-3-20 0,1 0-26 0,0 0-32 0,-1-1-43 0,1-2-47 16,3 0-90-16,-3-2-109 0,2 1-71 0,0-4-52 0,1-1-26 15</inkml:trace>
  <inkml:trace contextRef="#ctx0" brushRef="#br0" timeOffset="530110.0424">6692 7924 388 0,'-1'0'542'0,"1"0"-19"0,0 0-35 0,0 0-92 0,0 0-120 16,0 0-71-16,0 0-49 0,0 0-27 0,0 0-16 0,0 0-11 0,0 0-7 15,1 0-11-15,2 0-8 0,0 0-12 0,0 0-13 0,4 0-11 16,-1 0-13-16,2 0-9 0,3 1-9 0,0 2-7 0,5-3-8 16,-2 0-7-16,5 3-11 0,0-2-9 0,3 0-12 0,2 1-15 15,-1 1-14-15,4-1-22 0,-3-2-25 0,3 5-28 0,0-5-26 0,0 2-35 16,1-1-35-16,-1 2-46 0,0-1-50 0,1-1-59 0,-1-1-63 15,-3 0-34-15,3 0-20 0</inkml:trace>
  <inkml:trace contextRef="#ctx0" brushRef="#br0" timeOffset="530326.7943">7373 7771 96 0,'-5'-5'513'0,"4"3"13"0,-1-4-72 16,-1 4-113-16,0-1-87 0,3 2-71 0,-1-2-45 0,-1 1-30 0,2 1-17 15,-2 1-12-15,2 0-11 0,0 0-9 0,0 0-12 0,0 0-11 16,0 1-13-16,0 2-14 0,0 0-12 0,2 2-8 0,-2 1-5 16,2 1 1-16,-1 0-1 0,-1 3 2 0,3 0 5 0,-3 2 5 0,2 2 5 15,-1-2 6-15,-1 1 3 0,3 3 5 0,-1-2 3 0,1 3 2 16,-1-2 1-16,-1 2-1 0,1 0-6 0,1-2-12 0,-1 2-15 16,-1-1-19-16,1 1-25 0,1 0-31 0,-1-3-33 0,1 1-36 0,0 0-69 15,0-1-87-15,0-2-78 0,-1-1-78 0,1 0-41 0,0-2-23 16</inkml:trace>
  <inkml:trace contextRef="#ctx0" brushRef="#br0" timeOffset="530659.1322">7832 7690 235 0,'3'-1'516'0,"0"1"3"0,0 0-47 0,-1 0-68 0,1 1-108 0,1 0-127 16,1 1-73-16,-2 1-44 0,4 0-23 0,-2 4-9 0,1-3-4 15,0 4 2-15,2-1 4 0,0 1 4 0,0 2 1 0,3 2-1 16,-3-1-3-16,2 5 0 0,0-1-2 0,-2 1-2 0,0 2-1 15,0 1 0-15,-2 3-4 0,-1-3-6 0,0 1-7 0,-3 4-9 0,-2-2-9 16,-2 1-12-16,-3 0-13 0,-3 1-12 0,-1-2-11 0,-4 0-13 16,-2 2-10-16,-2-3-9 0,-3-1-14 0,1 1-11 0,-5-1-12 0,1-1-11 15,-4-4-12-15,2 2-13 0,-4-2-17 0,-1-2-24 0,0-1-57 16,-1-2-76-16,-3-2-44 0</inkml:trace>
  <inkml:trace contextRef="#ctx0" brushRef="#br0" timeOffset="531040.838">6046 7516 59 0,'-5'3'476'0,"-2"0"8"0,-2 2-69 0,1-1-107 0,0 1-83 0,-3 0-73 0,-1 2-43 0,0 1-28 15,-2 1-11-15,-2-1-1 0,1 4 0 0,-1-1 4 0,-3 1-2 16,4 4-2-16,-2 0-9 0,-1 1-11 0,1 3-8 0,0-1-7 0,4 5-2 16,-2-1-4-16,2 0-3 0,3 6-3 0,1 0-10 0,4 0-17 15,1 3-20-15,4 2-24 0,3 1-37 0,3 1-41 0,6 1-60 0,6 0-67 16,3 1-86-16,5-1-95 0,4 1-55 0,5-4-39 0</inkml:trace>
  <inkml:trace contextRef="#ctx0" brushRef="#br0" timeOffset="537143.1988">2492 8880 292 0,'-3'-4'484'0,"-2"2"-76"0,4 0-115 0,-1 1-72 0,-1-1-49 15,3 2-30-15,-2-1-18 0,2 1-14 0,0 0-10 0,0 0-11 0,0 0-13 16,0 0-17-16,0 0-14 0,0 0-12 0,2 0-13 0,1 0-9 0,0 1-7 16,2-1-4-16,0 2-3 0,1-2 2 0,2 1 4 0,0 1 0 15,2 0 1-15,2 0 4 0,2 0 2 0,0-1 2 0,2 2 0 0,1-1-2 16,1-2-4-16,4 3-5 0,-1-1-7 0,1-2-8 0,0 2-14 15,3-1-15-15,0-1-16 0,1 2-16 0,-1-2-16 0,2 0-17 0,0 0-17 16,-2 0-18-16,0 0-17 0,1 0-13 0,-4 0-13 0,0 0-10 0,-2 0-11 16,-2 0-2-16,-1 0 4 0,-4 0 5 0,-2 2 11 0,0-2 14 15</inkml:trace>
  <inkml:trace contextRef="#ctx0" brushRef="#br0" timeOffset="537376.5263">2963 8893 132 0,'-17'-2'149'0,"2"2"6"0,-2-1 6 15,4 0 3-15,-2 1 0 0,2-3-3 0,-1 3-7 0,4 0-5 16,-2-2-5-16,4 2-7 0,0 0-6 0,3 0-12 0,0 0-12 0,-2 0-12 15,4 0-9-15,-1 0-13 0,1 0-13 0,2 2-12 0,-1-2-11 0,2 0-8 16,0 0-5-16,0 3-8 0,0-2-7 0,0 2-6 0,2 0-5 16,-2 0-1-16,1 1-2 0,-1 1 2 0,0 0-1 0,2 1 4 0,-2 2 4 15,0-2 4-15,0 4 4 0,0-2 5 0,0 2 3 0,0 0 6 16,0 0 4-16,0 3 4 0,0 0 4 0,-2 1 4 0,2-1 2 0,-1 2 1 16,-1 1-1-16,0 1 0 0,-1 0-3 0,1 0 0 0,-1 2-3 0,-1-1-1 15,1 0-1-15,1 1-2 0,-1 1-2 0,0 0-1 0,-1-1-1 16,1-2-8-16,2 3-11 0,-1 0-18 0,-1-1-19 0,1 0-27 0,1 0-28 15,1 0-41-15,1-2-48 0,-1 0-91 0,3-2-116 0,-1 2-72 16,1-2-53-16,2-3-29 0,-2-1-15 0</inkml:trace>
  <inkml:trace contextRef="#ctx0" brushRef="#br0" timeOffset="537742.9372">3208 8886 6 0,'0'-5'438'15,"2"0"-38"-15,-1 3-72 0,-1-1-93 0,0 1-53 0,0-1-33 0,0 3-18 16,0 0-8-16,0 0-12 0,0 0-9 0,0 0-11 0,0 0-8 0,0 0-10 15,0 0-10-15,-3 0-9 0,1 2-8 0,1-1-3 0,-2 1-4 16,0 1 0-16,0-1-1 0,0 3 0 0,-1 0 0 0,-1 0 2 0,1 3 0 16,-3-1 3-16,1 5 2 0,-2-2 1 0,0 2 1 0,2-1 2 0,-3 3-1 15,1 2-1-15,0 0-3 0,0 0-2 0,-3 2-2 0,4 0-1 16,1 2-1-16,-3-1-1 0,4 2-1 0,0 1-1 0,-1 0-4 0,1 0-1 16,3 1-2-16,-1 1-1 0,3-2-3 0,0 0-2 0,0 2-4 0,3 1-6 15,2-4-7-15,0 3-13 0,1-1-12 0,1 0-18 0,2-1-18 16,1 0-25-16,1-1-27 0,1-1-31 0,-1-1-36 0,2-1-49 15,1-2-56-15,2-2-83 0,-2-1-96 0,2-3-50 0,0 2-27 0,-2-5-10 16</inkml:trace>
  <inkml:trace contextRef="#ctx0" brushRef="#br0" timeOffset="538160.3895">3240 9111 2 0,'-2'-8'540'0,"2"1"1"0,0 2 2 16,0 1-56-16,0-1-86 0,0 3-113 0,0 0-125 0,0 1-72 0,0 1-46 16,0 0-25-16,0 0-13 0,0 0-8 0,2 1-1 0,1 1-4 0,-1 0-3 15,-1 3-2-15,2-1-4 0,1 2-2 0,-1 0 1 0,0 2 0 16,0 0 3-16,0 4 6 0,0-3 3 0,-1 3 4 0,-1-1 2 0,1 0 2 16,-2 1 1-16,0 1 1 0,0 1 1 0,0 0 1 0,-2-1 2 0,1-2 0 15,-1 2 0-15,-1-1 1 0,-1 0 4 0,0-2 1 0,1-1 3 16,0 0 3-16,1-1 4 0,-1-1 3 0,2-2 5 0,-1 0 4 0,-1 0 7 15,1-2 8-15,2 1 8 0,-2-1 8 0,1-3 9 0,1 0 6 16,0 0 0-16,0 0 0 0,-3 0-3 0,3-3-4 0,0-2-8 16,0 0-8-16,3-2-8 0,-3 2-10 0,3-2-11 0,-1-4-13 0,1 1-14 15,2-3-13-15,0 4-13 0,1-6-10 0,1 4-8 0,0-1-3 0,1-1-3 16,2 1 1-16,0 0 2 0,-2-1 2 0,2 3 1 0,-1 1 3 16,-1-2 1-16,0 4 2 0,0-1 0 0,0 3 3 0,-2-2 0 0,-1 2 3 15,3 2 3-15,-3 1 0 0,1 0 0 0,-1 1 1 0,-1 1-2 0,1 1 1 16,0 1 1-16,-2 0 1 0,3 1 2 0,-1 4 3 0,0-1 4 15,-2 0 3-15,2 1 2 0,-2 1 2 0,2 1 4 0,-1 0 3 0,1 1 2 16,-2 0 4-16,-1 2 2 0,1 1-1 0,2-3-2 0,-2 2-9 16,-1-1-8-16,1 1-14 0,0 0-14 0,-2-2-21 0,1 1-22 0,1-1-27 15,-1-2-31-15,-1 1-40 0,3-2-44 0,-1 1-70 0,-2-3-83 0,1-2-59 16,1 2-51-16,-1-3-26 0</inkml:trace>
  <inkml:trace contextRef="#ctx0" brushRef="#br0" timeOffset="538425.3479">3624 8978 408 0,'2'-4'533'0,"-2"3"0"0,1 1-74 0,-1 0-111 0,0 0-104 0,3 0-101 0,-3 1-61 0,2 3-41 0,-1-1-20 0,1 1-9 16,1 1-1-16,0 3 1 0,1 1 1 0,0 0 0 0,0 3 0 0,-1 1 2 15,3 2 1-15,-2 1 2 0,1 2 2 0,0 1 0 0,-2 0 0 16,2 5 0-16,1-2-1 0,-3 2 0 0,1 3 1 0,-3-1 0 0,2 1 1 15,-3 2-1-15,0 0 0 0,0 0-1 0,0 2 0 0,-3-1-1 16,0 0-1-16,0-2 0 0,-3-1 1 0,1 0 0 0,-1-3 0 0,-1-1-1 16,2-1-1-16,-2-1-1 0,0-3-2 0,1-1-4 0,-1-2-9 15,3-3-11-15,-2-1-13 0,1-1-14 0,0-3-31 0,0-1-41 0,2 1-75 16,0-7-90-16,0 2-93 0,1-4-91 0,-2 2-51 0,2-7-29 16,2 1-14-16</inkml:trace>
  <inkml:trace contextRef="#ctx0" brushRef="#br0" timeOffset="538639.8564">3869 9321 201 0,'0'-2'580'0,"0"1"9"15,3-1 3-15,-3 1-2 0,1-1-113 0,1 1-172 0,0-1-102 16,-1-1-67-16,1 2-40 0,1 0-25 0,2-1-16 0,0-1-10 0,0 0-14 15,2-1-14-15,1 1-22 0,0 1-22 0,0-1-23 0,3-1-26 16,2 1-26-16,-1 1-30 0,-1 0-29 0,2 1-29 0,1-3-40 0,-2 4-45 16,0-1-59-16,2 1-65 0,-1 0-51 0,-2 1-43 0,-1 1-22 15,0 0-14-15</inkml:trace>
  <inkml:trace contextRef="#ctx0" brushRef="#br0" timeOffset="538809.4431">3888 9532 407 0,'-2'3'562'0,"-1"0"12"0,3-1-36 0,0-2-61 16,0 0-100-16,2 0-119 0,1 0-70 0,0-2-46 0,2 1-27 16,4-1-16-16,-1-1-10 0,2-1-8 0,2 1-15 0,1-2-16 0,4 0-23 15,-1 0-26-15,3 1-29 0,-1-1-31 0,0 2-34 0,3-2-39 0,0 1-48 16,2 1-52-16,-1-2-87 0,2 2-106 0,-2 1-69 0,2 0-52 16,-2-1-25-16,2 1-13 0</inkml:trace>
  <inkml:trace contextRef="#ctx0" brushRef="#br0" timeOffset="539425.8746">4490 9091 417 0,'-5'-6'575'0,"-1"2"13"0,2 0 15 0,0-1-95 0,1-2-151 16,0 5-89-16,0-3-60 0,1 3-32 0,-1-3-22 0,3 2-10 0,-2-1-6 15,2 1-11-15,0 1-13 0,0-1-15 0,0 3-16 0,0-2-16 16,0 2-19-16,2-1-17 0,-1-1-15 0,3 2-12 0,-1 0-11 0,3 0-7 16,-1 0-5-16,6 2-1 0,-1-1-1 0,2-1-2 0,2 2-1 0,5-2-4 15,-1 3-4-15,4-2-8 0,0 0-5 0,2 2-6 0,1-1-9 16,2 0-8-16,-2-1-8 0,4 3-10 0,-1-4-6 0,0 3-9 16,2-3-9-16,-3 4-10 0,0-3-8 0,0 1-3 0,-3 0-2 0,1 1 3 15,-1-2 7-15,-5-1 5 0,-2 1 7 0,2-1 12 0,-6 0 14 16,-2 0 12-16,0 0 12 0,-3 0 10 0,-2 0 11 0,-2-1 9 0,-3 1 11 15,-1-4 9-15,0 4 9 0,-3-2 10 0,-2-1 8 0,-1-1 8 16,-2 4 5-16,-3-3 2 0,1-1-1 0,1 1 2 0,-4 0-1 0,0 0 3 16,1-1 3-16,-1 2 5 0,0-1 3 0,1 0 3 0,2 1 3 15,-1 0-2-15,0-1-2 0,2 1-3 0,1 1-2 0,0-1-3 0,2 2-4 16,1-1-5-16,-2-1-4 0,4 2-7 0,0 0-5 0,-1 0-5 0,2 0-6 16,-1 2-4-16,1-1-3 0,1 1-3 0,-1-1-2 0,0 2 0 15,1 1 0-15,-1 1 0 0,1 0 1 0,-1 3 2 0,-1 1 3 0,1 1 1 16,1 0 3-16,-1 2 2 0,-1 2 2 0,0 1 2 0,0 2 2 15,1-1 1-15,2 3 0 0,-3-1 1 0,1 4 0 0,1-1 2 0,-1-1 0 16,-1 2 1-16,1 2-1 0,1-1 2 0,-1 1 1 0,-1 1 0 0,1 1 2 16,0-2 0-16,0 1 2 0,-1 0-1 0,1-1-2 0,1 0-6 15,-1-2-9-15,-1 2-14 0,0-2-19 0,1 0-25 0,0-3-28 0,-1 0-39 16,3 0-42-16,-1-2-93 0,-1-3-117 0,2 1-76 0,-2-3-56 16,2 1-31-16,0-4-15 0</inkml:trace>
  <inkml:trace contextRef="#ctx0" brushRef="#br0" timeOffset="539792.7204">5299 9144 442 0,'0'-9'515'0,"0"0"14"0,0-1-82 0,-1 3-127 0,-2 1-88 0,3 0-67 0,-2 2-32 0,2-1-15 0,-1 0-10 0,-1 2-6 0,2 1-6 16,-1-1-5-16,-1 1-10 0,2 1-11 0,-2 1-14 0,-1 0-14 0,0 1-14 16,1 1-14-16,-1 3-8 0,0-2-6 0,-3 5-2 0,1 0-2 15,-1 1 3-15,-1 2 5 0,-2 5 2 0,-2 1 5 0,3 0 2 16,-2 4 6-16,-2 2 3 0,2 2 1 0,2 1 1 0,-3 0 1 0,3 5-2 15,2-1-3-15,-2 1 1 0,2 1-2 0,1 1-1 0,2-2-1 0,1 2-5 16,2 0-3-16,0-1-6 0,2-1-8 0,3 1-12 0,1-3-13 16,3 0-20-16,-1-2-21 0,2 1-28 0,4-4-30 0,-1-1-38 15,4-2-40-15,-1-1-60 0,3-4-72 0,0-1-77 0,0-3-79 16,3-2-41-16,0 0-21 0</inkml:trace>
  <inkml:trace contextRef="#ctx0" brushRef="#br0" timeOffset="540225.176">5394 9310 317 0,'-3'-5'545'0,"1"0"11"0,-2-2-29 0,4 4-51 16,-2 1-111-16,1-1-141 0,1-1-81 0,0 4-50 0,0 0-26 15,0 0-17-15,0 0-7 0,0 0-5 0,1 2-7 0,1 0-10 0,2 1-10 16,-2 2-10-16,1-1-10 0,0 2-6 0,-1 1-6 0,1 1 1 15,0-1 1-15,1 2 2 0,-1 0 6 0,-2 1 4 0,1 2 4 0,1 1 1 16,-3 0 0-16,0-1 4 0,0 3-1 0,0-2-1 0,-3 3 1 16,0-1 1-16,1-2 0 0,-1 1-1 0,-2-2 1 0,2 0-1 15,-2 0 1-15,2-2 1 0,-3 1 3 0,3-4 2 0,0 2 5 0,-1-5 4 16,1 3 9-16,0-4 10 0,1-1 9 0,1 1 10 0,-1-3 7 16,2 0 6-16,0 0 0 0,-2 0 1 0,2-3-3 0,0-1-3 15,0-2-4-15,2 0-6 0,0-3-7 0,-1 0-6 0,4-2-11 0,0 0-11 16,0-1-12-16,4 0-15 0,-1-2-9 0,0 1-6 0,3-1-3 15,0 0-2-15,0 2 1 0,3-1 0 0,-1 1 0 0,-2 2 2 0,3 1 0 16,-2 0-1-16,0 1 1 0,-1 1 3 0,0 0 1 0,0 4 3 16,-1-1 1-16,-2 3 1 0,1-1 3 0,-1 2-1 0,0 2 1 0,3-1 1 15,-3 3-1-15,-2 1 2 0,2 2 1 0,0 0 2 0,0 1 2 16,-2 0 1-16,-1 1 2 0,1 2 2 0,0 0 2 0,-1 1 2 16,0 0 0-16,-2 2 3 0,0 0-2 0,2-1-1 0,-3 1-7 0,1-2-12 15,0 3-17-15,-2-2-21 0,-1-1-32 0,2 0-36 0,-2 0-51 0,2-1-56 16,-1-3-93-16,-1 2-110 0,2-3-67 0,-2 1-44 0,1-2-21 15,1-2-9-15</inkml:trace>
  <inkml:trace contextRef="#ctx0" brushRef="#br0" timeOffset="540420.8304">5879 9535 391 0,'-3'0'626'0,"3"-2"6"0,-1 1 5 0,-2 1 5 0,3 0-104 0,0 0-158 0,0 0-117 0,0 0-96 16,0 0-59-16,3-1-41 0,-2 1-18 0,2 0-11 0,2 0-11 16,0-1-11-16,1 1-19 0,4-2-18 0,1 2-24 0,0-1-25 0,3-1-28 15,2 2-30-15,1 0-34 0,-1-2-37 0,5 1-41 0,-1 1-43 0,-1-2-61 16,3 0-68-16,-1 2-67 0,-2-3-67 0,1 3-32 16,1-2-14-16</inkml:trace>
  <inkml:trace contextRef="#ctx0" brushRef="#br0" timeOffset="540709.6208">6341 9295 121 0,'0'-2'565'0,"0"-1"5"0,0-1 1 0,0 3-89 16,0-1-131-16,0 2-84 0,0 0-62 0,0 0-39 0,0 0-24 15,0 0-22-15,0 0-20 0,0 0-19 0,0 0-19 0,0 2-18 0,2 1-16 16,-1-1-13-16,-1 1-12 0,2 2-8 0,-2 0-7 0,1 2-2 16,1 1-1-16,0 0 2 0,-1 2 1 0,-1 0 6 0,2 2 4 15,0 2 7-15,-1 1 4 0,3-1 3 0,-2 3 3 0,0 0-6 16,-1 1-7-16,-1 0-10 0,2 0-10 0,-2-1-14 0,1 4-17 0,1-2-19 16,-2-1-25-16,2-1-26 0,-2 2-30 0,0-1-36 0,0-2-38 15,1-1-58-15,-1 1-71 0,0-3-69 0,0 0-67 0,0-3-36 16,2 1-21-16</inkml:trace>
  <inkml:trace contextRef="#ctx0" brushRef="#br0" timeOffset="540993.5381">6608 9215 462 0,'0'-2'548'0,"2"-1"1"0,-1 1 1 0,-1 0-94 0,2 2-145 0,1 2-105 16,0 0-86-16,1 1-46 0,0 2-31 0,1 0-10 0,1 2-3 16,2 1 2-16,0 3 1 0,0 1 0 0,3 1 1 0,-1 3-1 15,-1 1-3-15,2 2-2 0,0 1-3 0,0 2-4 0,-1 3-4 0,-1-2-2 16,-1 4-1-16,1 1 0 0,-4-1-2 0,0 3 1 0,0-2-1 16,-3 2 0-16,-1 2 0 0,-2-2-6 0,-3 2-6 0,-1-3-10 0,-1 2-10 15,-5 0-14-15,-2-1-12 0,-1 0-13 0,-2-2-16 0,-2-1-14 16,0 0-13-16,-4-1-14 0,3-2-12 0,-2 0-18 0,1-3-24 0,-2-3-35 15,6-1-39-15,-1 0-81 0,1-6-100 0,0-1-54 0,3-2-28 0,-1-1-10 16</inkml:trace>
  <inkml:trace contextRef="#ctx0" brushRef="#br0" timeOffset="541339.488">7066 9606 307 0,'-3'-6'600'16,"0"1"12"-16,0 0 12 0,0 3 11 0,2-3-105 0,-1 3-163 16,2-1-99-16,-2 1-69 0,2 0-43 0,0 1-30 0,0 1-17 0,0 0-11 15,2-2-9-15,0 0-10 0,-1 2-13 0,5 0-13 0,-1 0-15 16,1 2-14-16,2 0-15 0,3-2-16 0,2 1-16 0,1 3-18 16,4-4-15-16,2 3-15 0,-1 1-16 0,5-1-14 0,-2-1-20 0,5 1-22 15,-2 1-27-15,-1 1-27 0,3-1-38 0,0-2-42 0,-1 2-58 16,0-1-68-16,0 0-71 0,-3-2-71 0,1 1-31 0,-2-1-10 0</inkml:trace>
  <inkml:trace contextRef="#ctx0" brushRef="#br0" timeOffset="541575.9227">7307 9400 244 0,'-4'-1'508'0,"3"-2"-6"0,-2 3-16 0,2 0-101 15,1 0-146-15,0 0-83 0,-2 0-54 0,2 3-28 0,0-1-14 16,2 2-7-16,-1 0-2 0,2 1-1 0,-2 2-2 0,3 3-3 0,-1-1-2 16,0 3-4-16,0 1-3 0,2 0-1 0,-2 3 0 0,2 3 0 15,1 0-2-15,-3 0-2 0,1 3-3 0,-1 2-2 0,0 0 0 16,-1-1-2-16,-1 5-4 0,-1-1-9 0,0-2-13 0,0 4-19 0,-1-1-22 16,-1 1-34-16,0-1-36 0,-1 0-53 0,0 1-55 0,0 0-98 0,-2-4-116 15,2 4-69-15,-2-4-43 0,2-2-21 0</inkml:trace>
  <inkml:trace contextRef="#ctx0" brushRef="#br0" timeOffset="542294.5473">7895 9336 553 0,'-2'-5'592'0,"-1"0"12"0,0 1 11 0,1 1-95 0,-1 0-149 0,3 0-95 0,-2 0-68 0,2 1-40 16,0 1-27-16,0 1-12 0,0 0-10 0,0 0-8 0,0 0-7 16,0 0-13-16,0 0-15 0,2 0-15 0,0 0-16 0,1 0-12 15,0 0-13-15,2 1-9 0,3 1-7 0,3 0-8 0,0-1-2 0,4 2-8 16,3-1-7-16,1 1-10 0,5 0-9 0,-2-1-11 0,5 0-7 16,1 1-11-16,2 0-9 0,0-1-13 0,-1 2-13 0,-1-1-16 15,2 0-12-15,-3 0-16 0,0 1-14 0,-5-4-8 0,2 3-2 0,-2-3 5 16,-2 4 6-16,-4-4 12 0,0 1 14 0,-5 1 16 0,-1-2 18 15,-3 0 22-15,-2 0 25 0,-2-2 16 0,-1 1 10 0,-4-1 15 0,-1 0 21 16,-2-1 18-16,-2-1 17 0,-3-1 14 0,-1 1 13 0,-3 0 8 16,1-1 5-16,-1 0 3 0,-2 0 1 0,-1 0-4 0,4 1-6 15,-4-1 2-15,4 1 6 0,1-1 3 0,-1 0-3 0,3 2-3 0,1 1-5 16,3 0-10-16,-1 1-8 0,2 1-11 0,2-2-9 0,-2 2-10 16,3 0-8-16,0 2-4 0,2-1-3 0,-2 3-5 0,2-1-4 0,0 4-1 15,0 0-2-15,0 2-2 0,2 1-1 0,-2 3 0 0,2 1 2 16,0 1 2-16,2 2 3 0,-3 3 0 0,2-1 2 0,-1 4 1 0,1-1 0 15,0 0 0-15,-1 2 0 0,1 2-3 0,-1-2-5 0,-1 1-5 16,1 1-8-16,-2-1-9 0,0-1-12 0,0 2-12 0,0-1-15 0,-3-1-19 16,1 2-19-16,-1-3-24 0,0 1-25 0,-2-2-31 0,0-1-32 15,0-1-51-15,-2-3-57 0,2 2-74 0,0-5-82 0,0 1-41 16,1-3-23-16</inkml:trace>
  <inkml:trace contextRef="#ctx0" brushRef="#br0" timeOffset="542592.0391">8819 9368 469 0,'-2'-8'613'0,"0"-1"6"0,0-1 5 0,-1 3 5 0,2 1-131 0,-3 0-197 0,1 2-116 0,2-1-70 16,-1 2-39-16,0 0-22 0,-1 2-12 0,0 0-6 0,1 1-6 0,-2 1-6 15,2 0-7-15,-1 4-7 0,-2 1-7 0,1 1-6 0,-1 4-3 16,-2 1-1-16,0 3-1 0,-1 3 1 0,0 1 4 0,0 4 1 0,-1 1 5 16,0 0 1-16,1 3 3 0,-1 2 1 0,1-1 0 0,3 2-3 15,-1 0 1-15,1-1-2 0,-1 2-1 0,3-3-4 0,0 2-7 16,3 0-9-16,0-2-10 0,0-1-11 0,0 1-15 0,3-1-15 16,2-3-17-16,-1-2-20 0,1 0-23 0,1 0-25 0,1-3-29 0,1-2-33 0,4-1-43 15,0 0-47-15,1-7-76 0,0 3-89 0,3-4-52 16,-2-3-34-16,2-1-9 0</inkml:trace>
  <inkml:trace contextRef="#ctx0" brushRef="#br0" timeOffset="542841.7736">9022 9615 213 0,'-3'-5'597'0,"1"1"11"0,-1 1 8 0,1-2 2 16,1 2-111-16,-1 1-173 0,2-1-100 0,0 1-68 0,0 2-39 0,0 0-27 15,0 0-16-15,0 0-16 0,0 0-15 0,0 0-17 0,0 0-17 16,0 0-14-16,0 2-14 0,0 1-9 0,0 1-7 0,2-1-3 16,-1 3-1-16,-1-2 2 0,2 4 1 0,0-1 3 0,-1 2 4 15,-1 0 5-15,2 1 5 0,-1 2 5 0,-1 1 4 0,2 0 2 0,-2-1 2 16,0 1 1-16,0 2-2 0,0-1-7 0,0 1-7 0,-2-1-9 16,2 1-12-16,-1-3-10 0,-1 2-16 0,2 1-16 0,-1-2-22 15,-1-1-23-15,0-1-28 0,2 1-32 0,-1 0-36 0,-1 0-39 0,2-4-64 16,0 1-75-16,0-3-66 0,2 0-59 0,-1-3-26 0,1 0-11 15</inkml:trace>
  <inkml:trace contextRef="#ctx0" brushRef="#br0" timeOffset="543108.3879">9210 9372 54 0,'0'-7'594'0,"2"2"0"0,0 1 0 0,-2-3 0 15,2 4-89-15,-2 0-134 0,2 1-113 0,-1 1-105 0,1 2-63 0,0 1-41 16,1 1-19-16,0 2-8 0,3 0-4 0,1 4-1 0,0 1-2 16,1 0 0-16,2 5-1 0,1 0-2 0,0 3-1 0,0 2 0 0,3 1 1 15,-1 1-1-15,-1 0-1 0,1 4 0 0,-3-2-1 0,2 1-1 16,-2 3 0-16,-2-1-1 0,-1 0-1 0,-2-1 0 0,0 1-3 0,-3 2-1 16,-2-2-7-16,-2-1-4 0,-3 2-8 0,0-2-9 0,-4-2-11 15,-2 1-12-15,0-1-15 0,-3-1-17 0,-1 2-21 0,-2-7-23 16,1 2-37-16,-1-3-43 0,0 3-89 0,1-6-110 0,-1 1-74 0,-1-3-59 15,2-2-26-15,0-1-12 0</inkml:trace>
  <inkml:trace contextRef="#ctx0" brushRef="#br0" timeOffset="543461.843">9659 9723 124 0,'-5'-5'634'0,"2"1"0"0,-2 1 5 16,2-2 7-16,1 2 7 0,-2 0-130 0,2 0-199 0,1 2-112 16,-1-1-64-16,2-1-39 0,0 3-24 0,0 0-12 0,0 0-8 0,0 0-8 15,2-1-5-15,1 1-11 0,1 0-9 0,-1 1-12 0,4-1-13 16,1 2-18-16,0-1-18 0,6 1-17 0,-1 1-16 0,2-1-16 16,3 2-18-16,2 0-18 0,4-1-16 0,-2 1-25 0,2-1-26 0,1 2-28 15,-1 2-28-15,1-5-36 0,0 3-41 0,-2-3-50 0,0 3-54 16,-1-2-60-16,2 1-60 0,-5-3-24 0,0 1-5 0</inkml:trace>
  <inkml:trace contextRef="#ctx0" brushRef="#br0" timeOffset="543691.6322">9909 9553 234 0,'-10'-7'560'0,"1"2"8"0,-1-1 7 0,4 2-89 0,1 1-137 0,2 0-85 15,0 0-59-15,1-1-35 0,-1 4-25 0,1 0-17 0,2 0-13 16,0 0-16-16,0 0-17 0,0 0-18 0,2 2-17 0,0 1-16 0,-1 2-16 15,2-1-11-15,-1 2-12 0,1 2-5 0,0 1-2 0,1 1-1 16,0 3 0-16,1-1 4 0,-2 5 3 0,2 0 3 0,-2-1 5 16,2 4 3-16,-2 1 2 0,0-1 0 0,-1 2 2 0,2 2-1 0,-4 0 2 15,0-1-5-15,0 3-8 0,0 0-12 0,-4 1-15 0,2 2-24 16,-3-1-29-16,1 2-41 0,0 0-48 0,-2-1-107 0,1 4-135 0,-1-4-86 16,0 0-61-16,1 1-31 0,0-4-16 0</inkml:trace>
  <inkml:trace contextRef="#ctx0" brushRef="#br0" timeOffset="544792.7564">9779 9801 63 0,'-3'2'123'0,"1"-2"9"0,2 0 3 0,0 0 3 0,0 0 2 0,0 0-3 0,0 0-1 0,0 0-2 0,0 0-1 0,0 0-2 0,0 0 0 16,0 0-4-16,0 0-4 0,0 0-6 0,0 0-6 0,0 0-5 16,0 0-6-16,0 0-7 0,0 0-5 0,0 0-7 0,0 0-6 0,0 0-5 15,0 0-8-15,0 0-7 0,0 0-8 0,0 0-7 0,2 0-10 16,-1 0-10-16,1 0-6 0,1 0-7 0,2 3-5 0,1-3-4 0,0 0-5 16,1 0-3-16,4 2-3 0,0-2-2 0,0 2-7 0,3-2-6 15,2 1-2-15,1 1-3 0,1 0-1 0,2-2 1 0,-1 3-2 16,2-1-3-16,1 0-6 0,2 1-6 0,-3 0-3 0,2 0-3 0,-1-1-2 15,2 2-2-15,-3-1 4 0,2-2 3 0,-2 2 3 0,-1-1 3 0,-1-1 3 16,0 1 4-16,-3 0 5 0,-2 0 6 0,1-2 11 0,-3 2 13 16,-4-1 13-16,0-1 9 0,0 0 5 0,-2 0 6 0,-3 0-3 15,0 0-6-15,-1 0-13 0,-2 0-18 0,0 0-31 0,-2 0-37 0,1-1-63 16,-4-1-76-16,2 2-81 0,-5-2-81 0,3 2-48 0</inkml:trace>
  <inkml:trace contextRef="#ctx0" brushRef="#br0" timeOffset="545591.9845">9664 9747 97 0,'0'0'336'0,"0"0"-67"0,0 0-56 0,0 0-46 0,0 0-30 15,0 0-18-15,0 0-10 0,0 0-5 0,0 0-4 0,0 0 0 0,0 0-3 16,0 0-4-16,0 0-4 0,0 0-4 0,0 0-7 0,0 0-3 16,0 0-3-16,0 0-3 0,0 0-1 0,0 0-3 0,0 0 1 15,-2 0 1-15,2 0 0 0,-3 0 1 0,3 0-2 0,0 0 1 0,-2 0-3 16,1 0-2-16,1 0-5 0,-2 0-3 0,2 0-3 0,0 0-4 15,0 0-2-15,0 0-2 0,0 0-5 0,0 0-3 0,0 0-6 16,0 0-5-16,0 0-8 0,0 0-5 0,0 0-7 0,2 0-5 0,1 0-2 16,0 0-4-16,5 0-3 0,-2 0-2 0,5 0-3 0,-1 0-3 15,4 0-7-15,2 0-5 0,3 0-6 0,1 0-5 0,3 0-3 0,2 1-3 16,-1 1-6-16,2-2-4 0,0 2-7 0,0-1-8 0,1-1-9 0,-3 2-11 16,3-1-9-16,-3 1-10 0,-1 0-13 0,-2 0-10 0,1-1-18 15,-1 2-21-15,-4-1-26 0,0-1-27 0,-4 1-55 0,0 1-68 16,-2-2-43-16,-2 0-31 0</inkml:trace>
  <inkml:trace contextRef="#ctx0" brushRef="#br0" timeOffset="547191.7455">10854 9559 70 0,'0'-4'511'0,"0"0"10"0,0 2-50 0,0-3-79 0,1 2-76 0,-1-1-72 0,2-1-47 0,-2 3-35 16,1-3-17-16,-1 2-8 0,0-1-8 0,0-1-9 0,0 2-5 15,0-1-6-15,0 1-9 0,0 1-10 0,0-1-10 0,0-1-11 0,0 3-9 16,0-1-7-16,0 0-4 0,0-1-6 0,0 3-3 0,0-2-6 16,0 2-4-16,0 0-4 0,0 0-5 0,0 0-2 0,0 0-3 15,0 0-2-15,0 0-4 0,0 0-2 0,0 0-4 0,0 0-3 0,0 0-4 16,0 0-4-16,0 0-2 0,0 0-3 0,0 0-3 0,0 0-2 15,0 0-2-15,0 0-1 0,0 0-2 0,0 0 0 0,0 0 1 0,0 0-1 16,0 0 1-16,0 0 1 0,0 0-1 0,0 0 1 0,0 0 1 16,0 0 1-16,0 0 2 0,0 0 2 0,0 0 0 0,0 0 2 0,0 0-1 15,0 0 2-15,0 0-1 0,0 0-2 0,0 0-2 0,0 0-2 16,0 0-2-16,0 0-2 0,0 0-3 0,0 0-3 0,0 0-4 16,0 0-1-16,0 0-5 0,0 0 0 0,0 2-2 0,0-2-3 0,0 0 0 15,0 0 2-15,0 0 1 0,0 0 2 0,0 0 3 0,0 0 4 16,0 0 2-16,0 0 6 0,0 0 3 0,0 0 2 0,0 0 3 15,0 0 4-15,0 0 2 0,0 0 3 0,0 0 2 0,0 0-1 0,0 0 3 16,0 0 0-16,0 0-1 0,0 0 1 0,0 0-1 0,0 0 0 16,0 0 0-16,0 0-1 0,0 0-2 0,0 0 0 0,0 0 1 0,0 0-3 15,0 0 0-15,0 0 0 0,0 0 0 0,0 0 0 0,0 0 0 16,0 0 2-16,0 0-2 0,0 0 1 0,0 0 0 0,0 0 2 0,0 0 0 16,0 0 2-16,0 0-1 0,0 0 3 0,0 0 1 15,0 0 1-15,0 0 1 0,0 0 0 0,0 0 1 0,0 0 2 0,0 0 0 16,0 0 2-16,0 0 1 0,0 0 0 0,0 0 0 0,0 0 1 15,0 0 1-15,0 0 0 0,0 0 0 0,0 0 1 0,0 0-1 0,0 0 1 16,0 0-1-16,0 0-1 0,0 0-1 0,0 0-1 0,0 0 0 16,0 0 0-16,0 0-3 0,0 0 0 0,0 0-3 0,0 0-1 0,0 0-1 15,0 0-1-15,0 0-3 0,0 0 1 0,0 0-2 0,0 0 0 0,0 0 0 16,0 0-2-16,0 0 0 0,0 0 0 0,0 0 0 16,0 0 0-16,0 0 0 0,0 0 0 0,0 0 1 0,0 0 0 0,0 0 1 15,0 0 1-15,0 0-1 0,0 0 3 0,0 0-1 0,0 0 1 16,0 0 2-16,0 0 0 0,0 0 2 0,0 0 2 0,0 0 3 0,0 0 0 15,0 0 3-15,0 0 3 0,0 0 1 0,0 0 4 0,0 0 2 16,0 0 3-16,0 0 3 0,0 0 5 0,0 0 3 0,0 0 6 16,0 0 0-16,0 0 2 0,0 0-1 0,-1-2-2 0,-1 2-1 0,2-3-1 15,-4 2-2-15,2-1-3 0,1 0-3 0,-2 0-4 0,-1-1-3 16,1 1-6-16,-2-1-3 0,0 0-7 0,-2 2-2 0,0-1-5 0,-1-1-1 16,0 2-1-16,-2 1-2 0,0 0-1 0,0 0-2 0,-2 0-1 15,-1 1-1-15,2 2 0 0,-3 3-1 0,1-1 1 0,-1 2 0 16,1 1 0-16,-1 4 0 0,0 0 1 0,0 1 1 0,1 2 0 0,0 2 1 15,2 1 2-15,0-1 1 0,3 3 3 0,1 0 3 0,0-1 1 0,4 4 3 16,1-2 0-16,2 0 3 0,4 0 1 0,2 0 1 0,3-1 1 16,1 2-1-16,1-2 0 0,6-1-3 0,1 0-9 0,2-2-8 0,2 0-12 15,3-1-15-15,-2-3-15 0,4-1-18 0,-2 0-19 0,3-2-23 16,-2 0-28-16,0-3-27 0,1 0-31 0,-3-3-33 0,0 0-34 16,0-4-43-16,-1 2-45 0,-4-2-47 0,0-2-49 0,-2-1-28 15</inkml:trace>
  <inkml:trace contextRef="#ctx0" brushRef="#br0" timeOffset="547575.2313">11051 9731 340 0,'0'-3'516'0,"0"1"-3"0,0 2-72 0,0 0-108 0,0 0-82 0,0 0-71 15,0 0-43-15,0 0-29 0,0 0-22 0,0 0-16 0,0 0-12 16,0 0-13-16,2 5-11 0,-2-5-7 0,2 4-9 0,-1-1-9 0,1 2-6 15,1-1-8-15,-1 2-3 0,-1 1 0 0,2 1 2 0,0-1 0 16,-1 2 3-16,-1 0 2 0,1-1 3 0,1 4 0 0,-1 0 0 16,0-2-1-16,-1 1 1 0,-1-1-1 0,2 0 0 0,-2 0 0 0,0 2 0 15,0 0 0-15,0-2 0 0,0-2 0 0,-2 0 3 0,2 0 0 16,0-2 5-16,0 0 7 0,0-1 10 0,0 0 11 0,0-3 13 16,0 1 13-16,0-1 13 0,0-2 15 0,0 0 12 0,0 0 7 0,0 0 6 15,0-2 2-15,0-1 0 0,0 1-1 0,2-5-5 0,-1 2-6 16,1-2-12-16,1-2-13 0,0 0-16 0,3 0-15 0,2-4-17 15,-1 1-19-15,1 0-14 0,2-2-12 0,0 1-7 0,1-1-6 0,3 0-3 16,-2 2-2-16,2 0-3 0,-2 2 0 0,2 1-2 0,-2 0 0 0,1 1-1 16,0 3-1-16,-3 0 2 0,4 0 2 0,-4 2 1 0,-1 3-1 15,2 0 1-15,-3 3 1 0,3 1 1 0,-2 1 0 0,0 1 1 16,-3 2 0-16,0 1-11 0,-1 3-16 0,1 0-25 0,-4 4-30 0,-1 2-44 16,-1 0-54-16,0 4-110 0,-3-2-142 0,-3 3-77 0,-2 1-47 0,0 1-21 15,-2 0-11-15</inkml:trace>
  <inkml:trace contextRef="#ctx0" brushRef="#br0" timeOffset="551241.7558">2259 8690 193 0,'0'0'185'0,"0"0"-38"0,1 0-22 0,-1 0-14 0,0 0-10 0,0 0-6 15,0 0-5-15,0 0-2 0,0 0-6 0,0 0-6 0,0 0-8 16,0 0-12-16,0 0-11 0,0 0-12 0,0 0-9 0,0 0-6 0,0 0-3 16,0 0-1-16,0 0-1 0,0 0 3 0,0 0 1 0,0 0 2 15,0 0 1-15,0 0 1 0,0 0 1 0,0 0-1 0,0 0 1 0,0 0-3 16,0 0-1-16,0 0-3 0,0 0 0 0,0 0-3 0,0 0-1 15,0 0-1-15,0 0-2 0,0 3-2 0,0-1 1 0,0 0-1 0,-1 3 2 0,-1-1 3 16,2 2 2-16,-2 1 2 0,2 0 1 0,-1 3 1 0,-1 0 1 16,2 4 2-16,-3 3 0 0,1 0-1 0,1 3 5 0,-1 4 5 15,-1 1 5-15,1 3 2 0,1 3-1 0,-1 3-2 0,0 0 1 0,-2 6-1 16,2 2-2-16,1 0 1 0,1 4 0 0,0 0 2 0,0 3 1 0,0 1 1 16,1-2-2-16,1 2-5 0,2 2-4 0,1-4-4 0,-2 2-4 15,2-1-5-15,0-3-7 0,2 0-11 0,0-2-9 0,1-1-14 0,-2-2-10 16,3-1-14-16,0-2-15 0,-1-1-17 0,1-2-15 0,-1-4-17 0,-2-1-20 15,2-1-23-15,-1-4-28 0,-1-2-29 0,2-2-63 0,-2-3-79 16,-1-5-49-16</inkml:trace>
  <inkml:trace contextRef="#ctx0" brushRef="#br0" timeOffset="552091.965">2225 8659 216 0,'-1'-4'200'0,"-1"0"-42"0,2 2-24 0,-2 0-16 0,1 1-8 0,1-1-10 0,0 1-9 16,0 1-11-16,0 0-13 0,0 0-13 0,0 0-12 0,0 0-14 16,0 0-16-16,0 0-11 0,0 0-10 0,3 0-2 0,-1 0 0 0,1 0 4 15,0 1 8-15,5-1 6 0,0 2 7 0,3-1 7 0,4 1 7 16,3 0 9-16,4 0 12 0,5 0 8 0,5-1 8 0,4 1 6 0,8-1 2 16,5-1-1-16,7 0-4 0,5-1-5 0,7-1-6 0,8-1-6 0,6 0-6 15,8-1 0-15,5-1 2 0,5 1-3 0,7-2-7 0,7 0-4 16,3-1-4-16,3-1-4 0,5 1-6 0,2 2-6 0,3-2-7 15,0 2-2-15,3 0 4 0,4 0 3 0,0 3 4 0,1-1-4 0,3 0-5 16,-2 1-5-16,5 1-4 0,0-1 0 0,4 2 7 0,4 2 1 16,3-1 2-16,0-1 3 0,0 3 4 0,0-1-6 0,1 1-13 0,3-1-2 15,-2 3 5-15,3-2 1 0,-2 2 1 0,2-1 0 0,-2 1 0 16,-2 0-10-16,1 2-15 0,-4-2-6 0,-3 3-3 0,0 0-3 16,-3-1-3-16,-4 1 1 0,-1 1-1 0,-6 0-9 0,-7-2-12 0,-2 3-8 15,-4-1-9-15,-3-1-4 0,-8 1-5 0,-1 0 4 0,-5-1 5 16,-8 1 2-16,0-2-3 0,-6 1 0 0,-2 0 0 0,-3-1 1 0,-2 0 4 15,-5-2 1-15,-2 1-1 0,-2-2 2 0,-5 1 2 0,-1-1 1 16,-2-2 5-16,-5 1 2 0,-3-1 1 0,-3-2 6 0,-3 2 7 0,-2-2 7 16,-6 0 10-16,-2 0 13 0,-4 0 15 0,-4 0 19 0,-4-2 17 15,-4 2 19-15,-1-1 21 0,-5 0 17 0,-2 1 14 0,-5-2 16 16,-2 1 12-16,-1 1 10 0,-2-2 7 0,-4 2 1 0,2-1 2 0,-4-1-4 16,1 1-9-16,-2-1-8 0,-1 2-11 0,1-1-11 0,-1-1-11 0,1 2-14 15,-3-2-13-15,2 1-13 0,-1 1-15 0,-1 0-12 0,0 0-13 16,0 0-11-16,0 0-11 0,3 0-7 0,-1 0-7 0,-1 1-3 15,2 1-4-15,-1-2-3 0,0 2-2 0,-1-1 0 0,3 2 1 0,-1 0 2 16,0-1 1-16,2 1 2 0,1 1 4 0,0-1 2 0,-1 2 5 16,1 0 1-16,1 0 2 0,0 2 1 0,-2-2 0 0,2 2 0 15,1-2 0-15,-1 3-1 0,-2-3-1 0,1 3-2 0,1-2 0 0,-1 0-1 16,0 2 1-16,-1-3-2 0,1 3 1 0,-1-1 0 0,0 2 3 16,0 1 1-16,-1-3 1 0,1 4 3 0,-2-1 4 0,2 1 4 0,-2 1 4 15,2 0 3-15,0 3 3 0,-2 0 3 0,1 1 4 0,-2 3 2 16,1 0 4-16,0 2 2 0,-1 1 2 0,1 3 3 0,-1 3 0 0,-1 2 0 15,-1 2-2-15,0-1 0 0,0 6-3 0,0 1-3 0,0 3 0 16,-1-2-3-16,-1 5-2 0,2 2-3 0,-3-1-3 0,1 4-6 16,1-3-1-16,-1 2-3 0,-1 1 1 0,1-1-1 0,2 2 2 0,-1-1 1 15,-2 0 1-15,3 0 2 0,0-1 0 0,0 0 1 0,0 0 0 16,0-4 2-16,3 2 0 0,-2-3 0 0,1-3 2 0,1-2-5 0,-1-1-6 16,-1-3-8-16,1-1-12 0,1-4-15 0,-1 0-14 0,-1-4-21 15,-1-4-23-15,-1 3-26 0,-1-5-25 0,-1-4-44 0,-2 0-55 16,-4-3-75-16,-1-1-87 0,-2-3-49 0,-4 0-29 0</inkml:trace>
  <inkml:trace contextRef="#ctx0" brushRef="#br0" timeOffset="553008.7821">2405 10360 195 0,'-3'-5'444'0,"0"2"-15"0,0-1-100 0,1 1-145 0,1 1-80 0,1-1-51 0,0-1-25 0,1 1-14 0,1-2-2 0,3 1-1 0,-1 1 1 0,3-2 1 0,2 3-1 16,-1-3 2-16,5 1-2 0,1-2-2 0,0 1 4 0,5 1 4 0,3-1 4 16,3 1 3-16,1-2 2 0,4 3 1 0,6-1 0 0,2-1-1 15,5 2 1-15,6-1 3 0,3-1-2 0,2 2-2 0,8-1-4 16,5 0-2-16,3 1-2 0,4-1 1 0,7 1 3 0,4-1 0 0,3 2 2 0,9 0 1 16,4 1-3-16,8-1-3 0,2 2-6 0,8-1-7 0,8 1 0 15,3 0 5-15,6 0 4 0,8 1 4 0,3-1-3 0,3 2-7 16,3-2-9-16,7 3-11 0,6-2 1 0,0 0 6 0,6 3 3 0,3-3 2 15,1 2-1-15,3 2-2 0,-2-3-4 0,5 5-2 0,-1-4-5 16,1 4-2-16,0-2-4 0,1 0-4 0,-1 4-1 0,1-1-3 0,-1-3-1 16,-2 1 0-16,2 3 1 0,-2-2 1 0,0 0 3 0,-1 2 1 15,-4 1 2-15,-2 0 1 0,-3 2 3 0,-8-3 2 0,-6 3 6 0,-4-2 6 16,-5 2 8-16,-8 0 7 0,-6 1-5 0,-8-3-12 0,-7 1-5 16,-6-1-4-16,-9 0-1 0,-8-3-1 0,-3 3-1 0,-5-3 2 0,-7 3-3 15,-5-3-1-15,-8-2-1 0,-5 1 3 0,-8-2 1 0,-5 1 5 16,-4-2 7-16,-8 0 10 0,-5-2 5 0,-6 1 4 0,-3-2 0 15,-3 0-2-15,-4 0-13 0,-6-2-19 0,-4-1-21 0,-3-1-23 0,-3-1-34 16,-3-1-38-16,-3-1-64 0,-7 0-76 0,-3-5-69 0,-3 4-65 0,-7-3-37 16</inkml:trace>
  <inkml:trace contextRef="#ctx0" brushRef="#br0" timeOffset="558757.5647">10114 5496 490 0,'-1'-6'504'0,"-1"0"-85"0,2 1-135 0,-2-1-77 0,1 0-49 0,-1 2-29 16,-1 1-18-16,1-2-6 0,1 3-3 0,-1-1-1 0,0-1-5 16,-2 3-5-16,4-3-7 0,-1 4-13 0,-1 0-14 0,2-3-14 15,0 3-15-15,0 0-14 0,0 0-10 0,-2 3-10 0,2-3-7 0,-1 4-6 16,-1 1-5-16,-1-2-3 0,0 4 0 0,0 0 1 0,-1 2 1 0,-1 1 6 15,-2 3 6-15,2-1 5 0,-3 5 8 0,0-3 5 0,-1 5 8 0,1 1 3 16,-2 2 3-16,2 1 3 0,-4 2 3 0,2 2 1 0,-2 2 2 16,2 0 0-16,2 1-1 0,-4 3-1 0,4-2-1 0,0 0-2 15,0 3-2-15,0 0-2 0,2-2-2 0,1 2-3 0,3-1 0 0,-1-1-3 16,3 1-1-16,0-3 0 0,2 0-2 0,1-2 0 0,2-2 0 16,1 1 0-16,3-2-3 0,-1-2 1 0,2-1 0 0,4-1 0 15,-3-1 3-15,5-3 3 0,-2-1 1 0,5-1 2 0,-3-4-2 0,6 1 0 16,-2-3-3-16,3-2-2 0,-1-1-3 0,3-2-1 0,0-1-1 15,1-3 0-15,-1-3 2 0,2 1-2 0,-2-3-2 0,1-2-1 16,0 0-1-16,-2-3 1 0,-2-1 1 0,0-3 3 0,0 0 1 0,-2-3 3 16,-1-2 5-16,-2 1 1 0,-3-3 3 0,0-1 1 0,-3-3-1 15,-3-2 0-15,0 0-1 0,-2 0 0 0,-2-2 1 0,-3-2 1 0,-1 0 3 16,-3-1 1-16,-2 1 2 0,-1-2 0 0,-2 2 2 0,0 0 0 16,-3-1-1-16,-1 4 0 0,0-2-2 0,-2 1-1 0,-2 1-3 0,2 3-3 15,-2 1-4-15,-1-2-5 0,3 6-5 0,-2-2-8 0,0 2-6 16,0 1-14-16,2 5-16 0,0-1-16 0,1 2-20 0,1 3-22 0,1 2-22 15,-1 2-24-15,0 2-22 0,2 2-28 0,1 2-29 0,-4 3-43 16,4 2-49-16,-1 1-71 0,-1 3-81 0,2 1-43 0,1 3-24 16</inkml:trace>
  <inkml:trace contextRef="#ctx0" brushRef="#br0" timeOffset="559091.0368">10927 5574 326 0,'-2'-14'577'0,"2"2"7"0,-3 1 9 0,1-1-94 0,0 0-144 0,-1 5-101 0,-1 0-79 0,1-2-45 16,0 3-32-16,1 0-17 0,0 1-12 0,-1 0-11 0,2 3-16 0,-1 1-11 15,2-1-11-15,-2 2-10 0,-1 2-12 0,1 1-7 0,1 2-5 16,-2 3-2-16,-2 1-4 0,2 1 1 0,-2 3 1 0,2 2 3 0,-2 4 2 15,2 2 8-15,-2-1 7 0,1 5 7 0,-1 2 4 0,2 1 5 16,1 2 4-16,-1 1-1 0,3 3 0 0,0-1 0 0,0 3-2 0,3 0 0 16,-1-1-2-16,3 2-3 0,1-2 0 0,0 0-4 0,0 1-4 15,1-1-5-15,4-3-8 0,-2 0-6 0,1-1-10 0,1-2-11 16,0 0-11-16,0-4-14 0,1 1-14 0,-2-4-17 0,3-1-17 16,-1-1-18-16,0-3-18 0,0-1-19 0,2-3-17 0,-2-1-26 0,0-2-30 15,1-3-39-15,1 0-45 0,-1-4-56 0,1-1-65 0,0-2-32 16,-3-2-15-16</inkml:trace>
  <inkml:trace contextRef="#ctx0" brushRef="#br0" timeOffset="559541.7214">11178 5835 222 0,'-2'-15'528'0,"-1"-1"12"16,3 5-72-16,-1-1-115 0,1 1-84 0,0 3-70 0,0-1-41 0,1 2-28 15,-1 2-16-15,2 0-13 0,-1 0-12 0,1 2-13 0,0 0-14 16,-1 2-16-16,2-1-12 0,2 2-12 0,0 2-12 0,-1-1-10 0,1 2-8 15,0 0-7-15,2 2-4 0,0 0-2 0,-1 4-2 0,2-2 2 16,-1 3 2-16,2 1 3 0,-3 1 4 0,1 1 3 0,-1 0 2 16,-1 3 1-16,3 0 2 0,-4 2 0 0,0 0 3 0,-1 1 1 0,-1 0 2 15,-1 0 2-15,-1 1 1 0,0-1 2 0,-1-1 1 0,-1 0 0 16,0 0 2-16,1-2 1 0,-1-1 4 0,-1-1 5 0,0 0 5 0,-1-4 5 16,0 0 6-16,3-2 5 0,-1-1 6 0,0 0 8 0,-1-2 8 15,1-3 11-15,2 1 10 0,-1 0 10 0,-1-3 5 0,2 0 2 16,0 0 0-16,-1-3-5 0,-1-1-5 0,2 0-7 0,0-3-9 0,0-2-9 15,0-1-10-15,0-2-14 0,3-3-14 0,0-2-16 0,1 0-17 16,1-4-14-16,2 2-9 0,1-3-7 0,0 0-3 0,0 0-2 0,1 0 0 16,3 0 1-16,-3 0 1 0,4 3 2 0,-2 0 3 0,1 0 1 15,-2 2 4-15,-1 3 3 0,2 0 1 0,-3 1 0 0,2 3-1 0,-2 2-1 16,-1-1 0-16,1 4-2 0,-1 0 0 0,-1 3-1 0,3 2 0 16,-2 0 1-16,-1 2 1 0,2 1 1 0,0 2 2 0,1 2 3 15,-2 2 3-15,1 1 3 0,1 2 5 0,1 1 3 0,-1 2 4 0,0 1 2 16,-2 0 2-16,1 3 1 0,0 1 1 0,1 0 3 0,-1-1 1 15,-1 3 1-15,-1-1 0 0,0 1 1 0,-1 0-2 0,-2-1 2 0,0-1-3 16,0 2-5-16,-1-1-9 0,1-2-7 0,-1-1-11 0,-2-1-10 16,0-1-15-16,-2 1-15 0,1-4-21 0,-1-1-21 0,0-2-27 15,1 0-30-15,-1-3-41 0,1-1-47 0,-1 0-78 0,2-3-93 0,0-3-60 16,0 0-40-16,0 0-16 0</inkml:trace>
  <inkml:trace contextRef="#ctx0" brushRef="#br0" timeOffset="559959.3112">11728 5438 319 0,'-5'-12'468'0,"0"2"-73"0,1 0-113 0,0-1-70 0,0 1-49 0,-1 0-27 0,2 1-13 0,2-1-4 0,-1 0 2 0,0 0-1 0,2 3-6 0,0-2-3 15,0 1-3-15,0-1-6 0,0 1-6 0,0-1-9 0,2 1-8 0,0 1-5 16,-1-1-5-16,2 1-4 0,0-1-3 0,0 1-7 0,2 1-6 16,-2 0-7-16,2 0-2 0,0-1-6 0,1 4-6 0,0-2-5 15,1 0-2-15,-1 2-6 0,2-1-2 0,1 2-4 0,-1 1-6 16,0-1-4-16,3 2-4 0,-3 2-1 0,3-1-2 0,-3 1-1 0,3 3-4 16,-3 0 0-16,2 2-3 0,-1 0 0 0,-1 2-2 0,0 0 0 15,0 1-1-15,-2 2 0 0,0 2 2 0,-2-2 3 0,-1 2-1 16,-2 2 3-16,-1-1 2 0,-1 3 3 0,-4-4 3 0,2 3 7 0,-2 0 3 15,-1-1 6-15,0 0 2 0,-1 1 3 0,-1-1 3 0,-1-2 2 0,1 1 0 16,0-2 2-16,0 1 0 0,0-2-1 0,2 0 1 0,-2 0-2 16,3-1-3-16,0-2-1 0,-1 0-2 0,3-1-2 0,0-1-1 0,1 0 1 15,2-2 0-15,0 1 2 0,0-2 2 0,2 2 3 0,1-1 3 16,3-2 0-16,2 1-1 0,0-1-5 0,3 0-8 0,3-1-14 16,2 1-16-16,3-3-24 0,3 0-26 0,2 0-28 0,0-3-28 0,3 0-37 15,1 0-43-15,1-2-60 0,1 1-74 0,0-2-85 0,-2-2-93 16,0 1-47-16,-2 0-24 0</inkml:trace>
  <inkml:trace contextRef="#ctx0" brushRef="#br0" timeOffset="560224.4731">12302 5320 293 0,'-2'-5'573'0,"1"0"7"0,-1-1 6 0,2 2-100 15,0 0-153-15,0-1-85 0,0 2-53 0,0 1-31 0,0-1-20 16,2 1-18-16,-1-1-16 0,1 3-15 0,0-2-16 0,-2 2-14 15,1 2-16-15,2-2-14 0,2 3-14 0,-1 2-12 0,1 0-11 0,2 0-7 16,1 4-4-16,2 2-5 0,0 2-3 0,1 1 2 0,0 2 1 0,2 3 4 16,-1 4 1-16,1 1 4 0,-2 4 5 0,2 1 1 0,-2 2 3 15,0 4 4-15,-2 3 1 0,-1 2 4 0,0 4 3 0,-2 2 2 0,-2 3 3 16,-1-1 1-16,-2 4 0 0,-2 0-4 0,-2 1-5 16,-1 1-7-16,-3-2-11 0,-1 0-11 0,-3-1-15 0,-2 1-15 0,-1-3-16 0,-5-1-16 15,1-1-16-15,-4-2-19 0,-1 0-21 0,-4-3-29 16,-1 0-32-16,-3-3-41 0,-2-2-45 0,-2-2-80 0,0 1-96 0,-1-4-52 15,-5-1-32-15,2-4-7 0</inkml:trace>
  <inkml:trace contextRef="#ctx0" brushRef="#br0" timeOffset="579040.652">10105 6906 184 0,'-9'-6'312'0,"0"1"-72"0,3-2-76 0,-2 2-42 0,1 0-22 0,0 1-11 0,2 0-7 0,0 0-1 0,2-1 0 0,-2 3-1 16,2-3-1-16,0 3 0 0,-1-1 1 0,2 0-3 0,0 0-3 16,-1 0-4-16,3-1-6 0,-1 2-4 0,-1 0-5 0,2-1-7 15,-2 2-5-15,2-1-6 0,0 2-5 0,0 0-4 0,0 0-2 16,0 0-5-16,0 0-3 0,0 0-4 0,0 0-5 0,0 0-4 0,0 0-2 15,0 0-6-15,0 0-1 0,2-1-2 0,-2 1-2 0,3 0 0 16,0 0-1-16,1 0 2 0,3 0 1 0,1 1 3 0,3-1 4 0,3 3 3 16,2-1 4-16,6-1 3 0,4 2 4 0,2-2 2 0,7 3 3 15,3-1 1-15,6 0 2 0,2 0-2 0,8 0 2 0,2-2-4 0,4 2-2 16,4 0-6-16,2-1-4 0,4 0-4 0,2 1-1 0,1 1 0 16,1-3-1-16,2 2 0 0,0-2 1 0,0 2 0 0,1-1 1 15,-2 0-1-15,2 1 0 0,-2-1 0 0,-1-1-1 0,-3 1 1 0,-1 0 0 16,-2 1-1-16,-4-3-4 0,-1 3-3 0,-3-3-3 0,-5 2-2 15,-3-1-4-15,-2-1-2 0,-5 2-1 0,-2-1-1 0,-4-1-1 0,-3 2 1 16,-3-1 0-16,-4-1 1 0,-3 2 0 0,-2-1 0 0,-5-1 1 16,-1 2-1-16,-3-1-3 0,-4-1-4 0,-1 0-10 0,-2 0-11 15,0 0-15-15,-4 0-25 0,-2 0-32 0,-2 0-62 0,0 0-79 0,0 0-76 16,-3 0-73-16,-5 0-41 0</inkml:trace>
  <inkml:trace contextRef="#ctx0" brushRef="#br0" timeOffset="680137.2563">5857 3000 131 0,'0'-4'101'0,"-1"2"-17"0,-1 0-8 0,2-1-2 0,-1 2 2 0,-1-1-2 0,2 1-2 15,-2-2-2-15,2 1-3 0,-1 2-4 0,-1-3-5 0,2 3-7 0,-2-2-3 16,0 2-4-16,2-3-4 0,-2 1-5 0,2 0-7 0,0 1-5 16,-1-1-5-16,-1 0-3 0,2-1 0 0,-2 2-3 0,1 0-3 0,1-1-1 15,-2-1 0-15,2 1 0 0,-1 1 0 0,-1-3 2 0,2 4 3 16,-2-2 2-16,-1 1 2 0,2-3 0 0,-1 3 1 0,0 0 0 15,-1-2 1-15,-1 1-1 0,1 1-1 0,-1-2 0 0,0 0 2 0,0-1-1 16,-2 3-1-16,1-2-2 0,-1 0-1 0,-2 0-2 0,0-1 2 0,0 2 0 16,-1-3 2-16,-1 2 0 0,-1-2 0 0,0 1 1 0,-2 0-1 15,0-2 1-15,-2 3-1 0,1-3 0 0,-2 3 2 0,-1-1 0 0,2 1 1 16,-3-2-2-16,0 1-3 0,1 0-2 0,-1 0-3 0,-1 1-3 0,-1 2 0 16,2-2-1-16,-2 1-3 0,-2 1-1 0,4 1-2 0,-4 0 0 15,2 1-2-15,-1 1 1 0,-1 1-1 0,0 1-1 0,0 0 3 0,1 3 2 16,-1 0 3-16,-3 2 0 0,3 0 1 0,-1 3 2 0,-2 3 0 0,0-3 5 15,1 5 3-15,-1 0 2 0,-1 4 1 0,1-1 0 0,0 2 3 16,0 2 1-16,0 2 3 0,2 1 1 0,-2 2 1 0,1 1 0 0,2 1 2 0,0 1 0 16,3-1 2-16,0 5-3 0,0-4-4 0,3 3 0 0,3-1 0 15,0-2-2-15,3 2 0 0,2 0-2 0,0-1-2 0,5-1-2 0,0 2-2 16,1-4-1-16,4 2-2 0,0-4 0 0,1 2-1 0,4 0 0 16,0-3 2-16,2 0-2 0,1-1-1 0,4-1 0 0,-1-1 0 0,2-1-1 15,3-1-1-15,1-1 2 0,3 0 2 0,0-3 0 0,2-1 1 0,3 1 3 16,1-4 3-16,2-2 0 0,0 1-1 0,2-3 0 0,1-2-2 0,0 1 0 15,1-3-2-15,1-3 0 0,0-1-2 0,2 0-1 0,-1-2-2 16,-1-3 0-16,2 2-1 0,0-5-1 0,0 0-1 0,-1-3 1 0,-1-1 0 16,0-1 4-16,1-1 4 0,-3-5 5 0,0 1 5 0,-1-4 3 15,-2-1 3-15,0-4 5 0,-2-1 4 0,1-1 4 0,-5-3 3 0,1-1 4 16,0-2 4-16,-4-2 2 0,-2-1 2 0,0-3 0 0,-2 1-2 16,-3 0-2-16,0-4-3 0,-4 3-1 0,-2-2 2 0,-2 0 1 0,0-2-1 15,-3 3-3-15,-1-2-3 0,-2 1-3 0,-3-1-6 0,-3 3-4 0,1-1-5 16,-3 2-3-16,-3 1-5 0,-1 0-9 0,-3 3-11 0,-2 1-21 15,-5 0-25-15,1 4-38 0,-6 1-40 0,-3 1-62 0,-5 5-71 0,-4 2-100 16,-2 2-117-16,-4 3-66 0,-3 5-43 0,-4 1-23 0,-4 3-15 16</inkml:trace>
  <inkml:trace contextRef="#ctx0" brushRef="#br0" timeOffset="681602.9352">3903 12856 378 0,'2'-11'537'0,"-2"-1"13"0,2 0-43 0,-1 0-71 0,1 4-96 0,-2-2-109 0,0 3-59 0,0 0-34 16,0 0-18-16,0 0-10 0,0 3-7 0,0 0-3 0,2 0-9 0,-2 1-11 15,0 1-17-15,0 2-17 0,0 0-16 0,0 0-18 0,0 0-17 16,0 0-15-16,0 0-11 0,0 0-10 0,0 2-5 0,0 1-3 0,0 1-1 16,0 3 1-16,0 1 2 0,0-1 4 0,-2 5 3 0,2 0 6 15,-2 5 6-15,-1 0 7 0,1 3 7 0,1 1 11 0,-3 4 6 0,0 1 8 16,1-2 3-16,0 5 6 0,-2 0 3 0,2 1 1 0,-2 1 0 0,2-3 0 16,-3 2-6-16,3 0-9 0,0 0-14 0,-1 0-14 0,1-2-19 15,1 2-20-15,1-3-25 0,-1 0-25 0,2 1-31 0,0-3-35 0,0-2-45 16,0 1-47-16,2-2-84 0,1-3-99 0,0 1-55 0,2-3-34 0,0-2-10 15</inkml:trace>
  <inkml:trace contextRef="#ctx0" brushRef="#br0" timeOffset="681968.8371">4223 12992 515 0,'0'-8'532'0,"-2"2"0"0,1 1 1 0,1 0-102 0,-2 1-155 0,1 3-106 16,-1-1-81-16,2 2-43 0,-2 2-23 0,1-1-10 0,-1 3-7 16,-1 1-1-16,-1 2-1 0,-1 1-1 0,2 2-6 0,-2 4 0 15,0 0-3-15,-1 3 3 0,-2 0 3 0,2 3 3 0,1-1 3 0,0 3 1 16,0-1 2-16,0-1 1 0,1 1 1 0,1 1 0 0,1-2 0 16,2 0-2-16,-1 1-2 0,1-2-1 0,1 1-3 0,-1-4-1 0,2 2-6 15,1-2 0-15,1-1-3 0,-2-4-2 0,3 1-1 0,-2-1 1 16,2-1 2-16,-2-3 0 0,2 0-1 0,2-2-2 0,-2-3-3 0,0 0-3 15,1-4 0-15,1 0 4 0,2-3 5 0,-1-2 7 0,0-3 6 16,0-2 4-16,1-1 3 0,-1-2 0 0,0-3-3 0,0-2 1 0,0-1 2 16,-2 1 5-16,-1-4 5 0,0-3 9 0,-2 4 8 0,-3-2 5 15,0-3 1-15,0 3 2 0,-3-1-2 0,0 2-1 0,-2 2-4 0,0 0-1 16,-1 2-4-16,-3 2-4 0,1 2-2 0,-1 0-7 0,0 1-5 0,1 5-12 16,-3 0-19-16,3 3-16 0,-3 4-19 0,3 2-21 0,-1 1-22 15,-2 4-24-15,1 2-25 0,2 3-35 0,1 3-36 0,0 3-83 0,2 2-106 16,1 2-65-16,0 0-42 0,4 5-20 0,0-2-6 0</inkml:trace>
  <inkml:trace contextRef="#ctx0" brushRef="#br0" timeOffset="682157.2797">4782 13353 181 0,'7'-5'629'0,"-2"0"6"0,-1-2 3 16,0 2 3-16,-3 3-79 0,1-1-120 0,1 0-120 0,-3 0-122 0,2 1-76 15,0 0-57-15,-2 2-32 0,0 0-20 0,0 0-13 0,2 2-8 0,-2 1-6 16,0 2-7-16,0-1-4 0,0 2-4 0,-2 4-9 0,2-1-12 0,-4 3-15 16,1 1-18-16,1 2-24 0,-1 1-24 0,-2 3-29 0,0 3-31 15,2-1-60-15,-2 2-77 0,-1-1-88 0,3 0-94 0,-2 2-52 0,2-1-33 16,0-1-9-16</inkml:trace>
  <inkml:trace contextRef="#ctx0" brushRef="#br0" timeOffset="682903.726">5295 12915 236 0,'0'0'304'15,"0"0"-65"-15,0 0-72 0,0 0-46 0,0 0-31 0,0 0-14 16,0 0-7-16,0 0 1 0,0 0 4 0,0 0 4 0,0 0 0 0,0 0-2 15,0 0-4-15,0 0-2 0,0 2-3 0,0 1 0 0,0-2-2 16,0 0 1-16,0 0 2 0,0 3 0 0,0-1 3 0,-2-2 1 16,2 4 1-16,-1-1-1 0,-1 1-1 0,2 1 0 0,-3-2 1 0,1 4-1 15,-1 0 0-15,0 1 0 0,-2-1 0 0,2 2-2 0,-3 1-1 16,1 1-5-16,-1 0-3 0,-1 1-5 0,2-1-6 0,-4 1-3 0,1 0-4 16,3 1-4-16,-1-1-3 0,-1 2-3 0,2-1-5 0,0 1-4 15,0-4-3-15,0 4-3 0,2 0-1 0,1-3-1 0,2 2-1 16,0 0-1-16,2-1-4 0,1 1-4 0,2-1-6 0,1-1-7 0,3 0-7 15,1 0-10-15,0-1-11 0,5-3-11 0,-2 2-11 0,4-3-13 16,0 0-14-16,1-2-10 0,3-2-8 0,0 1-3 0,-1-1 1 0,2-3 5 16,-1 0 7-16,-1-2 9 0,-1-1 9 0,0 0 15 0,-2-1 12 15,-4-1 19-15,3-2 19 0,-5 0 20 0,-3-1 20 0,1 0 17 16,-4-1 14-16,-2-2 10 0,-3 1 7 0,-3-3 4 0,0 1 5 16,-5-1 2-16,0-2 2 0,-1 2-2 0,-4-2-3 0,-3-1-5 0,-1-1-7 15,-1-1-5-15,-2 2-4 0,-2-3-4 0,1-1-4 0,-1 1-4 16,0 2-5-16,0-3-5 0,0 0-4 0,1 1-3 0,-1 0-4 0,5 0 0 15,-2 0-1-15,4 1-1 0,0 0-1 0,2 1-6 0,2-1-5 16,3 1-11-16,0 1-14 0,3 1-11 0,0 1-12 0,4-2-14 0,1 1-14 16,0 2-15-16,3 1-16 0,4 0-13 0,-1 2-10 0,2-3-10 15,4 4-6-15,-2 0-2 0,3 0-1 0,2 2 6 0,-2 1 8 0,4 1 7 16,-2 0 8-16,0 3 7 0,0 0 11 0,0 2 11 0,-2 2 12 16,1 0 13-16,-2 3 13 0,-2 2 12 0,0-1 11 0,-2 4 10 0,0 0 8 15,-2 2 8-15,-1 4 5 0,-2 0 9 0,-1 2 9 0,-2 0 8 16,-2 2 6-16,0 4 4 0,-1-2 3 0,-2 2 1 0,-2 1-2 15,2 1-3-15,-3 1-3 0,0 0-4 0,-1 0-2 0,-1 1-8 0,2 1-10 16,-3-2-17-16,2 2-23 0,1-3-29 0,0 1-31 0,0-1-39 16,0-1-44-16,5 1-89 0,0-1-111 0,1-1-72 0,0-2-50 15,2-1-27-15</inkml:trace>
  <inkml:trace contextRef="#ctx0" brushRef="#br0" timeOffset="683168.4023">6014 13386 120 0,'0'0'598'0,"0"0"3"0,0 0 1 0,0 0 1 0,0 0-88 0,0 0-133 0,0 0-122 0,0 0-118 15,0 0-67-15,0 0-46 0,0 1-21 0,0 1-10 0,0-1-4 16,0 2-1-16,0 0-3 0,0 2-3 0,2-1-5 0,-1 2-5 0,-1 1 1 16,2 1 0-16,-2-1-1 0,0 5-3 0,0-1-8 0,0 1-12 15,-2 3-24-15,1 0-29 0,-3 2-51 0,1-1-59 0,-2 2-102 16,0 1-124-16,-2 1-66 0,2 1-44 0,-1-1-22 0,1 1-12 0</inkml:trace>
  <inkml:trace contextRef="#ctx0" brushRef="#br0" timeOffset="683652.1229">6908 12834 309 0,'-12'3'485'0,"-1"0"-17"0,-2 3-28 0,0 0-104 16,-4 3-141-16,3 1-76 0,-4 2-43 0,0 3-16 0,0 0-6 0,0 3 1 15,-1 2 3-15,2 0-3 0,0 4-4 0,1-3-6 0,0 6-6 16,1 0-8-16,1-2-7 0,0 1-4 0,3 1-1 0,1 1-2 0,2-1-2 15,2 0-2-15,2-1 1 0,0 1-3 0,4-1-1 0,2-2-4 16,2 1-7-16,2-2-7 0,3 0-8 0,2-2-9 0,1-1-7 0,5-3-13 16,0 1-14-16,5-2-13 0,-1-4-16 0,2 0-13 0,3-5-13 15,1 0-6-15,0-4-4 0,2 0 6 0,-3-3 8 0,4-3 14 16,-1-3 18-16,-2 0 18 0,-1-1 21 0,-2-3 24 0,-3 0 26 0,-2-2 25 16,-4-1 25-16,1-1 23 0,-6 1 23 0,-3 0 18 0,-2 1 15 15,-3-4 5-15,-3 2 1 0,-2 3-2 0,-3-2-7 0,-4 1-9 0,-1 0-9 16,-3 0-15-16,-1 4-15 0,-4-1-11 0,-1 1-11 0,1 0-11 15,-2 5-13-15,1 0-10 0,-2-1-12 0,3 4-12 0,-1 0-12 16,2 4-16-16,2-1-18 0,1 0-23 0,1 5-28 0,2 1-32 0,3 0-37 16,3 1-50-16,2 2-57 0,4 0-86 0,4 2-96 0,1 1-58 15,6-1-39-15,1 1-12 0</inkml:trace>
  <inkml:trace contextRef="#ctx0" brushRef="#br0" timeOffset="683818.7562">7359 13520 15 0,'3'-3'656'0,"-1"-1"2"0,-1 3 3 0,-1-3 0 0,0 1 0 16,0 1-129-16,0 0-193 0,0 1-127 0,0 1-97 0,0 0-57 15,0 0-35-15,0 0-18 0,0 0-6 0,0 1-4 0,0 3-2 0,0-1-11 16,0 2-16-16,0 4-20 0,0-1-25 0,0 2-31 0,0 4-33 16,0-2-46-16,0 5-54 0,3 0-99 0,-1 1-120 0,0 2-76 15,-1 0-53-15,2-1-25 0,-1-1-14 0</inkml:trace>
  <inkml:trace contextRef="#ctx0" brushRef="#br0" timeOffset="684218.5048">7982 13041 331 0,'1'-12'582'0,"1"1"9"16,0 2 4-16,-1 2 2 0,-1 0-127 0,2 0-192 0,-1 3-104 0,-1 0-62 16,0 2-37-16,0 0-23 0,0-1-14 0,0 3-8 0,0 0-10 15,2 2-9-15,-2-1-11 0,0 3-12 0,0 0-10 0,2 2-5 16,-2 0-2-16,1 3 0 0,-1 0 0 0,0 1 2 0,2 2 5 0,-2 0 7 16,3-2 4-16,-2 3 7 0,-1 0 4 0,3-1 3 0,-1 0 1 15,1 1 1-15,0-1 1 0,1 1 0 0,0 0-1 0,3-1 1 0,0 0 1 16,1 1-1-16,1-1 2 0,1 1 0 0,1-1 0 0,2 0-2 15,1 1-1-15,-1 0 0 0,4-1-2 0,-4 1-2 0,4-1-2 16,-2 0-1-16,0 1-3 0,-2 0 0 0,3-1-2 0,-5 0-2 0,0-2-1 16,0 1 0-16,-1 2 1 0,-4-3 0 0,2 2 1 0,-4-1 1 15,-2-2 3-15,1 1 1 0,-3-1 6 0,-1 2 1 0,-3-4 4 16,0 1 3-16,-4 2 3 0,0-3 4 0,-3-2 2 0,-3 2 1 0,1-4 1 16,-6 1-3-16,3-1-7 0,-6-3-10 0,2 0-13 0,-3-2-16 15,1-3-22-15,-3 2-30 0,0-4-30 0,0-1-31 0,2-4-44 0,-2-1-51 16,1-1-74-16,2 0-82 0,1-3-65 0,1-2-53 0,3-2-28 15,2-1-14-15</inkml:trace>
  <inkml:trace contextRef="#ctx0" brushRef="#br0" timeOffset="684358.2403">8178 12948 49 0,'25'-7'528'0,"0"5"12"16,-1-3 11-16,0 2-72 0,-2 0-112 0,2 0-87 0,-2 0-73 15,1 2-47-15,-2 0-33 0,1-2-20 0,-1 1-13 0,-2 0-19 0,1 1-24 16,2-2-34-16,-4 3-39 0,2 0-53 0,-1 0-60 0,-3 0-78 15,3 1-89-15,-1 1-92 0,0 1-94 0,0 2-52 0,-2-2-30 0,1 4-16 16</inkml:trace>
  <inkml:trace contextRef="#ctx0" brushRef="#br0" timeOffset="684559.8556">8935 13583 228 0,'3'4'631'0,"0"-3"-1"0,-3 3 0 0,2-3 1 0,-1 1-92 16,-1-1-138-16,2 0-128 0,-1-1-121 0,-1 1-75 0,0 1-47 15,0 0-24-15,0 1-9 0,0-2-4 0,0 4-1 0,0-1-12 16,0 1-18-16,0 2-31 0,0 2-38 0,0 1-55 0,0 2-64 0,0 1-109 16,-1 2-131-16,-1 3-67 0,-1-1-37 0,-1 4-22 0,-1-1-13 15</inkml:trace>
  <inkml:trace contextRef="#ctx0" brushRef="#br0" timeOffset="685018.3808">9651 13121 430 0,'-3'-7'588'0,"-1"1"3"0,1 2 3 0,2 1 4 15,-2 0-123-15,0 0-185 0,1-1-111 0,2 3-75 0,-1 1-44 0,1 0-31 16,0 0-14-16,0 0-8 0,-2 0-4 0,2 1-2 0,-2 3-4 15,2 0-7-15,-1 1-5 0,-1 2-5 0,-1 0-3 0,1 3 0 0,1 0 1 16,-3 0 5-16,1 4 5 0,-1 0 5 0,2-1 5 0,-1 1 3 16,-2 1 2-16,2 0 1 0,-2 0-2 0,2 1 1 0,0-2 0 15,0 1-2-15,-2-2 0 0,2 1 0 0,0-1-1 0,1 0-1 0,-1-1 1 16,1 0-1-16,1-2 1 0,-1 0-1 0,2-2 1 0,0-1 1 16,0 1 2-16,0 0 2 0,2-3 1 0,-1-1 5 0,3-1 1 15,-1 2 3-15,3-1 0 0,0-1 1 0,2-1-6 0,2 1-6 0,2-1-12 16,1 1-11-16,4-2-12 0,-1 1-13 0,3-1-14 0,2-1-15 0,1 2-20 15,0-1-19-15,2-1-23 0,-2 2-24 0,2-1-21 0,-1-1-21 16,1 1-17-16,-2-1-17 0,-1 2-15 0,-1 0-13 0,-2-2-10 16,1 1-5-16,-4 1 4 0,0-2 7 0,-2 0 18 0,-1 0 20 0,-4 0 31 15</inkml:trace>
  <inkml:trace contextRef="#ctx0" brushRef="#br0" timeOffset="685218.5801">10031 13438 94 0,'-7'-8'186'16,"-1"-1"17"-16,0 1 16 0,-1-1 7 0,-1-2 4 0,-1 2 5 15,0-2 4-15,2 1 3 0,-1 2 4 0,-1-1-1 0,2-1-2 0,1 0-5 16,1 4-8-16,0-2-8 0,0 1-9 0,2 0-12 0,2 4-13 15,0-2-18-15,1 2-21 0,-1-1-18 0,3 1-20 0,-3 3-22 0,3-2-21 16,0 2-21-16,0 0-20 0,0 0-16 0,0 0-14 0,0 2-11 16,3 1-9-16,-3 1-7 0,3 1-3 0,-1 1-3 0,0 2 0 0,1 2 1 15,0 3 1-15,0 1 5 0,2 1 3 0,-2 0 3 0,3 5 4 16,-3 1 5-16,-1 2 5 0,1 1 1 0,0 1-1 0,-3 1-6 16,2 1-7-16,-2 0-13 0,-2 2-15 0,1-1-18 0,-1 2-20 15,-1-2-26-15,0 0-26 0,-2 1-34 0,2-2-34 0,0-1-63 0,0 0-75 16,0-4-84-16,1 0-86 0,0-3-44 0,2 1-18 0,2-6-1 15</inkml:trace>
  <inkml:trace contextRef="#ctx0" brushRef="#br0" timeOffset="685390.2393">10380 13620 304 0,'3'-4'615'0,"-2"2"-8"0,1 0-6 0,1 1-21 0,-3 1-26 16,0 0-136-16,2 1-189 0,0 3-109 0,-2 1-66 0,0 3-31 15,0-1-15-15,0 5-3 0,0 2 3 0,0 1 1 0,0 1-1 0,-2 4-8 16,0 0-11-16,2 3-28 0,-3 2-34 0,1 2-56 0,-1-1-68 16,0 1-113-16,1 0-137 0,-1 1-78 0,0 2-50 0,1-4-26 15,0 0-16-15</inkml:trace>
  <inkml:trace contextRef="#ctx0" brushRef="#br0" timeOffset="685868.731">11078 13280 199 0,'0'-17'580'0,"-1"2"0"15,-1 0-2-15,2 3 0 0,0-1-128 0,2 3-192 0,-1 1-102 0,-1 0-55 16,4 2-28-16,-3-1-16 0,2 2-11 0,-1 2-8 0,3-3-8 15,-1 5-7-15,2-1-13 0,1 2-16 0,-1-3-12 0,2 4-11 16,1 0-7-16,1 0-4 0,1 0-3 0,0 2-1 0,0 0 0 0,0 1-1 16,0-1 6-16,-1 1 6 0,2 2 4 0,-2-2 2 0,0 1 2 15,-1 0 4-15,-1 1 1 0,-2 0-1 0,1-1 0 0,-1 2 0 0,0 1-2 16,0-2 2-16,-2 2-1 0,-1-2 3 0,0 2 2 0,-1-1 2 16,-1 2 1-16,-1 0 3 0,0-1 2 0,0 2 3 0,0 0 2 0,-1 0 1 15,-1 1 3-15,-1 0 3 0,1 0-1 0,-1 1 0 0,0-1 2 16,0 2-1-16,-1 0 1 0,0-2 1 0,1 3-1 0,0-3 1 0,1 2-3 15,0 0 0-15,2 1-2 0,0-3-1 0,0 2 1 0,0 0 0 16,2-2 0-16,0 1 0 0,1-1-1 0,0 0 0 0,3 2-1 0,-3-2 0 16,2-2 0-16,0 3 1 0,0-2 0 0,0 0 2 0,0 0 0 0,0 1 1 15,0-3-2-15,2 2-2 0,-3-1 1 0,1-1-2 0,-1-1 0 16,1 1 0-16,-1-2 1 0,-3 1-1 0,2-2 0 0,-3-1 1 16,2 2 1-16,-2-2 3 0,0 2 3 0,-2-3 3 0,1 1 2 0,-2 1 1 15,-1-1 5-15,-1-1 4 0,-2 1 4 0,-1 1 2 0,-2-1-3 16,1-2-3-16,-2 0-11 0,1 0-16 0,-2 3-28 0,2-3-35 15,2 1-59-15,-1-2-74 0,4 0-102 0,2-2-116 0,-2 1-66 0,5 1-40 16,3-4-25-16</inkml:trace>
  <inkml:trace contextRef="#ctx0" brushRef="#br0" timeOffset="686035.469">11831 13684 405 0,'4'11'592'0,"0"-2"5"0,-1 1-1 0,0-1-1 0,0 1-122 0,-1 2-185 0,-1-2-110 0,1 0-71 16,2 2-35-16,-2 0-18 0,-2 0-5 0,0 2-3 0,0 1-8 0,0 0-10 16,-3 1-21-16,0 1-26 0,-2 2-36 0,2-1-43 0,-2 3-69 15,-1-2-80-15,-1 3-104 0,1-3-113 0,0 1-66 0,0 1-43 0,2-2-25 16,1-2-14-16</inkml:trace>
  <inkml:trace contextRef="#ctx0" brushRef="#br0" timeOffset="686346.7812">12711 13162 396 0,'5'-9'596'0,"-2"1"10"0,0 0-7 0,-1 1-17 16,-1 2-123-16,1 1-176 0,0-1-100 0,-1 2-58 0,-1 1-35 15,2 0-22-15,-2 2-12 0,0 2-6 0,3 1-8 0,-2 1-12 0,-1 4-10 16,0-1-13-16,0 6-8 0,0 0-5 0,0 4-3 0,0 5-2 16,0 1 4-16,-1 4 2 0,-2 3 6 0,1 1 5 0,-1 3-7 15,-2 3-11-15,0 1-21 0,-1 3-27 0,0 1-37 0,-4 0-42 0,2 3-61 16,0-2-72-16,-2 3-95 0,0 0-114 0,-1-1-63 0,0 2-40 0,1-1-19 15,-1-1-10-15</inkml:trace>
  <inkml:trace contextRef="#ctx0" brushRef="#br0" timeOffset="687370.6334">8582 12733 59 0,'4'-13'432'0,"-3"-2"-59"0,2 2-93 0,-3-1-78 0,2 0-68 0,-2-1-37 0,0 3-22 0,-2-2-8 16,1 3-6-16,-1-3-1 0,-1 2-1 0,-2-1-3 0,1 1-2 16,-3-1-4-16,1 3-3 0,1-2-7 0,-3 0-6 0,-1 2-5 15,1-1-3-15,-3 1-1 0,-2 0-1 0,0 0 1 0,-4 2 0 0,3-1-1 16,-3 2-3-16,-3-2 0 0,0 3 2 0,-4 0-2 0,1 2 1 16,-3-1-2-16,-1 4 0 0,-3-1-1 0,0 2-1 0,0 2 1 0,-3-1 2 15,1 4 0-15,-2-1 3 0,2 2 4 0,-2 3 3 0,0 1 2 16,1 0 1-16,1 4-1 0,-1-1 1 0,0 2 1 0,1 1 0 15,1 3 0-15,-1 3 1 0,2 0 0 0,0 4-4 0,0 1 0 0,0 1-2 16,3 2-2-16,0 1-1 0,2 3-1 0,0 0-2 0,2 3-2 16,3-2 0-16,0 5-2 0,2-3-1 0,1 3-2 0,2-1-1 0,1 0-2 15,5 1 0-15,1-1-3 0,0 1-4 0,3 0-3 0,4-1-1 16,2 0-1-16,1-1 1 0,4-1 4 0,3 1 2 0,-1-2 4 0,4-3 4 16,3 0 4-16,0-2 2 0,2 1 4 0,5-3 4 0,-1-1 2 0,4-3 4 15,0 0 3-15,5-2 3 0,0-1-2 0,2-2-1 0,1-2-9 16,4-1-7-16,0-4-11 0,3-1-9 0,0-2-11 0,2-3-8 15,-1-2-8-15,2-3-12 0,1 1-8 0,1-6-7 0,-2-1-5 0,0-2-4 16,1-1-4-16,-2-2-3 0,-1-4 5 0,0 0 2 0,-2-2 6 16,-1-2 5-16,-1 0 6 0,0-3 7 0,-5-3 12 0,1 0 11 15,-1-3 15-15,0-1 11 0,-4 0 13 0,2-3 13 0,-5-2 9 0,1 0 10 16,-2-1 10-16,-4 1 11 0,0-3 7 0,-4 0 5 0,0-3 2 16,-5 1-2-16,-1-3-3 0,-4 2-6 0,-1-3-8 0,-4-2-11 0,-4 2-11 15,-3-1-14-15,-2 0-11 0,-3-2-8 0,-5 2-12 0,0 0-15 0,-6 0-17 16,-3 1-18-16,-2 4-24 0,-5-1-25 0,-1 3-37 0,-3 2-45 15,-4 1-68-15,-4 4-76 0,-2 3-95 0,-3 1-101 0,-3 4-55 16,1 3-32-16,-1 4-13 0</inkml:trace>
  <inkml:trace contextRef="#ctx0" brushRef="#br0" timeOffset="687951.7461">8448 12138 408 0,'2'-12'543'16,"-2"4"9"-16,2-1-80 0,-1 0-121 0,-1 1-73 0,3 1-47 0,-2-3-27 0,-1 3-11 0,2-3-9 0,-2 3-4 0,2 1-5 15,-1-2-8-15,-1 2-9 0,0 2-14 0,0-2-13 0,0 3-13 16,0-2-13-16,0 4-13 0,2-1-15 0,-2-3-15 0,1 5-15 0,-1 0-16 15,0 0-11-15,0 0-13 0,0 0-11 0,2 0-10 0,0 5-7 16,-1-3-6-16,2 1-3 0,2 1-3 0,0 2 0 0,1 0 1 0,0 2 1 16,-1 1 6-16,3 2 2 0,1 2 4 0,-2 2 5 0,4-2 7 15,-3 1 0-15,3 2 0 0,-1 1-6 0,1-1-8 0,0 2-10 16,0-1-12-16,1 3-12 0,-1-1-16 0,-1-3-17 0,2 1-16 0,-2 1-22 16,1-1-22-16,-2-2-31 0,1-1-34 0,-2 0-40 0,3-3-42 15,-2 1-48-15,-2-3-52 0,1-2-53 0,1-1-55 0,-3-3-29 0,1-1-17 16</inkml:trace>
  <inkml:trace contextRef="#ctx0" brushRef="#br0" timeOffset="688268.6243">8676 12139 180 0,'-5'-6'513'0,"-1"-1"-3"0,3 4-68 0,-2-2-101 16,0 1-94-16,2 2-93 0,-2 2-56 0,0 0-38 0,-1 0-21 16,1 3-16-16,-1 2-7 0,-2-2-7 0,-1 4-4 0,-1 2-7 15,1-1-1-15,-2 5-1 0,-2-3 1 0,2 1 2 0,-2 3 2 0,-1-1-2 16,2 1 2-16,0-1 0 0,1-1 1 0,-3 0-2 0,4 0-2 15,1-2 0-15,-2 2 0 0,3-2 0 0,0-3 4 0,-1 1 4 0,4-3 5 16,-1 0 7-16,1-2 5 0,0 0 6 0,2 0 3 0,-3-3 3 16,4 0 1-16,-1-1 2 0,1-2 2 0,2 0 2 0,-1-4 2 15,1 1 1-15,0-1 0 0,1-3-1 0,-1 1 0 0,2-2 1 0,1 1 5 16,-1-1 5-16,4-1 4 0,-3 2 8 0,0-2 7 0,2 1 8 16,-2 2 6-16,2-1 5 0,-2 2 3 0,-1 1 1 0,1-1-1 15,1 3-2-15,1 0-9 0,-2-2-8 0,2 5-12 0,0-1-10 0,0 0-11 16,2 2-10-16,0 1-11 0,1 0-8 0,3 0-9 0,3 1-10 15,-1 0-5-15,4 2-4 0,-1 1-9 0,3 1-7 0,1-3-14 0,1 3-16 16,4-2-31-16,-1 0-37 0,1 2-61 0,4-2-73 0,-1-1-111 16,2-1-129-16,0 1-69 0,0-2-36 0,0-2-19 0,0 1-12 0</inkml:trace>
  <inkml:trace contextRef="#ctx0" brushRef="#br0" timeOffset="693701.5218">4011 11981 180 0,'0'0'443'0,"0"0"-12"0,0 0-87 0,0 0-124 0,0 0-71 0,0 0-48 0,0 0-25 0,0 0-16 0,0 0-7 0,0 0-2 16,0 0-6-16,0 0-5 0,0 0-7 0,0 0-9 0,0 0-9 15,0 0-7-15,0 0-7 0,0 0-4 0,0 0-2 0,0 0 2 0,0 0 0 16,0 0 0-16,0 0 2 0,0 0 4 0,0 0 1 0,0 0 3 0,0 0 2 16,0 0 2-16,0 0 4 0,0 0 3 0,0 0 4 0,0 0 3 15,0 0 3-15,0 0 1 0,0 0 3 0,0 0 0 0,0 0 1 16,0 0-1-16,0 0-3 0,0 0-3 0,0 2-3 0,0-2-1 0,0 0-5 16,0 1-6-16,0 1-4 0,0 1-3 0,0-1 1 0,0 0 1 0,0 1 2 15,-1-2 2-15,-1 2 3 0,2 2 0 0,-2 0 3 0,1 0 2 16,1 1 2-16,-2 0 4 0,1 1 3 0,-1 2 4 0,-1-1 4 0,1 5 2 15,-2-2 0-15,2 1-2 0,-1-2-1 0,0 2-2 0,0 2-3 0,-1-3-1 16,1 3-2-16,0 0-1 0,1-1-2 0,-1 1 0 0,2-2-3 16,-1 3-2-16,-1-1-1 0,2-1 1 0,-1-1-1 0,2-1-3 0,0 2 2 15,2-1 0-15,-1-2 1 0,2 1 0 0,0-2 1 0,0 1 0 16,2-1-3-16,0-1-1 0,1-2-9 0,1 1-10 0,4 0-19 0,-2-4-20 16,1 1-27-16,2-3-29 0,1 1-39 0,3-4-45 0,-2 1-82 15,5-3-104-15,-3-1-74 0,3-3-56 0,-2-2-32 0,-1 2-18 0</inkml:trace>
  <inkml:trace contextRef="#ctx0" brushRef="#br0" timeOffset="694046.0385">3976 11523 36 0,'-1'3'160'0,"1"-3"-56"0,-2 3-37 0,2-2-23 0,-1 2-13 0,-1 0-9 0,2 1 0 0,-2 2 2 0,2-1 3 16,-1 2 3-16,1-2 4 0,0 3 9 0,0-1 3 0,0 1 4 16,0-1 0-16,1 1-1 0,-1-1-6 0,2-1-7 0,0 2-6 0,-1-2-2 15,1 1 0-15,1-4 3 0,-1 2 5 0,-1-2 6 0,2-1 10 16,1 2 10-16,-1-3 7 0,1 1 1 0,-1-2 5 0,2-2 0 0,-2 1 4 15,2-1 3-15,-1-1 5 0,0 0 4 0,2-3 2 0,-1 3 2 16,-2-4-1-16,2 1-2 0,0 2-7 0,-2-5-11 0,-1 1-5 0,1 5-4 16,0-3-3-16,-2 0-5 0,-1 1-7 0,0 1-11 0,0-1-14 15,-1 2-17-15,-2 0-24 0,1 0-27 0,-1 3-30 0,0 0-34 0,-2 3-46 16,0 0-52-16,-3 5-87 0,-1-1-105 0,1 4-60 0,0 2-36 0,-4 4-18 16</inkml:trace>
  <inkml:trace contextRef="#ctx0" brushRef="#br0" timeOffset="695718.2632">12659 12146 128 0,'2'-5'550'0,"-2"0"12"0,0 2-44 0,0 0-74 0,0-1-92 0,0 4-103 0,0-3-61 16,0 3-41-16,0 0-26 0,0 0-23 0,0 0-16 0,0 0-14 0,0 0-15 15,0 0-20-15,0 0-16 0,1 0-17 0,-1 3-13 0,2 1-8 16,-1 0-6-16,-1 3-5 0,2-1 1 0,-2 2-1 0,2 4 2 15,-1-1 2-15,-1 2 2 0,2 2 4 0,-1 2 2 0,-1 2 5 0,0 0 3 16,0 0 5-16,0 4 2 0,0-1 3 0,0 1 1 0,-1 2 2 16,-1-2 2-16,-1 2 2 0,1 0 0 0,1 0 3 0,-2-1 1 15,-1-1 2-15,1 1 3 0,-2-2 3 0,2 0 0 0,-3-3-2 0,1 1-2 16,1-2-3-16,-1 0-4 0,0-3-8 0,-2 1-5 0,0-5-8 16,1 1-9-16,-1-3-7 0,1 0-11 0,-2-3-11 0,0 1-19 15,0-5-23-15,0 0-31 0,-1-4-36 0,1 0-51 0,-2-1-59 0,0-6-72 16,0 1-81-16,0-3-48 0,-1-4-35 0,0-1-15 0</inkml:trace>
  <inkml:trace contextRef="#ctx0" brushRef="#br0" timeOffset="695971.9044">12639 11689 85 0,'3'-5'510'0,"1"1"4"0,-2 0-60 0,-1 4-93 0,3-3-96 15,-4 3-100-15,1 0-59 0,-1 0-39 0,0 0-19 0,3 0-12 16,-1 0-8-16,0 0-5 0,-1 3-7 0,2-3-7 0,-1 4-4 0,0-1-6 16,-1 0-2-16,2 1 0 0,2-1 1 0,-2 2 3 0,0 0 1 15,0-3 4-15,-1 3 0 0,0-3 2 0,-1 1 2 0,2-2 5 0,-1 2 4 16,0-3 7-16,1 2 7 0,0-2 6 0,-2 0 5 0,2 0 3 16,-1 0 3-16,0-2 0 0,-1 1 4 0,1-1 4 0,-1-1-1 15,-1 2-1-15,2-1-6 0,-2-3-13 0,0 3-28 0,0-1-39 0,0 0-59 16,0-1-70-16,-2 1-110 0,-2 2-132 0,-3 0-79 0,-2 1-52 15,-1 1-27-15,-4 3-16 0</inkml:trace>
  <inkml:trace contextRef="#ctx0" brushRef="#br0" timeOffset="700118.3068">4120 12248 14 0,'0'0'53'0,"0"0"-3"0,0 0-3 0,0 0-1 0,0 0-3 0,0 0-4 15,0 0-3-15,0 0-4 0,0 0-2 0,0 0 0 0,0 0 2 0,0 0-1 16,0 0 3-16,0 0 2 0,0 0 0 0,0 0-1 0,0 0-1 16,0 0-1-16,0 0 1 0,0 0-1 0,0 0-1 0,0 0 1 15,0 0-3-15,0 0-1 0,0 0-4 0,0 0 0 0,0 0-2 0,0 0-3 16,0 0 0-16,0 0-1 0,0 0-1 0,0 0-3 0,0 0-3 16,0 0 0-16,0 0-3 0,0 0-3 0,0 0 1 0,0 0-1 0,0 0-2 15,2 0 1-15,-1 0-2 0,-1 0 0 0,2 0 1 0,1 0 0 0,-1 0 3 16,1 0 3-16,0 0 1 0,0 0 1 0,1 0 0 0,0 0 0 0,1 0 2 15,-2 0-1-15,2 0 3 0,1 2 0 0,-1-2 1 0,3 0 1 16,-2 2 1-16,0-2 1 0,1 0-1 0,2 0 0 0,-1 1 3 16,0-1 1-16,0 0 4 0,3 0 3 0,-3 0 1 0,3 0 3 0,0 0 1 15,0 0 2-15,0 0 1 0,3 0 0 0,-1 0 0 0,0 0-2 0,-2 0-2 16,4 0 0-16,-2 0-1 0,1 0-4 0,-1 0-3 0,0 0-4 16,-1 0-1-16,1 0-3 0,1 0-3 0,-3 0-2 0,2 0-2 0,1 0-1 15,-3 0-1-15,3 0-1 0,-4 0 0 0,4 2-1 0,-3-2-1 16,-1 0 1-16,2 1-1 0,-2-1-1 0,1 2 1 0,0-1 0 0,-2-1-2 15,3 2 1-15,-2-1-1 0,0-1 1 0,1 2-1 0,0-1 1 16,-1-1-1-16,-1 1 1 0,2-1-1 0,0 2 1 0,-1 0 0 0,1-2 2 16,-2 1 0-16,1 1-2 0,2-2 2 0,0 0-1 0,0 0 1 0,-1 3 0 15,2-3 4-15,-1 0 0 0,1 0 1 0,1 0 2 0,-3 0-1 16,2 0 2-16,3 0 1 0,-3 0 0 0,1 0 2 0,0 0 2 0,2 0 0 16,-2 0 2-16,2 0 0 0,-2 0-2 0,2 0-1 0,0 0-1 0,-1-3-1 15,0 3-1-15,2 0-2 0,-2 0 0 0,0 0-2 0,0 0-3 16,0 0-2-16,-2 0-3 0,4 0 0 0,-4 0-3 0,3 0-1 15,-2 0 1-15,0 0-1 0,-1 3-1 0,2-3 0 0,-2 0 0 0,0 3-2 16,-2-2 2-16,3-1 1 0,-3 3 1 0,0-2-1 0,2 1 2 16,-2 0-2-16,-1-1 1 0,0 1-1 0,0 0-1 0,0-2 1 15,0 3-2-15,-2-2 4 0,0 0-2 0,-1-1 1 0,4 2-1 0,-3-1 0 16,0 1 0-16,-2-2 0 0,3 2 0 0,-2-2 1 0,1 0 0 16,0 3 1-16,-1-1 0 0,1-2 1 0,0 0-1 0,3 2 0 0,-3-2 0 15,0 1 2-15,0-1-2 0,1 2 0 0,1 0 1 0,-2-2-1 16,3 1 0-16,-2 1 0 0,-1-2 1 0,2 1-1 0,1-1-1 15,-2 1 0-15,-1 0 0 0,3-1-1 0,-1 2-1 0,-2 0 1 0,3-2 0 16,-3 1-1-16,1 1 1 0,0-2 0 0,-2 1 0 0,1-1-1 16,-2 2 0-16,3-1 0 0,-2-1-1 0,1 2 1 0,-2-1 0 15,2-1 1-15,-2 2-1 0,-1-1 0 0,2-1 1 0,-1 1 0 0,1-1-1 16,0 2 0-16,-2 0 0 0,1-2 1 0,-1 1 0 0,0 1-2 16,4-2 1-16,-3 0 0 0,-1 3 0 0,2-3 0 0,0 4 0 0,-2-4-1 15,1 3-1-15,1-2 1 0,-1 1 1 0,2 1-1 0,-2-1-2 16,-1 0 1-16,3-2 0 0,0 3-1 0,-2-1 1 0,2 0-1 15,-2-1 0-15,1 1 1 0,2 0-1 0,-4 1 1 0,3-1-1 0,-2-2 0 16,0 2-1-16,1-1 0 0,-1 1 0 0,-1 0 1 0,1-1-2 16,2 1 2-16,-2-1-1 0,1 0 1 0,-1 0-2 0,2 1 2 0,0 0-1 15,0-1-1-15,-2 1-1 0,2-1-2 0,1 1 0 0,-1-1 0 16,-1-1 0-16,5 2-2 0,-4-1 1 0,2 1-1 0,-1-1-1 16,2-1-1-16,-1 1 0 0,1-1-1 0,-2 2 1 0,1 0 0 0,2-2 3 15,-2 1 2-15,1 1 2 0,0-1 0 0,0 1 2 0,-3-2-1 0,3 3 2 16,-3-2 2-16,3 2-1 0,-2-2 2 0,1 1 3 0,-2 1-1 15,0-1 1-15,3 0 1 0,-3-2-1 0,0 3-1 0,1-1 2 0,-1 0-1 16,0-2 0-16,0 3 2 0,1-3-1 0,-1 2 1 0,-1-2 1 0,-1 3-1 16,5-1 1-16,-3-2-1 0,0 2 1 0,1-2 0 15,-1 1-1-15,0-1 1 0,0 4-2 0,1-4 2 0,-1 3 0 0,0-3-2 16,0 1 1-16,3 0-1 0,-1 0 1 0,-2 1-2 0,3 0-1 0,-2 1 1 16,1-2 0-16,-1 1-1 0,1-1-1 0,-1 2 0 0,0-1 1 15,-1-1-1-15,1 0-1 0,-1 3 1 0,1-3-1 0,0 1 1 16,-1-1-1-16,0 1 1 0,0 1-1 0,0-2 1 0,2 2 0 15,-3-2 3-15,1 3-1 0,-1-3 2 0,-1 3-2 0,3-4 0 0,-1 3 1 16,-1-1-1-16,1 0 0 0,-1-1 1 0,1 1 1 0,0 0 1 16,0 1 0-16,1-1-2 0,-1 0 1 0,1-2-2 0,0 1 2 0,0-1-2 15,1 2 0-15,-2 0 1 0,3-2-2 0,-2 1 0 0,4 1 0 16,-2-2 1-16,0 1-2 0,0-1 0 0,3 1 0 0,-1 0-1 16,-2-1-1-16,2 2 0 0,1 0-1 0,-3-2-1 0,3 1 2 0,-1 1 0 15,-2-2 0-15,3 1 0 0,-1-1-1 0,-1 2-2 0,1-1 2 16,-2 1-1-16,3-1-2 0,-2 1 2 0,0-1 0 0,-1 0 1 0,-1-1 1 15,2 2-1-15,-4 0 1 0,2-1 0 0,-1 1-1 0,-1-2 1 16,0 1 2-16,-1-1 1 0,0 2-4 0,-1-2 4 0,1 0 0 0,-1 3-1 16,-1-2 0-16,1-1 1 0,-1 0-1 0,0 0 1 0,-2 0-1 15,2 0 0-15,-2 0 0 0,4 0-1 0,-3 0-2 0,-1 0-2 16,3 0 1-16,-1 0 0 0,0 0-2 0,1 0-1 0,-1 0 0 16,1 0-3-16,1 0-3 0,-1 0 1 0,0 0 0 0,2 0-1 0,-2 0-1 0,2 0 1 15,0 0 1-15,0 0-2 0,-2 0 0 0,1 0-1 0,2 1 2 16,-3 1 1-16,2-2 0 0,-1 1 2 0,1 1 0 0,-1-2 2 15,0 0-1-15,1 2 0 0,0-1 1 0,-1-1 0 0,0 2 1 16,1-2 1-16,-2 2 1 0,0-2-1 0,2 0 2 0,-3 0-1 0,2 0 2 16,-1 0 1-16,0 0 2 0,0 0 0 0,1 0 0 0,-1 3 3 15,2-3 0-15,-2 0 2 0,-1 0-1 0,1 0 1 0,1 0 0 0,0 0-2 16,0 0-3-16,-1 0-2 0,-1 0-2 0,1 0-3 0,2 0-3 16,0-3-1-16,-2 3-2 0,2 0-3 0,2 0-1 0,-2 0-3 0,0 0-1 15,0 0-1-15,2-2 0 0,-3 2 3 0,3 0 3 0,0-2 1 16,-2 2 1-16,2 0 1 0,1 0 1 0,-2 0 1 0,1 0 2 0,2 0 1 15,-2 0 3-15,1 0 0 0,0 0 2 0,0 0 0 0,-1 0-1 16,-1 0-1-16,2 0 1 0,-3 2 1 0,3 0 0 0,-1-2 5 16,-1 0 1-16,0 0 1 0,1 3-1 0,0-3 1 0,0 0-1 15,-2 0 1-15,2 2-1 0,1-2 1 0,-3 2 0 0,2-2 1 0,-2 0 1 16,1 0-1-16,0 1 0 0,1 1-1 0,-1-2-2 0,1 0-1 0,-1 0 0 16,2 0-3-16,-3 0-2 0,2 0-2 0,1 0 2 15,0 0-1-15,-1 0-2 0,0 0-1 0,0 0-1 0,3 0-1 0,-1 0-3 16,-1 0-3-16,2 0 0 0,0 0-1 0,-1 0 1 0,1 0 3 0,0 0 2 15,-1 0 1-15,1 0-1 0,-2 0-1 0,3-2 2 0,-3 2 2 16,2 0 1-16,-2 0 1 0,0 0 3 0,1 0 1 0,-2 0 2 0,0 0 0 16,2 0 2-16,-4 0-1 0,2 0-1 0,-1 0 1 0,2 0 2 15,-3 0-2-15,1 0 0 0,-1 0 0 0,0 0-1 0,-1 0 1 16,4 0 0-16,-3 0 0 0,-2 0 1 0,2 0 0 0,0 0-1 0,0 0 0 16,-2 0 0-16,2 0 0 0,0 0-4 0,-2 0 4 0,2 0 0 15,0 0-1-15,0 0 0 0,-2 0-1 0,2 0-1 0,-3 0-1 16,2 0-2-16,0 0 1 0,-1 0 0 0,1 0-1 0,-2 0 0 0,0 0 0 15,0 0 1-15,0 2 0 0,0-2-2 0,1 2 1 0,-1-2 0 16,1 0 1-16,-1 0-1 0,-2 3 1 0,2-2 2 0,-2-1 0 16,2 0-1-16,-2 0 0 0,3 1 4 0,-3-1-1 0,1 2 1 0,-1-2 1 15,0 0 2-15,0 1 0 0,0-1 1 0,-1 0 1 0,1 2 1 0,2-2 0 16,-2 0 1-16,0 2 2 0,0-2 1 0,0 0 1 0,-1 0-2 16,1 0 0-16,2 0-1 0,-2 0 0 0,3 0-2 0,-3 0 0 0,2 1 1 15,0-1 1-15,0 0 0 0,1 0-1 0,0 2-3 0,2-2-4 16,-1 0-2-16,-1 0-1 0,3 1 2 0,-1-1 0 0,0 0 0 0,2 1 1 15,-1-1 0-15,1 1-1 0,-1-1-2 0,2 0-1 0,-1 2-1 16,-1-2 1-16,2 2 3 0,-3-2 0 0,3 0 2 0,-1 0 0 0,-1 0 1 16,-1 0 2-16,0 0 0 0,3 0 0 0,-3 0 0 0,0 0 0 15,0 0-1-15,-2 0 0 0,2 0-1 0,0 0 3 0,-2 0 2 16,0 0-1-16,1 0 0 0,-1 0-3 0,-1 0-2 0,3 0-1 0,-4 0 1 16,1 0 2-16,0-2-1 0,0 2-1 0,-2 0-3 0,2 0-2 15,-1 0 1-15,1-2 0 0,-2 2-2 0,2 0-1 0,0 0 2 16,-2 0 0-16,2 0 0 0,-1 0-2 0,-2 0 0 0,3 0-3 0,-2 0-2 15,0 0 1-15,0 0 4 0,-1 0-1 0,3 0 0 0,1 0-2 16,-3 0-3-16,2 0-4 0,-2 0 0 0,2 0-1 0,-2 0 0 0,2 0 1 16,2 0-2-16,-2 0 0 0,0 0 0 0,1 0 2 0,-1 0-2 15,0 0 0-15,1 0-1 0,-1 2 2 0,0-2 1 0,-1 0 2 16,1 0 1-16,3 2-1 0,-3-2 0 0,-1 0 0 0,1 0-3 16,0 0-2-16,-2 0-2 0,2 1-1 0,-1-1-1 0,1 0 1 0,0 0 1 15,-2 0-1-15,1 2 0 0,-1-2 0 0,0 0 2 0,0 0 3 0,-1 0 1 16,0 0 3-16,0 0 3 0,1 0 5 0,-1 0 5 0,-2 0 5 15,0 0 3-15,2 0 3 0,-2 0 3 0,1 0 0 0,-1 0-2 16,2 0 0-16,-1-2-2 0,1 1 0 0,-2 1-3 0,3-2-2 0,-1 0 0 16,-1 2-2-16,1-1-5 0,0 0-4 0,-1 1-2 0,-1-1-6 15,2 1-3-15,0-2-3 0,0 1-2 0,-2 1-1 0,3 0-3 16,-3-2-5-16,2 2-6 0,1-2-3 0,-1 2-4 0,-1 0-1 0,1-1-2 16,0 1-3-16,-1-2 1 0,2 1 2 0,-3 1 6 0,2 0 2 15,-2-1 1-15,2-2 1 0,-1 3-1 0,-1 0 4 0,2-2 10 0,-2 2 4 16,0 0 4-16,1-2 4 0,-1 1 3 0,0 1 3 0,0 0 3 15,0 0 0-15,0 0-2 0,0-2-1 0,-1 0-4 0,1 2 1 0,-2-3 5 16,2 3 1-16,-3-2 0 0,1 0 2 0,1-1 1 0,-1 1-1 16,-1 1-3-16,1-2 1 0,-1 2 1 0,0-2 5 0,1 1 7 15,-1 1 8-15,1-1 11 0,-2 1 8 0,1-3 3 0,-2 3 5 0,2 0-1 16,1-1 1-16,-1-1 4 0,0 2 4 0,0-1 7 0,-1 1 3 16,0-2 2-16,1 1 3 0,1 0 0 0,-1 0-3 0,0 1-1 0,0-1-1 15,-1 1 1-15,1-3 2 0,0 3-1 0,1-1 0 0,0 2-3 0,0-5-2 16,-1 5-3-16,1-2-3 0,1 2-2 0,-1-2-2 0,1 1-3 15,-1 1-6-15,2-2-1 0,-2 2-5 0,2-2-4 0,-1 2-5 16,1 0-3-16,0 0-3 0,0 0 0 0,0 0-2 0,0 0-1 16,0 0-2-16,0 0-3 0,0 0-1 0,0 0-2 0,0 0 0 0,0 0-1 15,0 0 1-15,0 0-1 0,0 0 0 0,0 0 1 0,0 0 0 16,0 0-1-16,0 0-1 0,0 0-1 0,1 0-2 0,-1 2-3 0,2-2 0 16,-2 2-5-16,2-2-1 0,-1 1-3 0,-1 1 0 0,2-2-1 15,-1 2-1-15,1-2 1 0,0 3 2 0,1-1 0 0,1 0 2 16,-1-1 2-16,2 3 2 0,0-1 2 0,1 0 3 0,3 1 1 0,-2 0 3 15,3 2 1-15,-1-2 1 0,2 3 2 0,0-4-3 0,-1 4-1 0,4-1-1 16,-3 1-1-16,1-2-1 0,0 2-2 0,-1-2-1 0,1 2-3 16,-2-4-3-16,2 4-2 0,-2 0 0 0,-2-3-4 0,0 3-1 15,-1-1-1-15,0-1-1 0,-2 2-1 0,0-2 1 0,-2 2-1 16,-2-1 2-16,1-2 1 0,-2 4 3 0,-2-2 6 0,-1 0 4 0,-2 1 7 16,-1-1 2-16,-1-1 5 0,-2 3 3 0,0 1 3 0,-3-4 3 15,-1 2 0-15,0 0 2 0,-1 1 1 0,-1-3-1 0,0 1 0 0,2 0-5 16,-3 0-10-16,5 0-17 0,0 0-24 0,0 0-30 0,1 1-35 15,2-2-50-15,3 0-61 0,0 1-95 0,3 0-112 0,2 0-61 16,0-2-37-16,3 1-20 0</inkml:trace>
  <inkml:trace contextRef="#ctx0" brushRef="#br0" timeOffset="700601.1032">9744 12426 27 0,'0'-2'542'0,"0"1"1"0,0-2-4 0,0-1-99 0,0 3-144 0,0 0-87 0,0-1-57 0,2 2-35 15,-2 0-26-15,0 0-20 0,0 0-17 0,0 0-17 0,0 0-19 16,1 0-15-16,-1 2-13 0,2-1-10 0,-2 0-7 0,2 3-4 0,-1-1-2 15,1 0 1-15,1 2 4 0,0 0 4 0,-2 2 4 0,1 0 6 16,1 1 6-16,-1-1 6 0,1 1 6 0,-1 2 5 0,-1-2 5 0,1 2 1 16,-2 3 3-16,1-2 0 0,1 1 2 0,-2-1-1 0,0 2 0 15,0-1 0-15,0 1 0 0,0-1 0 0,0 2 0 0,0-4 0 16,0 2-1-16,0-1 0 0,2 0 0 0,-1 1 0 0,-1-2 0 0,2 0 2 16,-2-1-2-16,3 0-3 0,-1-1-2 0,2-1-12 0,-1-2-14 0,2 2-24 15,0-1-30-15,1-2-38 0,3 1-41 0,1-2-60 0,1-3-67 16,2 0-83-16,1-1-87 0,0-3-55 0,2 1-38 0,1-6-16 0</inkml:trace>
  <inkml:trace contextRef="#ctx0" brushRef="#br0" timeOffset="700870.7279">9811 12102 418 0,'-8'-6'509'0,"1"2"2"16,2-1-94-16,1 3-147 0,-1-3-93 0,2 3-64 0,1 2-40 15,1-2-23-15,1 2-13 0,-2 2-6 0,2-2-5 0,0 2-7 0,0 3-8 16,0-3-6-16,0 3-6 0,0-1-4 0,0 2 0 0,0 1-1 16,2-1 4-16,-2 2 3 0,3-1 2 0,-1-1 2 0,-1 1 0 15,1 0 0-15,1 1 1 0,-1-3 0 0,0 0 3 0,0-1 4 0,1 1 5 16,-1-2 5-16,-1 0 10 0,1-2 10 0,1 1 7 0,-3-1 8 0,2-1 2 16,0-1 3-16,-1-1 3 0,-1-1 1 0,2-1 3 0,-1 0 4 15,1 1 0-15,-2-4 1 0,2 2-6 0,-1-3-6 0,-1 1-11 16,0 0-11-16,-1 1-12 0,-1-1-10 0,2 0-14 0,-3 2-18 15,1 0-27-15,-1 1-35 0,1 0-40 0,-3 4-46 0,1 0-88 0,-4 4-108 16,0-1-86-16,-3 4-75 0,-1 1-42 0,0 2-22 0,-2 3-13 16</inkml:trace>
  <inkml:trace contextRef="#ctx0" brushRef="#br0" timeOffset="708121.8107">12629 12471 1 0,'0'0'37'0,"0"0"-3"0,0 0-2 0,0 0 1 0,-2 1-1 0,2-1 1 0,0 0 0 0,0 0-1 15,0 0 2-15,0 0 0 0,0 0 1 0,0 0 1 0,-1 0 2 16,1 0 2-16,-2 0 1 0,2 0 1 0,0 0 0 0,0 0 2 16,0 0-1-16,0 0 0 0,0 0-2 0,-2 0 0 0,2 0-1 0,-3 0 0 15,3 0-1-15,-1 0 2 0,1 0-2 0,-2 0-2 0,2 0-1 16,0 0-1-16,-2 0-1 0,2 0-2 0,-2 0 0 0,0 0 0 15,1-1 1-15,-1 1 0 0,0 0-3 0,-1 0-3 0,2-1-1 0,-1 1-2 16,0 0-1-16,-1-2 0 0,1 1-2 0,-1 1 2 0,0 0-3 16,-1-2-2-16,-1 2-2 0,2-2-2 0,0 2-1 0,-4-1-1 15,2 1 0-15,0 0 2 0,0-2 0 0,-2 2 2 0,2 0 0 0,-1-2-1 16,-1-1-3-16,-2 3-2 0,3 0 0 0,-1 0 0 0,-1-2 0 0,-1 2-1 16,1 0 0-16,0 0-2 0,-1 0-1 0,1-2-2 0,0 2 0 15,0 0-2-15,-3 0-1 0,2 0 0 0,0 0 0 0,0 0 0 16,1 0 1-16,0 0-1 0,0 0 0 0,-1 0-1 0,1 0 1 15,2 0 0-15,-2-1 1 0,0 1 2 0,2 0 0 0,-1 0 2 0,2 0-1 16,-1-2 1-16,-1 2 0 0,0 0 0 0,2-2 3 0,0 2 2 16,1 0 1-16,-2 0 1 0,1-3 1 0,0 3-1 0,0 0 0 0,0 0-2 15,-1-2 0-15,0 0 1 0,1 2-1 0,0-1 1 0,-1-1-1 16,1 2 1-16,0-2-3 0,-1 1-1 0,-2 1-3 0,4-2 1 16,-3 1-2-16,0 1 0 0,0-1 0 0,1-2 3 0,-2 3 0 0,1 0-2 15,-2-2 0-15,1 2-2 0,0-1-1 0,-1 1 0 0,-1-2 0 16,2 1-1-16,-1 1 0 0,-1-2 0 0,-1 2 1 0,2-2 3 0,-2 2-3 15,0 0-3-15,-2 0 0 0,2 0-1 0,0 0 1 0,-2 0 2 16,1 0-1-16,-2 0 0 0,2 0 0 0,-1-1 0 0,-2 1 1 0,2 0 0 16,-1 0-2-16,0 0-4 0,0 0 0 0,-1 0-2 0,0 0-1 15,0 0-2-15,1 0-1 0,-2 0-2 0,2 0-1 0,1 0-3 16,-4 0-3-16,4 0-3 0,-1 0-2 0,1 0-1 0,-1 0 2 0,0 0 0 16,1 0 2-16,-1 0-1 0,1 0 2 0,1 0 2 0,-1 0-1 15,0 0 0-15,1 0 1 0,-1 0 3 0,2 0 2 0,0 0 0 0,0 0 1 16,-3 0-1-16,4 0 1 0,-2 0-1 0,2 0 1 0,-1 0 0 15,0 0 0-15,0 0-2 0,1 0 3 0,0 0 1 0,0 0-1 0,2-1 1 16,-3 1 1-16,3-2 1 0,-3 2 0 0,0 0-1 0,2 0 0 16,-1-1 1-16,-2-1 0 0,2 2 0 0,0-1 1 0,-2-1 0 15,1 2 0-15,-1-1 1 0,0 1 1 0,2-2 0 0,-3 1 0 0,1 1 2 16,1-2 2-16,0 0 4 0,-2 2 0 0,2-1-2 0,0 0 1 16,0 1 1-16,-3-1 2 0,3 1-1 0,1-2 2 0,-2 1-1 0,-1 1 1 15,2-2 0-15,0 0 3 0,-2 2 0 0,1-1 0 0,2 1-1 16,-1-2 1-16,-1 2 1 0,2 0 1 0,0 0 1 0,-2 0-1 15,2 0 0-15,-2 0-1 0,4 0-1 0,-2 0-1 0,2 0 0 16,-4 0-2-16,4 0 0 0,0 0-1 0,-1 0 0 0,1 0 0 0,-2 0 1 16,4 0-1-16,-2 0 2 0,0-2 0 0,2 2 3 0,-1 0 2 15,-2 0 2-15,1-3 1 0,2 3-1 0,-1 0 1 0,-2 0 0 0,1 0 0 16,-2-2-2-16,1 2-1 0,1 0 1 0,0-2-2 0,0 2-2 0,-1-1-2 16,1 1 0-16,-2-2-3 0,1 2 1 0,0 0-1 0,-1-2 0 15,-1 2 0-15,3 0-2 0,-1 0-1 0,-4-3 1 0,4 3 0 16,-1 0-1-16,-1 0-1 0,0 0 0 0,1-2 0 0,-2 2-2 0,2-2 0 15,-1 2 0-15,-3-1-1 0,4 1 0 0,1-2-1 0,-2 2 1 16,0-2 0-16,-2 1 2 0,4 1 0 0,-1 0-1 0,-2-2-1 16,2 2 2-16,-1-1 0 0,0 1 1 0,0 0-2 0,1 0 1 0,-2-1 1 15,2 1 0-15,-1-3 0 0,0 3 0 0,3 0-2 0,-1 0 2 0,-2 0 0 16,1-3 0-16,2 3 0 0,-1 0 0 0,1 0 0 16,0-2-2-16,0 1 1 0,-1 1 0 0,1-2 0 0,1 2-2 0,-1-2 2 15,-1 2 2-15,3 0-1 0,-1-1-3 0,-1 1 1 0,1 0 1 16,0 0-2-16,1 0 1 0,-1 0 1 0,0 0 1 0,1 0 0 0,-1 0-3 15,2 0 1-15,-3-1 1 0,-1 1-2 0,4 0 0 0,-3-2-2 16,2 2-1-16,-2 0 1 0,0 0 0 0,0-1 0 0,2 1 1 0,-2 0-1 16,0-2 0-16,2 2 1 0,-1 0 0 0,-2-1 1 0,1 1-1 15,2-2 0-15,-1 2 0 0,-2 0 2 0,3 0 1 0,-2 0-1 0,1 0 2 16,2-1 1-16,-2 1-1 0,1 0 2 0,-1 0 1 0,2 0 1 0,-4 0-2 16,4-2 0-16,-1 1 1 0,-1 1 2 0,1 0 1 0,1 0 1 15,-2-2 1-15,0 2-2 0,1 0 0 0,-1-2-1 0,0 2 1 16,2 0-1-16,-1 0 1 0,-1 0-1 0,1 0 2 0,-2 0-1 15,0 0 1-15,2 0-1 0,-1 0-1 0,-2 0-1 0,1-1 0 0,2 1-1 16,-2-1 1-16,-1 1 0 0,1 0 0 0,0 0-1 0,-1 0 0 16,0 0 3-16,1 0 1 0,0 0-1 0,-1 0 0 0,0 0 0 0,0 0 1 15,1 0-3-15,-1 0 0 0,1 0-2 0,0 0 1 0,-1 0 0 16,1 0 2-16,0 0-1 0,0 0 0 0,-3 0 0 0,3 0-2 16,0 0 0-16,-1 0-1 0,-1 0-1 0,1 0-2 0,-2 0 3 0,3 0 3 15,0 1 0-15,0 0-2 0,-3-1 0 0,3 0 0 0,0 0 1 16,-1 2-1-16,1-2-1 0,0 0-1 0,0 2 2 0,-1-2 1 15,1 0 1-15,0 0 2 0,0 0 0 0,-3 0 0 0,3 0 1 0,0 1-1 16,-3-1 1-16,3 0-1 0,-2 0 0 0,0 0-2 0,0 2 1 16,2-2 0-16,-3 0 1 0,2 0-1 0,-1 0 0 0,2 0-2 0,-3 0-1 15,2 0 0-15,0 0 0 0,-1 0 0 0,0 0 0 0,2 0-2 16,-3 0 0-16,2 0 0 0,-1 0-1 0,1 0-2 0,1 0 1 0,0 0-1 16,0 0 0-16,-1 0 2 0,2 0 0 0,-1 0 1 0,0 0-1 15,1 0 1-15,0 0 0 0,1 0 0 0,-1 0 1 0,2 0-1 0,-2 0 1 16,-1 0 1-16,3 0 0 0,-3 0 0 0,2 0 0 0,0 0-2 15,-1 0-1-15,1 0-1 0,-1 0-1 0,0 0 1 0,2 0 0 0,-1 0-1 16,-1 0 2-16,-2 0 3 0,3 0-2 0,-1 0-1 0,-1 0-1 16,2 0 1-16,-2 0 1 0,2 0 1 0,-1 0 0 0,1 0 0 15,-1 0 0-15,0 0 1 0,2 0 0 0,-1 0-2 0,-1 0-2 16,0 0-3-16,0 0 2 0,1 0 0 0,1 0 1 0,-1 0 0 0,-2 0-3 16,3 0 0-16,-3 0 1 0,3 0 1 0,1 0 1 0,-2 0 0 15,1 0 0-15,0 0 1 0,0 0 0 0,0 0-3 0,-1 0 0 16,0 0-3-16,1 0 0 0,-1 0-1 0,1 0 1 0,-1 0 1 0,-2 1-2 15,3-1-3-15,-1 0 0 0,-1 0-2 0,3 0 3 0,-4 0 1 16,3 0 1-16,0 2 1 0,1-2 1 0,-1 0 0 0,-3 0 1 0,3 0 0 16,1 1 0-16,-1-1 1 0,0 0 0 0,0 0 3 0,-1 0 0 15,3 0 1-15,-2 0-1 0,0 0 1 0,-1 0-1 0,1 0 0 0,0 0 0 16,-1 0 2-16,2 0 0 0,-1 0 1 0,0 0 0 0,0 0 0 0,0 0-2 16,1 0 0-16,-1 0 0 0,2 0-1 0,-2 0 1 0,2 0 2 15,-2 0 1-15,2 0-1 0,-3 0 1 0,3 0 0 0,-2 0 0 16,2 0 0-16,-1 0 1 0,1 0 1 0,0 0 1 0,1 0-2 15,-1 0 1-15,-1 0-2 0,1 0-1 0,0 0 0 0,-1 0 0 0,1 0 0 16,1 0 1-16,-1 0-1 0,-2 0 1 0,2 0 0 0,-3 0 0 16,3 0 1-16,0 0-1 0,0 0 0 0,-1 0 2 0,0 0 1 0,0 0 0 15,0 0-3-15,-1 0 0 0,2 0 0 0,-2 0 3 0,2 0 1 16,1 0-2-16,-1 0-1 0,0 0-1 0,-2 0-4 0,1 0 0 16,1 0 1-16,-1 0-1 0,0 0-2 0,0 0 2 0,1 0 3 0,-2 0 2 15,2 0-1-15,-1 0-1 0,-1 0-2 0,3 0 0 0,-2 0 2 16,0 0-1-16,0 0-1 0,0 0 2 0,-1 0 2 0,1 0 1 15,-1 0-1-15,1 0 0 0,0 0 0 0,1 0-1 0,-2 0-1 0,2 0 0 16,1 0-2-16,-2 0 2 0,1 0 2 0,0 0 2 0,0 0 1 0,-1-1-2 16,1 1-1-16,-2 0 1 0,2 0 0 0,-3-2 2 0,3 2 0 15,-2 0-1-15,2 0 1 0,0 0 3 0,-1 0 2 0,0 0-1 16,0-1-1-16,-1 1-1 0,0 0 1 0,0 0 1 0,2 0 1 0,-1-2 0 16,0 2-2-16,0-1-2 0,-1 1 1 0,0 0 0 0,0 0 0 15,-2-2-1-15,3 2-3 0,-1-2 1 0,-1 2 2 0,1 0-2 0,0-1 0 16,0 1-1-16,-1 0 2 0,1-1-1 0,-2 1 2 0,2 0 0 15,0 0 0-15,0 0-1 0,0-1 1 0,-1 1-1 0,0 0-1 16,1 0 1-16,0 0 0 0,-1 0-1 0,1-2 2 0,-1 2-1 0,1 0-1 16,1 0 0-16,0 0-1 0,-1 0 0 0,2 0-1 0,-4-1 0 15,2 1 1-15,2 0-1 0,-2 0 1 0,0 0-1 0,0 0-1 0,-1 0-1 16,2 0 2-16,-1 0-1 0,-2 0-1 0,2 0 1 0,1 0 0 16,-2 0 2-16,1 0-1 0,-2 0-1 0,1 0 0 0,1 0 0 15,-4 0 0-15,4 0 0 0,-1 0-1 0,-1 0-1 0,1 0 2 0,0 0 0 16,0 0 1-16,-1 0-1 0,1 0 0 0,-1 0-2 0,1 0 0 15,0 0 1-15,0 0 1 0,-1 0-2 0,1 0-1 0,-2 0 0 0,3 0 4 16,-1 0-1-16,-1 0 1 0,0 0-3 0,2 0-2 0,-3 0 1 16,3 0 1-16,0 0 1 0,1 0 2 0,-2 0-1 0,1 0 0 15,0 0 2-15,0 0 0 0,0 0 1 0,1 0-2 0,-1-2 1 0,-1 2 0 16,3-2 0-16,-1 2 1 0,-2 0-1 0,3-1 1 0,-3 1-1 0,-1-2-1 16,4 2-1-16,-2 0-1 0,-1 0 0 0,1 0-2 15,-1 0 0-15,1-2-3 0,1-1 0 0,-1 3-3 0,-2 0-1 0,4 0-1 16,-3 0-3-16,1-2-6 0,1 2-6 0,0-2-4 0,-2 1-9 0,3 1-10 15,-1-2-14-15,-3 2-15 0,2-1-19 0,2 0-20 0,-2 1-22 16,0 0-25-16,0 0-40 0,1-3-48 0,-1 3-53 0,2 0-56 0</inkml:trace>
  <inkml:trace contextRef="#ctx0" brushRef="#br0" timeOffset="708601.2329">8247 12163 156 0,'0'0'208'0,"0"0"-41"0,0 0-29 0,0 0-18 0,0 0-11 0,0 0-7 0,0 0-4 0,-1 0-6 15,-1 0-7-15,-1 2-6 0,0 0-7 0,0-2-10 0,-2 1-9 0,2 1-10 16,-2-2-9-16,0 1-2 0,-4 0-3 0,3 0 0 0,-1 3 1 16,-1-1 0-16,-3 1 0 0,0-1 3 0,0 1 2 0,-1 1 0 15,0 0-1-15,-3 0-1 0,0 2 1 0,1-2 0 0,-2 2 0 0,2 1-2 16,-2-3-1-16,1 3-3 0,0-2-1 0,1 1-1 0,0-1-2 16,1 2 0-16,-1-5-3 0,1 4 0 0,2-1-3 0,0 1-2 0,3-3 0 15,-3 1-2-15,5 0-1 0,-1-3 0 0,3 1 0 0,0 0-1 16,0 0 1-16,1-2-3 0,1 0 0 0,-1 1-1 0,3 0-1 0,0-2-1 15,0 0-1-15,0 0 2 0,0 0 1 0,3 1 0 0,-1 1 0 16,1-2-1-16,3 1 0 0,-1 2-1 0,1-1 0 0,1-1-1 16,3 2 0-16,-2-2 0 0,2 3-2 0,1-1 1 0,2 0-2 0,-2 1-1 15,3 0-2-15,-3 1-1 0,3 2-1 0,-1-3-2 0,0 1 1 16,1 2 0-16,-3-1-1 0,3-1 1 0,-3 3 0 0,3 0 0 16,-4-1 2-16,1-2 2 0,-2 5 2 0,1-3 0 0,-2 0 1 0,0-2-1 15,1 3-6-15,-4-1-12 0,1 0-19 0,1-1-25 0,-2 0-28 0,-1 0-46 16,1-2-53-16,-2 2-88 0,-1 0-109 0,-1-1-60 0,-1 0-38 15</inkml:trace>
  <inkml:trace contextRef="#ctx0" brushRef="#br0" timeOffset="710417.7678">7983 12984 198 0,'-1'-4'222'0,"1"4"-34"16,0-2-25-16,0 0-20 0,0 1-9 0,0-1-3 0,0 0-2 0,0 2 3 0,0-3 0 0,0 3 3 15,0 0-1-15,-2-2-2 0,2 0-4 0,0 2-3 0,0 0-5 16,0 0-5-16,0 0-5 0,0 0-3 0,0 0-7 0,0 0-6 15,0 0-8-15,0 0-7 0,0 0-8 0,0 0-8 0,0 0-10 16,0 0-9-16,0 0-11 0,0 0-9 0,2 0-8 0,1 2-7 0,0 0-6 16,4-2-4-16,0 0-5 0,3 3-4 0,1-3-10 0,5 0-14 0,0 2-19 15,4-2-24-15,2 2-26 0,3-1-23 0,5-1-49 0,0 2-60 16,4-2-91-16,0 2-108 0,3-2-56 0,1 0-34 0,1-2-19 0</inkml:trace>
  <inkml:trace contextRef="#ctx0" brushRef="#br0" timeOffset="714869.6734">8189 11734 389 0,'1'-7'412'0,"-1"-1"-69"0,2 1-58 0,-2 0-51 0,2-1-30 0,-1 4-17 0,-1-3-11 0,2 1-2 0,-2 2-7 0,1 1-5 0,-1-2-10 16,0 2-12-16,0 0-14 0,0 2-15 0,0-1-14 0,0-1-14 15,0 3-13-15,0 0-15 0,0 0-12 0,0 0-14 0,0 0-11 0,0 0-12 16,0 0-11-16,0 2-6 0,2-1-6 0,-2 2-4 0,2 2-3 15,-1-1-2-15,-1 1-1 0,2 3 0 0,-2 1 1 0,1 3 1 0,1-1 4 16,2 3 3-16,-4 1 5 0,2 1 4 0,0 3 3 0,-1-1 3 16,-1 4 1-16,2-2 4 0,-2 3-1 0,0 0 1 0,0-1 0 15,-2 3 2-15,2-3-1 0,-1-1 0 0,-3 3 0 0,2-2-1 0,-2-1 0 16,1 0-1-16,0 0 0 0,-2-4-2 0,0 1 1 0,1-2-1 16,-2-1 1-16,-1 1 1 0,1-5 1 0,-1 1 1 0,1-4 2 15,-2 3 3-15,0-2 1 0,0-2 2 0,-4-2-4 0,4 0-8 0,-2-2-12 16,-2 1-14-16,-1-1-23 0,2-3-24 0,-1 0-42 0,0 0-49 15,0-3-86-15,1-1-105 0,1 1-76 0,-1-6-64 0,0 1-35 0,3-2-21 16</inkml:trace>
  <inkml:trace contextRef="#ctx0" brushRef="#br0" timeOffset="715146.2539">8162 11485 55 0,'0'-5'534'0,"0"3"3"0,0 0-18 0,0 2-26 16,0 0-118-16,0 0-166 0,0 0-92 0,0 0-55 0,0 0-28 16,0 0-13-16,0 2-7 0,0 0-3 0,0 3-6 0,0-2-3 0,0 2-6 15,0-1-3-15,0 2 0 0,0 0-1 0,0 0 2 0,2 2 4 16,-2-5 3-16,1 4 3 0,-1-1 3 0,2-2 2 0,-2 0 4 0,1 0 1 16,-1 0 8-16,0-4 8 0,0 5 13 0,2-5 16 15,-2 0 14-15,0 0 12 0,2 0 4 0,-1-5 2 0,1 3 1 0,-1-1-1 16,3-4-1-16,0 3 0 0,-1-4-1 0,0 0-1 0,2 0-6 0,-2-1-7 15,2-1-12-15,-3-1-14 0,1 2-13 0,1 1-12 0,0-4-7 16,-3 4-7-16,2 0-16 0,-3 2-21 0,0 0-35 0,0 1-44 16,-1 3-55-16,-1 2-59 0,-3 0-111 0,-2 4-137 0,0 2-79 15,-4 2-50-15,-3 4-25 0,-4 2-14 0</inkml:trace>
  <inkml:trace contextRef="#ctx0" brushRef="#br0" timeOffset="717468.4499">9779 12813 86 0,'0'0'141'0,"0"0"-19"0,0 0-14 0,0 0-11 0,0 0-10 0,0 0-8 0,0 0-7 0,0 0-5 0,0 0-4 15,0 0-3-15,0 0-9 0,0 0-8 0,0 0-9 0,0 0-8 0,0 0-7 16,0 0-4-16,0 0-3 0,0 0-2 0,0 0-4 0,0 0-6 16,0 0-7-16,0 0-5 0,0 0-9 0,0 0-7 0,0 0-8 15,0 0-7-15,0 0-8 0,0 0-10 0,0 0-11 0,0 0-12 0,0 0-5 16,0 0-4-16,0 0-1 0,0 0-4 0,0 0-2 0,0 0-2 0,0 0-2 15</inkml:trace>
  <inkml:trace contextRef="#ctx0" brushRef="#br0" timeOffset="722616.9755">7748 13788 239 0,'2'-5'285'0,"-1"2"-84"0,1 0-47 0,2 0-29 0,-4 0-17 0,2 2-12 0,-1-3-3 0,-1 3 3 0,2 0-1 0,-2 1 1 16,0 0-3-16,0 0-1 0,0 0-6 0,0 0-5 0,0 0-5 15,0 0-6-15,0 0-2 0,0 0-1 0,0 0 1 0,0 0 2 16,0 0-1-16,0 0 2 0,0 0-1 0,0 0-2 0,0 0-3 0,-2 0-2 16,-1 0-2-16,3 0-4 0,-3 0-3 0,3 0-3 0,-1 0-5 0,1 0-4 15,-2 1-4-15,2-1-7 0,-1 1-5 0,-1-1-5 0,2 0-3 16,-2 2-4-16,2 0-6 0,-1-2-5 0,-1 1-4 0,2 1-2 0,-1-2-4 16,-1 1-1-16,0 1 0 0,-1 1-1 0,0-1 1 15,-2 3 0-15,-1 0 2 0,1 0 0 0,-1 2 0 0,1 2 2 0,-3 0 0 16,1 1 3-16,-3 0 1 0,2 3 1 0,0-1 1 0,0 2-1 0,0 1-1 15,0-1 1-15,-2 3 0 0,1-2 1 0,3 2 2 0,-2 0 0 16,0-1 1-16,0 1 0 0,2 1 1 0,0 1 2 0,-2-2 0 0,3 2-1 16,-1 0 2-16,-1-1 0 0,1 0 0 0,0 0 2 0,1 1-1 15,0 0-1-15,1 0-1 0,0-1-1 0,-1 1 0 0,2 0-1 0,-1-2-1 16,1 1 1-16,0 0 0 0,-1 0-2 0,3 0 1 0,-1 2-1 16,1-3 1-16,-1 2 0 0,2-1 0 0,0 0-2 0,2-2 2 15,-1 3-1-15,1-2 2 0,-1 0-1 0,4 0 2 0,-2 0 0 16,3 0 0-16,-1-1 1 0,0 1 2 0,1-2 1 0,-1 2 2 0,4 0 2 15,-1 0 2-15,0-1 1 0,2 1 2 0,-1 0 2 0,2-3 0 16,-1 3 1-16,2-2 0 0,0 0 1 0,0 2 1 0,1-4 0 0,-2 2 1 0,3-2 0 16,-1 1-1-16,1-2-3 0,0 1 0 0,0-2-1 0,-1 1-1 15,1-1 0-15,1 0-1 0,-3-2-2 0,2 0-2 0,-1 0 0 16,1-1-3-16,-1-1-2 0,-1-1-2 0,1 0-3 0,-3-1-3 0,2-1-3 16,0 1-4-16,1-5-2 0,-3 3-5 0,1-3-2 0,0 0-4 15,0 0-4-15,1-3-2 0,-2 3-6 0,2-5-1 0,-1 1-4 0,1-2-4 16,-2-2-6-16,2 1-5 0,-1-1-3 0,1-4-2 0,-2 2-1 0,0-5-3 15,1 3-1-15,0-2-3 0,0-1-2 0,-1-2 2 0,1 1 4 16,-2 0-1-16,-1-2 2 0,0 0 3 0,0-3 5 0,0 3 4 0,-2-3 3 16,2 2 2-16,-3-1 0 0,0-3 4 0,-1 3 4 0,0-2 3 15,-1 1 3-15,0 0 1 0,1 1 1 0,0-2 3 0,-3 0 0 16,2 2 3-16,-3-1 1 0,2-1 4 0,-2 2 2 0,0-1 5 0,0 1 1 16,0 0 3-16,0 0-1 0,0 0 2 0,-2 0 3 0,2 0 1 15,-1 2 2-15,-1-2 0 0,-1 1 3 0,1 3 2 0,-2-2 2 16,2 3 2-16,1-2 1 0,-1 3 1 0,-1-1 1 0,1 4 0 0,-1-2 4 15,2 1 0-15,-3 3 2 0,3-3 3 0,-1 4 2 0,-1 0 0 16,1 2 1-16,0 0-1 0,0 2-1 0,0-1-2 0,1 3-4 0,-1-1-3 16,2-1-1-16,-1 3-2 0,-1-3-1 0,0 4-4 0,2 0-4 15,0 0-4-15,0 0-5 0,0 0-4 0,0 0-2 0,0 0-3 0,0 0 1 16,0 0-1-16,0 0-1 0,0 0 2 0,0 0-1 0,0 0 2 16,0 0 0-16,0 0 0 0,0 0 0 0,0 0 2 0,-1 0 3 15,1 0 0-15,-2 0 3 0,2 2 2 0,-1 0 2 0,-1-2 2 0,2 1 3 16,-2 3 2-16,-1-1 1 0,1-1 1 0,1 1 0 0,-3 2 2 15,0-1 4-15,1 2 1 0,0 0 0 0,-2 2 1 0,2 1 1 0,-2-1 0 16,-1 1-1-16,0 3-1 0,1-1-1 0,0 1-2 0,-1-1 1 16,-1 2-2-16,1-1 0 0,-2 2-2 0,2-2-1 0,1 1-1 0,0 1 0 15,-1-2 0-15,0 0 0 0,1 0-1 0,0 0-1 0,0-2-1 16,2-1 1-16,-3 0 1 0,3-1 1 0,0-1 3 0,0-1 5 16,1-2 5-16,0-1 4 0,-1 1 5 0,3-1 8 0,-1-1 4 0,1-2 3 15,0 0 0-15,0 0-3 0,0-4-5 0,0-1-5 0,1 0-8 16,1-3-8-16,1-1-11 0,0-1-11 0,2-4-13 0,0 2-14 15,2-5-12-15,1-2-12 0,-1 1-7 0,4-1-5 0,-2 0 0 0,1 0 2 16,2 0 3-16,-2 1 4 0,-2-1 9 0,3 2 7 0,-2 2 10 16,-1 1 12-16,0 2 12 0,0-1 11 0,0 2 9 0,-2 1 8 0,1 2 3 15,-2 1 0-15,-1 1 1 0,1 1-3 0,-2 1-2 0,0-1-2 16,0 4-4-16,-1-1-5 0,1 2-5 0,0 0-4 0,1 2-5 16,2 1-3-16,-2 1-2 0,1 0-3 0,0 4 0 0,3 1 2 0,0-1 2 15,0 6 3-15,1-2 0 0,-1 2-2 0,3 1-6 0,0 2-9 0,2 0-15 16,-2 3-20-16,0-4-23 0,3 4-27 0,-1-1-28 0,-1 1-25 15,1 0-48-15,1-2-59 0,-1-1-68 0,-2 3-71 0,3-5-43 0,-3 0-30 16</inkml:trace>
  <inkml:trace contextRef="#ctx0" brushRef="#br0" timeOffset="723184.3688">7653 13788 85 0,'-3'-2'469'0,"0"-1"6"0,1 3-76 0,0-2-115 0,-1 2-90 0,2 0-73 0,-4 0-46 15,4 0-30-15,-1 0-13 0,-1 2-6 0,1 1-3 0,-3 0 0 16,2-1-3-16,-2 5-3 0,-1 0-5 0,-3 0-2 0,1 2-3 0,0 0-1 15,-3 1 2-15,3 2 3 0,-2 0 3 0,-2 0 4 0,2 0 3 16,-1 2 0-16,0-1 0 0,0 1 2 0,1-2 1 0,1 2-1 16,0 1 0-16,1-4-2 0,-3-1-1 0,5 3-1 0,-1-3-2 0,2-1-3 15,0-2-1-15,1 1 1 0,-1-1 2 0,-1-2 2 0,4-3 3 16,-1 2 4-16,1-1 5 0,1-1 7 0,-1-1 5 0,2-1 3 0,0 0 0 16,0-3 0-16,0 0-2 0,2 0-4 0,-2 0-4 0,3-5-6 15,0-1-4-15,-1 1-6 0,4-3-6 0,0-1-5 0,-1 0-10 0,0-1-10 16,1-1-6-16,2 1-3 0,0-1 2 0,0 4 5 0,-2-2 2 15,1 1 6-15,0 3 1 0,-2 0 4 0,2 1 2 0,-1 0 1 0,0 2 2 16,2 1-1-16,-2 3 5 0,2-1 3 0,-1 4 3 0,5 1 0 16,-2 2 1-16,1 0-1 0,1 2-1 0,3 5 1 0,0-1-1 15,0 3 2-15,5 2-9 0,-1 3-12 0,0 3-29 0,3 2-36 16,0 0-55-16,-1 1-65 0,3 1-100 0,-1 1-111 0,1 0-66 0,-3-1-41 16,4 1-23-16,-3-4-14 0</inkml:trace>
  <inkml:trace contextRef="#ctx0" brushRef="#br0" timeOffset="726134.2558">3983 14854 136 0,'-2'-8'488'0,"2"3"-12"0,-1 0-25 0,-1 1-84 0,2-1-114 0,-2 1-65 16,1 1-40-16,1 0-23 0,-2 1-15 0,2-1-6 0,0 2-5 16,0-1-7-16,0 2-8 0,0 0-10 0,0 0-15 0,0 0-14 0,0 0-16 15,0 0-8-15,0 0-7 0,0 3-1 0,0 0-1 0,0-1 3 0,0 2 2 16,0 1 2-16,0 1 3 0,0 1 3 0,0 0 2 0,0 2 4 0,0 3 3 16,0-1 3-16,-1 1 3 0,-1 2-2 0,2 0-1 0,-2 1-3 15,2 2-4-15,-1-2-3 0,-1 3-1 0,1 0-2 0,-1 1-3 0,-1 1-2 16,0 1 0-16,1 1-1 0,1-2 0 0,-1 3-3 0,1-1-3 0,-1 0-5 15,2 0-9-15,-2-1-11 0,1 2-14 0,1-3-18 0,0 1-21 0,0 0-25 16,0-1-25-16,0-1-37 0,1-1-42 0,1 0-75 0,1-3-93 16,0 2-76-16,1-4-66 0,0 1-34 0,1-2-18 0,-2-2-2 0</inkml:trace>
  <inkml:trace contextRef="#ctx0" brushRef="#br0" timeOffset="726535.4971">4310 14933 355 0,'-2'-4'496'0,"-3"0"1"0,2-1 1 0,0 1-105 16,-1 1-155-16,2 3-90 0,-1 0-55 0,1 0-33 0,-1 0-17 15,0 0-7-15,1 0-2 0,-1 5 1 0,0 0 2 0,-2 1-1 0,1 2-4 16,-1 0-5-16,0 3-5 0,0 0-4 0,-1 4-1 0,-2-2 0 0,2 4 2 15,1-1 0-15,-3 1 1 0,3 1-1 0,-2 2-1 0,0-1-1 0,2 2-3 16,1-3-2-16,-1 4-2 0,0-4-1 0,3 2 1 0,-4-1 0 0,5-1 0 16,-1-1 1-16,2-1 0 0,0 1-1 0,2-4 0 0,-1 1 0 0,5-2 1 15,-4-2 2-15,3-1 0 0,0 0 3 0,-1-1 1 0,3-2-1 16,0-2-2-16,1 1-2 0,2-4-5 0,-2 0-4 0,3-1-8 0,0-1-3 16,3-2-4-16,-1-3-5 0,-2 2-3 0,3-5-4 0,-1 0-2 0,-1-1-3 15,0 0-4-15,-1-2 1 0,0 0-1 0,-3-1 3 0,-2-2 3 0,1 0 3 16,-2-1 6-16,-3 0 5 0,0-2 6 0,-4 0 8 0,0 2 7 0,-1-3 4 15,-3 2 6-15,0-1 6 0,-2 1 4 0,0 1 1 0,-5 1 3 16,4-1-1-16,-4 3 0 0,2 1-1 0,-2 0-1 0,-1 2-2 0,3 1-3 16,-3 1-11-16,1 1-13 0,2 1-21 0,0 3-25 0,0 0-28 0,1 0-31 15,1 3-40-15,3 1-46 0,-1 1-88 0,1 2-112 0,0 2-65 16,1-1-46-16,2 5-25 0,1-3-13 0</inkml:trace>
  <inkml:trace contextRef="#ctx0" brushRef="#br0" timeOffset="726783.3971">4802 15300 249 0,'-2'-2'598'0,"2"0"-7"0,-2 1-4 0,2 1-9 0,0 0-9 0,0 0-141 0,-1 1-207 0,1 1-112 0,0 1-66 15,0 0-33-15,0 1-17 0,0 3-3 0,0 1 2 0,0-1 4 0,0 1 5 16,0 3 1-16,0 1-2 0,1 0-8 0,-1 3-10 0,0-1-18 16,0 1-22-16,0 3-33 0,0-2-37 0,0 1-61 0,0-1-72 0,0 2-95 15,-1 0-106-15,1-1-63 0,-2 1-37 0,1-3-19 0,-1 1-6 0</inkml:trace>
  <inkml:trace contextRef="#ctx0" brushRef="#br0" timeOffset="728001.2769">5431 15083 281 0,'-2'0'491'0,"2"0"-28"0,-2-3-47 0,-1 3-72 0,2-1-86 0,-4 1-56 0,2-1-38 0,-2 1-24 0,2 0-14 0,-2 0-10 15,0 0-7-15,-1 1-9 0,0-1-11 0,-2 1-12 0,0 2-12 0,0 1-10 16,-1-1-10-16,-1 2-8 0,2 0-5 0,-3 0-4 0,3-1-5 16,0 4-1-16,0-1-2 0,-1 1-2 0,-1 1-1 0,4-2-4 0,-3 3 0 15,4-2-3-15,-1 3-1 0,1-2-2 0,0 0-2 0,0 3 1 16,-1-3-2-16,3 3 1 0,1-2 1 0,1 2-1 0,-1-4 1 0,2 1-1 16,0 1 1-16,2 1 0 0,-1-4-1 0,1 2 2 0,1 0 0 0,2-2 1 15,-1 1 1-15,1 0 1 0,0-2 0 0,0 0 0 0,0 0 0 16,2 0 0-16,-2-3 0 0,1 0 1 0,1 2 0 0,-1-1 1 0,2-3 1 15,-2 2-1-15,-1-3-1 0,0 0-1 0,1 0-1 0,2 0-1 0,-2-3 0 16,1 2-1-16,-2-3-3 0,1-1 1 0,0 2-1 0,0 0 0 16,-1-3-2-16,0 0 0 0,0-2-2 0,2 2-1 0,-4-1-1 0,2 0 0 15,-3-1 0-15,1-1 0 0,0 0 0 0,-3 0-1 0,2-2-1 16,-2 0 0-16,-2 0-1 0,1 0 0 0,-1-1-1 0,-1-1-1 0,-2 1 0 16,0-2 0-16,-2-1 0 0,0 2-1 0,-1-3 1 0,0 2-1 15,-2-3 0-15,0 2 1 0,-4 1-1 0,4-2-1 0,-3 0 1 0,1-1 0 16,-1 0 0-16,-1 1 1 0,3 0-1 0,0 1 2 0,-3 0 0 0,4 0 2 15,2 1-1-15,-1-2-1 0,-1 4-3 0,4-2-3 0,1 2-3 16,-1 0-4-16,1 0-5 0,4 2-8 0,-1 1-8 0,2 0-9 0,0 0-8 16,2 1-6-16,1 2-5 0,2-1-1 0,1 1-5 0,0 2 1 15,2-1 2-15,2 2 3 0,1-1 1 0,-2 3 6 0,4-1 2 0,-1 2 7 16,1 2 10-16,1 1 7 0,-1 2 10 0,1 0 7 0,-1 0 6 0,1 4 4 16,-3 0 7-16,0 3 6 0,0 2 8 0,-1-1 6 0,-2 3 7 15,-1 0 7-15,-2 0 8 0,-2 4 4 0,-1-3 4 0,0 3 3 16,-2 0 1-16,-2 1 1 0,-1 0 1 0,-2 1-1 0,1 1-1 0,-1-1-6 15,0 1-5-15,-1 1-17 0,1-2-23 0,0 2-30 0,-1-1-35 0,1-2-48 16,4 0-52-16,-1-2-101 0,2 1-125 0,2-5-74 0,1 2-47 0,0 0-27 16,3-5-15-16</inkml:trace>
  <inkml:trace contextRef="#ctx0" brushRef="#br0" timeOffset="728276.49">5849 15207 39 0,'2'-2'602'0,"-2"1"-4"0,2-2-1 0,-1 1-1 0,-1 1-1 0,2 1-127 0,-1-2-191 0,-1 2-118 15,0 0-81-15,0 0-43 0,2 2-23 0,1-1-8 0,-1 2-3 16,-1 2 1-16,1-3 4 0,1 5 2 0,-1 0 1 0,1 0-3 0,-2 1 0 15,-1 4 1-15,2-1 3 0,-1 1 3 0,-1 3 5 0,0-2 3 0,-1 2-2 16,-1 0-9-16,1 2-11 0,-4 1-20 0,2-1-19 0,0 2-30 16,-2-1-32-16,0 0-47 0,2 2-54 0,0-3-97 0,-1 1-115 15,0 0-76-15,3-1-59 0,-1-2-31 0,2-2-19 0,2-2-1 0</inkml:trace>
  <inkml:trace contextRef="#ctx0" brushRef="#br0" timeOffset="728735.4284">6409 14821 225 0,'-6'0'486'0,"-1"2"-14"0,-2-1-21 0,3 2-107 0,-1 0-148 16,-1 1-80-16,1 1-45 0,0 2-20 0,-1 1-10 0,0 1 2 0,2 3 4 15,-2-3 6-15,0 5 6 0,0 1-1 0,-1 1-2 0,3 0-3 16,-1 2-3-16,-1 2-3 0,2 1-1 0,-2 0-2 0,0-1-4 0,3 1-1 16,-1 1-4-16,3 1-4 0,-3-1-2 0,4 0-3 0,-1 0-3 15,3 0-3-15,0-1-2 0,0 0-1 0,0-1-1 0,3-2-1 0,0-1 0 16,3 0-2-16,-1-2 0 0,0-1-4 0,3-1-5 0,0-2-7 15,3 1-7-15,-3-3-9 0,3-1-11 0,1-3-8 0,-2 0-11 0,2-4-11 16,1 2-10-16,0-3-6 0,-1-1-5 0,1-1-1 0,-2-2 0 16,2 0 3-16,-3-1 5 0,0-1 5 0,0-2 8 0,-2 0 12 0,1 0 13 15,-4-1 15-15,-2 0 19 0,0 0 18 0,-1 0 18 0,-2-2 13 16,0 3 9-16,-2-2 8 0,-2 3 6 0,-1-2 2 0,-3 0 2 0,0 3 2 16,-2-2 0-16,0 4-2 0,-1-1-4 0,-1 0-6 0,-2 3-9 0,0 0-8 15,0 1-11-15,1 1-9 0,-1 1-12 0,1 1-15 0,0 0-19 16,1 3-25-16,2-3-27 0,-2 2-37 0,2 2-40 0,2 2-84 0,2-1-104 15,-2 1-80-15,4 1-67 0,0 0-36 0,1 0-20 0</inkml:trace>
  <inkml:trace contextRef="#ctx0" brushRef="#br0" timeOffset="730166.7236">6984 14722 272 0,'-1'-5'562'0,"-1"0"12"0,-1-2 10 0,3 3-92 16,-2 1-146-16,2 0-96 0,-1-1-74 0,1 2-45 0,0 1-34 0,0 1-19 15,0 0-9-15,0 0-10 0,0 1-9 0,1 1-7 0,-1 5-10 16,2-2-9-16,-2 4-6 0,3-1-3 0,-1 3 0 0,-1 4 1 0,1 2 6 16,1 0 5-16,1 5 5 0,-1-1 7 0,1 1 3 0,-1 3 3 0,0 1 0 15,-1 3-1-15,1-1-1 0,0 3-2 0,1 1-3 0,-3 0-3 16,1 3-5-16,1-1-3 0,-1 2-3 0,0-2-3 0,0 4-1 0,-2-2-1 15,2 1-2-15,-1-1 0 0,-1 0-2 0,0 0-3 0,0-1-2 16,0 1-2-16,0-2-1 0,0 0-3 0,0-3 0 0,0-2-3 0,-1 0 0 16,-1 0-2-16,2-4-1 0,-2-1-3 0,2 0 1 0,-2-2-1 0,0-3 1 15,-1-3 1-15,1 1 3 0,1-4 3 0,-3-3 1 0,3 2 5 16,-1-4 2-16,-1 0 4 0,0-2 3 0,-2-2 2 0,1 1 3 0,-1-1 0 16,-3-1 3-16,1-1-1 0,-5 1 0 0,1-3-2 0,0 0 0 0,-5 0-2 15,0 0-3-15,-1 0-2 0,-4-2-2 0,-1 1-5 0,-2 1-3 0,-3-2-3 16,-1 0-5-16,-4 2-2 0,-4-1-5 0,1 1-3 0,-6 0-4 15,-3 0 1-15,-2 0 1 0,-3 1 1 0,-3-1 3 0,0 4 1 0,-2-3 1 16,-3 1 3-16,-3 1 2 0,1 0 2 0,-1-1 2 0,0 1 4 16,-1 1 3-16,-1-1 2 0,0-1 2 0,2 1-1 0,0-2-2 0,0 0-2 15,3 2-2-15,-1-3-2 0,1 2-2 0,2-2 0 0,4 0-2 16,-3 0 3-16,2-2 4 0,0 2 2 0,3-3 3 0,0 2 3 0,1-3 1 16,1 2 3-16,-2 0 3 0,3-1 1 0,-1-2 2 0,1 3-1 0,-3-4 0 15,3 3 1-15,-3-1-2 0,-1 0-2 0,2 0-5 0,-2 1-3 0,2 1-3 16,-4-1-3-16,2 0-4 0,0 0-4 0,-2 2-4 0,2 0-2 15,1-1-3-15,0 0-2 0,0 1-3 0,3 1-3 0,2 0-1 0,1 0-2 0,2 0 1 16,0 0 1-16,3 0-1 0,1 0 2 0,3 0 2 0,0 1 2 16,1 1 0-16,5-2 4 0,-1 2 1 0,4-1 3 0,2-1 3 0,-1 0 4 15,6 0 4-15,-1 0 1 0,3 0 2 0,2 0 2 0,3 0 2 0,-1 0 2 16,2 0 1-16,4-1 3 0,-1-1 1 0,0 2 0 0,2-2 1 0,0 1 1 16,2-1-2-16,0 2 0 0,-1-2-2 0,1-1-1 0,-1-1-1 15,1 0-3-15,1 0-2 0,-1 0-2 0,0-1-4 0,0 1-5 0,-1-3-5 16,1 2-3-16,0-2-3 0,0 1 0 0,-2-2-3 0,2 1 0 0,0-3 0 15,0 2-2-15,-2-1-4 0,3 0 0 0,-1-4-3 0,0 2-1 0,0 0-1 16,-2 0 1-16,2-4 3 0,2 2-2 0,-1-2-1 0,-1 0-1 16,1-2-2-16,2-2-2 0,0 0 0 0,0-1-2 0,0 0-1 0,0-4 1 15,2 1-2-15,1-2-3 0,-1-2-5 0,1 1-4 0,0-3-6 0,1 1-5 16,1-2-2-16,-2 1-7 0,2-2-5 0,-2-1-5 0,2 2-4 16,0-1-2-16,1 1 0 0,0 0 0 0,-2 0 1 0,0 1 3 0,0 1 5 15,-1 0 4-15,0 2 6 0,1-1 5 0,-1 3 8 0,-1 0 8 0,1 0 10 16,-1-1 9-16,0 4 8 0,-1 1 8 0,-1 1 9 0,2-1 6 0,-1 2 5 15,1 0 8-15,-2 4 10 0,2-3 6 0,-1 4 4 0,-1 1 5 16,2 0 6-16,-2 2 3 0,1 1 1 0,-1 2-1 0,2-1 0 0,-2 1-3 16,0 2-5-16,0 0-5 0,0 1-4 0,0 1-7 0,0-1-9 0,3 3-5 15,-2 0-6-15,-1-1-7 0,0 2-7 0,0 0-7 0,0 0-9 16,0 0-3-16,2 0-4 0,1 2-1 0,-1-2-3 0,1 2 2 0,0 0 0 16,0 0 0-16,2 1 2 0,0-1 1 0,3 3 2 0,-2-2 3 15,0 1 3-15,2 3 5 0,3-2 7 0,-1 0 2 0,1 0 3 0,3 1 4 16,1 0 5-16,3 0 4 0,-2 0 2 0,6-2 5 0,0 0 5 0,4 1 2 15,0-1 2-15,6 1 3 0,1-2 2 0,2-1 1 0,3-2 0 0,6 1-1 16,1-1 1-16,5-1-4 0,1 1-4 0,4-2-4 0,2-1-7 16,3 0-8-16,0-1-14 0,2 2-9 0,4 1-10 0,-1-3-8 15,1 2-5-15,1 0-8 0,-1 1-5 0,1-1-6 0,-1 1-4 0,2 1-5 16,-2 0-5-16,-1 0-2 0,1 1-3 0,-1 1 3 0,-1-2 5 16,-3 3 6-16,-1-1 6 0,-1 2 3 0,-4-1 1 0,0 1 2 0,-3 1 6 15,-4 0 3-15,-1 2 2 0,-4-1 5 0,-1 1 6 0,-4-1 4 0,-1 3 4 16,-2-1 3-16,-2-1 2 0,-3 1 2 0,0-1 1 0,-1 1 3 15,-3 1 2-15,0-1 0 0,-3-1 2 0,1-1 1 0,-2 1 3 16,2-1 1-16,-2 0 2 0,-1-1 1 0,-1 1 1 0,2-3 3 0,-3 1 1 16,3-1 1-16,-3 0 1 0,2-1 1 0,-2-1 0 0,0-1 1 0,0 0 2 15,0 0-2-15,1 0 0 0,-4 0 0 0,3-1-2 0,-1-1 0 16,-1 2 0-16,-1-1 0 0,1-1 1 0,-4-1 3 0,4 3 1 0,-4-2 4 16,-1 0 4-16,1 2 3 0,-4 0 4 0,-1-2 3 0,0 2 4 15,0-1 6-15,0 1 5 0,-3-2 5 0,-2 0 3 0,0 2 4 0,0 0 4 0,-1 0 2 16,0 0 1-16,-2 0 1 0,0 0 0 0,0 0 1 0,0 0-3 15,0 0-1-15,0 0-3 0,0 0-5 0,0 0-6 0,0 0-7 0,0 0-4 16,0 0-8-16,0 0-6 0,0 0-7 0,0 0-8 0,0 0-14 16,-2 0-19-16,2 4-26 0,-2-3-34 0,2 1-48 0,-1 2-58 0,1-1-113 15,0 0-138-15,0 1-75 0,0-1-45 0,1 2-23 0,-1-1-13 16</inkml:trace>
  <inkml:trace contextRef="#ctx0" brushRef="#br0" timeOffset="731133.3855">8143 15313 456 0,'0'-5'536'0,"-1"1"8"0,-1 1-59 0,2-2-94 0,-2 3-75 16,2-1-65-16,-1 3-49 0,-1-3-40 0,2 3-25 0,0 0-15 0,0 0-13 15,0 0-10-15,0 0-15 0,0 0-14 0,0 0-18 0,0 0-17 16,0 0-15-16,0 0-13 0,0 0-12 0,-1 0-6 0,-1 3-5 0,2 0 0 16,-2-1 1-16,2 3-1 0,-1-1 2 0,-1 3 3 0,-1-1 1 0,1 1 2 15,-2 2 4-15,1 0 1 0,0 2 6 0,-1-2 2 0,1 3 3 16,0 0 2-16,1-1 2 0,-1 0 0 0,0 0 0 0,0-1-2 16,0 1-1-16,1-1-1 0,-1 0 0 0,2-1-1 0,-1-2 0 0,0 0-1 0,2 1 0 15,-1-2 1-15,1 0 0 0,0 0 0 0,0-3 1 0,0 0 0 16,0 1 1-16,0-1 2 0,1-2 2 0,-1 1 0 0,2 0 3 0,1-1 2 15,-1-1 2-15,1 0 3 0,1 0 2 0,1 0 0 0,1 0 0 16,1 0-1-16,4 0-2 0,0-1-1 0,0-1-2 0,1 2-2 0,1-2-4 16,3 1-1-16,0 1-3 0,1-2-4 0,-1 1-4 0,1 1-3 15,-2 0-4-15,2 0-3 0,-2 0-1 0,0 1-1 0,-2 1-2 0,1 1 0 16,0 0-2-16,-3-2 0 0,0 5-1 0,-3-4 0 0,3 5 0 0,-4-2 2 16,-1-2 0-16,-1 3 2 0,-2 0 1 0,0-1 2 0,-1 2 2 15,-1 1 2-15,-2-2 3 0,-1 1 3 0,-1-1 3 0,-2 2 2 0,-3 0 2 16,0-1 2-16,-3 0-1 0,-2 2-2 0,0-1-6 0,-4-1-8 15,0 1-9-15,1-3-15 0,-6 3-16 0,2-4-22 0,-4 1-24 0,3 0-27 16,-2-3-37-16,-1 3-41 0,1-5-64 0,0 0-73 0,1 0-77 0,0-2-76 16,1-3-43-16,1 0-28 0,-1 0-8 0</inkml:trace>
  <inkml:trace contextRef="#ctx0" brushRef="#br0" timeOffset="731299.5263">7955 15312 502 0,'3'-7'593'15,"0"3"9"-15,1 1-7 0,0-1-14 0,-1 1-109 0,0-2-153 0,-1 1-95 16,3 1-66-16,0-2-40 0,-1 1-27 0,6 1-16 0,-2-2-12 0,0 2-13 16,1-1-14-16,5 1-20 0,-2-1-24 0,1 1-24 0,4-1-27 15,-2 1-26-15,1 2-28 0,3-3-28 0,-1 1-31 0,0 2-38 0,1-2-44 16,-1 2-51-16,1-1-55 0,-3 0-69 0,-1 1-74 0,1 1-37 16,-3-1-18-16,-2 1 0 0</inkml:trace>
  <inkml:trace contextRef="#ctx0" brushRef="#br0" timeOffset="731616.8756">7772 15295 319 0,'-10'-4'519'0,"2"1"13"0,2 0-43 16,1 0-71-16,2 0-84 0,0 0-89 0,0 1-56 0,1 1-37 15,0-1-23-15,2 1-13 0,0 1-12 0,0 0-10 0,0 0-12 0,0 0-12 16,0 0-16-16,0 0-18 0,0 1-14 0,2 1-11 0,0 1-7 15,-1 0-3-15,2 1-2 0,-1 1-1 0,1 2 1 0,2 2 3 0,-2 0 2 16,3 3 7-16,-3-1 3 0,2 2 5 0,-2 4 6 0,2-3 5 0,0 6 3 16,-2-2 0-16,-1 2-4 0,2 4-2 0,-2-2-2 0,-1 2-2 15,-1 1-1-15,0 0-2 0,0 0-3 0,0 0-4 0,0 3-1 0,0-1-5 16,-1-2 0-16,-1 0-1 0,2 0-1 0,-3 0 0 0,3-2-3 0,0-3-3 16,0 0-5-16,0-1-5 0,3-5-7 0,-3 0-9 0,2-2-7 15,-1-3-7-15,1-2-12 0,1 0-15 0,0-3-16 0,2-3-17 16,-2-2-15-16,2-3-13 0,4 0-10 0,-4-5-8 0,3-1-13 0,-1-4-15 15,2 0-26-15,-1-5-29 0,0 0-58 0,0-5-71 0,-1 2-51 0,-2-6-37 16,0 1-21-16,-2-3-9 0</inkml:trace>
  <inkml:trace contextRef="#ctx0" brushRef="#br0" timeOffset="732016.7529">7868 15040 11 0,'0'-15'547'0,"-1"2"11"0,-1 1 9 0,2 0-45 0,0 4-74 15,0 1-95-15,2-1-112 0,-1 2-66 0,1 2-46 0,1 1-28 0,3 1-17 16,0-3-11-16,4 5-6 0,1-2-8 0,5 0-10 0,1 2-8 15,5 0-11-15,2 2-7 0,4 0-8 0,2-2-3 0,2 5-3 0,3-3-1 16,3 1-3-16,1 1 0 0,1 2-1 0,0-1-2 0,0 1 0 0,0 1-2 16,0-2-2-16,0 3 0 0,-2 0-2 0,1 0-1 0,-3 0 2 15,-1-3-1-15,-3 1 1 0,0 1 0 0,-3 0 2 0,-5 0-1 16,-1-1 4-16,-1-1 0 0,-4 2 2 0,-1-1 3 0,-2-2 4 0,-1 3 5 16,-3-3 5-16,-2 2 5 0,-1 0 6 0,0 0 4 0,-2 0 5 0,-1 2 7 15,1 1 2-15,-3 0 5 0,1 0 4 0,-3 2 2 0,2 0 3 16,-3 3-1-16,2 1-1 0,-2 0-3 0,2 2-2 0,-1 2-5 0,-1-1-4 15,2 3-6-15,-2 0-3 0,1 1-7 0,1 1-4 0,1 0-4 16,2 2-4-16,-1 0-3 0,0 0-3 0,0 3-3 0,1-1-2 0,0 0-2 16,3-2-2-16,-2 4-1 0,0-2-3 0,-1 0-2 0,0-1-2 15,1 3 2-15,-1-5 0 0,-2 3 2 0,-1-3-1 0,-1 0 1 0,-1-2 1 16,0 0-1-16,0-3 0 0,-3 0 1 0,1-1 3 0,-2-1 1 16,-2-1 3-16,-1-3 1 0,-2-2 3 0,-1 2-2 0,-2-3-1 0,-1-1 0 15,-4 1 2-15,-1-3 0 0,-2 0 1 0,-2-1 2 0,-4-1 1 0,2 1-2 16,-3-4 0-16,-3 3-7 0,0-3-11 0,-1 1-11 0,-3 0-16 0,0-3-17 15,-2 1-20-15,-1-1-25 0,-1 0-31 0,-3 0-36 0,0-1-38 16,0 1-60-16,-1-3-72 0,0 3-105 0,-1 0-124 0,3-3-64 0,0 3-31 16,0-2-11-16,3 1 2 0</inkml:trace>
  <inkml:trace contextRef="#ctx0" brushRef="#br0" timeOffset="733199.6447">9766 15080 324 0,'0'3'502'0,"0"1"4"0,0-1 1 0,0 2-80 0,0 2-123 0,-1 2-97 0,-1 1-82 0,2 3-47 0,-2 3-29 15,-2 0-11-15,3 5-3 0,-3 1 2 0,1 2 4 0,0 2 3 0,-2 3 2 16,2 1-3-16,-2 1-7 0,2 3-6 0,-5-2-6 0,3 2-5 16,1 1-3-16,-1 0-5 0,0-2-4 0,-1 1-3 0,1 0-2 0,0 0 1 15,-1-1 0-15,1-2 1 0,2-1 1 0,-3 0-3 0,4-2-1 16,-1-1-6-16,0-3-7 0,1-2-9 0,2-2-9 0,-1-1-13 0,1-3-14 16,0-2-19-16,1-2-21 0,1-2-23 0,1-2-26 0,0-3-38 0,3-1-43 15,-1-3-59-15,2-1-67 0,-1-1-53 0,2-3-45 0,1-1-26 16</inkml:trace>
  <inkml:trace contextRef="#ctx0" brushRef="#br0" timeOffset="733750.294">9782 15112 162 0,'2'-12'536'0,"0"2"1"0,-1 0-2 15,3 1 1-15,0 1-117 0,0 2-172 0,1 0-100 0,5 0-60 0,1 1-38 16,0 1-26-16,6-1-12 0,4 2-6 0,1 0-2 0,6 0 0 0,4 1-2 15,5 0-3-15,2 0-1 0,8 2-3 0,4 0-1 0,4 0-3 16,2 0-3-16,9 2-4 0,1 0-3 0,4-2-2 0,6 2-6 0,1 1-6 16,7-1-2-16,1-1 2 0,2 2-4 0,4 0 0 0,1 0-2 15,2 0-4-15,3 2-3 0,0-2-5 0,3 1-7 0,0 1-7 0,3-3-7 16,-4 2-5-16,1-1 3 0,-1 0 5 0,-1-1 3 0,-4 2-1 16,-1-1 3-16,-4-2 5 0,-4 0 5 0,-3 2 6 0,-2 0 9 0,-6-2 11 0,-2 0 17 15,-5 1 18-15,-3-1 20 0,-3-1 17 0,-4 2 13 0,-4 0 9 16,-4-2 7-16,-7 0 6 0,-1 0 6 0,-5 0 6 0,-6 0 5 15,-2 0 3-15,-4 0 1 0,-6 0-1 0,0 0-5 0,-4 0-5 0,-3 2-7 16,-1-2-8-16,-3 0-11 0,1 3-10 0,-4-3-10 0,-2 0-7 0,2 2-3 16,-2-1-3-16,-1 2-1 0,1 0-2 0,-1 0-1 0,-2 3 1 15,2 2-2-15,0-1 1 0,-2 1 2 0,2 5 0 0,-1-1 2 0,-1 3 2 16,0 0 0-16,0 2 0 0,0 3-3 0,0-1-5 0,0 2-2 0,2 1-5 16,-2 3-1-16,2-3-3 0,-1 2 0 0,1 1-2 0,-1-1-2 15,1 2-2-15,0 1 0 0,-1 0-3 0,3-1 0 0,-3 3-3 0,1-3-3 16,-1 2 0-16,1 0-4 0,2 0-1 0,-2-1 1 0,-1-1 0 15,-1 2 1-15,2 1 3 0,-2-4 1 0,0 3 0 0,0-1 4 0,0-1 1 16,-2-1 4-16,1 1 4 0,-3-2 4 0,0-2 3 0,1 3 4 16,-2-5 6-16,0 3 3 0,-1-3-1 0,-3-1 0 0,2-1 1 0,-2 0 0 15,-1-3 1-15,-4 2-1 0,1-4 1 0,-1 0-1 0,-3 1-3 0,-2-4-1 16,-1 3-1-16,0-4-2 0,-5 1-3 0,2-2-2 0,-6 0-2 16,-1 0-4-16,0-2-7 0,-5-2-3 0,0 1-8 0,-3-4-5 0,-2 2-8 15,-3-3-3-15,-3 0-3 0,-2 0-2 0,-4-3-2 0,-1 2-4 16,-6-4-4-16,-2 1-4 0,-4-2-6 0,-5 0-8 0,-1-2-9 0,-7 1-13 15,-5-1-12-15,-6-1-15 0,-4 1-14 0,-3-1-20 0,-3 1-24 0,-5-2-27 16,-2 2-28-16,-3 0-48 0,-2 0-59 0,-4 1-74 0,-2-2-79 0,0 1-44 16,-3 3-25-16</inkml:trace>
  <inkml:trace contextRef="#ctx0" brushRef="#br0" timeOffset="734368.2897">10179 15313 504 0,'0'-1'554'0,"2"-3"4"0,-1 4 4 0,-1-3-101 0,0 3-152 0,0 0-98 0,0 0-76 0,0 0-47 0,0 0-32 15,0 0-19-15,-1 0-10 0,-1 3-6 0,1 1-4 0,-3-1-4 16,1 2-5-16,-2 0-4 0,0 3-7 0,-1 1-2 0,-2 0-4 0,0 3 1 0,-1 0 0 15,-4 0 4-15,4 1 1 0,-3 2 3 0,0-1 0 0,1 1 0 16,0-1 1-16,0-2-2 0,3 1 0 0,-3-1 0 0,3-2-1 0,0 1 1 16,3-4 1-16,0 0 1 0,0 1 0 0,1-3 2 0,1 0 2 0,0-1 2 15,1-1 0-15,1 0 2 0,-1-2 2 0,2 1-1 0,0-2 1 16,0 0-1-16,0 0-1 0,2 1 0 0,-1-1 0 0,4 0 0 0,-2 0 1 16,3 0-2-16,1 0-2 0,1-1-3 0,1-1-4 0,4 2-5 15,-2-1-4-15,4 1-7 0,3-2-5 0,-1 1-10 0,1 1-8 0,2-2-14 16,1 1-16-16,0 1-20 0,-1-2-24 0,2 2-23 0,-3 0-25 0,3 0-28 15,-3 0-32-15,-1 0-33 0,-1 0-36 0,-1 0-54 0,0 2-60 16,-4-1-25-16,1 1-10 0</inkml:trace>
  <inkml:trace contextRef="#ctx0" brushRef="#br0" timeOffset="734566.8089">10337 15487 5 0,'-8'-7'445'0,"0"-3"-22"0,2 3-40 0,-1-1-55 0,0 1-64 15,2 0-33-15,0-1-21 0,0 2-15 0,2 0-14 0,0 2-9 0,0-1-7 16,0 1-8-16,1 1-12 0,1 0-14 0,-1 1-15 0,2 0-18 0,0 2-19 15,0 0-20-15,0 0-16 0,0 0-17 0,0 0-16 0,2 2-10 16,-1-2-8-16,1 3-6 0,2 0-5 0,-2 3-3 0,1-1 0 0,0 4-1 16,-1 0 3-16,3 0 3 0,-2 2 5 0,2 2 4 0,1 2 7 0,-3 0 4 15,0 3 4-15,0-1 1 0,-1 2 0 0,1 2-5 0,-1 0-6 16,-1 0-13-16,-1 1-16 0,2 1-24 0,-2 0-29 0,0 2-32 0,0-2-33 16,-2 4-68-16,2-3-86 0,0-1-89 0,0 1-89 0,0-1-49 15,0-1-30-15,2-1-9 0</inkml:trace>
  <inkml:trace contextRef="#ctx0" brushRef="#br0" timeOffset="734778.9245">11085 15595 182 0,'3'0'619'0,"0"3"-7"16,-1-2-7-16,-1 1-8 0,2 1-10 0,-3-2-134 0,2 5-201 15,-2-4-121-15,0 5-79 0,0-2-42 0,0 3-22 0,0-1-7 0,-2 4 0 16,2-1-1-16,-3 2 4 0,3 1-7 0,-1 1-6 0,-1-1-17 0,1 3-21 16,-1 0-26-16,0 1-31 0,-1 1-43 0,3-3-53 0,0 3-94 15,0-2-115-15,2 0-74 0,-1-2-52 0,1 0-25 0,1-1-12 16</inkml:trace>
  <inkml:trace contextRef="#ctx0" brushRef="#br0" timeOffset="735216.2847">11467 15398 34 0,'0'-8'633'0,"2"1"3"0,-1 0 8 0,-1 1 4 0,2-1 2 16,-1 1-122-16,1 0-187 0,-2 1-116 0,3 1-84 0,-1 0-47 15,0 2-36-15,-1-1-18 0,2 1-12 0,2 1-9 0,-1-1-4 0,1 1-10 16,2 1-9-16,-1 0-10 0,3 1-8 0,-1 1-9 0,0-1-6 0,5 2-3 15,-4 0-3-15,1 0 0 0,2 2 3 0,-2-2 1 0,0 3 3 16,-2-2 2-16,1 1-1 0,-3 2 1 0,1-1 0 0,-1 1 2 0,0-2 0 16,-3 2 4-16,0 0 4 0,-1 0 4 0,0 1 3 0,-1-1 4 15,-1 1 1-15,-1 1 3 0,-1-2 2 0,0 0 0 0,1 1 1 0,-2 2 1 16,-1-2 0-16,0 1 1 0,2-1 0 0,-2-1 1 0,0 1-1 0,3-1 2 16,-1 2 0-16,1-1 0 0,-1-2-1 0,2 1 2 0,0-1 0 15,2 0 0-15,-1 2 1 0,2-2-2 0,-1 0-3 0,4 0-1 0,0-3-5 16,-1 4-1-16,2-1-4 0,-1 1-2 0,2-2 0 0,1 2-1 15,1-3-2-15,-2 2-2 0,1-1-1 0,-1 2-2 0,0-1-1 0,0-1 1 16,-2 2 2-16,0-1 3 0,-1-2 3 0,0 1 4 0,-2 0 5 0,-1 0 7 16,-2 0 7-16,0 2 5 0,0-4 5 0,-3 3 5 0,-2-2 2 15,0 3 4-15,-1-1 1 0,-5-1 1 0,1 2 2 0,-1-1 1 0,-3-2-2 16,-2 1-1-16,2 0-2 0,-2-1-7 0,0 0-10 0,0 0-16 16,-1 1-18-16,0-3-27 0,3-1-28 0,-2 1-44 0,3 0-51 0,3-2-105 15,1-2-134-15,1 2-81 0,2-3-56 0,1 1-26 0,3-3-13 16,2-2-5-16</inkml:trace>
  <inkml:trace contextRef="#ctx0" brushRef="#br0" timeOffset="735388.6731">12076 15726 155 0,'6'3'598'0,"0"-1"5"0,-1 2 6 15,0-3-12-15,-1 1-17 0,-2 1-126 0,1 0-178 0,0-2-104 0,1 2-65 16,-1 2-35-16,0-2-19 0,0 3-8 0,2-2-4 0,-2 3-4 15,0-2-3-15,-1 3-11 0,-1 1-15 0,2 0-16 0,-1 3-16 0,0-2-23 16,-1 2-29-16,-1 2-34 0,2-1-37 0,-2 1-59 0,2-2-69 0,-1 3-97 16,-1-1-114-16,3-1-66 0,-1-1-42 0,2-1-17 0,-1-1-5 15</inkml:trace>
  <inkml:trace contextRef="#ctx0" brushRef="#br0" timeOffset="735637.0995">12868 15413 163 0,'3'-7'635'0,"0"1"1"0,-1 1-2 0,1 0 2 16,-2 2 0-16,1-1-127 0,0 1-187 0,-1 2-118 0,-1 0-84 15,0 1-48-15,5 1-31 0,-4 0-16 0,1 5-5 0,-1-1-4 0,1 4 2 16,1-1 0-16,-1 4-1 0,1 0 0 0,-1 4-1 0,-1-1-1 15,2 5 0-15,-1-2-2 0,-2 4-7 0,2 0-12 0,-2 0-18 0,0 2-25 16,-2 1-30-16,0 2-39 0,-1 0-44 0,0 1-75 0,-2 0-89 0,0 2-102 16,-1 1-111-16,-2 1-59 0,-1-1-34 0,-1-2-15 0,-1 0-2 15</inkml:trace>
  <inkml:trace contextRef="#ctx0" brushRef="#br0" timeOffset="737167.9203">5642 14470 48 0,'-12'-6'116'0,"2"1"-4"0,2 0 4 0,-1-1 6 0,-2 1 4 0,1 1 3 0,2-1 0 16,-2 2 0-16,0-1-8 0,0 2-8 0,0-3-6 0,0 2-6 0,0-1-4 15,-2 3-4-15,2-3-4 0,1 4-5 0,-2-3-6 0,0 1-8 16,1 2-7-16,-2-2-6 0,0 2-4 0,0-1-3 0,1 1-1 15,-2 0-2-15,1 0-3 0,-1 0-4 0,0 1-2 0,-1-1-4 0,0 2-2 16,1-1-4-16,-1 0-3 0,-2 2-2 0,2 1-2 0,-2 1-2 16,2-2-1-16,-2 2 0 0,1 0-1 0,-2 2-2 0,2-1 0 0,0 2-1 15,-2 0-3-15,3 3-1 0,-2-1-2 0,0 2 0 0,2 1 0 16,0-1-1-16,-2 3 1 0,2 1-1 0,-2-1-1 0,3 3-2 0,0 2 2 16,-1 0 2-16,3 2 2 0,-1 0 1 0,2 1 1 0,0 1 2 15,0-2 1-15,2 3-1 0,0 3 2 0,1-3-1 0,0 2-1 0,2 2 0 0,0-1 0 16,2 2 2-16,-2-1-2 0,3 0-4 0,1 0-1 0,1 3-1 15,0-1-2-15,1-1 0 0,1 2-2 0,3-2 2 0,-2 0-1 0,2 1-1 16,0-2 1-16,2 1-1 0,0-2 2 0,1-1 0 0,0 0 1 0,2 1 1 16,0-3 1-16,1 0 0 0,3 0 0 0,-2-3 0 0,2-1 1 15,-2 1 0-15,4-1 2 0,-2 0 1 0,2 0 2 0,2-2 0 0,-1-2 1 16,-1 1 0-16,3 0 0 0,-2-3-1 0,2 2 1 0,0-4 0 16,0 2 1-16,0-3 1 0,3 1 1 0,-3-1 2 0,3-2 1 0,-1-3-2 15,-2 1 0-15,5-1 2 0,-2-3-2 0,1 1-1 0,1-3-1 0,0 1-2 16,1-3-2-16,0-3 0 0,0 0-5 0,2-1-4 0,0-1-3 15,-3-3-8-15,1 1-1 0,2-2-1 0,-2-2-1 0,-1 1-2 16,-1-2-1-16,0-1 0 0,-1 0 2 0,-2 0 2 0,-2-2 2 0,1 1 2 0,-3-2 3 16,0 1 2-16,-2 0 5 0,-2-2 4 0,0 0 5 0,-3 0 2 15,0 0 5-15,-2 0 7 0,-1-2 4 0,-1 0 1 0,0-1-1 0,-1 1 0 16,-2-3 0-16,-1 2-1 0,-1-3 2 0,-1 0 2 0,-1 0-1 16,0-3-1-16,-2 0-3 0,1 0-2 0,0-3-5 0,-2 2-6 15,0-3-3-15,-1 0-1 0,-3 0-1 0,2-1-3 0,-1-2-3 0,-1-2-4 0,-2 2 0 16,-2-1 3-16,1 0-2 0,-1-3 0 0,-4 3-2 0,0-1-1 15,0 1-2-15,-4-1-2 0,-1 2-4 0,-1-1-2 0,-1 2-3 16,-4 1-4-16,1 1-7 0,0 2-9 0,-3-1-18 0,-2 3-22 0,2 3-28 16,0 1-30-16,-3 1-39 0,3 3-44 0,-3 4-64 0,1 1-76 15,-1 4-74-15,0 2-75 0,0 3-40 0,-2 4-22 0,0 2-5 16</inkml:trace>
  <inkml:trace contextRef="#ctx0" brushRef="#br0" timeOffset="738383.7622">11693 14991 307 0,'-16'-9'435'0,"2"-2"-66"0,0 2-101 0,-2 0-75 0,2 1-59 0,-2 1-34 0,3-1-21 0,-1 1-10 16,0 0-6-16,3 4-3 0,-3-3 0 0,2 3-4 0,-1 0-4 15,1 0-4-15,0 0-4 0,2 3-5 0,-1 0-8 0,0 0-2 0,0 0-3 16,1 3 2-16,0 0 3 0,-2 0 4 0,1 2 3 0,-1-1 5 0,-1 4 5 16,-1 0 4-16,3 1 4 0,-2 0 2 0,-1 3 3 0,-1 0 1 0,0 1 1 15,0 4 0-15,-2-2 0 0,3 3-1 0,-3 2-1 0,2-1-4 16,-2 3-3-16,1 1-3 0,2 0-4 0,-2 4-3 0,2-2-4 0,1 2-4 15,-1 3-4-15,1-4-6 0,1 2-4 0,2-1-3 0,2 2-3 16,-1-2-2-16,-1-1-3 0,4 2-2 0,1-3 0 0,2-1-2 0,-1 2-2 16,2-2 0-16,1-1-2 0,1 2 0 0,0-1 0 0,1-2-1 15,1 0 1-15,2 1 1 0,-1-2-1 0,2 2 2 0,1-2 0 0,3 0 2 16,0-2 3-16,0 2 1 0,1 0 3 0,1-2 2 0,0-1 2 16,2 0 0-16,1 2 1 0,0-3 1 0,2-1 0 0,-2 1 2 0,5-2 1 15,-2 2 2-15,-1-2 1 0,5-3 1 0,-4 1 0 0,5-1 0 0,-1-1 0 16,0 1 0-16,1-2 0 0,1-1 1 0,-1 0 0 0,1-2 0 15,0 1 1-15,1-1 0 0,-1 1-1 0,0-4-2 0,-1 2-4 0,0-3-3 16,1 1-2-16,-2-1-1 0,0-1-2 0,-1 0-1 0,0-1-2 0,0-1 0 16,-1-1-1-16,0-1 1 0,0 0-2 0,-2-3 0 0,2 0-2 15,0-1 1-15,-1-1 2 0,0 0 3 0,-2-3 1 0,2 0 3 0,-1-1 2 16,-1-3 2-16,-1-2-2 0,0 0 1 0,0-3 3 0,-3 0 1 0,-1-2 2 16,0-3 0-16,-2 1 1 0,-1-4-1 0,1 1-1 0,-4-3-5 15,0-1-4-15,0-1-8 0,-3-1-11 0,-1-3-5 0,-1 1-6 0,-1-2-8 16,-3 1-5-16,1-3-5 0,-3 1-8 0,-2-1-7 0,-1 1-10 0,-3 2-15 15,-2-1-16-15,0 1-20 0,-5 3-21 0,-3 0-25 0,-2 2-28 16,-3 2-41-16,-4 2-53 0,-4 0-95 0,-4 3-119 0,-3 2-64 0,-5 4-41 16,-2 2-14-16,-5 1-2 0</inkml:trace>
  <inkml:trace contextRef="#ctx0" brushRef="#br0" timeOffset="748315.897">12464 5238 76 0,'-9'-10'158'0,"0"-5"-54"0,1 3-23 0,-5 1-8 0,2-3-3 0,1 1 0 0,-2 0 0 0,1-1-2 16,-2 2 1-16,2-3 1 0,0-1-4 0,-3 2-4 0,1 1-7 15,-1-2-7-15,1 0-6 0,-2 1-6 0,0-1-5 0,-4-1-2 0,3 3-6 16,-2-2-4-16,0 0-1 0,-3 2-1 0,-2-2-1 0,-1 1-3 0,0-1 0 16,-3 0-1-16,-1 2 1 0,-2 0-2 0,-2-1 0 0,-1 2 0 15,0-1-1-15,-3 2-1 0,-1-1-3 0,1 2-3 0,-1-2-1 16,-2 4-5-16,1-1-1 0,-1 0-2 0,-1 1-1 0,1 2 2 0,-1-2-2 16,0 3 1-16,-2 0 2 0,4 2 1 0,-2-2 1 0,-2 1 1 15,2 3 4-15,-1-1 1 0,-1 0 3 0,0 2 2 0,-2 0 3 16,2 2 3-16,-1 0 3 0,-3-1 3 0,3 3 2 0,-2 1 1 0,0-2 2 15,-1 2 1-15,0 0 1 0,1 3 2 0,0 0 0 0,-2 1-1 16,4-2 1-16,-2 4-2 0,0-1-1 0,1 1-3 0,1 2-3 0,2 1-4 16,-1-2-3-16,2 3 0 0,0-1-1 0,1 2 0 0,4-1-1 15,-1 0 1-15,1 2 2 0,0 0 1 0,3-2 1 0,1 1 1 0,-1 1 1 16,0 0 1-16,1 1 0 0,1-2 2 0,1 1-2 0,1 0-2 16,1 2-1-16,-1 0-4 0,1-1-1 0,0 1-5 0,2 0-2 15,1 2-4-15,0 0-3 0,1 0-2 0,1 1-1 0,-2 1-3 0,5 0-1 16,-2 2 2-16,1-2 2 0,2 4-1 0,1-2 3 0,1 2 3 0,-1 1 1 15,2-1 2-15,3 2 3 0,-1 0 3 0,1 0 2 0,4 0 2 16,0 1 3-16,0 0 3 0,2-1-1 0,1 2 0 0,2-1-1 0,1-1-1 16,2-1 0-16,0 0-3 0,2 2 0 0,1 0-1 0,0-1-1 15,3-1-2-15,1 0-1 0,-1 1-2 0,2 1-1 0,1-2 1 16,1 1-2-16,1 0 1 0,1 0-2 0,1-1-2 0,0 0-2 16,3-1-1-16,-2 1-1 0,3 1-2 0,1-2 0 0,-2 0-2 0,2-1-1 15,0-1-2-15,-1 1 0 0,4 1-3 0,-4-2 2 0,5-2 1 0,-1 4 2 16,0-2 2-16,1-2 3 0,1 3 3 0,2-3 1 0,-2 1 0 15,2 0 3-15,2 0 2 0,1 0 5 0,1-2 2 0,-1 1 4 0,2 0 3 16,0-2 2-16,2-1-1 0,-1 0 1 0,1 1 2 0,1-3 0 16,1 3 0-16,-1-3 2 0,2 0 2 0,1-1 1 0,0 0-2 15,1-1-3-15,1-1 0 0,2 0-4 0,-2-2-1 0,2 1-2 0,0-1-1 16,2 1-1-16,-1-2-4 0,-1-3-1 0,2 3-2 0,1-2-3 16,-2-1-1-16,0 0-2 0,1 0-3 0,0-1-1 0,-1-2-2 0,-1-1 0 15,2 0 0-15,-2-1 3 0,0-1 1 0,0 1 3 0,2-3 0 16,0 1 3-16,-1-1 1 0,-1-1 2 0,2-1 2 0,0-1 1 0,-1 1 1 15,1-3 3-15,-2 1 2 0,3-1 0 0,-1-2-1 0,0 2-1 16,0-4-3-16,1 2-1 0,-2-3-3 0,3 0-3 0,-3 2 0 0,2-4-3 16,-2 0-2-16,0 1-3 0,0-2 0 0,-3 0-3 0,2-2-2 15,-2 2-2-15,-1-3 0 0,-2 1-3 0,0-3 1 0,0 2-2 16,-3-2-3-16,-1 1-4 0,1 0-6 0,-2-4-1 0,-2 2-1 0,-1-1 1 16,0-1 2-16,1-1 3 0,-2 0 6 0,-1 0 3 0,-1-1 6 0,1-2 4 15,0 1 3-15,-3-1 6 0,1 1 4 0,-1-3 9 0,0 1 11 16,-2-1 10-16,0 0 5 0,-2 1 4 0,0-2 6 0,-1-1 3 15,0 0 0-15,-2 2 1 0,-2-3-1 0,-1-2 1 0,2 0-2 16,-3 0 0-16,-3-2 0 0,0-1-4 0,0 1-6 0,-2-4-6 0,-1 1-5 16,-3-3-7-16,-2 1-9 0,-2-5-9 0,-1 1-6 0,-5-1-10 15,-1-3-7-15,-3 0-4 0,-5-1 0 0,-1-1-7 0,-3-2-12 0,-8-2-11 16,-1 2-12-16,-2-1-21 0,-9-2-24 0,-4-3-47 0,-9-2-57 0,-3 0-99 16,-6-1-122-16,-7-1-70 0,-6 0-42 0,-4 0-28 0</inkml:trace>
  <inkml:trace contextRef="#ctx0" brushRef="#br0" timeOffset="755182.0376">7678 16771 421 0,'-3'-4'463'0,"-2"0"-37"0,2 1-57 0,-1 1-65 0,-1-3-70 0,2 1-47 0,-1 3-34 15,1-2-23-15,0-1-14 0,0 1-9 0,0 1-4 0,-2-1-1 0,2 1-1 16,0 0-3-16,0-1-5 0,1 1-6 0,-1 1-8 0,1 1-10 16,1-2-8-16,-1 2-8 0,2 0-8 0,0 0-7 0,0 0-6 0,-2 0-3 15,-1 2-2-15,2-2-3 0,-1 3-3 0,-2-1-2 0,-1 1 0 0,0-1-2 16,-1 5 0-16,-1 1 1 0,-2-1 2 0,-1 1 2 0,1 3 0 16,-4 3 3-16,2-1 1 0,0 2-2 0,0 2 0 0,-2-1-1 0,1 4-1 15,2 1 1-15,1-1 1 0,-2 1 2 0,1 4 0 0,2-1-1 16,2 0-2-16,0 1 0 0,1 1 1 0,2 0-2 0,1 1 1 0,2 1 0 15,2-1 1-15,1 0-1 0,2-2 2 0,4 2-1 0,-1-3-4 16,2 0-1-16,4 0-1 0,-1-2-2 0,2-3-1 0,3 0-3 0,1-1-5 16,1-4-5-16,1 0-5 0,1-1-6 0,1-3-4 0,-2-2-5 15,3-3-3-15,1-1-5 0,0-1-3 0,-1-5-3 0,1-1-3 0,-1-1-1 16,-2-4-2-16,3-1 0 0,-3-1 0 0,-1-2 2 0,1-2 2 0,-1-1 0 16,-4-3 1-16,2 0 2 0,-4-1-2 0,0-2 0 0,-4-2-2 15,2 1 0-15,-5-2 1 0,-2-2 1 0,-1 1 4 0,-2-2 2 0,-1 0 4 16,-2-1 1-16,0 0 3 0,-3 0 2 0,-2-1 5 0,0 2 4 15,-3-1 3-15,-1 1 7 0,-1 1 4 0,1 1 4 0,-4 1 3 0,2 0 0 16,-4 2 0-16,2 0-2 0,-2 3-1 0,-2 1-1 0,2 2-2 0,-2 0-3 16,0 3-1-16,1 1-5 0,-3 1 0 0,2 4-8 0,-1 1-10 15,-1 0-18-15,0 5-24 0,-1 1-25 0,2 1-27 0,1 3-35 0,-2 3-42 16,3 0-82-16,-2 2-101 0,3 3-79 0,-1 1-65 0,2 1-36 16,2 1-21-16</inkml:trace>
  <inkml:trace contextRef="#ctx0" brushRef="#br0" timeOffset="755516.6658">8649 16583 393 0,'-7'-7'519'0,"0"0"3"0,0 1 4 0,1 1-100 0,0 1-154 0,-1 1-90 0,-2 1-58 0,4 2-35 0,-1 2-23 0,-1 1-6 0,2-1-2 0,-4 5 4 15,3 0 7-15,-2 4 2 0,1 3 1 0,0-1-4 0,2 3-4 16,-1 4-3-16,-1 1-2 0,1 1-2 0,0 4-3 0,1-1-2 0,0 2-4 16,2 3-2-16,0-1-1 0,0 3-2 0,1 0-2 0,0 1-2 0,2 0-1 15,2 1 0-15,0 1 0 0,2 0-4 0,1 1 0 0,0-3-3 16,3 3-3-16,3-1-8 0,0-3-8 0,1 1-15 0,0-1-17 0,2-1-21 15,0-2-20-15,2-3-23 0,1 1-25 0,-2-2-25 0,2-4-25 0,2-2-28 16,-3-2-34-16,1-2-55 0,-1-5-66 0,1-1-77 0,1-3-84 16,-1-3-37-16,-2-3-15 0,2-3 2 0</inkml:trace>
  <inkml:trace contextRef="#ctx0" brushRef="#br0" timeOffset="755917.2315">8797 16927 345 0,'-6'-6'583'0,"0"0"-1"0,4 1-1 0,-1 0-2 0,0 0-115 16,1 3-174-16,1-1-105 0,-1-1-74 0,2 4-46 0,0 0-34 0,0 0-17 15,0 0-8-15,2 2-5 0,-1 0-2 0,3 1-1 0,-1 4-1 0,0-2-1 16,3 3-2-16,0 0-2 0,-1 4-1 0,0-2 1 0,1 3 4 16,0 3 3-16,-1-1 4 0,0 1 3 0,-2 2-1 0,2-1 2 0,-2 0 0 15,0 2 2-15,-1-2 0 0,-2 2 2 0,0-1 2 0,0-2 2 16,0 1 4-16,0-2 3 0,-2-1 1 0,2-1 4 0,-1-3 6 0,-1 1 6 15,1-2 9-15,-3-2 6 0,4 1 8 0,-1-3 8 0,-1-2 9 16,2 1 3-16,-1-3 2 0,-1-1-3 0,2-1-6 0,-2-3-8 0,2 1-8 16,-1-2-12-16,-1-3-11 0,2-1-13 0,2-1-15 0,-1-4-16 0,1 0-15 15,1-1-14-15,0 1-12 0,4-3-9 0,-1 1-1 0,2 0-2 16,0-1 2-16,0 0 5 0,3 1 6 0,-2 1 5 0,1 0 6 0,2 1 7 16,-2 2 6-16,1 0 7 0,0 2 7 0,-1 1 6 0,-1-1 2 0,3 5 5 15,-3-2 1-15,0 4 1 0,0-1 0 0,1 3 1 0,-2-1-2 16,0 2 1-16,1 3-3 0,-1-1 0 0,0 3-2 0,1 0 0 0,-1 2 2 15,-1 3 0-15,-1-1 1 0,-1 3 3 0,1 0 1 0,0 3 2 16,-1 2 1-16,-2-3-4 0,2 4-6 0,-3 0-12 0,1 2-14 0,1-1-21 16,-2 2-25-16,1 0-28 0,-3 0-30 0,2 0-36 0,-1-1-41 0,1 0-79 15,1-1-95-15,-1 0-83 0,-1-2-73 0,1-2-37 0,1-1-16 0,2-2 0 16</inkml:trace>
  <inkml:trace contextRef="#ctx0" brushRef="#br0" timeOffset="756983.8554">9369 16706 213 0,'-3'-4'574'0,"3"1"10"0,-2-1 9 0,0-1 8 0,2 2-100 0,-2 1-152 0,2 0-95 0,-1 1-66 0,-1-1-40 0,2 0-27 16,0 2-17-16,0 0-11 0,0 0-12 0,0 0-11 0,0 0-10 16,0 2-8-16,0 1-9 0,0 1-8 0,0 1-7 0,2 1-4 0,-1 1-3 15,-1 4-1-15,2-1 3 0,2 2 3 0,-2 2 4 0,1 2 5 16,-1 2 3-16,-1 2 4 0,1-1-1 0,-1 2-1 0,1 3-3 0,1 1 0 16,-1-2-1-16,0 3-2 0,-1 0-2 0,2 0 1 0,1 1-2 15,1 0 0-15,-1 0-2 0,1-1-2 0,-1-2 0 0,4 1 0 0,0-1-1 16,0-2-2-16,0-2-9 0,0 0-9 0,4-2-14 0,0-1-12 0,0-4-15 15,-1 0-13-15,4-2-17 0,0-2-16 0,-2-4-15 0,4 0-16 0,-1-3-13 16,3 0-12-16,-2-4-9 0,-1 0-6 0,1-3-1 0,0 0 3 16,-2-4 8-16,1-2 9 0,-2-1 10 0,-1 0 13 0,-1 0 15 0,-2-2 19 15,-2 0 20-15,0 0 21 0,-2-2 19 0,-1 2 22 0,-2-1 16 16,0 2 18-16,-3-2 10 0,0 2 10 0,-1-2 7 0,-3 3 6 0,1-1 5 16,-2 3 2-16,1-1 0 0,-1 0-3 0,0 3-5 0,-1 1-6 15,1 0-9-15,0 2-7 0,-1 0-12 0,0 0-10 0,3 0-9 0,-2 3-7 16,2-1-6-16,0 3-7 0,-1 0-5 0,0 0-3 0,2 4 0 0,-1-1 0 15,0 3 3-15,0-2-1 0,0 4 2 0,1 1 2 0,-1 1 2 16,1 1 0-16,1-1 2 0,1 3-1 0,0-3-2 0,1 2-2 0,-1-1-3 16,3 0-3-16,1 0-5 0,-1 0-9 0,0-1-6 0,2-1-6 15,-2-2-6-15,3 2-4 0,-3-2-4 0,2-1 0 0,-2-3-2 0,2 1 0 16,1-2 2-16,0-1-2 0,-1-1 2 0,0-3 3 0,1 0 4 0,-1 1 6 16,-1-3 7-16,1-2 6 0,-1-1 7 0,0-1 7 0,1-1 6 15,-3 2 5-15,1-3 6 0,0-1 5 0,-1 2 9 0,0 0 10 0,-1-2 7 16,-1 2 9-16,2 0 5 0,-2 1 3 0,0 1-1 0,0 2-1 15,0 1-5-15,0-2-4 0,2 2-6 0,-2 2-5 0,2-1-8 0,-2 3-11 16,2-1-6-16,-1 0-7 0,2 2-5 0,-1 2-5 0,3 0-5 16,0-1-4-16,1 3-2 0,2-1-1 0,-2 1-4 0,2 2-1 0,2-2-3 15,2 4-1-15,-1-1-2 0,2-1 1 0,0 2-4 0,2-3-4 0,-2 3-3 16,2-1-6-16,2-2-2 0,0 2-5 0,-1-3-4 0,3 1-2 16,-2-2 1-16,4-2-1 0,-1 0 4 0,-1-1 4 0,3-1 5 0,0 0 6 15,-2-4 5-15,2 0 5 0,-2 0 5 0,1-2 6 0,-1 0 6 16,-1-4 9-16,-1 1 9 0,-1-1 5 0,-1-2 7 0,-2 0 9 0,0-2 7 15,-3 2 10-15,0-2 10 0,-3 0 8 0,0-2 9 0,-2 2 5 0,-1 2 6 16,-2-2 5-16,-1 0 3 0,-2 2 0 0,-2 1 2 0,1-2 2 16,-4 4 2-16,0-2-2 0,0 1-5 0,-4 1-4 0,1 1-7 0,-1 1-9 15,-1 3-7-15,1-2-10 0,-1 2-8 0,1 1-9 0,-1 3-6 16,1-2-8-16,-2 3-6 0,3 0-3 0,0 4-4 0,0 0-5 0,-1 3-3 0,2 3-3 16,1 1-2-16,-1 4-2 0,3 1 1 0,-2 4 3 0,1 0 5 15,3 6 6-15,2 1 5 0,0 2 6 0,0 2 4 0,4 3 3 0,0 1 3 16,2 3 1-16,1 0 1 0,-1 4 1 0,2 2-2 0,1 0-2 15,1 1-1-15,1 1-5 0,0 0-4 0,-1 1-6 0,-1 0-6 0,4-1-6 16,-4-1-4-16,2-1-4 0,-1-1-4 0,-1-1-2 0,-2-1-1 16,-1-4-3-16,0 1 1 0,-3-4 1 0,-3-1 2 0,0-3 1 0,-1 0 2 15,-3-4 3-15,-3-2 2 0,-1-2 4 0,-3-1 1 0,-2-4 3 16,-1-2 2-16,-3-2 1 0,0-2 4 0,0-4 3 0,-3-1 2 0,1-3 4 16,-3-1 2-16,1-5 3 0,0 0 1 0,-1-3 3 0,2-3-1 0,1-2-2 15,0-2-8-15,3-1-10 0,0-3-16 0,2 0-14 0,2-4-22 16,3-1-25-16,1 0-31 0,5-2-31 0,-1-3-46 0,8-1-51 0,-1-2-103 15,5-1-126-15,1 0-81 0,3-4-59 0,2 1-25 0,2-4-6 0,2 1 2 16</inkml:trace>
  <inkml:trace contextRef="#ctx0" brushRef="#br0" timeOffset="757432.5913">10866 16726 76 0,'0'-5'612'0,"0"3"-2"0,-1-3-3 0,1 1-3 0,0 0-5 0,0 2-124 0,0-1-186 15,0 1-114-15,0 2-79 0,0 0-48 0,0 0-31 0,0 0-13 0,1 0-9 16,1 2-1-16,1-1 0 0,1 2-1 0,0 2 0 0,2 1 0 16,-1 1 1-16,0 1-2 0,0 1 0 0,1 1 0 0,-1 2 2 0,2 0 4 15,-2 2 6-15,0 1 0 0,0 0 1 0,-2 2-1 0,2-1 2 16,-1 2-1-16,-2-1 2 0,-1 0 2 0,1 1 3 0,-2 2 3 0,0-3 2 15,0-2 1-15,-2 2 2 0,2-1 2 0,-3-1-2 0,2 0 3 16,-2-3 6-16,1 0 5 0,-1-4 9 0,2 1 8 0,-1-1 7 0,0-2 9 16,2-2 7-16,-1-1 5 0,-1 0 2 0,1-3 0 0,-1 0-3 0,-1-3-1 15,1 0-2-15,0-3-5 0,-1-2-7 0,2 0-9 0,-2-3-10 16,3-3-10-16,0 2-11 0,0-4-11 0,0 1-15 0,3-2-7 0,-2 2-6 16,2-2-2-16,1 2-1 0,1 0 1 0,-1-1 0 0,0 1 1 15,0 3 1-15,2-1 0 0,-1 1 1 0,-2 2 1 0,2-1-1 0,0 4-1 16,-2 0 0-16,4-1 0 0,-1 1-2 0,-2 3-2 0,1 1-1 0,0 0-1 15,1 0-1-15,0 2-1 0,1-2 1 0,1 3-1 0,-2 3 1 16,3-2 0-16,-1 2 2 0,0 0 2 0,2 2 1 0,-1 0 2 0,-1 4 1 16,0-2 2-16,0 1 1 0,1 2 2 0,-2 0-1 0,1 1-5 15,-2 2-7-15,0-1-13 0,-1 2-15 0,-2 1-15 0,1 0-16 0,-3 1-29 16,-1-1-30-16,0 2-39 0,-1-1-41 0,-1 1-102 0,-1 0-132 0,-1-2-85 16,-2 2-60-16,0-1-23 0,-2-2-8 0,2-1 5 0</inkml:trace>
  <inkml:trace contextRef="#ctx0" brushRef="#br0" timeOffset="757817.4868">10359 17316 299 0,'3'-5'550'0,"1"0"9"0,0 1-44 0,-1-2-71 0,2 2-87 0,0-1-90 0,0 1-62 0,1-2-47 0,0 2-29 0,2-1-21 16,-2 2-16-16,1-1-12 0,2 1-12 0,1-1-10 0,-2 3-12 16,0-1-10-16,1 0-10 0,-1 2-8 0,0 0-8 0,1 2-6 0,-3 0-4 15,1 1-3-15,-1-1-2 0,-1 5 1 0,1-2-1 0,-1 2 2 0,-2 1 1 16,0 0 4-16,-3 1 4 0,0 2 5 0,0-1 5 0,-3 3 3 15,-2-1 4-15,-1 1 6 0,2 0 2 0,-3 2 2 0,2 0 0 16,-3-1 2-16,2 0 0 0,0-3-1 0,-2 2 0 0,3 0-3 0,2-4 0 16,-2-1-4-16,2 1-3 0,0-4-1 0,3 2 0 0,0-3 4 0,0 0 0 15,3-1-3-15,3-1-10 0,2-1-17 0,2-1-21 0,2-1-26 16,4-1-34-16,3-1-41 0,3-2-54 0,4-2-62 0,2-1-104 0,2-1-128 16,4-3-77-16,1 1-52 0,0-3-25 0,2-2-15 0,-1-1 2 15</inkml:trace>
  <inkml:trace contextRef="#ctx0" brushRef="#br0" timeOffset="758116.0669">11434 16445 1 0,'0'-7'524'0,"1"0"7"0,1-1 8 0,0 4-53 0,2-2-83 0,0 3-91 16,2-1-92-16,3 2-55 0,-1 2-32 0,2 0-17 0,2 0-9 16,1 2-1-16,3 2 5 0,-2 2 2 0,6-1 7 0,-2 5-1 15,3-1-3-15,-1 3-6 0,2 1-8 0,0 2-7 0,2 3-7 16,0 0-6-16,-2 3-6 0,0 2-4 0,-2 0-5 0,-2 2-6 0,1 2-5 16,-3 1-8-16,-4 4-9 0,-2 2-4 0,-2 0-4 0,-2 4-11 0,-6 1-13 15,-6 4-12-15,0 1-10 0,-6 2-13 0,-5 2-14 0,-4 2-20 0,-4 2-22 16,-7 1-27-16,-4 2-34 0,-5 1-38 0,-3 2-41 0,-5 1-89 15,-5 0-112-15,-6 2-89 0,-3-2-76 0,-5-1-37 0,-3-1-17 0,-5-3-3 16</inkml:trace>
  <inkml:trace contextRef="#ctx0" brushRef="#br0" timeOffset="813162.6927">8058 15256 48 0,'0'0'65'0,"0"0"0"0,3-1 0 0,-3 1-1 0,0 0-1 0,1 0 0 16,-1 0-3-16,0 0 1 0,0-2 0 0,2 1-3 0,-1 1 2 0,-1-2 2 15,2 2 0-15,-2 0 0 0,2-2 1 0,-1 2 0 0,-1 0 1 16,2-3 1-16,-2 3 0 0,0 0 2 0,0 0-1 0,0 0 0 0,0 0 1 16,0 0-2-16,0 0-1 0,0 0-2 0,0 0-2 0,0 0-4 15,0 0-3-15,0 0-3 0,0 0-2 0,0 0-4 0,0 0-3 0,0 0-1 16,0 0-4-16,0 0-5 0,0 0-3 0,0 0-2 0,0 0-3 16,0 0-4-16,0 0-2 0,0 0-2 0,0 0-1 0,0 0-2 0,0 0 1 15,0 3-2-15,-2-3 1 0,2 0 1 0,0 0 0 0,0 0 3 16,0 2 2-16,0-2 1 0,0 0 2 0,0 0 2 0,0 0 3 0,-1 0 1 15,1 0 2-15,0 0 2 0,0 0 2 0,-2 0 2 0,2 0 0 0,0 0 2 16,0 0 0-16,0 0 1 0,0 2 2 0,0-2-2 0,0 0-1 16,0 0-1-16,0 0-2 0,0 0-3 0,0 0-3 0,0 0-2 0,0 0-3 15,0 0-4-15,0 0-4 0,0 0-3 0,0 0-3 0,0 0-5 16,0 0-1-16,0 0-4 0,2 1-2 0,-1 1 0 0,2-2 1 0,2 1-1 16,0 2 1-16,3-1 1 0,0-1 0 0,1 2 2 0,1-1 0 15,2-1 1-15,1 2 1 0,1 0 0 0,-1 0 2 0,3 0-1 0,-2 0 1 16,3 0 0-16,-1-1-1 0,1 1-2 0,1 1-1 0,-1-3-2 0,-1 1-1 15,2 1-3-15,-1 0-4 0,-1-2-6 0,-1 2-6 0,-2 0-6 16,3-2-8-16,-5 0-11 0,0 2-14 0,0 1-12 0,0-1-19 0,-3-1-22 16,-3 0-20-16,1 1-20 0,-1 0-15 0,-2 1-12 0,-3-1-23 0,0 2-30 15,-3 1-60-15,-2 0-73 0,-4 0-47 0,2 1-33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2:24:39.764"/>
    </inkml:context>
    <inkml:brush xml:id="br0">
      <inkml:brushProperty name="width" value="0.05292" units="cm"/>
      <inkml:brushProperty name="height" value="0.05292" units="cm"/>
      <inkml:brushProperty name="color" value="#FF0000"/>
    </inkml:brush>
  </inkml:definitions>
  <inkml:trace contextRef="#ctx0" brushRef="#br0">5062 3188 36 0,'0'0'99'0,"0"0"-25"0,0 0-16 0,0 0-4 0,0-3 0 0,0 2 5 0,0 0 6 15,0-1 7-15,0 1 7 0,-1-1 3 0,1 0 1 0,0 1-1 16,0 1-2-16,0-2-4 0,0 0-6 0,-2 2-3 0,2 0-4 0,0 0-5 16,0 0-3-16,0 0-6 0,0 0-9 0,0 0-5 0,0 0-7 15,0 0-5-15,0 0-6 0,0 0-4 0,0 0-2 0,0 0-2 0,0 0-2 16,0 0-2-16,0 0-2 0,0 0-2 0,0 0-2 0,0 0 0 15,0 0 0-15,0 0-1 0,0 0-1 0,0 0 2 0,0 0 0 0,0 0 0 16,0 0 0-16,0 0-1 0,0 0 0 0,0 0 0 0,0 0 0 16,0 0-1-16,0 0-2 0,0 0 2 0,2 0-1 0,1 0 2 0,-2 0 0 15,3 2 2-15,-1 0 2 0,3-2 3 0,-1 1 0 0,4 1 3 16,1-2 2-16,4 2 3 0,0-1 0 0,2-1 3 0,3 2 2 0,2-1-1 16,2-1 0-16,1 1-1 0,5-1 1 0,1 3-1 0,1-3-4 0,1 0 0 15,4 3-2-15,0-2-2 0,1-1-2 0,-1 1-1 0,2-1-3 16,0 2-1-16,0 0-2 0,-2-2 0 0,1 3-1 0,-1-3-2 0,-1 2-2 15,-2 1-1-15,0-1-1 0,-1 1 0 0,-1 0 1 0,-2 1 1 0,-2-1-1 16,-2 2 0-16,-1-2 0 0,-2 1 1 0,-2 1-1 0,0-3 0 0,-3 2 0 16,-3-1 2-16,0-1 1 0,-3 1 2 0,0-1 1 0,-1 1 2 15,-4-1 1-15,1-1 1 0,-1 0 1 0,-3-1 2 0,0 3 1 16,0-3-6-16,-1 0-8 0,1 0-14 0,-3 0-20 0,0 0-41 0,0 0-52 16,0 0-88-16,0 0-104 0,0 0-63 0,0 0-42 0</inkml:trace>
  <inkml:trace contextRef="#ctx0" brushRef="#br0" timeOffset="1971.2551">6811 3043 6 0,'0'-1'55'0,"0"1"8"0,0-2 9 0,0 2 6 0,0-2 4 0,0 2 4 0,0 0 4 16,0 0 1-16,0 0 2 0,0 0-3 0,0 0-3 0,0 0-7 16,0 0-8-16,0 0-9 0,0 0-8 0,0 0-9 0,0 0-6 0,0 0-5 15,0 0-3-15,0 0-3 0,0 0-2 0,0 0 0 0,0 0-1 16,0 0 0-16,0 0-1 0,0 0-1 0,0 0 2 0,0 0-1 0,0 0-1 15,0 0-2-15,0 0-2 0,0 0-2 0,0 0-2 0,0 0-2 16,0 0-2-16,0 0-2 0,0 0-3 0,0 0-2 0,0 0-1 0,0 0-4 16,0 0-4-16,0 0 0 0,0 0-2 0,0 0 0 0,0 0-2 0,0 0-2 15,0 0-3-15,0 0 0 0,0 0-2 0,1 0 2 0,1 0 0 16,2 0 2-16,-1 2 0 0,2 0 1 0,0-2 1 0,0 1 2 0,3-1 0 16,1 2 3-16,1 0 1 0,-1-2 2 0,5 1 3 0,-1 1 2 15,3-2-2-15,0 2-1 0,1 1-2 0,-1-1 0 0,4-2 0 0,1 3 0 16,0-2 0-16,-1 1-2 0,4-1 2 0,-1 1-1 0,0-1 0 15,0 1-1-15,4-1 1 0,-2-1 0 0,2 2-1 0,0-2 0 0,-3 1 1 0,5 1 1 16,-3-2 0-16,3 1 2 0,-1 1 1 0,-1-2 2 0,0 1-1 16,1 1 0-16,-1-2 2 0,1 1-1 0,-1 1 3 0,-1-2 1 15,1 1 1-15,-2-1 2 0,2 0 0 0,-2 0 2 0,0 0-2 0,-1 0 0 16,0 0 1-16,1-1 0 0,-3 1 0 0,3-2 0 0,-4 1-2 0,1-1 1 16,0 1 0-16,-1-2-1 0,1 1 2 0,0 1-2 0,-3-1 0 15,0-1 0-15,2 0 0 0,-4 0 0 0,2 0-1 0,0 0 0 0,-3 0 0 16,1 1 0-16,-4-1 2 0,2-1 2 0,-2 3-2 0,-3-1 1 0,2 0 3 15,-4-1 1-15,2 2 1 0,-2 0 1 0,-2-1 1 0,-1-1 2 16,-2 1 3-16,2 1 1 0,-2 1 0 0,1-2 1 0,-2 0 0 0,1 2 0 16,-3 0-1-16,0 0-3 0,0 0 0 0,0 0-3 0,0 0-1 15,0 0-2-15,0 0-2 0,0 0-1 0,0 0-3 0,0 0-4 0,0 0-1 16,0 0-3-16,0 0-3 0,0 0-1 0,0 0-3 0,0 0 1 16,0 0-2-16,0 0-1 0,0 0 0 0,0 0-1 0,0 0-1 0,0 0-1 15,0 0-2-15,0 0 1 0,0 0 0 0,0 0 0 0,0 0 0 0,0 0 2 16,0 0 2-16,0 0 0 0,0 0 0 0,0 0 1 0,0 0 2 15,0 0-1-15,0 0 2 0,0 0 1 0,0 0 2 0,0 0 1 0,0 0-1 16,0 0-3-16,0 0-5 0,0 0-6 0,0 0-6 0,0 0-7 16,0 0-8-16,0 0-10 0,0 0-12 0,0 0-18 0,0 0-19 0,0 0-31 15,0 0-37-15,0 0-46 0,0 0-51 0,0 0-56 0,0 0-58 0</inkml:trace>
  <inkml:trace contextRef="#ctx0" brushRef="#br0" timeOffset="2825.43">8967 3125 88 0,'-2'-2'210'0,"-1"1"-73"0,3-3-35 0,-2 4-17 0,2-1-10 0,-1 1-6 0,-1-1-3 0,2 1-1 0,0 0-1 16,0 0-1-16,0 0-2 0,0 0-3 0,0 0-2 0,0 0-3 0,0 0-8 15,0 0-10-15,0 0-12 0,0 0-13 0,0 0-11 0,0 0-11 16,0 0-7-16,0 0-7 0,0 0-3 0,0 0-3 0,3 0 2 0,-1 0-1 16,0 0 4-16,1 0 5 0,1 0 6 0,1 1 6 0,0-1 7 15,1 1 5-15,2-1 7 0,3 2 7 0,3 0 4 0,2 1 5 0,0-3 2 16,6 2 1-16,0 1 0 0,5-1 1 0,0-2-2 0,3 1-2 15,6 1-5-15,-1-2-3 0,3 1-2 0,3 1-3 0,0-2-3 0,2 1-2 16,2-1-3-16,0 0-3 0,1 0-2 0,-2 0-3 0,3 0-3 0,-2 0-3 16,0 0 2-16,0 0 2 0,0 2 3 0,0-1 2 0,-2-1 2 15,2 0 1-15,-2 2 0 0,1-1 1 0,-1-1 0 0,1 2 3 0,-3-2 0 16,-1 1 2-16,2 1 2 0,-2-2 2 0,-2 1-2 0,1 1-2 16,-4 1-3-16,0-2 0 0,-2 1-2 0,-1 1-1 0,-2-3 0 0,-3 2-4 15,-2-2 1-15,-2 4-1 0,-1-4 1 0,-4 1 0 0,0-1 1 0,-3 2 1 16,-3-2 0-16,0 0 1 0,-4 2 3 0,0 0 2 0,-3-2 2 15,2 0 1-15,-3 0 1 0,-1 0 0 0,-1 0-7 0,-2 0-13 0,0 0-24 16,0 0-28-16,0 0-34 0,0 0-40 0,0 0-77 0,-4 0-93 0,-1 0-57 16</inkml:trace>
  <inkml:trace contextRef="#ctx0" brushRef="#br0" timeOffset="4875.6511">4715 5407 43 0,'-2'-3'53'0,"-1"2"-1"0,3-1-4 0,-2-1 0 0,2 2-1 0,-3-1-3 0,3-1-3 0,0 3-1 0,0 0-2 16,0 0 0-16,0 0 1 0,0 0-1 0,3-1-2 0,-3 1-4 15,0-1-3-15,0 1-8 0,2 0-9 0,-2-2-9 0,0 2-12 0,0 0-9 16,0 0-8-16,3 0-7 0,-3 0-6 0,2 0-3 0,-1 0-3 0,1 0 0 16,2 0-1-16,-1 2 2 0,1-2 4 0,-1 1 4 0,2 0 4 15,0-1 7-15,1 1 8 0,1 1 8 0,0 0 6 0,1-1 5 0,2 2 5 16,0-3 3-16,3 3 1 0,0-1 2 0,-1-1-1 0,6 1 2 15,-1-2 0-15,2 1 2 0,3 0 1 0,-1 1-1 0,4 0-3 0,2 1-2 16,1-2 1-16,4 1-2 0,1 1-2 0,1-2-2 0,2 0 0 0,3 1 0 16,2 1 0-16,-1 0-1 0,4-1-3 0,-1 0-1 0,1 1-3 15,0 2 0-15,2-1 0 0,0-1-1 0,-2 2 0 0,1 0-3 0,-3-1 1 16,2 2 0-16,-1 0 2 0,-2 0-1 0,0 0-1 0,-1-1-1 16,-1 2-1-16,-1-1 3 0,-1-2 2 0,-1 3 1 0,-1-2-1 15,1 2 4-15,-3-1 2 0,-1-2 2 0,1 1-1 0,-3-1 2 0,0 2-1 16,-3-3-1-16,0 2 1 0,-3-2 1 0,1 0 2 0,-3 0 0 15,0-1 1-15,-3 0 0 0,-2-1 0 0,0 1 2 0,-2-2 4 0,-4 2 3 16,3-2 7-16,-6 0 7 0,0 0 6 0,-1 0 7 0,0 0 8 16,-3 0 3-16,-1 0-2 0,0-2-1 0,0 2-1 0,-3-2-4 15,0 2-4-15,0-1-9 0,0-1-11 0,-3 0-16 0,1-1-18 0,-1 3-22 16,0-3-21-16,-2 0-33 0,1-1-32 0,-1 2-77 0,0 0-99 16</inkml:trace>
  <inkml:trace contextRef="#ctx0" brushRef="#br0" timeOffset="6409.1088">2502 5446 3 0,'0'0'21'0,"0"0"-5"0,0-1-4 0,3 1-3 0,-2 0-2 0,1 0-2 0,1 0 0 15,-1 0 4-15,1 0 1 0,0 0 1 0,2 0 1 0,0 0 0 16,2 0 2-16,1 0 0 0,-1 1 3 0,1-1 0 0,1 0 0 16,2 2-1-16,0 0-3 0,3-2 1 0,-1 0-3 0,3 3-2 0,-2-3 0 15,5 0 0-15,-3 2-1 0,4 0 0 0,2 1 0 0,-1-1 1 0,3-1 0 16,1 1-1-16,0 0-1 0,2-1 0 0,0 1 0 0,3 1 0 0,0 0-1 15,-2 0 2-15,2 0-2 0,0-1-3 0,-2 0 0 0,2 2 0 0,0-1 0 16,-2 0 0-16,-1-3-1 0,0 3 0 0,-2-1 1 0,0 0 1 16,-4 1-2-16,1-1 0 0,-1-1-1 0,-4 1 1 0,2 0 0 0,-3 1 1 15,-4-3 2-15,1 4 1 0,-2-4 5 0,-1 1 3 0,-4-1 5 16,2 2 7-16,-2 0 3 0,-3-2 5 0,1 0-5 0,-3 0-8 16,-1 0-12-16,0 0-13 0,0 0-9 0,-3-2-12 0,0 0-10 0,-2 1-10 15,-4-1-9-15,1 0-8 0,-2-1-12 0,-1 3-13 0,-3-2-7 0,1 0-7 16</inkml:trace>
  <inkml:trace contextRef="#ctx0" brushRef="#br0" timeOffset="6605.3628">2634 5518 37 0,'0'-2'64'16,"2"2"-8"-16,0-3-11 0,-1 3-9 0,2-2-9 0,1 0-4 0,-1-1-7 15,3 1-4-15,0 1-8 0,2-1-3 0,0 0-3 0,0-1-6 16,3 0-5-16,2 1-1 0,1-1 3 0,0 0 2 0,3 0 3 16,1 0 3-16,1 0 4 0,3 2 2 0,-1-2 3 0,4-1 2 0,-1 2 2 15,1 1-2-15,2-1-4 0,-3-1-7 0,4 1-12 0,-4 1-15 0,3-1-21 16,-2 0-26-16,0 2-30 0</inkml:trace>
  <inkml:trace contextRef="#ctx0" brushRef="#br0" timeOffset="8527.8456">7373 4775 34 0,'-1'-7'507'0,"-1"2"2"0,0-2 4 0,2 2-99 0,-1 3-149 0,-1-4-91 0,2 4-59 0,-1 1-32 0,1-3-18 15,-2 3-8-15,2 0-7 0,0 1-4 0,0 0-4 0,0 0-8 0,0 0-10 16,0 0-8-16,0 0-9 0,0 0-9 0,0 2-8 0,0 2-6 15,0-1-4-15,0 0-5 0,2 2-1 0,-2 3 0 0,0-1 1 16,0 5 4-16,0 0 3 0,0 1 6 0,0 2 6 0,0 1 5 0,-2 3 5 16,2 0 4-16,-3 2 2 0,3-1 2 0,-1 2 0 0,-1 0 0 15,2 2 3-15,-2-1 0 0,1-1-2 0,1 2-1 0,0-1-1 0,1-1-1 16,1 2-2-16,1-2-1 0,3 2 1 0,-3-3-1 0,5 1 0 16,-1-1-2-16,1-2 0 0,1 1-6 0,2-2-7 0,2 0-7 0,-2-2-9 15,3-1-14-15,2-1-12 0,0-2-17 0,3-2-17 0,1 1-17 16,1-3-15-16,1-3-11 0,2-2-8 0,2 0-11 0,0-3-12 15,-1-3-10-15,2-2-7 0,-2 0-4 0,2-5 0 0,0 2 8 0,-2-3 13 16,0-2 18-16,-4-2 25 0,1-1 29 0,-3 1 31 0,-3-4 30 16,0 3 27-16,-5-2 30 0,-3 0 29 0,1 2 31 0,-6-1 27 0,-1 0 23 15,-2 1 20-15,0-1 13 0,-3 2 12 0,-2 2 5 0,-3-1 3 16,2 1-7-16,-2 1-12 0,-3 3-14 0,0-2-17 0,1 2-15 16,0 0-18-16,0 2-15 0,-1 1-15 0,0 1-13 0,1 0-13 0,-1 2-12 15,0 1-11-15,3 2-11 0,-1 0-8 0,-1 0-9 0,2 3-8 16,0 1-4-16,0 1-3 0,-1 1-1 0,1 3-3 0,2 0 2 0,-1 0-1 15,-2 1 2-15,4 1 1 0,-1 2 2 0,3 1 3 0,-2-1 1 16,3 1 1-16,-1-1 1 0,3 1 0 0,0-1 1 0,0 0-1 16,0 0-1-16,3-1-2 0,-1-2-2 0,1 1 0 0,0-1-4 0,2-2-2 15,-2-1-4-15,2-1-3 0,3-1-4 0,-2-2-3 0,1 1-4 16,-1-3-4-16,3-1-2 0,-1-2-2 0,3-1 3 0,-3-2 5 0,3-1 3 16,-3 0 3-16,2-3 5 0,1 2 3 0,-3-3 8 0,0-2 8 15,-2 2 10-15,2 0 9 0,-4-1 9 0,1 1 11 0,0 0 8 0,-2 0 9 16,-1 1 4-16,0 1 3 0,-1 3 0 0,-1-2-2 0,3 2-1 15,-3 0-5-15,0 0-8 0,0 3-9 0,0 0-10 0,0 2-10 0,0 0-8 16,0 0-8-16,0 0-8 0,0 2-7 0,-3 0-5 0,3 3-5 16,-1 0-2-16,1 0 0 0,-2 3 1 0,2-1 3 0,0 5 4 15,0-2 3-15,0 0 5 0,2 1 5 0,-1 1 1 0,2 1 1 0,0-2-1 16,0 1 1-16,0-2-5 0,2 2-4 0,-1-1-10 0,0-1-10 16,4-1-13-16,-2-2-16 0,-1 2-18 0,3-2-21 0,0-2-27 0,1-2-29 15,1-1-33-15,0-1-36 0,2-1-33 0,-1-1-31 0,3-1-47 16,-1-3-57-16,3-1-23 0</inkml:trace>
  <inkml:trace contextRef="#ctx0" brushRef="#br0" timeOffset="8826.0818">8228 5031 234 0,'-1'-5'499'0,"-1"1"3"0,-1-1-70 0,1 3-105 0,1-1-73 0,-1 1-58 0,-1-1-38 0,1 1-29 0,-2 1-20 0,4 1-18 0,-2 0-14 15,2 0-14-15,-1 0-14 0,1 0-12 0,-2 1-11 0,2 1-10 0,-1 1-7 16,-1 0-6-16,2 1-5 0,-2 1-3 0,2 1-3 0,-1 0-1 15,1 0 1-15,0 3 2 0,1-2 2 0,1 0 1 0,1 5 2 0,-1-4 1 16,3 2 0-16,2 1-1 0,0 0-2 0,1 0-2 0,0 1-1 16,2 0-2-16,0 0-2 0,1-1-2 0,3 0 0 0,-2 1-2 15,1-2-1-15,0 0-3 0,-2 2-1 0,0-3-3 0,1-1 0 0,-2 1-2 16,-2-2 2-16,-1 3-1 0,-1-5 2 0,0 2 2 0,-3-2 2 16,-1 0 2-16,0-2 4 0,-2 1 4 0,-2 0 5 0,0-1 4 15,-5 0 4-15,0-1 3 0,-2-1 4 0,-4 1 3 0,1-1 3 0,-6 0 1 16,-1-1 2-16,-3 0-1 0,0 0-3 0,-2 0-3 0,0 0-10 15,-2-2-10-15,0 0-13 0,1-1-12 0,3 0-17 0,0-1-20 0,1-1-24 16,4-2-26-16,-1 2-44 0,3-3-53 0,2 1-77 0,3-3-89 16,1 0-52-16,3-1-34 0,1-4-19 0</inkml:trace>
  <inkml:trace contextRef="#ctx0" brushRef="#br0" timeOffset="9043.3752">8374 4756 435 0,'3'-6'517'15,"2"2"3"-15,-2 1-82 0,0 0-124 0,-1 1-98 0,2 0-84 0,-2 2-47 16,-1 2-31-16,1 0-17 0,-2 1-10 0,3 0-6 0,-1 4-4 16,-1 1-3-16,1 1-5 0,1 3-1 0,-1 1 1 0,-1 2 1 15,3 1 3-15,-1 3 4 0,0 1 4 0,1 1 2 0,0 4 1 0,0-1-2 16,1 2-1-16,-2 1-3 0,2 0-5 0,-1 1-9 0,1 0-12 16,0-1-11-16,0 1-12 0,0 0-16 0,1 0-16 0,-1-1-20 0,1-1-17 15,0-1-20-15,-1-1-23 0,0-1-30 0,0-1-34 0,1-2-50 16,-3-3-59-16,2 0-58 0,0-2-61 0,-2-4-32 0</inkml:trace>
  <inkml:trace contextRef="#ctx0" brushRef="#br0" timeOffset="9193.5757">8388 5185 229 0,'-3'-6'568'0,"1"-1"5"0,-1 1 2 0,3 0-75 15,0 1-109-15,0 3-112 0,3-3-109 0,2 2-65 0,3-1-41 0,0-1-22 16,1 2-12-16,5-2-7 0,2 1-7 0,3-2-17 0,2-1-21 15,4 2-24-15,4 0-27 0,1-1-37 0,3-1-43 0,2 1-77 0,4-1-93 16,-1 0-86-16,2 0-85 0,-1-1-44 0,1 1-22 0,-1-3-13 16</inkml:trace>
  <inkml:trace contextRef="#ctx0" brushRef="#br0" timeOffset="9743.0986">7428 5600 441 0,'10'-4'502'0,"1"1"0"0,5-2-100 0,0 1-148 0,4-1-101 0,4 1-75 0,3 0-45 0,1-2-25 0,5 0-11 0,4 0-3 16,1 0 1-16,6-1 0 0,0 2-2 0,4-2-4 0,1 2-9 15,1-2-12-15,4 2-16 0,0 0-23 0,1 2-20 0,2-1-20 16,0 1-31-16,0 0-36 0,1 0-42 0,1-1-46 0,-1 3-57 16,-1 0-63-16,1-1-37 0</inkml:trace>
  <inkml:trace contextRef="#ctx0" brushRef="#br0" timeOffset="20141.7962">2405 8397 309 0,'-1'-2'317'0,"1"2"-106"0,-2-2-76 0,2 2-59 0,0 0-31 0,0 0-20 0,0 0-11 0,0 0-6 0,0 0-3 0,0 0-2 0,0 0-1 16,0 0 1-16,0 0-4 0,0 0-3 0,2 0 0 0,-1 0-3 0,1 0-1 16,1 0 0-16,-1 0 1 0,2 0 4 0,-1 0 4 0,2 0 5 15,-2 2 6-15,2-2 8 0,0 0 6 0,4 0 5 0,-4 0 5 16,1 0 6-16,1 0 2 0,1 0 0 0,-1 0-1 0,3 0-1 0,-2 0-3 15,1 0-3-15,-1 0-2 0,0 0-4 0,0 0-2 0,1 2-1 0,-1-2-2 16,-1 1-3-16,1 1-4 0,-1-2-5 0,0 2-5 0,-1-2-3 16,-1 1-1-16,0 1-2 0,-1-2-2 0,1 1-2 0,-2 0-3 0,-1-1-2 15,1 3 0-15,-3-1-2 0,2-1-2 0,-2 2 1 0,0-1 2 16,-2-1 5-16,1 1 2 0,-3 1 2 0,1-2 1 0,-2 2 2 0,-2 0-1 16,0-1 2-16,-2 1 0 0,-2 2 3 0,1-2-1 0,-1 2-2 0,-3-1 1 15,3 0 2-15,-3-1-1 0,1 2-2 0,-1-2 0 0,0-1 0 16,1 1 1-16,-1-1 2 0,1 0 0 0,1-1 2 0,0 1 3 0,1-2 4 15,-1 0 6-15,4 0 5 0,0 0 3 0,-3 0 3 0,5 0 1 16,-1 0 1-16,2 0 1 0,0 0 1 0,1-2 1 0,1 2-2 0,1-1-1 16,-1 1-2-16,3 0-5 0,0 0-6 0,0 0-3 0,0 0-5 0,0 0-5 15,0 0-4-15,0 0-4 0,3-2-3 0,-1 2-6 0,4-2-3 16,-1 2-7-16,1 0-6 0,2-1-11 0,0 1-11 0,4 0-16 0,0 0-19 16,3 0-21-16,0 0-23 0,2 0-36 0,-1 0-43 0,3 0-71 15,-3 1-86-15,4 1-50 0</inkml:trace>
  <inkml:trace contextRef="#ctx0" brushRef="#br0" timeOffset="20891.9547">3945 8477 42 0,'3'0'188'0,"3"-2"-66"0,2 0-62 0,-2 1-34 0,1-1-22 15,1 2-9-15,0-5 1 0,6 5 1 0,-3 0 6 0,1-2 2 0,3 2 8 16,2-2 1-16,-1 1 1 0,1 1 1 0,1-2-1 0,4 2 0 16,-2 0-1-16,4 0-4 0,-3 0-4 0,4 2 0 0,0-2-1 0,0 1-2 15,2 1 0-15,0-2 1 0,-1 2-2 0,-1-2 0 0,3 5 2 0,-1-5-2 16,0 2-1-16,0 1 0 0,-2-1 0 0,-1-1 0 0,0 1 3 15,1 0-1-15,-1-1-2 0,-1 1 0 0,-2 1 2 0,1-1-1 16,-3-1 0-16,0 1 0 0,0-1 2 0,-3-1-1 0,1 2 3 0,0-2-1 16,-4 0 0-16,0 0-1 0,-1 0 2 0,-2 0 1 0,0 0 1 0,-1 0 1 15,-3-2 3-15,-1 2 1 0,-2 0 1 0,1 0-6 0,-3-1-10 0,-1 1-6 16,0 0-6-16,-1-2-2 0,-3 2-3 0,-1-1-1 0,-1-1 0 16,-2 2 0-16,-3 0-1 0,-2 0-1 0,-1 0-3 0,-2 0 0 0,-1 2 3 15,-2-1 8-15,-3-1 14 0,0 3 7 0,-3-1 4 0,-2-1 6 16,1 1 8-16,-4 0 4 0,0 0 3 0,0 0 1 0,0-1 5 0,-3 1 2 15,3-2 5-15,0 3 2 0,-2-3 3 0,4 0-1 0,-1 0-1 16,1 0 3-16,3 0 8 0,0-3 2 0,3 3 2 0,2-2 1 0,1 1-1 16,5-1 1-16,-2 0-1 0,5 0-1 0,0 0-4 0,3 1-8 0,2-1-11 15,1-1-12-15,2 2-11 0,3-1-12 0,0-1-9 0,1 1-11 16,4 1-9-16,2-1-6 0,1 0-9 0,1 1-10 0,4-1-13 0,2-1-14 16,1 1-14-16,3 2-10 0,2-5-8 0,3 5-9 0,1-2-11 15,3 2-11-15,-1-2-17 0,3 2-43 0,2 0-59 0</inkml:trace>
  <inkml:trace contextRef="#ctx0" brushRef="#br0" timeOffset="31641.2481">3591 10563 95 0,'0'0'67'0,"0"0"-17"0,0-2-7 0,2 2-4 0,-2 0 1 0,0 0 0 16,0 0 3-16,1-1 2 0,-1 1-1 0,2 0-3 0,0 0-2 0,0 0-4 15,-2 0-2-15,2 0 0 0,-1-2-3 0,-1 2-2 0,2 0 1 16,-2 0 0-16,1 0 3 0,-1 0 4 0,2 0 2 0,-2 0 0 15,0 0 1-15,2 0 2 0,-2 0-4 0,0 0-6 0,1 0-3 0,-1 0-4 16,0 0-3-16,2 0-1 0,1 0-2 0,-1 0-3 0,-1 0 0 0,1 2-2 16,1-1 0-16,-1-1 0 0,2 2 0 0,-1-2-1 0,2 1 0 0,0 0 2 15,1-1 1-15,-1 3 3 0,4-1 2 0,-1 0 1 0,0 1 4 16,5-1 1-16,-2-1 2 0,2 1 2 0,4 0 2 0,-2 1-1 16,2 0 1-16,1-1-3 0,2-1 1 0,2 2 1 0,0-1-3 0,0-1-3 15,2 1-3-15,3 0-2 0,-2 0-2 0,3 0-2 0,1-1-2 16,-1 1-3-16,2-1-2 0,0-1-2 0,0 2-2 0,0-1 1 0,2-1-2 15,-2 2-1-15,0-2-1 0,1 1 0 0,-1-1 0 0,2 0 1 0,-2 0-1 16,-1 0 0-16,1 0-1 0,-2 0 2 0,0-1 0 0,1 1 0 0,-2-2 3 16,-2 2 1-16,2-1 1 0,0-1 2 0,-2-1 0 0,2 2 1 15,-2-1 1-15,-2 0 0 0,2 0-2 0,0 0 0 0,-1 1 0 16,1-1 1-16,-2-1-1 0,2 2 1 0,0-1 0 0,-2-1 0 0,4 0 0 16,-4 1-1-16,4-1 2 0,-2-1-1 0,0 1 2 0,2 1 1 15,0-2 1-15,-1 1-1 0,0 0 1 0,-1 0-3 0,1-1-1 16,0 2 0-16,0 1-4 0,-1-1-1 0,-1 0-3 0,1 0 0 0,0 0-3 15,-3 1-3-15,2 1 1 0,-2-2 0 0,2 2 0 0,-2 0 1 0,0 0-1 16,-1 0 1-16,-1 2 0 0,1-2 1 0,-2 1 0 0,-2 1 1 16,1-1 0-16,-1 0 2 0,-1 3-1 0,1-3 1 0,-4 1 2 15,3-2-2-15,-2 4 1 0,0-1-1 0,-3 0 0 0,3 0 2 0,-1 1 0 16,-1-2 1-16,1 1 1 0,0 1 0 0,1-1-1 0,-1-1 2 16,4 1 0-16,-4 0-1 0,4-1 1 0,-1-1 0 0,1 2-2 0,-2-1 1 15,5-1-1-15,-3 1-1 0,3-2 0 0,0 1-2 0,0-1-2 16,0 0-2-16,3 0 0 0,-1 0 0 0,-1-1 1 0,1 1-1 0,2-2 0 15,-2 1-2-15,0-1 1 0,0-1 1 0,0 2 2 0,0-1 0 16,-1 2 2-16,0-1 0 0,-1-1 1 0,-1 2 1 0,0 0-2 0,-1 0 0 16,-1 0-1-16,-2 0-1 0,0 0-1 0,0 0-1 0,-2 0 0 15,0 0 0-15,1 0-2 0,-3 0 1 0,0 3-1 0,0-1-1 16,-1 1 1-16,1 0 1 0,-2 0-1 0,1-1 1 0,1 2 1 0,-2-1 2 16,1 1 1-16,2-1 1 0,0 1 0 0,-1 0 2 0,1-1-2 15,3 1 0-15,-1 1 2 0,0-2-1 0,3 2 1 0,-2-1 0 0,2-1 1 16,2 2 1-16,0 0-2 0,1-3 1 0,0 1-1 0,2 0 0 15,-2 0 0-15,4 0-1 0,-3 0 0 0,2 0-1 0,-1-2-1 16,-1 2 0-16,1 0 0 0,0-1-1 0,0 1 0 0,-1-2 0 0,-1 0 0 16,1 3 0-16,-4-3-1 0,2 1-1 0,-1-2 0 0,-1 4 0 15,0-3 0-15,-1 1 0 0,1 0-1 0,-2-1 1 0,0-1 0 0,-2 2 0 16,0-2-1-16,1 0 0 0,-1 0 0 0,1 0 0 0,0 0 1 16,0 0-1-16,-1 0 1 0,3-2 0 0,-3 2-2 0,1-3 0 0,0 1-2 15,-1 1 2-15,2-3 0 0,0 2 2 0,0-1-1 0,0 0 1 16,0 0 2-16,0 0 2 0,-1 0 0 0,2 0 3 0,-2 2 0 0,0-4 3 15,2 2 3-15,-2 0 1 0,0 0 3 0,1 0 2 0,-1 0 0 16,-1 3-1-16,2-5 0 0,-4 3 0 0,2-1-2 0,0 0 1 16,0-1-1-16,-1 1-3 0,1 1-1 0,1 0 1 0,-1 1-2 0,-2-1-2 15,4-1-2-15,-2 1 0 0,1 0-2 0,-1 2 1 0,3-2-1 16,-2 2 1-16,0-1-2 0,2 1 1 0,0-2-2 0,-2 2 0 0,3 0-1 16,-1 0 0-16,3 0 1 0,-3 0-1 0,1 0-1 0,1 2-1 15,-2-2-1-15,1 1 0 0,-1-1 0 0,1 2 0 0,1 0-1 16,-1 0 1-16,-3 1 1 0,4-1-1 0,-4-1 1 0,3 1 0 0,-2 0-1 15,0 1 1-15,-2-1 1 0,4 0 1 0,-4 1 1 0,1 0-1 0,-1-1 1 16,2-2-1-16,-2 5 1 0,1-5 2 0,-1 2-1 0,1-1-1 16,1 2 1-16,-3-3-2 0,1 2-1 0,-2-1 1 0,3-1 0 15,-1 2-1-15,-2-2 0 0,3 0 1 0,-1 0 0 0,-1 0 0 16,-1-2-2-16,3 2 0 0,-4-1 0 0,1-1 0 0,2 1 1 0,-2-1 0 16,0-1-1-16,1 3-2 0,0-3 1 0,0 1-2 0,-2-1-2 15,-1 1-1-15,2-1-1 0,0-1-2 0,-1 4-1 0,2-3 0 16,-4 1-2-16,2 0 1 0,1 2-1 0,-2-1-2 0,-2-1 0 0,1 2 0 15,3 0 0-15,-3 0 1 0,0 2 3 0,1-1 1 0,-1 1 1 16,3-1 0-16,-2 0 1 0,1 2 3 0,-2 1 0 0,4 1 3 0,-2-2 1 16,1 2 3-16,0 0 1 0,0-1 3 0,2 1 1 0,-1 1-1 15,1-2 2-15,1 1 1 0,-3-1 1 0,2 1 3 0,1-2-1 0,1 2 2 16,0 0-1-16,-2-2 1 0,4 1-1 0,-4 0 1 0,4-1 0 16,-1-1 2-16,0-1-1 0,0 1-1 0,0-2 0 0,-2 0-4 15,3 0-2-15,0 0-3 0,-2 0 0 0,2-2-3 0,-2 1-1 0,0-1-1 16,1-1-1-16,-2-1-2 0,1 1-1 0,0-1 0 0,0 1-1 15,0-2 0-15,-2 1-1 0,0 1 2 0,2-1 0 0,-2 1 2 0,0 0 0 16,-2 0 0-16,1 0-1 0,1 0 0 0,-2 0 0 0,0 0-1 16,-1 1 0-16,1-1-2 0,-2 2 0 0,1-1 1 0,-1-1-1 0,2 3 2 15,-3 0-1-15,2-3 2 0,-1 1-1 0,1 2 1 0,-1 0 0 16,2 0-1-16,-3 0 2 0,2 0-1 0,-1 2 0 0,4 1 2 16,-2-3 0-16,1 2 0 0,1-1 0 0,-2 2 0 0,3 0-3 0,-1-1 0 15,1 1 1-15,-1 1-1 0,3-1 1 0,-2 2-1 0,2-2 1 16,-2 0 2-16,2-1 0 0,-2 2-1 0,0-1-1 0,2-1 2 0,-2 1 0 15,1 1 0-15,0-3 1 0,0 1 1 0,0-1-1 0,0 0-1 16,0-1-1-16,-2 0-1 0,4 0 1 0,-4 0 0 0,2 0-1 0,0-1-2 16,-2 0-1-16,1-1 0 0,0-1-2 0,0 1-1 0,-1-1 0 15,1 1 0-15,-3-1 1 0,2-1 0 0,0 2 0 0,-1-1 1 16,2 1 1-16,-2-1-1 0,0 0 0 0,-1 0-1 0,0 0 3 0,2 0 1 16,-2 0 1-16,0 0 0 0,0 0-1 0,0 2 2 0,-1-1 0 15,2 2 1-15,-2-3-1 0,1 1 1 0,-2 2 1 0,3 0 1 0,-2 0 1 16,0 0-1-16,1 0 1 0,0 0-1 0,0 0 1 0,-1 0 2 15,1 0 0-15,0 2 1 0,0 1-1 0,1-3 1 0,-2 0 0 16,4 0 1-16,-3 2 0 0,-1-1-1 0,4-1 2 0,-1 2 0 0,-1-1-1 16,1-1 0-16,0 0 0 0,-1 2-2 0,1-2 2 0,1 0-1 0,0 0 0 15,0 0-1-15,-1 0 0 0,3 0-2 0,-2 0 0 0,0 0-1 16,2 0-1-16,-3 0-1 0,3 0 0 0,-2 0 0 0,2 0 1 16,-2 0 0-16,0 0-1 0,-1 0-1 0,1 0-2 0,0 0 0 15,-1 0-1-15,-2 0 1 0,3 0-1 0,-3 0-1 0,0 0 0 0,2 1 0 16,-2-1 1-16,0 2-1 0,0-2-1 0,-1 1-1 0,1 1 1 15,0-1-1-15,-2 1 1 0,1 1 0 0,4-2 0 0,-3 1 2 0,1-1 0 16,-2 2 3-16,3-1-1 0,-1-1-2 0,1 1 2 0,0 0-1 16,-1 0 2-16,2 0 0 0,-1-1 1 0,2 1 0 0,0-2 0 15,-2 0 1-15,4 2-2 0,-1 0 1 0,0-2 2 0,1 0 1 0,-1 0 1 16,3 0 4-16,-3 0 2 0,1 0 2 0,-1 0 2 0,1 0 1 0,0 0 3 16,1 0 2-16,-1-2 2 0,-2 0 2 0,2 2 2 0,-2 0 0 15,2-2 0-15,-3 2 0 0,3-1-1 0,-2 1-3 0,0-2-1 16,-2 2-2-16,4 0-2 0,-4-2-3 0,3 2 0 0,-2 0-3 0,0 0-1 15,-1 0-2-15,4 0-1 0,-4 0 0 0,0 0 0 0,3 0-2 16,-2 0 1-16,0 0-2 0,2 2 0 0,-2 0 1 0,1-2-1 0,0 0 2 16,0 1-2-16,0-1 0 0,0 2 1 0,-2-2-2 0,2 0-1 15,0 2-1-15,-2 0-1 0,1-2 0 0,-1 0 1 0,4 0 0 16,-4 0 0-16,0 0-1 0,3 0 1 0,-2 0-1 0,0 0-2 0,2 0 1 16,-2 0-1-16,1 0 1 0,0 0-2 0,0 0 1 0,0 0-1 15,0 0 1-15,0 0 0 0,-2 0-2 0,4 0 0 0,-4 0-2 16,3 0 0-16,-2 0-1 0,3 0-1 0,-1 0 0 0,0 0 0 0,-2 0 1 15,3 0 0-15,-2 0 1 0,2 0-1 0,0 0 0 0,-1 0 0 0,0 0-1 16,0 0 0-16,0 0 1 0,0 1-1 0,1 1-1 0,-3-2 0 16,3 2 0-16,-2-1-2 0,2 1 1 0,-1-1-1 0,0 0-1 15,-2 2 2-15,3 0 0 0,-1-2 1 0,0 2 1 0,0-1 1 0,0-1 2 16,-2 1 2-16,2 0 2 0,-2 1 2 0,0-3 2 0,2 3 0 16,-2-1 0-16,-1-1 2 0,2 2-1 0,-2-1 0 0,1-1 1 0,1 1-1 15,-1 1-2-15,-1-2-2 0,2 1 0 0,-2 1-2 0,0-2-1 16,2 2 0-16,-2-1-3 0,1 1 0 0,-1-2 2 0,1 2-2 0,-1-1 0 15,2-1-1-15,-2 1 0 0,0 0 1 0,1 0-1 0,2 1 1 16,-2-1 0-16,1-1 2 0,2 2-1 0,-3-2 0 0,3 2 0 0,1-3-1 16,-2 4 0-16,2-3 0 0,-3 1 1 0,4 1 0 0,-2-1 0 15,2-2 2-15,0 5-1 0,-3-5 1 0,3 0-1 0,-1 0 1 16,-1 2 0-16,1-1 3 0,-1-1 4 0,-2 2 3 0,0-1 6 16,0-1 3-16,-2 0 7 0,0 0 4 0,-1 0 4 0,-1 0 6 0,0 0 7 15,0 0 6-15,-3 0 7 0,2 0 9 0,-4 0 5 0,0 0 7 16,-1 0 5-16,0 0 4 0,2 0 2 0,-5 0 1 0,1 0-1 0,-1 0-2 15,1 0-4-15,-1 0-4 0,-1 0-4 0,-1 0-7 0,0 0-5 16,2-1-7-16,-2 1-8 0,0 0-6 0,0 0-9 0,0-2-7 0,0 2-7 16,0 0-5-16,0 0-4 0,0 0-5 0,0 0-3 0,0 0-3 15,0 0-4-15,2 0-7 0,-2 0-9 0,0 0-11 0,0 0-13 0,0 0-16 16,0 0-18-16,0 0-24 0,0 0-25 0,0 0-34 0,0 0-40 16,0 0-60-16,0 0-73 0,-2 0-76 0,-1-1-79 0,-2-1-40 15,-2 2-22-15</inkml:trace>
  <inkml:trace contextRef="#ctx0" brushRef="#br0" timeOffset="33891.0839">2881 12808 31 0,'-2'-2'115'0,"1"1"2"0,1 1 3 0,-2-1 4 0,2-2 4 0,-1 3-3 0,-1 0-7 0,2 0-5 0,0 0-8 0,0 0-6 16,0 0-9-16,0 0-5 0,0 0-4 0,0 0-8 0,0 0-8 15,0 0-9-15,0 0-8 0,0 0-9 0,0 0-9 0,0 0-8 0,0 0-11 16,0 0-6-16,0 0-7 0,0 0-3 0,0 0-4 0,2 0-2 16,-1 0-3-16,-1 3 1 0,2-2-2 0,1-1 1 0,0 1 1 0,0 1 2 15,2-2 3-15,0 3 4 0,1-1 8 0,2-1 5 0,0 3 3 16,3-4 3-16,2 3 2 0,0 1 2 0,2-3 2 0,3 1 2 0,2 0-1 15,4 1 0-15,-1-2-1 0,4 2-2 0,3-2-3 0,0 1-2 0,2 0 1 16,1-2-1-16,2 1-2 0,0-1-1 0,3 0-1 0,1 0-1 16,-1 0-1-16,2 0 0 0,-1 0 0 0,2-1 1 0,-1 1 0 0,0-2-1 15,0 0 0-15,-2 2-3 0,-1-1-2 0,-1 1-9 0,0-2-9 16,-4 1-7-16,-2 1-9 0,0-1-8 0,-4-2-12 0,-1 3-12 0,-3 0-12 16,-2 0-17-16,-2 0-18 0,-1 0-16 0,-6 0-14 0,-1 0-14 15,-1 0-15-15,-4 0-21 0,-4 3-24 0,-1-3-44 0</inkml:trace>
  <inkml:trace contextRef="#ctx0" brushRef="#br0" timeOffset="34274.7049">3061 12917 1 0,'-17'1'208'0,"1"1"-52"0,-3-2-38 0,5 1-16 0,-2-1-8 16,0 1 2-16,2 0 4 0,3-1 6 0,-3 2 5 0,4 0 1 0,2-2 0 15,-1 0-5-15,1 0-7 0,3 0-6 0,0 0-6 0,2 0-7 16,2 0-7-16,-1 1-8 0,2-1-10 0,0 0-10 0,0 0-9 0,0 2-8 16,3-2-7-16,-1 0-4 0,3 1-4 0,1-1 1 0,0 0 0 15,4 0-2-15,-1 0-1 0,4 0-1 0,4 0-5 0,2 0 1 0,2 0 1 16,1 0 1-16,5-1 1 0,0-1 1 0,4 1 2 0,1-3-1 15,1 2 0-15,0-1 0 0,2-2-2 0,2 2 0 0,0-2-1 0,0 3-2 16,-1-3-3-16,-1 3 1 0,1-3-1 0,2 2 1 0,-3-1-2 0,-2 1 0 16,0 1 0-16,-1-1-2 0,-2 3 0 0,0-3-2 0,-2 3-1 15,-4-2-3-15,1 2-3 0,-4 0-3 0,-2 0-3 0,-3 2-6 0,1-2-9 16,-4 1-9-16,-1 1-8 0,-2-2-8 0,-2 0-9 0,-1 0-12 16,-2 4-11-16,-1-3-25 0,-3 1-27 0,-1-2-42 0,0 0-51 0,-1 3-61 15,-3 0-68-15,-2 1-41 0</inkml:trace>
  <inkml:trace contextRef="#ctx0" brushRef="#br0" timeOffset="46224.3601">5412 13821 74 0,'-2'-1'442'0,"1"1"-2"0,1 0-81 0,0 0-120 0,0 0-68 0,0 0-41 0,0 0-27 0,0 0-16 0,0 0-7 15,0 0-4-15,0 0-3 0,0 0-3 0,0 0-8 0,0 0-10 16,0 0-13-16,0 0-13 0,0 0-11 0,0 0-11 0,0 0-6 16,0 0-5-16,1 0-1 0,1 0-1 0,1 0 1 0,3 0 0 15,-1 0 2-15,0 0 0 0,1 0 0 0,0 0 2 0,4 0 2 0,-2 0 2 16,1 0 1-16,2 0 2 0,0-2 1 0,-1 2-1 0,4 0-1 15,-3 0 0-15,0 0 1 0,3 0-2 0,-1-1 1 0,-1 1-1 0,1 0 0 16,1 0 0-16,-2 0 1 0,-1 0-4 0,4 0 4 0,-5 0-1 0,2 0 1 16,0 0 0-16,-1 0-1 0,0 0 0 0,-2 0 1 0,-1 0-4 15,1 0 1-15,1 0-1 0,-3 0 0 0,-1 0 0 0,0 0 0 16,-1 0 1-16,-2 0-1 0,0 0-2 0,0 0-2 0,-1 0 0 0,-2 0 1 16,0 0 0-16,0 0 0 0,0 0-1 0,0 0-1 0,0 0-1 15,-3 0-3-15,-2 0-4 0,0 0-4 0,-2 0-1 0,-1 0-1 16,-2 1-1-16,-4 1 2 0,-1-2 0 0,-2 1 0 0,-2 0-1 15,-1 2 2-15,-4-1 1 0,-1 1 2 0,1-2 4 0,-3 2 4 0,0 0 5 16,-1 0 4-16,1 0 3 0,-2 0 3 0,1 0 3 0,3 0 2 16,-2 0 1-16,4 0 2 0,0 0-1 0,1-1 0 0,3-1-2 0,0 1-1 15,3 0 1-15,3 1-1 0,0-1-1 0,3-2-1 0,0 2-1 16,2-1-2-16,2-1-4 0,3 2-3 0,0-2-3 0,1 2 1 0,2-2 1 16,0 0 3-16,3 0 1 0,2 3 0 0,4-3 2 0,-1 0-2 15,5 0-4-15,4 0-3 0,2 0-2 0,2 0 1 0,6-3-1 16,1 3 1-16,4-2 0 0,1 0-2 0,2-1-2 0,3 1-3 15,0-3-1-15,0 3-3 0,0-1-2 0,-1 0-1 0,0 1 4 0,-4 0 1 16,2-1 3-16,-3 0-2 0,-4 1-4 0,0 1-9 0,-1-1-9 0,-5 0-11 16,-1 2-11-16,-2 0-12 0,-5 0-18 0,2 0-19 0,-5 0-18 15,-2 0-36-15,-4 2-42 0,0 0-70 0,-4-1-81 0,-1-1-44 16</inkml:trace>
  <inkml:trace contextRef="#ctx0" brushRef="#br0" timeOffset="47040.1891">7158 13856 146 0,'-3'0'499'0,"1"-1"3"0,1 0-1 0,-1 1-101 0,-1-2-147 0,3 2-82 0,0 0-47 0,0 0-32 0,0 0-22 15,0 0-13-15,3-1-7 0,0 1-8 0,-1-2-6 0,3 1-11 16,0 1-9-16,1-2-11 0,5 1-15 0,0 1-8 0,4-4-9 0,2 3-4 16,3 0-3-16,1-1 3 0,4-1 4 0,2 2 3 0,1-1 4 15,4 1 0-15,0-2 0 0,1 1-4 0,3 2-3 0,0-3-5 16,1 2-4-16,-1 0-5 0,1-1-6 0,-1 1-4 0,2 1-3 0,-2-4-2 16,-3 4-3-16,2-1-2 0,-3 1 1 0,-2-2 0 0,-2 0 3 15,-1 2 3-15,-2 0 3 0,-4-3 6 0,0 3 7 0,-3 0 10 0,-3-2 10 16,-1 2 11-16,-3-2 14 0,-3 2 11 0,1 0 11 0,-4 0 11 15,-2 0 11-15,-1-1 6 0,-2 1 4 0,-2-2 2 0,-1 2-1 16,-2-2-1-16,-1 2-2 0,-2 0-1 0,-5-3-4 0,1 1-6 0,-2 2-7 16,-4 0-10-16,-1-2-8 0,0 2-10 0,-3 0-8 0,1 0-8 15,-4 0-2-15,3 0-1 0,-1 0 2 0,2 2 0 0,-3-2 1 0,4 0 0 16,-2 2-2-16,4 1-1 0,1-3 2 0,1 2-2 0,2 0 1 16,-1-1-1-16,3 1 2 0,2-2 0 0,2 2 1 0,-2-2 1 0,3 0-1 15,2 3 1-15,1-3 1 0,0 0 2 0,1 0 1 0,0 0 2 16,1 0 1-16,2 0 2 0,0 0 2 0,0 0 1 0,0 0 0 15,0 0-1-15,0 0 0 0,0 0 0 0,0 0 1 0,2 0 2 16,1 0 0-16,2 0 2 0,0 0 0 0,1 0 1 0,2-3-2 0,3 3 1 16,0-2-1-16,3 0 0 0,1-1-1 0,0 1 2 0,1-3-1 15,3 3-1-15,-3-1 0 0,3 0-4 0,-2 0-3 0,-1 0-1 0,3 0-3 16,-5 2-1-16,2-2-3 0,-3 1 0 0,-2 0-1 0,0 2-4 16,-3-1-4-16,2 1-3 0,-3 0-8 0,-2 0-6 0,0 0-8 0,-2 0-10 15,-3 1-11-15,0-1-19 0,-3 4-28 0,-2-1-39 0,-2 0-47 16,-5 2-84-16,-1 0-101 0,-4 2-58 0,-1 1-36 0,-4-1-17 0</inkml:trace>
  <inkml:trace contextRef="#ctx0" brushRef="#br0" timeOffset="59157.1489">19943 7110 86 0,'-16'-11'126'0,"3"-2"-54"0,-1 4-30 0,-3-2-20 0,-1-1-3 0,-1 3 6 16,0-1 6-16,2-1 6 0,-4 0 4 0,-1 2 3 0,0 1 1 0,0-3-1 15,-3 2 2-15,-1-2 5 0,0 3-2 0,-1-3-1 0,0 1-6 16,0 2-5-16,-3 1-7 0,-2-2-10 0,3 0-8 0,-3 1-5 0,0-2-7 16,1 3-6-16,-3-1-1 0,1-1-2 0,1 2-2 0,-1-1 1 15,-2 0-2-15,2-1-2 0,0 0 2 0,-2 2 3 0,-1-3 1 16,1 2 1-16,-1-1 1 0,1 1-1 0,-2-1 1 0,-2 1 3 0,1 1 2 15,0-2 0-15,-2 2 2 0,0-1 2 0,0-1 3 0,-4 1 2 16,3 1 0-16,-2 0-2 0,-1-1 1 0,1 2 0 0,-3-1-2 0,4-1-1 16,-1 3-1-16,-1-2 1 0,2 2 0 0,-2 1 3 0,3 0 0 15,1 0-4-15,0-1-1 0,0 3-2 0,4 1-2 0,-4-1-3 16,4 0 0-16,0 2-2 0,-1 0 1 0,2 2 3 0,0 0 1 0,1-1 0 16,-1 1 0-16,0 3 4 0,2 0 0 0,0-1 2 0,0 3 3 15,-2-1 2-15,1 1 3 0,0 2 3 0,1 0 1 0,0 0 1 0,-1 0 0 16,3 1-1-16,-2 2 0 0,-1 0 0 0,1-1-3 0,3 1 0 15,-2-1-1-15,-1 1-2 0,3 0-1 0,0 0 0 0,0-2-1 0,3 2-1 16,-1 2 0-16,1-4 1 0,2 2 1 0,-2 0 1 0,4 0 0 16,0 0 2-16,1 0 1 0,-2 0-2 0,3 1 0 0,-1-1 1 15,2 0 2-15,-1 1 1 0,1 0 0 0,-1-1 1 0,2 0-1 0,-1 1-2 16,1-1 0-16,1-1-3 0,0 1-1 0,-1 0 0 0,1-1-1 16,1 1-1-16,1 0 1 0,-1-2 1 0,2 2-1 0,1 0-1 15,0 0-1-15,1-2-2 0,1 2 1 0,-1 0 0 0,0-1 2 0,2 1 0 16,0-1 1-16,0 1-1 0,1-2 2 0,1 2 2 0,0 0-2 15,-1 0 0-15,2-1-2 0,-1 0 1 0,1 1 0 0,0 0 1 0,0 0 0 16,0-1-1-16,0 1 0 0,3 2-1 0,-1-2-2 0,0-1 1 16,1 2-2-16,0 0 1 0,2-1-3 0,-2 2 0 0,0-2 1 0,1-1-1 15,1 2 0-15,1 0-1 0,1 1 0 0,-1-2-1 0,1 0 0 16,1 2 0-16,-2-2-1 0,0-1 0 0,2 1-1 0,0 0 0 0,0-1-1 16,0 1 2-16,2-2-1 0,0 2 0 0,-2-3 0 0,1 3-2 15,-1-3 1-15,2-1-1 0,-1 4 0 0,1-4-1 0,1 2 1 16,0 0 2-16,-2-1-2 0,1 2 1 0,1-2 1 0,-1 0-1 15,1-1 1-15,-1 1 0 0,-1-1 0 0,3 1 1 0,-1 0 2 0,-2 0 1 16,1-1 0-16,1-1 0 0,2 1 1 0,-4-1-1 0,2 0 1 0,-1 1 1 16,0-1-1-16,-1 1 0 0,2 1 2 0,-1-3-1 0,0 2 0 15,-1-2-2-15,2 0 0 0,-1 1 1 0,1-1 0 0,0 1 1 16,-1 0 1-16,-1 1-2 0,2-3 2 0,1 3-1 0,-1-1 2 0,0-1 1 16,0 2-1-16,1-4 1 0,-3 1 1 0,5 3 2 0,-3-3 0 15,2 2 2-15,0-2 0 0,0 2 0 0,0-2 3 0,2 1 1 0,-1 0 1 16,1 0 1-16,-1 0 0 0,4 0 0 0,-1-1 1 0,2 2 0 15,-1-1 1-15,2 1 1 0,1 0 1 0,1 1-2 0,1-3 1 0,0 3 0 16,1-2-2-16,3 0-2 0,1 1 0 0,0-1-1 0,0-1 0 16,0 3-1-16,3-1-1 0,1-1 0 0,-1 2-2 0,2-1 0 15,0-1-2-15,1 1-1 0,1-1 0 0,2 2-1 0,-1-2-1 0,0 0 1 16,4 1 0-16,-2-1 0 0,2 1-1 0,-1-2 0 0,3 2-2 16,-3-2 1-16,1 1-3 0,-1 0-1 0,3 0 0 0,-2-1-4 0,0 0 1 15,0 2 0-15,-1-1-2 0,1-2-3 0,0 1-1 0,-1 0 2 16,1-1 0-16,1 2 3 0,-1-1 1 0,-1-1 2 0,1 1 1 15,1-1 2-15,-1 0 1 0,1-1 3 0,-3 2 2 0,3-2 2 0,-1 1 2 16,2-1 3-16,0 2 0 0,-3-2 0 0,2 1-1 0,-1 0-3 0,3 0 1 16,-2-1-2-16,2-1-1 0,2 2 0 0,-3-1 0 0,2 0-4 15,-1-1-1-15,3 3-1 0,-1-3-2 0,0 1-2 0,0-1-1 0,-1 1-1 16,2-1-1-16,-3 1-2 0,3 0-1 0,-4 0-2 16,1 0-1-16,0-1-1 0,2 1-1 0,-6-2-1 0,3 0-1 0,0 1 2 0,-3 1 2 15,1-1 2-15,-2 1 1 0,2-3 3 0,-2 3 2 0,1-1 2 16,-1 0 2-16,-1-1 1 0,1 1 2 0,0 1 2 0,-2-1 2 15,1 0 3-15,1 1-1 0,3-2 1 0,-3-1-2 0,2 1-2 16,-2 1-1-16,1-2-1 0,1 1-2 0,0 1-3 0,-1-2-2 0,2 2-3 16,1-2-3-16,1 0 0 0,-4 3-3 0,4-1-1 0,-2-2-1 15,1 0-3-15,-2 0 0 0,1 0-3 0,1 0-1 0,-3-2-2 0,1-1 0 16,0 3 0-16,-1 0-1 0,-1-2-1 0,0-1 1 0,0 1 0 16,0 1-1-16,0-3-2 0,0 2 1 0,-3-1-1 0,3-1 3 15,-1 1 2-15,-1-2 2 0,-1 2 3 0,0 0 1 0,0-1 3 0,1 0 1 16,-2 0 4-16,0-1 1 0,1-1 1 0,-2 2 5 0,0-2 2 15,-2-1 2-15,1 2 1 0,-1-2 0 0,-2 0 0 0,1 1 1 0,2-1 0 16,-4 0 0-16,1 0 0 0,0-2 0 0,1 2 0 0,-5-1 0 16,4-1 1-16,-3 1 0 0,-2-1-1 0,3-2-1 0,-1 3 1 0,-1-1 0 15,-1-3 1-15,1 3 0 0,2-3-1 0,-3 2 1 0,1-2 3 16,-1 1 1-16,0-1 3 0,0 1 1 0,0-3 1 0,-4 2 4 16,4 0 1-16,-3-2 5 0,1 1 3 0,-3-1 2 0,4-1 0 0,-5 1 1 15,2 0 2-15,-3 0 2 0,2-2 2 0,-1 1 0 0,-2-1 2 16,-1 0 0-16,1 1-1 0,-1-1 3 0,-3-3 3 0,1 2-1 15,1-1-2-15,-3 0 0 0,-1 0 0 0,0-3-1 0,-2 3-1 0,-2-2-2 16,0 0 0-16,-1-2-4 0,-3 1-1 0,1-1-2 0,-3 0-3 0,-1-1-4 16,-4 0-4-16,1-1-7 0,-6 0-1 0,2-1-4 0,-2-1-2 15,-6 1-2-15,1-1-4 0,-5-3-4 0,-2 3-4 0,-3-4-5 16,-3 1-6-16,-2-1-9 0,-4-1-10 0,-1 1-10 0,-4-2-11 0,-5 2-12 16,-3 0-11-16,-2 0-17 0,-4 2-18 0,-11-2-22 0,-4 1-24 0,-6 2-33 15,-8 1-39-15,-10 0-61 0,-4 2-73 0,-8 2-56 0,-7 0-47 16,-7 3-25-16</inkml:trace>
  <inkml:trace contextRef="#ctx0" brushRef="#br0" timeOffset="63656.2048">19367 8095 4 0,'0'0'20'0,"0"0"-3"0,0 0-7 0,0 0-9 16,0 0-14-16,0 0-17 0</inkml:trace>
  <inkml:trace contextRef="#ctx0" brushRef="#br0" timeOffset="69656.2122">1880 16873 226 0,'-6'-3'387'0,"1"-1"-36"0,-4 1-89 0,4 0-114 0,-1-1-58 16,1 2-30-16,0-1-13 0,-1 1-3 0,3 1 2 0,-2-1 4 0,2-1-1 0,0 2 1 15,1-1-2-15,-1 0-2 0,3 1-5 0,-2 1-9 0,2 0-8 0,0 0-13 16,0 0-10-16,0 0-11 0,2-1-9 0,-2 0-7 0,3 1-5 0,-1-2-6 16,1 2-2-16,2 0 1 0,0 0 1 0,2 0 2 0,0 0 4 0,1 0 1 15,3 0 7-15,1 0 6 0,1 0 4 0,1 0 7 0,4 0 2 16,-1-1 5-16,5-1 4 0,-1 2 4 0,4-2 3 0,0 1 4 0,5-1 3 15,0 1 4-15,2-3 4 0,3 0 3 0,3 1 7 0,4-2 8 0,3 0 5 16,2-3 4-16,4 1 1 0,4-2 1 0,3 0 0 0,4-1-1 0,3-1-3 16,1 0-3-16,5-1-6 0,-1 2-2 0,4-4-6 0,-1 2-5 15,0 2-8-15,2-2-11 0,0 2-9 0,-3 0-8 0,1 1-6 0,0 1-8 16,-2 1-6-16,-3 3-6 0,0-1-5 0,0 2-7 0,-5 3-6 0,2 0-5 16,-5 0-6-16,0 3-5 0,-3 0-4 0,-3 2-3 0,-2-1-2 0,-2 2 0 15,-2 2 0-15,-2-3-1 0,-5 3 1 0,1-1 2 0,-5 2 3 0,-4-2 5 16,-1 1 4-16,-4-1 3 0,-1 0 2 0,-4-1 5 0,-2 0 6 15,-2-1 9-15,-4 0 10 0,0 0 11 0,-5-2 16 0,1 1 18 0,-5-1 15 16,-1-1 11-16,-2 1 4 0,-1-1-1 0,-2 0-3 0,-2-2-2 0,-3 0-3 16,0 3 2-16,-4-3-6 0,1 0-6 0,-3 0-5 0,-1 0-7 0,-1 0-11 15,-3 0-15-15,0 0-11 0,-1 0-8 0,1 0-1 0,-3-3 2 16,1 3 2-16,-2 0 0 0,1-2 2 0,-2 0-1 0,-1 2-4 0,-1-3-5 16,1 1-5-16,-1 2-7 0,1-3-1 0,-3 3 0 0,0 0-4 0,-2-2-3 15,1 2-4-15,-2-2-2 0,-1 2-1 0,1 0 0 0,-4 0 1 16,1 0 4-16,-1 0 9 0,-1 0 14 0,-1 2 6 0,-1-2 6 0,-2 2 6 0,1-2 6 15,-1 0 9-15,-2 3 8 0,1-3 4 0,-2 2 0 0,0 1 9 16,0-1 8-16,0 0 4 0,-2 1-2 0,1-1-3 0,-1 1-4 0,-1 1 0 16,-2-1 2-16,1 0-3 0,-2 2-9 0,-1-2-5 0,1 2-2 0,-3 0-2 15,3 0-2-15,-1 0 0 0,0 0-2 0,0 2-1 0,0-2 2 0,3 2-1 16,-2-2 2-16,3 0 2 0,2 2 6 0,0-2 6 0,1 0 5 0,4-1 3 16,-1 1 1-16,4 0 4 0,-1 0 8 0,4 0-3 0,0-1-6 15,4 0 1-15,1 1 0 0,1-1-1 0,2-1-3 0,1 1-8 0,4 1-9 16,0-2-5-16,4-3-5 0,0 4-4 0,3-1-4 0,0 0-6 0,5-1-8 15,0-2 0-15,1 1-2 0,1 0 1 0,3-1-1 0,0 0 1 16,3 0-1-16,1 1 3 0,1 1 2 0,2-2-1 0,2 0 0 0,0 2 0 16,3-2-1-16,1 0 4 0,4 0 5 0,0 0 6 0,4 0 7 0,1 0 7 15,3 0 6-15,0 0 6 0,5-2 5 0,2 2 6 0,1-2 4 0,2 1 6 16,1 1 8-16,4-1 6 0,2 0 7 0,0 1 2 0,3-2 3 0,0 2-2 16,2 0 0-16,2 0-5 0,0 0-4 0,3 0-6 0,-3 0-1 0,5 2-7 15,-2-2-7-15,-1 1-7 0,3 0-7 0,-1 2-2 0,-1-1-4 16,2-1 0-16,0 2-1 0,1 0-2 0,-1 0-3 0,1 0-1 0,-2 0 0 15,2-1-1-15,-2 1-2 0,1-2-2 0,0 1 1 0,0 1-3 0,1-3-4 16,-3 1-4-16,-1-1-4 0,1 0-6 0,-2-1-5 0,-2 1-5 0,-1-3-5 16,-2 1-5-16,0 1-4 0,-5-2-1 0,-2-1-4 0,-2 0 0 0,-3 1-1 15,-1-1 2-15,-2-1 3 0,-5 2 3 0,-1-1 0 0,-3 1 3 16,-1 0 6-16,-5-1 6 0,-2 1 10 0,0 1 5 0,-6-1 4 0,0 1-1 16,-2 0-7-16,-3-1-6 0,-2 3-6 0,-2 0-15 0,-3-2-15 0,-2 2-16 15,0-2-19-15,-4 2-38 0,-3 2-49 0,1-2-59 0,-5 2-65 0</inkml:trace>
  <inkml:trace contextRef="#ctx0" brushRef="#br0" timeOffset="74088.9363">4320 12658 5 0,'-17'10'11'0,"0"-3"2"0,3 2-1 0,-3 2 1 0,2-3-2 0,-2 3-1 0,1 1 0 0,0-2 0 15,2 4 3-15,-3-1 1 0,2 1 2 0,0 0 0 0,0 3-2 16,0 1 1-16,0 1-3 0,1 0 0 0,0 0-2 0,0 3 0 0,1 0 2 15,-1 2 4-15,3 0 2 0,-3-1 3 0,3 5 1 0,1-3-2 0,-1 2 0 16,0 0-1-16,3 1 0 0,0 0-2 0,0 0 0 0,2 1-1 16,1-1 0-16,0 2-2 0,0-1 2 0,1 0 0 0,1 2 3 0,0-1 6 15,1 1 4-15,2-1 4 0,-1 0 4 0,1 2 3 0,1-2 3 16,1 0 4-16,-1 0 2 0,3 0-1 0,0-1 3 0,2-1 0 0,1 0 0 16,-1-1-3-16,2 0-5 0,3-1-7 0,0 1-6 0,3-3-3 0,-1 0-3 15,0 0-4-15,6 0-1 0,-2-2 1 0,2 1-1 0,3-3 1 0,0 3 0 16,3-4 0-16,1 3 2 0,1-4-2 0,3 0 0 0,0 1 2 15,3-2-2-15,0-1 1 0,3 0 0 0,1 0-2 0,1-3-1 16,0 1-1-16,1-1-3 0,1 1-1 0,1-4-3 0,3 2-1 0,-1-3 0 16,2 1 1-16,2-2-1 0,1 0 0 0,0-3 0 0,4 2-1 0,0-1 0 15,2-3-1-15,0-1-1 0,6 2-4 0,-2-3-1 0,4-1-2 16,1 0-1-16,3 0-1 0,-1-3-3 0,2 1-4 0,2-2-5 16,-1 0-4-16,3-2-1 0,-1 1 0 0,3-2-1 0,1 1 2 0,-1-1 2 15,2-1 2-15,0-1 1 0,-1-3 1 0,2 4-1 0,1-2 2 16,-1-1 1-16,0 1 4 0,0 0 1 0,-2-2 1 0,-1 2-2 15,-2-1-3-15,0 0-5 0,-3 0-3 0,0 1-2 0,-3 0-2 0,-3-2 1 16,1-2 2-16,0 4-1 0,-3-1-2 0,-1-1 0 0,1 1-4 0,-2-1 0 16,1 0-1-16,-2-2-2 0,1 1-2 0,-3 0 1 0,2 0 0 15,-2-2-2-15,0-1-2 0,-2 0-3 0,1-1-2 0,-2 3 0 0,-3-5-1 16,0 2-5-16,-1-2-9 0,-3 2 0 0,0-2 1 0,-3-2 3 16,-1 0 1-16,-3 2 13 0,0 0 15 0,-2-4 7 0,-4 2 4 15,0-1 8-15,-2 0 9 0,-2 0 5 0,-1-1 6 0,1 1 13 16,-5-3 15-16,1 4 12 0,-3-3 9 0,1 1 7 0,-4 0 8 0,1 1-1 15,-3-2-6-15,-2 1 1 0,0 0 4 0,0-2 3 0,-4 1 3 0,0 0 3 16,0-2 2-16,-3 1 1 0,-1-1-5 0,-1-1-2 0,-2 1-2 16,0-1-2-16,-3 0-2 0,0-2-6 0,-3 0-7 0,0 1-6 15,0 0-6-15,-4-3-8 0,1 3-10 0,-5 0-8 0,0-2-9 0,0 2-6 16,-3 0-4-16,-2 0-6 0,-1 1-5 0,-3-2-6 0,0 1-6 16,-4 1-1-16,1-2-2 0,-4 3 2 0,0-1 5 0,-6-1 1 0,1 1-1 15,-4 0 1-15,-1 0 0 0,-4 3-1 0,-3-5-3 0,-2 4-2 0,-3 4-6 16,-4-6-3-16,0 5-6 0,-4-1-6 0,-3 3-5 0,-2 0-9 15,-2 0-6-15,-4 4-7 0,0 0-7 0,-5 0-2 0,-3 2 0 0,0 3-9 16,-6 2-13-16,-5 0-11 0,-3 2-10 0,-5 2-12 0,-8 2-12 0,-4 3-8 16,-5 0-1-16,-2 4-6 0,-6 3-5 0,-5 2-31 15,-6 1-45-15</inkml:trace>
  <inkml:trace contextRef="#ctx0" brushRef="#br0" timeOffset="79239.364">3831 14797 20 0,'-3'-2'45'0,"0"2"0"0,-1-2-2 0,1 1-2 0,0-1-5 16,0 0-5-16,-1 2-7 0,0-1-1 0,1 1-2 0,0-1 1 0,-2-2-4 0,2 3-5 16,-2 0-2-16,2-3-1 0,-3 3-2 0,1 0-2 0,0 0-2 15,-1 0 1-15,1 0-1 0,0 0 1 0,-1 0-3 0,0 3-3 0,-1-3-1 16,1 0-2-16,-2 4 1 0,2-3-1 0,1 1-2 0,-3 0 0 0,2 1-2 16,-2-1-1-16,0 1 0 0,3 0 0 0,-3 0 3 0,1 0 3 0,2 0 5 15,-1 0 1-15,-1 0 0 0,1 0 2 0,-2 2 3 0,3-2 3 0,-1 0 2 16,-1-1 2-16,1 2 2 0,-1-3 2 0,0 1 1 0,2 2 3 15,0-1-1-15,1 0 0 0,-2 0-1 0,1 1-1 0,0-4 1 0,-1 4 0 16,1-3 1-16,0 3 2 0,-1-1 1 0,1-3 0 0,-1 2-1 16,1 1 1-16,0 0-2 0,0 0-5 0,-2 0-4 0,2 0-1 0,0-2-1 15,0 3-1-15,1-1-2 0,-1 0-2 0,-1 0-3 0,1 0-2 0,-1 0-5 16,1-1-1-16,0 2-4 0,-1-4-2 0,1 5 1 0,0 0 2 0,-1-2 3 16,1 1-1-16,0 2 2 0,-2-2-2 0,2 1 1 0,-2 0-2 0,1 1 2 15,1 0-1-15,-2 0 2 0,2 2 0 0,-3-2 3 0,3 0 5 0,0 1 1 16,-1 1-1-16,1-3 2 0,1 3 1 0,-1-2 1 0,0 2 0 15,-1-2 2-15,0 0 3 0,1 1-1 0,2 1 1 0,-2-2-1 0,2 0 2 16,-1 0-3-16,1-1-3 0,0 2-1 0,-1-3 0 0,0 2-1 0,1-1-2 16,0-1-1-16,0 2-2 0,1-1 0 0,1-1-1 0,-1 1-1 0,0 1 1 15,-1-2-1-15,1 1 1 0,1-1 1 0,-2 2-1 0,0-2 1 16,1 2 0-16,1-2-1 0,-1 1 2 0,-1 2-2 0,1-3 1 0,1 2-1 16,-1 0 0-16,-1 2-1 0,1-2-1 0,-1 0 1 0,1 1 0 0,1 1-1 15,-2-3 0-15,0 3-3 0,1-1 1 0,1-2-1 0,-1 1 0 0,1 0 1 16,-1-1-1-16,2 1 1 0,-2 0 1 0,2 0 1 0,-1 0 0 15,1 0 1-15,0-1-2 0,0 2 4 0,0-3-1 0,0 0 0 0,0 1 2 16,0 0 1-16,0-1-1 0,0 2 0 0,0-1 1 0,0-1 0 0,0 1 1 16,0 1 0-16,0-3 1 0,0 0 1 0,0 4 2 0,0-4 0 0,0 1-1 15,1 2 1-15,-1-2 0 0,2 1 1 0,-2 0 2 0,2 0 0 0,-1-1 3 16,-1 0 0-16,2 1-1 0,-2 0 2 0,1 1-1 0,1 0-1 0,-2 0 0 16,2-2 0-16,-1 2 2 0,-1 1 0 0,3-2 1 0,-2 2-3 15,1-2 0-15,1 0-1 0,-1 1 1 0,1 0-2 0,-1 1 1 0,-1 1-2 16,1-2 1-16,1 1 1 0,-1-1-1 0,1 1-2 0,0 1-1 0,0 1-2 15,0-3-1-15,0 0-2 0,1 2 1 0,-1-2 0 0,0 1 0 16,2 1-1-16,0-3 1 0,-1 3-2 0,1-1 0 0,-2-2 0 0,2 4-3 16,-2-4 0-16,2 1 0 0,-2 0 1 0,3 0 0 0,-3 0 0 0,2 0 0 15,0 0 0-15,-2-2-1 0,2 2-1 0,-2 1-1 0,3-2 0 0,-3 2-2 16,2-2 1-16,-2 0 0 0,2 1 0 0,0 0 0 0,0 0 0 0,1 0-1 16,-2 0 0-16,1 0-1 0,0-2 0 0,0 2-1 0,0 1 1 15,2-2 1-15,-2 2-1 0,0-2 3 0,1 0 0 0,-1 1 0 0,0 0-1 16,1 0 1-16,-1 0 0 0,1 0 0 0,1 0 1 0,-1-2-2 0,0 2 2 15,0 1 0-15,1-2 0 0,-1 2-1 0,-1-2 1 0,4 0-1 0,-2-1 1 16,-1 2 2-16,2-1 1 0,0-1-1 0,-2 1 0 0,2 1 2 0,0-3 1 16,0 3-1-16,-2-2 0 0,2 2 0 0,-1-2 0 0,2 1 3 0,-3-2-1 15,2 4 0-15,-1-5-1 0,2 3 1 0,-1-1 0 0,1 0 1 16,-2 1 1-16,2 0 1 0,-1-2-1 0,0 1 2 0,3 1 2 0,-3-2 0 0,0 0 0 16,0 1 0-16,1 0 1 0,1 1 0 0,-1-1 0 0,0 0 0 15,1-1 0-15,-2 2 0 0,4-2 1 0,-2 1-1 0,1-1 0 0,0 0 2 16,0 1-2-16,-1-1 0 0,2 0-1 0,-2-1 0 0,4 1-1 15,-3 0-1-15,-1 0 0 0,2-1 0 0,1 2-1 0,-2-1-2 0,3 0-2 16,-1 0 1-16,-1-2-1 0,1 2-2 0,0 0 1 0,1-1-1 0,-1 1 0 16,1-1 2-16,0-2-2 0,2 4 1 0,-3-3 1 0,4 1-1 0,-3-1 0 15,2 3 2-15,0-4-2 0,1 3-1 0,0-1 2 0,-1 0-1 16,2-1 2-16,-1 1-1 0,-1 1 0 0,2-1-2 0,0-1-1 0,1 0 0 16,-3 2-1-16,1-1-1 0,-1-1 0 0,3 1 0 0,-3 1 1 0,1-2-1 15,0 1-1-15,0 1 1 0,0-2 0 0,-1 0-1 0,1 3 0 0,-1-1 2 16,0 0 1-16,0 0 0 0,-1-2 0 0,0 2 1 0,2 0 1 15,-1 0-1-15,0 1 0 0,0-1 0 0,-1-1 1 0,1 0-1 0,0 1 1 0,0-1 1 16,0 1-1-16,1-1 0 0,-1 0 1 0,1 1-2 0,-1-1 0 16,1-1-1-16,1 1-1 0,-1 0-1 0,2-1 0 0,-2 1 2 0,2 1 0 15,1-1 0-15,-2-1 1 0,4 1 0 0,-4 1 1 0,4-2 1 16,-2 1-1-16,1-2 1 0,1 1 1 0,-1 0-1 0,1-1 2 0,-1 2 1 16,2 0 1-16,-3-2-3 0,3 0 1 0,-3 0-3 0,2 0 0 15,-1 0-2-15,1 0-1 0,0 0 0 0,2 0-1 0,-3 0-3 0,2 0 1 0,-1 0 1 16,0 0-3-16,-1 0-1 0,3 0 0 0,-1 0-3 0,1 0 0 15,-1 0 1-15,0-2-1 0,2 0-2 0,-3 2-2 0,2-1-1 0,0 0-2 16,0 1-1-16,-1-2-1 0,1 1-1 0,-2 1-1 0,2-2-1 16,-2 1 1-16,1 1 0 0,-2-2-2 0,3 2 0 0,-2-1-1 15,-1-1 2-15,1 2 0 0,1-1-1 0,-1-1 1 0,1 2 0 0,-1-2 0 16,0 1 1-16,0 1-1 0,0-1-1 0,0 0 3 0,2-1 3 16,-2 2 4-16,-1-1 4 0,1-1 4 0,1 0 3 0,-2 1 4 0,3 1 4 0,-4-2 2 15,2 2 3-15,-1-2 4 0,1 2 3 0,-1-3 3 16,0 3 4-16,-1-2 1 0,2 0 0 0,-1 1-2 0,1-1-2 0,0 0-2 0,1 2 0 15,-2-3 0-15,1 1-2 0,2 0-1 0,-1 1 0 0,0-1-1 16,2-1-3-16,-1 1 0 0,1 1-2 0,0 0-1 0,2-2-3 0,0 0 0 16,-1 0 0-16,2-1-1 0,-1 2-3 0,1-1-2 0,1 0-3 15,-1 0-1-15,0 0-1 0,2-1-3 0,-3 2-1 0,3-1-1 0,-1 0 1 16,-1 0-2-16,-2 1 0 0,2 0 0 0,-1-1-3 0,0-1 0 0,0 1-2 16,-1 1 0-16,0-1-1 0,-1-1-1 0,-1 1 1 0,1 1 0 15,-1-1 0-15,-1 2 1 0,0-3-1 0,-1 4 1 0,0-3 0 0,0 0 1 16,0 1-1-16,-1-1 3 0,1 2 1 0,-3-2 1 0,3 0 1 15,0 0 1-15,-3 1 1 0,3-1 2 0,0 1-1 0,0 0 1 0,-2 1-1 16,2-2 1-16,-2 1-1 0,1-1 1 0,1 1-1 0,0 0 1 0,0-1-2 16,0 3 2-16,0-4-1 0,0 1 1 0,-1 2-1 0,3 0 1 15,-2-2-1-15,1 1 2 0,-2 0 0 0,1-1-1 0,0 1 1 0,2-1-2 16,-3 2 1-16,2 0-1 0,-1-2 2 0,0 0 0 0,-2 0-3 0,2-1 0 16,-2 2 1-16,1-1-1 0,-1 0 2 0,1 0-1 0,-2 1 1 15,0-1-2-15,1 0-2 0,-2 0 1 0,2 1 3 0,-4-3-1 0,3 3 0 16,0-3-1-16,-3 1 2 0,4 0-1 0,-4-2 1 0,3 1-1 15,-3-1 1-15,1 2-1 0,0-2 2 0,0 0 0 0,0 0 1 0,0-2 0 16,-1 2-1-16,2-1 0 0,-1 0 3 0,-1 0 1 0,1 2 1 16,0-2 1-16,-1 0 1 0,1-2 2 0,0 1-1 0,0 1-1 0,-3 0-1 15,3 1 2-15,-1-1 1 0,0 0 1 0,-2 1 2 0,4-2-1 16,-4 2 0-16,3-1 0 0,-2 1 1 0,0 0 0 0,-2 0 0 0,4 0 0 16,-4 0 0-16,1 0 1 0,-1 1 0 0,1 0 2 0,-1-2-2 0,1 2 1 15,-3 0 1-15,2 0 2 0,-1-2-2 0,1 2 1 0,-1-1-1 16,0 0 0-16,-1 0 2 0,1 0 0 0,1 2 2 0,-1-4 0 0,0 3 0 15,-1-3 1-15,1 0 2 0,-2 0 0 0,3 0 0 0,-1 2 1 16,-2-3 2-16,-1 1 0 0,4 1 3 0,-4-1 1 0,2-1-2 0,-3 1 2 16,2-2 0-16,-2 3 1 0,1-2 4 0,-1 0 0 0,0-1 1 0,1 2-1 15,-1-2-2-15,-3 1 2 0,2-1 0 0,-3 0 1 0,2 4-2 16,-1-3-1-16,-2 0-1 0,2 0 1 0,-2 1-4 0,1-1-1 16,-1 1-4-16,-2-2-2 0,1 0-2 0,2 1 0 0,-4 0-2 0,2-2 0 15,-1 2-3-15,-1 0-1 0,2-2 0 0,-2 2-1 0,0 1-2 0,0-3-1 16,0 1 1-16,0 1 0 0,0-1 0 0,-2 0 0 0,2 1-1 15,-1-4-1-15,-1 5 2 0,0-2-1 0,0-1-4 0,0 1-3 0,-1-1-2 16,2 3 1-16,-3-4-1 0,1 4-1 0,0-4 1 0,1 3-1 0,-1-2 0 16,-2 2 2-16,1-1 0 0,-1 1-3 0,2-3 0 0,-2 4-1 15,2-2 1-15,-2 0 2 0,0 2 1 0,-1-2 1 0,0 1 0 0,1-1-3 16,0 0 0-16,0-1-1 0,-2 1 0 0,2 1-1 0,-3 0-1 0,3-2 2 16,-1 3-2-16,-2-2 0 0,0 0 0 0,2 1 1 0,-2-2-2 15,-1 2 0-15,1 2 0 0,0-2 0 0,-1-1 1 0,0 3 1 0,0-3-2 16,-1 2 0-16,1 1-1 0,-1-2 0 0,-1 1 0 0,0 1 0 15,0 0 1-15,1-1-1 0,-4 1 0 0,3 0 0 0,-1 0 0 0,1 0 1 16,-2 2 1-16,0-3 2 0,1 2-1 0,-2 0 3 0,2 2 0 0,-2-1 2 16,0-2 0-16,0 1 0 0,1-1 0 0,2 3 2 15,-3-2 1-15,1 0 2 0,-1 0 0 0,1 0 0 0,2 0 0 0,-3 0-1 16,3 0 0-16,-5 2 1 0,5-1 4 0,-3-2 2 0,1 1 3 16,0-1 0-16,-1 0 4 0,0 0 0 0,0 2 1 0,1-1 1 0,-1-1 2 15,-2 1 1-15,2 1 0 0,-2-2 1 0,-1 2-2 0,2 0-3 16,-5-3-3-16,3 1-3 0,-1 3 0 0,-4-2-1 0,2 0-5 0,-1 0 0 15,-1 0 0-15,-2 0-3 0,-1 0 0 0,1 0-2 0,-3 2-3 16,2-1 0-16,-3-2-1 0,-1 2-1 0,1 0 0 0,-2 0-2 0,1 0 0 16,-2-2 2-16,-1 2-1 0,0 1 1 0,2-2-3 0,-3 0-1 15,1 1-1-15,1-1-1 0,-2 0 0 0,-1 0-1 0,1 1-2 16,1 0-1-16,-3-2-3 0,0 2-3 0,-2 0-3 0,2-1 0 0,-1 1 0 16,-3 1 3-16,-1 0 4 0,0-1 1 0,-4 0 2 0,2 3-1 15,-4-1 1-15,0 0-1 0,-1 1 2 0,-3 1 2 0,-2-1 2 0,-3 1 2 16,0 1 3-16,-4 0-1 0,-1 1-4 0,-1 1-5 0,-3-1-6 15,-2 2-7-15,1 0-6 0,-5 1-1 0,1 1 5 0,-2 1 1 0,-2 0 0 16,-1 0-1-16,-1 3-1 0,-2-2-3 0,-2 5-3 0,0-2-5 16,-5 0-6-16,2 4-5 0,-5-1-3 0,0 1-7 0,0 3-9 0,-1-3-7 15,-1 6-9-15,1-1-12 0,1 1-11 0,1 1-9 0,1 1-6 0,0 0-8 16,-1 3-10-16,3 0-11 0,2 0-11 0,-1 3-35 0</inkml:trace>
  <inkml:trace contextRef="#ctx0" brushRef="#br0" timeOffset="81806.4121">8274 15158 156 0,'-6'-10'236'0,"1"0"-54"0,-3 1-41 0,3 0-35 0,-4 1-18 15,1-1-11-15,0 1-7 0,0 0-7 0,-4 0-6 0,2 0-6 16,1 0-5-16,-4 2-4 0,2-3-4 0,-3 1-3 0,3 1-6 0,-4-1-6 16,1 1-4-16,1 0-2 0,-4-1-4 0,3 0-2 0,-2 1-2 15,-1-1-3-15,-1 1 0 0,1 1-1 0,-2-2 0 0,0 2-2 0,0-2 0 16,0 1 4-16,-3 2 0 0,3-2 0 0,-3-1 1 0,0 3 1 0,0-3 3 15,1 1 4-15,-3 1 1 0,2 1 2 0,-1-1-1 0,0 0-4 16,0 1 2-16,-1 0 0 0,1 1 0 0,0-2-1 0,-1 4 0 0,2-3 1 16,-3 2-1-16,4-1 3 0,-4 4 0 0,3-2-1 0,-3 2 0 15,1 0 0-15,0 0 1 0,-1 0 1 0,1 2 0 0,-1 0-2 0,2 1 0 16,0 2 1-16,-1-2 0 0,1 1-2 0,-1 1-2 0,2 2 0 0,-2 0-2 16,1-1 0-16,-1 1-1 0,3 1-2 0,-1-1-1 0,-1 1-2 15,1 2 0-15,1-3-1 0,0 4-3 0,-1-2-1 0,3 2 0 0,-1-1 1 16,1 2-1-16,1 0-1 0,-1-2-1 0,3 5 0 0,-2-4 0 15,0 3-1-15,2-1 1 0,-1 2 0 0,3-1 1 0,-4 1 0 0,4 1-2 16,0 0 0-16,1 3 0 0,-2-2 1 0,2 0 0 0,0 3 0 0,-1-1-1 16,3 0 2-16,-2-1 2 0,4 4-1 0,-3-3-2 0,2 2-2 15,0-1 0-15,2 1 0 0,-3-1-1 0,3-1 1 0,2 2-1 0,-1-2 0 16,0 2-2-16,0-1 0 0,3 1-2 0,-3-2 0 0,4 3-1 16,-2-3 0-16,1 2 0 0,1-4-1 0,1 5 0 0,-1-4-1 0,3 3 0 15,-2 0-1-15,2-3-1 0,0 3 1 0,2-2 2 0,-1 2 3 0,3-1 4 16,-1 0 3-16,1 0 2 0,1 2 3 0,1-3 1 0,1 2 4 15,-1-1 3-15,3-1 3 0,1 2 2 0,0 0 2 0,2-2 2 0,-1 1 3 16,1 1-1-16,1-2-2 0,2 3-2 0,2-5 0 0,2 2-2 16,-1 1-2-16,2-1 0 0,2 1 0 0,-1 0-1 0,1-1-1 0,3 0 1 15,0-2-2-15,1 1 2 0,2 0-2 0,1 1 1 0,1-2-2 0,0 0-2 16,0-1-3-16,3 0-5 0,-1 0-5 0,2-3-5 0,1 1-4 16,0-2-5-16,1 1-4 0,-1-4-5 0,3 2-1 0,3-2-3 0,-3-2-1 15,3-1-1-15,0 0-1 0,0-2 0 0,3 1 3 0,-1-2 3 16,0-1 2-16,1-2 2 0,2 0 3 0,0 0 1 0,0-2 2 0,1-1-1 15,-1-2-1-15,1 3-2 0,-1-4-5 0,0 1-3 0,1-2-3 16,-1 1-3-16,0-1-3 0,-2-3-1 0,-1 1-1 0,1 0-3 0,-2-1-3 16,0-2 0-16,-2-1-1 0,-1 1 0 0,0-3-2 0,-2 2 4 0,1-3 6 15,-2 0 3-15,-1 1 3 0,0-2 6 0,-2-1 5 0,0-2 4 16,-1 2 4-16,-1-3 5 0,-2-2 6 0,-1 3 2 0,1-3 0 0,-4 1 2 16,1-2-1-16,-3-2 1 0,-1 1 1 0,-1-1-1 0,-1-1-2 0,-2-1-2 15,-4 0-4-15,3-3-5 0,-6 0-7 0,2-1-8 0,-4 0-8 16,-1-1-6-16,-3-2-4 0,-1-1-1 0,-3 0-2 0,-1 0-3 0,-3-3-3 15,-2 0-4-15,-1 0-5 0,-4-1-8 0,-2-3-10 0,-3 1-16 0,-2 2-19 16,-2-3-50-16</inkml:trace>
  <inkml:trace contextRef="#ctx0" brushRef="#br0" timeOffset="83705.2097">3270 5675 146 0,'-2'0'131'0,"2"0"-38"0,0 0-17 0,0 0-3 0,0 0 0 0,0 0 3 0,0 0-1 0,0-2-1 0,0 2-2 16,0 0-4-16,0 0-7 0,0 0-8 0,0 0-7 0,0 0-6 16,0 0-6-16,0 0-7 0,0 0-8 0,0 0-9 0,0 0-8 0,0 0-6 15,0 0-3-15,0 0-2 0,0 0 0 0,0 0 0 0,0 0 2 16,0 0 3-16,0 0 1 0,0 0-2 0,2-2 3 0,-1 2 1 0,-1-1 3 15,2 1 4-15,0 0 0 0,-1-2 1 0,2 0 0 0,2 2 0 16,0 0-2-16,3-3 1 0,0 3-2 0,1-2 2 0,2-1 0 0,0-1-1 16,2 1 1-16,1 1-1 0,1-3 0 0,0 1-1 0,0 0-1 0,2 0-2 15,-3-2-2-15,3 2 1 0,-2-1-1 0,0 3-1 0,-2-3 0 16,3 2 0-16,-5-1-1 0,1 1-2 0,-4-1-2 0,2 3-2 16,-3-3-3-16,-2 4-5 0,0-3 1 0,-3 3 3 0,-1 0 3 0,-1 0 3 15,-1 0 4-15,-4 3 1 0,-1-1 6 0,-2 1 1 0,-5 1 3 0,-1 1 1 16,-2 0 4-16,-4 2 1 0,-1 1 5 0,-1 1 5 0,-3 0 0 15,-2-1-3-15,-2 0-2 0,1 3-2 0,-2-3-2 0,0 1-2 0,2-1-3 16,-2 1-1-16,0-2-3 0,1 1-3 0,-1-1 1 0,0 1-2 0,3-1 2 16,-1-2 3-16,2 2 2 0,1-3 4 0,0 1 0 0,1-1 2 15,2 0 2-15,3-1 3 0,0 2 2 0,3-2 3 0,2 0 2 0,4-2 5 16,-2 0-1-16,4 1 1 0,3 0-3 0,0-2-3 0,2 0-4 16,0 0-2-16,3 0-2 0,1 0 0 0,3 0-2 0,1-2-3 0,1 0-2 15,6 0-2-15,1-1-2 0,3-2-3 0,3 1-1 0,3-2 1 0,3 0-3 16,2-1 0-16,3-1-2 0,0-1 0 0,2 1-3 0,1-1-1 15,0 0-3-15,-1 0-2 0,-1 0-1 0,1 2-3 0,-2 0-16 0,-3 0-25 16,-2 2-24-16,-4 0-25 0,-1 3-31 0,-4 1-35 0,-5 1-74 16,-3 1-94-16,-4 3-55 0</inkml:trace>
  <inkml:trace contextRef="#ctx0" brushRef="#br0" timeOffset="86638.8652">3653 16758 92 0,'-2'2'300'0,"2"-2"-55"0,-2 1-60 0,2 0-39 0,-1-1-30 0,1 0-19 15,-2 1-15-15,2-1-7 0,0 0 0 0,0 0-3 0,0 0-2 0,0 2 0 16,0-2-1-16,0 0-2 0,0 0-1 0,0 0-7 0,0 0-6 16,0 0-6-16,-1 2-5 0,1-2-6 0,0 0-3 0,0 0-5 0,0 0-5 15,0 0-1-15,0 0-4 0,0 0-4 0,0 0-2 0,0 0-5 0,0 0-2 16,0 0-3-16,0 0-3 0,0 0-5 0,0 0-3 0,1 1-6 15,-1-1-8-15,2 2-2 0,-1-1 1 0,1-1-2 0,0 0 0 0,1 0 2 16,1 0 4-16,1 0 3 0,0 0 1 0,1-1 3 0,1-1 1 0,3 2 3 16,-2-1 2-16,2-1 5 0,1 0 5 0,0 1 1 0,2-1 2 0,1 0-1 15,-1 1-1-15,2-1-1 0,0-1-4 0,0 1-1 0,0 1-2 0,0 0-2 16,-2-2 0-16,4 3 0 0,-4-2-1 0,1 0 0 0,1 2 0 16,-3 0 1-16,1 0-3 0,-2 0 0 0,1 2 0 0,-2 0 1 0,-2-2 1 15,1 0 0-15,-1 3 2 0,0-2-3 0,-3 2-2 0,0-2-2 0,1 1 1 16,-3 1-1-16,2-1-1 0,-2-1 1 0,0 0 1 0,-1-1 1 0,0 1 2 15,-1 1 1-15,-1-2 1 0,2 2 2 0,-2-2-1 0,0 0 3 16,0 0 4-16,0 0 2 0,0 0-1 0,0 0 0 0,0 0-1 0,-2 0-5 0,-1 0-2 16,1 0-8-16,-1 0-6 0,0 0-3 0,-2 0-4 0,2 0-1 15,-3 0-1-15,1 1-3 0,-1-1-1 0,-1 0-3 0,-1 2-1 0,-1-1 0 16,-1-1 2-16,2 0 1 0,-4 2 1 0,1-1 6 0,0-1 11 0,-2 2 7 16,0-2 5-16,-2 1 2 0,2 1 3 0,-1 0 4 0,-2 0 4 0,2 0 7 15,-1 1 5-15,0-2 6 0,0 1 5 0,0-2 6 0,0 3 6 16,0-2 3-16,2-1-3 0,0 1 0 0,-1 1 0 0,3-2-1 0,-3 1-2 15,4 1 0-15,1-2-3 0,-2 2-3 0,3-1-4 0,0-1-5 0,0 0-6 16,2 0-3-16,1 0-2 0,2 0-5 0,-2 0-4 0,2 0-6 16,1 0-5-16,2 0-5 0,0 0-6 0,0 0-5 0,0 0-8 0,0 0-4 15,0 0-2-15,0 0-1 0,0 0-1 0,2 0 0 0,1 0 3 0,0 0-1 16,2 0 1-16,0 0 3 0,0 0 1 0,4 0 5 0,-1 0 6 0,0 0 7 16,3 0 6-16,-2 0 6 0,3 0 2 0,2 0 1 0,-3 0 3 15,4 0 0-15,-2 0-3 0,1 0 2 0,1 0 1 0,0 0-1 0,1 0 1 16,0 0 0-16,0 0 0 0,-1 0-2 0,0 0 0 0,2 0-1 0,-1 0 0 0,0 0-1 15,-2 0-2-15,2 0 1 0,-2 0 1 0,0 0-1 16,-1 0 1-16,0 0 1 0,1 0-1 0,-3 0 0 0,1 0 1 0,-2 0-2 0,0 0-1 16,-1 0 0-16,-1 0 0 0,-2 0 2 0,1 0 1 0,-1 0 3 15,-2 0 3-15,0 0 5 0,-1 0 3 0,-1 0 3 0,-1 0 3 0,-1 0 4 16,0 0 3-16,0 0 2 0,0 0 1 0,0 0 0 0,-1 0 2 0,-1-1 0 16,-1-1 0-16,-1 2-3 0,0-2-4 0,-2 1-5 0,1 1-5 0,0-3-3 15,-1 2-5-15,-1-2-3 0,-2 3-5 0,-2-2-2 0,1 1-1 16,0-1-1-16,-2 1-1 0,-2 1 0 0,3-2-3 0,-2 0 2 0,-4 2 4 15,4-1 2-15,-4 0 4 0,1 1 3 0,0 0 5 0,2 0 2 0,-3 0 4 16,1 0 4-16,0 0 2 0,-1-2 3 0,4 1 4 0,0 1 0 0,-2-2 1 16,3 2-2-16,0 0 0 0,1-1-1 0,1-1-3 0,1 2-3 0,1-1-4 15,0 1-3-15,3-2-2 0,-2 2-3 0,2 0-5 0,3 0-5 16,-1 0-6-16,1 0-4 0,2 0-5 0,0 0-5 0,0 0-5 0,0 0-5 16,0 0-1-16,0 0-1 0,2 0-1 0,1 0 2 0,2 2 1 0,0-1 2 15,1-1 4-15,0 3 2 0,1-1 2 0,1-1 6 0,2 1 4 0,3 0 5 16,-1 0 7-16,0 0 2 0,2 1 1 0,2-2 1 0,0 1 0 0,1-2-1 15,2 3-1-15,-1-3-2 0,2 1-3 0,2-1 0 0,-1 1 1 0,1 1-2 16,3-2 0-16,-4 0 0 0,4 0-2 0,0 0 0 0,-1 0-1 0,3 0 0 16,-4 0 0-16,1 1-1 0,0 1-2 0,-2-2 0 0,0 2-2 15,-3-1-2-15,0-1-1 0,-1 2-2 0,-3-2-1 0,-2 2-2 0,1-2 1 16,-4 0-1-16,-1 3 1 0,1-3-1 0,-4 0 1 0,-1 2 0 0,-2 0 6 16,2-2 2-16,-4 0 6 0,2 0 4 0,-3 0 3 0,0 0 1 0,0 0 0 15,-3 0 0-15,0 0 0 0,0 0-2 0,-2 0 1 0,0 0 0 16,-1 0 1-16,-3 0-1 0,1 0-5 0,-2 0-1 0,-1 0-6 0,0-2 0 15,0 2-3-15,-1 0-1 0,0 0 0 0,-2 0-1 0,3 0-2 0,-2 0-1 16,-1 0-2-16,3 0-2 0,-3 0-2 0,3 0 0 0,0 0 0 0,-2 0-1 16,2 0-1-16,1 0-1 0,1 0-1 0,0 0 2 0,0 0 0 15,0 0-1-15,3 0 2 0,0 0 0 0,1 0 0 0,0 0-3 0,2 0-7 16,-2 0-9-16,4 0-11 0,-1-2-17 0,1 2-17 0,1 0-24 16,0 0-27-16,0 0-21 0,0 0-20 0,0 0-35 0,0 0-39 0,0 0-38 0,0 0-35 15</inkml:trace>
  <inkml:trace contextRef="#ctx0" brushRef="#br0" timeOffset="86796.2117">4120 16811 198 0,'0'2'286'0,"0"0"-46"0,-2-2-49 0,1 1-38 0,1-1-31 0,-2 2-22 0,2 0-16 0,-1-2-9 15,1 0-9-15,0 0-5 0,-3 0-6 0,3 0-6 0,0 0-7 16,0 0-14-16,0 0-18 0,0 0-22 0,0 0-26 0,0 0-36 0,0 0-40 15,0 0-76-15,0 0-93 0,0 0-54 0,0 0-39 0</inkml:trace>
  <inkml:trace contextRef="#ctx0" brushRef="#br0" timeOffset="88106.1039">4038 16915 112 0,'0'3'291'0,"0"-3"-67"0,0 0-49 0,0 0-40 0,0 0-22 0,0 0-11 15,0 0-6-15,0 0 1 0,0 0 3 0,0 0 5 0,0 0 4 0,0 0 3 16,0 0 0-16,0 0-4 0,0 0-6 0,0 0-6 0,0 0-11 0,0 0-8 16,0 0-9-16,0 0-7 0,0 0-7 0,0 0-5 0,0 0-6 0,0 0-3 15,0 0-4-15,0 0-6 0,0 0-5 0,0 0-8 0,0 0-6 16,0-3-6-16,0 1-4 0,0 1-4 0,0-1-1 0,0 2-3 0,0-2-2 16,0 2-2-16,0-1-4 0,0 1-3 0,0 0-3 0,0 0-4 0,0 0-2 15,0 0 0-15,0 0-1 0,0 0-1 0,0 0-3 0,0 0-3 0,0 0-2 16,0 0-1-16,0 0-2 0,0 0-3 0,0 0-1 0,0 0-1 15,0 0 0-15,0 0 1 0,0 0 0 0,0 0 0 0,0 0 2 0,0 0 0 0,0 0 1 16,0 0 4-16,0 1 1 0,0-1 3 0,0 2 1 0,0-2 4 16,0 2 2-16,0-2 1 0,0 1 5 0,0 1 3 0,0-2 3 0,3 2 1 15,-3-1 3-15,0-1 1 0,0 0 1 0,0 0 1 0,2 2 2 0,-2-2 1 16,0 0 2-16,0 0 1 0,0 0 0 0,0 0 2 0,0 0 0 16,0 0-2-16,0 0 0 0,0 0 0 0,0 0-1 0,0 0-1 0,0 0 2 15,0 0 0-15,0 0-1 0,0 0-2 0,0 0 0 0,0 0-2 0,0 0-2 16,0 0-2-16,0 0-3 0,0 0-3 0,0 0-4 0,0 0-3 0,0 0-3 15,0 0-3-15,0 0-2 0,0 0-4 0,0 0-2 0,0 0-3 16,0 0-1-16,0 0-2 0,0 0-1 0,0 0-1 0,0 0-1 0,0 0 0 16,0 0-1-16,0 0-3 0,0 0-2 0,0 0-2 0,0 0-2 0,0 0-4 15,0 0-4-15,0 0-4 0,0 0-5 0,0 0-5 0,0 0-4 0,0 0-5 16,0 0-1-16,0 0 2 0,0 0 1 0</inkml:trace>
  <inkml:trace contextRef="#ctx0" brushRef="#br0" timeOffset="92521.1949">18027 10321 117 0,'-2'-2'302'0,"2"2"-61"0,0 0-68 0,0 0-40 0,0 0-26 0,0 0-16 16,0 0-11-16,0 0-5 0,0 0 1 0,0 0-2 0,0 0-2 15,0 0-6-15,0 0-5 0,0 0-7 0,0 0-6 0,0 0-5 0,0 0-5 16,0 0-2-16,0 0-2 0,0 0 0 0,0 0 0 0,0 0-1 15,0 0 2-15,0 0 2 0,0 0 2 0,0 0-1 0,0 0 0 16,0 0-2-16,2 0-2 0,-2 0-4 0,1-1-5 0,1-1-4 0,0 2-3 16,-1 0-2-16,2 0-5 0,1-1-2 0,1 0-3 0,0 1-3 15,3-2-4-15,0 2-2 0,2-1-3 0,2-1-1 0,1 1 0 0,4-1-1 16,0 1 1-16,1-3 0 0,1 3 0 0,0 0 1 0,3-1-1 0,0 1 0 16,1-1 0-16,-1 1 1 0,1-1 0 0,-1 2 0 15,-1-1 2-15,1-1-1 0,-1 2 1 0,-2-1-1 0,0-1 0 0,0 2-2 16,-3 0 0-16,1 0 1 0,-3-3-2 0,-1 2 1 0,-2 1 1 15,0 0 2-15,-2 0 2 0,-1 0 0 0,0-1 4 0,-3 1 0 0,3 0 1 16,-4 0 3-16,-2-2 1 0,1 2 2 0,-1 0 2 0,-2 0-2 16,0 0-2-16,0 0-6 0,-2 0-6 0,-1-1-5 0,-2-1-7 15,-1 2-6-15,0-2-7 0,-1 2-3 0,-2 0-5 0,-2 0-2 16,-2 0-4-16,2 0-4 0,-3 2-6 0,0-2-3 0,-4 2 1 0,4-1 1 16,-5 2 1-16,2-2 5 0,3 2 2 0,-5 0 6 0,4 0 4 0,-2 0 2 15,1-1 1-15,1 1 0 0,2-1 1 0,-5 2 0 0,6-1 3 16,-4 0 5-16,3 0 6 0,-1-1 5 0,1 1 4 0,0-1 4 15,1 0 5-15,3-1 2 0,-4 1 3 0,4-2 1 0,-1 2 4 0,-1 0 3 16,3-2 3-16,0 1 6 0,0-1 3 0,1 0 3 0,-2 0 2 16,3 0-1-16,0-1 0 0,-2 1 1 0,0-2 1 0,3 0 2 0,-1 2 1 15,-1-2-1-15,2 1 3 0,-2-1 2 0,2 0 4 0,0-1 0 16,1 2 2-16,-3 0 0 0,3-1 0 0,-1-1-1 0,2 3 1 16,0-1 0-16,-2-1-2 0,2 2 1 0,-1-1 1 0,1 1-2 0,-3-2-1 15,5 0-4-15,-1 2-4 0,0-1-2 0,1 0-4 0,1 1-3 0,0 0-3 16,0 0-3-16,0 0-2 0,0 0-6 0,0 0-6 0,0 0-4 15,0 0-4-15,0 0-4 0,0 0-3 0,0 0-1 0,1 1-2 0,1 0-1 16,0-1 1-16,1 2 1 0,1 0 3 0,1-2 2 0,0 1 3 16,0 1 3-16,1-1 4 0,3 2 2 0,1-1 3 0,1-1 1 15,1 0 2-15,0 2 2 0,2-1 1 0,3 0 1 0,-1-1-1 16,2 1-1-16,-1-2 0 0,2 2-1 0,0 0-1 0,1-2 0 0,-1 1 0 16,2-1 0-16,-1 0-1 0,-1 0-1 0,3 0 0 0,-3 0 0 15,-3-1-1-15,3 1-2 0,-3-2 1 0,1 0-1 0,-2 2 1 0,-3 0-1 16,1-2 1-16,-3 2-1 0,0 0-1 0,-2 0 3 0,-1-1 1 15,-2 1 0-15,1 0-1 0,-2 0 2 0,0 0 1 0,-3-2 1 0,-1 2-1 16,0 0-2-16,-1-2-6 0,-1 2-3 0,-1-1-3 0,0-1-4 16,-7 2-3-16,4-1-4 0,-2 0-2 0,-2 1-2 0,-2 0-1 15,-3 0-2-15,2 0 0 0,-4 0-2 0,0 0 0 0,0 1 3 0,-4 0 2 16,3-1 5-16,-2 3 0 0,1-1 4 0,1 0 3 0,-2-1 2 16,2 1 1-16,-3 0 0 0,5 0 1 0,-3 1 0 0,3-1 2 0,-1-1 2 15,3 1 1-15,-2 0 1 0,3-2 2 0,-1 0 0 0,3 3 1 16,1-3 0-16,1 0 1 0,1 0 0 0,0 0 2 0,3 0 1 15,-1 0 1-15,0 0-1 0,3 0 0 0,0 0-1 0,-1 0-2 0,1 0 0 16,0 0 0-16,1 0 0 0,-1 0 0 0,0 0 0 0,2 0-1 16,-1 0 1-16,2 0-1 0,0 0 0 0,0 0-2 0,0 0 0 0,0 0-1 15,0 0 1-15,0 0-1 0,0 0 0 0,0 0-4 0,0 0 0 16,0 0-2-16,3 0-2 0,0 0-1 0,0 0 1 0,1 0-1 0,0 0 0 16,1 0 1-16,0 0 2 0,4 2 1 0,-1 0 0 0,3-2 1 15,2 1 1-15,-2 1 2 0,4-2 1 0,0 2 2 0,1-1 0 16,1-1 2-16,2 2-1 0,-3-2 1 0,5 0-1 0,-4 2-1 0,4 1-1 15,-3-3-1-15,2 0-1 0,-2 0 0 0,1 2 0 0,1-1-2 16,-2-1 1-16,-2 0 0 0,2 0 0 0,-6 0 0 0,4 0-1 0,-5 0 1 16,1 0 1-16,-2 0 2 0,0 0 2 0,-3 0 1 0,0 0 2 15,-2 0 1-15,-1 0 4 0,0 0 4 0,-1 0 1 0,-2 0 0 0,1-1-2 16,-2 1-1-16,0 0-9 0,0-2-15 0,0 2-19 16,0 0-21-16,0 0-34 0,0-5-40 0,0 5-63 0,0-2-78 0,-2-1-75 15,2-2-80-15,0 0-44 0,0 3-29 0</inkml:trace>
  <inkml:trace contextRef="#ctx0" brushRef="#br0" timeOffset="96673.3305">18218 10360 12 0,'0'0'126'0,"0"0"-37"0,0 0-21 0,0 0-10 0,0 0-5 0,0 0-3 0,0 0 1 0,0 0 0 0,0 0-5 16,0 0-5-16,0 0-7 0,0 0-9 0,0 0-6 0,0 0-6 0,0 0-2 16,0 0-2-16,0 0-2 0,0 0 1 0,0 0 0 0,0 0 0 15,0 0 0-15,0 0-1 0,0 0-2 0,0 0-1 0,0 0-2 16,0 0-2-16,0 0-5 0,0 0-5 0,0 0-11 0,0 0-16 15,0 0-19-15,0 0-20 0,0 0-22 0,0 0-22 0,3 0-56 0</inkml:trace>
  <inkml:trace contextRef="#ctx0" brushRef="#br0" timeOffset="100222.2761">20993 13223 27 0,'0'0'28'0,"0"-1"0"0,0 0-2 0,-1 0-2 0,1 1-2 15,0-2-2-15,-3 1-1 0,3-1 3 0,0 0 5 0,-1 2 5 0,1-1 9 16,-2 1 5-16,0-2 3 0,2 0 3 0,-1 2 0 0,-1 0 1 16,2 0 1-16,0 0 3 0,0-3 6 0,0 3 2 0,0 0 2 15,0 0-2-15,0 0-4 0,0 0-4 0,0 0-5 0,0 0-6 0,0 0-4 16,0 0-2-16,0 0-1 0,0 0 1 0,0 0-2 0,0 0 0 15,0 0 1-15,0 0-1 0,0 0 0 0,0 0 3 0,0 0 1 16,0 0 3-16,0 0 3 0,0 0 0 0,0 0 4 0,0 0 1 0,0 0 2 16,0 0 1-16,0 0 1 0,0 0 2 0,0 0 0 0,0 0 1 15,0 0 0-15,0 0-2 0,0 0 0 0,0 0-3 0,0 0-1 0,0 0-4 16,0 0-1-16,0 0-3 0,0 0-3 0,0 0-5 0,0 0-3 16,0 0-4-16,0 0-5 0,0 0-3 0,0 0-5 0,0 0-4 0,0 0-1 15,0 0-4-15,0 0-4 0,0 0 0 0,0 0-3 0,0 0-1 16,0 0-2-16,0 0-1 0,0 0-2 0,0 0 1 0,0 0 0 15,0 0-1-15,0 0 1 0,0 0-1 0,0 0 1 0,0 3 0 0,0-3-1 16,0 0 0-16,0 0-1 0,2 0 0 0,-2 0 0 0,0 0 0 16,1 2-1-16,-1-2 0 0,0 2 1 0,0-2-2 0,0 0-1 15,2 0 0-15,-2 0-1 0,2 1 0 0,-2-1 0 0,1 2 1 0,-1 0 0 16,3-2 3-16,-2 1 0 0,1 1 2 0,1-2 2 0,-1 1 2 16,1-1 0-16,0 2 2 0,2 0 1 0,-2 0 1 0,2 1 2 0,1-2 1 15,1 2 1-15,1 0 0 0,-2 0 0 0,3-2 0 0,-1 3 0 16,2-1-1-16,1 0-1 0,1 0-3 0,0-2-2 0,2 2-3 15,-3-2-3-15,4 1-5 0,-2 1-6 0,1-1-4 0,2 0-3 0,-2 1-5 16,1-3-5-16,0 2-2 0,0 1-4 0,-2-1-2 0,2 0-3 0,-2-2 0 16,-1 3-1-16,1-3 3 0,0 2 2 0,-2 0 4 0,-1-2 3 15,0 1 4-15,0-1 2 0,-2 2 4 0,-2 0 3 0,4-2 4 16,-6 1 2-16,3-1 3 0,-2 0 2 0,-2 0 3 0,1 0 0 16,-1 0 2-16,-1 0-1 0,0 0 2 0,-1 0 1 0,-1 0 2 0,0 0 0 15,0 0 1-15,0 0 2 0,0 0-1 0,0 0 1 0,0 0-1 16,0 0-1-16,0 0 0 0,0 0 1 0,-1 0-1 0,-3 0 0 0,3 0-5 15,-1 0-6-15,-2 0-7 0,1 0-5 0,-1 0-7 0,0 0-5 16,-1 0-2-16,0 0-1 0,-3 0 0 0,4 0-2 0,-4 0-2 0,1 0 1 16,-4 0-1-16,3 0-2 0,0 0 4 0,0 0 5 0,-2 0 7 15,-2 0 6-15,3 0 5 0,-2 0 6 0,0 0 3 0,-1 0-1 0,0 0 1 16,1 0 2-16,-2 0 4 0,1 0 3 0,-2 0 4 0,2 0 4 16,-1 0 3-16,1 0-2 0,3 0 1 0,-3 0 2 0,-2 0 0 15,5 0-1-15,-4 0 2 0,4-1 3 0,-3 1 1 0,3 0 4 0,0 0 0 16,1 0-2-16,0 0 1 0,-3-2-2 0,3 2 2 0,0-2 0 15,0 2 0-15,0 0-1 0,3 0 1 0,-3 0 0 0,3-1 0 16,0 1-1-16,0 0 0 0,0 0-3 0,0-2 0 0,2 2-1 0,-2 0 0 16,2-2 1-16,-1 2 0 0,0 0 0 0,1 0 2 0,0 0-2 15,1 0 0-15,-1 0-1 0,2 0 0 0,-1-3-1 0,0 3 0 0,2 0-2 16,0 0 1-16,0 0-1 0,0 0-2 0,0 0 0 0,0 0-3 16,0 0-1-16,0 0-1 0,0 0-2 0,0 0-1 0,4 0-3 0,-3 0-3 15,1 0-5-15,1 0-3 0,0 0-2 0,0 0-2 0,1 0-1 16,3 0-1-16,0 3-1 0,-1-3-2 0,2 0-2 0,1 2 0 15,2 0-2-15,2-2-3 0,1 1-2 0,-1-1-2 0,4 4-2 0,-2-3-2 16,3 1-8-16,0-1-6 0,-2 0-6 0,2 0-6 0,0 3-2 16,3-3-2-16,-3 1-2 0,0-1 0 0,2 2 1 0,-2-1 1 0,2-1 2 15,-1 2 3-15,1-2 4 0,-2 1 5 0,1 0 10 0,0-1 8 16,0 1 7-16,-1-2 6 0,1 1 6 0,-4 1 1 0,3-2 5 0,-3 0 3 16,1 0 7-16,0 0 6 0,-3 0 7 0,2-2 6 0,-3 1 8 15,-1 1 6-15,0-2 7 0,-2 1 5 0,-1 1 6 0,1-2 6 16,0 0 6-16,-5 2 5 0,1-1 3 0,0 1 4 0,0 0-1 0,-1-1 0 15,-1 1-4-15,-1 0-5 0,0 0-6 0,-1 0-6 0,-1 0-6 16,0 0-7-16,2-2-7 0,-2 2-7 0,0 0-8 0,0 0-14 0,0 0-16 16,0 0-24-16,1 0-29 0,1 0-27 0,0 0-29 0,-2 0-39 15,4-1-44-15,0 1-76 0,2-2-88 0,0 2-53 0,2-1-37 16</inkml:trace>
  <inkml:trace contextRef="#ctx0" brushRef="#br0" timeOffset="101373.127">22377 13264 75 0,'-2'0'353'0,"1"0"-51"0,1 0-63 0,0 0-45 0,0 0-40 0,-4 0-25 0,4 0-16 0,0 0-12 16,0 0-6-16,0 0-7 0,0 0-5 0,0 0-8 0,0 0-8 0,0 0-6 15,-1 2-7-15,1-2-7 0,0 0-6 0,0 0-4 0,0 0-2 16,0 0-1-16,0 0 1 0,0 0-1 0,0 0 1 0,0 0 1 16,0 0 0-16,0 0 1 0,0 0 1 0,0 0-1 0,0 0 0 0,0 0 0 15,0 0 0-15,0 0 0 0,0 0-1 0,1 0-2 0,-1 0-1 16,4 0-2-16,-3 0-3 0,1 0-3 0,0 0-4 0,2 0-5 0,1 0-5 16,-2 0-4-16,3-2-5 0,1 2-3 0,2-3-3 0,4 1-5 15,0 1-4-15,4-2-4 0,0-1-4 0,4 2-5 0,2-1-4 0,3 0-1 16,-1 0 2-16,2 0 0 0,3 0 0 0,0 0-1 0,0 0 0 15,0 0 1-15,4 0-2 0,-4 2 1 0,1 0-1 0,1-2-1 0,0 1 1 16,-4 0 0-16,2 2 2 0,-2-1 0 0,1 1-3 0,-2-2 2 16,-2 0 1-16,-2 2 0 0,-2 0 4 0,1 0 0 0,-3 0 2 15,-1 0 2-15,-1 0 3 0,-3 0 3 0,0 0 2 0,-2 0 2 0,-3 0 0 16,-1 0 0-16,0 0-1 0,-2 0-1 0,0 0 1 0,-3 0 1 16,0 0 1-16,1 0 1 0,-4 0 2 0,0 0 2 0,0 0 2 0,0 0 1 15,-4 0 2-15,1 0-1 0,0 0 0 0,-3 0 2 16,0 0 2-16,-2 0 0 0,0 0 0 0,-1 0-4 0,-3 0-4 0,-2 0-6 15,1 2-6-15,-1 0-7 0,-3-2-5 0,0 1-7 0,1 3-4 0,-5-3-8 16,3 1-5-16,-4-1-5 0,2 1-8 0,-1 0-4 0,-1 0-3 16,-1 1-3-16,1-2 0 0,-3 2 3 0,4 0 4 0,-5 0 4 0,3-2 3 15,-2 1 5-15,2 0 5 0,-2 1 8 0,1-2 11 0,1 1 11 16,-1 1 7-16,1-2 10 0,0 0 6 0,1 1 8 0,-2 1 6 16,3-3 6-16,-1 2 2 0,0-1 7 0,3-1 4 0,0 2 6 0,1 0 3 15,-2-2 2-15,3 0 3 0,3 3 4 0,-2-3 4 0,3 0 4 16,-1 0 1-16,3 0 4 0,1 0 1 0,0 0 0 0,2 0 1 0,0 0-2 15,1 0-1-15,1 0 1 0,3 0 2 0,0 0-2 16,1 0-2-16,1 0-3 0,1 0-6 0,0 0-4 0,0 0-3 0,0 0-4 16,0 0-6-16,1 0-7 0,2 0-10 0,2 0-6 0,1-3-5 0,1 3-6 15,1 0-8-15,1-2-4 0,4 0-4 0,-2 2-5 0,4-1-4 16,2-1-2-16,1 2-6 0,2-2-1 0,2 1-3 0,1 1 0 0,2-2 4 16,1 1 2-16,-1 1 2 0,2 0 2 0,2 0 1 0,1 0-1 15,-4 0 0-15,4 0-1 0,-1 0-2 0,-1 0-2 0,1 0 2 16,-3 0 0-16,3 0 0 0,-1 0 0 0,-3 0-1 0,1 0 0 0,-2 0-1 15,-1 0 1-15,-1 0 0 0,-1 0 1 0,-2 0 2 0,-2 0 2 0,-1 0 4 16,-3 0 5-16,1-1 2 0,-4 1 8 0,0 0 7 0,-3 0 7 16,-1-3 6-16,-1 3 4 0,0 0 3 0,-2 0-1 0,0 0 0 0,-1 0-9 15,-2 0-12-15,0 0-22 0,0 0-27 0,0 0-34 0,0 0-38 16,-6 0-72-16,2 0-93 0,-2 0-60 0,1 3-48 0</inkml:trace>
  <inkml:trace contextRef="#ctx0" brushRef="#br0" timeOffset="103287.806">20864 14052 27 0,'0'0'204'0,"0"0"-39"0,0 0-29 0,0 1-23 0,2 1-13 0,-2-2-8 0,0 0-6 0,2 0-4 0,-2 0-3 16,0 1-6-16,0-1-5 0,1 0-9 0,-1 0-7 0,0 2-9 15,0-2-7-15,4 1-6 0,-4-1-4 0,0 0-3 0,2 2-2 0,0-1 1 16,-2-1 2-16,1 2 2 0,2-1 1 0,1-1 0 0,-3 1 0 16,4-1 0-16,0 2-1 0,2 0 0 0,0-2-3 0,3 1 0 15,-2 1-2-15,2-2-2 0,3 1-1 0,1-1-3 0,1 0-3 16,0 2-2-16,3-2-2 0,1 0-1 0,0 0-2 0,1 0-2 0,4 0-2 16,-2 1-2-16,0-1-1 0,4 2-2 0,-1-2 0 0,0 0-3 15,0 1-2-15,2-1-3 0,-1 0-4 0,1 0-4 0,-1 0-3 0,3 0 0 16,-2 0-3-16,-1 0-1 0,1 0-1 0,-2 0-1 0,1 0 1 15,-1 0 0-15,1 0 2 0,-5 0 3 0,3 0 2 0,-5 0 6 0,3-1 2 16,-4 1 4-16,-1-2 3 0,-1 1 0 0,-2 1 3 0,0-2 1 16,-3 1 2-16,-1 1 4 0,-1 0 3 0,1-2 4 0,-4 2 6 0,-1 0 4 15,-2-1 2-15,2 1 1 0,-2 0 2 0,-2 0 1 0,-1 0-1 16,0 0-1-16,0 0-4 0,0 0-4 0,-1-2-6 0,-2 2-6 16,-2 0-10-16,1 0-8 0,-1 0-7 0,-3 0-7 0,0 2-5 0,-1-2-5 15,-3 3-6-15,3-2-5 0,-5 1-8 0,1 1-9 0,-1-1-1 16,-1 0 1-16,0 1 3 0,0 0 1 0,-3-1 6 0,1 3 6 0,0-3 2 15,-1 1 2-15,0 1 6 0,-2-1 8 0,2-1 7 0,-3 0 9 16,1-1 11-16,-1 3 11 0,2-3 6 0,-3 1 6 0,0-2 6 0,3 2 5 16,-3-2 6-16,3 0 4 0,-2 0 4 0,3 0 3 0,-2 0 2 15,3 0 3-15,-2-2 0 0,3 2-2 0,-1 0 3 0,4-2 2 16,-2 1 2-16,4-3-2 0,-1 3 2 0,2-1 3 0,1 0 1 0,1-1-1 16,-1 3 0-16,5 0-2 0,-1-2-4 0,1 2-5 0,0-2-3 15,2 2-3-15,0-1-3 0,2 1-4 0,0 0-3 0,0 0-5 0,2-2-6 16,0 2-8-16,1 0-10 0,0 0-8 0,0 0-7 0,1 0-5 15,0 0-2-15,4 0-2 0,-2 0-3 0,2 0-2 0,5 0 0 0,-4-2-2 16,4 2-2-16,4 0-1 0,1 0-3 0,2 0 1 0,2 0-2 16,2 0-2-16,0 0 0 0,5 0 0 0,-3 0-3 0,4 0-5 15,2 0-3-15,0 2-4 0,-1 0-3 0,3-1-3 0,1 1-1 0,-1 0 2 16,-1 1 0-16,0-3-1 0,2 4 2 0,-3-3 2 0,-1 3-1 16,1-3-2-16,-4 1-2 0,2 0-1 0,-3 1-2 0,-3-3-2 15,-2 2-5-15,-1 1-6 0,-3-2-6 0,-3-1-8 0,-1 2-8 0,-3-1-7 16,-1-1-15-16,-1 2-18 0</inkml:trace>
  <inkml:trace contextRef="#ctx0" brushRef="#br0" timeOffset="104373.1677">22856 14178 121 0,'0'0'127'0,"-2"0"-3"0,0 0-3 0,2 0-1 0,0 0-4 0,0 0-4 0,-1 0-4 16,1 0-4-16,0 0-7 0,-2 0-2 0,2 0-5 0,0 0-3 16,0 0-4-16,0 0-2 0,0 0-2 0,0 0-4 0,0 0-3 15,0 0-3-15,0 0-2 0,0 0-1 0,0 0 1 0,0 0-3 0,0 0-1 16,0 0-1-16,0 0-1 0,0 0-4 0,0 0-2 0,0 0-2 15,0 0-2-15,0 0-3 0,0 0-1 0,0 0-3 0,0 0-2 0,0 0-4 16,0 0-3-16,0 0-5 0,0 0-4 0,0 0-5 0,0 0-4 16,0 0-4-16,0 0-3 0,3 0-5 0,-1 0-3 0,0 0-5 15,1 0-2-15,0 0-3 0,4 0-3 0,0 0-2 0,1 0 0 0,2-2-2 16,4 2 0-16,0-1-1 0,3-1-4 0,1 2-4 0,4-2-6 16,2 1-2-16,1 1-3 0,1 0-4 0,2 0-8 0,2 0-4 0,2 0-6 15,-2 0-6-15,1 0-5 0,4 0-6 0,-2 0-5 0,-2 0-4 16,1 1-4-16,0 1 0 0,-2-2 1 0,0 2-1 0,-2-1 2 15,-3-1 1-15,1 2 7 0,-2-2 5 0,-1 0 6 0,-2 0 8 16,-4 0 5-16,1 0 8 0,-2 0 8 0,-2 0 9 0,-5 0 11 0,1 0 14 16,-3 0 15-16,1 0 12 0,-4 0 10 0,-3 0 2 0,-1 0-2 0,0 0-2 15,-1 0-5-15,-3-2-1 0,-4 2-3 0,1-1 1 0,-3-1-1 16,1 2-2-16,-5-2-6 0,-1 1-7 0,0 1-12 0,-3-2-12 0,-1 0-11 16,0 2-4-16,0 0-1 0,-1 0-1 0,-2 0 0 0,2 0-3 15,-2 0-3-15,2 0-2 0,1 0-4 0,0 0-5 0,1 0-1 16,0 0-3-16,0 0 0 0,2 0-2 0,1 0-1 0,0 0 1 0,1 0 2 15,1 0 4-15,2 0 8 0,-1 0 2 0,1 0 4 0,-2 0 4 16,4 0 3-16,1 0 6 0,-2 2 5 0,1 0 2 0,1-2 4 0,1 1 4 16,1 1 8-16,-2-2 3 0,4 2 3 0,-1-1 1 0,2-1-2 15,-1 2 2-15,3-2-1 0,-3 2 0 0,4-2 1 0,0 0 1 16,0 0 1-16,0 0 3 0,2 3 5 0,0-3 2 0,1 0 3 0,0 2 2 16,2 0 5-16,1-1 2 0,2 1 2 0,0 0 0 0,2-2 3 15,-1 1-1-15,5 1-1 0,-1-2-4 0,3 2-4 0,0-2-4 0,2 3-5 16,1-3-3-16,1 0 0 0,0 2-4 0,2-2-5 0,-3 0-1 15,3 0-3-15,-1 0-2 0,0 0-1 0,-3 0 0 0,3 0 1 16,-5 0 0-16,1 1 0 0,-1-1 0 0,0 0 0 0,-5 0 0 0,3 0-2 16,-5 0 1-16,-1 0 0 0,0 0 3 0,0 0 4 0,-2 0-1 15,-2 0 1-15,-1 0-7 0,-2 0-9 0,-1 0-11 0,0 0-13 0,0 0-20 16,-3 2-26-16,-2-2-64 0,-3 1-86 0,-1 1-49 0</inkml:trace>
  <inkml:trace contextRef="#ctx0" brushRef="#br0" timeOffset="107120.8243">16906 12814 11 0,'3'-6'81'0,"-1"-1"-1"0,0 4 4 0,-1-2 5 0,2 1 4 0,-1-1 3 16,0 2 0-16,-1-1-3 0,-1 0-3 0,3 2-6 0,-2 1-6 16,-1-2-7-16,0 1-8 0,0 0-10 0,0 2-7 0,0 0-6 15,0 0-8-15,0 0-12 0,0 0-11 0,0 0-10 0,0 0-7 0,0 0-7 16,0 0 0-16,0 0 0 0,0 4 5 0,0-3 5 0,0 1 7 15,0 0 3-15,0 3 5 0,0-2 5 0,0 1 4 0,0 2 6 16,0 2 5-16,0-2 6 0,0 1 6 0,2 3 3 0,-2-1 1 0,0-1-1 16,2 2-2-16,-1 1-4 0,-1 1-3 0,2 0-2 0,0 1-3 15,-2 0 0-15,1 0-3 0,-1 1 0 0,2-1-3 0,-1 2-4 0,-1-1-2 16,4 1-2-16,-3-2-1 0,1 2-2 0,-1 0-1 0,1 0-1 16,1-3-1-16,0 2 0 0,-1-1-2 0,1 1-2 0,2 0 1 0,-4-2 0 15,2 1 0-15,1-1 0 0,-1-1 1 0,0 2 1 0,3-3 1 16,-3 2-1-16,2-1 2 0,0-1-2 0,0-1 1 0,1 1 1 0,2 0 3 15,-4-3 0-15,4 3 0 0,-1-2 2 0,-1-1 0 0,5 0 0 16,-3-1 0-16,0 0 1 0,3-2 1 0,-1 2 1 0,2-3 2 16,-1 2-1-16,2-2 2 0,1 0 1 0,0 0 0 0,0-2 1 0,2 2-2 15,2-3 0-15,-2 1-2 0,2 1 1 0,0-2-3 0,3 0-1 16,-1 0-3-16,-1 0 0 0,2 0-3 0,-1 0 0 0,1 0-3 16,-1 0-3-16,2 0-2 0,0 0-5 0,-1 0-2 0,-1 0-1 0,2 0-1 15,-1 0 1-15,3 0 1 0,-2 0 1 0,2 0 1 0,-2 2 1 16,3-1 1-16,-1-1 3 0,1 2 0 0,2 0 3 0,0-2 1 0,0 0 2 15,0 3 4-15,1-3 0 0,2 0 1 0,0 2-2 0,4-2 0 16,-3 2-3-16,5-1 0 0,-3-1-1 0,2 2 0 0,2-2-1 0,-1 2-3 16,2-2-1-16,-2 3-4 0,2-1-2 0,-1 0-4 0,-1-1-1 15,2 3-3-15,-5-1-1 0,0-2-4 0,0 1-3 0,1 2-3 16,-4-1-4-16,-2 0-3 0,2 0-2 0,-3 1-1 0,0-1 0 0,-2 2 1 16,-1-2 2-16,0 0 0 0,-2-1 1 0,-1 1 1 0,-1 1 3 15,-1-1 1-15,0-1 2 0,-2 1 4 0,1 1 4 0,-3-1 3 16,2-1 1-16,-2-2 2 0,-2 3 3 0,-1-1 0 0,1 0-1 0,-1-1 2 15,-2 1 1-15,-2 0 2 0,3-2 0 0,-2 1 1 0,-2 1 2 16,-1-2-1-16,2 1-1 0,-3-1 1 0,-1 1-2 0,1 0 0 0,0-1 0 16,-2 0-2-16,1 0-4 0,0 0-5 0,-1 0-8 0,0 0-10 15,-1 0-10-15,0 2-17 0,1 0-19 0,0-2-24 0,0 1-27 0,0 1-34 16,1-2-38-16,1 1-76 0,0 2-96 0,0-1-54 0</inkml:trace>
  <inkml:trace contextRef="#ctx0" brushRef="#br0" timeOffset="129219.78">24010 12964 39 0,'-4'0'251'0,"3"0"-86"0,-1 0-41 0,1 0-22 0,-1 0-9 0,2 0-7 0,0 0-4 0,0 0-3 0,0 0-5 0,0 0-3 16,0 0-7-16,0 0-5 0,0 0-4 0,0 0-2 0,0 0-1 16,0 0-2-16,0 0 0 0,0 0 0 0,0 0 2 0,0 0 1 15,0 0 3-15,0 0 4 0,0 0 2 0,0 0 2 0,0 0 0 0,0 0 1 16,0 0-1-16,0 0-2 0,0 0-3 0,0 0-3 0,0 0-3 16,2 0-4-16,-2 0-3 0,0 0-2 0,0 0-3 0,0 0-3 15,0 0-1-15,1 0-3 0,-1 0-3 0,2 0 0 0,-1 0-3 0,-1 0-1 16,4 0-1-16,-4 0 0 0,1 0-3 0,-1 0 0 0,2 0-2 0,-1 0-3 15,-1 0-2-15,4 0-3 0,-3 0-2 0,1 0-5 0,3 0-1 16,-3 0-2-16,3 0-1 0,0 0 0 0,1-1-1 0,4-1-1 0,2 0 0 16,1 1 0-16,4-2 0 0,1 2 0 0,4-2-1 0,3 1-1 15,2 1 2-15,5-2 2 0,1 1-1 0,2 0 0 0,5 1 1 16,0 0-1-16,3-1 0 0,3 2 0 0,0 0-1 0,3 0 0 0,-3 2 0 16,4-1 0-16,-1-1 0 0,-1 1-1 0,-1 3-3 0,-1-1-5 15,0 0-6-15,-4-3-4 0,2 4-7 0,-2 0-5 0,-3 1-6 0,-2-1-6 16,0-1-4-16,-2-1-5 0,0 1-3 0,-2 1-3 0,-3-1 0 15,-1-1-1-15,-1 0 5 0,-3-1 4 0,-1 3 5 0,-3-4 6 16,-1 1 8-16,-4 1 7 0,2-2 7 0,-6 0 8 0,1 0 7 0,-4 0 9 16,-1-2 3-16,-2 1 2 0,1 1 2 0,-4-4-1 0,-1 3 0 15,-1-2-1-15,-1-1 1 0,0 0-1 0,0 1-1 0,-1-2-1 0,-3 0-3 16,1 0-5-16,-2-2-5 0,-1 2-4 0,2-1-2 0,-3 0 0 16,1 2 1-16,-2-3 0 0,0 2 2 0,-1-1 0 0,0 2-2 0,0-1-2 15,1 0-1-15,0 0 0 0,0 0 2 0,-1 0 2 0,1 2 2 16,0-1 3-16,2 1 3 0,-3-2 4 0,0 2 4 0,3-1 5 15,0 1 3-15,-3 0 3 0,4 0 4 0,-2-1 3 0,-1 2 1 0,2 1 1 16,1-2 2-16,1 1 1 0,0 0 1 0,0 1 0 0,0-2-3 16,3 3-2-16,-2-1-4 0,1-2-5 0,0 3-4 0,2 0-4 0,0 0-2 15,0 0-4-15,0 0-1 0,0 0-5 0,2 0-4 0,0 0-2 16,1 0 1-16,0 0-2 0,0 0 0 0,4 3 2 0,-3-2 2 0,6 2 2 16,-1-2 3-16,3 3 2 0,1-1 2 0,0 0 2 0,4 1 2 15,0 0 2-15,1 2-1 0,3-2 0 0,-4 3-2 0,4-1-3 0,-4 1-1 16,2 0-4-16,-2 0-4 0,-1 1-1 0,0-1-3 0,-3 0-3 15,-2 1-2-15,1 1-1 0,-2 0 1 0,-2-2 2 0,0 2 3 16,-5 0 5-16,-2 1 5 0,-1-1 4 0,-3-3 4 0,-3 5 3 0,-3-2-7 16,-4-1-14-16,-4 5-27 0,-3-2-32 0,-5 1-73 0,-2-1-92 15,-3 2-89-15,-3 0-91 0,-2 1-49 0,-1-1-29 0</inkml:trace>
  <inkml:trace contextRef="#ctx0" brushRef="#br0" timeOffset="130387.8313">26098 12729 264 0,'0'-8'505'0,"1"1"-40"0,1-1-66 0,-2 0-69 0,0 2-73 0,0-1-40 15,0 2-25-15,0-2-18 0,0 2-11 0,0 1-12 0,0-1-14 16,0 1-12-16,0 0-9 0,0 2-14 0,0 1-15 0,0-1-16 16,0 2-17-16,0 0-17 0,0 0-16 0,0 0-15 0,0 0-17 15,0 0-10-15,0 2-6 0,0 1-4 0,-2 1-2 0,1 2 0 0,1 1 0 16,-2 1 1-16,0 3 3 0,2 0 4 0,-1 5 4 0,-4-1 5 15,4 2 6-15,-1 2 7 0,1 0 6 0,-3 2 4 0,3 0 2 0,-1 1 1 16,1 0 1-16,1 1 2 0,-2-1-1 0,2 0 0 0,0-1 1 0,2 1-1 16,-2-4 1-16,3 4-1 0,-2-3-2 0,3-3-5 0,0 1-8 15,1-2-7-15,0-1-8 0,-1 1-10 0,3-3-10 0,-1-2-13 16,3-1-13-16,-2-1-16 0,1-1-18 0,0-3-13 0,3 0-13 0,-2-1-9 16,3-3-5-16,0-3-4 0,1-1-1 0,1 0 3 0,-3-2 4 15,0-3 7-15,5 0 10 0,-5-3 12 0,1 0 17 0,0-1 21 16,-3-2 22-16,0 0 23 0,-1-1 20 0,0 2 20 0,-3-1 19 0,3 0 18 15,-3 0 19-15,-2 3 13 0,0-1 11 0,-1-2 9 0,-1 4 8 16,-1 0 9-16,0 2 5 0,0 1 0 0,0 0-1 0,0 0-5 16,0 3-7-16,0-2-10 0,-1 1-12 0,1 3-13 0,0-1-14 0,0 4-12 15,0-3-14-15,0 3-12 0,0 0-12 0,0 0-14 0,0 0-14 16,0 0-7-16,0 0-6 0,0 0-3 0,0 1-1 0,0 1 0 0,1 1 1 16,-1-1 1-16,2 3 1 0,-1-2 2 0,-1 4 3 0,2-3 0 15,0 1 2-15,-1 2 0 0,4-2-1 0,-4-1-4 0,2 0-3 0,1 1-4 16,-3-1-3-16,4-1-2 0,-2 1-2 0,0 0-1 0,1-1 1 15,-3-2 0-15,5 1-1 0,-3-2 2 0,2 0 4 0,-2-2 5 16,2 1 4-16,-1-2 7 0,-1-1 6 0,2 0 4 0,-3 0 4 0,1-1 2 16,1-1 5-16,-4 1 0 0,1-3 4 0,-1 2 4 0,0-1 7 15,-1-3 7-15,-1 3 5 0,-1-1 5 0,-1 1 2 0,-1-1 0 0,2 0 0 16,-2 3 2-16,-2-1 0 0,1-1 0 0,-2 3 0 0,0-1-2 16,0 2-2-16,2-1-3 0,-3 1-5 0,1 0-5 0,0 3-7 15,-2 0-3-15,2 0-7 0,0 3-2 0,0 2-5 0,-1 0 0 16,1 0-2-16,-1 2-2 0,0 0-1 0,2 1 2 0,1 2 0 0,-1 0 3 15,2 2 1-15,0 1 2 0,1-1 1 0,3 3 3 0,-1-1 3 0,2 0 2 16,2 1 1-16,-1 0 1 0,7-1-2 0,-4 0-2 0,3 0-4 16,1-1-10-16,3 0-9 0,2-1-12 0,-2 0-13 0,4-2-15 0,0 0-16 15,4-2-19-15,-1-2-21 0,3-1-21 0,1 0-20 0,3-3-18 16,-1 0-18-16,1-4-13 0,3 0-12 0,-3-3-3 0,2 1-1 0,-1-2 2 16,1-2 4-16,-2 0 7 0,1-2 12 0,-4-1 15 0,0-1 17 15</inkml:trace>
  <inkml:trace contextRef="#ctx0" brushRef="#br0" timeOffset="130952.818">26885 12830 1 0,'4'-16'118'0,"0"-2"12"0,-3 2 12 0,-1-1 4 0,0 2-1 0,0 0 1 0,0-2-1 0,-1 4-5 0,-3-2-6 16,3 2-3-16,-2-1-3 0,-1 2-5 0,0 0-6 0,3 0-7 15,-3 2-7-15,1 0-5 0,-2 1-7 0,4-1-1 0,-3 0-1 0,1 4-3 16,0 0-5-16,-1 0-5 0,1 1-4 0,-1 0-5 0,3 2-6 16,-1 0-5-16,0-1-8 0,-1 3-5 0,2-1-5 0,1 2-8 0,-2-2-7 15,0-1-9-15,2 3-6 0,0 0-7 0,0 0-4 0,0 0-4 16,0 0-3-16,-1 0-1 0,-1 0-1 0,1 0-1 0,1 3 2 15,-4-1 0-15,3-2 1 0,-3 0 2 0,2 2 1 0,0-1 1 0,1 3 2 16,-3-3 2-16,3 1-1 0,-1-1 2 0,1 1 2 0,-3 0 0 16,3 0 1-16,-1 1-2 0,1-3-2 0,1 1 1 0,-2-1 1 15,0 2-1-15,2-1 0 0,0-1 0 0,-1 0 1 0,1 0 1 0,0 0 0 16,0 0 1-16,0 0 1 0,0 0-1 0,0 0 0 0,0 0 0 16,0 0 2-16,0 0-1 0,0 0 1 0,0 0-1 0,0 0 0 0,0 0 1 15,0 0-2-15,0 0 0 0,0 0-1 0,0 0 2 0,0 0-1 16,0 0 0-16,0 0 0 0,0 0 1 0,0 0-2 0,0 0-1 15,0 0 1-15,0 0-1 0,0 0 1 0,0 0 0 0,0 0 0 0,0 0 0 16,0 0-1-16,0 0 0 0,0 0-1 0,0 0 0 0,0 0-1 0,0 0 0 16,0 0-1-16,0 0 1 0,0 0 0 0,0 0 0 0,0 0-3 15,0 0-1-15,0 0 0 0,0 2-1 0,0-1 0 0,0-1 2 16,0 2 0-16,0-1 2 0,1 0 0 0,-1-1 1 0,0 4 1 0,0-3 0 16,2 1 1-16,0-1 1 0,-2 1 1 0,0 1 1 0,1-2 1 15,1 2 1-15,-2 0-2 0,0 0 0 0,1 1 0 0,-1-1-1 16,2 1-1-16,-2-1-1 0,2 2 1 0,-2-1 0 0,0 1 0 0,1 0 0 15,-1 3-1-15,0-1 3 0,0 1 0 0,0 2 5 0,0 3 4 16,0-1 3-16,0 4 1 0,0 0 1 0,-1 2 1 0,1 3-2 0,-2 0 1 16,0 3 0-16,1 3 0 0,-1 0 1 0,1 3 0 0,-3 2 0 15,3 1-1-15,-4 2-2 0,2 0-6 0,2 1-3 0,-3 0-1 16,1 2-1-16,2-2 0 0,-1-1-1 0,0 0 2 0,1 2-2 0,1-5-1 16,0 1-2-16,0-1-1 0,0-2 0 0,0 1-1 0,0-4-4 15,0 0-3-15,0-2-6 0,0-2-5 0,0-2-9 0,1-2-10 0,-1 0-12 16,0-4-12-16,0-2-8 0,0-2-7 0,0-1-12 0,0-3-14 15,0 0-24-15,0-4-28 0,0-1-26 0,0-2-29 0,-1 0-26 0,-2-4-21 16,-1-1-39-16,3-5-47 0,-4 0-30 0,1-2-24 0</inkml:trace>
  <inkml:trace contextRef="#ctx0" brushRef="#br0" timeOffset="131105.7357">26602 13113 213 0,'-5'-12'510'0,"4"6"-44"0,-1 0-73 0,0 0-78 0,2 1-79 0,0 0-55 0,0 2-37 0,0 0-27 0,4-1-19 15,-3 3-19-15,4-1-14 0,1 0-15 0,0-1-12 0,2 3-9 0,4-2-10 16,2 2-6-16,-1-2-4 0,4 1-4 0,2-1-4 0,1 0-9 16,2-1-9-16,2 3-12 0,0-4-16 0,1 3-20 0,2-1-27 15,2-1-30-15,-3 1-38 0,3 0-57 0,-1-1-70 0,1 0-72 16,-1 0-75-16,-1-2-41 0,-1 1-21 0</inkml:trace>
  <inkml:trace contextRef="#ctx0" brushRef="#br0" timeOffset="131387.7414">27233 12588 261 0,'-5'-8'523'0,"2"2"7"0,-2 0-71 0,2 2-112 0,1-1-79 0,-1 1-64 16,2 1-42-16,-1-1-32 0,0 2-21 0,2 1-17 0,-1 1-16 16,1 0-18-16,0 0-16 0,0 0-20 0,0 0-14 0,0 0-12 15,0 1-10-15,0 1-6 0,0 3-5 0,0 1-1 0,0 0 1 0,-2 3 0 16,2 0 3-16,-1 4 4 0,1 0 6 0,-2 0 4 0,0 2 7 15,1 3 6-15,-2 0 4 0,1 4 4 0,0-3 3 0,1 1 1 0,-2 4 0 16,1-2-2-16,-1 2 2 0,2 0 0 0,-1 0 0 0,0 0 1 16,1 1 0-16,-1-3-1 0,2 3-1 0,0-2-3 0,0-1-5 15,0-1-9-15,0-2-9 0,2 1-12 0,-1-2-10 0,1-2-13 0,0-2-16 16,-2 1-17-16,1-3-20 0,-1 0-23 0,5-4-20 0,-4 2-16 16,1-3-23-16,-1-2-26 0,-1 1-28 0,2-3-29 0,0-2-46 15,-2-1-52-15,0 0-30 0,1-1-19 0</inkml:trace>
  <inkml:trace contextRef="#ctx0" brushRef="#br0" timeOffset="131574.9868">27092 12955 416 0,'-9'-10'440'0,"0"-1"-24"0,3 4-48 0,-1 0-61 0,2-1-42 15,1 1-32-15,1 3-19 0,2-1-15 0,-1 2-17 0,2-2-17 0,0 1-24 16,2 1-21-16,-2 2-20 0,1-3-18 0,4 4-16 0,0-2-14 16,2 1-14-16,3-1-12 0,1 1-10 0,5-3-9 0,0 3-11 15,4 0-8-15,4-1-9 0,3-1-8 0,0 0-5 0,1 0-9 0,1 0-8 16,1 0-7-16,3 1-11 0,-3-1-10 0,0-1-12 0,-3 3-13 15,2-2-17-15,-4-1-17 0,1 2-15 0,-4 0-14 0,-1 1-15 16,0-1-18-16,-4 0-12 0,-3 2-9 0,-1 0-13 0,-4 0-16 0,-2 0-54 16,-4 2-75-16,-3-2-36 0</inkml:trace>
  <inkml:trace contextRef="#ctx0" brushRef="#br0" timeOffset="132670.6318">27938 12501 411 0,'1'-10'550'0,"-1"3"-38"0,0 0-63 0,0 0-89 0,0-1-99 0,0 1-55 0,0 2-34 0,0 1-20 0,0-3-14 16,0 4-15-16,0-2-17 0,0 3-17 0,0-1-16 0,0 1-19 0,0 2-23 16,0 0-18-16,0 0-19 0,0 0-12 0,0 2-8 0,0 2-5 15,0-1-3-15,-1 3-1 0,1 1 1 0,-2 0 3 0,1 3 3 16,-1 0 5-16,-1 4 6 0,1 0 8 0,-1 6 9 0,0-3 9 0,-1 1 7 16,1 2 3-16,-3 4 3 0,3-3-1 0,-2 3 0 0,2-1 1 15,-2 2-3-15,2-2-2 0,-2 2-3 0,-1-3-4 0,3 2-5 16,0-3-7-16,0 1-7 0,-1-2-7 0,3 0-8 0,-2-4-6 0,1 1-6 15,0-3-6-15,1-1-3 0,1-3 0 0,-2 1 0 0,1-4 5 16,1 1 4-16,0-3 2 0,0 0 0 0,0-3 2 0,0-2-1 0,0 0 3 16,0-2 2-16,0-1 5 0,1-2 6 0,1-2 3 0,-2-3 0 15,1 2 3-15,3-2 2 0,-3-2 2 0,1 1 0 0,1-1 6 0,0-2 9 16,0 3 7-16,1-1 7 0,-3-1 9 0,4 3 6 0,-2 0 4 16,2 0 1-16,-2-2 2 0,2 4 1 0,-2 0-1 0,2-1-4 15,-2 1-5-15,3 3-6 0,-3-1-5 0,0-1-7 0,4 3-5 0,-2-1-3 16,1 2-4-16,1-1-5 0,2 1-7 0,-1 1-8 0,2 1-7 15,2-1-11-15,-3 1-12 0,5 1-12 0,1 0-17 0,-1 1-20 0,0 1-19 16,3-1-24-16,-2 1-20 0,2 1-22 0,-3-1-18 0,3 0-17 16,-2-2-9-16,0 0-9 0,0 0 3 0,-1 0 9 0,-1 0 14 15,-1-2 18-15,-2-1 28 0,-2-2 34 0,0 2 38 0,-1-3 38 0,-3-2 40 16,-1 1 39-16,-2 0 34 0,-1 0 33 0,-1-4 30 0,-1 0 29 16,-1 1 21-16,0-2 14 0,-3 2 9 0,-1 0 4 0,3 0 0 0,-1-1-5 15,0 1-7-15,0 3-10 0,-1-3-12 0,1 1-15 0,2 3-13 16,-2 0-16-16,2 2-20 0,0 1-19 0,1 0-20 0,1-1-18 15,-1 2-15-15,-1 2-9 0,3 0-11 0,0 1-10 0,-1 2-9 0,1 2-4 16,-2-1-5-16,2 3-2 0,-1 3 1 0,1 0 1 0,0 4 4 16,0-1 5-16,0 2 5 0,0 2 8 0,0 1 2 0,1 2 3 0,1-1 2 15,-1 2 0-15,2 2-3 0,-1-2-5 0,1 1-9 0,0 0-10 16,2 1-10-16,0-2-12 0,0 0-15 0,-1 1-16 0,2-2-16 0,1-1-17 16,1-1-19-16,0 0-21 0,1-3-19 0,1-1-22 0,-1-1-18 15,4-2-17-15,-1-3-12 0,2 1-10 0,-1-4-2 0,4 0-1 16,0-3 11-16,0-2 14 0,-1 0 18 0,1-2 18 0,1-1 23 0</inkml:trace>
  <inkml:trace contextRef="#ctx0" brushRef="#br0" timeOffset="133188.0905">28548 12945 94 0,'9'-14'153'0,"-3"0"14"0,-1 0 9 0,-1 0 10 0,-1 1 7 0,-2 1 4 0,1 0 0 15,-2 0-5-15,-2 2-6 0,1 1-8 0,-1-3-7 0,-1 4-13 0,0 0-12 16,-2 2-20-16,0 0-21 0,-1 2-16 0,0-1-13 0,-2 3-16 16,1-1-14-16,-1 3-12 0,-1 0-12 0,-1 0-8 0,1 1-6 15,-2 2-6-15,1-1-6 0,-1 5-2 0,0-3-1 0,2 3 2 16,-1 1 0-16,-1 1 3 0,3 1 2 0,0-2 1 0,2 3 0 0,-2-1-2 15,5 2-1-15,-2-1-6 0,4-1-7 0,-1 3-5 0,2-3-6 16,2 0-6-16,-1-1-8 0,3 0-6 0,-1-1-7 0,2-2-7 0,4 0-10 16,-1-2-6-16,1-1-2 0,2 0-2 0,0-3 1 0,1 0 7 15,2-3 8-15,-3 0 11 0,3-1 13 0,-3 1 13 0,0-4 14 0,2 0 17 16,-4 0 14-16,-1 0 15 0,3-1 19 0,-5-1 19 0,1 2 19 16,-2-3 13-16,1 0 11 0,-3 4 8 0,0 0 5 0,-1-2 2 0,-1 4-2 15,1-2-5-15,-1 2-9 0,-1 0-9 0,0 1-12 0,0 2-13 16,0-3-15-16,0 4-18 0,0 0-20 0,0 0-13 0,0 0-10 15,0 0-10-15,0 4-10 0,-1-1-4 0,-1 0-4 0,2 2-1 0,0 0 1 16,-1 1 3-16,1 3 2 0,0-1 4 0,0 2 6 0,0 0 4 16,1 0 6-16,-1 0 1 0,3 0-2 0,-1 1-3 0,1 0-5 0,1-2-6 15,0 1-5-15,1-1-8 0,-1-2-8 0,3 0-9 0,-1-1-7 16,1-2-10-16,3 1-11 0,-1-2-10 0,-1-3-9 0,2 0-3 16,2-2-3-16,0-3 0 0,1 2 2 0,0-4 6 0,1-1 6 0,-3-1 6 15,2-4 6-15,-1 1 6 0,-1-3 8 0,2 1 10 0,-4-2 16 16,-1-2 14-16,3 0 14 0,-5-1 14 0,3 1 14 0,-5-2 13 0,3 2 13 15,-3-1 10-15,-1 3 10 0,-1-1 11 0,0 2 11 0,-1 0 10 16,1 3 5-16,-2 0-1 0,0 1-3 0,0 2-9 0,0 1-9 0,0 3-14 16,0 0-14-16,0 2-13 0,0 1-13 0,0 2-9 0,0 0-11 15,0 2-10-15,-2 3-11 0,1-2-7 0,1 5-3 0,-2 1-2 16,0 1 2-16,2 2 3 0,0 0 7 0,0 1 7 0,0 2 7 0,0 1 4 16,0 0 0-16,2-1-3 0,0-1-9 0,1 3-6 0,0-2-9 15,0 0-10-15,0 2-12 0,2-4-12 0,-2 0-13 0,3 2-16 0,1-6-18 16,1 3-18-16,-2-4-20 0,3 0-23 0,1-2-26 0,0-4-24 15,2 2-19-15,-1-3-13 0,2-2-9 0,1-3 3 0,1 2 7 0,-2-4 7 16,0-2 4-16,4 0 14 0</inkml:trace>
  <inkml:trace contextRef="#ctx0" brushRef="#br0" timeOffset="133619.3476">29234 12580 99 0,'3'-21'205'0,"0"0"17"0,-1 4 14 0,-1-3 10 0,-1 3 4 0,0 3 1 0,0-1-2 0,0 1-12 15,-1-1-14-15,1 5-16 0,-2 2-17 0,1-2-17 0,1 4-14 16,-2 1-21-16,0-2-19 0,2 5-24 0,-1-3-22 0,1 3-20 0,-2-1-19 15,2 3-17-15,0 0-15 0,-2 3-12 0,2-1-10 0,-3 3-6 16,2 2-3-16,-1-2-2 0,0 3 2 0,-1 2 3 0,-1 2 4 0,1-1 4 16,1 4 5-16,1 1 6 0,-3 0 6 0,3 1 6 0,-1 2 3 0,0 2 2 15,2-3 3-15,-1 3 2 0,-1 1 1 0,2 2-1 0,0-1 0 16,0 2-1-16,0 3-2 0,0-1 0 0,0 3 1 0,-1 0-2 0,1 1 0 16,-2 2 0-16,0 0 0 0,1 4-1 0,-2-3-2 0,-2 3-1 15,0 1-1-15,1-1-1 0,0 1-3 0,0-1-1 0,0 1-1 0,0-1-2 16,-1 1-2-16,0-2 0 0,2 0-1 0,2-1 2 0,-3 0 2 0,3 0 1 15,-2-4 1-15,1 1 1 0,0-1 2 0,2-2 0 0,-1 0 2 16,-1-4-1-16,2-1 2 0,0-2 0 0,0-1 1 0,0-2-2 0,-1-2-1 16,1-2-2-16,-3-1 0 0,1-4-3 0,1-1-3 0,-1 0 0 0,-1-4-2 15,0-1 1-15,-2-2-1 0,-2-2 2 0,-2-2 2 0,0-2-1 16,-3-2-1-16,-2-3-1 0,1-1-4 0,-2-5 0 0,0-1 0 0,-2-3 2 16,0-3 1-16,-1 0 3 0,1-3 1 0,0-3 3 0,1 1 1 15,2-4 1-15,1-1-1 0,0 1 3 0,4-1 2 0,2-2 3 16,1 3 3-16,5-3 2 0,1 2-1 0,1 1-3 0,5-1-2 0,1 1-3 15,2 0-5-15,4 1-4 0,0 1-6 0,4 0-4 0,0 3-5 0,5 2-4 16,0-1-6-16,4 2-7 0,-1 0-9 0,5 4-9 0,0-1-7 16,2 2-9-16,1 4-9 0,2-2-13 0,-1 2-15 0,1 1-12 0,0 2-11 15,-2 1-16-15,2-1-18 0,-3 0-17 0,0 2-15 0,-2 1-18 16,-4 3-21-16,1-3-52 0,-5 2-67 0,-3 0-37 0,-1 2-23 0</inkml:trace>
  <inkml:trace contextRef="#ctx0" brushRef="#br0" timeOffset="133907.8359">28842 12484 156 0,'1'-6'336'0,"-1"1"-98"0,2 2-74 0,0 0-61 0,-2 1-37 0,0 0-30 0,0 2-31 0,0 0-31 0,0 4-40 16,0 0-44-16,0 3-81 0,0 1-100 0,0 1-59 0</inkml:trace>
  <inkml:trace contextRef="#ctx0" brushRef="#br0" timeOffset="134903.9778">24032 13883 334 0,'0'0'263'0,"0"0"-62"0,0 0-51 0,0 0-32 16,0 0-19-16,0-3-10 0,1 3-5 0,2 0-2 0,2 0-1 0,0 0-1 15,2 0 0-15,0 0-2 0,3 0-3 0,-1 0-2 0,4 0-2 16,0 0-2-16,-1 0-2 0,4 0-4 0,1 0-3 0,1 0-6 16,2 0-5-16,4 0-6 0,-2 0-5 0,7 3-5 0,1-3-6 0,1 0-4 15,7 2-4-15,0 0-7 0,3-1-5 0,3 3-8 0,1-3-8 16,3 1-13-16,0 0-11 0,3 1-18 0,-4-1-18 0,4 1-21 0,1 1-20 16,-4-1-24-16,-1 1-24 0,-3 0-22 0,2 0-18 0,-3 1-16 15,-4-3-15-15,-3 3-18 0,-3-2-22 0,-1-1-30 0</inkml:trace>
  <inkml:trace contextRef="#ctx0" brushRef="#br0" timeOffset="135136.0985">25152 13897 210 0,'-23'-9'323'0,"-3"1"-36"0,1 1-38 15,2 0-27-15,0-1-24 0,1 1-19 0,0 1-15 0,4-2-14 0,0 2-14 16,2 2-12-16,3-1-12 0,0 3-13 0,4-3-13 0,1 2-13 16,3 1-14-16,2 0-14 0,2 2-15 0,1 0-11 0,0 0-8 0,1 0-6 15,6 0-7-15,-1 0-3 0,2 2-5 0,4 0-3 0,1 1-2 16,4 0-2-16,1 1 0 0,4 1 0 0,2-1 0 0,-2 2 1 0,5 0 2 15,-3 2-1-15,1-1 0 0,2 1 0 0,-4 2-2 0,-1-1 0 16,-1 1-1-16,0 0 0 0,-3-1 1 0,-3 1 0 0,-2 0 1 0,-3 2 1 16,-2-3 0-16,-1 3 2 0,-4-2 0 0,-1 0 4 0,-6 1 5 15,1-1 4-15,-5 3 3 0,0-1-2 0,-6 0-5 0,1-1-12 16,-2 1-16-16,-3 1-28 0,-1 2-37 0,-3-3-66 0,5 2-82 0,-4-2-76 16,-1 2-72-16,5-1-42 0,-2-1-29 0</inkml:trace>
  <inkml:trace contextRef="#ctx0" brushRef="#br0" timeOffset="136070.0444">25854 13691 502 0,'2'-2'562'0,"-2"-3"-30"0,0 2-52 0,0 2-89 0,0-2-111 0,0 3-63 0,0 0-38 0,0 0-28 15,0 0-23-15,0 0-18 0,0 0-15 0,0 0-19 0,0 0-19 0,0 0-19 16,0 0-20-16,0 0-16 0,0 0-13 0,0 3-9 0,0-2-4 16,0 4-4-16,0-1-2 0,0 4 1 0,0 0 2 0,0 2 2 0,0 4 3 15,-2 1 4-15,0-1 4 0,2 6 8 0,-3 2 7 0,1 2 5 16,-2-1 5-16,1 4 1 0,0 0 1 0,0 0 1 0,-1 2-1 16,1 0 1-16,0 0-1 0,0 0 0 0,-1-1-2 0,0 0-1 0,3-2-1 15,-1-1-2-15,1-1-1 0,1 0-3 0,-2-6-1 0,0 0-1 16,2-1 0-16,0-2 3 0,0-3 3 0,0-2 4 0,-1-1 6 15,1-1 1-15,-2-2 0 0,0-3-4 0,1-1-2 0,1-2-3 0,-2-2-3 16,2 0-1-16,-1-3-4 0,1-2-3 0,-2-4-3 0,0 1-5 16,2-3-8-16,-1-2-10 0,-1-4-11 0,2 0-9 0,-1-1-6 0,1-4-2 15,0-1-2-15,1-1-1 0,1-3 1 0,-1 0 1 0,3 0 3 16,0-2 0-16,1 1-2 0,2-1 1 0,-2-1 3 0,4 3 4 0,-3 1 4 16,2 1 5-16,1 2 6 0,1 1 6 0,0 1 4 0,-2 3 4 15,2 1 1-15,0 1-1 0,0 3 0 0,0 2 1 0,2 0 2 16,0 4-1-16,-1-1 1 0,1 3-2 0,1 1 0 0,0 3-2 0,1-1 0 15,1 3-1-15,-1 1-1 0,-1 1 2 0,-1 3 1 0,2 0 1 16,-2 2 3-16,-2 2 3 0,-2 0 3 0,2 1 3 0,-4 4 3 0,-1-1 1 16,-2 1 3-16,-1 2 2 0,-4 0 1 0,0 0 0 0,-4 2 2 15,2-2 2-15,-6 1 4 0,0 1 4 0,-2-2 1 0,1 0 4 16,-6 0 5-16,2-2 3 0,-4 2 4 0,3-3 3 0,1 0 4 0,-3-3 4 16,1 2 2-16,0-2 4 0,1-2 2 0,2 0 0 0,-1 0 1 15,2-2-2-15,3 0 0 0,2-2-4 0,-1 1-6 0,4-1-1 0,-2-1-3 16,4 1-3-16,0-3-7 0,1 2-5 0,0-2-6 0,2 0-5 15,2 1-5-15,0 1-4 0,1-1-2 0,0 1-2 0,4-1-4 16,0 2-2-16,1 0-1 0,0 0-2 0,4 2-1 0,1-1-1 0,0 2 1 16,1 0 1-16,2 1 3 0,1 0 1 0,1 2 3 0,-1 0-1 15,0 0 1-15,1 1-1 0,-1 1 2 0,-1 1-1 0,2 0 2 0,-4 0 0 16,2-2 1-16,-4 2 2 0,2-1 0 0,-2 0 1 0,2 1 2 16,-5 0 0-16,1-4 2 0,1 1-1 0,-3-1 2 0,0-1-1 0,1 1-1 15,-4-2-1-15,1-2-3 0,-1 0-5 0,0-2 0 0,-2 1-10 16,0-3-11-16,5 0-13 0,-5 0-10 0,2-3-7 0,0 0-5 15,-1-1-4-15,1-2-4 0,1-2-1 0,-1-1 0 0,0-2 2 0,1-1 0 16,-1 2 6-16,0-4 2 0,1 3 13 0,-1-3 16 0,-2 2 17 16,2 0 20-16,-4 0 15 0,2 0 17 0,1 2 10 0,-3 0 12 0,2 3 5 15,2 1 3-15,-5 0 0 0,1 2-2 0,-1-1-6 0,2 2-8 16,0 1-9-16,-2-1-11 0,0 3-8 0,0 0-10 0,0 0-11 16,1 3-11-16,1 1-7 0,-2-1-8 0,1 3-2 0,-1 0-1 0,0 1 1 15,0 4 4-15,0-1 5 0,0 1 8 0,0 3 1 0,0-1 1 16,0 0-6-16,-1 1-9 0,1 0-13 0,-2 2-13 0,1-3-20 0,-3 1-23 15,3-2-24-15,-1 0-22 0,-1-2-19 0,2-1-18 0,-1-1-26 0,2-1-31 16,-1-2-37-16,1-2-39 0,0-3-42 0,0 0-45 16,0 0-14-16</inkml:trace>
  <inkml:trace contextRef="#ctx0" brushRef="#br0" timeOffset="137169.2212">26417 13980 172 0,'9'-10'234'0,"-2"-2"-39"0,1 4-35 0,-2-1-30 0,1 2-29 0,2 2-20 0,-1 2-16 16,0 0-13-16,-1 0-12 0,3 3-12 0,0 0-12 0,-1 0-8 15,4 3-6-15,-4 1-5 0,5 0-6 0,-1 3-6 0,-2-2-3 0,3 3-1 16,-1-1 0-16,-1-2-1 0,1 4 0 0,0-3-2 0,-2 0 1 16,0 1 1-16,0 0-2 0,-1-3 4 0,-1 0 5 0,0 1 15 0,-1-2 19 15,0-1 19-15,-3 3 16 0,3-5 16 0,-3 0 12 0,-2 0 14 16,0 0 14-16,0-3 9 0,-1 1 11 0,-1 0 7 0,-1-1 7 16,0-2 3-16,0 3-1 0,0-4-5 0,-1 1-11 0,-1 1-11 15,-1-1-9-15,0 1-11 0,0-1-10 0,-2 1-12 0,0 0-14 0,1 0-12 16,0 1-12-16,0 1-12 0,0-1-9 0,1 3-10 0,0 0-8 0,0 0-6 15,-2 3-6-15,2 1-4 0,2 1 0 0,-3 3-2 0,3 0 0 16,-2 4 2-16,1 1 1 0,0 5 3 0,1 1 2 0,1 2 0 16,0 4 2-16,0 2-3 0,0 1-3 0,1 4-1 0,1 2-4 0,0 2-3 15,1 0-4-15,0 5-3 0,0-1-3 0,0 0-2 0,2 3 2 16,-4 1 1-16,2-2 2 0,1 1 2 0,-1-4 3 0,-1 3 6 0,1-2 2 16,-3-4 6-16,1 0 5 0,-1-4 6 0,-1-2 7 0,-1-1 11 15,-1-6 11-15,0 0 9 0,-4-4 7 0,0-2 4 0,-3-4 4 0,0-1 4 16,-3-1 3-16,0-6 4 0,-4-1 3 0,0-1 3 0,-1 0 4 0,-3-6 0 15,0 0 0-15,-1-3-4 0,-1-2-8 0,2-3-6 0,-3 0-8 0,4-3-5 16,0-3-4-16,0 0-5 0,3-3-3 0,1-1-5 0,0-1-5 16,5-2-7-16,-1-1-11 0,4-1-8 0,1 0-10 0,4-1-11 0,2 0-10 15,2 0-15-15,2-2-14 0,5 3-15 0,3-3-17 0,0 2-16 16,7-1-17-16,-1 3-12 0,5-4-11 0,5 2-6 0,0 0-5 0,4-1-6 16,3 2-4-16,1-2-3 0,-1 2-2 0,3-1 5 0,1-2 7 15,1 1 13-15,-1 1 15 0,0-2 16 0,0 2 14 0,-3 0 16 16,-1-2 16-16,0 3 19 0,-4-3 20 0,-2 1 21 0,-1 1 24 0,-4-3 23 15,0 4 22-15,-3-2 23 0,-3-1 22 0,-2 2 17 0,-4-1 13 16,2 1 14-16,-5 1 13 0,-2-1 8 0,-3 2 5 0,1 2 1 16,-4 1-1-16,0 0-6 0,-4 3-6 0,1 2-11 0,2 0-10 0,-4 2-14 15,2 1-17-15,-2 2-15 0,0 2-15 0,1 1-15 0,0 1-17 0,1 1-16 16,0 2-13-16,0 3-12 0,-1-3-12 0,1 5-10 0,2 5-9 16,-3-3-5-16,-1 5 1 0,0 1-1 0,2 2 1 0,-2 4 4 15,-2 3 4-15,2 2 3 0,0 3 7 0,0-1 4 0,-2 4 4 0,2 4 4 16,1-3 5-16,0 4 5 0,-1-1 5 0,1 2 3 0,3 1-1 15,-1-1-2-15,0 0 1 0,2 0-3 0,0-1-1 0,0-1-1 0,0-1 0 16,2-1-1-16,0-2 0 0,-1-2-1 0,3-3-1 0,-2-1 1 16,0-3 0-16,-1-3 3 0,3 1 4 0,-3-3 2 0,1-2 7 0,1-4 2 15,0 2 1-15,0-6-1 0,1 1 1 0,1-4-2 0,2 1-5 16,-1-6 0-16,3 2 0 0,0-4 0 0,3-1-2 0,-2 0-3 16,2-2-5-16,0 0-6 0,-1 0-5 0,0 0-3 0,-2-2 1 0,3 3-2 15,-3 0 2-15,-3 4 0 0,1-1 1 0,-3 1-3 0,0 0-5 16,2 4-5-16,-3-1-6 0,0 1-4 0,-1 3-3 0,-1 0 0 0,2 0-1 15,1 3 0-15,-3-1 0 0,2 3 0 0,1 0 1 0,2 2 1 16,-3 0 2-16,2 2 5 0,-1 0 5 0,1 2 7 0,2-1 6 16,-1 4 6-16,0-2 4 0,0 1 2 0,1-2 1 0,-1 2 1 15,3-3 1-15,0 2 2 0,-1-1-1 0,1-3-1 0,0-1-4 0,1 0-7 16,1-1-9-16,-2-1-9 0,3-2-11 0,2-3-10 0,-2 0-12 0,4-3-6 16,-2-2-7-16,4-2-5 0,-4-1-1 0,3-4-6 0,-2 0-3 15,-1-5-3-15,2-1-2 0,-2 2 0 0,-3-6-1 0,0-2 3 16,2 0 3-16,-5-3 6 0,0 0 4 0,-4-2 8 0,2-2 12 0,-1 4 12 15,0-2 12-15,-2 0 14 0,-1 3 17 0,-1 1 15 0,-1 1 17 16,0 4 15-16,0 1 15 0,-1 3 9 0,-1 1 4 0,2 2 2 0,-1 2-1 16,1 4-6-16,-2-1-11 0,0 4-11 0,1-1-12 0,1 5-10 15,-2 0-12-15,1 4-8 0,-1 1-11 0,0 3-8 0,1 2-4 16,-4 4-1-16,4 3 1 0,-2 0 5 0,-1 3 6 0,3 2 6 0,-1 3 4 16,1 0 4-16,-3 1 2 0,3 3-4 0,1 0-3 0,-2 0-7 15,1 3-10-15,1-3-9 0,-2 0-11 0,0-3-9 0,2 1-10 16,0 0-8-16,0-3-8 0,0-2-9 0,0-1-7 0,0-4-5 0,-1-2 0 15,1-1 2-15,0-2 4 0,-2-2-2 0,-1-4-6 0,3-2-1 16,-3 0-2-16,3-4 5 0,-1-2 5 0,-1-3 7 0,0 0 7 0,-1-4 7 16,0-3 6-16,0-2 5 0,-2-1 2 0,2-2 7 0,-3-2 9 15,3-2 19-15,-2 0 22 0,2 0 25 0,-2 0 22 0,0 0 18 0,2 0 11 16,-2 1 9-16,4 1 6 0,-1 1 4 0,1 0 4 0,1 3-2 16,0 0-2-16,1 2-10 0,1 1-13 0,2 1-14 0,-1 1-15 15,4-1-21-15,1 1-23 0,1 3-28 0,4 2-28 0,0-3-35 0,4 2-39 16,-1 2-50-16,4-1-54 0,4 4-84 0,-1-2-97 0,0 3-56 0,4-2-33 15,-2 2-14-15</inkml:trace>
  <inkml:trace contextRef="#ctx0" brushRef="#br0" timeOffset="138686.2634">28382 13788 208 0,'-8'-5'558'0,"3"1"8"0,-3-2 5 0,4 3-91 0,0-2-138 0,1 2-88 16,0 2-67-16,1-1-38 0,1-1-26 0,1 3-24 0,0 0-24 16,0 0-22-16,0 0-23 0,0 0-16 0,0 2-18 0,0 1-9 0,1 1-10 15,-1 1-4-15,2 1-3 0,-1 1 0 0,3 1-1 0,-3 4 4 16,1 2 4-16,0-1 5 0,1 2 5 0,-2 1 4 0,1 3 4 16,0 1 1-16,-2 0 3 0,0 1 2 0,0 5 1 0,0-3 1 0,-2 1 1 15,0 0 1-15,1 0 0 0,-2 0 1 0,-1 2 1 0,3-4 2 16,-3-1 0-16,1 0 0 0,0-2 1 0,0-2 0 0,-1-2-1 0,2-1 1 15,-1-2 2-15,1-2 3 0,0-1 2 0,1-1 5 0,-1-4 5 0,2 1-1 16,-1-3-5-16,1 0-6 0,0-2-3 0,-2-2-5 0,2 0-1 16,0-3-1-16,0-2-2 0,0 0-1 0,0-3-1 0,2 0-4 15,-2-2-4-15,1 0-5 0,2-2-7 0,1 2 0 0,-1-5 3 16,3 4 2-16,-1-1 4 0,-1-1 0 0,3 4 0 0,-1-1 0 0,3-1-3 16,3 4-1-16,-3-3-3 0,5 4-2 0,-2-2-1 0,3 3-3 15,0 0-1-15,0 0-3 0,1 0-2 0,3 2-5 0,0 2-6 16,0-1-8-16,1-1-9 0,0 2-8 0,0 1-9 0,2-1-11 0,-3 1-9 15,3-1-8-15,0 0-6 0,-2 0-2 0,0 0 1 0,0-1 2 16,0 0 3-16,-2 0 6 0,1-2 8 0,-3 0 13 0,0-2 14 0,-3-1 16 16,1-1 15-16,-5 0 17 0,-1-2 17 0,0 1 20 0,-2-2 17 0,-2-1 16 15,-3 1 15-15,-1-3 15 0,-1 2 15 0,-1 0 12 0,-1 0 8 16,-2 0 5-16,1 0 1 0,-1 1 2 0,0 2 2 0,-1-1-2 16,1 2-1-16,0 0-7 0,1 3-9 0,0 2-15 0,1-2-16 15,0 1-19-15,1 3-20 0,1 0-18 0,-1 2-12 0,0 1-8 0,2 0-8 16,-1 3-4-16,-1 1-4 0,1 2-5 0,-1 1-4 0,-1 5 0 15,0 0-1-15,2 2 3 0,-3 3 3 0,3 0 8 0,1 3 8 0,-2 3 7 16,1 0 4-16,1 3 3 0,0 0 3 0,0 1 0 0,1 2-3 0,1-3 0 16,-1 4-5-16,1-1-4 0,0-1-6 0,2 0-5 15,1 0-6-15,-4-3-7 0,4 1-5 0,-2-2-9 0,4-1-8 0,-2-2-8 16,2-1-10-16,0-4-9 0,2 1-8 0,-1-2-9 0,1-5-7 16,3 2-6-16,-1-5-5 0,3 0 1 0,-1-2-1 0,1-3 5 0,2-2 5 15,-1 0 7-15,3-2 8 0,-1-3 9 0,2-2 5 0,-1 0 9 16,-1-3 7-16,-1-2 10 0,1 0 15 0,-1-1 14 0,1-4 14 0,-2 3 15 15,-1-2 13-15,-2-1 10 0,1-1 12 0,-4 2 12 0,0-1 8 0,0 0 9 16,-3 2 9-16,-1-2 11 0,0 3 12 0,-4-1 6 0,-1 1 5 0,0 2 1 16,0-1-2-16,0 2-7 0,-1 1-9 0,-3 0-11 0,1 1-11 15,-2 1-14-15,1 1-15 0,-2 2-9 0,1 0-12 0,-2 2-11 0,3 0-13 16,-4-1-9-16,0 4-10 0,-2 2-5 0,2 0-5 0,-1 1-2 16,1 1-1-16,-1 2 1 0,-2 0 1 0,1 3 1 0,4-2 3 0,-2 5 2 15,-1-2 2-15,1 0 2 0,0 4 2 0,3-2 2 0,-3 1 2 16,5 1 0-16,0-1 1 0,0-1-1 0,-1 2 1 0,4-4 1 15,0 2 0-15,0-1 0 0,0-1 1 0,2-2 0 0,0-1 3 0,1 1 1 16,-2-2 1-16,3-2 1 0,1 0 0 0,-1-2 2 0,1 1 2 0,1-3 1 16,0 0 2-16,3-1 0 0,-2-3 2 0,-1 1 0 0,2-2 0 15,2-1-1-15,-2 0-2 0,0-2 1 0,-2 2 1 0,2-2 3 0,-2-1 2 16,0 2 4-16,-1-1 2 0,2 1 2 0,-4 0 3 0,3-1 0 16,-5 2 1-16,3 2-1 0,-3-1-4 0,2 1-5 0,-1 2-4 0,0-1-6 15,-2 1-8-15,1 2-8 0,-1 0-6 0,0 0-4 0,0 2-5 16,2 1-4-16,0 0-3 0,-1 0 0 0,1 3-1 0,-1 2 2 0,4-1 4 15,-1 2 3-15,0 0 5 0,0 1 6 0,0 2 6 0,1-2 4 0,-1 0 4 16,2 1 1-16,1 0 0 0,-2 0-3 0,3-1-3 0,0 0-4 16,-1 0-3-16,0-2-4 0,1-1-5 0,0 1-3 0,2-1-7 0,-2-3-7 15,2 1-11-15,1-3-8 0,0 0-10 0,-1 0-4 0,2-4-3 16,-1 0-3-16,3-1 1 0,-3-3-1 0,2 0 0 0,0-4 1 0,-2 0-1 16,1-1 4-16,0-5 3 0,-3 0 7 0,2-2 8 0,-1-2 5 0,-2-2 5 15,1-1 2-15,-3-2 2 0,2-2 2 0,-1 0 0 0,-3-2 6 16,2-2 7-16,-2 2 12 0,0 0 15 0,0 0 13 0,-1 0 12 0,-2 2 12 15,-1 2 13-15,2 2 13 0,-2-1 12 0,0 2 12 0,0 4 10 16,-2 2 5-16,2 1 4 0,-1 1-4 0,1 3-6 0,0 1-14 0,0 2-17 16,0 2-18-16,0 2-17 0,0 0-15 0,0 3-11 0,0 1-11 0,0 1-11 15,-2 3-7-15,1 0-6 0,1 2-4 0,-2 3-1 0,0 3 1 16,2 1 3-16,-1 3 7 0,1 2 4 0,0 0 7 0,0 2 6 0,0 4 3 16,1-2 3-16,-1 2 0 0,4 1 0 0,-1 1-1 0,-2 1-1 15,4 0-2-15,3 0-2 0,-3-1-1 0,-1 0-2 0,4 0-2 16,1-1-4-16,0-3-2 0,-1-1-4 0,1 2-4 0,0-4-3 0,3-2-7 0,-1-2-7 15,1 0-7-15,0-4-9 0,1 1-8 0,0-3-10 0,0-1-8 16,3-3-7-16,0 0-6 0,-1-4-4 0,3-1-5 0,-1-1-4 0,0-4-3 16,3 0-7-16,-3-5-5 0,1 0-6 0,2-4-11 0,-1-2-14 15,0-1-15-15,0-3-12 0,1-2-13 0,-1-2-13 0,2-1 2 0,-2-4 6 16,-2 1 15-16,2-2 18 0,-1-2 25 0,-1 2 28 0,-3-2 33 16,2 3 37-16,-2-2 44 0,-1 1 46 0,-4 2 43 0,-1 1 45 0,0 3 42 15,-2 0 42-15,-2 2 24 0,-1 4 17 0,-2 0 1 0,1 1-2 0,-2 4-12 16,0-1-14-16,-2 4-21 0,2 0-25 0,-1 3-28 0,1 0-28 15,-2 2-25-15,1 3-24 0,-3-1-23 0,3 3-25 0,-2 0-16 0,-1 3-16 16,0 2-11-16,-1 3-6 0,0 2-6 0,-3 3-3 0,0 4 0 0,1 3 1 16,-4 2 5-16,1 2 4 0,-1 5 4 0,0 2 5 0,0 3 4 15,-3 3 1-15,2 3 2 0,-3 1 1 0,2 3-1 0,-1 0-2 0,0 4 1 16,-2 2-2-16,2-1 2 0,-2 2 1 0,2 0-2 0,0 2-1 16,1 1 1-16,0 1 4 0,1-2 3 0,2 1 0 0,2-2 1 0,-3 2 1 15,5-3-2-15,1 0 2 0,2-1-1 0,-1-2 1 0,4-2-2 0,0-1 1 16,0-4 0-16,2 0 3 0,0-4-3 0,-1-2-3 0,2-3-1 15,-1-2-2-15,0-3 2 0,-1-4 5 0,-1-2 6 0,0-4 9 0,0-2 6 16,-1-4 6-16,-3-3 1 0,0-2 2 0,-1-3 1 0,-4-3 0 0,-1-5 0 16,-1-1 0-16,-3-4 0 0,-1-4 0 0,-2-2-2 0,0-5-5 0,-2-2-10 15,-2-3-12-15,4-2-10 0,-2-2-9 0,2-4-3 0,1 1-4 0,2-6-4 16,2 3-3-16,4-3-5 0,2 0-6 0,3 0-5 0,3-2-4 0,5 2-6 16,3 1-5-16,1 0-4 0,5 1-4 0,6-1-8 0,0 3-11 15,5-1-14-15,0 3-16 0,5 1-16 0,4 1-14 0,-1 3-13 0,3 0-12 16,2 2-18-16,1 1-19 0,3 3-22 0,-2 2-24 0,2 4-25 15,-2-1-23-15,1 4-56 0,0 2-68 0,-2 1-32 0,-1 1-16 0</inkml:trace>
  <inkml:trace contextRef="#ctx0" brushRef="#br0" timeOffset="138809.5383">30658 14212 347 0,'-2'0'563'0,"1"-3"10"0,1 0 11 0,-2 2-83 0,0-4-131 0,2 2-83 0,0-1-62 0,0-1-38 0,0 0-28 0,0 0-24 0,2-2-24 0,0 0-45 0,-1 1-52 0,1-1-91 15,-1 1-104-15,3-2-133 0,-1 1-145 0,0-3-82 0,0 2-49 16,-1-1-29-16,1-3-20 0,0 1-15 0</inkml:trace>
  <inkml:trace contextRef="#ctx0" brushRef="#br0" timeOffset="145536.0825">20828 633 145 0,'1'-2'281'0,"-1"-1"-59"0,2 2-57 0,-2 0-30 0,2-2-17 0,-1-1-10 0,-1 3-6 0,0-1 0 0,0-1 0 16,0 1 3-16,0 1 3 0,0-3 0 0,0 4-3 0,0-3-1 16,0 3-4-16,0 0-9 0,0 0-12 0,0 0-12 0,0 0-11 15,0 0-11-15,0 0-12 0,0 0-7 0,0 0-7 0,0 0-7 16,0 0-7-16,0 0-8 0,0 0-8 0,0 0-6 0,0 0-5 0,0 0-2 16,0 0-3-16,0 0-3 0,0 0-1 0,0 0-1 0,0 0 1 15,0 3 0-15,0-3 2 0,0 4 2 0,-1-1 1 0,-1 0 5 16,2 2 4-16,-2 0 5 0,2 0 3 0,-3 2 2 0,2-2 4 15,-3 4 3-15,3-1 3 0,-1-1 1 0,-1 2 0 0,0 0 0 0,-1 2 1 16,0-1-2-16,3 1 1 0,-3-1-1 0,1 1 0 0,2-1 0 16,-1 1-2-16,0-1 0 0,-1 1 0 0,2 1-1 0,1-2-1 15,-2-1 1-15,2 1 1 0,0 0 0 0,0 0 2 0,2 0 2 0,-2-1 1 16,1 3-1-16,1-6 2 0,1 4 1 0,0-2 2 0,0-1 1 16,1 3 2-16,1-2 0 0,0-1 2 0,0 0 2 0,2 1 1 0,1 0 1 15,1-2-1-15,-1 1 1 0,1-1 0 0,1 2 0 0,2-5 1 0,0 4 2 16,2-1 1-16,-1 1 3 0,2-2 2 0,0 2 0 0,3-3 2 0,-2 1 0 15,5 0 0-15,-1 0 2 0,1-2 1 0,4 1 1 0,0-1 2 0,2 1-2 16,2 0-2-16,-1-1-4 0,2 0-5 0,3-3 0 0,2 4-3 0,0-1 2 16,2-2-1-16,3 1 0 0,0 1-2 0,1-1-1 0,5 0-1 0,0 1-1 15,1-3 0-15,4 2 0 0,0 1-2 0,4-3 1 0,2 2-1 16,-1-2-2-16,4 2-6 0,0-2-3 0,1 3-4 0,2-1-4 0,0 0-3 16,0-1-1-16,1 1-1 0,1 0-1 0,-1 1-3 0,1-2 0 0,1 0 1 15,1 0 3-15,-1 3 1 0,1-3 2 0,-1 1 3 0,3-1-1 16,-1 2 1-16,1-1 1 0,0-1 0 0,0 2 0 0,-1-2-3 0,1 3 0 15,-3-1-1-15,2 0-2 0,-3-3-2 0,-2 4-1 0,-2-1 2 0,1 0 2 16,-2 2 3-16,0 0 4 0,0-3 2 0,-1 3 2 0,-1-3 2 0,-1 3 1 16,0-2 3-16,0 2 0 0,0-1 3 0,0-1 0 0,1 2 3 0,-2-2-3 15,0 1-3-15,0-1-3 0,-2 2-4 0,-1-2-3 0,1 0-2 16,-2 1 0-16,-3-1-1 0,3 0-3 0,-4 0-2 0,-1 1 1 0,2-1 2 16,-3-1 2-16,1 1 2 0,-1 1 0 0,0-1 6 0,-1-1 0 0,2 1 2 15,-4 1 1-15,2-3 2 0,1 2 0 0,0-2 2 0,-2 2 1 0,4-1 3 16,-2 1-2-16,-1-2-2 0,3 2-4 0,-1 0 1 0,4 0-2 0,-4-2-4 15,4 3-1-15,-2-1-3 0,1 0-2 0,-1 0-3 0,1-1-2 0,-2 1-2 16,0 1-1-16,1-1 0 0,0-1 1 0,-2 1 2 0,1 2 1 16,-2-1 0-16,-1 0 1 0,1-1 3 0,0 2 0 0,-2-2 3 0,4 0 3 15,-4 1 4-15,2-1 1 0,0 0 1 0,1 0 0 0,-1 0-2 0,1-1 0 16,2 2-2-16,-3-1 1 0,5-2-1 0,-4 1 0 0,4-2-1 16,-4 4-2-16,1-3-2 0,-1 1-2 0,1 1-3 0,-1-3-1 0,-3 2 0 15,3-1-1-15,-4 1 3 0,3 0 3 0,-3-2 3 0,1 3 1 0,-1-3 3 16,-2 2-1-16,1-2 2 0,0 3 1 0,-3-3 2 0,4 2 2 0,-4 0 1 15,4-2 3-15,-4 0 1 0,3 3 1 0,-2-2-3 0,2-1 0 0,-3 1-4 16,2 1-1-16,-1-2-2 0,-1 1-2 0,1-1 0 0,-1 2-1 0,-1 0 0 16,0-2-3-16,-1 1-1 0,0 1-1 0,-2-2-2 0,0 1 0 0,0 0-2 15,-2-1 1-15,2 1-1 0,-3-1 0 0,2 2-2 0,-1 0-1 16,0-2-2-16,-2 1 1 0,2 1 1 0,-2-2 3 0,-1 1 1 0,0-1 2 0,0 2 2 16,0-1 1-16,-1-1 0 0,-1 2 1 0,-1-1 2 0,-1-1 0 0,1 2 3 15,-4-1 2-15,2-1 2 0,-1 1-1 0,-1-1-2 0,-3 0-1 0,0 0-1 16,0 0-1-16,-2 0 1 0,0 0 0 0,-4 0-1 0,2 0 1 0,-4 0-1 15,1 0 0-15,1 0-1 0,-2-1 1 0,0 1-2 0,-2-1 2 0,-1-1 2 16,2 2-2-16,-1-1 2 0,-2-1-1 0,1 2-2 0,0-1-1 0,-1-1 1 16,2 2-2-16,1-1-1 0,-3 1-1 0,2-3 1 0,0 3-1 15,-2-2 0-15,2 0-1 0,1 1-1 0,0 1 0 0,-1-1-2 0,0 0 1 16,2 1 0-16,-1-2-1 0,-1 1 1 0,2 1 1 0,-2-2-1 0,2 0 2 16,-3 2 1-16,2-1 0 0,-1 1 1 0,-1-2 2 0,1 1 0 0,-2 1 1 15,0-4 4-15,-2 4 1 0,2-2 3 0,0 0 1 0,-4-1 3 0,1 1 0 16,2 2-1-16,-2-3 3 0,-1-1 4 0,1 1 1 0,-2-2 3 0,2 0 0 15,-2 3 0-15,0-2 0 0,0-2 0 0,1 0-2 0,0 0 0 0,-3 0 0 16,3-2-1-16,-3 0 2 0,2 1 1 0,1-2-1 0,-3 0-4 0,3 2-3 16,-1-2 0-16,-2 0-1 0,3-1-1 0,1 0-2 0,-1 0 0 0,-3-1-2 15,4-2-2-15,-2 3 0 0,2 0 2 0,-2 0-2 0,2-2 0 0,-1 1 0 16,1-1 1-16,-1-1 1 0,0 1-2 0,1-1 0 0,-2 0 0 0,2-1 0 16,1 1 0-16,-3 0 1 0,4-2 1 0,-2 2 0 0,-1-3-1 0,1 1 2 15,1 2 1-15,-1-2 1 0,0 0 0 0,0 0 0 0,-1-2 1 16,1 2 2-16,0-1 3 0,-1-1 3 0,0 2 1 0,0-3 2 15,1 3 1-15,-1-2 0 0,0 2 1 0,1-2 1 0,-2-1-2 0,-2 4 0 16,3 0-1-16,-3-3-2 0,2 2-2 0,-1 0-3 0,0 1-2 0,-1 2-2 16,-1 0-1-16,2 0-4 0,0 0-2 0,-2-1-2 0,0 5-4 15,0-1-1-15,0 1-3 0,0 2-2 0,0-1-2 0,0 2 0 16,0 0-3-16,0 1-6 0,0 1-6 0,0-1-10 0,0 3-12 16,0-1-14-16,0 2-16 0,0 0-16 0,0 0-15 0,0 0-14 0,0 0-14 15,0 3-15-15,0-1-19 0,0 0-21 0,0 2-20 0,0-1-30 16,0 0-34-16,0 2-76 0,0-1-95 0,0 1-52 0,0-1-33 0,-2 2-9 15</inkml:trace>
  <inkml:trace contextRef="#ctx0" brushRef="#br0" timeOffset="146486.3768">24850 394 55 0,'2'-3'515'0,"0"1"7"0,-1 1 7 0,2-2-100 0,-3 3-152 0,2-1-91 0,0-2-59 0,-2 3-33 16,0 0-18-16,0 0-11 0,1 0-5 0,1 0-5 16,-1 3-3-16,3-2-5 0,-3-1-8 0,3 3-6 0,0-2-10 0,1 3-6 15,-2-2-8-15,2 4-5 0,-1-4-8 0,1 3-1 0,3 2-2 16,-2-4-1-16,1 3 1 0,-1 2-1 0,1-2 1 0,-2 1-1 15,0 1 1-15,2 0 0 0,-4 1 0 0,2 1 2 0,-2 0 0 0,0-1 1 16,0 0 0-16,-2 0 1 0,1 2 0 0,-2-3 0 0,0 4 2 16,0-4 0-16,-2 3 2 0,2-2 0 0,-1 0 2 0,-2-2 0 15,2 1 0-15,-3-2 1 0,3 2-1 0,-1 1 2 0,1-4 0 0,-1 0 3 16,0-3 3-16,2 3 4 0,-1-2 3 0,1 1 8 16,-2-3 8-16,0 0 10 0,2-1 11 0,0 0 10 0,0 0 8 0,0 0 7 15,-1 0 4-15,1-2 2 0,0-2-1 0,0 3 0 16,0-3-3-16,0-1-3 0,0-1-5 0,0-2-7 0,1 0-8 0,-1 0-11 15,2-1-11-15,0-2-11 0,1 0-11 0,2-1-8 0,-2 0-6 16,0-5-5-16,5 5-1 0,-4-4-2 0,3 3-2 0,-1-4 0 0,5 0-1 16,-3 3-1-16,0-1-3 0,0 3-1 0,3-5 0 0,-1 4-1 15,-1 0 1-15,0 2 1 0,-1 1-1 0,0 1 2 0,-1 0 0 16,2 2 0-16,-3-1-1 0,-1 1 0 0,2 2-4 0,-1 2-2 16,-3 0 0-16,2 0-2 0,-2 1-2 0,2 1-1 0,0 1 1 15,-2 1-2-15,3 1 0 0,-2 2-1 0,1-2 1 0,2 5 0 0,-1 1 2 16,2 0 2-16,-2 1 3 0,1 1 3 0,1 2 3 0,-4 0 1 15,4 0 2-15,-2 2 2 0,2 1 3 0,-3-1 0 0,2 1 2 16,0-1 1-16,0 3 2 0,-3-2 1 0,1 2 0 0,2-2 1 0,-1-1 3 16,-2 1-1-16,1-1 3 0,0 0-6 0,-2-2-9 0,2 0-14 15,-2 0-21-15,3 1-34 0,-3-3-40 0,2-1-73 0,0 0-87 16,-2 0-103-16,2-2-110 0,-2-1-62 0,2-1-34 0,-4-2-20 16</inkml:trace>
  <inkml:trace contextRef="#ctx0" brushRef="#br0" timeOffset="153119.244">25100 1028 37 0,'0'0'82'0,"0"-1"-5"0,0 1-3 0,0-1-7 0,0 0-3 0,0 1-3 0,0-2-3 0,0 2-2 0,0 0-5 15,0 0-1-15,0-1-2 0,0 1-1 0,0 0 0 0,0 0-2 0,0-2 1 16,0 2 0-16,0-2 0 0,0 2 1 0,0-1-1 0,0-1-1 0,0 2-2 16,0 0-1-16,0 0-3 0,0-2-1 0,0-1-1 0,0 3-1 15,0 0-2-15,0 0-2 0,0 0-2 0,0 0-1 0,0-2-2 0,0 2-1 16,0 0 0-16,0 0-1 0,0 0-2 0,0 0 1 0,0 0-1 0,0 0-1 16,0 0-4-16,0-2-4 0,0 2-4 0,0 0-4 0,0-1 0 15,0-1-1-15,0 2-3 0,0 0-1 0,0-2-1 0,0 2-1 0,0 0 0 16,0 0 0-16,0 0-1 0,0 0 2 0,0 0 2 0,0 0 1 0,0 0 1 15,0-3-1-15,0 3-1 0,0 0-1 0,0 0 0 0,0-2 0 0,0 0-2 16,0 2 0-16,0-1-1 0,0-1-3 0,0 2 1 0,0-2-1 0,0 2 2 16,0-1 1-16,2 1 1 0,-2 0 3 0,1-2 1 0,-1 1 1 0,0 1 1 15,2 0 2-15,-2 0 1 0,2-1 0 0,-2-2 3 0,0 3 4 0,1 0 3 16,-1 0 0-16,2-2 0 0,-1 1-4 0,-1-1 0 0,2 1-2 16,0-3 0-16,-2 4 0 0,1-1-3 0,-1-2-1 0,2 2 1 0,1-1 0 15,-3-1 0-15,1 2 1 0,-1-1 1 0,2 1 1 0,-1-3 2 0,-1 3-1 16,2 0 1-16,0 0-2 0,-2-2 2 0,1 3 1 0,-1-4 5 0,2 3 1 15,-1-1 3-15,1 2 0 0,0-2 1 0,-2-1-1 0,0 3-3 16,0 0-2-16,0-2 1 0,0 2 2 0,0-2 0 0,0 1 2 0,0 1 1 16,0 0-1-16,0-2 1 0,0 2 0 0,0 0-3 0,0-2-1 0,0 2-2 15,0 0-1-15,0 0 0 0,0 0 0 0,0 0 0 0,0 0 0 0,0 0 0 16,0 0-1-16,0 0-2 0,0 0 0 0,0 0-3 0,0 0-1 16,0 0-2-16,0 0 0 0,0 0-2 0,0 0-1 0,0 0-1 0,0 0-1 15,0 0-1-15,0 0 1 0,0 0-2 0,0 0-2 0,0 0-1 0,0 0-1 16,0 0-2-16,0 0 0 0,0 0-1 0,0 0-1 0,0 0-3 15,0 0-2-15,0 0-1 0,0 0-1 0,0 2-2 0,-2-2 0 0,2 2 1 16,-2 1-1-16,2-1 2 0,-1 3 1 0,-1-3 2 0,2 3 2 0,-1-2 2 0,1 0 1 16,-2 4 4-16,2 0 3 0,-2-1 4 0,2 2 3 0,0 0 2 15,0 1 3-15,0 1 0 0,0 0 2 0,0 2 1 0,0 0 1 0,0 2 1 16,0 1 0-16,0-1 1 0,0 3 2 0,-1 1-1 0,1 0 0 0,-2 4 1 16,2-2-2-16,-1 3 0 0,1 0-1 0,-3 1 1 0,1 1-2 0,1 1-2 15,-1 1 1-15,0 1-2 0,-1 1-4 0,2-1-2 0,-3 0-2 16,0 3 0-16,0-5-2 0,0 2 0 0,-2-1-1 0,1 1 0 0,0-1-2 15,0 0-1-15,0-3-1 0,1 2-1 0,-2-4 0 0,-1 0 1 16,2 0 2-16,1 0 0 0,-1-3 1 0,1 0-1 0,-1 1 0 0,1-4 1 16,0 0 3-16,0-1 1 0,1 0 0 0,0-2-1 0,0-1 1 0,1-2-6 15,-1 1-10-15,0 0-12 0,3-2-14 0,-1-2-22 0,1 0-28 0,0 0-26 16,0-2-31-16,0 0-60 0,1 0-79 0,2 0-83 0,0-3-88 0,0-1-48 16,1-1-29-16</inkml:trace>
  <inkml:trace contextRef="#ctx0" brushRef="#br0" timeOffset="154851.587">20783 1327 115 0,'0'-2'194'0,"0"-1"-28"0,0-2-16 0,0 2-12 0,0-1-7 0,0 0-6 0,0 1-5 15,0 1-4-15,0-1-3 0,0-1-4 0,0 1-1 0,0 0-7 0,-1 0-9 16,1 2-9-16,0-2-9 0,-2 3-8 0,2-3-8 0,0 3-8 0,0 0-12 16,0 0-6-16,0 0-8 0,0 0-6 0,0 0-6 0,0 0-9 15,0 0-5-15,0 0-9 0,0 0-10 0,0 0-5 0,0 0-3 0,0 0-2 16,-3 1-1-16,3 1 2 0,-1-2 2 0,-1 4 2 0,2-1 3 0,-1 2 5 15,1 0 5-15,-2-2 4 0,0 4 4 0,1-1 8 0,-1 0 7 0,1 1 4 16,-3 1 7-16,3-1 0 0,-1 2 0 0,1 0 1 0,-3 0 0 0,3 2 0 16,-1-2-2-16,-1 2-1 0,3-3 0 0,-1 1-2 0,-1 2-1 0,2-3-1 15,-1 4 0-15,1-4-1 0,-2 3-2 0,2-2 0 0,0 0 0 16,0-2-1-16,0 2 0 0,0 0-1 0,0-1 0 0,2 0 0 0,-2-1-1 16,1 2-1-16,1-3 1 0,-1-1 1 0,4 3 1 0,-4-2 1 15,3 0 0-15,0 0 2 0,0 0-1 0,0 0 2 0,1-1 2 0,1 0 0 16,2 0 0-16,-1-1 1 0,1 1 1 0,2-2 0 0,-2 2 0 0,5-1 0 15,0-1-1-15,-1 2 1 0,4-2 0 0,-1 0 0 0,2 0 1 0,0-1-4 16,2 2-1-16,3-1-1 0,-1-2-3 0,3 1-2 0,-2 1-2 0,3-2-3 16,-1 2-2-16,1 0-3 0,2 0-1 0,0 1-4 0,1-1-3 15,-1-1-2-15,1 1-1 0,-1 1-2 0,2-1 2 0,1 1 1 0,-5-1-1 16,5 2 1-16,0-2 1 0,0 2 1 0,1 0 1 0,0-1 0 0,2 2-1 16,-2 0 1-16,3 0 2 0,-3 0-2 0,3 1-2 0,0-2-2 0,3 2-1 15,-1-4-3-15,2 4-2 0,0-1-1 0,0 0-1 0,2-2-2 0,2 2 0 16,-1 0-3-16,2 0-2 0,0 0-3 0,0 0-3 0,0 1-2 0,0-2 0 15,3 0-2-15,-2 0-1 0,0-1-5 0,-1 1-5 0,1 0-2 0,-1 0 0 16,-2-2 0-16,3 1 3 0,-4-1 2 0,1 1 3 0,0 0 5 0,0 0 3 16,-2 1 5-16,0-3 4 0,-1 3 4 0,0-2 4 0,0 1 7 15,-1-1 7-15,1-1 4 0,-3 1 2 0,2 1 2 0,-1-1-1 0,0-1 1 16,-1 0 0-16,-2-1 1 0,0 3 1 0,-1-3 1 0,-2 1 1 16,0 0 0-16,0-1 1 0,-3-1 1 0,0 2 1 0,0 0 2 0,-5-2-1 0,2 1 2 15,-2 1 3-15,0-2 1 0,-3 0 1 0,1 0 1 0,-3 0-1 16,0 0 0-16,1 0-1 0,-3 0-1 0,0 0-1 0,0 0-1 0,0 0 0 15,-2 0-1-15,3 0 0 0,-3 0-3 0,1 0-4 0,2 1-2 0,-2-1-1 16,0 2-1-16,2-1-3 0,0-1-2 0,-2 2 0 0,3-1-3 0,1-1-1 16,-1 2-1-16,0-1 0 0,0 0 1 0,0 1 0 0,-1 0 1 0,3 1 0 15,-2-2 0-15,-1 1-1 0,3 1 2 0,-3-2 1 0,-1 0 0 16,3 1-2-16,-3 1 3 0,2-1 2 0,-2-1 0 0,0 3-2 0,-1-4-2 16,-2 3-3-16,2-3-1 0,-2 0 3 0,-1 2 1 0,0-2 3 0,-2 0 3 15,-1 0 5-15,1 0 3 0,-1 0 3 0,0 0 4 0,-3 0 4 0,1-2 5 16,1 2 3-16,-4 0 5 0,2-3 6 0,-2 3 2 0,2-4 2 15,0 3 1-15,-4-1 1 0,3-1 1 0,0 0 2 0,-1 0 0 0,0-1 2 16,0 1 0-16,1-2-3 0,-1 2 1 0,0-3-1 0,0 2 1 0,5-1-2 16,-7 1 1-16,4-2-2 0,-2-1 0 0,1 3-2 0,0-4-2 0,0 1-4 15,0 1 0-15,1-1-1 0,-2-1-1 0,2-1-2 0,-2 1-1 0,2 2-1 16,0-3 2-16,-1-1 1 0,1 1 0 0,-2 0 0 0,0-1 0 16,2 1 1-16,-2 0 2 0,0-1-2 0,2 1 0 0,0-1-1 0,-2 0 1 15,2 1 1-15,-4-2 0 0,2 2-2 0,1-2-2 0,-1 3-1 16,0-2-3-16,0 1 1 0,2-1-3 0,-4 3-1 0,2-2-4 0,1 0-2 0,-1 1-3 15,2 1-4-15,-4-1-1 0,1 3-4 0,-1-2-4 0,3 2-3 16,-3 0-8-16,1 0-10 0,1 2-14 0,-2 0-19 0,-1-1-24 0,2 4-30 16,-1-2-34-16,-1 1-32 0,0 1-43 0,0 0-47 0,4 1-85 0,-3 1-106 15,2-2-66-15,-3 3-49 0,2-1-19 0,-2-2-4 0</inkml:trace>
  <inkml:trace contextRef="#ctx0" brushRef="#br0" timeOffset="155568.5726">21877 1383 201 0,'0'-3'510'0,"-1"1"-4"0,1 0-8 0,-2-1-110 0,0 3-163 0,2 0-93 16,0 0-60-16,0 0-32 0,0 0-18 0,0 0-12 0,0 0-9 0,0 0-5 15,2 3-5-15,0-3-3 0,-1 4-1 0,2-1-2 0,1 3 1 16,-3 0 0-16,2 1 2 0,2 2 0 0,0 0 2 0,-2 2 2 0,3 1 5 15,1 1 2-15,-3-1 4 0,0 2 2 0,1-1 0 0,-2 1 1 16,3 0-1-16,-3-2-1 0,0 0-1 0,-1 1 0 0,-1-3-2 0,2 1 0 0,-3 1-1 16,2-2 0-16,-2 0 1 0,0-1 0 0,0-3 1 0,0 2 3 15,-2-2 2-15,2-2 5 0,-1 1 8 0,-1 0 8 0,2-2 11 0,-1-2 10 16,1 2 13-16,-2-3 8 0,2 0 6 0,0 0 4 0,0 0 3 16,-2 0 3-16,-1-3 1 0,2 2 0 0,-4-4 0 0,5 1-5 0,-1-2-4 15,-1 0-10-15,2-2-8 0,-1 1-13 0,1-3-12 0,0 2-10 0,1-3-6 16,1-2-7-16,-1 2-4 0,4-1-3 0,-1 1-5 0,1-3-4 0,2 2-1 15,-1 0-4-15,2-2-4 0,0 2-1 0,1 1-2 0,2-1-1 0,-1 3 0 16,1-3-1-16,1 4 0 0,0-2-1 0,0 3-2 0,1 1-1 0,0 0-1 16,-1 2-2-16,-1-1-2 0,1 4-1 0,-2-1 1 0,1 2 0 0,-1 2 0 15,-1-1 0-15,3 3 1 0,-4-1 0 0,1 0 1 0,-3 4 3 16,1 0 2-16,-1 1 2 0,1-2 3 0,0 6 3 0,-2-2 3 0,0 2 2 16,-1 0 3-16,0 0 3 0,-1 0 2 0,1 1 2 0,-2 1 1 0,-1 0 3 15,3-1 0-15,-4-1-2 0,1 2-2 0,1-2-8 0,-1 0-7 16,-1-2-10-16,2 1-9 0,0-2-13 0,-2 0-15 0,0-2-17 0,1 1-20 15,-1-1-14-15,2 0-13 0,-1-4-16 0,3 2-21 0,-3-1-32 16,5-4-41-16,-3 0-63 0,2 0-75 0,2 0-43 0,-1-2-25 0,3-3-13 0</inkml:trace>
  <inkml:trace contextRef="#ctx0" brushRef="#br0" timeOffset="155802.2173">22590 1243 306 0,'-1'-1'470'0,"1"-1"-2"0,0 2-90 0,-2 2-134 0,0-1-85 0,-1 3-63 0,2-1-35 16,-1 2-24-16,-1 3-9 0,0 0-1 0,-3 2 5 0,1 7 5 0,-2-2 8 16,1 0 7-16,0 7 4 0,-4 1 1 0,2 1-2 0,0 0-3 0,-2 6-7 15,2-3-7-15,-4 4-5 0,2 2-5 0,-2-2-3 0,1 4-5 16,-1-1-4-16,1 2-3 0,-1 0-2 0,0 1-6 0,1-2 2 0,-2 2 2 16,4 0 2-16,-3 1 2 0,3-3-2 0,1 1-1 0,-1-2-3 15,2-1-5-15,0 1-8 0,0-4-7 0,1 1-11 0,1-4-12 0,0-1-16 16,1 0-16-16,1-6-22 0,-1 0-22 0,1-1-23 0,2-3-24 0,-1-1-39 15,0-5-46-15,2 0-68 0,0-2-80 0,2-4-45 0,0-1-31 16</inkml:trace>
  <inkml:trace contextRef="#ctx0" brushRef="#br0" timeOffset="156087.7403">22658 1685 265 0,'8'-9'460'15,"-3"1"-12"-15,0 1-96 0,1 2-137 0,0 2-83 0,2-2-57 0,-2 2-32 16,-1 2-21-16,2-1-12 0,-1 2-11 0,2 2-6 0,0 0-3 0,0 2-3 16,-2 2-2-16,2-2-1 0,0 4 0 0,-2 0-1 0,1 1 1 0,2 3 1 15,-5-2 2-15,1 3 2 0,0 1 3 0,-2 0 3 0,-1 1 4 16,0 0 7-16,-2 2 4 0,-4 1 7 0,1 0 7 0,0-1 8 0,-2-1 4 0,-1 1 7 16,-3 0 6-16,0 0 7 0,1-2 10 0,0 0 6 0,-2-1 5 0,-2 0 7 15,3-2 2-15,0-2 2 0,-1-2 1 0,0 2-1 0,1-3-1 16,1 1 2-16,0-2 1 0,3-2-1 0,-1 2-1 0,2-4-5 15,0 3-3-15,3-3-7 0,-1 0-5 0,2-2-11 0,3 1-10 0,1-1-16 16,2-1-19-16,3-1-18 0,2 0-15 0,7-3-23 0,-1 3-25 0,8-4-28 16,5 2-31-16,5-4-54 0,6-1-66 0,4 0-98 0,3 1-113 0,3-4-62 15,6 4-37-15,2-3-10 0</inkml:trace>
  <inkml:trace contextRef="#ctx0" brushRef="#br0" timeOffset="157020.2938">25766 1648 105 0,'-2'-3'527'0,"0"0"3"0,2 2 5 0,-1-1-89 0,1-1-139 0,0 3-95 0,0 0-72 0,0 0-44 0,0 0-30 16,0 0-15-16,0 0-12 0,0 0-9 0,0 0-9 0,0 0-10 0,0 0-8 15,0 2-7-15,0-1-6 0,0 2-6 0,0 1-3 0,0 1-3 16,0 0 0-16,1 2-2 0,-1 3 1 0,2 0 0 0,0 0 3 0,-2 0 3 16,1 4 5-16,-1 0 1 0,2 1 4 0,-1-1 0 0,-1 3 0 0,0 1 0 15,0-2-1-15,2 3 1 0,-2-1 0 0,2 0-1 0,-2 0 0 16,1 1 1-16,-1 0 3 0,2-3 2 0,0 2 3 0,1-1 2 0,-2-2 3 16,4 0 2-16,-1 2 2 0,0-3 3 0,2-2 3 0,1 2 3 0,-3 1 2 15,5-5 3-15,-1 0 4 0,2 1 1 0,2-4 2 0,1 1-1 16,4 2 1-16,1-3-2 0,3-2-1 0,2 2-3 0,1-4-3 0,5 2-5 15,2-2-7-15,1 0-6 0,4 0-8 0,0 0-7 0,4-2-8 0,1 1-5 16,0 0-4-16,0-2-5 0,3 1-4 0,1 1-2 0,0-1-2 16,2 1-2-16,1 1-5 0,2-2 2 0,0 0 2 0,4 1 3 0,-1 1 2 15,6 0 5-15,0-1 3 0,1 3 3 0,4-3 2 0,-1 1 0 0,4 1 0 16,-1-1 1-16,4 2-2 0,-1-1 4 0,1 1 7 0,0 0 5 16,-1-1 4-16,4 1 3 0,-4 0 2 0,4 2-2 0,0-1 0 0,-2-2-1 15,5 2 0-15,-3 1-1 0,1-2 1 0,2 2 3 0,-1-2 2 16,-2 2-1-16,0-2-3 0,3 0-4 0,-6-1-2 0,0 2 3 0,-2-1 6 15,0-1 7-15,-4 1 8 0,-1-1 6 0,-1-1 5 0,-4 2 4 0,1-3 5 16,-4 1 3-16,-2-1 4 0,-2 1 4 0,1-1 2 0,-3 0 5 0,-3-2 3 16,1 0-1-16,0 0-5 0,-4 0-2 0,0 0 1 0,1-2-3 0,-2 0-3 15,-3 1-1-15,0-1-2 0,-2 0 0 0,-1-1-1 0,-1 1-1 16,-1-1-1-16,-1-1-3 0,-3 1-4 0,0 1-2 0,-2-1-2 0,1 0-3 16,-3 0-4-16,0-1-2 0,0 3-3 0,-3-2-1 0,1 0-2 0,-2 0-4 15,0 0 0-15,-3 0-1 0,1 0-1 0,-3 1 2 0,-1-3 2 0,2 2 3 16,-6-1 5-16,2 1 4 0,-1-1 6 0,-3-1 4 0,1 0 3 15,-3 2 0-15,0-2 2 0,-2-1-1 0,0-1-2 0,-3-1-3 0,1 1-6 16,-1-3-3-16,-3-2-5 0,0 0-3 0,-3-3-7 0,-1 0-6 0,-2 1-5 16,0-1 0-16,-4-1-2 0,2-3-1 0,-2 1 0 0,0 2 0 0,-1-1 0 15,-2-1-1-15,2 0-3 0,-1 1-6 0,0 2-8 0,3 0-12 0,-2 1-15 16,1 0-18-16,1 2-22 0,-2 1-25 0,1-1-29 0,2 3-29 0,0 1-28 16,-2 0-46-16,2 1-56 0,-1 0-75 0,0 3-85 0,1 0-44 0,0 1-24 15</inkml:trace>
  <inkml:trace contextRef="#ctx0" brushRef="#br0" timeOffset="157686.5749">27384 1692 122 0,'0'-4'497'0,"2"4"3"0,0 0 3 0,-2-3-102 0,1 3-152 0,-1 0-96 0,0 0-66 0,3 0-36 0,-3 0-17 0,2 0-10 15,1 0-5-15,-3 3-1 0,3-3 3 0,-1 2 0 0,1 0-3 16,-2-1-4-16,1 3-3 0,0 0-5 0,-1-2-5 0,2 5-3 0,-1-3-1 15,0 2-2-15,-1 2-1 0,1-2 1 0,-1 1 0 0,-1 3 1 0,0-1-1 16,0-2 2-16,0 2 1 0,0 0-1 0,-1 1 1 0,-1-1 1 0,1 0 1 16,-1 1 0-16,0 0-1 0,-1-1 1 0,0-1 0 0,0-1 1 0,0 0 0 15,1 0 3-15,-1 0 0 0,0-1 3 0,1-2 3 0,-1-1 5 0,2 2 7 16,-1-3 8-16,0 1 11 0,2-1 8 0,-1 0 12 0,1-1 10 16,0-1 9-16,0 0 7 0,0 0 4 0,0 0 1 0,0 0 1 0,0-3-2 15,0 1-3-15,1-1-5 0,1-4-7 0,1 1-10 0,0 0-11 16,2-2-12-16,1 1-11 0,1-2-13 0,-1 1-11 0,2-4-10 0,3 3-5 0,-2-3-6 15,3 1-3-15,0 0-2 0,-1 1-1 0,5 0-1 0,-3-2-2 16,1 3-2-16,0 1 1 0,0 0 1 0,-1 1-1 0,-2-1 1 0,5 2-2 16,-7 2 0-16,4 1-1 0,-2-1-1 0,-1 3-1 0,0 0-1 0,-2 0-1 15,0 1-1-15,1 1 1 0,0 0 0 0,-3 2-2 0,0 2 2 16,3-1-1-16,-4 1 2 0,3 1 1 0,-3 0 2 0,0 1 4 0,0 3 1 16,1-2 5-16,-3 3 1 0,0-1 3 0,0-1 2 0,1 3 2 0,-1 0 3 15,-1 1 1-15,1-1 5 0,-2 1 0 0,3-1-1 0,-4-1-4 0,1 3-6 16,-1-1-11-16,3-1-10 0,-2 0-14 0,1-2-17 0,0-1-20 15,-1 0-21-15,3 0-23 0,-3-2-27 0,1 0-29 0,-1 0-51 0,3-2-61 16,-1-2-75-16,0 1-80 0,0-3-41 0,3-1-24 0</inkml:trace>
  <inkml:trace contextRef="#ctx0" brushRef="#br0" timeOffset="157985.1197">28217 1584 88 0,'2'-3'537'0,"-2"0"1"0,0 1 1 0,0 1-78 0,0 1-116 0,0 0-99 0,0 0-95 16,0 0-57-16,0 0-40 0,0 0-23 0,0 1-13 0,0 2-5 15,-2 2-3-15,-1-1-5 0,3 2-2 0,-3 3-2 0,2 1-1 0,-1 2 1 16,-1-1 0-16,0 6 1 0,-2-1 4 0,1 3 2 0,0 1 2 0,-2 3-1 16,-1 1-1-16,3 1 0 0,-5 4 0 0,0 0-1 0,1 3 4 15,-1 3-1-15,1-1 2 0,-5 5 2 0,4 0 1 0,-3 4 3 16,2-2 3-16,-2 5 0 0,-2-2 1 0,3 1 3 0,-2 4 0 0,3-3-3 15,-3 3-1-15,0-3-6 0,4-1-3 0,-1 1-7 0,-1-3-4 0,3-1-7 16,0-3-7-16,3-3-7 0,1-2-8 0,-2-2-10 0,3-4-11 0,1-3-11 16,0 1-15-16,1-6-14 0,1 0-13 0,0-4-9 0,1-2-9 15,1-4-33-15,1-1-48 0,0-3-80 0,2-2-95 0,-1-2-59 0,0-4-42 16,1 0-21-16</inkml:trace>
  <inkml:trace contextRef="#ctx0" brushRef="#br0" timeOffset="158369.4528">28511 2036 374 0,'-1'-7'565'0,"-1"-1"6"0,1 4 7 0,1-2-104 16,-2 2-155-16,2 0-103 0,0 2-75 0,0 1-39 0,0-2-25 0,0 3-15 15,0 0-11-15,0 0-12 0,0 0-11 0,0 0-12 0,0 0-11 0,2 3-12 16,-2-2-9-16,1 1-5 0,1 2-5 0,-1 0-1 0,1 4 0 15,0-1 1-15,-2 2 2 0,1 0 4 0,-1 3 4 0,2-1 6 0,-2 0 5 16,0 3 2-16,-2 0 4 0,2-1 3 0,-1 3 1 0,-3-3 2 0,1 0 1 16,0 1 0-16,0-1 0 0,0 0 0 0,-2-1 1 0,2 0 1 15,-2-4 2-15,4 1 8 0,-3-1 12 0,1-2 12 0,0-1 13 0,1 0 15 16,1 0 16-16,-2-3 13 0,1 1 13 0,0-3 7 0,2 0 8 16,-1 0 3-16,1-3 4 0,0 1 3 0,0-3-1 0,0 0-5 0,0 0-9 15,3-5-13-15,0 3-14 0,0-4-17 0,2 1-18 0,2 0-16 16,2-2-17-16,0 0-11 0,4-2-10 0,1 1-9 0,1-1-7 0,2 1-6 15,2-1-5-15,-2 2-4 0,4 0-6 0,0 2-1 0,1 1-1 0,0-1-4 0,0 3-2 16,-3 2-1-16,1-2 1 0,1 4-1 0,-2 0 0 0,0 3 0 16,-3 0-1-16,1 1-5 0,-3 4-11 0,0 2-12 0,-1 0-14 0,0 2-19 15,-5 1-20-15,0 2-27 0,-4 3-31 0,1 2-49 0,-8 0-59 16,-2 5-104-16,-3-1-126 0,-5 1-68 0,-2 2-38 0,-6 0-14 0,-1 1-1 16</inkml:trace>
  <inkml:trace contextRef="#ctx0" brushRef="#br0" timeOffset="160401.8965">28723 2257 155 0,'3'-6'484'0,"1"0"-43"0,0 0-66 0,-2 2-72 0,1-3-77 0,-2 2-41 0,3-1-26 0,-3-1-10 0,1 3-5 0,-1-1-5 0,3 0-6 16,-3 2-7-16,1-2-8 0,0 2-4 0,1 0-3 0,-3 0-8 0,1 0-10 16,-1 2-11-16,3-3-11 0,-3 3-9 0,0 1-9 0,0 0-11 15,0 0-10-15,0 0-10 0,0 0-7 0,0 0-8 0,-3-1-9 0,3 1-7 16,-1 0-6-16,-2 0-2 0,-1 0-2 0,-1 0-1 0,1 0-1 16,-3 1 2-16,-4-1 1 0,2 1 4 0,-2 1 1 0,-3 0 4 0,-2 1 3 15,0-2 2-15,0 1 4 0,-1 1 2 0,1-2 3 0,-3 0 1 16,3 1 0-16,2-1 3 0,-2 1 1 0,5-2 3 0,0 0 0 0,0 0 2 15,1 0 1-15,2 0 2 0,-1-2 1 0,3 1 1 0,-1-1 3 0,3 0 0 16,-1-1 2-16,-1 0 0 0,3-2-2 0,-1 2 0 0,3-3-3 16,-1 2-5-16,2-3-6 0,0 1-6 0,2-1-6 0,-1 0-7 0,4 0-6 15,1-3-4-15,1 3-6 0,1-2-4 0,0 0-2 0,1 0-5 0,2 2-4 16,2-3-5-16,1 1-5 0,0 1 0 0,3 1 0 0,1 0 2 0,-2 1 1 16,1-1 3-16,1 3 3 0,-1 0 0 0,-1 1 0 0,1 0 0 15,-1 3-3-15,0 0 1 0,-4 0 0 0,4 1 3 0,-5 2 6 0,2 0 3 16,-2 3-1-16,-1-1 3 0,-1 4 1 0,-1-2 3 0,-2 3 2 0,-1 2 3 15,0 1 2-15,1 0 4 0,-5 2 3 0,-1 2 4 0,0 0 3 16,0 2 4-16,-3-1 3 0,-3 3 3 0,0 0 2 0,-2 0 3 0,0 1 1 16,-5 1 1-16,0-1 2 0,-2 1-1 0,0 0 2 0,-3-1 0 0,2 0 0 15,-5-1 0-15,1-2 0 0,0 1-2 0,-1-2-1 0,2 0 1 16,-2-1-2-16,0-3-1 0,1-1 0 0,2-2 2 0,0 0 2 16,-1-2 3-16,3 1 2 0,-1-5 5 0,2 2 4 0,0-3 5 0,2 1 5 15,1-2 6-15,0-2 5 0,2 0 4 0,2-1 4 0,-1-1 3 0,5 0 2 16,-1-1-1-16,0-1-1 0,2 0-1 0,-1-1-4 0,4 1-5 15,0-2-8-15,0 1-7 0,4-3-8 0,-3 1-9 0,4-1-8 0,0 1-6 16,1 0-8-16,3 0-5 0,3 0-4 0,-3 1-6 0,4 0-5 0,-2 1-2 16,4 1-2-16,0 1-1 0,0 2 1 0,3 0 1 0,-1 0 0 15,1 2 2-15,-1 1 2 0,4 1 2 0,-4 1 2 0,4 3 0 0,-4-1 2 16,4 1 2-16,-3 3 3 0,0-1 2 0,3 4 0 0,-3-2-5 16,0 1-7-16,1 2-13 0,-1-1-15 0,-1 2-20 0,-1-1-24 15,-1 0-32-15,1 0-34 0,2 1-54 0,-6-1-62 0,6-3-87 0,-6 2-94 0,4-1-56 16,-2-2-35-16,0-1-11 0</inkml:trace>
  <inkml:trace contextRef="#ctx0" brushRef="#br0" timeOffset="161852.2576">22846 895 383 0,'2'-12'378'0,"-2"1"-67"0,0-1-80 0,0 3-39 0,0 1-25 0,0-1-13 15,-2 1-10-15,0 2-11 0,2 0-12 0,-2 2-16 0,0-1-16 16,2 2-16-16,-1 1-16 0,1-1-15 0,-2 3-14 0,2 0-13 16,-2 0-16-16,-1 3-11 0,2-1-9 0,-4 4-5 0,0 2-4 0,0 1 2 15,-2 4 4-15,0 2 9 0,1 4 7 0,-2 3 9 0,-5 3 8 0,5 3 7 16,-1 3 5-16,-4 6 5 0,0 1 3 0,-1 2 4 0,2 5 0 16,-1 2 2-16,-3 3-1 0,2 3-4 0,-3 1-3 0,2 4-4 0,0 0-7 15,-3 3-3-15,2 1 2 0,-1-1-1 0,3 4 1 0,-4 0 1 0,4-2 1 16,-2 5 0-16,4-2 1 0,-2 1 2 0,-1 0 1 0,4 0 2 15,-1-1-1-15,2-1 4 0,0-3 2 0,1 1-1 0,3-4-2 0,-1-2-7 0,2-2-8 16,1-6-12-16,-2 0-15 0,3-2-17 0,-1-4-21 0,3-3-25 16,-3-1-29-16,4-3-35 0,0-4-40 0,0-1-89 0,0-5-113 15,0-1-73-15,0-1-52 0,-1-5-25 0</inkml:trace>
  <inkml:trace contextRef="#ctx0" brushRef="#br0" timeOffset="165053.1342">20978 2700 149 0,'0'-5'449'0,"0"-1"-30"0,0 3-65 0,2-1-81 0,-2 2-53 0,0-3-40 15,0 2-22-15,0-1-14 0,1 3-8 0,-1-1-7 0,0 0-10 0,2 2-9 16,-2 0-12-16,0 0-12 0,0 0-16 0,0 0-16 0,0 0-16 16,0 0-19-16,0 0-15 0,1 0-13 0,-1 0-8 0,2 2-7 0,0 0-5 15,-1 1-2-15,3 0-2 0,-2 1 2 0,0 1-1 0,-1 1 3 16,3 0 4-16,0 1 5 0,-2 2 4 0,0 0 5 0,-1 3 3 0,2 0 3 15,-3 0 1-15,2 2 3 0,-2 1 1 0,0-1-1 0,-2 1 1 16,1 2 0-16,-1-1 0 0,-1 1-1 0,0 0 0 0,-2 0-2 0,0-1 2 16,2-1-1-16,-1 0 1 0,-1 0 0 0,2-1-1 0,-2-3 0 0,2 1 1 15,-1-1 4-15,1-3 2 0,0 1 3 0,-1-1 4 0,2-4 6 0,0 3 7 16,1-4 8-16,-1 0 10 0,2-1 9 0,0 0 8 0,0-2 4 16,0 0 1-16,0 0 1 0,0-2-3 0,0-3-4 0,2 0-2 0,-1-1-6 15,3-3-5-15,0 0-6 0,-1-1-8 0,0-2-7 0,2-2-12 16,2 1-16-16,1-4-10 0,-1 1-12 0,1-2-4 0,2 0-3 0,1-2 1 15,-2 1-2-15,1-1 3 0,2 3 1 0,-2 0 2 0,0-2 1 16,0 3 3-16,0 3 5 0,-2-1 2 0,0 2 4 0,-1 0 4 0,0 3 6 16,-2 2-1-16,0-1-3 0,-1 4-2 0,1 1-1 0,-2 0-1 15,0 0-2-15,0 3-3 0,1 1-1 0,0 1-2 0,0 1-3 0,0 1-2 16,2 2-1-16,-1 2 0 0,2 0 1 0,-1 3 4 0,0 2 6 16,0-1 2-16,1 2 2 0,-1 3 2 0,1-2 1 0,-1 2 3 0,2 2 1 15,-4-1-1-15,3 1 2 0,-1 0-6 0,-1 3-7 0,1-3-17 16,0 2-20-16,-2-1-27 0,0 1-29 0,0 0-39 0,1-2-45 0,-2 0-93 15,1 1-119-15,-2-1-68 0,-1 0-44 0,-1-2-23 0</inkml:trace>
  <inkml:trace contextRef="#ctx0" brushRef="#br0" timeOffset="166085.4504">20840 3280 315 0,'-2'-3'516'0,"-2"1"5"0,1 0-79 0,1 1-119 0,1-3-76 0,-2 3-51 0,1 0-31 16,0-2-16-16,2 0-11 0,-1 2-3 0,-1 0-3 0,2-1-3 15,-1-1-6-15,1 1-8 0,0 1-11 0,0 1-10 0,0-2-11 0,0 2-11 16,0 0-11-16,0 0-10 0,0 0-9 0,0 0-9 0,0 0-9 0,0 0-7 15,0-2-8-15,1 2-5 0,-1 0-8 0,3 0-4 0,-1 0-4 16,1 0-4-16,2 0-1 0,0 0-2 0,2-2-1 0,1 2-1 0,2-1-2 16,6 1 0-16,-2-2-2 0,6 0 1 0,2 0-1 0,-1 0-2 15,6-1-1-15,2 0-3 0,-1 0-4 0,4 0-1 0,-1 0-2 0,3-1-4 16,0 1-3-16,2-2-1 0,-1 2-1 0,2-2 1 0,-3 2-1 16,1-1 2-16,0-1 2 0,1 1 0 0,-1-2 3 0,-3 1 6 0,-1 1 3 15,1-1 4-15,-4 3 5 0,-1-3 4 0,-4 1 4 0,-1 1 4 16,-4-2 1-16,-2 2-1 0,-2 0 0 0,-2 2 0 0,-3-2 0 0,-1 1-1 15,-3 1-8-15,-2-1-13 0,-2 2-20 0,-1 0-23 0,0-3-31 0,-3 3-35 16,-2-2-44-16,1 2-54 0,-5 0-77 0,-1 0-92 0,0 0-62 16,-4 2-43-16,1 1-22 0</inkml:trace>
  <inkml:trace contextRef="#ctx0" brushRef="#br0" timeOffset="166567.6972">21187 3328 342 0,'1'-7'369'0,"2"2"-72"0,1-1-93 0,-3 2-50 0,2-2-30 0,1 1-15 0,-2 2-7 0,0-1-6 0,0 1-1 0,-1 0-2 0,2 1-1 0,-3-1 1 16,2 1-1-16,0 2-5 0,-2 0-10 0,0 0-8 0,0 0-11 0,0 0-9 16,0 0-14-16,0 0-12 0,0 0-12 0,-2 0-7 0,0 2-8 15,2-2-2-15,-3 3-3 0,2-1-1 0,-1 1 1 0,0 0 2 0,-2 0 1 16,1 1 4-16,0 2 4 0,-1 2 4 0,0-1 3 0,-5 0 4 16,5 4 5-16,-5-2 4 0,1 3 4 0,-1-3 2 0,-3 5 2 0,2-3 0 15,-1 3-1-15,-1-1-4 0,1-2 0 0,-2 1-3 0,4 0-3 16,-3 0-2-16,3-2-4 0,0 1-1 0,1-3 0 0,1 0-1 0,0-1-1 15,2-1 1-15,2-2 2 0,-2 1 0 0,2-2 3 0,-1 0 3 0,3 0 2 16,-1 0 4-16,2-2 3 0,-2 1 4 0,2-2 2 0,0 0 0 16,0 0 2-16,0 0 0 0,0 0 0 0,0 0-1 0,0 0-2 15,0 0-4-15,2 0-4 0,0 0-6 0,-1 0-5 0,3 0-7 0,-3 0-2 16,2 0-4-16,2 0-2 0,-2 0-1 0,2 0-2 0,3 0-1 0,0 0-3 16,1 1-5-16,2 0-2 0,0-1-4 0,2 0-5 0,1 2-4 0,1 0-5 15,0-2-7-15,3 0-10 0,-1 3-14 0,0-3-15 0,1 0-16 16,-1 0-17-16,-1 2-16 0,1 0-16 0,0-2-11 0,0 1-9 0,-3 1-7 15,2-2-8-15,-2 0-11 0,-2 0-12 0,0 0-17 0,-3 0-24 0,0 0-25 16,0 0-24-16,-5-3-20 0</inkml:trace>
  <inkml:trace contextRef="#ctx0" brushRef="#br0" timeOffset="166784.7182">21285 3427 119 0,'-10'-9'336'0,"0"1"-29"16,1-1-38-16,3 1-31 0,-1-1-29 0,3 1-19 0,-4 1-13 0,5-1-14 15,0 2-11-15,-1-1-12 0,1 1-8 0,2-1-12 0,1 3-11 16,-2-1-11-16,2 0-12 0,0 3-12 0,0-1-13 0,0 1-13 15,0 0-14-15,0 2-13 0,0 0-13 0,0 0-10 0,0 0-8 0,2 0-6 16,-2 2-2-16,1 0-1 0,2 1 1 0,-1-1 1 0,0 5 1 0,2-1 5 16,-2 2 4-16,2 0 6 0,0 2 7 0,-1 0 6 0,0 1 6 0,0 2 5 15,0 2 1-15,1 1 2 0,-3 1-1 0,1 1-1 0,0 2-1 16,-1 0 1-16,1 2-1 0,0 2 1 0,-2 0 0 0,4 1-2 0,-3 1 0 16,2 3-11-16,-1-3-13 0,0 3-21 0,1-2-21 0,0 1-31 15,0 0-33-15,2-2-46 0,4 0-53 0,-1-3-93 0,2 2-110 0,1-4-71 16,2-2-47-16,-1-1-25 0</inkml:trace>
  <inkml:trace contextRef="#ctx0" brushRef="#br0" timeOffset="167684.6876">23338 2791 491 0,'0'0'511'0,"0"0"-34"0,0 0-53 0,0 0-97 0,0 0-117 0,0 0-71 0,0 0-47 0,0 0-27 16,-2 0-23-16,2 3-11 0,0-1-8 0,0 0-6 0,0 1-4 0,0 2-7 15,0-1-3-15,0 3-7 0,2-1-4 0,-1 1-3 0,-1 1-2 16,2 0 0-16,0 5 2 0,-1-3 2 0,1 2 2 0,-1 0 0 0,3 2 2 15,-3-1-1-15,1 1 1 0,-1 0-2 0,-1 1 0 0,2-1-1 16,1 1 1-16,-2-1 0 0,-1-1 0 0,0 2 0 0,0-2 0 0,-1-2 2 16,-2 1-1-16,1-1 2 0,1-3 0 0,-1 1 5 0,1-1 3 15,-3-1 6-15,3-2 8 0,-1 2 11 0,1-5 12 0,-3 1 11 0,3-1 14 16,-1 1 10-16,1-3 10 0,-3 0 4 0,3 0 3 0,-2-3 3 16,1 1 2-16,-1-3-2 0,2 2 0 0,-3-3-6 0,3-1-6 0,-2-2-11 15,1-2-12-15,0 1-15 0,1-2-16 0,1 0-16 0,0-1-10 0,1-1-10 16,3-2-5-16,0-1-6 0,1 2-6 0,3-2-5 0,-2-2-3 15,2 3-3-15,0-2-1 0,3 1 1 0,-1 2 1 0,-1-1 2 0,2 0 4 16,0 5 2-16,-3-2 3 0,3 1-1 0,-1 2 2 0,-2 1 1 16,0 2 0-16,1 1-1 0,-1 1 2 0,0 2-1 0,1 0 0 0,1 2-3 15,-1 1 1-15,-1 1-1 0,3 2 0 0,-1 0 0 0,2 2 1 0,-2 1 0 16,-1 1 1-16,4 2 2 0,-4 1 1 0,3 2 2 0,-3-2 2 16,0 0 1-16,-1 4-1 0,1-1 2 0,0 1 1 0,-1 0 1 15,-3 0 1-15,1 1 0 0,0 2-1 0,0-2-5 0,-3 0-5 0,2 0-11 0,-1 1-10 16,-3-1-16-16,1 1-16 0,-1-1-21 0,-1 1-24 0,0-1-24 15,0 0-26-15,0-2-33 0,0 0-41 0,0 0-71 0,0-3-86 16,0 1-52-16,0-1-34 0</inkml:trace>
  <inkml:trace contextRef="#ctx0" brushRef="#br0" timeOffset="167905.3124">23158 3331 562 0,'-7'0'599'0,"1"0"6"0,3 0 6 0,0 0-105 0,1-1-158 0,1-1-99 0,-1 2-65 0,4-2-44 0,-1 1-28 0,2-3-20 0,2 4-16 15,3-3-13-15,0-1-13 0,3 2-13 0,5-3-12 0,-2 1-12 16,6 1-9-16,2-2-16 0,5 2-12 0,-1-1-16 0,4 1-14 0,0-2-14 16,4 2-14-16,0 1-16 0,0 0-18 0,1 1-20 0,0-3-23 15,2 4-22-15,-2 0-24 0,0 0-37 0,-1 0-43 0,-3 0-68 16,3 0-77-16,-4 2-53 0,-4 0-39 0,1-2-17 0</inkml:trace>
  <inkml:trace contextRef="#ctx0" brushRef="#br0" timeOffset="168234.6491">23583 3418 108 0,'-7'4'462'16,"4"-3"-3"-16,-3 1-80 0,5 0-117 0,-3 1-80 0,3-1-63 0,-1 1-37 15,1 0-25-15,-3 1-10 0,3-1-2 0,-1 2-1 0,-1 1 2 0,0 0 2 16,-2 0 0-16,2 2 0 0,-3 1 3 0,-1 1-2 0,1 0 1 16,-3 2-2-16,-1-1-3 0,0 2-2 0,-3 1-5 0,0-1-2 15,-3 4-2-15,-2-2-2 0,1 1-4 0,-2 1-1 0,0 0-3 0,-3-3-1 16,5 3-3-16,-4-2-3 0,2-1-3 0,3 1-3 0,-1-2-2 0,4-3-1 16,-1 1 0-16,3-2-2 0,1-1 2 0,1 0 1 0,5-4 2 15,-1 3 2-15,0-4 1 0,2 1 2 0,1-1 0 0,0-1 0 0,2-1-1 16,2 1 1-16,0-2 0 0,2 0-1 0,1 0-2 0,2 0-5 15,3-2-8-15,2 1-9 0,3-1-9 0,1-1-9 0,5 1-11 0,1-2-13 16,0 0-10-16,3 0-10 0,2 0-10 0,2 1-11 0,-1-3-12 0,0 2-13 16,1 1-12-16,-1-1-11 0,1 0-12 0,-4 1-18 0,2 0-19 15,-2 0-19-15,-1 2-18 0,-2-2-26 0,-1 1-28 0,-1 2-43 0,-1-2-49 16</inkml:trace>
  <inkml:trace contextRef="#ctx0" brushRef="#br0" timeOffset="168451.076">23540 3531 129 0,'-8'-8'493'0,"0"2"-1"16,4-1-63-16,-1 2-97 0,-1 0-65 0,3 1-53 0,1 1-34 0,0 1-29 15,1-1-20-15,1 3-15 0,0 0-15 0,0 0-16 0,0 0-15 16,1 0-17-16,3 4-16 0,-3-3-18 0,1 2-13 0,-1 3-15 0,4-1-8 16,-2 2-6-16,0 4 0 0,0 1-1 0,1 1 4 0,-3 3 3 15,2 0 6-15,2 3 5 0,-2 1 5 0,2 5 4 0,-4-1 4 0,1 2 2 16,0 3 2-16,-2-1 3 0,0 3-2 0,-2-1-2 0,0 2-10 15,-1 0-13-15,-3-1-20 0,1 2-20 0,1 0-25 0,-3 0-31 0,2-2-38 16,-1 1-38-16,2 0-90 0,0-1-115 0,0-2-73 0,0 0-50 16,3 0-25-16</inkml:trace>
  <inkml:trace contextRef="#ctx0" brushRef="#br0" timeOffset="170534.398">26681 2813 176 0,'2'-3'249'0,"-2"2"-26"0,1 0-20 0,1-1-15 0,-2-1-11 0,1 1-13 0,1 1-4 16,0-1-4-16,-2 0 0 0,1 2 4 0,-1-2-3 0,2 2-9 15,-1-1-6-15,-1 1-6 0,0 0-10 0,0 0-12 0,0 0-13 0,0 0-10 16,0 0-9-16,0 0-7 0,0 0-9 0,0 0-12 0,0 0-12 16,0 0-10-16,0 0-11 0,0 0-11 0,0 0-7 0,0 0-10 0,0 1-4 15,2 1-4-15,1 2-3 0,-3-1-1 0,1 0 0 0,2 1-1 16,1 3 0-16,-3-1 2 0,4 1 2 0,-2 1 1 0,2-1 3 0,-2 4 3 15,3-1 2-15,-1 2 1 0,-2 0 2 0,1 3-1 0,-1-3 0 16,0 3-1-16,-1-1-1 0,-1 3-1 0,1 0 0 0,-2-3 1 0,0 1-1 16,0 1-1-16,-2-1-1 0,2 0-2 0,-1-3 0 0,-3 2 0 0,3-2-1 15,-1-2 1-15,-1 0 1 0,0-1 0 0,1-1 4 0,-3-3 2 16,4 1 4-16,-2-2 5 0,1 1 7 0,-1-2 4 0,2-2 7 0,-1 1 5 16,0-2 4-16,1-2 5 0,-2 1 4 0,-1-2 0 0,3-2 2 15,-3 1 0-15,3-2 0 0,-1-2-4 0,1-1-4 0,-2 0-4 0,3-2-7 16,3 0-8-16,-3-1-9 0,3 0-5 0,2-1-8 0,0-3-10 15,-1 1-6-15,4 0-3 0,2 0-2 0,-1 1-3 0,1-1-2 0,2 1 0 0,-1 0 2 16,3 2-2-16,-2 0 3 0,1 2 1 0,0 0 1 0,-1 2 1 16,-2-1 2-16,2 4 2 0,-3 1 2 0,4 1 1 0,-5 0 1 0,1 3-1 15,0 0 0-15,-1 0 0 0,1 3 0 0,-1 0-2 0,1 1 1 16,-3 1 0-16,2 4 1 0,-1-1 2 0,-3 1 3 0,2 1 2 16,1 2 3-16,-4 0 1 0,0 1 2 0,0 2 1 0,1 1-7 0,-3 0-8 15,4 2-15-15,-4-1-18 0,-1 2-24 0,0 0-25 0,0 1-32 0,0-1-34 16,0 3-74-16,0-3-94 0,0 1-65 0,0 0-51 0,0-2-31 15</inkml:trace>
  <inkml:trace contextRef="#ctx0" brushRef="#br0" timeOffset="170774.7765">26584 3471 360 0,'-4'-3'576'0,"-1"-1"5"0,4 2-28 0,1-3-49 0,0 1-116 0,0 1-151 0,4-2-83 0,1 2-51 0,0-1-29 16,1-1-17-16,4 2-8 0,0-2-8 0,2-2-5 0,2 2-8 15,2 1-6-15,2 0-9 0,2-1-6 0,2 1-8 0,3 1-9 0,0-2-11 16,2 1-10-16,0 1-10 0,2 0-11 0,-1 1-16 0,2 1-14 16,0-2-17-16,0 3-18 0,-1-2-20 0,1 2-19 0,0 0-17 0,-3 0-26 15,-2 0-30-15,-2 0-31 0,1 2-33 0,-5-2-54 0,0 3-67 16,-5-2-25-16,-1 1-4 0</inkml:trace>
  <inkml:trace contextRef="#ctx0" brushRef="#br0" timeOffset="171285.5449">26928 3563 207 0,'-4'4'321'0,"3"-3"-57"0,-1 1-64 0,0-1-39 0,2 1-26 15,-1 0-16-15,-1-2-8 0,2 0-5 0,-1 2-2 0,1 1-8 16,-2-3-7-16,0 2-8 0,0 1-9 0,0 0-8 0,1-2-7 0,-3 3-8 15,1 1-5-15,-2 0-2 0,0 1-2 0,1 1-1 0,-5 1 1 0,1 1 0 16,-1 0 1-16,-1-1-2 0,0 2-1 0,-1 0-2 0,-3 1-5 16,3 1-4-16,-2-2-6 0,-3 0-4 0,3 2-5 0,-1-2-1 0,3-2-2 15,-3 2-2-15,5-3 0 0,0 1 1 0,0-2 1 0,1 0 3 0,2-2 3 16,3 0 3-16,-2 0 3 0,3-1 5 0,1-2 4 0,-2 1 0 16,3-2 1-16,0 0 2 0,3 2-1 0,-2-2-2 0,4 0 1 0,0 0 0 15,1 0-2-15,2-2-3 0,3 0-2 0,0 2-6 0,3-1-6 16,1-2-8-16,2 2-7 0,1-2-4 0,0 0-3 0,3 2-6 15,0 0-7-15,-1-1-9 0,2-1-5 0,-3 1-10 0,3 1-12 0,-1 1-8 16,-2-1-10-16,0 1-9 0,0 0-9 0,-2 0-8 0,0 0-6 0,-1 0-8 16,-2 1-8-16,-1-1 0 0,0 1 2 0,-1-1 5 0,-3 0 6 15,-1 0 9-15,1 0 16 0,-4 0 7 0,-1 0 8 0,0-1 10 0,-3 0 15 16,-1-2 14-16,0 0 17 0,-1-1 18 0,-3 0 20 0,1-2 15 0,-3-1 14 16,-2 1 7-16,2-2 7 0,-1 0 6 0,-1-1 5 0,-2-2 8 15,0-1 10-15,0 3 9 0,0-3 7 0,1 3 6 0,-2-2 3 0,3 1-1 16,-1-1-3-16,1 1-4 0,2 3-4 0,-1-1-4 0,0 2-5 15,3-1-7-15,0 3-8 0,0 0-10 0,3 1-10 0,1 1-12 0,-2-1-14 16,2 1-14-16,0 2-11 0,0 0-10 0,0 0-9 0,2 2-5 0,-1 1-6 16,1 2-2-16,1-1-3 0,0 2 1 0,1 2-1 0,2 2 3 15,-2 2 2-15,0 1 4 0,0 1 4 0,1 1 5 0,-2 2 2 0,2 2 6 16,-1-1 0-16,1 3 0 0,-1 0 1 0,-1 1-10 0,2 0-11 16,-4 2-15-16,1 0-19 0,-1 1-23 0,1-2-26 0,0 0-30 0,-2 4-31 15,1-5-63-15,-1 3-79 0,2 0-76 0,0-2-76 0,2 0-43 16,-3-2-28-16</inkml:trace>
  <inkml:trace contextRef="#ctx0" brushRef="#br0" timeOffset="171968.1162">29257 3028 421 0,'0'0'548'0,"0"0"9"0,0 0-73 0,0 0-115 0,0 0-97 0,0 0-88 0,0 0-48 0,0 0-28 0,0 0-19 0,2 0-17 0,0 2-13 16,-2-1-9-16,1 1-13 0,1-1-11 0,-1 0-12 0,-1 2-10 16,4 2-10-16,-3-1-5 0,1 1-5 0,-1 0-1 0,3 2-2 0,-2 1 0 15,-2-1 1-15,2 2 3 0,-1-1 2 0,-1 5 2 0,0-4 2 0,-1 3 2 16,-1 0 1-16,0-1 2 0,0 0 0 0,-1 1 1 0,0 0 1 0,-1 0 1 15,0-2 1-15,-1 0 2 0,1-1 1 0,-1 0 2 0,0-1 0 16,2-1 4-16,-2 0 1 0,1 0 2 0,1-2 3 0,0-2 7 0,1 2 5 0,-1-3 7 16,2-1 7-16,1 1 11 0,0-2 4 0,0 0 2 0,0-3-3 0,1 1-5 15,2-3-2-15,1 2-6 0,-1-6-1 0,2 2-3 0,3-3-4 16,-1-2-7-16,5 0-8 0,-1-3-9 0,3 0-12 0,2-2-14 0,1 1-5 16,1-1-3-16,4 0 2 0,-2 1 1 0,4 0 4 0,-3-1 3 0,1 4-1 15,-1 0-1-15,-1 1 1 0,-1 2-1 0,-2 1 1 0,-3 2 2 0,-1 1-1 16,-1 0 2-16,-2 2 0 0,1 3-2 0,-3 1-1 0,-2 1 1 15,2 1-2-15,0 3-1 0,-3 1 0 0,3-1 0 0,-4 4 1 0,1 2 0 16,-1 2 1-16,1 1 2 0,-1 3-4 0,-3 1-7 0,1 2-16 0,-1 0-26 16,-1 3-33-16,0 2-40 0,-1 1-83 0,-1 1-103 0,1 2-82 0,-3-1-72 15,0-1-41-15,1 4-25 0,0-4-13 0</inkml:trace>
  <inkml:trace contextRef="#ctx0" brushRef="#br0" timeOffset="172201.0519">29054 3732 604 0,'-2'-2'622'0,"4"-3"-6"0,1-2-4 0,2-1-3 16,4 3-133-16,0-4-199 0,4 2-117 0,3-1-73 0,3-1-40 0,1 1-21 15,6-1-9-15,0 0-2 0,4 1-3 0,1 1-2 0,3 1-4 0,3-1-8 16,4 1-11-16,-2 1-13 0,4 1-15 0,3 1-19 0,-2 0-23 15,3 1-24-15,0-1-25 0,1 3-24 0,-2-1-30 0,2 1-29 0,-1 1-42 16,-4-1-49-16,-2 3-70 0,0-1-82 0,-3-1-46 0,-3 1-28 0,-5 1-9 16</inkml:trace>
  <inkml:trace contextRef="#ctx0" brushRef="#br0" timeOffset="172751.2491">29506 3798 109 0,'-5'2'472'0,"1"0"-6"0,3 1-15 16,-1-3-85-16,2 2-121 0,0 1-76 0,0-3-52 0,0 1-30 15,0 1-13-15,2-1-8 0,-1 2 0 0,3 0-2 0,-3-1-4 0,3 1-6 16,-1 1-9-16,-2 1-9 0,3-1-10 0,-1 1-9 0,0 2-8 0,1-1-5 0,-2 1-4 16,0 1-2-16,-1 1-1 0,1 0-1 0,-2 2 1 0,-2 1 0 15,1 1-1-15,-3 0 1 0,-2 2 1 0,3-1 0 0,-2 1 1 0,-1 2 0 16,-1 0 0-16,-2-1 0 0,0 2-1 0,1 0-1 0,-2-2 1 0,-1 0-1 15,3-2-1-15,0 0 1 0,1-1 0 0,-1-1 0 0,1-2 2 0,2 0 2 16,2-1 3-16,-3-3 4 0,3-1 5 0,2 0 5 0,-3 0 7 16,4-2 5-16,0 0 9 0,0-1 3 0,0-2 4 0,4 0 2 0,-1 0 0 15,3 0-1-15,0-2 1 0,0-1-3 0,4 0-2 0,2-2-3 16,1-1-4-16,1 2-6 0,1-4-5 0,3 3-7 0,-1-3-8 0,1 0-7 16,3 0-6-16,-4 3-4 0,5-3-1 0,-1 1-1 0,-2 1-1 0,1-2-2 15,0 2-3-15,-1 0-2 0,1 1-1 0,-2 0 2 0,-1 1 0 0,-3-2 1 16,2 2 3-16,-3 1 2 0,1-1 3 0,-3 1 4 0,-1 0 4 15,-1 0 4-15,-3 1 8 0,1 1 6 0,-3-2 7 0,0 3 7 0,0-2 10 16,-3 1 7-16,1 1 5 0,0-2 6 0,-2 2 4 0,0 0 2 0,0-1 4 16,-2-2 0-16,0 1 0 0,2 1-2 0,-1-1-6 0,-3-1-5 0,2 2-6 15,0-1-8-15,-1-1-7 0,0 0-7 0,0 0-6 0,-1 1-5 0,0-1-4 16,0-1-3-16,-1 3-4 0,1-2-1 0,-1-1-3 0,2 1-1 0,-2 1 1 16,2-2 0-16,-2 3 2 0,1-2 1 0,-1 2-1 0,4-2 1 15,-3 3-1-15,1-3-2 0,2 3-1 0,-1 0-2 0,0-2 0 0,2 2-3 16,0 0-2-16,0 0-3 0,0 0-2 0,0 0-3 0,0 0-4 0,0 0-2 15,-1 2-3-15,1-2-2 0,0 3 1 0,0 0-2 0,-2 1 2 0,1-1-1 16,1 1 1-16,-2 4 2 0,0-1 0 0,2 3 2 0,-1-2 3 16,1 5 1-16,-2-1 4 0,1 1 2 0,1 2 3 0,0 0-1 0,0 2 0 15,0 1-4-15,1 3-7 0,1-2-6 0,-2 2-10 0,1 1-13 16,-1 2-17-16,2-1-26 0,0 4-31 0,-2 0-41 0,1 0-47 0,1 2-106 16,-2-1-136-16,-2 1-77 0,-1 3-46 0,0-1-21 0,-5-1-8 0</inkml:trace>
  <inkml:trace contextRef="#ctx0" brushRef="#br0" timeOffset="175084.8194">21476 2538 32 0,'0'-3'393'0,"-1"0"-68"0,1 1-75 0,-2 2-80 0,0-3-44 0,2 3-29 0,0 0-14 0,0 0-11 16,0 0-8-16,0 0-7 0,0 0-9 0,-1 0-7 0,1 3-7 15,-4-1-6-15,3 1-3 0,-1 0-3 0,-1 3 1 0,0 0 0 0,0 3 4 16,-4 1 2-16,0 4 5 0,0 0 4 0,-1 2 5 0,-3 3 6 16,-1 4 5-16,-1 2 4 0,-3 1 2 0,-3 3-2 0,2 3-5 0,-7 6-8 15,1 1-3-15,-6 5-1 0,-1 2 0 0,-3 5-1 0,-4 4 0 16,-2 5-2-16,-7 6-2 0,2 2-2 0,-4 2-3 0,1 2-3 0,-4 3-3 15,1 2-2-15,1-1-8 0,-2 2-8 0,5 2-15 0,-1-2-15 0,2 0-19 16,5-3-19-16,2 0-23 0,3 0-25 0,0 0-30 0,3 0-33 16,4 0-52-16,1-5-59 0,3 1-73 0,1 1-78 0,3-3-42 0</inkml:trace>
  <inkml:trace contextRef="#ctx0" brushRef="#br0" timeOffset="176135.5255">19739 4632 147 0,'-2'-7'521'0,"2"3"0"0,0 0-4 0,0 0-105 0,0 0-157 0,0 1-87 0,0 1-52 15,0 1-33-15,0 1-23 0,0 0-14 0,0 0-11 0,2 0-7 0,-1 0-7 16,1 3-6-16,1 0-7 0,2 1-7 0,-1 0-8 0,0 2-3 16,2 1-1-16,-1 3-2 0,0 0 1 0,1 1 2 0,-2 2 3 0,1 1 3 15,0 3 2-15,0-2 4 0,-2 3-1 0,5 0 0 0,-7 1 1 16,2 1 1-16,-1 1 2 0,0 1-2 0,-2-2 0 0,0 1-1 15,-2-1 0-15,0 1 0 0,2-3 1 0,-3 0-1 0,2-3 1 0,-1 2 1 16,-2-5 0-16,2 1 3 0,1-3 3 0,-3 1 3 0,4-4 5 16,-3 1 11-16,3-4 11 0,-2-1 11 0,2 0 11 0,-3-1 5 15,2 0 4-15,-1-4 1 0,0 0 0 0,-1-1-2 0,3-2-3 0,-1-2-3 16,-1-2-3-16,-1-1-6 0,3-2-8 0,0-1-12 0,0-3-14 16,0 0-15-16,3-2-12 0,-1 0-8 0,1-1-3 0,2-1-2 15,-2 0-1-15,2 2-2 0,0 1 1 0,4 0-1 0,-5-1-3 0,3 5 0 16,-1-2-1-16,1 3 0 0,0 0-1 0,1 4 0 0,0-1-1 15,-1 1-2-15,2 2-4 0,-1 1-1 0,0 2 0 0,3 1-1 0,-3 0 0 16,1 4 0-16,-1 0 1 0,3 1 3 0,0 2 1 0,-3 3 2 16,3 0 3-16,-3 2 3 0,4 3 2 0,-3-1 2 0,-1 4 0 15,-2 0-1-15,1 2-5 0,0-1-9 0,-1 5-11 0,-2-3-15 0,-1 2-17 16,-1 2-21-16,-1-1-23 0,1 2-32 0,-2-2-36 0,0 2-79 16,-2-3-102-16,1 2-67 0,-3-3-46 0,1 1-24 0</inkml:trace>
  <inkml:trace contextRef="#ctx0" brushRef="#br0" timeOffset="176401.3643">19569 5450 15 0,'-14'-5'589'0,"2"-2"6"0,-1 3 8 0,4-2-44 0,1 2-69 0,-2-2-112 0,6 3-135 0,-3-2-77 0,2 2-49 0,4 0-27 16,-1 0-16-16,2 2-11 0,2-1-10 0,-1-1-8 0,4 1-8 0,2 1-11 15,2-1-11-15,2 0-15 0,5-1-15 0,1 0-12 0,5-1-12 16,3 1-13-16,5-1-12 0,2 1-13 0,5-2-12 0,1 1-12 0,1-2-13 16,5 2-14-16,-1-2-14 0,1 1-18 0,-1 1-23 0,1-1-27 15,-3 2-30-15,1-1-39 0,-3 0-46 0,-3 3-58 0,-1 0-66 0,-3 0-34 16,-6 1-19-16</inkml:trace>
  <inkml:trace contextRef="#ctx0" brushRef="#br0" timeOffset="176901.3147">20003 5638 83 0,'-4'5'398'0,"1"-2"-56"15,2 0-69-15,1-2-77 0,-2 0-50 0,0 1-35 0,2 1-20 16,-1-3-12-16,-2 2-5 0,3-1-2 0,0-1-2 0,0 2-5 15,-1-2-3-15,1 2-4 0,-2-2-3 0,0 3-3 0,1-1-1 0,-1 0-3 16,0 1-1-16,1 2 1 0,-2-3-1 0,-1 3 1 0,1 1 2 16,-2 1-1-16,-1 1 2 0,2 1-1 0,-3 0 1 0,1 0-3 0,-1 1-4 15,1 2-4-15,0 0-4 0,0 0-6 0,1 2-3 0,0-1-3 16,2 1-3-16,-5-2-2 0,7 1-1 0,-3 2-2 0,4-1 0 16,0-2-2-16,0 2-1 0,4 1-4 0,-3-4-5 0,7 3-3 0,-4-3-5 15,1-1-6-15,3 2-7 0,0-3-7 0,2 0-6 0,1-2-8 16,0 1-9-16,1-4-4 0,1 1-7 0,1-2-5 0,-1-3-1 0,3 0 1 15,-3 0 2-15,0-3 3 0,-1-2 3 0,1 1 6 0,-3-2 9 16,-2-2 8-16,0 1 13 0,0 0 14 0,-2-5 11 0,-1 2 11 16,-2 0 13-16,-3-2 11 0,0-2 11 0,-1 1 9 0,-2 1 8 0,-2-4 10 15,-1 2 7-15,-1-1 5 0,-1 0 2 0,0 0 1 0,-2-2-2 16,-2 0-2-16,3 1 0 0,-4 1-1 0,0-2-3 0,0 3-4 16,1-1-4-16,-1-2-5 0,1 3-6 0,1-1-9 0,0 3-4 0,1-3-6 15,2 4-4-15,0-1-5 0,2 2-9 0,2-2-8 0,-1 2-11 16,3 3-14-16,1-2-11 0,1 1-16 0,1-1-9 0,2 3-10 0,2-1-9 15,3 0-4-15,0 2-5 0,1-2-5 0,1 4-2 0,2-2-2 16,1 0 2-16,1 2 0 0,-1-1 4 0,3 4 5 0,-3-2 5 0,0 2 8 16,-3 2 6-16,3-2 5 0,-2 4 3 0,-5-1 4 0,2 3 1 15,-1 1 3-15,-3 2 1 0,2-1 5 0,-2 2 3 0,-4 3 5 0,0-1 3 16,-2 3 4-16,-3 0 5 0,-1 2 4 0,1 0-3 0,-3 1-2 16,0 2-12-16,-1-2-15 0,-2 3-19 0,1-2-25 0,0 3-31 0,0-2-37 15,0 3-77-15,1-3-96 0,1-1-75 0,2 0-62 0,1-1-37 16,2-1-23-16</inkml:trace>
  <inkml:trace contextRef="#ctx0" brushRef="#br0" timeOffset="177452.2897">20980 4311 401 0,'-4'0'368'0,"3"0"-70"0,1 0-82 0,-2 2-55 0,2-2-43 0,0 0-26 0,0 3-16 0,2-1-11 0,-1 1-8 15,3 1-4-15,-3 1-1 0,4 3 0 0,1-1 0 0,0 1 0 16,2 4 2-16,0-2 3 0,2 3 0 0,-1 4 2 0,2 0-1 0,3 1-3 16,-1 3-5-16,1 0-6 0,1 3-5 0,0 1-5 0,1 2-7 15,3 1-4-15,-3 3-2 0,3 0-3 0,-1 2-3 0,0 2 1 16,3 0-1-16,-2 2-3 0,1 0-1 0,1 1-5 0,-2-1-7 0,2 0-13 15,0 0-12-15,-3-3-19 0,3 2-20 0,-3-2-24 0,2-2-24 16,-2-1-34-16,0 0-37 0,1-3-71 0,-2 0-87 0,-1-5-66 0,1 1-55 16,-4-4-29-16</inkml:trace>
  <inkml:trace contextRef="#ctx0" brushRef="#br0" timeOffset="178069.0329">21291 5650 534 0,'-1'-1'549'0,"-1"1"8"0,0-3-86 0,2 3-133 0,-1 0-95 0,1 0-75 0,0 0-47 0,0 0-36 15,0 0-21-15,0 0-15 0,0 0-12 0,0 0-8 0,1 3-11 16,-1-1-10-16,2 1-10 0,0 2-8 0,-1 2-6 0,2-2-4 16,0 4-1-16,-1-1 3 0,-1 2 4 0,2 1 3 0,-1 1 4 15,0 1 5-15,-1-1 3 0,-1 4 0 0,0-2 1 0,0 3 3 0,0-2 0 16,0 0 1-16,-1 0 1 0,-1 1-2 0,0-2 1 0,-1-1-1 16,2 1 1-16,-1-4 1 0,-1 1 2 0,0-1 3 0,2-2 5 0,1-2 6 15,-2 0 6-15,0-1 6 0,2-3 5 0,0 1 6 0,0-3 0 16,0 0-2-16,0-3-5 0,0 1-9 0,4-3-8 0,-3-1-7 0,2-2-9 15,2-2-11-15,-1-2-12 0,4-2-13 0,1-1-13 0,1-1-11 16,0-1-10-16,1 1-9 0,3-3-2 0,-3 3 1 0,3 0 7 16,1 0 8-16,-3 1 9 0,1-1 6 0,-2 4 7 0,3 0 4 0,-4 3 7 15,0 0 6-15,-1 2 3 0,-3 2 5 0,0 0 3 0,1 1 3 16,-1 3 2-16,-1 1 0 0,-2 0 1 0,2 1-2 0,-2 3 1 16,0-1-1-16,2 2 2 0,1 2 2 0,-3 0 2 0,0 2 2 0,0 0 4 15,-1 2 2-15,1 1 2 0,-1 0 2 0,0 0-1 0,-1 1 1 16,-1 2-8-16,2-2-7 0,-1 4-13 0,-1-2-15 0,0-2-18 15,0 2-22-15,0 0-25 0,2-2-25 0,0 1-35 0,-2-2-41 0,1 0-68 16,3-1-86-16,0-2-61 0,-3-2-49 0,4-2-25 0</inkml:trace>
  <inkml:trace contextRef="#ctx0" brushRef="#br0" timeOffset="178352.2805">21782 5649 517 0,'-1'-3'549'0,"-4"3"-3"0,4-2-4 0,-1 2-116 0,1 0-170 0,1 2-108 0,-2-2-75 0,0 5-42 0,1 0-27 0,-1 0-12 16,0 4-3-16,-1-1 0 0,0 4 4 0,0 2 3 0,0 3 0 0,-3 0 5 15,3 3 4-15,-2 3 3 0,1 0 2 0,0 3 3 0,-3 1 2 16,1 0 1-16,0 2-2 0,-1 2 1 0,3 0 0 0,-3 1-1 15,0-1 0-15,0 3-2 0,1-2-2 0,-2 2-6 0,0-1-10 0,0-1-12 16,2 0-15-16,-1-1-16 0,2-2-20 0,-4 2-21 0,5-4-22 16,-3 1-24-16,2-3-24 0,2-1-30 0,0-1-34 0,0-2-45 15,3-4-52-15,0-1-61 0,4-3-68 0,1-4-31 0</inkml:trace>
  <inkml:trace contextRef="#ctx0" brushRef="#br0" timeOffset="178784.2025">21988 6128 46 0,'3'-12'564'0,"0"5"7"0,-1-1 4 0,-2 1-58 0,0 3-89 16,0-1-101-16,0 2-105 0,0 0-72 0,0 0-51 0,0 3-31 15,0 0-22-15,0 0-14 0,0 0-14 0,-2 3-12 0,-1 0-9 0,2 0-7 16,-1 3-6-16,1 2-2 0,-3-1-1 0,0 3 0 0,0-1 2 16,-1 4 2-16,2 0 5 0,0 1 2 0,-1 0 3 0,1 2-1 15,1-1-1-15,0 1-1 0,1-2-1 0,-1 0-2 0,2 2-2 16,2-4-3-16,-1 1-2 0,1-1-2 0,1-1-6 0,0-1-2 0,2 0-4 15,-1-2 0-15,1 1-3 0,2-1 0 0,-1-1 0 0,2-2-1 16,0-1 0-16,-2-1-1 0,2 0 1 0,1 0 0 0,-1-3 2 0,-1 0 6 16,-1-2 5-16,3 1 8 0,-4-2 6 0,2-1 6 0,-1-1 8 0,-3-1 3 15,0-1 3-15,-1 0 4 0,1 0 0 0,-3-3 5 0,-3 2 2 16,1-2 4-16,-1-1 1 0,-2-1 2 0,-3 0 0 0,0 0-2 16,-1-1-3-16,0-2-4 0,-3 0-1 0,-2 0 1 0,1-2-1 15,0-1 2-15,-4 0 2 0,4-1-1 0,-2-1-1 0,0 0 0 0,2 0-3 16,0-1-3-16,0-1-3 0,2 2-4 0,2-3-4 0,1 1-6 15,2 0-6-15,1 2-7 0,2-1-5 0,1-1-7 0,2 5-7 0,2-3-4 16,2 2-6-16,1 1-3 0,3 2-4 0,1 0 0 0,1 4-2 16,1-1 0-16,2 2 2 0,-2 3 2 0,0-1 1 0,5 4 5 0,-3 1 2 15,0 3 3-15,2 0 3 0,-3 3 5 0,1 1 1 0,-2 4 6 16,2 1 1-16,-4 2 4 0,2 2 4 0,-3 4 3 0,-1 0 2 16,-3 2 2-16,0 0 3 0,-3 4 6 0,-1 1 1 0,-1 1-1 0,-4 2-5 15,-2 1-15-15,-1 0-22 0,-2 0-39 0,-2 1-52 0,-2 1-95 16,2-2-116-16,-1 1-70 0,-1-1-47 0,-1-1-25 0</inkml:trace>
  <inkml:trace contextRef="#ctx0" brushRef="#br0" timeOffset="185381.4881">14886 16987 38 0,'0'-2'260'0,"0"-3"-54"0,2 2-55 0,-2-1-32 0,0 1-25 0,0-2-13 0,0 1-11 16,3 1-8-16,-3 1-7 0,0 0-2 0,0-1-2 0,0 1-2 15,0 1-5-15,0-2-7 0,0 2-9 0,0 1-9 0,0 0-9 0,0 0-6 16,0 0-6-16,0 0-5 0,0 0-7 0,0 0-3 0,0 0-3 16,0 0-14-16,0 0-18 0,0 0-42 0,0 0-57 0,0 0-75 0,-3-3-86 15,1 0-43-15</inkml:trace>
  <inkml:trace contextRef="#ctx0" brushRef="#br0" timeOffset="187552.3404">15771 16786 502 0,'-4'-5'600'0,"1"0"-3"0,-1 2-1 0,1-2-2 0,1 2-115 0,1 0-171 16,-1 2-109-16,2 0-77 0,0-1-51 0,0 2-40 0,0 0-20 15,0 0-13-15,0 0-6 0,2 2-3 0,-1 0-1 0,3 3-3 16,-1-1-1-16,2 4-2 0,-1-1-2 0,1 2-1 0,0 2-1 0,0 3 2 15,-1-1 2-15,1 2 2 0,1 1 3 0,-1 1 0 0,0 0 3 0,0 3 2 0,-4 0 3 16,2-2 1-16,-3 1 2 0,2 1 3 0,-2-1 1 0,0 0 2 16,-2-4 0-16,1 2 1 0,-1-1 2 0,1-2 3 0,-3-1 2 15,3-3 5-15,-3-1 5 0,3-1 8 0,-1-1 7 0,-1-1 9 0,0-2 9 16,3 0 9-16,-1 0 7 0,-1-4 3 0,1 0 3 0,1 0-1 16,-2-4-4-16,0 2-4 0,2-4-9 0,-1-2-6 0,-1-2-10 0,2 0-9 15,2-4-13-15,-1-1-12 0,3 1-14 0,0-3-13 0,2-2-8 16,1 1-7-16,-1 0-2 0,2 0-1 0,3 1 2 0,-1-2 3 0,1 3 3 15,0-1 3-15,0 4 3 0,0-1-1 0,1 2 2 0,-2-1 2 0,1 3-1 16,-2 3 1-16,1 0 0 0,1 1-2 0,-2 2-2 0,-1 0 0 16,2 3-3-16,1-1 0 0,-3 4-1 0,0-1 0 0,1 4 0 0,-1-1 0 15,2 2 1-15,-2 2 1 0,1 1 2 0,-1 1 0 0,-2 1 3 0,3 3 2 16,-2 1 2-16,-1-1 5 0,-1 3 4 0,-2 0 4 0,2 2 2 16,0 0 3-16,-4 1-1 0,1-3-5 0,-1 5-10 0,-1-3-11 15,0 1-17-15,0-1-21 0,0 1-31 0,0-1-34 0,-1-1-52 0,-1-2-62 16,2 1-98-16,0-2-113 0,0 0-66 0,2-3-40 0,-1 1-17 15,1-5-8-15</inkml:trace>
  <inkml:trace contextRef="#ctx0" brushRef="#br0" timeOffset="187746.3224">16470 17020 446 0,'-5'-4'640'0,"1"1"-3"0,0 0-4 0,1-2-3 0,2 2-105 0,-1 0-159 0,0 2-123 0,2-1-109 0,0-1-68 16,2 3-50-16,1-1-29 0,0-1-21 0,4 2-14 0,0 0-14 15,5 0-15-15,-1 0-16 0,4 0-19 0,1 0-23 0,3 2-27 0,3-1-29 16,-1-1-36-16,4 0-39 0,1 0-74 0,-1-1-89 0,0-1-55 16,0 0-36-16,-1 1-17 0,0-1-5 0</inkml:trace>
  <inkml:trace contextRef="#ctx0" brushRef="#br0" timeOffset="187967.6297">16591 16879 336 0,'-10'-1'540'0,"0"-1"12"0,2-1 12 0,1 1-89 16,2 1-138-16,1 1-87 0,0-1-60 0,0 1-40 0,3 0-30 0,1 0-19 16,0 0-13-16,0 0-10 0,0 0-10 0,0 1-9 0,1 0-13 15,-1 2-11-15,2 2-14 0,0-1-11 0,-1 3-10 0,2 1-6 0,1 1-5 16,1-1 1-16,-1 4 0 0,1 2 6 0,-1-1 6 0,0 1 5 15,0 1 4-15,-2 1 2 0,1 1 2 0,1 0 0 0,0 0-4 0,-1 1-8 16,0 2-8-16,-1 0-16 0,-1-1-18 0,1 2-24 0,1 0-25 0,-1-2-37 16,1 1-42-16,0 1-89 0,2-2-110 0,-1 1-87 0,1-3-73 15,2 0-37-15,-1-3-17 0,2-1-5 0</inkml:trace>
  <inkml:trace contextRef="#ctx0" brushRef="#br0" timeOffset="188351.289">17438 16791 506 0,'0'-3'596'0,"0"0"-6"0,0-1-9 16,0 2-5-16,0-1-122 0,0 3-181 0,0 0-116 0,0 0-81 0,0 3-50 15,0-1-34-15,0 3-16 0,0 0-5 0,-2 3 0 0,0 1 4 0,2 3 2 16,-1 1 5-16,-1 0 4 0,2 4 3 0,-2-1 3 0,1 0 3 15,-1 1 2-15,-1 1 1 0,1 0 0 0,1-1 4 0,-1-2-1 0,1 0 0 16,-3-2 2-16,3-1 3 0,-1-1 7 0,2-1 10 0,-2-3 12 16,0 0 13-16,2-1 12 0,0-2 8 0,0-2 3 0,0-2-1 15,2-2 0-15,0-1 1 0,1-1-2 0,1-4 0 0,0-1-4 0,1-3-5 16,2-1-8-16,2-2-11 0,0-1-13 0,1-3-14 0,2 1-12 0,0 0-10 16,1 0-4-16,0 1-3 0,0 1-1 0,0 0-2 0,0 2-2 15,0 0-1-15,-1 3-1 0,-1 0 0 0,1 2-1 0,-2 1 0 0,0 3-2 16,0 0 0-16,-2 2 1 0,0 1-2 0,2 2 0 0,-4 4 0 0,0-1 0 15,-1 3 1-15,2-1 2 0,-1 4 1 0,-2 3 1 0,0 0 1 16,-1 2-6-16,-2 3-7 0,1 1-8 0,-2 1-11 0,-2 4-16 0,1-1-19 16,-1 3-23-16,-1 1-22 0,-2 1-31 0,1 2-33 0,-1-2-70 15,-1 2-86-15,1 0-76 0,-2 0-71 0,3 0-34 0,-4-3-16 0,2-1-1 16</inkml:trace>
  <inkml:trace contextRef="#ctx0" brushRef="#br0" timeOffset="188519.0586">17380 17348 553 0,'-11'0'632'16,"3"0"4"-16,0-3 4 0,1 3 6 0,2 0-102 0,0-2-153 0,2 0-112 15,0 2-90-15,1 0-59 0,2 0-43 0,0 0-25 0,0 0-17 16,2 0-12-16,1 0-8 0,2 0-15 0,1 0-18 0,5 2-25 0,0 0-30 16,5-2-37-16,0 0-42 0,4 0-45 0,2 3-46 0,1-3-73 0,2 0-88 15,0 0-85-15,2 0-83 0,0 0-44 0,0 0-19 0,-3 0-3 16</inkml:trace>
  <inkml:trace contextRef="#ctx0" brushRef="#br0" timeOffset="188800.665">17663 17527 537 0,'-15'3'583'0,"0"0"11"0,0 0 11 0,2-1-82 16,2 1-129-16,-3-2-88 0,6 1-67 0,-1-1-47 0,0-1-38 0,5 1-23 15,-1 1-20-15,0-2-13 0,3 1-11 0,1 1-13 0,1-2-11 16,0 0-13-16,1 0-11 0,4 3-13 0,-2-1-12 0,2-2-9 0,2 5-11 15,2-3-6-15,0 1-5 0,1 1-1 0,1-1 0 0,0 1 1 0,0 1 0 16,2-1-1-16,-2 0-2 0,0 2-2 0,-2-1-1 0,1 0-2 16,1 2-1-16,-5-1 3 0,0-1 1 0,-1 2 4 0,-1 2 4 0,-3-1 1 15,2-1 3-15,-3 3 3 0,0-1 3 0,0 0 4 0,-3 2 3 0,2-1 3 16,-3 1 2-16,1-3 1 0,1 4 2 0,-1-4 1 0,0 1 1 0,0 0 0 16,1-1 2-16,1-1 2 0,-2 0 2 0,3 0 0 0,3-2 0 15,-2 2-8-15,4-2-11 0,1-2-19 0,3 2-20 0,1-3-30 0,3-1-33 16,3 1-37-16,1-2-37 0,5-2-69 0,4 1-83 0,-2-1-95 15,4-3-102-15,2-3-55 0,3 1-28 0,0-2-10 0,2-4 2 16</inkml:trace>
  <inkml:trace contextRef="#ctx0" brushRef="#br0" timeOffset="189002.3274">18480 17133 403 0,'-10'-10'678'0,"2"5"-2"0,0-2-3 15,1 0 0-15,0 1 2 0,2 2-130 0,2 1-197 0,-2-2-123 0,3 2-88 16,1 1-55-16,1 0-37 0,1 2-19 0,6-2-12 0,-3 2-6 16,6 0-3-16,-1 2-9 0,4-1-8 0,6 0-16 0,1 3-18 0,4-3-19 15,3 2-21-15,3-1-20 0,0 2-21 0,3-1-22 0,2 0-26 16,0 0-25-16,-2-1-25 0,0 0-28 0,-3 1-31 0,2 1-37 0,-4-1-44 16,-1-1-51-16,-2 1-57 0,-4-3-31 0,1 2-21 0,-3-2-7 15</inkml:trace>
  <inkml:trace contextRef="#ctx0" brushRef="#br0" timeOffset="189200.4235">18797 16983 115 0,'-15'-6'536'0,"1"2"8"0,1-1 8 0,4 0-78 0,-2 0-117 15,3 3-80-15,2-1-63 0,1-1-40 0,1 3-29 0,0-1-20 0,1 1-16 16,1 1-12-16,2 0-12 0,0 0-10 0,0 1-12 0,2 1-14 0,-2 3-14 16,3 0-13-16,-1 0-11 0,1 2-9 0,1 1-6 0,0 1 1 15,0 3 0-15,0 2 4 0,0-1 4 0,3 2 3 0,-1 2 5 0,-1-1 1 16,-2 4 4-16,0-3 1 0,2 5-2 0,-2-3-5 0,0 2-11 15,-1 1-19-15,0 1-24 0,-1 1-30 0,-1 0-34 0,0 0-44 0,3-1-52 16,-2 0-100-16,3-1-129 0,-3-3-77 0,2 0-51 0,-1 0-27 0,3-4-14 16</inkml:trace>
  <inkml:trace contextRef="#ctx0" brushRef="#br0" timeOffset="189584.8379">19596 16779 284 0,'3'-3'558'0,"1"-2"-9"0,-3 2-9 0,2 2-27 0,-1-1-36 0,0 2-127 16,-1 2-173-16,-1-1-99 0,2 2-60 0,0 2-29 0,-2 0-14 0,1 5 2 16,-1-2 9-16,2 4 9 0,-1 1 7 0,-1 3 6 0,2 0 3 15,-2 1 4-15,0 3 2 0,0-1-3 0,-2 0-4 0,2 3-2 16,-3-2-1-16,2 0 0 0,-1 0 1 0,0-2-1 0,-1-1 2 0,1-2 4 15,1 1 3-15,-1-4 4 0,2 0 7 0,-1-4 7 0,1 1 7 0,0-2 5 16,0-2 4-16,0-2-2 0,0-3-1 0,0-2-3 0,1-1-3 16,4-2-3-16,-2-2-2 0,4-3-4 0,0-2-5 0,3-1-8 0,0-2-9 15,2-1-10-15,-1-3-13 0,4 2-6 0,-1-1-5 0,-2 0-3 0,6-1 0 16,-6 2 2-16,4 0 2 0,-2 2 4 0,2 1 2 0,-3 2 2 16,1 0 1-16,-3 4 3 0,0-2 3 0,0 5 0 0,0-1 1 0,-3 1 1 15,1 2 0-15,0 2-1 0,-1 1 0 0,1 1 0 0,-3 2-4 16,1 0 0-16,-3 3 0 0,1 1 0 0,0 3-1 0,1 0 0 0,-3 0-1 15,2 4-10-15,-3 1-11 0,-1 1-16 0,-1 4-20 0,0-1-26 0,0 1-27 16,-1 3-44-16,-4 0-50 0,2-1-90 0,-2 1-108 0,-1 2-67 16,-1-1-43-16,3-2-22 0,-5 2-10 0</inkml:trace>
  <inkml:trace contextRef="#ctx0" brushRef="#br0" timeOffset="189748.0653">19502 17320 229 0,'-13'0'636'0,"2"0"6"0,2 0 8 0,1 0 8 0,1 0 10 0,1 0-116 16,2 0-176-16,0 0-111 0,3 0-76 0,1 0-49 0,0 0-37 16,3 0-18-16,4 0-13 0,1-1-15 0,4 1-13 0,3-2-22 0,3 1-27 15,2-2-34-15,5 1-34 0,2-1-43 0,5 0-44 0,1 0-44 0,0 0-41 16,2 0-60-16,0 0-68 0,3-2-84 0,-2 2-96 0,-1 0-52 16,-2-2-35-16,0 1-9 0,1 4 5 0</inkml:trace>
  <inkml:trace contextRef="#ctx0" brushRef="#br0" timeOffset="190252.2733">19922 17420 253 0,'-13'3'550'0,"4"1"3"16,-4-1 5-16,2 2-50 0,2-3-82 0,-1 3-97 0,1-1-109 0,1 1-67 16,-3-1-47-16,3 2-25 0,-2 0-15 0,0 0-5 0,1 2-3 15,0 1 0-15,-2-1-3 0,3 2-4 0,-3-1-8 0,0 1-3 0,1 2-6 16,-1 0-4-16,-3 2-4 0,5-2-3 0,-5 1-1 0,1 2-2 15,1-1-3-15,0 0-2 0,1 1-3 0,-1-3-1 0,0 2 0 0,3-2-2 16,0 0 0-16,1-2-2 0,-2 2-1 0,3-4-1 0,0 1 2 16,2-1 0-16,0-1 1 0,4-3 1 0,-3 1 2 0,4 0 1 0,0-2 2 15,4-1-1-15,-3 0 1 0,4 1-4 0,4-1-3 0,-1-1-5 0,4-1-6 16,1 2-5-16,0-2-6 0,6 0-6 0,-1 0-6 0,2 0-7 16,2 0-7-16,-1 0-7 0,3 0-7 0,-2 0-7 0,1 0-7 0,0 0-5 15,0 0-6-15,-1 2-3 0,0-2-5 0,-1 3-3 0,1-3-3 16,0 4-4-16,-3-3-4 0,0 1-2 0,2 0-5 0,-7 1-2 0,2-3 2 15,-2 2 2-15,-2 0 6 0,-2-2 7 0,-2 1 7 0,0 1 6 16,0-2 6-16,-4 0 5 0,-2-2 7 0,0 1 4 0,-2-3 7 0,-2 1 5 16,-1-1 9-16,-2-1 8 0,-2 0 7 0,-1-2 10 0,-1 0 6 0,-3 0 10 15,3-2 11-15,-4-2 13 0,-3 3 13 0,3-1 14 0,-1-3 15 0,1 2 12 16,-1 0 12-16,2-1 12 0,-4 2 11 0,5-1 9 0,-1 1 6 16,0 2 6-16,4-2 2 0,0 2-1 0,2 1-1 0,-2 2-7 15,3-2-4-15,1 3-8 0,0-1-9 0,1 3-7 0,1-2-10 0,1 3-9 16,1 0-11-16,0 0-7 0,0 0-6 0,1 2-6 0,-1 0-5 0,2 2-5 15,3 2-4-15,-2-1-4 0,2 3-3 0,0 1-3 0,1 1-2 16,0 2-1-16,1-1-2 0,-1 3 1 0,2 0 1 0,-1 2-2 0,2-1-3 16,-5 0-2-16,3 1-2 0,0 2-3 0,-2-2-4 0,3 4-7 0,-3-4-11 15,0 4-13-15,1-1-17 0,-1 1-23 0,-1-2-24 0,0 0-30 16,0 1-33-16,0-2-37 0,1 1-42 0,0-2-85 0,-1-1-111 0,0 1-88 16,0-3-75-16,0-1-35 0,1-1-11 0,2-3 0 0</inkml:trace>
  <inkml:trace contextRef="#ctx0" brushRef="#br0" timeOffset="190505.3661">20478 17326 444 0,'0'-7'610'0,"0"-1"-11"0,2 1-6 0,-1 1-17 0,3 0-21 0,1 0-132 0,-1 2-187 0,1-1-104 0,3 1-64 0,0 1-32 0,1-2-15 0,1 1-6 16,2 1 4-16,0 3 3 0,3-2 0 0,1 0-1 0,3 2-8 15,-1-1-14-15,2 1-18 0,4 0-22 0,-1 1-22 0,1-1-26 0,2 2-26 16,-1-2-25-16,2 2-22 0,-1-2-34 0,1 3-40 0,0-3-52 16,-3 2-56-16,1 0-71 0,-3-2-78 0,2 0-39 0,-5 0-18 0,0 0-3 15</inkml:trace>
  <inkml:trace contextRef="#ctx0" brushRef="#br0" timeOffset="190700.2537">20780 17138 205 0,'-6'0'520'0,"3"0"2"0,0 0-1 0,0 0-3 0,1 2-108 16,0-2-156-16,1 3-87 0,-1-1-53 0,2 1-27 0,0 1-12 0,2 0-3 16,-1 3 1-16,3 0 5 0,-1 2 6 0,2 2-1 0,-2-1-1 15,1 2-3-15,3 3-5 0,-3 0-5 0,1 1-7 0,2-1-8 0,-2 4-9 16,0-1-7-16,2 1-8 0,-2 0-7 0,1 1-10 0,1 0-12 15,0 0-15-15,-1 0-21 0,-1 1-24 0,2 0-27 0,-1-1-32 0,2 0-37 16,0-1-39-16,-2 0-74 0,2-2-91 0,3-2-82 0,0-2-77 0,1-1-40 16,0-3-21-16,2-2-2 0</inkml:trace>
  <inkml:trace contextRef="#ctx0" brushRef="#br0" timeOffset="191100.3426">21566 16883 487 0,'3'-7'614'0,"-2"0"-8"16,3-1-4-16,-3 2-4 0,-1 2-110 0,2-1-160 0,-1 2-117 0,-1 2-98 15,2-1-55-15,-2 2-40 0,0 0-18 0,0 0-8 0,3 3-1 16,-3 0 3-16,4 2 4 0,-3 2 4 0,1 1 2 0,-1 4-1 0,3 0 0 16,0 0 1-16,-3 4 0 0,3 1 3 0,-3-1 2 0,1 3 2 0,0-1 0 15,-2 2 2-15,0 1-2 0,0-2 0 0,0 1 2 0,-2 1-1 16,0-2 3-16,1 0 0 0,-1 0 2 0,0-2 1 0,-2-1 1 0,3 0-1 15,-1-3 3-15,0-3 1 0,1 1 4 0,-1-2 4 0,2-2 5 0,-1-1 5 16,1-1 0-16,0-3 0 0,1 1-6 0,-1-6-5 0,3 1-8 16,1-3-8-16,0-1-6 0,1-3-9 0,1-3-9 0,2-1-13 15,0-3-7-15,5 0-8 0,-4-3-7 0,4-1-7 0,-1 0-2 0,0 1 0 16,2-1 4-16,-3 1 6 0,3 2 6 0,-1 1 8 0,-2 0 8 0,1 2 8 16,0 2 8-16,-2 2 7 0,-2 3 3 0,0-2 3 0,2 4 0 0,-3 0 2 15,0 0 0-15,-1 4 0 0,-1 1 1 0,2 0 0 0,-1 3 0 16,-2 0-1-16,1 4-1 0,2 0-4 0,-4 1 1 0,2 2 5 15,-1 2 3-15,-1 1 1 0,0 2 4 0,1 2 2 0,-3 1-2 0,2 1-2 16,-1 0-10-16,0 3-9 0,-1-2-19 0,-1 3-21 0,0-1-28 0,-1 3-30 16,-1-2-40-16,0 2-42 0,2 1-87 0,-3-3-108 0,2 1-86 0,-1-1-72 15,0-1-36-15,2-2-19 0,-1-3-3 0</inkml:trace>
  <inkml:trace contextRef="#ctx0" brushRef="#br0" timeOffset="191667.5706">21488 17470 347 0,'-12'0'744'0,"2"1"-6"0,1-1-8 16,2 0-8-16,0 0-15 0,4 0-18 0,-1 0-155 0,4 0-225 0,2 0-138 15,1 0-93-15,3 0-51 0,2 0-31 0,0 0-16 0,4 0-9 0,1 0-10 16,5 0-7-16,-1 0-7 0,5 0-8 0,-1 0-11 0,3 0-13 0,-1 0-12 16,4 0-13-16,-2 0-16 0,2 2-18 0,2-2-19 15,-5 1-19-15,3 1-16 0,-2 0-13 0,0-1-3 0,-1 1 0 0,-4 3 6 16,2-3 9-16,-3 1 8 0,-1 1 10 0,-1-1 14 0,-4-3 15 0,-1 4 25 15,-4 1 28-15,0-2 33 0,-3-1 35 0,-2 1 29 0,0 2 29 16,-6-1 22-16,2-1 20 0,-2 1 14 0,-5 0 13 0,-1 2 13 0,0-2 13 16,-2 2 9-16,-2-1 4 0,-1 0-3 0,0 4-10 0,-2-4-9 15,0 3-13-15,1-1-11 0,-1 2-13 0,2 0-9 0,-1 2-11 0,0-2-8 16,2 1-6-16,0 0-7 0,2 2-7 0,0-1-6 0,0 1-4 0,5 0-2 16,-2 1-4-16,1 2 0 0,1-2-2 0,2 2-1 0,0 0 1 15,4-2-1-15,0 3-1 0,0-3-5 0,4 2-4 0,0-2-8 0,2 0-8 16,1 1-9-16,1-2-11 0,-2 0-12 0,5 0-12 0,0-1-11 0,-1-2-10 15,2 0-12-15,-1-1-8 0,3-3-4 0,-1 2 2 0,-2-3 2 16,3 1 8-16,-1-2 8 0,0-3 11 0,-4 2 12 0,1-2 12 0,-1-2 14 16,-1 2 13-16,-2-3 13 0,-1-2 15 0,-1 1 13 0,-3-3 11 15,1 2 8-15,-2-3 4 0,-2-1 3 0,-1 0 3 0,0-3 1 0,-4 0 2 16,-1-1 0-16,-1-2 2 0,1 2 1 0,-2-2 1 0,0-3-2 0,0 4-1 16,-1-5-2-16,-2 3-1 0,2-4 0 0,1 2-2 0,1-1-3 15,0 2-1-15,2-1-5 0,1 0-2 0,0 1-5 0,3 1-4 0,1 0-5 16,2-1-4-16,2 3-4 0,1-1-3 0,3 1-5 0,0 0-4 15,2 2-4-15,4 1-5 0,2 2-3 0,-2-1-2 0,4 3-2 16,-2 0-1-16,4 3 1 0,-2 1-1 0,-1 2 0 0,1-1 1 0,1 4 1 16,-4-1 2-16,1 2 4 0,-1 0 4 0,-1 3 7 0,-2 1 5 0,-2 2 6 15,1-2 5-15,-4 3 5 0,-2 1 4 0,-1 1 5 0,-2-1 2 0,-2 4 2 16,-2-3 2-16,-1 5 1 0,-4-2 1 0,1 0-1 0,-2 1-2 16,-2 1-2-16,-1 1-5 0,0-1-8 0,0 1-12 0,-1-1-16 0,0 0-20 15,1-1-22-15,-1 2-26 0,1-1-29 0,3 0-29 0,-2-2-44 0,4 0-49 16,2-2-93-16,2 1-115 0,0-2-72 0,4-2-52 0,2-1-23 15,2 0-6-15</inkml:trace>
  <inkml:trace contextRef="#ctx0" brushRef="#br0" timeOffset="191921.1706">22654 17411 236 0,'-2'-5'517'0,"0"2"2"0,1-1-9 0,-1 1-13 0,1 2-103 15,1 0-148-15,-2-1-78 0,2 2-46 0,0 0-19 0,0 0-12 0,0 0 0 16,0 0 3-16,2 0 6 0,1 0 4 0,2 2-1 0,-1-2-2 0,2 1-9 16,2 2-12-16,0 0-13 0,5 0-13 0,0-1-17 0,-1 3-16 15,4-1-20-15,0 1-19 0,3-2-25 0,1 1-27 0,1-1-31 0,1 2-32 16,2-3-41-16,1 3-47 0,0-1-87 0,1-1-109 0,1 0-73 15,-1-1-53-15,1 0-24 0,0 2-11 0,2-3 2 0</inkml:trace>
  <inkml:trace contextRef="#ctx0" brushRef="#br0" timeOffset="192065.3289">23488 17524 56 0,'1'3'607'0,"-1"-1"-1"0,4 0-3 0,-4 0-5 0,1 0-46 15,-1-2-66-15,2 1-119 0,0 1-146 0,-1-2-92 0,2 0-65 0,1 0-38 16,-1 0-25-16,3-2-18 0,-1 1-12 0,-1 1-15 0,4-2-15 15,0 0-24-15,2 0-25 0,-1 2-31 0,2-2-34 0,3 2-64 0,-1-1-76 16,3-1-89-16,0 2-92 0,1-1-47 0,0-1-25 0,3 2-9 16</inkml:trace>
  <inkml:trace contextRef="#ctx0" brushRef="#br0" timeOffset="192223.9799">24258 17605 343 0,'6'1'585'0,"3"-1"-4"15,-2 0-1-15,-1 0-2 0,2 0-93 0,1 0-138 0,-1-1-110 16,2 1-100-16,-2-1-64 0,4-1-47 0,-2 2-32 0,2-3-22 0,0 2-24 16,1-1-23-16,-1-1-27 0,-1 2-28 0,5-1-55 0,-5-1-72 0,2 1-93 15,1 0-105-15,0-1-57 0,0 0-33 0,1-1-12 0,0 1-3 16</inkml:trace>
  <inkml:trace contextRef="#ctx0" brushRef="#br0" timeOffset="192358.0448">25039 17613 337 0,'8'0'592'0,"0"0"6"0,1-2 5 0,-3 1 5 0,1-3-91 0,1 2-134 16,1-1-111-16,-3-2-96 0,1 2-67 0,1 0-51 0,-1-2-42 0,1 0-39 15,2 0-46-15,1 0-55 0,-2 1-124 0,3-1-160 0,-2-2-96 16,-2 1-64-16,2 0-34 0,-2-1-21 0,1-1-12 0</inkml:trace>
  <inkml:trace contextRef="#ctx0" brushRef="#br0" timeOffset="193235.0599">26450 16225 244 0,'-3'3'560'0,"-2"2"6"0,0 2 8 0,-3 1-51 0,-2 0-79 0,-3 5-106 0,-3 1-120 0,0 3-69 0,-3 1-41 0,-3 5-18 16,0-1-5-16,-3 5 0 0,-2 2 5 0,-1 1 3 0,1 4 1 0,-3 3-4 16,0-1-8-16,0 7-10 0,0-1-11 0,0 4-5 0,1 3-1 15,2 3-3-15,2 2-2 0,-1 2-4 0,1 4-4 0,6 2-1 0,2 3-4 16,1 1-2-16,5 1-2 0,3 1-2 0,4 1 1 0,4 1-1 15,4 0 2-15,4 1-6 0,3-1-9 0,10-2-3 0,1-2 1 0,3-1-5 16,4-1-5-16,7-3-10 0,0-1-11 0,4-2-13 0,4-3-15 0,0-3-13 16,5-2-14-16,0-2-15 0,3-3-18 0,2-1-21 0,1-6-25 0,1 0-36 15,1-1-39-15,1-5-76 0,2-1-95 0,0-5-85 0,0-2-80 0,0-4-36 16,1-3-10-16,-1-3-4 0</inkml:trace>
  <inkml:trace contextRef="#ctx0" brushRef="#br0" timeOffset="198900.3963">26768 16907 405 0,'-2'-4'559'0,"1"1"8"0,1 1 9 0,-2 2-90 0,0-3-140 0,2 3-93 0,0-2-70 16,0 2-48-16,0 0-36 0,0 0-22 0,0 0-16 0,0 0-13 16,0 0-8-16,0 0-12 0,0 0-12 0,0 2-12 0,2 1-12 0,0-3-6 15,-2 5-7-15,3 0-1 0,-2 0-2 0,1 3 1 0,0 0 0 0,-1 1 3 16,2-2 3-16,1 4 5 0,-3-1 6 0,1 2 4 0,-1 0 2 16,-1 2 3-16,2-2 2 0,-2 3 1 0,0-1 2 0,0 1 1 15,-2-1 2-15,2 0 2 0,-3 1 0 0,2-2 2 0,-1 1 2 0,-1-1-1 16,1-1-2-16,-1 1 1 0,0-3 1 0,1-2-1 0,1 1 1 0,-3-1 1 15,3-1 2-15,-2-2 2 0,1-2 4 0,2 2 3 0,-1-2 6 0,-1-2 4 16,2 1 6-16,0-2 6 0,0 0 3 0,0 0-1 0,0 0 0 0,0-2-3 16,0-1-7-16,0-3-5 0,0 0-6 0,0-1-9 0,0 0-8 15,2-5-10-15,-1 0-12 0,4-1-8 0,-4-2-11 0,4 1-8 0,-2-2-7 16,2-1-3-16,3 1 0 0,0 0 1 0,0-1 4 0,0 0 3 16,2 3 4-16,0-1 4 0,1-1 4 0,-1 3 5 0,2 1 5 0,0 0 4 15,0 2 3-15,-1 0 2 0,1 2 5 0,0 0 2 0,-1 1 0 16,-1 1 1-16,1 2-1 0,0 1 1 0,-2-1 1 0,4 3 1 0,-4-1 0 15,4 2 2-15,-2 2 1 0,0-1 2 0,2 3 1 0,-2-1 0 16,1 4 0-16,-1 0 0 0,1 2 0 0,-2 1 1 0,2 3 4 0,-3-1 0 16,0 2 0-16,3 2 2 0,-6 2 1 0,2-1 3 0,0 3-1 15,-2 0 1-15,-1 0 2 0,-2 2 0 0,4-2 2 0,-6 3 1 0,4 0 1 16,-5-2-6-16,1 1-7 0,1 1-15 0,-2-2-17 0,0 0-27 0,-2 0-31 16,2 0-37-16,0 0-41 0,0-1-106 0,0-1-139 0,0 0-89 15,0-1-66-15,2-1-36 0,-1-1-20 0,3-2-6 0</inkml:trace>
  <inkml:trace contextRef="#ctx0" brushRef="#br0" timeOffset="200633.1428">27626 16651 12 0,'0'-3'551'0,"0"0"14"0,0 2 8 0,0-2 6 0,0 0-93 0,0 1-142 0,0 1-92 16,0 1-67-16,0 0-42 0,0 0-32 0,0 0-20 0,0 0-14 0,0 0-12 16,0 0-10-16,0 0-12 0,2 1-14 0,-1 2-11 0,-1 2-11 15,2-1-6-15,0 4-5 0,-1-1 0 0,3 4 1 0,-2 1 0 16,0 1 6-16,1 2 2 0,-1 2 5 0,1 0 5 0,-2 2 2 0,3 2 1 16,-3-1-1-16,2 2-2 0,1 2 1 0,-3 0-1 0,3 0 1 0,0 3-1 15,-3-2 1-15,3 3 1 0,-3-2 2 0,2 2 0 0,1-2 1 16,-1 0 3-16,0 1 1 0,0-4-1 0,2 2 2 0,1-2-3 0,0 1-4 15,1-4-7-15,-1 1-9 0,3-2-11 0,1-3-11 0,0 0-12 0,4-2-12 16,-3-1-14-16,3-2-17 0,0-3-17 0,3-1-18 0,0-2-14 16,1-3-13-16,2-1-6 0,0-2-5 0,0-1 2 0,1-3 7 0,0-2 6 15,1-1 8-15,-5-3 11 0,4 1 12 0,-1-4 17 0,-2 1 17 0,1-2 21 16,-3-1 23-16,-1 0 22 0,0 0 21 0,-1-1 21 0,-5 3 19 16,4-3 17-16,-5 0 13 0,0 2 13 0,-3-1 14 0,-1 3 8 0,2-1 6 15,-3 2 5-15,-1-1 3 0,0 3 1 0,-2 0-2 0,0 1-4 16,-2 2-7-16,0 2-10 0,2-2-14 0,-1 3-13 0,-1-1-15 0,2 2-13 15,-1 2-14-15,1 0-12 0,-5 1-12 0,4 0-10 0,-1 0-6 0,-1 1-6 16,0 3-4-16,-2 1-3 0,0 2-3 0,-1-2 0 0,-3 4 0 16,2 1 1-16,1 1 2 0,-2-1 3 0,0 4 3 0,2-1 2 15,-2-1 3-15,3 1-1 0,0 0 2 0,1 1-2 0,-1-1-2 0,2 0-5 16,1-1 0-16,0-2-3 0,1 0-3 0,1 1-2 0,0-2-4 0,1-2-4 16,-1-1-4-16,4 1-7 0,-3-4-4 0,1 2-8 0,1-1-8 15,1-4-1-15,1 3 0 0,-2-3 0 0,2-3 2 0,2-1 3 16,-1-1 3-16,2 0 3 0,-4-2 2 0,3 0 6 0,-1-2 7 0,1 0 7 15,-1-2 8-15,-2 1 11 0,1 0 13 0,-1 0 8 0,-1-2 10 0,-2 2 5 16,1 1 5-16,0-1 5 0,-2 1 3 0,0 1 3 0,0 3 2 0,0-4-1 16,0 4-2-16,0 0-4 0,0 2-3 0,0 0-5 0,0-1-8 15,0 4-8-15,0-2-11 0,0 2-8 0,0 0-10 0,0 0-6 0,0 0-5 16,0 0-3-16,0 2-2 0,0 1 0 0,0-2 0 0,0 3 2 16,0 1 2-16,1 2 3 0,1-2 2 0,-2 2 5 0,1 2 1 0,4-3 5 15,-4 4 4-15,2-2 2 0,2 2-3 0,2-3-3 0,-2 1-4 16,4 1-4-16,-1-1-5 0,1-1-7 0,4-1-3 0,0 0-6 0,-1-2-2 15,7 2-6-15,-2-3-6 0,3 0-8 0,2-1-7 0,0-1-4 0,0-1-4 16,3-1-2-16,1-3 0 0,0 0 0 0,0 1 1 0,0-3 3 16,1 0 1-16,-1-1 0 0,1 0 1 0,0-3 2 0,-2 0 4 0,-2 0 4 15,3-3 6-15,-6 1 10 0,2-1 13 0,-3 1 15 0,-1 0 15 0,-3 0 13 16,-2-2 13-16,1 2 16 0,-2 1 13 0,-4-1 13 0,-1 3 10 16,-2-1 10-16,0 3 11 0,-2-2 6 0,-1 1 8 0,-2 2-2 0,-2 0-6 15,-1 1-8-15,-2 0-9 0,0 0-12 0,-2 3-11 0,0-1-14 16,1-1-11-16,-2 4-10 0,-5 0-9 0,4 4-9 0,-4-1-8 0,2 1-5 15,-2 4-4-15,-1 0-2 0,0 3 0 0,-2 4 0 0,2-1 0 0,-2 5-1 16,2 0 4-16,-2 5 0 0,3 1 2 0,-1 3 2 0,5 3 1 16,-3 1 2-16,3 3 2 0,3 4 1 0,-1-1 0 0,4 4 0 0,3 1 3 15,2 1 0-15,3 2 2 0,1 0 1 0,3 0 1 0,1 2-1 16,3 0-2-16,1 1-6 0,0-3-6 0,2 2-6 0,1-4-1 0,1 3-3 16,-2-2-1-16,-1-2-5 0,0 0-3 0,-1-3-5 0,-1-1-1 0,-1-3-3 15,-2 0-1-15,-4-5 0 0,-1 1 3 0,-4-3 6 0,-1-3 5 16,-3 0 6-16,-3-3 1 0,-2-4 3 0,-6 0 4 0,-2-5 1 0,-5 0 2 15,-2-2 2-15,-3-3 3 0,-4-4 3 0,-4 0 6 0,0-2 3 0,-2-3 5 16,-2-3 4-16,0 0 3 0,-1-4 2 0,2-1 1 0,2-2 1 0,0-1 1 16,2-4-1-16,2 1-1 0,4-3-2 0,0-1-3 0,5-2-5 0,3 0-5 15,2-5-12-15,5 1-13 0,2-2-17 0,5 1-19 0,3-3-21 16,5-1-28-16,4-2-32 0,5-1-35 0,3 0-60 0,7-4-71 0,3 0-106 16,5-3-125-16,5-1-69 0,-1-2-42 0,9-1-17 0,0-2-4 15,1-3 3-15</inkml:trace>
  <inkml:trace contextRef="#ctx0" brushRef="#br0" timeOffset="201202.1472">29395 16990 338 0,'0'-3'549'0,"0"1"15"0,0 0-31 0,2-1-53 0,-1 1-84 0,-1 1-100 0,3-3-66 15,-1 4-47-15,-2-3-26 0,1 3-17 0,1 0-12 0,-2 0-8 0,0 0-13 16,0 0-15-16,0 0-15 0,0 0-15 0,1 0-13 0,1 0-16 15,0 0-9-15,-1 3-10 0,2-3-8 0,1 4-3 0,-1 1-7 0,2-1-3 16,-1 2 0-16,1 1-1 0,-2 0 1 0,2 1 1 0,0 1 3 0,-2 1 1 16,2 0 1-16,-4 2-1 0,4 0 1 0,-2 0 2 0,-2 3 1 0,1-1 0 15,0 1 1-15,-2-1 3 0,0 1-1 0,0 2 2 0,0-3-1 0,-2 1-1 16,0 0 1-16,-1 1-1 0,2-3-1 0,-1 1 1 0,-1-2-1 16,2 0 2-16,-2-4-1 0,1 2 3 0,0-3 2 0,1 1 4 0,-1-2 4 15,1-2 5-15,1-1 7 0,-2 0 7 0,2-1 12 0,0-2 15 0,0 0 8 16,0 0 5-16,0 0 2 0,2-2-2 0,-2-3-1 0,3 1-5 0,-2-3-7 15,3-2-8-15,-1-2-11 0,1 1-14 0,1-3-13 0,0-3-14 0,1 0-21 16,1-2-19-16,3 0-12 0,-2-1-9 0,0 2-1 0,2 0-2 16,1 0 1-16,-2 0 1 0,4 1 4 0,-4 2 5 0,1 0 4 0,1 1 6 15,-2 3 8-15,-1-2 6 0,2 2 7 0,1 3 6 0,-3-1 4 0,0 2 3 16,1 2 2-16,-1-1 1 0,0 2 0 0,2 3-1 0,-1 0 1 16,1 0 0-16,-2 3 0 0,4 0-1 0,-2 2 3 0,-1 2 3 0,4 1 0 15,-2 1 1-15,1 1 1 0,-2 0 1 0,-1 4-1 0,4 0 2 0,-4 1 1 16,1 0 0-16,1 2 1 0,-3-3 0 0,0 4-6 0,0 0-9 0,-1 0-14 15,1 1-18-15,-1-2-27 0,-1 1-32 0,2 2-35 0,-3-3-36 16,0 0-79-16,-1 0-96 0,1-2-96 0,-2 2-95 0,2-3-51 0,-1 0-29 16,1-2-11-16,-1-2 0 0</inkml:trace>
  <inkml:trace contextRef="#ctx0" brushRef="#br0" timeOffset="201550.2347">30293 16530 309 0,'-2'0'557'0,"0"0"-3"0,2 0 1 16,0 0 3-16,2 0-101 0,0 3-153 0,-1-1-101 0,3 1-73 0,0 4-43 0,3-1-26 0,0 3-9 0,1 1 0 16,4 3 4-16,0 3 8 0,1 3 7 0,1 2 5 0,0 3 1 0,2 3-3 15,1 3-2-15,1 5-3 0,-1 1-3 0,2 5-2 0,0 1-2 0,-3 5-3 16,1 2-4-16,-2 4-4 0,2 3-2 0,-4 1-3 0,-4 2-3 0,4 4-3 16,-5-1 0-16,-2 1 0 0,-3 2-3 0,0-1-3 0,-6 1-13 0,0-2-14 15,-3 1-16-15,-6-2-16 0,-2-2-19 0,-2-1-21 0,-6-3-23 0,0-2-22 16,-4-1-27-16,-4-3-26 0,-4-3-32 0,-1-2-31 0,-4-4-55 15,-3-4-69-15,-2-1-76 0,2-3-83 0,-6-3-44 0,1-3-28 0,-2-3-3 16,0-4 9-16</inkml:trace>
  <inkml:trace contextRef="#ctx0" brushRef="#br0" timeOffset="202184.2958">28894 17538 255 0,'0'-3'529'0,"-2"1"12"0,1 0 12 0,1 0-64 0,-2 0-105 0,2 1-75 0,0-1-66 0,0-1-42 0,0 2-29 0,0-1-16 0,0 2-7 16,0 0-7-16,0-3-6 0,2 3-12 0,-2-2-16 0,1 1-17 15,1 0-19-15,-1 0-15 0,3 1-12 0,-1-2-11 0,2-1-9 0,-1 3-7 16,2-2-7-16,1 1-6 0,-2 1-3 0,3-2-6 0,-2 0-1 0,3 2-3 16,-1 0-1-16,0 0 0 0,1 2-1 0,-1 0-2 0,1-1 0 15,0 1-2-15,0 1 0 0,-1 0-2 0,-1 1-1 0,-1-1 0 16,2 3-2-16,-4-1 0 0,1 1 0 0,-1 0 0 0,-3 1 0 0,1 1 1 15,-2 1 1-15,-2-1 2 0,-1 4 3 0,0-1 2 0,-4-1 2 0,1 3 2 16,-3-1 4-16,-1-2 3 0,0 2 5 0,-3 0 4 0,1 0 7 16,-2-1 5-16,1 0 6 0,-2 1 6 0,2-3 4 0,2 1 4 0,-3-3 5 15,3 2 5-15,-2-3 3 0,5 0 6 0,-1-1 5 0,2-1 5 16,1-1 6-16,1 0 1 0,2 0 1 0,0 0-1 0,1-1 0 0,1-2 0 16,1 0 1-16,0 0-2 0,0 0-1 0,0 2-3 0,1-2-3 0,4 0-5 15,0 0-5-15,1 0-9 0,5 0-8 0,0-2-13 0,5 2-15 16,0 0-17-16,4-2-17 0,4 1-25 0,3-1-28 0,3-1-44 0,1 1-48 15,3 1-112-15,4 0-140 0,0-1-119 0,3 1-105 0,0-2-55 0,2 1-32 16,-1-1-15-16,-1 0-7 0,-1-3-5 0</inkml:trace>
  <inkml:trace contextRef="#ctx0" brushRef="#br0" timeOffset="249799.8346">24299 15920 268 0,'0'-12'507'0,"0"2"9"0,0 0-58 0,0 2-94 0,0 1-81 0,0 2-77 0,0-1-53 0,0 3-42 0,0 1-28 16,0 0-21-16,0 2-16 0,0 0-13 0,0 0-14 0,-1 2-14 16,1 0-10-16,-2 2-7 0,0 3-4 0,1 2-2 0,-4 3 0 0,2 1 1 0,-1 3 6 15,0 1 6-15,-3 2 10 0,0 6 8 0,0-1 8 16,-1 2 4-16,-2 4 5 0,1-1 1 0,0 1 0 0,1 2-3 0,-5 1-4 0,5-2-2 15,-1 1-3-15,0-1-3 0,-1-2-3 0,0 1-2 0,1-5 0 16,3 0-4-16,-1-2 1 0,1-3 2 0,1-2 6 0,-1-4 9 0,1 0 11 16,4-2 12-16,-2-3 15 0,1-1 16 0,0-3 14 0,2-1 17 15,0-1 5-15,0-3 2 0,0-2 0 0,0-1 0 0,4-2-2 0,-3-5-5 16,2 0-8-16,2-5-13 0,-2-3-17 0,3-1-18 0,1-4-23 16,-1-4-21-16,2-1-23 0,1-1-22 0,3-2-10 0,-4-3-6 0,2 0-1 15,2-1 0-15,-3 2 1 0,4 0 1 0,-4-1 5 0,1 4 7 16,2 1 8-16,-4 3 8 0,0-1 10 0,1 7 6 0,-1 0 8 0,-3 2 2 15,3 5-1-15,-3 0-4 0,-1 5-2 0,1-2-3 0,-2 6-3 0,2 1-4 16,-1 3-3-16,0 2-3 0,0 3-1 0,1 2-3 0,2 3 1 0,-1 3-1 16,-1 1 4-16,3 4 3 0,0 5 7 0,0-1 7 0,-2 5 7 15,2 2 5-15,0 0 3 0,-3 2 4 0,1 1 2 0,0 3 0 16,-1 0-1-16,4-1-1 0,-4 0-1 0,2 0 0 0,-3-1-2 0,1-1-1 16,1-1-5-16,1-2-7 0,-3 0-9 0,1 0-9 0,2-5-12 0,-1-2-14 15,-3 1-17-15,2-4-17 0,-2-3-18 0,0 0-16 0,0-3-13 16,-1-1-11-16,0-3-26 0,-1 0-36 0,-1-5-70 0,0-4-89 0,0 0-68 15,-3-2-59-15,0-1-31 0,-4-5-17 0,2-1-1 0</inkml:trace>
  <inkml:trace contextRef="#ctx0" brushRef="#br0" timeOffset="250748.0747">24117 16236 38 0,'-8'-1'560'0,"2"1"9"0,1-2 6 0,0 2 6 0,4 0-104 0,-3 0-157 0,0 0-98 0,4 0-70 16,0 0-43-16,0 0-30 0,2 2-15 0,0-2-7 0,2 2-6 0,0-1-5 15,1 1-7-15,3 1-7 0,3 0-6 0,-1 0-4 0,3 2 0 0,1-3-1 16,2 3 1-16,-1 0 2 0,4-2-1 0,2-2-5 0,1 2-8 16,0-2-10-16,0 1-15 0,0-2-16 0,3 0-20 0,1 0-20 0,-4 0-18 15,3-2-15-15,-1 1-16 0,0-2-12 0,-2-1-10 0,-1 2-7 16,0-2 0-16,-2 0 0 0,1 0 11 0,-3 0 13 0,-4 1 18 0,2-2 19 16,-4 2 28-16,-3-1 28 0,2 1 28 0,-4 0 27 0,0 1 27 15,-2 0 24-15,-1-1 20 0,-2 3 17 0,1-2 11 0,-2 2 12 0,0 0 2 16,0 0-1-16,0 0-3 0,0 0-5 0,0 0-10 0,0 0-12 15,0 0-15-15,0 0-16 0,0 0-18 0,0 2-18 0,0 1-13 0,0-1-12 16,0 0-10-16,0 1-8 0,0 2-4 0,0 0-4 0,0 3-2 0,0-1 1 16,-2 4-1-16,2-1 3 0,0 2 3 0,0 2 3 0,0-1 7 15,0 3 5-15,2 1 2 0,0 1 3 0,0 1 1 0,0-2 2 0,1 2-1 16,0 1 2-16,1-1 1 0,-1-2-2 0,2 1 2 0,-2-2-1 16,3 1-1-16,0-2 1 0,-1-2-2 0,0 1 2 0,0-3 0 0,-2-1 0 15,0-2 3-15,3 1 5 0,-3-5 4 0,0 2 2 0,2-3 2 0,-1-3 0 16,-1 0-1-16,-2-1 0 0,3-4-2 0,-1 0 0 0,1-5-1 0,-1 0 0 15,0-4-3-15,1-1-4 0,-3-3-3 0,3-1-6 0,-3-1-3 16,2-3-5-16,-3 0-2 0,2-2 0 0,-2 2 1 0,0-1 2 0,-2 1 2 16,2 1 0-16,-1 1 3 0,-1 1 2 0,2 1 1 0,-1 2 1 15,1 1 0-15,-2 3-2 0,0 1-4 0,2 0-4 0,0 5-7 0,0-2-9 16,0 5-8-16,0-2-8 0,2 2-7 0,0 3-5 0,1 1-8 16,2 1-11-16,-1 4-10 0,4 0-11 0,-2 2-12 0,2 1-13 0,0 2-9 15,5 4-9-15,-4-1-9 0,4 2-6 0,-4 0-5 0,4 2-3 16,1 0-6-16,-1-1-4 0,1 0 0 0,0 1 5 0,0-3 7 0,-1 1 8 15,4-2 12-15,-4-1 13 0,3-2 15 0,-2-1 17 0,-1-2 20 0,1-3 21 16,-1 1 18-16,-1-5 16 0,0 0 19 0,-1 0 16 0,1-4 17 16,-4-1 17-16,0 0 15 0,1-3 14 0,-4-1 12 0,2-1 10 0,-2-2 6 15,-2 0 6-15,-2 0 4 0,-1-2 3 0,2 1 4 0,-2-2 4 16,-2 1-3-16,1 0-4 0,-2-1-4 0,-1 2-7 0,1 1-8 0,-2 0-11 16,0 2-8-16,1-1-9 0,-2 2-11 0,-1 1-8 0,2 1-12 15,1 1-13-15,-1 2-11 0,-3 1-13 0,2 0-7 0,-1-1-7 0,1 4-7 16,0 0-7-16,-4 4-3 0,2-1-4 0,0 3 0 0,-2 1 0 0,2 3 2 15,-2 2-1-15,-1 0 1 0,3 1-1 0,2 3 1 0,-2 1-1 16,0 0-1-16,3 0-3 0,1 3-1 0,0-2-3 0,3-1-3 0,-1 1-3 16,2 0-4-16,2-1-2 0,-1-2-4 0,3 0 0 0,-1-1 1 15,2-2 0-15,0 0 1 0,0-5 2 0,2 1 4 0,-2-3 3 0,3 0 4 16,1-5 3-16,-1 0 3 0,1-3 5 0,0-2 6 0,1-2 7 0,1 0 6 16,0-6 4-16,-3 3 6 0,2-3 8 0,1-2 5 0,-3 0 5 0,0-2 6 15,0 1 5-15,-2-1 8 0,0 0 8 0,-1 2 6 0,0 0 9 16,0 1 4-16,-2 0 2 0,-2 2-1 0,4 2-2 0,-5 0-7 0,1 3-8 15,-1-1-9-15,2 3-11 0,-1 2-13 0,-1 0-10 0,0 1-11 16,0 2-9-16,0 3-9 0,0 2-7 0,0 2-8 0,0 4-5 0,0 3-2 16,0 3-1-16,0 4 2 0,0 3 3 0,0 6 5 0,0 0 7 15,0 5 6-15,0 2 5 0,0 4 2 0,0 2-1 0,0 3 0 0,0 1 3 16,0 1 2-16,0 3 2 0,-1 2 2 0,-1 1 2 0,2-1-1 16,-1 4-2-16,-2-4-2 0,1 3-2 0,-1-2-1 0,0-1 2 0,0-3-1 15,-4-1 0-15,4-5 1 0,-2-2-1 0,1-5 9 0,1-3 15 0,-2-6 16 16,0-3 19-16,0-5 10 0,0-4 8 0,-4-3 5 0,4-8 4 15,-3-1 2-15,0-6 2 0,-2-4-1 0,-2-4 0 0,-1-4-4 16,1-5-9-16,-1-2-22 0,-2-6-27 0,2-4-32 0,-1-1-34 0,1-4-19 16,-1-3-12-16,4-4-14 0,2 1-14 0,0-3-12 0,3 1-11 0,1-3-15 15,4 0-16-15,4 0-14 0,1 0-13 0,3 1-11 0,4 1-12 0,2-2-17 16,2 4-18-16,2 1-46 0,0 1-60 0,6 2-76 0,-1 0-85 0,3 5-44 16,-1 1-28-16,-1 1-3 0</inkml:trace>
  <inkml:trace contextRef="#ctx0" brushRef="#br0" timeOffset="252202.6721">25627 15969 246 0,'-3'-9'522'0,"-1"1"12"0,3 1-54 0,-3 2-90 0,1-1-89 0,0 4-88 0,-3-3-55 0,3 3-39 16,0 0-22-16,-4 2-15 0,2 0-9 0,1 0-7 0,-5 2-13 0,0 1-14 16,0 2-13-16,-2 2-10 0,-2 1-7 0,2 4-4 0,-1-2-1 0,-1 3 1 15,-3 4 2-15,3 0 5 0,-1 2 1 0,0 1 3 0,3 2 1 0,-3 1-1 16,2 2 0-16,0-1 1 0,4 0 2 0,0 1 2 0,2 1 0 15,0-2 2-15,3 1 0 0,1 1 4 0,2-3 0 0,3 2 1 16,0-3 2-16,5 1 0 0,0-2 1 0,2-2 1 0,3 0-4 0,0-1-5 16,4-3-8-16,1-2-7 0,3 0-11 0,-1-4-13 0,3-2-10 15,2 1-11-15,0-6-12 0,2 1-14 0,-1-3-7 0,1-3-6 0,2-1-5 16,-3-4-5-16,2-1 0 0,-1-1 4 0,0-2 7 0,-2-2 7 0,-2-1 13 16,1-1 12-16,-5-2 14 0,2 0 16 0,-5 0 17 0,-1 0 21 15,-2-1 15-15,-2 2 14 0,-3-1 14 0,-2 3 12 0,1-2 11 0,-3 4 11 16,-2-1 4-16,-1 2 1 0,-1 2 0 0,-1 1-1 0,-4 1-7 15,2-1-7-15,-2 1-10 0,0 4-12 0,1-2-14 0,-3 3-11 0,0 2-11 16,-3-2-11-16,2 3-10 0,-3 3-12 0,3-2-7 0,-1 2-3 0,-3 3-3 16,0-2-3-16,1 4 1 0,-2 3 0 0,2-1 4 0,0 1 2 15,-1 4 2-15,0-2 2 0,3 2 1 0,-2 2 0 0,1-1 3 0,2 1 1 16,1 0-1-16,0 2 2 0,2-3-4 0,1 2 1 0,0-1-1 0,1-2-1 16,2 0-3-16,-2-2-2 0,3-1-2 0,0 0-2 0,3-1-2 15,-3-4-2-15,3 3-2 0,-2-5-1 0,3 2-1 0,-3-5 0 0,4 1 0 16,-2-3 0-16,4 0 2 0,0-3 2 0,0 1 1 0,-1-5 1 15,1 2 3-15,2-5 1 0,-3 0 2 0,2-2 4 0,-1 0 0 0,-1-4 3 16,0 2 2-16,-1-2 3 0,-1 2 2 0,0-3 7 0,-3 2 5 16,3 1 4-16,-4-1 6 0,1 1 5 0,-1 1 3 0,0 2 3 0,0 1 1 15,0 0-2-15,0 3-2 0,0 0-2 0,0 2-5 0,0 2-8 0,0-2-8 16,0 2-11-16,0 3-8 0,0 0-6 0,0 0-6 0,-1 1-6 16,1 2-3-16,-2 2-1 0,0 2 0 0,1 0 1 0,-1 2 2 0,0 1 3 15,2 4 3-15,-1-1 5 0,-1 2 5 0,2 1 6 0,0-1 2 0,2 0 2 16,-1 1-2-16,3-1-4 0,-3-1-3 0,4-1-4 0,0 0-4 15,1-1-4-15,0 0-1 0,1-1-2 0,-1-4 2 0,1 3-1 0,2-5 1 16,0 0 0-16,-1-2-3 0,3-2-3 0,-1-1 1 0,1-1 3 16,0-2 3-16,0-3 5 0,0-1 2 0,2-2 4 0,-2-1 3 0,1-3 1 15,-1-1-1-15,-1 0 0 0,2-3-1 0,-3 0 2 0,-1-3 3 0,1 1 4 16,0 2 2-16,-2-4 1 0,-1 2 3 0,2 0 5 0,-3 1 4 16,-1 1 6-16,1 1 3 0,0-1 0 0,-2 4 2 0,0-1 1 0,2 4 1 15,-2-1-5-15,-1 4-2 0,1-1-5 0,-2 2-6 0,1 2-7 16,0-1-7-16,-1 2-6 0,1 2-6 0,-1 0-5 0,3 1-5 0,-3 2-3 15,2 1-1-15,3 0-1 0,-1 2 0 0,0 2 2 0,0 1 2 16,0 0 5-16,1 2 4 0,2 0 6 0,-4 2 2 0,3 0 1 0,-1 2-1 16,2 1-1-16,-3-1-1 0,-1 3-1 0,1-4-1 0,0 3-1 15,-2 0 0-15,2 0-1 0,-1-2 0 0,0 1-1 0,-4 1-1 0,0-2 2 16,0 2-1-16,0-3 0 0,-4-1 3 0,0 0 3 0,1 0 5 0,0-2 6 16,-4-1 5-16,2 0 5 0,-1-2 6 0,-1 0 6 0,-2-1 4 15,1-1 4-15,0 0 5 0,-2 0 5 0,2-2 3 0,-4-2 6 0,3 1 2 16,0-1 2-16,1-1 0 0,-2 0-2 0,2-1-3 0,0 1-1 15,2-3-4-15,-2 1-4 0,4-1-5 0,-1 0-3 0,2 0-8 0,-1 0-11 16,3 1-8-16,-3-3-9 0,3 2-11 0,1-1-10 0,1 1-12 0,3-2-11 16,-3 1-11-16,4-1-11 0,0 0-9 0,1-1-6 0,4 2-5 15,-2-2-4-15,3 0-1 0,1 0 0 0,-1 0-3 0,3 0-5 0,-1 0-3 16,3 0-1-16,-2 2 4 0,3-3 4 0,0 2 5 0,1-2 4 0,-2 0 6 16,2 1 6-16,-1-2 6 0,2 1 6 0,0-1 9 0,-3 1 10 15,1-1 10-15,1 1 9 0,-3-3 12 0,0 3 14 0,0-3 14 0,0 0 13 16,-3 0 11-16,1-1 11 0,-1 1 8 0,-2-2 7 0,0 3 7 15,-2-1 6-15,1-3 6 0,-4 3 6 0,-1 0 5 0,1-1 6 0,-2 2 4 16,1-1-1-16,-3 2-3 0,2-1-4 0,-1 1-5 0,-2 0-5 0,-2 2-5 16,-1-1-5-16,2 2-7 0,-1 0-8 0,-1 0-11 0,0 0-11 0,-2 1-7 15,0 1-10-15,-2 1-6 0,2 2-7 0,-3 0-5 0,0 0-2 16,-1 2-4-16,-1 1-4 0,0 2-1 0,-1 2-1 0,-1 0-1 0,0 1 0 16,2 3 1-16,-2 1 1 0,3 0 2 0,-4 1 3 0,5 3 1 15,-1-1 3-15,2 1 1 0,0 2 1 0,2-1 3 0,2 1 1 0,1 0 0 16,2 1 0-16,2-1 0 0,-1 1-1 0,6-3-5 0,0 2-7 15,1-4-9-15,3 2-15 0,2-3-18 0,0 1-21 0,4-2-21 0,-1-4-23 0,3 2-30 16,0-5-33-16,1 0-60 0,4-1-73 0,-2-1-83 0,0-3-86 16,4 0-44-16,-3-3-25 0,1-2-5 0</inkml:trace>
  <inkml:trace contextRef="#ctx0" brushRef="#br0" timeOffset="252930.3222">25522 16808 293 0,'-1'-4'473'0,"-1"1"-36"0,-1 0-55 0,0 0-56 0,0 2-56 0,0-2-37 0,-1 1-28 0,1 1-20 0,2-2-13 0,-3 1-9 0,1 0-5 0,0 0-10 16,1 0-7-16,1 1-14 0,-4 1-13 0,4-2-15 0,-1 2-16 0,1-1-12 15,-1-1-10-15,2 2-11 0,0 0-9 0,0 0-9 0,0 0-5 16,0 0-5-16,0 0-5 0,0 0-6 0,0 0-5 0,2 0-5 0,-1 0-5 16,2 0 2-16,3 0 0 0,1 2 1 0,1-1 0 0,2-1-3 15,2 0-1-15,2 0-6 0,5 0-2 0,1 0-6 0,3 0-6 0,4 0-6 16,1-1-8-16,2-1-6 0,3 1-8 0,1-1-10 0,2-1-11 0,0 0-12 16,1 1-12-16,1 0-10 0,-2-1-8 0,2-2-6 0,-4 3-5 15,1-3-6-15,-1 0-6 0,-4 3-5 0,0-3-3 0,-4 2-3 0,0-2-1 16,-5 2 4-16,-3 2 4 0,1-2 8 0,-4 0 7 0,-6 0 7 15,2 1 8-15,-5 0 7 0,1 1 8 0,-4 0 11 0,-3 1 14 16,-2 0 13-16,-2 0 10 0,-3 0 11 0,-1 1 8 0,-3 0 8 0,-2 1 5 16,-2 1 4-16,-1 0 6 0,-5 2 3 0,0-3 1 0,0 3 3 0,-6 0 5 15,-2 0 2-15,1 2 3 0,-4-1 1 0,1 2 4 0,-4-3 3 16,2 4 3-16,-7-1 5 0,2-1 4 0,0 1 6 0,0-1 7 0,-3 3 10 16,3-3 15-16,0 0 8 0,2 1 7 0,0-1 5 0,3 2 3 0,1-3 4 15,4 2 5-15,-1-2 4 0,7-2 3 0,0 2 3 0,3-2 3 16,1-1 2-16,4 1-2 0,5-3-3 0,-4 3-5 0,5-4-5 0,2 3-3 15,1-3-5-15,0 0-4 0,4 2-3 0,-4-2-4 0,5 0-4 0,0 0 1 16,5 0-3-16,-2 0-1 0,3 0-2 0,2 0-4 0,5-2 0 16,-1 2-2-16,6 0-1 0,3-3-2 0,1 3 1 0,4-4 0 0,4 3 0 15,2-3-1-15,3 1-4 0,1 1-4 0,5-1-6 0,0-1-8 16,2 1-6-16,1 1-6 0,2-1-6 0,2 0-5 0,-2 0-7 0,1-1-5 16,0 2-10-16,-1-1-7 0,0 0-8 0,-2 0-8 0,-1 0-5 0,-1-1-4 15,-3 3-6-15,-1-1-5 0,-5 2-10 0,0-2-8 0,-3 2-15 16,-6-1-17-16,-1 1-19 0,-2 0-21 0,-4 1-22 0,-3-1-20 15,-1 2-30-15,-1-2-36 0,-3 1-79 0,-5 0-101 0,-2 2-62 0,-2-3-44 16,-3 3-19-16,-2 0-3 0</inkml:trace>
  <inkml:trace contextRef="#ctx0" brushRef="#br0" timeOffset="359854.0657">10228 15484 367 0,'-2'-1'446'0,"2"-1"-67"0,-1 1-100 0,-1-2-69 0,2 1-52 0,-2 2-33 0,2 0-23 16,-1-2-13-16,-1 2-9 0,2-3-6 0,-1 3-4 0,-2 0-6 0,3-2-7 16,0 2-7-16,0 0-8 0,0 0-11 0,0 0-7 0,0 0-9 15,0 0-6-15,0 0-4 0,0 0-3 0,0 0-2 0,0 0 0 0,0 0 0 16,0 0 0-16,0 0 2 0,0 0 2 0,0 0 1 0,0 0 4 0,0 0 2 16,0 0 0-16,0 0 1 0,0 0 3 0,0 0 1 0,0 0-1 15,0 0 0-15,0 0-2 0,0 0 0 0,0 0-3 0,0 0-1 0,0 0-2 16,0 0-3-16,0 0-2 0,0 0-3 0,0 0 0 0,0 0-2 15,0 0-2-15,0 0 0 0,0 0-1 0,0 0-1 0,0 0-1 16,0 0-1-16,0 0 0 0,0 0 0 0,0 0 0 0,0 0 0 0,0 0 2 16,0 0-2-16,0 0 1 0,0 0 0 0,0 0 0 0,0 0 1 0,0 0 2 15,0 0-1-15,0 0 1 0,0 0 2 0,0 0 1 0,0 0 0 0,0 0-1 16,0 0 1-16,0 0-1 0,0 0-2 0,0 0 1 0,0 0-2 16,0 0-1-16,0 0-1 0,0 0-3 0,0 0-1 0,0 0-3 0,0 0-2 15,0 0-2-15,0 0-2 0,0 0-3 0,0 0-2 0,0 0-2 16,0 0-1-16,0 0-3 0,0 0-1 0,0 0-4 0,0 0-2 0,0 0 0 15,0 0-3-15,0 0-2 0,0 0-1 0,0 0 0 0,0 0 0 16,0 0-1-16,0 0 0 0,0 0 0 0,0 0 0 0,0 0-1 0,0 0-2 16,0 0 1-16,0 0-3 0,0 0-4 0,0 0 0 0,4 0 1 0,-4 0-7 15,0 0-8-15,0 0-18 0,0 0-22 0,0 0-62 0,2 2-80 16,-2-2-61-16,1 0-48 0</inkml:trace>
  <inkml:trace contextRef="#ctx0" brushRef="#br0" timeOffset="361059.2318">10122 15430 103 0,'-1'-7'541'0,"-1"-1"16"0,0 2-29 0,-1 0-54 0,2 3-88 0,-1-2-104 0,0 1-64 16,2 1-43-16,-1 1-25 0,-1-1-16 0,2 3-13 0,-1-3-9 0,1 3-16 16,0 0-17-16,0 0-21 0,0 0-24 0,0 0-17 0,0 3-14 15,0-3-14-15,0 4-8 0,0 0-5 0,0 3-3 0,0-2-3 0,0 3 1 16,0 1 1-16,0 3 0 0,0 1 3 0,0 0 4 0,0 4 4 0,0-2 4 15,-2 3 3-15,2 0 1 0,-2 1 1 0,2-1 1 0,0 2 0 16,0 0-1-16,-1-3 0 0,1 1 1 0,0 0 1 0,0-1 0 0,0 0 1 16,0-2 2-16,0-2 0 0,0 0 0 0,1 0 2 0,-1-4 2 15,2 0 4-15,-2-1 2 0,2-3 3 0,-1 0 3 0,-1-1 5 0,0-1 4 16,2 0 5-16,-1-1 3 0,-1-1 5 0,0-1 2 0,2-1 2 16,1-1 1-16,0-1 0 0,-1-1 1 0,4-1-2 0,-1 0-2 0,0-5-2 15,-1 3-1-15,3-4-4 0,-1 1-3 0,0-2-3 0,1 0-4 0,-1 1-3 16,1-1-3-16,0 3-3 0,-2 0-2 0,-2 2-4 0,2 0-2 15,-2 2-6-15,0-1-1 0,-1 3-5 0,1-2-5 0,-1 2-5 0,-1 2-4 16,1 0-7-16,-2-1-4 0,0 2-4 0,4 0 2 0,-2 2 0 16,-1-1 2-16,3 2 1 0,-1 1 3 0,0 1 1 0,2 1 4 0,1 1 3 15,0 1 4-15,1 0 5 0,1 1 3 0,-2 3 5 0,3-2 4 0,-1 0 2 16,0 1 0-16,0 1 0 0,2-2 0 0,-1 0 1 0,-1 0-4 16,3-1 1-16,-1 0-1 0,-1-2 0 0,2 1-2 0,0-3 0 15,-1 0-3-15,2 0-1 0,-2-2-1 0,0-3-1 0,0 0-1 0,2-3 1 16,-3 0 0-16,3 0 2 0,-2-5 2 0,1 1 4 0,0-4 2 15,-1 2 2-15,-1-4 3 0,1-1 3 0,-4 1 3 0,0-4 3 0,-1 1 3 16,-2 0 4-16,0-4 0 0,-3 2 4 0,0 0 2 0,-3 0 2 0,0 0 2 16,0 0 3-16,-2 0 2 0,0 0 1 0,-1 1 2 0,-3 2-1 0,2 0 1 15,-1 2-1-15,2 1 0 0,-2-1-4 0,0 3-1 0,0 1-4 16,3 2-5-16,-1-1-7 0,0 2-7 0,1 2-9 0,2-1-8 0,0 4-10 16,1-2-10-16,-1 3-9 0,1 0-7 0,1 0-13 0,-1 3-9 0,2 0-16 15,0 1-18-15,0 2-18 0,2 2-18 0,1 1-21 0,0 1-24 16,1 0-23-16,0 1-21 0,3 1-25 0,0 0-28 0,3 0-28 0,1-1-30 15,1 2-47-15,1-2-53 0,5-3-24 0,-2 2-9 0</inkml:trace>
  <inkml:trace contextRef="#ctx0" brushRef="#br0" timeOffset="361809.8988">10800 15523 509 0,'0'-7'538'0,"0"1"8"0,0-2-48 0,0 1-74 0,-2 0-72 0,1 2-72 0,-1-1-46 0,-1 2-32 0,0-3-27 15,0 3-21-15,1 0-15 0,1 0-14 0,-1 1-15 0,-1 0-15 0,1 1-15 16,1 1-18-16,-1 0-18 0,2-2-17 0,0 3-15 0,0 0-13 0,0 0-9 15,-1 3-8-15,-1-2-4 0,2 2-3 0,-2 2-2 0,2 0 0 16,0 0 0-16,0 2 0 0,0 3 0 0,0 0 0 0,0 1 0 0,0 1 0 16,0 1 1-16,0-1 0 0,0 2-2 0,2-1-2 0,0 1-5 15,-1-2-5-15,2 2-5 0,1 1-4 0,-1-5-5 0,0 0-3 0,0 1-1 16,2-2 2-16,-2 0 2 0,0-2 4 0,0-3 8 0,0 3 6 16,-1-3 8-16,0 0 8 0,-1-1 7 0,1-3 4 0,-2 0 4 0,1 0 7 15,-1-3 3-15,0-1 5 0,0 0 7 0,0-3 7 0,0 1 6 0,0-2 5 16,-1-2 1-16,-1 0-2 0,2 0-4 0,-3-1-2 0,1-1 0 15,1 0 4-15,-1-1 2 0,-1 1 1 0,1-2-2 0,2 2 0 0,-1 0-5 16,-1 2-5-16,2-2-7 0,0 1-4 0,2 1-6 0,-1-1-3 16,1 4-6-16,0-2-3 0,1 2-6 0,0 0-3 0,3-1-6 0,-1 3-1 15,1 0-2-15,2 1-2 0,2 1-1 0,-2 0-2 0,4 0-1 16,-2 3-1-16,5 1 0 0,-2 1 1 0,1 1 0 0,-1 1 3 0,0 1 3 16,1 2 0-16,0 2 1 0,0 0 2 0,-1 3 0 0,1-3 0 0,-3 5 1 15,-1-1 1-15,2 0 1 0,-4 1 0 0,1 3 0 0,-2-2 1 16,-2 0 1-16,-2-1 3 0,2 0 1 0,-3 0 0 0,-1-1 6 0,1 1 3 15,-2-2 10-15,0-2 8 0,-2-3 11 0,2 1 12 0,-1 1 11 0,1-4 13 16,-4-1 10-16,3-1 9 0,-1 0 6 0,0-1 3 0,-1-2 3 16,0-2 4-16,-3 0-3 0,3 0-2 0,-2-1-11 0,0-3-14 0,2-1-17 15,-2 0-22-15,2-2-22 0,-1-1-21 0,2-3-26 0,-1 2-24 0,3-2-21 16,2-3-18-16,-1 1-19 0,3-1-20 0,1-2-14 0,0 1-15 16,3 0-12-16,2 0-9 0,0 2-6 0,2-2-4 0,0 3 1 0,3-2 1 15,0 3 5-15,1 1 3 0,1 0 8 0,1 1 8 0,1 3 10 16,-1-2 12-16,0 2 10 0,3 1 10 0,-4 0 17 0,4 4 21 15,-3-2 21-15,0 1 19 0,-1 1 24 0,-2 0 23 0,0 1 26 0,-3 1 31 16,-1-1 27-16,-2 1 26 0,1 1 25 0,-4 0 22 0,2 0 23 0,-4 0 25 16,0 0 15-16,-1 0 12 0,-2 0 6 0,1 0 5 0,-2 0-1 15,0 0-6-15,0 0-10 0,0 0-14 0,-2 1-16 0,1 1-17 0,-2-2-20 16,-1 1-17-16,-3 1-20 0,2-2-18 0,-3 3-19 0,0-2-17 0,-1 1-16 16,-1 1-11-16,2 0-11 0,-2 0-9 0,0 0-6 0,2 1-6 15,0-1-6-15,0 0-3 0,3 1-3 0,1-1 0 0,-1 2-2 0,1 0-1 16,4 0 2-16,0 0-1 0,0 1 1 0,2 0-1 0,3 2-1 15,-2 1 0-15,4 0 0 0,0-1-2 0,3 1 0 0,1 3 0 0,3-4 0 16,-1 1 0-16,2 2 0 0,1-2 0 0,0 0 0 0,-2 1 0 0,4 0-2 16,-4-1 0-16,2-2-1 0,-2 0-1 0,-2 1 2 0,-2-1 2 15,1-1 1-15,-2 0 3 0,-4-1 1 0,0-1 3 0,-2 2 3 0,-1-3 4 16,-2 1 4-16,0 0 4 0,-3 0 1 0,-2 0 3 0,-3 1 3 16,-4-3 0-16,-1 3 3 0,-3-3-1 0,-2 2 3 0,-2 1 2 0,-4-2 2 15,1 2-3-15,0-2-6 0,-2-2-8 0,0 0-13 0,3-1-14 16,-1 0-21-16,1-2-22 0,2-1-33 0,2 0-35 0,0-3-56 0,3-2-67 15,4-1-89-15,2-4-101 0,1-3-62 0,3 0-41 0,4-3-22 16,2-4-12-16</inkml:trace>
  <inkml:trace contextRef="#ctx0" brushRef="#br0" timeOffset="361993.0637">11555 15022 394 0,'9'-9'602'0,"-3"1"-1"0,0 3-1 0,0 0-47 0,-1 1-68 0,0 1-118 0,-2 3-144 15,2 0-84-15,-2 0-53 0,2 3-30 0,1 2-17 0,-1 3-5 0,0 0-1 16,1 2-2-16,2 4 2 0,0 1 0 0,-2 4 3 0,2 2 3 15,-1 1 1-15,0 6 1 0,1-1-3 0,-2 3-2 0,-1 1-3 0,0 2-10 16,1 3-9-16,-1-1-12 0,-2 2-12 0,0-1-14 0,0-1-14 0,1 1-19 16,-1 0-22-16,-1-4-26 0,-1 2-26 0,2-2-36 0,0-3-37 15,0 0-45-15,0-3-53 0,2-3-80 0,0 0-98 0,2-2-54 0,0-3-35 16,-1-2-15-16,1-2-4 0</inkml:trace>
  <inkml:trace contextRef="#ctx0" brushRef="#br0" timeOffset="362132.0106">11717 15558 28 0,'-10'-10'617'0,"0"0"9"0,1 1 7 0,1 0 10 16,-1 2-65-16,5-1-101 0,-3 2-108 0,4 2-110 0,0-1-75 0,1 1-53 15,0 1-37-15,1 0-24 0,1 0-27 0,1 1-29 0,1 2-27 16,3-2-30-16,1-1-35 0,2 1-39 0,5 0-46 0,0-1-49 0,4 2-87 16,5-3-100-16,0 0-88 0,5 1-81 0,3-3-40 0,0 2-18 15,3-2-1-15</inkml:trace>
  <inkml:trace contextRef="#ctx0" brushRef="#br0" timeOffset="363310.0823">12482 15342 304 0,'-2'-14'565'0,"1"2"8"0,-2 0-5 15,-1 2-11-15,1 1-103 0,-2 0-150 0,-1 0-94 0,2 3-62 0,-3 0-38 16,1 1-22-16,-2 3-12 0,-1-3-7 0,-1 3-7 0,2 1-8 15,-3 1-8-15,-2 1-9 0,2 3-10 0,-3 1-12 0,0 1-10 0,-2 3-7 16,3 2-4-16,-4 1-1 0,4 1-1 0,-2 1-1 0,0 2 2 16,1 1 2-16,1 1 3 0,1 3 1 0,1-2 2 0,1 1-1 0,1 0 1 15,4 2 2-15,0-2-1 0,4 2 0 0,1-3 0 0,1 2 1 0,4-1-1 16,0-2-2-16,4 2-6 0,2-3-6 0,5 0-11 0,-2-3-10 16,5 1-12-16,0-3-11 0,3 0-11 0,4-2-13 0,0-3-8 0,0-1-7 15,2-1-7-15,-1-5-3 0,2 0-1 0,-1-2 4 0,-1-1 7 16,0-3 11-16,-2-1 15 0,-1 0 17 0,-3-3 20 0,-1 0 19 0,-1-2 21 15,-3 0 20-15,-2 0 20 0,-3 0 17 0,-1-2 17 0,0 1 15 16,-5-2 11-16,0 3 10 0,-2-2 4 0,-1 2 6 0,-2-1 0 0,0-1 0 16,-2 4-3-16,-1-2-5 0,1 1-8 0,-2 1-9 0,0 3-11 15,0-3-11-15,-2 2-13 0,2 2-13 0,0 1-14 0,0-1-14 0,0 3-13 16,0 0-8-16,-2 1-11 0,3 1-6 0,-2 1-7 0,2 1-4 0,-2 2-3 16,1 2-1-16,0-2-2 0,-1 5 0 0,-2 1 0 0,2 1-2 0,0 2 0 15,0 0 0-15,1 1-3 0,0 2-1 0,-3 2-4 0,5-2-5 16,-1 1-4-16,0 2-5 0,3 0-3 0,-2-2-3 0,2 0-3 15,2-1 0-15,-2 0 0 0,3-1 3 0,-1 1 3 0,-1-3 5 0,3-2 6 16,1-1 7-16,-3 0 9 0,1-3 12 0,0-1 10 0,1 0 7 0,-1-2 8 16,0-3 6-16,0 0 7 0,1-3 3 0,1 0 4 0,0-4 3 0,0 1 4 15,0-3 4-15,1-2 3 0,-1-1 0 0,1-1 0 0,-1-1-3 0,1-2-3 16,-1 1-1-16,-2 0 0 0,2-2 0 0,1 2 3 16,-3 0 4-16,-1 0 2 0,1 2 1 0,0 3-2 0,-1-2-5 0,0 2-4 0,-1 3-7 15,-1 1-5-15,2 0-5 0,-1 0-7 0,-1 3-7 0,2 0-8 16,-2 1-8-16,0 2-9 0,0 0-7 0,0 0-4 0,0 2-4 0,2 1-3 15,-1 0 1-15,1 3 1 0,2 0 3 0,-2 0 5 0,-1 4 3 16,3 1 6-16,0 0 5 0,-2-1 6 0,1 2 6 0,1 0 4 0,-1 1 1 16,0 0 2-16,1-1-1 0,1-2 0 0,-2 2 1 0,0-2-1 0,2 1-1 15,-1-4 1-15,-3 2-1 0,4-1 2 0,-1-4 2 0,-1 3 2 16,-1-5 2-16,1 1 0 0,2-1-2 0,-2 0-2 0,2-2-2 0,-2-2-1 16,3-1 1-16,-1-1-2 0,3-3 0 0,-3 2-1 0,3-3-2 15,-1-1-1-15,2 0-2 0,-1-2-7 0,1 0-7 0,0 1-3 16,-1 0-3-16,2 0-3 0,1 0-2 0,-2 0-6 0,-1 2-4 0,3-1-5 15,-3 1-2-15,2 3-4 0,-1-1-1 0,-1 2-3 0,0-1-3 0,-1 2 2 16,0 1 2-16,1 1 2 0,-1 1 2 0,-3 1 4 0,1 1 4 16,0 1 5-16,-1 2 6 0,1-1 5 0,-2 2 2 0,1-1 5 0,-3 2 3 15,2 2 4-15,-3 0 3 0,0-1 4 0,0 1 3 0,0 2 3 16,-3 0 4-16,0 0 0 0,-2 2 2 0,0-1 0 0,-1-2 2 0,0 0 3 16,1 2 2-16,-3-2 6 0,0-3 2 0,2 1 5 0,0 1 6 0,-1-3 3 15,2-3 4-15,1 3 1 0,-2-2 2 0,3-1 1 0,-4-1 1 16,4-1 3-16,-2-1-1 0,2 0-1 0,0 0-2 0,-2-1-4 0,2-1-5 15,1-1-8-15,1 0-7 0,-1 2-7 0,2-5-6 0,0 3-9 16,2-1-7-16,-1-1-7 0,3 0-5 0,0 1-6 0,1-1-7 0,0 1-4 16,1-2-3-16,2 2-3 0,1-1-2 0,-1 0-1 0,2 0-1 0,2 1-4 15,0-2-3-15,0 2-2 0,1-2 0 0,1 3-2 0,0-3 0 16,1 3-4-16,2-2-2 0,-3 1-6 0,3-1-5 0,1 1-4 0,-1-1-2 16,0 2-1-16,0-2 2 0,1-2 4 0,-2 2 9 0,1 0 7 0,0-2 10 15,1 2 9-15,-2-3 13 0,0 1 13 0,0-2 17 0,-2 1 14 16,1 1 19-16,-3 0 15 0,-1-1 13 0,0 0 12 0,-2 0 15 15,0 0 10-15,-5 2 9 0,2 0 7 0,-1-2 6 0,-2 2 3 0,-1 2 0 16,-1-2-3-16,-1 2-4 0,-1-1-7 0,-1 0-9 0,1 3-8 0,-3-4-8 16,1 5-10-16,-3-2-9 0,2 0-11 0,-3 1-12 0,-1 1-10 15,1 1-11-15,-2 1-8 0,1 1-8 0,-1 1-6 0,-2 0-3 0,1 1-4 16,-1 3-1-16,0 1-1 0,3-1-1 0,-3 0-1 0,2 4 0 16,1 1 0-16,2 1 2 0,-1 1 1 0,1-1 1 0,1 2 1 0,2 0 3 15,3 0 3-15,0 2 0 0,2-1-1 0,1 1-2 0,6-1-6 0,-2-1-10 16,2 0-14-16,2 2-15 0,3-4-21 0,4 1-27 0,-2-1-29 15,4-3-32-15,1 2-50 0,6-5-59 0,0-1-97 0,-1-3-111 0,4-2-66 16,0-1-42-16,2-1-16 0,0-2-5 0</inkml:trace>
  <inkml:trace contextRef="#ctx0" brushRef="#br0" timeOffset="363675.9774">13935 15033 113 0,'4'-13'496'0,"1"1"15"0,-2-1-58 0,0 2-91 0,0 3-74 0,-1-1-62 15,0 1-38-15,-1 1-28 0,-1 2-13 0,2-1-11 0,-2 3-8 0,0-2-10 16,0 2-10-16,0 2-11 0,0 1-17 0,0 0-19 0,0 0-16 0,-2 1-15 16,1 2-10-16,-1 1-6 0,-1 0-4 0,-2 2-2 0,2 3 0 15,-3 2 2-15,-1 4 2 0,3 3 2 0,-6 2 4 0,2 3 3 0,0 4 6 16,0 3 7-16,-1 3 3 0,1 4 0 0,0 0-2 0,0 4-6 16,1 2-4-16,2-1-6 0,1 3-8 0,1 0-10 0,2 2-12 0,2-1-13 15,2-1-16-15,4 2-17 0,4-1-23 0,2 0-26 0,2-5-37 16,4 2-41-16,5-3-67 0,6-2-78 0,3-2-87 0,4-4-91 0,3-6-45 15,3 1-19-15,6-8-5 0</inkml:trace>
  <inkml:trace contextRef="#ctx0" brushRef="#br0" timeOffset="364626.3222">14410 15129 148 0,'-1'-6'491'0,"-5"1"-2"0,2 0-6 0,1 1-83 0,0 1-118 0,0-1-69 0,-2 2-46 15,3-1-27-15,-1 1-14 0,2 0-8 0,-1 0-4 0,0 2-6 16,1-1-7-16,-2 1-11 0,3 0-12 0,0 0-15 0,0 0-18 0,0 0-14 16,0 1-14-16,-2-1-9 0,2 2-8 0,-1 0-3 0,-1-2-3 15,-1 5 2-15,1-3 2 0,-1 2 5 0,2 2 1 0,-4 2 3 0,0 2 2 16,-3 1 3-16,2 2 4 0,0 3 4 0,-3-2 4 0,0 6 3 15,1-1 2-15,0 3 3 0,0 0-1 0,1 2-3 0,0-2-3 0,1 2-2 16,1 2-3-16,0-1-2 0,1-1-2 0,2 2-2 0,1-2 1 0,1-2-2 16,1 4 1-16,1-3-2 0,5-1 1 0,-2 0-2 0,3-1 0 15,2 1 1-15,2-5 2 0,1 2 1 0,1-2-1 0,1-2 1 16,3 0-3-16,0-3-4 0,4-1-6 0,0-2-6 0,2 0-9 0,-2-5-5 16,5-1-6-16,-2-3-6 0,4 0-3 0,-3-3-4 0,0-1-4 0,0-4-1 15,-3-1 0-15,0-1-1 0,-1-2 0 0,0-3 3 0,-5-1 5 16,0-2 6-16,-4 0 6 0,-1 0 7 0,-2-4 6 0,-4 0 7 0,0-1 5 15,-1-1 4-15,-2-1 3 0,-3-1 3 0,-3 1 6 0,-2-2 5 0,-1 1 4 16,0 2 3-16,-3-1 1 0,-3 1 1 0,1 1-3 0,-5 1-1 16,3 2-1-16,-4 1-5 0,1 2-7 0,-1 0-9 0,-1 3-12 0,0 0-14 15,0 3-18-15,-1 3-21 0,2 0-23 0,-1 0-29 0,1 3-32 16,1 2-34-16,1 3-35 0,2 0-76 0,0 3-96 0,0 1-71 0,3 1-62 16,2 0-26-16,1 3-13 0</inkml:trace>
  <inkml:trace contextRef="#ctx0" brushRef="#br0" timeOffset="364909.2063">15032 14953 131 0,'-4'-8'585'0,"0"0"0"0,0 0 0 0,0 0 0 0,0 3-112 0,-2 0-170 0,3 1-109 0,0 1-83 0,1 3-49 0,-1 0-34 15,0 1-14-15,0 3-7 0,-1 0-2 0,-1 6 4 0,1 0 2 0,-2 4 3 16,1 4 1-16,-1 1-1 0,-1 5 2 0,1 4 2 0,2 2 1 0,-3 1 2 16,4 4 2-16,0 1-1 0,1 1 1 0,0 3-1 0,4-2-1 15,0 2-4-15,1 0-4 0,0-1-4 0,4 0-2 0,-1-2-3 0,3 1-4 16,1-2-6-16,1 0-10 0,1-1-10 0,1-3-10 0,4 0-10 0,-2-4-13 16,2 1-13-16,1-5-18 0,0-2-19 0,1-1-22 0,1-3-24 15,0-2-27-15,0-3-30 0,-2-3-42 0,2-2-47 0,-1-3-67 16,0-1-76-16,0-4-42 0,-3-2-25 0</inkml:trace>
  <inkml:trace contextRef="#ctx0" brushRef="#br0" timeOffset="365308.8994">15191 15320 66 0,'-6'-8'531'0,"1"0"10"0,0 2 10 0,2 2-85 0,0-2-133 15,1 3-90-15,-1 0-69 0,3 1-44 0,-3 1-33 0,3-1-22 16,0 2-15-16,0 0-12 0,0 2-9 0,3-1-9 0,0 1-12 15,0 2-9-15,-1 1-11 0,3 0-4 0,0 3-7 0,1 0 0 0,0 0-2 16,0 3 4-16,-1 0 2 0,2 2 3 0,-2 1 3 0,-1 0 2 0,2 1 2 16,-1-2 0-16,0 2 0 0,-2 0 0 0,-1 2 0 0,-1-2 1 15,1-1-4-15,-2 1 4 0,0-1-1 0,0-1 1 0,-2-2 1 0,2-1 4 16,-1-1 5-16,-1 0 6 0,2-1 7 0,-1-1 7 0,-1-2 7 0,2 1 8 16,-2-2 11-16,2-1 8 0,0-1 11 0,0-2 5 0,0 0 2 15,0 0-1-15,0-2-2 0,0-1-8 0,2-4-11 0,-2 4-10 0,3-6-10 16,0 0-12-16,1-2-12 0,0 0-12 0,2-4-14 0,1 2-11 15,-1-3-12-15,4-1-7 0,1 3-7 0,-2-4-1 0,1 1 0 0,2 2 4 16,0 0 5-16,-3 2 4 0,3-2 4 0,-2 4 4 0,1 0 6 16,-3 1 2-16,-2 2 3 0,1 2 0 0,-1 2 2 0,0-1 3 0,-1 3 3 15,-2 2 3-15,2 0 2 0,-2 0 3 0,2 2 3 0,-2 3 0 0,3-1 2 16,-3 4 0-16,2 1-2 0,-2 0 3 0,2 1 1 0,0 3 2 16,-2-1 3-16,3 1-1 0,-3 2 1 0,2 0-1 0,-2 1 2 0,1 0-3 15,-1 0-4-15,0 0-11 0,0-2-13 0,2 3-14 0,-2 0-16 16,0-5-24-16,0 2-28 0,0-2-34 0,-1 1-34 0,1-2-60 0,0-3-70 15,1-1-90-15,-1 0-100 0,1-3-52 0,-1 1-28 0,-1-3-7 0</inkml:trace>
  <inkml:trace contextRef="#ctx0" brushRef="#br0" timeOffset="365609.4604">15409 14838 31 0,'-4'-12'548'0,"2"3"2"0,-1 0 5 0,3 1-64 0,-2 3-94 0,2-2-109 0,0 2-117 0,2 1-70 16,0 1-50-16,1 0-25 0,3 1-16 0,-1 1-9 0,1 1-4 15,0 1-5-15,5 1-4 0,-1 1-5 0,1 1-3 0,3 3-4 0,-3 1-1 16,5 0-1-16,-3 1 3 0,1 3 4 0,-3 2 6 0,0 1 5 0,1 0 5 16,-4 1 6-16,1 1 6 0,-3 2 6 0,1-1 5 0,-3 0 5 15,-3 2 3-15,1-1 4 0,-2-1 3 0,-2 0 2 0,1 0 2 0,-1-1 3 16,-1-3 2-16,-1 3-1 0,0-3 0 0,1-1-2 0,0-1-4 15,0 0-3-15,-1-2-3 0,3 0-3 0,-1-1-1 0,1-2-1 0,1-1-2 16,0 2-3-16,1-2-3 0,2-2-13 0,2 1-19 0,0-2-24 16,4 1-30-16,3-1-39 0,-1 0-46 0,4-3-70 0,3 0-85 0,2-1-85 15,4-4-88-15,0 1-47 0,1-3-28 0,2-1-15 0</inkml:trace>
  <inkml:trace contextRef="#ctx0" brushRef="#br0" timeOffset="365842.1741">16095 14868 563 0,'-3'-5'586'0,"0"3"3"0,1-1-1 0,-1-1-95 16,2 3-142-16,1-1-105 0,-2 1-84 0,2 1-56 0,0 0-44 15,0 0-19-15,0 1-10 0,2 2-7 0,-2 1-6 0,1 3-7 0,2 3-8 16,2-1-6-16,-2 5-4 0,2 1-3 0,3 2 0 0,-2 5 5 16,4 3 4-16,-2 2 8 0,3 3 8 0,-3 2 2 0,1 4-1 0,4 0-1 15,-4 3-1-15,1 0-1 0,-1 3-3 0,1 1-1 0,-4 1-4 16,-1-1-2-16,1 4-4 0,-5-2-5 0,-1 3-4 0,-3 0-6 0,-3 1-5 15,-2-1-8-15,-5 2-7 0,-4 0-11 0,-1 0-13 0,-5 1-15 16,-5 0-16-16,-2 2-17 0,-5-2-17 0,-4 0-18 0,-3 0-21 0,-1-1-36 16,-2-1-42-16,-1-3-81 0,-3-1-97 0,-1-3-60 0,-1-1-41 0,-1-4-15 15</inkml:trace>
  <inkml:trace contextRef="#ctx0" brushRef="#br0" timeOffset="367509.3561">10316 16738 347 0,'-3'-5'544'0,"0"1"2"0,1 1 0 0,-2-2-94 0,1 3-141 0,1-1-86 0,1 1-58 0,-1 1-35 0,2-1-27 0,-2 1-17 16,2 1-9-16,0 0-15 0,0 0-14 0,0 0-15 0,0 0-16 0,0 0-14 15,2 1-11-15,-2 1-10 0,2 1-7 0,-1 1-2 0,2 2-4 16,-1 1 2-16,2 0 0 0,0 2 3 0,-1 3 1 0,0 1 4 0,0 2 3 16,2 2 5-16,-2 0 3 0,2 2 0 0,-1 2-1 0,0-1-2 0,-1 2-1 15,0 2-6-15,0 0-8 0,0 0-11 0,1 1-13 0,-1 1-15 16,0-2-17-16,-1 1-16 0,0-1-16 0,0-2-20 0,1 1-22 16,0-1-26-16,-1-4-27 0,1-1-32 0,0-2-33 0,1-2-55 0,1-2-68 15,0-4-38-15,-1-2-18 0</inkml:trace>
  <inkml:trace contextRef="#ctx0" brushRef="#br0" timeOffset="367942.2801">10343 16765 483 0,'-6'-16'527'0,"-2"0"6"0,3 2-63 0,1-1-95 16,-1 3-83-16,0 0-73 0,2 2-48 0,-2 1-35 0,2-1-24 0,2 3-15 16,-1-1-15-16,2 1-12 0,0 2-16 0,2-1-17 0,-1 3-16 0,4-1-14 15,-1 1-14-15,0 0-11 0,0 0-6 0,3 0-8 0,-1 3-3 16,3-1-1-16,1 1 0 0,0 1 0 0,0 0 0 0,0 2 3 0,0 2 1 15,0-1 4-15,0 2 2 0,-2 0 2 0,0 1 1 0,1 3 0 16,-1 2 2-16,-3-2 2 0,0 2 2 0,0 0 1 0,-4 2 4 0,2 1 3 16,-3 0 4-16,0-1 4 0,-3 1 5 0,0 1 5 0,-2-1 2 15,2 0 3-15,-2 2 2 0,-3-4 2 0,3 2 1 0,-4 0 3 0,3-2 0 16,-1-1 1-16,1-1-1 0,-1-1 1 0,0 1-1 0,2-3 1 16,0 0-2-16,2-2-1 0,0-2 1 0,-1 1-1 0,2-1 1 0,0-1 1 15,2-3-1-15,0 4-2 0,0-4-3 0,0 0-6 0,2 0-9 0,0 0-12 16,2-2-11-16,1 0-10 0,1 2-8 0,1-3-5 0,3 1-4 15,0-1-5-15,3-2-2 0,1 2-2 0,0-1-1 0,3 1-2 0,1-2 0 16,-1 2 3-16,-1 0 6 0,3 2 7 0,-2-1 9 0,1 2 8 0,-2 2 5 16,-2-1 4-16,3 2 3 0,-4 2 2 0,-1-2 0 0,0 3 1 15,-1-1 3-15,-2 2 4 0,-1 2 7 0,-1-1 8 0,-3-1 9 0,0 3 9 16,-3-1 9-16,-1 2 7 0,-3 0 6 0,-2 1 8 0,-3 0 5 16,0 1 5-16,-6 0 5 0,0 1 3 0,-3-1 5 0,-1 0 4 0,-3-1-1 15,-1 0-1-15,-1-1-3 0,-1-1-6 0,0 0-7 0,-1-3-6 16,1 1-13-16,-1-3-13 0,1-1-17 0,0-3-21 0,2-1-25 0,-1-1-31 15,4-3-40-15,-2 1-47 0,4-2-89 0,4-3-112 0,0-2-86 0,3-1-75 16,3-1-41-16,2-2-25 0,4-1-7 0</inkml:trace>
  <inkml:trace contextRef="#ctx0" brushRef="#br0" timeOffset="368327.8094">10851 16833 42 0,'-2'3'573'0,"-1"-1"-2"0,0 2 0 0,1-1-2 0,-1-2 0 0,-2 2-128 0,4-1-191 0,-1 1-114 16,0-2-73-16,-1 2-39 0,3 0-21 0,-1 0-7 0,1-1-3 15,0 2 1-15,0 2 3 0,1-1-2 0,-1 0-2 0,3 2-7 0,-1-2-7 16,1 5-7-16,2-3-8 0,0 1-8 0,1-1-10 0,0 1-8 16,2-1-7-16,-1 2-7 0,1-2-8 0,2-2-6 0,-1-1-4 0,0-1-2 15,0 1 1-15,1-4 7 0,0 0 13 0,-1 0 14 0,-1-4 15 0,0 1 14 16,-2-2 18-16,3-2 15 0,-4 0 14 0,0 0 15 0,0-2 10 15,-2 0 14-15,-1-2 16 0,-1-1 12 0,-1 0 11 0,0 2 6 16,-1-2 3-16,-1-1-2 0,-1 3 0 0,0-1-1 0,-1 0-1 0,0 2-3 16,0-2-1-16,-2 2-4 0,2 2-4 0,0 0-6 0,0 2-9 0,0-1-10 15,-1 1-10-15,2 1-9 0,-3 1-6 0,3 0-6 0,0 1-9 0,1 1-6 16,-1-1-8-16,0 2-4 0,0 2-9 0,-1-1-4 0,1 3-4 16,-1-1-1-16,2 2-3 0,-2 1-1 0,0 2-1 0,0 1 1 0,0 1 0 15,-1 3 1-15,2 0 1 0,-1 0 2 0,-1 4 0 0,4-1 0 16,-1 0 2-16,2 1 0 0,0 1 3 0,2 0-2 0,-1-1-3 0,4 0-6 15,-1 0-11-15,1-1-11 0,2 1-17 0,-1 0-20 0,2-4-22 16,4-1-28-16,0 0-26 0,1-1-39 0,0-4-41 0,5 1-58 0,-2-5-67 16,2-1-71-16,0-2-71 0,2-2-34 0,2-3-17 0</inkml:trace>
  <inkml:trace contextRef="#ctx0" brushRef="#br0" timeOffset="368609.0935">11295 16724 229 0,'-5'-8'558'0,"-1"2"8"0,-2 0-24 0,2 1-42 15,-1 2-99-15,2-1-125 0,-1 0-79 0,-1 3-57 0,0 0-34 0,1 0-26 16,-1 1-15-16,2 1-8 0,0 0-14 0,-2 2-10 0,2 2-10 16,2 1-12-16,-2-1-8 0,2 5-7 0,0-3-4 0,1 3-1 0,-1 2-1 15,3-2 1-15,3 3 2 0,-1 0 1 0,1 1 2 0,3 2 2 0,-1-2 0 16,3 1 0-16,1 1 0 0,1-2 0 0,1 2-1 0,3-4 1 16,-3 2 1-16,5 0-1 0,-3-1 1 0,2-1 1 0,0 0 1 0,0-2 0 15,0 2 1-15,0-2 0 0,-3-1 0 0,-1 0-1 0,1-2 0 16,-2 1 1-16,-2-3 1 0,0 2 2 0,-2-2 1 0,-1-2 1 0,-2 1 5 15,0-1 1-15,-3 0 2 0,0-1 2 0,0-1 2 0,-3 0 1 16,1 0 1-16,-4 1 2 0,0-2-2 0,-4 2-2 0,-1-2-3 0,-3 0-6 0,1 0-11 16,-5 0-13-16,0 0-20 0,-2-2-24 0,-2 0-26 0,1 1-30 15,-3-3-39-15,4-1-45 0,0 0-88 0,0-3-112 0,0-1-75 0,2-2-59 16,2-1-29-16,2-3-13 0</inkml:trace>
  <inkml:trace contextRef="#ctx0" brushRef="#br0" timeOffset="368815.2283">11428 16406 4 0,'9'-2'567'16,"-1"-1"5"-16,0 2 5 0,3 1-19 0,-3 1-32 0,0 0-117 0,0 3-161 15,4 1-94-15,-2 0-59 0,2 3-30 0,0 1-12 0,-3 3-4 16,5 0 4-16,-3 1-1 0,-1 2-2 0,4 3-7 0,-4-1-4 16,0 3-7-16,0 3-2 0,-2 0-3 0,2 1-3 0,-1 1-1 0,-3 1-3 15,1 0-1-15,-2 3-2 0,-1-2-8 0,-1 1-10 0,0 2-9 0,0-1-9 16,-1-3-14-16,-2 4-15 0,2-4-18 0,-2 0-17 0,0-1-24 0,0-1-24 15,0-1-30-15,0-4-30 0,0 0-31 0,0-4-29 0,1 1-41 16,-1-4-49-16,2-2-61 0,-1-3-68 0,1-2-36 0,1-3-20 0</inkml:trace>
  <inkml:trace contextRef="#ctx0" brushRef="#br0" timeOffset="368960.2416">11620 16900 181 0,'-6'-7'593'0,"0"0"14"0,1 0 13 15,2-1-47-15,0 3-78 0,0 0-95 0,1 0-101 0,0 1-65 16,1 1-46-16,1 0-31 0,0 0-27 0,1 0-24 0,3 0-27 0,0 1-28 15,1-1-25-15,4-1-25 0,1 0-25 0,3 0-27 0,2 0-27 16,3-1-33-16,6 0-36 0,1-3-37 0,3 1-34 0,2-1-51 0,2 1-57 16,4-1-77-16,1 0-84 0,2-3-50 0,-1 2-31 0,3 0-11 15,0-2-3-15</inkml:trace>
  <inkml:trace contextRef="#ctx0" brushRef="#br0" timeOffset="370058.8229">12510 16537 244 0,'-11'-2'567'0,"-1"0"2"0,-1-1 5 15,3 0 4-15,0 0-102 0,0 2-158 0,2-2-101 0,-3 3-74 0,3-2-47 16,2 2-34-16,-1 0-18 0,1 2-10 0,0-2-4 0,1 3-4 16,0-2-4-16,0 5-3 0,-1-1-5 0,-1 2-8 0,0 0-3 0,2 4-4 15,-1-1-3-15,-2 1 1 0,2 3-1 0,-1 1 2 0,1-1 1 16,1 3 2-16,-1-2 3 0,3 3-1 0,-2-2 1 0,2 2 2 0,1 0-1 15,2 1 0-15,0-2 0 0,2 1-2 0,3 0-1 0,0-1 1 16,2 0-1-16,0-3-1 0,2 3-4 0,2-4-8 0,3 1-8 0,-1-2-11 16,3-2-12-16,3 1-14 0,-2-4-11 0,5 1-12 0,0-5-10 0,2 1-8 15,0-1-7-15,3-3-7 0,-2-2-2 0,3 0-4 0,-1-3 3 0,0-1 6 16,-1-1 10-16,-1-1 12 0,0 0 14 0,-1-4 15 0,-4 4 17 16,0-3 15-16,-2-2 13 0,-2 2 13 0,-2-1 12 0,-2 2 17 15,-3-3 12-15,0 1 15 0,-4 2 9 0,0 0 9 0,-3-1 7 0,-1 2 7 16,-1-1 6-16,-3 1 4 0,1 0 2 0,-2 2 0 0,-1-2-1 15,-3 4 1-15,2-1-7 0,-2-1-6 0,-2 5-9 0,1-3-12 0,1 2-8 16,-2 2-10-16,2-1-8 0,-2 2-11 0,1 2-9 0,1-1-7 0,-1 1-6 16,3 1-5-16,-1 0-4 0,-1 3-2 0,1 0-2 0,0-2 1 15,3 4-2-15,0 0 0 0,0 1 1 0,0-2-1 0,1 3-1 0,2-1 1 16,1 1-1-16,0 0 0 0,0 2-2 0,1-2-1 0,2 1-1 16,-1-2-3-16,3 1-3 0,0-1-2 0,1 0-2 0,-1-1-2 0,4-1 1 15,-1 0-1-15,-1 0 1 0,-1-2-1 0,3-2 1 0,-3-1-1 0,3 0 2 16,-3-2 3-16,3-2 2 0,-3 0 4 0,1-1 3 0,1-1 4 0,-1-1 4 15,0-2 3-15,-1-2 2 0,-1 2 1 0,0-4 2 16,-2 1 2-16,3 0 2 0,-3-2 2 0,-1 0-1 0,0-1-1 0,-1-1 1 16,1 3 1-16,-1-1 1 0,-1 2 0 0,2-2 1 0,-2 2 0 0,2 3-4 15,-1-2-2-15,1 3-5 0,-1 0-5 0,-1 1-3 0,2 0-5 0,-2 3-4 16,2 1 0-16,-1-1-4 0,-1 2-2 0,3 2-4 0,0-1-1 16,0 1-1-16,-1 2 0 0,3 0 3 0,-2 1 0 0,3 0 4 0,-1 2 4 15,1 0 2-15,1 2 7 0,-1-2 1 0,0 2 4 0,-1-1 3 16,1 1 0-16,1 0 1 0,-3-1 2 0,3 1 0 0,-2-2 0 0,1 1 2 15,-2-3 2-15,1 2 3 0,-2-2 3 0,2-1 4 0,-1 0 5 0,-1 0 4 16,1-3 5-16,1 1 0 0,-2-2 1 0,2-2 1 0,0-1-1 16,0 0 0-16,1-1-2 0,1-3-3 0,2-1-3 0,0-1-6 0,0 1-5 15,1-4-10-15,1 1-14 0,2 0-8 0,-4-1-9 0,2 0-6 0,2 0-7 16,0 1-7-16,-1 0-7 0,1-1-4 0,0 3-5 0,-1 1-2 16,1-1-1-16,-1 2 0 0,1-1 0 0,1 3 3 0,-3 2 6 15,2 0 2-15,0 1 3 0,-2 2 4 0,1 2 5 0,-1-1 5 0,-1 2 3 16,-1 2 5-16,-1-1 4 0,0 2 4 0,2 1 3 0,-3 0 2 0,0 2 3 15,-1 0 3-15,-1 1 2 0,-2 0 4 0,3 3 2 0,-3-3 3 16,-1 2 1-16,-2-1 3 0,0 2 3 0,0-1 1 0,0 0 3 0,-2 0 2 16,-1-2 3-16,-3 3 6 0,3-2 4 0,-2 0 6 0,0-2 4 15,-1 0 7-15,-1 0 6 0,-2-1 5 0,3-3 4 0,-2 2 3 0,2-2 2 16,-2-3 2-16,3 0 1 0,-1 1-1 0,-1-3 1 0,0 0-4 16,0 0-6-16,3-3-5 0,-1 1-8 0,2 0-8 0,-2-1-8 0,0-1-8 0,2-1-5 15,0 2-6-15,1-1-5 0,2 1-2 0,0-2-6 0,0 3-3 16,0-1-4-16,0 0-4 0,2 0-2 0,0-1 1 0,1 2-2 0,1-1-4 15,-1 1-2-15,1 1-1 0,0-1 1 0,1-1-1 0,0 2 0 16,1-1 1-16,4-1-2 0,-2 2-3 0,1 0-3 0,0-1-2 0,1-1-4 16,3 1-5-16,-1 1-5 0,1-2-5 0,1 2-3 0,1-2-7 15,0-1-8-15,1 3-5 0,1-3-7 0,-1-1-3 0,3 0 0 0,1 0-1 16,-2 0 3-16,1-1 3 0,0-2 7 0,0 1 7 0,1-2 7 16,-2 0 7-16,1 0 6 0,-3-1 10 0,3 0 12 0,-4 0 9 0,1-2 9 15,-2-1 13-15,-2 2 12 0,-1 0 13 0,1 1 12 0,-4-1 8 16,0 2 10-16,-3 0 9 0,1 2 10 0,-1-1 8 0,-2 1 7 0,0 1 3 15,-3 2 2-15,0-3 0 0,-3 5 2 0,1-3-6 0,-1 3-4 0,0-1-9 16,-3 0-9-16,1 3-7 0,0 0-10 0,-3 0-8 0,0 0-12 16,-1 3-7-16,0 0-7 0,-1 1-3 0,-1 1-7 0,0 2-3 0,1 0-2 15,-2 2-4-15,4 1-3 0,-2 0-1 0,1 3-2 0,1-1 0 16,3 2 0-16,0-1 2 0,1 0 0 0,-1 4 3 0,5-2 0 0,0 0 3 16,0 0 1-16,5 1 0 0,-1-1-1 0,5 0 0 0,-3 1 0 0,8-3-5 15,-3-1-6-15,6-1-10 0,-1-1-8 0,5 0-17 0,1 0-15 16,0-5-23-16,3 2-28 0,2-5-26 0,2 0-28 0,1-2-37 0,1-2-42 15,1 0-78-15,1-5-97 0,-1-1-64 0,1-1-49 0,-1-1-20 0,-1-2-10 16</inkml:trace>
  <inkml:trace contextRef="#ctx0" brushRef="#br0" timeOffset="370368.085">14293 16770 283 0,'-8'1'603'0,"-1"-1"8"0,3 0 8 0,-1 0-29 0,2-1-45 0,-2-1-113 0,4 2-146 0,0 0-92 0,1 0-63 0,0 0-40 0,2 0-26 16,0 0-20-16,0 0-16 0,4 0-19 0,-1 0-20 0,3 0-25 0,2 0-26 15,0 0-33-15,1 0-32 0,5 0-34 0,2 0-33 0,2 0-47 16,3 0-49-16,0 0-69 0,3 0-77 0,1-1-53 0,0-1-42 0,-1 2-22 16,-1-2-14-16</inkml:trace>
  <inkml:trace contextRef="#ctx0" brushRef="#br0" timeOffset="370542.6377">14451 16869 439 0,'-14'4'519'0,"-2"-1"-31"0,2 2-49 0,0-3-76 0,1 1-87 0,2 1-60 15,3-3-45-15,0 3-30 0,2-4-22 0,-2 3-14 0,5-3-12 0,0 2-10 16,1 0-9-16,2-2-8 0,0 0-11 0,2 1-9 0,1 1-10 16,2-2-16-16,4 2-15 0,-1-1-23 0,3-1-24 0,2 0-24 15,1 0-28-15,3-1-36 0,3-1-45 0,0 0-75 0,2-1-94 0,3 1-80 16,-1-3-76-16,0 0-39 0,1 0-20 0,-1-2-4 0</inkml:trace>
  <inkml:trace contextRef="#ctx0" brushRef="#br0" timeOffset="379024.9373">19027 1252 214 0,'-1'-7'434'0,"-1"1"-46"0,-1-2-83 0,-1 3-103 0,0-2-48 0,1 1-22 0,2 2-19 0,-4-1-14 16,1 1-9-16,0-1-7 0,0-1-6 0,1 3 0 0,-1-1-4 0,1 0-3 16,0 1-5-16,-1 0-4 0,1-1-6 0,1 3-6 0,-1-2-6 15,2 2-7-15,-3-2-7 0,1 3-6 0,2-2-6 0,1 2-5 0,-3-2-6 16,3 2-9-16,0 0-3 0,0 0-5 0,-2 0 0 0,-1 2-2 0,2 0-1 16,-1-2 1-16,-1 4 0 0,-1 0 2 0,0 1 1 0,-1 0 2 0,-3 3 2 15,0 1 2-15,0 2 3 0,0 1 3 0,-3 1 3 0,0 3 2 16,-1-2 2-16,1 3 3 0,-4 3 0 0,1-1 0 0,0 2 2 0,-2 1-2 15,0 1 1-15,1-1-1 0,-2 2 0 0,0 0 0 0,0 1-1 0,3 0-1 16,-3 0-2-16,4 0-1 0,-3 0-2 0,2 0 1 0,2-1-2 0,2 0 0 16,0 1-2-16,2-3-1 0,3 0-2 0,-1-1 2 0,5-2-2 0,1 3 0 15,1-4 0-15,5 0-3 0,0-1-2 0,4-2-6 0,1-1-9 0,3 0-10 16,2-4-17-16,3 0-17 0,2 0-16 0,0-5-15 0,2 0-14 16,6-1-15-16,-1-3-16 0,2-2-19 0,3-3-21 0,0-1-23 0,2 0-20 15,1-5-19-15,2 0-27 0,-1 0-30 0,-1-4-29 0</inkml:trace>
  <inkml:trace contextRef="#ctx0" brushRef="#br0" timeOffset="379542.903">19367 1494 52 0,'-8'-11'419'0,"2"3"-32"15,-3-2-65-15,1 3-82 0,0 0-46 0,-2 0-32 0,2 1-21 0,2-1-19 16,0 5-14-16,-4-2-14 0,4 0-13 0,0 3-14 0,-1 0-11 0,1-1-8 16,-2 2-11-16,2 2-10 0,-1-1-8 0,-1 4-6 0,-1-1-4 0,3 2-5 15,-1 2-4-15,-1 0-3 0,1 4-1 0,0 0-3 0,-1-1 2 16,0 3 0-16,1-1 2 0,0 4-1 0,2 0 1 0,1-3 2 0,-3 3 1 0,4 1 1 15,-3-1 1-15,5-2 0 0,-1 2 1 0,0-1 0 0,2 1 0 16,2-2 1-16,0 2 0 0,-1-4 0 0,5 2-1 0,-3-2 0 0,2-1 1 16,0 1 1-16,0-4 1 0,0 0 1 0,-1-2 2 0,4 1 1 15,-2-4 2-15,1 2 1 0,-1-2 0 0,2-1 2 0,-4-3 1 0,3 0-1 16,-1 0 1-16,2-3 0 0,1-2-2 0,-2-2-1 0,-1 2-1 0,2-5 1 16,0 2-1-16,0-3-1 0,-2 1-1 0,-1-4 0 0,0 0-2 0,-1 0-1 15,0 0-1-15,-1 0-1 0,-2-2 0 0,1-1-1 0,0 1 0 0,-2 1 0 16,0 0 0-16,0 0-2 0,-2 0 0 0,0 2-1 0,2-1-2 15,-1 5 1-15,-1-1-1 0,2 1-1 0,-1 2-5 0,1 0-4 0,-2 2-4 16,0 1-2-16,2 3-2 0,-1-2-1 0,1 3-2 0,0 0 0 0,-3 3-2 16,3-2 0-16,0 5-1 0,0 1 0 0,0 0 3 0,0 2 0 0,0 0 5 15,0 3 6-15,3-2 4 0,-2 4 5 0,1 0 2 0,0-2 2 16,1 3 1-16,0-4 0 0,0 3 0 0,2-3 2 0,-2 1-1 0,2 0 0 16,1-4-1-16,-3 1 2 0,2-1-1 0,-2-1 2 0,2-3-1 0,-2 3 3 15,1-4 2-15,-3 1 3 0,3-1 2 0,0 0 3 0,0-3 3 16,0 0 0-16,-1 0 2 0,0 0 1 0,2-3 0 0,-2-1 1 0,3 1-2 0,-3-3 0 15,2-2-3-15,0 1-1 0,-2-1-4 0,4-2-4 0,-2 1-3 0,-1-1-4 16,0-3-4-16,0 1-3 0,1 0-3 0,-2 1-1 0,2-4-4 16,-2 6 1-16,1-4-1 0,1 1-1 0,-2 2-1 0,0-1 2 15,1 3-1-15,-3-1-1 0,1 1 0 0,-1 1-2 0,1 0-1 0,0 2 0 0,-2 0-2 16,1 2-3-16,-1 0-2 0,0 1-4 0,0 0-4 0,0 2-2 16,0 0-8-16,0 0-5 0,0 0-7 0,0 0-8 0,0 0-7 0,-1 4-9 15,-1-1-11-15,0 0-11 0,-1 0-15 0,2 1-18 0,-1 1-24 0,0 0-30 16,-1 0-46-16,1 0-53 0,-1 1-51 0,0-2-46 0</inkml:trace>
  <inkml:trace contextRef="#ctx0" brushRef="#br0" timeOffset="381158.0368">18588 1472 41 0,'0'-8'128'0,"-1"2"2"0,1 1 3 0,-2 0 4 0,0-2 1 0,2 1 1 0,-1 2-1 16,-1-1 1-16,2 0 0 0,-1 3-3 0,1-1-8 0,-2 0-10 0,0 1-11 16,2 1-13-16,-1-1-13 0,1 2-12 0,0 0-15 0,0 0-19 0,0 0-12 15,0 0-11-15,-2 2-9 0,2-1-8 0,0 2-4 0,0 0-2 16,0 1-2-16,0 3 2 0,0 0 1 0,2 1 1 0,-1 2 2 0,-1 1 3 15,2 2 6-15,0-1 7 0,-2 5 4 0,1 0 3 0,2-1 0 0,-1 2-2 16,0 1-1-16,-1 3-2 0,2-3-3 0,2 2-2 0,-2 1-3 0,0 1-1 16,2-1 0-16,-2 1 0 0,2 0-2 0,-2 1-3 0,3-3 1 15,-1 4-1-15,0-3-2 0,0 2 1 0,-1-3-2 0,1 1 0 0,0 0 0 16,1-3-1-16,-3 1-3 0,2-3-6 0,-2 0-6 0,2-2-8 0,-2 0-5 16,1-4-5-16,0 3-1 0,-3-6 2 0,3 1 0 0,-3-3-2 15,1-1-7-15,-1-1-13 0,1-2-19 0,-2-2-21 0,0 0-19 0,2-3-18 16,-2-2-15-16,1-3-13 0,-1 2-19 0,0-6-17 0,0 0-49 0</inkml:trace>
  <inkml:trace contextRef="#ctx0" brushRef="#br0" timeOffset="381627.0334">18642 1345 60 0,'-2'-12'349'0,"2"1"-96"0,-1-1-58 15,1 3-40-15,0-1-22 0,0 0-15 0,0 4-10 0,0-2-8 0,0 2-12 16,0 0-16-16,0 1-14 0,1 0-13 0,1 0-8 0,-1 0-5 0,3 1-7 15,0 1-6-15,2-2-8 0,-1 3-9 0,2-1-8 0,-3 1-7 0,5-1-3 16,0 1-3-16,-1 1 1 0,0 1 3 0,1 0 1 0,0 1 3 16,-1 1 1-16,2 3 2 0,1 0 3 0,-1 0 4 0,-2 2 6 0,1 0 3 15,-1 3 3-15,0-1 3 0,-2 3 4 0,2 1 5 0,-2 2 3 0,-1 1 3 16,-2 0 3-16,2 2 1 0,-3 0 2 0,-1 2 2 0,1 1 2 0,-2-2-2 16,-2 3-2-16,2-3-1 0,-1 0-1 0,-4 2-1 0,2-1-2 0,-1-2-1 15,1 0-1-15,-2 0-2 0,2-1-2 0,-3-3-3 0,3 1-1 16,-2 0-2-16,2-1 0 0,-2-2 0 0,3 0-1 0,-2-2-1 0,0-1-1 15,0 0-1-15,3-1 0 0,-1-2-3 0,0 0 1 0,1-2 2 0,-1 0 1 16,2 1 0-16,-1-1 2 0,1-4 1 0,0 0 0 0,0 3 0 0,0-3-1 16,1 0 0-16,1 0-2 0,1 0-4 0,0-3-3 0,1 3-4 15,1-4-3-15,3 1-4 0,0 0-4 0,3-1-3 0,-1 1-3 0,3-3-5 16,-1 1-2-16,1 1 1 0,2-1-1 0,0 1-1 0,0 0 0 16,1 1 1-16,2 0 2 0,-4 1 0 0,3 0 1 0,-2 2 0 0,0 0 1 15,0 4 1-15,-1-1 3 0,-1-1 1 0,0 3 2 0,-1 1 0 0,-3 1 2 16,2 1 0-16,-3-1 2 0,0 2 2 0,-3 2 2 0,3-1 3 0,-7 2 3 15,2 0 2-15,-3 0 5 0,-1 1 0 0,-1 1 4 0,-4 0 3 0,1-1 2 16,-1-1 4-16,-4 2 2 0,1-2 0 0,-2 0 3 0,-2 0 3 0,-1-2 1 16,0-1 2-16,-2 0 0 0,0 0 0 0,-1-2-1 0,-1 1 0 15,-1-1-4-15,2 0-5 0,0-2-10 0,-2-1-13 0,1-1-16 0,-1 0-18 16,2-1-21-16,1-1-24 0,1-1-31 0,0-1-34 0,1 1-54 0,3-3-69 16,1-1-75-16,1 1-81 0,1-2-48 0,3 0-35 0</inkml:trace>
  <inkml:trace contextRef="#ctx0" brushRef="#br0" timeOffset="382293.1734">19362 1601 213 0,'2'-3'528'0,"-2"-1"4"0,0 1 4 0,-2 0-100 0,2 0-148 0,-3-1-83 0,2 2-51 0,-3-1-29 0,3 0-19 0,-2 0-12 15,2 2-8-15,-3-1-9 0,3-1-7 0,-1 2-10 0,2-1-11 16,-2 1-11-16,2-1-10 0,-1 1-10 0,1 1-10 0,0 0-9 0,0 0-8 15,0 0-8-15,0 0-5 0,0 0-4 0,0 0-3 0,1 0-2 0,1 1-1 16,1 1-2-16,1-2-1 0,-3 1-1 0,5-1-2 0,-3 3-2 0,4-1 0 16,-1-1 1-16,1 1-1 0,0-1 0 0,-1-1-1 0,3 0-2 15,0 0 0-15,0 0-4 0,-1-1-1 0,4-2-1 0,-2-2-1 0,2 2 3 0,-3-3 2 16,4 1 1-16,-1-3 1 0,-1-1 4 0,0-2 4 0,-1 1 3 16,2-3 4-16,-2 2 5 0,-2-1 1 0,0-1 4 0,-2 1 3 0,-3-5 2 15,0 6 4-15,-1-1 2 0,0 1 4 0,-4-1 3 0,0 0 3 0,-1 2 1 16,0 3-1-16,-2-3-1 0,-2 3 1 0,0 3-1 0,-1-3 1 15,-1 5 2-15,-4-1 2 0,4 2 0 0,-4 1 1 0,0 3 1 0,0-1 1 16,-2 3-1-16,0-1 0 0,-2 5 2 0,2 0-1 0,-1 3 0 0,0 0 0 16,3 3 0-16,-1 0-1 0,0 2 0 0,3-1-1 0,-3 3 0 0,4-1-1 15,2 4-2-15,0-3 1 0,2 2-1 0,1-1 1 0,2 1 0 0,0-1-1 16,3 1 2-16,1-4 0 0,3 3 1 0,0-3 0 0,1 0-1 16,4 0 2-16,-1-2 0 0,2-1-1 0,2 0 0 0,1-2-2 0,3-1-4 15,1-2-5-15,1-2-7 0,3-3-8 0,-1 1-7 0,3-2-4 16,1-3-6-16,0-1-6 0,1-2-3 0,2-2-3 0,0-2-4 0,0-3-3 0,0 0-4 15,-4-2-4-15,0-3 0 0,-1 0 0 0,-2-1 3 0,-1-2 2 16,-1-3 5-16,-4 0 1 0,-2-2 4 0,0 1 5 0,-3-2 5 0,0-2 4 16,-4 2 10-16,0-3 10 0,-2 1 13 0,-3 3 14 0,0-3 11 0,-1 2 11 15,-3 2 11-15,1-1 11 0,-2 2 10 0,1 4 11 0,-5-2 5 0,2 2 6 16,1 2 3-16,-2 4 2 0,0-1-4 0,2 2-6 0,-2 0-8 16,1 1-12-16,0 3-10 0,2-1-12 0,2 4-10 0,-2-2-10 0,2 2-8 15,1 3-8-15,2 0-7 0,0 0-5 0,0 1-3 0,2 4-2 0,1 0-1 16,2 2-1-16,-1 1 1 0,1 2 4 0,4 1 1 0,3-1 5 0,-3 2 4 15,4 2 3-15,-2 1 1 0,4 0-2 0,-2 2 1 0,4-1-2 16,0-1 0-16,-2 5-2 0,1-3-1 0,1 0-2 0,-1 1-1 0,2-2-1 16,-4 3 0-16,2-4 0 0,-3 2-2 0,0-1-2 0,-3 1 2 0,2-3-1 15,-2 1 2-15,-2-2-1 0,-1-2 1 0,-2 2-1 0,0-2 2 0,-2-3 1 16,-3 2 2-16,0-3 3 0,-1 1 4 0,-2-1 2 0,-5-2 2 16,2 1 2-16,-2-2-1 0,-6 2-3 0,1-3-6 0,-3 1-5 0,-3 1-9 15,-1-2-11-15,-1-1-13 0,-3 0-13 0,1-2-17 0,-1 0-19 0,-1 0-26 16,2-4-33-16,0 1-49 0,1 1-60 0,0-5-73 0,4-1-81 0,-1 0-44 15,6-3-25-15</inkml:trace>
  <inkml:trace contextRef="#ctx0" brushRef="#br0" timeOffset="382541.0626">20109 819 346 0,'4'-9'570'0,"-2"1"0"0,1 3-83 0,-1 0-125 0,-1 1-102 0,-1 1-91 0,2 1-56 15,-1 0-38-15,3 2-28 0,-3 2-20 0,1 0-18 0,1 5-17 16,0-1-9-16,0 3-4 0,3 3-2 0,-2 0 3 0,0 8 4 0,1 1 6 16,2 1 8-16,-1 3 9 0,-2 4 5 0,1 1 8 0,-2 2 5 0,2 3 3 0,0 1 4 15,0 0 2-15,2 3 4 0,-2-1-2 0,0 1-2 0,0-1 0 0,0 4-2 16,2-5-3-16,0 2-5 0,-3-3-9 0,5-1-10 0,-5 0-14 16,4-2-15-16,-2-4-17 0,-1-1-21 0,2-3-22 0,-1 0-21 0,1-4-27 15,0-1-16-15,-2-3-16 0,0-3-22 0,-1-1-29 0,1-4-28 16,1-2-28-16,-3 0-32 0,1-4-32 0,0-1-33 0,-2-6-29 0</inkml:trace>
  <inkml:trace contextRef="#ctx0" brushRef="#br0" timeOffset="382657.8645">20298 1444 124 0,'-6'-23'422'0,"1"4"-28"15,2 0-44-15,-2 0-45 0,2 1-48 0,0 4-37 0,0-1-37 0,1-1-31 16,0 0-30-16,2 2-23 0,0 3-22 0,4-1-15 0,-3-1-16 16,4 4-11-16,3-4-10 0,3 3-15 0,0-1-18 0,5 1-20 0,3 0-22 15,1 1-25-15,6-1-26 0,-1 0-30 0,5-2-32 0,5 6-48 0,-1-3-59 16,1 0-77-16,3 0-83 0,1 1-49 0,-2-1-29 0</inkml:trace>
  <inkml:trace contextRef="#ctx0" brushRef="#br0" timeOffset="383074.7794">18937 2491 244 0,'-8'-2'525'0,"2"1"4"0,1-1-77 0,1 0-117 0,0 2-92 0,4-3-80 0,0 1-52 0,2 1-39 16,4-2-21-16,4-1-9 0,-1 2-8 0,7-3-6 0,6-1-7 0,3-1-8 15,10-2-12-15,5-2-15 0,7-1-21 0,8-1-25 0,10-4-27 16,8 1-25-16,9-4-43 0,8-1-48 0,10-1-82 0,7-3-96 0,4 1-64 16,5-1-47-16,2-1-26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2:40:07.799"/>
    </inkml:context>
    <inkml:brush xml:id="br0">
      <inkml:brushProperty name="width" value="0.05292" units="cm"/>
      <inkml:brushProperty name="height" value="0.05292" units="cm"/>
      <inkml:brushProperty name="color" value="#FF0000"/>
    </inkml:brush>
  </inkml:definitions>
  <inkml:trace contextRef="#ctx0" brushRef="#br0">16775 13196 255 0,'-2'-7'566'0,"0"-1"12"0,-2 3 13 0,3-3-72 0,-1 2-109 0,0 0-86 0,-1 2-73 0,2-2-45 0,-1 2-32 0,0-1-16 0,-1-2-12 0,3 3-7 0,-1 1-5 0,1-2-8 16,-2 3-11-16,2-1-14 0,0 1-13 0,0-1-15 0,0 3-13 16,0 0-14-16,0 0-11 0,0 0-11 0,0 0-9 0,0 0-8 15,2 0-7-15,-2 0-2 0,1 0-1 0,2 0 2 0,2 0 2 0,0 0 3 16,2 0 1-16,3 0 3 0,1 0 2 0,5 0 3 0,0-2-1 0,6 1 0 16,2 0 1-16,2-2-2 0,4 1-1 0,2-2-3 0,5-1-6 15,1-1-5-15,1 2-7 0,2-4-4 0,2 1-8 0,1 0-5 16,-1-1-7-16,0 1-5 0,-1-3-5 0,-1 3-1 0,0-1 1 0,-3 1 0 15,-3-1 1-15,0 1 1 0,-3 1 0 0,-6 0 3 0,1 0 0 0,-5 1 2 16,-3 3 0-16,-1-3 1 0,-5 2 1 0,-3-1 1 0,-2 1 1 16,-3 2 0-16,-2-3-2 0,-4 4-1 0,-3 0 2 0,-2-2 2 0,-5 1 0 15,-2 1 1-15,-4 0 2 0,-4 1 1 0,-1 1 1 0,-4-2 0 16,-4 4-2-16,-4 0 2 0,-1 1-1 0,-1 2 2 0,-5-2 2 16,2 2 0-16,-4 0 0 0,-3 0-1 0,2 1-1 0,-2-1 1 0,0 2-1 15,0 0 2-15,5 0 3 0,-3 0 1 0,4-2 3 0,2 1 4 16,3 0 1-16,1-1 2 0,5-1 2 0,-1 1 1 0,5 0 1 0,3-1 4 15,0-2 1-15,6 2 3 0,0-2 3 0,2-1 3 0,2 1 2 16,4-1 2-16,-1-1 3 0,3-2 1 0,0 3 0 0,5-3 2 16,-1 2 1-16,2-2 1 0,2 0 0 0,1 0 2 0,4 0-2 0,0-2-1 15,2 2-1-15,4-3-3 0,1 3 0 0,3-4-1 0,1 1 0 16,4 1-1-16,0-1 0 0,1-2 0 0,0 0-2 0,2 2 0 0,2-1-2 16,-2 1 0-16,0 0-3 0,-4-1 1 0,3 2-3 0,-4-1 0 15,1 1-3-15,-4-1-4 0,1 2 0 0,-6 1-4 0,0-2-5 0,-2 1 0 16,-3 1 1-16,-2 0-1 0,-4 0 2 0,-1 1 0 0,-4 1-1 15,-3-1 1-15,-4 2 0 0,-3 2 0 0,-5-3 1 0,-2 5-1 16,-6-4 2-16,1 4 2 0,-8-1 2 0,1 1-1 0,-3-3-1 0,-2 1-4 16,3-2 0-16,-3 2 2 0,0-1 2 0,2-1 5 0,1-2 7 15,2 0 5-15,1 0 7 0,4-1 4 0,1 0 6 0,5-1 3 0,1 0 3 16,4 1-4-16,4-1-4 0,1-2-8 0,6 1-8 0,1 0-11 16,5-1-12-16,3 1-13 0,5-3-14 0,4 2-21 0,3-1-24 0,5 1-29 15,5-2-30-15,5 0-49 0,5-2-61 0,3 4-80 0,6-2-92 16,1 1-62-16,4-1-42 0,-2 2-20 0,5-1-7 0</inkml:trace>
  <inkml:trace contextRef="#ctx0" brushRef="#br0" timeOffset="1570.7621">21188 13329 187 0,'-1'0'396'0,"-3"0"-47"0,1 0-62 0,1 0-55 0,2 0-49 0,0 0-32 0,0 0-25 0,0 0-11 0,0 0-7 0,0 0-5 0,0 0 0 0,0 0-4 0,0 0-5 0,0 0-6 0,0 0-6 15,0 0-9-15,0 0-9 0,0 0-6 0,0 0-8 0,0 0-3 16,0 0-4-16,0 0-3 0,0 0-4 0,0 0-3 0,0 0-1 0,0 0-5 16,0 0-4-16,0 0-2 0,0 0-6 0,0 1-2 0,0-1-4 15,0 1-2-15,0 1-2 0,0-2-1 0,2 1-3 0,-2 1 0 16,3-2 0-16,-3 2 1 0,4-1 0 0,-3-1 3 0,4 2 1 0,0 0 0 15,2-2 1-15,1 3-1 0,0-3-2 0,6 2-6 0,-2-2-7 0,2 2-11 16,3-1-14-16,2-1-16 0,0 0-17 0,3 0-24 0,3 0-30 16,1 0-44-16,2-3-54 0,-1 1-79 0,5 2-91 0,4-3-58 15,-1 1-48-15,1-1-21 0</inkml:trace>
  <inkml:trace contextRef="#ctx0" brushRef="#br0" timeOffset="1915.6131">22431 13396 72 0,'1'2'102'0,"-1"-2"3"0,0 0 0 16,2 1 1-16,-1 1 0 0,-1-2-2 0,2 1-2 0,0-1-6 0,-1 0-4 16,1 0-9-16,1 0-8 0,1 0-7 0,-1 0-9 0,2 0-7 15,0-1-8-15,2 1-8 0,-1-2-7 0,2 1-7 0,0 1-8 16,1-3-7-16,2 1-9 0,0 0-10 0,0 1-8 0,3-2-11 15,-1 2-9-15,1-1-8 0,1-1-11 0,0 2-11 0,-2-2-11 0,3-1-12 16,-2 2-10-16,2 1-11 0,-2-1-7 0,2-1-6 0,-2 1-3 16,-1 1-1-16,1-3 0 0,-1 4 3 0</inkml:trace>
  <inkml:trace contextRef="#ctx0" brushRef="#br0" timeOffset="6989.0708">21098 14101 285 0,'-3'0'278'0,"0"-1"-52"0,-1 1-39 0,1-2-34 0,-1 2-19 0,2 0-13 0,-1 0-6 15,2 0-3-15,1 0-2 0,0 0 2 0,0 0 1 0,0 0-2 16,0 0-3-16,0 0-4 0,0 0-5 0,0 0-5 0,0 0-5 15,0 0-5-15,0 0-3 0,0 0-3 0,0 0-4 0,0 0-2 0,0 0-3 16,0 0-3-16,0 0-3 0,0 0-3 0,0 0-4 0,0 0-2 16,0 0-3-16,0 0-5 0,0 0-2 0,0 0-3 0,0 0-2 15,0 0-3-15,0 2-3 0,0-2-3 0,1 1-3 0,1-1-4 0,-1 0-4 16,4 0-3-16,-1 0-5 0,1 0-3 0,2-1-3 0,1-1-4 16,2 2-3-16,3-2-5 0,3-1-4 0,0 1-5 0,4 0-4 0,0 1-4 15,3-1-2-15,2-1-3 0,2 1-1 0,2 1-2 0,1 0-2 16,1-2-2-16,-1 3-2 0,4-2-2 0,-1 1-2 0,0 1 0 0,0 0 0 15,2 0 0-15,-1 0 0 0,1 0 1 0,-1 0 0 0,-1 0 1 16,0 0 1-16,0 1 2 0,-3 1 1 0,2-2 1 0,0 1 4 16,-4 1 3-16,0-2 2 0,1 1 3 0,-2 0 3 0,-4-1 3 0,0 2 4 15,0-2 4-15,-4 0 2 0,0 0 4 0,-1 0 4 0,-1 0 4 16,-4 0 6-16,0 0 3 0,-3 1 6 0,0-1 4 0,-2 0 5 0,-1 0 4 16,0 0 4-16,-2 0 4 0,0 0 1 0,-4 0 4 0,2 0 3 15,1 0-2-15,-4 0 0 0,0 0-2 0,0 0-3 0,0 0-5 16,0 0-4-16,0 0-6 0,-4 0-6 0,1 0-4 0,2-1-5 0,-4 1-4 15,-2 0-6-15,-2 0-5 0,1 0-7 0,-5 0-7 0,1 0-7 16,-3 0-6-16,-2 0-6 0,1 1-6 0,-3 1-3 0,-3-2-5 0,2 3-4 16,-6-1-4-16,3-2-2 0,-2 5-4 0,-2-5-3 0,3 4 1 15,-5-1-1-15,2-1 2 0,1 1 3 0,-3 1 6 0,2-3 3 16,-1 3 5-16,0-1 4 0,1-1 5 0,0 1 4 0,1-1 4 0,1 1 4 16,1-2 6-16,-1 1 4 0,2-1 5 0,2 2 4 0,-1-3 6 0,1 2 5 15,4-1 4-15,-4-1 5 0,5 1 4 0,-3-1 4 0,4 0 5 16,0 0 2-16,0 0 2 0,2 0 1 0,2 0 3 0,-5 0 1 15,6-1 2-15,-2 1 0 0,4-1 1 0,0-1-1 0,-2 2 0 0,3 0-2 16,0 0-2-16,3-1-1 0,0 1-3 0,1-2-1 0,0 2-1 16,1 0-2-16,0 0 1 0,2 0-2 0,0 0-2 0,0 0-3 0,0 0-1 15,0 0-4-15,2 0-1 0,2 0-3 0,0 0-3 0,1-1 0 16,3-1-3-16,1 2 0 0,4-1-3 0,-1 1-3 0,3-2-2 16,1 1 0-16,5 1 2 0,-1-2 0 0,-1 2 1 0,6 0 1 15,-1-3 1-15,1 3 1 0,0 0 2 0,1 0 0 0,-1 0 0 0,2 0 3 16,2 0 1-16,-4 0 1 0,2 0 1 0,-2 0 0 0,-1 0-1 0,0-2-1 15,1 2 0-15,-3 0 0 0,0 0 0 0,-5-2-1 0,2 1 1 16,-3 1 1-16,1-2 1 0,-4 0 3 0,0 2 5 0,-4-1 4 0,-1 1 3 16,0-2 3-16,-2 0 3 0,-1 2-1 0,-2 0-1 0,-1-3-2 15,-1 3-3-15,-1 0-1 0,-1-2-3 0,-2 0-3 0,-1 1-5 16,0-1-12-16,-4 0-16 0,0 2-18 0,0 0-19 0,-2 0-24 16,0 0-25-16,0 0-33 0,-2 0-40 0,4 2-78 0,-2 0-99 0,2 1-71 15,0-1-56-15,0 1-28 0,4 2-16 0</inkml:trace>
  <inkml:trace contextRef="#ctx0" brushRef="#br0" timeOffset="7748.8439">22895 14171 23 0,'-1'-1'420'0,"-1"1"-38"0,2 0-53 0,0 0-65 0,0 0-70 0,0 0-47 0,0 0-33 0,0 0-21 0,0 0-15 16,0 0-10-16,2 0-8 0,-1 0-9 0,3 0-10 0,1 0-8 15,-1 0-11-15,1 0-8 0,3 0-9 0,-2 0-6 0,3 0-4 16,-1 0-4-16,0 1-4 0,5 1-1 0,-4-2-3 0,2 2-3 0,0-1-5 15,2-1-6-15,-2 2-6 0,2-2-8 0,0 2-6 0,0-2-9 16,-1 0-5-16,1 3-6 0,1-3-3 0,-3 0-2 0,3 2 1 0,-5 0 2 16,4-2 4-16,-2 1 9 0,-1-1 12 0,-2 0 13 0,2 0 17 15,-3 0 15-15,-1 0 15 0,-2 0 10 0,0-1 6 0,-1 1 5 16,-1-2 7-16,-2 2 4 0,-2-2 3 0,-2-1 4 0,1 3 0 0,-4-2 0 16,1-1-4-16,-7-1-5 0,4 1-8 0,-4 1-7 0,-3 0-6 15,2-1-3-15,-3 1 0 0,-4 1 0 0,2-1-2 0,-1 0-1 0,-2 0 0 16,2 1 0-16,-2 1-1 0,5-2 1 0,-4 2-3 0,4 0 0 15,1 0-3-15,2 0-2 0,1 0 1 0,3 2 1 0,1-2 1 0,3 1 3 16,3 1 3-16,-1 0-1 0,4 0 1 0,2 1-4 0,1 0-3 16,4-1-5-16,3 2-8 0,0-1-1 0,3 0-4 0,3-1-4 15,1 0-1-15,4-2-4 0,1 3-4 0,1-3-5 0,0 0-4 0,0 0-4 16,3 0-2-16,-1 0 1 0,-3 0 3 0,0 0 7 0,0-3 7 16,-1 1 6-16,-4 0 4 0,-1-1 1 0,-3 0 1 0,-4-1-5 0,0 2-10 15,-5-3-24-15,-3 2-34 0,-2-2-82 0,-6 0-106 0,-3 0-70 16,-7 1-50-16,-1-2-29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2:36:56.723"/>
    </inkml:context>
    <inkml:brush xml:id="br0">
      <inkml:brushProperty name="width" value="0.05292" units="cm"/>
      <inkml:brushProperty name="height" value="0.05292" units="cm"/>
      <inkml:brushProperty name="color" value="#FF0000"/>
    </inkml:brush>
  </inkml:definitions>
  <inkml:trace contextRef="#ctx0" brushRef="#br0">2751 490 317 0,'0'-7'514'0,"-1"0"-16"0,-1-3-31 0,-2 4-88 0,2-1-114 16,1 0-63-16,-3 2-36 0,1-1-19 0,0 1-9 0,1 1-4 16,-1 0-2-16,0-1-7 0,0 3-12 0,-2-3-11 0,4 3-14 0,-1-1-11 15,-1 1-12-15,1 1-12 0,-1 1-11 0,1 0-10 0,1 0-7 16,-1 0-7-16,-1 3-7 0,-2 0-5 0,2 4-3 0,-5-2-2 0,2 2 1 16,-2 2-1-16,-3 3-1 0,2 1 2 0,-1 3 1 0,-2 2 2 15,-1 0-1-15,3 0 1 0,-2 6-1 0,1-2 0 0,-1 1-2 0,3 0-2 16,-1 1-2-16,2-1-1 0,1 1-1 0,-1 0 1 0,3 0 0 15,2 0 2-15,0 0 1 0,1-3 2 0,2-1 3 0,0 4 1 0,3-4 0 0,-1-1 2 16,3-2 1-16,0 2-1 0,1-2-2 0,3-3-2 0,-1 0 0 16,2-1-3-16,2 0-4 0,1-4 0 0,-1-1-3 0,1 0-4 0,3-2-4 15,0-3-5-15,1-2-4 0,-1-1-3 0,3-1-4 0,-1-2-2 0,0-2-1 16,1-4-1-16,0 1 0 0,0-1 1 0,0-6 2 0,0 0 1 16,0 1 0-16,-1-3 6 0,-1-4 2 0,-3 0 5 0,0 0 6 0,-1-3 3 15,-2-1 5-15,-3 0 3 0,-2 0 3 0,-1-2 3 0,-2 1 2 16,-3-1 3-16,0-1 5 0,-3 1 2 0,-2 2 0 0,-3-1 0 0,-2 2-1 15,0 2-2-15,-3-1 1 0,-1 2-1 0,0 2 0 0,-2 0 0 16,0 3 0-16,-3 1-3 0,2 2-2 0,1 1-3 0,-3 2-7 0,3 0-2 16,-1 0-3-16,1 7 0 0,-3 0-3 0,5 1-1 0,-2 2-3 15,0 2 1-15,2 4 0 0,-1 0 0 0,0 3-1 0,4 3 1 16,-3 1 0-16,4 2 1 0,-3 2 0 0,3 2-2 0,0 4 1 16,2-2 1-16,0 2-1 0,2 1 0 0,1 2-2 0,0-2-1 0,4 4-2 15,-1-5-1-15,2 2-1 0,2-1-1 0,-1 1 1 0,2-4 0 0,1 1 1 16,-1-2 0-16,3-2 1 0,0-3 3 0,-1 2-1 0,0 0 3 0,1-6 2 15,1-1 2-15,0-1 4 0,-2-1 4 0,3-1 1 0,-3-1 3 0,1-3 0 16,2 1 3-16,0-1 1 0,0-3 3 0,0 0 2 0,3 0 3 0,-3-3 1 16,3 1 2-16,1-1 2 0,0-2 0 0,0 2 1 0,-1-4-1 15,2 4 1-15,-1-2-1 0,0 1 0 0,0-1-2 0,-1 1-1 0,-1-1-3 16,-2 3-3-16,3-1-2 0,-3-1-2 0,0 3-2 0,-1 1-2 16,1 0-3-16,-3 0-2 0,2 0-1 0,-1 1 0 0,2 1-2 0,-2 0 0 15,-1 1 1-15,3-1 0 0,-1 1 0 0,0 0 1 0,1 0 2 16,0 0 1-16,-1 2-1 0,0-3 0 0,1 2 0 0,0-1 1 0,1-3 0 15,-1 3 1-15,0 1-3 0,0-3-1 0,1 1-3 0,1-2-1 0,0 0-3 16,0 0-2-16,-2 0-3 0,2-3 1 0,2 2-2 0,-2-2 0 0,1 0-2 16,0-4 1-16,2 3 1 0,-1-2 1 0,-2-2 3 0,-1 2 1 15,4-1 5-15,-5-3 3 0,0 3 4 0,0-3 4 0,1 0 4 16,-3 3 6-16,-1 0 6 0,0 0 9 0,-2 0 5 0,-1 0 6 0,-2 4 5 16,2-4 5-16,-2 4 3 0,0-1 3 0,-2 1-1 0,2 1 0 15,-2 0-4-15,2 1-5 0,-3 1-5 0,3 0-8 0,-1 0-7 16,-1 1-7-16,0 1-8 0,1 0-6 0,-1 1-6 0,-1 1-6 0,1 1-5 15,1 0-3-15,-1 3-2 0,2 1-1 0,-2-2 2 0,1 4 2 0,1-1 3 16,0 3 4-16,0-1 3 0,0 0 4 0,3-2 0 0,-1 3 1 0,1-2 1 16,2 1 1-16,-2 0-1 0,3-2 0 0,0 1-2 0,-1-2-1 15,0 1-2-15,1-2-1 0,2-1-2 0,0 2-3 0,0-2-2 0,-2-2-2 16,1-1-3-16,2 1-2 0,-1-2-1 0,-2 1-1 0,1-1-1 0,2-3 0 16,-3 0 0-16,1 0 3 0,1-3 0 0,-2-1 2 0,2 1-1 0,-2-2 2 0,-1 0 0 15,1-2 3-15,2-3 3 0,-2 1 1 0,1-1 3 0,-2-2 4 16,-1 0 4-16,1 0 3 0,1-2 5 0,-3-2 7 0,2 4 6 15,-3-2 8-15,1 0 7 0,0-1 10 0,-1 2 7 0,1-1 7 0,-3 4 7 16,2 0 6-16,-1 1 4 0,-1 0 5 0,0 2 1 0,0-1 0 16,0 1-4-16,0 2-4 0,0 2-8 0,-1 0-8 0,1-1-11 0,0 3-11 15,0 0-11-15,0 1-12 0,0 0-8 0,0 0-7 0,0 0-9 16,0 1-5-16,0 2-4 0,1 2-4 0,-1-2-1 0,2 4 0 0,-2 1-1 16,3 1 1-16,-2 1 2 0,1-2 5 0,1 2 3 0,-1 2 5 15,-1-1 3-15,1 4 1 0,-2-1-1 0,1-1-1 0,1 0-6 0,-2 1-9 16,2-3-11-16,-1 4-12 0,1-6-13 0,-2 3-12 0,3-4-14 0,-1 0-14 15,-1-1-16-15,1-2-17 0,2 1-22 0,-2-3-24 0,1 1-20 0,-1-1-19 16,1-1-15-16,0-1-14 0,0 1-20 0,2-2-21 0,-2-2-27 0,3 1-30 16,1-3-20-16,-1 0-17 0,2 0-3 0,1-4 3 0,-1 1 23 15,2-2 33-15</inkml:trace>
  <inkml:trace contextRef="#ctx0" brushRef="#br0" timeOffset="161.4058">3578 851 131 0,'5'-10'299'0,"1"0"42"0,-1 4 35 0,1-2 18 0,-3 1 9 0,-1 0-18 0,1 4-28 0,-3 0-28 0,0-1-28 0,0 3-23 0,0-1-24 0,0 2-23 0,0 0-25 16,0 0-26-16,0 0-26 0,-2 0-24 0,1 0-21 0,1 2-20 15,-2-1-19-15,2 3-16 0,-1-1-16 0,-1 0-11 0,2 4-10 0,0-3-6 16,0 3-5-16,0 0-3 0,2 3-1 0,-1 0-2 0,-1 0-3 16,2 0-6-16,-1 0-10 0,1 1-12 0,1 0-14 0,-1-1-17 0,0 1-16 15,-1-2-20-15,2 1-21 0,-1-3-26 0,0-1-29 0,-1 2-32 0,-1 0-33 16,2-2-40-16,2 0-43 0,-2-2-65 0,-1 0-75 0,1 1-55 0,-1-3-48 16,-1-2-21-16,0 0-9 0</inkml:trace>
  <inkml:trace contextRef="#ctx0" brushRef="#br0" timeOffset="300.2409">3662 603 292 0,'-5'-5'524'0,"2"2"-8"0,2 0-10 0,-1 2-116 16,0-1-166-16,2 2-117 0,0 0-92 0,0 3-67 0,0 0-53 0,2 0-57 16,0 2-61-16,1 1-80 0,1 1-91 0,-1 0-54 0,2 3-34 15</inkml:trace>
  <inkml:trace contextRef="#ctx0" brushRef="#br0" timeOffset="916.369">3942 882 199 0,'-2'-4'530'0,"0"1"3"0,-1 0 5 0,3-2-101 0,-1-2-151 0,1 3-93 16,0-1-60-16,0 2-30 0,1-4-16 0,-1 2-6 0,2 0-2 15,-1 0-5-15,1 0-6 0,1 1-5 0,0-2-7 0,1 2-4 0,-1-1-4 16,0 3-4-16,3-3-5 0,-3 2-1 0,0-1-4 0,-1-1 0 16,1 2-1-16,0 1 2 0,-1 0 3 0,1-1 5 0,-3-1 6 15,2 3 5-15,-2-1 7 0,0-1 5 0,-2 3 6 0,2-2 6 16,-1 1 4-16,-1 1 0 0,-1 0 0 0,1 0-3 0,-1 0-6 0,1 0-6 16,-1 0-8-16,-3 0-6 0,3 0-7 0,-2 0-8 0,-1 0-7 0,1 0-9 15,0 0-7-15,-4 0-8 0,3 1-12 0,-2 1-5 16,-2 1-6-16,-1 2-2 0,2 0-2 0,-1-1 0 0,-4 1 1 0,4 2 0 15,-2 1 1-15,2 0 1 0,-1 3 2 0,0-2 2 0,3 4 1 0,0 1 3 16,0-2 1-16,-1 1 2 0,4 1 1 0,2-2 3 0,-2 5 1 0,4-5 2 16,-1 3 0-16,2-2-2 0,2-1-1 0,-1 1-3 0,4 0 0 0,0-4-6 15,1 3-4-15,3-2-6 0,-2-3-4 0,2 2-9 0,1-1-8 0,2-3-7 16,0 0-11-16,0 0-10 0,1-3-10 0,1 1-10 0,0-3-7 0,2 0-10 16,0-3-9-16,0-1-7 0,-2-1-6 0,3 0-4 0,-1-1-4 0,0-2-3 15,0-2-3-15,-1 0-3 0,0 0-3 0,-1-4-1 0,0-1 0 0,-1 0 2 16,-2 1 0-16,0-1 4 0,-2-4 7 0,-1-1 10 0,2 3 12 15,-4-1 16-15,2 1 19 0,-3-6 23 0,-2 6 24 0,0-1 24 16,0 2 26-16,-1-2 23 0,0 1 20 0,-2 2 24 0,0 1 19 0,-2-1 21 16,2 1 20-16,-3 1 12 0,1 2 12 0,1 0 4 0,-3 2 2 15,1 0 0-15,0 1-6 0,1-1-3 0,0 1-8 0,0 5-6 0,-1-4-8 16,1 5-12-16,2-1-10 0,-1 0-14 0,-1 1-17 0,2 1-14 16,0 1-11-16,0 0-12 0,0 0-11 0,0 3-11 0,0 1-8 0,0 0-8 15,2 3-8-15,-1 0-3 0,-1 2-4 0,2 2-1 0,1 1-2 16,-1 1 3-16,0 2 2 0,0 0 0 0,1 2-1 0,-3-1 0 15,2 2-1-15,-1-1 1 0,-1 3 1 0,0 0 0 0,0-2-2 0,0 2-6 16,0 0-6-16,-1-1-10 0,-1-1-9 0,2-3-10 0,-1 5-9 0,-1-5-13 16,2-1-15-16,-2-2-17 0,2-1-18 0,0-1-19 0,2-1-16 0,-2 0-15 0,3-4-14 15,-1 2-20-15,1-5-22 0,0-1-28 0,2-1-28 0,0-1-21 16,2-3-18-16,0-3-2 0,1-1 2 0,2-1 17 0,0-1 21 0,1-2 34 16,-1-2 38-16</inkml:trace>
  <inkml:trace contextRef="#ctx0" brushRef="#br0" timeOffset="1151.0835">4312 841 34 0,'9'-13'207'0,"0"-1"38"0,-1 2 29 0,-3 0 20 0,0 2 13 0,0-1-2 0,1 3-9 0,-5 0-15 0,1 5-20 15,-2-2-22-15,0 1-23 0,-2 1-24 0,1 1-27 0,-1 1-20 16,-2 1-20-16,-1 0-19 0,2 0-22 0,-2 1-17 0,0 2-17 16,0 2-14-16,-4-1-13 0,1 1-11 0,-2 3-7 0,0 2-7 15,-1-1-1-15,-1 1-1 0,0 1-1 0,1-1-1 0,-2 0 2 0,2 3-1 16,0-3 0-16,2 1 0 0,1-1 1 0,1 0-1 0,2-2 1 0,2 1-1 16,0-1 1-16,1-2 0 0,-2 1 2 0,4-1 0 0,4 1 1 0,-2-2 0 0,0 2 1 15,1-2 1-15,2 2 1 0,-1-4 0 0,3 4 2 0,0-3-1 16,1 2 2-16,2 0 0 0,1-1 2 0,0 2 0 0,0-1-1 0,2 1 2 15,-2 0 0-15,2 0 0 0,-1 0-1 0,-1-1-2 0,2 2 0 0,-2 1-4 16,-1 0-5-16,2 0-8 0,-2 1-8 0,-1 0-11 0,0 0-14 0,1 2-16 16,-2 0-17-16,-1 0-21 0,0 0-21 0,-2 2-26 0,1-1-29 0,-1 1-43 15,0-2-51-15,-2 0-70 0,1 1-77 0,0-1-52 0,-3-1-38 0,1-1-17 0</inkml:trace>
  <inkml:trace contextRef="#ctx0" brushRef="#br0" timeOffset="1516.1121">4909 660 581 0,'-12'-8'607'0,"0"-1"-4"0,1 1-15 0,-1 3-20 0,0-2-136 15,0 0-193-15,1 2-108 0,0 0-62 0,0 2-32 0,0 0-13 16,1-1-6-16,-1 3-3 0,3-2 0 0,0 3-3 0,-1 0 0 0,3 0-1 15,-1 3-1-15,2-2 0 0,0 3-3 0,2-1-5 0,-3 4-3 16,3 1-2-16,0 0-3 0,-2-1-2 0,4 2-1 0,-1 1 1 0,2-1 0 16,0 1 0-16,0 3 1 0,3-1-2 0,0 0 0 0,2 2-2 15,-2-3 0-15,3 1-1 0,1-1-2 0,-1 4 0 0,2-3-1 16,-1 0 2-16,3 0-2 0,-2-2-1 0,-1 1 2 0,2-1-1 0,-1 0 3 16,0 0 0-16,-2-1 3 0,2-1 1 0,-2-1 3 0,-1 0 1 15,0-1 2-15,-2-1 3 0,1-2 0 0,0 4 3 0,-1-4 1 0,-3 2 3 0,2 0 0 16,-2-2 0-16,0-1 0 0,-2 0 0 0,2 1 1 0,-3-1 0 0,-1-2 0 15,0 5 1-15,1-5 0 0,-2 2 1 0,-1-2-1 0,-1 1-1 0,-2-1-4 16,0 2-8-16,-1-2-9 0,1 0-9 0,-1 0-15 0,2 0-17 0,-3-2-17 16,3 2-17-16,0-1-23 0,2-1-21 0,-2 0-38 0,2-1-46 0,1-1-57 15,2 1-67-15,1-2-71 0,1-2-77 0,1 1-37 0,1-1-17 16</inkml:trace>
  <inkml:trace contextRef="#ctx0" brushRef="#br0" timeOffset="2269.2961">5027 746 264 0,'2'0'582'0,"-2"0"9"0,0 0 10 0,0 0-76 16,0 0-116-16,0 2-99 0,-2 0-86 0,1-1-51 0,-2 1-33 15,0-2-19-15,1 3-9 0,-1 0-12 0,0-1-10 0,1 1-12 16,-1 2-12-16,1-1-10 0,-1 1-10 0,2 2-11 0,-3 0-10 0,3 1-8 16,-2-1-8-16,0 0-2 0,1 4-3 0,1-2-1 15,-1 1 1-15,2 2-1 0,0 0 1 0,0-2-3 0,0 3-2 0,0-1-5 0,2-2-5 16,-1 0-7-16,2 0-7 0,2-1-7 0,-2-1-4 0,0-1-9 15,2-1-9-15,0-2-10 0,1 0-11 0,-1 0-8 0,1-3-6 0,0 1-3 16,1-2-1-16,1-2 3 0,-1 1 6 0,1-4 6 0,-1 1 7 0,1-2 10 16,-1-1 7-16,-2 1 10 0,2-3 11 0,-2-1 14 0,-1-2 13 15,1-1 12-15,-2 4 10 0,-2-3 8 0,1 0 12 0,-2 0 8 0,-2 2 7 16,1-3 5-16,-3 1 4 0,0 2 1 0,-2 0-2 16,3 0 0-16,-2 2-3 0,0 1-4 0,-1 0-4 0,1 0-4 0,-1 3-4 15,1 0-7-15,0 1-8 0,0 0-8 0,0 1-7 0,1 2-7 16,-1 0-6-16,2 2-3 0,-2 1-2 0,2 0-1 0,0 1 0 0,0 2 0 15,0 1 0-15,0 0-1 0,3 3 0 0,0-3 0 0,0 1-1 16,0 1-1-16,3 2-1 0,1-2-1 0,0 0 2 0,-1-1-1 16,3 1-1-16,-1-1 1 0,0 0-2 0,2-2-2 0,0 1-2 0,-1-1 0 15,2-1-1-15,0-2-1 0,-2 0 2 0,2-3 2 0,0 3 0 0,0-3 2 16,0-3 1-16,0 3 2 0,0-3 1 0,1 0 3 16,2-2 2-16,-3-1 4 0,3-1 3 0,0 0 3 0,-1-1 4 0,2-3 2 15,-4 3 3-15,2-5 4 0,-1 3 5 0,-1-1 5 0,-1 2 5 16,-1 1 5-16,-1-1 4 0,-1-1 7 0,1 3 5 0,-2-1 2 15,-1 1 2-15,-2 4 0 0,1-4 0 0,-1 5-3 0,0-1-5 0,0 1-5 16,-1 1-7-16,1 1-8 0,0 0-5 0,0 1-7 0,-2 1-7 16,2 1-7-16,0-1-7 0,0 5-5 0,0 0-3 0,0 1-2 15,0 1-2-15,2-1 2 0,-2 4 0 0,3-1 2 0,0 1 1 16,-1-1-2-16,1 2-1 0,2-1-6 0,-1 0-4 0,1-2-9 0,0 3-7 16,1-3-9-16,1 0-7 0,2 2-9 0,-3-5-10 0,2 3-7 0,0-5-5 0,0 1-6 15,0-2-3-15,3 1-5 0,-2-4-1 0,1-1 0 0,0 0 2 16,2-1 7-16,-2-4 10 0,1 0 10 0,1-3 11 0,-1-1 10 0,1-1 11 15,0-3 9-15,-2-1 11 0,2 0 7 0,-2-1 8 0,-1-4 7 16,2-1 8-16,-3 2 6 0,3-2 8 0,-4-4 3 0,2 2 3 16,-1 0 7-16,-2-2 7 0,1 1 7 0,-1 0 10 0,-3 2 9 15,0 0 7-15,0 3 11 0,-3 0 8 0,0 2 10 0,0 1 8 0,0 0 2 16,-1 6 2-16,-1 0-2 0,1 1-3 0,-1 1-10 0,0 2-11 16,1 0-10-16,-2 3-11 0,1 2-11 0,1 0-8 0,1 2-13 15,-3 3-11-15,1 2-9 0,0-1-9 0,1 5-4 0,-1 3-4 16,1-1-2-16,-1 2 1 0,2 3 1 0,-2 0 2 0,2 3 1 15,0 1-2-15,0 0-4 0,0-1-6 0,2 3-10 0,-2-1-11 0,2-2-13 16,-1 4-13-16,-1-3-14 0,2-1-15 0,-1 0-16 0,-1 0-18 0,2-1-21 16,-2-2-22-16,2-2-21 0,-1 0-22 0,1-2-19 0,-2-2-19 15,1 0-26-15,1-3-28 0,2-1-26 0,-2-3-22 0,0 0-17 0,1-3-13 16,0-2-2-16,0-4 2 0</inkml:trace>
  <inkml:trace contextRef="#ctx0" brushRef="#br0" timeOffset="2381.5852">5658 838 73 0,'6'-17'357'0,"1"1"32"0,-1 1 11 0,2-2 3 0,1 0-26 0,-1 3-40 0,2 0-44 0,1 1-47 15,0 1-38-15,0 0-33 0,3-1-29 0,-1 4-22 0,3 0-24 16,-2-2-23-16,5 4-29 0,-3-2-36 0,1 2-41 0,1 0-46 16,-1-1-61-16,3 0-68 0,-5 5-108 0,2-2-123 0,-1-1-75 15,-2 3-47-15,-1 0-23 0,-5 2-13 0</inkml:trace>
  <inkml:trace contextRef="#ctx0" brushRef="#br0" timeOffset="2999.1094">2211 1373 433 0,'3'-4'504'0,"0"-1"-3"0,0 1-1 0,1 0-100 0,-1 1-145 0,0 0-90 0,3-2-58 0,-3 2-27 16,2-1-12-16,-2 1-2 0,2-2 0 0,0 2 3 0,1-1 4 0,0-1 3 16,-1 2 3-16,3-2 2 0,-1 3 2 0,2 0-1 0,0-1-4 0,3 1-5 15,0-1-5-15,2 1-6 0,3 0-6 0,1-1-3 0,4 1-2 16,0 1 1-16,5-2-1 0,3 3 1 0,3-1-1 0,2-2 2 0,5 3 0 0,5 0-1 15,1-3-4-15,6 3-4 0,5-3-6 0,5 1-5 0,3 0-7 0,3 1-8 16,6-2-9-16,2 2-2 0,6-1 2 0,3-1 0 0,2 2-2 0,5-1-1 16,3 1-4-16,3-1-2 0,7 0-2 0,3 1-2 0,4 0-4 0,-1 0 2 15,3-1 4-15,-2 1 5 0,2-1 5 0,-3 0-1 0,2 1-4 0,-2-2-4 16,0 2-2-16,-2-2-2 0,-3 1-2 0,-2 0 1 0,-8-1-1 16,-1 1 0-16,-1-1 3 0,-4-2-1 0,-5 0 1 0,-3-2-2 0,-4 4 0 15,-4-4 1-15,-6 2-1 0,-2-1 2 0,-6-1 0 0,-3 1 3 0,-3-1 5 16,-5 2 1-16,-5-2 4 0,-4 2 5 0,-4-2 3 0,-4 1 1 15,-4 0 0-15,-4 0-4 0,-2 0-3 0,-4 0-12 0,-3 2-17 0,-4-2-19 16,-2 0-24-16,-4 1-33 0,-1-2-41 0,-3 2-59 0,-2 0-68 0,-3-2-112 16,-3 1-135-16,-1 2-75 0,-2-1-43 0,-4 0-24 0,1 4-10 0</inkml:trace>
  <inkml:trace contextRef="#ctx0" brushRef="#br0" timeOffset="3129.6145">6738 1252 356 0,'0'0'701'0,"0"0"-30"0,0 0-37 16,0 0-105-16,0 0-142 0,-2-2-295 0,2-1-372 0,-3-2-209 0,1 2-130 15,-1-3-57-15,-3 1-22 0</inkml:trace>
  <inkml:trace contextRef="#ctx0" brushRef="#br0" timeOffset="27966.8519">3556 2559 138 0,'0'-9'512'0,"2"1"9"0,-1 1-66 0,1 2-101 0,0-3-80 0,-1 1-65 0,3 2-39 0,-2-4-25 16,0 2-14-16,-1 2-10 0,1 0-8 0,1-1-9 0,-1-1-8 16,-1 3-12-16,1 0-7 0,-2-2-7 0,1 4-6 0,1-3-7 0,-2 2-5 15,2-1-5-15,-1 1-3 0,-1 1-2 0,2-1-3 0,-2 3-1 16,2-4-1-16,-2 4-3 0,0 0-1 0,0 0-3 0,0 0-3 0,0 0-4 0,0 0-5 15,0 0-4-15,0 0-4 0,0 0-2 0,0 0-1 0,0 0-2 16,0 0-2-16,0 0-1 0,1 4 0 0,-1-4 0 0,2 5-1 0,0-2 0 16,0 4 2-16,-2-2 2 0,2 3 1 0,-1 0 3 0,1 2 3 0,1 0 1 15,-3 4 3-15,2-1 0 0,-1 1-1 0,-1 0 1 0,2 4 0 0,-2-1 0 16,2 2-2-16,-1-2 1 0,-1 2-2 0,0 1-1 0,0 1-1 0,0-2-1 16,0 1-2-16,0-1-2 0,0 1-5 0,0 0-6 0,-1-1-8 15,-1 0-12-15,2 0-14 0,-2 0-15 0,2-1-21 0,-3 1-20 0,1 0-30 16,1-3-30-16,-2 2-41 0,-1-1-46 0,0 0-75 0,1-3-91 15,0 1-76-15,-1 0-72 0,1-1-30 0,2-2-11 0</inkml:trace>
  <inkml:trace contextRef="#ctx0" brushRef="#br0" timeOffset="28421.2068">3958 2914 249 0,'-2'0'544'0,"2"-1"-22"0,-2 1-43 0,1-2-67 0,1 1-82 0,-2 1-52 0,1-2-37 0,-1 1-28 0,2 1-23 0,0 0-19 0,0 0-18 15,0 0-17-15,0 0-16 0,-3 0-15 0,3 0-16 0,-2 0-16 0,2 1-16 16,-1 1-11-16,-1-2-10 0,2 3-7 0,-2-2-10 0,2 2-6 16,0 0-5-16,0 0-3 0,0 2-2 0,0-1-1 0,0 2-1 0,0 0-1 15,-1 1 0-15,1 1-3 0,-2 0-7 0,2 0-12 0,-1 2-16 16,-1 0-21-16,2 1-26 0,-3-1-35 0,0 2-41 0,1-2-56 0,-1 2-64 16,0 1-96-16,0-1-112 0,1 0-66 0,-3 1-47 0,2 0-19 0,0-1-8 15</inkml:trace>
  <inkml:trace contextRef="#ctx0" brushRef="#br0" timeOffset="28965.3902">4497 2550 274 0,'1'-8'509'0,"-1"1"8"0,0-1-65 0,0 3-103 0,0 0-83 0,0-2-73 0,0 5-41 16,0-3-28-16,0 3-19 0,0-1-9 0,0 1-12 0,0 2-10 0,0 0-11 16,0 0-12-16,0 0-6 0,0 0-6 0,-1 2-7 0,-1 3-3 15,2-2-3-15,-2 4-1 0,2-2 0 0,-1 4 2 0,-1-1 3 0,0 2 3 16,1 1 2-16,-2-1 2 0,1 2 1 0,-1 2 1 0,0-1-1 15,2-1-5-15,-3 2-3 0,1-1-6 0,0 1-2 0,1 0-3 0,-1-1-3 16,0-2-4-16,1 4-1 0,-1-3-2 0,1 0-1 0,1 1-1 0,-2-3-2 16,0 1 1-16,1-2-1 0,2-1-1 0,-3 0 2 0,3-1 0 0,0 0 3 15,0-2 3-15,0-1 2 0,0-3 5 0,3 3 3 0,-1-1 4 0,0-3 2 16,-1 0 2-16,3 0 1 0,0 0-2 0,-1-3-1 0,3-1-1 16,-1 1-2-16,3-2-3 0,1 0-3 0,1-4-4 0,0 2-5 0,2-1-4 15,1-2-5-15,1 2-6 0,0 0-3 0,0-4-3 0,2 4-2 0,0-2-2 16,-2 1 2-16,2 2-1 0,-2-2 1 0,0 3-1 0,-1 0-1 0,0 1 1 15,-1 2-1-15,1-2 1 0,-2 5-1 0,-1-2 0 0,-1 2 2 16,0 2 0-16,-1-2 2 0,-1 5 0 0,-1-3 1 0,-1 4 1 0,1 1 1 16,-3 1 1-16,0 0 2 0,1 2 0 0,-1 0 3 0,-3 2 1 0,0 0 1 15,0 0 1-15,0 2 1 0,-3-1 0 0,1 2 1 0,-1 1 0 0,-2-3 0 16,1 0 1-16,-1 0-1 0,-2 1 0 0,1 0 1 0,-1-1 0 0,-2-4 2 16,1 2 0-16,0-1-1 0,0-1 2 0,-1 0-1 0,0-2-2 0,-1 1-6 15,1-1-8-15,-1-2-14 0,-1-3-14 0,0 1-24 0,0-2-26 16,0 1-31-16,-2-2-35 0,2-3-64 0,-1 0-78 0,0 1-94 0,1-3-100 15,-1-3-52-15,2 0-31 0,2-1-10 0,-3-2-1 0</inkml:trace>
  <inkml:trace contextRef="#ctx0" brushRef="#br0" timeOffset="29159.6294">4552 2484 352 0,'-2'-3'613'0,"2"0"12"0,0 0 10 0,0-1 6 0,0 3-108 0,0-2-165 0,2 0-100 0,-1 0-69 0,1 0-39 0,1 0-26 16,2-1-21-16,0 1-17 0,2-2-17 0,0 2-19 0,1 1-15 0,3-1-13 16,-2-1-15-16,4 1-14 0,1-2-19 0,1 3-17 0,2-3-21 0,-1 2-19 15,1 1-21-15,2 0-21 0,-2-1-24 0,5 0-29 0,-4 0-32 0,4-1-35 16,-2 3-58-16,0-2-70 0,-2 3-85 0,1-1-91 0,-3 1-42 16,0 0-19-16,-2 0 1 0</inkml:trace>
  <inkml:trace contextRef="#ctx0" brushRef="#br0" timeOffset="29548.9456">5186 2853 380 0,'1'-3'531'0,"1"1"-14"0,-1 0-26 0,-1 1-86 15,2 0-116-15,-2 1-65 0,0 0-43 0,0 0-26 0,0 0-18 16,0 0-14-16,0 0-13 0,0 0-13 0,0 0-14 0,0 0-12 15,0 0-12-15,0 0-11 0,-2 1-6 0,2 0-6 0,0 3-4 0,0 0 0 16,0 1-2-16,0-1 1 0,0 2 0 0,0 0 3 0,0 0 1 0,-1 1 0 16,-1 3-1-16,2-1 0 0,-1 0-1 0,-1 1-4 0,0 1-4 0,1 0-4 15,-1 1-4-15,-2 0-5 0,1 1-4 0,-1-2-11 16,1 5-13-16,0-3-22 0,-2 0-27 0,2 4-44 0,-4-3-53 0,2 1-95 16,-2 1-114-16,2 0-99 0,-3-2-91 0,2 0-46 0,-2-1-24 0,0-1-14 15</inkml:trace>
  <inkml:trace contextRef="#ctx0" brushRef="#br0" timeOffset="30398.1514">5936 2668 369 0,'2'-3'400'0,"-1"-2"-61"0,1 3-78 0,1-3-53 0,-1-2-38 0,-1 4-24 0,1-4-17 0,0 2-8 15,-1-1-8-15,-1 1-7 0,2-2-9 0,-2 1-8 0,0-1-9 0,0 0-10 16,0-1-7-16,0 1-5 0,0-2-5 0,-2 1-4 0,1 1-3 15,-3-1 0-15,1 1 1 0,0 0-2 0,-2 0-2 0,1 0-2 0,-1-1-5 16,-1 4-2-16,-1-1-4 0,1-2-3 0,-5 4-2 0,3-2-3 16,0 3-1-16,-3 0-5 0,0 1-2 0,1 1-5 0,-2 1-5 0,-1 1-1 15,-1 2-1-15,1 1 0 0,0 0 0 0,-2 3 3 0,2-1-1 0,-1 5 2 16,1-2 0-16,-1 0 0 0,0 4 1 0,2-2 1 0,0 2-1 16,1 2 1-16,2-1 0 0,1 0-2 0,1 0 1 0,-1 2-1 15,4-3-2-15,1 1 1 0,1 2-1 0,2-5 1 0,0 5-2 0,2-5 0 16,1 1 0-16,3-1-1 0,0-2 0 0,-1-1 0 0,2 0 2 0,-1-2-2 15,3 0-1-15,1-2-2 0,1-2-1 0,0-3 0 0,2 0-2 16,-1 0 1-16,3-3-1 0,0-1 2 0,-2-1 3 0,4-2 0 0,-2-3 3 16,0 3 3-16,0-3 3 0,0 0 7 0,-2-2 6 0,0 2 10 0,1-2 8 15,-3-2 8-15,3 2 6 0,-4-2 8 0,-1 2 8 0,0 1 8 16,-2-1 5-16,1 3 5 0,-2-1 4 0,0 3 2 0,-1-2-3 0,-2 4-3 16,0-1-7-16,-1 3-7 0,1 0-7 0,-3 2-7 0,0 1-7 0,0 0-6 15,0 1-4-15,0 2-4 0,-1 2-1 0,-1 0-5 0,2 5-2 16,-3-2-4-16,1 4-1 0,1 0-1 0,-1 5 0 0,-1-3 0 0,1 2 1 15,0 2-1-15,0 1-1 0,-1-2-1 0,1 4-4 0,-1 0-5 16,1-2-8-16,1 1-10 0,-3 1-10 0,3-2-15 0,-1 3-16 0,2-4-19 16,-1 1-21-16,-1 0-24 0,2 0-26 0,-2-1-35 0,2 0-39 15,0-2-48-15,0 0-50 0,0-3-75 0,0-1-88 0,0 0-74 0,2-3-69 16,0 1-26-16,1-3-5 0,0-2 8 0</inkml:trace>
  <inkml:trace contextRef="#ctx0" brushRef="#br0" timeOffset="30593.988">6231 2920 236 0,'1'-3'604'0,"-1"2"9"0,0 1 10 0,0-2-62 0,0 2-100 0,0 0-101 0,0 0-101 0,-1 0-63 16,-1 2-38-16,0-1-24 0,2 2-14 0,-1 2-12 0,-1-1-11 0,2 2-13 16,-1 2-12-16,-1-1-10 0,2 2-10 0,-2 0-8 0,1 3-8 0,-3-3-7 15,3 3-8-15,-1 1-12 0,-2 1-18 0,2 0-19 0,1-1-21 0,-2 2-25 16,-1 2-27-16,1-1-41 0,-2 1-52 0,0 1-76 0,1-2-89 15,-2 1-104-15,-1 0-111 0,2 2-56 0,2-4-27 0,-2 1-9 16,2-3 0-16</inkml:trace>
  <inkml:trace contextRef="#ctx0" brushRef="#br0" timeOffset="31350.178">6551 2585 16 0,'0'-4'497'0,"0"-1"4"0,0 0-57 0,0 3-91 0,0-3-67 0,0 2-57 0,2-1-31 16,-2 0-19-16,1 1-14 0,1-2-8 0,0 1-11 0,-1 1-9 0,2-2-10 15,1 2-11-15,-1-2-12 0,4 0-12 0,-2 2-12 0,0-4-10 16,3 5-12-16,1-3-8 0,-1 0-10 0,4 1-7 0,0 1-9 0,-1-2-4 16,2 3-6-16,1-3-4 0,-1 1-2 0,2 0-2 0,-2 3-3 15,1-2-1-15,-1 2 0 0,3-1-5 0,-4 2 0 0,1 0 0 0,0 2-2 16,-2-1 1-16,0 2-1 0,-2 2-1 0,-1-1 1 0,0 2 0 16,-2 0 1-16,-1 4-1 0,-2-1 1 0,-1-1 0 0,-2 4 2 0,0-3 1 15,-3 5 1-15,-2-1 1 0,-1 1 0 0,-4-1 0 0,2 2 1 0,-4-2 0 16,2 2-1-16,-3 0 0 0,-2-1 0 0,2 1 1 0,-1-4 0 15,1 1-1-15,-1-1 0 0,1 0 0 0,0-1-1 0,1-2 0 0,3 1 1 16,-1-3 0-16,1 0 3 0,2-1 1 0,-1-1 3 0,3 1 2 0,0-2 3 16,1 0 3-16,1-2 2 0,0 0 0 0,3-1 2 0,0 0-1 15,0 0 1-15,0 0-1 0,0-2-1 0,3 0-1 0,-1-1-2 0,1 0-5 16,0-2-6-16,3 3-5 0,-1-3-5 0,1 2-5 0,-1-1-3 16,3 2-3-16,1-3-2 0,1 2-3 0,-2-2-1 0,4 1-4 0,-2 1-3 15,1 1-2-15,2 0-1 0,-2-1 0 0,3 3 3 0,-3 0 2 16,0 0 1-16,2 0 2 0,-2 3 2 0,1 1 0 0,-2-1 2 0,1 1 2 15,0 1 2-15,-1 0 2 0,-2 1 3 0,1 2 2 0,-1 1 2 16,-2 0 2-16,-1 0 2 0,0 1-1 0,1 0 2 0,-3 2 2 0,-1 1 1 16,-1-3 1-16,-1 4 2 0,0-3 2 0,-1 1 0 0,-3 3 4 0,0-5 4 15,1 1 3-15,-2 0 6 0,-1 0 6 0,-1-1 6 0,-2-3 6 16,1 1 6-16,0 1 5 0,0-3 3 0,-3 0 2 0,0 0 2 0,1-1-2 16,-4-2 0-16,1 1 0 0,1-1-2 0,-1 0-2 0,-1-2-4 0,0 1-5 15,1 0-9-15,-1-2-10 0,1 0-17 0,1-2-20 0,2 0-23 16,0 2-25-16,0-2-33 0,2 0-38 0,1-1-57 0,1-1-69 0,2 1-100 15,0-2-122-15,4-1-72 0,0 2-52 0,2-1-24 0,1 0-10 16,5-2 4-16</inkml:trace>
  <inkml:trace contextRef="#ctx0" brushRef="#br0" timeOffset="31559.0431">7215 2908 243 0,'3'2'592'0,"-1"1"13"0,-1-2 5 0,1 2 8 0,1 0-113 0,-1-2-172 0,1 4-100 0,0 0-64 0,-1-1-34 16,5 0-22-16,-3 3-11 0,-1 0-10 0,2 0-11 0,-2 1-12 0,2 1-13 15,-2 0-13-15,3 0-11 0,-3 2-9 0,-1 1-9 0,-1 0-4 16,1 0-7-16,-2 1-8 0,0-2-13 0,-2 1-16 0,1 1-20 0,-4-1-21 16,-1 2-32-16,1-1-38 0,-3-2-74 0,0 1-94 0,-3 1-110 0,2-1-119 15,-3-2-61-15,0 2-32 0,1-4-15 0,-1 0-7 0</inkml:trace>
  <inkml:trace contextRef="#ctx0" brushRef="#br0" timeOffset="32697.3735">8010 2356 81 0,'2'-3'536'0,"-1"1"11"0,1-3 10 0,0 3-87 0,-1-1-134 0,-1 0-81 0,0 0-57 16,0 2-32-16,0-2-18 0,0 1-13 0,0 1-9 0,0-1-12 15,-1 1-11-15,-1 1-12 0,2 0-12 0,-2 0-14 0,1 0-13 0,-2 0-9 16,-1 1-4-16,0 1-4 0,-2 1-3 0,-1 1 1 0,-1 0 1 15,0 3 2-15,-1 2 4 0,-1-1 3 0,-3 4 2 0,1-2 2 0,-1 3 3 0,-4 2 0 16,3 3 2-16,-2-1-1 0,-2 1-2 0,1 1-4 0,3 2-6 16,-3 0-4-16,2 0-5 0,0 2-6 0,0-1-2 0,3 1-5 15,1 0-4-15,-2-2-3 0,5 2-3 0,0 0-6 0,3-3-4 0,-1 2-11 16,5-3-11-16,-1 0-12 0,4 1-12 0,2-1-16 0,1-3-16 0,1-1-18 16,2 0-18-16,5-2-20 0,-2 0-17 0,3-2-16 0,4-2-14 0,0 0-12 15,0-1-9-15,4-3 0 0,0-1 2 0,-1-1 10 0,1-3 10 16,3 0 20-16,-3 0 20 0,-1-3 25 0,1-1 25 0,-2-1 28 0,-4-1 29 15,2-1 30-15,-5 0 33 0,-1 0 28 0,-4 0 28 0,0-1 25 16,-3 0 23-16,-4-1 17 0,-1 0 14 0,-3 0 7 0,-2 0 1 16,-3 0 1-16,0 2 0 0,-4 0-1 0,-3-1-4 0,0 0-5 0,-3 0-8 15,-1 3-11-15,-1 0-10 0,-1 0-14 0,1 3-17 0,-2 0-13 0,2 1-15 16,0 1-8-16,1 1-8 0,3 1-7 0,-1 0-10 0,3 3-10 16,0 0-15-16,2 4-18 0,1-1-21 0,2 1-23 0,4-1-25 0,0 1-32 15,2 3-38-15,3 0-39 0,0 0-42 0,3 1-68 0,2 1-83 0,2-2-95 16,2 2-105-16,0-3-48 0,4 1-20 0,1 0-5 0</inkml:trace>
  <inkml:trace contextRef="#ctx0" brushRef="#br0" timeOffset="32909.1337">8377 2895 205 0,'3'-5'657'0,"-1"0"18"0,-1 1 15 0,1 1 14 0,0-2-85 0,-1 3-135 0,-1 0-108 0,0-1-93 0,0 3-56 0,0 0-39 15,0 0-26-15,0 0-20 0,0 0-21 0,0 2-19 0,2-1-20 16,-2 1-19-16,4 3-18 0,-4 0-15 0,3 2-12 0,-1-2-9 16,0 4-4-16,-1-1-5 0,2 2-8 0,-3 1-9 0,2 1-18 0,-2-2-22 0,0 4-27 15,0-1-27-15,0-1-40 0,-2 2-46 0,-1 1-61 0,0-1-70 16,-2 1-112-16,-1-1-134 0,1 1-78 0,-1 0-46 0,1 0-20 0,-1-2-3 16,-2 0 10-16</inkml:trace>
  <inkml:trace contextRef="#ctx0" brushRef="#br0" timeOffset="33515.0991">9246 2709 415 0,'0'-8'544'0,"0"2"-9"0,0 2-21 0,-2-1-91 15,0 1-126-15,0 2-77 0,-1-1-50 0,-2 1-29 0,2 2-18 0,-2-2-10 16,2 2-8-16,-2 2-6 0,-2-2-6 0,0 5-5 0,-1-3-6 0,0 4-7 16,-3-2-6-16,2 4-7 0,-1-1-7 0,-4 2-5 0,4 0-2 15,-2 4-1-15,1-1 1 0,-2-1 1 0,2 3-3 0,0-1-3 0,3 2-7 16,-3-1-6-16,3 1-4 0,0-1-6 0,3 2-3 0,-1 0-1 15,2-2-3-15,2 1-2 0,0-2-2 0,2 2-4 0,2 0-6 0,0-2-8 16,2-1-7-16,2 1-10 0,-1-1-11 0,3 0-9 0,0-3-8 0,3 1-8 16,-1-1-8-16,1-1-7 0,1-1-9 0,3-2-5 0,-1-1-3 15,0 1-2-15,2-4 3 0,-2 1 4 0,0-2 7 0,2-2 10 0,-2 1 12 16,-1-2 10-16,2 0 11 0,-3-3 11 0,-3 1 12 0,2-2 12 16,-3 0 13-16,0-1 10 0,-3-1 9 0,-2 0 10 0,-1-3 9 0,1 1 7 15,-6 2 8-15,1-4 6 0,-3 1 4 0,-1-2 3 0,-2 1 3 16,-3-2 2-16,0 0 2 0,-2 0 1 0,-4-2-1 0,2 1 3 0,-2-2 0 15,-1 1 2-15,1-2 0 0,-3 1-1 0,4 0-3 0,-1 0-3 0,-2-3-5 16,5 3-4-16,1 0-4 0,-1 0-5 0,3-3-6 0,1 4-7 0,2-1-6 16,4 0-10-16,0 1-11 0,3 0-11 0,1 0-13 0,1 1-12 15,4 0-13-15,2 0-11 0,2 3-7 0,0-1-6 0,3 2-6 16,2 0-2-16,0 2-3 0,0 0 0 0,2 3 1 0,1 1 3 0,-1 2 2 16,1 1 3-16,-2 0 4 0,2 3 7 0,-4 1 7 0,1 2 7 15,-1 2 5-15,-1 2 6 0,-1 3 5 0,-3-1 3 0,-1 3 4 0,-1 2 3 16,-1 1 3-16,-4 3 3 0,-1 1 1 0,-3 3 3 0,-2-1 1 0,-1 3 0 15,-2 1 0-15,-1-2 1 0,-4 4-1 0,0 0 0 0,0 0-1 16,-2-1-7-16,0 2-9 0,0-3-16 0,0 0-23 0,-2 1-34 0,3 1-41 16,-2-1-56-16,3-4-63 0,-1 3-107 0,3-1-135 0,0-2-76 15,2-3-51-15,2 0-27 0,1 0-12 0</inkml:trace>
  <inkml:trace contextRef="#ctx0" brushRef="#br0" timeOffset="33706.1007">9562 2995 243 0,'-3'0'673'0,"2"1"0"0,-1-1-1 0,0 2-3 0,-1 0-2 0,2-2-135 0,-4 3-202 0,4-2-121 0,-1 2-78 0,-1 2-47 0,1-3-28 16,1 3-14-16,-1 1-7 0,0 3-8 0,-1-1-9 0,2 2-17 15,-1 1-21-15,0-1-27 0,-1 4-30 0,0-1-46 0,0 0-54 0,0 4-83 16,0-3-96-16,0 1-108 0,-1 1-116 0,1 0-56 0,0-2-32 0,1-2-13 15,-1 2-7-15</inkml:trace>
  <inkml:trace contextRef="#ctx0" brushRef="#br0" timeOffset="34164.5623">10346 2578 198 0,'2'-7'568'0,"-2"0"10"0,0 0 10 16,0 1-77-16,0 1-123 0,0 1-89 0,0 0-69 0,0 1-43 0,-2-2-30 15,1 2-15-15,-1 1-10 0,1 0-13 0,-1 1-15 0,0-1-12 16,-2 0-16-16,2 2-12 0,-1 0-12 0,-2 2-12 0,2 0-8 0,-2-1-10 16,-1 2-9-16,-3 1-6 0,1 1-7 0,-2 2-4 0,-2 1 0 0,-1 1-1 15,-3 1 0-15,2 2-1 0,-5 0 0 0,3 2 0 0,-1-1-1 16,-1 2 1-16,-1 1-1 0,1-4 2 0,2 5-1 0,-2-5 1 0,2 2 0 16,2-1 2-16,0 1 0 0,0-2 1 0,4 0 0 0,1-2 1 0,0-1 2 15,2 0 0-15,-1-1 2 0,5-1 2 0,0-1 1 0,1-2 3 16,0 1 2-16,2-2 2 0,2 1 4 0,0-1 2 0,2-1 2 0,1-2 1 15,3 3 4-15,1-3 1 0,1 0 2 0,1 0 0 0,5-3 1 0,-2 3-1 16,5-2-1-16,1 2-4 0,-2-3-7 0,4 1-11 0,0 0-11 16,2 1-13-16,-2-3-15 0,3 4-16 0,-1-3-17 0,1 2-18 0,-4 0-20 15,4-1-20-15,-3 2-23 0,0 0-24 0,-4 2-28 0,2-1-29 16,-2 0-31-16,-1 2-44 0,-1 1-52 0,-2 1-69 0,-1-2-76 0,-2 2-36 16,0-3-20-16,-3 2 0 0</inkml:trace>
  <inkml:trace contextRef="#ctx0" brushRef="#br0" timeOffset="34414.7301">10416 2638 335 0,'-5'-15'577'0,"-1"2"16"15,1 0 13-15,-1 1-71 0,1-2-116 0,2 2-76 0,1-1-57 0,1 5-29 16,-1-3-17-16,2 2-11 0,0 1-11 0,0 3-13 0,0-2-17 16,0 3-19-16,0-1-17 0,0 4-16 0,0 1-14 0,0 0-14 0,0 1-14 15,3 3-14-15,-1-1-13 0,0 4-13 0,-1 0-12 0,3 5-7 16,-3-2-3-16,3 3-2 0,-2 2 1 0,1 1 1 0,-1 1 1 0,-1 3-2 15,1 1-1-15,0 0-5 0,-1 1-3 0,-1 1-4 0,0 0-4 0,0 2-2 16,0-2-4-16,-1 2-3 0,-1 1-1 0,2-2-10 0,-2 1-11 16,-1 1-18-16,2-2-22 0,-1 1-29 0,0-1-31 0,-2-2-33 0,3 0-36 15,-3 2-44-15,3-4-49 0,-1 0-69 0,2-2-81 0,0-1-104 0,0 0-117 16,0-2-57-16,2-1-25 0,-1-2-2 0,4-2 12 0</inkml:trace>
  <inkml:trace contextRef="#ctx0" brushRef="#br0" timeOffset="34613.9233">10931 2946 256 0,'0'-2'658'16,"2"2"-2"-16,-2-1-1 0,2 1-2 0,-2 0 0 0,1 0-140 0,2 0-210 15,-1 1-121-15,1 1-78 0,0 0-41 0,0 3-23 0,0 0-13 0,2 0-5 16,-2 2-4-16,2 0-3 0,2 1-5 0,-1 2-3 0,-2-1-13 15,1 1-15-15,-2 2-21 0,2 0-21 0,-2 0-30 0,-1 2-33 0,-2 0-41 16,0 1-41-16,0-2-69 0,0 3-83 0,0-3-95 0,-2 0-104 0,2 1-53 16,0-1-27-16,0-3-7 0</inkml:trace>
  <inkml:trace contextRef="#ctx0" brushRef="#br0" timeOffset="35114.6459">11612 2631 172 0,'2'-14'554'0,"0"2"11"0,-1-3-9 16,2 1-20-16,2 2-107 0,-2-1-152 0,2 1-81 0,0 3-46 0,3-3-20 15,-2 2-11-15,0-2-8 0,3 5-5 0,-2-1-9 0,3-2-9 0,-1 5-12 16,-1-1-11-16,3 1-11 0,-1 2-11 0,2-1-10 0,-2 1-11 15,-1 1-7-15,2 1-6 0,0 1-4 0,-1 0-1 0,1 0-3 16,-2 1-1-16,-1 3-1 0,0 0 0 0,0 0 0 0,-2 2-1 0,-1 0 1 16,0 2 1-16,-2 2 0 0,-1 1 0 0,-2 1 1 0,-2-2 2 0,1 4-1 15,-3-1-1-15,-2 1 1 0,1 0 1 0,-4 1-1 0,-1 2 1 16,-1-2 1-16,0 0-1 0,-1 1 0 0,-1 0 0 0,-1-3-1 0,1 1-1 16,-1-1 0-16,-1-1-2 0,3 0 1 0,-1-1 0 0,2-1 0 15,0-1 0-15,2-1 1 0,2-1 0 0,0 1 1 0,2-4 3 0,0 1 2 16,2-2 1-16,1 1 3 0,1-1 2 0,1-1 1 0,1-1-1 0,1-1 0 15,1 0-3-15,2 0-2 0,0 0-3 0,2-1-1 0,1-1-3 16,2 0-5-16,1 1-3 0,1-3-6 0,-2 4-4 0,4 0-3 0,-1-2-2 16,2 2-3-16,-2 0-1 0,4 0 1 0,-4 0 0 0,1 2 3 15,-1 2 1-15,3-1 1 0,-3 0 2 0,-1 1 3 0,2 3 0 0,-4 1 4 16,2-1 1-16,-2 0 1 0,0 4 2 0,-1-1 1 0,-3 1 2 16,1 2 2-16,-2 0 0 0,-1-2 4 0,-2 2 0 0,-2 1 1 0,0 1 2 0,-2-2 0 15,-1 1 3-15,0 0 3 0,-4-1 4 0,1 1 3 0,-3-2 3 16,-2 0 2-16,-1-2 2 0,0-1 1 0,-1 0 1 0,-4-1 0 0,1-2-2 15,-3-2-11-15,0 1-19 0,-2-4-38 0,-4 1-52 0,-2-2-120 16,-1-2-154-16,-2-3-110 0,-3 0-90 0,-2-3-47 0,0-1-25 0,-4-3-17 16,-1-1-11-16</inkml:trace>
  <inkml:trace contextRef="#ctx0" brushRef="#br0" timeOffset="53513.4115">3086 2010 104 0,'0'-3'490'0,"-1"1"-27"0,1 0-44 0,-2 1-81 0,2-1-98 0,0 2-56 0,0-2-33 0,0 2-19 0,0 0-10 0,0 0-7 0,0 0-7 0,0 0-8 16,0 0-9-16,0 0-10 0,2-1-9 0,-2 1-9 0,1 0-8 0,-1 0-8 16,0-2-8-16,0 2-6 0,2-2-5 0,-2 2-2 0,3 0-2 15,-3 0 2-15,2 0 0 0,-1 0 2 0,1 2 1 0,1 0 2 0,0-2-2 16,1 1 1-16,-1 1 2 0,1-1-1 0,-1 0 0 0,2 0-1 0,-2 3-1 0,2-1-2 16,-2-2-2-16,2 2-3 0,-1 0-4 0,0 1-3 0,1 0-2 0,-1 0-2 15,1 1-1-15,-1-1-1 0,0 2-2 0,2 1 0 0,-1 0 0 16,0-2 0-16,0 4 1 0,0-3 0 0,1 2 1 0,0 0 0 0,-1 1 0 15,1-1-2-15,-1 0-3 0,1 1-7 0,2 1-11 0,-3-1-13 0,1-1-13 16,-1 1-19-16,0-2-21 0,1 3-22 0,0-2-24 0,-1 1-27 16,0-1-28-16,0-1-37 0,1 2-43 0,0-3-46 0,-1 1-48 0,0-1-60 15,-1-2-66-15,1 1-29 0,-2-1-11 0</inkml:trace>
  <inkml:trace contextRef="#ctx0" brushRef="#br0" timeOffset="53751.186">3339 2021 5 0,'-3'-4'519'0,"-2"1"-4"0,1-1-12 0,-1 1-74 0,0-1-108 0,2 3-69 16,0 0-51-16,0 0-35 0,0-1-24 0,-1 1-18 0,1 1-18 0,0 0-14 15,0 0-17-15,0 1-14 0,0 1-14 0,-2 0-11 0,0-1-11 0,2 4-7 16,-2 0-6-16,-1 1-2 0,0 0-2 0,-1 3 1 0,-1-2 0 0,-1 3 0 16,1-1 2-16,-2 3 2 0,1-2-1 0,-2 2 2 0,3 0-1 0,-3-2 1 15,0 4-1-15,1-2-1 0,-1-2 1 0,0 2-2 0,2-1-1 16,1 0 0-16,-3 1-1 0,1 0-2 0,2-4-1 0,-1 2-5 15,1-2-8-15,0 1-8 0,0-1-9 0,2 0-15 0,0-1-12 0,1-2-18 0,0 0-18 16,0 2-18-16,2-4-22 0,-3 1-24 0,3-3-25 0,0 3-36 0,1-1-41 16,2-3-46-16,0 0-43 0,0 0-49 0,0 0-51 0,0 0-27 15,0-3-16-15</inkml:trace>
  <inkml:trace contextRef="#ctx0" brushRef="#br0" timeOffset="54049.096">2938 2184 239 0,'-3'-2'476'0,"-2"1"-35"0,1-2-54 0,0 1-57 16,1 1-59-16,0-1-36 0,1 0-26 0,-1 1-15 0,1-2-11 16,1 2-10-16,1-1-10 0,0-1-11 0,0 2-10 0,0-1-11 0,0 1-13 15,1-3-13-15,1 3-11 0,0 0-13 0,1 0-13 0,0-2-10 0,0 1-10 16,2 0-7-16,4 1-8 0,-2-3-6 0,1 4-5 0,2-3-6 16,2 3-5-16,1-4-4 0,0 1-4 0,2 1-2 0,2 2-2 0,-1-5-1 15,1 5 1-15,2-2-2 0,-1-1 1 0,2 3-1 0,-2-2-1 0,2 1 1 16,1 1-2-16,-2 0 0 0,1 0-3 0,1 0-2 0,-2 0-4 15,1 1-1-15,1 1-3 0,-4-2-3 0,4 2-1 0,-4-1-3 0,1-1-1 0,-1 2-2 16,-1-2 0-16,1 0-1 0,-2 0-1 0,-2 0 2 0,0 0 1 0,0 0 1 16,-4 0 4-16,1 0 2 0,-2 0 1 0,1 0 2 0,-4 0 2 15,0 0 0-15,1 0-1 0,-3 0-6 0,2 0-6 0,-4 0-16 0,-1 0-19 16,0 0-26-16,0 0-27 0,0 0-41 0,0 0-49 0,0 0-81 0,-4 0-100 16,-1 0-76-16,-1 0-66 0,-1 0-32 0,-2 2-15 0</inkml:trace>
  <inkml:trace contextRef="#ctx0" brushRef="#br0" timeOffset="56765.2995">4686 1833 55 0,'2'-5'498'0,"1"3"-23"0,-2-3-43 0,1 0-71 0,1 2-87 0,-1-1-55 16,-1 1-42-16,1-2-21 0,1 0-15 0,0 3-9 0,-3-3-10 0,2 2-10 15,1 0-8-15,-3 0-9 0,2 0-9 0,-1 1-10 0,1-1-8 0,1 1-8 16,-2 0-4-16,-1 1-7 0,2-3-5 0,-2 4-5 0,1 0-3 0,1-3-2 16,-2 3-2-16,0 0-4 0,0 0-2 0,0 0-4 0,0 0-1 0,0 0-3 15,0 0-2-15,0 0-1 0,0 0-2 0,0 3 2 0,-2-1 3 0,1 1 1 16,1 1 2-16,-2-1 3 0,2 0 2 0,-1 2 2 0,-2 0 4 0,0 1 2 16,1 0 4-16,1 0 1 0,-3 2 3 0,1 1 0 0,0 1 0 0,0-1-3 15,-1 1-4-15,1-1-4 0,-1 1-4 0,2 3-3 0,-1-1-2 0,0 0-4 16,0-2-5-16,-1 4-3 0,3-2-3 0,-1 0-1 0,-1 1-3 15,3-1 0-15,-2 0 0 0,2-2-3 0,0 3-3 0,0-1-3 0,2-2-10 16,0 3-11-16,-1-4-12 0,2 1-17 0,1-2-18 0,-1 0-20 0,3 1-23 16,0-1-26-16,-1-2-27 0,3-1-31 0,0 0-35 0,1-1-57 0,-1-1-71 15,2-1-78-15,4 0-84 0,-3-2-39 0,0-2-17 0,3 0 1 16</inkml:trace>
  <inkml:trace contextRef="#ctx0" brushRef="#br0" timeOffset="57181.5159">4765 1530 182 0,'-3'-4'463'0,"0"4"-13"16,-1-3-54-16,1 1-75 0,-1 0-59 0,1-1-48 0,0 1-30 0,-1 1-18 15,1-2-12-15,0 2-9 0,1-2-9 0,-1 3-8 0,0 0-10 0,1-2-8 0,1 1-13 16,-2 1-9-16,0-2-10 0,1 2-13 0,1 0-10 0,1 0-10 16,0 0-10-16,0 0-8 0,-2 0-8 0,2 2-6 0,-2-2-7 0,2 1-2 15,0-1-5-15,-3 2-2 0,3-2-1 0,0 3-3 0,0-2-1 0,0 2-1 16,0 0 1-16,0 2 0 0,0 0 3 0,0-3 1 0,0 3 2 0,3 1 0 16,-3-2 1-16,2 1 0 0,-2-1 0 0,3 1-1 0,-1-1-1 0,-1 2-1 15,4-3-3-15,-2 2-3 0,0-2-3 0,0 0-2 0,1 1-2 0,0-1 0 16,0-2 0-16,-1 1 0 0,2 0 1 0,0-1 1 0,0-1 1 0,0 0 3 15,0 0 3-15,0-1 3 0,0-1 7 0,-1 0 2 0,1 1 6 0,-2-2 7 16,2-1 7-16,-2 2 5 0,-1-2 7 0,-1 0 4 0,-1 0 8 0,0 1 5 16,0-1 2-16,0 1 1 0,-3-2 0 0,1 3 0 0,-1-1 1 0,0-1-2 15,-2 3-5-15,2-2-5 0,-3-1-5 0,1 4-8 0,-1-2-11 0,-1 2-17 16,1 0-25-16,-3 0-31 0,2 2-51 0,-1 2-64 0,0-1-110 0,-1 2-132 16,0 1-92-16,0 2-70 0,0 0-38 0,3 1-19 0,-2-1-12 0</inkml:trace>
  <inkml:trace contextRef="#ctx0" brushRef="#br0" timeOffset="59547.6161">11817 1707 24 0,'0'-5'481'0,"0"3"-2"0,0-3-65 0,0 2-99 0,0-1-63 0,0 1-46 15,0 1-28-15,0 0-18 0,0-1-10 0,0 1-7 0,0 2-7 0,0-3-8 0,0 3-7 16,0 0-10-16,0 0-10 0,0 0-8 0,-2 0-10 0,2 0-9 16,0 0-11-16,0 0-11 0,0 0-9 0,-2 0-9 0,-1 0-4 15,3 3-7-15,-1-3-2 0,-1 2-3 0,2 1-3 0,-2 1 0 0,2-1-3 16,-1 2 0-16,1 2-1 0,0-2-1 0,0 3 0 0,0 0 0 0,0 2-1 16,0 0 0-16,0 2-1 0,0 0 0 0,0 0-2 0,0 2-3 0,0-1-2 15,0 2-2-15,0 1-1 0,0-3-2 0,0 2 0 0,0 0-2 0,-2 1-1 16,2 0 0-16,-1-1 0 0,1-1 1 0,-2 3 2 0,0-2 1 15,2-1 1-15,-3 3 1 0,0-2 2 0,2-1 0 0,-1-1 2 0,-1 3-1 16,1-4 1-16,1-2 2 0,-2 0 0 0,-1 1 1 0,1-1-2 16,1-2-1-16,-4 1-3 0,2-4-3 0,-1 2-4 0,0-2-7 0,0 0-7 15,0-2-11-15,-4 0-8 0,1-1-12 0,0-1-12 0,-1 1-14 0,-2-2-14 16,0 0-17-16,-3-2-22 0,1 1-24 0,0-2-33 0,-3-1-36 16,2 1-51-16,-2-2-64 0,3-2-67 0,-2 2-73 0,4-2-39 0,-2-3-21 15</inkml:trace>
  <inkml:trace contextRef="#ctx0" brushRef="#br0" timeOffset="59969.7407">11807 1317 417 0,'2'-4'441'0,"-1"-1"-54"0,-1 0-71 0,0 3-81 0,3-3-44 0,-3 0-26 15,0 2-13-15,0 0-6 0,0-1-6 0,0 2-2 0,0 1-8 0,0-2-7 16,0 1-10-16,0 0-10 0,-3 2-9 0,3-1-9 0,-1 1-10 0,-1-1-9 16,0 1-9-16,1 0-11 0,-1 0-8 0,1 1-5 0,-3-1-5 15,3 1-5-15,-1 1-1 0,-1 1-3 0,0 0-2 0,0-1-3 0,0 3 0 16,0 0-3-16,-1 2 0 0,1-2 0 0,1 2 0 0,-2 0 0 0,2 1-1 15,-1-1 0-15,0 0-2 0,2 0 0 0,-1 3-1 0,0-2-2 0,1 1 1 16,-1 1-1-16,2-1-1 0,0-1 1 0,0 0-1 0,2 0 1 16,-1-1-2-16,1 1-1 0,0-1 0 0,1-1 0 0,1 1-4 0,-1-2 1 15,2-1-1-15,-2 0 0 0,2-1 0 0,0 0 0 0,1-1 4 0,2-1-1 16,-2-1 0-16,2-1 0 0,-1-1 1 0,2-1 2 0,-1 0 0 0,0-1 3 16,-2 0 2-16,4-1 2 0,-4-2 3 0,0-1 1 0,-1 3 2 0,0-5 1 15,1 3 0-15,-3 0 1 0,-1 0 0 0,-2-1 1 0,0 1-4 16,-2-2-2-16,-1 2-12 0,0 1-18 0,-3-1-25 0,-1 4-33 0,-1-4-58 15,-4 3-69-15,2 1-114 0,-2 0-138 0,-4 2-77 0,2 1-48 0,-4 1-27 16,-1 1-15-16</inkml:trace>
  <inkml:trace contextRef="#ctx0" brushRef="#br0" timeOffset="70897.8485">4697 3450 115 0,'0'0'178'0,"0"0"-33"0,-2-2-19 0,2 2-13 0,-1-1-9 0,1 1-3 0,0 0-4 0,0 0-2 0,0 0-3 0,0 0-2 0,-2 0-5 0,2 0-7 0,0 0-5 16,0 0-6-16,-4 0-9 0,4 0-6 0,0 0-7 0,-2 0-6 0,2 0-3 15,-1 0-3-15,1 0-4 0,-2 0-3 0,2 0-2 0,0 0-3 0,0 0-1 16,-1 0-2-16,-1 0-1 0,2 0-2 0,0 0 0 0,0 0-2 0,0 0-1 16,0 0 0-16,0 0-3 0,-2 1-3 0,2-1 1 0,0 0-1 15,0 0-2-15,0 0-1 0,0 2-2 0,0-2 0 0,0 0 0 0,0 0 0 16,-1 0-1-16,1 0 1 0,0 0 0 0,0 0 2 0,0 0 0 0,-2 0 1 16,2 0 2-16,0 0 2 0,-2 0 2 0,2 0 2 0,0 0 4 0,-1 0 2 15,1 0 4-15,0 0 2 0,-2 0 4 0,-1 0 3 0,3 0 1 16,0 0 3-16,0 0 1 0,-2 0 1 0,2 0-1 0,0 0 0 0,-1 0-2 15,-2 0-1-15,3 0-3 0,0 0-3 0,0 0-2 0,0 0-5 0,-3 0-2 16,3 0-3-16,0 0-3 0,0 0-3 0,0 0-1 0,0 0-2 0,0 0-3 16,0 0 0-16,0 0 0 0,0 0-2 0,0 0-1 0,0 0-1 15,0 0 1-15,0 0 1 0,0 0-1 0,0 0-1 0,0 0 1 0,0 0 1 16,0 0-1-16,-2 0 1 0,2 0 0 0,0 0 0 0,0 0 0 0,0 0 2 16,0 0 0-16,0 0 1 0,0 0 1 0,0 0 2 0,0 0 1 0,0 0 2 15,0 0 1-15,0 0 0 0,0 0 2 0,0 0 0 0,0 0 1 0,2 0-2 16,2 0-1-16,-2 0 0 0,1 0 0 0,-1 0-1 0,-1 0-1 0,2 0-1 15,1 0-2-15,-1 0 1 0,2 0 0 0,1 0 0 0,0 0 0 0,1 0 0 16,2 0 0-16,0 0 1 0,3 0-1 0,-1 0 0 0,4 0 0 16,0 0-1-16,2 0-2 0,3 0 2 0,-2-2-2 0,2 2 1 0,1-1-2 15,1 1 1-15,2 0-2 0,-1 0 0 0,1 0 2 0,0 0 0 16,0 0 1-16,1 0-1 0,-1 0 2 0,1 0 0 0,-1 0 2 0,-2 0 1 16,3 0 0-16,-3 0-1 0,2 0 0 0,-2 1-1 0,0-1-2 0,0 2 0 15,-1-2-2-15,1 0 1 0,-2 1-1 0,0-1 0 0,-1 2 1 16,1-2-1-16,-4 0-1 0,4 0-2 0,-4 0 0 0,2 0 0 0,-1 0 2 15,-1 0-1-15,1 0 0 0,-3 0-1 0,2 0 0 0,-1 0-1 16,-3 0 0-16,2 0 1 0,-1 0-2 0,1 0 2 0,-3 0 0 0,-1 0-1 16,2 0 1-16,-4-2-1 0,0 2-1 0,2 0 0 0,-4 0-1 15,0 0 1-15,1 0 0 0,-1-1 0 0,-3 1-2 0,2 0 0 0,-2 0-1 16,0 0-1-16,-1 0-2 0,-1 0-2 0,1 0-2 0,-2 0-1 16,0 0-2-16,0 0-2 0,0 0-2 0,0 0-4 0,0 0-3 0,0 0-5 15,0 0-1-15,0 0-5 0,0 0-6 0,-2 0-6 0,1 0-1 0,-1 0-3 16,-1 0-1-16,1 0-1 0,1 0-1 0,-1 0-3 0,-1 0-2 15,1 0-2-15,-2 0-1 0,1 0-3 0,-2 0-2 0,0 0-3 0,2 0 2 16,-2 0 4-16,0 0 1 0,-2 0-1 0,2 0-1 0,0 0-2 0,-1 0 1 16,-1 0-1-16,0-2 3 0,0 1 0 0,1 1 5 0,1-2 2 15,-1 2 3-15,0-2 2 0,-1 1 2 0,3-2 1 0,-1 2 3 0,0-1 2 16,0 1 3-16,-1-2 5 0,1 1 3 0,-1 2 4 0,1-3 2 16,0 1 5-16,2 0 1 0,-3 1 3 0,3-1 4 0,-2 0 5 0,2 1 2 15,-2-3 3-15,2 4 2 0,-2-3 2 0,1 2 0 0,-1 0 5 16,3-1 2-16,-1-1 7 0,0 3 4 0,0-3 8 0,-1 3 4 0,1-4 6 15,0 4 4-15,0-2 4 0,0 1 3 0,0-1 3 0,0 0 4 0,-1 0 2 16,1 0 2-16,0 1 3 0,0-2-1 0,0 3 0 0,-2-3-3 16,4 1-5-16,-3 1 1 0,3 1 0 0,-2-3-2 0,1 3 1 0,-1-2-2 15,1 1-1-15,-1-1-1 0,1 2-1 0,1-1 0 0,-1-1-1 16,-1 2-1-16,0-1-1 0,0 1-2 0,1-2 1 0,1 1-2 0,-1 1-1 16,-1-2-1-16,1 1 0 0,1 1-1 0,-1 0 0 0,1 0 0 15,-1 0-1-15,2 0 0 0,0 0 1 0,0 0-1 0,0 0 0 0,0 0 0 16,0 0-1-16,0 0-2 0,0 0 0 0,0 0-1 0,0 0 0 0,0 0-1 15,0 0 0-15,0 0 2 0,0 0-1 0,0 0 2 0,0 0-3 16,0 0 1-16,0 0-2 0,0 0-1 0,0 0 0 0,0 0-1 0,0 0-2 16,0 0-1-16,0 0-3 0,0 0-1 0,0 0-2 0,0 0-2 0,0 0-4 15,2 0 0-15,-1 0-2 0,2 0-2 0,-1 0-1 0,0 0 2 16,-1 0 2-16,2 0 0 0,2 0 0 0,0 0 1 0,-1 0 1 0,1 0 0 16,0 0 0-16,3 1 0 0,1 1 1 0,-1-2-1 0,2 1 2 0,1 1-1 15,0-2-1-15,0 1-2 0,3 2-2 0,-3-1-1 0,3-1-2 16,1 1-2-16,0 1-2 0,-2-2 1 0,4 1-2 0,-4 1 0 0,3-2 0 15,-2 2 0-15,2 0-2 0,-2 0 1 0,-1 0-1 0,1-1 0 16,-1 2-2-16,1-1 0 0,-3 0 0 0,0 0-1 0,-2-2 0 0,1 2-1 16,-2 1 1-16,1-3-1 0,-4 3 0 0,0-3-1 0,1 1 2 15,-2 0-1-15,-1 1 1 0,-1-3-1 0,2 2 2 0,-3-1 0 16,-1 1 1-16,0-2 0 0,0 0 2 0,-1 1 0 0,-1 1 1 0,0-2 1 16,0 1 2-16,0-1 0 0,-1 0 1 0,1 2 0 0,-1-1 1 0,-2-1 1 15,2 1-1-15,-2 1 2 0,0-2 1 0,0 2 0 0,0-2-1 0,-2 1 1 16,1 1 0-16,-1-2-1 0,0 1-1 0,1 1 0 0,-1-2-2 15,-1 1 0-15,-1 1-1 0,2-2 1 0,1 3-2 0,0-2 0 16,-2 1 1-16,0 0-1 0,0 0 2 0,2 0-1 0,-4 1 3 0,2-1 1 16,0 1 1-16,0 1 2 0,-2 0 1 0,0 0 3 0,0 0 1 0,-2 0 2 15,2 0 3-15,-1 3 2 0,-1-1 1 0,-1-2 2 0,-1 2 1 0,3 2 1 16,-2-2 1-16,-1 0-1 0,1 1 1 0,-1 1 0 0,1-3 2 16,1 3-2-16,-1-2-1 0,-1 2 0 0,3-2-2 0,-1 0-1 0,0 0-3 15,1 0 0-15,3-1-1 0,-3-1-2 0,3 2-1 0,0-2-1 16,-1 1-2-16,4-3-2 0,-1 1-1 0,1 1 1 0,0-1-1 0,2-2 1 15,0 3 0-15,-2-4 1 0,4 0 1 0,-1 2 1 0,1-2-1 16,1 0-3-16,0 0-4 0,0 0-11 0,0 0-14 0,1 0-25 0,-1-2-30 16,3 2-43-16,-1-4-49 0,2 1-81 0,-2-2-97 0,3 1-94 15,-2-2-93-15,2-1-49 0,0 2-25 0,-1-2-12 0</inkml:trace>
  <inkml:trace contextRef="#ctx0" brushRef="#br0" timeOffset="71704.6946">4612 3493 81 0,'-2'0'120'0,"2"-1"-20"0,-1 1-12 0,1 0-9 0,0 0-4 0,0 0-2 0,0 0-3 0,0-4-5 0,0 4-2 0,1 0-3 16,-1-3-6-16,2 3-7 0,-1-1-4 0,1 1-3 0,3-1-2 0,-2 1-4 16,2 0-3-16,1 0-6 0,0 0-2 0,1 0-4 0,1 0-4 15,2 0-3-15,0 1-6 0,1-1-9 0,3 1-9 0,-1-1-15 0,3 3-21 16,0 0-27-16,3-2-35 0,-1 2-38 0,3 0-64 0,1-1-74 0,3 3-47 15</inkml:trace>
  <inkml:trace contextRef="#ctx0" brushRef="#br0" timeOffset="73363.9969">11663 3548 82 0,'0'-2'183'0,"2"2"-23"0,0 0-18 0,-2 0-12 0,1 0-6 0,-1 0-5 0,2-3-3 0,-1 3-4 16,-1 0-2-16,3 0-6 0,-3 0-3 0,2 0-4 0,-1 0-6 15,-1 0-5-15,0 0-6 0,0 0-5 0,0 0-5 0,0 0-5 16,0 0-5-16,0 0-5 0,0 0-7 0,0 0-5 0,0 0-5 0,0 0-5 16,0 0-6-16,0 0-5 0,0 0-3 0,0 0-4 0,0 0-4 0,0 0-2 15,0 0-2-15,0 0-2 0,0 0-1 0,-1 0-1 0,-1 0 0 0,2 3 0 16,-3-3 2-16,2 0 0 0,-1 0 2 0,1 2 1 0,-3 0 1 16,3-2 3-16,-3 1 4 0,1 1 3 0,0-2 5 0,0 2 2 0,-2-1 3 15,1 2 1-15,-1-2 2 0,-2 2 0 0,1-3 0 0,0 4-1 0,-2-3 1 16,0 1-1-16,-2-1 1 0,-2 3-3 0,2-2-3 0,-3 1-4 15,-2 0-2-15,2 0-4 0,-4 0-2 0,1 0-2 0,-3 0-2 16,0-1 2-16,0 1 2 0,-3 0 3 0,0 0 2 0,-1 0 2 0,-2 0 1 16,0-1 2-16,0 0 2 0,-2 0 2 0,0 1 1 0,1-3 2 15,0 3 2-15,-1-2 1 0,0 2 1 0,2-3 0 0,-2 2-3 0,2-1-1 16,-2-1-3-16,3 2-2 0,2-2-3 0,-2 0 0 0,2 0-4 0,1 0-1 16,3 0-2-16,-1 0-3 0,3 0-1 0,0 0 1 0,0 0-2 15,4-2-1-15,1 2-1 0,1-1-1 0,2 1 0 0,0-2-4 0,2 2-2 16,1 0-7-16,0-2-6 0,2 1-9 0,2 1-11 0,-1 0-13 0,2 0-13 15,0 0-18-15,0 0-19 0,0 0-21 0,2-1-23 0,-1-2-30 16,2 3-32-16,-3 0-42 0,4 0-45 0,0 0-50 0,1 0-52 0,0 0-46 16,4-3-39-16,-1 3-17 0</inkml:trace>
  <inkml:trace contextRef="#ctx0" brushRef="#br0" timeOffset="74013.6092">11056 3507 114 0,'2'-2'338'0,"-2"-1"-67"0,2 1-51 0,-1 0-42 0,-1 0-26 0,2-1-17 0,-1 2-9 16,-1 0-8-16,0-2-5 0,0 0-5 0,0 3-6 0,0 0-5 0,0 0-7 15,0 0-6-15,0 0-7 0,0 0-6 0,0 0-7 0,0 0-7 16,0 0-4-16,0 0-2 0,0-1-2 0,-1 1-2 0,1 0-1 0,0 0-1 15,-2-1-1-15,2 1-3 0,-3 0-4 0,1 0-2 0,-1 0-3 16,3 0-2-16,-2 0-2 0,1 0-2 0,-1 0-3 0,-1 0-1 0,1 1-3 16,1-1-1-16,-1 1-2 0,-1-1-2 0,-1 3-1 0,1-3-1 0,-1 3-1 15,-1-2-1-15,2 0 0 0,-3 2 1 0,1 1-1 0,-3-2 0 16,2 1 0-16,0 2 1 0,-1-2 2 0,-2 1 0 0,-1-1 2 16,2 2-1-16,0 1 3 0,-4-2 0 0,2 0 2 0,-2 3 1 0,1-3 1 0,-1 1 1 15,-3 0 2-15,4 1-1 0,-2-2 2 0,0 1 2 0,-2 0 0 16,2 0 1-16,0-1-1 0,-1 0 0 0,1 0 0 0,1 0 0 15,-1 1-1-15,3-2-1 0,0 0-3 0,0-1 0 0,2 0-2 0,-1 0-1 16,1 1-2-16,3-3-1 0,0 0-3 0,0 0-1 0,1 3-1 0,1-2-1 16,0-1-1-16,1 0-2 0,-1 0-2 0,1 0 1 0,2 0-2 15,0 0 1-15,0 0-2 0,0 0 0 0,0 0-2 0,0 0-1 0,0 0-1 16,2 1-2-16,-2-1 0 0,3 0-2 0,-1 2 0 0,1-2-2 16,0 0-2-16,1 2 0 0,-2-1-1 0,1-1 1 0,2 2 0 0,-2-1 0 15,2-1 1-15,-2 1 1 0,2 2 2 0,3 1 0 0,-2-1 1 16,-1-2 0-16,3 3 2 0,-1 1 2 0,0-2 1 0,3 2 1 0,-2-2 1 15,1 1-1-15,0 1 0 0,-1 1 0 0,5-2 0 0,-4 2-1 0,1-1 0 16,2 2 0-16,-2-1 0 0,1-2 0 0,2 3-1 0,-2-2 0 16,1 2 0-16,0-1-1 0,-1-2 0 0,-1 2 0 0,2 2 0 0,-3-2-2 15,2 0 0-15,0-3 0 0,-1 4-1 0,2-1 0 0,-4 1-2 16,2-3 1-16,-1 1 0 0,-1 0 1 0,0-2-1 0,-1 2 2 0,0-2 0 16,-2-1 2-16,0 2 1 0,-2-1 3 0,2-2 1 0,-2 1 3 0,0-1 2 15,0 1 3-15,-3-2 3 0,0 0 2 0,0 0 2 0,0 0 1 16,0 0 4-16,0 0 0 0,0 0 2 0,-3 0 2 0,2-2-1 0,-1 1-1 15,-1-2-1-15,1 0-2 0,-1-1-3 0,0 0-1 0,0 1-2 16,-1-1-3-16,1-3-2 0,0 2-6 0,1-2-9 0,-2 0-12 0,1-3-16 16,0 3-21-16,-1-1-28 0,0-1-32 0,0 0-57 0,1-2-67 0,0 0-99 15,1-2-113-15,-2 3-73 0,2-2-51 0,2-1-25 0,-1 2-13 16</inkml:trace>
  <inkml:trace contextRef="#ctx0" brushRef="#br0" timeOffset="80695.985">4480 3010 95 0,'0'0'171'0,"0"0"-25"0,0 0-18 0,0 0-16 0,-1 2-10 0,1-2-8 0,0 0-9 0,0 0-4 0,0 0-5 0,0 0-7 0,0 0-3 16,0 0-6-16,0 0-3 0,0 0-4 0,0 0-4 0,0 0-2 0,0 0-3 15,0 0-1-15,0 0-4 0,0 0 1 0,1 0-2 0,1 1 0 0,-2 0-1 16,2-1-2-16,-1 0 0 0,1 0-3 0,-1 0-5 0,1 0-3 16,1 0-2-16,-1 0-5 0,0 0-5 0,1 0-4 0,0 0-6 0,0 0-13 15,0 0-16-15,2 0-28 0,-2 0-34 0,2 0-48 0,-2 0-58 0,3 0-73 16,-1 0-83-16,3 0-46 0,-2 0-27 0</inkml:trace>
  <inkml:trace contextRef="#ctx0" brushRef="#br0" timeOffset="95787.5103">12107 1650 313 0,'-3'0'409'0,"1"-2"-71"0,-1 0-99 0,-1 2-66 0,1 0-48 0,-1 0-29 0,1 0-19 15,0 0-9-15,-2 0-6 0,0 2-4 0,1 0-3 0,-4 1-4 0,0 0-6 16,0 0-5-16,-1-1-4 0,-2 3-1 0,-1-2-1 0,0 4-2 0,-2-3-1 16,-4 1-1-16,2 0-1 0,-2 2-4 0,-4-2-2 0,-1 1-4 15,-1 0-2-15,-2 1-4 0,-3 0-2 0,-1 0-6 0,-3-1-6 0,-2 4-15 16,-3-3-19-16,-3 0-26 0,0 1-32 0,-5-1-53 0,0 1-63 0,-3-1-84 16,0 1-90-16,-3-1-55 0,0 1-33 0</inkml:trace>
  <inkml:trace contextRef="#ctx0" brushRef="#br0" timeOffset="96496.374">10421 1770 172 0,'0'0'408'0,"-2"0"-63"0,2 0-82 0,-1 0-59 0,-1 0-41 0,0 0-29 0,2 2-23 0,-1-2-16 0,-1 1-12 15,2-1-8-15,0 2-8 0,-1-2-5 0,1 1-3 0,0 0-5 16,0 0-4-16,0 3-5 0,0-1-4 0,1-2-6 0,-1 4-4 0,2-1-3 15,-1 1-1-15,1 1-1 0,1-2-2 0,-1 4-3 0,0 0-1 0,1-3-2 16,1 2-3-16,-1 3-5 0,0-1-3 0,1 0-3 0,-1 0-1 0,0 1-2 16,0 3-2-16,-1-1-2 0,1 0 0 0,0-1 0 0,0 1 0 15,-1 2 1-15,-1 0 1 0,2-2 1 0,-1 3 0 0,0-2 1 0,-1 0 1 16,-1 0 2-16,0 1-1 0,0-2 3 0,0 0-1 0,0 0 2 0,-1-1 1 16,-1 0 0-16,0-1 0 0,-1 0 0 0,0-1-1 0,0-1 1 15,-1-1 0-15,-1-1 0 0,0 0 0 0,-2 0 0 0,-1-1 0 0,1-1-2 16,-1 0-1-16,-2-2-5 0,0 1-7 0,-2-3-10 0,1 0-9 0,-1 0-13 15,-1 0-15-15,0-3-18 0,-1 1-20 0,0-2-32 0,1 0-37 16,2-3-48-16,-3 3-54 0,1-3-70 0,2-1-76 0,0-1-45 0,1 1-32 16</inkml:trace>
  <inkml:trace contextRef="#ctx0" brushRef="#br0" timeOffset="96830.1112">10406 1472 259 0,'2'-9'495'0,"1"1"-51"15,-1 1-82-15,-1-2-75 0,1 4-71 0,-2-1-42 0,2 1-28 16,-1 1-16-16,-1-1-14 0,0 2-13 0,0 0-14 0,0 2-15 0,0-3-14 16,0 4-14-16,0 0-13 0,0 0-12 0,0 0-10 0,0 0-7 0,-1 2-9 15,-1 0-3-15,2 1-3 0,-2 1-1 0,2 1-2 0,-1 1 1 0,-1 0 0 16,2-1 2-16,-1 3 3 0,-1 1 3 0,2-2 2 0,-2 3 2 0,2-2 0 15,-1 0 0-15,-1 1 2 0,2-1 0 0,0-1 0 0,0 2 0 16,0-2 1-16,0 0-1 0,0-1 0 0,0-2 1 0,2 0 1 0,-1 0 3 16,-1-2 2-16,2 2 5 0,0-3 8 0,-1 1 2 0,2-2 3 0,-1 0 1 15,1 0 1-15,2-3 0 0,-1 1 2 0,1-1-1 0,2 1 1 0,-1-5 1 16,-1 3-2-16,4-2-2 0,-3-1-3 0,1 0-4 0,1-2-7 16,-2 2-1-16,0-1-3 0,-1 1-2 0,0-1 0 0,-2 1-1 0,0 1-2 15,-1-1-7-15,0 0-12 0,-2 2-15 0,-2 0-20 0,0 0-27 16,-4 2-36-16,1 2-59 0,-3 1-73 0,-4 1-97 0,0 0-108 0,-3 4-59 0,-1 0-33 15,-3 0-19-15</inkml:trace>
  <inkml:trace contextRef="#ctx0" brushRef="#br0" timeOffset="98863.3726">10726 1831 334 0,'-2'-1'332'0,"-1"-1"-73"0,2 2-44 0,-1-2-35 0,0 2-23 0,-1 0-21 0,2 0-15 0,-1 0-12 16,0 0-11-16,-1 0-11 0,1 0-12 0,-2 0-11 0,1 0-8 0,1 0-10 16,-1 0-7-16,-2 2-3 0,2 0-4 0,-2-1-3 0,-4 3-2 0,1-4-2 15,-2 5 0-15,-2-2 1 0,-1 4 1 0,-3-4 1 0,-1 4 1 16,-3-1-1-16,-3 1-1 0,0 1-3 0,-4 0-3 0,-2 1-6 0,-1 3-3 15,-3-4-7-15,-2 2-7 0,-4 1-7 0,1 0-13 0,-2 0-19 0,-2 1-30 16,-1 0-37-16,-1 3-61 0,-4-4-72 0,0 1-86 0,0 1-89 16,-3-1-50-16,2 0-29 0</inkml:trace>
  <inkml:trace contextRef="#ctx0" brushRef="#br0" timeOffset="99745.7512">9270 1681 185 0,'0'-5'364'0,"2"0"-70"0,-2 0-53 0,1-1-46 0,2 2-28 0,-3-1-17 0,2 0-11 0,-1 1-5 0,-1-2-7 16,2 3-4-16,0-2-6 0,-1 3-6 0,-1-2-1 0,2 0-4 0,-1 1-1 15,-1 1-4-15,2-1-4 0,-2 1-5 0,2 0-3 0,-2-1-4 0,0 1-7 16,0 2-3-16,0 0-8 0,0 0-4 0,-2 0-7 0,2 0-5 15,0 0-7-15,0 0-8 0,0 0-7 0,-2 0-6 0,2 2-7 0,-1 1-2 16,-1-1-5-16,2 3-2 0,-1-1-3 0,-1 2-2 0,0-1 1 0,2 3-2 16,-1 1 0-16,-1 2 0 0,-2-1-1 0,2 0 1 0,1 2-1 0,-1 1 0 15,0 0-1-15,-1 1 0 0,2-1-1 0,-1 2-2 0,0 1 1 0,-1-2 0 16,0 1-2-16,0 0 1 0,-1 2-1 0,0-2 1 0,1-2-1 0,0 2-1 16,-2 0 2-16,2 0-2 0,-2-3 2 0,2 2-1 0,-3-1 1 15,1-1-1-15,0 0 1 0,0-1-1 0,-3-3 2 0,3 4-2 0,-2-5 0 16,1 0-4-16,-1 0-5 0,-1 0-6 0,1-3-8 0,-2 0-10 0,1-1-11 15,0 1-10-15,-1-3-12 0,1 1-12 0,0-2-18 0,-2-2-17 16,1 1-23-16,0-3-29 0,-2 1-38 0,1-2-43 0,2-1-55 0,0 0-60 16,-1-2-50-16,3-1-45 0,-2-1-25 0</inkml:trace>
  <inkml:trace contextRef="#ctx0" brushRef="#br0" timeOffset="100056.2402">9214 1233 37 0,'0'-5'509'0,"0"0"-9"0,0 1-19 0,0 1-91 0,0 0-131 0,-2 1-75 15,0 1-50-15,2 0-30 0,0 1-18 0,0 0-15 0,0 0-14 16,0 0-12-16,0 1-10 0,0 2-9 0,0 0-9 0,0 0-7 0,0 1-5 0,0 1-2 16,0 2-3-16,0-2 0 0,0 2 1 0,2-1 1 0,0 1 0 15,-2 0 2-15,2-1-2 0,-2 2 1 0,2-3 2 0,-1 2-2 0,-1-2 1 16,2 0 0-16,-2 0 2 0,2 0 3 0,-1-1 5 0,1-3 8 15,-1 3 6-15,1-3 8 0,1 1 7 0,-1-2 5 0,1 0 4 0,-1-2 3 16,-1 1 1-16,3-1 3 0,-2-1 1 0,1 0 2 0,1-1 1 0,-1-1-3 0,0 1-5 16,0-3-6-16,-1-1-6 0,-1 3-8 0,1-3-7 0,1 2-5 15,-1-1-4-15,-2 0-3 0,1 1-3 0,-1 1-3 0,0-2-3 0,0 3-9 16,-1-1-11-16,1 2-11 0,-2-1-16 0,2 3-16 0,-3-1-19 16,1 2-27-16,-1 2-28 0,0-1-48 0,-2 3-56 0,2-1-94 0,-2 2-117 0,-1 3-67 15,-2 0-43-15,3-2-19 0,-1 5-6 0</inkml:trace>
  <inkml:trace contextRef="#ctx0" brushRef="#br0" timeOffset="103420.1525">9569 1676 183 0,'-2'0'369'0,"1"0"-68"0,-1 0-88 0,-1 2-53 0,0-2-34 0,-1 0-20 0,1 2-13 0,0-1-6 0,-1-1-4 0,1 2 0 0,-1 0 1 16,-1-2 0-16,2 0-4 0,-2 3-6 0,-1-3-7 0,-3 4-6 16,1-3-9-16,-2 3-6 0,-1-1-6 0,-3 0-4 0,-2 1-1 0,-1 0-2 15,-4-1-3-15,-1 3-4 0,-2-1-4 0,-3 1-7 0,-1-2-5 16,-2 2-8-16,-2 1-14 0,-1 1-17 0,-4-1-24 0,-2 0-32 0,1 0-40 0,-1 1-61 16,-2 1-70-16,0 0-81 0,-2-2-83 0,0 2-46 0,2 0-25 0</inkml:trace>
  <inkml:trace contextRef="#ctx0" brushRef="#br0" timeOffset="104626.5843">7958 1796 378 0,'-1'-1'491'0,"-1"1"-58"0,0-1-86 0,-1-1-65 0,0 2-53 0,0-1-35 15,-1-1-21-15,0 2-16 0,1-3-13 0,0 2-14 0,-2-1-12 16,2 1-13-16,-2-3-15 0,2 2-13 0,-1-1-13 0,-1 0-13 0,0 0-12 15,0 1-11-15,2 0-8 0,-2-1-8 0,0 3-7 0,-1-4-14 0,1 3-15 16,-1-1-18-16,1 0-20 0,0-1-27 0,0 3-30 0,-2 0-40 16,2-2-42-16,0 2-67 0,0 0-76 0,-1 0-75 0,-3 0-70 0,2 0-40 15,1 0-21-15</inkml:trace>
  <inkml:trace contextRef="#ctx0" brushRef="#br0" timeOffset="104961.8126">6733 1753 112 0,'0'0'512'0,"0"0"-4"15,-2 0-7-15,-1 0-87 0,2 0-125 0,-1 0-73 0,-1 0-47 0,0 0-27 16,3 0-17-16,-3 0-11 0,3 0-6 0,-2 0-8 0,2 0-7 0,0 0-11 0,0 0-11 16,0 0-13-16,0 0-12 0,0 0-10 0,0 0-12 0,0 0-13 15,0 0-13-15,0 0-17 0,0 0-17 0,0 0-22 0,0 0-23 0,0 0-25 16,0 0-31-16,0 0-35 0,0 0-40 0,0 0-56 0,0 0-61 0,-1 2-73 15,-1-1-82-15,-1 3-43 0,-2-4-20 0</inkml:trace>
  <inkml:trace contextRef="#ctx0" brushRef="#br0" timeOffset="105359.4499">5819 1888 445 0,'-1'-3'521'15,"-3"2"-47"-15,2-2-77 0,0 3-77 0,2 0-76 0,-1-3-42 0,-1 3-27 16,2-3-15-16,-2 1-11 0,2 0-10 0,-1 1-8 0,-1 1-12 0,2-3-10 16,0 3-11-16,-1-1-13 0,1-1-12 0,-2 2-12 0,2-1-12 0,0-1-11 15,0 2-9-15,0 0-8 0,0 0-6 0,0-1-6 0,0 1-3 16,0 0-3-16,0 0-5 0,0 0-7 0,0 0-11 0,0 0-12 0,-2-2-16 15,2 2-20-15,0-1-23 0,-1 1-25 0,-1 0-32 0,-1 0-35 0,1 0-51 16,-3 1-60-16,1 1-85 0,-1-1-97 0,-1 1-53 0,-1-1-32 0,1 1-11 16</inkml:trace>
  <inkml:trace contextRef="#ctx0" brushRef="#br0" timeOffset="106036.4276">4904 1939 207 0,'0'-1'430'0,"0"-1"-49"0,0 2-71 0,0 0-79 0,0 0-48 0,0 0-29 15,0 0-15-15,0 0-10 0,0 0-6 0,0 0-3 0,0 0-4 0,0 0-4 16,0 0-6-16,0 0-6 0,0 0-7 0,0 0-9 0,0 0-9 0,0 0-7 0,0 0-9 15,0 0-5-15,0 0-5 0,0-1-6 0,0 1-4 0,0 0-3 16,0 0-3-16,0 0-6 0,0 0-4 0,0 0-3 0,0 0-4 0,0 0-3 16,0 0-3-16,0 0-4 0,0 0-1 0,0 0-2 0,0-3-4 0,0 3-4 0,0-2-9 15,0 2-7-15,0 0-14 0,0 0-14 0,0-2-18 0,0 2-22 16,2-1-28-16,-2 1-33 0,0 0-50 0,0 0-62 0,0 0-79 0,0 0-89 16,0 0-56-16,0 0-39 0,0 0-15 0</inkml:trace>
  <inkml:trace contextRef="#ctx0" brushRef="#br0" timeOffset="107311.221">3866 1660 366 0,'-2'-4'481'0,"1"-1"-57"0,-1 0-89 0,1 3-69 0,-1-3-62 0,0 2-33 15,1 2-19-15,-1-2-11 0,-1-1-8 0,3 3-6 0,-2-1-7 0,2 0-7 16,-1 1-10-16,-1-1-8 0,2 0-10 0,-2 2-10 0,2 0-9 0,0 0-10 16,0 0-10-16,0 0-9 0,0 0-10 0,0 0-8 0,0 0-6 0,0 0-5 0,0 0-4 15,0 0-2-15,0 4-2 0,0-3 0 0,0 2-1 0,2-1 2 16,-2 3-1-16,2 0 0 0,-1 1 0 0,1 0 1 0,-1 0-1 0,1 1 2 16,1 3 0-16,-1-2 1 0,1 1 1 0,2 2-2 0,-2-1 0 0,0 0-1 0,0 3-2 15,0 1 0-15,1-2-1 0,-3 1-1 0,2 0 1 0,-1 1-1 0,0-1-1 16,-1 2 1-16,1-1-1 0,-1 1-1 0,1-2-1 0,-2 1 1 15,0 0-1-15,0-2 1 0,0 3-1 0,0-2 1 0,-2-1 2 0,1 1 0 16,-1 0 2-16,1-4 1 0,-3 4 1 0,1-3 0 0,0 1 2 0,-2-2 2 16,-1-1 0-16,1 2 2 0,-1-3 0 0,1 0 2 0,-3 1 0 0,1-1 1 15,0-2 0-15,-1 1-1 0,-2-1-1 0,1-1-4 0,0-1-4 16,-1 0-9-16,1 0-12 0,-2-1-15 0,1-1-16 0,-1-1-19 0,2-1-17 16,-1-1-25-16,-1 1-26 0,3-4-43 0,-1 1-48 0,-1-2-64 0,1 0-68 15,2-1-62-15,1-3-62 0,1 1-32 0,-1-3-18 0</inkml:trace>
  <inkml:trace contextRef="#ctx0" brushRef="#br0" timeOffset="107771.101">3801 1486 9 0,'-3'-3'408'0,"3"0"-46"0,-2 0-60 0,2 1-68 0,-1-1-41 0,-1-1-27 0,2 3-16 0,-2-2-8 0,1-1-7 0,1 2-6 0,-2 0-7 0,2-1-8 0,-1 1-8 0,-1 2-5 16,0 0-9-16,2-3-8 0,-1 3-6 0,-1 0-7 0,2 0-6 0,-2 0-8 15,2 0-6-15,0 0-8 0,0 0-6 0,-2 0-7 0,0 0-4 0,1 0-6 16,-1 0-4-16,2 0-5 0,-2 3-3 0,1-3-3 0,1 0-4 16,0 0-5-16,0 2 0 0,0 1-2 0,0-1 1 0,0 0-1 0,0 2 0 0,0-1 1 15,0-2 1-15,0 3 2 0,1-1 1 0,1-1 1 0,-2 1 1 16,2 0 0-16,-1 0 2 0,1 0 0 0,2 0 1 0,-2-1 2 0,-1-1 1 16,3 0 1-16,-1 1 1 0,0 0 1 0,0-2 1 0,-1 0 3 0,3 0 1 15,-2-2 2-15,3 0 2 0,-3 1 2 0,3 0-1 0,-1-2-1 0,0 0 1 16,0 0 2-16,1-4 0 0,0 4 1 0,-3-2 1 0,2-1 3 0,-3 0 4 15,1 1 0-15,0-2 3 0,-1-1 0 0,-2 1 1 0,0 2-2 0,0-1 0 16,-2 0-2-16,-1 2-1 0,2-3-2 0,-3 2-3 0,1 0-4 0,0 1-5 16,-2-2-6-16,2 3-9 0,-3-1-10 0,1 1-17 0,-1 3-20 0,-1 0-29 15,1 0-35-15,-2 3-45 0,3 1-53 0,1 1-93 0,-1 2-113 0,-2 1-77 16,0-1-59-16,2 3-29 0,0 1-15 0</inkml:trace>
  <inkml:trace contextRef="#ctx0" brushRef="#br0" timeOffset="115844.2369">4008 1803 83 0,'0'-2'293'0,"0"1"-53"0,0 1-43 0,0 0-36 0,0-4-23 0,0 4-13 0,0 0-9 0,0 0-6 0,0 0-3 15,0-1-1-15,0 1-5 0,0 0-4 0,0 0-4 0,0 0-2 16,0 0-4-16,0 0-5 0,0 0-3 0,0 0-3 0,0 0 0 0,0 0-2 15,0 0-2-15,0 0-1 0,0 0-3 0,0 0-1 0,0 0-3 0,0 0-2 16,0 0-5-16,0 0-3 0,0 0-4 0,0 0-4 0,0 0-6 0,0 0-4 16,0 0-4-16,0 0-6 0,0 0-4 0,0 0-3 0,0 0-4 0,0 0-3 0,3-1-2 15,-1 1-2-15,1-2-1 0,0 2-2 0,2 0-1 0,-2-1-1 16,3-1 1-16,-1 2-2 0,3-1 0 0,0-1 1 0,-2 2-1 0,2-1 0 16,0 1-3-16,1-2-4 0,-1 1-6 0,0 1-7 0,-1-2-8 0,2 0-9 0,-3 2-8 15,1 0-11-15,-1 0-14 0,-1 0-13 0,1 0-16 0,-1 0-15 16,-2 0-23-16,0 0-23 0,-1 0-17 0,-1 0-15 0,-1 0-20 0,0 0-17 15,0 0-19-15,-1 2-21 0,-4 1-38 0,2 0-48 0,-2 0-26 0</inkml:trace>
  <inkml:trace contextRef="#ctx0" brushRef="#br0" timeOffset="116036.3467">3959 1913 216 0,'3'-3'268'15,"0"3"-46"-15,0 0-34 0,-1 0-27 0,1-4-21 0,0 3-16 0,1-1-11 16,-1 0-10-16,0-1-8 0,0 3-10 0,3-4-11 0,-1 3-11 0,-2-1-10 16,2-1-8-16,-2 1-9 0,2 1-9 0,-2 0-6 0,3-2-8 15,-3 1-5-15,2 1-6 0,0-2-9 0,0 1-7 0,0 0-12 0,2 2-12 16,-2-1-19-16,0 1-20 0,0-1-29 0,0-1-35 0,-1 2-35 0,4-1-37 16,-3-1-60-16,-2 2-73 0,2 0-41 0</inkml:trace>
  <inkml:trace contextRef="#ctx0" brushRef="#br0" timeOffset="116561.5533">4218 1738 216 0,'-1'0'283'0,"-1"-2"-47"0,2 1-42 16,-2 1-29-16,1-1-17 0,1 1-15 0,-2-3-8 0,2 3-8 0,0 0-9 15,0 0-8-15,-1 0-8 0,1 0-10 0,0 0-8 0,0 0-8 0,-2 0-7 16,2 0-6-16,-2 0-7 0,2 0-3 0,0 0-5 0,0 0-3 0,-2 0-4 16,2 0-2-16,-2 0-2 0,2 0-1 0,-1 0-1 0,-1 3-2 0,2-3-3 15,-2 1 0-15,2-1-1 0,-1 1 0 0,-1 1 0 0,2-2-1 16,-2 3-1-16,1-1 0 0,1-1 0 0,-2 3 1 0,2-1 1 0,-1-1 0 0,-1 1 0 15,2 1 1-15,-2-1 0 0,1 1 0 0,1 1-1 0,-2-2-2 16,2 0 0-16,-1 4-2 0,-1-3-3 0,2 1-1 0,-2-1-2 0,2 2 0 16,-4 0-1-16,4 0-2 0,-2 1-1 0,1-2 0 0,1 0 0 0,0 0 0 15,0-1-1-15,0 1 1 0,0 0-2 0,1 0 2 0,1-1-1 0,-2 1 2 0,4-1 0 16,-4-1-1-16,2 2 0 0,0-2 0 0,-1 0 2 0,1-1 0 16,1 1-2-16,-1 1 0 0,-1-3-1 0,2 3 1 0,1-4-1 0,-1 3 0 15,0-3-2-15,1 2-1 0,-2-2 0 0,1 2 2 0,0-1-1 0,1-1 0 16,-1 0 1-16,0 0 2 0,0 0 1 0,1-1-1 0,-1-1 2 0,1 2 1 0,-1-2 2 15,0 2 1-15,1-3 3 0,-1-1 0 0,0 1 2 0,0 0 0 16,-1 0-2-16,3-1 1 0,-1 1 0 0,-2-4-2 0,-1 3 2 0,1 0 1 16,-2-1 2-16,1-1 1 0,-1 1 2 0,0 0 2 0,0-2 0 0,-1 0 1 0,1 2-1 15,-2-4 2-15,-1 4 0 0,0-3 0 0,0 2-2 0,0-1 0 0,0 1-2 16,-2 0-2-16,2 0-3 0,-2-1-7 0,2 4-7 0,-2-2-14 16,1 1-18-16,0 1-27 0,-1-2-29 0,1 1-43 0,-1 3-47 0,2-1-74 0,-1 2-86 15,-1 2-82-15,0-2-76 0,0 3-39 0,0 0-23 0,0 1-8 16</inkml:trace>
  <inkml:trace contextRef="#ctx0" brushRef="#br0" timeOffset="117573.4772">4876 1835 105 0,'-2'0'394'0,"-1"0"-61"0,0 0-58 0,2 0-56 0,-1 0-36 0,2 0-25 0,-2 0-19 0,2 0-14 0,0 0-10 16,-1 0-9-16,1 0-10 0,0 0-7 0,-2 3-8 0,2-3-9 0,0 0-6 15,0 0-8-15,0 0-5 0,0 0-4 0,0 0-5 0,0 0-4 0,0 0-4 16,0 0-3-16,0 0-1 0,3 0-4 0,-1 0-2 0,0 0-4 0,-1 0-1 16,2 0-2-16,0 0-3 0,0 0-4 0,2 0-1 0,0 0-2 0,-2-3-2 15,2 3-1-15,1 0-2 0,0 0-1 0,-1-2 1 0,0 0 0 0,1 2 0 16,1-1-3-16,0-1-3 0,0 2-4 0,-1-2-5 0,-1 2-7 0,1 0-7 16,2-3-9-16,-2 3-9 0,1-4-8 0,-1 4-12 0,-1-1-15 0,1-1-16 15,-1 2-21-15,-2-2-25 0,2 1-27 0,-2 1-34 0,-3 0-33 16,3 0-36-16,-3 0-38 0,0 0-44 0,2 1-47 0,-2-1-31 0</inkml:trace>
  <inkml:trace contextRef="#ctx0" brushRef="#br0" timeOffset="117843.8923">4871 1941 363 0,'-1'0'427'0,"-1"0"-65"0,2 1-64 0,-1-1-59 0,-1 0-37 15,2 0-26-15,-2 0-15 0,2 0-10 0,0 0-9 0,0 0-10 16,0 0-9-16,0 0-12 0,0 0-12 0,0 0-11 0,0 0-12 0,0 0-11 0,0 0-10 16,0 0-10-16,2 0-7 0,0-1-5 0,-1-1-6 0,2 2-5 0,0-1-5 15,0-1-3-15,0 2-4 0,2-1-2 0,0 1-3 0,-2-2 0 0,2 1-2 16,1 1-2-16,-1-2 0 0,1 0-1 0,1 1-1 0,-1 0 0 0,2 0 0 16,-2-1 0-16,-1 1-2 0,3-1-4 0,-2 0-4 0,2 1-6 0,0-3-9 15,0 4-9-15,-2-3-10 0,2 3-11 0,-2 0-12 0,-1-4-11 16,3 4-14-16,-3-3-15 0,3 3-20 0,-2-2-22 0,-1 2-28 0,0 0-29 15,-2-3-38-15,3 3-39 0,-3 0-62 0,2-2-69 0,-2 0-33 16,0 2-16-16</inkml:trace>
  <inkml:trace contextRef="#ctx0" brushRef="#br0" timeOffset="118296.3581">5205 1744 280 0,'0'-3'416'0,"0"0"-61"0,-2 1-62 0,2 1-64 0,0 0-35 0,0-2-24 16,-1 3-17-16,-1-2-13 0,2 1-10 0,0 1-10 0,0 0-10 0,-2 0-9 15,2 0-10-15,0 0-9 0,0 0-8 0,-1-2-8 0,1 2-7 0,0 0-7 16,0 0-7-16,0 0-5 0,0 0-5 0,0 0-5 0,0 0-4 15,0 0-2-15,0 0-4 0,0 0-3 0,0 0-3 0,0 0-3 0,-2 0-2 16,1 2-1-16,-1-2-3 0,2 0 0 0,0 1-1 0,0-1 0 0,-2 2-1 16,2-2 0-16,0 0 1 0,0 3-2 0,0-2 1 0,0 2 0 15,0-2 0-15,0 1 0 0,0 1 1 0,0 1-1 0,0-1 1 0,0 1-1 16,2 1 0-16,-2-2 1 0,0 1-1 0,2 1-1 0,-1-1 1 0,1 0-1 16,-2 2-1-16,0 0-1 0,1-2 0 0,-1 4 0 0,2-2 0 0,-2 2-1 15,0 0 0-15,0 1 0 0,0-2-2 0,0 1 1 0,0 0 0 0,0 1 0 16,0-1-1-16,0 1 1 0,0 1 0 0,0-1 0 0,0 1-2 0,0-1 1 15,0 1-2-15,0-3 1 0,0 2 0 0,0 0 2 0,0 0 0 16,0 1 0-16,0-3-1 0,0 0 2 0,2 1 0 0,-2-3 1 0,1 3 1 16,-1-2 0-16,2-2 1 0,-2 3-1 0,2-3 0 0,0 0 0 0,-2-1-4 15,2 1-6-15,-1-3-9 0,-1 1-14 0,2-2-19 0,-2 2-22 16,3-2-44-16,-1 0-54 0,1-2-86 0,-1 2-101 0,-1-2-76 0,1-1-64 16,1-2-33-16,-1 3-18 0</inkml:trace>
  <inkml:trace contextRef="#ctx0" brushRef="#br0" timeOffset="119677.0467">5424 4320 239 0,'2'-9'544'0,"-1"1"11"0,1 1-54 0,1-1-90 0,-1 1-82 0,1-1-73 0,0 2-45 0,-1-1-28 0,1 2-15 0,0 0-10 15,2-2-5-15,-2 2-4 0,0 0-7 0,0 0-12 0,0 1-9 16,1 1-13-16,-3 0-13 0,1 0-11 0,1-1-13 0,-3 3-12 0,2 0-9 16,-2 1-11-16,0 0-6 0,0 0-7 0,0 1-7 0,0 0-6 0,0 3-4 15,0-1-2-15,1 3-3 0,-1-2-1 0,0 2-3 0,3 2-1 16,-3 0-2-16,0 2 1 0,0 0 0 0,0 2 2 0,0 2 2 0,0-1 1 15,0 3 1-15,-3-2 1 0,3 3 1 0,-3 1 1 0,1 0 1 16,1-2 1-16,-1 2 0 0,-1-1 1 0,3-1 0 0,-2 0 0 0,1 0-4 16,1-1-9-16,0 0-10 0,0-2-13 0,1-1-12 0,1 0-14 15,0-3-17-15,-1 0-18 0,2-1-27 0,2-2-30 0,0 0-35 16,-1-3-35-16,3-2-58 0,1-1-70 0,4-1-80 0,-1-2-85 16,2-2-51-16,1-2-35 0,1-1-11 0,0-3 0 0</inkml:trace>
  <inkml:trace contextRef="#ctx0" brushRef="#br0" timeOffset="119958.9714">5649 3910 255 0,'-7'-7'493'0,"-1"1"3"0,-1 1 2 0,4 1-102 16,-1-1-154-16,1 2-90 0,0 1-56 0,-1-1-32 0,2 3-18 16,0-2-9-16,3 0-4 0,-1 2-3 0,-1 2-1 0,3 0-4 0,-2-2-6 15,2 5-8-15,-1-3-7 0,1 1-9 0,0 1-5 0,0 2-5 16,0-1-3-16,1-1-2 0,-1 1-2 0,2 1-2 0,0-3-2 0,-1 3 1 15,2-2 2-15,-1-1-1 0,1 0 3 0,0-2 5 0,2 2 7 16,-2-3 7-16,0 0 5 0,0 0 4 0,-1 0 4 0,1 0 5 0,-1-3 4 16,-1 1 5-16,1-3 4 0,1 2 4 0,-1-1 4 0,-1-2 2 15,1 0 3-15,-2 0 0 0,0 0-3 0,0 0 0 0,0 0 1 0,-2-1 0 16,1 0 2-16,-1 3-2 0,-1-3 0 0,1 3-4 0,-1-2-4 0,0 2-4 16,0 1-6-16,0-2-5 0,1 2-7 0,0 0-6 0,-2 2-5 15,2-1-9-15,-1 2-11 0,0 0-15 0,1 2-18 0,-1-1-24 0,0 2-28 16,1 2-34-16,1 1-39 0,-1-1-55 0,0 3-63 0,1 1-73 15,1 1-78-15,0-2-44 0,1 3-27 0</inkml:trace>
  <inkml:trace contextRef="#ctx0" brushRef="#br0" timeOffset="120411.2737">5889 4175 9 0,'-2'0'577'0,"2"0"11"0,-1 0 6 0,1 0 5 16,-2 0-106-16,2 0-158 0,0 0-99 0,0 0-66 0,0 0-39 0,0 0-24 15,0 0-15-15,0 0-11 0,0 0-11 0,0 0-12 0,0 0-13 16,0 0-14-16,2 0-11 0,-1 3-8 0,3-3-8 0,-1 2-5 0,0-2-4 16,2 2-1-16,4 1-3 0,-3 0-3 0,2 0 0 0,1 1-3 0,1-1-1 15,0 2-5-15,2-2-1 0,1 1-4 0,-2 1-4 0,3-2-6 16,-1 0-5-16,-1 1-4 0,1 0-2 0,0 1-4 0,0-1-1 0,-2 0 0 15,1-1 0-15,-2 2 2 0,1-2 5 0,-2 1 4 0,1-1 5 16,-4 0 5-16,1-2 8 0,0 2 5 0,-4-2 5 0,2 1 5 0,-3 1 6 16,1-1 6-16,-3-2 5 0,0 0 6 0,0 1 7 0,0 1 5 0,-2-2 3 15,1 1 5-15,-1 1 1 0,-1-2 2 0,1 1 0 0,1-1 2 16,-1 0-2-16,-1 2 0 0,0-2-2 0,2 0-2 0,-1 1-5 16,-1 0-3-16,0-1-4 0,-1 4-6 0,1-3-1 0,-2 1-3 0,1 1 0 15,-2 1-2-15,-1-1 1 0,1 3 1 0,-1-2 3 0,-2 4 3 0,1 1 1 16,-1-1 3-16,-1-1 1 0,-1 4 2 0,-2-1 2 0,1 2 1 15,-1-2 1-15,0 5 1 0,-1-4-1 0,0 3 0 0,-2 1-2 16,2-2-1-16,-2 2 0 0,2-1-1 0,-2-1-2 0,2 0 0 0,-2 1-4 16,3-1-6-16,-2-1-12 0,4 1-16 0,-2-3-26 0,2-1-30 15,1 0-46-15,1 0-54 0,1-3-96 0,2 1-119 0,1-3-95 16,2 0-81-16,1-2-43 0,2-2-24 0,2-2-11 0</inkml:trace>
  <inkml:trace contextRef="#ctx0" brushRef="#br0" timeOffset="120945.1245">6581 4163 132 0,'-3'0'507'0,"0"-3"-21"0,1 2-38 0,-2-2-75 0,2 1-94 0,-1 1-58 0,1-2-39 0,1 2-22 0,-1-2-9 0,-1 3-6 0,3-3-3 0,-2 3-6 16,1-2-4-16,1 1-7 0,-2 1-8 0,2-2-10 0,-1 1-12 0,1 1-10 16,0 0-11-16,0 0-11 0,0 0-10 0,0 0-9 0,0 0-10 15,0 0-5-15,-2 1-8 0,2 1-5 0,-2-1-6 0,2 1-3 0,0 4-3 16,0-4-1-16,0 5 0 0,0-2-1 0,0 3 1 0,0 3 1 16,0-1 0-16,0 2 2 0,0 2 1 0,2 2 3 0,-2 0 3 0,2 2 4 15,-1 4 3-15,1-1 1 0,1 1-1 0,-1 2 1 0,1 2-1 16,0-1 1-16,0 3 0 0,-1 2 0 0,2-3 0 0,-1 4-1 0,-1 0 1 15,0-1 0-15,-1 2-5 0,1-2-1 0,-2 1-3 0,0-2 0 0,-2 0-2 16,2-2-2-16,-3 1-2 0,1-1 0 0,-1-4-1 0,-3-1-2 16,0-1 1-16,1-2 1 0,0-1-2 0,-3-2 2 0,-1-3 0 0,1-2 2 15,-2-1 0-15,0 0-3 0,-2-3-1 0,-2-4-9 0,3 1-10 16,-2-3-14-16,-2-2-15 0,-1-3-23 0,0 1-24 0,-2-4-30 16,1-3-36-16,0-1-53 0,1-4-65 0,-1 0-99 0,4-4-114 0,-4-2-75 15,4-3-53-15,2-1-22 0,-2-5-6 0</inkml:trace>
  <inkml:trace contextRef="#ctx0" brushRef="#br0" timeOffset="121240.3606">6539 3699 273 0,'-5'-6'551'0,"2"0"7"0,0 1 7 0,-1 1-81 0,1-1-127 0,0 2-97 15,1 0-86-15,-1 2-52 0,2-1-33 0,-2 1-19 0,3 1-11 0,0 0-7 16,0 0-6-16,0 0-6 0,0 0-8 0,-2 0-8 0,2 1-8 0,0 2-7 16,0 0-6-16,0 0-2 0,0 2-3 0,0-1 0 0,0 1-1 15,0 1 2-15,2 0 0 0,-2 0 2 0,3-1 0 0,-2 1 3 16,1-2-1-16,-1 1 2 0,1 0 1 0,1-3 2 0,-1 1 2 0,1-2 3 16,0 1 0-16,0-2 3 0,1 0 1 0,-1 0 1 0,1 0 1 0,-1-2 2 15,2 1 1-15,-3-2 1 0,1 1 4 0,0-3 2 0,0 3 0 16,-1-1 0-16,1-1 0 0,-3 1-2 0,0-1-2 0,0 1-4 0,0 0-3 15,-1 0-5-15,-1-1-6 0,-1 4-16 0,-2-3-20 0,0 3-28 0,-1 0-36 16,-3 0-64-16,-1 0-74 0,0 3-116 0,-2 0-133 0,-1 1-73 16,-1 1-40-16,0 0-21 0,-2 2-12 0</inkml:trace>
  <inkml:trace contextRef="#ctx0" brushRef="#br0" timeOffset="123798.4177">6970 4518 477 0,'5'-8'514'0,"-2"-1"-52"0,2 1-82 0,1 2-79 0,-2-1-77 0,1-2-42 0,-1 5-24 0,0-2-12 16,0 1-9-16,-1-1-8 0,3 2-5 0,-2 1-10 0,1 1-10 15,-3 1-10-15,1-1-11 0,0 0-11 0,2 2-11 0,-3 2-11 16,3 0-10-16,-2 1-9 0,0 0-7 0,3 0-5 0,-3 1-3 0,0 2-3 16,1 2 1-16,-1-2-1 0,-1 1 1 0,-1 2-2 0,1 0 0 15,-1 2-5-15,-1-2-8 0,-1 4-10 0,-1-2-13 0,-1 2-16 0,1-2-22 16,-3 1-25-16,1 1-25 0,-4 0-35 0,0 1-36 0,2 0-57 16,-2-1-66-16,-1-1-84 0,-1-1-95 0,3 2-50 0,1-3-30 15,0-1-8-15</inkml:trace>
  <inkml:trace contextRef="#ctx0" brushRef="#br0" timeOffset="124160.2998">7471 4168 153 0,'-3'-9'579'16,"0"0"-2"-16,0 2-1 0,-2-1-3 0,-1 1-126 0,3 1-183 15,-2 0-108-15,0 1-67 0,0 1-36 0,0 0-22 0,1 1-9 0,-1-1-5 16,-1 3-3-16,3-1 1 0,-2 1-2 0,2 1 0 0,-1 1-3 16,0 2-3-16,-1 1-4 0,0 1-2 0,2 0-3 0,-2 2-2 0,2 1 0 15,0 1-2-15,0 0 0 0,1 2-3 0,1 2-4 0,1 0-3 16,0-2-3-16,1 2-4 0,1 1-4 0,1-1-4 0,2 1-2 0,0-1-6 16,1 1-2-16,-1-1-3 0,4 1-3 0,-3-2-2 0,4 0 2 0,-1 0 1 15,-1 0 2-15,0 0 3 0,0 0 4 0,1-2 5 0,1 0 2 16,-2-1 7-16,0-1 3 0,-2 1 3 0,-1-1 4 0,0-1 5 0,0 1 2 15,-2-2 0-15,-2-1 3 0,1 2 2 0,-2-2 2 0,-2-1 1 16,1-1 1-16,-2 2 2 0,-2-2 2 0,0-1 2 0,-2 0 1 16,-2 1 1-16,1-1 0 0,-3-1 2 0,-1 0-1 0,-1-1-1 0,-1 2-7 15,1-2-13-15,0 0-20 0,-1-2-20 0,0 2-30 0,0-1-31 16,1-2-57-16,2 1-68 0,0-1-83 0,1 1-93 0,4-1-57 0,-2-2-38 16,5 1-19-16</inkml:trace>
  <inkml:trace contextRef="#ctx0" brushRef="#br0" timeOffset="124693.901">7634 4296 520 0,'0'-3'612'0,"0"0"6"0,-1-1-44 0,-1 3-67 0,2 0-113 16,-1-1-135-16,1 2-80 0,0 0-55 0,0 0-29 0,0 0-20 15,0 0-15-15,0 0-12 0,-2 2-11 0,2-1-12 0,0 2-9 0,0 2-8 16,2-2-6-16,-1 1-3 0,-1 2-1 0,2 1-2 0,-1 1 1 15,4 1 2-15,-4 0 1 0,2 0 1 0,-1 2 1 0,0 1 2 16,-1-2-1-16,1 2 1 0,1 0 0 0,-1-3-2 0,-1 3-2 0,1-2-2 16,1 0-3-16,-3-2-3 0,3 1-2 0,-3-1-1 0,3-1-1 15,-1-2-2-15,-1 0 0 0,1-1 0 0,1-1 1 0,-1 0-1 0,-1-3 1 16,1 0-1-16,1 0 1 0,0-1-1 0,1-3 3 0,-1 0 1 0,1 0 1 16,1-1 1-16,-2-2 0 0,2 0 1 0,0-1 0 0,0-1 0 15,-1 0-1-15,4-2 0 0,-3 0 2 0,0 1 3 0,-1 2 1 16,1-4 3-16,-2 3 1 0,3 1 0 0,-2 0 0 0,0 1 0 0,0-1-2 15,-1 2-3-15,-2 2-1 0,1 1-4 0,1-2-3 0,-1 3-5 0,-1-1-2 16,2 3-1-16,-1 0 0 0,-2 0-2 0,1 0 0 0,1 3 0 16,1-1-1-16,-1 0 3 0,1 1 1 0,0 1 4 0,-1 0 1 0,1 3 5 15,0-1 3-15,2-1 4 0,1 2-1 0,-3 0 0 0,2 1-1 16,-2-3-3-16,2 3-2 0,0-1-1 0,2 0-2 0,-2-1 0 16,0 0-2-16,0 0 0 0,1-2 1 0,-1 0 0 0,1 0 3 0,-1-1 5 15,0 0 2-15,-2-3 3 0,3 0 3 0,-1 0 3 0,-1-3 2 16,1 1 3-16,-2-1 3 0,2-1 4 0,-1-2 2 0,-1 1 4 0,0-2 2 15,0-1 2-15,0 0 2 0,-2 0-2 0,1-3 0 0,-2 1 1 16,0 0-1-16,0-1 0 0,0 0-1 0,0 2 0 0,0-1-2 0,0 1-3 16,0-2-5-16,0 4-6 0,0-2-11 0,0 1-13 0,0 2-16 15,2 0-16-15,-1 2-18 0,1-1-19 0,1 0-15 0,0 3-13 0,1 0-13 16,0 1-13-16,1 1-16 0,1 1-17 0,2 1-16 0,0 0-18 0,2 3-16 16,1 0-15-16,0-1-11 0,1 2-9 0,1-1-4 0,0 2 0 15,1 1-1-15,0-2 3 0,2 1 6 0,-2-1 10 0</inkml:trace>
  <inkml:trace contextRef="#ctx0" brushRef="#br0" timeOffset="125044.3092">8274 4342 195 0,'3'-3'242'0,"2"2"18"0,-2-4 7 0,-1 2 3 0,-2-2-9 0,0 0-16 0,0 1-14 0,-2-3-14 0,-1 1-14 0,1 2-15 15,-2-2-13-15,-1-1-15 0,1 2-11 0,-1-1-12 0,-2 1-13 0,2-1-16 16,-1 2-14-16,-2-1-10 0,2 3-13 0,1-3-11 0,-1 2-9 16,-1 0-11-16,0 2-7 0,0-2-8 0,1 3-7 0,1 0-7 0,-2 0-4 15,0 3-5-15,1-1-4 0,-1 1-2 0,1 4-1 0,0-3-2 16,1 3-1-16,0-1 0 0,1 2-1 0,0 0 0 0,-1 2-2 0,2 0 0 15,-1 1-3-15,2 0-1 0,1-1-2 0,1 0-2 0,0 1-4 16,1-2-4-16,-1 1-3 0,2-2-5 0,2 1-5 0,-1-1-3 0,1-3-5 16,-1 1 0-16,0-2-2 0,2 1 2 0,-2-2 2 0,2-1 2 15,-1-2 5-15,1 0 4 0,0 0 6 0,1-2 5 0,-1-1 9 0,0-2 10 16,1 1 10-16,-3 0 12 0,2-1 9 0,-2-2 10 0,0 1 9 16,1-2 7-16,-3 2 7 0,1-1 9 0,1 1 5 0,-3-2 5 0,2 2 3 15,0 0 3-15,-2 2-1 0,0 1-3 0,0-2-6 0,0 2-6 16,0 1-10-16,0-1-9 0,2 3-12 0,0-2-10 0,-2 2-10 0,0 0-9 15,1 2-7-15,2-2-8 0,-1 3-4 0,1-1-4 0,0 3-2 0,-1-1-1 16,3 2 0-16,-2-1 1 0,3 2-1 0,-1 1-3 0,0 1-5 16,1-2-4-16,-1 0-10 0,1 3-11 0,2-1-15 0,-2-2-12 0,-1 2-19 15,2-1-19-15,0-1-18 0,-1 1-17 0,1-3-16 16,-1 2-17-16,-1-2-18 0,3-1-22 0,-2-1-25 0,1-2-28 0,-1-1-23 16,0 0-18-16,0-1-13 0,2-2-11 0,-1-3 2 0,-1 1 9 0</inkml:trace>
  <inkml:trace contextRef="#ctx0" brushRef="#br0" timeOffset="125295.7353">8462 4253 241 0,'2'-19'311'0,"-1"0"-2"0,1 2-9 0,0-1-15 16,-1 4-16-16,-1-2-18 0,2 3-16 0,-2 1-12 0,0 1-12 16,0 2-10-16,0 0-15 0,-2 1-13 0,2 4-17 0,0-2-17 0,0 3-15 15,0-1-17-15,0 4-17 0,0 0-17 0,0 0-13 0,-1 0-12 0,1 4-10 16,-2 2-8-16,2 1-9 0,0 1-6 0,-2 3-5 0,2 2-1 16,-1 4-2-16,-1 0-2 0,2 4 3 0,-1 2 3 0,-1 3 3 0,0 0 0 15,-2 5 1-15,1 1 0 0,1 3-2 0,-1 1 1 0,-2 2-1 16,0 1 2-16,2 1 1 0,-2 2 2 0,1 0 1 0,-1 1 2 15,2 0-2-15,-2-2-2 0,2-2-3 0,1 1-5 0,-1-3-4 0,0 0-4 16,1-3-6-16,2-3-8 0,-1-1-7 0,1-2-9 0,0-3-12 16,0-4-12-16,0-1-14 0,0-3-15 0,1 0-15 0,-1-4-13 0,2-3-18 15,-2 0-19-15,0-3-23 0,2-2-24 0,-1-2-31 0,-1-3-34 16,0 0-31-16,0-5-33 0,0-2-37 0,0-4-37 0,0-1-28 16,0-4-24-16,0-3-18 0</inkml:trace>
  <inkml:trace contextRef="#ctx0" brushRef="#br0" timeOffset="125479.6518">8492 4356 397 0,'7'-19'488'0,"-1"2"-14"0,2 0-77 16,1 4-106-16,-1-1-65 0,0 2-45 0,1 3-28 0,1-1-20 0,-2 3-14 15,4-2-10-15,-3 4-10 0,0-1-11 0,-1 3-10 0,3-2-12 0,-1 4-11 16,-1-2-13-16,0 3-12 0,1 0-9 0,0 1-10 0,-1 2-9 16,-1 0-4-16,-2 2-4 0,1-2-1 0,-1 4 1 0,-2-1-1 0,0 2-1 15,-3 0 0-15,1-1 0 0,-2 0 2 0,-2 2 0 0,-1 0 1 0,-2 2 4 16,-1-4 2-16,0 2 2 0,-2 0-7 0,-2 1-6 0,-4-3-13 15,1 1-19-15,-1 0-29 0,-2 0-37 0,-1-1-75 0,-1-2-94 16,-2 2-95-16,1-2-99 0,0-2-51 0,0-1-27 0,-1 2-15 0</inkml:trace>
  <inkml:trace contextRef="#ctx0" brushRef="#br0" timeOffset="125860.6993">9123 3978 199 0,'-6'1'518'16,"1"1"4"-16,-1 1 0 0,-1 1-92 0,-2 1-139 0,1 1-79 0,0-1-50 15,0 4-24-15,-4-1-9 0,2 3-3 0,-1-1 1 0,-2 4-2 16,2 1-4-16,-3 2-8 0,3 2-12 0,1-1-11 0,-2 3-14 0,2 1-9 16,2 1-10-16,-1 1-7 0,3 3-7 0,-1-2-3 0,4 4-5 0,1-2-4 15,2 1-2-15,2 2-4 0,1-1-3 0,2-1-6 0,2 1-5 16,2-1-11-16,0 2-13 0,3-2-19 0,1-2-22 0,2 1-31 15,0-3-33-15,3 0-41 0,-1 0-44 0,5-2-76 0,-2-5-89 16,2 1-91-16,0-3-90 0,0-2-43 0,2-1-19 0,1-5-3 0</inkml:trace>
  <inkml:trace contextRef="#ctx0" brushRef="#br0" timeOffset="126311.9885">9269 4180 133 0,'-4'0'121'0,"3"0"-14"16,-1 0-7-16,-1 0-3 0,3 0 2 0,-2-2 5 0,2 2 5 0,0 0 5 15,0 0 5-15,0 0 6 0,0 0 4 0,0 0 5 0,0 0 4 0,0 0 2 16,0 0 3-16,0 0 0 0,0 0-1 0,0 0-2 0,0 0-2 16,-1 0-5-16,1 0-3 0,-2 2-6 0,2-2-6 0,-1 0-7 0,1 0-7 15,-2 2-9-15,2-2-8 0,-2 1-10 0,2 1-6 0,-1-2-8 16,-1 3-3-16,2-2-4 0,0 2-2 0,0 0-3 0,0 2-4 0,0 1-2 15,0-1-2-15,0 5-3 0,0-3 0 0,-2 3-2 0,2 2 0 16,-2-2 2-16,0 3-2 0,2 0-1 0,-1 2-2 0,-1 1-5 0,2 2-4 16,-2 0-1-16,1 0-3 0,-1 2 1 0,2-1-1 0,-1 2 0 0,-1 1-1 15,2 0-2-15,-2-2-5 0,2 1-8 0,0 1-10 0,0-2-13 16,0 0-13-16,0 1-15 0,0-3-17 0,2 0-19 0,-2-2-24 16,2-1-25-16,-1 0-32 0,-1-3-35 0,3 0-45 0,-1-2-52 0,1-3-72 15,1-1-88-15,0-3-54 0,-1 0-40 0,0-2-15 0,0-2-1 16</inkml:trace>
  <inkml:trace contextRef="#ctx0" brushRef="#br0" timeOffset="126579.9315">9281 4191 181 0,'-2'-9'552'0,"2"0"9"15,0 2 10-15,0-1-83 0,0 0-127 0,2 1-90 0,1 1-72 0,-1 0-44 16,1 0-34-16,0 1-19 0,0 1-14 0,2 1-12 0,1-2-16 15,-1 2-11-15,1 1-14 0,2-1-12 0,-1 3-10 0,2 0-10 0,-1 0-8 16,2 0-5-16,0 3-3 0,-2-1-2 0,1 1-1 0,-1 2 1 0,1-1 0 16,-3 2 0-16,2 0 2 0,-3 2-1 0,-1-2 1 0,-1 2-1 15,-1 1 2-15,0 1 1 0,-2-2 1 0,-2 0 1 0,0 1 1 0,-3-1 1 16,0 0 0-16,-2 2 2 0,-1-3 0 0,0 0 3 0,-4 0 0 16,2 1 1-16,-2-3 1 0,1 0-4 0,-1-1-5 0,0 2-10 0,2-3-14 15,1 2-16-15,0-2-21 0,1-2-22 0,1 1-25 0,2-1-41 16,-1 0-49-16,6-1-63 0,0 0-69 0,0 0-73 0,3-2-74 0,2-1-37 15,1 0-22-15</inkml:trace>
  <inkml:trace contextRef="#ctx0" brushRef="#br0" timeOffset="126810.4963">9578 4143 18 0,'2'0'582'0,"-2"-3"15"0,0 3 10 0,-2-2-50 0,2 1-82 0,0 1-95 15,-3 0-100-15,3 0-63 0,-1 0-40 0,-1 0-29 0,1 1-18 0,-1 1-18 16,2-1-15-16,-2 1-15 0,2 1-13 0,0 1-13 0,0-1-10 15,0 3-11-15,0 1-9 0,0-2-8 0,0 4-6 0,0-1-4 0,0 2-1 16,0-1-2-16,2 2 1 0,-2-1 0 0,2 3-1 0,-1-1-1 16,-1-2-3-16,2 2-5 0,-1-1-3 0,-1-1-10 0,3 2-11 0,-3-2-13 15,2 0-12-15,-1-1-14 0,-1-1-18 0,2 0-17 0,-1-2-20 16,-1 1-19-16,2-2-19 0,-2-1-22 0,0 0-23 0,0-2-30 0,0-2-36 16,0 0-45-16,0 0-50 0,0 0-54 0,-2-3-56 0,2-4-28 0,-3 1-16 15</inkml:trace>
  <inkml:trace contextRef="#ctx0" brushRef="#br0" timeOffset="126909.4745">9641 3931 115 0,'3'-7'407'15,"1"1"-65"-15,-1 1-92 0,-1 2-80 0,-1 2-74 0,2-1-51 16,-1 2-39-16,1 2-37 0,-1 1-32 0,-1 0-41 0,1 3-46 0,2-1-64 16,-2 3-75-16,-2 0-44 0</inkml:trace>
  <inkml:trace contextRef="#ctx0" brushRef="#br0" timeOffset="127543.642">9708 4143 39 0,'0'0'544'0,"1"-2"9"15,-1 1 4-15,2 1-78 0,-2-2-116 0,2 1-77 0,-1 1-59 0,-1-2-37 16,2 1-24-16,-2 1-22 0,0 0-18 0,1 0-16 0,-1 0-15 16,2 0-17-16,0 1-14 0,-1 1-13 0,2 1-15 0,2 0-12 0,-2 0-12 15,0 1-6-15,0 2-7 0,-1 1-4 0,1 1 1 0,0 1-1 16,1-1 2-16,-1 1-2 0,-1 0 2 0,-1 3-2 0,3-2-1 0,-2 0-1 15,0 2 0-15,-1 1 0 0,2-3 1 0,-1 1 0 0,-2-2 0 16,2 1 2-16,-1 0-1 0,-1-2 2 0,2 1 0 0,-1-4 1 0,1 1 4 16,0-2 2-16,-1 1 5 0,1-2 3 0,1-2 3 0,-1 1 0 15,0-2-1-15,2-2 2 0,-1-1 0 0,0 0 1 0,0-3 1 0,2 2 0 16,0-4 0-16,0-1-1 0,1-1-2 0,0-1-5 0,-1 1-7 0,1-4-7 16,1 1-4-16,0 0-4 0,1-2-3 0,-1 4-3 0,-1-4-2 0,3 1-5 15,-4 2-4-15,2 0-7 0,-1 0-7 0,0 2-7 0,0 1-9 16,-1 0-9-16,0 1-10 0,1 1-13 0,-2 1-13 0,-1 1-9 0,3 3-10 15,-1-1-7-15,-1-1-9 0,0 4-7 0,0 0-9 0,0 0-9 16,-1 0-11-16,4 4-8 0,-2-1-7 0,0-1 0 0,0 0 3 0,1 2 11 16,0-1 13-16,-1 1 12 0,0 1 12 0,0-2 15 0,0 2 17 15,-1-2 24-15,1 0 26 0,3 0 27 0,-5-2 32 0,2 1 27 0,-2-2 29 16,2 3 26-16,-2-3 24 0,0 0 18 0,1 0 18 0,-2-3 14 16,0 3 14-16,-1 0 9 0,-1-3 6 0,2 1 2 0,-2 1-2 0,0-2-3 15,0 1-1-15,-2-1-7 0,2 0-7 0,-1 2-10 0,-1-1-11 0,0-1-9 16,1 1-13-16,-2 1-13 0,2-2-13 0,-1 3-13 0,0-1-15 15,2 1-12-15,-1-2-14 0,-1 2-11 0,2 0-11 0,-1 0-8 0,-1 2-7 16,0-1-6-16,-1 1-4 0,0 0-2 0,1 3-3 0,-1 0-2 0,-3 1 1 16,3 0-2-16,1 0 1 0,-1 2 1 0,0 1 0 0,1 1 0 15,-1-1 1-15,1 1-2 0,1 1-2 0,-1 1-3 0,2-2-2 0,0 0-5 16,0 1-2-16,0 0-5 0,0-1-5 0,2 1-5 0,-1-3-4 0,1 2-5 16,1-3-3-16,1 1-4 0,-1-1-3 0,0 0-4 0,0-2 0 15,3-3-2-15,-3 3 0 0,2-3 1 0,-2-2 2 0,2 0 3 0,-2 0 5 16,2-1 5-16,-1-2 5 0,1 0 5 0,-1-1 6 0,0-3 3 15,1-1 2-15,-2 1 5 0,-1 0 3 0,1-4 3 0,-3 1 4 0,3-1-1 16,-3-1 0-16,-3 0-5 0,3-2-3 0,-3 1-4 0,1-2-3 16,-1 2-4-16,0-4-4 0,-2 2-4 0,0 2-4 0,2-2-7 0,1 0-8 15,-2 2-11-15,1 1-11 0,1-1-13 0,-1 3-16 0,3-1-20 16,-1 2-22-16,1 0-24 0,1 3-26 0,-1-3-24 0,3 5-22 0,-1-3-34 16,4 5-41-16,-1-3-36 0</inkml:trace>
  <inkml:trace contextRef="#ctx0" brushRef="#br0" timeOffset="127742.4331">10271 3928 373 0,'1'-2'470'0,"-1"1"-34"0,0 1-67 0,0 0-81 0,0 0-55 0,0 0-40 0,-1 1-25 15,-1 1-21-15,-1 1-13 0,1 1-9 0,2 2-12 0,-1-1-9 0,-1 4-11 16,2-1-8-16,-1 2-9 0,-1 2-6 0,0 2-5 0,2 0-3 0,0 1-7 16,-1 0-9-16,-1 4-7 0,2-2-9 0,-2 4-8 0,2-3-7 15,-1 4-6-15,-1-2-4 0,2 3-4 0,-1 0-1 0,-2-1-1 16,3 0-2-16,-2 0-2 0,2-1-7 0,-1 3-6 0,-1-3-9 0,2-2-11 15,-1 0-12-15,-1 0-16 0,2-1-16 0,-2-3-20 0,2 0-24 16,-1 0-27-16,-1-3-29 0,2-2-39 0,0-1-42 0,2 0-51 0,-1-4-55 16,-1 1-48-16,2-4-47 0,-2-2-23 0</inkml:trace>
  <inkml:trace contextRef="#ctx0" brushRef="#br0" timeOffset="127887.903">10158 4135 214 0,'-3'-7'518'0,"3"2"7"15,-3-1-69-15,3 2-110 0,3-1-83 0,-3 2-72 0,3 1-45 16,0-1-29-16,1-1-18 0,2 3-11 0,-1-2-20 0,1 3-19 0,3-1-30 16,1 1-33-16,0 0-42 0,2 1-46 0,1-1-69 0,1 3-79 15,0-2-93-15,3 1-101 0,-2 0-54 0,4 1-26 0,-2-1-16 0</inkml:trace>
  <inkml:trace contextRef="#ctx0" brushRef="#br0" timeOffset="128136.7969">10658 4446 66 0,'-2'3'559'0,"1"-2"7"16,1 2 5-16,0 0-64 0,1 0-101 0,1 1-102 0,1 0-104 0,-1-1-61 15,1 2-37-15,0 0-23 0,1 0-9 0,-2 2-7 0,1-1-4 16,-1 2-9-16,-1 1-7 0,-1-3-14 0,0 4-16 0,0-3-26 16,-3 5-27-16,0-4-38 0,0 1-43 0,-5 2-78 0,2-1-95 0,-4 1-99 15,1-2-102-15,-2 0-51 0,1-1-29 0,-4 2-16 0</inkml:trace>
  <inkml:trace contextRef="#ctx0" brushRef="#br0" timeOffset="129596.791">11135 4137 360 0,'2'-3'432'0,"-1"-2"-66"0,1 1-63 0,1 1-63 0,-1-1-35 0,1 2-18 0,-3-1-9 0,2 0-5 15,-1 1-4-15,-1 1-6 0,2-1-5 0,-1 2-7 0,-1-2-8 16,3 2-9-16,-3 0-11 0,0 0-11 0,0 0-13 0,0 0-13 16,0 0-12-16,0 0-12 0,0 0-11 0,0 0-11 0,0 0-8 0,-3 0-9 15,3 2-5-15,-1-2-5 0,-1 2-6 0,2 1-3 0,-1 0-3 0,-1 1-3 16,2-1-1-16,-2 2 0 0,1 1 0 0,-1 0-1 0,2 0 1 16,-3 2 0-16,1 0-1 0,1 0 2 0,-1 0 0 0,0 2-1 0,-1-3 0 15,2 2 0-15,-1 0 0 0,-1-1 0 0,2 2 0 0,-1-3 0 16,2 1 1-16,-1-1-1 0,-1 0 1 0,2-1-1 0,0-1 1 0,0 0 1 15,0 0 2-15,0-1 0 0,0 0 4 0,0 0 1 0,0-1 5 0,0-3 2 16,0 0 6-16,0 0 6 0,0 0 9 0,0 0 8 0,0 0 10 16,0 0 8-16,0 0 4 0,0 0 5 0,2 0 0 0,-1 0 0 0,-1-3-2 15,2 1-1-15,-1-1-4 0,2 0-3 0,0-1-5 0,-1 1-7 16,-1-2-7-16,1-1-10 0,1 2-10 0,1-1-9 0,-1 0-10 0,0 0-10 16,0-2-7-16,0 2-5 0,2-2-6 0,-2 2-6 0,0 2-4 15,0-4-6-15,-1 3-3 0,1 0-2 0,-1-1-3 0,-1 0-2 0,1 1-1 16,1 1 0-16,-1 0 2 0,-1 0 4 0,2 1 4 0,-1-1 5 0,-1 3 5 15,1-4 5-15,-2 3 4 0,2 1 5 0,-1-2 3 0,-1 1 3 16,2 1 3-16,-2 0 2 0,1-1 2 0,-1 1 2 0,0-3 0 0,2 3 2 16,-2 0 1-16,0 0 3 0,2-3 0 0,-1 3 1 0,-1-1 0 15,0 1 2-15,2-1 0 0,-2-1 3 0,0 2 1 0,0 0 2 0,0-2 1 16,0 1 2-16,0 1 1 0,0 0 1 0,0 0 1 0,0 0-1 16,0 0 0-16,0 0 0 0,0 0-2 0,0-2-2 0,0 2 1 0,0 0-2 15,0 0-2-15,0 0-3 0,1-1-1 0,-1 1-2 0,0 0-2 16,0 0-1-16,0 0-2 0,0 0 0 0,0 0-1 0,0 0-1 0,0 0 1 15,0 0-1-15,0 0-1 0,0 0 1 0,0 0-2 0,0 0 1 0,0 0 1 16,0 0-1-16,0 0-1 0,0 0 1 0,0 0-1 0,0 0-1 16,0 0 0-16,0 0 0 0,0 0-1 0,0 0 0 0,0 0-1 0,0 0 0 15,0 0-2-15,0 0-3 0,0 0-1 0,-3 0-2 0,3 0 0 0,0 0-1 16,-1 0-1-16,1 0-1 0,-2 0-2 0,2 0 1 0,0 0-2 16,0 0-1-16,0 0 2 0,0 0 0 0,0 0 2 0,0 0 0 0,0 0 3 15,0 0 2-15,0 0 0 0,0 0 1 0,0 0 3 0,0 0 2 0,0 0 1 16,0 0 1-16,0 0 1 0,0 0 1 0,0 0 2 0,0 0 1 15,0 0 0-15,0 0 2 0,0 0 0 0,0 0 0 0,0 0 2 16,0 0 0-16,0 0 0 0,0 0 0 0,0 0 1 0,0 0-1 0,0 0 1 16,0 0 0-16,0 0 2 0,0 0-1 0,0 0 0 0,0 0 0 0,0 0 0 15,0 0-1-15,0 0 2 0,0 0-1 0,0 0 0 0,0 0 1 16,0 0-1-16,0 0 0 0,0 0 1 0,0 0-2 0,0 0 1 0,0 0 0 16,0 0 0-16,0 0-1 0,0 0 1 0,0 0-1 0,0 0-1 15,0 0-2-15,-2 1 0 0,2 1-2 0,-1-2 0 0,-1 1 0 0,-1 1-1 16,1-2 0-16,-1 3-1 0,0-2 0 0,0 2-1 0,0 0 0 0,1-1 1 15,-2 1-1-15,0 1 2 0,-2 1-1 0,1 0 2 0,-1-1 1 16,1 2-1-16,-1-1 1 0,-1 1 0 0,1-1 0 0,0 2 0 0,1-1 1 16,-1-2 0-16,1 2 0 0,0-2-1 0,-1 1 1 0,2 0-2 15,0 0 2-15,0-1 0 0,0-1 0 0,1 1 1 0,1-1 0 0,1 0 0 16,-1 0 0-16,1-1 0 0,-1-1 0 0,2 1 0 0,0-2-1 16,0 0 1-16,0 1-1 0,0 1 0 0,2-2 1 0,-1 1 2 0,-1 1 1 15,3-2 2-15,-1 2 2 0,0 0 0 0,-1 0 2 0,3 1 2 0,-3 0 0 16,2 0 2-16,1-2 2 0,-1 3 1 0,1 1 1 0,-1-1 1 15,0 1 0-15,1 2 0 0,-1-2-3 0,0 3 1 0,0-1-1 0,-1 1-1 16,1 0 0-16,0 2-1 0,0 0 0 0,0 1-1 0,-1 0-1 16,-1 0 1-16,1 1-1 0,1 0-1 0,-3 0 1 0,2 1-1 0,-2 2 0 15,2-4 1-15,-1 3-1 0,-1-1-1 0,0-1 0 0,0 2 0 16,0-1 0-16,0-3 0 0,2 1-1 0,-2-1-2 0,1 0-2 16,1 0-4-16,-2-3-5 0,2 1-3 0,-1-1-2 0,2-2-4 0,0 0-6 15,0-1-7-15,-1-1-11 0,1-1-14 0,2-2-14 0,-2 0-18 16,2-2-21-16,1-1-18 0,4 1-19 0,-4-3-25 0,2 0-26 15,1-4-43-15,2 1-49 0,-1-2-69 0,2 0-75 0,0-2-54 16,-1-1-42-16,3 0-18 0</inkml:trace>
  <inkml:trace contextRef="#ctx0" brushRef="#br0" timeOffset="130660.4858">11103 4360 228 0,'0'-3'498'0,"2"0"-51"0,1 0-80 0,-1 2-64 0,0-1-52 0,-1-1-35 0,2 1-28 0,-1 1-20 0,0-2-16 15,-1 3-15-15,2-1-16 0,0 1-13 0,0-1-12 0,-1 1-14 0,1 0-13 16,-1 0-13-16,-1 1-13 0,3 0-8 0,-3 1-8 0,2 0-5 0,-1 3-5 16,1 0-1-16,-1 1 0 0,-1 1 0 0,2 2 1 0,0 0 1 15,-1 3 1-15,-2 2 1 0,2-1 0 0,-2 4 0 0,0 2 0 16,-2 2-1-16,2 0-1 0,-2 2-1 0,-1 3 0 0,-3 0 0 16,3 1-1-16,-3 3-3 0,-1 2 1 0,1-1-2 0,-2 1-1 0,0 3 1 15,0-3-2-15,-3 2 0 0,2 0-1 0,-1-1-1 0,2-1-1 16,-3-1-2-16,2-2 0 0,-1-2-1 0,1-1 1 0,-1-1-1 0,2-4 1 15,-1-2 0-15,1-1 2 0,0-4 1 0,2 1 1 0,-2-5 3 16,2 0 3-16,-1-2 0 0,2-1-2 0,-1-2-5 0,-2-2-9 0,2-3-12 16,-2 0-14-16,1-3-19 0,-2-2-20 0,1-2-26 0,0-1-30 15,0-3-42-15,-1-3-51 0,1-1-74 0,0-3-88 0,-1-4-77 16,3 0-72-16,-1 0-35 0,1-7-20 0,2 0-1 0</inkml:trace>
  <inkml:trace contextRef="#ctx0" brushRef="#br0" timeOffset="130998.9634">11116 4039 387 0,'0'-7'544'0,"2"0"11"0,-2 0-76 16,2 2-119-16,-1-2-83 0,-1 2-65 0,2 0-37 0,-1 2-27 16,-1 0-15-16,0 0-12 0,0 0-10 0,0 0-13 0,0 1-15 0,0 1-15 15,0 1-12-15,0 0-15 0,0 0-12 0,0 0-11 0,0 0-10 16,0 0-7-16,0 1-5 0,-1 1-4 0,-1 1-2 0,2 0-1 0,-1 1-1 15,-1 1 1-15,2-1 1 0,-2 2 0 0,2-2 2 0,-1 4 1 16,1-1 3-16,0 0 0 0,0-1 2 0,0-1 1 0,0 2 0 0,0-1 0 16,1 0 0-16,-1-2 0 0,2 1-2 0,-2-1 1 0,3-1 1 15,-1 0 0-15,-1 0 1 0,4-2 0 0,-2 2 1 0,0-3 0 0,0 0 0 16,2 0 1-16,0-3 1 0,1 2 0 0,0-2 2 0,-1 0-1 0,2-1 2 16,-1-2-1-16,0 0 1 0,2-2-2 0,-2 1 2 0,-1-1 0 0,-2 1-1 15,2 0 1-15,-1-1 1 0,-2 0-2 0,1-1 0 0,-3 2-3 16,2 2-3-16,-2-1-4 0,0 2-1 0,-2-1-2 0,2 2-2 0,-3 0-2 15,1 0-3-15,-3 3-8 0,0 0-11 0,0 0-12 0,-3 3-18 16,0 0-20-16,0 2-23 0,-1 2-25 0,-1 1-36 0,-1 1-43 0,0 1-55 16,3 2-65-16,-3 0-73 0,3 2-80 0,0 1-42 0,2-1-24 15</inkml:trace>
  <inkml:trace contextRef="#ctx0" brushRef="#br0" timeOffset="131310.0587">11415 4125 514 0,'0'-11'581'0,"0"4"14"0,2 0-68 0,-2-1-109 0,1 0-86 15,-1 2-75-15,0 2-45 0,0-2-28 0,0 3-21 0,0-2-17 16,0 2-14-16,0 0-14 0,0 2-17 0,0-1-15 0,0 2-17 0,0 0-13 15,0 0-15-15,2 2-12 0,-1-1-11 0,-1 4-7 0,2-2-8 16,1 3-6-16,-1 1-3 0,1 1 0 0,-2 1 1 0,2-1-1 0,-1 3 2 16,0 1 0-16,-1 0 0 0,2 2-3 0,-1-3-8 0,0 4-11 0,-1-1-10 15,-1 0-12-15,0 1-14 0,0 1-14 0,0 0-15 0,0-2-17 16,-3 0-20-16,1 1-19 0,-1 0-22 0,0-2-20 0,0-1-26 16,-3 0-26-16,3 0-36 0,-1-1-38 0,0-4-53 0,0 2-57 0,-2-2-46 15,4-3-35-15,-1 1-14 0</inkml:trace>
  <inkml:trace contextRef="#ctx0" brushRef="#br0" timeOffset="131468.8736">11318 4207 256 0,'-1'-4'564'0,"-1"1"-9"0,2 1-18 0,0-1-82 16,0 1-118-16,2 1-74 0,-1-2-55 0,1 3-35 0,3-1-28 0,-2-1-20 16,0 1-17-16,2-1-15 0,4 1-14 0,-1-1-19 0,0 2-20 0,3-2-26 15,0 2-25-15,-1-3-27 0,4 3-27 0,-1 0-29 0,1-4-28 16,-1 4-30-16,2-1-28 0,0-1-36 0,0 1-38 0,0-3-41 15,0 4-42-15,-2-3-41 0,4 2-41 0,-4-2-30 0,2 0-24 0,0 0-5 16</inkml:trace>
  <inkml:trace contextRef="#ctx0" brushRef="#br0" timeOffset="131793.3054">11697 4004 412 0,'-2'-8'479'0,"0"0"-11"0,1 1-48 0,-1-1-65 0,0 2-58 16,2 2-52-16,-1-1-37 0,-1 2-30 0,2 1-25 0,-1-1-20 0,-1-1-21 15,2 3-19-15,0 1-15 0,0 0-15 0,0 0-15 0,-2 1-10 0,2 3-13 16,-3 1-9-16,0-2-7 0,0 3-8 0,0 2-4 0,2 1-5 15,-3 1-1-15,-1 2 1 0,2 1 0 0,-2 1 2 0,1-1-1 0,-2 3 0 16,1 0 0-16,-2 2 1 0,1 0-2 0,1 0 0 0,-2 2-1 0,2-2 1 16,0 0 0-16,0 0 0 0,-1 0 1 0,1-1 1 0,-1 0 0 15,3-4 2-15,0 3 1 0,1-4 2 0,0 0 2 0,-1-2 3 0,3 0 1 16,0-3 3-16,0-1 2 0,0-2 2 0,0 1-1 0,3-4-2 16,-1 1 0-16,1-4-1 0,0 1 0 0,3-2-1 0,-1-2 1 0,2 0 0 15,-1-2-1-15,0-2 0 0,4 1-3 0,-2-1 0 0,0 1-3 16,2-3 0-16,-2 2 1 0,-1 0 3 0,-1 2 1 0,2 0 4 0,-2-1 1 15,1 1-1-15,-3 3-1 0,1-2 0 0,-1 3-3 0,-1-1 0 0,1 4 0 16,-2-3-1-16,-1 3 1 0,2 3 0 0,-3-3-1 0,2 3 0 16,-2 1-3-16,2-1-3 0,-1 4-8 0,-1 0-8 0,2 1-17 0,-1-1-20 15,-1 1-27-15,0 2-28 0,0 2-50 0,0-2-57 0,0 1-102 16,0 3-123-16,0-2-71 0,0-1-46 0,0 2-22 0,0 0-12 16</inkml:trace>
  <inkml:trace contextRef="#ctx0" brushRef="#br0" timeOffset="132426.8442">12055 3938 355 0,'-5'-3'552'0,"2"2"2"0,-2-2-5 0,2 2-89 0,1-1-131 0,-2-1-74 0,1 2-46 0,1-2-22 0,2 3-14 15,-1-3-6-15,1 0-6 0,0 0-7 0,0 1-9 0,1-1-9 16,1 2-11-16,0-2-12 0,1 0-9 0,1 1-14 0,-1 1-12 0,2-1-13 16,0-1-11-16,1 2-10 0,-1-1-9 0,4 1-8 0,-1-2-9 15,2 3-6-15,-1-2-6 0,2 1-6 0,-1 1-5 0,4 0-3 0,-3 0-3 16,-1 1-3-16,5 1 0 0,-5-1-1 0,2 1 2 0,-2 1-2 16,1-1 0-16,0 2 2 0,-3-1-1 0,0 1 2 0,0 1-1 0,1-2-2 15,-2 1-1-15,-2 1 0 0,-1-1 2 0,0 2-1 0,0-2 2 0,-2 2 0 16,-1-2 3-16,1 1 1 0,-2 2 4 0,0-1 0 0,-2 1 2 15,2 1 2-15,-3 2 2 0,0 1 3 0,2 0 3 0,-3 2 1 0,1 0 0 16,-2 2 0-16,2 2-1 0,-2 0-1 0,-1 3-1 0,0 0-3 16,0 4-2-16,-1-2 2 0,1 4 3 0,-3 1 0 0,-1 2 0 0,2 0-8 15,-2 2-8-15,-2 3-12 0,-1 0-15 0,-1-1-16 0,1 3-18 16,-4 1-21-16,1 0-24 0,-3-1-28 0,-3 0-32 0,1 1-39 0,-2 1-42 16,-1-2-55-16,-3 0-62 0,-1-1-73 0,0-4-78 0,-4 1-44 15,2-5-26-15,-2 1-2 0</inkml:trace>
  <inkml:trace contextRef="#ctx0" brushRef="#br0" timeOffset="134560.3036">3490 3244 340 0,'-4'-3'419'0,"0"0"-69"0,0 0-72 0,-3 0-72 0,2 2-43 0,0-2-26 0,0 1-13 0,-1 1-7 0,0-1-6 0,1 1-5 0,0 1-8 0,-1 0-8 16,-1 1-8-16,0 1-8 0,-1 1-8 0,1 0-6 0,-1 1-6 15,-1 2-7-15,0-1-3 0,-1 5-2 0,-1 1-3 0,2-1 1 0,-1 2-1 16,-4 3 1-16,3 2 2 0,1 0 1 0,-4 5 0 0,1-1-2 0,1 1 1 16,-1 5-1-16,-1-1 0 0,3 2-4 0,1 2-2 0,-2 2-4 0,1 2-2 15,1 0-6-15,1 2-1 0,1-2-4 0,3 2-4 0,-1 0-1 16,2 0-3-16,3-2-1 0,1 0-4 0,1 1-1 0,4-2-3 0,2-1 0 16,1-2-1-16,2 0 0 0,3-2 0 0,0-1-1 0,4-2-1 0,0 0-2 15,3-1-1-15,0-3-4 0,2-3-4 0,1 0-5 0,2 0-7 0,-2-4-6 16,4-2-11-16,0-2-11 0,-2-2-10 0,4-1-7 0,-2-1-10 0,1-3-9 15,1-1-8-15,-1-2-8 0,2-2-5 0,-1-1-7 0,-2-2-1 16,1-1 1-16,-3-1 2 0,2-1 5 0,-2-2 8 0,-4-1 12 0,3 1 9 16,-4-5 6-16,-1 1 11 0,0-1 11 0,-4-2 12 0,0 0 13 0,-4-1 11 15,2-2 10-15,-5 0 9 0,0 0 6 0,-2-3 6 0,0 1 4 0,-3-2 4 16,-1 0 3-16,-2-1 4 0,-2-1 6 0,1-1 4 0,-2 0 4 0,-2-2 2 16,0 1 0-16,-1 0 2 0,1 0 2 0,0 1 3 0,1 0 2 15,-2-1 2-15,1 3 2 0,0 0 1 0,0 3-1 0,-1-1 0 0,1 2-4 16,1 1-4-16,-1 1-2 0,3 4-3 0,-1-2-4 0,1 2-1 0,-1 4-3 15,2-1-4-15,-1 1-2 0,0 2-3 0,2 1-1 0,-1-1-2 0,-1 2-3 16,2 1-2-16,0 2 0 0,0 1-4 0,-2-1 0 0,2 2-1 0,-1-1-2 16,1 1 0-16,0 1-3 0,0 1-1 0,0 0-1 0,0 0-3 15,0 0 1-15,0 0 0 0,0 0 1 0,-3 1 5 0,0 1 2 0,1 1 3 16,-1-1 2-16,2 2 3 0,-3-1 1 0,1 1 2 0,0 2 2 16,-2 1 1-16,-1 0 1 0,1 0 1 0,-1 2-1 0,1 0-1 0,-3 2-1 0,-1 1-3 15,2-2-5-15,1 4-2 0,-2-1-3 0,1-1-1 0,-2 2-3 16,3-2-1-16,-2 4-1 0,1-2-2 0,0 1 0 0,-1-2-1 0,2 2-1 15,-1 0-1-15,1-1 1 0,1-2 0 0,1 1 1 0,0-1-1 16,0-1 1-16,0 1-1 0,1-4 1 0,-1 2-1 0,1-3 2 0,1 1 2 16,-1-4 2-16,3 1 2 0,-2-1 4 0,2-1 3 0,0-1 4 0,0 1 0 15,0-3 2-15,0 0 1 0,0 0-2 0,0-3-2 0,2-2-1 0,-2 1-1 16,1-2-2-16,1-2-3 0,1 0-1 0,-1-4-4 0,2 2-4 0,-1-4-4 16,-1 0-6-16,1-1-1 0,0 0-2 0,1-2 0 0,-1-1 1 0,0 0 0 15,0 1 1-15,-1-2 1 0,2 2 1 0,-1 0-1 0,-1 0 3 0,0 0 2 16,-1 2 1-16,2 1 4 0,-1 0 2 0,1 2 3 0,-3 1 4 15,2 2 3-15,-2-1 1 0,1 3 2 0,1-1 1 0,-2 2-2 0,3 2-2 16,-1-2-2-16,0 3-4 0,0 1-1 0,1-1-1 0,-1 3-1 0,3 0-1 16,0 3-2-16,1 0-2 0,3 0 0 0,-1 2-1 0,0 1-1 15,2 1 2-15,4 0-1 0,-3 3 3 0,3-1-5 0,1 1-8 0,2 2-11 16,-1-1-14-16,3 2-21 0,-2 0-23 0,2 2-31 0,1-1-35 0,-2-2-58 16,4 0-66-16,-3 2-99 0,2-4-114 0,-1 3-63 0,0-4-39 0,-2 1-15 15,1-2-4-15</inkml:trace>
  <inkml:trace contextRef="#ctx0" brushRef="#br0" timeOffset="137077.2683">3656 6420 61 0,'4'-4'381'0,"-2"-1"-73"0,-1 2-63 0,1-2-58 0,-1 2-33 0,1-1-20 16,1 1-10-16,-3-2-4 0,2 2 0 0,0-1 2 0,-1-1-2 0,1 2-2 16,-2 0-2-16,3-1-2 0,-3 1-3 0,2-2-4 0,-1 2-3 15,1 1-4-15,-2-1-3 0,1-2-3 0,2 1 1 0,-3-1-1 0,2 3-2 16,-1-3-3-16,-1 2-3 0,2-1-4 0,-2 0-3 0,2 1-4 15,-1-2-3-15,-1 2-2 0,2-1-4 0,-1-1-3 0,-1 2-2 0,0-1-3 16,0 1-3-16,0-2-3 0,0 2-3 0,0 1-4 0,0-1-4 16,0-1-3-16,0 1-2 0,0 1-3 0,0-1-4 0,0 1-4 0,0 2-2 15,2-2-3-15,-2 2-3 0,0 0-5 0,0 0-3 0,0 0-3 0,0 0-5 16,0 0-3-16,0 0-3 0,0 0-2 0,0 2-1 0,2-2-1 16,-1 5 0-16,-1-1-1 0,0 1 1 0,2 0-1 0,-2 2 0 0,1 1 1 15,-1 1 1-15,2 2 0 0,-2 0 2 0,0 1-1 0,0 3 1 16,0 2 1-16,0-1-1 0,0 2-2 0,0 3-1 0,0-1-1 0,0 0-1 15,0 1-3-15,0 3-3 0,0 0-3 0,0 0-4 0,-2 0-4 0,1 0-2 16,1-1-3-16,-2 1-4 0,2-1-6 0,-3 1-2 0,1-3-3 0,1 0-3 16,-1 0 0-16,-1-1-2 0,3-3-1 0,-2 0-2 0,2-2-4 15,-1 0-3-15,-1-3-3 0,2-1-6 0,0-1-6 0,0-2-6 16,0-1-8-16,0-2-5 0,0-1-8 0,0 1-9 0,2-2-8 0,-1-2-10 16,-1-1-10-16,0 0-5 0,0 0-5 0,2-1-2 0,-2-1-5 0,0-1-2 15,0 0-2-15,0 0 0 0,0 0 2 0,0 0 5 0,-2 0 7 16,1 1 11-16,-1 0 11 0,-2-1 14 0,-1 0 14 0,2 1 15 0,-2 0 14 15,0 2 17-15,0-3 17 0,-2 2 21 0,0 1 20 0,-2 0 21 16,1 0 19-16,-1 0 17 0,-1 1 15 0,2 2 10 0,-3-3 11 0,1 0 10 16,1 2 9-16,0 0 7 0,-1-2 5 0,2 3 5 0,0-1 2 0,-1-1 4 15,1 1 0-15,1-2 1 0,-1 2-1 0,1 1-2 0,0-3 0 16,3 0 0-16,0 2-1 0,0-1-1 0,0-1-2 0,0 2-3 0,1-1-2 16,1-1-4-16,-1 2-5 0,3-2-4 0,0 0-4 0,0 0-4 15,0 0-4-15,0 0-6 0,0 0-4 0,0 0-6 0,0 0-6 0,0 0-7 16,0 0-5-16,0 0-7 0,0 0-5 0,0 0-7 0,2 0-3 0,-1 0-8 15,2 0-6-15,2 0-6 0,-2 0-4 0,2 0-6 0,0 0-6 0,1 0-5 16,0 0-6-16,5 0-6 0,-3 0-3 0,3 0-4 0,2 0-6 16,1 0-4-16,0 0-4 0,1 0-2 0,2 0-4 0,-1 0-3 15,1 0-3-15,1 0-5 0,-1 0-4 0,3 1-4 0,-4-1-2 0,3 0-2 16,-1 2-3-16,-1-1-3 0,0-1-1 0,-1 2-2 0,-3-1-3 0,3-1-4 16,-5 0-1-16,1 2-3 0,-2-1-2 0,0-1-8 0,-3 0-9 0,0 2-15 15,-3-2-18-15,-2 0-27 0,0 0-31 0,-2 0-66 0,0 0-82 16,-4 1-76-16,1-1-73 0,-2 2-34 0,-1-2-17 0</inkml:trace>
  <inkml:trace contextRef="#ctx0" brushRef="#br0" timeOffset="139376.8442">3169 6053 478 0,'-3'-3'497'0,"0"1"4"0,-1 0-90 0,1 1-135 0,0-3-80 0,0 4-55 0,-1 0-28 0,1 0-20 0,-1 0-11 15,2 0-6-15,-1 0-6 0,1 2-5 0,1 1-8 0,-1 1-6 0,-1 1-8 16,1 2-7-16,-1-1-6 0,0 5-4 0,1 0-3 0,-1 2 0 16,-3 4-2-16,1 0 0 0,2 2-1 0,-2 1-1 0,2 4-1 0,-2 1-2 15,2 1-4-15,-1 3-3 0,1 0-3 0,-1 0-5 0,1 3-2 16,0 1-2-16,-2 2 1 0,2 1 0 0,-2-2 2 0,1 4 2 0,-1-2 2 16,2 0 0-16,-2 1 3 0,2-1 2 0,-2 1 1 0,2-2 1 0,-3-2 2 15,1 0 1-15,2-1 2 0,-2-3-1 0,3 0-2 0,-1-2-1 16,0-3-1-16,0 0-5 0,1-5-2 0,-2 0-7 0,4-3-6 15,-2-1-9-15,2-1-12 0,0-5-13 0,0 0-19 0,0-1-20 0,0-4-27 16,0-1-30-16,0-3-41 0,0 0-46 0,2-3-43 0,2-1-41 0,-2-1-60 16,-1-3-70-16,2-1-38 0,1-1-24 0</inkml:trace>
  <inkml:trace contextRef="#ctx0" brushRef="#br0" timeOffset="140227.5576">3074 5998 115 0,'-2'-10'482'16,"1"0"10"-16,-1 2-58 0,-1-1-90 0,3 2-80 0,-2 2-72 0,1-1-44 16,-1-1-27-16,2 3-17 0,0 1-9 0,2-1-9 0,-1 1-8 0,1 1-9 15,1-1-10-15,-1 2-10 0,3 0-11 0,-1 1-9 0,4 0-8 16,0 0-6-16,0 0-6 0,4 0-3 0,1 0-4 0,1 1-1 0,2 0 0 15,1-1-1-15,1 1 1 0,4 1-2 0,0 1 0 0,2-1-1 16,3-1-2-16,1 2 0 0,2-1-2 0,2-1 0 0,1 2-1 0,3-2 1 16,2 1 2-16,-1 0-1 0,4 1 2 0,0-2-1 0,2 1 0 15,1-2-2-15,0 1 1 0,0 1-1 0,2-2 0 0,0 0 1 0,0 0 0 16,1 0 1-16,-1 0-2 0,0 0-1 0,-2 0 0 0,2 0-2 16,-5 0 0-16,1 0 0 0,-2 0 1 0,-2 0 2 0,-3 0 2 0,-3 1-1 15,-1 0 3-15,-2-1 2 0,-2 2 3 0,-2-2 3 0,-6 1 2 0,0 1 2 16,0-2 4-16,-5 2 6 0,-2-1 3 0,0-1 5 0,-4 2 6 0,-2-2 5 15,0 0 5-15,-1 2 5 0,-2-2 4 0,-1 3 1 0,-1-3-2 16,1 0 0-16,-2 0 0 0,0 0-3 0,0 0-2 0,0 0-5 0,0 4-2 16,0-3-4-16,0 1-4 0,0 0-4 0,0 1-3 0,0-1-5 15,0 1-3-15,0 2-2 0,0-2 0 0,0 1-2 0,0 2 1 0,0 0-1 16,0 2-1-16,0-1 1 0,2 0-1 0,-1 2-1 0,1-1 0 16,-2 3-2-16,1-1 0 0,1 1-2 0,-2 1 1 0,2-1-1 0,-1 1 0 15,-1 0 0-15,2 3-2 0,-2-2 1 0,3 2-1 0,-2 0 2 0,-1 0 1 16,2 2 0-16,-1-1 0 0,-1 2-1 0,2-1-1 0,-2 0 0 15,2 3 0-15,-1-1-2 0,-1 0-2 0,0 3-1 0,0 0 1 16,0-1-5-16,2 3 0 0,-2-1 0 0,0 0-1 0,0 1 2 0,0 2 0 16,0-1-1-16,1 2 3 0,-1-1 3 0,0 1 0 0,0 0 3 0,2 1 2 15,-2 1 1-15,0 1 1 0,0-1 2 0,0 0 2 0,0 0 0 16,0 0 0-16,0 0-1 0,0 0 0 0,0 0-1 0,0-1-1 0,-2 0-2 16,1 0 0-16,1-1-1 0,-2-2-2 0,2 1-1 0,-1-2 0 0,-1-2-1 15,0 0 0-15,2-2-1 0,-1 0 0 0,-1-4 1 0,2 0-1 0,-1-1 2 16,-2-1-1-16,3-2 1 0,0-1-1 0,0-2 3 0,0-2 1 15,0-1 2-15,0 1 3 0,0-3 3 0,0 1 3 0,0-3 3 0,0 1 1 16,0-1 3-16,0-2 3 0,0 0 2 0,0 0-1 0,0 0 2 16,0 0-2-16,0 0-2 0,-2-2-2 0,1 2-2 0,-1 0-4 15,-1-3-3-15,1 1-4 0,-1 0-4 0,1-1-3 0,-1 0-5 0,0 2-4 16,1-2-3-16,-2-1-3 0,-1 1-1 0,-1 0-1 0,1-2-1 0,0 3 1 16,-3-1 0-16,1 1 0 0,-1-1-1 0,-2 0 1 0,2 2 1 0,-4-2 0 15,0 1 2-15,0 1 0 0,1-1 3 0,-2 2 0 0,-1-1 2 16,1-1-1-16,-4 2 1 0,4 0 1 0,-3 0-1 0,2 0 1 0,-2 2 0 15,2-1 1-15,-2-1 0 0,2 2-2 0,0-2 2 0,1 3-1 16,-1-2 0-16,1 1-2 0,2 1 1 0,-3-2 0 0,1 0-1 0,1 3 1 16,-1-1 0-16,-1-1-1 0,1 1 1 0,0 1-2 0,-4-1 1 0,2 2-1 15,-3-2 1-15,1 1-1 0,1-1 1 0,-5 1-2 0,-1-1 1 16,0 2-2-16,-3-1-1 0,-2-1-1 0,-3 0 1 0,-2 0 1 0,-3 0 3 16,-1 0 2-16,-7-1 3 0,-1-1 3 0,-3 1 3 0,-5-2 1 15,-4 0 1-15,-4-2 1 0,-2 1-6 0,-5-2-8 0,0 0-17 0,-1-2-22 16,0 1-37-16,-3-2-43 0,5 1-83 0,-1-5-104 0,7 3-113 15,0-1-115-15,7-4-60 0,5 3-33 0,2-2-19 0,8-2-10 0</inkml:trace>
  <inkml:trace contextRef="#ctx0" brushRef="#br0" timeOffset="142659.9808">5481 5995 389 0,'0'-2'395'0,"0"1"-83"0,0 1-70 0,0 0-63 0,0 0-35 0,0 0-22 0,0 0-11 0,0 0-4 16,0 0-4-16,0 0 0 0,0 3-5 0,0 0-6 0,0 2-4 16,0 1-7-16,0 0-6 0,0 3-5 0,0 1-6 0,0 2-6 0,0 4-1 15,0 0-3-15,0 2 0 0,-3 2 0 0,3 4-4 0,-1 1-5 16,-1 1-5-16,-1 3-7 0,1 2-6 0,-1 3-7 0,-2 2-5 15,0 0-2-15,2 3-1 0,-3 0 2 0,0 2-1 0,1 3 1 0,0-1-2 16,0 4-2-16,-1-2 0 0,0 2 1 0,1-2 1 0,0 1 0 16,2-1 0-16,0-1-1 0,1 1-8 0,1-2-12 0,-1-2-12 15,2-1-17-15,2-3-17 0,-1 1-21 0,1-3-25 0,0-4-28 0,1-1-36 16,0-3-42-16,0-3-52 0,-1-1-57 0,1-4-71 0,3-2-76 0,-4-2-37 16,-1-4-14-16</inkml:trace>
  <inkml:trace contextRef="#ctx0" brushRef="#br0" timeOffset="143995.5732">5394 6011 169 0,'-5'-4'255'0,"1"-2"-55"0,-1 3-40 0,2-2-22 0,-2 2-11 15,2 0-3-15,0-1 2 0,1 1-3 0,-1 1-6 0,1-1-6 16,2 1-8-16,-2 0-7 0,0 1-8 0,2-1-9 0,0 2-9 0,0 0-7 15,0 0-7-15,0-2-7 0,2 2-5 0,0 0-4 0,-2-3-2 16,2 3-5-16,-1-2-1 0,1 2-3 0,1 0-3 0,2 0-2 16,0 0-3-16,0 0-1 0,2 0-2 0,0 0-1 0,1 2 0 0,1-2-2 15,5 3-2-15,-1-3 1 0,1 0-1 0,4 2 1 0,1 0-2 16,4-1 1-16,0 3 2 0,4-4 0 0,1 3-2 0,2-1-2 16,3 0-2-16,2-1-1 0,4 1-3 0,-1 0-4 0,2-1-3 0,2-1-2 0,1 2 0 15,4-2-1-15,-2 1 1 0,4 0 0 0,0-1 2 0,3 1 1 16,0 1 1-16,2-2 1 0,0 2 1 0,4-1 2 0,1-1 1 15,1 2 1-15,3-1 2 0,0 2-1 0,5-1-3 0,-2-1-2 16,1 2-4-16,1 0-3 0,4 0-6 0,-4 0 1 0,4 2 2 0,-3-3 2 16,4 3 0-16,-2-2 2 0,0 1-2 0,2-1 0 0,0 2-2 0,1 2-1 15,0-5-2-15,2 3-1 0,-2 0-1 0,4-3 1 0,-2 3-3 16,-1-1-5-16,2-1-7 0,0 2-3 0,-3-3-1 0,0 3 2 0,-1-2 2 16,0 0 2-16,-2-1 4 0,-1 0 3 0,-2-2 5 0,1 2 1 15,-3-2 4-15,-1 0 4 0,0 0 3 0,0 0 4 0,0-2 5 0,-2 2 1 16,1-2-2-16,-2 0-3 0,1 1-3 0,-3-2-3 0,-1 1-2 15,-2 1-3-15,0-3-2 0,0 3 0 0,-2 0 0 0,-3-1 1 16,-1-1 2-16,1 3 3 0,-3-1 2 0,-3-1 1 0,1 2 1 0,-1-1 1 16,-2-1 3-16,-2 2 0 0,0-1 4 0,-4-1 3 0,0 2 0 15,0 0 3-15,-3 0-1 0,1 0 1 0,0 0 0 0,-2 0-2 16,-1 0-1-16,-1 0 2 0,-1 0-1 0,2 0 0 0,-3 0-1 0,0 2-1 16,2-1 0-16,-2-1-1 0,-3 2-1 0,3-1 0 0,-3-1-3 0,0 2-1 15,-1-1-2-15,0 1 0 0,-1-1-2 0,-1 1-2 16,1-1-1-16,-1 0 0 0,-1 3 0 0,1-3-1 0,-2 1-1 0,0 1 0 15,0 0-2-15,1-1 0 0,-3 1 1 0,2 1-2 0,-2-1 0 0,0-1 1 16,0 1 0-16,0 1 1 0,0-3 2 0,0 3 1 0,0-1 0 16,-2-1 2-16,0 1 1 0,4-1 0 0,-3 1 1 0,0-1 0 15,0-1 1-15,1 0-2 0,-2 2 1 0,2-1-1 0,-1-1-1 0,0-1-1 16,0 2 0-16,-1-1 0 0,1-1 0 0,-1 0-1 0,-3 0 1 0,4 0 1 16,-3 0-1-16,1 0 1 0,-3 0 1 0,2-1 2 15,0-1-1-15,1 1 1 0,-2-1 2 0,2-1 0 0,-3 2 1 0,3 0-2 16,-1-1 1-16,0-1-2 0,1 1 0 0,-1 1-2 0,2-1 0 0,-1 0-1 15,0 2 1-15,-1 0-1 0,2-3-1 0,-1 3 0 0,0 0 0 16,-1-2-2-16,0 0 1 0,3 2 1 0,-5 0 0 0,4 0 0 0,-4 0 1 16,0 0 0-16,0 0 1 0,0 0 0 0,-1 0 1 0,0 0 3 15,-1 0 0-15,-2 0 2 0,-1 0 2 0,1 0 2 0,-2 0 3 16,0 0 3-16,1 0 2 0,-3 0 3 0,-1 0 3 0,0 0 3 16,0 0 1-16,2 0 2 0,-3 0 1 0,0 0 2 0,1 0 0 0,-1 0 1 15,0 0 0-15,0 0-2 0,1 0-1 0,-1 0-3 0,1 0-2 16,-2 0-2-16,0 0-3 0,3 0 0 0,-2 0-2 0,1 0-2 0,-1 0-1 15,-1 0-1-15,0 2-1 0,2-2 0 0,-2 2-1 0,0-2-1 16,-1 0 1-16,1 0 0 0,2 0 1 0,-1 3-2 0,-2-3 1 0,1 0-2 16,-1 0 1-16,-1 0-2 0,1 0 0 0,1 2-1 0,-1-2-1 15,-1 0-1-15,1 0-1 0,1 0 0 0,0 0-2 0,-1 0 1 0,-1 2-1 16,2-2 1-16,-1 0 0 0,0 0 0 0,-1 0 0 0,2 0 1 16,-1 0 0-16,3 1-2 0,-2-1 2 0,0 0 0 0,2 0-1 15,-1 0 1-15,0 0-1 0,0 0-1 0,1 0 0 0,0 0-1 0,1 0 1 16,2 0-2-16,-2 0 1 0,-1 0-2 0,2 0 0 0,0 0-1 15,-2 0 0-15,2-1 1 0,1 1-1 0,-1-2-1 0,-1 2 0 0,1-2 0 16,-1 2 1-16,-1 0 0 0,3-3 3 0,-2 3 3 0,1 0 2 16,-3-2 4-16,1 2 0 0,0-2 3 0,1 2 2 0,-3 0 1 15,2 0 3-15,0-1 3 0,-2 1 1 0,0 0 3 0,-1 0 2 0,-1 0 0 16,1 0 1-16,1-2-2 0,-2 2-2 0,-1 0-1 0,0 0-1 16,0 0-1-16,0 0-2 0,0 0-1 0,0 0-4 0,0 0-2 0,0 0-4 15,0 0-1-15,0 0-2 0,0 0-2 0,0 0-3 16,-1 2 0-16,-2-1-2 0,3 1-1 0,-2 0 0 0,2 1-1 0,-1 1 1 0,-1-1-1 15,2 2 2-15,-1 0-2 0,-1 1 1 0,0 2-1 16,1-1 1-16,-2 2 0 0,1 0 0 0,-1 2-1 0,0-1 0 0,-1 1-1 16,0 2 1-16,-1 1-1 0,2-1-1 0,-2 2 0 0,0 2 0 0,1 1 0 15,-4 0 0-15,3-1-2 0,0 4 0 0,-1-1-1 0,-1-1-1 16,1 3-1-16,0 0 0 0,-2-2 1 0,3 1 1 0,-3 3 0 0,2-2 2 16,-2-1 1-16,3 4 2 0,-1-3 1 0,-2 2 1 0,2-2 1 15,0 2 2-15,-1-1 2 0,2-3 1 0,-1 4 1 0,0-2 1 16,0 0-2-16,1 0-3 0,0-2-6 0,0 3-9 0,-1-3-9 0,1 1-10 15,-1-1-12-15,1 0-12 0,0-2-17 0,1 0-17 0,-4-2-24 16,3 1-25-16,0-2-34 0,1-1-39 0,0 1-57 0,-1-4-67 0,2 1-78 16,-3-1-84-16,2-2-39 0,0-2-19 0,0-1-3 0</inkml:trace>
  <inkml:trace contextRef="#ctx0" brushRef="#br0" timeOffset="145079.0871">5887 7245 88 0,'-12'-7'99'0,"-4"3"6"0,5-2 5 0,-3 0 3 0,4 2-2 0,-4-1-2 0,5-1-1 0,-1 3-2 0,-1-1-2 15,3-1-2-15,0 2-1 0,0 1-1 0,-1 0-1 0,3-1-1 0,-1 0-1 16,2 2-1-16,-1-2-2 0,0 3-1 0,1-3 1 0,0 2-2 16,2 1-2-16,-2-1-1 0,2-1-2 0,1 2-4 0,-2 0-4 15,3 0-3-15,-1 0-2 0,2 0-2 0,0 0-4 0,0 0-4 0,0 0-2 16,0 0-6-16,0 0-6 0,0 0-7 0,2 0-3 0,-1 2-2 16,3-1-1-16,1-1 1 0,0 4 2 0,1-4 0 0,3 3 0 15,3-1-1-15,-1 2 0 0,5-1-1 0,1 2-2 0,4-2-3 0,2 0 0 16,4 3-3-16,2-1-3 0,2-1-4 0,4 1-5 0,3 1-4 0,2-2-1 15,5 1-3-15,0 2-1 0,5-1-1 0,4 1 1 0,4-3 0 16,2 1 1-16,5 0 0 0,0 1 0 0,5-1 0 0,4-1-1 0,2 2-2 16,3-1-5-16,0-1-1 0,3 0 1 0,0 0-1 0,2 1 0 15,3 2 0-15,-1-3 0 0,0 0 0 0,3 1-2 0,1 0 0 0,2 2 1 16,-1-5 0-16,1 2-1 0,1-1 1 0,-1 1-1 0,1 1 1 16,2-2-1-16,-3 2-3 0,1-2-1 0,-3 0-3 0,2-1-5 0,-2 2-1 15,-1-1-4-15,-1-3-3 0,0 3-2 0,-1-1-2 0,0 0-1 16,-2 0-1-16,-2-2 0 0,-1 1-5 0,0-1-8 0,-3 0 0 15,2 0 0-15,-2 0 2 0,-3 0 2 0,-1 0 0 0,0 0 0 16,-2-1 1-16,2 1 1 0,-2-2 2 0,1 0-2 0,-2 2 1 0,-1 0 3 16,1-1 2-16,-2 0 3 0,0 1-1 0,-1 0-3 0,-1 0-4 0,-1 0 0 15,-3 0 1-15,1 0 3 0,-5 0 3 0,2 0 5 0,-5 0 3 16,0 0 3-16,-2 0 5 0,-1 0 3 0,-3 0 4 0,-1 0 2 16,-1-3 5-16,-2 3 6 0,-1 0 4 0,0-3 4 0,-2 3 2 0,-1 0 0 15,1-2 2-15,-1-1-2 0,-2 2 0 0,1-1 2 0,-2 1-2 16,1-2-1-16,-1 0 0 0,-2 0 0 0,0 1-1 0,-2-1-1 0,0 1 0 15,-3 1 1-15,-1-2 0 0,0 2 2 0,-2-1 3 0,-2-1 3 16,-1 2 3-16,-3-1 5 0,-2 2 3 0,0 0 4 0,-3 0 4 16,0-3 5-16,-2 1 2 0,-2 2 0 0,-1 0 0 0,-2 0-1 0,0 0-2 15,-2-2-1-15,-1 2-5 0,0 0-3 0,-1 0-6 0,-2 0-6 16,-1 0-6-16,1 0-4 0,-1 0-5 0,0 0-6 0,1 0-2 0,-3 0-5 16,2 0-7-16,-2 0-5 0,2 0-10 0,-2 0-7 0,2 0-15 15,-1 0-14-15,0 0-23 0,-3 2-25 0,2-2-37 0,-1 0-44 0,-2 0-59 16,0 0-68-16,0 0-85 0,0 0-94 0,0 0-46 0,-2 0-22 15,-2-2-8-15</inkml:trace>
  <inkml:trace contextRef="#ctx0" brushRef="#br0" timeOffset="146159.4448">5699 6440 298 0,'0'-3'495'0,"0"-1"-55"0,0 1-85 0,2 1-68 0,-1-1-61 0,3-1-34 16,-1 3-23-16,0-3-12 0,2-1-8 0,-2 3-5 0,3-3-5 0,0 2-6 15,-1 1-3-15,0-1-5 0,0 0-4 0,-2 0-5 0,3-1-5 0,-3 2-6 16,0 0-7-16,-1-1-7 0,1 2-8 0,-3-1-7 16,2 2-9-16,-2 0-7 0,0 0-7 0,0 0-9 0,0 0-8 0,-2 0-8 15,1 0-7-15,-1 3-6 0,-1-1-7 0,1 1-4 0,-1 1-3 16,1 1-3-16,-2 1 0 0,1-1-2 0,0 2 0 0,0 3-1 0,-1-1 1 16,-1 2-1-16,2-1 0 0,0 2-1 0,0 1 0 0,-1-1 0 15,0 0-1-15,1 3 0 0,1-2-1 0,1 0 0 0,-1-1 1 16,2 1-1-16,0-1 0 0,0 0 1 0,2-1 0 0,-1 1 2 0,3-3-1 15,-1 0 2-15,0-2 0 0,3 0 2 0,0-2 0 0,1 0 1 16,-1 0 1-16,3-2 0 0,-2-1 1 0,1-2-1 0,3 0-1 0,0 0 2 16,-1 0 0-16,-1-2 1 0,5-1 1 0,-4 0 1 0,0 1-2 15,0-3 1-15,1 1 0 0,0 1-1 0,-1-2 0 0,-2 3 0 16,0-3 1-16,1 2-1 0,-1 0-1 0,-3 0-2 0,1 0-2 0,0 2-3 16,-1-2-3-16,-2 3-2 0,0-2-3 0,2 2 1 0,-3 2-2 0,0-2 0 15,-1 3 1-15,1 0 0 0,-1 0 1 0,-1-1 0 0,2 3 3 16,-2 0 1-16,0 2 4 0,0-1 1 0,0 2 5 0,-2 0 3 15,2 0 0-15,-3 1 2 0,2 0 1 0,-3 2 1 0,-1-2 1 16,1 0 1-16,-3-1 1 0,1 2-1 0,-2-3 0 0,0 2-4 0,-4 0-7 16,1-1-11-16,-1-1-10 0,-3 1-15 0,0-3-18 0,0 2-22 15,-3-2-23-15,-1 0-26 0,-1 0-29 0,-1-3-35 0,-1 0-41 0,0 1-56 16,0-3-67-16,1 0-76 0,1-3-81 0,1 1-41 0,3-3-23 16,-1 0-3-16</inkml:trace>
  <inkml:trace contextRef="#ctx0" brushRef="#br0" timeOffset="146339.2905">5801 6437 19 0,'9'-7'571'0,"2"2"12"0,-1-2 11 0,-1 0-59 0,0 4-92 0,1-2-99 16,1 1-98-16,0-2-60 0,0 3-40 0,-1-2-23 0,4 2-16 16,-3-1-14-16,1-1-13 0,1 2-15 0,1 0-15 0,-3 2-18 15,2 0-16-15,1-1-23 0,-2 1-25 0,0-1-28 0,2 2-28 0,-2 0-31 16,0 0-33-16,-1 2-43 0,2-1-49 0,-2 1-57 0,0 0-66 15,1 3-78-15,-2-1-88 0,1 1-41 0,0 0-24 0</inkml:trace>
  <inkml:trace contextRef="#ctx0" brushRef="#br0" timeOffset="146557.9063">6249 6684 259 0,'-3'4'567'0,"0"-2"5"0,0 1 4 0,0 0-102 0,0 0-156 16,1-2-100-16,1 1-72 0,-1 0-40 0,0 2-23 0,2-1-12 16,-1-1-5-16,-1 1-8 0,2 2-6 0,-1-1-7 0,-1 3-8 0,2-1-6 15,0 1-5-15,-2 2-1 0,2 2-2 0,-1-2-1 0,-1 1-2 16,0 2-5-16,1-1-8 0,-1 2-15 0,-2-1-16 0,2 2-21 16,-1-1-26-16,-2 2-34 0,2-1-39 0,-2 1-65 0,2 0-73 0,0-2-98 15,1 1-108-15,-1-2-57 0,0-2-31 0,3 2-12 0</inkml:trace>
  <inkml:trace contextRef="#ctx0" brushRef="#br0" timeOffset="147242.7623">6861 6454 320 0,'-3'-7'533'0,"1"0"12"0,-3 0-69 0,2 2-111 0,-3-3-86 0,3 1-75 0,-3 0-44 0,1 0-27 0,0 1-16 16,-1-2-11-16,-2 2-8 0,3-1-7 0,-3 0-10 0,0 0-11 15,1 2-11-15,-1-2-12 0,0 2-10 0,0 0-9 0,-3 3-8 16,3-1-5-16,-2 0-5 0,-1 1-4 0,2 2-3 0,-3 0-3 0,2 2-2 16,0 1 0-16,-1 0-2 0,0 1 0 0,0 3-1 0,0 1 0 15,2 1-1-15,-3-1 0 0,4 4 0 0,-2-1-1 0,1-1 0 0,1 3 0 16,-1 1 1-16,3-2-1 0,1 3 1 0,0-1 1 0,2 1-1 16,1-1 2-16,1-1-2 0,1 0-1 0,1-1 0 0,1 0 0 15,1-1-2-15,0-1 1 0,2-1 1 0,2-1 1 0,0-1 2 0,1-4 2 16,0 2-1-16,0-4 2 0,3 1 1 0,0-4 1 0,-1 1 3 15,4-4 1-15,-3 2 4 0,5-4 3 0,-3-1 0 0,0-1 1 16,2-1 3-16,-1 0 0 0,0-1 1 0,-1-1 1 0,1-1 2 0,-1 3 5 16,-1-2 4-16,0 2 5 0,-3-1 4 0,2 2 4 0,-3-1 3 0,2 2 2 15,-3 0 2-15,0 1 1 0,-1 2-2 0,-1 0-2 0,-2 1-1 16,0-1-2-16,2 5-3 0,-4-2-4 0,1 2-6 0,1 2-5 0,0-2-5 16,-1 5-5-16,-2 0-4 0,2 2-6 0,-1 0-1 0,-1 0-3 15,2 5-2-15,-1-1 0 0,-1 2 0 0,0 2-2 0,0 0 1 16,-1 2 1-16,-1 1-1 0,2 0-1 0,-3 1-4 0,1 2-8 15,-1-1-11-15,0 0-12 0,-3 2-16 0,3-3-17 0,-2 2-24 0,2-1-25 16,-2-1-39-16,2 0-44 0,-2-1-65 0,2-1-76 0,-2 0-90 16,2-1-99-16,0-2-45 0,1-3-23 0,2 0-4 0</inkml:trace>
  <inkml:trace contextRef="#ctx0" brushRef="#br0" timeOffset="147441.5933">7180 6763 504 0,'0'0'659'0,"0"0"10"0,0 0 7 0,0 0 4 0,0 0-123 16,0 0-188-16,0 0-115 0,0 0-79 0,0 0-44 0,0 0-29 0,-2 2-16 15,0-1-12-15,2 2-12 0,0 2-13 0,0-2-11 0,-2 3-13 16,2-1-9-16,0 3-10 0,-1 1-16 0,-1 1-16 0,2-2-19 0,-2 4-18 16,1 0-24-16,-1 0-24 0,1 2-38 0,-1 1-40 0,0 0-62 15,-1 0-69-15,2 1-99 0,-1-1-109 0,0 1-66 0,-1-2-43 16,0 3-13-16,2-4 2 0</inkml:trace>
  <inkml:trace contextRef="#ctx0" brushRef="#br0" timeOffset="148010.2568">7536 6540 108 0,'0'-5'556'0,"2"1"9"16,-1-1-44-16,1-1-71 0,2 1-98 0,-2 2-109 0,3-2-62 15,-2 1-39-15,2-1-23 0,0 2-14 0,1-4-12 0,2 5-8 0,-2-3-12 16,4 2-11-16,0-1-11 0,-2 1-10 0,2 0-10 0,1 0-9 15,0 1-8-15,0-1-5 0,0 2-4 0,-1-1-4 0,1 2-3 16,-2 0-2-16,-1 2-1 0,0-1-1 0,0 0-2 0,0 1 0 0,-3 1-2 16,-1 2-1-16,-2-2-1 0,0 1-2 0,-2 2 1 0,-2-2-1 15,0 4 1-15,-1-1-1 0,0 0 1 0,-5 0-1 0,2 2 2 0,-2 0 1 16,-2-1-1-16,0 2 2 0,-2-2 1 0,1 2 0 0,-3 1 1 16,3-3 3-16,-3 3 0 0,1-2 2 0,1 0 1 0,0 0-1 15,1-1 2-15,2-1 1 0,1-1 1 0,0 0 2 0,0-1 0 0,2 0 1 16,3-3 2-16,0 1 1 0,1 0 0 0,0 0 0 0,2-1 1 15,2-1-1-15,-2-1-1 0,3 0-1 0,-1 0 0 0,4 0-1 0,0 0-3 16,-1 0-3-16,3 0-3 0,0 0-6 0,3 0-2 0,-2 0-4 16,5 0-3-16,-2 0-4 0,-1 0-1 0,4 0 1 0,-3 2-1 15,0-1 0-15,1 1 2 0,0-1-1 0,-1 2 3 0,-1 0 0 0,0 2 4 16,-1-2 4-16,-1 1 3 0,-2 2 3 0,2 1 3 0,-1 0 1 16,-2 0 3-16,1 1 4 0,-1 1 0 0,-3 0 3 0,0 0 1 0,0 1 2 15,-3-1 2-15,0 2 1 0,0-1 1 0,-3 0 2 0,0-2 3 16,0 3 1-16,-5-2 4 0,2 0 3 0,-2 0 2 0,0-2 2 15,-3 0-1-15,1 0 0 0,1 1 1 0,-4-3-2 0,2 0 0 0,-1-1 1 16,-1-1-5-16,3 0-3 0,-2 0-14 0,2-3-17 0,1 0-26 16,-2 0-32-16,3-1-42 0,1-1-48 0,1-1-92 0,0-1-112 0,1-1-90 15,4-1-79-15,1 2-40 0,1-4-21 0,1 1-9 0</inkml:trace>
  <inkml:trace contextRef="#ctx0" brushRef="#br0" timeOffset="148191.5145">8026 6850 405 0,'2'6'598'0,"1"-1"8"0,-2 0 8 0,-1 2-94 0,2 0-138 0,-1 0-105 0,-1-2-88 0,2 3-49 0,0-1-30 0,-1 1-13 0,-1-1-7 16,2 0-11-16,-1 0-14 0,-1 3-13 0,2 0-16 0,-2-3-19 16,2 3-23-16,-1-1-25 0,-1 2-29 0,2-2-34 0,-2 0-40 0,0 1-60 15,2 0-68-15,-1-3-97 0,-1 0-111 0,3 1-67 0,-1-1-45 16,1-1-24-16,0-1-11 0</inkml:trace>
  <inkml:trace contextRef="#ctx0" brushRef="#br0" timeOffset="148609.1322">8688 6478 316 0,'-1'-6'594'0,"-2"0"4"0,-1 0 4 0,1 2-83 16,0-1-127-16,0 2-106 0,-3 2-97 0,3-1-57 0,-4 2-39 15,2 0-18-15,-1 2-8 0,0 1-8 0,-4 1-3 0,2 2-8 16,-1 2-5-16,-2 0-7 0,1 2-4 0,1 4-5 0,-4-1-3 0,4 2-3 16,-1 1-2-16,1 1-1 0,1 2-1 0,-2-1 0 0,4 3-2 15,-2-2-1-15,4 3 0 0,0 0-3 0,-1-2-2 0,4-1-4 0,-1 2-9 16,2 0-4-16,0-3-5 0,2 0-6 0,-1 0-8 0,3 0-7 15,-1-3-8-15,3-2-8 0,-1 2-12 0,3-5-11 0,0 0-10 0,0-1-10 16,1-3-8-16,-1-1-5 0,3-1-2 0,1-2 1 0,-2-2 4 0,1-2 3 16,2-1 5-16,-2-1 6 0,0-2 6 0,0-2 10 15,0-1 12-15,-1 2 16 0,-1-4 17 0,-1 0 19 0,0 1 22 0,-3 0 17 16,1-2 16-16,-1 1 11 0,-4-1 11 0,1 2 6 0,-1 0 5 16,-1 1 2-16,-1 1 0 0,-1 0-1 0,-3 2-3 0,2-1-5 0,-3 2-6 15,0 0-11-15,1 0-9 0,-3 2-9 0,2 1-8 0,-2 2-6 16,-2 0-7-16,2 2-9 0,-1 1-9 0,1 0-14 0,0 1-15 15,0 2-25-15,1 3-29 0,0-1-40 0,2 2-46 0,-1 1-74 0,3-1-89 16,-1 2-87-16,4 0-85 0,0 2-45 0,0-2-23 0,2 1-10 16</inkml:trace>
  <inkml:trace contextRef="#ctx0" brushRef="#br0" timeOffset="148810.45">8987 6918 252 0,'2'-3'666'0,"-1"0"14"0,-1 0 14 0,0 0 12 16,0 1-94-16,0 2-148 0,0 0-109 0,0 0-91 0,0 0-58 16,0 0-42-16,0 0-27 0,0 0-17 0,0 2-19 0,0 1-17 0,0 1-15 15,0 1-18-15,0 1-14 0,0-1-13 0,0 4-11 0,0 1-14 16,0 0-17-16,-1 2-19 0,-1 2-25 0,1 1-26 0,-3-1-29 16,1 4-33-16,0-4-40 0,-2 4-45 0,-2 0-66 0,2-1-75 0,0 0-101 15,0-1-116-15,0 0-58 0,-1-2-33 0,2 3-7 0,0-5 7 0</inkml:trace>
  <inkml:trace contextRef="#ctx0" brushRef="#br0" timeOffset="149493.0575">9701 6580 398 0,'-4'-2'585'0,"2"-2"7"0,1 1 5 0,-1 2-96 15,-1-1-150-15,1 0-101 0,1 2-76 0,-1-1-47 0,-1 1-33 16,0 0-17-16,0 0-11 0,-1 0-10 0,0 1-8 0,1 1-10 16,-2 1-9-16,-1 0-6 0,-3 3-9 0,-1-1-2 0,0 2-5 15,-1 1 1-15,-3 2 0 0,1 1 1 0,-2-1 2 0,0 4 3 0,0 1 2 16,0 0 3-16,1 0 1 0,0 1 4 0,1 2 0 0,2-2 2 16,1 4 0-16,-2-2 0 0,4 0 0 0,3 1-1 0,0-2-2 0,2 3 1 15,1-2-2-15,2-1-1 0,0-1-3 0,4 0-6 0,1-1-3 16,1 0-8-16,2 1-8 0,4-3-8 0,1-1-11 0,1-2-10 15,2-1-8-15,1 0-9 0,1-3-8 0,2 1-5 0,-1-3-6 0,1-1-2 16,-2-1-2-16,3-2 3 0,-4-2 3 0,2 1 6 0,-3-3 6 16,0 2 8-16,-3-5 11 0,1 3 13 0,-5-5 14 0,1 2 12 0,-3-1 11 15,0-1 9-15,-2-2 8 0,-4 0 5 0,1-1 4 0,-4-1 2 16,1 0 4-16,-4-1 2 0,-2-1 2 0,0-1 1 0,-3 0 0 16,-1 2-1-16,-3-2-3 0,1 0-2 0,-1-1-2 0,-2 0 3 0,-1 3 2 15,1-1 2-15,-3-2 3 0,2 2 0 0,2 1 2 0,-2-1 0 16,4 0 0-16,2-1-2 0,-3 4 0 0,5-3-2 0,1 2-3 0,0-1-5 15,3 1-8-15,2 0-9 0,0-1-14 0,3 1-13 0,3-2-13 16,0 1-11-16,4 0-10 0,2 2-9 0,0-3-6 0,1 3-6 16,4 1-4-16,-1-1-4 0,2 1-3 0,0 1 0 0,2 3 2 0,-2 0 3 15,2 0 3-15,-3 4 7 0,2-2 6 0,-2 3 6 0,0 2 6 0,-1 0 5 16,1 0 2-16,-3 3 7 0,-1 2 3 0,-1-1 6 0,1 3 5 16,-4 1 5-16,-1-1 2 0,0 3 6 0,-1 2 3 0,-1 2 2 15,-3 1 2-15,0-1 2 0,0 3 4 0,-3 2 3 0,-1 1 3 0,-1 2 2 16,0 0-1-16,-1 2 1 0,-2-2-1 0,-1 2-3 0,0 2-3 15,0-2-11-15,-2 1-17 0,0 1-24 0,1-1-28 0,-1-1-44 0,2 2-50 16,-1-2-87-16,1-2-106 0,1 2-91 0,3-4-85 0,0 0-45 16,4-3-25-16,1-2-12 0</inkml:trace>
  <inkml:trace contextRef="#ctx0" brushRef="#br0" timeOffset="149717.4813">10315 6846 594 0,'-3'-3'649'0,"-1"1"0"0,0-1 1 0,1 0-1 0,1 2-125 0,-1-1-187 0,1 1-119 0,2 1-84 0,0 0-51 0,-1 1-33 0,-1-1-18 0,2 3-8 16,-1 0-6-16,-1 2-3 0,2 1-4 0,-2 1-3 0,2 0-9 15,-1 4-11-15,-1 0-14 0,0 2-15 0,1 1-21 0,-1 1-22 16,-2-1-30-16,-1 3-36 0,2 1-45 0,-2 0-54 0,0-1-84 0,0 3-100 15,1-3-78-15,-2 3-66 0,1-4-29 0,2 0-12 0,-1-1 4 16</inkml:trace>
  <inkml:trace contextRef="#ctx0" brushRef="#br0" timeOffset="150094.3427">10756 6558 510 0,'6'-14'611'0,"-3"2"7"0,2 0-8 16,-2 2-15-16,0 3-121 0,1-1-170 0,-1-1-97 0,-2 2-59 15,1 2-34-15,1 0-17 0,0 1-13 0,-3 2-8 0,2-1-12 16,-2 0-11-16,0 3-12 0,0 0-8 0,0 0-12 0,-2 3-9 0,-1 0-11 16,0 2-9-16,1 1-4 0,-1-1-3 0,-2 2-2 0,1 3 0 15,-3 1 1-15,0 2 2 0,-1-1 1 0,-2 2 6 0,-2 1 0 0,0-1 2 16,1 3 2-16,-4 0 1 0,2-1 1 0,-1 0 2 0,-1 0 0 15,1 0 1-15,1 1 1 0,0-3 1 0,1 2 1 0,3-4 1 0,-2 1 0 16,4-1-1-16,-1-1 0 0,2-2-1 0,3 0 0 0,-2-2-1 16,4-1 2-16,-1 0 1 0,4-1 3 0,-1 0 3 0,5-3 1 15,-1 3 2-15,2-2-1 0,2-2 1 0,2 2-2 0,0-1 0 0,5-1-5 16,0-1-4-16,1 0-8 0,2 0-9 0,0 0-14 0,3 0-15 16,-3 0-18-16,3-1-17 0,-1-1-17 0,-2 2-17 0,1-1-21 0,-1-1-19 15,-1 2-18-15,-1-1-18 0,-2-1-19 0,0 2-18 0,-2 0-17 16,-1 0-14-16,0 0-16 0,-3-1-15 0,0 1-18 0,-1 0-19 15,-3-2-38-15,2 2-46 0,-1 0-15 0</inkml:trace>
  <inkml:trace contextRef="#ctx0" brushRef="#br0" timeOffset="150309.7585">10925 6679 245 0,'-5'-9'471'0,"3"2"-15"0,-1-1-53 0,-1 2-68 16,2-2-47-16,-1 3-35 0,2 0-22 0,-1 0-19 0,2 0-10 15,-2 2-10-15,2-2-9 0,-1 2-9 0,1 0-12 0,0 0-14 0,0 0-14 16,0 2-15-16,0 1-15 0,0 0-15 0,0 0-13 0,0 0-11 15,-2 1-8-15,2 2-9 0,-1 0-6 0,-1 3-6 0,2-1-5 0,-2 2-4 16,1 2-2-16,-1 0 0 0,0 3-2 0,-1 0 1 0,-1 3 2 16,-1 0 2-16,0 1 2 0,0 3 1 0,1 0-1 0,-1 2-1 15,-3 0-1-15,2 1-3 0,1-1-6 0,-3 2-6 0,2 0-16 0,-2-1-16 16,2 2-19-16,-1-2-22 0,2 1-24 0,-1 0-27 0,-2-3-35 16,2 2-37-16,1 0-45 0,0-3-52 0,2 1-83 0,2-4-96 15,-1 1-78-15,2-2-70 0,2-1-25 0,1-4-5 0,2 0 7 0</inkml:trace>
  <inkml:trace contextRef="#ctx0" brushRef="#br0" timeOffset="150544.4143">11292 6766 169 0,'1'-3'596'0,"-1"0"-2"0,2 2-4 16,-2-1-4-16,2 1-119 0,-2 1-177 0,0 0-101 0,1 1-63 15,-1 1-37-15,2 0-20 0,-1 3-13 0,-1 1-4 0,2 1-5 16,-2 2-2-16,2 2-1 0,-2 3-1 0,0-1-2 0,0 4 2 16,-2-1-2-16,2 3-5 0,-2 1-9 0,-1 3-12 0,-2-3-12 0,2 4-17 15,-2-1-14-15,-1 0-16 0,-2 1-17 0,3 1-17 0,-3-2-21 16,2 0-23-16,-3-1-27 0,4-1-33 0,-1 0-39 0,2-3-48 0,1 0-66 16,0-3-76-16,3-2-64 0,0-1-57 0,3-1-22 0,0-3-6 0</inkml:trace>
  <inkml:trace contextRef="#ctx0" brushRef="#br0" timeOffset="151009.1858">11676 6604 456 0,'-2'-12'595'16,"2"0"12"-16,0 2 8 0,2-2-88 0,-1 1-139 0,2 0-92 0,-1 1-70 15,1 1-39-15,0 0-28 0,2 1-11 0,-1-1-9 0,0 2-8 16,2-1-10-16,1 3-11 0,-1-1-13 0,2 0-14 0,0 1-12 16,0 1-13-16,0-1-16 0,0 2-11 0,2 1-13 0,-3 0-9 0,1 2-8 15,1-1-6-15,-1 1-4 0,0 0-2 0,0 1-2 0,-3 1-3 16,1-1-1-16,0 3 0 0,-2-1-1 0,0 0 0 0,-2 3-1 16,1 0 1-16,-3-1 0 0,0 2-1 0,0 1 1 0,0-1 0 0,-3 3 1 15,1-2 0-15,-1 1 1 0,-2 2 2 0,2-1-1 0,-2 1 3 16,-1-1 1-16,0 1 0 0,1-1 2 0,0 0 3 0,1 1 0 0,-3 1 0 15,1-1 3-15,1-1 0 0,2-1-1 0,-2 1 1 0,2-3-2 16,1 3-1-16,-1-4-2 0,2 2-3 0,1-2-3 0,0 0-3 16,1 0-2-16,2-2-1 0,-1 1-2 0,3 0-2 0,0-1-2 0,1 0-2 15,2 0 0-15,0 0-1 0,1-1 2 0,1 2 3 0,2-3 0 16,-2 3 3-16,4-1 3 0,-3-1 2 0,-1 3 2 0,1-1 3 0,0 1 2 16,-3 0 2-16,1-2 5 0,-1 3 3 0,-1 0 0 0,-3 1 3 15,0-1 1-15,1 0 3 0,-3 1 1 0,-2-1 3 0,0 2 2 0,0-1 4 16,-6-1 4-16,3 0 2 0,-3 0 3 0,-3 1 1 0,0-3 1 15,-4 2 0-15,-3-2 1 0,-1 0-5 0,-3-1-12 0,-1-1-26 16,-6 0-38-16,0 0-70 0,-3-3-88 0,-3 0-136 0,-2 0-158 0,0-3-84 16,-4-1-46-16,0-2-28 0,-3-2-15 0,0-2-12 0</inkml:trace>
  <inkml:trace contextRef="#ctx0" brushRef="#br0" timeOffset="157509.3887">3071 5992 52 0,'0'0'121'0,"-2"0"-17"0,2 0-10 0,-3 0-6 0,3 0-4 0,0 0-1 0,-2 0-1 16,2 0-1-16,-3 0 0 0,3 0 0 0,-1 0 0 0,1 0 0 16,-2 0 1-16,2 0 1 0,-2 0 0 0,2 0 0 0,-3 0 1 0,3 0 3 15,0 0 1-15,-3 0 2 0,3 0 0 0,-1 0 0 0,1 0-1 16,-2 0-3-16,2 0-2 0,-3 0-3 0,3 0-3 0,-2 0-2 15,2 0-3-15,0 0-1 0,-1 0-1 0,1 0-3 0,0 0-1 0,-2 0-4 16,2 0-1-16,0 0-3 0,0 0-3 0,0 0-2 0,-3 0-4 0,3 0-4 16,0 0-4-16,0 0-5 0,0 0-6 0,0 0-3 0,0 0-5 15,0 0-4-15,-2 0-3 0,2 1-6 0,-1 1-4 0,-1-2-3 0,2 2-3 16,-1-1-2-16,1 1-3 0,0 1 1 0,0 0-2 0,0 1 0 0,0 1 2 16,0 1-1-16,0 1 2 0,0 1 1 0,0 2 1 0,0 2 2 15,0 0 1-15,0 3 1 0,0 0 2 0,0 1-1 0,0 3 1 0,0 0-1 16,0 1 1-16,-2 1-2 0,2 1 0 0,-2 4-1 0,1-3-2 15,-1 3-1-15,-4 3-3 0,3-2 0 0,0 1-2 0,0 2-1 0,-1-1 2 16,-1 1 0-16,2 1 2 0,-2-1 1 0,1 2 1 0,-1-2 3 16,2 0 1-16,-2 0 2 0,0 0 0 0,2-2 2 0,0 1 1 0,-1-1 2 15,2-3 2-15,-1 2 2 0,1-2-2 0,2-4 0 0,-1 3-1 0,-1-3-1 16,2-2-2-16,0-1 0 0,0-1-2 0,2-2 0 0,-1 0 0 16,-1-3-2-16,2-1 0 0,-2-1-1 0,2-1 0 0,-1-1 2 0,-1-3-1 15,2 1 2-15,-2 0 0 0,2-3 0 0,0 0 2 0,-2 0 0 0,2-1-1 16,-1-1 0-16,-1 1 0 0,2-2 0 0,-2 0 1 0,0 0-2 15,0 0-3-15,0 0-5 0,0 0-7 0,0 0-9 0,0 0-13 0,0 0-14 16,0 0-15-16,0 0-21 0,-2 1-22 0,2 1-25 0,-1-2-31 0,-1 3-43 16,-2-2-55-16,2 2-77 0,-1 0-90 0,1-1-54 15,-1 2-35-15,0 1-13 0</inkml:trace>
  <inkml:trace contextRef="#ctx0" brushRef="#br0" timeOffset="160042.3211">3783 5184 373 0,'0'-5'315'0,"0"2"-55"0,0-1-50 0,-1-1-27 0,1 3-20 0,0-3-8 0,0 2-4 0,0-1-3 16,0 1-4-16,0-2-4 0,0 1-8 0,0 1-3 0,0-1-6 15,0-1-3-15,0 2-4 0,0 1-5 0,0-1-6 0,0 0-8 0,0 1-5 16,0 1-9-16,0-3-9 0,0 4-9 0,0 0-6 0,0 0-10 16,0 0-7-16,0 0-8 0,0 0-7 0,0 0-7 0,0 0-7 0,0 2-4 15,1 0-3-15,-1 1-3 0,2 0 0 0,0 2-2 0,-1 0-1 16,2 2 0-16,1 0 0 0,-1 1 0 0,0 1 1 0,2 1-1 0,-2 2 0 16,3 0-1-16,-1 1-1 0,-2 3-2 0,2-1 1 0,-2 1-2 0,2 2 0 15,-2 1-2-15,3 1-1 0,-3 1 0 0,-1-1 1 0,1 4 3 16,0-4 1-16,-1 3 1 0,0-1 4 0,-1 0 0 0,-1-1 0 0,0 2 1 15,0-2 2-15,0 0 1 0,-1-1-1 0,-1 0 2 0,-1-3 2 0,-2 1-1 16,2-3-1-16,-2 0-2 0,-3-1 0 0,2-2-3 0,-2-1-1 16,-3 0 0-16,3 0-1 0,-2-2-1 0,1-2-1 0,-5 0-6 15,4-4-9-15,-2 2-14 0,-1-1-17 0,0-4-18 0,1 0-23 0,-1 0-27 16,-1-2-30-16,3-1-54 0,-3-1-65 0,1-1-85 0,0-3-96 0,1 1-62 16,0-4-42-16,0-1-17 0</inkml:trace>
  <inkml:trace contextRef="#ctx0" brushRef="#br0" timeOffset="160437.1249">3768 4780 128 0,'0'-5'462'0,"0"0"-70"0,0 1-113 0,0-1-71 0,0 3-50 0,-2-1-28 0,2 0-18 0,-1 1-10 0,-1 1-7 16,2 1-8-16,0 0-11 0,0 0-7 0,-2 1-7 0,1 1-7 0,-1-1-6 15,2 1-5-15,-1 1-4 0,-1 1-4 0,2-1-3 0,-2 1-1 0,2 1-1 16,-1 0 0-16,-1 0-1 0,2 1 2 0,-2 1-1 0,0-1 0 16,2 1-3-16,-2 0-4 0,2 0-2 0,0-1-5 0,0 1-4 0,0 0 0 15,0 1-1-15,0-3 0 0,0 2 0 0,0-2-1 0,0 1 0 0,0-1-1 16,2 0 0-16,-2-1 2 0,4 0 0 0,-2-2 1 0,-1 1 4 15,1-2 4-15,1 0 2 0,-1 1 3 0,1-2 1 0,0 0 2 16,0-2 1-16,2 1 0 0,1 0-1 0,-3-2 0 0,2-2 0 0,-2 0 0 16,2 1 0-16,-2 0 0 0,2-2 1 0,-1 0-1 0,0 0-1 0,-3 1-2 15,1 0-1-15,0 1-3 0,-1-1-3 0,-1 2-2 0,0-1-3 0,-1 1-3 16,-1 0-2-16,-1 1-5 0,0 1-5 0,-2 1-11 0,0 0-15 16,1 3-24-16,-3 0-28 0,1 0-39 0,-5 4-44 0,3 0-66 0,0 2-80 15,-1 1-88-15,1 4-91 0,0-1-49 0,1 2-25 0,0 1-12 16</inkml:trace>
  <inkml:trace contextRef="#ctx0" brushRef="#br0" timeOffset="167610.0254">627 6321 264 0,'-2'-3'474'0,"1"0"3"0,-4-1-81 0,4 2-121 0,-1 0-76 0,-1-1-54 0,1 2-29 0,1-1-18 0,-1 1-9 16,-1-1-3-16,1 2-4 0,2-1-5 0,-3 1-4 0,3 0-6 0,0 0-10 15,-3 0-8-15,1 1-11 0,-2 1-10 0,1-1-8 0,1 2-7 16,-3 2-7-16,2-3-2 0,-3 5-4 0,1-1-3 0,-1-1 1 0,1 2-1 0,-1 2-1 16,-1-1 2-16,2 2 0 0,1-1 0 0,-4 1-1 0,3 1 1 15,0 0 0-15,2 1 0 0,-2 0-1 0,2 0 0 0,0-1-1 0,0 1 0 16,0 0 1-16,1-1-1 0,1 1 1 0,1 0 0 0,0-2-1 0,0 2 1 15,0-1-2-15,1-3 0 0,1 2-3 0,1-3-3 0,0-1-5 16,0 0-2-16,2 1-3 0,-2-4-5 0,2 2-1 0,0-2-3 0,0-1 0 16,2-1-1-16,-2-1-2 0,1-1 0 0,1-1 3 0,-1-1 3 0,2-2 4 15,0 2 5-15,0-4 6 0,-3 0 4 0,2-1 6 0,0-1 4 16,-3 0 4-16,1 0 2 0,0-3 3 0,-2 1 2 0,3 1 2 0,-4-2 2 16,-1 0-1-16,1 2-2 0,-2-2 0 0,0 1-3 0,-2 1 0 0,1 0-1 15,-1-2-1-15,1 5-2 0,-4-2-5 0,2 2-3 0,0-1-3 0,1 2-4 16,-1 2-3-16,0-1-4 0,0 2-7 0,-1 2-11 0,1 0-12 15,-1 1-15-15,1 1-20 0,0 0-22 0,-1 2-28 0,1 2-30 0,0-1-36 0,1 3-40 16,-1 1-62-16,3-1-72 0,0 3-49 0,0-1-37 0</inkml:trace>
  <inkml:trace contextRef="#ctx0" brushRef="#br0" timeOffset="167809.0298">845 6598 402 0,'-3'2'467'0,"1"-1"-11"0,-1-1-95 0,0 2-134 16,2-1-83-16,-1 2-57 0,-1-1-31 0,1-1-18 0,1 2-7 0,-1 0-4 15,-1 2 0-15,1-2 0 0,-1 1-3 0,0 2-3 0,1 0-8 0,-1 0-7 16,-3 1-15-16,1 2-14 0,2-1-22 0,0-2-27 0,0 3-33 0,-1 0-38 16,1 0-51-16,0-1-56 0,1 1-66 0,0-1-73 0,0 2-44 0</inkml:trace>
  <inkml:trace contextRef="#ctx0" brushRef="#br0" timeOffset="168159.0959">1253 6259 101 0,'0'-5'487'0,"0"2"-4"15,0 2-10-15,0 0-103 0,0 1-149 0,0 0-83 0,0 0-48 16,0 0-23-16,0 0-15 0,0 2-3 0,2 0-2 0,-1 3-2 0,1-2-3 16,2 4-5-16,-2 0-5 0,1 1-3 0,0 1-4 0,0 3-2 0,1-1-4 15,-1 2-3-15,-1 0-5 0,-1 1-3 0,1 1-4 0,1 1-2 16,-3 1-4-16,0 0 0 0,0 1-2 0,-3 1-1 0,1 0 0 0,-1 1-2 15,0-1-1-15,-2 1 1 0,0-2 2 0,0 2 0 0,-2-3 2 16,2 3 0-16,-3-4 1 0,0 1 0 0,-1 0-1 0,2-2-2 0,-1 0-2 16,0-3-4-16,-4-1-7 0,4 0-7 0,-2-2-10 0,1-2-10 0,1 1-10 15,-2-3-13-15,1-1-17 0,1-1-23 0,2-3-28 0,-1 0-37 0,-2-1-41 16,4-2-39-16,1-2-37 0,-1-1-52 0,3-2-61 0,-1-1-33 0</inkml:trace>
  <inkml:trace contextRef="#ctx0" brushRef="#br0" timeOffset="168324.5055">1225 5978 400 0,'-2'-3'438'16,"2"3"-83"-16,0 0-124 0,0 0-84 0,0 0-64 0,0 0-36 0,0 0-24 16,0 0-7-16,0 3-3 0,0-3 1 0,0 4-1 0,0-1-8 15,0 0-13-15,0 1-19 0,2 1-25 0,-2-1-31 0,3 2-35 0,0-2-46 16,-2 3-51-16,2-1-61 0,1 1-65 0,-1-2-42 0</inkml:trace>
  <inkml:trace contextRef="#ctx0" brushRef="#br0" timeOffset="168494.6085">1334 6440 5 0,'1'2'359'0,"-1"1"-63"0,2 0-79 0,-1-1-45 0,1-1-28 15,1 1-16-15,-1-1-12 0,3-1-11 0,-1 0-12 0,1-1-17 16,1-1-21-16,1 2-28 0,1-3-34 0,1 2-39 0,-1-1-42 0,3-2-50 16,0 1-57-16,3-2-70 0,-1 2-80 0,-1-2-44 0</inkml:trace>
  <inkml:trace contextRef="#ctx0" brushRef="#br0" timeOffset="168760.2179">1605 6311 51 0,'-1'-1'465'0,"1"-2"-41"0,-2 0-66 16,2 0-70-16,-1 2-70 0,-1-1-44 0,0 2-28 0,2-1-20 16,-1-1-15-16,1 2-12 0,0 0-11 0,-3 0-12 0,3 2-12 0,-2-1-11 15,1 2-10-15,1 0-9 0,-2 0-10 0,2 1-6 0,0 1-5 16,0 1-5-16,-1 0-2 0,-1 2 0 0,2 1-1 0,-2 1-1 0,1 0 2 15,-1 1-2-15,1 1 1 0,-1 1-4 0,-1-1-3 0,1 3-13 16,1 2-15-16,-3-2-21 0,3 1-23 0,-1-1-34 0,-2 4-41 0,2-3-48 16,1 2-54-16,-1-1-74 0,-1 0-86 0,3 0-52 0,0 1-31 0</inkml:trace>
  <inkml:trace contextRef="#ctx0" brushRef="#br0" timeOffset="169988.145">3940 5392 349 0,'-2'0'489'0,"-1"0"-20"0,0 0-81 0,0 0-111 0,2 0-67 0,-1 0-46 0,0 0-28 15,1-1-20-15,1 1-11 0,0 0-8 0,0 0-12 0,0 0-13 0,0 0-11 16,0 0-10-16,3-1-13 0,-1 1-12 0,2 0-14 0,-1 0-16 0,2 0-19 15,1 0-17-15,2 0-23 0,2 0-24 0,-1 0-28 0,1 0-31 16,2 1-43-16,-1 0-45 0,2-1-57 0,0 1-62 0,0-1-55 0,-1 0-54 16,1 0-28-16</inkml:trace>
  <inkml:trace contextRef="#ctx0" brushRef="#br0" timeOffset="170158.8183">3905 5568 43 0,'-6'1'498'0,"1"1"-39"16,2-2-63-16,2 3-75 0,-1-3-80 0,2 0-53 0,0 0-39 0,0 0-27 16,2 0-18-16,1-3-20 0,0 3-16 0,3-3-25 0,2 1-26 15,0-1-34-15,0 0-33 0,4 0-40 0,0 0-44 0,2-1-49 0,-2-1-56 16,3 2-64-16,2-1-69 0,-1-1-51 0,-2 0-43 0</inkml:trace>
  <inkml:trace contextRef="#ctx0" brushRef="#br0" timeOffset="170459.18">4288 5340 176 0,'-5'-2'519'0,"0"0"-3"0,0 2-10 16,2-1-92-16,0 0-132 0,-1 1-82 0,-1 0-56 0,3 0-34 16,-1 0-22-16,0 1-14 0,0 0-9 0,-1 3-11 0,1-1-12 0,0 0-12 15,-1 2-7-15,-1 2-8 0,2-2-5 0,-2 3-4 0,2-1-1 0,-1 3-2 16,1 0 1-16,0-1-2 0,1 2 0 0,0-1 2 0,0 0-2 15,2 2 0-15,0 1-1 0,0-3-2 0,0 1-3 0,4 1-5 0,-2-2-4 16,1 0-5-16,2-1-5 0,0-1-6 0,1 0-4 0,1-1-4 16,0 1-4-16,1-3-3 0,0-1-3 0,3 0-4 0,-3-2 0 0,2-2 0 15,-2 0 1-15,2 0 4 0,0-2 4 0,0-1 3 0,-1-2 7 0,-1 1 5 16,0-2 5-16,1 0 5 0,-2-1 4 0,-3-3 2 0,0 2 2 16,-3-1 2-16,1-2 1 0,-4 1 1 0,-1-1-2 0,0-1-1 0,-4 2-1 15,-2-1-6-15,-2 1-6 0,1 0-13 0,-5 0-15 0,0 1-27 16,-2 2-29-16,-3 0-44 0,-1 4-49 0,-1 1-79 0,-2-1-92 0,-1 3-55 15,1 3-37-15</inkml:trace>
  <inkml:trace contextRef="#ctx0" brushRef="#br0" timeOffset="171092.2238">2236 6298 132 0,'0'3'186'0,"0"0"-21"0,0 0-6 0,0 0 3 0,-2 2 7 0,1-2 5 0,-4 1 5 0,2 0 0 0,-3 1-3 16,-1 0-5-16,-1 0-5 0,-2 2-6 0,-2-2-6 0,-6 2-5 0,-2 0-4 15,-3 1-4-15,-4-1-6 0,-6 1-7 0,-4 1-7 0,-5-2-9 0,-4 3-6 16,-5-1-10-16,-6-2-11 0,-4 3-8 0,-2-1-11 0,-6 3-9 16,-2-1-8-16,-6-1-9 0,-2 1-8 0,-7 1-9 0,-4 1-7 0,-6 1-8 15,0 1-9-15,-1-3-12 0,1 5-12 0,-1 0-13 0,7-1-9 0,8 1-17 0,3 1-19 16,8 1-24-16,6 1-27 0,8 1-37 0,7 1-42 0,10-2-59 0,5 4-66 15,5-1-90-15,5 2-101 0,6-2-47 0,3 0-20 0</inkml:trace>
  <inkml:trace contextRef="#ctx0" brushRef="#br0" timeOffset="174576.0836">5669 5356 10 0,'2'-2'31'0,"-2"2"-5"0,0 0-2 0,0 0-3 0,0 0 4 0,0 0 5 0,0 0 6 0,1-1 6 16,-1 1 4-16,0 0 5 0,0 0 4 0,0 0 4 0,0 0 7 0,0 0 6 15,0 0 2-15,0 0 3 0,0 0 3 0,0 0 4 0,0 0 0 16,0 0-1-16,0 0 2 0,0 0 1 0,0 0 0 0,0 0-2 0,0 0-1 15,0 0-3-15,-1 0-4 0,1 0-4 0,0 0-3 0,-2-2-1 16,2 2-3-16,0 0-3 0,-1-1-5 0,1 1-3 0,0 0-3 16,0-1-5-16,0 1-2 0,0 0-4 0,0-3 0 0,0 3-2 0,0 0-2 15,0 0-1-15,0-2-1 0,0 2-3 0,0 0 0 0,0 0-2 16,0 0-2-16,0 0 0 0,0 0-2 0,0 0-2 0,0 0 0 0,0 0-2 16,0 0-3-16,0 0-2 0,0 0-2 0,0 0-1 0,0 0-2 15,0 0-1-15,0 0-1 0,0 0-2 0,0 2 0 0,0 1 1 16,0-1 1-16,0 0 2 0,1 3 1 0,-1-2 1 0,2 2 0 0,-1 0 2 15,1 2 0-15,1 0 1 0,-1 0 0 0,-1 2 0 0,4 0-1 16,-3 2 2-16,1-1 0 0,0 0-1 0,-2 2 0 0,1 1-4 0,1 0 0 16,-1 1 0-16,-1-1-1 0,1 1-1 0,-2-2 1 0,2 1 1 15,-1 1 0-15,-1-2 1 0,0 1 1 0,0-1-2 0,-1 0 1 16,-1 0-1-16,2-1 0 0,-3-2 1 0,1 0-2 0,1-2 0 0,-3 0-2 16,0 1-3-16,1-1-11 0,0-3-9 0,-2-1-15 0,0 2-18 0,2-3-19 15,-2-1-22-15,-1 1-26 0,1-2-33 0,-1-2-38 16,3 1-46-16,-1-3-40 0,-2-1-40 0,3 0-58 0,-2-3-68 0,4-1-39 15</inkml:trace>
  <inkml:trace contextRef="#ctx0" brushRef="#br0" timeOffset="174760.0261">5758 5194 424 0,'1'-4'386'15,"1"-1"-65"-15,-2 1-75 0,1 2-47 0,1-1-32 0,-2 0-23 16,2 0-18-16,-1 1-17 0,-1 1-17 0,2 1-18 0,-2 0-17 0,0 0-13 15,0 0-12-15,0 0-11 0,0 0-8 0,2 0-7 0,1 1-7 0,-2 1-8 16,1 0-9-16,1-1-11 0,-1 2-14 0,0 0-16 0,2 2-16 16,-1-3-23-16,0 5-26 0,0-4-30 0,-1 4-32 0,1-1-38 15,2-2-38-15,-2 3-58 0,3 1-66 0,-1-3-39 0</inkml:trace>
  <inkml:trace contextRef="#ctx0" brushRef="#br0" timeOffset="174974.73">5840 5438 370 0,'-1'3'423'0,"-1"-3"-72"0,0 2-71 15,1 0-72-15,1-2-44 0,0 0-29 0,0 0-18 0,0 0-11 16,0 0-7-16,0 0-7 0,0 0-9 0,3 0-8 0,-1 0-11 0,1 0-11 16,1 0-11-16,1 0-9 0,1 0-8 0,2 0-8 0,-1 0-8 15,2 0-9-15,1-2-10 0,-1 0-12 0,5 2-14 0,-3 0-17 0,3-3-21 16,-1 3-25-16,1 0-31 0,-1 0-37 0,0 0-40 0,1 0-42 15,-1 0-57-15,-1 0-65 0,1 0-47 0,-2 0-39 0</inkml:trace>
  <inkml:trace contextRef="#ctx0" brushRef="#br0" timeOffset="175228.0769">5984 5361 301 0,'-2'-2'486'0,"-1"-1"-69"0,1 0-104 15,1 0-73-15,1-1-58 0,0 4-37 0,0-3-27 0,0 1-16 0,0 1-15 16,1 1-11-16,1 0-13 0,1 0-10 0,-1 0-10 0,1 0-8 16,0 1-8-16,-1 1-6 0,4 1-7 0,-3 0-3 0,0 1-2 15,-1-1 0-15,1 2 0 0,0 0 0 0,1 0 2 0,-3 2-1 16,1 0 0-16,1-1 1 0,-3 1-1 0,2 2 1 0,-1-1 1 0,-1 1-1 16,0 0-1-16,0-1 0 0,0 4 0 0,-1-2 2 0,-1 0-1 15,2 1 1-15,-2-1 1 0,1 0-2 0,-1 2 0 0,-1-3-9 0,1 3-12 16,1-2-16-16,-1 0-18 0,1-1-22 0,-1 0-27 0,2 0-37 15,-2-2-42-15,2 2-47 0,0-4-50 0,2 2-76 0,0-2-87 0,1-2-50 16,0 2-31-16</inkml:trace>
  <inkml:trace contextRef="#ctx0" brushRef="#br0" timeOffset="175451.2106">6202 5366 506 0,'-3'-5'570'0,"1"2"-44"0,1-1-74 0,-1 1-91 16,1 2-100-16,-1 0-61 0,2-2-40 0,-2 3-28 0,2 0-21 16,0 0-18-16,0 0-17 0,0 0-17 0,2 3-15 0,-2-1-13 15,3 1-13-15,-1 2-8 0,-1-1-7 0,1 3-4 0,1-2-2 0,0 3-2 16,2 1-1-16,-2 0 1 0,0 1 0 0,0 0 2 0,1 3 2 0,-1-2 1 16,0 1 0-16,0-1-6 0,-1 3-7 0,-1 0-13 0,1-1-16 0,2-1-17 15,-4 4-24-15,2-2-26 0,-2 0-30 0,0-1-49 0,1 0-58 16,1 1-89-16,-2-1-103 0,2 1-66 0,-1-3-43 0,-1 0-17 15</inkml:trace>
  <inkml:trace contextRef="#ctx0" brushRef="#br0" timeOffset="176057.8768">5964 5465 105 0,'-2'0'148'0,"2"0"7"0,0 0 9 0,0 1 7 0,-2 0 5 0,2-1 3 15,0 0-1-15,-1 0 0 0,1 0-6 0,-2 0-9 0,1 0-7 0,-1 0-9 16,2-1-6-16,-2 0-7 0,2 1-8 0,-1-2-7 0,-1 2-9 15,0-1-6-15,1-1-10 0,1 2-8 0,0 0-9 0,0 0-7 0,0 0-6 16,0 0-7-16,0 0-5 0,0 0-6 0,0 0-6 0,0 0-8 16,0 0-6-16,0 0-7 0,0 0-5 0,0-2-6 0,3 2-4 15,0 0-3-15,-1 0-2 0,3 0-2 0,0-1-3 0,2 1-2 0,-1 0-6 16,3 0-9-16,3-2-13 0,-1 2-14 0,0 0-20 0,5 0-21 16,0 0-31-16,1 0-34 0,5 0-50 0,-3 0-57 0,5 0-87 0,1 0-101 15,2 0-57-15,1-2-33 0,4 2-11 0</inkml:trace>
  <inkml:trace contextRef="#ctx0" brushRef="#br0" timeOffset="206757.2556">5442 6261 60 0,'0'-5'259'0,"0"2"-43"0,0-1-31 0,0 1-18 0,0 0-8 0,0 0-6 0,0-1-5 0,0 3-1 16,0-2-3-16,0 2-3 0,0-1-1 0,0-1-3 0,0 3-2 0,0 0-2 16,0-1-5-16,0 1-3 0,0-2-2 0,0 2-4 0,0-1-2 15,0-1-2-15,-2 2-4 0,2 0-2 0,0 0-4 0,0 0-5 16,0 0-6-16,0 0-5 0,-1-3-7 0,1 3-5 0,0 0-5 15,0 0-7-15,0 0-4 0,0 0-6 0,0 0-4 0,0 0-6 0,0 0-5 16,0 0-4-16,0 0-4 0,0 0-5 0,0 0-4 0,0 0-4 16,0 0-3-16,0 0-4 0,0 0-3 0,0 0-3 0,0 0-3 0,0 0-1 15,1 0-6-15,1 0 1 0,1 0-1 0,3 3 1 0,-3-3 0 16,2 0-1-16,3 3 2 0,0-1 1 0,1 1 0 0,1 0 1 0,4 0 1 16,0-1 1-16,-1 3 3 0,4 0 0 0,-1-2 1 0,2 1-4 15,0 2-5-15,0-2-7 0,2 1-6 0,-2 2-7 0,2-2-6 0,1 0-9 16,-3 1-8-16,2 0-10 0,-3 0-12 0,2 0-11 0,-3 0-13 15,0 0-14-15,0-1-13 0,-5 0-14 0,1 0-12 0,-1 0-16 16,-1 0-16-16,-1-1-15 0,-2-1-11 0,-1 1-13 0,-1-1-10 0,-2 0-8 16,0-1-9-16,-1 0-8 0,-2-2-9 0,0 0-7 0,0 0-5 15,0 0-5-15,-2-2-6 0</inkml:trace>
  <inkml:trace contextRef="#ctx0" brushRef="#br0" timeOffset="207223.4167">5802 6220 40 0,'-5'-7'297'16,"0"-1"-15"-16,2 1-23 0,-2 0-17 0,1 2-16 0,1-2-10 0,0 3-7 15,-2 0-9-15,3 1-11 0,1-2-11 0,-1 2-9 0,-1 2-12 16,1-1-13-16,1-1-15 0,-1 3-14 0,2-1-15 0,-2 1-15 16,1 0-12-16,-2 1-12 0,0-1-9 0,1 3-7 0,-1 0-7 15,-2 0-5-15,0 2-6 0,-1 1-6 0,-3-1-3 0,1 2-2 0,0 2-1 16,-3-1-2-16,-2 2 2 0,2 0-1 0,-1 2 0 0,-1 0-1 0,-3 0-3 16,3-1-3-16,-2 1-2 0,0 1-3 0,0-1-1 0,2 2 1 15,-3-4 1-15,3 2-1 0,1 0 1 0,-2-1 1 0,2-1-1 16,0 0 0-16,1 0 2 0,1-2-1 0,1-1 0 0,3 2-1 0,-1-4-2 15,1 0-1-15,1 0-3 0,-1 0-3 0,3-3-4 0,0 1-6 16,1-3-7-16,0 2-12 0,2-2-10 0,-1-2-9 0,-1 2-10 0,2-3-9 16,0 1-8-16,0-3-6 0,0 0-1 0,0 0-1 0,0 0 0 15,0-4 2-15,0 4 1 0,0-2 3 0,0-1 9 0,0 2 10 0,0-1 8 16,0-1 13-16,0 3 9 0,0-2 10 0,0 2 12 0,-1 0 8 16,-1 2 9-16,0-1 6 0,1-1 7 0,-1 3 6 0,-1-1 5 15,1 0 5-15,0 1 2 0,0 2 3 0,0-1 3 0,1 0 2 16,1 1 0-16,0 0-1 0,0 0-1 0,0 0-5 0,0 0-3 0,0 0-5 15,0 0-4-15,0 0-6 0,1 1 0 0,1 0 0 0,-2-1 4 16,4 2 3-16,-2-2 5 0,1 1 7 0,0 1 5 0,1-2 6 0,0 2 5 16,1-1 4-16,0-1 5 0,4 2 3 0,-1-2 3 0,2 0 2 15,1 0 0-15,1-2-4 0,1 2-4 0,3-3-6 0,1 1-8 0,-1-1-6 16,1 1-7-16,3-1-7 0,0-2-4 0,2 0-6 0,-1 1-3 16,1 0-4-16,1-1-4 0,-1-1-6 0,-1 2-7 0,1-2-10 15,-3 2-12-15,-1-1-15 0,-3 2-21 0,-2-1-26 0,1-1-24 0,-4 5-24 16,-4-2-33-16,-1 1-36 0,-2 1-89 0,-3 0-113 0,-1 3-79 15,-4-1-61-15,-2 5-27 0,-1-2-9 0</inkml:trace>
  <inkml:trace contextRef="#ctx0" brushRef="#br0" timeOffset="208407.291">5478 6210 148 0,'0'-2'351'0,"0"1"-67"0,0 1-45 0,0 0-34 0,0 0-22 0,0 0-15 0,0-2-11 0,0 2-7 0,0 0-9 15,0 0-9-15,0 0-9 0,0 0-9 0,0 0-9 0,0 0-6 16,-1 0-7-16,1 0-8 0,-2-2-6 0,2 2-6 0,0 0-5 15,0 0-4-15,0 0-4 0,-2 0-4 0,2 0-4 0,-1-3-2 0,1 3-4 16,0 0-5-16,0 0-3 0,0 0-2 0,0 0-2 0,0 0-3 16,0 0-3-16,0 0-1 0,0 0-3 0,0 0-4 0,0 0-2 0,0 0-5 15,0 0-4-15,0 0-4 0,0 0-4 0,0 0-3 0,0 0-5 16,0 0-4-16,0 0-4 0,3 0-3 0,-3 3-1 0,3-3-1 0,0 0 0 16,-1 2 0-16,-1 0-1 0,2-1 1 0,-1 3 2 0,1-1 1 15,-1 2 3-15,1-2 2 0,0 3 3 0,2 0 3 0,1-1 2 16,-3 1 2-16,2 1 2 0,0-1 2 0,0 1 1 0,0 2 2 15,-1-2-1-15,2 1 0 0,-1 0 2 0,2 1 0 0,-3-1 1 0,1-1 2 16,1 0 0-16,-1 0 2 0,1 2-2 0,-1-1-5 0,0-1-6 16,0-1-8-16,1 0-13 0,-3 0-12 0,2 0-17 0,-2-2-18 0,2 1-22 15,-2-1-24-15,2 0-23 0,-2-2-22 0,1 1-33 0,1-1-39 16,0-1-59-16,-2-1-69 0,2 0-49 0,-2-1-38 0,0-1-21 0</inkml:trace>
  <inkml:trace contextRef="#ctx0" brushRef="#br0" timeOffset="208701.3012">5701 6186 82 0,'0'0'398'0,"0"0"-46"0,0 0-68 0,0 0-80 16,0 0-46-16,0 0-31 0,0 0-22 0,0 0-19 0,0 0-12 15,0 0-9-15,0 2-8 0,-2-2-6 0,-1 3-4 0,1-3-2 16,-2 4-4-16,1-3-2 0,0 3-2 0,-4 1 0 0,2 0 1 0,-1 0 2 15,-2 0 1-15,2 3 4 0,-2-1 0 0,-2-1 0 0,1 2-3 16,0-1-6-16,-1 0-4 0,-2 1-5 0,2 1-3 0,0-1-4 0,-2-1-2 16,2 2-2-16,-1-2-2 0,0 1-4 0,0-1-1 0,0 1 0 15,2-1-3-15,-1 2-1 0,2-4-6 0,-1 2-8 0,1-2-11 16,1 0-13-16,1-1-13 0,-2 1-15 0,4-1-13 0,-1-1-13 0,2-1-11 16,-1 1-10-16,3-2-13 0,-1 1-14 0,1-2-18 0,1 0-20 15,0 0-13-15,0 0-8 0,0 0 2 0,0-3 5 0,1 0 11 0,-1-1 13 16,2 0 14-16,-1 0 16 0,1-1 19 0,1-1 16 0,-1 2 22 15</inkml:trace>
  <inkml:trace contextRef="#ctx0" brushRef="#br0" timeOffset="208825.5302">5439 6346 29 0,'1'-5'83'0,"-1"2"25"16,2-1 24-16,-2 1 16 0,0 0 14 0,0 1 9 0,0 0 6 16,0 0 1-16,0 1-1 0,0 1-5 0,0 0-7 0,0 0-13 0,0 0-15 15,0 0-13-15,0 0-14 0,0 0-16 0,0 0-16 0,0 0-14 16,0 0-14-16,0 0-12 0,1 0-10 0,1 0-7 0,1 0-5 16,2 0-4-16,-1 1-3 0,1 1 0 0,3-2 0 0,0 0-4 0,3 1-7 15,0-1-16-15,5 0-21 0,0 0-31 0,4 0-38 0,1-1-84 16,0 1-105-16,4-3-80 0,2 1-65 0,-1-1-35 0,3-2-21 0</inkml:trace>
  <inkml:trace contextRef="#ctx0" brushRef="#br0" timeOffset="210023.3141">6818 5745 281 0,'2'-4'380'0,"1"1"-72"0,-1 3-52 0,-1-2-43 0,-1 0-21 0,2-1-15 0,0 1-7 0,-1 1-7 0,-1-1-6 16,2 0-5-16,-1 0-6 0,-1 1-4 0,2-1-5 0,-2 1-5 0,3 1-8 15,-3-2-4-15,2 1-8 0,-1 1-5 0,-1 0-7 0,0 0-5 16,0 0-9-16,0 0-7 0,0 0-8 0,0 0-9 0,0 0-9 16,0 0-9-16,0 0-10 0,0 0-9 0,2 1-9 0,-2 1-10 0,3-2-8 15,-3 3-3-15,0-2-4 0,1 2-2 0,-1 0-2 0,0 0 0 16,2 2 0-16,-2 0 2 0,0 4 2 0,1-2 1 0,-1 1 4 16,0 2 1-16,0 0 7 0,0 2 4 0,0 0 2 0,0 0 2 0,-1 2 1 15,1-1 0-15,-2 0 1 0,2 2-1 0,-1 0-1 0,-2-1 2 0,3 1-2 16,0 0 1-16,0-1-1 0,0 0 2 0,0 1-2 15,0-3-1-15,0 2-4 0,3-2-5 0,-2 0-6 0,1-2-6 0,-1 2-8 16,1-2-9-16,1-3-12 0,1 2-11 0,-1-1-16 0,0-2-12 0,0 0-19 16,2-1-20-16,-1-2-27 0,3 2-28 0,-1-3-34 0,-1-2-36 15,3 0-55-15,0 0-65 0,0-2-59 0,1-1-57 0,0-2-33 16,-1 0-20-16</inkml:trace>
  <inkml:trace contextRef="#ctx0" brushRef="#br0" timeOffset="210367.5428">7006 5494 262 0,'-3'-3'523'0,"0"0"1"16,1 1-87-16,-2 0-131 0,3 0-84 0,-1 2-57 0,0-1-37 16,1-1-25-16,-1 2-17 0,2 0-16 0,0 0-16 0,0 2-17 0,-2-1-15 15,1 1-11-15,-1-1-9 0,-1 2-8 0,1 0-3 0,1 2-2 16,-1-2-1-16,-3 1 1 0,1 2 2 0,1-2 2 0,1 3 4 15,-1-2 2-15,0 0 3 0,1 3 2 0,1-3 1 0,-1 2 3 0,0-1 0 16,1-1 1-16,-1 2 0 0,2-1 1 0,0-2 0 0,0 2-1 16,0-2 1-16,0-1-1 0,2 2 0 0,-1-1 0 0,1-1 1 15,0-1 2-15,-1 0 0 0,1-2 3 0,1 1 2 0,0-1 1 0,2-1 2 16,-1 1 2-16,3-2 1 0,-2 0 0 0,1-3 2 0,-1 0 2 0,2 0 1 16,0-2 3-16,-2 1 1 0,-1-1 3 0,1-2 3 0,0 1 4 15,-1 0 4-15,-2 2 5 0,1-3 1 0,-3 2 0 0,0-1 0 16,0 1-1-16,-1 0-4 0,-1 1-3 0,-2-1-6 0,1 3-6 0,-1 1-10 15,-2-1-9-15,-1 2-25 0,1 1-30 0,-1 1-42 0,-2 1-44 16,1 2-61-16,-4 3-69 0,1-2-100 0,1 6-118 0,-2-2-64 0,-1 4-39 16,3 0-16-16,-2 1-7 0</inkml:trace>
  <inkml:trace contextRef="#ctx0" brushRef="#br0" timeOffset="212173.4013">11840 5755 272 0,'2'-2'379'0,"-1"-3"-53"0,-1 2-60 0,2-1-39 0,-2-1-29 0,0 0-17 0,2 0-11 0,-2 0-8 15,0 0-5-15,1 0-5 0,-1 1-7 0,0 0-5 0,0-1-5 0,0 2-5 16,0-1-2-16,0 1-7 0,2-2-5 0,-2 2-6 0,0 1-7 16,0-1-9-16,0 3-7 0,0-4-11 0,0 4-9 0,0 0-12 0,0 0-10 15,0 0-14-15,0 0-13 0,0 0-13 0,0 0-13 0,1 4-8 16,-1-1-6-16,2-1-5 0,-2 3-2 0,3 1 0 0,-2 1 1 16,1 2 1-16,-2 0 3 0,2 3 5 0,-1 1 5 0,2 3 6 15,-1 0 9-15,0 2 7 0,-1 2 5 0,1 1 4 0,-1 3 2 0,-1-1 3 16,2 3-1-16,-2 0 0 0,0 1 0 0,0 0-2 0,0-1-2 15,0 1-3-15,-2 0-1 0,1 1-3 0,-1-3-2 0,-1-1-2 0,0 2-2 16,-2-3-2-16,-1-1-3 0,1-3-2 0,0 0-1 0,1 0 1 16,-3-4-1-16,2 0 0 0,-4-4-1 0,1 2-1 0,2-3-6 0,-2-3-7 15,-1 0-10-15,1-2-13 0,-1-3-14 0,-3 0-17 0,3-2-19 16,-1-2-26-16,-1 0-30 0,0-5-43 0,1-1-52 0,1-2-81 0,3 0-93 16,-1-4-67-16,2-2-50 0,1-2-23 0,2-2-7 15</inkml:trace>
  <inkml:trace contextRef="#ctx0" brushRef="#br0" timeOffset="212495.5311">11851 5460 87 0,'-1'-7'564'0,"-1"4"5"0,1-2 3 0,-1-2-92 0,2 3-136 0,-2-1-82 15,2 2-56-15,-1-2-34 0,-1 2-23 0,2 0-16 0,0-1-14 16,0 3-17-16,0 0-17 0,0-1-19 0,0 2-16 0,0 0-17 0,0 0-14 15,0 0-12-15,0 0-11 0,0 0-11 0,0 0-10 0,0 0-6 16,0 0-4-16,0 0-1 0,0 0-1 0,0 2 0 0,0-1 2 16,0 2 2-16,0 0 3 0,0 0 3 0,2 2 3 0,-1-3 4 0,-1 3 4 15,2-2 6-15,-2 1 6 0,2-1 2 0,-1 1 4 0,-1-3 1 16,2 3 1-16,-1-4 4 0,1 3 2 0,-2-3 4 0,4 0 4 0,-2 2 6 16,-2-2 5-16,0 0 10 0,3 0 12 0,-3-2 10 0,2 2 8 15,-1 0 8-15,-1-3 4 0,2 3 4 0,-2-4 4 0,0 1 2 16,0 1 3-16,0-3-2 0,0 2-1 0,0-2-7 0,-2 2-7 0,2-1-12 15,-3 1-15-15,2 0-21 0,-1-1-23 0,-4 2-35 0,3 0-36 16,-2 2-48-16,0 0-56 0,0 2-94 0,-3 2-114 0,-1 1-113 0,0 2-110 16,-1 1-54-16,-1 0-23 0,0 4-13 0,-2 2-5 0</inkml:trace>
  <inkml:trace contextRef="#ctx0" brushRef="#br0" timeOffset="218480.4394">6678 7009 85 0,'-2'-1'380'0,"2"-1"-61"0,-1-1-62 0,-1 2-60 0,2 1-38 0,-2-2-28 0,2 1-14 16,0 1-9-16,-1 0-6 0,1 0-7 0,0 0-6 0,0 0-7 16,0 0-5-16,0 0-7 0,0 0-7 0,0 0-6 0,0 0-5 15,0 0-5-15,0 0-3 0,0 0-3 0,0 0 0 0,0 0-2 0,0 0 1 16,0 0-3-16,0 0-1 0,0 0-4 0,0 0-1 0,0 0-4 15,0 0-4-15,0 0-2 0,0 0-3 0,0 0-3 0,0 0 0 16,0 0-3-16,0 0-1 0,0 0-4 0,0 0 0 0,0 0 0 0,0 0 0 16,0 0-2-16,0 0 0 0,0 0-1 0,0 0 1 0,0 0-2 15,0 0-1-15,0 0 0 0,0 0-1 0,0 0 0 0,0 0 0 0,0 0 0 16,0 0-1-16,0 0-1 0,0 0 1 0,0 0 0 0,0 0 0 16,0 0 0-16,0 0 0 0,0 0 1 0,0 0-1 0,0 0 1 0,0 0 0 15,0 0 0-15,0 0 1 0,0 0-1 0,0 0 0 0,0 0 0 16,0 0 0-16,0 0 0 0,0 0-4 0,0 0-7 0,0 0-15 0,0 0-17 15,0 0-29-15,0 0-33 0,0 0-57 0,0 0-66 0,0 0-88 16,0 0-98-16,0 0-56 0,0 0-38 0,0 0-18 0</inkml:trace>
  <inkml:trace contextRef="#ctx0" brushRef="#br0" timeOffset="223839.3646">6671 6805 52 0,'0'-2'62'0,"0"2"4"0,0-4 2 0,0 3-1 0,0-1-6 0,0 1 0 0,0-1 1 0,0 2 1 0,0 0-1 0,0 0-4 16,0 0-2-16,0 0-5 0,0 0 1 0,0 0-2 0,0 0-4 16,0 0-5-16,0 0-5 0,0 0-5 0,0 0-8 0,0 0-2 15,0 0-5-15,0 0-1 0,0 0-1 0,0 0-1 0,0 0 2 16,0 0 0-16,0 0 2 0,0 0 2 0,0 0 3 0,0 0 3 0,0 0 3 15,0 0 5-15,0 0 6 0,0 0 5 0,0 0 3 0,0 0 6 16,0 0 4-16,0 0 4 0,0 0 2 0,0 0 2 0,0 0 1 16,-1 0 2-16,1 0-1 0,-2 0 0 0,2 0-4 0,0 0-4 0,0 0-2 15,0 0-4-15,0 0-5 0,-3 0-4 0,3 0-6 0,0 0-3 16,-3 0-5-16,3 0-3 0,0 0-3 0,0 0-5 0,0 0-3 0,0 0-4 16,-1 0-2-16,1 0-3 0,0 0-2 0,0 0-4 0,0 0-2 15,0 0-4-15,0 0-3 0,0 0-2 0,0 0-2 0,0 0-2 0,-2 2 1 16,2-2-2-16,-2 0 2 0,2 1-1 0,-1-1 2 0,-1 2-1 15,2-1 2-15,0 3 1 0,0-4 1 0,-1 2 1 0,1 0 2 16,0 1 3-16,-2-1 2 0,2-1 0 0,0 1 0 0,0 0 0 0,0 1 1 16,0-3-2-16,0 3 1 0,0-1 0 0,0-1-1 0,0 2 1 15,0-3 0-15,0 0 1 0,0 0 0 0,0 0 1 0,0 3 1 0,0-3 1 16,0 0 2-16,0 0-1 0,0 0 3 0,0 0 1 0,0 0 1 16,0 0 0-16,2 0 1 0,-1 0 0 0,-1 0 2 0,3 0-1 0,1 0 1 15,0 0 1-15,-1-1-2 0,2-1-1 0,1 2 0 0,-1-3-1 16,3 2-1-16,1-1-1 0,3-1-2 0,-3 0 0 0,4 1-3 0,-2 0 0 15,4-1 1-15,-3 0-3 0,-1-1-2 0,3 4 0 16,-3-4-2-16,0 3-2 0,-3-1 0 0,3 1-1 0,-2 1-2 0,-2-2 0 16,-1 2-2-16,-1 0 1 0,-2 0 0 0,0 0 0 0,2 0-1 0,-4 0-2 15,-1 0 2-15,0 0 0 0,0 0 0 0,0 0 2 0,0 0 1 16,0 2 2-16,-4-2 4 0,2 1 3 0,-1 1 1 0,0-1 3 16,-2 3 2-16,0-2 2 0,-1 0 1 0,-2 1 2 0,0 2 0 0,0-3 2 15,0 3 1-15,-2-1-1 0,0-1 1 0,0 2-2 0,1-1 0 16,1-1-2-16,0-1-1 0,0 1-2 0,-1 0-1 0,2 0-1 15,1-2 1-15,0 0 0 0,-2 1 0 0,3 0-1 0,0-1 2 0,2-1-1 16,-2 2 1-16,0-2 0 0,1 0 0 0,1 0 1 0,1 0 0 0,1 0 1 16,-1 0 0-16,1 0 0 0,1 0 0 0,0 0 0 0,0 0-1 15,0 0 0-15,0 0 0 0,0 0 0 0,0 0-1 0,0 0 0 16,0 0 0-16,0 0-1 0,0 0-2 0,0 0 1 0,0 0 0 0,0 0-3 16,0 0-1-16,0 0-1 0,1 0-2 0,-1 0 0 0,2 0-2 15,-2 0-3-15,3 0-1 0,-1 0-4 0,-1 0-6 0,2 0-9 16,-3 0-11-16,3 0-20 0,0 0-25 0,-1 0-35 0,4 0-41 0,-2 0-76 15,0 0-93-15,4 0-73 0,-2 0-59 0,-1 0-31 0</inkml:trace>
  <inkml:trace contextRef="#ctx0" brushRef="#br0" timeOffset="232789.2914">7275 7790 164 0,'0'-2'502'0,"0"0"-1"0,0 1-86 0,0-2-128 0,0 3-82 0,-2 0-61 0,2 0-37 0,0 0-24 0,0 0-13 15,0 0-8-15,0 0-8 0,0 0-7 0,0 0-4 0,0 0-5 16,0 1-4-16,-1 2-6 0,1 1-2 0,-3 1-1 0,3-2 3 0,-1 3 4 16,-1 0 7-16,2 2 4 0,-2 1 7 0,1 0 4 0,-1 1 3 15,1 2 4-15,-1 0 1 0,0 0-2 0,2 2-2 0,-1 1-2 0,-1-2-4 16,2 3-4-16,-2 0-5 0,1-1-6 0,1 0-3 0,0 2-5 15,0-2-3-15,0-1-2 0,0 3-2 0,0-5 0 0,1 5-2 16,1-5-1-16,-2 2 0 0,3-2-2 0,-1 0-2 0,0-1-4 0,1-1-8 16,0-1-8-16,0 1-9 0,1-3-8 0,1 0-17 0,0-1-17 15,0-1-23-15,1-1-24 0,-1-1-30 0,4-2-31 0,-2 1-46 0,1-4-54 16,2 0-75-16,0-3-90 0,0-1-58 0,2-1-43 0,-1-4-22 16</inkml:trace>
  <inkml:trace contextRef="#ctx0" brushRef="#br0" timeOffset="233121.5259">7338 7470 69 0,'-5'-6'516'0,"1"0"6"16,1 4-62-16,1-2-99 0,-1 1-90 0,3 1-87 0,-1 1-52 16,-1-1-37-16,2 2-25 0,0 0-16 0,0 0-13 0,0 0-13 0,0 0-11 15,2 2-11-15,-1 1-11 0,-1 0-10 0,2-1-5 0,-1 2-3 16,-1 3-3-16,2-1 0 0,-2 1 2 0,2 1 4 0,-1 1 5 15,-1-1 5-15,0 1 3 0,3 0 4 0,-3-2 1 0,1 1 1 0,-1 2 1 16,2 0 1-16,-2-3 1 0,2 0 3 0,-2-1 1 0,1 0 3 16,-1 0 5-16,0-1 3 0,0-2 6 0,0 0 10 0,0 0 11 0,0-2 12 15,0-1 12-15,0 0 7 0,0 0 4 0,2 0 2 0,-2-1 0 16,0-4 0-16,0 1-3 0,0-1-2 0,0-2-3 0,0-1-4 16,0 0-6-16,0-4-8 0,0 2-11 0,0-2-14 0,0 0-10 0,-2 0-9 15,2 0-5-15,-1-1-4 0,-1 2-3 0,-1 1-3 0,0 1-4 16,2 0-5-16,-3 1-3 0,3-1-7 0,-1 3-12 0,2 1-14 15,-1 3-15-15,-1-1-15 0,2 1-18 0,0 2-21 0,-2 2-28 16,2 3-31-16,0 0-48 0,0 1-56 0,0 3-81 0,0 0-96 0,0 3-55 16,0 0-34-16,0 2-9 0</inkml:trace>
  <inkml:trace contextRef="#ctx0" brushRef="#br0" timeOffset="233757.2982">8004 7839 164 0,'1'-3'475'0,"-1"0"-22"0,2 1-72 0,-2-1-96 0,0 2-62 0,0-1-42 0,0 1-28 0,0-2-18 16,0 1-15-16,0 2-11 0,0 0-10 0,0 0-11 0,0 0-13 15,0 0-13-15,0 0-12 0,0 0-14 0,0 0-10 0,0 0-11 16,0 2-3-16,-2-2-3 0,-1 1 1 0,-1 1 1 0,1 1 3 16,-4 1 0-16,-1-2 2 0,0 4 2 0,-3-1 0 0,0 4 1 0,-3-2 2 15,0 3 2-15,-3-1 3 0,-1 2 3 0,-1-1 3 0,-3 1-1 16,1-1-2-16,-1 2-2 0,0 0 0 0,-2-1-2 0,2-1 0 16,0 1-2-16,0-2 2 0,1-1-1 0,1 1 1 0,1-1-1 0,3 1 1 15,-1-6 0-15,4 3 1 0,-1-2 0 0,4 1 1 0,1-2 2 0,-2-1 1 16,5 1 2-16,1-2 0 0,0 1 3 0,3-2 2 0,-1 0 2 0,0 0-1 15,3 0 0-15,0 0-1 0,0 0-3 0,0 0-5 0,0 0-4 16,0 0-5-16,3 0-6 0,-1 0-5 0,1 0-5 0,0 0-5 16,0 0-2-16,2 0-5 0,0 0-3 0,4 0-2 0,-2 1-1 0,-1 0-1 15,2 1 1-15,1 1 3 0,-1-1 1 0,2 1 2 0,1 2 3 16,-2 2 1-16,-1-2 3 0,5 2 2 0,-4 3 1 0,1-3 2 0,2 3-1 16,-2 0 3-16,1 1 1 0,0 0 0 0,-1 2 4 0,1 0 0 15,1-1 1-15,-1 2 2 0,2-2-1 0,-2 3 0 0,2-2-2 16,-1 1-2-16,1-1-2 0,1-1-4 0,-3-1-4 0,1-1-4 15,0 1-5-15,-1 0-8 0,1-2-10 0,0-3-11 0,-1 2-13 0,1-3-17 16,0-1-17-16,-3-1-22 0,2 0-23 0,0-3-23 0,0 2-26 0,-3-4-37 16,2 1-45-16,-1-3-77 0,0 2-94 0,-1-3-59 0,-3 1-42 15,0-3-18-15,0 1-7 0</inkml:trace>
  <inkml:trace contextRef="#ctx0" brushRef="#br0" timeOffset="234273.7671">8495 7933 9 0,'0'-2'427'0,"0"-1"-62"0,0 0-92 0,0 2-59 0,0-2-46 15,0 1-22-15,0 1-17 0,2-1-5 0,-2 0-3 0,0 2-2 16,0-3-4-16,2 3-3 0,-2 0-6 0,1-3-1 0,-1 3-3 0,0 0-3 16,0 0-2-16,0 0-2 0,0 0-2 0,2 0 0 0,-2 0 0 15,0 0-2-15,0 0-2 0,0 0-3 0,0 0-2 0,0 0-3 16,0 0-5-16,0 0-4 0,0 0-4 0,0 0-5 0,0 0-7 0,0 0-7 15,0 0-7-15,0 0-7 0,0 0-8 0,2 0-4 0,-1 3-2 16,-1 0-2-16,2 1-2 0,-1-1-3 0,-1 4 0 0,2 0-1 0,0 3 2 16,-1-2 2-16,3 4 1 0,-2 1 4 0,1 2 4 0,-1 2 3 15,3 2 5-15,-4 3 0 0,1 1 0 0,1 5-2 0,-1-2 0 0,-1 4-1 16,-1 3 0-16,0-1-3 0,0 2-2 0,0 2-3 0,-3 1-1 16,0-2-3-16,0 2-1 0,-4 0-2 0,2-1-3 0,-2-3-2 15,1 4-2-15,-1-6-2 0,-1 1-1 0,-3 0-3 0,3-4-2 0,-1 1 0 16,-2-4 0-16,1-1-1 0,-1 0 0 0,0-3 2 0,0-3-1 15,0 1 0-15,-2-3 0 0,2-2-4 0,-1-1-6 0,-1-3-8 16,0-1-11-16,1-1-14 0,-1-3-17 0,-3-5-19 0,3 0-25 0,-2 0-26 16,0-5-31-16,-2-4-57 0,3-2-70 0,-3-2-103 0,2-4-121 15,1-3-66-15,0-2-38 0,1-4-14 0,2-3 0 0</inkml:trace>
  <inkml:trace contextRef="#ctx0" brushRef="#br0" timeOffset="234592.2114">8510 7533 448 0,'0'-2'575'0,"0"-2"1"0,-2 1 1 0,2 1-107 0,-1 1-163 16,1-1-107-16,-2 1-79 0,2 1-45 0,0 0-30 0,0 0-15 16,0 1-8-16,-1 1-6 0,-1-1-5 0,0 2-5 0,-1 0-6 0,1 2-4 15,1-2-3-15,-1 2-2 0,-1 2 0 0,0 1 2 0,0-3 1 16,0 4 1-16,1-4 0 0,-1 2 2 0,1-1 0 0,1 2-1 15,-1-1 1-15,2-2 1 0,-1 3 0 0,1-1 0 0,0-2 1 0,0 2 1 16,0-2 0-16,0 0 0 0,1 0 1 0,-1-1 2 0,2 0 0 16,-2 1 2-16,1-2 1 0,1-1 1 0,0 1 2 0,-1-2 2 15,3 1 4-15,-3-2 1 0,3 0 2 0,-2 0 2 0,1 0 2 0,0-3 1 16,2 1 2-16,-1-1 2 0,0 0 5 0,0 0 5 0,0 0 6 0,-1-1 2 16,0-1 3-16,-1 2-1 0,1-2 0 0,-3 0-1 0,0 1-5 15,0-3-3-15,0 3-7 0,-3-1-6 0,0 1-7 0,-1-1-20 16,-3 2-25-16,2 0-37 0,-3 2-41 0,-2-1-62 0,-2 1-70 0,2 1-115 15,-5 3-138-15,0 0-73 0,0-1-40 0,-1 5-20 0,-3-2-10 16</inkml:trace>
  <inkml:trace contextRef="#ctx0" brushRef="#br0" timeOffset="237022.7579">7008 5941 183 0,'0'0'247'0,"0"0"-55"0,0 0-48 0,0 0-32 0,0 0-23 0,0 0-17 0,0 0-13 0,0 0-13 0,0 0-13 0,0 0-17 15,0 0-23-15,0 0-27 0,0 0-32 0,0 0-29 0,0 0-32 16,0 0-64-16,0 0-77 0,0 0-51 0</inkml:trace>
  <inkml:trace contextRef="#ctx0" brushRef="#br0" timeOffset="241006.3969">6717 7224 367 0,'2'-3'351'0,"-2"-2"-75"0,2 2-46 0,-2 0-34 0,1 0-17 0,-1 0-12 16,3 0-9-16,-3 0-7 0,2 0-3 0,-1 0-6 0,-1 1-3 0,0 0-6 15,0-1-7-15,0 1-8 0,2 1-7 0,-2 0-6 0,0 1-9 16,0 0-7-16,0 0-8 0,0 0-6 0,0 0-8 0,0 0-6 16,0 0-7-16,0 0-7 0,0 0-6 0,0 0-7 0,0 0-5 15,0 0-6-15,0 0-5 0,0 0-4 0,0 0-5 0,0 0-4 0,0 0-2 16,0 0-5-16,0 0-1 0,0 0-5 0,0 0-2 0,0 0-3 16,0 0-3-16,0 1-2 0,0 0 0 0,0 1-1 0,0 1 1 0,0-1 0 15,0 0 1-15,0 1 0 0,0 0 1 0,-2 2 2 0,2-1 1 16,0 2 3-16,-1 2 1 0,1-1 3 0,-2 1 2 0,2 1 2 0,-3-1-1 15,3 2 2-15,-1 0 0 0,-1 0-1 0,2 3 1 0,-2-3 0 16,1 4 0-16,-1-2-2 0,-1 3 1 0,1 1 0 0,1-1 0 16,-4 2-1-16,3-1 1 0,-1 2-1 0,0 2-2 0,-1 1 1 0,0-1-2 15,1 3-1-15,0 0-2 0,0 1 0 0,0-1-2 0,-1 2-1 16,1 2 2-16,0 0 3 0,0 0 2 0,-2 2 3 0,2-1 2 0,0 0 3 16,1 2 3-16,1-1 2 0,-1 3 2 0,1-1 2 0,-1-2 3 15,2 3 3-15,0-3 2 0,0 0 4 0,2 2 0 0,-1-2-4 0,-1 2-1 16,3-4-2-16,-1 3-1 0,0-2-3 0,-1 0-1 0,2 0-1 15,-1-3-2-15,1-1-2 0,0 2 1 0,-2-4-2 0,1 0-2 16,1-2 0-16,-1 0-1 0,0-2-2 0,-1-2 0 0,2 0 1 0,-1-2-1 16,0-1 0-16,-1 0 0 0,1-1 1 0,-1-1 0 0,1 1 2 15,0-3-1-15,-1-1 1 0,2 0 0 0,-3-1 1 0,1 1 0 16,1-3 2-16,-2 2 0 0,2-1 1 0,-1-2-1 0,-1 1 1 0,2 0 0 16,-2-2 1-16,3 1 0 0,-1 1 0 0,-1 0 0 0,1-3 0 0,0 3 0 15,-1-2 0-15,1-1 0 0,1 1 1 0,-1 0 0 0,2 0 1 16,-1 0 0-16,0-1 0 0,2 1 3 0,-2-1 0 0,2 3 1 15,2-2-1-15,0-1 1 0,0 2 2 0,1-1 0 0,0 0 0 0,2 0 0 16,0 1-2-16,1-1 1 0,3-3-1 0,-1 4 0 0,3-1 0 16,-2-1-1-16,5 3-3 0,-3-3-1 0,4 1-1 0,1 0-1 15,-2-1-3-15,5 0-1 0,-1-1-1 0,1 1-1 0,-2 1-3 0,5-1-1 16,-2-1-1-16,2 2-2 0,0-1-2 0,-2-1 0 0,4 2-2 16,-1 0-2-16,-1 0-1 0,3 0 1 0,-3-1 2 0,3 1 1 15,0-1 2-15,2 1 3 0,-2 1 1 0,4 1 3 0,-2-2 2 0,3 1 2 16,-2-1 1-16,3 2 2 0,1-1 1 0,2-1 3 0,1 2 0 15,-1-3-1-15,5 3-2 0,-1-1-1 0,0 1-2 0,4-1-2 16,1 1-2-16,-1-1-3 0,2 1-2 0,0 0-3 0,3 0 0 0,0 2-5 16,-1-2-1-16,1 2 0 0,0-2 0 0,0 2 2 0,-1-4 2 0,1 2 3 15,0 1 0-15,1-1 2 0,-1-1 2 0,0 1 3 0,-2-2 4 16,1 1 0-16,0 0 3 0,1 0 2 0,-3-3 1 0,3 3 0 16,-2-1-2-16,-2-3-1 0,3 2-1 0,-4 0-2 0,2-2-2 0,0 1 0 15,-3 1-3-15,1-2-2 0,-2 0-1 0,0 0-2 0,-2 0-1 0,-2 0-2 16,0 0-2-16,0 0 1 0,-2 0 1 0,1 0 2 0,-2 0 0 15,-1 0 2-15,-1 0-1 0,-2 0 3 0,1 0 1 0,0 0 1 16,-2 0 3-16,-1 0-1 0,1 0 3 0,-1 0 0 0,1 2 2 0,-3-2 1 16,0 0-1-16,2 3 0 0,-2-2-1 0,0-1 0 0,0 1-2 0,-2 1 0 15,2 1-1-15,1-1 0 0,-3-1-2 0,2 1 0 0,0 0-1 16,-2-1 0-16,2 1 0 0,-1 1-1 0,-1-1-1 0,1-1-2 16,-1 2-3-16,0-1-2 0,1-1 1 0,-3 1-4 0,2-2 1 0,-1 1-1 15,-2 0-1-15,2-1-1 0,-2 2 1 0,2-2-2 0,-3 2 0 16,1-1-1-16,0-1 1 0,-1 2-1 0,0-1 3 0,-2-1-1 15,0 2 2-15,0-2 1 0,2 0 1 0,-5 0 1 0,3 0 1 0,-2 0 2 16,-2 0 0-16,2 0 3 0,-3 0 0 0,1 0 3 0,-1 0 1 0,1 0 1 16,-1 0 2-16,-1-2 0 0,0 2 1 0,0 0 1 0,0-1 0 15,0 1-2-15,-1 0 2 0,0 0-1 0,0 0-1 0,0 0 1 0,0 0-1 16,0 0 1-16,0 0-1 0,-2 0-1 0,4 0 1 0,-4 0-1 16,3 0 1-16,-2 0-1 0,2 0 1 0,-2-2-1 0,2 2-1 0,-2 0 2 15,0-1-1-15,2-1 1 0,-2 2-1 0,-1-2 0 0,3 2-1 16,-3 0-1-16,-1 0 1 0,4 0-1 0,-5 0 0 0,3 0 0 15,-3 0 1-15,2 0-1 0,-4-1 0 0,1 1-1 0,-2-1 0 0,3 1 1 16,-3 0-1-16,-2-2 0 0,3 1 0 0,-2 1 1 0,-1 0 0 16,1-2 1-16,-1 2-1 0,0-1 0 0,-1-1 0 0,0 2 1 15,0-1-1-15,-1-1 0 0,1 2-1 0,3-1 0 0,-4-1 2 0,1 2-1 16,0-2 0-16,0 1 0 0,2 1 1 0,-3-1-1 0,1 0 0 0,-2-1 0 16,2-1 2-16,-1 3-1 0,0-3 2 0,1 1-1 15,-3 1 2-15,1-3 1 0,1 4-1 0,-1-2 1 0,0-1 1 0,0-1 1 16,0 4 0-16,-1-3 1 0,0-2 2 0,1 1 2 0,-1-1 2 15,0 0 1-15,1-1 1 0,-3 0 1 0,2 0 0 0,-2-3 1 0,2 2 1 16,-2-3 2-16,0 1-1 0,0-1 1 0,0 0 1 0,-2 0-2 16,2 0-1-16,-2-1 0 0,2 1-3 0,-1-4-1 0,-1 1-2 0,2 1 0 15,-2-1-2-15,2 0 1 0,-2-2-2 0,0 1 1 0,2-1-1 16,0 1-1-16,0-1 1 0,0-2-1 0,0 3 0 0,2-3-1 16,0 2 0-16,-2-2 0 0,2-2 1 0,0 1-1 0,-1-1 0 0,1 0 0 15,1-1 0-15,-1-1-1 0,1 1-1 0,0-1-2 0,0-3-2 16,-1 2-1-16,1-2 0 0,2 0-1 0,-2-1-1 0,0 2-2 0,-1-2 0 15,-1 0-1-15,2 1-2 0,-1-2 1 0,1 1-2 0,-1 1 0 16,-1 1-2-16,-1-2 0 0,2 1 0 0,-2 2 2 0,0-2 0 0,0 3 1 16,0-1 0-16,0 0 2 0,0 3 3 0,0-2 0 0,0 1 2 15,0 2 0-15,-2 2 0 0,2-1 3 0,-1 2 1 0,-1-2 1 0,2 3 0 16,-1 0-1-16,-1 2 1 0,2 0 0 0,-2 1 0 0,2 2-2 16,0-1-2-16,-3 0 1 0,3 4-2 0,0 0-1 0,0 0-1 15,-1 1-1-15,1 0-2 0,-2 1 0 0,2 1-3 0,0 0 0 0,-2 2-3 16,2-1-2-16,0 2-1 0,-1-2-3 0,1 2-2 0,0 0-1 15,0 0-2-15,0 0-1 0,0 0-1 0,0 0-2 0,0 0 0 0,0 0-1 16,0 0 0-16,0 0 2 0,-2 0 0 0,2 0 2 0,0 0 1 16,0 0 1-16,0 0 1 0,0 0 3 0,0 0 0 0,0 0 2 15,-1 0 2-15,1 0 1 0,0 0 1 0,-3 0 1 0,3 0 1 0,0 0 2 16,0 0-1-16,0 0 2 0,0 0 1 0,0 0 1 0,0 0 1 16,0 0 1-16,-2 0 1 0,2 0 1 0,0 0 3 0,-3 0 0 0,3 0 0 15,0 0 3-15,0 0 3 0,-2-3 0 0,2 3 3 0,0 0 1 16,-1 0 2-16,1 0 2 0,-2-2 0 0,2 2 0 0,-1-3 0 0,-1 1 1 15,2 1 0-15,-2 0 0 0,2-2 1 0,-3-1-2 0,2 1 0 16,-1 0-1-16,0-1-1 0,-1 1-1 0,3-2-2 0,-2 2-3 16,0-1 1-16,0 1-1 0,1-2-1 0,-1 2-1 0,2-2-1 0,-2 1-1 15,2 1-1-15,-1-1-1 0,-1 2-2 0,2-3-1 0,-1 1-1 16,-1 1-2-16,2 1-2 0,-2-1-1 0,2 0-3 0,-3 2 0 0,3-2-2 16,-1 3-2-16,-1-1-3 0,2 1-2 0,-2 0-3 0,1 0-4 15,-1 0 0-15,0 0-2 0,-2 1 0 0,-1 1 1 0,1-1-1 16,-3 3 1-16,-1 0-1 0,-3 0 0 0,2 5 2 0,-3-3-1 15,-3 3 3-15,0 0 1 0,1 3 2 0,-2 0 1 0,-1 2 1 0,0-1-1 16,1 4 0-16,0-2 1 0,0 1 2 0,-1 1 1 0,4-1 0 0,-4 2 3 16,4-1 3-16,2 0 0 0,-3 0 3 0,4 0 0 0,-2-2 1 15,4-1 2-15,0 2 1 0,0-3 3 0,1-1-1 0,0 0 1 0,2-3 2 16,0-1 1-16,2 0 2 0,0 1 3 0,1-5 5 0,0 2 4 16,0-4 8-16,2 3 4 0,0-3 8 0,0-2 2 0,0 0 0 0,2-2 1 15,2 2-1-15,-1-5-2 0,2-2-2 0,1 2-3 0,3-5-5 16,1 0-4-16,1-2-5 0,1-3-9 0,2-1-9 0,0 0-11 0,3-2-9 15,-1 0-4-15,3 0-3 0,-2-3 0 0,1 0-1 0,1 3 3 16,-2-2 1-16,2 1 0 0,-2 3 4 0,-1-1 0 0,0 1 1 16,-3 1 3-16,-2 1 3 0,3 2 5 0,-4 0 7 0,0 3 3 0,-1 0 6 15,-3 3 0-15,0-3 0 0,-1 4-3 0,1-1-3 0,-3 2-5 16,1 3-6-16,-1-3-4 0,0 4-3 0,0 0-1 0,0 0-2 16,-1 4-2-16,5-3-3 0,-3 6-4 0,1-3-3 0,1 4-2 0,0 0 0 15,4 4 2-15,-2-1 2 0,1 1 5 0,1 4 5 0,2 0 4 0,0 0 2 16,1 2 2-16,-1-1 2 0,-1 2-1 0,4 0-1 0,-2 2-5 15,1-2-8-15,-1 2-12 0,1-1-13 0,-1 0-19 0,-2-1-21 16,3 0-34-16,-1-2-36 0,-1 0-54 0,-2-3-62 0,1 1-105 0,0-3-126 16,-1-1-68-16,-2-2-41 0,-1 0-16 0,-2-3-1 0</inkml:trace>
  <inkml:trace contextRef="#ctx0" brushRef="#br0" timeOffset="241971.61">6686 7357 65 0,'1'-6'283'0,"1"0"-41"0,0 1-34 0,-1-2-16 0,2 2-9 0,0-2-4 0,-1 2 0 16,-1 0-3-16,1 2-2 0,1-2-5 0,-1 1-3 0,-1 1-5 16,-1 0-4-16,2 0-5 0,-2 0-6 0,2 1-6 0,-2-1-10 0,0 3-9 15,0 0-14-15,0 0-13 0,0 0-14 0,0 0-14 0,0 0-13 16,0 0-15-16,0 0-14 0,-2 0-15 0,2 1-13 0,-2 1-10 15,-1 1-5-15,0 0-5 0,0 0-2 0,-2 2-1 0,1 0 2 0,-1 2-1 16,-2 2 2-16,1-1 3 0,-2 2 4 0,-3-1 4 0,3 1 8 16,-3 2 4-16,0 0 4 0,0-2 2 0,-1 5 0 0,0-6 1 15,1 4-1-15,-1-1 1 0,0 0-1 0,1-3-1 0,0 1 1 0,0 0 0 16,3-3 1-16,-1 0 1 0,1 1 2 0,3-3 2 0,0 0 3 16,-2 0 6-16,2-2 4 0,3 0 7 0,-1-2 5 0,0 1 5 0,1-2 7 15,2 0 1-15,0 0-1 0,0-2 0 0,0-1-3 0,0-1-5 16,2 1-3-16,0-4-5 0,-1 0-6 0,2 1-7 0,2-4-9 0,-2-1-7 15,5 1-8-15,-2-2-7 0,1 0-4 0,1-2-4 0,1 1 0 16,-1-1 0-16,0 1 2 0,1 1 2 0,-1 0 2 0,0 0 2 16,0 2 3-16,1 1 5 0,-2-1 3 0,-1 2 2 0,1 1 0 0,-2 3-1 15,0-2-1-15,0 3-1 0,2 0-1 0,-2 1 0 0,-1 1 0 16,4 1-1-16,-2 1 0 0,1 1-2 0,1 1 0 0,2 0 0 16,0 3-2-16,0 0 1 0,2 2 3 0,1 0 0 0,1 3 4 0,0-1 2 15,4-1 4-15,-4 3 1 0,3 0 0 0,1-1-6 0,1 0-10 16,0 2-25-16,0-3-35 0,1 2-67 0,-1 0-83 0,2-1-114 15,-1-1-131-15,0 0-70 0,0-3-42 0,-3-2-24 0,1 2-16 0</inkml:trace>
  <inkml:trace contextRef="#ctx0" brushRef="#br0" timeOffset="243855.6683">5943 9484 203 0,'0'-6'572'0,"0"2"12"0,0-1-28 0,0 1-47 0,0-1-97 0,0 2-123 0,0 2-70 0,0-2-44 0,0 0-27 15,0 1-16-15,0 2-15 0,0 0-13 0,0 0-15 0,0 0-16 0,0 0-18 16,0 0-16-16,0 0-17 0,0 0-14 0,0 0-12 0,0 0-10 16,-2 2-5-16,2 1-4 0,-2 0-1 0,2-1 0 0,-3 3 2 0,1 1 0 15,0 1 3-15,-1 1 2 0,-2-1 4 0,2 5 3 0,-2 0 4 16,0 0 4-16,0-1 4 0,-1 2 4 0,0 2 0 0,1 0 1 15,0-1 0-15,0 1 1 0,1 0-2 0,-2-1 0 0,1 0 0 0,0 1-3 16,3-1 0-16,-1-2 0 0,0 0-1 0,1-2 0 0,1 0 0 16,-1-1 1-16,2-1 0 0,0 1 0 0,0-4 2 0,0 0 2 15,0-1 1-15,0 1 2 0,2-2 2 0,-1-2 4 0,-1 0 3 0,2-1 1 16,1 0 2-16,0 0 0 0,2 0 1 0,0-2-2 0,0-1 0 16,4 1 0-16,-3-2-3 0,2-1-2 0,3 1-2 0,-1-2-3 15,1-1-3-15,1 2-5 0,1-2-3 0,1 2-4 0,-3-2-3 0,2 2-2 16,1 0-2-16,-2-1-3 0,0 2 0 0,2 1-2 0,-2-2-2 15,0 2-2-15,-1 2-2 0,0-1 0 0,0 2-1 0,-3 0 1 0,3 0 1 16,-3 3-1-16,2 0 2 0,-2 0 0 0,1 2 1 0,-3 1 1 0,2 1 2 16,-1 0 1-16,0 0 2 0,-2 5 1 0,-2-2 3 0,2 2 3 15,-2 0 1-15,-3 2 3 0,0-1 1 0,0 3 2 0,-3 0 1 16,0-1 2-16,0 0 0 0,-2 0 3 0,-3-1 1 0,0 2 1 16,0-1 1-16,0-2 0 0,-1-1 1 0,-1 0 2 0,-1-2-1 0,0 3 0 15,2-4 2-15,-1 0 0 0,-4-2-2 0,3-1-7 0,0 0-14 16,0-1-17-16,-2-2-23 0,1 2-25 0,1-5-34 0,-1 0-36 0,0 0-64 15,1-3-78-15,0 1-98 0,1-3-105 0,2-1-64 0,0-1-38 0,-1-2-18 16,4-2-5-16</inkml:trace>
  <inkml:trace contextRef="#ctx0" brushRef="#br0" timeOffset="244102.5614">6011 9486 298 0,'1'-8'618'0,"1"1"14"0,-2 1-9 0,3-2-17 0,-1 3-113 0,-1-4-161 0,1 4-90 16,1-2-57-16,0 4-33 0,-2-2-24 0,3 0-20 0,-1 1-18 16,2 1-20-16,-2 0-20 0,2 0-19 0,1-1-15 0,3 3-12 15,-2 0-8-15,1-1-7 0,4 1-5 0,-2 1-3 0,1 0-4 16,1 0 0-16,1 0 0 0,1 0 2 0,-3 1 2 0,2 1 3 0,1-1 1 16,-4 0 3-16,2 1 2 0,0 1 1 0,-3-1 1 0,0-1 2 15,-1 1 1-15,0 1 0 0,-1-2 3 0,0 0-1 0,-2 2-2 0,-2-1-6 16,2 0-8-16,-3-1-15 0,1 3-16 0,0-4-22 0,-1 3-28 15,-1-3-39-15,1 4-47 0,2-3-80 0,-2 1-99 0,0 0-92 16,1 1-88-16,0-3-47 0,0 4-23 0,0-4-11 0</inkml:trace>
  <inkml:trace contextRef="#ctx0" brushRef="#br0" timeOffset="244822.5153">6548 9985 335 0,'0'-3'557'0,"2"2"10"0,-1-2-68 0,-1 2-106 0,2-1-78 0,-2 2-64 0,1-2-41 0,-1 2-25 0,2-1-19 15,-2 1-12-15,0 0-14 0,0 0-15 0,0 0-17 0,0 0-17 16,0 0-18-16,0 0-17 0,0 0-15 0,0 0-17 0,0 0-9 16,0 0-9-16,0 3-4 0,0 0-4 0,0 0-2 0,-2 1 0 0,1-1-1 15,1 2 0-15,-2 1-1 0,1 0 1 0,-1 1 3 0,0 2 1 0,-1 1 6 16,-1-1 4-16,1 1-4 0,-2 0-6 0,2 2-14 0,-2 0-15 16,0-2-27-16,0 4-33 0,-1-2-46 0,3 3-53 0,-2-4-105 15,2 2-129-15,-2 1-87 0,2-2-65 0,-2 1-33 0,-1-1-20 0,3-1-6 16</inkml:trace>
  <inkml:trace contextRef="#ctx0" brushRef="#br0" timeOffset="246188.3221">7071 9673 147 0,'0'-1'494'0,"-1"-3"-33"0,-1 4-54 0,2-3-74 0,0 1-84 0,0 0-48 0,0 1-29 15,0-3-15-15,0 4-12 0,0-3-7 0,0 3-6 0,0 0-6 16,0 0-5-16,0 0-6 0,0-4-8 0,0 4-7 0,0 0-6 0,0 0-7 16,0-1-5-16,0 1-4 0,0 0-5 0,0 0-3 0,0 0-3 0,0 0-2 15,0 0-5-15,0 0-3 0,0 0-5 0,0 0-4 0,0 0-6 16,0 0-3-16,0 0-6 0,0 0-3 0,0 0-4 0,0 0-5 16,0 0-2-16,0 0-3 0,0 0-4 0,0 0-3 0,0 0-2 0,0 0-3 15,0 0 0-15,0 0-3 0,0 0-1 0,0 0-1 0,0 0-1 16,0 0-1-16,0 0 1 0,0 0-1 0,0 0-1 0,0 0 1 0,0 0 0 15,0 0-1-15,0 0 1 0,0 0-1 0,0 0 1 0,0 0 1 16,0 0 0-16,0 0-1 0,0 0 1 0,0 0 0 0,0 0 1 16,0 0 0-16,0 0-1 0,0 0 2 0,0 0 0 0,0 0 2 15,0 0-2-15,0 0 0 0,0 0 0 0,0 0 0 0,0 0 0 0,0 0 0 16,0 0 0-16,0 0 0 0,0 0 0 0,0 0-2 0,0 0 0 0,0 0 0 16,0 0 0-16,0 0-2 0,0 0 1 0,0 0-2 0,0 0 1 15,0 0-5-15,0 0-5 0,0 0-1 0,0 0-3 0,0 0-1 16,0 0-1-16,0 0 1 0,0 0 1 0,0 0 0 0,0 0 1 0,0 0 2 15,0 0 0-15,0 0 2 0,0 0 1 0,0 0 6 0,0 0 4 16,0 0 5-16,0 0 2 0,0 0 3 0,0 0 2 0,0 0 2 0,0 0 0 16,0 0 3-16,0 0 0 0,0 0 2 0,0 0 2 0,0 0 0 15,0 0 1-15,0-4-2 0,0 3-3 0,0-1-1 0,0 0-2 0,0 0-1 16,2 1 0-16,-1-2-4 0,-1 0 0 0,2-1-2 16,0 2-3-16,-1-1-1 0,2-2-4 0,-1 2-2 0,1-2 0 0,0 3-2 15,3-2 1-15,-2-1 1 0,0 1-2 0,1 1-1 0,0-2-2 0,1 1-1 16,2 1-3-16,-2-1-1 0,1-1 0 0,1 2-2 0,3-1-1 15,-3 1 0-15,1 0-2 0,0 2-2 0,-1-1 0 0,2 0-2 16,-2 2 0-16,1 0 0 0,-1 0 0 0,-1 2 0 0,2 0 2 0,-3 1 1 16,-1 0-1-16,0 0 3 0,0 2 0 0,-2 0 2 0,0 2 4 15,1 2 1-15,-2-2 3 0,0 2 3 0,-2 1 1 0,-2 0 4 0,-1 1 2 16,0 1 1-16,-2 0 2 0,1 2 0 0,-3-2 1 0,1 1 0 16,-2-1 1-16,-1 0 0 0,0 2-2 0,1-2 1 0,-1 0-1 15,1 0-1-15,0-2 1 0,0-1-1 0,-1-1 1 0,3 1 0 0,-1-1 2 16,2-3 0-16,-2 0 3 0,2 0 4 0,2-1 3 0,0-1 3 15,-1-2 1-15,1 1 1 0,2-2 2 0,-1 0 0 0,0-2 2 0,2 2 0 16,-1-3 0-16,-1 2-2 0,2-1 0 0,0-1-4 0,0 1-2 16,0-3-6-16,2 2-6 0,-1-1-8 0,-1-1-3 0,2 2-8 15,1-1-8-15,0-1-10 0,-1 3-8 0,3 1-9 0,0-3-6 0,-1 1-6 16,4 1-3-16,0 0-3 0,-2 2-2 0,3-1-1 0,0 1 2 16,0 0-1-16,-1 1 2 0,1 1 2 0,-1-1 7 0,1 2 5 0,0 2 7 15,0-2 5-15,-1 2 5 0,0 0 5 0,0 2 2 0,0 0 2 16,-2 0 2-16,1 1 2 0,-2-1 2 0,0 2 1 0,0-1 2 0,-3 1 2 15,1 1 3-15,0 0-1 0,-3 0 2 0,0-1 0 0,0 0 2 16,0 0 5-16,-3 0 5 0,0-2 6 0,1 0 9 0,-3 0 8 16,1 1 6-16,-1-3 7 0,-1 0 4 0,-2 2 5 0,1-5 4 0,-2 1 2 15,1 0 5-15,0-2 1 0,-1 1 0 0,-2-2 0 0,1 0-3 16,0 0-5-16,0 0-5 0,-1-2-11 0,0 1-14 0,1-1-18 0,-1-1-20 16,0 0-29-16,2 0-30 0,1 1-45 0,1-3-50 0,0 2-105 15,0-1-133-15,1-1-81 0,1 0-60 0,0 0-30 0,1 1-19 16</inkml:trace>
  <inkml:trace contextRef="#ctx0" brushRef="#br0" timeOffset="246470.3063">7677 9930 45 0,'0'-4'619'0,"0"2"15"0,0 0 9 16,0 1 11-16,0-1-103 0,0-1-157 0,0 3-109 0,0 0-85 0,0 0-51 0,0 0-32 0,0 0-21 0,0 0-14 15,0 0-18-15,0 0-18 0,0 0-17 0,0 0-18 0,0 3-13 0,0-1-12 16,0 1-6-16,0-1-5 0,0 3-2 0,-2 1-1 0,2-2 2 16,-2 4 2-16,1 1 5 0,1-2 5 0,-2 5 4 0,-1-4 4 15,0 3 4-15,0-1 2 0,0 2 1 0,1 1-1 0,-1-4-5 0,-2 6-4 16,2-4-14-16,-2 1-20 0,-1 1-31 0,3-1-39 0,-2 0-59 0,0 1-71 15,1-1-116-15,-1-1-139 0,0 0-74 0,1 0-41 0,-1-3-21 16,3 1-14-16</inkml:trace>
  <inkml:trace contextRef="#ctx0" brushRef="#br0" timeOffset="247522.0354">8208 9656 112 0,'-2'0'567'0,"1"-3"10"0,1 3 7 0,-2-4-77 0,2 3-117 0,0-1-85 0,0 0-69 0,0-1-42 16,0 1-27-16,2-1-22 0,-2 0-16 0,3 0-15 0,-1-1-14 0,2 2-18 16,1-1-18-16,-2-2-16 0,3 2-17 0,-1 0-12 0,3-1-9 15,1 1-8-15,-2 0-10 0,4 0-5 0,0-1-1 0,0 1-3 0,0 3-2 16,2-2-2-16,-2-1 1 0,1 3 0 0,1 0-1 0,-2 0-1 15,0 0 1-15,-1 1-2 0,-2 1 1 0,3 0-1 0,-3 3 1 16,-2 0 0-16,-1 1 3 0,1-2 2 0,-3 4 2 0,-1-1 1 0,-1 2 3 16,-1 0 1-16,-3 1 2 0,1 2 1 0,-4 0 3 0,2-1 1 15,-3 0 3-15,-1 2 3 0,-4-1 0 0,4 0 2 0,-2 0-2 0,-2 0 0 16,1-1 0-16,-1-1-1 0,0 0-1 0,2 0 0 0,-1-1 0 16,0-1 1-16,3 1 2 0,0-3 1 0,-1-1 2 0,4 1 1 15,-1-3 0-15,1 0 3 0,0 0 4 0,2-1 2 0,0-1 3 0,2 1 4 16,-1-1 1-16,2-1 2 0,0 0 0 0,0 0-4 0,0 0-7 15,2-1-10-15,-1-1-8 0,4 2-10 0,-1-1-11 0,0-1-9 0,2 0-10 16,-1 0-9-16,4 0-8 0,-1 1-9 0,0-1-7 0,0 2-6 16,4-1-6-16,-2-1 2 0,1 2 2 0,2 0 4 0,0 2 7 15,-1-1 5-15,1 1 7 0,2 1 5 0,-2-1 4 0,0 3 4 16,1 0 4-16,-1 0 4 0,-1 2 4 0,1 1 2 0,-1-1 5 0,-2 2 1 16,0 0 1-16,-1 0 1 0,-3 0 3 0,2 1-1 0,-4 0 2 0,-1 2 1 15,-2-3 1-15,1 1 3 0,-2 0 3 0,-2-1 7 0,-1 0 7 0,-2 2 9 16,-1-2 10-16,-1-1 9 0,-2-1 10 0,1-2 6 15,-3 4 6-15,0-4 7 0,-2 0 4 0,1-1 3 0,-1-1 4 0,-1 0 1 16,0-1 2-16,1-1-2 0,-3-1-5 0,3-1-9 0,1 1-14 16,-1-3-18-16,2 1-23 0,0-1-28 0,2-1-33 0,1 2-45 0,0-5-56 15,3 1-99-15,2-1-120 0,3 0-83 0,0 0-62 0,3-1-34 16,2-1-18-16</inkml:trace>
  <inkml:trace contextRef="#ctx0" brushRef="#br0" timeOffset="247711.9824">8845 9985 417 0,'3'3'578'0,"2"0"9"0,-4 0 9 0,2-1-97 0,-1 1-148 0,-2 1-108 16,2-1-89-16,-1 2-46 0,-1-2-28 0,0 2-9 0,0 0-2 0,0 2-2 16,-1-3-1-16,-1 4-7 0,2-1-10 0,-2 0-9 0,-1 2-9 15,0-1-12-15,-3 2-14 0,3-1-22 0,-4 1-25 0,1 2-32 0,1 1-36 16,-2 0-52-16,0-1-59 0,2-1-109 0,-1 1-137 0,1 2-74 15,-4-2-45-15,4-1-25 0,0 0-13 0</inkml:trace>
  <inkml:trace contextRef="#ctx0" brushRef="#br0" timeOffset="248205.7893">9733 9489 508 0,'0'-9'559'0,"0"0"-1"0,-2 1-3 0,-2 2-119 0,-1 1-174 16,0 0-96-16,-1 1-58 0,-2 1-29 0,0 1-15 0,-1 2-7 15,-2 2-4-15,-2 1-8 0,2 4-10 0,-3 0-8 0,1 5-7 0,-1-1-5 16,-2 2-5-16,0 2-3 0,0 4-3 0,-2-2-1 0,2 3 0 16,-2 1 0-16,2 1 0 0,-1-1 1 0,1 4 0 0,-1-3 1 15,4 2 0-15,-1-2 0 0,1 0-2 0,1 3 0 0,4-4-2 16,0 1 1-16,1 0 0 0,2-2 0 0,1 1 1 0,4-2-4 0,0 0-5 16,2-3-4-16,2 0-6 0,3 0-4 0,-1-1-4 0,2-2-4 15,1-2-6-15,1-1-4 0,4-3-7 0,0 1-7 0,-1-4-4 0,4 1-2 16,-1-3-1-16,0-2 3 0,2 0 4 0,-1-4 6 0,0-1 5 0,-1 2 8 15,1-4 5-15,-2 2 10 0,-1-3 10 0,-3-1 12 0,0 0 14 16,0 1 14-16,-3-4 13 0,-2 3 9 0,-1-1 8 0,0 1 5 16,-2-2 5-16,-3 3 3 0,-3 0 3 0,1-2 0 0,-1 0-2 15,-2 3-3-15,-1 0-5 0,-2 0-6 0,-1 2-8 0,-1 0-9 0,-1 2-10 16,-3 0-10-16,1 1-5 0,-1 2-8 0,1 2-6 0,-4 0-4 16,1 2-3-16,-1 1-4 0,-1 0-2 0,1 2-12 0,1 2-17 0,0 1-21 15,2 2-24-15,-2 0-34 0,3 2-39 0,1 1-47 0,4-2-54 16,3 3-91-16,0-2-113 0,2 1-64 0,3-2-42 0,3 3-21 15</inkml:trace>
  <inkml:trace contextRef="#ctx0" brushRef="#br0" timeOffset="248381.5152">9976 9973 430 0,'5'-5'677'0,"-2"0"7"0,-1 0 4 0,1 0 5 16,-1 3-114-16,0-1-170 0,-1 1-125 0,-1 0-100 0,2 1-63 0,-2 1-41 15,0 0-22-15,1 1-16 0,-1 3-10 0,0-1-7 0,0 2-15 16,0 2-18-16,0-2-23 0,-1 5-25 0,-1 0-35 0,-3 1-38 0,2 2-43 16,0-1-47-16,-2 4-106 0,0 0-137 0,-1-1-93 0,0 1-68 15,-1 0-35-15,1-1-18 0,-1 2-6 0</inkml:trace>
  <inkml:trace contextRef="#ctx0" brushRef="#br0" timeOffset="249038.0516">10506 9745 432 0,'-3'-5'540'0,"3"0"-7"0,-2 1-13 0,2 1-108 0,-1 1-152 0,-1 0-88 15,2 2-55-15,-3-1-28 0,1 1-16 0,1 0-7 0,-4 1-6 16,2 1-4-16,0-2-8 0,-3 5-8 0,-1-1-10 0,1 1-10 16,-2 2-8-16,0-1-5 0,-2 1-4 0,0 2 0 0,0 0 0 15,2 2 0-15,-2-1 0 0,0 2-2 0,2 0 1 0,0 0-1 0,0 0 0 16,0 0-2-16,3 2-1 0,-1-2 0 0,1 3 1 0,-1-2-2 15,4 0 2-15,-1 0 0 0,3-1 1 0,0 2 1 0,0 2 1 0,3-3 2 16,3-1 1-16,-1 0 1 0,2 1 0 0,1-1-1 0,2-2-1 16,0 0-2-16,1-2-3 0,3-1-3 0,-1 1-1 0,3-3-2 0,0 0-2 15,-1-2-1-15,3-1-1 0,-1-2-1 0,-1 0 0 0,1-2 1 0,-2-1 0 16,0-2 2-16,-2 1 1 0,1-3 4 0,-3-1 4 0,0-1 6 16,-3-1 5-16,0-3 5 0,-3 1 5 0,-2 0 7 0,-3-1 7 15,0-2 5-15,-3 0 1 0,-2-2 2 0,-3 1 2 0,-2 0 2 16,-2-2 2-16,1 0 0 0,-5-1 3 0,0 1 0 0,-1 0-2 0,1 0-1 15,-3 1-2-15,2-1-2 0,-1 1-2 0,1 1-2 0,1 0 1 16,-1 1-2-16,4 2 1 0,-1 1-1 0,5 2 2 0,-1-3-1 16,2 5-3-16,2-1-7 0,1-1-6 0,2 3-9 0,0 1-13 0,1-1-15 15,2 2-16-15,3-1-15 0,2 1-14 0,0-2-13 0,3 2-12 0,1-2-9 16,4 2-10-16,1 0-4 0,2 0-6 0,1 0 2 0,3 1 4 16,0 1 3-16,0 0 8 0,0 0 8 0,0 1 11 0,0 1 9 15,-2 1 8-15,-1 0 12 0,-2 1 11 0,0 1 12 0,-2 1 9 0,1 0 10 16,-3 2 7-16,-1 0 9 0,-1 2 9 0,-3-2 8 0,1 4 8 15,-2 1 8-15,-2-2 7 0,-1 3 5 0,-1 1 5 0,-2 0 0 0,-1 1-1 16,-3 3-4-16,0-1-2 0,0 1-4 0,-3 0-6 0,-1 1-6 16,-2 3-6-16,3-2-13 0,-3-1-14 0,0 2-24 0,3 2-29 0,-3-3-35 15,3 1-40-15,0 1-54 0,0-2-59 0,2-2-100 0,3 1-121 16,-2-3-67-16,5 1-43 0,0 2-22 0,3-6-12 0</inkml:trace>
  <inkml:trace contextRef="#ctx0" brushRef="#br0" timeOffset="249249.9716">11200 9833 609 0,'2'-2'640'0,"-2"-2"1"0,0 0-1 0,1 1-61 0,-1 1-93 0,0-1-136 0,0 3-158 0,0 0-86 0,0 0-52 0,2 3-26 0,-1 1-13 16,-1-1-6-16,2 3-1 0,-2-2-2 0,2 5 0 0,-1-2-4 0,-1 4-6 15,2 0-6-15,0-1-4 0,-2 4-8 0,2-1-13 0,-2-1-20 16,-2 3-25-16,2-1-35 0,-4 0-37 0,1 3-39 0,1-2-39 0,-2 0-71 16,0-1-91-16,0 0-80 0,-1-1-77 0,0-3-41 0,4 1-20 15</inkml:trace>
  <inkml:trace contextRef="#ctx0" brushRef="#br0" timeOffset="249621.514">11734 9555 316 0,'3'-8'591'0,"0"1"14"0,1-1 11 0,-1 1-76 16,-1 0-119-16,-1 2-98 0,2 0-86 0,-3 3-52 0,2-3-37 0,-2 2-21 15,2-1-17-15,-2 3-15 0,0-1-19 0,0 2-18 0,0 0-20 0,0 0-15 16,-4 0-16-16,1 3-11 0,-2 1-12 0,0-1-5 0,-4 2-5 15,0 2-2-15,-1 0 0 0,-4 3 1 0,1 0 3 0,-2 1 5 16,-1 2 4-16,-2 1 4 0,1-2 4 0,-2 4 2 0,-1-1-1 0,2 1-1 16,-1 0-1-16,1-1-1 0,1-1-1 0,1 1 0 0,2 0 0 15,1-3 0-15,-1 2 0 0,3-2 1 0,3-2 0 0,-1-1 1 16,3 0 1-16,-1-1 0 0,4-1 0 0,0-1 1 0,1 1 4 0,0-3 3 16,2 1 3-16,2-2 3 0,1 2 1 0,2-1 2 0,3-1 0 15,0-2 0-15,3 1 0 0,0-2-1 0,3 2-2 0,1-2-3 16,2 2-7-16,1-2-7 0,0 0-11 0,4 0-15 0,-4 0-16 0,4 0-17 15,0 0-18-15,-1 0-21 0,-1 0-22 0,1 0-22 0,-2 1-23 0,0-1-22 16,-2 2-20-16,1-1-27 0,-3-1-31 0,1 2-35 0,-5-1-40 16,2-1-48-16,-2 2-55 0,-3-2-24 0</inkml:trace>
  <inkml:trace contextRef="#ctx0" brushRef="#br0" timeOffset="249871.9579">11680 9628 214 0,'-4'-12'537'15,"-1"-1"8"-15,2 0-49 0,2 4-77 0,1-3-72 0,-2 2-73 16,2 2-41-16,0 1-26 0,0 0-19 0,0 1-18 0,2 2-13 16,-2-1-10-16,1 1-16 0,-1 1-16 0,2 1-17 0,-1-1-18 0,-1 3-18 15,0 0-18-15,0 1-13 0,3 1-8 0,-3 0-8 0,2 3-5 16,-1 2-2-16,2-2-2 0,-1 4 1 0,1 1-1 0,-1 3 2 0,-1 1 1 16,1 1 3-16,1 0 1 0,-1 3 3 0,0 0 3 0,-1 3-1 15,-1-1-2-15,0 1-5 0,0 1-2 0,-1 2-2 0,-1-2-3 0,0 2-8 16,-1-2-10-16,0 2-8 0,-2-2-10 0,0 2-16 0,-1 2-21 15,2-3-25-15,-3 1-31 0,-1 1-36 0,2-2-38 0,-2-1-59 16,0 1-69-16,3-1-94 0,-1-2-107 0,1 0-54 0,-1-3-30 0,4-1-12 16</inkml:trace>
  <inkml:trace contextRef="#ctx0" brushRef="#br0" timeOffset="250070.6487">12071 9996 658 0,'1'-3'663'0,"1"0"9"0,1 1 4 0,-3-1 1 0,3 3-130 16,-3 0-197-16,0 0-119 0,0 0-82 0,0 0-46 0,2 0-31 15,-2 2-16-15,0 1-9 0,0 1-7 0,0 1-10 0,0 1-11 16,0 1-13-16,0 2-13 0,-2 1-11 0,-1-1-10 0,2 4-9 0,-3 0-15 16,1-1-17-16,-1 1-23 0,-1 2-31 0,2 1-37 0,-2-1-43 0,0-1-75 15,0 1-91-15,0 0-95 0,0-3-98 0,1 2-49 0,1-2-24 16,3-1-9-16,0-2 2 0</inkml:trace>
  <inkml:trace contextRef="#ctx0" brushRef="#br0" timeOffset="251106.3579">12665 9755 164 0,'2'-2'338'0,"0"2"-53"0,-1-1-63 0,2-1-43 0,0 2-34 16,-1-3-22-16,1 1-15 0,0 0-9 0,0-1-4 0,-1 3-4 16,1-2-1-16,0-1-1 0,1-1-2 0,2 4-4 0,-5-5-3 0,2 3-2 15,1-3 1-15,-1 2 1 0,0-1 1 0,0 0 1 0,0-1 1 16,-1 1 2-16,0-2 1 0,-1 0 0 0,1 0-1 0,-2-2-2 15,3 0-6-15,-3-1-3 0,0 2-4 0,-3-1-6 0,1 1-6 16,-1-2-7-16,1 0-4 0,-2 0-7 0,0 2-5 0,-2-3-6 0,1 3-5 16,-4 0-6-16,1 0-5 0,0 2-3 0,-1-1-4 0,-1 1-4 15,1 1-4-15,-2 1-4 0,1 1 0 0,-1 2-2 0,-3 2-1 16,4-1 1-16,-3 2 1 0,1 0 0 0,-1 3 2 0,1 1 0 0,1 1 1 16,-1-1 0-16,0 5 2 0,2-2 2 0,-2 0 0 0,4 2 1 15,-2 0 0-15,4 0 1 0,-2 2-2 0,4-2 0 0,0 1 1 0,1-1 0 16,2 0 0-16,1 0 1 0,1 0 0 0,1 0 1 0,1-2 0 0,0 1 2 15,2-4-1-15,1 3 2 0,0-3-1 0,2-1 1 0,0-2-2 16,3 1 1-16,-1-3 1 0,1 1 0 0,1-3 1 0,1-2 0 16,0 1 1-16,0-3 1 0,0-1 0 0,-1 2 1 0,-1-4 0 0,4 2 1 15,-3-3 0-15,0-1 6 0,-1 0 7 0,-1 1 5 0,-1-4 6 16,-1 3 6-16,0-3 7 0,0 2 8 0,0 1 9 0,-2 0 7 0,-1-1 6 16,0 1 5-16,-2 0 7 0,2 2 7 0,-1-1 4 0,-1 1 2 15,1 2-3-15,-1 0-5 0,-2 0-5 0,1 3-7 0,0-1-10 16,-1 1-13-16,-1-1-10 0,2 3-14 0,-2 0-12 0,0 0-12 0,0 0-10 15,2 0-9-15,-2 3-5 0,1-1-5 0,-1 2-3 0,2 1-3 16,-1 2 1-16,-1 0-1 0,2 2 2 0,-2 1 1 0,2 2 3 0,0 1 5 16,-2 0 5-16,2 1 2 0,-1 2 3 0,1 0 1 0,1 0 0 15,-1 2-1-15,-1 0-1 0,1 1 0 0,0 1 1 0,-1 0-2 16,-1-2 0-16,2 4-2 0,-2-1 2 0,0-1-2 0,-2 1-1 0,2 0 1 16,-3-1-1-16,1 0 0 0,-2-1 0 0,-1 1 2 0,-3-4 0 0,0-1 1 15,-1 2-2-15,-2-3 0 0,0-1 0 0,-2-1-7 0,-3-1-7 16,0-3-14-16,-3 0-14 0,-1-1-27 0,-1-2-33 0,-3-1-54 15,1-1-63-15,-4-3-131 0,-3-3-164 0,-2 1-87 0,-2-3-49 0,-5-2-26 16,-1 0-12-16,-3-3-2 0</inkml:trace>
  <inkml:trace contextRef="#ctx0" brushRef="#br0" timeOffset="253339.0255">5767 8951 411 0,'-3'-2'586'0,"1"-1"-10"0,1 0-23 0,-1 1-94 0,2-1-130 0,-1 2-74 0,-1-1-47 0,2 0-28 0,0 2-18 16,0 0-15-16,0 0-11 0,0 0-15 0,0 0-19 0,0 0-18 15,0 0-16-15,0 0-16 0,0 0-13 0,0 0-11 0,0 0-10 16,0 0-7-16,0 0-5 0,2 2-5 0,-1-2-5 0,-1 2-3 0,2-1-2 16,-1 1-1-16,1-1-1 0,1 2-2 0,-1 0 1 0,1 1 1 15,0 1 0-15,2 0 2 0,-1 0 2 0,1 2 1 0,2 1 3 0,-1 1 4 16,1-1 4-16,2 1 4 0,-1 3 4 0,0-1 1 0,0 0 3 16,1 1-6-16,2 0-9 0,-3 1-10 0,3 0-6 0,0-1-9 0,-1 0-12 15,2 1-16-15,-2-1-19 0,-2 1-22 0,3 0-26 0,-2-3-32 16,-1 3-33-16,0-3-35 0,0 1-35 0,-2-3-43 0,-1 2-47 0,0-3-68 15,1 1-77-15,-3-2-43 0,0-2-27 0,-1-1-5 0</inkml:trace>
  <inkml:trace contextRef="#ctx0" brushRef="#br0" timeOffset="253737.9673">5954 8931 151 0,'-2'-9'581'0,"-1"2"-2"0,0 0-8 0,1 2-95 0,2 1-136 0,-3 1-88 16,1 0-64-16,1 1-39 0,-1 1-28 0,-2 1-21 0,1 1-20 0,-2 2-20 15,0 1-22-15,0 1-15 0,-4 2-14 0,-2 2-8 0,1 2-6 16,-2 0 1-16,-1 1 0 0,0 1 6 0,-1 2 2 0,1 2 5 16,-4 0 2-16,4-1-1 0,-2 2-4 0,0 2-5 0,0-2-5 0,2-2-9 15,-3 2-7-15,5-1-10 0,0-2-12 0,-2 0-14 0,5-3-15 16,0-1-16-16,-1 1-14 0,3-5-11 0,1 1-11 0,2-1-8 0,-2-2-5 16,2-3-10-16,0 1-14 0,1-3-11 0,2 0-11 0,0-2 0 15,0 0 4-15,2-2 13 0,-2-3 14 0,3 0 16 0,-2 0 16 0,1-1 14 16,1-1 15-16,0 0 21 0,-1 0 24 0,0-2 29 0,-1 4 32 15,-1-2 34-15,2 0 33 0,-2 2 24 0,0-2 19 0,0 1 17 16,0 3 13-16,0 0 11 0,0 0 9 0,0 2 6 0,0-2 1 0,0 2-2 16,0 1-8-16,0 1-8 0,0 0-10 0,0 1-12 0,0 0-12 15,0 0-10-15,0 0-13 0,0 0-13 0,0 0-11 0,0 0-12 16,0 0-12-16,0 0-8 0,0 1-8 0,1-1-5 0,1 1-4 0,1 1-1 16,-1-2 2-16,1 2 3 0,3-1 4 0,-1-1 3 0,1 0 1 15,4 0 1-15,1 0-1 0,0 0 0 0,3 0-2 0,2 0-4 0,1-1-10 16,4-1-12-16,1-1-14 0,2 1-24 0,1-3-26 0,2 2-36 15,-2-4-42-15,5 3-49 0,0-1-53 0,-1-2-104 0,1 2-127 16,0 0-89-16,-2 0-66 0,-1-1-30 0,0 2-10 0</inkml:trace>
  <inkml:trace contextRef="#ctx0" brushRef="#br0" timeOffset="254855.6228">7127 9078 277 0,'1'-6'517'0,"2"-1"8"0,-1 2-78 0,-2 1-122 0,2 1-80 0,-1-2-59 0,-1 1-32 0,2 1-18 16,-2 2-9-16,0 0-4 0,0-2-6 0,0 3-8 0,0 0-9 15,0 0-11-15,0 0-14 0,0 0-14 0,0 0-15 0,0 0-13 0,0 0-11 16,0 0-8-16,0 0-3 0,0 3 0 0,0-1 2 0,0 3 0 16,-2-2 3-16,2 4 2 0,-1-3 2 0,-1 4 3 0,2-1 3 0,-2 1 2 15,-1 3 3-15,2-2 5 0,-1 2 1 0,0-1 3 0,-1 2-2 16,0 2-3-16,2-2-3 0,-1 1-1 0,-1 1-4 0,1 0-1 16,1-2-4-16,-1 3 0 0,-1-2-3 0,3 0-2 0,0 0-7 0,0-1-9 15,0 0-10-15,3 2-10 0,-1-2-16 0,1-1-19 0,0-1-25 16,0 1-28-16,3-2-35 0,-1-1-39 0,0 2-50 0,3-5-60 15,1 2-81-15,-1-3-94 0,0 1-58 0,2-4-41 0,-1 0-16 0,2-2-8 16</inkml:trace>
  <inkml:trace contextRef="#ctx0" brushRef="#br0" timeOffset="255161.5892">7141 8777 378 0,'-5'-7'550'0,"0"2"-6"0,-1 1-8 16,3-1-110-16,-3 5-158 0,4-3-92 0,-1-1-55 0,1 4-35 16,2-1-18-16,0 1-14 0,0 0-9 0,0 0-12 0,0 0-14 0,0 0-11 15,0 1-11-15,0 3-6 0,0-1-5 0,0-3-3 0,0 5 0 16,0-1 0-16,0 1 1 0,0 0 3 0,0 0 5 0,0 0 3 0,0 0 3 16,2-1 3-16,-2 1 3 0,2-3-1 0,-1 3 3 0,-1-2 2 15,2-1 2-15,-2 1 4 0,1-2 5 0,2 0 6 0,-3 1 7 16,0-2 7-16,0 0 9 0,0 0 6 0,2-2 7 0,-1 2 4 15,-1-2 6-15,2-1 6 0,-2 1 6 0,2-2 6 0,-1-1 4 0,-1 1 2 16,0-2-1-16,0-1-3 0,0 2-5 0,0-1-7 0,-3-1-8 0,1 2-8 16,1-2-7-16,-4 2-9 0,2-2-9 0,0 2-8 0,-2 3-12 15,0-2-16-15,1 0-19 0,-1 3-29 0,-3 0-33 0,3 1-50 16,-3 2-58-16,2 2-116 0,-5 0-144 0,3 3-96 0,2 1-68 0,-1 3-32 16,0-1-17-16,2 2-10 0</inkml:trace>
  <inkml:trace contextRef="#ctx0" brushRef="#br0" timeOffset="256521.6534">12627 8913 42 0,'-1'-3'554'0,"-1"1"4"0,2 0 2 0,0 2-95 0,0 0-144 0,0 0-99 0,0 0-79 0,0 0-47 15,0 0-31-15,0 0-15 0,0 4-6 0,0 1-4 0,2-1-4 0,-1 2-4 16,-1 1-1-16,2 2-4 0,1 0-3 0,-1 2-1 0,-1 2-1 16,3 1 1-16,-1 1 2 0,1 0-1 0,-2 1 1 0,1-1-2 15,-1 4-2-15,2-2-2 0,-2 1-1 0,0 0-2 0,-1 1-1 0,2-2-3 16,-3 0-2-16,2-1 0 0,-2 0-1 0,0 0 0 0,0-1 0 15,0-1 1-15,-2-1 0 0,1-1 2 0,-2 0 0 0,-1-2 3 0,0-1-1 16,-3 0 2-16,1-1 1 0,-2-4 0 0,0 2 2 0,0-1-4 16,-4-3-9-16,0 0-12 0,0-1-16 0,-1-1-18 0,0-1-22 0,-2-1-27 15,0 0-28-15,0-3-55 0,0-1-70 0,1-1-98 0,-2-1-113 16,2 0-68-16,2-4-43 0,-4 0-18 0</inkml:trace>
  <inkml:trace contextRef="#ctx0" brushRef="#br0" timeOffset="256807.6493">12599 8610 266 0,'-2'-4'563'0,"2"1"0"0,-1-1 2 16,-1 1-106-16,2 1-159 0,0 2-103 0,0 0-75 0,0 0-46 0,0 0-30 15,0 0-16-15,0 0-10 0,0 2-9 0,0 0-9 0,0 1-5 16,0 2-5-16,0-3-3 0,0 3-1 0,0 2 0 0,0-2 1 15,0 0 2-15,0 0 5 0,0 1 1 0,2-1 4 0,-1 0 3 0,-1-1-1 16,2 0 4-16,-2-2 2 0,2 1 4 0,-1-1 4 0,-1 0 5 16,2-1 5-16,-1-1 5 0,-1 0 4 0,2 0 7 0,0-1 8 15,1-1 6-15,-1 0 7 0,0-1 5 0,-2 0 2 0,2-2 0 0,-1 2-4 16,-1-1-4-16,0-1-9 0,0-1-13 0,0 2-19 0,-3 0-29 0,1 0-31 16,-5 1-46-16,2 1-55 0,-1-1-122 0,-2 3-158 0,-3 3-95 15,-2-1-61-15,-2 0-33 0,-2 3-16 0,-3 0-10 0</inkml:trace>
  <inkml:trace contextRef="#ctx0" brushRef="#br0" timeOffset="267837.2815">7402 9100 18 0,'1'-3'151'0,"-1"0"-9"0,2 0-5 0,-2 0-3 0,1 0-4 0,1 0-7 0,-2 1-1 0,2 0-3 0,-1-1-1 0,-1 0 2 0,0 1-2 0,0 1-4 16,0-3-3-16,0 4-4 0,0-2-6 0,0 2-4 0,0 0-6 15,0 0-6-15,0 0-4 0,0 0-4 0,0 0-6 0,0 0-7 0,0 0-8 16,0 0-11-16,0 0-10 0,0 0-12 0,0 2-7 0,0 1-6 16,-1-2-1-16,-1 2 3 0,0 0 1 0,-1 2 3 0,0-2 4 15,-3 4 5-15,-2-1 4 0,-2 3 4 0,-2 0 4 0,-4 3 4 0,-3 0 8 16,-3 3 5-16,-5 1 2 0,-3-1 3 0,-5 4-3 0,-6 0-4 16,-2 2-5-16,-4 0-4 0,-2 1-9 0,-3 2-9 0,0 0-14 15,-2-2-15-15,0 4-22 0,2-2-26 0,0 1-38 0,4-1-44 0,3-3-88 16,2 2-111-16,6 0-88 0,0-1-76 0,7-2-42 0,6-3-23 0</inkml:trace>
  <inkml:trace contextRef="#ctx0" brushRef="#br0" timeOffset="268553.8982">8402 9160 217 0,'0'-3'501'0,"0"1"-49"0,0 0-80 0,2-1-74 0,-1 1-71 0,-1 1-40 0,0 1-26 16,0 0-18-16,0 0-14 0,0 0-8 0,0 0-10 0,0 0-11 0,0 0-14 16,0 0-14-16,0 0-14 0,0 0-11 0,0 0-12 0,0 0-10 15,0 0-10-15,0 3-8 0,0-1-5 0,0-1-4 0,0 1 1 0,0 0 2 16,-1 1 2-16,-1 2 0 0,2-1 2 0,-1 1-1 0,-1-1 3 15,0 2 2-15,1 1 2 0,-1 1 4 0,-2-1 4 0,2 2 3 16,1 1 4-16,-1-2 0 0,2 3-1 0,-2-2-2 0,2-1-3 0,0 4-2 16,0-4 0-16,0 1-2 0,0 3-2 0,0-4-8 0,2 3-9 15,-2-4-7-15,3 1-8 0,-1 0-9 0,2 1-11 0,-1-2-15 0,1-2-17 16,0 2-19-16,0-1-22 0,0-2-26 0,1 2-31 0,3-3-37 16,-2 0-39-16,2-1-41 0,0-1-43 0,1-1-59 0,-1 0-71 0,-1-1-36 15,3-2-19-15</inkml:trace>
  <inkml:trace contextRef="#ctx0" brushRef="#br0" timeOffset="268860.4258">8465 8961 254 0,'-1'-5'541'0,"-1"0"-25"16,-1 3-39-16,1-1-103 0,2 1-135 0,-1 2-81 0,-2-1-57 0,3 1-32 15,0 0-23-15,0 0-16 0,0 0-11 0,0 0-11 0,0 1-10 16,0 1-7-16,0 1-7 0,-1 1-3 0,1-1-1 0,-2 2 2 15,2 0 3-15,0 2 5 0,0-2 5 0,0 0 3 0,0 2 7 0,0-2 1 16,0 2 1-16,0-3 1 0,0 0 0 0,0 1 0 0,2-1 0 16,-1-1 1-16,-1 0 1 0,3 0 1 0,-2-1 4 0,-1-1 4 15,2-1 4-15,-2 0 4 0,0 0 6 0,0 0 2 0,2 0 0 0,-1-3 3 16,2 1 4-16,-1 0 5 0,0-1 9 0,-1-2 7 0,1 1 8 0,1-2 5 16,-1 0 4-16,-1-1 2 0,3-1 2 0,-3 1 0 0,-1 0 0 15,0 0 0-15,0 1 3 0,0-1-3 0,0 0-4 0,0 1-8 16,-1 1-10-16,-1 2-14 0,0-2-13 0,2 2-15 0,-1 0-15 0,-1-1-24 15,-1 4-25-15,1 0-32 0,1 0-34 0,-1 4-46 0,-1 0-51 16,0 3-106-16,-1 0-135 0,0 2-84 0,1 1-61 0,1 2-27 16,2 1-11-16</inkml:trace>
  <inkml:trace contextRef="#ctx0" brushRef="#br0" timeOffset="269820.2867">8672 9121 397 0,'0'0'344'0,"0"0"-68"0,0 0-75 0,0 0-53 0,0 0-41 0,0 0-27 0,-1 2-19 16,-1-2-10-16,2 1-4 0,-1 1-1 0,-2 0 2 0,1 1 3 0,1-1 3 16,-4 3 4-16,2 0 7 0,-2-1 3 0,-2 2 5 0,-2 1 6 15,1 1 8-15,-5 0 5 0,1 0 5 0,-2 2 2 0,-4 2 0 0,-1-3-4 16,-3 4-5-16,-3 0-5 0,-2-1-8 0,-3 1-7 16,-2 2-8-16,-1 1-6 0,-3-1-5 0,-1-1-12 0,-5 1-11 0,2 2-23 15,-3 0-28-15,1 1-43 0,-1-2-51 0,2 3-106 0,2-2-132 0,1 1-91 16,3-1-67-16,3-1-36 0,2-1-18 0</inkml:trace>
  <inkml:trace contextRef="#ctx0" brushRef="#br0" timeOffset="270471.5064">9705 9000 286 0,'0'-3'494'0,"0"3"-39"0,0 0-64 0,0 0-72 0,0 0-54 0,0 0-42 15,0 0-33-15,0 0-27 0,0 0-21 0,0 0-17 0,0 0-19 16,0 0-19-16,-2 0-19 0,0 1-21 0,2 1-18 0,-1-2-15 0,-2 3-12 16,1-1-8-16,-1 0-4 0,2 1-1 0,-3 2 0 0,1-1 0 0,0 2 2 15,-2 0 1-15,2 2 2 0,-3 1 4 0,3-1 4 16,-2 1 6-16,2 1 3 0,-2-2 4 0,2 3 3 0,-2 0 1 0,3-1 0 16,-2 3 0-16,1-3 0 0,1 2 0 0,1 0-1 0,-1 0-1 0,2-2-3 15,2 0-4-15,-1 2-7 0,1-3-6 0,1 4-13 0,1-4-12 16,1 0-18-16,0 0-20 0,1-3-24 0,1 2-27 0,2 1-32 0,-1-6-34 15,2 4-46-15,0-2-50 0,2-1-76 0,0-1-90 0,2 0-48 16,-2-3-33-16</inkml:trace>
  <inkml:trace contextRef="#ctx0" brushRef="#br0" timeOffset="270780.3188">9749 8695 144 0,'-5'-7'513'0,"0"0"3"0,1 4-59 16,0 1-91-16,0 0-102 0,-1-1-110 0,4 3-59 0,-1 0-34 16,0 0-18-16,1 0-10 0,-1 3-10 0,2-1-6 0,-1 0-8 0,-1 1-8 15,2 2-6-15,-2-1-6 0,2 3 1 0,-1-2 0 0,-1 0 2 16,2 1 4-16,-1 0 2 0,1 0 0 0,0 0 4 0,0-1-1 0,0 0 2 16,0 0 4-16,1 2 2 0,-1-4 2 0,2 1 4 0,-1-1 3 15,-1-1 3-15,2 3 4 0,1-3 5 0,-1-2 5 0,-1 1 6 0,3-1 6 16,-1 0 5-16,0-1 5 0,3-1 5 0,-3 0 4 15,2-1 4-15,0-2 2 0,0 1 3 0,0-3 4 0,0 1 0 0,0-1-3 16,0-1-1-16,-2 1-5 0,-1-1-5 0,1 1-8 0,-3-1-6 16,0 0-9-16,0-1-10 0,0 2-12 0,-3 1-18 0,1-1-22 0,-1 4-26 15,-2-2-31-15,-1 3-36 0,-2 2-42 0,0 2-79 0,-1 1-97 16,-4 2-97-16,2 3-96 0,0 1-50 0,-2 3-26 0,-1 3-14 16</inkml:trace>
  <inkml:trace contextRef="#ctx0" brushRef="#br0" timeOffset="280720.5075">13023 8932 67 0,'0'-2'521'0,"0"0"2"0,0 2-73 0,0 0-111 0,0 0-81 0,0 0-61 16,0 0-39-16,0 0-28 0,0 0-18 0,0 0-14 0,-4 0-13 0,3 0-12 15,-1 2-11-15,-1-2-11 0,-2 1-10 0,-1 0-7 0,1 2-5 16,-3 0-2-16,0 0 0 0,-4 2 1 0,-3-1 2 0,0 2 1 0,-4-1 2 16,-3 3-1-16,-4 1 2 0,-2-2 1 0,-4 3 1 0,-3 0-1 15,-3 1-9-15,-2-1-16 0,-2 3-24 0,-6-1-28 0,0 2-42 0,-3-1-47 16,-2 2-95-16,-1 0-117 0,-2 0-89 0,-2 0-75 0,0 2-41 15,-1-1-23-15,-1-1-15 0</inkml:trace>
  <inkml:trace contextRef="#ctx0" brushRef="#br0" timeOffset="281753.6133">11652 8961 442 0,'0'-2'605'0,"0"-1"0"0,0 0-6 0,0 0-103 0,0 2-150 0,0-2-90 0,0 1-62 0,0 2-37 0,0 0-28 16,0 0-20-16,0 0-15 0,0 0-20 0,0 0-19 0,0 0-19 15,0 0-19-15,0 0-16 0,2 2-16 0,-1-2-8 0,-1 3-8 0,2-2-1 16,-1 2-2-16,-1 0 0 0,2 2 3 0,-2-1 3 0,2 2 3 16,-1 1 3-16,-1 0 4 0,2 2 7 0,0 2 4 0,-2-3 9 15,1 3 4-15,-1 1 6 0,2 0 2 0,-2 1 2 0,0 1 1 0,0 1 1 16,0-2-1-16,-2 3 1 0,2 0 0 0,-1 1 0 0,1-1 1 0,-4 0-1 16,3-1-1-16,-1 1 0 0,-1 1-2 0,0 0 0 15,-1-2-2-15,0-1 1 0,0 1-2 0,-2-1 0 0,0-2-1 0,1 0-2 16,-1 0-2-16,-1-2-4 0,1 0-3 0,-2-1-6 0,2 0-5 0,-2-3-9 15,-1 0-11-15,1-2-12 0,0 0-15 0,-3-2-17 0,1 1-20 16,-1-3-25-16,0 0-30 0,0-3-34 0,-2 1-37 0,-1-2-77 0,3-2-99 16,-3 0-74-16,1-2-64 0,1-4-32 0,-1 3-18 0</inkml:trace>
  <inkml:trace contextRef="#ctx0" brushRef="#br0" timeOffset="282063.5871">11516 8610 490 0,'0'-4'592'0,"0"4"5"0,0-3 4 0,2 3-109 0,-2 0-166 0,0 0-105 16,0 0-72-16,0 0-47 0,0 0-31 0,0 0-20 0,0 0-14 16,0 0-12-16,0 0-13 0,3 3-10 0,-2-3-10 0,1 2-7 15,-1 0-6-15,1 1-1 0,1-1-1 0,-1 3 2 0,0 0 2 0,-1 0 3 16,2-2 4-16,-1 2 4 0,0 1 3 0,-1-1 4 0,2-1 2 15,-1-1 2-15,2 2 1 0,-2-2 1 0,-1-1 1 0,1 1 3 0,1-1 3 16,-1 1 2-16,0-3 7 0,-1 2 6 0,1-2 7 0,-2 0 8 16,1 0 6-16,1-2 8 0,1 1 7 0,-1-1 6 0,-1-1 9 15,1-1 5-15,0 1 6 0,0-2 2 0,-2 0 1 0,2 0-3 16,-1 0-3-16,-1-1-9 0,2 1-9 0,-2 0-11 0,0 0-11 0,0 0-20 16,-2 0-26-16,2 1-39 0,-3 4-47 0,1-3-55 0,-2 3-63 0,1 0-111 15,-2 3-136-15,1 1-96 0,-3 1-75 0,1 2-37 0,-5 1-21 16,5 3-8-16</inkml:trace>
  <inkml:trace contextRef="#ctx0" brushRef="#br0" timeOffset="289925.3541">9474 10386 244 0,'0'-2'235'0,"0"-1"-26"0,2 2-20 0,-2 1-15 0,0-4-13 0,0 3-10 0,0 0-10 0,0 1-10 0,1-3-6 0,-1 3-6 16,0-2-7-16,0 2-8 0,0-1-5 0,0-1-5 0,2 2-9 15,-2 0-7-15,1-1-5 0,-1-1-4 0,0 2-4 0,0 0-2 0,0 0-3 16,0 0-4-16,0 0-4 0,0-1-3 0,0 1-4 0,0 0-3 16,0 0-2-16,2-2-2 0,-2 2 0 0,0 0-4 0,0 0-2 0,0 0-3 15,0 0-2-15,0 0-3 0,0 0-3 0,0 0-1 0,0 0-3 16,0 0-2-16,0 0-3 0,0 0 0 0,0 0-3 0,0 0-3 0,0 0 0 15,0 0 0-15,0 0-2 0,0 0 1 0,0 0-1 0,0 0 2 16,0 0 0-16,0 0 3 0,0 0 3 0,0 0 1 0,0 0 3 16,0 0 3-16,0 0 2 0,0 0 4 0,0 0 2 0,0 0 4 0,0 0 1 15,0 0 2-15,0 0 1 0,0 0 2 0,0 0 1 0,0 0 0 16,0 0 1-16,0 0-1 0,0 0 0 0,0 0 0 0,0 0 1 0,0 0-2 16,2 0 0-16,-2 0-1 0,1 0-1 0,-1 0 0 0,0 0-2 15,0-3 0-15,0 3 0 0,3-2-1 0,-3 2 0 0,0 0-3 16,0 0-1-16,0 0-1 0,0 0-1 0,0 0-2 0,0 0-2 0,0 0 0 15,0 0-2-15,0 0-1 0,0 0-1 0,0 0-1 0,0 0-1 16,0 0-3-16,0 0-1 0,0 0 0 0,0 0-2 0,0 0-1 0,0 0-2 16,0 0-2-16,0 0-1 0,0 0-3 0,0 0-4 0,0 0-2 15,0 2-4-15,0 1-2 0,0-3-4 0,0 0-3 0,-3 3-1 16,3-1-1-16,0-1 0 0,-1 2 1 0,-1 0 2 0,2 1 2 0,0 0 0 16,-2 0 2-16,2 2 1 0,-1 2 4 0,-1-3 4 0,2 3 3 0,-1-1 3 15,-1 3 3-15,0-1 1 0,-1 0 2 0,2 1-1 16,-1-1 1-16,0 0-1 0,-1 3-1 0,1-1 1 0,-2-1-1 0,3-1-1 15,-1 1 1-15,0 1 0 0,-1-2-2 0,2 0-1 0,-1 1 1 16,2 0-1-16,-2 0 1 0,2-1-2 0,-1-2 0 0,-1 3 0 0,2-3 1 16,0 1-1-16,0-1 0 0,0 0 0 0,0 0 1 0,0 1-1 15,0-3 0-15,2 1 1 0,-1-1 1 0,-1 1-1 0,2-2 2 0,0 1-1 16,-1-1 2-16,2 0 1 0,-1 0-1 0,0-1 1 0,-1 1 1 16,3 1 0-16,0-2 1 0,-1 2 0 0,0-2 0 0,0-1 0 15,-1 2 0-15,1-1 0 0,0-1 0 0,1 1 1 0,0-1 0 0,1-1-1 16,-2 2 0-16,2 0 0 0,0-1 0 0,-1-1 0 0,1 2 1 15,1-1-1-15,-1 1-1 0,1-2 1 0,1 1 0 0,-1-1 0 0,3 2 0 16,-2-1-1-16,1-1 0 0,1 1 0 0,-1 0 0 0,2 0-2 16,-1 1 0-16,4-1 0 0,-2-2-1 0,3 4 1 0,-1-3-1 15,2 1 1-15,1 1-1 0,0-1-2 0,0-1-1 0,4 0-1 0,-2-1-2 16,2 3 0-16,2-3-2 0,0 0-2 0,-1 3-2 0,3-2 2 16,1-1 0-16,0 0 1 0,0 1-1 0,1-1 1 0,1 2-1 0,0-2 1 15,3 0-1-15,-2 2 1 0,2-1-2 0,0-1 2 0,2 2 0 16,-2-2 2-16,3 0 2 0,1 2-1 0,-1 1-1 0,3-3-3 0,-1 0 1 15,-1 2-1-15,3-1 0 0,-2 2-1 0,1-1-1 0,0-1 0 16,1 1 2-16,-3 1-2 0,1 0 0 0,-1 0-1 0,0 0-1 16,-2 0 0-16,0 0 0 0,-1 0 0 0,-1-1 0 0,0 2-1 0,-1-1 1 15,-1 1 0-15,-1-1-1 0,1 0 0 0,-1 0 0 0,-2-2 1 16,2 2 0-16,-3 1-1 0,0-1 0 0,1 0 1 0,-1-1 2 0,-1 3 1 16,0-5 2-16,0 3 0 0,-1-1 2 0,0-1 2 0,-1 2 2 15,0-1 1-15,-1-2 1 0,-1 1 1 0,2 1 0 0,-3-2 2 0,2 1 2 16,-3 1 1-16,-1-2-1 0,3 1-1 0,-3 1-1 0,1-2 0 15,-1 0-1-15,-2 0 0 0,2 0 0 0,-3 0-1 0,-1 0 1 16,4 0-1-16,-5 0 1 0,3 0 0 0,-3 0-2 0,3 0 1 0,-2 0-1 16,-1 0 1-16,0-2-1 0,0 2 1 0,-1-1-1 0,0 1 1 15,-2 0 0-15,2 0 0 0,-1 0 0 0,-1-2 0 0,0 1-1 16,0 1 1-16,1-2-2 0,-1 1 1 0,-1 1-1 0,-1-2 0 0,0 2 1 16,1-1-1-16,-3-1-1 0,0 2 1 0,0 0-1 0,0 0 0 0,-1 0 0 15,-2 0 1-15,1 0-1 0,1 0 1 0,-3 0 1 0,0 0 0 16,0 0 1-16,0 0 0 0,0 0 2 0,0 0 0 0,0 0 1 0,0 0 0 15,0 0-1-15,0 0 2 0,0 0 0 0,0 0 2 0,0 0 0 16,0 0 0-16,0 0 1 0,0 0 2 0,0 0-1 0,0 0 3 16,0 0 1-16,0 0 2 0,0 0 4 0,0-1 0 0,0-1 1 15,0 1-3-15,0-1 0 0,0 2-2 0,0-5-2 0,0 3-1 0,0-1 1 16,0 0-1-16,1-1-2 0,-1 0-2 0,2-2-2 0,-2 1-3 16,2 1-5-16,-1-1-1 0,-1 0 1 0,0-1 1 0,2 0 1 0,-1 0 3 15,-1-2 3-15,0 2 1 0,0-1 3 0,2 0 0 0,-2-1 1 16,0-1-1-16,0 2-2 0,2 0 0 0,-2-2 1 0,1 0-1 15,-1 0 0-15,0 2 0 0,0-3-2 0,0 0-1 0,0 0-2 0,0 1-3 16,0 0-2-16,0 0-2 0,0 0 0 0,0 0 1 0,0-1 1 0,0 3 1 16,0-3 1-16,0 2 2 0,0-1 2 0,0 1 1 0,0 1 1 15,0-2 0-15,0 2 1 0,0 1 3 0,0-2 2 0,0 2 1 16,0-1 2-16,0 2 1 0,0 1 0 0,0-1 0 0,2 1 1 16,-2 1-3-16,0-1-1 0,1 2-3 0,-1-1 0 0,0 1-3 0,2-1-1 15,-2 2-3-15,0-1-4 0,0 2-2 0,0 0-3 0,0 0-2 16,0 0-3-16,0 0-2 0,0 0-1 0,0 0-2 0,0 0 0 0,0 0 0 15,0 0-2-15,0 0 1 0,0 0-1 0,0 0 2 0,0 0-1 16,0 0 2-16,0 0 0 0,0 0-1 0,0 0-1 0,0 0-3 0,0 0-4 16,0 0-5-16,0 0-4 0,0 0-6 0,0 0-4 0,0 0-7 15,0 0-8-15,0 0-8 0,0 0-9 0,0 0-11 0,0 0-13 0,0 0-16 16,0 0-19-16,0 0-26 0,0 0-26 0,0 0-34 0,0 0-37 16,0 0-53-16,0 0-62 0,0 0-80 0,0 0-88 0,0 0-48 15,0 0-27-15,0 0-6 0</inkml:trace>
  <inkml:trace contextRef="#ctx0" brushRef="#br0" timeOffset="297837.112">6292 8993 6 0,'0'0'135'0,"0"-3"-11"0,0 1-4 0,0 0 0 0,0 2 1 0,0-1 4 0,0 1 2 15,0 0 0-15,0 0-1 0,0-4-2 0,0 4-4 0,0 0-4 16,0 0-7-16,0 0-7 0,0 0-4 0,0 0-2 0,0 0-1 0,0 0-1 15,0 0-5-15,0 0-4 0,0-3-9 0,0 3-6 0,0 0-7 16,0 0-7-16,0 0-5 0,0 0-5 0,0 0-3 0,0 0-3 16,0 0-4-16,0 0-6 0,0 0-6 0,0 0-9 0,0 0-10 15,0 0-8-15,-1 0-8 0,-1 0-6 0,2 3-5 0,-2-3-3 0,1 0-2 16,-1 0-2-16,1 4 1 0,-1-3-1 0,0 3 1 0,-1 0 2 16,2-1 1-16,-3 3 4 0,0-2 4 0,1 2 6 0,1 0 5 0,-1 0 6 15,0 0 4-15,1 2 0 0,-1-3 3 0,1 4 0 0,1-4 0 16,-1 2 1-16,2 0 0 0,-2 1 0 0,2-3 0 0,0 1-1 0,0-1-1 15,0 0-1-15,0 0-3 0,2-2-3 0,-2 2-2 0,2-3-2 16,-1 1 0-16,-1-1-2 0,2 0-1 0,1-1-1 0,-1-1-3 16,-1 0-5-16,4-1-2 0,-3 1-1 0,1-4 0 0,3 1-1 0,-3 1 3 15,2-1 4-15,-2-2 6 0,2 0 6 0,-2 0 3 0,2-3 3 16,-1 2 1-16,1-1 2 0,-2-3 3 0,1 3 5 0,-3 0 4 16,1-1 2-16,-1 1 4 0,1-1 3 0,-2 1-2 0,0-1-5 0,0 2-5 15,0 1-6-15,-2-2-7 0,1 2-11 0,1 1-17 0,-2-1-21 0,1 5-27 16,-1-3-32-16,0 1-43 0,2 2-52 0,0 0-82 0,0 0-99 15,-1 2-61-15,-2 1-44 0</inkml:trace>
  <inkml:trace contextRef="#ctx0" brushRef="#br0" timeOffset="298360.0314">7438 9152 410 0,'0'-2'505'0,"0"-1"-25"0,-2 1-62 0,1 1-79 0,1 1-66 0,0 0-58 0,0 0-34 16,0 0-22-16,0 0-20 0,0 0-16 0,0 0-21 0,0 0-19 16,0 0-18-16,0 0-22 0,0 0-17 0,0 0-17 0,0 0-12 15,0 0-11-15,0 3-5 0,0-2-3 0,1 3-2 0,1-1-1 16,-2-1 2-16,2 4 0 0,-1-1 4 0,-1 1 3 0,2 0 1 0,-2 0-3 15,2 4-8-15,-2 0-12 0,0-1-27 0,0 3-32 0,0-1-58 16,0 1-65-16,0-1-98 0,0 2-112 0,0 1-64 0,0 1-42 16,1-3-23-16</inkml:trace>
  <inkml:trace contextRef="#ctx0" brushRef="#br0" timeOffset="298969.2853">8693 9186 420 0,'2'-2'492'0,"1"1"-57"0,-2-1-85 0,2-1-105 0,2 3-113 0,-2-2-66 0,2 2-41 0,-1 0-21 15,0 0-12-15,2 0-4 0,-1 2 0 0,0 0 0 0,1-1-2 16,-1 2-3-16,0-1-3 0,2 3-1 0,-3-2-3 0,-1 2 0 15,2 2 2-15,-2-3 1 0,-1 1 1 0,-1 2 6 0,-1-1 6 0,0-2 7 16,0 2 8-16,-1 0 8 0,-1 0 10 0,-1 0 9 0,0-1 10 16,-1 0 10-16,-1 2 9 0,0-2 8 0,0-2 6 0,-2 2 5 0,1-1 4 15,-1 1-2-15,0 0-2 0,2-2-3 0,0 0-4 0,2-1-5 16,-2 2-6-16,2-3-6 0,1 2-7 0,-1-3-6 0,3 2-5 16,0-2-5-16,0 0-6 0,0 0-5 0,0 1-6 0,3-1-8 0,1 0-8 0,0 0-11 15,1 0-11-15,0 0-19 0,4 0-22 0,1-1-28 0,4-1-27 16,0 2-39-16,2-3-47 0,3 2-77 0,1-1-93 0,1-1-68 15,1 2-53-15,2 0-25 0</inkml:trace>
  <inkml:trace contextRef="#ctx0" brushRef="#br0" timeOffset="299520.3493">9803 9186 182 0,'1'-5'516'0,"1"0"10"0,1 0-66 0,-1 0-101 0,1 2-92 0,0-2-84 0,1 2-54 0,-2 0-36 0,1-2-18 0,0 2-14 15,1-1-5-15,-1 2-8 0,2-1-8 0,-2-1-8 0,2 4-11 16,-1-3-9-16,1 1-11 0,0 0-10 0,-2 1-5 0,0 1-3 16,0-2-2-16,-1 0-1 0,1 2-3 0,-1 0 1 0,-1 0-2 0,-1 0 0 15,3 2 0-15,-3 0 0 0,2-2 0 0,-1 1-2 0,-1 1 1 16,0 0 1-16,0 1 2 0,0-3 2 0,0 4 2 0,0-1 2 0,-1 2 3 15,-1-1 4-15,2 1 4 0,-3-1 4 0,3 0 2 0,-1 2 2 16,-1 0 3-16,-1 0 2 0,1 0 1 0,2-1 1 0,-1 0 0 16,-1 2 0-16,2-2 1 0,-1 2 1 0,-1-2-2 0,2-1 0 0,0 2-2 15,0-2-3-15,2 1-1 0,-1-1-2 0,-1-1-3 0,3 2-1 16,-1-3-2-16,0 3-1 0,1-2-2 0,1-1 0 0,-1 2-1 0,-1-1-1 16,3 0-1-16,-2 0-2 0,2 1 0 0,0-1 1 0,-2-3 1 15,1 4 1-15,-1-1-1 0,1-1 0 0,-1 1 0 0,0 1 1 0,-1-1-1 16,-1 0-1-16,2-1 1 0,-3-1 1 0,2 0 0 0,-2 2 0 15,2-1 1-15,-2-1 2 0,0 2-1 0,0-1 0 0,-2-1 3 16,2 1 5-16,-2-2-1 0,-1 3-2 0,0-2-9 0,0 0-10 0,-2 1-22 16,0 1-24-16,-1-3-43 0,0 2-51 0,-1-1-86 0,1-1-101 15,1 2-65-15,-2-2-45 0,0 0-26 0</inkml:trace>
  <inkml:trace contextRef="#ctx0" brushRef="#br0" timeOffset="300288.0037">11807 9168 162 0,'-2'-3'535'0,"2"1"10"0,0-1-61 0,0 1-91 0,0 2-73 0,0 0-66 0,0 0-49 16,0 0-42-16,0 0-26 0,0 0-20 0,0 0-15 0,0 0-12 0,0 0-14 15,0 0-16-15,0 0-15 0,0 0-15 0,0 0-16 0,0 0-13 16,0 0-11-16,0 0-9 0,0 0-6 0,0 2-3 0,-1 0 0 15,-1-1 0-15,2 2 0 0,-1 0 2 0,1-1 2 0,0 2 3 0,-2-1 4 16,0 3 4-16,2-1 4 0,0 0 4 0,0 0 5 0,0 2 2 16,0 0 2-16,0-2-2 0,0 4-4 0,0-4-6 0,0 3-7 15,0-2-7-15,0-1-7 0,0 0-7 0,0 0-8 0,2 0-8 0,0-2-5 16,-2 1-6-16,1-1-6 0,1-1-4 0,-1 1-6 0,3-3-4 0,0 0-2 16,1 0 2-16,0 0 4 0,1-3 5 0,2 1 6 15,0-1 6-15,0-1 4 0,4-1 7 0,-2 0 4 0,1-1 9 0,-2 2 11 16,3-2 13-16,-2 0 12 0,0 0 15 0,0 0 13 0,0 1 12 0,-2 0 13 15,-1 0 9-15,-1 1 8 0,-1 1 5 0,-1-1 5 0,0 3 3 16,-1-1-2-16,-1 0-4 0,-1 2-12 0,-1 0-13 0,0 0-9 16,0 0-11-16,0 0-7 0,0 2-9 0,0 1-8 0,0 1-7 0,-1-1-5 15,-1 4-3-15,0 0-5 0,-1 1-9 0,0 2-16 0,-3 1-22 16,3-1-28-16,-2 4-35 0,3-2-89 0,-3 3-122 0,2 1-76 0,-2-1-60 16,1 2-29-16,1-2-18 0</inkml:trace>
  <inkml:trace contextRef="#ctx0" brushRef="#br0" timeOffset="301345.9325">9646 9328 122 0,'0'0'186'0,"2"-2"-24"0,-1 2-22 0,-1 0-19 0,0-1-20 0,2 0-13 0,-2 1-11 0,2-2-11 0,-1 1-15 0,-1 1-11 16,3 0-13-16,-1 0-14 0,0-2-15 0,-1 2-20 0,2 0-22 0,-3 0-23 15,0 0-22-15,2 0-21 0,2 0-20 0,1 2-41 0,0-2-52 16,-2 1-45-16</inkml:trace>
  <inkml:trace contextRef="#ctx0" brushRef="#br0" timeOffset="309786.1753">5908 11272 263 0,'1'-3'428'0,"-1"-1"-53"0,2-1-64 0,0 0-70 0,-1 1-44 0,1 0-31 0,1 0-18 0,-1 0-7 0,-1 0-3 0,1-1 3 16,1 1 1-16,0 1-2 0,-1-1-1 0,2 0-3 0,-1 1-6 0,-1-1-5 15,0 1-2-15,-1-2-3 0,1 2-4 0,1 0-4 0,-1 0-2 16,-1 0-7-16,-1 2-6 0,2-1-9 0,-2 2-7 0,0 0-8 0,0 0-8 15,0 0-10-15,0 0-11 0,0 0-14 0,0 0-11 0,0 0-12 16,0 0-14-16,0 0-12 0,-2 0-7 0,2 0-5 0,-1 3-4 16,-1 0-2-16,-1 0-2 0,1 1-2 0,-1 3 2 0,1 0 3 0,-1 0 3 15,-3 0 5-15,3 3 5 0,-2 1 8 0,2-1 6 0,-2 2 6 16,0-1 7-16,1 1 1 0,-1 0 2 0,0-1 2 0,2 2 1 16,-2-3 2-16,2 0-2 0,0 1 0 0,1-3-1 0,1-2-1 0,-1 4-2 15,2-4 0-15,-1 1 0 0,1-3-2 0,0 1 1 0,0-3-1 16,1 1 0-16,-1-3-1 0,2 2 0 0,-1-1 1 0,1-1-1 0,1 0 0 15,2 0 0-15,-2-1-1 0,2-1 0 0,3 2-1 0,0-3-2 0,0 1-1 16,1-2-3-16,2 1 1 0,0-2-3 0,-1 2-3 0,2-1-3 16,0 1-3-16,0 0-1 0,-1-1-1 0,0 4-1 0,2-3-1 15,-2 3-3-15,0 0 1 0,2 0-2 0,-2 0-2 0,1 0 0 16,-2 3-1-16,1 1 1 0,-2-1 2 0,1 3 0 0,-2 2 0 0,1 0 3 16,-1 0 1-16,-2 2 2 0,1 1 2 0,-1 3 2 0,-1-1 4 15,-2 2 2-15,-2 0 2 0,1 2 2 0,-4-2 5 0,1 5 3 0,-2-1 1 16,-2-1 3-16,-1 0 1 0,-1-1 1 0,1 3 2 0,-2-5-1 15,-3 2 1-15,0-1 2 0,0-1 0 0,0 0 2 0,1-3 2 0,-4 0 2 16,3-1 1-16,0-3 1 0,0 1 3 0,-2-2-4 0,1-1-3 16,2-1-10-16,-1-3-13 0,-1 0-21 0,2-2-25 0,-1-2-30 15,2-3-33-15,1 0-50 0,0-2-56 0,1-5-91 0,1 1-106 0,3-1-76 16,0-2-57-16,1-2-31 0,1-4-14 0</inkml:trace>
  <inkml:trace contextRef="#ctx0" brushRef="#br0" timeOffset="309945.5657">5998 11193 108 0,'-2'-2'616'0,"2"2"15"0,0 0 9 0,0 0 7 0,0 0-100 0,0 0-152 0,0-3-100 0,0 3-76 0,2 0-47 0,-2-1-31 0,1-1-24 0,1 2-21 0,1 0-21 0,2-5-25 0,0 5-25 0,3-2-26 16,1-1-26-16,2 1-28 0,1 0-28 0,3-1-31 0,1-1-33 0,1 1-37 15,2 0-41-15,2 0-45 0,1-1-82 0,3 1-101 0,-1 3-73 16,-2-2-56-16,2 0-27 0,0 2-9 0</inkml:trace>
  <inkml:trace contextRef="#ctx0" brushRef="#br0" timeOffset="310174.1894">6532 11618 372 0,'-1'4'660'15,"1"-1"7"-15,0 0 8 0,0-1 3 0,0 3-1 0,0-5-142 0,0 2-214 16,1-1-129-16,1 2-82 0,-2-1-44 0,2-1-22 0,-1 1-10 16,-1 0-4-16,2 2-5 0,-2-1-7 0,2 1-9 0,0 1-10 0,-2 2-8 15,0 1-6-15,0 1-8 0,-2 0-9 0,0 4-11 0,-1-2-12 16,-2 4-22-16,0 0-24 0,-1 2-34 0,-2 0-38 0,-3 1-55 16,3 0-64-16,-5 0-103 0,4 3-123 0,-1-4-73 0,-2 1-47 0,2 1-18 15,0-3-1-15</inkml:trace>
  <inkml:trace contextRef="#ctx0" brushRef="#br0" timeOffset="310736.7369">7213 11340 232 0,'0'-5'625'0,"0"-2"7"16,0 1 8-16,2-1 9 0,-2 3-114 0,2-2-176 0,-1 2-119 15,2-1-89-15,2 1-54 0,-1 1-34 0,0-2-19 0,5 2-11 16,-1-1-9-16,1 0-9 0,0 2-13 0,2 0-14 0,0-1-14 15,3 3-14-15,-3-1-6 0,2 1-4 0,-2 0-2 0,0 1 1 0,0 1 3 16,0 1 2-16,-3-1 1 0,0 3 2 0,0 0 2 0,-2 1 4 16,-1-1 4-16,-2 2 2 0,2 0 4 0,-5 3 4 0,0-3 3 15,0 3 7-15,-3 1 4 0,1-1 4 0,-3 1 5 0,2 1 4 0,-2 2 1 16,-2-2 3-16,-1-1 1 0,1 1 1 0,-1-1 1 0,2 1-1 16,-2-2-1-16,2 1-1 0,1-3-2 0,0 2-1 0,2-3-1 0,-3 1 0 15,3-4-1-15,1 1 0 0,1 1 2 0,-1-3-1 0,2 0 2 16,2 0 1-16,-1-2-2 0,4 2-2 0,-1-3-4 0,3 2-4 0,-1-1-4 15,4-1-4-15,1 0-4 0,0 0-4 0,2 0 0 0,1-1-1 0,2-1-2 16,-1 2-2-16,0 0-2 0,2 0-4 0,0 2 2 16,-4-1 2-16,3 1 3 0,-3-1 3 0,-2 3 4 0,3 0 4 0,-3 0 4 15,-3 0 6-15,1 3 0 0,-1 0 3 0,0 1 4 0,-3-1 4 0,-1 1 4 16,-2 1 5-16,0 1 4 0,-4 1 5 0,0 2 3 0,-4-2 4 16,0 1 4-16,-2 0 3 0,-2 1 2 0,-2 0-1 0,1 1 1 15,-5-3-1-15,3 2 1 0,-2-2-3 0,0 0-1 0,0 1-2 0,0-2-2 16,1-1-6-16,0-2-13 0,3-1-16 0,-3 0-24 0,2-1-29 15,3-2-44-15,1-1-50 0,0-2-89 0,2-1-110 0,1-2-90 0,2-1-83 16,2-2-46-16,2-2-27 0,2-1-14 0</inkml:trace>
  <inkml:trace contextRef="#ctx0" brushRef="#br0" timeOffset="310891.705">7825 11571 483 0,'5'6'599'0,"-2"0"8"0,0 0 10 0,1 3-91 0,-3-2-139 0,1 3-103 0,0 3-86 0,-2-3-46 0,0 4-24 0,-2 1-12 0,2-1-7 16,-2 3-9-16,-1 1-10 0,-2-1-19 0,2 1-22 0,-2 2-25 16,0-1-30-16,-4 0-37 0,3 2-44 0,1-1-57 0,0-1-66 0,0 1-117 15,-2-3-143-15,2 2-83 0,0-2-54 0,0-3-28 0,2 0-18 16,0-1-5-16</inkml:trace>
  <inkml:trace contextRef="#ctx0" brushRef="#br0" timeOffset="311462.631">8600 11348 102 0,'-2'-2'497'15,"2"-1"3"-15,-1 1-80 0,1-1-118 0,0 3-85 0,0 0-64 16,0 0-35-16,1-1-21 0,-1-1-12 0,2 2-5 0,1 0-4 16,1 0-5-16,1-3-7 0,0 1-9 0,0 2-10 0,1 0-11 0,1-2-9 15,2 2-7-15,-1-2-4 0,3 1-2 0,-2 1 0 0,1-2-1 16,0 2-1-16,0 0 0 0,0 0-1 0,-2 2-2 0,3-2-3 15,-3 3-5-15,0-1-2 0,0 0-3 0,-1 1-1 0,0 0 1 0,-1 2-3 16,-1-1 0-16,-2 1-1 0,3 1 2 0,-4 0 0 0,1-1 1 16,0 2 1-16,-3 3 3 0,0-3 2 0,0 3 2 0,-3 0 4 0,0-1 1 15,-1 2 4-15,0-1 3 0,-2 1 0 0,1 0 3 0,0 2 1 16,0-3 2-16,-2 0-1 0,1 1 1 0,-1 0-1 0,2-2 0 0,0 1-1 16,2-2 0-16,-3 0-1 0,3 0-1 0,2 0 0 0,-1-1 0 15,0-1-2-15,2 0 0 0,2 0-7 0,0-1-6 0,1-1-8 0,0 2-6 16,4-3-9-16,0 1-7 0,4 0-7 0,0 0-8 0,0 0-5 15,2-1-4-15,3-1-3 0,-2 1-3 0,3 0 1 0,-1 0-2 0,1-1 6 16,2 0 6-16,-3 2 9 0,0 0 7 0,-2-1 11 0,0 2 9 16,-1-2 9-16,-2 1 10 0,0 1 6 0,-1-1 7 0,-2 2 7 15,-1 1 5-15,-2-3 7 0,0 2 3 0,0 1 5 0,-4-2 5 0,1 1 4 16,-2 1 6-16,-2-1 4 0,1 2 3 0,-4-2 0 0,0 2 1 16,-1 0-3-16,-3 0-3 0,-1-2-3 0,0 1-5 0,-2-1-4 15,2 1-4-15,-4 0-4 0,3-3-7 0,-2 1-18 0,-1 1-24 0,3-3-30 16,-3 0-35-16,4 1-50 0,2-3-59 0,-2 1-94 0,2-2-108 15,0-2-78-15,3 1-62 0,0-3-33 0,3 1-18 0</inkml:trace>
  <inkml:trace contextRef="#ctx0" brushRef="#br0" timeOffset="311636.3063">9322 11748 499 0,'5'3'624'0,"-2"2"8"0,-1 0 8 0,2 2-22 0,-4-3-35 0,2 2-136 0,-2 1-187 15,0-1-102-15,-2 1-59 0,2 1-24 0,-1 2-10 0,-2 0-2 0,0 3 0 16,-1-2-11-16,0 2-19 0,-1 1-33 0,0 0-41 0,-1 1-62 16,0 2-70-16,1 2-131 0,-2-3-159 0,-1-1-93 0,-1 5-59 0,1-3-34 15,0-4-21-15,0 3-13 0</inkml:trace>
  <inkml:trace contextRef="#ctx0" brushRef="#br0" timeOffset="312769.9549">10174 11442 47 0,'4'-11'584'0,"0"1"14"0,-1-1 15 0,0 4-66 0,0-3-109 0,-1 5-92 0,-2-3-83 0,2 1-53 0,-1 3-42 0,-1 2-25 0,0-1-19 16,0 0-20-16,0 1-25 0,0 2-20 0,0 0-24 0,-1-1-19 0,1 1-20 16,-2 0-13-16,0 1-11 0,-1 1-6 0,-3 1-3 0,2 2-1 15,-3-1 1-15,-1 4 1 0,0 1 3 0,-3 1 4 0,0 2 4 16,-3-1 8-16,1 3 8 0,2 0 5 0,-3 0 3 0,1 1 3 0,-1-1 1 16,3 0 2-16,-3-1-2 0,4-1 1 0,2 1-2 0,0-4-1 15,-1 2 0-15,3-4 0 0,1 1-1 0,0 0 1 0,3-2-1 0,-1-3 0 16,3 0 2-16,-2 2 0 0,2-2 2 0,2 1 3 0,0-3 2 15,1 3 2-15,0-4 2 0,4 3 0 0,1-2 2 0,2 2-3 0,0-3-3 16,1 1-8-16,5 1-9 0,-2-2-11 0,4 2-11 0,2-2-18 16,-1 0-20-16,3 0-23 0,-1 0-26 0,1 0-30 0,0 0-33 15,0 0-41-15,2 0-44 0,-2 0-73 0,0 3-88 0,0-1-58 0,-3-2-41 16,2 0-20-16,-4 0-8 0</inkml:trace>
  <inkml:trace contextRef="#ctx0" brushRef="#br0" timeOffset="313035.3215">10251 11410 131 0,'-7'-13'619'0,"2"2"19"0,0 1 21 15,0 1-36-15,2 1-64 0,0 1-103 0,1-1-122 0,1 2-71 0,-1 3-44 16,2-2-28-16,-1 1-18 0,1 1-18 0,0 2-16 0,0 1-22 16,0 0-24-16,0 0-22 0,0 0-23 0,1 1-16 0,1 2-15 0,-1 1-10 15,1 1-7-15,1 1-4 0,0 3 0 0,-1 0 0 0,1 3 2 16,-1 2 3-16,1 1 4 0,-1 1 4 0,-1 1 5 0,-1 1 4 15,0 2 1-15,0 0-1 0,0 1 0 0,-1 0-1 0,-1 4 0 0,-1-2-1 16,-2 1-1-16,2 1-12 0,-2 1-17 0,0 1-18 0,-1 0-23 16,0 0-25-16,1 0-28 0,0 0-37 0,0-2-40 0,1 2-50 15,-1-1-55-15,4-4-114 0,-1 5-143 0,2-7-84 0,0 1-54 0,0 0-18 16,3-3 0-16,0-1 10 0</inkml:trace>
  <inkml:trace contextRef="#ctx0" brushRef="#br0" timeOffset="313245.0481">10558 11968 172 0,'0'-6'750'0,"0"0"12"0,0 2 8 0,0-1 11 0,0 2 1 16,0-1-6-16,0 1-156 0,0 1-233 0,0 2-139 0,0 0-93 15,0 0-53-15,0 0-32 0,0 0-17 0,0 0-10 0,0 0-13 0,2 2-14 16,-1-1-19-16,-1 4-18 0,0-1-25 0,0 2-25 0,0 2-25 15,0 1-23-15,0 0-24 0,0 1-23 0,0 2-32 0,-3 0-35 16,2 2-52-16,-1-2-60 0,0 0-116 0,-1 5-143 0,0-5-76 16,2 2-40-16,-1-2-9 0,1 2 6 0,1-4 15 0</inkml:trace>
  <inkml:trace contextRef="#ctx0" brushRef="#br0" timeOffset="313901.6552">11410 11693 415 0,'3'0'636'0,"-1"0"12"0,0-3 7 15,-1 2 6-15,-1 1-120 0,2-1-185 0,-2 1-113 0,0 0-75 0,0 0-47 16,0 0-29-16,0 0-22 0,0 0-14 0,0 0-16 0,0 0-14 16,0 0-14-16,-2 1-14 0,2 0-10 0,-3 2-11 0,1 1-5 0,-4-1-3 15,1 2-3-15,-1 2 1 0,1 0 3 0,-3 1 2 0,2 1 5 16,-2 1 6-16,-3 0 5 0,3 2 4 0,0 0 2 0,-1 2 3 15,3-2 0-15,-3 2-1 0,3-1 1 0,0 1-2 0,1-1-2 16,2 0-7-16,0 1-6 0,1-3-9 0,1 2-9 0,1-1-8 0,1 0-9 16,1-1-8-16,1-1-9 0,2-1-7 0,2-1-8 0,0 0-11 15,1-1-9-15,3-2-9 0,2-1-1 0,-4-1 1 0,5-2 7 0,-1 1 9 16,2-2 12-16,-2-2 15 0,0-1 16 0,0 1 14 0,-2-1 15 16,1-4 13-16,-4 1 19 0,0-1 16 0,0 0 19 0,-2 0 21 0,-1 0 13 15,-2-1 11-15,-1-1 7 0,-2-1 5 0,-2 1 2 0,-1-2-1 16,-2 1-3-16,-1-1-5 0,-2 0-3 0,0 0-5 0,-4-1-6 15,2 1-4-15,-1-2-8 0,-3 1-7 0,1 0-4 0,1 1-5 0,-1-2-3 16,2 0-2-16,-3 2-4 0,3-1-2 0,1 0-2 0,-1-2-2 16,3 3-4-16,0-1-7 0,2-2-11 0,1 2-13 0,1-2-9 0,2 1-12 15,0-1-12-15,2 1-13 0,2-2-11 0,1 1-8 0,2-1-11 0,2 1-8 16,0-1-5-16,1 1-6 0,2 0 0 0,0 0 2 0,2 3 3 16,1-1 9-16,-3 1 7 0,1 2 10 0,0 0 8 0,0 2 10 15,-1-1 8-15,-1 4 9 0,-1-1 6 0,-1 2 8 0,-1 2 4 16,-1-1 5-16,2 2 6 0,-2 3 4 0,-2-1 4 0,2 2 1 0,-1 2 3 15,-1 0 3-15,0 3 2 0,0 0 3 0,-2 4 1 0,1-1 1 16,-2 4 0-16,0 0 2 0,-2 2 1 0,1 3 2 0,-4 0 1 0,2 2-1 16,-2 0-8-16,0 3-15 0,-3 1-29 0,-1 0-36 0,1 0-51 15,0-1-59-15,-1 3-107 0,-1-3-129 0,-1-1-74 0,3 2-47 16,-1-4-26-16,4 0-15 0</inkml:trace>
  <inkml:trace contextRef="#ctx0" brushRef="#br0" timeOffset="314097.2475">11865 11911 526 0,'0'0'657'0,"-1"0"-8"0,-1 2-6 0,2-1-11 0,-1 1-12 0,-1 0-152 0,2 2-222 0,-3-1-127 0,0 2-76 15,1 2-38-15,-1 0-19 0,0 1-12 0,-2 2-9 0,2 1-13 16,-2-1-15-16,0 4-23 0,-1 1-28 0,2 0-38 0,-3-1-43 15,2 1-79-15,1 1-100 0,-1-1-90 0,0 0-87 0,2-3-45 0,0 0-27 16,1 1-6-16</inkml:trace>
  <inkml:trace contextRef="#ctx0" brushRef="#br0" timeOffset="314535.6112">12592 11523 144 0,'-1'-12'634'0,"-1"-2"10"0,-1 2 9 16,1 2 10-16,0 0-89 0,0 1-138 0,1 1-124 0,-1 5-120 16,2-3-68-16,-2 3-45 0,2 0-23 0,-1 1-13 0,-1 1-6 0,1 2-4 15,-3 1-6-15,-1 2-10 0,1 1-11 0,-4 1-11 0,2 7-5 16,-2-1-3-16,-2 3 0 0,-4 2 3 0,3 1 6 0,-2 5 6 15,-1 0 5-15,-2 1 4 0,2 1 1 0,0 4 1 0,1-3-4 0,0 6-4 16,-1-4-6-16,3 0-9 0,0 2-8 0,2-3-8 0,1 1-7 16,0-3-10-16,2-1-9 0,3-1-8 0,-1-1-8 0,3-3-9 15,1-2-7-15,1 3-7 0,3-6-8 0,-1-3-10 0,3-1-6 0,0-1-5 16,2-1-2-16,2-5 3 0,0 1 5 0,3-4 7 0,0 0 9 16,0-4 10-16,-1 1 11 0,4-5 13 0,-2 1 14 0,0-3 18 0,1 0 19 15,-3-2 25-15,-1 0 26 0,-1-4 29 0,2 5 23 0,-4-3 23 0,-3 1 14 16,0 0 11-16,1 2 10 0,-3-2 5 0,-3 4 2 0,0 0-2 15,0 0-4-15,-3 1-9 0,1 0-8 0,-3 3-13 0,0-2-14 0,-2 3-19 16,2 1-16-16,-3 1-17 0,-1 1-14 0,0 1-11 0,-1 3-11 16,-1 0-11-16,-2 4-15 0,1-2-18 0,2 4-23 0,-2 2-24 15,-1 1-32-15,2 1-35 0,0 2-43 0,0 2-44 0,1 1-83 0,2-2-98 16,-1 2-89-16,4 2-83 0,2-3-43 0,1 0-23 0,2-3-5 16</inkml:trace>
  <inkml:trace contextRef="#ctx0" brushRef="#br0" timeOffset="314719.1174">12829 11964 562 0,'5'-5'651'0,"-1"2"-1"0,-3 0-5 0,2 2-41 16,-1-3-61-16,-2 4-137 0,0 0-173 0,0 0-103 0,0 0-69 0,0 4-36 16,0-1-21-16,-2 1-8 0,-1 2-4 0,0 2-6 0,-2 0-7 0,0 4-17 15,-2 0-21-15,0 1-27 0,1 0-31 0,-2 4-41 0,-3-1-46 16,3 0-78-16,0 0-97 0,-1 0-87 0,3 1-82 0,-1 0-46 15,2-3-27-15,2-1-9 0</inkml:trace>
  <inkml:trace contextRef="#ctx0" brushRef="#br0" timeOffset="315101.5041">13539 11748 551 0,'8'-20'603'16,"2"0"11"-16,-6-2 10 0,0 0-85 0,0 2-133 0,-2-2-100 0,-2 1-82 16,0 1-50-16,0 1-37 0,0 0-19 0,-2-1-11 0,-1 2-13 15,-2 1-12-15,1 1-14 0,-4 2-16 0,0 1-15 0,0-1-14 0,0 4-11 16,-3-1-13-16,0 4-11 0,-3 0-7 0,3 1-4 0,-1 2-2 0,-3 3 0 16,0 1 3-16,2 1 1 0,-4 2 2 0,3 1 2 15,0 3 2-15,-2 0-1 0,2 2-1 0,0 0 0 0,3 2 0 0,-2-1 0 16,5 2 2-16,0-2-1 0,2 2 0 0,1 1-1 0,2-1-1 15,3-3-2-15,3 0-3 0,2 4-1 0,0-3-3 0,1-1 1 0,4 1 0 16,1-2-1-16,1 0-1 0,2 0 1 0,1-2 2 0,2 0 3 16,-3-2 2-16,2 0 6 0,0 1 7 0,1-1 8 0,-1-4 6 15,-2 4 5-15,-1-1 4 0,1-2 4 0,-3 3 6 0,-1-1 7 0,-1-1 7 16,-1 1 5-16,-3 2 5 0,3 0 2 0,-2 2-1 0,-3 0-1 16,2 4-3-16,-2-1-2 0,0 3-1 0,-1 1 1 0,-2 3 0 0,0 1 1 15,0 1 1-15,-2 4-5 0,-1-1-8 0,-2 2-19 0,1 3-22 16,-6 0-37-16,1 4-44 0,-3-3-67 0,0 2-82 0,-4 2-129 0,-1-1-154 15,1 1-81-15,-5-1-47 0,0 0-26 0,-3 3-18 0,3-5-5 16</inkml:trace>
  <inkml:trace contextRef="#ctx0" brushRef="#br0" timeOffset="316885.7374">10051 10983 5 0,'3'-3'520'0,"-1"-2"3"0,-1 1-56 0,1 1-87 0,0 0-74 0,-1 0-70 0,-1 1-43 0,3-3-33 0,-2 5-20 16,-1-2-12-16,2 1-9 0,-2-1-11 0,0 2-11 0,0 0-11 0,0 0-14 15,0 0-14-15,0 0-11 0,0 0-15 0,0 0-13 0,0 0-14 16,0 3-11-16,0-1-5 0,0 0-4 0,0 1-2 0,-2 0-1 16,2 3-1-16,-1-1 0 0,-2 1 1 0,3 0 2 0,-3 1 3 0,1 1 2 15,1 2 3-15,-1 1 6 0,-1 2 5 0,1-2 3 0,1 1 1 16,-1-1 2-16,-1 3 0 0,1 0 2 0,1-1-1 0,-1 0 1 0,-1 1 1 15,0 0 0-15,2-1-1 0,-1 1-3 0,2-2-4 0,0 0-7 0,0-2-7 16,2 1-13-16,-1-1-13 0,2 0-19 0,0-2-20 0,0 1-30 16,2-3-33-16,0-1-46 0,1-3-50 0,3 0-87 0,1 0-108 15,1-4-63-15,0-1-42 0,0 0-18 0</inkml:trace>
  <inkml:trace contextRef="#ctx0" brushRef="#br0" timeOffset="317169.0977">10196 10590 423 0,'-5'-8'501'16,"-1"1"3"-16,0 0-93 0,1 3-144 0,2 1-94 0,-2 0-67 15,2 3-37-15,0 0-19 0,0 0-13 0,-2 3-8 0,2-1-6 16,1 3-6-16,1 0-7 0,-1 2-6 0,-1 1-4 0,1 0-2 0,1 2 0 16,-1 1 4-16,1-2 0 0,-1 3 0 0,2 0 1 0,0-2 0 0,0 1 0 15,0-1 1-15,2-1 0 0,-1 0 3 0,-1-2 3 16,2 0 5-16,-1-2 7 0,-1 2 11 0,2-4 13 0,-2-1 16 0,2 3 9 15,-1-5 5-15,1 0 5 0,-1-5 6 0,1 3 5 0,1-1 6 0,0-4 3 16,-1 2 4-16,-1-2 1 0,2 0-2 0,-1-2-6 0,0 0-9 16,-1 0-15-16,-1 0-15 0,2 1-11 0,-2-2-7 0,0 1-9 0,0 1-7 15,-2 3-14-15,2-1-14 0,-1 1-22 0,-1 1-25 0,0 1-28 16,-1 1-28-16,0 2-38 0,-3 2-40 0,1 2-98 0,0 1-120 0,-3 4-90 16,-1 1-70-16,1 2-37 0,-1 3-19 0,0 0-5 0</inkml:trace>
  <inkml:trace contextRef="#ctx0" brushRef="#br0" timeOffset="318370.4519">12382 10963 99 0,'-1'0'558'0,"1"0"-2"0,0 0-8 0,0 0-88 0,0 0-128 0,0 0-84 0,0 0-65 0,0 0-42 15,0 0-33-15,0 0-25 0,0 0-20 0,-2 0-18 0,2 2-17 0,0-1-14 16,0 2-13-16,0-1-10 0,0 2-8 0,0 1-4 0,0-1-4 0,0 1-1 16,0 2-1-16,0-2 2 0,0 5 2 0,0-3 3 15,0 5 6-15,0-2 1 0,0 2 4 0,0-2 2 0,0 2-1 0,-2 3 1 16,2-1 0-16,-1-1 0 0,-1 2 1 0,-1-2 1 0,0 3 2 0,0-1 2 16,0-2 2-16,1 2 1 0,-1-1 3 0,-2 0 0 0,2 1 3 15,-2-1 1-15,-1-3 2 0,2-1 3 0,-3 1 2 0,2-2 2 16,-1 3 3-16,-2-3 1 0,-1-1 2 0,1-3-5 0,-2 1-8 0,-1-1-14 15,2 1-18-15,-4-3-23 0,0 0-24 0,0-2-39 0,-2 1-46 16,2-2-85-16,-1-2-105 0,-2 1-82 0,2-2-73 0,0-4-38 0,-2 3-26 16</inkml:trace>
  <inkml:trace contextRef="#ctx0" brushRef="#br0" timeOffset="318679.3163">12329 10660 14 0,'3'-5'577'0,"0"3"9"16,-1-1 5-16,-1 1 2 0,2 1-117 0,-3-3-175 0,2 4-102 15,-2 0-67-15,0 0-42 0,0 0-28 0,0 0-20 0,1 0-15 0,1 2-14 16,-1 0-12-16,-1 1-11 0,0 2-9 0,0 0-7 0,0-2-3 16,0 3-2-16,0 0 2 0,2 0 2 0,-2 2 4 0,0 1 5 0,0-2 6 15,0 2 4-15,2 0 5 0,-2 0 4 0,1 0 1 16,-1-1 2-16,0-1 0 0,2 1 1 0,-1-1 0 0,-1-2 3 0,2 2 2 15,-2-2 4-15,2-3 4 0,-1 1 4 0,-1 1 7 0,2-1 5 16,-2-3 10-16,3 0 5 0,-1 0 2 0,-1 0 6 0,4-3 2 0,-2-1 5 16,0 1 5-16,2-1 3 0,-2-2 1 0,2-1-1 0,0 1-1 15,-1-2-2-15,1 1-5 0,-2-1-7 0,0 2-7 0,-1-2-10 0,-2 3-7 16,2-2-13-16,-2 2-14 0,0 0-31 0,-2 2-35 0,0-1-44 16,-1 4-53-16,-2 0-107 0,-4 0-138 0,0 4-102 0,-1 1-84 15,-4 0-42-15,1 3-20 0,-2 1-12 0</inkml:trace>
  <inkml:trace contextRef="#ctx0" brushRef="#br0" timeOffset="320786.188">5946 10778 325 0,'0'-9'571'0,"-2"-1"12"0,1 1 10 0,-1 0-97 0,2 3-151 0,-2-4-85 16,2 3-54-16,-1-1-29 0,-1-1-19 0,2 6-10 0,-2-3-11 16,0 1-13-16,2 1-14 0,-2 1-14 0,2 0-17 0,0 0-12 15,0 1-17-15,0 2-11 0,0 0-13 0,0 0-11 0,0 0-6 0,2 2-6 16,-2-1-7-16,4 2-3 0,-2 0 0 0,-1 3-4 0,3-1 1 15,-1 2 0-15,3 0 1 0,-2 2 1 0,0 3 4 0,2-2 2 16,-1 2 2-16,1 0 1 0,1 0 0 0,-1 1-3 0,2 1-6 0,-2-1-7 16,2 2-10-16,-1-1-12 0,-1 0-15 0,3 2-16 0,-1-3-19 0,-1 1-20 15,-1-2-21-15,0 0-27 0,1 0-30 0,-1 0-34 0,-1-2-39 16,1-1-42-16,0 0-44 0,-3-1-65 0,2-2-73 0,-2-1-38 16,2-1-19-16,-3-1-5 0</inkml:trace>
  <inkml:trace contextRef="#ctx0" brushRef="#br0" timeOffset="321101.9774">6061 10756 424 0,'-3'-10'541'0,"-1"2"-45"16,2 2-72-16,-1 1-85 0,1-1-90 0,1 0-58 0,-1 4-46 15,0-1-28-15,1 1-19 0,-2 2-16 0,1 0-15 0,0 2-15 16,-1 1-15-16,0-1-14 0,0 5-14 0,-2 1-8 0,1 0-7 0,-1 3-1 16,-2-1 2-16,1 4 2 0,-3-1 6 0,1 1-1 0,0-1-3 0,-3 2-4 15,3 0-4-15,-2 0-5 0,-2 2-7 0,2-4-4 0,1 2-6 16,-4-1-5-16,5-3-7 0,-1 1-5 0,1 0-7 0,-2-4-6 15,2 1-3-15,2-1-2 0,-1-4 0 0,2 2 0 0,0-3-1 0,0 0 0 16,2-2 3-16,0-1 3 0,-1-1 4 0,1-2 5 0,-1 0 5 16,2-3 8-16,1 2 8 0,-1-2 10 0,0 0 10 0,2-2 12 15,-1 1 10-15,-1-3 15 0,2 3 18 0,0 0 13 0,0-1 14 16,0 2 11-16,0-1 11 0,0 1 11 0,2 1 11 0,-1-1 6 0,1 3 6 16,0-2 0-16,-1 0-4 0,3 2-5 0,1-1-5 0,-1 1-10 0,0 1-9 15,3-1-11-15,1 1-9 0,1-1-10 0,2 1-11 0,3 0-11 16,-1 2-12-16,3-2-14 0,1 2-16 0,2-1-23 0,0 1-25 0,3-2-39 15,2 0-44-15,1 2-81 0,2-1-96 0,3 0-102 0,-3-1-101 16,6 1-54-16,0-1-27 0,-1-1-15 0</inkml:trace>
  <inkml:trace contextRef="#ctx0" brushRef="#br0" timeOffset="328750.5">9691 11284 339 0,'-2'0'491'0,"0"0"-36"0,-1 0-70 0,2 2-90 0,-1-1-60 0,2-1-44 15,-2 2-26-15,1-2-18 0,1 0-8 0,0 0-2 0,0 0-7 0,0 0-5 16,0 0-7-16,0 0-8 0,0 0-8 0,0 0-9 0,0 0-11 16,3 0-11-16,-1 0-10 0,1-2-10 0,0 2-6 0,3-3-5 0,2 0-6 15,0 2-6-15,0-4-7 0,6 1-6 0,-3-1-6 0,2-1-7 0,4 1-7 16,2-2-5-16,-1 2-4 0,4-3-4 0,0-1-7 0,2 2-4 15,3 0-8-15,-1 0-8 0,4-2-12 0,2 1-12 0,0 0-17 16,1-4-15-16,4 4-26 0,-2-4-31 0,2 3-54 0,1 0-67 16,0-2-88-16,1-1-99 0,1 1-50 0,-1-2-28 0,1 1-10 0</inkml:trace>
  <inkml:trace contextRef="#ctx0" brushRef="#br0" timeOffset="329785.5714">11172 10971 270 0,'3'-5'487'0,"0"1"-58"0,0 2-89 0,0-3-65 0,2 0-55 0,0 1-35 0,-1-2-29 0,0 4-15 0,0-3-12 0,0 2-9 0,1-1-8 0,-1 1-8 16,-1-1-5-16,2 2-6 0,-2-1-10 0,0 1-8 0,2-1-8 15,-2 2-10-15,-1-1-9 0,0 2-5 0,-1 0-6 0,2 0-3 0,-2 0-4 16,-1 2-1-16,2-1-4 0,-2 2 0 0,2 2-1 0,-1-1-1 16,-1 1 2-16,0 2 1 0,0 0 2 0,-1 3 4 0,-1 0 1 15,0 1 2-15,-2-1 1 0,-1 3-1 0,2 1-2 0,-3 0-4 0,1-1-1 16,0 2-4-16,-2 0-4 0,0 0-3 0,2 2-2 0,-1-1-4 15,1 1-2-15,-3-3-2 0,5 2-3 0,-2-1 1 0,2 1-1 0,0-2-2 16,1 0-3-16,2 0-4 0,-1-1-4 0,1-2-7 0,1 0-9 16,-1-2-9-16,2 0-11 0,1-2-14 0,2-2-17 0,0 2-22 0,2-1-24 15,1-3-29-15,2-2-30 0,1 2-41 0,2-3-47 0,1-4-77 16,3 1-96-16,0-2-60 0,1 0-40 0,-1-3-18 0</inkml:trace>
  <inkml:trace contextRef="#ctx0" brushRef="#br0" timeOffset="330101.3426">11377 10561 357 0,'-5'-10'541'16,"-2"5"10"-16,2-2-69 0,0 2-107 0,3 1-95 0,-1-1-87 0,0 1-52 16,1 2-36-16,-1-1-21 0,3 2-13 0,-2-1-10 0,2 2-12 15,0 2-11-15,-1-1-11 0,-2 1-10 0,3 1-9 0,0 0-7 16,0 3-4-16,0-2-3 0,0 1 1 0,0 2 1 0,0-2 3 0,0 5 3 15,0-3 3-15,0 2 1 0,3-1 0 0,-2-2 1 0,-1 0 2 16,2 2 0-16,-2-4 1 0,3 1 1 0,-1 0 2 0,0-1 3 16,-1-1 3-16,2 1 3 0,-1-3 3 0,1 1 1 0,0-2 2 0,2-2 1 15,1 1 4-15,-1-3 3 0,0 1 4 0,1-2 3 0,-1-1 2 16,2-1 1-16,0-2-1 0,-1 0-1 0,-1-1-1 0,-2-2-2 16,2 0 1-16,-3 1 1 0,2 0 0 0,-4-1-2 0,2 3-3 0,-2-4-4 15,-2 4-8-15,2-3-6 0,-4 5-4 0,2 0-6 0,-3 1-4 16,1 1-15-16,-4 3-16 0,-1 0-29 0,0 4-37 0,-2 0-58 0,1 3-64 15,-3 3-119-15,1 2-145 0,-2 4-79 0,1 3-45 0,1 2-24 0,1 3-13 16</inkml:trace>
  <inkml:trace contextRef="#ctx0" brushRef="#br0" timeOffset="340783.9702">12699 10974 21 0,'-4'-3'542'0,"3"3"8"0,-2-2 9 0,1 2-79 0,0 0-127 0,-1 0-95 0,2 0-83 0,-1 0-48 0,0 0-31 0,-1 0-17 15,0 0-11-15,2 0-6 0,-1 0-6 0,-1 2-5 0,1-2-7 0,1 1-9 16,-2 1-11-16,-1-1-6 0,-4 1-5 0,-1 1-3 0,0-2 1 16,-3 4 0-16,-5-2 2 0,-1 2 3 0,-4 0 2 0,-1 2-3 15,-6 1-5-15,-1 1-17 0,-6 3-23 0,-2-4-33 0,-6 2-37 0,-4 1-69 16,-2 1-81-16,-7 2-107 0,0 1-119 0,-5 1-64 0,-2 0-37 16,-3-2-23-16</inkml:trace>
  <inkml:trace contextRef="#ctx0" brushRef="#br0" timeOffset="342117.5289">11652 11073 136 0,'0'0'492'0,"0"0"-7"0,-2 0-68 0,2 0-101 0,0 0-73 0,-1 0-63 0,-1 1-40 0,2-1-28 15,0 0-17-15,0 0-10 0,-1 2-10 0,1-2-7 0,-2 0-10 0,2 0-8 16,0 0-12-16,0 2-11 0,0 0-10 0,0-2-9 0,0 1-6 15,0 1-4-15,0 1-2 0,0-1 1 0,0-1-2 0,0 3 2 0,0-1 0 16,0 1-1-16,0 1 1 0,0 0-1 0,0 0 2 0,0 1 1 16,0 3 2-16,0-2 3 0,0 0 0 0,0 4 2 0,0-2-2 0,0 2-2 15,0 1 1-15,0-1-2 0,0 0 0 0,0 1 0 0,0 0 1 16,0-2 1-16,-2 4 1 0,2-2 3 0,-2-1 1 0,0 1 2 16,0-3 1-16,-1 4 0 0,0-2 2 0,1-1-2 0,-1-2 1 0,0 1 1 15,0-2-1-15,-2 1 2 0,1-2-1 0,-1 1 1 0,0-1-4 16,-1-2-2-16,-3 2-10 0,2-2-7 0,-1-1-12 0,-2-1-14 0,1 3-17 15,-4-5-16-15,2 0-21 0,-1 0-22 0,0 0-31 0,-3 0-33 16,4-5-48-16,-1 1-59 0,0 0-72 0,2-4-80 0,1 0-46 0,0 0-29 16</inkml:trace>
  <inkml:trace contextRef="#ctx0" brushRef="#br0" timeOffset="342397.1676">11507 10888 333 0,'1'-3'532'0,"-1"-2"-38"0,2 0-62 0,-2 2-85 0,0-1-93 16,0 4-63-16,2-3-50 0,-2 2-28 0,0 1-21 0,0 0-20 0,0 0-19 16,0 0-15-16,0 0-12 0,1 1-12 0,-1-1-11 0,2 3-9 15,-1 1-7-15,1-1-4 0,2 0-1 0,-2 1 0 0,-1-1 1 16,1 3 2-16,1-1 4 0,-1-1 3 0,0 1 3 0,-1-1 0 0,2 1 3 16,-1-2 3-16,0 1 1 0,-1-1 3 0,2-1 2 0,-1 2 4 15,2-1 3-15,-4-1 7 0,2-1 5 0,-1-1 8 0,1 0 11 0,0 0 6 16,-1 0 3-16,1 0 2 0,1-1 1 0,-1-1-2 0,-1-1-1 15,1-1 0-15,1 1-3 0,-1-2-1 0,-1 1-3 0,1-1-5 16,0 1-5-16,0-2-10 0,-2 1-11 0,2 1-11 0,-1-1-8 0,-1 2-14 16,0 1-17-16,0 0-21 0,-1-1-24 0,-1 3-29 0,2 0-30 15,-4 0-42-15,4 0-45 0,-2 3-92 0,1-1-116 0,-1 3-70 0,-1 1-47 16,0 0-23-16,-2 2-10 0</inkml:trace>
  <inkml:trace contextRef="#ctx0" brushRef="#br0" timeOffset="343718.1109">11818 11160 337 0,'-1'-2'492'0,"1"2"-55"0,0 0-79 0,0 0-63 0,0 0-56 0,0 0-37 0,0 0-30 0,0 0-20 0,0 0-16 15,-2 0-4-15,0 0-2 0,-1 0-7 0,3 0-11 0,-1 0-9 16,-1 0-10-16,2 0-8 0,-2 0-7 0,2 0-6 0,-1 0-7 0,-1 0-5 16,2 0-6-16,0 2-6 0,0-2-6 0,-1 0-7 0,1 1-6 15,0-1-5-15,-2 0-6 0,0 0-5 0,2 2-3 0,-3-1-4 16,0-1-5-16,2 1-3 0,-1-1-3 0,-1 3 1 0,-2-3-1 0,-1 4 0 16,-4-1 0-16,-1 0 0 0,-2 1-2 0,-4 1-4 0,-2 1-9 15,-5 1-13-15,-6 2-21 0,-1 0-34 0,-6 2-40 0,-2 0-66 0,-4 2-75 16,-4 0-103-16,-2 2-115 0,-5 0-62 0,-1 2-35 0,-4 0-18 15,-4 0-11-15</inkml:trace>
  <inkml:trace contextRef="#ctx0" brushRef="#br0" timeOffset="344867.7428">10511 11056 103 0,'0'-1'500'0,"0"-2"-39"0,0 1-61 0,0 0-63 0,0 0-66 0,0 2-42 0,0 0-30 0,0 0-19 16,0 0-13-16,0 0-12 0,0 0-10 0,0 0-11 0,0 0-11 0,0 0-12 16,0 0-10-16,0 0-11 0,0 0-11 0,0 0-12 0,0 0-10 15,0 0-10-15,0 0-10 0,0 0-7 0,0 0-8 0,0 0-7 0,-2 1-6 16,2 0-5-16,0 3-5 0,0-1-3 0,0 0-3 0,2 1-2 15,-2 1-2-15,2 1-2 0,-1-1 0 0,1 3-1 0,-1 2 1 0,2-1-1 16,0 2 3-16,-1 0 0 0,1 1 1 0,-1 0 2 0,-1 5 2 16,1 0 2-16,0-4-1 0,-1 3 2 0,-1 0 0 0,2 2 5 15,-1 0 1-15,-1-1 1 0,0-2 2 0,0 5 2 0,-1-3 1 0,-1-2 2 16,2 0 2-16,-1 0-1 0,-1 1-1 0,0-2 0 0,-1-1 1 16,2 0-1-16,-3-1-1 0,1-2-1 0,-1 0 0 0,1 0 0 15,-1-3 0-15,0 1 1 0,0-3 1 0,-2 2 0 0,1-1-4 0,-1-2-4 16,-2 1-10-16,2-2-12 0,-1-3-15 0,-2 0-18 0,0 0-19 0,-1 0-25 15,-1 0-28-15,1-3-37 0,-1-2-40 0,2-1-76 0,-1 0-94 16,1-3-79-16,0 0-73 0,1-3-40 0,1-1-21 0</inkml:trace>
  <inkml:trace contextRef="#ctx0" brushRef="#br0" timeOffset="345433.8212">10509 10851 331 0,'2'-7'556'0,"-2"3"1"0,0 0-6 0,2-1-89 0,-1 1-135 16,-1-2-82-16,0 3-55 0,2-2-30 0,-1 2-19 0,-1 0-15 15,3 1-13-15,-3-1-10 0,0 1-12 0,0-1-12 0,0 2-15 16,0-2-13-16,0 3-10 0,0 0-7 0,0 0-6 0,0 0-7 16,0 0-5-16,0 0-5 0,0 0-5 0,0 0-5 0,0 0-4 0,0 0-3 15,0 0-2-15,0 3-2 0,-3-2-1 0,3 0-1 0,-1 1 1 0,-1 1 1 16,1-1 0-16,-1 3 1 0,0-2 1 0,-1 2 1 0,2-1 2 15,-1 1 0-15,0 1 3 0,-1 0 1 0,1-1 0 0,1 2 2 16,-1 0-1-16,1-1 1 0,-1 2 0 0,2-2 0 0,-3 1 1 16,3-2 1-16,0 1 0 0,0 0 2 0,0-2 0 0,0 1 1 0,3-1 1 15,-3 0-1-15,2 0 3 0,-1-1 3 0,1-1 1 0,1 0 1 16,0 1 0-16,-1-3 1 0,3 2-2 0,0-2 0 0,2-2-2 0,0 2 0 16,-1-3 0-16,2-1 1 0,1 2-1 0,-1-3 0 0,3 1-1 15,-2-2-2-15,1 0-1 0,-2-1-3 0,0-1 0 0,3 0 0 0,-5 0 3 16,1-1 0-16,-1-1 2 0,-1 1 1 0,1 2 1 0,-3-2 0 15,0 2 3-15,-1-1-1 0,-2 0 0 0,0 3-2 0,0-2 0 0,0 3-2 16,-2-2 0-16,-1 3-3 0,0-1-4 0,1 1-2 0,-3-1-2 16,1 2-4-16,-2 0-4 0,1 1-2 0,0 1-3 0,-3 0-1 15,1 0 0-15,0 3-4 0,-1-2-1 0,0 2-4 0,-1 0-5 16,1 3-5-16,0-1-4 0,-1 0-6 0,2 2-6 0,-1 1-6 0,2-1-6 16,-2 0-7-16,2 1-8 0,3 1-5 0,-2-1-6 0,3-1-3 0,-1 2-3 15,3-1 1-15,-2-1-1 0,2 3 4 0,0-5 4 0,2 1 6 16,-2 0 6-16,3-2 9 0,-1 2 10 0,1-3 8 0,0 0 9 0,-1 0 8 15,3-1 5-15,-1-1 7 0,1-1 6 0,1-1 10 0,-1-1 12 16,0 0 8-16,0 0 5 0,2-3 6 0,-2 1 4 0,0-1 5 16,1-1 5-16,-1 0 4 0,1 0 4 0,-3-1 7 0,2 1 6 0,-2-2 3 15,-1 2 4-15,0-1-2 0,-1 0-2 0,-1 0-7 0,0 1-5 16,0 2-8-16,0-2-10 0,-3 3-21 0,1-2-29 0,-1 2-36 0,-2 3-46 16,-2 0-65-16,0 0-74 0,-2 0-105 0,-1 3-117 0,-1 2-65 15,0-1-40-15,-3 4-19 0,1-1-10 0</inkml:trace>
  <inkml:trace contextRef="#ctx0" brushRef="#br0" timeOffset="350016.7228">11208 11103 110 0,'0'-1'218'0,"0"-1"-35"0,0-1-21 0,0 2-14 0,0-2-10 0,0 0-1 0,0 2 1 0,0 0-6 0,0-1-6 15,0-1-3-15,0 1-3 0,0 1-3 0,0 1-2 0,0-4-2 16,0 4-2-16,0 0-2 0,0 0-3 0,0 0-1 0,0 0-1 0,0-2 0 16,0 2-4-16,0 0-2 0,0 0-2 0,0 0-4 0,0 0-9 15,0 0-7-15,0 0-5 0,0 0-7 0,0 0-5 0,0 0-6 16,0 0-6-16,0 0-5 0,0 0-8 0,0 0-4 0,0 0-8 0,0 0-5 16,0 0-6-16,0 0-5 0,0 0-4 0,0 0-4 0,0 0-3 15,0 0-2-15,0 0-4 0,0 0-2 0,0 0-4 0,0 0-4 16,0 0-5-16,0 0-3 0,0 0-4 0,0 0-2 0,0 0-3 0,0 0 0 15,0 0-2-15,0 2 2 0,0-2 0 0,0 4 2 0,0-1 1 16,0 0 1-16,0 0 3 0,0 1 2 0,0 1 5 0,0 0 2 0,0 2 5 16,-2-1 5-16,2 0 4 0,-1 2 4 0,-1-1 1 0,2 0 2 15,-1 0 2-15,-1 3 1 0,0-3 0 0,-1 3 0 0,2-1 3 0,-1 0 0 16,-1 0 1-16,1 0 1 0,-1 0-1 0,0-2 1 0,2 2 0 16,-1 0 0-16,0 0 0 0,1-1 1 0,-1-1 0 0,2 1 1 0,-1-1 1 15,-1-1 2-15,2-1-1 0,0 2 0 0,0-1 0 0,0-2 1 16,0 2-1-16,0-2 0 0,0 1-1 0,2 0-2 0,-1-3-3 15,-1 1-4-15,2 0-5 0,-1 0-7 0,1-2-8 0,0 0-10 0,-1 3-14 16,2-3-12-16,0 1-16 0,2-2-16 0,-2 1-16 0,0-1-20 16,2 0-21-16,-2 0-34 0,2 0-38 0,1-1-52 0,1 1-62 0,-1-3-59 15,2 1-61-15,-1-1-33 0</inkml:trace>
  <inkml:trace contextRef="#ctx0" brushRef="#br0" timeOffset="350516.1208">11306 10744 275 0,'0'-3'278'0,"-1"2"-34"0,-1-1-22 0,2-1-16 0,-2 3-18 0,2 0-17 0,-1 0-15 0,-1-3-12 16,2 1-10-16,0 2-8 0,0 0-8 0,0-2-10 0,0 2-7 15,0-1-7-15,0-1-9 0,0 2-5 0,0 0-8 0,0 0-9 16,0 0-3-16,0 0-3 0,0 0-4 0,0 0-6 0,0 0-6 16,0 0-9-16,0 0-8 0,0 0-12 0,0 0-8 0,0 0-9 0,-1 2-4 15,-1-1-4-15,2-1-3 0,-2 2-1 0,-1 0-2 0,1 1 0 16,1-1 0-16,-1 2 1 0,-1-1 0 0,1 2 2 0,-2 1 3 0,1-2 6 15,1 2 3-15,1 0 5 0,-1-1 2 0,0 4 0 0,-1-4 0 16,3 3 1-16,-1-1-1 0,-1-2 2 0,2 1-2 0,0-1 0 0,0 1 0 16,0-2-2-16,0-1-1 0,0 2-1 0,2-2 1 0,-1-1 0 15,1 2 0-15,-1-3-2 0,1 1-1 0,1-2-1 0,1 0-2 0,1 0-2 16,0 0 0-16,-2 0 0 0,2-2 0 0,0 1 3 0,0-3-1 16,2 2 2-16,-2-3-1 0,0 1 0 0,0-1-1 0,0-1 0 15,-2 0 2-15,3 0 0 0,-3-1 2 0,-1 0-1 0,-1-1-1 0,3 0 0 16,-4 1-1-16,0-2 0 0,0 1-2 0,0 1-2 0,0-1-2 15,-2 2-3-15,0-2-4 0,1-1-4 0,-1 4-5 0,0 0-2 0,-2 2-7 16,1-1-7-16,1 1-10 0,-1 1-13 0,0 0-12 0,-2 2-13 16,0 0-12-16,2 2-8 0,-3 1-13 0,3-1-11 0,-2 5-13 0,2-2-15 15,1 3-15-15,-1-1-13 0,1 0-14 0,2 2-11 0,0 0-39 16,0 2-54-16</inkml:trace>
  <inkml:trace contextRef="#ctx0" brushRef="#br0" timeOffset="351350.1164">11297 10764 123 0,'0'-3'214'0,"0"1"-36"0,0-1-23 0,0 2-15 0,0-1-9 0,0 1-4 0,0-2-5 0,0 1-5 0,0 1-7 0,0-1-6 16,0-1-9-16,0 2-8 0,0-1-5 0,0 1-2 0,0-1-4 15,-2 2-1-15,2 0-2 0,0 0-1 0,0-3-4 0,0 3-2 0,0 0-2 16,0 0-1-16,0 0-3 0,0 0-2 0,0 0-6 0,0 0-9 16,0 0-5-16,0 0-9 0,0 0-7 0,0 0-5 0,0 0-7 0,0 3-6 15,-2-3-7-15,2 0-2 0,-1 2-3 0,-1-1-1 0,0 2-2 16,-1 0-2-16,2 2 2 0,-1-2 2 0,-1 1 3 0,0 1 3 16,0-1 4-16,1 2 3 0,1-1 1 0,-1 2 2 0,0-1 1 0,2-2 1 15,-1 3 0-15,-1 0 0 0,2-1-1 0,0 0 1 0,0-1 0 16,0 1-1-16,0 0-1 0,0 0 1 0,2-2 0 0,-1 1 0 15,1-1 2-15,1 1 1 0,-1-1 2 0,1-3 1 0,3 2 1 0,-1 1 0 16,0-3-1-16,0 1 1 0,-1-2 1 0,4 0-1 0,-2-2 3 0,1 1 2 16,1-3-1-16,-2 1 0 0,3 1-1 0,-2-3 0 0,-1-2-2 15,1 4-3-15,0-5-1 0,0 2 0 0,-1-1 0 0,-1-1 0 0,0-1 2 16,0 1-1-16,-1-1 2 0,-1-1 3 0,-1 1 2 0,-1 2 3 16,2-2 0-16,-3 1 1 0,2 1 1 0,-2-1 0 0,0 3-2 15,-2-2 0-15,2 2-4 0,-3 0-2 0,2 0-6 0,-1 2-4 16,-1-1-13-16,-1 4-14 0,-3 0-21 0,2 0-23 0,-3 4-27 0,0-1-29 15,-1 2-46-15,1 0-51 0,2 4-89 0,-3-1-107 0,2 1-64 0,1 2-45 16,-1-1-22-16</inkml:trace>
  <inkml:trace contextRef="#ctx0" brushRef="#br0" timeOffset="352410.5017">11162 11463 29 0,'0'0'226'0,"-2"-2"-47"0,2 2-36 0,0 0-31 0,0 0-23 0,0 0-20 0,0 0-13 0,0 0-11 0,0 0-9 0,0 0-10 15,0 0-10-15,0 0-11 0,0 0-9 0,0 0-12 0,0 0-12 16,0 0-14-16,0 0-13 0,0 0-16 0,0 0-15 0,0 0-17 16,0 0-17-16,0 0-17 0,0 0-47 0</inkml:trace>
  <inkml:trace contextRef="#ctx0" brushRef="#br0" timeOffset="364182.8254">10101 12160 258 0,'0'0'476'0,"-1"-2"-19"0,-1-1-66 0,2 3-89 0,-2-2-64 0,2 2-49 0,-1-2-28 0,-2 1-18 0,3 1-8 0,0 0-4 16,0 0-5-16,0 0-7 0,-1-2-10 0,1 2-12 0,0 0-12 0,0 0-10 16,0 0-9-16,0 0-8 0,0 0-5 0,0 0-5 0,0 0-5 15,0 0-2-15,0 0-3 0,0 0-2 0,0 0-2 0,0 0-3 0,0 0-1 16,0 0-3-16,0 0-4 0,0 0-2 0,0 0-3 0,0 0-3 16,0 0-1-16,0 0-3 0,0 0-1 0,0 0-1 0,0 0-2 15,0 0-1-15,0 0-3 0,-2 0-1 0,2 0 0 0,0 0 0 0,0 0-2 16,0 0-2-16,0 2 1 0,0-2 0 0,0 0-1 0,0 0 0 15,0 0-2-15,0 0 1 0,0 0 0 0,0 0-1 0,0 0 1 0,0 0-1 16,-2 0 0-16,2 0-1 0,0 0 1 0,0 1-2 0,0-1 1 16,0 2-1-16,0-2 2 0,0 0-2 0,0 0 0 0,0 2 1 15,0-2-1-15,0 0 2 0,0 3-1 0,0-1 1 0,0 0 0 0,0-1 2 16,0 1 0-16,0 1 1 0,0 0-2 0,0-1 2 0,0 3-1 16,0-2 1-16,0 2 1 0,-1-1 1 0,1 1 0 0,0-2-1 0,0 4 0 15,0-1 1-15,0 1-1 0,0-2 1 0,0 2 0 0,0 0 2 16,0 1-1-16,0-3 1 0,0 1 1 0,0 3-2 0,0-1 0 0,0-1 0 15,0 1 0-15,0 0-2 0,0-1 0 0,0 2-2 0,0-1 1 16,0-1-1-16,0 2 0 0,0 0-3 0,-2-3 1 0,2 4-1 16,0 0 1-16,0-1 2 0,0-1-1 0,-1 0 2 0,1 2 2 0,-2-1 0 15,2 0 2-15,0 1-1 0,0 2 1 0,-2-3 2 0,2-1-1 16,-1 2 1-16,1 0 2 0,-2-2-1 0,2 2 2 0,0 3-1 16,-1-2 0-16,-1-1-1 0,2 1 1 0,-2-1 0 0,2 0-1 0,-1 0-1 15,-1 2 1-15,2-2 1 0,-2 1-1 0,2 1 1 0,-4-2 0 0,3 2-2 16,-1 0 1-16,0 1-1 0,-1-3-1 0,2 2 1 0,-1 0 0 15,0-2 1-15,-1 1 1 0,1-1 0 0,1 0 1 0,-1 2-1 16,-1-2 1-16,1-2-1 0,-2 3-1 0,3-2 2 0,-1-1-1 0,0 2 0 16,-1 0 0-16,2-1-1 0,-1-2 0 0,0 1 0 0,2-1-2 15,-1-1-1-15,-1 0 0 0,2 0-2 0,-2-2 0 0,2 1 1 16,-1-1-1-16,-1-1 0 0,2 2 1 0,-1-3-1 0,-1 1 0 0,2-1 0 16,0 1 0-16,0-1-1 0,0-2 1 0,-2 2 0 0,2-2 0 0,0 0 1 15,0 0-1-15,0 0 0 0,0 0 0 0,0 0 0 0,0 0 0 16,0 0 0-16,0 0 0 0,0 0 1 0,-1 0-1 0,1 0 0 0,-2 0 1 15,2 0-1-15,0 0 0 0,-2 0 0 0,0 0 2 16,0 0 0-16,-1 0 3 0,2 0 0 0,-3 0 2 0,-1 3 1 0,2-2 1 16,-2-1 2-16,-2 1-1 0,0 1 1 0,-1-1 2 0,-3 3-1 0,0-3 2 15,2 1 0-15,-4-1-1 0,2 1 0 0,-2 0-2 0,1 0-1 16,-1 1 1-16,-4-2-1 0,4 2-1 0,-2-1 0 0,-2-1-1 16,0 2 0-16,1-2 0 0,-1 1 0 0,-1 0 0 0,0 1 0 0,0 0 0 15,-1-3-1-15,0 3 0 0,2-2 0 0,-4 2-2 0,1-2 1 16,1 1 0-16,-2 1 0 0,1-1-1 0,-1 0 1 0,-1-2-1 15,2 3-1-15,-2-3 0 0,2 0-1 0,-3 2 1 0,2-2-1 0,0 2 1 16,-1-1-1-16,2-1 0 0,-1 2-2 0,-1-2 0 0,0 2 2 0,4-2-2 16,-3 0 1-16,0 0 1 0,-1 0-1 0,3 0 0 0,-3 0 1 15,2 0-1-15,-1 0 2 0,0 0-1 0,-1 0 1 0,3 0 0 0,-1 0 1 16,-2-2 0-16,2 2-2 0,-2-2 1 0,2 2-2 0,-1-1 1 16,-1-1 2-16,0 2 0 0,2-2 0 0,0 2 1 0,-2 0 0 15,0 0 0-15,3 0 2 0,-3 0 0 0,2 0 0 0,0 0 1 16,-2 0 1-16,2 0 0 0,-1 0 2 0,-1 0-1 0,0 0-1 0,2 0 1 15,-1 0-1-15,1 0-1 0,-2 2 0 0,2-2-1 0,-2 0-2 16,0 0 0-16,1 2-1 0,1-2 1 0,-2 0-1 0,1 1-1 16,-1-1 0-16,0 0-1 0,-1 0 0 0,2 0-2 0,-3 2 0 0,2-2-1 15,0 0 0-15,1 0 1 0,-1 0 0 0,2 0-1 0,-1 0 0 0,-1 0 0 16,3 0 0-16,-2 0 0 0,2 0 1 0,-3 0-2 0,3 0 1 16,-1 0-1-16,-1 0 1 0,2 0-1 0,0-2 0 0,-3 2-1 15,5-1-2-15,-4-1 1 0,1 2 0 0,1-2 0 0,-2 2-2 0,-1 0 0 16,1-3-1-16,1 1 1 0,-4 0-2 0,2-1-1 0,0 1 2 0,0 1 0 15,-2-2 2-15,1 2 1 0,0-2 1 0,0 3 2 0,-1-3 0 16,0 1 1-16,2 1 1 0,0-3 2 0,0 3 1 0,0 0 1 16,-1-1 2-16,1 2 0 0,-1-1 2 0,2-1-2 0,-1 2 0 0,2-1-2 15,-1-1 0-15,2 2 0 0,-1-1-1 0,2 1-2 0,-1-2 1 16,0 2-2-16,3 0 0 0,-1-1 0 0,3 1-1 0,-2 0 0 16,3-2 0-16,-1 2 1 0,3-2-1 0,0 2 1 0,-2-1 1 0,2 0-1 15,1 1 0-15,-2-1 2 0,2 1-1 0,2-2 2 0,-2 1-2 16,0 1 1-16,0-2-1 0,1 0 1 0,0 1-1 0,-1-1 0 0,-1 1 0 15,0-3 0-15,1 4-1 0,-2-2-1 0,1 0 1 0,-2-1-1 16,2 1 0-16,0 2-1 0,-3-3 0 0,4 1-1 0,-2 0 1 0,1-1-1 16,-1 1 0-16,0 1 0 0,2-2-1 0,1 2 1 0,-4-2-1 15,4 3 0-15,-1-3 1 0,-2 1-1 0,4 1 0 0,-2-1 0 16,-1 0 1-16,3 1 0 0,-1 0 0 0,-2-1 1 0,3 2 0 0,0-3-1 16,0 3 0-16,-1-1 0 0,2-1 0 0,-1 1 0 0,0-1 1 15,1 1 0-15,0-1 1 0,-1 0 1 0,2 0-2 0,-3 1 0 16,2-1 0-16,-1 1 0 0,3-3 0 0,-4 3 2 0,3-1-2 0,-1 1 1 15,-1-3-1-15,1 4 0 0,-1-2-2 0,1 0 0 0,1-1-1 16,-3 1-1-16,2 2 1 0,-1-3 0 0,2 1 0 0,-3 0-2 0,2-1 0 16,-1 1-2-16,2 1 2 0,-3-2-1 0,4 2 1 0,-1-2-1 15,-1 3 2-15,2-3-1 0,-4 3 1 0,4-2 0 0,1 1-1 0,-1 1 1 16,0-2 0-16,0 0-1 0,-1 2 1 0,1-1-1 0,-3 1 2 16,3-1-1-16,-1 1-1 0,-1-2 1 0,0 2 0 0,2-1-2 0,-3-1 1 15,-1 2-1-15,1-1 2 0,0-1 1 0,0 2-1 0,-1-1 2 16,-1 1 0-16,-1-2 0 0,0 1 2 0,2 1 0 0,-3-2 0 15,2 0 2-15,-2 0 0 0,3 1 1 0,-4-1 1 0,4 1 1 16,-1-1-1-16,-1 0 1 0,3 1-2 0,-1-1 2 0,-1 1 0 0,2-3 0 16,2 4 0-16,-2-2 0 0,0 0-1 0,2 2 1 0,1-3-1 15,0 3 2-15,-1-2-1 0,0 2 1 0,3-3-1 0,-2 3 1 0,2-2 0 16,-2 0-2-16,3 1 1 0,-1-1 0 0,0 2-1 0,-1-2 0 16,0 1-2-16,1 1 1 0,2-2-2 0,-3 1-1 0,3 1 0 0,-2-1-1 15,-1-2-1-15,1 3 0 0,0 0-1 0,1 0-2 0,-4-2 1 16,3 1-1-16,0 1 1 0,-2-2-1 0,2 1-2 0,-2 1-1 15,2-2 0-15,-3 0 1 0,1 2-1 0,0 0 1 0,-1-1 1 0,3 1-1 16,-1 0 2-16,-1 0-1 0,1 0 1 0,-1 0-1 0,2 0 1 16,0 0 1-16,0 0 2 0,0 0 3 0,1 0 1 0,0 0 0 0,-1 0 2 15,2 0 0-15,-2-1 2 0,3 1 0 0,0 0 2 0,0 0 0 16,0 0 2-16,0 0 0 0,0 0 3 0,0 0-1 0,0 0 2 0,0 0-1 16,0 0 1-16,0 0 1 0,0 0 0 0,0-2-2 0,0-1 0 15,0 2-3-15,0-1-3 0,0 1-1 0,0-2-3 0,0-1-2 16,0 2-2-16,0-1-2 0,0-2-1 0,0 1-2 0,0 0-2 0,0-3 0 15,0 2-5-15,0-2 1 0,3-3 0 0,-2 4 1 0,1-2 0 16,-1-1-1-16,-1 1 1 0,2-3-1 0,1 0 0 0,-1 1-2 16,-1-2 1-16,1 1 0 0,1-1-2 0,0 1 1 0,1-3 0 0,-1 0 1 15,1 1 1-15,-1-1 1 0,-1 0-1 0,1 1 4 0,-1-1 0 16,3-2 2-16,-2 2 2 0,-1 0 2 0,1-1 2 0,0-1 1 0,-1 0 2 16,2 1-1-16,-3 2 1 0,3-2 2 0,-3-1 0 0,2 0-1 15,1 2 1-15,-3 0-2 0,1 0 1 0,1-1-1 0,-1 0 1 16,-1 2-2-16,1-2 1 0,2 2-1 0,-2-1 0 0,1 0 0 0,-1 1-1 15,-1 1-1-15,1 0 1 0,1 0-1 0,-1 0 1 0,-1 2-2 16,1 0-2-16,1 0 1 0,-3 1 0 0,2 1 0 0,-1 0 0 0,1 3-1 16,-2-1 1-16,2-1-2 0,-1 3 1 0,-1 0 0 0,3 0 0 15,-3 2-2-15,1-1 1 0,-1 1-1 0,0-1 1 0,0 1 0 16,0 2-1-16,0 0 1 0,0 0 0 0,0 0-1 0,0 0 1 0,0 0-1 16,0 0 0-16,0 0-1 0,0 0 0 0,0 0 0 0,0 0 1 15,0 0-1-15,0 0 0 0,0 0 0 0,0 0 0 0,0 0-1 0,0 0 0 16,0 0 0-16,0 0-2 0,0 0 0 0,0 0-1 0,0 0 0 15,0 0 0-15,0 0-1 0,0 0-2 0,0 0 0 0,0 0-1 0,0 0-3 16,0 0-1-16,0 0-1 0,-1 2 0 0,1-2 1 0,-3 1 1 16,0 1 2-16,1 1-1 0,1 1 2 0,-2-1 0 0,-1 1 3 0,1 1 1 15,-2 0 2-15,2 0 3 0,-2 1 0 0,-2 1 3 0,2-1 2 16,-2 1 2-16,1 0 0 0,1 3-1 0,-2 0 2 0,0-3-1 16,1 3 0-16,-1-1 0 0,0 0-1 0,2 0-1 0,-1 0 1 15,-1 0 1-15,2 0-2 0,-4-1 0 0,3 0 0 0,1 0 0 0,0 0 0 16,2-1 0-16,-2-1 0 0,1 0 1 0,1-1 0 0,-1-2 1 15,1 0 3-15,0 1 2 0,1-1 2 0,1 0 2 0,-1-1 4 0,2-1 4 16,-1-1 4-16,1 0 4 0,0 0 1 0,0 0 0 0,0 0 1 16,0-1-1-16,0-1-1 0,0-1-1 0,0-1-2 0,1-2-4 0,-1 1-5 15,2-2-7-15,-1-1-8 0,1 0-8 0,3-2-6 0,-2 0-9 16,2-1-3-16,-1-2-5 0,1 3-1 0,1-1-3 0,-1 0-2 0,0 2 0 16,0-3-1-16,2 2 0 0,0-2 2 0,-1 6 2 0,-1-3 4 15,0 1 2-15,2 1 2 0,-2-1 2 0,3 3 1 0,-3-2 3 16,2 3 1-16,0 0 0 0,-2-1 0 0,1 0 1 0,1 2 0 15,0-1 1-15,0 4-1 0,-1-3 1 0,1 3 0 0,-1 0 0 0,3 0 2 16,-1 3 0-16,0-3 1 0,3 4-1 0,-1 0 2 0,-1 1 0 0,5-1 0 16,-4 3 2-16,3-2 0 0,-1 2 1 0,1 0 1 0,1 1 1 15,-1 1 2-15,2 0 1 0,-2-3 1 0,0 6 1 0,3-3-7 16,-2 2-9-16,0-1-18 0,2 0-20 0,-2 1-32 0,0-2-35 0,4 2-50 16,-1 1-60-16,-1-5-107 0,4 2-129 0,-2 0-76 0,4-2-48 15,0-1-24-15,3 0-13 0</inkml:trace>
  <inkml:trace contextRef="#ctx0" brushRef="#br0" timeOffset="365233.3551">10117 12280 101 0,'0'-4'534'0,"-1"-1"8"0,-1 0-52 0,2 1-86 0,-1-2-92 0,-1 2-96 0,2 0-59 0,-2 1-41 0,2 0-23 0,0-1-13 16,0 1-10-16,0 1-7 0,0-1-10 0,0 1-12 0,0 2-10 16,0 0-11-16,0 0-8 0,0 0-7 0,0 0-4 0,0 0-3 15,0 0-3-15,0 0-2 0,0 0 1 0,0 0-2 0,0 0 0 0,0 0 0 16,0 0 1-16,0 0 0 0,0 0 0 0,0 0 0 0,-1 2 1 16,-1-2 3-16,1 0 2 0,-1 3 3 0,0-1 2 0,-1-2 3 0,-3 2 2 15,3 1 1-15,-2 0 2 0,-3 0 0 0,2 1 3 0,-3 1 0 16,1-1 2-16,-2 2 1 0,-1-1 0 0,2 1-1 0,-1-1-2 0,0 2-3 15,-2-2-2-15,2 0-1 0,0 0-1 0,1 2 1 0,0-4-1 16,-1 2 0-16,1-2-1 0,1 1-2 0,0 1 1 0,0-2-2 16,2 1 1-16,1-1-1 0,0-2 2 0,1 3 0 0,0-1 0 0,1-3 2 15,-1 3 1-15,2-3 0 0,-1 0 0 0,3 3 2 0,0-3 2 16,0 0 0-16,0 0 2 0,0 0 2 0,0 0 1 0,0 0 2 0,0 0 1 16,0 0 2-16,0 0-1 0,0 0 0 0,0-3-5 0,3 3-6 15,-1-3-7-15,2 3-6 0,-1-3-5 0,1-1-4 0,0 2-3 0,1-3-4 16,2-1-5-16,0 0-3 0,0 1-3 0,-1-2-4 0,2-3 0 15,1 3-1-15,1-2 3 0,-2 1 7 0,0 2 5 0,-1-2 6 16,1 1 9-16,-1-1 7 0,1 3 8 0,-1-2 8 0,-2 0 8 0,2 2 8 16,-2 0 9-16,-1 0 7 0,1 0 6 0,1 2 6 0,-3-1 5 15,0 1 1-15,1 0 0 0,-1 1-1 0,-1 0-5 0,-1 1-6 0,2 1-5 16,-1 0-5-16,1 0-7 0,1 0-6 0,1 1-7 0,-1 3-7 16,2-1-6-16,-1 0-6 0,1 1-4 0,2 0-3 0,-2 3-2 15,2-1 2-15,0 0 1 0,1 3-1 0,-1-1-1 0,0-1-1 0,3 0-4 16,-3 2-6-16,2-1-12 0,1 4-15 0,-2-2-23 0,1 2-25 15,2-2-40-15,-2 1-46 0,0-1-75 0,0 0-90 0,2 3-100 0,-3-4-104 16,0 3-54-16,-1-5-28 0,0-1-12 0</inkml:trace>
  <inkml:trace contextRef="#ctx0" brushRef="#br0" timeOffset="369016.0716">6231 13530 81 0,'0'-3'300'0,"1"1"-63"0,-1 0-59 0,0 1-36 0,0 0-23 0,0 0-15 15,2 1-11-15,-2-2 1 0,1 1 5 0,1 1 2 0,-2-2-2 0,0 0-6 16,3 2-6-16,-2-1-3 0,-1-1 3 0,0 0 0 0,2 2 0 0,-2 0 0 16,0-3-1-16,0 3 1 0,1 0-1 0,-1-2 0 0,2 2-3 15,-2-2-2-15,0 2-3 0,0-1-2 0,0 1 1 0,0-2-2 16,2 2-2-16,-2 0-4 0,0 0-4 0,0 0-4 0,0 0-5 15,0 0-3-15,0 0-3 0,0 0-5 0,0 0-6 0,0 0-5 0,0 0-7 16,0 0-5-16,0 0-5 0,0 0-6 0,0 0-6 0,0 0-6 16,0 0-6-16,-2 2-3 0,2-1-3 0,-2 1-1 0,1 0-3 0,1 3-2 15,-2-2 0-15,2 4 0 0,-4-4 2 0,2 5 2 0,-1 0 3 0,0 1 4 16,-2 1 3-16,0 3 6 0,-1-1 4 0,-2 0 2 0,2 1 3 16,-2 2 3-16,0 0 3 0,-3 2 2 0,0-1 2 0,1 0 1 0,-2 2 0 15,2 0 0-15,-4-1 0 0,3-1-2 0,1 1-1 0,0-2-1 16,0 0-3-16,0-1 1 0,1-4-3 0,3 0 1 0,-1 1-1 15,1-3 1-15,3-1 1 0,-2-2 1 0,2 0-1 0,0 0 1 16,3-3 2-16,0 1 1 0,0-3 0 0,0 2-1 0,3-2-4 0,0 0-2 16,2-2-3-16,0 2-2 0,1-3-4 0,2-1-4 0,1 1-3 15,-1-2-3-15,2 1-2 0,4-2-3 0,-3 2-3 0,3-1-2 0,-1 1-2 16,1-1 1-16,0-1 3 0,2 3 2 0,0-1 2 0,-2 2 2 16,5-2 1-16,-2 1 0 0,-1 2 0 0,2-3-3 0,-2 4-4 0,2-1-4 15,-3 1-7-15,0 0-7 0,2 0-7 0,-2 0-8 0,-2 1-11 16,2-1-8-16,-2 4-12 0,1-3-10 0,-4 1-10 0,3 0-11 15,-2 1-8-15,-2 0-9 0,-1 0-7 0,1 0-8 0,-1 0-8 0,-3-1-5 16,0-1-7-16,0 0 3 0,1 3 7 0,-3-3 12 0,0 1 16 16,0-2 6-16,-1 0 0 0,-2 0 2 0,0 0 1 0,0-2 4 0,-2-1 5 15,2 0 9-15,-3-1 9 0,2-1 11 0,-3-1 12 0,1-2 6 16,-1-1 3-16,-1 2 2 0,2-3 2 0,-2-1 16 0,0 1 22 0,0-2 24 16,-1 1 22-16,2-3 21 0,0 2 22 0,0 0 17 0,0 1 16 15,0 0 14-15,0-1 14 0,-2 2 11 0,3 0 11 0,0 1 6 16,1-1 4-16,-2 3 1 0,0-1-3 0,3 2-3 0,-1 0-2 0,-1 0-5 15,1 1-5-15,1 2-4 0,-1 0-2 0,2-1-3 0,-2 1-6 16,0 1-7-16,2-1-6 0,-2 3-9 0,2 0-8 0,0 0-9 0,0 0-9 16,0 0-8-16,0 0-9 0,0 0-11 0,0 0-9 0,0 0-8 15,-1 0-10-15,1 0-3 0,0 3-2 0,0 1-1 0,0-3 1 0,0 4 0 16,0-1 0-16,1 2 1 0,-1 0 2 0,2 1 1 0,-2 4 2 16,2 0 3-16,0-1 3 0,-2 2 2 0,3 0 1 0,-1 2 0 15,-2-1-3-15,1 2-4 0,1 1-3 0,-2-1-3 0,2-1-2 0,-1 3-2 16,-1-2-2-16,2 2-1 0,-2 2-2 0,0-3-2 0,0 2 0 15,0-1-7-15,0 1-10 0,0-2-8 0,0 2-9 0,0 0-17 0,-2-1-19 16,2-1-26-16,-1 2-31 0,-1-1-41 0,2 0-44 0,0 0-68 16,0-1-80-16,0-1-94 0,0 0-103 0,0-1-52 0,2-2-26 0,-1 0-11 15,3-1-2-15</inkml:trace>
  <inkml:trace contextRef="#ctx0" brushRef="#br0" timeOffset="369236.2703">6934 14026 617 0,'4'-5'686'0,"-4"0"4"0,2 2 3 0,-2-2-3 0,2 3-9 0,-2 0-146 0,0 2-218 0,0 0-131 0,0 0-88 0,0 0-50 16,0 0-28-16,0 0-13 0,0 1-6 0,0 0-4 0,0 4-2 0,0-2-5 15,0 4-6-15,0 0-4 0,-2 0-2 0,2 3 1 0,-2 0 3 16,-2 1 0-16,1 2-2 0,1-1-7 0,-3 5-10 0,1-3-17 0,-1 3-21 15,0-1-35-15,-1 2-38 0,1-1-58 0,0-1-65 0,2 2-109 16,0-1-131-16,1 0-75 0,-1 0-49 0,1-2-19 0,2-1-7 0,2-2 3 16</inkml:trace>
  <inkml:trace contextRef="#ctx0" brushRef="#br0" timeOffset="370432.7017">7871 13648 28 0,'0'-5'572'0,"0"1"12"0,0 1 11 0,-1 0-72 0,1 0-112 0,-2 2-95 0,2-1-86 0,0 1-56 16,0-1-41-16,0 2-24 0,0 0-17 0,0 0-12 0,0 0-11 15,0 0-14-15,0 0-16 0,0 0-13 0,0 0-12 0,0 0-10 0,0 0-10 16,0 0-4-16,0 0-4 0,0 0-3 0,0 0-1 0,0 0-1 16,0 0 1-16,0 0 0 0,0 0 0 0,0 0 1 0,0 0 1 15,0 0 3-15,0 0 0 0,0 0 3 0,0 0 2 0,0 0 3 0,-1 2 0 16,1-2 4-16,0 0 1 0,-2 0 1 0,2 0 2 0,0 0 1 15,0 0-1-15,-2 0 2 0,2 0-1 0,0 0 1 0,0 0 0 16,0 0 2-16,0 0 2 0,0 0 1 0,0 0 3 0,0 0 1 0,0 0 3 16,0 0 2-16,0 0 4 0,0 0 1 0,0 0 3 0,0 0 2 15,0 0-1-15,2-2-1 0,-2 1-4 0,3-1-1 0,0 1-4 0,-1-3-4 16,4 3-2-16,-3 0-5 0,2-2-1 0,1 0-4 0,1 0-5 16,2 0-3-16,-3-1-2 0,2 3-2 0,0-1-1 0,1-1 0 0,1 1 0 15,0 0 2-15,-1 1 1 0,2-1 1 0,-1 0 0 0,2 2 0 16,-1 0 2-16,1 0-1 0,0 0 1 0,-1 0-1 0,2 2-1 15,-2 0 0-15,0-1-2 0,0 3 0 0,-3-1 0 0,2 0 0 0,-1 1 0 16,-1 0 0-16,-2 2 2 0,-1-2-1 0,-2 3 0 0,0-1 1 16,-1-1 0-16,-2 2 3 0,0 2 0 0,-2-1 2 0,-1-1 2 0,-2 1 1 15,-1 0 2-15,-2 1-1 0,-1 0 1 0,-1 0 1 0,0 1-1 16,-2 0 0-16,-1-1 0 0,1-1-1 0,2 0 0 0,-3 0 0 16,3-3 1-16,0 3-2 0,0-2 1 0,1-2 0 0,1 1 0 0,3-1 2 15,-1 1 0-15,3-2 3 0,-2-1 2 0,2 0 3 0,0-2 4 16,1 0 2-16,1 3 2 0,-1-3 3 0,2 0 3 0,0 0 1 0,0 0 0 15,0 0 1-15,0 0 0 0,0 0 0 0,0 0-1 0,0 0-2 16,0 0-3-16,3 0-4 0,-1 0-4 0,0-3-4 0,-1 3-4 0,2 0-3 16,0-2-3-16,-1 2-3 0,-1-2-2 0,-1 2-3 0,2-1-2 15,-2-1-6-15,0 2-5 0,0 0-7 0,0 0-8 0,0 0-9 16,0 0-10-16,0 0-14 0,0 0-16 0,0 0-22 0,0 0-24 0,0 0-32 16,0 0-34-16,0 0-42 0,0 0-46 0,0 0-70 0,0 0-85 15,0 0-56-15,0 0-43 0,0 0-18 0</inkml:trace>
  <inkml:trace contextRef="#ctx0" brushRef="#br0" timeOffset="371218.2012">7982 13873 25 0,'-3'-2'534'0,"-1"2"10"0,1-3-38 0,0 1-61 0,0 0-77 0,0 1-83 0,1-1-52 0,1-1-39 16,-1 1-20-16,-1 1-7 0,3 0-10 0,-2-2-8 0,2 1-10 15,-1 1-8-15,-1-2-9 0,2 1-6 0,0 0-8 0,0 1-7 16,0-2-6-16,0 0-6 0,0 2-5 0,0-2-2 0,0 1-4 0,0-1-7 16,0 3-5-16,2-3-5 0,-1 1-7 0,1-1-6 0,0 1-7 15,-1-1-9-15,2 1-7 0,2 0-8 0,-1-1-6 0,1 1-6 0,2 0-6 16,-1 1-6-16,2-1-2 0,1 0-2 0,-1-1-2 0,2 1-1 16,2 2-2-16,0 0 0 0,-1 0 2 0,3 0-1 0,0 0 1 0,0 5 2 15,-1-3 0-15,1 1-2 0,-1 1 1 0,1 3-1 0,0-1 0 16,0 1-1-16,-2-1 0 0,-1 3 2 0,3 2-2 0,-5-1-1 0,1 2-3 15,-1 0-5-15,-2 0-3 0,-1 2-2 0,-1 1 0 16,0-2 1-16,-1 3 1 0,-4 0 2 0,0-1 1 0,-3 1 0 0,-1 0 0 16,-1 1 2-16,-3 0 0 0,-2-3 3 0,-1 3 6 0,-2-2 6 15,-2 0 5-15,0 0 4 0,-2-2 3 0,-2 0 2 0,-1-1 5 0,-1-2 1 16,0 1 6-16,-1-3 6 0,0-3 3 0,0 1 5 0,1-3 2 16,-2 0 1-16,2-1 2 0,-1-2 2 0,1-2-2 0,1-1-6 0,2-1-15 15,0-1-20-15,1-2-30 0,2-1-34 0,4-1-45 0,-3-1-46 16,6 0-85-16,1-1-103 0,1 0-107 0,3-1-112 0,3 2-58 15,2-2-34-15,4 0-16 0,-1 0-4 0</inkml:trace>
  <inkml:trace contextRef="#ctx0" brushRef="#br0" timeOffset="371586.6806">8725 14154 330 0,'0'0'546'0,"0"0"6"0,0 0 4 0,0 0-99 0,0 0-153 0,0 0-95 0,0 0-65 0,0 0-37 0,0 0-22 15,-2 1-11-15,2 0-7 0,-1 1-9 0,1-1-8 0,0 3-11 16,0-1-10-16,0 1-8 0,0 1-8 0,0 0-4 0,-2 2-3 0,2-1-1 16,-1 1 0-16,-1 2 1 0,0 0 1 0,1 2 4 0,-1-1 1 15,-1 2-1-15,0 0-4 0,-1 0-15 0,0 0-19 0,-1 2-30 16,0-1-37-16,2 1-55 0,-2-2-66 0,2 0-101 0,-2 1-119 0,2-1-69 15,-1 0-45-15,1 0-24 0,1-1-16 0</inkml:trace>
  <inkml:trace contextRef="#ctx0" brushRef="#br0" timeOffset="372182.4451">9079 13701 284 0,'0'-10'530'0,"0"5"12"0,0-1-55 0,1-2-88 0,1 3-101 16,0 0-106-16,1-2-58 0,0 3-34 0,3-1-17 0,-1 0-9 0,1 2-5 15,-1-2 1-15,3 2-2 0,1-1-4 0,-1 1-8 0,0 0-10 16,3-1-7-16,-3 3-5 0,2-2-2 0,0 2-3 0,0-1 1 16,0 1 2-16,0-1 0 0,0 2 2 0,-2 0-1 0,4 0-1 0,-3 2-2 15,0-1-3-15,-1 1-4 0,1-1-1 0,1 2-4 0,-4 2-3 16,1-2 0-16,0 3-1 0,0-2-1 0,-2 4 1 0,-1-1-1 0,0 0 2 16,-3 3 0-16,1-2 1 0,-2 3 2 0,-2 0 2 0,1 0 3 15,-3-1 1-15,0 4 0 0,-1-2 2 0,-2 1 1 0,0-2 0 0,-1 2 0 16,0-1-2-16,-2 0-1 0,1-2-2 0,1 2-2 0,0-3-1 15,1 2-3-15,-2-2-2 0,3-2-2 0,1 0-1 0,0 1-1 16,0-4 1-16,1 3-1 0,1-4 0 0,1 2 0 0,2-3 1 0,-1 1-1 16,1-1 0-16,0-1-1 0,1 1-1 0,1-2-1 0,1 1-2 15,1-1-5-15,1 0-5 0,2 0-5 0,-1 0-5 0,6 0-4 0,-2 0-4 16,1 0-4-16,3 0-3 0,1 0-1 0,0 0-3 0,1 0 0 16,2 0-1-16,-2 2 1 0,1-1-2 0,-1-1 1 0,1 3 3 15,2-1 3-15,-3 0 1 0,1 2 2 0,-2 0 2 0,0 1 3 0,-2-1 0 16,1 2-1-16,-3 1 1 0,-1 0 1 0,1 2 0 0,-3-1 2 15,-2-1 3-15,1 2 1 0,-3 0 3 0,-1 1 2 0,-1-1 2 0,-2 3 3 16,-2-1 1-16,-4-1 3 0,1 1 3 0,-1 1 0 0,-4-1 4 16,-2-1 1-16,-1 4 2 0,-3-4 2 0,0 0 3 0,-1-1 2 15,-1 0 1-15,-2 0 0 0,1-2 2 0,0 0 0 0,0 0 3 0,-1-2-1 16,4 0 1-16,-3-1-10 0,3-1-14 0,-1-1-28 0,1-1-34 0,0-1-45 16,5-1-51-16,0-3-113 0,0-1-145 0,3 2-85 15,1-1-54-15,2-2-30 0,1-1-17 0,4-1-10 0</inkml:trace>
  <inkml:trace contextRef="#ctx0" brushRef="#br0" timeOffset="372385.3645">9958 14268 153 0,'0'4'627'0,"0"1"-5"0,0-2-4 0,0 1-5 0,0-1-75 0,0 0-112 0,-2 0-131 0,2 2-142 0,-2-2-78 0,2 3-45 0,-1-2-21 16,-1 1-8-16,1 2-6 0,-1 0-3 0,-1 3-13 16,1 0-21-16,-2 1-37 0,2 1-50 0,-1-1-88 0,0 3-112 0,0-2-101 15,-1 0-97-15,1 0-49 0,2 2-28 0,-1-3-16 0</inkml:trace>
  <inkml:trace contextRef="#ctx0" brushRef="#br0" timeOffset="373199.1229">11127 13545 481 0,'0'-6'613'0,"0"0"13"0,0 1-37 0,0 0-60 0,0 3-107 0,0-1-130 0,0 0-76 0,0 0-49 16,0 1-30-16,0 0-18 0,0 2-14 0,0 0-14 0,0 0-16 15,0 0-18-15,0 0-19 0,0 0-18 0,2 0-11 0,-2 4-10 0,0-3-7 16,0 4-4-16,0-1-2 0,0 1 1 0,-2 2 2 0,2 0 2 16,-3 3 4-16,2-2 6 0,-1 4 5 0,-1 0 7 0,-2 0 5 0,2 1 6 15,-2 0 2-15,0 2 0 0,-1 0 0 0,0 1-2 0,1-2 1 16,0 0-1-16,0 0-3 0,1 0-1 0,-2 0-2 0,1-1-2 15,0-2-2-15,0-2-1 0,2 0 2 0,1-2 0 0,-1 0 5 0,2 0 1 16,-1-2 4-16,2-2 4 0,0 1 4 0,0-3 3 0,0 1 1 16,3 0 1-16,-1-2 0 0,1-2-1 0,0 0-3 0,4-1-5 0,1 1-4 15,2-3-6-15,0 0-6 0,1-2-8 0,5 2-6 0,-2-1-8 16,2-1-6-16,1 0-7 0,-1 0-4 0,1 1-3 0,-1 0-3 16,0 2 1-16,0-1 0 0,0 0 2 0,-4 2 1 0,4 3 3 0,-5-2 2 15,1 2 1-15,0 2 2 0,-1-2 1 0,-3 3 1 0,3 2 2 16,-3 2 2-16,0-2 0 0,1 3 2 0,-4 0 0 0,1 2 3 15,-1 2 2-15,0 1-1 0,-2-1 0 0,1 3 1 0,-2 0 1 0,0 1 2 16,-2 3 1-16,-2-2 0 0,0 0 2 0,-2 2 1 0,1 1 0 0,-2-1-1 16,-1-2 0-16,-1 2 1 0,-3-2 2 0,0 2 0 0,0-5 2 15,0 3 0-15,-2-4 3 0,-1 1 2 0,1-2 2 0,-1-2-2 0,-2-2-3 16,0-1-11-16,1-1-11 0,-2-1-17 0,-1-2-19 0,1 0-27 16,-1-3-31-16,-1-2-32 0,-1-1-32 0,-1-1-67 0,2-1-83 15,1-4-100-15,-2 0-107 0,3-1-59 0,-1-4-35 0,4-1-9 0,0-2 0 16</inkml:trace>
  <inkml:trace contextRef="#ctx0" brushRef="#br0" timeOffset="373397.449">11118 13575 249 0,'3'-9'652'0,"0"4"15"0,2-2 15 0,-2 1 13 0,0-1-103 0,2 3-165 0,-2-2-106 0,2 2-78 0,1-1-50 0,0 1-35 0,2-1-24 0,0 2-17 16,0-2-15-16,5 3-14 0,-2-1-15 0,3-1-17 0,2 1-15 15,1 1-17-15,1 0-15 0,2-1-17 0,1 1-14 0,0 1-14 0,-1 1-12 16,2-2-13-16,-3 1-11 0,3 1-13 0,-5 0-14 0,-1 0-16 16,2 0-23-16,-5 0-21 0,-1 0-29 0,-3 0-31 0,-2 0-28 15,-1 0-30-15,-4 1-42 0,-2-1-51 0,0 0-79 0,-2 3-94 0,-2 1-45 16,-3-1-24-16,-1 2-4 0</inkml:trace>
  <inkml:trace contextRef="#ctx0" brushRef="#br0" timeOffset="374082.7103">10626 13418 126 0,'-1'-10'544'0,"-1"3"12"0,2-1 11 0,0 2-79 0,2 0-125 0,-1 2-95 0,-1-1-81 0,2 3-48 0,1-1-28 15,0 1-13-15,1 2-4 0,1 2-1 0,0-1 0 0,0 2-7 16,2 1-6-16,-1 2-8 0,3 3-10 0,-3 0-5 0,1 3-1 0,1 3 1 15,-1 1 4-15,-2 1 3 0,0 4 4 0,-2 2 3 0,-1 1 1 0,0 1 1 16,-2 3 1-16,-2 1-1 0,0 1-1 0,-1 1-4 0,0 0-2 16,-2 1-5-16,-4 1-4 0,3 2-7 0,-1-3-6 0,-1 1-6 15,-1 1-4-15,1-4-5 0,-2 2-3 0,4-4-4 0,-2 0-7 0,2 0-2 16,-1-4-4-16,3-1-8 0,-1-3-11 0,-1-2-13 0,4-1-12 16,-1-2-13-16,3-2-15 0,0-2-15 0,0-3-13 0,0-3-25 0,3-2-30 15,-1 0-30-15,2-3-31 0,1-1-44 0,1-4-52 16,1 0-79-16,1-7-94 0,3 2-63 0,-2-5-46 0,1-2-19 0,-1-2-5 15,1-2 3-15</inkml:trace>
  <inkml:trace contextRef="#ctx0" brushRef="#br0" timeOffset="374550.3041">10762 13309 46 0,'-4'-7'572'0,"2"0"13"0,0-1 12 15,1 1 7-15,1 0-108 0,0 2-164 0,1-2-98 0,1 2-62 0,1 3-36 16,2-3-24-16,1 1-13 0,2 0-11 0,2 3-14 0,4-2-16 15,0 2-18-15,3-1-15 0,5 2-14 0,1 0-13 0,4 0-7 16,1 0-6-16,2 0-3 0,3 2-1 0,2-1-1 0,3-1 0 0,-2 2 1 16,2-1 1-16,0-1 1 0,1 1 1 0,1-1 1 0,-2 2 2 0,0 0 2 15,1-2 2-15,-1 1 3 0,-3-1 4 0,-1 0 5 0,-1 0 6 16,-2 2 7-16,-4-2 6 0,0 0 7 0,-3 1 5 0,-2-1 6 16,-5 2 5-16,0-2 4 0,-4 0 5 0,-2 0 3 0,-3 3 2 0,0-3 2 15,-3 1 0-15,0-1 4 0,-1 1 5 0,-2 1 3 0,-1 1 0 16,1 0-1-16,-2 1-3 0,0 1-5 0,0 0-5 0,-2 4-2 0,2-1-6 15,-3 2-3-15,0 0-5 0,2 4-2 0,-1 0-3 16,-1 3-7-16,1 1-10 0,-1 2-6 0,3 0-5 0,-2 4-4 0,2-1 0 0,0 3 0 16,0 3 0-16,2-1 2 0,0 2 1 0,1 0 1 0,0 1 2 15,0 2 0-15,0 1 3 0,2 0 0 0,-2-1 2 0,2 2 0 16,0-2-2-16,0 2-2 0,-1-2-1 0,4 1-2 0,-5 0-2 0,2-3-3 16,-2-1 0-16,2 0-3 0,-2 0-2 0,3-3-2 0,-3-1-3 15,1-2 0-15,-3-2-1 0,-1-3-1 0,2 1 2 0,-2-3-1 16,0 0-1-16,-2-3 2 0,1 0 0 0,-3-3 3 0,1 0 2 0,-3-2 3 15,-2 0 4-15,0 0 5 0,-3-1 7 0,-1-2 7 0,-3-1 6 0,-2 2 4 16,-2-1 3-16,-3-1 2 0,-2 0-1 0,-4-3 1 16,-1 3-3-16,-4-1 1 0,-2-3 3 0,-4 1 0 0,-1-1-3 0,-3 0-6 15,-1-1-11-15,-2 0-15 0,-1 0-20 0,1-1-20 0,0 0-26 16,3-1-27-16,1 1-34 0,2-1-42 0,4-1-50 0,3 1-73 0,3 0-82 16,3-1-115-16,3-1-133 0,4 2-67 0,4-1-36 0,2 0-11 0,4 0 0 15,2-4 10-15</inkml:trace>
  <inkml:trace contextRef="#ctx0" brushRef="#br0" timeOffset="374983.7089">12234 14350 69 0,'3'0'624'0,"0"0"12"0,0 0 15 0,-1 0-10 0,-2 0-21 16,0 0-115-16,0 0-161 0,0 0-100 0,0 0-69 0,0 0-40 15,0 2-25-15,0 1-13 0,0-2-11 0,-2 2-9 0,2 2-14 0,-1-1-14 16,-1 2-14-16,1 0-14 0,-1 0-13 0,-1 3-19 0,-2-1-22 15,0 2-31-15,-4 2-37 0,-1-3-61 0,1 3-73 0,-4 1-127 16,0 1-156-16,-4 0-85 0,0-1-48 0,-4 2-28 0,1-1-15 0,1-2-7 16</inkml:trace>
  <inkml:trace contextRef="#ctx0" brushRef="#br0" timeOffset="376582.7191">13071 13873 405 0,'0'0'572'0,"0"0"13"0,-1 2-58 0,-2-1-94 0,1-1-79 0,1 2-70 0,-2 0-47 16,-1-2-36-16,1 3-23 0,0-3-16 0,0 0-16 0,1 4-14 15,0-3-16-15,-1 1-17 0,-1 0-12 0,2 1-12 0,-1-2-10 16,0 3-9-16,-2-2-5 0,2 2-5 0,-2 1-4 0,0 0-5 0,-1 2-2 15,0 1-4-15,-1 0 0 0,1 3-3 0,1-1-1 0,-2 1-1 16,0-1-3-16,1 2-2 0,1 1-3 0,0 2-2 0,-1-3-1 0,3 2-3 16,0 1 0-16,0-1-1 0,1 1-2 0,0-1-1 0,2 1-1 15,2-1-3-15,0 0-3 0,1-1-4 0,0 1-5 0,5-2-8 0,-2 1-7 16,5-4-7-16,0 0-7 0,2 2-7 0,1-4-10 0,4-2-9 16,0 2-8-16,3-2-6 0,0 0-6 0,2-3-7 0,-2 0-2 15,1-1 0-15,0-1 4 0,2-1 7 0,-5-1 8 0,3 0 7 0,-5-2 9 16,-1 1 8-16,1-3 12 0,-5 0 11 0,-1 0 10 0,0-1 12 15,-5-3 10-15,0 0 7 0,-4 1 7 0,0-3 5 0,-2 0 2 16,-4 0 1-16,1-1 0 0,-5-2 0 0,0 0 2 0,-3 0-1 0,-1-2-1 16,-4 1-1-16,1-2 0 0,-2 1-2 0,0-2 0 0,-2 2 0 0,-1-1 0 15,2 0 0-15,-1 1 0 0,0-3-1 0,0 0 1 0,0 2 0 16,3 1 0-16,1-2-3 0,0 1 0 0,3 1-3 0,1-2-2 16,2 0-3-16,-1 1-3 0,3 2-4 0,4-3-1 0,0 1-2 15,1 0 0-15,4 1-2 0,-1-1-1 0,4 2-2 0,0 0-2 0,1 1-2 16,2 2-1-16,0-2-1 0,0 1-1 0,3 3 1 0,-1 1 4 15,-1 2 1-15,3 1 6 0,-2-1 3 0,0 3 0 0,2 1 4 0,-1 1 1 16,2 1 3-16,-4 2 0 0,3 0 3 0,-2 4 4 0,0-1 1 16,1 3 4-16,0 0 5 0,-3 3 2 0,0 1 0 0,0 2 1 15,0 3 0-15,-2 0 0 0,1 2-1 0,-4 1 0 0,0 0 0 0,-1 4 1 16,-1-1 0-16,-1 3-1 0,-1 1-5 0,-1-2-11 0,-1 2-12 16,0 2-23-16,-4-1-25 0,2 1-33 0,0 0-39 0,0 1-45 0,0 2-53 15,2-4-76-15,-2 0-89 0,1-1-100 0,3-1-104 0,1-1-54 16,1-4-26-16,1 0-10 0,3-2-1 0</inkml:trace>
  <inkml:trace contextRef="#ctx0" brushRef="#br0" timeOffset="376795.441">13835 13970 246 0,'3'-3'658'0,"-1"1"-1"0,-1 0-1 0,-1 1-4 0,0 1-4 0,0 0-141 0,0 0-209 0,0 0-122 0,0 0-78 0,0 1-38 16,0 4-21-16,-1-1-8 0,-1 2-3 0,0 2 1 0,1 1 1 16,-2 1 1-16,-1 1 1 0,0 3-2 0,3 2-6 0,-4-1-7 15,1 1-10-15,1 3-19 0,-2-2-22 0,2 1-25 0,-2 0-26 16,1-1-33-16,-1 4-34 0,2-5-45 0,1 1-52 0,-1-1-79 0,0 1-96 16,0-3-84-16,0-1-78 0,-1-3-36 0,3 1-16 0,-2-3 0 15</inkml:trace>
  <inkml:trace contextRef="#ctx0" brushRef="#br0" timeOffset="377249.6703">14620 13612 518 0,'-3'-12'612'16,"0"2"9"-16,2 0 11 0,-1 1-74 0,-1-1-114 0,1 3-112 0,-1-1-111 16,2 2-66-16,-1 2-41 0,0-1-25 0,-1 2-16 0,2 0-5 15,-3 1-4-15,1 2-4 0,-1 0-3 0,-1 4-4 0,-1-1-6 16,-2 3-4-16,-3 1-2 0,0 4 0 0,-1-1-1 0,-5 6 2 0,3 0 3 16,-2 2 5-16,-3 1 7 0,3 3 1 0,-1 3 2 0,1 0-2 15,-1 3-3-15,1-2-5 0,0 3-6 0,2 0-7 0,-2-1-6 0,5 3-4 16,0-2-5-16,0-1-5 0,1 1-5 0,2-2-3 0,1-2-3 15,2 1-5-15,0-2-3 0,3-2-4 0,2-3-4 0,0 1-5 0,2-5-4 16,3 0-8-16,0-4-9 0,2 1-9 0,1-3-10 0,4-1-8 16,1-3-7-16,0-2-3 0,3-1-2 0,0-2 0 0,1-2 1 15,1-1 3-15,-1-2 4 0,3-2 6 0,-4-1 6 0,2 1 11 0,-2-2 14 16,-1 1 14-16,-2-2 17 0,-2 1 15 0,0-1 13 0,-3 3 8 16,-3-3 6-16,1 1 4 0,-3 1 3 0,-1 1 1 0,-2 0 1 15,-2-1 0-15,-1 2-1 0,-1 0-4 0,-1 0-6 0,-2 3-5 0,-1-2-7 16,-4 0-8-16,2 2-5 0,-4 1-5 0,1 0-3 0,-1 2-4 15,-2 0-3-15,2 0-10 0,-3 4-12 0,2 1-19 0,0-2-25 16,0 2-34-16,0 1-40 0,2 3-51 0,-1-1-58 0,4 0-105 0,2 2-132 16,1 0-83-16,2-1-60 0,2 1-28 0,1 0-13 0,4-3-1 0</inkml:trace>
  <inkml:trace contextRef="#ctx0" brushRef="#br0" timeOffset="377454.8073">14856 14238 202 0,'5'1'689'0,"-2"1"6"0,-2-2 7 0,1 0 4 16,-2 2-43-16,2 0-68 0,-1-2-137 0,-1 3-172 0,2-1-104 0,-1-1-71 15,-1 1-33-15,0 0-15 0,2 1-9 0,0 1-3 0,-1 1-9 16,-1-2-7-16,2 4-8 0,0 0-8 0,-2 0-7 0,1 4-8 16,-1 0-12-16,0 1-12 0,-1 0-17 0,1 1-17 0,-4 2-26 0,1-1-30 15,-2 2-40-15,0 1-45 0,1-1-53 0,-4 1-59 0,3 1-108 16,-1-2-133-16,-1 0-79 0,3 0-50 0,-4-1-18 0,6-3-3 15,-1-2 10-15</inkml:trace>
  <inkml:trace contextRef="#ctx0" brushRef="#br0" timeOffset="377949.027">15904 13972 121 0,'5'-24'538'0,"-2"-1"2"0,0 2 3 16,1-1-61-16,-3 2-96 0,2-2-104 0,-3 2-110 0,0 0-59 15,0 2-36-15,-3 1-15 0,2 2-8 0,-1-2-3 0,-1 4-2 0,-1 0 0 16,1 4-1-16,-2-1-4 0,1 2-6 0,-6 1-5 0,2 1-5 16,0 3-5-16,-4 0-3 0,1 0-5 0,-1 4 0 0,-3 1 0 15,-1 1 0-15,-1 1 4 0,-1 3 4 0,-1 1 4 0,-1-1 3 0,1 2 3 16,-3 5 2-16,1-2 1 0,2 0-1 0,-1 4 0 0,-1-2-1 15,5 2 1-15,-3 1-1 0,5-1-2 0,0 0-2 0,1 1-2 16,2 0-1-16,2 2-2 0,2-2-3 0,1-2-1 0,0 2-1 0,4 0-2 16,2-1-2-16,0-2-4 0,6 1-3 0,-1-4-6 0,1 2-6 0,2-2-7 15,3-2-7-15,0-2-9 0,7 0-8 0,-2-3-5 0,4 0-6 16,-1-2-2-16,5-2-3 0,0 0 2 0,-1-5 1 0,0 1 2 16,0 0 4-16,1-1 8 0,-1-1 11 0,-3-1 14 0,0 1 18 0,-1 0 18 15,-3-1 21-15,0 2 18 0,-4-1 20 0,-2 1 13 0,2 2 10 16,-4-1 7-16,-3 2 6 0,0 0 3 0,1 1 0 0,-3 2-4 15,0-1-6-15,-1 1-5 0,-2 1-7 0,0 1-4 0,2 2-5 16,-2 0-10-16,0 1-9 0,-2 4-8 0,2 1-5 0,-2 1-5 0,-1 5-5 16,2-1-3-16,-3 4-1 0,-1 0 0 0,1 4 3 0,-1 1-2 15,2 3-3-15,-2 0-8 0,-1 2-8 0,0 0-8 0,1 1-11 0,2-1-15 16,-2 2-20-16,4-3-23 0,-3 0-28 0,3 0-31 0,-1-1-33 16,2-2-41-16,0 0-44 0,2-2-57 0,-1-2-64 0,1-1-116 0,0-3-144 15,-1 1-77-15,2-2-41 0,-3-1-14 0,2-1 0 0,-2-2 15 16</inkml:trace>
  <inkml:trace contextRef="#ctx0" brushRef="#br0" timeOffset="380082.8861">11243 12733 200 0,'2'-3'524'0,"-1"-1"14"0,-1 4-72 0,3-3-118 0,-2 0-78 0,-1 1-60 0,2 0-39 16,-2 1-27-16,2 1-16 0,-1-1-12 0,-1 1-13 0,0 0-13 0,0 0-10 16,0 0-10-16,0 0-11 0,0 0-10 0,0 1-10 0,2 0-8 0,-2 3-7 15,1 0-1-15,-1 1-1 0,0 0 2 0,0 4 2 0,0-2 2 16,0 1 2-16,0 1 3 0,0 1 2 0,0 0 1 0,0 1-1 15,-1 2-2-15,-1-1 0 0,2 2-3 0,-1-1-1 0,-1 2-2 16,2-1-3-16,-2 0-2 0,2 2-2 0,-1-3-2 0,-2 2-2 0,3-1-1 16,0 1 0-16,0-1-1 0,0-1-1 0,0-1 1 0,3-1 0 15,-2 2 0-15,-1-3-1 0,2 2 1 0,1-3-3 0,0 1-1 16,-1-3-4-16,3-1-6 0,-2 0-7 0,2 0-7 0,1-2-8 0,0-2-10 16,-1 2-16-16,2-1-18 0,-1-3-21 0,1 0-22 0,1 0-24 0,-1-2-27 15,1 0-40-15,1-1-50 0,1-3-62 0,-1-2-71 0,2-1-67 16,-3-1-66-16,2-3-37 0,-2 1-18 0</inkml:trace>
  <inkml:trace contextRef="#ctx0" brushRef="#br0" timeOffset="380406.5468">11328 12406 60 0,'-3'-4'543'0,"-2"0"11"0,3 2-71 0,1-1-116 0,-1 2-91 15,2-3-77-15,-1 3-43 0,-1 1-27 0,2-2-15 0,0 2-10 0,0 0-10 16,0 0-12-16,0 0-16 0,0 0-15 0,-2 2-15 0,2-2-15 16,-1 1-8-16,-2 3-9 0,3 0-3 0,-1-2-2 0,-1 5 2 0,2-3 0 15,-2 2 3-15,1 2 0 0,-1-2 3 0,1 1 1 0,-1 3 1 16,2-3 1-16,-2 0 1 0,2 1 2 0,-1-1 0 0,1 1-1 0,0-1 1 16,0-1-2-16,0-1 0 0,0 0-1 0,0 0 3 0,1-2-1 15,-1 1 3-15,2-1 3 0,0-3 2 0,1 0 3 0,0 0 0 16,0 0 0-16,3-3 0 0,-1 1 2 0,0-3-1 0,1 0-1 15,1 0 1-15,0-3-2 0,0 1 0 0,-3-2-2 0,1 0-2 0,0 1-3 16,1-4-4-16,-5 0-3 0,1 2-3 0,-2-1-1 0,0 2-2 16,0 0-2-16,-3 0-2 0,-3 1-2 0,1 3 0 0,-1-2-3 0,-1 3-11 15,-3 1-16-15,0 1-27 0,-3 4-37 0,-1 0-58 0,1 3-67 0,-4-2-109 16,4 6-128-16,-4 1-69 0,1 2-38 0,0 2-19 0,2 3-9 16</inkml:trace>
  <inkml:trace contextRef="#ctx0" brushRef="#br0" timeOffset="381049.2527">11306 12781 21 0,'-3'-1'560'0,"0"-1"14"0,1 1 11 0,-1 1-86 0,3-2-135 0,-2 0-92 15,2 2-69-15,0 0-39 0,0 0-25 0,0 0-14 0,0 0-9 0,0 0-14 16,0 0-13-16,0 0-16 0,0 0-14 0,0 0-15 0,0 0-15 16,0 0-9-16,0 4-7 0,0-3-4 0,0 2 0 0,0 0 1 0,0 3 1 15,0-1 1-15,0 1 3 0,0 2 2 0,0 4 2 0,0-3 2 16,2 6 3-16,-2-4 2 0,2 6 2 0,-1-1 1 0,-1 4 1 0,3-1-3 16,-1 2-2-16,0 3-2 0,2-1-2 0,-1 2-3 0,0 2-2 15,2 0-2-15,0-1-4 0,0 6-4 0,0-3-2 0,0 2-2 16,0-2-3-16,0 3-1 0,0-3-4 0,1 2-1 0,-2-2-2 15,1 0-1-15,-1 0 0 0,-3-2 1 0,1-2 0 0,-2-1 1 0,0 0 3 16,0-3 0-16,0-3 2 0,-2 0 0 0,1-3 2 0,-1 0 5 0,0-3 1 16,-2-1 5-16,1-2 4 0,1-2 2 0,-1-1 2 0,0-3-7 15,-2 0-10-15,0-1-18 0,0-4-22 0,-4-1-32 0,-2 0-36 16,1-3-57-16,-2-3-69 0,2-1-112 0,-3-2-135 0,1-4-77 16,1 0-47-16,0-2-26 0,2-1-14 0</inkml:trace>
  <inkml:trace contextRef="#ctx0" brushRef="#br0" timeOffset="382051.6321">11287 12880 418 0,'-2'-1'507'0,"-1"-2"-62"0,3 3-98 0,-2-3-68 0,1 3-52 0,-2-2-36 0,3 2-26 0,0 0-19 0,0 0-16 16,0 0-18-16,0 0-15 0,0 0-15 0,0 0-13 0,0 0-13 15,3 2-12-15,-2-1-11 0,1 1-10 0,1 1-7 0,-1 1-7 0,-1-1-2 16,3 4-3-16,-1-2 2 0,0 2-1 0,0 0 2 0,1 2 2 0,1 1 1 16,-3 0 2-16,1 0-1 0,0 5 1 0,1-1 1 0,-1 1-3 15,0-1 0-15,-1 3 0 0,-1 0-1 0,-1 2-1 0,0-1-1 0,0 1-3 16,0 0 1-16,-3 1-2 0,0-2-1 0,0 2 0 0,-1 0-2 15,0-1-1-15,-1 0 0 0,-1-2 0 0,0 3 0 0,-1-4 1 16,2 0 1-16,-4-1 0 0,1 0 1 0,2-2 2 0,-1-1 0 16,-2 1 1-16,3-3 0 0,-2-1 2 0,1 0 1 0,-1-2 1 0,-1 1 1 15,3-1 0-15,-2-3-1 0,-2-1-4 0,2-1-10 0,0 1-12 0,0-3-14 16,-1 0-16-16,1 0-24 0,0-3-25 0,0 3-35 0,-1-4-40 16,1 1-58-16,1-2-66 0,1-2-84 0,0 1-91 0,1-1-49 15,2-4-27-15,2 1-9 0</inkml:trace>
  <inkml:trace contextRef="#ctx0" brushRef="#br0" timeOffset="382817.0503">11342 12668 70 0,'-2'0'301'0,"1"0"-105"0,-2 3-79 0,0-3-65 0,3 2-35 0,-2 0-23 0,2 1-9 0,-1-1 0 0,-1 2 2 0,1-1 3 16,-1 2 2-16,2-2 2 0,-2 0 3 0,-1 4 3 0,3-4 2 15,-2 1 0-15,2-1 4 0,-1 2 3 0,-1-2 4 0,2 0 3 16,-1 1 3-16,-1-1 6 0,2 0 5 0,-2 0 6 0,2 1 8 0,-1-4 8 16,1 3 8-16,-3-1 8 0,3-2 9 0,0 0 6 0,0 0 5 15,0 0 2-15,0 0 3 0,0 0 3 0,0 0 1 0,0 0 0 0,0 0 0 16,0 0-1-16,0 0-4 0,0 0-3 0,0 0-5 0,0 0-6 15,0 0-7-15,0 0-7 0,0 0-7 0,0 0-6 0,0 0-5 16,0 3-4-16,0-1-3 0,3 0-1 0,-2-2-1 0,-1 4-2 0,2-3-2 16,-2 2-2-16,2 1 1 0,-1-1-1 0,1 0 2 0,-1 2 3 15,1 1 2-15,1 0 3 0,1 0 0 0,-1 2 1 0,0-1-3 0,0 3-1 16,1-1-4-16,1 3 0 0,-1-2-1 0,0 3-2 0,0-2-1 16,0 6-2-16,0-1-4 0,1-2-2 0,0 4-3 0,-1 0-3 0,0 3-2 15,-2-3-2-15,1 4-2 0,0-1-4 0,-1 1 0 0,1-1-1 16,-3 3-3-16,2-2-1 0,-2 3-2 0,-2-4-1 0,2 4-3 15,-3-3-1-15,1 1 1 0,-1 2-3 0,0-4-1 0,-2 1 0 0,2-2 0 16,-2 1 0-16,-2-1 1 0,0 0 0 0,2-4 3 0,-1 1 1 16,-1 0 2-16,0-3 4 0,-1 0 2 0,1-3 0 0,-1 1 4 15,1 0 2-15,-1-3 4 0,1-1 0 0,-2 0 3 0,0-1 1 0,1-2-2 16,0 1-3-16,-1-3-5 0,0 1-8 0,-2-1-11 0,3-1-14 0,-3-2-15 16,0 0-20-16,0-2-23 0,2-1-29 0,-1-1-42 0,2-1-53 15,-1-3-74-15,1 1-88 0,3-2-71 0,0-1-63 0,-1-2-31 0,3-3-16 16</inkml:trace>
  <inkml:trace contextRef="#ctx0" brushRef="#br0" timeOffset="385699.1531">5729 14146 86 0,'0'-3'133'0,"0"1"-12"0,0 0-6 0,0 0-3 0,0-1-1 0,0 2 1 0,0-2 2 16,2 1 1-16,-2 1 0 0,1-1-2 0,1-1-1 0,-2 1-6 0,0 2 0 15,0-3-1-15,0 1-1 0,0 0 1 0,0 2-1 0,0 0-2 16,0 0-2-16,0 0-2 0,0 0-2 0,0 0-4 0,0 0-4 16,0 0-5-16,0 0-3 0,0-1-5 0,0 1-3 0,0 0-6 0,0 0-4 15,0 0-5-15,0 0-6 0,-2 0-3 0,1 0-7 0,1 1-4 16,-2-1-4-16,2 0-6 0,0 0-5 0,0 2-2 0,-3 0-5 16,3-2-2-16,0 0-4 0,-2 1-3 0,2 1 0 0,0 0-1 0,0 1-2 15,0 0-1-15,0 0 0 0,0 3 1 0,0-2-1 0,0 6 1 0,0-3 1 16,0 1-1-16,0 2 0 0,0 1 3 0,-1 2 1 0,-2-2 1 15,3 2 2-15,-1 1 1 0,-1 1 0 0,2 0 1 0,-2 0 0 16,-1 1 0-16,1 1 1 0,1 0 0 0,-1 0 2 0,-1-1 1 0,0 2-2 16,1 1 2-16,-1-2-1 0,1 0-1 0,-2 0 0 0,1-1-1 15,1-1 0-15,1 0-1 0,-3 0 0 0,3-1 0 0,-1-2-1 16,-1 2-1-16,1-1-1 0,2-1 1 0,-1-2-1 0,-1 1 1 0,2-1-1 16,-1 0-1-16,-1-1 0 0,2-1-1 0,0 1-2 0,0-1 1 15,0-1 0-15,0 1-2 0,0-1 1 0,0 0 0 0,0 0 1 0,0 0-1 16,0-1 2-16,2 2 0 0,-1-2 0 0,-1 1-1 0,2-1 2 15,-1 0 0-15,1 2 1 0,1-2 0 0,-1 1 0 0,-1-1 0 0,4 0 1 16,-3 0 0-16,1-2-1 0,3 3 0 0,-3-1-1 0,2 1 0 0,-2-2 0 16,2-1 0-16,0 2 0 0,1 0 0 0,0 0 0 0,1 0-1 15,-1 0 2-15,1 0-1 0,0 0 0 0,1 1 0 0,2-2 1 16,-2 2 0-16,2-2 0 0,0 1 0 0,2 0 0 0,1-1-1 0,0 1 0 16,1 0 0-16,1-1-2 0,0-1 0 0,1 3 0 0,3-2-1 0,-2-1 0 15,3 0-2-15,0 0-1 0,2 0 0 0,-1 0-4 0,2-2 0 16,1 1 2-16,1 0 4 0,-1 0 1 0,3-1 4 0,-2-1 4 0,4 2 1 15,-1-2 3-15,1 1 1 0,1 0 2 0,0 1 2 0,-2-2 1 0,2 1 2 16,2 1 1-16,-2-2 1 0,1 1-1 0,-1 1-3 0,0-2-3 16,0 0-4-16,0 3-2 0,-1-4-2 0,1 3-2 0,0-3-1 0,0 4-2 15,0-3-1-15,-2 1-2 0,1 1 1 0,-1-1-2 0,-2-1 1 0,1 0-1 16,0 2-1-16,-2 1 0 0,0-3 0 0,0 2-1 0,-4-1 0 16,3 0-1-16,-2 0-1 0,1 1 1 0,-3-1 0 0,0-1-1 0,2 2-1 15,-1-1 0-15,1-1 0 0,-2 2-1 0,1-2-1 0,1 1 0 16,0 0-1-16,0 1 1 0,-1-2-2 0,1 1 2 0,3 1 0 0,-3-2 1 15,2 1 1-15,0-1 2 0,1 1 1 0,0-1 1 0,-1 0 0 0,0-1 3 16,1 4 0-16,2-4 2 0,-2 0 2 0,0 3 1 0,2-3 0 16,-3 3 2-16,2-2-2 0,-1 0 0 0,0 1 0 0,0 1-1 15,2-3 0-15,1 3-1 0,-3-3 0 0,3 1 0 0,-1 2-2 0,1-3 0 16,-1 0 0-16,1 3-2 0,2-2 1 0,-1-1-2 0,-1 1 0 16,1-1 0-16,-1 2-2 0,0-1 0 0,1-1 0 0,-1 2-2 0,0 0 0 0,0-2-2 15,-1 0 0-15,1 2 0 0,-1-2-2 0,0 3 0 16,0-3-1-16,-2 0-1 0,3 2 0 0,-2-2 1 0,-1 1-2 0,1 1-1 15,-1-1-1-15,0-1 1 0,0 3 1 0,-1-1 2 0,0-1 2 0,1 0 0 16,0 1 3-16,0 0 1 0,-2 1 2 0,-1-2 2 0,3 1 1 16,-3-1 2-16,2 1 1 0,-2-1 1 0,0 1 1 0,0-1 0 0,1 1 0 15,-1-2-1-15,0 1-1 0,-3 0-1 0,3-1 0 0,0 2 0 0,0 0-2 16,-3-2 0-16,3 0-2 0,0 3 0 0,-1-3 1 0,0 0-1 16,0 0-1-16,1 0 1 0,-2 0-1 0,3 0 0 0,-1 0 2 0,-1 0-2 15,1 0 0-15,2 0 0 0,-2 0 1 0,0 0-2 0,-1 0 0 0,1 0 0 16,-3 0-1-16,3 0-1 0,0 0 1 0,0-3-1 0,-3 3-2 15,2 0 0-15,-1 0 0 0,-1 0-1 0,0 0 0 0,-3-2-1 0,3 2 1 16,0 0-2-16,-2-2 1 0,-1 2-1 0,0 0-1 0,1 0 0 16,-1 0 1-16,0 0-1 0,-2 0 0 0,2 0 0 0,-2 0 1 0,0 0-1 15,-1 0 0-15,1 0 0 0,-1 0 1 0,0 0-1 0,-1 0 0 16,1 0 2-16,1 0-2 0,-3-1 1 0,-1 1 1 0,4-1 0 0,-3 1 1 16,0 0 0-16,-2 0 2 0,3-2 1 0,-2 1 1 0,0 1 0 0,-2 0 1 15,3-2 0-15,-2 1 0 0,0 1 1 0,-1-2 2 0,1 1 0 16,-1 1 1-16,1-2 0 0,0 1 0 0,-2 1-1 0,1-2 0 0,0 1 0 15,4 1 0-15,-4-2-1 0,2 0 2 0,-1 1-2 0,-1 0 1 0,2-1 0 16,1 1-1-16,-3-1-1 0,0 1 1 0,0 1-1 0,2-3 0 16,-2 3 0-16,-1-2 1 0,1 2-1 0,1-3 0 0,-1 3 0 0,-3-2 1 15,1 2 0-15,0 0 2 0,-1-2 0 0,0 0 2 0,-2 2 2 16,0-1 3-16,-1-1 5 0,1 2 5 0,-1-1 5 0,-1 1 5 0,1-1 4 16,-2-2 1-16,0 3 3 0,0-3 0 0,0 2 2 0,0 0-1 15,0-2 1-15,0-1-1 0,0 2-2 0,0-4-2 0,0 4-3 0,0-2-6 16,0-1-4-16,0 1-6 0,0-2-4 0,0 1-1 0,0-1-2 15,0 2-2-15,0-3-1 0,0 0-3 0,0 2 0 0,3-2-2 0,-3-3 1 16,1 3-1-16,-1 0 3 0,0 0 0 0,0-1 3 0,2-1 4 0,-2 1 0 16,0 0 3-16,0-3 1 0,2 1 2 0,-2 1 3 0,0-2 4 15,1 1 4-15,-1-1 3 0,0-1 3 0,0 0 3 0,0 0 2 0,0-1 4 16,0-1 2-16,0 2 3 0,0-1 1 0,0-1 0 0,0-1 2 16,0 0 0-16,0 2 1 0,0-2 0 0,0 1 1 0,0-3 1 0,0 3 2 15,0-1 0-15,0 0 1 0,0 1-4 0,0-1-2 0,0 0-1 16,0 0-2-16,0 2 1 0,0-2-2 0,0 1 0 0,0 1-3 15,0-1-2-15,0 2-4 0,0 0-3 0,0 0-4 0,0 0-5 0,0 0-3 16,0 0-4-16,0 2-2 0,0 0-2 0,0 0-3 0,0 1-3 16,0-1-1-16,0 3-2 0,0 2-1 0,0-1-3 0,0-1-2 0,0 3-3 15,0 0-4-15,0 1-8 0,0 0-10 0,0 1-12 0,0-1-16 16,2 1-19-16,-1 2-23 0,-1 0-25 0,0 0-28 0,0 0-29 16,0 0-29-16,0 0-34 0,0 0-34 0,2 0-34 0,-2 2-42 0,0 1-45 15,0-1-79-15,-2 1-94 0,1 1-65 0,-2 1-48 0,-1-1-15 0,0 1 2 16,-2 1 16-16</inkml:trace>
  <inkml:trace contextRef="#ctx0" brushRef="#br0" timeOffset="387169.9503">12517 14608 363 0,'-3'-7'502'0,"-1"-2"-11"0,3 3-85 0,-1-2-121 0,-1 2-68 0,1-3-41 0,2 4-21 0,-1-2-9 0,-1-1-4 0,2 1 1 0,0 1-1 0,0 0-2 16,0 0-3-16,0 0-4 0,0 2-6 0,0 1-7 0,0-2-10 16,0 2-10-16,0 1-9 0,0-1-9 0,0 1-10 0,0 0-10 0,0 2-9 15,0 0-9-15,0 0-8 0,0 0-9 0,0 0-6 0,0 0-6 16,-1 2-4-16,-1 0-3 0,2 1-2 0,-2-1-2 0,2 1 1 15,-1 2-1-15,-2 2 1 0,3 1 0 0,-2 1 1 0,2 0-2 0,-1 3 2 16,-1 0 0-16,2 1-1 0,-1 2 0 0,-1 0-1 0,0 1 1 16,1 1-1-16,-2 1 0 0,1 2 0 0,0 0 1 0,-1 1 0 0,2-1 2 15,-1 2 1-15,0 2 2 0,-2-2 1 0,2-1 2 0,1 1 0 16,-1 0 2-16,-1 0-1 0,1-1 1 0,1-1-2 0,-1 2 0 0,2-4-2 16,-1 0-2-16,-1 2-1 0,2-4 0 0,0 0-1 0,0 0-1 0,0-2 1 15,0 1-1-15,0-1 0 0,2-3 1 0,-1 2 0 0,-1-1 0 16,3-2-1-16,-1 0 2 0,1 0 1 0,0-1 1 0,-1-2 3 0,4 1 0 15,-3 1 2-15,2-2 1 0,1 1 1 0,-1-3-1 0,0 3 2 0,4-4 2 16,-2 3 0-16,1-2 2 0,2 0 3 0,0 0 2 0,0-2 1 16,2 1 0-16,1-1 0 0,0 2-1 0,2-2 2 0,2 0-2 0,-2 0 1 15,4-2-1-15,0 1 0 0,1 1-1 0,2-2-3 0,-1 1-3 16,5-2-2-16,-3 3-3 0,2-3-4 0,0 0-2 0,1 0-1 0,3 3-2 16,-3-2-2-16,4-1 0 0,1 3-2 0,-3-1-1 0,5-1-1 15,0 2 0-15,3-2 0 0,-1 2 0 0,2-3 1 0,1 4 0 0,2-3-1 16,-1 1-1-16,2-1-1 0,1 3-1 0,1-1-3 0,0-1-2 0,4 1 1 15,-1 0 2-15,1 0 1 0,2 0 1 0,1 0 1 0,0-1 1 16,2 1-1-16,2 0 2 0,1 0 0 0,2 0 2 0,-2 0 0 0,5 0 1 16,-3 0 1-16,3 0 1 0,0 1-1 0,0-1-4 0,1 2-4 0,0-3-1 15,-1 1-4-15,-1 1-3 0,-1 0-2 0,0 0-4 0,-3-1 0 16,0-1 0-16,0 0 1 0,-3 1 1 0,-1 0 0 0,1-2-1 16,-3 2 1-16,-3-2-1 0,1 1 0 0,-1 0 1 0,-2 1 3 0,1-3 0 15,-1 1 3-15,-3 1 2 0,0-2 3 0,2 1-1 0,-4-1 0 0,1 0 0 16,-1 0 1-16,-2 0 2 0,-1 0 2 0,-3-1 2 0,2 1 0 15,-1-2 0-15,-3 1 1 0,-1 1 2 0,0-3-2 0,-1 1 0 0,-3 0 0 16,1 1-1-16,0-2 1 0,-2 2-1 0,0-2 0 0,0 0-1 0,-2 1-1 16,-1 0 0-16,0-1-1 0,-1-1 1 0,-1 1 1 0,1 1 0 15,-4-1 0-15,4-1 0 0,-3 1 1 0,-1 0 1 0,0 0-1 0,-1-1 0 16,1 4 1-16,-2-3 4 0,0 0 2 0,0 0 4 0,-1-2 5 16,-2 2 2-16,1-1 3 0,0 1 3 0,-2-2 4 0,0 2 5 0,-2-1 8 0,-1 1 7 15,0-1 6-15,1-1 4 0,-4 0 4 0,2 0 4 0,-1-2 3 16,-1 1 1-16,-1-1 1 0,1-2 0 0,-2 0 1 0,1 0 1 15,-1-2 0-15,0-1-5 0,-1 2-5 0,-1-2-6 0,2-3-4 0,-1 1-4 16,-2-1-3-16,3-2-6 0,-2 0-6 0,-1-1-5 0,2-2-5 0,-1 0-5 16,1-1-5-16,-2-1-6 0,2-2-4 0,-1-1-8 0,-1 2-10 15,2-2-14-15,0-2-22 0,-1-2-25 0,2 3-33 0,-1-3-36 0,1 0-42 16,-1 2-48-16,-1-1-80 0,1 0-96 0,-2 0-122 0,0 1-133 16,-2 2-67-16,-1-1-37 0,-2 2-12 0,-3 2-3 0,-4 0 12 0</inkml:trace>
  <inkml:trace contextRef="#ctx0" brushRef="#br0" timeOffset="390390.9858">5952 13073 312 0,'0'-1'302'0,"0"0"-43"0,0 0-37 0,0 1-23 0,0 0-15 0,0 0-14 0,0 0-12 0,0 0-7 16,0 0-6-16,0 0-6 0,0 0-9 0,0 0-6 0,0 0-6 0,0 0-8 15,0 0-7-15,0 0-8 0,0 0-6 0,0 0-7 0,0 0-4 16,-1 0-5-16,-1 0-4 0,0 0-5 0,2 0-5 0,-1 0-4 16,1 1-3-16,0-1-3 0,0 0-6 0,-2 0 0 0,2 0-1 0,0 0-2 15,0 1 0-15,0-1 0 0,0 0 1 0,0 0-1 0,0 0 0 16,-1 1-1-16,1-1-1 0,0 0 2 0,0 0-2 0,0 0 1 16,0 0 2-16,0 0-1 0,0 0 3 0,0 0 0 0,0 0-2 0,0 0 1 15,0 0-3-15,0 0 0 0,0 0-2 0,-2 0-2 0,2 0-3 16,-2 0-3-16,2 0-3 0,0 0-3 0,-1 2-4 0,-1 0-4 0,2-2-5 15,0 0-5-15,-2 1-2 0,2-1-5 0,-2 2-1 0,2-2-3 16,-2 1 1-16,2 1-2 0,-1-1 0 0,-1 2 1 0,2 0 0 0,-2-2 1 16,1 4 1-16,1 0 1 0,-2-2-1 0,2 1 2 0,-1 2 1 15,-1-2 0-15,2 1 2 0,0 0 0 0,0 0 0 0,0-1 0 16,0-1 0-16,0 2 2 0,0-3-1 0,0 1 0 0,0 0 1 0,0 0 1 16,0-1 0-16,0-1 2 0,0 2 1 0,0-3 2 0,2 2 1 0,-2-2 2 15,0 0 2-15,0 0 0 0,0 0 1 0,0 0 2 0,0 0 2 16,1-2 2-16,-1 2 2 0,2-1 3 0,-2-1 1 0,1 2-4 15,1-3-4-15,-2 2-5 0,2-2-6 0,-1-1-3 0,-1 2-1 16,2 1-2-16,-2-2 0 0,2-2-3 0,0 1-2 0,-2 1-3 0,2 1-3 16,-1 0-4-16,-1-1-4 0,0 1 0 0,0 2 1 0,0 0 3 15,0 0 0-15,0 0-1 0,0 0-3 0,0 0-3 0,0 0-4 0,0 0-2 16,0 0-3-16,0 0-3 0,0 0-1 0,0 0-3 0,0 0 0 16,0 0 0-16,0 0 1 0,0 0 3 0,-1 2 2 0,1 1 3 0,0-1 2 15,0 0 4-15,0-2 2 0,0 3 3 0,0-3 2 0,0 0 5 16,0 0 4-16,0 0 1 0,0 0 5 0,0 2 2 0,0-2 0 0,0 0 2 15,0 0 0-15,0 0 1 0,1 0-1 0,1 0-2 16,1-2-7-16,-1 2-7 0,1-3-9 0,0 3-15 0,2-4-15 0,-2 1-18 16,3 1-22-16,-1-3-27 0,0 0-31 0,1 0-46 0,1 0-60 15,2 2-86-15,-1 0-101 0,0-1-68 0,0 3-50 0,-1-2-24 0,2 3-7 16</inkml:trace>
  <inkml:trace contextRef="#ctx0" brushRef="#br0" timeOffset="391248.0508">9454 13228 283 0,'0'-3'577'0,"0"0"10"0,0 1 12 0,0 0-83 0,0 1-126 0,0-3-99 0,0 4-82 0,0 0-48 0,0 0-32 0,0 0-21 0,0 0-15 0,0 0-18 15,0 0-16-15,0 0-21 0,0 0-20 0,0 0-17 0,0 0-18 0,1 4-10 16,-1-3-8-16,3 2-4 0,-2-1-3 0,1 3-1 16,-2 0 1-16,2 1 1 0,-1 0 4 0,1 3 3 0,1-2 5 0,-1 3 5 15,-1-1 8-15,-1 3 3 0,2-2 5 0,-2 0 3 0,2 1 0 16,-2-1 2-16,0 3 1 0,0-4-1 0,-2 3 2 0,2-2 0 0,-2 0 0 16,1 1 0-16,-1-3 0 0,-1 2 0 0,1-3-1 0,-1 0 4 15,0 1 1-15,-1-1 3 0,0-4 3 0,1 2 1 0,-2-2 2 0,2 2-1 16,-2-2-2-16,0-2-8 0,-2 0-11 0,-1-1-16 0,0 0-17 15,-2 0-22-15,0-1-22 0,-2-2-24 0,0-1-22 0,-1-1-38 16,2-1-45-16,-3-1-53 0,3-3-58 0,-2 1-60 0,4-1-64 0,-3-3-37 16,3-1-23-16</inkml:trace>
  <inkml:trace contextRef="#ctx0" brushRef="#br0" timeOffset="391397.8718">9302 13024 121 0,'4'-8'503'0,"1"3"12"16,-2-1-59-16,2 1-95 0,-2 1-80 0,2 0-70 0,-2 0-45 0,2 0-30 15,-2 0-18-15,0 2-11 0,-1 0-8 0,-1 1-8 0,2-1-10 16,-3 0-12-16,2 2-13 0,-2 0-13 0,0 0-10 0,0 0-11 0,0 0-11 16,0 0-12-16,0 0-21 0,0 0-26 0,0 0-24 0,0 0-27 15,2 0-40-15,-1 2-48 0,1 0-58 0,1 1-66 0,0-1-72 0,1 3-80 16,1 0-43-16,0 1-29 0</inkml:trace>
  <inkml:trace contextRef="#ctx0" brushRef="#br0" timeOffset="391714.7745">9605 13302 39 0,'-1'-4'583'0,"-1"3"11"0,1 0 10 0,-1 0-43 0,2-1-69 16,-2 1-106-16,2 1-122 0,-1-2-74 0,-1 0-49 0,2 2-29 15,0 0-15-15,0 0-13 0,0 0-8 0,0 0-12 0,0 0-11 0,0 0-13 16,0 0-13-16,0 0-11 0,0 0-9 0,0 0-6 0,0 0-4 16,0 0-3-16,0 0-1 0,0 0 0 0,0 0 1 0,2 0 0 15,-1 0-1-15,1 0-1 0,0 0 1 0,-1 0-2 0,2 0 0 0,-1 0-2 16,2 0 2-16,-1 0 0 0,1 0 0 0,-1 0-4 0,3 0-6 0,-1 0-9 16,6 0-9-16,-3 0-12 0,0 0-12 0,4 0-14 0,0 0-16 15,0 0-18-15,2 0-21 0,-1 0-23 0,3 0-27 0,-2 0-33 16,0 0-39-16,2 0-41 0,1 0-39 0,-2 0-63 0,0 0-73 15,0 0-38-15,1 0-20 0</inkml:trace>
  <inkml:trace contextRef="#ctx0" brushRef="#br0" timeOffset="391981.4299">9941 13148 547 0,'-2'-3'569'0,"0"0"-28"0,-1-2-49 0,3 1-82 0,-2 1-103 15,2 1-61-15,-1 0-41 0,-1-1-25 0,2 1-14 0,-1 2-16 16,-1-3-12-16,2 3-17 0,0 0-17 0,0 0-17 0,0 0-14 0,0 0-13 16,0 0-15-16,0 0-11 0,0 0-12 0,0 0-8 0,0 0-9 15,0 0-6-15,0 0-5 0,0 3-3 0,0-1-3 0,0 0 0 0,0 1 0 16,0-1-1-16,0 1 1 0,0 2-1 0,2 0 1 0,-1 0 1 16,-1 2 1-16,2 0 2 0,-1 1 2 0,-1 1 4 0,2 0 4 0,0 1 2 15,-1 2-2-15,1 0-7 0,0 2-7 0,0-1-13 0,-2 2-14 16,2 1-22-16,-1-1-24 0,1 1-32 0,-2-1-38 0,2 2-47 15,-1 0-53-15,1 0-101 0,-1-3-122 0,-1 3-72 0,-1 1-49 0,-1-2-18 16,-1-2-4-16</inkml:trace>
  <inkml:trace contextRef="#ctx0" brushRef="#br0" timeOffset="392801.2594">9401 12984 38 0,'0'-4'498'0,"-2"2"8"0,2 0-53 0,-1-1-85 0,-1 1-80 0,2 2-77 0,-2-3-47 0,0 3-32 0,2 0-18 0,0 0-13 0,-2 0-10 16,2 0-10-16,0 0-11 0,0 0-15 0,0 0-12 0,0 0-12 15,0 0-12-15,-1 0-11 0,-1 0-10 0,2 0-8 0,0 3-5 16,-1-3-4-16,1 0-1 0,-2 2-1 0,2 1 1 0,0-1 0 0,0 0 2 16,0 2 4-16,-2-1 2 0,2-2 2 0,0 4 2 0,0-2 4 15,0 1 2-15,0 1 5 0,0-2 1 0,0 1 1 0,0-1-1 0,0-2 0 16,0 3-1-16,0-1-2 0,0 0-1 0,2-3-2 0,-2 3 0 15,2-2-1-15,-1-1 1 0,-1 0 1 0,3 0 2 0,-1 0 0 0,0 0 0 16,0 0-3-16,1-1 0 0,-1-2 2 0,1 1 2 0,1-1 3 16,-1-2 1-16,0 3 3 0,0-3 1 0,0-1 1 0,-1 0-1 15,2 1 0-15,-2-3-1 0,-1 2-2 0,-1-1-1 0,0 0 4 0,0 1-3 16,0-1-9-16,0 2-17 0,0 0-23 0,-3 1-31 0,1 1-37 16,-2 0-71-16,1 2-88 0,-2-1-89 0,2 2-89 0,-2 2-46 15,-1-2-29-15,-2 1-16 0</inkml:trace>
  <inkml:trace contextRef="#ctx0" brushRef="#br0" timeOffset="393797.654">12983 13090 181 0,'1'-4'569'0,"-1"-1"7"0,0 4-7 0,0-2-16 0,0-1-111 0,0 2-160 0,0 2-92 16,0 0-60-16,0 0-37 0,0 0-24 0,0 0-18 0,0 0-12 0,2 0-12 16,-2 2-13-16,2 0-10 0,-1 3-11 0,2-2-7 0,-1 3-5 15,0 0-3-15,-1 0-2 0,1 6 0 0,1-2 2 0,-1 2 3 16,-1 0 4-16,-1 2 4 0,3 1 3 0,-3 0 2 0,-3-1 1 0,3 3-1 15,-3 0 1-15,2-1-2 0,-3 0 1 0,1 0 1 0,0-1-1 0,-2-2 0 16,2 1 1-16,-2 0-2 0,1-4-1 0,1 0-1 0,-4 0-1 16,5-2 0-16,-1 1 0 0,0-3 0 0,0 0-1 0,0-2 2 15,-2 1-1-15,2-2-3 0,0-1-6 0,-2 0-12 0,0-2-13 0,0-2-13 16,-4 0-14-16,3-1-14 0,-2-3-17 0,0 2-29 0,-3-4-38 16,1 1-55-16,2-2-66 0,-2 0-69 0,0-1-70 0,2-2-43 15,-2-1-32-15</inkml:trace>
  <inkml:trace contextRef="#ctx0" brushRef="#br0" timeOffset="393981.4385">12959 12909 319 0,'0'-4'575'0,"2"4"10"0,-1 0 9 0,-1-2-90 15,2 2-138-15,-2-2-99 0,3-1-78 0,-3 1-50 0,4 2-36 0,-3-3-30 16,1 1-29-16,2 0-34 0,-1-1-37 0,0 1-45 0,2 1-49 15,0-2-60-15,0 3-66 0,1-1-76 0,2-2-84 0,-2 3-64 16,-1 0-56-16,3 3-28 0,-3-2-15 0</inkml:trace>
  <inkml:trace contextRef="#ctx0" brushRef="#br0" timeOffset="394194.7136">13041 13241 113 0,'-4'0'583'16,"2"0"11"-16,2 0 7 0,0 0 5 0,0 0-106 0,0-1-163 0,2 0-103 15,1-1-74-15,0-1-42 0,0 0-26 0,4 0-19 0,-1 0-16 16,2-1-19-16,1 1-20 0,2-2-24 0,-1 2-23 0,6-2-22 16,-2 3-20-16,2-1-23 0,2-1-24 0,-2 1-27 0,3 1-27 0,-3-1-33 15,3-1-37-15,-1 3-39 0,-1-2-42 0,0 3-64 0,-2-1-76 16,-3 1-38-16,2-3-22 0</inkml:trace>
  <inkml:trace contextRef="#ctx0" brushRef="#br0" timeOffset="394448.934">13127 13098 34 0,'-3'-3'543'0,"1"1"3"0,-1 0 1 16,1 2-74-16,2-1-111 0,-1 1-83 0,1 0-66 0,0 0-46 15,0 0-33-15,0 0-21 0,0 0-17 0,0 0-16 0,-2 0-15 0,2 0-12 16,0 1-11-16,0 3-9 0,0-3-9 0,2 2-6 0,-1-1-3 16,-1 2-3-16,2-1-2 0,-2 2-1 0,3 0-1 0,-1 0 0 0,-1 0 0 15,1 0 1-15,1 2 0 0,-2-1 0 0,-1 1-2 0,2 1-2 16,-2-1 1-16,2 1 0 0,-1-1-2 0,-1 3 0 0,0-2-3 16,0-1-8-16,0 3-12 0,0-1-16 0,0-2-18 0,0 2-25 0,0-1-27 15,0 0-42-15,0 1-45 0,0-1-53 0,0-1-59 0,0 0-83 16,0-1-97-16,0 0-50 0,2-2-30 0,-1-1-7 0</inkml:trace>
  <inkml:trace contextRef="#ctx0" brushRef="#br0" timeOffset="394682.1414">13459 13053 436 0,'0'-5'617'0,"0"3"8"0,0-1 8 0,0 1-71 0,-2 0-111 0,2-1-102 15,0 3-101-15,0 0-64 0,0 0-48 0,0 0-33 0,0 0-23 16,0 0-19-16,0 0-16 0,0 3-14 0,2 1-13 0,-2-1-11 16,2 1-10-16,-1 1-5 0,-1 0-4 0,4 2-1 0,-2-1 0 0,0 4 1 15,-1-2 5-15,3 2 0 0,-3 3 0 0,2-1-4 0,-1-1-6 16,1 0-17-16,0 3-19 0,1 0-29 0,0-1-33 0,-1 1-48 0,4 0-57 16,-3 0-104-16,1 0-126 0,0 0-83 0,1 2-60 0,-1-3-29 15,1 1-13-15,-1-1-3 0</inkml:trace>
  <inkml:trace contextRef="#ctx0" brushRef="#br0" timeOffset="395314.577">15444 13006 384 0,'-2'-4'570'0,"2"-1"3"0,-1 1-1 0,-1-1-97 0,2 2-144 15,-2-2-82-15,2 3-53 0,-2-1-30 0,2-1-18 0,0 4-14 0,0-3-12 16,0 3-15-16,0 0-17 0,0 0-18 0,0 0-19 0,0 0-17 16,0 0-15-16,0 0-15 0,0 0-17 0,0 0-10 0,0 0-7 0,0 3-3 15,-2 1-2-15,2-1-1 0,-1 3 2 0,-1-2 0 0,2 4 3 16,-2-1 3-16,2 2 4 0,-1 2 4 0,-1 0 3 0,1 3 6 15,-3 0 6-15,3-1 4 0,-1 2 2 0,1 0-1 0,-3 1-3 0,1 1-1 16,-1 0-4-16,1-2-4 0,-1 1-8 0,1 1-5 0,2 0-8 16,-3-3-5-16,1 0-4 0,1-1-6 0,1 1-6 0,-1-2-7 0,-1-3-4 15,1 1-5-15,1-1-4 0,-2-3-5 0,3-1-1 0,-1 0-1 16,-1 0 2-16,2-2 3 0,-2-1 1 0,2 0-1 0,0-2-5 0,0 0-3 16,0-2-4-16,-1-1 2 0,1-2 4 0,-2 2 7 0,2-1 7 15,0-4 7-15,0 2 7 0,0-1 10 0,0-2 8 0,0 1 12 16,0 0 16-16,2-1 17 0,-1-1 18 0,-1 3 18 0,2-1 21 0,-2 1 16 15,2-1 16-15,-1 2 14 0,-1 1 11 0,3-2 10 0,-2 2 7 16,-1 2 3-16,2-1 0 0,-2 1-4 0,2 1-8 0,-1-1-8 16,-1 1-9-16,2 0-11 0,-1-1-13 0,1 1-20 0,1 1-24 0,1 1-23 15,-3-2-24-15,4 1-22 0,-2 1-22 0,5 0-18 0,-3 0-18 0,1 0-22 16,0 0-21-16,3 0-22 0,0 0-23 0,0 0-22 0,4 0-22 16,-4 0-21-16,1 0-20 0,2 0-21 0,-1 1-24 0,-1-1-40 15,2 0-49-15,1 0-26 0,-3-1-17 0</inkml:trace>
  <inkml:trace contextRef="#ctx0" brushRef="#br0" timeOffset="395533.1589">15627 13078 128 0,'-3'-8'457'0,"1"-4"-9"16,-1 4-18-16,-1-1-50 0,1-1-62 0,0 2-48 0,-1 0-39 0,1 1-25 15,2-1-20-15,-3 3-16 0,1-2-13 0,1 2-13 0,-1 0-11 16,1 0-11-16,0 3-13 0,0-1-11 0,2-1-13 0,0 1-10 16,0 3-10-16,0 0-13 0,0 0-10 0,0 0-12 0,0 0-10 0,0 0-11 15,0 0-12-15,0 0-7 0,0 3-6 0,0-1-4 0,0 0-3 16,0 3-2-16,0 0-1 0,0 2 0 0,0 1 1 0,0 1 2 0,0 1 1 15,0 1 4-15,0 2 5 0,0 2 4 0,0 1 5 0,0 0 4 16,0 0 4-16,0 3 0 0,0-2 3 0,0 1-6 0,0 0-8 0,-1 0-16 16,-1 1-22-16,2 0-28 0,-1-1-33 0,-3 1-40 0,3 0-44 15,-1-2-95-15,0-1-118 0,-1 2-83 0,0-1-65 0,1-1-35 16,-1-2-21-16</inkml:trace>
  <inkml:trace contextRef="#ctx0" brushRef="#br0" timeOffset="395647.7755">15703 13381 25 0,'2'-8'475'0,"-2"2"-35"0,2-3-108 0,-2 4-146 0,0-2-208 16,-2 0-238-16,2-1-131 0,-2 3-77 0</inkml:trace>
  <inkml:trace contextRef="#ctx0" brushRef="#br0" timeOffset="404455.0202">3624 13603 237 0,'0'-5'298'0,"0"2"-40"0,0-4-32 0,2 2-19 0,-2-2-14 0,1 2-6 0,2-2-5 0,-1 1-2 0,-1 2-3 15,1-2-5-15,1-2-5 0,-1 2-4 0,1 2-5 0,-1-3-1 16,-1 2-5-16,2-1-3 0,-1 2-3 0,-2-1 0 0,2 0-1 0,-1-2-4 16,-1 5-1-16,2-3-6 0,-2 2-5 0,0 1-5 0,0-1-8 15,0 1-10-15,0 1-12 0,0 1-10 0,0-2-10 0,0 2-13 0,0 0-9 16,-2 2-9-16,2-2-8 0,-1 3-7 0,-1 1-6 0,2 0-5 0,0 3-3 15,0 0-3-15,0 3 0 0,-2 2 2 0,2 1 2 0,0 2 3 16,-1 3 4-16,-1 1 1 0,2 2 3 0,-1 2 2 0,-1 1 2 0,2 3-1 16,-2-1 0-16,1 5 0 0,-1-2 1 0,2 3-1 0,-3 0-3 0,1 1-1 15,2 1-4-15,-3-1-1 0,3 0-2 0,-3 2-3 0,2-3-3 16,1 0-5-16,-2-1-7 0,2 1-11 0,-1-6-12 0,-1 1-14 0,2-2-16 16,0-2-13-16,0-1-13 0,2-2-14 0,-1-2-18 0,-1-2-18 15,2-2-23-15,-1-1-26 0,2 0-29 0,0-5-21 0,-1 1-18 0,1-3-52 16,0-1-68-16,1-2-80 0,-1-2-85 0,0-2-45 0,0-2-23 15,-1-2-4-15</inkml:trace>
  <inkml:trace contextRef="#ctx0" brushRef="#br0" timeOffset="404849.2177">3080 13489 270 0,'0'-10'261'0,"3"-1"-43"0,-3 2-26 0,2-2-8 0,-1 5-3 0,1-3 7 0,1 1 7 0,-1 1 7 0,-1 0 4 0,1 1-3 0,0 2-6 15,-1-1-10-15,-1 0-13 0,0 4-12 0,0-2-12 0,0 3-12 16,0 0-8-16,0 0-8 0,0 0-4 0,0 3-6 0,-1 0-9 0,-1 2-7 15,2 2-10-15,0 1-7 0,0 2-6 0,0 4-3 0,0-1-1 0,0 3 2 16,0 2 4-16,0 3 0 0,-2 4 0 0,1 0-6 0,1 3-7 0,-2 1-4 16,2 5-6-16,-1 0-2 0,-1 2-2 0,0 3-2 0,-1 2 1 15,0 2-4-15,2 1-1 0,-1 2-6 0,-1 0-6 0,1 0-6 0,1-2-6 16,-1 3-7-16,-1-3-7 0,1 2-10 0,1-5-11 0,-1 0-9 16,2 0-10-16,0-5-10 0,2-2-10 0,-1-1-12 0,1-3-10 0,1-3-15 15,-1-3-12-15,1-1-18 0,2-4-18 0,-1-3-15 0,1-2-14 16,-2-3-20-16,2-2-23 0,0-3-46 0,0-4-59 0,2-2-77 0,0-2-88 15,-1-4-51-15,-1-3-29 0,1-3-8 0,2-5 6 0</inkml:trace>
  <inkml:trace contextRef="#ctx0" brushRef="#br0" timeOffset="405297.8596">3249 13305 304 0,'-3'-18'566'0,"0"2"6"0,3 0 5 0,-2 1 3 0,2 2-114 15,2-1-176-15,0 2-99 0,2 0-63 0,1-1-36 0,2 3-24 0,3 0-12 16,0 0-6-16,6-1-3 0,0 1-7 0,4-1-7 0,4 2-11 0,1-1-7 16,5 1-7-16,6 0-4 0,1 0-2 0,2-1 1 0,5 3-1 15,1-1-1-15,5-1 1 0,0 1-1 0,2 3-2 0,3-1 0 0,0 2 0 16,-1-1 0-16,0 1 0 0,1 0 3 0,0 3 1 0,-1 1 3 16,-5 0 2-16,0 1 4 0,-3 3 5 0,-2 0 6 0,-4 1 4 0,-2 0 5 15,-5 2 7-15,-3 0 4 0,-1 2 6 0,-4 2 6 0,-2-1 8 0,-4 1 6 16,-3 2 4-16,0 1 4 0,-5-1 5 0,-1 4 1 0,-1 0-2 15,-3 0-2-15,-3 4 0 0,-1 1-3 0,0 0-3 0,-2 2-5 0,-2 3-2 16,0 0-6-16,-1 2-3 0,0 4-7 0,0-2-4 0,-3 4-4 16,4 0-6-16,-1 2-3 0,0 1-3 0,3 2-2 0,0 0-2 0,0 4-1 15,3-3-1-15,0 3 1 0,2 0 0 0,-1 0-1 0,3 3-3 16,1-4-3-16,3 2-3 0,-2-2-5 0,1 1-5 0,2-1-2 0,0-3-6 16,-1 2-1-16,1-5-4 0,-1 1-2 0,-1-2-4 0,2-1-1 0,-2-3-2 15,-2-2-2-15,0 0-1 0,-4-4 0 0,1-1 1 0,-2-1 1 16,-1-3 2-16,-2-1 4 0,0 0 4 0,-3-4 4 0,-2-3 5 0,-3 1 7 15,-1-4 6-15,-2 1 9 0,-5-3 7 0,0 1 7 0,-6-4 6 16,-2 1 5-16,-4-1 5 0,-2-1 1 0,-5-1 2 0,-3-1 0 0,-2-1-2 16,-4 1-4-16,-2-2-4 0,-4 0-6 0,-2-2-10 0,-2 1-14 15,-5 1-18-15,-1-2-20 0,0 2-18 0,-5-1-29 0,2-1-30 0,-6 2-36 16,2 0-36-16,-1 2-49 0,0-1-55 0,-1 1-89 0,2 1-108 0,1 0-103 16,1 0-102-16,2 0-45 0,4 0-16 0,3-1-4 0,2-2 6 15</inkml:trace>
  <inkml:trace contextRef="#ctx0" brushRef="#br0" timeOffset="412713.9964">5782 13311 335 0,'0'-8'498'0,"-2"1"-52"0,2-1-85 0,-1 0-71 0,-1 1-64 0,2-2-38 0,0 1-26 0,0 3-11 16,0-3-6-16,0 2-3 0,0 0-3 0,0 0-3 0,2 1-3 0,-2 0-6 15,0 0-5-15,0 0-8 0,0 3-4 0,0-1-7 0,0-1-5 16,0 4-6-16,0-3-5 0,0 3-6 0,0 0-6 0,0 0-5 15,0 0-5-15,0 0-6 0,0 0-5 0,0 0-4 0,1 0 0 0,-1 3-3 16,2-3-1-16,-2 4-1 0,4-1-1 0,-2 2-1 0,1-1-3 16,0 2-1-16,0-1-2 0,2 2 1 0,-2 0-1 0,2 1 0 15,3 1-1-15,-2 1-4 0,1-1-6 0,-1 1-6 0,3 2-3 0,-1-2-4 16,2 1-3-16,1 2-5 0,-2-3-6 0,1 2-11 0,1 0-11 0,0-2-14 16,0 3-14-16,1-1-15 0,1-2-14 0,-3 0-17 0,2 2-17 15,0-4-16-15,0 2-20 0,-1-2-20 0,-1 1-21 0,-1-1-26 16,1-1-27-16,-1-1-32 0,-2-1-32 0,0 2-32 0,0-4-29 15,-3 1-50-15,1-1-63 0,-2-1-30 0,2-2-15 0</inkml:trace>
  <inkml:trace contextRef="#ctx0" brushRef="#br0" timeOffset="412964.429">6034 13215 217 0,'-1'-7'567'0,"-1"0"2"0,-1 2-4 15,0-2-85-15,2 2-124 0,-1 1-81 0,2 3-59 0,-2-2-37 16,1 0-27-16,1 3-23 0,-2-2-17 0,1 2-18 0,-1 2-15 0,0-1-16 15,-1 1-14-15,0 2-11 0,1 2-10 0,-3 1-7 0,-2 1-5 16,2 3-3-16,-1-2 0 0,-1 3-1 0,-1 1 0 0,-2 2 0 16,-2 0 0-16,2 1-1 0,-2-2-2 0,1 3-2 0,-1-1-4 15,0 0 0-15,1 0-2 0,-1 0-1 0,1-1-1 0,-2 1 0 0,4-1-3 16,-1-2-5-16,-1-1-9 0,3 0-12 0,2-2-14 0,-1-1-19 16,2 0-19-16,0-2-19 0,1 0-19 0,0-2-17 0,0-1-17 0,3-2-25 15,-1 2-27-15,2-4-39 0,0 0-48 0,0 0-34 0,0 0-31 16,0 0-33-16,2-5-39 0,-1 3-13 0,-1-5-3 0</inkml:trace>
  <inkml:trace contextRef="#ctx0" brushRef="#br0" timeOffset="413213.837">5734 13445 57 0,'-5'-2'412'15,"0"1"-19"-15,-2-1-36 0,2 0-34 0,0 2-32 0,0-1-18 0,1 1-12 16,-1-2-8-16,-1 2-7 0,3-2-5 0,-2 2-7 0,2 0-8 16,-1 0-9-16,3-3-8 0,-1 3-6 0,1 0-9 0,1 0-5 0,0 0-6 15,0 0-9-15,0 0-5 0,1 0-7 0,-1-2-9 16,3 2-8-16,-1-2-11 0,3 1-13 0,1-1-12 0,2 0-12 0,0-1-14 15,1-1-12-15,5 1-12 0,1-2-15 0,2 1-12 0,1 0-9 0,2-3-10 16,2 2-9-16,1-1-8 0,2-1-4 0,0 4-3 0,2-4-2 16,-2 2-3-16,3-2-3 0,1 2 0 0,-3 0 0 0,2 0-1 15,-3-1 4-15,2 2 0 0,0-1 1 0,-4 0 2 0,1 3 1 0,-5-3 2 16,-2 2 2-16,1 2 1 0,-4-2-2 0,-3 1 1 0,-1 0 2 16,-1 0-1-16,-2 2-2 0,-3-1-10 0,0 1-11 0,-3-2-23 15,-1 2-27-15,0 0-43 0,-3 2-51 0,0-2-75 0,-4 1-84 0,-1 0-124 16,-4 2-145-16,1 0-77 0,-3 0-41 0,-1 3-22 0,-3-2-13 15,0 1-2-15</inkml:trace>
  <inkml:trace contextRef="#ctx0" brushRef="#br0" timeOffset="416213.8425">12455 13179 280 0,'-3'-3'577'0,"1"-2"13"0,-1 0-37 0,2 4-65 0,-1-2-91 0,0 0-107 0,-1 2-65 0,3-1-43 0,-1 1-27 16,1 1-16-16,0 0-14 0,0 0-11 0,0 0-16 0,0 0-17 15,0 0-15-15,0 0-13 0,0 1-11 0,1 1-11 0,-1 1-7 16,3 1-6-16,-1-1-6 0,1 2-3 0,2 1-3 0,-2 1-2 0,2 0 0 16,3 3-1-16,-4-1 0 0,4 1 1 0,-1 1-2 0,0 1 0 0,1-2-1 15,-1 3-3-15,1-1 0 0,1 3 1 0,-1-2-3 0,0 0 0 16,3 0-3-16,-2 1-4 0,1 0-9 0,-2-1-11 0,1-1-10 16,-1 2-13-16,0-4-16 0,3 2-15 0,-3-2-17 0,-1 2-19 0,-1-2-21 15,1-3-20-15,0 1-23 0,-1 1-22 0,-1-4-15 0,-2 2-14 16,2-2-23-16,-2-3-33 0,0 0-27 0,-3-2-27 0,0 0-40 15,0 0-46-15,0-4-14 0</inkml:trace>
  <inkml:trace contextRef="#ctx0" brushRef="#br0" timeOffset="416680.5448">12637 13143 448 0,'-2'-13'517'0,"1"4"-44"0,-1-3-71 0,-1 4-71 16,1 2-71-16,1 1-48 0,-1 1-35 0,0 1-24 0,-1 1-17 0,2 2-13 15,-1 0-13-15,0 3-13 0,-3 3-15 0,1-1-15 16,1 1-14-16,-2 6-12 0,0 0-10 0,-1 1-4 0,-1 1-3 0,-1 0-2 15,-1 4 0-15,0 1-3 0,-2-1-2 0,1 1-3 0,-3-1-4 0,1 2-2 16,1-1-2-16,-1 0-2 0,-1 1 0 0,0-1-2 0,2-3 0 0,2 0 2 16,-4 1-2-16,2-3 1 0,3-2 0 0,-3 0 0 15,3-2 1-15,0-3 2 0,2 0 2 0,-2 1 0 0,3-3-1 0,2-1-6 16,-2-1-9-16,2-1-7 0,0-2-7 0,-2-2-9 0,2 0-5 16,0-1-6-16,2-1-8 0,-3-2-4 0,3 0-3 0,-1-3-5 0,0 1-3 15,1 2-2-15,-1-3 1 0,2-1 6 0,-1 0 10 0,-1 1 8 16,2 0 10-16,-2 1 11 0,2 1 11 0,-1-1 11 0,-1 3 10 15,2-2 11-15,-1 2 9 0,-1 1 7 0,-1 1 7 0,2 1 5 0,-1-1 3 16,2 3 3-16,-1-2 3 0,1 0-1 0,-2 2 1 0,2 0-1 16,0 0-2-16,0 0-2 0,0 0-2 0,0 0-1 0,0 0-1 0,0 0 2 15,0 0 3-15,0 0 7 0,2 0 8 0,-1 2 5 0,2 0 7 16,0-2 6-16,2 0 4 0,1 3 2 0,1-3 0 0,1 0 1 16,4 2-3-16,-1-2-3 0,2 0-5 0,1 0-7 0,3-2-10 0,-1 2-8 15,5-3-10-15,-2-1-8 0,3 1-8 0,0-2-6 0,3 0-4 16,-1 2-5-16,0-4-2 0,0 2-3 0,1-1 1 0,-2-1-1 0,1 2 2 15,-2-1 2-15,0-1 2 0,-3 3 0 0,-3-1 0 0,0-2 0 0,-5 2-1 16,0 1-1-16,0 0-1 0,-5 2-3 0,-1-1-1 0,0 2-7 16,-2-3-6-16,-1 3-8 0,-2 1-8 0,0 0-12 0,-2-1-16 15,-1 1-16-15,-2 0-16 0,-1 1-21 0,-2 0-20 0,-3 3-26 16,1-1-29-16,-3 0-31 0,1 2-37 0,-2 2-37 0,0 1-39 0,-1-1-51 16,0 0-57-16,2 3-66 0,-1-3-70 0,0 2-38 0,0 0-21 15,2 0-1-15</inkml:trace>
  <inkml:trace contextRef="#ctx0" brushRef="#br0" timeOffset="416864.2423">12494 13362 68 0,'0'-4'623'0,"0"-1"18"0,0 2 11 0,0-1 12 0,0 1-99 0,0-1-154 0,0 1-95 0,0 0-65 0,2 1-43 0,0 1-29 0,1 0-23 0,0-2-21 15,3 3-17-15,-1 0-18 0,4 0-21 0,-1 0-25 0,2 0-31 16,1 3-34-16,0-3-34 0,0 1-35 0,3 2-41 0,-2-2-45 0,1 3-60 15,0-3-71-15,-1 3-110 0,2-1-131 0,-3 1-74 0,-2-1-46 16,2 2-19-16,-3-1-7 0,-1-1 5 0</inkml:trace>
  <inkml:trace contextRef="#ctx0" brushRef="#br0" timeOffset="420030.9838">7615 13264 180 0,'3'-8'472'0,"0"3"-47"0,1-3-78 0,-1 2-57 0,0-1-47 0,0 0-25 0,2 1-14 0,-2-1-11 0,0 2-6 0,0-2-7 15,-1 2-9-15,1 1-9 0,0-1-11 0,-1 1-12 0,1 0-11 16,-1 2-15-16,-1 1-12 0,-1-2-12 0,0 3-12 0,0 0-13 0,0 0-11 16,0 0-8-16,0 0-8 0,0 1-4 0,-1 2-4 0,-1-1-3 15,2 2-4-15,-1 2-2 0,-1 1 1 0,2 1-2 0,-2-1 0 16,-1 5 1-16,1-2 0 0,-1 0 1 0,0 1-2 0,1 2-1 15,-1 1-1-15,-3 0-4 0,2 0-4 0,0 0-2 0,1 0-3 0,0 2 0 16,0-3-3-16,1 2-2 0,0-2-1 0,-1 1-5 0,3 2-4 0,-1-4-9 16,1 0-7-16,0-1-11 0,1-1-14 0,1 3-15 0,1-6-15 15,0 3-25-15,2-3-28 0,0-2-32 0,1 0-33 0,3-1-53 16,-2-1-64-16,3-2-83 0,0-1-91 0,3-1-53 0,-2-4-32 0,3 0-9 16</inkml:trace>
  <inkml:trace contextRef="#ctx0" brushRef="#br0" timeOffset="420348.1454">7720 12873 166 0,'-8'-8'546'0,"1"1"5"0,1 1 6 0,0 1-94 0,1 3-142 16,0-1-95-16,2-1-70 0,0 3-40 0,1-1-27 0,0 1-16 0,2 1-10 15,0 0-11-15,0 3-14 0,0-2-11 0,0 3-10 0,0 0-8 16,2 0-5-16,-2 1-3 0,3 1-1 0,-1-1 1 0,1 2 1 0,-1 0 3 15,1-1 1-15,0 1 2 0,0-2 2 0,0 0 4 0,0-3 3 0,-1 3 3 16,1-2 5-16,-1-1 2 0,1-2 2 0,0 0 1 0,0-2 2 16,-1-1 0-16,1-2 4 0,0 1 2 0,3-1 1 0,-4-2 1 15,1-2 2-15,-1 2-3 0,-1-4-3 0,-1 1-3 0,0 0-3 16,0-2-1-16,-1 0-4 0,-1 0 0 0,-1 2-1 0,0 0-4 0,-3 1-3 16,1-1-4-16,0 2-4 0,0 2-2 0,0-1-5 0,-1 4-3 15,0-1-3-15,0 4-13 0,-1 0-16 0,1 4-25 0,1 1-31 0,-1 2-47 16,3 5-59-16,-2 1-91 0,2 2-108 0,1 1-85 0,2 3-71 15,0 3-36-15,0 0-18 0,3 2-9 0</inkml:trace>
  <inkml:trace contextRef="#ctx0" brushRef="#br0" timeOffset="421147.4741">9444 13283 86 0,'3'-5'537'0,"0"-2"7"0,1 2 6 0,0-3-86 0,-1 4-132 0,0-2-79 0,1-1-51 0,-1 2-26 0,0-1-16 15,0 1-10-15,0 1-6 0,-1 0-9 0,1-1-10 0,0 1-10 16,-1 1-13-16,-1 1-9 0,-1 0-11 0,2-1-10 0,-1 3-11 15,-1 0-9-15,0 0-8 0,0 0-7 0,0 0-7 0,0 0-6 0,0 0-3 16,0 0-3-16,0 0 0 0,0 3-1 0,0-1 1 0,0 0 0 0,0 3 0 16,0 0 0-16,0 1 0 0,0 0 1 0,0 1 0 0,0 2 1 15,2 2 1-15,-2-1 0 0,2 2-3 0,-1 0-4 0,-1 2-2 16,2-1-6-16,-1 2-2 0,1 1-3 0,-2 1-3 0,2 1-2 16,-1 0-1-16,-1 1-1 0,2 1 1 0,-2 1 2 0,0-1 1 0,0 2 0 15,0-2 2-15,-2-1 2 0,1 2 0 0,-1-2 3 0,-3 1-1 16,2-2 3-16,0 0 0 0,-2 1 2 0,-1-4 1 0,0-1-1 0,-1 0 0 15,-1-1-1-15,-1-1-1 0,-1-2-2 0,1-1-4 0,-4-1-7 16,1-2-6-16,-2 0-10 0,-1-3-14 0,-2 0-18 0,2-1-22 0,-3-2-30 16,0 0-32-16,-1-4-43 0,-1 0-46 0,2 0-78 0,-1-2-91 15,2-1-89-15,0-5-88 0,0 2-44 0,4-5-23 0,1 0-5 0</inkml:trace>
  <inkml:trace contextRef="#ctx0" brushRef="#br0" timeOffset="421441.3896">9352 12951 293 0,'0'-6'585'0,"0"0"4"16,0 0-1-16,-1 1-1 0,1 0-123 0,0 3-185 0,0 1-104 16,0 1-62-16,0 0-33 0,0 0-20 0,1 0-11 0,1 1-11 0,0 1-10 15,-1 3-10-15,2 0-7 0,1 2-6 0,0-1-4 0,1 2-1 16,-2 1-1-16,2-1 2 0,-2 1 0 0,0-1 1 0,0 0 1 0,1 1 0 15,0-3 1-15,-1-1 4 0,-1 2 4 0,-1-4 2 0,1 1 10 16,1-1 12-16,-3 0 8 0,2-3 4 0,-2 0 3 0,1 0 0 16,-1-3 2-16,2 0 0 0,-2-1 0 0,0-2-1 0,0-2-2 15,0 1-1-15,0-2-5 0,0 0-4 0,0-2-9 0,-2-1-12 0,2 2-8 16,-1-1-4-16,-1 2-4 0,2-2-2 0,-1 5-6 0,-1-2-10 0,2 0-14 16,-2 3-20-16,2 0-25 0,-1 2-32 0,-1 1-48 0,2 2-56 15,0 0-104-15,-2 3-125 0,1 1-85 0,-3 3-63 0,2 1-34 16,0 1-17-16,-1 1-6 0</inkml:trace>
  <inkml:trace contextRef="#ctx0" brushRef="#br0" timeOffset="422297.4193">13758 13416 49 0,'1'-2'142'0,"2"-1"-41"0,-1 1-29 0,2 1-25 0,-2-2-21 0,0 3-15 0,-1-1-13 0,-1 1-18 0,0 0-19 16,0 0-24-16,0 0-24 0,0 0-26 0</inkml:trace>
  <inkml:trace contextRef="#ctx0" brushRef="#br0" timeOffset="422731.1235">14361 13164 363 0,'2'-8'587'0,"1"0"14"0,0 2 12 0,-1 1-83 16,1-2-132-16,-2 3-87 0,3-1-67 0,-4 2-41 0,1-1-29 0,-1 3-21 15,0-1-18-15,0 2-17 0,0 0-18 0,0 0-16 0,0 0-16 16,0 2-15-16,0 3-15 0,-1-2-11 0,1 4-8 0,-2-2-3 16,0 4-2-16,1 1 0 0,-2 0 1 0,1 1 0 0,-1 2 4 0,0 1 1 15,0-1-1-15,0 4 0 0,-2-2-1 0,1-1 0 0,-3 3 0 16,4 0-2-16,-2-1-3 0,2 1-2 0,0 0-3 0,-2-2-2 16,1 0-2-16,1 1 1 0,2-1-3 0,-2-1-1 0,1-2 0 0,2 3-2 15,2-5-3-15,1 1-5 0,0 0-6 0,0-2-7 0,0 1-9 16,4-1-12-16,-1-2-12 0,5 1-20 0,-1-5-23 0,2 2-27 0,2-2-28 15,2 0-30-15,0-3-33 0,4 0-47 0,1 0-55 0,1-3-79 16,0-1-93-16,2-1-59 0,-2-2-43 0,0-3-16 0,0 1 1 0</inkml:trace>
  <inkml:trace contextRef="#ctx0" brushRef="#br0" timeOffset="423005.2959">14505 12884 488 0,'-11'-8'520'15,"3"2"4"-15,2-2-81 0,-1 4-122 0,1 1-95 0,2-2-80 0,1 2-42 16,-1 2-28-16,3 1-15 0,-1 0-9 0,2 2-9 0,0 2-7 16,0-1-7-16,2 1-10 0,-1 2-7 0,3 2-4 0,-3-2-2 0,5 1-1 15,-3 3 3-15,2-3 3 0,1 0 2 0,-1 0 0 0,0-1 3 16,1 1 1-16,-1-3 1 0,0-1 0 0,1 0 1 0,-1-2-1 16,4 1 0-16,-3-2 1 0,-1-2 0 0,2 1 1 0,-1-3 3 0,0-1 2 15,-1-1 1-15,1-1-2 0,-2-1 0 0,-1-1-2 0,0 1 0 16,-1-5-2-16,-1 3-2 0,-1-1 0 0,-1 0-1 0,-1 1-1 0,0 0-3 15,-1 0-3-15,-2 1-4 0,1 1-4 0,-1 2-4 0,-1 1-4 16,-1 1-6-16,3 1-8 0,-5 1-17 0,3 4-21 0,-5 1-31 0,3 2-39 16,0 3-56-16,-1 2-67 0,1 4-95 0,0 0-108 0,2 2-56 15,-2 2-30-15,2 4-14 0</inkml:trace>
  <inkml:trace contextRef="#ctx0" brushRef="#br0" timeOffset="423663.5862">15570 13116 240 0,'-6'-3'540'0,"3"-1"13"0,0 3-72 0,-3-2-111 0,3 2-77 0,-1-2-61 16,1 3-38-16,1 0-25 0,-1 0-21 0,2 0-14 0,-1 0-16 0,2 0-16 16,-2 3-16-16,2-1-15 0,-1 3-12 0,-1 0-11 0,2 0-9 15,0 2-7-15,0 2-5 0,0 0-3 0,0 3 0 0,0 1 2 16,0 2 1-16,0 2 2 0,0 1 0 0,0 1-2 0,-1 2-5 0,1 3-5 16,-5 0-5-16,2 3-4 0,1 2 0 0,-2 1 1 0,-1 1 1 0,-2 1 1 15,-3 1 1-15,0 3-2 0,0-2-1 0,-4 2 0 0,2 0 1 16,-4 1 0-16,2-3 1 0,-5 0 3 0,3 1 0 0,-3-3 3 15,0-1-1-15,3-3-4 0,-3 1-1 0,2-6-2 0,-2 2 0 16,0-3 1-16,3-2 1 0,-3-2 2 0,1-3 3 0,0-1 2 0,2-2 4 16,-1-4 1-16,-1 0-1 0,2-2-7 0,-2-4-14 0,3-2-17 0,-1-1-27 15,2-2-31-15,0-4-42 0,3-2-45 0,1-4-77 0,-1 1-90 16,5-7-103-16,1-2-109 0,4 0-62 0,1-5-36 0,1-2-16 16,2-2-7-16</inkml:trace>
  <inkml:trace contextRef="#ctx0" brushRef="#br0" timeOffset="423947.9714">15462 12789 437 0,'3'-8'577'0,"0"0"4"0,-2 5-55 0,1-4-84 0,-1 4-100 16,-1 1-106-16,0-1-67 0,0 1-41 0,0 2-31 0,0 0-20 0,0 0-17 15,2 2-17-15,-2 2-10 0,2-1-12 0,-2 2-6 0,0 0-7 16,0 3-2-16,0-1-3 0,0 1 0 0,1 1 1 0,-1 1 0 0,0-1 1 15,2 2-1-15,-1-3 1 0,-1 0 0 0,2 0 3 0,-2-1 2 0,2-2 4 16,-1 1 8-16,-1-2 12 0,2 0 10 0,-1-2 9 0,1 0 4 16,0-2 3-16,-1-2 1 0,5-1-1 0,-3 0 2 0,1-3 2 15,0-2 2-15,0 1-2 0,0-4-1 0,1 1-4 0,1 0-7 16,-1-2-13-16,-2-3-8 0,2 4-11 0,-2 1-6 0,1-2-5 16,-4 2-5-16,0 0-4 0,0 1-18 0,-4 1-26 0,-2 3-47 0,-1 3-57 15,-5 2-125-15,-1 2-154 0,-4 3-102 0,-4 3-76 0,-2 4-42 16,-6 0-22-16,-1 5-13 0</inkml:trace>
  <inkml:trace contextRef="#ctx0" brushRef="#br0" timeOffset="429514.8625">6164 14028 42 0,'0'0'76'0,"0"0"-1"0,0 0 0 0,0-2 0 0,0 2-3 0,0 0-3 16,0 0-1-16,0 0-1 0,0 0-1 0,0 0-2 0,0-1-2 0,0 1-2 15,0 0 0-15,-2-2-4 0,2 2-2 0,0 0-3 0,0 0-3 16,0 0-2-16,0 0-1 0,0 0-2 0,0 0-2 0,-1 0-4 0,1 0-3 15,0 0-4-15,0 0-2 0,0 0-3 0,0 0-3 0,0 0 0 16,0 0-3-16,0 0-3 0,0 0-2 0,0 0 0 0,0 0-2 16,0 0-2-16,0 0-1 0,0 0-1 0,0 0-1 0,0 0 0 0,0 0-2 15,0 0 1-15,0 0 1 0,0 0-1 0,0 0 1 0,0 0 0 0,0 0 0 16,0 0-1-16,0 0 2 0,0 0 0 0,0 0 2 16,0 0 3-16,0 0 0 0,0 0 2 0,0 0 2 0,0 0 1 0,0 0 0 15,0 0 1-15,0 0 0 0,0 0 2 0,0 0 2 0,0 0 0 16,0 0 0-16,0 0-1 0,0 0 1 0,0 0-1 0,0 0 0 0,0 0-1 15,0 0-2-15,0 0-1 0,0 0-1 0,0 0-2 0,0 0-2 16,0 0-2-16,0 0 0 0,0 0-1 0,0 0-2 0,0 0-2 0,0 0-1 16,0 0-3-16,0 0 0 0,0 0-1 0,0 0-2 0,0 0 0 15,0 0 0-15,0 0-1 0,0 0 0 0,0 0-1 0,0 0 0 16,0 0-2-16,0 0 0 0,0 0-1 0,0 0 2 0,0 0-2 0,0 0 0 16,0 0 2-16,0 0-1 0,0 0 1 0,0 0 1 0,0 0-1 0,0 0 1 15,0 0-1-15,0 0 2 0,0 0 1 0,0 0 0 0,0 0 0 16,0 0 1-16,0 0-1 0,0 0 1 0,0 0 0 0,0 0 1 15,0 0-1-15,0 0 1 0,0 0 0 0,0 0 0 0,0 0 0 0,0 0-1 16,0 0 1-16,0 0-2 0,0 0 0 0,0 0-3 0,0 0-8 16,0 0-9-16,0 0-14 0,0 0-20 0,0 0-24 0,0 0-31 0,0 0-35 15,0 0-35-15,0 0-33 0,0 0-62 0,0 0-79 0,0 0-45 16</inkml:trace>
  <inkml:trace contextRef="#ctx0" brushRef="#br0" timeOffset="429925.0912">7590 13641 3 0,'0'0'79'0,"0"0"-44"0,0 0-34 0,0 0-28 0,0 0-24 0</inkml:trace>
  <inkml:trace contextRef="#ctx0" brushRef="#br0" timeOffset="430783.6259">7982 14511 432 0,'-2'-2'380'0,"2"2"-83"0,-1-1-60 0,-1 1-46 0,2 0-26 0,-2 0-18 0,2 0-12 0,0 0-12 0,-1 0-10 16,-1 0-6-16,2 0-9 0,-2 0-9 0,1 0-9 0,1 1-10 0,0-1-9 15,-3 0-5-15,3 0-7 0,0 2-4 0,0-2-4 0,-1 1-4 16,1-1-2-16,0 0-2 0,-2 0-2 0,2 0-3 0,0 0-2 16,-2 0-2-16,2 0-1 0,0 2-3 0,0-2-1 0,0 0-2 0,-1 0-1 15,-1 1-3-15,2-1 0 0,0 0-3 0,0 0-2 0,0 0-1 16,0 0-2-16,0 0 1 0,0 0-2 0,0 0 1 0,0 0 2 16,0 0-1-16,0 0 4 0,0 0 3 0,0 0 1 0,0 0 4 0,0 0 4 15,0 0 4-15,0 0 3 0,-1-1 5 0,1 1 4 0,-2-2 5 16,2 2 4-16,0 0 5 0,-2-1 2 0,2-1-1 0,0-1-2 0,0 2-2 15,0-1-3-15,0-1-3 0,0 0-4 0,0 1-3 0,0-1-3 16,0-1-5-16,0-1-5 0,0 2-2 0,0 1-7 0,0 0-5 16,0-1-3-16,0 0-3 0,0 1 1 0,0 0-2 0,0 2 0 0,0 0-2 15,0 0-2-15,0 0-2 0,0 0-2 0,0 0-3 0,0 0-3 16,0 0-1-16,0 0-1 0,0 0 0 0,0 0-1 0,0 4 2 0,-1-3-2 16,-1 3 0-16,2-1 2 0,-3 2 2 0,3-1-1 0,-2 1 3 0,2-2 3 15,-1 2 0-15,-1 0 3 0,2-1 0 0,-2 1 2 16,2-2 0-16,0 1 0 0,0 1 0 0,-1-2 2 0,1 0 0 0,0-2 3 15,0 0 0-15,0 1 4 0,0-2 2 0,0 0 2 0,0 0 3 16,0 0 2-16,0 0 2 0,0 0 2 0,0 0 0 0,0 0-1 0,0-2-2 16,0 0-5-16,0 0-4 0,0-1-6 0,0 0-11 0,0 0-11 15,0 0-14-15,0 0-24 0,0 0-30 0,-3 0-48 0,3 0-57 0,-1 2-94 16,-1-2-108-16,0 3-82 0,-1-2-66 0,-2 2-34 0,0 2-16 16,-1-2-4-16</inkml:trace>
  <inkml:trace contextRef="#ctx0" brushRef="#br0" timeOffset="442030.1633">7398 13623 325 0,'-1'0'462'0,"-1"1"-42"0,-2 1-75 0,4-2-90 0,-2 1-53 0,2-1-37 0,0 0-21 0,0 0-13 15,0 0-8-15,0 0-1 0,0 0-6 0,0-1-7 0,0-1-10 0,0 1-11 16,0-2-13-16,2-1-12 0,-2 2-10 0,4-3-9 0,-2 2-6 16,-1-1-3-16,3 0-2 0,-1 1-2 0,0-4-2 0,0 2-1 15,2 2-2-15,-2-2-4 0,3 1-4 0,-3-3-4 0,2 1 0 0,0 2-3 16,0-2-1-16,0-1 0 0,2 2 0 0,0-1-1 0,-1-1 0 16,1 1-1-16,-1-1 0 0,3 0-1 0,-1 0 1 0,3-1 1 0,0-1 0 15,0 0 1-15,2 0 1 0,0-2 2 0,-1 1-1 0,4-2 3 16,0 0-1-16,1-2 1 0,-1 1-1 0,5-3 1 0,-1 1 0 0,2 0-1 15,-3-2 0-15,5 0-3 0,-2 1-2 0,0-2-3 0,2-2-5 16,0 2-5-16,-1-1-3 0,1-1-6 0,-2 1-6 0,2-1-6 0,-2 3-8 16,0-2-12-16,-3 2-16 0,0 2-17 0,-3 1-26 0,1 2-31 15,-4 0-47-15,-1 2-53 0,0 3-68 0,-3 0-77 0,0 2-63 16,-2 2-59-16,-1 2-30 0,-2 1-14 0</inkml:trace>
  <inkml:trace contextRef="#ctx0" brushRef="#br0" timeOffset="442912.5517">8951 13223 141 0,'1'-5'498'0,"-1"-1"-39"0,2-1-62 0,1 2-76 0,-1 1-78 0,-1-3-47 16,1 2-29-16,1 1-18 0,-1 0-11 0,2 2-10 0,-2-1-8 15,-1 2-11-15,1-3-12 0,-1 4-9 0,-1 0-7 0,0 0-9 16,0 0-8-16,0 2-4 0,0 0-4 0,0 1-1 0,0 0 1 0,0 2 2 16,0 2 2-16,0 1 6 0,-1-1 4 0,-1 0 4 0,-1 3 0 15,-1 0-1-15,1 1-3 0,-1 2-4 0,0-1-1 0,-1 2-4 16,0 1-4-16,-3-2-6 0,2 2-7 0,1 1-8 0,-3 0-7 0,3-1-6 15,-1-1-6-15,0 3-5 0,3-2-4 0,-1-1-3 0,1 1 0 16,0-2-3-16,1 0-3 0,1-1-2 0,1 1-3 0,1-1-5 0,-1 0-8 16,2-4-9-16,1 1-12 0,2 0-14 0,0-1-17 0,1-3-22 15,3 0-27-15,1-1-30 0,1-1-32 0,0-1-40 0,2-2-41 0,2 0-68 16,0-2-80-16,0-3-69 0,3-2-67 0,-1 2-29 0,1-4-12 16</inkml:trace>
  <inkml:trace contextRef="#ctx0" brushRef="#br0" timeOffset="443212.6675">8984 12864 380 0,'-7'-8'540'0,"1"0"-4"0,0 5-14 0,1-4-101 0,1 4-147 16,0-2-83-16,1 3-51 0,1 0-26 0,1-1-16 0,-1 3-13 15,2-2-8-15,0 2-14 0,0 0-14 0,0 0-13 0,0 2-13 0,0 1-11 16,0-1-7-16,0 3-4 0,0-1-2 0,2 1-1 0,-1-1 0 0,-1 0 1 15,2 1 2-15,-2-1 3 0,2 2 0 0,-1-1 2 0,1-2 0 16,-2 0 1-16,2 1 4 0,-1-1 3 0,-1 0 9 0,2-1 7 16,-1-1 9-16,-1-1 8 0,2 0 4 0,0 0 4 0,-1 0 2 0,2-3-1 15,0 0 1-15,0 0 2 0,-1-1-1 0,-1-2 1 0,1-2-2 16,1 2-5-16,-3-2-6 0,2 2-9 0,-2-2-11 0,0 0-7 0,0 0-8 16,0-1-3-16,0 1-3 0,-2 2-3 0,2 1-3 0,-3-1-4 15,1 3-2-15,-1 0-13 0,-3 2-14 0,0 2-27 0,1 2-33 16,-3 2-52-16,2 2-62 0,-3 4-102 0,-1 3-122 0,0 1-83 15,0 0-61-15,0 7-32 0,0 1-18 0,-2-1-7 0</inkml:trace>
  <inkml:trace contextRef="#ctx0" brushRef="#br0" timeOffset="446179.1063">8537 13583 64 0,'0'0'113'0,"0"0"8"0,0 0 5 0,-2 0 5 0,2 0 7 0,0 0 2 0,0 0 3 0,0 0 0 0,0 0-1 0,0 0-2 15,0 0-1-15,0 0-4 0,0 0-5 0,0 0-4 0,0 0-3 16,0 0-5-16,0 0-3 0,0 0-5 0,0 0-3 0,0 0-5 0,0 0-4 15,2 0-6-15,1 0-5 0,0 0-7 0,3-3-7 0,-1 1-8 16,3 0-6-16,0-3-8 0,3 0-6 0,0 2-7 0,0-4-9 16,6 2-6-16,-2-1-6 0,4-2-4 0,1 1-4 0,1-2-4 0,4 0-4 15,-1-2-6-15,1 1-8 0,3-1-6 0,-1 1-8 0,2-2-12 16,1 0-14-16,-2 1-18 0,4-1-18 0,-1 0-29 0,-1 0-34 0,0 0-47 16,2 2-53-16,-2-2-75 0,0 0-84 0,2 2-51 0,-2-3-34 15,0 3-15-15</inkml:trace>
  <inkml:trace contextRef="#ctx0" brushRef="#br0" timeOffset="447361.7143">10298 13243 416 0,'1'-4'405'0,"2"-1"-81"0,2 1-62 0,-2-3-54 0,0 4-31 0,0 0-24 0,-1-2-15 0,1 1-10 0,0 1-8 0,1-1-8 16,-1 1-8-16,0 1-12 0,1-1-9 0,-2 1-9 0,1 0-8 15,2 1-9-15,-2-1-5 0,-1 2-3 0,-1 0-3 0,1 2-3 0,1-1-1 16,-1 1-2-16,-1 0 1 0,-1 1 0 0,2 2 3 0,-2-1 0 16,0 3 1-16,0-1 1 0,0 1 1 0,-2 2 3 0,1 0-3 0,-1 2-1 15,-1 1-1-15,0 0-1 0,-2 0-1 0,0 0-1 0,2 1-4 16,-3 1-3-16,3 0-5 0,-2-2-3 0,2 3-3 0,-2-2-5 16,2-1-3-16,0 1-4 0,-1 0-2 0,3-1-1 0,-2 0-2 0,1-2-2 15,2 0 1-15,0 1-1 0,2-1-3 0,1 0-2 0,0-3-5 16,0 0-4-16,0 0-10 0,2-2-11 0,3 1-17 0,1-1-20 0,1-1-24 15,0-1-29-15,2-2-28 0,2-1-27 0,2-1-41 16,0 0-49-16,3-4-73 0,0 1-89 0,0-3-59 0,3 1-45 0,-3-3-18 16</inkml:trace>
  <inkml:trace contextRef="#ctx0" brushRef="#br0" timeOffset="447644.9392">10539 12823 59 0,'-8'-7'522'0,"0"0"8"0,-1 3 7 16,4 0-91-16,-1-1-137 0,3 2-91 0,-2 1-65 0,3 1-36 16,-1 1-20-16,-1 1-14 0,2 1-9 0,-1 1-11 0,1 2-11 15,-1-1-11-15,2 4-9 0,-1 0-8 0,0-1-6 0,2 2-3 0,-1 0 2 16,1 0-1-16,0 1-1 0,1-2-1 0,-1 0 0 0,2 0-1 16,1 1 1-16,-1-2 0 0,1-2 3 0,0 0 2 0,3 0 3 0,-3-3 1 15,2 1 3-15,0-1 0 0,1-1 0 0,1-1 0 0,2-1 0 16,-3-3 0-16,2 2-1 0,0-2 0 0,2-3 1 0,-4 0-1 0,2 0 0 15,-1-3-2-15,0 0 1 0,-2 0 1 0,-2 2 0 0,0-3 0 16,0 2 0-16,-3-1-3 0,0 0-1 0,0 1-2 0,-3 1-3 0,0 2-6 16,0 1-9-16,-4-1-21 0,0 3-27 0,-3 2-45 0,-1 1-55 15,0 3-96-15,-2 1-115 0,-2 4-94 0,0-2-83 0,-2 7-41 16,1 1-20-16,-1 3-12 0</inkml:trace>
  <inkml:trace contextRef="#ctx0" brushRef="#br0" timeOffset="453511.998">9289 14362 303 0,'-2'0'428'0,"2"0"-46"0,-3 0-67 0,3 0-78 0,-1 0-52 0,1 0-36 0,0 0-23 0,-4 0-17 15,4 0-10-15,0 0-9 0,0 0-8 0,0 0-8 0,0 0-9 16,0 0-8-16,0 0-9 0,0 0-7 0,-1 0-9 0,1 0-5 0,-2 2-3 15,2-2-4-15,0 0-1 0,0 1 0 0,0-1 0 0,0 0-1 16,-3 0 0-16,3 0 0 0,0 0-1 0,-1 1-1 0,1-1-1 0,0 0-2 16,0 0 1-16,0 0-1 0,-2 2 0 0,2-2-1 0,0 0-2 15,0 2-2-15,0-2-1 0,0 1-3 0,0-1-2 0,0 2-2 16,0-2-2-16,0 1 0 0,0 1-1 0,0 1-1 0,0-2 1 0,-1 2-1 16,1 0 2-16,-2 0 1 0,2 3 0 0,0-1 2 0,-2 0 0 15,2 2 1-15,-1 1 1 0,-1-1-1 0,2 2 0 0,-1 0 3 0,-1 3-1 16,2-3 0-16,-2 4-1 0,2 0-2 0,-1 0-1 0,-1 0-1 15,-1 2-1-15,1 0-2 0,1 0 0 0,-1 2 0 0,0-1 1 16,-2 2 2-16,1-2 2 0,1 4 1 0,-1-3 4 0,0 0 1 0,0 2 3 16,1 0 2-16,-1 1 2 0,0-1 0 0,-1 0 3 0,2 1 3 0,-1 0 2 15,1 1 1-15,-1 0 1 0,1-2-1 0,-1 1-2 0,1 0-2 0,1 0-1 16,-1 1-2-16,-1 0-3 0,1 0 1 0,-1 0-2 0,1-3-1 16,0 2 1-16,0 0-2 0,-1 2-1 0,3-3-1 0,-2 2 0 0,2-1-1 15,-1-1 0-15,-1 1 0 0,2-1 0 0,-1-1 1 0,-1 0-2 16,0 2 0-16,2-3 1 0,-3 0-1 0,3 1 1 0,-2-1-1 0,-1 1-1 15,2-4 1-15,-1 4 0 0,0-4-2 0,-2 1 1 0,3-1-2 16,-3 0 0-16,3 1 1 0,-1-2-1 0,-1-1 1 0,1 0-2 0,1-3-1 16,-1 4 0-16,0-4 1 0,-1 3-1 0,2-4-1 0,-3-1 2 15,3 1-1-15,-2-1 0 0,0 1 1 0,1-5-1 0,-1 4 0 0,1-1 0 16,1-2 2-16,-1 0-1 0,-1 0 1 0,1 0 1 0,-1-1-1 0,2-1 2 16,-1 0-1-16,0-1 1 0,1 1-1 0,-2 1 2 0,3-3 0 0,-1 1 2 15,-1-1 0-15,2 2 1 0,-2-1 0 0,2-1 1 0,0 0 2 16,-1 0-1-16,1 0 1 0,0 0 2 0,-2 0 0 0,2 0 3 0,-2 0 1 15,-1 0 1-15,2 0-1 0,-3 0 1 0,1 0-1 0,0 0 2 16,1 0-1-16,-4-1 2 0,2-1 3 0,0 2 0 0,0-1 2 0,-1 1 0 16,0-1 0-16,-1-1-2 0,1 2-2 0,-1-2 0 0,-1 1 0 15,1 1-1-15,-2-2 1 0,2 2-2 0,-2 0-2 0,1-2-2 0,1 2-4 16,-3-3-2-16,1 3-2 0,0 0-1 0,-1-2-3 0,1 0 0 16,-2 2-1-16,2 0-2 0,-3 0-2 0,3 0 0 0,-3 0 0 0,0 0-1 15,0 0-3-15,-1 0 2 0,-1 0 1 0,0 2 0 0,-1 0 1 16,1-2 1-16,-2 0 1 0,0 3 1 0,-4-3 0 0,3 2 1 0,-3 0 3 15,-3-1 1-15,3 1 0 0,-4 1 2 0,-1-2 2 0,0 1-2 0,-1-1 0 16,-1 2 0-16,-2 0-2 0,1-1 1 0,-3 1 0 0,0-2-1 16,0 1 0-16,0 1-2 0,-2-2 1 0,2 0-2 0,-3 3 0 0,2-3-1 15,-1 1 1-15,0 1 0 0,0-3 2 0,0 3 0 0,2-2 2 0,-2 0 1 16,2 1 0-16,0-2 0 0,-1 1 0 0,-1 1 0 0,2-2-1 16,0 3 0-16,-2-3-1 0,1 1-2 0,-1 2-1 0,0-3-2 0,1 3-1 15,-1-2 0-15,0 0 0 0,1 1 1 0,-1-1-1 0,2 3 1 0,0-4 1 16,-1 3 2-16,0-1 0 0,0 0 2 0,1-1 1 0,1 1 1 15,-1 1 2-15,0-2 1 0,2 1-1 0,-2-1-1 0,3 0 0 0,0 1-2 16,-1 0 0-16,4-1 0 0,-3 1-2 0,0-2 1 0,2 1 0 16,0 1 0-16,1-2-2 0,0 1 1 0,0 1-2 0,-1-2 1 0,0 1-2 15,1 1 1-15,2-2-2 0,-2 1-1 0,1 0 0 0,1-1-2 16,-1 2 0-16,1 0 0 0,0-2-1 0,0 1-1 0,1 1 0 0,1-2-2 16,0 0 1-16,0 3-1 0,0-3 0 0,0 3-1 0,2-2 1 0,-1 2-1 15,1-2 0-15,1 1 1 0,1 1-1 0,1-1-1 0,0 0 2 16,1-2-1-16,1 4 0 0,1-3 2 0,-1 1-1 0,3-1 2 0,1-1 0 15,0 2 2-15,-1 0 2 0,3-2 1 0,0 0 1 0,-1 0 3 16,3 0 1-16,-2 0 2 0,2 0 2 0,-2 0 1 0,3 0 2 0,-1-4 2 16,0 3 0-16,2-1 1 0,-3 0 0 0,3-1 0 0,-2-1-1 0,2-1-2 15,-1 1 0-15,-2 0-2 0,4-2-2 0,-2 0-1 0,1-2-2 16,0 2-2-16,-1-1-4 0,3-1-1 0,-1-1-1 0,-1 1-2 0,1-2 0 16,1 0-3-16,-1-1 0 0,-1 1-2 0,3-2-2 0,-2 2-3 0,2-2 0 15,-1-1-2-15,-2 0 1 0,3-1-2 0,0 1 0 0,0-1 0 16,0-1 1-16,0 0-2 0,0-1 0 0,0 1 0 0,0-2-1 0,0-1 1 15,0 2 0-15,0-4 1 0,0 2 2 0,0-3-1 0,0 2-1 16,0-2 0-16,0-1-2 0,0-1-2 0,0-1-1 0,0 0-4 16,0 0-2-16,0-2-2 0,0 2-5 0,0-1-3 0,0-1-4 0,0 2-6 15,0-1-2-15,0-1-3 0,-2 2-2 0,2-1 0 0,-1-1-1 16,1 2 1-16,0-1 2 0,0 4 4 0,0-1 4 0,0-2 6 0,0 4 5 16,0-1 6-16,0 3 6 0,0-3 5 0,0 6 6 0,0-2 4 0,0 3 5 15,1-2 3-15,1 3 3 0,-2 1 1 0,3-2-1 0,-2 4 1 16,-1 0-1-16,2-2 1 0,-2 5 0 0,2-3-1 0,-1 5 1 0,-1-2 0 15,2 1 0-15,-1 1 1 0,-1 1 1 0,2-1 0 0,-2 2 1 16,2 0 1-16,-2 0-1 0,0 0 1 0,0 1 0 0,0 2-1 16,0-2 0-16,0 1-1 0,0 1-1 0,0 0 0 0,0 0-3 0,0 0-1 15,0 0 0-15,0 0-3 0,0 0-3 0,0 0 2 0,0 0-1 16,0 0 1-16,0 0 0 0,0 0 0 0,0 0 2 0,0 0 1 0,0 0 1 16,0 0 2-16,0 0 1 0,0 0 1 0,0 0 2 0,0 0 2 15,0 0 0-15,0 0 1 0,0 0 1 0,0 0 0 0,0 0 1 0,0 0-2 16,0 0 0-16,0 0 0 0,0 0-2 0,0 0-2 0,0 0-2 15,0 0-1-15,0 0-2 0,0 0-1 0,0 0 0 0,0 0-2 16,0 0-2-16,0 0-1 0,0 0-1 0,0 0-2 0,0 0-1 16,0 0 0-16,0 0 0 0,0 0-1 0,0 0-2 0,0 0-2 0,0 0-2 15,0 0-3-15,0 0-2 0,0 0 0 0,0 0 1 0,0 3 1 16,-2-3 2-16,2 5 2 0,-2-3 0 0,2 1 1 0,-3 1 2 0,2 2 1 16,-1-1 1-16,-1 2 2 0,-2 0 4 0,2 0 3 0,0 2 2 15,-2-1 1-15,2 1 0 0,-2-1 0 0,2 1-2 0,-3 0 1 0,1 2 2 16,0-2-1-16,-1 1 2 0,3-3 0 0,-2 3-1 0,-1 0 2 0,3-4 1 15,-2 2 1-15,2-1 0 0,0 1 0 0,-1-3 2 0,1 0 1 16,1-1 2-16,1 1 1 0,-1-2-1 0,1-1 3 0,-1 0 1 0,2-2 3 16,-3 3 3-16,3-3 2 0,0 0 1 0,0 0-1 0,0-3-3 0,0 2-3 15,0-2-5-15,0-2-5 0,0 0-6 0,0-2-9 0,3-1-8 16,-3-3-11-16,3 1-11 0,-1-3-10 0,1-1-10 0,0 0-6 16,2-2-3-16,0 1-1 0,0 0 1 0,2 0 2 0,0-2 4 0,-1 2 4 15,2 0 4-15,0 4 8 0,0-4 10 0,0 5 9 0,0-2 11 0,1 2 9 16,-3 2 7-16,1-1 6 0,1 3 4 0,1 1 3 0,-1 0 1 15,0 2 2-15,0-1 0 0,1 4 0 0,-1 0 1 0,2 0-2 16,1 4-2-16,-2 1-3 0,1 0-1 0,2 3-9 0,-2 2-10 16,1 1-21-16,1 2-27 0,1 3-39 0,1 1-46 0,-1 1-84 0,4 3-103 15,-2 1-87-15,2 0-79 0,1 0-41 0,2 2-21 0,2 0-12 0</inkml:trace>
  <inkml:trace contextRef="#ctx0" brushRef="#br0" timeOffset="458196.3991">6156 16318 429 0,'-3'-3'546'0,"1"1"3"0,-1 1 2 0,-1-1-94 0,2 0-140 0,-1 1-85 0,1-1-57 0,2-1-32 0,-1 1-19 16,-1 2-9-16,2-2-5 0,-2-1-6 0,2 3-8 0,0 0-11 0,0-2-14 16,2 0-14-16,-2-1-14 0,2 1-12 0,-1 2-11 0,1-3-7 15,1 1-6-15,0 0-5 0,3 1-3 0,-1-1-4 0,0-1-2 0,1 1 0 0,2 1-4 16,0 0 0-16,0-2 0 0,0 3-1 0,0-2-1 0,4 1 2 15,-4 1 1-15,2 0 0 0,-1 1 1 0,1 1 0 0,-1-2 1 0,2 4-1 16,-3-1 1-16,0 0-1 0,0 2-2 0,0 0-3 0,-2 0 1 16,-1 2-1-16,0 0 2 0,-2 0 1 0,1 2 2 0,-2 1 1 0,0 0 2 15,-2 2 3-15,0-2 2 0,-2 2 3 0,0 0 3 0,-2 2 4 16,1-1 5-16,-2 1 1 0,0-1 0 0,-1 1 1 0,-2-2 0 0,0 0-2 16,0 0 1-16,2 1-1 0,-1-4-2 0,-2 2 0 0,3 0 0 0,-1-3-1 15,2 0-1-15,1-3 1 0,-2 2 2 0,3-1 1 0,-1-4 4 0,1 3 2 16,2-2 5-16,-1-1 2 0,2-2 1 0,0 0 3 0,0 0 1 15,0 0 1-15,0 0-2 0,0 0-2 0,3 0-8 0,0-2-6 0,-1 1-9 16,3-1-7-16,1-1-6 0,0 0-4 0,1-1-6 0,2 1-3 16,0-2-5-16,-1 1-2 0,2-1-3 0,2 2-2 0,0-1-1 0,-1 0 1 15,1 2 5-15,-2 1 4 0,3-1 2 0,-1 2 3 0,-1 0 3 16,0 0 0-16,2 2 0 0,-2 0 1 0,0 3 0 0,-1-1 1 0,-1 2-1 16,2 2 0-16,-3-2 0 0,0 4 1 0,-2-3-1 0,2 5 3 15,-2-2 2-15,-2 0 1 0,-3 2 1 0,1 2 3 0,-2-1-1 0,-2-1 3 16,-1 2 1-16,-2 1 2 0,0 0 2 0,-4-2 4 0,1 0 4 0,-1 0 6 15,-4 0 7-15,0-1 5 0,2-1 6 0,-3-1 4 0,-2 1 6 16,1-2 5-16,0-1 5 0,-4-3 5 0,2 0 5 0,1-1 2 0,-3-1 4 16,0-1 0-16,0-2 0 0,0-2-4 0,3 0-1 0,-4 0-6 15,4-1-2-15,-1-3-10 0,2 2-10 0,0-4-14 0,0 1-17 0,3-2-20 16,1 1-17-16,1-2-23 0,1 3-24 0,2-2-27 0,1 1-29 0,1-1-40 16,2-1-47-16,0 3-71 0,3-1-79 0,3 1-94 0,-1 1-101 15,2 0-44-15,1 1-16 0,0-1-3 0,3 1 6 0</inkml:trace>
  <inkml:trace contextRef="#ctx0" brushRef="#br0" timeOffset="458628.9273">7138 16763 149 0,'-3'-3'591'0,"-1"-2"13"0,1-1 14 0,2 2 14 0,-1-1-79 0,0 1-124 0,-1 1-96 0,3-1-80 0,-3 1-50 16,2 0-38-16,1 0-20 0,0 2-13 0,0 1-12 0,0 0-10 16,0 0-14-16,0 0-16 0,0 0-17 0,0 0-18 0,1 1-14 0,2-1-13 0,0 3-9 15,-1 0-6-15,0 0-6 0,-1 1-1 0,2-1-1 0,1 2 0 16,-1 2 0-16,0 0 2 0,-1 0-1 0,-1 2 2 0,1 0-6 0,2 2-10 15,-2-1-14-15,-1 2-18 0,-1 0-23 0,0 1-29 0,0 3-40 16,0-1-44-16,-1-1-76 0,-1 1-93 0,-1 2-108 0,2-1-114 0,1-1-57 16,-2 0-31-16,2 1-10 0,0-3-1 0</inkml:trace>
  <inkml:trace contextRef="#ctx0" brushRef="#br0" timeOffset="459680.3384">7942 16460 162 0,'-2'-7'579'0,"1"2"12"0,1-3 7 0,0 1 7 0,0 0-96 15,0 1-147-15,1 0-91 0,1 0-63 0,1 0-40 0,-1 0-27 16,4 0-20-16,-1 1-13 0,0 0-12 0,4 0-12 0,-1-2-12 0,0 2-12 0,5 0-12 15,-2 1-11-15,0-1-10 0,1 1-8 0,1 3-5 0,1-2-5 16,-1 1-2-16,3 1-4 0,-4 1-1 0,1 1-1 0,1 1-1 0,-2-2-2 16,0 4-2-16,-2-1-2 0,1 3-1 0,-2-2 0 0,-1 3 0 15,0 1 0-15,-3-1 0 0,-2 0 0 0,1 4 1 0,0-1 0 16,-3 1 1-16,-2 1 2 0,-3 0 2 0,0 0 2 0,-1 1 2 0,0 0 2 16,-3 1 1-16,0-1 0 0,-1 2 2 0,-2-2 0 0,1 0 2 15,0 1 0-15,0-4 2 0,-1 3-2 0,0-4 1 0,3 1 0 0,1-3 2 16,-2 2-1-16,3-4 3 0,1 0 0 0,0 2 3 0,2-4 1 0,0 0 3 15,1-2-1-15,1 2 1 0,-2-3-2 0,3 0-1 0,0 0-2 16,0 0-5-16,0 0-4 0,4 0-7 0,-1 0-8 0,-1-2-7 0,3 1-8 16,0 0-5-16,1-2-5 0,3 0-4 0,-1 0-4 0,0-1-1 15,2 2-3-15,4-1 0 0,-3 0 0 0,3 0 1 0,-1 0 3 0,1-1 3 16,0 3 4-16,0-1 4 0,-1 0 4 0,0 2 3 0,1 0-1 16,1 0 2-16,-2 0 1 0,0 2 0 0,3 0 1 0,-5 1 1 0,3 0 3 15,-3 2-1-15,1-1 0 0,-2 2-1 0,0 0-1 0,0 0-1 0,0 3-1 16,-3-2 2-16,-1 2 2 0,-1-2 3 0,-2 2 1 0,0 1 4 15,-1-1 2-15,-2 2 1 0,0-1 4 0,-3 0 4 0,-2 2 6 0,0 0 6 16,-3-1 5-16,-4-1 6 0,1 3 3 0,-2-3 3 0,-3 1 1 0,-3-2-1 16,3 0 1-16,-4 0-1 0,1 0 2 0,-2-2 0 0,1 1 0 15,1-4-8-15,-2 2-11 0,1-3-17 0,0 1-22 0,3-4-28 0,-3 3-37 16,4-3-44-16,2-3-47 0,-1 3-109 0,4-4-140 0,1 1-88 16,1-3-66-16,3 2-32 0,3-6-20 0,1 3-4 0</inkml:trace>
  <inkml:trace contextRef="#ctx0" brushRef="#br0" timeOffset="459864.3448">8851 16770 442 0,'8'1'665'0,"-2"2"-1"0,-2-1 4 0,-1-2-5 0,0 3-2 0,0-3-142 0,0 2-206 0,-1-2-128 15,-1 4-89-15,-1-3-44 0,2 1-24 0,-2 1-11 0,0 0-3 16,0 1-1-16,0 1 3 0,0 0-5 0,0 2-6 0,0 1-17 0,0 2-17 15,0 0-24-15,0 1-23 0,-2 4-34 0,2-1-41 0,0 1-47 16,0 0-52-16,0 2-108 0,2 1-139 0,-1-1-80 0,-1 1-52 0,2-2-25 16,1 1-12-16,0-2 4 0</inkml:trace>
  <inkml:trace contextRef="#ctx0" brushRef="#br0" timeOffset="460627.572">9714 16223 19 0,'2'-3'564'0,"-2"-1"7"0,0 1 5 0,0 1-44 0,0 2-70 0,0 0-103 0,0 0-121 16,0 0-80-16,0 0-55 0,0 0-35 0,0 0-22 0,0 2-11 0,0 1-8 16,0 1-5-16,0 1-7 0,0 0-3 0,0 2-7 0,-2 4-1 15,2 1-4-15,-1-1 1 0,-1 4 1 0,0 1 2 0,-1 3 4 0,-2 1 4 16,-1 0 2-16,2 1 3 0,-3 1 1 0,-1 0 1 0,-1 0 1 0,1 0 2 15,0-1 0-15,0-1 3 0,-3 2 1 0,3-4 2 0,0 0 1 16,-1-4 3-16,3 1 3 0,-1-3 3 0,2-1 4 0,0-2 3 0,1-1 4 16,-1-1 4-16,4-1 3 0,-1-1 6 0,1-3 4 0,1 1 3 15,0-1 3-15,1 0 0 0,1-1-1 0,2-1-1 0,-1 0-4 0,2-1-4 16,3-1-6-16,0 0-5 0,4 2-7 0,0-3-7 0,3-1-9 16,0 1-9-16,2 0-11 0,2 0-13 0,0 2-10 0,3-2-13 0,-3 0-13 15,5 0-10-15,-2-1-9 0,1 3-11 0,-2 0-11 0,1 1-8 16,0 0-7-16,-1 0-10 0,-2 0-11 0,1 1-11 0,-2 0-12 0,-1 1-10 15,1 0-11-15,-3 1-9 0,-2 0-9 0,1 0-11 0,-4-1-13 0,0 1-11 16,-1-1-12-16,-3 1-8 0,1-1-5 0,-3-2-5 0,-2 2-7 16,-2-2-5-16,0 0-6 0,0 0 4 0,0-4 4 0,-3 1 13 0,0-3 16 15,-2 2 26-15</inkml:trace>
  <inkml:trace contextRef="#ctx0" brushRef="#br0" timeOffset="460830.0115">10023 16546 157 0,'-7'-11'207'16,"2"-1"27"-16,-1-3 20 0,-2 3 16 0,2 1 8 0,1-1 2 0,0 0-9 15,0 1-12-15,0 1-16 0,1 1-16 0,-1-2-14 0,2 4-16 0,0-2-11 16,0 3-10-16,1 0-9 0,-1 0-10 0,3 2-8 0,-2-1-10 15,1 3-11-15,-1 0-12 0,2-1-12 0,0 3-14 0,0 0-9 16,0 0-7-16,2 0-4 0,-1 3-4 0,1-1-3 0,1 3-3 0,-1 0-5 16,1 0-3-16,0 3-4 0,0 2-2 0,-1 1-2 0,1 1 0 0,1 2-1 15,0-1-1-15,-1 2-1 0,0 3-3 0,-1-1-6 0,-1 2-8 0,1 0-4 16,0 1-6-16,-1 2-9 0,-1 0-13 0,0-1-11 0,-1 4-12 16,-1-3-17-16,0 2-21 0,1 0-25 0,-2 0-31 0,-1 0-35 0,1 0-37 15,-1 1-46-15,2-2-49 0,-1 1-95 0,0-1-118 0,0-1-76 16,-1-2-54-16,3-1-22 0,-1 0-7 0,-1-4 8 0</inkml:trace>
  <inkml:trace contextRef="#ctx0" brushRef="#br0" timeOffset="461279.286">9317 16194 16 0,'-4'-3'526'0,"0"3"8"0,1 0 11 0,-1 0-63 0,1 0-98 0,1 0-92 0,0 0-85 0,-1 0-51 16,3 0-35-16,-1 3-22 0,-1-2-16 0,2 0-3 0,0 2 2 0,0 2-2 15,0-1-4-15,0 1-7 0,0 5-4 0,0-1-7 0,0 1-3 16,2 2 0-16,-1 4 2 0,-1 0 0 0,2 3 3 0,-1 2 0 0,-1 1 2 16,2 3-4-16,0-2-8 0,-1 4-4 0,-1-1-3 0,2 2-4 15,-2 1-4-15,3 0-4 0,-2-1-7 0,-1 0-2 0,2 2-5 0,-1 0-5 16,-1 1-2-16,2-3-2 0,-2 0-3 0,2 1-3 0,-1-1-1 0,-1 0-2 15,2-3-3-15,-1-2 0 0,1 1-1 0,0-2-2 0,-1-1-5 16,2-3-7-16,1-1-9 0,-1-4-11 0,1 0-10 0,-1-2-11 0,-1-1-14 16,1-2-16-16,0-3-19 0,1 0-25 0,-1-2-25 0,2-1-35 15,-2-2-36-15,4-2-56 0,0-3-63 0,-1 0-73 0,-1-5-78 0,4-1-42 16,-2-3-21-16,-1 0-5 0</inkml:trace>
  <inkml:trace contextRef="#ctx0" brushRef="#br0" timeOffset="461762.01">9449 16173 543 0,'-3'-11'606'0,"-1"1"12"0,1-1 11 0,2 3 11 15,-1-2-112-15,0 3-175 0,1-1-101 0,-1 1-64 0,2 1-38 0,0 1-24 16,2 0-14-16,-1 0-10 0,4 0-8 0,0 0-11 0,1 1-12 0,5 1-16 16,0-2-16-16,2 3-15 0,4 0-14 0,2-1-11 0,2 0-8 15,6 1-7-15,1 1-4 0,1 1-4 0,2-1-1 0,4 1 1 0,0 0 0 16,3 0 3-16,0 1 0 0,1-1 2 0,-1 3 1 0,3-2 1 15,-3 1 2-15,0 1 0 0,1 1 3 0,-2 0 0 0,-1-1 2 0,-2 2 1 16,-1-2 3-16,-3 1 1 0,-2 2 2 0,-1-2 0 0,-3 1 1 16,-2-1 1-16,-5 2 2 0,1 0-1 0,-4-1 1 0,0 2 2 0,-3-1 2 15,-3-1 4-15,3 0 5 0,-5 2 4 0,-1 0 3 0,0-2 4 16,0 2 3-16,-2 1 2 0,-1-1 4 0,0 2 4 0,0 0 5 0,-2 2 3 16,0-1 3-16,0 2 0 0,-2 0 1 0,2 2-3 0,-2 1-2 0,0-1-2 15,-1 3-3-15,1-2-2 0,1 3-2 0,-1 0-2 0,0 1-4 16,-1 1-4-16,3 1-3 0,-1 1-3 0,-1-2-2 0,2 3-2 0,0-1-3 15,0 0-1-15,0 1-2 0,0 0-1 0,2 1-1 0,-1-2-2 0,-1 2 0 16,3-2-2-16,-1 3 0 0,0-3-2 0,-1 2-1 0,1-1-2 16,1-1-1-16,1-1-2 0,-2 2 0 0,1-1-2 0,2 1 1 0,-3-3-2 15,-1 2 0-15,1-3 2 0,1 2 0 0,-1-1 2 0,-1 0 0 16,1-3 2-16,0 1 1 0,-1-2 1 0,-1 1 1 0,0-2 0 0,0 0 1 16,0-2 3-16,-3-1 1 0,1 0 2 0,-2 1 1 0,0-3 2 15,-4-1 3-15,1 0 0 0,-3 0 5 0,0-1 2 0,-5 0 4 0,0-3 1 16,-3 2 1-16,-3-3 1 0,-3 2-1 0,-1-3 1 0,-2-1-1 0,-3 0 0 15,-2 1-3-15,-4-3-6 0,1 0-11 0,-6 0-15 0,0-3-20 16,-4 0-25-16,-2 1-32 0,-3-3-36 0,-3 0-48 0,-2 0-57 0,-2-2-113 16,-1 0-141-16,-2-3-108 0,1 2-94 0,3-3-46 0,0-1-23 0,4 2-6 15,3-4 2-15</inkml:trace>
  <inkml:trace contextRef="#ctx0" brushRef="#br0" timeOffset="463461.363">11554 16351 45 0,'-3'-3'533'0,"-2"0"11"0,2 2 11 0,2-2-69 0,-1 3-110 15,2 0-84-15,-2-2-68 0,2 2-44 0,0 0-29 0,0 0-20 0,0 0-10 16,0 0-8-16,0 0-3 0,0 0-8 0,0 0-6 0,0 0-10 0,0 0-10 16,0 0-11-16,0 0-10 0,0 0-7 0,0 0-6 0,0 0-4 15,0 0-3-15,0 0-2 0,2 2-2 0,-2-2 1 0,0 0 0 0,2 0 0 16,-1 3-2-16,-1-3 3 0,3 1 2 0,-1 0 2 0,2 1 1 16,-1 1 1-16,2 0 2 0,0-1-1 0,0 3 1 0,3-3-2 15,1 5 1-15,1-2-3 0,-1 0-1 0,2 0-1 0,0 2-3 0,3 1-2 16,-1-2-7-16,0 4-4 0,4-3-3 0,-4 3-4 0,4 0-1 0,-1 0-5 15,0 0 0-15,-2 3-2 0,2-1 0 0,-2-1-3 0,2 1-1 16,-2 2-1-16,-1-1-1 0,-2 3-1 0,0-1 1 0,-2-1-1 0,-1 1-2 16,-1-2 1-16,0 2 0 0,-3 0 0 0,-1-2 0 0,-2 3 1 15,-1-3 0-15,0 0 2 0,-3-1 3 0,0 0 3 0,-3-1 3 0,1-1 4 16,-3 1 2-16,0-2 3 0,-1 0 3 0,-1-2 3 0,1 1 0 0,-4-4 1 16,2 1 1-16,-2-4-11 0,1 2-12 0,-1-3-22 0,-2 0-23 15,0-2-31-15,1 0-31 0,-2-1-42 0,1-3-43 0,0-3-75 16,0 1-93-16,0-2-99 0,1-3-101 0,1-1-63 0,2-1-45 0,-1-2-14 15,2-2 0-15</inkml:trace>
  <inkml:trace contextRef="#ctx0" brushRef="#br0" timeOffset="463629.0745">11576 16310 450 0,'-1'-3'654'0,"-1"-2"19"0,-1 3 16 0,1-3 16 15,2 1-91-15,-1 1-142 0,-1-2-106 0,2 3-84 0,0-1-59 16,2-2-45-16,-1 2-28 0,3-1-20 0,0 1-21 0,2-4-21 0,4 3-28 15,0 0-33-15,2-1-37 0,2-1-39 0,5 2-35 0,-1-2-34 16,2-1-37-16,2 2-38 0,2 1-39 0,0-1-38 0,1 0-60 0,2-1-71 16,0 2-79-16,-2 1-87 0,-1 0-51 0,0-1-32 0,-2 2-5 15,-2 0 9-15</inkml:trace>
  <inkml:trace contextRef="#ctx0" brushRef="#br0" timeOffset="463961.6097">11285 16223 374 0,'-12'-12'411'0,"2"4"-51"0,2-1-77 0,2-2-90 16,-2 2-50-16,3 0-31 0,2 2-16 0,0-1-12 0,3 3-4 0,0-2 1 16,0 2 2-16,0 0 3 0,3 0-2 0,0 2-3 0,-1-1-3 0,1 1-5 15,2 3-1-15,-1-2 0 0,1 1-2 0,-2 1-2 0,2 1 4 16,-2 1 6-16,2 1 4 0,-1 1 5 0,1 0 3 0,0 3 2 0,0 0 3 15,0 3 3-15,0 0 1 0,-2 2-1 0,3 3 0 0,-3-1-2 0,2 3-3 16,-2 3-3-16,2 0-3 0,-2 5-5 0,0-1-5 0,1 1-5 16,-3 3-6-16,3-1-8 0,-2 2-7 0,-2 2-7 0,2-2-6 0,-1 3-5 15,-1-1-5-15,2 1-5 0,0-1-4 0,-2 0-5 0,1 1-12 0,1-2-13 16,-1 0-15-16,1 0-13 0,1-2-13 0,0 2-13 0,-1-5-14 16,4 0-16-16,-3-3-15 0,0 0-16 0,-1-3-20 0,1-2-23 0,0-2-19 15,1-1-18-15,-1-4-14 0,0-3-14 0,0-1-27 0,3-3-35 16,-1-3-52-16,1-3-60 0,-1-2-35 0,0-1-23 0,-2-6-19 0</inkml:trace>
  <inkml:trace contextRef="#ctx0" brushRef="#br0" timeOffset="464361.7732">11317 16075 325 0,'-5'-17'564'0,"2"4"15"0,-1-1 11 0,2 3-87 0,0 2-136 15,1 0-90-15,-1 2-68 0,2 0-40 0,0 2-31 0,2 1-19 0,-1-1-13 16,3 1-13-16,1 3-8 0,2-2-13 0,1 0-14 0,3 1-14 15,2 1-13-15,1-1-12 0,6 0-8 0,2 2-5 0,1 0-4 0,5 0-1 16,2 2 1-16,5 0 3 0,-1-1 3 0,5 1 2 0,0 1 1 0,2 0 0 16,3 1 0-16,-1-1 0 0,1 2-2 0,1-3-2 0,0 3 0 15,-2 2 1-15,0-2 0 0,-2-2 0 0,-3 2 1 0,1 0 1 0,-6 2 0 16,-1-1 1-16,-4-1 2 0,-1 2-1 0,-4-1 3 0,-1-2 2 16,-3 2 3-16,-5 2 3 0,2-2 4 0,-4 1 3 0,-2 0 1 0,1-2 1 15,-3 3-2-15,-2 1 2 0,1 0-1 0,0-2 1 0,-2 4 0 0,0-1 0 16,-2 1-2-16,2 2 0 0,0 1 0 0,-1 2-4 0,1 0-3 15,-2 3-1-15,2 2-2 0,1 1-1 0,-1 0 0 0,0 4-1 16,3-1-2-16,-2 4-3 0,0 0-1 0,2 0-6 0,0 1-3 0,-2 2-7 16,2 0-5-16,0-1-5 0,0 2-8 0,-2 0-5 0,-1-1-5 0,0 0-6 15,0 1-2-15,-2 1-3 0,1-3-2 0,-4 1 0 0,0-1 4 16,-4-1 3-16,3-1 6 0,-4-2 4 0,-2-1 6 0,-1-1 10 0,-3-1 10 16,-1-1 10-16,-4-3 11 0,0 0 9 0,-3-2 7 0,-2-1 5 15,-4-2 6-15,-2-1 4 0,-1 1-1 0,-4-4 2 0,-1-1 0 0,-2 0-2 16,-4-2-1-16,-1-1-12 0,-3-3-15 0,-1 1-28 0,0-4-29 0,-5-1-41 15,1 0-45-15,-2-3-54 0,1 0-54 0,1-1-119 0,-2 1-151 16,1-4-90-16,3 0-60 0,-1-1-32 0,3 1-16 0,2-3-1 0</inkml:trace>
  <inkml:trace contextRef="#ctx0" brushRef="#br0" timeOffset="466630.1256">5646 16101 334 0,'-2'-3'273'0,"2"0"-48"0,-2 1-38 0,2-1-25 0,-1 0-20 0,-1 2-11 0,1 0-5 0,-1 1-5 0,2-2-8 15,-2 2-4-15,2 0-4 0,0 0-9 0,0 0-10 0,0 0-7 16,-1 0-8-16,-2 0-8 0,3 2-10 0,-2-2-8 0,1 1-8 0,1 0-7 15,-2-1-4-15,2 1-2 0,0 1-2 0,0 1 2 0,0-1 1 16,0 2 2-16,0 1 0 0,0 1 1 0,0 0 1 0,0 2 1 0,0 1 2 16,0 3 3-16,0-2 1 0,2 3 1 0,-2 0 1 0,1 4-1 0,1 1-1 15,-2 1-2-15,3 2-5 0,-2 2-3 0,-1 0-2 0,2 2-4 0,0 2-1 16,1 2-2-16,-2-1-1 0,1 2-3 0,1 2 0 0,-1-1-2 16,-1 2-1-16,1 0-1 0,-2-1-1 0,2 2-1 0,-1 0-1 0,-1-2 2 15,2 2 0-15,-2-2 0 0,1 1 1 0,1-1 2 0,-2-1 0 16,0 0 2-16,3-2 0 0,-3 1-3 0,1-1-5 0,-1-2-8 15,2-1-10-15,-2-1-13 0,2-1-14 0,-1-1-21 0,-1-1-21 0,2-1-31 16,-1-2-34-16,1-3-45 0,1 1-51 0,-1-2-76 0,1-3-87 0,0-1-53 16,1-3-32-16,0-1-17 0</inkml:trace>
  <inkml:trace contextRef="#ctx0" brushRef="#br0" timeOffset="468344.6434">5415 16018 226 0,'0'-3'302'0,"0"0"-71"0,0 2-48 0,0 0-35 0,0-1-29 0,0-1-23 0,3 1-13 0,0 1-7 0,0-1-5 0,2 0-7 15,0-1-5-15,1 1-5 0,1-1-4 0,2 0-2 0,2-1-2 16,0 0-2-16,2 1 0 0,0-3-1 0,2 2 2 0,1-2 0 0,1 0 0 16,2 0-2-16,-1-2 0 0,2 1-1 0,1-1-2 0,1-1-1 15,2 1 1-15,-1-2-1 0,2 0-1 0,0 1 1 0,1-2-2 0,1 1-1 16,0 0-2-16,-2-1-1 0,4 0 0 0,-1 1 1 0,-1 0-2 15,1 2-1-15,-2 0-3 0,1 1-2 0,1-1-2 0,-1-1 0 0,0 1 0 16,1 3-2-16,-1-3 0 0,1 4 0 0,-1-2-1 0,3 0 1 0,-1 0-1 16,-2 0 1-16,3 0-2 0,2 2-1 0,0-1-1 0,0 1 0 15,1-3-1-15,2 3-4 0,0 0 0 0,1-1-3 0,3 0-2 0,1 1-2 16,2-2 0-16,0 3 0 0,-1-1-2 0,2 0 0 0,1 0-2 16,-1 1-1-16,1-2 0 0,-1 2-2 0,2 0 0 0,-3 2-1 0,-1-2-3 15,0 1-1-15,-3 1 0 0,0-1-1 0,0 2 1 0,-2-2 0 0,0 2 1 16,-2 0 1-16,-3 0 1 0,1 0 2 0,-1 0 2 0,-2 0 2 15,-1 2 2-15,-1-2 3 0,0 0 3 0,-3 2 4 0,1-1 1 16,-1 1-1-16,-2 1 2 0,0-2 1 0,0 1 0 0,2-1-1 0,-2 2 1 16,-1-1 1-16,1-1 0 0,1 2 1 0,-1 0-2 0,-1 0-2 0,1 0 0 15,2 0-1-15,-1 0-2 0,2-1 1 0,-2 1-2 0,2 1 1 16,2 0-2-16,-2 1-1 0,1-1-1 0,-1 0-1 0,2-1-1 0,-2 2-2 16,2-2-1-16,0 1-2 0,0 2 0 0,-2-2-2 0,-1 1-1 15,3-1-1-15,-2 2-1 0,0 0-1 0,-1-1-2 0,-2 2 0 0,2-1-2 16,-2 1-1-16,0 0-1 0,-3 1-2 0,2-3 1 0,-3 1 1 0,-3 3-1 15,4-1-2-15,-5-1 1 0,2 1 0 0,-2-1 0 0,0 1 1 16,-3 1 1-16,2 1 1 0,1-2 2 0,-4-1 2 0,2 2 1 0,-1 0 3 16,-1 2 2-16,2-2 1 0,-2 0 3 0,1 2 1 0,0-2 1 0,-1 1 4 15,-1 0 0-15,2 1 1 0,-3-1 2 0,2 3-1 0,0-1 2 16,0-2-1-16,0 2 1 0,-1-1 0 0,1 2-1 0,-1-1 1 0,-1 2 0 16,3-2-2-16,-1-1 1 0,-1 2-2 0,0 0 0 0,1-1 0 0,0 2-2 15,0-2-1-15,-1-1 0 0,0 2-1 0,0 1-2 16,-1-1 0-16,0-1 0 0,0 3-2 0,1-2 1 0,1 0-1 0,-2 0-1 15,0 1 1-15,-2 0-2 0,2-1 1 0,-1 1 1 0,-1-2 0 0,2 3 1 16,-2-1-1-16,0 1 1 0,-1 0-1 0,0-1 1 0,1 1-1 0,-3-1 1 16,2 1-1-16,0-2 1 0,-2 2 0 0,2 0 0 0,-2-1-1 15,1 1 1-15,-2-2-1 0,1 2 1 0,0 0-2 0,-1-2 1 0,1 3-1 16,-1-3 0-16,-1 1 0 0,1 1 0 0,1-3-1 0,-3 2 1 0,2-1-1 16,0 0-1-16,-1 1 0 0,-1-1 0 0,3 0 0 0,-2 0-1 15,-1 0-1-15,2-1 0 0,-2 2-1 0,0-4 0 0,0 3-1 16,0-1 1-16,0-2-1 0,0 0-2 0,0 1 2 0,0-2-2 0,0 1 1 15,0 0-2-15,0-2 2 0,0-1-1 0,0 3 1 0,0-1 0 0,-2 0 1 16,2 0 0-16,-1 0-1 0,-2-2 1 0,0 3-1 0,1-1 2 0,-1-2 1 16,0 2 3-16,0 1 2 0,-1-1 1 0,0 2 2 0,-1-3 1 15,-1 4 1-15,-1-3 0 0,1 3 1 0,-2-2 0 0,1 0 1 0,0 1 2 16,-1-1 0-16,0 0 0 0,-3 2-2 0,3-2 0 0,0 0-2 16,-1 2 0-16,1-1-1 0,0-1-1 0,0 0-2 0,-1 2 1 0,-1-2 0 15,2 0-2-15,-3 1 1 0,2-1-1 0,-1 0 1 0,2 2-1 16,-3-2 1-16,0 0-2 0,0 0 0 0,2 1 1 0,-1 0-2 0,-2-1 0 15,0 1 1-15,1-1 0 0,0 1 0 0,-1-2 1 0,0 1 0 16,0-1 2-16,2 2-1 0,-4-3 2 0,3 1 0 0,0 3 1 0,-3-4 1 0,1 1 2 16,1 2 0-16,-1-3 2 0,-3 3 0 0,3-2 1 0,-4 1-1 15,1-1 1-15,-1 1-2 0,1 0 0 0,-1-1 1 0,-1 2-2 0,-1-2 0 16,-1 1-2-16,1-1 0 0,-2 1-1 0,-1 0-1 0,1-1-1 16,-2 1-1-16,-1-1 0 0,-1 0-1 0,1 2 1 0,-1-2-2 0,-1-1 0 15,-2 2 0-15,1 0-1 0,2-1-1 0,-2-1 0 0,0 1-1 0,-1 0-1 16,2-1 0-16,1 1-1 0,-2-1-1 0,2 0 1 0,-2-1-1 15,2 2-2-15,1-1 1 0,-1-1-2 0,1-1 1 0,-1 2-1 0,3-3 1 16,-1 4 0-16,0-6-1 0,-1 4 1 0,1-1-1 0,0 0 0 0,0 0 0 16,-1 0-1-16,0 0 0 0,1 0 1 0,0-2 3 0,0 2 0 15,-1-1 2-15,0 0-1 0,2-1 4 0,-2 1 0 0,1-2 1 16,-1 4 2-16,-1-2 0 0,2 0 2 0,-3-2 2 0,0 0 1 0,1 2 1 16,-2-1 1-16,2-1-2 0,-2 2 0 0,2-2 0 0,-2 1 0 0,0-1 0 15,0 0-1-15,-1 0 0 0,1-1-1 0,-1-2 0 0,-1 2 0 16,3 1 0-16,-2-3-1 0,1 2-1 0,0 0 1 0,-1-2 0 0,1 1-2 15,-1-1 1-15,-1 0-1 0,4 0-2 0,-2 0 0 0,2 0 1 16,-1 0-1-16,1-1-1 0,0 1 1 0,1-2-2 0,2 0-1 0,-2 2 0 16,2 0-1-16,-1-3 1 0,3 3-2 0,-2-2 0 0,0 2 0 0,0-2 0 15,3 2-1-15,-3-3 0 0,0 1 0 0,3 1 0 0,-3-2 2 16,3 2 2-16,-2-1 2 0,2 1 1 0,-1-2 1 0,2 0 0 0,1-1 2 16,-2 0 1-16,2 1 0 0,-2-1-1 0,3-1 0 0,0 0 0 15,0 0 0-15,-1-2 1 0,1 2-3 0,0-2-1 0,2 0-2 0,-3-2-3 16,4 2-1-16,-3-1-2 0,2-1 1 0,-2 0 0 0,2-1-1 15,-2 1 1-15,3-1-1 0,0 0 1 0,0 0 0 0,-2-1-1 0,1-1 1 16,1 2 0-16,-2 0-1 0,2-2 1 0,-1 0 1 0,1 1 0 16,-1 0 0-16,1-1 1 0,-2 0-1 0,2 2 1 0,2-2-2 0,-2 0 1 15,-1 1 1-15,2-1 0 0,0 1 1 0,-1-1 0 0,-1-2 0 0,3 3 0 16,-1-3 0-16,-1 3 0 0,3-1-1 0,-2-1 1 0,1-1 0 0,-3 2 0 16,4-2 0-16,-1 1-1 0,-3-1 0 0,4 1 1 0,1-1 0 15,-2-1-2-15,1 0 1 0,1 2 1 0,-2-2-1 0,3 1 0 16,0-1 1-16,0 0-1 0,0 1 0 0,0 2 1 0,3-3 0 0,-1 2 0 0,-2-1-1 15,4 1 1-15,-1 0-1 0,0-1-1 0,0 1 1 0,2-1 0 16,-1 1-1-16,0-1 1 0,1 0-1 0,2-1 0 0,-1 1 1 0,-1-1-1 16,3 1 0-16,-2-1 1 0,2 1 0 0,-1-1-2 0,-1 0 2 15,2 2 0-15,-2-3 0 0,2 0 0 0,-1 1 0 0,-1 0 0 0,2-1-1 16,-1 1 0-16,-1 1 1 0,2-2 0 0,-3 1 0 0,3 0 0 16,-3-1-2-16,3 0 0 0,-2 2 1 0,1-1-2 0,1-2 2 0,-2 4 0 15,2-3-1-15,-1 2 0 0,-1-1 0 0,2-1 1 0,-2 2-2 16,2 1 1-16,-1-3 1 0,-1 2-1 0,2 0 1 0,-1-1 0 0,1 1 0 15,-2-1-2-15,2 2 1 0,0-2 0 0,0 2-2 0,0-1 1 0,0 0-2 16,0 1-1-16,0-2 0 0,2 1 0 0,-1 1-4 0,1 0 0 16,-1 0-2-16,3 0-2 0,-1-1-2 0,0 1-3 0,5-2-4 0,-2 1-4 15,0-1-3-15,4 0-5 0,1 1-5 0,2-1-3 0,2-2-3 0,1 0-4 16,3-1-1-16,3 2-2 0,-1-3-4 0,4 0-3 0,2 0-2 16,1-1-2-16,2-1-3 0,2 0-4 0,3-1-2 0,0-1 0 0,0 1-2 15,2-1-4-15,1 0-5 0,2-1-3 0,-2 1-5 0,3 0-2 0,-2 2-8 16,-2-2-8-16,2 4-14 0,-1-2-17 0,0 3-16 0,-3 1-18 15,0 1-22-15,-2 1-26 0,1 2-48 0,-4-1-61 0,0 4-35 0,-4-2-21 16</inkml:trace>
  <inkml:trace contextRef="#ctx0" brushRef="#br0" timeOffset="477527.5435">13996 13616 291 0,'-1'4'384'0,"-1"-4"-84"0,2 1-56 0,0-1-40 0,0 0-28 0,0 0-19 0,0 0-11 15,2-1-7-15,-1-1-6 0,2-1-7 0,2 0-10 0,1 0-8 0,-1-1-11 16,3-4-11-16,2 1-8 0,0-3-10 0,2 1-9 0,-1-1-7 15,4-2-5-15,0 0-1 0,1 0-1 0,1-1 0 0,0-1-2 16,4-3-2-16,-2 1-4 0,3-1-6 0,3-1-5 0,2-1-7 0,0-1-10 16,1 0-12-16,4 0-16 0,0-2-16 0,1-1-20 0,2 2-24 0,1-3-26 15,-1 2-26-15,4 0-31 0,-1-2-32 0,0 1-32 16,0 0-35-16,1 2-30 0,-1 0-31 0,-3 0-50 0,0 4-62 0,-2-2-30 16</inkml:trace>
  <inkml:trace contextRef="#ctx0" brushRef="#br0" timeOffset="478979.1897">16034 13005 333 0,'1'-7'447'0,"1"4"-51"0,1-4-68 0,-1 3-77 0,0 0-44 0,0 0-27 0,1-1-15 0,-3 2-9 0,2-1-9 16,0 1-11-16,-2 1-13 0,1 1-13 0,-1 1-15 0,0 0-13 15,0 0-10-15,0 0-10 0,0 0-8 0,0 3-5 0,0 0-7 16,0 1-6-16,0 1-3 0,0 2-2 0,0 1 2 0,0 0 2 0,0 2 1 16,0 2 2-16,0 0 2 0,0 4 1 0,0-4 0 0,-1 3-2 15,1 2-4-15,-2-2-4 0,0 3-1 0,-1 1-4 0,1-2-3 0,0 0-3 16,0 3-3-16,-1-1-3 0,1 0-3 0,2-2-1 0,-1 3-2 16,-1-3-2-16,2 1-2 0,0-1 0 0,0-1-1 0,0 0-1 0,2 0-2 15,-1-1-3-15,1-2-6 0,0-1-8 0,1 0-10 0,1-2-10 16,1 2-15-16,-2-5-15 0,4-1-21 0,-3 0-24 0,5-2-26 15,0-1-31-15,-3-1-46 0,5-2-53 0,2 0-74 0,-1-3-84 0,2-2-59 16,-1-2-48-16,3-1-23 0</inkml:trace>
  <inkml:trace contextRef="#ctx0" brushRef="#br0" timeOffset="480129.2275">16114 12621 126 0,'0'-4'464'15,"-1"0"-59"-15,1 1-83 0,-2 1-55 0,0-1-41 0,2 1-32 0,-1 2-28 0,1 0-22 0,0 0-21 0,0 0-18 0,0 0-22 0,0 0-16 16,-2 0-16-16,2 2-11 0,-1-2-12 0,1 4-7 0,-3-1-5 0,1 2-2 16,2-1-4-16,-1 0 0 0,-1 2 0 0,2 0 1 15,-2 2 2-15,2-2 0 0,0 1 1 0,0 3-1 0,0-3-1 0,0-2 0 16,0 3-1-16,0-1-1 0,0-2 0 0,2 1-1 0,-2-1 0 16,2-1-1-16,-1 1 0 0,-1-2 1 0,2 0 1 0,1-3 4 0,-2 4 0 15,2-4 2-15,-1 0 0 0,1 0-3 0,0-4-2 0,2 4-3 16,-2-5-1-16,2 0-2 0,1-2-3 0,1 0-1 0,-3 0-2 0,1-1-5 15,-2-3-5-15,2 3-6 0,-1-4-7 0,0 4-4 0,-3-3-7 16,-1 4-5-16,0-2-8 0,-1 1-14 0,-3 0-16 0,-1 3-30 16,-2 1-35-16,1 1-46 0,-4 3-53 0,-1 0-78 0,-1 3-93 0,-2 2-52 15,-1 3-30-15</inkml:trace>
  <inkml:trace contextRef="#ctx0" brushRef="#br0" timeOffset="482047.41">15433 13527 36 0,'0'0'37'0,"0"0"-5"0,0 0-4 0,0 0-5 0,0 0-6 0,0 0-7 0,0 0-7 0,0 0-5 16,0 0-6-16,0 0-5 0,0 0-6 0,0 0-10 0,0 0-8 0,0 0-12 15</inkml:trace>
  <inkml:trace contextRef="#ctx0" brushRef="#br0" timeOffset="482542.3621">15692 14073 41 0,'0'0'135'0,"0"0"-20"15,0 0-17-15,0 0-12 0,0 0-10 0,0 0-10 0,0-2-6 16,0 2-5-16,0 0-2 0,0 0-4 0,0 0-4 0,0 0-2 0,0 0-1 15,0 0-3-15,0 0-2 0,0 0 0 0,0 0 0 0,0 0 3 16,0 0 1-16,0 0 3 0,0 0 1 0,0 0-1 0,0 0-1 0,0 0-1 16,0 0-3-16,0 0-3 0,0 0-5 0,0 0-2 15,0-1-6-15,0 1-5 0,0 0-5 0,0 0-10 0,0 0-9 0,0 0-11 16,0 0-12-16,0 0-16 0,0 0-16 0,0 0-20 0,0 0-23 16,0 0-27-16,0 0-27 0,0 0-52 0,0 0-61 0,0 0-38 0</inkml:trace>
  <inkml:trace contextRef="#ctx0" brushRef="#br0" timeOffset="484860.9433">15904 13186 174 0,'3'-3'371'0,"-1"0"-70"0,-1-1-91 0,1 2-56 0,1-1-39 0,-1 0-25 0,0 0-16 0,-1 2-9 0,3-1-6 0,0-1-10 15,-3 2-7-15,2-1-7 0,-1 1-9 0,0-1-5 0,-1 1-3 16,2 1 0-16,-1-2 0 0,1 0 2 0,-1 2 4 0,0 0 4 15,-2 0 4-15,0 0 4 0,0 0 4 0,0 0 4 0,0 0 4 0,0 0 3 16,0 0 3-16,0 0 2 0,0 0 2 0,0 0-1 0,0 0 0 16,0 0 1-16,-2 2-2 0,0 0-2 0,2-2-2 0,-1 1-3 15,-1 1-3-15,0-2-2 0,2 1-2 0,-1-1-3 0,-1 2 1 16,-1-1 0-16,1-1 4 0,1 3 3 0,-1-1 5 0,-1 0 2 0,-3 2 4 16,1-1 3-16,0 0 1 0,-3 2 3 0,-4 2 2 0,-1-2 1 15,0 3 1-15,-5-1-2 0,-4 2-1 0,-4-3-6 0,-1 5-6 0,-6 0-7 16,-2-1-10-16,-3 3-8 0,-3-1-8 0,-3 3-7 0,-2-2-9 0,-3 2-11 15,1 0-15-15,-4 0-25 0,-1 2-32 0,-1 0-51 16,2 0-59-16,-2 2-110 0,0 0-137 0,-1 0-78 0,-2 0-50 0,3 1-25 16,1 0-13-16</inkml:trace>
  <inkml:trace contextRef="#ctx0" brushRef="#br0" timeOffset="485861.3463">14995 13201 185 0,'0'-3'469'0,"-1"1"-59"0,1-1-93 0,-2 1-62 0,0 0-44 0,2-1-30 16,-1 1-19-16,-1 1-14 0,2-1-7 0,-2 1-8 0,2 1-8 16,0 0-11-16,0 0-9 0,0 0-10 0,0 0-12 0,0 0-9 15,0 0-9-15,0 0-8 0,0 0-12 0,0 0-9 0,0 0-11 0,-1 0-7 16,-1 3-4-16,2-2-4 0,0 3-1 0,0-1-1 0,0 2 0 15,0-1 0-15,0 1 0 0,0 2-1 0,0 2 1 0,-2 0 0 16,0 1 2-16,2 1 3 0,-2 2 1 0,2 1 2 0,-1 1-1 0,-1 0-2 16,2 0-2-16,-1 1-3 0,-1 3-2 0,2-4-3 0,-2 3 0 0,2 2-2 15,-1-1-2-15,-1-2 1 0,1 1 1 0,1 0-1 0,-2 0 1 16,0 1 1-16,1-5 1 0,-1 3 2 0,0-2-1 0,-1-1 3 16,2 1 2-16,-2-4 1 0,1-1 2 0,-1 1 0 0,2-2 3 0,-1-2 0 15,0 1 2-15,-1-4 0 0,1 3 0 0,1-4 1 0,-2 2 2 16,-1-3-2-16,1-1-3 0,-4-1-11 0,0 0-15 0,1 0-18 15,-2-1-22-15,-3-1-24 0,0-1-26 0,0-2-38 0,-2-2-42 0,0 0-61 16,-2-2-71-16,2 0-79 0,-1-3-87 0,0-1-54 0,1 0-34 0,0-4-9 16</inkml:trace>
  <inkml:trace contextRef="#ctx0" brushRef="#br0" timeOffset="486179.1236">14878 12746 551 0,'0'-5'559'16,"0"0"5"-16,0 0-90 0,0 3-136 0,0-1-94 0,0 1-71 15,0 2-41-15,0 0-29 0,0 0-17 0,0 0-14 0,0 0-15 16,0 2-13-16,2 1-14 0,0 1-10 0,-2 1-8 0,1 0-5 0,-1 3-3 16,2-1 0-16,-1 0-1 0,-1 1 1 0,5 0 2 0,-4 2 1 15,1 0 0-15,-1 0-1 0,1 0 1 0,1-1-1 0,-1-1-1 16,-1 0 0-16,1-1-1 0,1-1 1 0,-1 0 0 0,0-1 4 0,-1-1 4 15,1-2 3-15,-1 1 3 0,1-2 1 0,2-1 1 0,-1-1 1 16,-1-2-1-16,0 1 0 0,1-2 1 0,0-1 0 0,0-1 2 0,1 0 0 16,-3-1 0-16,1-1 0 0,-1 0-4 0,1 1-2 0,-2-2-3 15,0 1-4-15,0 1-2 0,0-1-2 0,-2 3-2 0,-1-1 1 0,2 1-7 16,-4 1-6-16,0 3-14 0,-2-1-20 0,-2 2-31 0,1 2-36 16,0 1-56-16,-1 4-65 0,-2-1-102 0,0 3-118 0,-2 2-66 15,2 4-41-15,1 1-21 0,-4 0-13 0</inkml:trace>
  <inkml:trace contextRef="#ctx0" brushRef="#br0" timeOffset="494510.8242">14443 14446 156 0,'0'-1'280'0,"0"1"-40"0,0-2-37 0,0 0-19 0,-1 2-14 0,1-1-14 0,0 1-12 0,0-1-9 0,0-1-8 15,0 2-5-15,0 0-5 0,0 0-7 0,0 0-8 0,-2 0-4 16,2 0-2-16,0 0-5 0,0 0-6 0,0 0-5 0,0 0-4 0,0 0-7 16,0 0-2-16,0 0-3 0,0 0-2 0,0 0-4 0,-1 0-3 15,-3 0-3-15,2 0-5 0,0 0-4 0,1 2-5 0,1-1-4 16,-2-1-4-16,0 1-4 0,2-1-4 0,0 0-4 0,-1 2-4 0,1 0-1 15,0-1-3-15,0 1-2 0,0 1-3 0,0 0 0 0,0 1-1 16,1-1 1-16,-1 2-1 0,2 2 1 0,0-2-1 0,-2 2 1 0,3 1-2 16,-1-1 1-16,2 2-2 0,-3 0-3 0,1 2-2 0,-1-1 1 15,1 2-2-15,1-1-2 0,-1 2-1 0,-1-1-1 0,1 2 1 0,1 1-1 16,-1-1 3-16,0 3 4 0,-1-2 3 0,2 2 4 0,0 0 2 16,-1 0 3-16,-1 1 3 0,-1-1 1 0,2 1 3 0,-1 2 4 0,-1-3 0 15,0 1 3-15,0 2 2 0,0 0 0 0,0-1-1 0,-1-1-1 16,-1 0-3-16,1 3-1 0,-1-2-1 0,-1 1-2 0,0 0-3 0,2 0 0 15,-3 0-2-15,1 1 1 0,0-2-2 0,0 0 0 0,-1 1-2 16,1-1-2-16,2 1-2 0,-3 1 1 0,-1-4-1 0,1 4-2 0,1-4 0 16,1 3-1-16,-1 0-1 0,0-2 0 0,0-1 1 0,0 3-2 0,-1-5 0 15,0 2-2-15,2-1 0 0,-1 1 0 0,0-2 1 0,0 0-2 16,0 0 1-16,-1-1 0 0,1 0 0 0,2 0-1 0,-3-3 0 0,0 2-1 16,1-1 1-16,0-2 0 0,-1 0 0 0,3 0-1 0,-2-1 1 0,-1 0 0 15,1-2 1-15,1 1 2 0,-1 1 0 0,-3-3 1 0,3 1 2 16,0-1 0-16,1 2 3 0,-1-4 1 0,-2 3 2 0,2-2 1 0,-2 1 1 15,-1-2 2-15,2 1-1 0,-5 0 2 0,3 1 0 0,-3-2-2 16,3 1 1-16,-3 1-1 0,0-2-2 0,-2 1 1 0,1 0-2 0,1-1-1 16,-2 0-2-16,0 3-1 0,0-3 0 0,-2-1 0 0,4 1-2 0,-5-1 2 15,2 2-2-15,1-2 2 0,0 0-2 0,-1 0 2 0,-1-2 0 16,4 1-1-16,-3 0 0 0,-2-2 0 0,3 2 2 0,1 0 0 16,-4-2 1-16,3 0 1 0,1 0 0 0,-2 0 1 0,-1 0 1 0,1-2 0 0,2 0 1 15,-1 1 0-15,-3 0 0 0,5-2 2 0,-4 1 0 0,4-1 1 16,-3 0 0-16,0 0-1 0,2 0 1 0,-1 0 1 0,0-1-2 15,0 1 1-15,1-1 0 0,0 1-1 0,-2-4 1 0,2 2-1 0,0 1 1 16,0-1 0-16,-2 1-1 0,2-3 1 0,1 2 0 0,-2-1-2 0,3 0 1 16,-2 0-1-16,1-1 1 0,-2 1-2 0,3-1 0 0,-3-1 0 15,0 0 0-15,3 0-1 0,-2 0 2 0,0-1-2 0,0 0-1 0,0 1 0 16,0-2-1-16,1 1-1 0,-2-1 0 0,0 0-1 0,3 0-2 16,-3 1 1-16,0-3-2 0,2 3 0 0,-1-1-1 0,-1-2-1 0,3-1-1 15,-3 3-1-15,2-2 0 0,-1-2-1 0,2 2 0 0,-2-1-1 16,0-1 1-16,0 1-1 0,2-2-1 0,-1 0 1 0,1-2 1 0,0 2-1 15,1 0-1-15,0-1 1 0,2-1 0 0,0 0-1 0,-1 0 0 0,3 2 1 16,-1-2 0-16,-3 3 0 0,5-2-1 0,-1 0 1 0,0-1-1 16,1 2-1-16,1 0 1 0,-1 0-2 0,2-2 0 0,-1 3-1 0,-1-1-1 15,2-2 1-15,0 2-2 0,0-1 0 0,0 1-1 0,0 0-1 16,0 0 0-16,0-2 0 0,0 1-1 0,0 0 1 0,0 3-1 0,0-4 1 16,0 0 1-16,0 3 1 0,0-1 2 0,0 0 2 0,0-2 1 0,-2 3 1 15,2 0 1-15,0 1 2 0,-1-1 1 0,-1 2 0 0,2 0 1 16,0 0 2-16,-1 0 0 0,1 2 1 0,0-1 0 0,0 2-1 15,-3-1 1-15,3 1-2 0,0 1 1 0,0-1-1 0,0 2 0 16,0-1-1-16,0 2 0 0,0-1 2 0,0 1-2 0,0-1 1 0,0 2-1 16,0-2 0-16,0 2 0 0,0 0-1 0,0 0 0 0,0 1-1 0,0-1 0 15,0 1-1-15,0 0 2 0,0 1-1 0,0-2-1 0,0 2 0 16,0-1-1-16,-2-1-1 0,2 4 2 0,0-2 0 0,0 1 0 16,-1-3 0-16,1 5 0 0,-2-3-1 0,2 1 1 0,0 0-1 0,0 2-1 15,0 0-1-15,0 0-2 0,0 0-1 0,0 0-1 0,0 0-2 16,0 0-3-16,0 0-1 0,0 0-3 0,0 0-2 0,0 0-2 15,0 0-2-15,0 0 0 0,0 0 1 0,0 0-1 0,-2 4 3 0,2-3 1 16,-1 1 1-16,-1 3 1 0,2-2 3 0,-3 2 1 0,1 1 1 16,1 1 2-16,-2 1 2 0,-1 2 0 0,1-1 1 0,0 4 2 0,0-2-2 15,0 1 0-15,-2 2 0 0,2-1-2 0,-2 2 0 0,2 1 2 16,-2-2 2-16,1 1 2 0,-1 2-1 0,0-2 4 0,2 0 1 0,-2 0 1 16,0 0 3-16,0 0 0 0,-2 0 2 0,4-1 2 0,0-3 2 15,-4 1 0-15,4-1 0 0,-2-3 1 0,1-1-1 0,1 0 2 0,-1-1 2 16,3-2 2-16,-1 1 4 0,1-1 4 0,1-1 1 0,-2-1 2 15,2-2 0-15,0 0-2 0,0 0-1 0,0-2-2 0,0-1-4 0,0-2-3 16,2-3-6-16,-2 0-5 0,1 0-10 0,2-4-7 0,-1-2-11 0,3-1-11 16,-1-2-8-16,2 0-6 0,1-4-2 0,-1 1-2 0,3 1 3 15,-1-2 0-15,-1 1 3 0,1 1 3 0,3 1 3 0,-3 0 6 16,0 1 3-16,-2 2 7 0,3 2 5 0,-2 1 5 0,-1 0 7 0,-1 1 1 16,3 2 3-16,-4 2 0 0,0 1 1 0,0 1-1 0,0 0 1 15,0-2 0-15,1 4 0 0,-1 1 2 0,1-1 1 0,0 2 2 0,0 1 0 16,1 0 2-16,1 1 1 0,2 2-1 0,-1-1 2 0,2 1-1 15,0 4 0-15,2-2-2 0,1 1 0 0,1 0-2 0,0 2-2 16,3 1-3-16,-1 1-5 0,1 1-7 0,4 0-15 0,-2 0-19 0,3 1-28 16,0 0-36-16,2 1-41 0,-2 1-43 0,3 0-70 0,-1-1-80 0,1 1-89 15,0-1-90-15,-2-1-48 0,0 2-23 0,1-4-8 0</inkml:trace>
  <inkml:trace contextRef="#ctx0" brushRef="#br0" timeOffset="495429.0096">14467 14505 268 0,'-4'-2'392'0,"2"1"-70"0,1-1-60 0,-3-1-54 0,3 1-31 0,-1-1-23 0,2 1-11 0,-2 0-5 0,2 1-5 0,-1-3-6 0,-1 4-7 0,2-3-7 15,-1 2-5-15,-1 0-4 0,2 1-6 0,-2-2-8 0,2 2-7 16,0 0-6-16,0 0-8 0,-3 0-8 0,2 0-7 0,-1 0-9 16,0 2-5-16,-2-2-8 0,3 1-2 0,-3 0-3 0,1 2-4 0,-2 2 0 15,0 0-3-15,1 2-2 0,-6-2-2 0,2 2-2 0,-1 4 1 16,-2-1-1-16,1 2-1 0,-1 1 1 0,-3-1-3 0,3 2-2 16,-3 3-1-16,-1-2-3 0,3 2 0 0,-2 2-2 0,1-1-1 0,-3 0 1 15,5-1-1-15,-3 3 1 0,3-3 1 0,0-1-1 0,0-1 2 0,3 0-1 16,0-1 2-16,-1-4 0 0,2 1 1 0,2-2 0 0,2-2 1 0,0 0 1 15,1 0 3-15,-1-5 4 0,3 1 2 0,-2 1 4 0,2-4 0 16,0 0-2-16,2 0-5 0,1-4-5 0,1 1-6 0,-1-1-5 0,2-2-6 16,1-1-4-16,1-2-6 0,3-3-5 0,-2 0-6 0,5-1-7 15,-4-3-7-15,2 1-5 0,2-1-1 0,-2-2 0 0,0 2 7 0,2-4 6 16,-2 3 6-16,1-1 5 0,-2 2 6 0,1-1 7 0,-2 2 4 16,-1 0 7-16,0 2 6 0,0 1 5 0,0-1 7 0,-3 3 7 0,0 1 5 15,-1 2 5-15,0-1 3 0,-1 2 1 0,0 0 2 0,1 2 1 16,-2-1-3-16,0 2-3 0,-1 1-2 0,2-1-2 0,-1 3-1 15,1-2-3-15,0 2-3 0,2 2-4 0,0-2-4 0,1 3-6 16,0-1-3-16,2 1-4 0,1 2-2 0,1 1-4 0,0 0 2 0,1 3 2 16,1-2-1-16,3 1-2 0,0 2-2 0,0 1 0 0,2 2-3 15,1-4-3-15,1 5-6 0,-1-3-10 0,3 3-13 0,-2 0-16 0,3-1-25 16,-1 2-30-16,-1-1-48 0,2 0-56 0,-1 1-86 0,0-3-99 16,-1 2-78-16,-1 0-64 0,-2-3-32 0,1 1-17 0</inkml:trace>
  <inkml:trace contextRef="#ctx0" brushRef="#br0" timeOffset="498509.9541">13860 16263 218 0,'0'-5'549'0,"0"1"12"0,-2 1 11 0,2 0-83 0,-2 0-128 0,0 0-85 0,1 1-62 0,-1-1-39 0,2 2-23 16,-2 0-15-16,2 1-9 0,0 0-8 0,0 0-8 0,0 0-12 0,0 0-13 16,0 0-15-16,0 0-15 0,0 0-12 0,0 0-11 0,-1 0-8 15,-1 1-6-15,0 0-5 0,2-1-4 0,-3 1-1 0,2 1-1 0,-3 1 1 16,1 0 2-16,0 0 1 0,-3 2 3 0,0 1 3 0,-1 0 2 16,-2 1 3-16,-2 3 2 0,1 2 3 0,-1 1 4 0,-3 0 2 0,1 4 2 15,-1-1 2-15,1 3 0 0,-1 1-1 0,2 1-2 0,-4 1-4 16,3 2-1-16,2-3-3 0,-1 4-2 0,0-1-3 0,4 0-3 0,-1 1-2 15,1-2-3-15,3 1-4 0,2-1-3 0,1 1-2 0,1-2-2 0,2-1-1 16,1-1-3-16,4 2-5 0,1-4-3 0,1 1-5 0,4-3-8 0,3 0-7 16,0-3-8-16,3 1-8 0,2-2-5 0,2-2-6 0,2-3-4 15,-2 1-5-15,5-4-4 0,0-1-3 0,-2 1-2 0,2-4 1 16,0-4 2-16,-2 4 6 0,1-5 7 0,-3 0 10 0,-1-2 10 0,-1 0 11 16,-4-1 10-16,-1 0 12 0,-1-1 12 0,-6 0 11 0,3 1 10 15,-7-1 11-15,0-3 7 0,-3 4 6 0,-2-1 4 0,-3-2 2 0,-2 2-2 16,-2 0-1-16,-5 1-3 0,-1 0-5 0,-1 0-6 0,-4 3-6 0,-2 0-4 15,-1 2-8-15,-2-1-5 0,-3 3-8 0,0 1-11 0,-3 3-17 0,2 0-18 16,-1 1-28-16,0 3-34 0,-3 1-47 0,6 2-55 0,-2 0-112 16,0 3-139-16,2 1-88 0,1 2-64 0,2 0-34 0,3 0-19 0,0 2-7 15</inkml:trace>
  <inkml:trace contextRef="#ctx0" brushRef="#br0" timeOffset="500778.2881">14957 16498 141 0,'-3'1'563'0,"0"1"12"0,0-2 12 0,1 2-70 0,-1-1-112 0,2-1-90 0,-1 2-77 0,0-2-55 0,-1 2-40 0,1-2-24 15,1 0-14-15,-1 3-13 0,2-3-10 0,-1 0-12 0,-1 2-14 0,2-2-13 16,-2 2-14-16,2-1-10 0,-1 3-6 0,-1-4-6 0,-2 4-4 0,2-1-2 16,1 0 0-16,-1 2 1 0,-1-2 2 0,0 4 0 0,-1-1 3 15,1 3 1-15,0-3 2 0,1 4 1 0,-1-3 3 0,2 5-1 0,-4-4 3 16,5 2 0-16,0 1-2 0,0 0 2 0,0-1 0 0,5 1 0 15,-4 1-1-15,4 0 2 0,0-2 0 0,1 1-1 0,1-1 0 0,3 0-1 16,-2 2 2-16,1-4-1 0,1 3-1 0,2-3-2 0,0 0 1 0,1 0-2 16,-2 1-1-16,5-3-1 0,-4-1-2 0,2 0-2 0,1 0-4 15,-2 0-1-15,-1-3-3 0,1 0-2 0,1-1-2 0,-3 1 0 0,0-2 2 16,0-2 0-16,-1 1 1 0,-2-1 1 0,1 0-2 0,-3-3 1 16,1 0 0-16,-1-1-1 0,-3 0 1 0,2-2 1 0,-4 0 2 0,-1-3 0 15,0 1-1-15,-3-1-2 0,0 1-1 0,-3-2-2 0,1-2-1 16,-3 1 2-16,0-1-1 0,-3-1 2 0,-2 1 0 0,1 0 3 0,-1-3 2 15,-1 2 3-15,-2 0 0 0,2 0 2 0,-2-2 1 0,-1 3 2 16,3-3 2-16,-4 3 0 0,6-3 0 0,-4 2 2 0,2-2-1 0,1 3 0 16,0-1 1-16,2-2-1 0,-1 2-1 0,2 1 0 0,2 0-2 15,-1-1-2-15,3 2-1 0,1-1-3 0,0 3-1 0,0-1-7 0,3-1-5 16,2 1-5-16,0-1-6 0,0-1-6 0,2 4-3 0,1-1-4 0,2-1-3 16,2 0-3-16,-3 0-1 0,5 2-2 0,-2 0-1 0,1-1 0 15,0 3 1-15,3-2 4 0,-2 3 3 0,-1 0 6 0,3 2 4 0,-3-2 3 16,0 3 3-16,1 0 2 0,-1 1 1 0,-1 3 3 0,-1 0 1 15,1 0 2-15,-1 3 2 0,-2 1 3 0,1 2 3 0,0 1 2 0,-2 5 3 16,0-2 1-16,-1 3 2 0,2 4 3 0,-4-1 2 0,0 3 3 0,-2 4 4 16,-2 0 4-16,1 2-1 0,-2 2-11 0,-1 0-18 0,0 3-34 0,-4-1-42 15,2 0-73-15,0 1-86 0,2 1-112 0,-2-2-125 0,4-1-66 16,0-3-37-16,0 1-21 0,4-4-14 0</inkml:trace>
  <inkml:trace contextRef="#ctx0" brushRef="#br0" timeOffset="501226.3814">14805 15973 45 0,'0'-3'551'0,"0"2"11"0,-1-2-39 0,-1 3-65 0,2-3-86 0,0 3-99 0,-2 0-65 0,2 3-49 0,-4-3-34 16,3 3-26-16,-1-2-16 0,0 3-8 0,-1 1-8 0,0 3-9 0,0 0-7 15,0 2-6-15,-4 3-3 0,1 2 0 0,1 3 0 0,-1 4 2 16,-1 1 3-16,-1 4 3 0,-1 3 2 0,3 2 1 0,-1 3-2 0,-1 1-4 16,1 3-4-16,1-1-6 0,-1 4-5 0,2-3-5 0,0 2-5 15,0 0-5-15,1 0-5 0,1-2-3 0,1 0-3 0,2 0-3 0,-1-3-2 16,1 0-1-16,0-1-2 0,1-2 0 0,1-3-1 0,0 0 3 0,1-1 0 16,0-4-1-16,1-2-1 0,-2 0-4 0,1-4-5 0,0 1-8 0,1-3-7 15,-1-4-6-15,0 0-9 0,0-1-8 0,1-5-14 0,0 0-15 16,-1-2-23-16,0-2-28 0,0-2-34 0,-1-2-39 0,1-2-52 15,1-2-58-15,-1-2-72 0,0-3-80 0,-1-2-49 0,-1-5-34 0,-1 0-12 16</inkml:trace>
  <inkml:trace contextRef="#ctx0" brushRef="#br0" timeOffset="501711.605">14589 16075 469 0,'-5'-12'567'16,"1"0"13"-16,0-1 14 0,1 2-98 0,2 1-154 0,1 0-87 15,0-2-56-15,0 4-34 0,0-3-22 0,1 4-14 0,2-2-7 0,2 0-10 16,-2 1-8-16,3-1-12 0,2 2-11 0,0 0-12 0,3 0-13 16,0 0-10-16,1 0-10 0,3 2-7 0,1-1-6 0,3-1-6 0,3 2-5 15,1 0-3-15,3 1-3 0,1-1-5 0,3 2-6 0,2 1-3 16,1 0-2-16,2-1-1 0,2 3-2 0,2 0 0 0,0 0 0 0,-1 0 0 0,3 3 2 16,0 0 1-16,0 0 1 0,-3 1 2 0,0 1 2 0,-1-1 3 15,-2 2 5-15,-1 0 0 0,-5 2-1 0,-1-3 1 0,-3 2-1 16,-3-1 0-16,-1 0 0 0,-5 1 1 0,-1-2 0 0,-3-1 3 0,-3 2 0 15,0 0 3-15,-4 2 3 0,0-2 2 0,0 0 4 0,-2 2 4 16,-1 1 1-16,-1-2 3 0,-1 3 3 0,-1-2 3 0,-1 2 3 0,1 1 2 16,-1 1 2-16,-1-2 2 0,-1 2-1 0,1 2 1 0,0 1-2 0,1-1-1 15,-2 1-2-15,-1 2-2 0,2 0 0 0,2 1 0 0,-3 3-2 0,3-2-1 16,-3 3-2-16,4-1-3 0,-1 2-3 0,1 1-1 0,1 2-2 16,-1-1-1-16,4 3-3 0,-3-2-2 0,3 2 0 0,0-1-2 0,1 4 0 15,-1-2-3-15,3-1-2 0,-1 0-1 0,1 1-3 0,2 1 0 16,-1-2-3-16,0 2-1 0,0-2-3 0,1 1 0 0,2-1-3 0,-3 2 1 15,3-1 1-15,-3 0 0 0,2-3 1 0,1 2 1 0,-3-2 2 16,-2 0 0-16,0 0 2 0,2-3 0 0,-3 1 3 0,0-2 1 0,-2-1 2 16,-2-1 2-16,1-3 4 0,-2 1 1 0,-2-1 4 0,-1-2 4 15,-2 0 3-15,-1 0 6 0,-3-2 5 0,-2-1 2 0,-3 0 3 0,-2 1 1 16,-5-1 1-16,0-2 0 0,-4 0-2 0,-2-1 0 0,-3 0-3 0,-3-1-4 16,-2-1-7-16,-2 1-10 0,-1-3-15 0,-4 0-19 0,-2-1-21 15,0-1-27-15,-3-3-30 0,-1 2-36 0,-3-2-43 0,-1-2-55 0,0 2-67 16,-3-3-127-16,-1-1-158 0,0 3-79 0,0-3-43 0,1-1-18 15,3 2-8-15,1-2 2 0</inkml:trace>
  <inkml:trace contextRef="#ctx0" brushRef="#br0" timeOffset="503009.8024">16841 16183 355 0,'0'-6'498'0,"0"2"-27"0,0-1-45 0,-1-1-82 0,-1 2-98 0,2-2-69 0,-2 2-47 0,2-3-32 16,-1 2-21-16,-1 0-12 0,2 0-6 0,0-1-5 0,-2 2-3 0,2-2-4 15,-2 1-3-15,0 1-4 0,2-2-3 0,-1 1-3 0,-1 1-4 0,2 0 0 16,-1-1-2-16,1 1 0 0,-4-3 1 0,3 3 2 0,-1 0 0 0,-1-1-1 15,0-2-1-15,-1 2-4 0,-1-1 0 0,-2 0-1 16,2 1-3-16,-3 1-1 0,0-1 0 0,-1 0-1 0,-1 0-1 0,1 0-3 16,-4 3-1-16,2-3-3 0,0 2-1 0,-1 0-1 0,-1 2-1 0,0-2-1 15,0 3-1-15,0 0-2 0,1 0 2 0,-1 0-2 0,1 4 0 16,-1-3-1-16,3 4-1 0,-2 0 2 0,1-1-1 0,0 2 1 0,2-1 3 16,1 3 1-16,-2 1 1 0,1-1 0 0,2 2 1 0,1 0 1 15,-2 2 1-15,4 0 0 0,0-1 0 0,1 0 2 0,2 1 1 0,1 1-2 16,0-1-1-16,1-1-1 0,2 0-4 0,1 2-3 0,0-1-8 0,4-2-3 15,-2 0-6-15,2 0-5 0,2-1-7 0,2-1-5 0,-2-1-5 16,4-1-6-16,-1-2-6 0,1 0-4 0,-1 0-4 0,1-3-2 0,2 1 2 16,-2-2 2-16,2-2 3 0,-2 1 5 0,0-3 5 0,1 0 8 15,-1 0 6-15,-2-2 10 0,2 0 10 0,-4 0 12 0,1-1 9 0,-2-1 12 16,-1 1 13-16,2-2 11 0,-3 1 10 0,-2 2 8 0,0 0 10 0,0-2 7 16,-2 2 5-16,-1 1 5 0,0-2 8 0,-1 4 4 0,-1-2 1 15,2 0 1-15,-2 1 1 0,0 1-3 0,0-1-6 0,0 1-6 0,0 1-8 16,0 1-7-16,0 1-10 0,0 0-8 0,0 0-9 0,0 0-10 0,0 0-12 15,0 0-12-15,0 0-10 0,0 0-11 0,0 0-8 0,1 0-5 16,-1 3-2-16,2 0-2 0,0-1-2 0,0 3 2 0,-2-1 2 0,2 1 1 16,-1 2 3-16,-1 1 3 0,2 0 3 0,-2 3 4 0,2 1 4 15,-1-2 2-15,-1 2 3 0,2 2 1 0,-1 1 0 0,1-1-1 0,0 3-1 16,-1-2 1-16,1 2-1 0,0 1-1 0,-1 0 0 0,2-1-1 16,-1 0 0-16,0 0 0 0,-1 1 0 0,-1-2 0 0,3 3 0 0,-2-3 0 15,-1 2 2-15,0-2 0 0,0 0 1 0,0 0 1 0,0-1 1 0,-1-1 2 16,-2 1 2-16,0 0 1 0,-2-2 3 0,0-1 1 0,0 0 4 15,-3 0 0-15,-1-2 3 0,0 1 0 0,-3-1-2 0,0 1-1 0,-2-2-6 16,-4 1-12-16,-1-2-19 0,-3 1-26 0,0-1-33 0,-5 2-44 16,-3-3-50-16,0 3-74 0,-3-3-85 0,-2-1-111 0,0 0-127 0,-3-2-68 15,-2 1-38-15,-2-2-17 0,-2-3-9 0,1 0 5 0</inkml:trace>
  <inkml:trace contextRef="#ctx0" brushRef="#br0" timeOffset="507109.6529">13566 17302 21 0,'-1'-1'12'0,"-1"1"-9"0,2 0-6 0,0 0-2 0,0 0-3 0,0 0-2 0</inkml:trace>
  <inkml:trace contextRef="#ctx0" brushRef="#br0" timeOffset="507842.3622">13522 17299 18 0,'0'0'92'0,"0"0"2"0,0 0 5 0,0 0 4 0,0 0 4 0,0 0 2 16,0 0 0-16,0 0 0 0,0 0 1 0,0 0-3 0,0 0-2 0,0 0-4 15,0 0-1-15,0 0-3 0,0 0-4 0,-1 0-2 0,-1 0-1 0,2 0-3 16,0 0-3-16,-2 0-2 0,2 0 1 0,0 0-2 0,-1 2-2 16,1-2 1-16,0 0-1 0,0 0 0 0,-2 0-2 0,2 1 0 15,0-1 2-15,0 0-2 0,-1 0 0 0,1 0-2 0,0 0 1 0,0 0-1 16,0 0-1-16,-2 0-1 0,2 0-1 0,0 0-1 0,0 2-2 0,0-2-2 15,0 0-1-15,0 0-5 0,0 0-2 0,-2 0-5 0,2 0-3 16,0 0-4-16,0 0-6 0,0 0-2 0,0 0-4 0,0 0-4 0,0 0-3 16,0 0-3-16,0 0-3 0,0 0-2 0,0 0-2 0,0 0-3 15,0 0-1-15,0 0-3 0,0 0-2 0,0 0-1 0,2 0 0 0,0 0 0 16,-1 0 0-16,2 0-2 0,2 1 1 0,-1-1-1 0,1 0 0 0,2 1-1 16,1-1-2-16,1 0 1 0,-1 0-1 0,3 0-1 0,2 0 1 15,-1 0-5-15,1 0-1 0,1 0-5 0,2 0-3 0,2 0-5 0,-4 0-2 16,6 0-2-16,-3-1-3 0,3 1 0 0,0-1-1 0,1 1-1 15,-2 0 1-15,1 0-2 0,2 0 0 0,-4 0-1 0,4 0-1 0,-2 0 0 16,-2 0 1-16,1 0 0 0,-2 0-1 0,1 0-1 0,-3 0 0 0,-2 0 0 16,0 0 0-16,-2 0-2 0,-2 0 2 0,-1 1 1 0,0 0 1 0,-3-1 2 15,-1 0 3-15,-2 2 0 0,1 0 1 0,1-2 1 0,-4 0 3 16,0 0 2-16,0 0 3 0,-2 0 2 0,0 1 1 0,-1 1 1 16,-2-2-1-16,0 1 0 0,-4 1-2 0,1-1-4 0,-1 1-3 0,-2-1-5 15,0 2-1-15,-2 0-7 0,0 0-5 0,1-1-5 0,-6 0-5 0,6 1-5 16,-4-1-4-16,0 0-4 0,0-1-3 0,0 3-1 0,-1-4-2 15,1 3 2-15,-1-3 2 0,-2 4 5 0,1-4 6 0,-2 1 6 16,2 1 5-16,-2-2 7 0,1 2 3 0,0-1 5 0,-3-1 6 0,2 2 7 0,-4-2 7 16,3 1 8-16,-1 0 7 0,0 2 7 0,1-1 7 0,-1-1 7 15,0 1 7-15,4-1 4 0,-2-1 7 0,1 2 5 0,2-1 5 0,-1-1 5 16,4 2 4-16,0-1 1 0,1-1 4 0,4 2-1 0,-2-2-1 16,3 1-1-16,0 0-4 0,0-1-3 0,3 0-3 0,2 0-5 0,0 0-4 15,1 0-5-15,1 0-4 0,1 0-6 0,0 0-7 0,0 0-4 16,0 0-4-16,1 0-4 0,3 2-3 0,-1 0-1 0,0-2-2 0,3 1 1 15,0 1-1-15,4-2 0 0,-2 1 1 0,4 1-1 0,-2-2 2 0,5 1 0 16,-2 1 1-16,2-2 0 0,2 1-1 0,2-1-1 0,-1 0-2 16,4 0-2-16,-1 0-4 0,2 0-1 0,1 0-5 0,1-1-3 0,0 1-1 15,2-3-2-15,0 1 0 0,-2 1 0 0,2-2 1 0,0-1-1 16,-2 2-1-16,2 0 0 0,-3-1 0 0,-2 0 0 0,0 0-1 0,0 0-2 16,-3 0-2-16,-1 2-3 0,-3 0-2 0,-2-1-5 0,0-1-4 0,-2 3-7 15,-3-2-11-15,-2 1-11 0,-1 1-9 0,-1 0-18 0,-1 0-22 16,-1 0-24-16,-2 0-26 0,0 0-51 0,0 0-64 0,-2 0-81 0,-1 3-91 15,-1-1-49-15,-1-1-27 0,2 1-12 0</inkml:trace>
  <inkml:trace contextRef="#ctx0" brushRef="#br0" timeOffset="508879.2892">16663 17146 379 0,'-5'-1'471'0,"-2"-1"-47"0,2-1-74 0,1 0-74 0,0 2-74 0,0-2-43 0,1 2-29 16,0-1-13-16,0-1-6 0,1 1-3 0,0 0 1 0,-2 2-1 0,4-3 1 15,-1 1-2-15,1 0-4 0,-2 2-4 0,0-1-7 0,2 1-3 16,0 0-4-16,0 0-1 0,0 0 0 0,0 0 2 0,0 0 3 0,0 0 3 16,0 0 3-16,0 0 1 0,0 0 2 0,0 0-1 0,0 0-1 15,0 0-3-15,2 0-2 0,0-2-2 0,-1 2-4 0,1-2-5 0,0 2-7 16,2 0-7-16,0-3-10 0,1 3-8 0,0-2-7 0,3 0-9 16,1 1-6-16,1-3-7 0,0 1-6 0,4 1-4 0,-2-1-6 0,2 0-3 15,1 0-3-15,2-1-3 0,-1 2 2 0,1 0-2 0,1 1-1 0,1-1-3 16,1-1-4-16,-2 2-4 0,2-1-4 0,0-1-3 0,0 1-5 15,0 1-3-15,1 1-3 0,-2-1-4 0,0 0-4 0,-2 1-2 0,2-2-2 16,-2 2-2-16,-1-1 2 0,-2-1 0 0,-1 2 5 0,-2-2 3 16,0 1 5-16,-3 1 3 0,0-2 0 0,-3 2 4 0,1 0 1 0,-3 0 2 15,0 0 4-15,-3 0 1 0,0 0 1 0,0 0 1 0,-1 0 1 16,-4 0 1-16,-1 0 0 0,0 0-1 0,-2 0 0 0,-4 2-1 0,-2-2 2 16,-2 1-4-16,-1 1-1 0,-5 1-3 0,3-1-3 0,-5 1-3 0,-1 2-5 15,-2-2-2-15,0 3-1 0,-1-2-3 0,0 1 0 0,0 0-1 16,0 2 2-16,-1-1 0 0,4-2 2 0,-2 3 2 0,2-2 4 0,2 0 3 15,0 0 4-15,3 0 5 0,3 0 4 0,-1 0 3 0,2-1 2 16,3-1 1-16,1 1 1 0,2 0 0 0,2-1 0 0,0 0 1 0,2 0-1 16,2-2 1-16,0 0 0 0,1 1 0 0,2-2 1 0,-1 1 3 0,2-1 3 15,2 2 2-15,-1-2 3 0,2 2 3 0,2-2 3 0,0 0 3 16,3 0 1-16,0 0 3 0,1 0 3 0,2 0 2 0,0-2 1 16,2 2 2-16,1-2 1 0,1 1-1 0,0-1-2 0,1 1-1 0,1 0-3 15,2-2-2-15,-1 1-3 0,1 1 0 0,-2-2-2 0,4 1-2 0,-3 0-2 16,2 0-3-16,-2 0-3 0,3 1-3 0,-3-1-5 0,-3-1-6 15,3 2-8-15,-3-1-12 0,-2 1-13 0,1-1-12 0,-4 2-16 0,-1 0-15 16,-1 0-18-16,-3 0-14 0,0 0-15 0,-4 0-14 0,1 2-13 0,-4-1-25 16,1 2-30-16,-6 0-46 0,0 2-55 0,-1-3-60 0,-4 5-64 15,-2-2-31-15,-2 0-15 0</inkml:trace>
  <inkml:trace contextRef="#ctx0" brushRef="#br0" timeOffset="510910.2391">14194 16120 178 0,'0'-1'265'0,"0"-2"-65"0,-2 0-48 0,2 0-40 0,0-1-24 0,0 2-17 0,-3-3-11 15,3 1-10-15,0 1-1 0,0-2 0 0,-1 3 1 0,-1-3 0 16,2 2-4-16,-2 1-5 0,2-3-6 0,-1 1-5 0,-1 1-5 0,2 1-6 16,-1-3-3-16,-1 2-2 0,2-2 0 0,-2 2-2 0,-1-1-3 15,2 1-1-15,-3-2-3 0,1 1-5 0,0 1-3 0,-3-2-1 0,3 2-4 16,-2-2-4-16,0 2-1 0,0 0 1 0,0-2 1 0,-2 3-2 0,1-3 2 15,-1 1 2-15,1 0 0 0,-2 0 0 0,0 0 1 0,2 1 1 0,-4-2 3 16,1 3 2-16,3-1 1 0,-4 0 1 0,-1 0 1 0,1-1 0 16,1 2 0-16,-1-1 2 0,-2 0 2 0,-1 0-1 0,2 1 3 0,0-1 3 15,-2 1 1-15,-1 1 1 0,3-2 0 0,-3 2 0 0,4 0 2 16,-4-1-2-16,3-1 2 0,1 3-1 0,-3-2 1 0,1 2-2 0,3 0-1 16,-2 0 1-16,1 0-2 0,-1 0-2 0,0 0-2 0,0 0 0 15,3 2 1-15,-3-2 0 0,2 1 2 0,1 1 2 0,-3 1 3 0,1-2 3 16,0 1 4-16,1 0 1 0,0 2 4 0,-1-1 3 0,-1 0 3 15,3 0 1-15,-3 1 5 0,0 1 2 0,0-2 3 0,1 3 1 0,0-2 1 16,0 2 0-16,0-2 1 0,-2 1 0 0,2 2 0 0,-1-2-1 0,0 2-1 16,0-2 0-16,1 1-1 0,-2 2-1 0,3-3 0 0,-4 2 0 15,4 0-2-15,-1 1 1 0,-1 0-2 0,0-1-1 0,1 0-1 0,0 1 0 16,2-1-1-16,-2 1 0 0,0 0-1 0,-1-1 0 0,3 0-1 0,0 1-1 16,-1-3-3-16,1 3-1 0,0-1-2 0,0 0-1 0,-1-1-1 15,3 1-2-15,-2-1 0 0,1 1-2 0,0 1 0 0,0-2-2 0,2 3-1 16,-1-2 0-16,-2 2-1 0,2-2-2 0,0 1 1 0,1-1-1 0,0 2 0 15,0 0 1-15,-1 0 0 0,1 0-1 0,1-1-2 0,-3 4 1 16,2-2-2-16,0 0 0 0,-2 2 0 0,2-1-1 0,0 2-1 16,0-1 0-16,1 0 0 0,-2 0-1 0,1 2 0 0,0 1-1 0,2-3-1 15,-2 2 0-15,2 1-1 0,-2-1 0 0,2 1 0 0,-1 0-1 0,-1 1 1 16,1-1-1-16,-2 1 1 0,4-1 0 0,-1 0-1 0,0-1 0 16,0 1-1-16,-2-1 1 0,2 0-1 0,2 1 1 0,-1-2-1 0,0 1 2 15,-1-1 1-15,3 0 1 0,-1 1 2 0,-1-1 1 0,2-1 2 0,0 1 1 16,0-1-1-16,0-1 2 0,0 2 1 0,0-1 0 0,0-2-1 15,2 2 1-15,-1 0-1 0,-1-1-2 0,3 1 0 0,-1-1-2 16,0 1-2-16,-1 0-2 0,2 0-2 0,2-1 0 0,-2-1-2 0,0 3-2 16,0-1 0-16,1 2 2 0,0-4 0 0,1 3 0 0,-1-1 2 0,1 2 0 15,-1-4 2-15,0 2 0 0,1 0 1 0,0 0 0 0,2 0 1 16,-2 0 1-16,0 0 1 0,2-2 1 0,-1 2 1 0,-1 0-3 0,2-1 1 16,0-1-1-16,-1 3 0 0,2-3 1 0,-1 1-1 0,0-3-1 0,1 4 0 15,-1-4 0-15,2 3-1 0,1-2-1 0,-4-1 1 0,2 2 0 16,1-1 0-16,1-1 0 0,-2-1-1 0,0 0-1 0,1 2 1 0,-1-3 0 15,0 2-1-15,4-2 0 0,-4 1 0 0,0-1 0 0,3-2-1 16,-3 3 0-16,0-2-1 0,2 2 0 0,-1-2-2 0,-1-1 0 0,3 0-1 16,-2 2 0-16,0-1 0 0,-3-1 1 0,2 1-1 0,1 1-1 0,1-2-1 15,-2 0-1-15,1 1 4 0,-1-3-2 0,0 3 1 0,0-1 0 16,1 1 1-16,-1-2 0 0,0 1 2 0,0-1-1 0,3 0 2 0,-3 0-2 16,0-1 3-16,1 2-1 0,-1-3 2 0,4 2 1 0,-3-1-1 0,0-1-1 15,1 1 1-15,4-1 0 0,-3-1-2 0,0 0-1 16,2 0-1-16,0 0 1 0,1 0-2 0,-2-1-1 0,2-1 0 0,-1 1 0 15,0-1-1-15,1-1 0 0,-1 2 0 0,-1-1 1 0,1-1-2 0,1 1 1 16,-3 0-1-16,1-1 0 0,0 0 1 0,-1-1 1 0,-1 1 0 0,1 1 0 16,-2-1 2-16,1-1-1 0,-1-1 0 0,-1 2 1 0,0-2 2 15,1 2 1-15,-2-1 0 0,1-2 2 0,-2 1 0 0,1-1 0 0,0 0 1 16,-1 0-1-16,-1-1-1 0,3 0-1 0,-3 0 0 0,3-1 0 0,-2-1-3 16,1 1-1-16,-3-2-2 0,4 0-1 0,0 0-1 15,-2-1-2-15,2 1 0 0,0-1 1 0,-2-1-1 0,2 0 1 0,0 0-1 0,0 1 1 16,-2-1-1-16,2-2-1 0,0 2 1 0,1-1-2 0,0 0 1 15,-3 0 2-15,2 1 2 0,1-2 2 0,-2 1 1 0,-1 1 2 0,2 0 0 16,1 0 2-16,-2-2 1 0,-1 2 0 0,1 2 4 0,-1-3 0 0,1 2 2 16,0-1 3-16,-2 2 1 0,0-2 1 0,-1-1 1 0,2 3 0 15,-3-1 0-15,2 1 0 0,-2-2 1 0,2 2-2 0,0-2 0 0,-2-1 0 16,-1 3-2-16,2-2 1 0,-1-1 0 0,1 1-1 0,-3-3-1 16,3 2-1-16,-3-1-1 0,1 0-1 0,-1-1-2 0,1-1 0 0,-2 0-1 15,2-2 0-15,-1 1-1 0,-1-3 0 0,0 0-1 0,0-1-2 0,-1 0-1 16,-1-1-2-16,0 1-1 0,1-3-1 0,-2-1-1 0,-1 2-1 15,-1-2-2-15,2 0 1 0,-3 1-2 0,2 0 0 0,-5 0-2 16,3-1-1-16,0 2-1 0,-2 0-1 0,0-2-1 0,0 1-2 0,-3 1-5 16,2-1-6-16,-1 1-10 0,-1 2-9 0,-2-1-11 0,2-1-12 0,-1 1-15 15,1 2-17-15,-5 0-18 0,3-1-19 0,-2 2-25 0,-1-1-28 0,0 2-34 16,0 0-42-16,-3 0-57 0,3 4-69 0,-4-2-64 0,-1 0-66 16,2 4-31-16,-3-2-16 0</inkml:trace>
  <inkml:trace contextRef="#ctx0" brushRef="#br0" timeOffset="512059.1911">17456 15850 52 0,'0'-9'431'0,"0"1"-32"0,-1-2-64 0,-1 3-79 0,0-3-61 0,-1 2-53 0,2-2-38 0,-3 2-26 15,-1 1-16-15,1-3-9 0,-1 1-5 0,-1 0-3 0,0 2-2 16,-1-1-3-16,-4 1-3 0,3-1-3 0,0 1-2 0,-2-1-3 0,-2 1-1 16,3 1 1-16,-2-2 2 0,0 2 0 0,-2-1 3 0,1 2 3 0,0-1 2 15,-2 0 3-15,0 2 2 0,0-1 2 0,-1-1 1 0,-2 4 2 16,1-3-2-16,-1 3-2 0,-1-3-1 0,0 1-3 0,-3 1 1 16,2 2-3-16,-3-3 0 0,0 4-4 0,-2-3-2 0,3 3-1 0,-4 0-2 15,3 0-1-15,-3 0-2 0,4 0-1 0,-2 3 0 0,-1-3-2 16,0 4-2-16,2-3 1 0,-2 2-3 0,2 1-1 0,-1 1-2 0,2 0 0 15,-3-1-1-15,4 2-2 0,-2-1 0 0,2 2-1 0,0 1 0 16,2 1-1-16,-2-2 0 0,1 0 2 0,3 5 1 0,-1-4 0 0,1 2 1 0,-1 3 1 16,2-1 0-16,0-1 1 0,0 2 3 0,1 0 3 0,1 2 4 15,-2-1 5-15,2 2 3 0,1 1 2 0,0-2 2 0,1 3 3 0,1 0 2 16,-2 0 1-16,4 1 1 0,-3-1 3 0,3 2 2 0,0-2-1 0,-1 3 1 16,3-2 0-16,-1 1-3 0,3 1-1 0,-3 0-2 0,4 0-1 15,-1-1 0-15,0 1-1 0,3 1-2 0,-1-1 1 0,2 2-1 0,0-1-3 16,0-1-1-16,0 1-2 0,2 2-2 0,-1-1-2 0,3-1-2 15,0 3-3-15,-1-3-1 0,0 2-4 0,2-2-1 0,0 1-3 0,1 1-3 16,-1-1-2-16,3-1-2 0,-2-1 0 0,2 1 1 0,0 0-1 0,1 1 0 16,-1-2-1-16,2 1 0 0,-1-1 0 0,2-1-1 0,-1 1-1 15,1 1 0-15,-2-4 0 0,4 4 0 0,-2-3 0 0,0 1-1 16,2 1-1-16,0-2 1 0,-2 0-1 0,1 0 2 0,1-1 1 0,1 0 2 16,-3 0 2-16,2-1 2 0,1-2 2 0,1 1 2 0,-2 0 2 0,2-3 3 15,0 2 1-15,0-1 2 0,2-2 2 0,-1 2 1 0,1-4 3 16,2 3 0-16,-1-4-2 0,2 1 1 0,0-2-2 0,0 2-1 0,0-3 0 15,4 1 0-15,-3-1-4 0,2-1-1 0,1-1-1 0,-1 0-3 16,0-1-3-16,2-1-4 0,0-1-3 0,-1 1-3 0,1-3-4 0,-1 0-4 16,2 0-3-16,-3 0-4 0,2-3-3 0,-1 1-3 0,-2-1 0 0,2-1-3 15,0-1 0-15,-2-2-1 0,0 2 0 0,-1-1-1 0,0-3 0 0,-1 1 2 16,0-1 1-16,1-1 4 0,-4-1 3 0,2 1 2 0,-2-2 3 16,1-3 3-16,-1 1 2 0,-2-3 2 0,2 2 1 0,-3-2 2 0,2-1 1 15,-2 0 2-15,2-1 1 0,-3-1 1 0,2-1 2 0,-2-1 1 16,0 0-1-16,1 0 1 0,-3 0-2 0,3-2 1 0,-3-3-1 0,2 4-1 15,-2-4-1-15,-1 0-1 0,0 0 0 0,0-2 0 0,-2-1-2 0,-2-2-1 16,2 2-2-16,-3-2-3 0,0 2-2 0,-4-4-3 0,2 2-3 16,-3-1-3-16,-3-1-4 0,0 2-2 0,-4 1-6 0,-2-1-3 0,0-1-2 15,-4 1-4-15,-3 1-6 0,-1-1-8 0,-5 0-9 0,-4 1-11 0,0 0-12 16,-4-1-13-16,-4 3-13 0,-4-2-19 0,-2 4-19 0,-5-3-23 16,-2 2-25-16,-4 1-34 0,-6 0-38 0,0 4-57 0,-3-1-68 0,-1 3-82 15,-4 0-91-15,-2 2-44 0,-2 2-22 0,1 0-3 0,-2 2 7 0</inkml:trace>
  <inkml:trace contextRef="#ctx0" brushRef="#br0" timeOffset="518776.1345">13399 15951 400 0,'-2'-6'536'0,"2"1"7"0,-1-1-60 0,-1 4-96 0,2-3-89 0,-2 3-83 0,2 0-53 0,0-1-38 0,0 3-22 16,0 0-17-16,2 0-8 0,-2 0-6 0,3 0-7 0,-1 0-5 15,4 3-7-15,-1-1-7 0,1 0-8 0,2 1-6 0,1 1-4 0,-1 2-5 16,0 2-1-16,4-1-1 0,0 1-1 0,-1 0 0 0,1 2-1 0,0 0-2 16,-1 1-2-16,1-1 0 0,-2 2-3 0,4 0-2 0,-3 0-2 15,0 2-2-15,2-1 1 0,-2-2-2 0,-1 1 1 0,0 0-3 0,0-1 0 16,1 1-2-16,0 0-3 0,-3-2-5 0,0-2-6 0,3 2-10 15,-5-2-9-15,2 2-8 0,-3-3-12 0,3-1-12 0,-4 1-11 0,1-3-9 16,0 1-10-16,0 0-9 0,-2-3-12 0,0-1-11 0,-1 1-13 16,1-2-12-16,-2-2-11 0,1-1-12 0,0 1-12 0,-2-5-11 0,0-1-10 15,0 1-7-15,-2-3-7 0,0-2-5 0,2-2 1 0,-4-1 3 16,2 1 10-16,1-3 13 0,-1-1 25 0,-1 0 30 0</inkml:trace>
  <inkml:trace contextRef="#ctx0" brushRef="#br0" timeOffset="519076.7572">13710 15979 64 0,'-3'-13'123'0,"-2"-2"33"15,2 2 21-15,0 2 18 0,1 2 11 0,-2-1 7 0,0 3-3 0,1 1-8 16,0-1-14-16,-3 4-19 0,3-2-18 0,0 2-18 0,-1 2-15 15,0-1-14-15,0 2-10 0,-1 2-11 0,-2 1-5 0,2-1-6 0,-3 5-4 16,0-1-4-16,-1 1-2 0,-1 4-2 0,1 0-4 0,-4-1-1 0,2 3-1 16,1 2-1-16,-4 0-2 0,2 0-3 0,-1 1-4 0,0-2-5 15,2 3-5-15,-1-2-6 0,1 0-4 0,-2 0-4 0,4-2-3 16,-1 1-1-16,0-1-3 0,1-3 0 0,3 2-1 0,-2-2 3 0,1-3 0 16,1 1 3-16,3-2 1 0,-2-2 3 0,2 1-4 0,1-4-4 0,2 1-6 15,0-2-8-15,0-3-5 0,0-1-5 0,0-1-3 0,2-1-3 16,1-2-3-16,0-2-5 0,1-1-5 0,-1 1-3 0,3-2-3 0,-1-2-1 15,1 1 4-15,-1-1 8 0,0 2 10 0,0 0 12 0,0-1 12 16,0 3 11-16,0 0 11 0,-2 1 10 0,2 2 6 0,-2 0 7 0,1-1 4 16,0 4 0-16,-1-1 1 0,-1 0-2 0,-1 2-1 0,3 1-3 0,-1 1-5 15,0 1-3-15,0 0-6 0,2 1-8 0,1 2-7 0,0 1-7 0,2-1-7 16,2 3-4-16,1-2-9 0,0 5-10 0,3-4-13 16,-1 2-18-16,1 1-28 0,5 1-31 0,0-2-44 0,0 1-46 0,3-1-81 0,3 0-99 15,-1-2-85-15,3 2-82 0,-2-2-42 0,4-3-20 0,-1 1-4 16</inkml:trace>
  <inkml:trace contextRef="#ctx0" brushRef="#br0" timeOffset="524574.9293">13595 17108 27 0,'-2'3'459'0,"0"-3"-39"0,-1 2-59 0,2 0-66 0,-4-2-70 0,4 1-43 0,-1-1-30 0,0 2-19 0,-1 0-15 0,3-2-8 16,-1 0-6-16,-1 0-6 0,2 0-6 0,0 0-6 0,0 0-10 16,0 0-10-16,0 0-9 0,0 0-11 0,0 0-9 0,0 0-7 0,0 0-5 15,0 0-4-15,0 0-3 0,0 0-1 0,0 0 0 0,0 0 0 16,0 0 1-16,0 0 2 0,0 0 3 0,0 0 0 0,0 0 3 0,0 0 2 15,0 0 2-15,0 0 0 0,0 0 0 0,0 0 3 0,0 0 2 0,0 0 2 16,0 0 1-16,0 0 2 0,0 0 0 0,0 0 1 0,0 0 0 16,0 0 0-16,0 0 0 0,0 0 1 0,0 0 0 0,0 0 2 0,0 0 1 15,0 0 3-15,0 0 4 0,2 0 3 0,-1 0 2 0,2 0 1 16,2 0-2-16,1 0-2 0,1-2-4 0,1 0-2 0,1 2-6 0,5-1-7 16,2-3-10-16,3 1-13 0,3-1-14 0,2-1-20 0,3 0-24 0,3-1-35 15,6-1-40-15,2 0-68 0,3 0-83 0,3-2-115 0,4-1-132 16,4 2-67-16,3-3-36 0,4 1-17 0,2-1-7 0</inkml:trace>
  <inkml:trace contextRef="#ctx0" brushRef="#br0" timeOffset="533842.5186">5747 16005 393 0,'-2'-5'495'0,"-1"0"-8"0,2 1-67 0,-1 0-98 0,2 0-61 0,-2 2-44 0,2 0-28 0,-1 1-20 16,-1-1-10-16,2 0-3 0,0 1-7 0,0 1-6 0,0 0-6 0,0 0-5 15,0 0-9-15,0 0-11 0,0 0-7 0,0 0-7 0,0 0-5 16,0 0-5-16,0 0-6 0,0 0-3 0,0 0-6 0,0 0-6 0,0 0-4 15,0 0-6-15,0 0-7 0,0 0-5 0,0 3-1 0,0-1 0 16,2-1 0-16,-1 1 0 0,3 0-2 0,-1 2 0 0,0-3-3 0,3 4-1 16,-1 0-2-16,1-3-3 0,1 3 1 0,1 0-1 0,1 0-1 15,-1 0 0-15,0 1-4 0,0-1-6 0,4 2-5 0,-4 0-3 0,2 1-4 16,-1-3-2-16,2 3-1 0,-1 1-2 0,1-1 0 0,-2-1-2 16,-1 1-4-16,3-2-5 0,-1 1-7 0,-1 1-11 0,0-3-10 0,-2 2-12 15,3-2-12-15,-4 2-14 0,3 0-11 0,-3-4-13 0,1 2-12 16,-1-1-14-16,0-1-14 0,-1 2-13 0,0-2-13 0,-2 0-9 0,0-2-6 15,-1 1-4-15,1-2-5 0,-3 0-4 0,0 0-10 0,0-2-13 0,0-1-16 16,-1 0-20-16,-1-3-14 0,2 1-13 0,-2-3-5 0,-1 1-1 16,0-5 4-16,1 0 8 0,-1-1 17 0,0-2 23 0,-3 0 38 0,1 0 46 15,2-2 47-15,-2 1 46 0,2-1 47 0,-2 2 47 0,2 0 41 16,-3 1 39-16,3-1 33 0,-2 3 27 0,2 0 23 0,-2 2 19 0,0 1 5 16,2 1-1-16,-1 0-14 0,0 4-24 0,1-2-21 0,0 2-19 0,1 2-16 15,1-1-17-15,-1 3-14 0,-1-2-12 0,1 2-10 0,1 2-9 16,-3 1-8-16,1-1-7 0,-3 5-5 0,3-1-5 0,-2 3-4 0,-1 0-3 15,-1 4-1-15,-2-2 1 0,1 4-1 0,0 0 1 0,-2 2 2 16,0 0 0-16,0 1 0 0,-2 0-3 0,2 0-3 0,0 1-4 0,0-2-4 16,2 1-2-16,-2 0-3 0,0-3-2 0,1 2-2 0,1-4-2 0,2 1-2 15,-2-1 1-15,0-3 1 0,3 0 0 0,1-1 2 0,-1-3 2 16,2-1-1-16,-1 0-4 0,0 0-2 0,1-4-5 0,1 1-4 0,1-2-3 16,-3-3-4-16,3 1-3 0,1-2-2 0,-2-1-2 0,2 0-2 15,-1-2-4-15,1-2 0 0,0 1 2 0,0 1 3 0,0-3 6 0,0 4 12 16,0-3 12-16,0 1 9 0,0 2 10 0,0 1 8 0,0-2 6 0,0 2 6 15,0 1 2-15,0 1 3 0,0 1 1 0,1-1-1 0,-1 3-3 0,0-2-4 16,0 2-5-16,0 0-7 0,0 0-9 0,0 0-8 0,0 0-6 16,2 0-3-16,1 0-4 0,0 2-3 0,1-2-1 0,1 0 0 15,-1 3-1-15,0-3 0 0,3 2 0 0,-1 0 1 0,3-1 0 0,1-1 0 16,-2 2 1-16,4 0-2 0,-2-2-5 0,3 0-7 0,1-2-10 0,-1 0-9 16,2-1-12-16,0 1-13 0,2-1-16 0,-1-2-17 0,1-2-19 15,-1 2-20-15,3-1-23 0,-2-2-22 0,-1 1-24 0,0 0-28 16,-2 2-32-16,2-1-35 0,-5-1-39 0,-1 3-51 0,0 1-58 0,-1 2-40 15,-3 1-27-15,-1 0-13 0</inkml:trace>
  <inkml:trace contextRef="#ctx0" brushRef="#br0" timeOffset="535910.0917">7599 15901 175 0,'-1'-3'446'0,"-1"0"-35"0,1 2-68 0,-1-2-86 0,0 0-55 0,2 0-38 0,-1-1-25 0,-1 2-15 15,2 0-7-15,0 1-2 0,0-2-2 0,0 1-1 0,0 1-3 0,0-1-5 16,2 2-5-16,-1-1-8 0,-1-1-5 0,2 2-4 0,0-2-3 16,-1 1-2-16,1 1 0 0,-1 0-2 0,1 0 0 0,2 0-2 0,-2 0-2 15,1 1-3-15,0 1-4 0,1-2-2 0,-1 3-2 0,0-1-2 16,0-1-1-16,-1 2-2 0,1 2-1 0,0-3 0 0,3 5-1 0,-3-1-1 16,1-1 1-16,-1 2 0 0,0 0 0 0,0 3 0 0,1 0 0 0,-1 0-1 15,1 1-2-15,-1 1-1 0,-1 0-3 0,-1 0-2 0,1 0-2 16,1 1-2-16,-3 1-3 0,2 1-2 0,-2-3-4 0,3 2-2 0,-3-1-3 15,2-1-2-15,-1-1-3 0,1 2-3 0,0-3-2 0,-1 1-1 16,2-1-5-16,0 0-5 0,0-2-12 0,-1 0-18 0,1-3-16 0,2 2-14 16,-2-1-17-16,2-2-19 0,1-1-26 0,2 0-29 0,-2-3-30 15,2 0-30-15,3 0-42 0,-1-3-50 0,1-2-65 0,3 0-71 0,-3-3-66 16,5-2-63-16,-3-1-28 0,0-1-10 0,0-2 1 0</inkml:trace>
  <inkml:trace contextRef="#ctx0" brushRef="#br0" timeOffset="536220.1979">7653 15536 263 0,'-11'-7'535'0,"-1"1"8"0,2-1 8 0,3 4-76 16,-1 0-119-16,1 0-96 0,2 0-87 0,0 0-53 0,2 3-38 16,1-2-18-16,-1 2-11 0,3 0-6 0,0 2-3 0,0-1-7 0,0 2-8 15,0 2-9-15,2-2-8 0,-1 4-7 0,1-1-5 0,1 1-1 16,0 3-1-16,1-1 2 0,-1-2 2 0,0 2 0 0,1 0 1 0,-2 0-1 15,1-1 0-15,0-1 0 0,1 0 2 0,-3 0 0 0,1-2 3 0,1 0 2 16,-1 0 3-16,-1-2 5 0,1 0 5 0,0-2 1 0,-1 0 4 16,-1-1 1-16,2-1 1 0,-1 0 0 0,-1-1 0 0,3-2 1 0,-1-1 1 15,-1 0-3-15,-1-2-1 0,0-1-1 0,0 1-4 0,0-3-4 16,0 1-4-16,-1 0-4 0,-1-2-2 0,-1 4-3 0,0-2 2 0,0-1-1 16,1 3-2-16,-1 1 0 0,-2-1-3 0,2 1-2 0,-2 1-3 15,2 1-1-15,-3 1-3 0,3 3-2 0,-2 0-4 0,0 0-9 0,0 3-13 16,-1 1-21-16,0 2-24 0,1 2-32 0,2 0-38 0,-2 4-56 15,2 0-68-15,1-1-92 0,1 6-109 0,-1-2-61 0,2 6-38 0,2-1-18 16,-1 0-9-16</inkml:trace>
  <inkml:trace contextRef="#ctx0" brushRef="#br0" timeOffset="536829.2642">8108 16075 551 0,'-3'-5'579'0,"1"1"14"0,1 1-53 0,-1 2-85 0,2-3-82 0,-1 4-78 0,-1-2-52 0,2 0-40 0,-2 2-26 0,2-1-19 0,0 1-17 16,0 0-15-16,0 0-15 0,0 0-18 0,-1 1-18 0,-1-1-16 15,2 2-15-15,-1-2-13 0,-2 2-11 0,3 2-8 0,-2-3-7 0,2 4-2 16,-1 0-5-16,-1-1 1 0,2 2 0 0,-1-1 1 0,-1 3-1 16,0 0 0-16,-1 1-6 0,1 1-7 0,-1 0-13 0,0 0-16 0,0 0-21 15,-3 0-24-15,1 3-30 0,0-1-34 0,0-2-49 0,1 0-57 0,-1 2-83 16,-1-2-97-16,3-2-76 0,-1 2-67 0,1-3-29 0,2 1-10 15,-1-5 4-15</inkml:trace>
  <inkml:trace contextRef="#ctx0" brushRef="#br0" timeOffset="537174.853">8402 15804 468 0,'0'-5'615'0,"0"1"9"0,-1 1 11 0,1-1 9 0,-2 2-115 16,2-1-179-16,0 2-109 0,0-1-77 0,0 0-41 0,0 2-27 15,0 0-13-15,0 0-11 0,0 0-7 0,0 0-8 0,0 0-10 0,0 0-12 16,0 0-10-16,2 2-11 0,-1 1-9 0,-1-2-4 0,2 3-3 0,-1 1 0 16,1 0 2-16,1 1 1 0,0 0 2 0,1 3 3 0,-1-2 3 0,3 4 4 15,-3 0 2-15,2-1 2 0,0 0 1 0,-1 3 1 0,0 1 0 16,-1-1 0-16,3 4 0 0,-3-2 1 0,2 1-1 0,-2 1 1 15,2 1 1-15,-2 1 2 0,0 0-1 0,1 0-1 0,0 1-1 0,-3-1-1 16,1 0-1-16,0 1-1 0,-1-1-1 0,-1-2-1 0,0 1 0 0,0-2-2 16,0 1 0-16,0-2-2 0,-1 0-4 0,-1-2-8 0,-1 0-9 15,-1-3-12-15,-1 1-12 0,0-1-12 0,0-2-14 0,0-1-19 0,-4 1-24 16,1-4-26-16,-2 0-30 0,-2 0-31 0,1-3-58 0,-2-2-74 0,-1-3-93 16,1 2-104-16,-2-4-60 0,0-4-39 0,0 0-13 0,2-2-3 15</inkml:trace>
  <inkml:trace contextRef="#ctx0" brushRef="#br0" timeOffset="537487.9792">8314 15454 18 0,'-2'-8'596'0,"2"3"3"0,-2-1 4 0,-1 1 4 15,2 1-76-15,-4 1-117 0,5 0-110 0,-1 1-110 0,-1 1-69 16,2 1-51-16,0 0-25 0,0 0-17 0,0 3-6 0,0 0-6 0,0 0-5 15,0 3-6-15,0 0-6 0,0 0-5 0,0 1-2 0,0 4-2 16,0-3 0-16,0 3 2 0,0 0 3 0,0 1 3 0,0 0 0 0,0 0-1 16,0-2 1-16,0 2-4 0,2-3 1 0,-1 0 0 0,-1 0 0 0,3-1 0 15,-1-2 2-15,-1 1 1 0,-1-2 3 0,2-3 2 0,-1 1 5 16,-1 1 4-16,2-4 3 0,-2 1 2 0,3-1 2 0,-1-1 0 0,0 0 2 16,-1-2 1-16,2-1 0 0,-1-2 0 0,0-1-3 0,-1 2-2 15,2-2-3-15,-3-2-4 0,3 1-4 0,-3-1-4 0,2 1-5 16,-1 0-2-16,-1 0-6 0,0 0-5 0,0 3-10 0,0-1-9 0,-1 0-16 0,-1 3-17 15,2 0-21-15,-3 1-19 0,0 2-30 0,0 2-33 0,-2 1-50 16,2 1-61-16,-2 1-95 0,-1 1-116 0,-3 4-58 0,2 1-34 0,-1 2-12 16,0-1-2-16</inkml:trace>
  <inkml:trace contextRef="#ctx0" brushRef="#br0" timeOffset="543792.2553">6316 16842 30 0,'0'0'66'0,"0"0"-39"0,0 0-24 0,0 0-23 0,0 0-16 0,0 0-12 0</inkml:trace>
  <inkml:trace contextRef="#ctx0" brushRef="#br0" timeOffset="546325.8606">8078 15731 193 0,'5'-2'478'0,"-3"-1"13"15,-1 0-58-15,1 1-91 0,-2 1-63 0,0 1-47 0,0 0-33 0,0 0-25 16,0 0-16-16,0 0-13 0,0 0-8 0,-2 0-7 0,2 0-8 15,-3 0-11-15,3 0-9 0,0 0-12 0,-1 0-12 0,-3 0-11 0,4 0-11 16,-1 0-9-16,-1 0-6 0,2 0-6 0,-3 1-5 0,1 1-3 16,1-2-3-16,-1 1-2 0,-1 1-2 0,-3-1-2 0,1 2-3 0,-1 2-3 15,-2-2 0-15,-5 4-3 0,-1 1-4 0,-3 1-1 0,-4 4 0 0,-3-1 3 16,-4 5 0-16,-4 2 2 0,-3 3-4 0,-4 1-4 0,-1 3-6 16,-2 3-8-16,-4 0-17 0,-2 5-24 0,-1 0-34 0,-1 2-38 0,1 3-65 15,-2 2-78-15,1-1-99 0,2 2-112 0,-1 0-64 0,3-2-37 16,2-1-21-16,5-1-9 0</inkml:trace>
  <inkml:trace contextRef="#ctx0" brushRef="#br0" timeOffset="546957.855">9205 15671 464 0,'0'-5'544'0,"0"2"10"0,0-2-63 0,2 1-102 0,-2 1-85 0,0 0-78 0,0 1-48 0,0 1-38 0,0 1-21 15,0 0-13-15,0 0-10 0,0 0-10 0,0 0-8 0,0 0-10 16,0 0-10-16,0 3-10 0,0-2-7 0,0 2-8 0,2 1-4 0,-1 0-3 15,-1 2-2-15,2-2 1 0,0 5 2 0,-2-1 4 0,2 3 1 16,-2-2 4-16,2 2 1 0,-1 0 2 0,-1 1-1 0,0 3-2 0,0-1-2 16,0 0-2-16,0 3 0 0,0-2-2 0,0 2 0 0,0 0 1 15,2 0-2-15,-2 1-2 0,2-2-1 0,-1-1-1 0,1 2-1 0,-1-1 0 16,3 1-1-16,-1-2-4 0,2-1-7 0,0-1-10 0,0-1-14 0,3-1-16 16,0 2-22-16,-1-4-24 0,5 0-29 0,-1-3-32 0,3 1-38 15,1-5-37-15,2 1-63 0,-1-1-74 0,3-2-89 0,1-2-99 0,0-3-50 16,0-2-26-16,-1-3-6 0,2 0 4 0</inkml:trace>
  <inkml:trace contextRef="#ctx0" brushRef="#br0" timeOffset="547247.963">9279 15354 417 0,'-10'-6'534'0,"2"1"10"16,1 0-35-16,1 1-53 0,0 1-102 0,1 0-121 0,2 2-72 0,0-1-48 15,1 2-29-15,0-2-19 0,2 2-7 0,0 0-6 0,0 0-7 16,2 2-7-16,-2-2-11 0,3 3-13 0,-1 0-8 0,1 0-8 0,0 3-4 16,1-1-2-16,1 1 0 0,-1 0 0 0,0 0 4 0,0 0 3 15,0 0 3-15,0-1 1 0,-1 1 2 0,1-2 0 0,-1 1 3 0,2-2 2 16,-2-1 5-16,-1 0 5 0,0-2 7 0,-1 1 9 0,2-1 6 0,-1 0 4 16,0-1 2-16,-1-1 3 0,1 0 3 0,2-1 3 0,-2-2 3 15,-1 1 1-15,1-3-2 0,0 1 0 0,-1-1-4 0,-1 1-5 0,0-3-9 16,0 1-8-16,0 1-6 0,-1 1-5 0,-1-1-4 0,0 0-3 0,-1 3-7 15,-3-3-7-15,3 5-12 0,-2-3-14 0,-1 2-20 0,-2 3-24 16,0 0-30-16,0 1-33 0,0 4-53 0,0-1-61 0,-1 3-101 0,-1 1-119 16,1 3-72-16,-2 0-50 0,3 4-23 0,0-1-12 0,1 3 0 15</inkml:trace>
  <inkml:trace contextRef="#ctx0" brushRef="#br0" timeOffset="548986.4965">8464 16141 113 0,'1'0'184'0,"-1"-1"-52"0,2-1-34 0,-2 2-29 0,0 0-19 0,2-2-15 0,-2 2-8 0,1 0-5 15,-1 0-3-15,0 0-2 0,2-3-3 0,-2 3-1 0,0 0-5 16,0 0-5-16,0 0-5 0,1 0-5 0,-1 0-4 0,0 0-4 0,0 0-2 15,0 0 0-15,0 0-1 0,0 0-2 0,0 0-5 0,0 0-6 16,0 0-11-16,0 0-11 0,0 0-11 0,0 0-12 0,0 0-14 0,0 0-15 16,0 0-27-16</inkml:trace>
  <inkml:trace contextRef="#ctx0" brushRef="#br0" timeOffset="555837.649">8628 16113 150 0,'5'-2'116'0,"1"1"-48"0,-1-3-40 0,3 3-27 0,0 0-25 0,1-2-17 0,1 1-17 0,-1 1-14 0,2-2-13 0</inkml:trace>
  <inkml:trace contextRef="#ctx0" brushRef="#br0" timeOffset="559824.8431">8178 17123 133 0,'0'0'232'0,"0"-3"-26"0,0 3-24 0,0 0-19 0,0-4-16 0,0 4-11 0,0-1-7 0,0-1-6 0,2 0-5 0,-2 2-7 15,2 0-4-15,-2-3-9 0,0 3-10 0,2 0-7 0,-2-2-7 16,0 2-8-16,0 0-8 0,0 0-8 0,0 0-5 0,0 0-4 0,0 0-6 16,0 0-6-16,0 0-3 0,0 0-5 0,0 0-4 0,0 0-3 0,0 0-4 15,0 0-1-15,0 0 0 0,0 0 1 0,2 2 0 0,-1-2 2 16,-1 3 2-16,2-3 1 0,-1 4-1 0,1-3 3 0,1 3 1 15,-1-1 2-15,-1 1 3 0,3 1 3 0,-1-1 3 0,0 0 1 0,1 2 1 16,0 0-1-16,-1-2 0 0,0 4 0 0,-1-2-1 0,1 3 0 0,-2-2-1 16,3 2 0-16,-3-1 1 0,1 1-2 0,1 2-2 0,-1-1 0 0,-1 2 0 15,2-1 0-15,0 3-1 0,-3-1 0 0,2 0 0 0,-1 1-1 16,-1 0 0-16,0 2-1 0,0-1 1 0,0 1 0 0,0 2 2 16,-1-1 0-16,-1 0 0 0,1 3-1 0,-1 0 0 0,-1-2-1 0,0 3-2 15,0-2 0-15,0 2-2 0,-1-2 1 0,0 3-2 0,0-3-2 0,-2 2 0 16,0-1-2-16,1-1-2 0,-1 2-2 0,-1 0-1 0,1-2-2 15,-2 0 0-15,0 0-2 0,0-1-1 0,-2 1-1 0,0-2-1 0,0 3 1 16,-2-4-1-16,1 3-1 0,-1-3 0 0,-3 2 0 0,0-2 0 0,0 0 0 16,-3 1-1-16,1 0 0 0,-2-1-1 0,0 1 0 0,0-2 0 15,-3 0-1-15,1 1 0 0,-1-2-2 0,0 1 1 0,-3-2-2 0,3 1 2 16,-4-2 0-16,1 1-1 0,0-2 1 0,-2 1 1 0,0 0 0 0,2-4 4 16,-2 4 0-16,-2-4 2 0,1 3 2 0,1-2 2 0,-3 0 2 15,2-2 1-15,-1 0 2 0,1 0-1 0,-2-2 3 0,3 2-1 0,-3-2 2 16,3 0 0-16,-3 0-1 0,3-1 2 0,0-1 0 0,0 0 0 0,-1 0 0 15,1-1 0-15,0-1 0 0,2 1-2 0,-2-2 1 0,3 0 0 16,-1 0 0-16,0-2-2 0,1 1 1 0,-1-1 0 0,2-1-3 0,-2 0-1 0,3 0-2 16,-3-3-2-16,3 3-5 0,-2-4-3 0,2 1-3 0,-2-2-7 15,1 0-3-15,0 1-4 0,-2 0-6 0,3-2-4 0,-2-2-5 0,-1 1-4 16,1 0-5-16,0-3-5 0,1 2-1 0,-1 0-3 0,2-3 0 16,-2 1-1-16,1 0 0 0,1-3 3 0,-1 3 1 0,3-2 2 0,-1-2 4 15,2 3 2-15,0-2 4 0,2-1 6 0,1 1 3 0,-1 0 3 0,4-3 5 16,-1 2 3-16,1 2 4 0,2-3 3 0,-1 0 2 0,2 1 4 0,0-1 2 15,1 0 2-15,1 1 2 0,0-2 2 0,2 1-1 0,-2 0 1 16,3-2-1-16,0 1 2 0,2 1-2 0,0 0 0 0,0-1-1 0,0 1-1 16,1-1-1-16,-1 1-1 0,2-1-1 0,-1 2 0 0,2 1-1 15,-1 0-1-15,-1-1-1 0,2 1 0 0,-2 1-1 0,2 1 1 0,-1 1-1 16,1-1 0-16,0 1-1 0,0 0 0 0,0 3 1 0,0-2 0 16,0 2 1-16,0-1-1 0,0 2 3 0,0-1 4 0,0 1 0 0,0 0 0 15,1-1-1-15,-1 3 0 0,2 0 0 0,-2-2 1 0,0 3 2 0,2-2 1 16,-1 2 2-16,-1 1 1 0,2-2 3 0,-1 2 4 0,-1 2 0 15,3-2 0-15,-3 1 1 0,2 1 2 0,-1-1 1 0,-1 1 0 0,2 0 1 16,-2 0 1-16,1 2-2 0,1-1-2 0,-2 1-2 0,2 1-2 0,-2 0-5 16,0 0-4-16,0 0-3 0,0 0-4 0,0 0-2 0,0 0-1 15,0 0-2-15,0 0 0 0,1 0-1 0,-1 3 0 0,2-2 0 0,-2 0 1 16,1 2 2-16,1 2 4 0,-2-1 3 0,2-1 3 0,-1 2 2 16,1 2 4-16,1 0 4 0,-1 0 2 0,-1 1 3 0,2 1 3 0,-3 0 2 15,2 1 2-15,-1 0 1 0,-1 2 1 0,2 0-1 0,-2-1-1 16,1 2-1-16,-1 1-2 0,0 2 0 0,0-4-2 0,0 3-2 0,-1 1-2 15,1 0-1-15,-2 0-3 0,2-2 0 0,-3 1-2 0,0 0-1 16,2 0-1-16,-2-2-1 0,1-1 0 0,0 1 0 0,-1-3 0 0,3 2-1 16,-2-4 2-16,1-1 2 0,1 1-1 0,-2-3 1 0,2 0 1 0,-1-2 1 15,-1 1-2-15,2-1-3 0,0-3-5 0,0 0-6 0,0-3-6 16,-2 1-9-16,1-3-9 0,1-2-11 0,-2-1-12 0,2-2-11 0,-1-2-12 16,1-3-11-16,0-1-11 0,0-3-6 0,0-1-7 0,0-1-3 15,1-1-2-15,-1 0 2 0,2-2 4 0,-2 2 7 0,3-3 8 0,-1 3 11 16,-1-1 12-16,1 2 14 0,1 2 13 0,-1-1 14 0,-1 3 12 0,1 2 14 15,1 1 13-15,0 0 13 0,0 2 10 0,-1 1 7 0,-1 2 8 16,1-1 5-16,1 3 2 0,-1-1 1 0,-1 4-2 0,1-2-2 0,1 1-2 16,0 1-2-16,1 2 0 0,0-1-3 0,2 3-1 0,1 0-1 15,-1 0-1-15,2 0-1 0,3 3 2 0,-1-1 1 0,1 2 1 0,3 1 3 16,-1 0 0-16,2 0 3 0,1 1 1 0,1 1-1 0,0 2-2 0,1 1-1 16,1 0-4-16,0 2-6 0,3 0-9 0,0 0-12 0,1 2-14 15,0-2-25-15,3 3-26 0,-1-1-36 0,2 0-41 0,-1 2-67 16,0 0-82-16,4-3-96 0,-3 2-103 0,3 0-52 0,-2-2-28 0,3-1-13 15</inkml:trace>
  <inkml:trace contextRef="#ctx0" brushRef="#br0" timeOffset="560457.659">8257 17190 384 0,'-3'-4'521'0,"-1"4"2"0,1-3-50 0,0 1-77 0,0 0-96 0,0 2-105 0,0-1-67 0,0-1-46 0,-1 2-26 16,1 0-16-16,0 0-10 0,1 2-3 0,-2-1-2 0,-2 3-3 0,1-1-1 16,0 2-3-16,-1 2-3 0,-1-2-2 0,-2 3-2 0,-1 1-1 15,2 0-1-15,-4 3 0 0,2-2 0 0,1 2 0 0,-4-2 0 0,2 4 0 16,0-2-1-16,-1 2 0 0,0-4-1 0,3 3 1 0,-2-1-2 16,1-2 1-16,1-1 0 0,-1 0 0 0,2-2 2 0,2 1 2 0,0-4 3 0,0 2 4 15,-1-1 3-15,4-3 2 0,0 1-2 0,0-3-9 0,1 0-9 16,0 0-12-16,2-3-9 0,2-1-9 0,0-1-8 0,1 0-7 0,0-4-6 15,3 0-4-15,4-2-7 0,-2-1-5 0,1 0-2 0,4 0-1 16,-1 0 6-16,0-1 11 0,2 1 13 0,0 0 15 0,0 0 17 0,-1 0 16 16,1 1 13-16,0 2 10 0,0 0 8 0,-1 2 5 0,0-1 5 15,-1 4 4-15,1-2 2 0,1 2-1 0,-3 1 2 0,2 3-1 0,1 0-1 16,-1 0-3-16,1 3-4 0,1-1-6 0,0 3-6 0,1 1-4 16,0 1-4-16,0 2-2 0,1 2-3 0,0-1-5 0,-1 3-10 0,3-1-13 15,-1 3-24-15,0 1-26 0,0 1-37 0,1 2-40 0,1-1-64 16,-2 1-70-16,2 2-94 0,-1-1-105 0,-1-1-57 0,1 0-31 0,-2 1-18 0</inkml:trace>
  <inkml:trace contextRef="#ctx0" brushRef="#br0" timeOffset="564157.3367">21450 3050 112 0,'0'-7'515'0,"2"2"-24"0,0 1-46 0,-2 0-89 0,1-1-112 0,2-1-63 0,-1 1-37 0,0 3-17 0,-1-3-9 16,2 1-1-16,-1 1 1 0,0-2-3 0,-1 2-5 0,3 0-8 15,-3 0-10-15,-1 0-7 0,3 2-5 0,-2-1-7 0,-1-1-6 0,2 3-8 16,0-2-3-16,-2 2-6 0,0 0-4 0,0 0-5 0,0 0-5 0,0 0-4 16,0 0-3-16,0 0-5 0,0 0-2 0,0 0-4 0,0 0-5 15,0 0-4-15,0 0-3 0,0 0-4 0,0 2-2 0,0 1-2 0,0-1-2 16,1 1 0-16,-1 1-2 0,2 1 1 0,-1 1-3 0,1 0-1 16,0 2-1-16,1-1 0 0,-2 5-1 0,1-2 1 0,1 2 0 0,-1 2 0 15,0 1 2-15,-2-1 1 0,1 4 2 0,-1-2 1 0,3 2 1 16,-3 1 2-16,0 3 3 0,0-2 3 0,-3 3 0 0,3-1 3 0,-1 2 1 15,-1-1 4-15,0 0 1 0,-1 1 2 0,1 1 0 0,1-2 1 0,-2 2-2 16,1-1 1-16,-1 0 0 0,1-2-5 0,1 2-5 0,-3-2-12 16,0-1-14-16,3-1-14 0,-3 0-15 0,3-2-26 0,-3-1-28 0,1 0-41 15,2-2-45-15,-1-1-63 0,0-2-72 0,1 0-94 0,1-4-101 16,0 2-53-16,1-3-24 0,1-2-6 0</inkml:trace>
  <inkml:trace contextRef="#ctx0" brushRef="#br0" timeOffset="564657.6617">21035 3087 473 0,'1'-8'514'0,"-1"1"-63"0,2-1-100 0,0 2-76 0,-2 0-64 0,1 1-34 15,-1 0-22-15,2 1-11 0,-2 0-6 0,0 1-8 0,0 0-5 0,0 0-11 16,0 3-14-16,0 0-16 0,0 0-14 0,0 0-15 0,0 0-13 0,0 3-13 16,1 2-12-16,-1 0-11 0,0 0-9 0,0 2-5 0,2 3-4 15,-2 0-1-15,0 4 1 0,0-2 2 0,0 5 5 0,0 0 4 0,0 0 5 16,0 4 1-16,-2-1 1 0,2 2 1 0,-1-1 1 0,-1 3 2 15,1 1 2-15,-3-2 4 0,3 2 2 0,-1 2 1 0,1-1 1 0,-3-1 0 16,3 1 1-16,-1 1-2 0,1-2-2 0,-4-1-9 0,4 0-12 0,-1 0-8 16,0-3-10-16,1 0-14 0,-1-1-16 0,2 0-23 0,-1-3-20 15,1-2-28-15,-2 0-30 0,0-4-28 0,2 2-28 0,0-5-47 0,0 0-56 16,2-6-68-16,0 1-71 0,-2-3-43 0,1-3-29 0</inkml:trace>
  <inkml:trace contextRef="#ctx0" brushRef="#br0" timeOffset="565109.169">21103 2908 165 0,'3'-13'533'15,"0"1"-2"-15,2 0-7 0,-1 1-95 0,1 1-138 0,0 2-81 16,2-1-55-16,2 1-29 0,-1 1-19 0,1-1-15 0,4 3-10 0,1-4-12 16,1 4-13-16,0 0-12 0,6 1-12 0,0 0-9 0,0 1-9 0,5-2-5 15,0 2-4-15,1 2-4 0,2-1 1 0,1 1-2 0,-2-1 0 16,4 1 1-16,-1 1 3 0,-1 0-1 0,0 0 2 0,2 0 2 0,-2 1 1 15,0 1 0-15,0-2 0 0,-1 1 0 0,-4-1 0 0,2 2-2 16,-2-1 1-16,-1 2 0 0,-2-2 1 0,-3 1-1 0,0 0 0 0,-3 1 0 16,0-2 0-16,-3 1-2 0,-3 1 1 0,0-1 0 0,-4 0-3 15,1 1 1-15,-1 0-2 0,-2-1 1 0,0 2-2 0,-3-1 0 0,1 2-2 16,0 0 0-16,-2 0 1 0,1 2-1 0,-1 0 0 0,0 2 1 16,0 0 1-16,0 3-1 0,0-3 1 0,0 5 1 0,2 1 1 0,-1 1-1 15,-1 0-1-15,4 2 1 0,-3 0-1 0,2 2-1 0,2 1-1 0,-2 1 2 16,2-1 3-16,0 2 3 0,-1 2 1 0,1 0 1 0,4 0 2 15,-4 1 2-15,3 3 1 0,-1-3 1 0,2 1 1 0,-4 0 1 0,1 0 2 16,0-1 2-16,-1 0-1 0,0 1-1 0,1-1-3 0,-3-1-1 16,0-1-4-16,1-2-1 0,-4 1 0 0,0-3-2 0,0-1-3 0,0-1 0 15,-2-1-3-15,0-2 0 0,-1-1-2 0,-2 0 0 0,-1-1 1 0,2-4 3 16,-4 1 0-16,0 0 4 0,-3-2 2 0,1 1 3 0,-3-3 2 16,-1 1 2-16,-2-1 2 0,-1-2 2 0,-2 2 2 0,2-2 0 0,-5-1-1 15,-2 1 0-15,0-1-2 0,-1-1-2 0,-2 1-2 0,-1-2-6 0,-3 1-4 16,1-1-9-16,-3 2-9 0,2-3-14 0,-3 1-14 0,-1 1-23 15,-2 0-27-15,1-2-34 0,-3 1-35 0,5 1-78 0,-6-2-95 0,4 1-97 16,0-1-94-16,2 0-51 0,3-1-26 0,1-1-12 0</inkml:trace>
  <inkml:trace contextRef="#ctx0" brushRef="#br0" timeOffset="565762.0294">22772 3591 279 0,'0'-3'607'0,"0"0"11"0,-2 0-18 0,2 1-29 0,0-1-109 0,0 1-147 0,0 2-89 0,0 0-58 0,0 0-34 15,0 0-23-15,0 0-17 0,0 0-15 0,0 0-13 0,0 0-13 0,0 0-13 16,0 2-12-16,0 1-9 0,0-1-7 0,0 2-7 0,0 1-5 0,0 1-2 15,0 0 0-15,0 1-1 0,0 1 1 0,0 0 0 0,0 1 0 0,0 2-5 16,-3 1-5-16,2 0-12 0,-4 0-11 0,0 2-20 0,-2-1-25 16,0 3-34-16,-3-3-37 0,2 2-53 0,-2 0-57 0,-2-2-102 0,-2 2-128 15,2-1-68-15,-1-2-42 0,-1 3-16 0,-1-3-7 0</inkml:trace>
  <inkml:trace contextRef="#ctx0" brushRef="#br0" timeOffset="567440.2413">23278 3035 392 0,'-4'-1'582'0,"1"-2"7"0,-3 2 4 0,3-1-96 0,2-1-146 0,-1 1-88 0,0 0-61 0,1 0-32 0,1 2-17 15,-2-1-11-15,2-1-10 0,0 0-8 0,0 2-10 0,0-2-11 16,0 2-10-16,2-2-11 0,-2 1-11 0,1-1-11 0,1 1-9 0,0-1-11 15,1 1-8-15,0-1-8 0,3 1-9 0,-1-3-5 0,0 3-4 16,1 0-5-16,0-1-4 0,3-1-4 0,1 2-3 0,0-1-2 0,1 1-4 16,-2 1 0-16,2-2 0 0,3 1 1 0,-2 1-1 0,-2 0 0 15,2 0-1-15,-3 1-1 0,4 1-1 0,-5-1-5 0,0 1-5 0,2 1-3 16,-3 0-4-16,-1-1 0 0,-1 3-2 0,0 0 1 0,-2 1 1 0,1 0 0 16,0 1 0-16,-4-1 0 0,0 1 1 0,0 2 1 0,-4-1-1 15,-1 1 3-15,1-1 6 0,-2 2 4 0,-1 1 2 0,1-3 0 0,-5 1 4 16,3 1-2-16,-1 0 0 0,0-2 2 0,-1-1 1 0,0 1 3 15,0 1 2-15,1-3 1 0,1 1 3 0,0-1 3 0,-1-2 0 0,3 3 3 16,1-4 3-16,0 2 1 0,0-3 3 0,4 1 3 0,-4-1 2 0,2-1 1 16,3 1-1-16,-1-2 1 0,1 0-1 0,0 0-2 0,0 0-4 0,1 0-5 15,2 0-6-15,2 0-5 0,0 0-7 0,-1-2-5 0,3 1-6 16,1 1-4-16,3-2-4 0,-2 2-2 0,4 0 0 0,-1 0-3 0,3 0 0 16,0 0 0-16,0 0 3 0,2 0 2 0,-2 2 3 0,2-1 5 15,-3 2 7-15,0 0 3 0,1 0 3 0,-1 2 0 0,-2 1 2 0,1 0-1 16,-4 1 2-16,1 0 0 0,-1 3-1 0,-1-1 2 0,-1-1-1 0,-3 2 0 15,1-1 3-15,-1 1 2 0,-2 0 0 0,-2 1 2 0,0-1 3 16,-2 0 2-16,-3 0 3 0,-2-1 4 0,1 0 4 0,-2 0 6 0,-3 0 5 16,-2-2 5-16,-1 1 3 0,-2-1 5 0,-3 0 2 0,2-2 1 15,-4 0 2-15,-1 0-1 0,1-2 2 0,-2 0-1 0,-1-2 1 0,1-1-3 16,-1 0-3-16,3 0-11 0,-2-3-12 0,2 2-26 0,3-4-27 16,0 2-36-16,2-2-38 0,0-2-85 0,3 2-110 0,4-2-103 15,3-3-100-15,-1 3-52 0,6-1-28 0,1-1-16 0</inkml:trace>
  <inkml:trace contextRef="#ctx0" brushRef="#br0" timeOffset="570200.9659">24226 3502 138 0,'-1'0'582'0,"1"-2"6"0,0 2 7 0,0 0-58 0,0 0-93 0,0 0-101 0,0 0-105 0,0 0-69 0,0 0-47 0,0 0-29 15,0 0-17-15,0 0-12 0,0 0-9 0,0 0-10 0,0 0-12 16,-2 2-11-16,2-2-8 0,0 3-9 0,0-1-5 0,0 1-4 0,0 0-3 16,2 1-5-16,-2 1-6 0,1 1-8 0,-1 0-9 0,0 3-12 15,0-2-15-15,0 2-19 0,-1 0-21 0,-3 3-29 0,0-3-37 0,-1 5-52 16,-3-3-63-16,-1 3-87 0,-1-1-101 0,-2 1-61 0,-1-2-40 0,-4 2-14 15</inkml:trace>
  <inkml:trace contextRef="#ctx0" brushRef="#br0" timeOffset="570923.431">23799 2911 36 0,'0'-6'454'0,"-1"-2"-7"0,-1-1-84 0,2 2-122 0,-1-3-68 0,1 2-42 0,-2-1-25 0,2 0-14 0,-2 2-7 0,2-4-2 15,-1 2-2-15,-1 1-3 0,2-1-3 0,-1 1-3 0,1-1-6 16,-5 0-8-16,4 1-5 0,-1 1-5 0,-1-1-3 0,0 1-3 0,-1 0-3 15,0 0-3-15,-1 1-1 0,-3 0-2 0,0 0-3 0,0 2-3 0,-2-2-1 16,-2 3-1-16,-2-2-2 0,-2 2 0 0,-2 2-1 0,0-1 0 16,-3 2-2-16,-3 0 0 0,-1 0 2 0,-2 3-1 0,-1 0 0 0,-1 0 1 15,-1 2-1-15,-1-1 2 0,1 2-2 0,0 0-2 0,-2 3-2 16,0-2-1-16,4 1-3 0,-2 4-1 0,1-3-3 0,3 2-3 0,-3 2-1 16,4 0-4-16,-2 3-2 0,5-3-1 0,-2 2-2 0,1 3 0 0,1 0-2 15,2 1-1-15,0 1 1 0,2 3-1 0,1-3-1 0,3 5 0 16,-2 0 1-16,1 0 4 0,3 4 4 0,3 0 4 0,-2 0 1 0,1 2 6 15,5 1 0-15,0 0 3 0,2 1 0 0,2 2 3 0,1-2 3 16,0 1 1-16,3 0 2 0,2 2-1 0,0-4-1 0,3 2-5 0,2-3-5 16,0 2-4-16,1-3-5 0,5-1-5 0,-2-1-5 0,3-3-3 0,2 1-5 15,-1-2-5-15,2-3-5 0,2-3-5 0,1 0-5 0,0-4-3 16,4 0-4-16,-2-3-3 0,5-4-2 0,0-1-2 0,0-1-1 0,4-4 4 16,-1-1 1-16,0-3 3 0,2-1 5 0,2-4 8 0,-2 1 5 15,2-3 5-15,-2-5 7 0,0 1 7 0,-2-3 9 0,0-1 5 0,-1-1 9 16,-4-2 8-16,1-3 6 0,-4-2 4 0,0 1 6 0,-3-4 4 0,-3 0 3 15,0 0 3-15,-3 0 1 0,-2-5 1 0,-3 2 1 0,-3-1 4 16,1-1 1-16,-4 0 3 0,-3 2 0 0,-2 1-1 0,-2-3-2 0,-3 3-2 16,1-1-4-16,-5 1-3 0,0 2-5 0,0 0-6 0,-4 3-9 15,1-2-8-15,-1 5-18 0,0-1-21 0,-1 3-29 0,-2 0-32 0,3 3-38 16,-4 1-42-16,4 3-64 0,-2 2-75 0,0 2-90 0,0 3-99 16,0 1-57-16,1 3-39 0,2 1-17 0</inkml:trace>
  <inkml:trace contextRef="#ctx0" brushRef="#br0" timeOffset="571790.6817">25061 3031 444 0,'0'-3'532'0,"-3"-2"-52"0,1 3-80 0,2-1-75 0,-1-1-71 0,1 2-41 0,0-1-25 0,0 0-14 15,0 0-6-15,0 0-7 0,0-1-7 0,1 2-11 0,-1-1-14 16,2 0-11-16,1 1-11 0,0 1-13 0,-2-2-10 0,3 1-12 15,-3 2-13-15,4-3-9 0,0 1-11 0,1 0-7 0,3 1-10 0,-1-3-6 16,0 4-8-16,3-1-6 0,2 1-5 0,-2 0-4 0,3 0-2 16,1 0-2-16,2 0-2 0,-3 1 0 0,4 1-1 0,-2 0 0 0,-1 1-2 0,0 2-2 15,-1-3-1-15,-2 4-1 0,-1-2-2 0,0 0 0 0,-2 3-2 16,0 0-2-16,-5 1-2 0,1-3-2 0,-2 3-3 0,-1-1-2 0,-2 2-2 16,-2-1 0-16,-1 1 1 0,-2-1 1 0,-4 1 2 0,1-1 4 15,-1 1 2-15,-4 1 2 0,0-1 5 0,-1-1 3 0,-3 0 4 0,2 0 4 16,-2-1 3-16,-2 1 4 0,3-1 3 0,-1-1 1 0,3 0 3 15,-2 0 2-15,2-2 0 0,1 2 1 0,2-4 0 0,1 3 0 0,1-3 1 16,1 0 0-16,3 1 0 0,1-1-2 0,-1-2-3 0,2 1-1 0,0 1-5 16,3-2-1-16,0 0-5 0,0 0-6 0,3 0-9 0,0 0-6 15,2 0-7-15,-1 0-6 0,1 0-3 0,3 0-4 0,1 0-3 0,3 0-1 16,-3 0-1-16,5 0 0 0,1 1 1 0,-1 1 3 0,0-2 2 16,3 1 7-16,-1 2 7 0,0 0 6 0,0-1 5 0,0 1 5 0,-2 1 4 15,0 1 0-15,-1-1 3 0,-1 1 3 0,1 0 1 0,-3 2 3 0,0-2 0 16,0 3-1-16,0-1-2 0,-3 1-2 0,-2 0 0 0,-2-1 0 15,0 1 0-15,1 0 2 0,-4-1 4 0,0 3 2 0,0-3 4 0,-4 2 4 16,0-1 3-16,-3-2 5 0,0 0 4 0,-3 2 7 0,-1-2 5 0,-1 0 5 16,-5-2 4-16,2-1 0 0,-1 1 3 0,-5-1 0 0,-1 1-1 15,1-3-5-15,-2 1-6 0,-2-1-15 0,0-1-21 0,-1-1-29 0,1-1-32 16,-2 1-42-16,-2-3-46 0,3-1-99 0,-5 2-129 0,3-3-80 16,0 0-59-16,-2-2-30 0,0 1-18 0</inkml:trace>
  <inkml:trace contextRef="#ctx0" brushRef="#br0" timeOffset="572108.9432">24633 2907 148 0,'2'-5'585'0,"-2"0"7"0,4 0 4 0,-3 1 0 0,1 0-114 0,-1 0-176 0,1 0-104 0,1 3-70 0,-1-3-40 0,-1 4-23 0,3 0-13 0,0 0-9 0,0 4-7 0,2-1-9 16,0 3-8-16,0-2-11 0,4 5-7 0,-1-1-9 0,1 3-5 16,0 1-3-16,-1 3-3 0,0 1-1 0,-1 2 0 0,-1 1-4 0,-1 4 2 15,-2 1 3-15,-2 3 0 0,0-1 4 0,-4 5 2 0,-1-1 2 0,0 1 4 16,-5 3 2-16,2 2 3 0,-6-2 5 0,2 2 2 0,0 0 2 16,-1 0 3-16,-1-1 3 0,0-2-2 0,3 1-3 0,-4-2-3 0,5-3-3 15,-1-1-7-15,1-1-8 0,2-3-10 0,1-2-13 0,2-2-8 16,-1-1-10-16,3-4-11 0,-1-1-14 0,2-4-16 0,0 1-17 15,2-4-18-15,-1 1-20 0,3-5-31 0,0 1-33 0,3-4-48 0,0 0-54 16,1-4-64-16,4 1-73 0,-4-6-40 0,2 0-24 0</inkml:trace>
  <inkml:trace contextRef="#ctx0" brushRef="#br0" timeOffset="572608.0627">24824 2822 472 0,'-4'-9'560'0,"3"-1"3"0,1 1-4 0,-2 0-98 0,2 0-147 0,0 2-88 16,2-1-59-16,-2 2-36 0,1-1-19 0,4 1-13 0,-2-1-8 0,1 0-11 15,2 0-13-15,0 2-12 0,4 0-14 0,-1 0-13 0,3-1-11 16,1 0-9-16,4 1-9 0,1 1-7 0,3-1-5 0,0 0-2 0,2 0-5 16,6 2 1-16,-3-1 0 0,4 1 2 0,4-2 4 0,-3 1 2 0,3 1 2 15,0 1 2-15,2 0 2 0,1 2 2 0,-1-1 2 0,1 1 2 16,-1 0 1-16,2 0 3 0,0 0 1 0,-3 1 1 0,-1-1 1 0,0 2-1 15,-1-2 0-15,-1 2 0 0,-2 1 4 0,-2-1 0 0,-1 0 2 16,-4-1 4-16,1 3 2 0,-5-1 3 0,2-1 1 0,-4 1 2 0,-3 1 1 16,0-1 2-16,-1-1 2 0,-3 3 3 0,0-2 1 0,-1 1 1 15,-1 2-3-15,0-1 0 0,-2 2-4 0,0 0-2 0,-1 0-3 0,0 3-1 16,-1-1-3-16,1 1-2 0,0 3-1 0,-1-1-3 0,0 1-3 0,-3 2-2 16,2 0-3-16,1 2-4 0,-1 1-1 0,0 0-3 0,0 4 1 15,2-2-1-15,-4 2-3 0,4 1-1 0,-3-1-2 0,1 2 2 0,-2 2 1 16,3-1 3-16,-3 1 0 0,1-1 4 0,0 1 2 0,1 1 0 15,-3-1 3-15,1 0-1 0,-1 0 2 0,0 0 2 0,0-1 0 0,0-1 2 16,0-2 2-16,-1 1-1 0,1-2-2 0,-2-3-2 0,1 3-1 0,-3-3-2 16,3 0 0-16,-1-3-2 0,0 1 1 0,-1-4-2 0,2 2-1 0,-1-4 0 15,-1 1 0-15,1-1-2 0,1-3-2 0,-4 1-2 0,2-1 1 16,0-2-1-16,0 2 1 0,-2-2 0 0,0-2 1 0,-1 2 1 0,-5-2 1 16,1-1 2-16,1 2 0 0,-7-1 1 0,-2-2 0 0,0 1 2 15,-4 1 0-15,-4-2 1 0,1 1-1 0,-5-2-6 0,-5 1-8 0,0-1-11 16,-3 0-13-16,-3 0-16 0,-5 0-16 0,0 0-29 0,-2 0-32 15,-6 0-43-15,0-1-44 0,-1 1-110 0,-6-2-141 0,0 1-80 16,-2 1-51-16,-3-2-23 0,-1 1-7 0</inkml:trace>
  <inkml:trace contextRef="#ctx0" brushRef="#br0" timeOffset="573857.02">26744 3367 90 0,'-3'2'553'0,"0"-1"6"0,0 1 5 0,-1 1-94 0,3-2-143 0,-2 1-95 0,1 1-72 0,-1-2-44 0,2 1-32 16,1 1-16-16,-2-2-9 0,0 2-8 0,1 0-8 0,-2-1-8 0,1 5-6 15,-1-1-7-15,-1 1-5 0,1 0-3 0,-3 2-1 0,2-2 1 0,-1 4 1 16,-2-1 2-16,-1 1 1 0,1 2-8 0,-1-1-12 0,-2 0-17 0,-2 2-20 15,0-1-31-15,3 0-35 0,-4 2-51 0,2-3-60 0,2 2-95 16,-4 0-113-16,4-3-68 0,-4 3-48 0,5-4-25 0,-1 2-13 0</inkml:trace>
  <inkml:trace contextRef="#ctx0" brushRef="#br0" timeOffset="574240.2128">27308 2860 316 0,'0'-12'636'0,"0"2"5"0,0-1 1 0,0 2 4 0,0 1-118 0,0 1-179 16,-1 0-111-16,1 4-79 0,0-2-44 0,0 1-31 0,0 1-17 15,-3 1-14-15,1 1-14 0,2 1-12 0,0 0-15 0,-1 3-14 0,-2 0-12 16,-1-1-11-16,1 5-4 0,-2 0-4 0,-1 2-1 0,-2 0 2 0,-1 3 1 15,1 0 4-15,-5 2 6 0,4-1 5 0,-4 3 3 0,-1 1 2 16,1 0 1-16,-3 1 1 0,2 0-1 0,-2 0 0 0,0-2 0 0,2 2 0 16,0 0 0-16,-2-1-2 0,3-2 2 0,0 0 0 0,1 0 0 15,3-4 1-15,-2 1 2 0,3 0 2 0,1-4 1 0,1 0 4 0,1-1 3 16,-1-2 0-16,3 1 3 0,1-3 0 0,1 0 2 0,1-1 0 16,1 2-1-16,1-4-2 0,1 1-2 0,5-1-7 0,-2 0-5 15,4-1-6-15,2 1-8 0,3-4-8 0,2 3-11 0,-1 0-10 0,4-2-10 16,1 1-11-16,4 1-11 0,-1-2-13 0,3 1-13 0,-2 1-14 15,-1-1-11-15,0 1-12 0,-1 1-15 0,-1 0-14 0,0 0-15 0,-2 0-18 16,-2 0-21-16,-2 1-21 0,0 1-21 0,-5-2-20 0,2 1-19 0,-4 1-16 16,-1-2-13-16,-1 1-11 0</inkml:trace>
  <inkml:trace contextRef="#ctx0" brushRef="#br0" timeOffset="574473.1601">27381 3109 324 0,'-8'-6'346'0,"-1"-3"-13"0,1 2-21 0,0-1-25 15,1 1-29-15,0-2-17 0,1 1-14 0,1 1-10 0,0-1-7 16,2 1-9-16,-4-1-6 0,6 1-10 0,-4 1-7 0,4 0-7 0,-2 0-6 15,1 1-6-15,0-1-9 0,2 3-10 0,-1-1-8 0,1 2-13 0,0-1-13 16,0 1-13-16,0 0-13 0,0 2-13 0,0 0-13 0,0 0-12 16,0 0-10-16,0 0-9 0,1 2-7 0,-1 0-7 0,2 3-5 0,0-1-6 15,-2 2-2-15,3 0-2 0,-2 2 0 0,1 0-1 0,1 3 1 16,-2 2 4-16,2-1 3 0,1 1 1 0,-4-1 1 0,1 2-1 0,-1 3 0 16,2-1-1-16,0 0-2 0,-2 2-8 0,0-3-11 0,0 5-9 15,0-3-9-15,0 0-11 0,0 1-14 0,0-1-19 0,0 0-22 0,-2 0-28 16,0-1-34-16,2-1-39 0,-1 2-41 0,1-4-70 0,0 1-83 15,0-2-80-15,0 0-75 0,0-2-40 0,0-3-22 0,0 1-1 0</inkml:trace>
  <inkml:trace contextRef="#ctx0" brushRef="#br0" timeOffset="574758.1356">27021 2813 351 0,'-7'-5'574'0,"3"-2"9"0,0 2-24 0,0 2-41 0,-1-1-117 16,4 1-151-16,-3 1-84 0,4 0-52 0,-1 1-25 0,1 1-12 0,0 0-11 15,0 3-5-15,1 1-11 0,-1 1-11 0,4 2-10 0,-3 1-9 0,4 1-5 16,-2 4-6-16,-2-2-1 0,3 4-2 0,0 0 1 0,0 2 2 16,0 0-1-16,0-1 0 0,-3 6-4 0,3-2-1 0,0 0-6 0,-3 1-1 15,3 1-2-15,-4 2 2 0,1-2 2 0,-1 0 0 0,0 2 4 16,-1-3 0-16,-1 2 1 0,0-1-1 0,-1-1-4 0,-1 0-6 0,1-1-4 15,-2 1-3-15,2-3-7 0,-2-3-11 0,2 1-16 0,-2-1-21 0,2-3-21 16,-3 0-24-16,2-3-17 0,1-1-16 0,2-1-35 0,-1-2-45 16,0-1-63-16,2-4-72 0,0 0-64 0,0 0-57 0,2-4-33 0,0-4-21 15</inkml:trace>
  <inkml:trace contextRef="#ctx0" brushRef="#br0" timeOffset="575140.3511">27117 2742 121 0,'0'-21'559'15,"0"4"14"-15,0 1 12 0,0 1-76 0,0 2-116 0,0-1-84 0,2 2-64 16,0 1-38-16,-2 2-24 0,1 0-14 0,2 2-11 0,-2-1-13 16,3 3-12-16,-3-2-17 0,3 0-20 0,0 5-16 0,0-3-16 0,0 2-14 15,5 1-11-15,0-1-12 0,0 0-9 0,5 1-9 0,-1 1-7 0,3-1-7 16,1 0-4-16,4 2-2 0,2 0-1 0,0 2-2 0,0 0 1 16,3-1-1-16,0 2 1 0,3 0-2 0,-4 1 0 0,1 1 0 0,1 0-2 15,-2 0-1-15,0 4-1 0,-2-4-2 0,-2 3-1 0,0-1-3 16,-2 1-1-16,-2 0 0 0,-1 2 2 0,-3-2 0 0,1 4 2 0,-5-3 1 15,1 1 3-15,-1 0 3 0,-1 1 1 0,-1 1 3 0,-3-1 2 16,0 1 2-16,0 0 4 0,-3 2 3 0,3 1 2 0,-4 0 2 0,1-1 1 16,-1 3-1-16,0 2 1 0,0-1-2 0,0 1 0 0,0 0-2 0,0 3-2 15,2 2-2-15,-1 0-1 0,-1 0-1 0,4 0 2 0,-3 3 0 16,1 0-1-16,1 0 1 0,0-1-2 0,1 2-1 0,1 0-3 0,-1 0-3 16,-3-3-1-16,3 3-3 0,-1-3 0 0,-2 0 1 0,3 0-1 15,-4-2-1-15,0-1-1 0,0-1-1 0,0-2-1 0,-4 1-1 0,1-3 0 16,-2 0 2-16,-1-1 3 0,-3-3 5 0,-1-1 4 0,-1-1 4 15,-1-2 3-15,-5 0 3 0,0 0 3 0,-1-4 3 0,-3 0 2 0,-1 0 2 16,-4-3 2-16,0 1 3 0,-3-3 1 0,-1 0-6 0,-1 0-11 0,-1 0-21 16,-1-3-24-16,-1 1-34 0,3-1-36 0,-1-2-60 0,0 1-73 15,4-3-102-15,1 2-122 0,4-1-67 0,3 0-46 0,3-2-23 0,4 2-14 16</inkml:trace>
  <inkml:trace contextRef="#ctx0" brushRef="#br0" timeOffset="575422.9522">28047 3326 331 0,'3'-8'618'0,"0"-1"1"0,0 1 1 0,0 2-58 0,-1 0-87 0,0 2-123 0,2-1-139 15,-2 2-79-15,-2 1-52 0,1 2-26 0,-1 0-13 0,2 0-7 0,-1 2-3 16,1 1-4-16,0 2-7 0,-1-1-6 0,2 4-6 0,-1-1-3 16,0 3-3-16,-1 1 0 0,3-1 0 0,-4 5 2 0,1-2 2 0,1-1-3 15,-2 2-3-15,0 3-8 0,-2-1-12 0,1-2-15 0,-1 3-18 16,-1-2-24-16,-1 2-26 0,1 0-35 0,-2-2-39 0,1 2-51 0,-2-5-60 16,-1 2-88-16,2 1-103 0,-1-5-60 0,0 0-39 0,0-1-13 0,-1-1-2 15</inkml:trace>
  <inkml:trace contextRef="#ctx0" brushRef="#br0" timeOffset="575840.5334">28578 2893 570 0,'-2'-5'618'0,"2"1"5"15,-1-2 1-15,1 3-3 0,-2-1-125 0,1 1-184 0,1 1-115 0,0 0-80 16,0 2-45-16,0 0-28 0,0 0-15 0,0 0-8 0,0 2-8 0,0 0-10 16,0 1-10-16,0 1-6 0,-2 2-6 0,0-2-4 0,2 4 1 15,-1 1-1-15,1-1 3 0,-2 2 3 0,0 1 5 0,2-1 4 0,-1 2 2 16,-1-2 2-16,2 2-1 0,-1 1 2 0,1-3-1 0,-2 2 0 0,2-1 1 16,0 1 0-16,0-2 1 0,0-1 0 0,0 0 0 0,0 0 0 15,0-1 2-15,0-1 2 0,2 1-1 0,-2-5 0 0,1 4 2 0,-1-4 2 16,3 1 1-16,1-1 2 0,-3 1 2 0,4-3 1 0,0 1 0 15,2 0 1-15,1-1 2 0,4 1-2 0,-2-2 0 0,2 0 0 0,-1 2-3 16,3 1-1-16,-1-3-3 0,1 2-3 0,0 1-3 0,0 0-3 16,-1-2-3-16,1 2-2 0,-3 2-2 0,-1-2-3 0,1 1-1 0,-3 1-2 15,0-1 1-15,-2 1 1 0,0 0 3 0,-3 2 2 0,0-2 1 0,1 2 2 16,-4-2 3-16,0 3 1 0,-4-3 3 0,1 2 3 0,-3-1 1 16,2 2 4-16,-5-2 2 0,0 0 1 0,-3-1-3 0,-1 2-6 0,-3-3-9 15,2 0-11-15,-4 1-16 0,-1 0-18 0,-1-1-23 0,-2-1-27 16,2-1-25-16,-3-1-26 0,1 1-38 0,-2-2-43 0,5-2-85 0,-3-1-107 15,2 0-68-15,-1-2-49 0,2 0-25 0,0-3-10 0</inkml:trace>
  <inkml:trace contextRef="#ctx0" brushRef="#br0" timeOffset="575990.5425">28521 2953 381 0,'8'-7'591'0,"0"4"8"0,0-3 6 15,1 0-85-15,-1 0-134 0,0 1-95 0,0 1-77 0,3-1-48 0,-2 1-35 16,4-1-22-16,-4 0-15 0,4 0-18 0,3 1-18 0,-3-1-25 15,4 0-23-15,-3 2-29 0,3-1-31 0,-1-1-35 0,3 2-36 0,-3 0-45 16,1 0-47-16,1 0-71 0,-4 2-80 0,2-2-83 0,-3 1-84 0,-2 0-42 16,0 1-21-16,-3-2-3 0</inkml:trace>
  <inkml:trace contextRef="#ctx0" brushRef="#br0" timeOffset="576307.074">28339 2839 56 0,'-17'-3'552'16,"4"-1"15"-16,0 2 13 0,4-3-66 0,-1 2-105 0,1-2-83 0,3 1-74 16,-1 1-42-16,2 2-26 0,-1-2-16 0,2 0-11 0,0 1-12 15,3 1-13-15,-1-1-17 0,1 0-22 0,1 2-16 0,0 0-18 0,0 0-16 16,0 0-15-16,0 0-12 0,0 0-12 0,0 4-6 0,0-1-6 0,0 0-2 16,0 1-2-16,-2 3-1 0,0 1-1 0,2 0 0 0,-1 3 1 15,1 1 0-15,-3 1 2 0,1 2 2 0,0 1 4 0,-1 3 1 0,-1 0 3 16,1 2-1-16,-2 2-2 0,0 1 1 0,-2 1 1 0,3 1-3 15,-4 1-4-15,2-1-1 0,-1 3-1 0,2 0-1 0,1-2-1 0,-2 0 0 16,1-1-3-16,2 1-3 0,-2-2-5 0,2-4-5 0,-1 3-5 0,3-5-9 16,-1 1-11-16,2-3-6 0,-1-1-8 0,1-3-5 0,0-1-8 15,1-1-4-15,-1-2-4 0,3-3-13 0,-1-3-18 0,1 2-16 0,0-3-16 16,2-2-13-16,2-3-13 0,0-1-12 0,0-3-12 0,1-1-17 16,0-3-22-16,1-2-21 0,1-1-21 0,-1-3-31 0,0 0-35 0,1-4-19 15,0 0-11-15</inkml:trace>
  <inkml:trace contextRef="#ctx0" brushRef="#br0" timeOffset="576659.2631">28353 2932 101 0,'5'-27'416'0,"-2"-3"19"16,2 3-7-16,-1 2-23 0,0 0-41 0,-1 3-50 0,-2 3-35 0,3 0-24 16,-3 0-23-16,1 4-16 0,0 0-12 0,1 3-10 0,-2 2-11 15,1-1-8-15,0 1-9 0,2 3-13 0,-1-1-15 0,0 2-15 0,1 0-16 16,0 1-17-16,1 1-15 0,2 1-14 0,2-2-12 0,-1 3-10 16,1-1-11-16,4 1-11 0,0 0-10 0,1 1-7 0,2-1-4 0,2 0-4 15,2 2-2-15,2 0 0 0,0 2 0 0,1 0 0 0,1-1 1 16,2 1 1-16,0 1-1 0,1 0 0 0,0 1 0 0,0-1-1 0,0 2-2 15,-3-1 0-15,1 0-2 0,0 3 0 0,-1-1-2 0,-2-1-1 0,-1 2-1 16,1 2 0-16,-4-1-1 0,-1-1 1 0,1 3 0 0,-3-2 0 0,0 0-2 16,0 2-4-16,-3 0-1 0,-1 2 1 0,1-2-1 0,-3 2 0 15,-1 1 2-15,-2 0 0 0,2 2 1 0,0 0-1 0,-3 2 1 0,-1-1-1 0,1 4 1 16,-2-1-2-16,1 1 3 0,-3 1 3 0,1 1 2 0,1 0 0 16,-3 3 3-16,0 0 2 0,0 0 5 0,0 3 2 0,-3 0 3 0,1 1 2 15,2-1 2-15,-1 2-1 0,-3-1 1 0,3 0 1 0,-1 0 0 0,1-2 2 16,-3 1 0-16,3-1 3 0,-1-1-2 0,-1-2-2 0,0 1-4 15,0-5-6-15,-3-1-1 0,2 1-1 0,0-4-1 0,-1 0 1 0,-2-1 2 16,0-3 1-16,-1 0 3 0,-2-4 2 0,-2 2 3 0,1-3 0 0,-6-2 2 16,0-1 3-16,-1-1 3 0,-3-2 3 0,-5-1-4 0,0-1-7 15,-3 0-14-15,-1-2-18 0,-5-2-28 0,0-1-35 0,-4 0-41 0,0 1-42 16,-3-3-84-16,0 0-102 0,1 1-95 0,-1-2-93 0,2 1-52 16,2 0-29-16,1 3-11 0</inkml:trace>
  <inkml:trace contextRef="#ctx0" brushRef="#br0" timeOffset="576973.6913">29439 3312 389 0,'7'-6'603'0,"-3"0"2"0,0 0 5 0,0 1-70 0,1 1-106 0,-1 1-114 15,0 1-119-15,1-1-69 0,-2 1-47 0,-2 2-21 0,3 2-11 16,0 1-6-16,1-1-1 0,-1 1-3 0,0 3-5 0,1 0-6 0,-2 3-8 16,-2-1-5-16,3 3-4 0,-3 2 0 0,2 1 0 0,-3 0-1 0,0 1 0 15,0 0 0-15,-3 5 0 0,2-3-7 0,-4 1-11 0,0 2-13 0,0 0-14 16,-1-1-23-16,-3 2-26 0,1-2-34 0,-1 1-36 0,0-1-60 15,1-2-66-15,0-2-99 0,2 2-114 0,-2 0-64 0,2-4-38 0,3 1-16 16,-1-3-1-16</inkml:trace>
  <inkml:trace contextRef="#ctx0" brushRef="#br0" timeOffset="577389.6629">30187 2752 276 0,'3'-14'581'0,"-2"2"9"0,3 0 10 0,-4 2-66 0,1 1-104 16,1 2-109-16,-2 1-113 0,0 1-66 0,0 1-42 0,0-1-25 0,0 4-14 16,-2 1-10-16,2 0-9 0,-1 1-10 0,-3 3-14 0,-2-1-10 0,3 4-11 15,-3 2-4-15,-1 1-4 0,-1 3 1 0,-2 1 1 0,-2 3 4 16,0 1 6-16,-1 1 4 0,-1 2 6 0,-3 1 1 0,-1 1 0 0,2 0 0 15,-2 4-2-15,0-4-2 0,1 4-3 0,1 0-1 0,-3-4-3 0,3 2-2 16,2 0-1-16,1-1-1 0,1-2-4 0,2 1-2 0,2-2-2 0,-1 0-5 16,4-2-4-16,2-2-5 0,-1-1-6 0,4-1-5 0,0-2-6 0,4 1-6 15,1-4-8-15,-1 2-11 0,5-5-10 0,1-1-9 0,0-2-5 16,4 1-2-16,-1-4-1 0,2-1 4 0,0-1 7 0,3-1 5 0,-2-2 9 16,2-2 8-16,-2 1 11 0,1-3 17 0,0-1 17 0,-4-1 24 15,0 1 25-15,-3-1 23 0,2 1 19 0,-6 0 12 0,2 0 8 0,-5 2 4 16,0-1 0-16,-1 0 0 0,-2 0-1 0,-4 1-5 0,1 2-5 0,-3 0-9 15,2 0-10-15,-4 1-14 0,-4 1-15 0,2 1-12 0,-2-1-12 0,1 3-8 16,-5 0-8-16,4 0-9 0,-4 3-11 0,2-1-16 0,-2 2-21 0,3 2-24 16,-2 1-28-16,3 0-38 0,2 3-44 0,2-3-88 0,0 5-109 15,1-2-82-15,1 0-66 0,5 1-35 0,1-1-17 0</inkml:trace>
  <inkml:trace contextRef="#ctx0" brushRef="#br0" timeOffset="577823.2407">29945 2786 140 0,'0'-2'564'0,"0"0"-1"0,0 1 0 0,0 1-3 0,0 0-111 0,0 0-165 0,0 0-103 0,-1 3-71 0,-1-1-38 0,0 1-24 16,1 2-7-16,-2 2-3 0,-1 1-2 0,0 1-1 0,0 3-4 0,-1 2 0 15,1 1-2-15,-1 1-1 0,2 2-1 0,-2 2 0 0,1 1-3 16,-1 1-4-16,0 2-4 0,-3 0-4 0,4 2-1 0,0-1-2 0,-1 2 2 0,1 1-1 16,0 0 1-16,-1 0 2 0,1-1-1 0,0 0-7 0,0-1-2 15,-1 3-3-15,1-6-4 0,0 0-1 0,1 1-9 0,-1-3-8 0,1 0-14 16,-1-3-13-16,3-1-14 0,-1-4-14 0,1-1-13 0,-3 0-12 0,4-3-8 16,-1-1-7-16,1-1-17 0,0-5-23 0,0 1-30 0,0-3-32 0,0 0-32 15,1-4-32-15,3-2-27 0,0-1-27 0,0-1-37 0,1-2-45 16,0-4-24-16</inkml:trace>
  <inkml:trace contextRef="#ctx0" brushRef="#br0" timeOffset="578206.4995">29975 2830 246 0,'0'-20'535'0,"0"3"16"0,-1 0-47 0,-1 2-76 16,0 2-76-16,1 0-76 0,-1 1-47 0,1 2-27 0,1 0-17 0,-2 1-7 16,0 0-6-16,2 1-4 0,0 3-11 0,2-4-10 0,0 6-16 0,-1-4-16 15,2 0-16-15,2 2-15 0,1 0-14 0,1 0-14 0,1-1-11 16,1 1-12-16,4-1-10 0,0 0-10 0,2 3-8 0,1-2-9 0,3-2-4 15,0 2-4-15,2 2-3 0,-3-2 0 0,4 1-1 0,-1-1-1 0,1 3 2 16,-1-1 3-16,0 0 1 0,-3 1 3 0,3 0 1 0,-4 2 3 0,0-2 1 16,0 2 2-16,-3 0 2 0,-2 2 2 0,2-2-1 0,-2 1 0 15,-3 0-2-15,2 2-3 0,-3-1-4 0,0 1-3 0,-1-1-4 0,-2 3-1 16,0 0-3-16,-2-1-3 0,2 4-1 0,-2 0-4 0,1 1 0 0,-3 0-1 16,3 1 1-16,-2 2 0 0,1 3 4 0,-3-1 4 0,2 2 2 15,0 1 4-15,-2 1 0 0,1 3 3 0,1 0 2 0,-2 0 1 0,1 3 1 16,-1 0 1-16,2 0 1 0,0 1-1 0,-2 1 0 0,1 1-3 0,-1-1-2 15,2 2 0-15,0-2-1 0,-2 3-3 0,1-2 1 0,1-1-1 0,-2 3-2 16,0-4-1-16,0 0 2 0,0 0-1 0,0-3 0 0,0-1 1 0,-2-1 0 16,1-1 4-16,-1-1 1 0,0-2 1 0,-1-1 1 0,0-3 3 0,0 2 2 15,-1-4 2-15,-1-1 2 0,0 0 2 0,-2-1 2 0,1-3 1 16,-2 2 2-16,-1-3 1 0,-3 0 2 0,3 0 2 0,-5-3 2 0,-1 1 2 16,0 0 1-16,-1-2 0 0,-5 1 0 0,3-1-1 0,0 0-7 0,-6 0-10 15,2 0-18-15,1 0-20 0,-1 0-29 0,-1 0-35 0,1 2-44 16,-1-2-47-16,1 0-106 0,2 2-137 0,1 1-85 0,-2-3-60 0,4 2-32 0,-1 1-16 15,4-2-6-15</inkml:trace>
  <inkml:trace contextRef="#ctx0" brushRef="#br0" timeOffset="578489.3794">30728 3231 21 0,'4'-5'657'0,"1"2"-20"0,-2 0-12 0,0 0-11 0,-1 2-12 16,-1-1-138-16,3 2-201 0,-3 0-116 0,1 0-73 0,-2 3-38 0,1 0-21 16,-1 0-6-16,2 2-2 0,0 1 1 0,-2 3 1 0,1-2 1 0,1 3 1 15,-2 2 2-15,1 1 1 0,-1-1 3 0,2 3 2 0,-2-2 0 16,0 4-2-16,-2-2-5 0,2 0-9 0,-1 2-11 0,-2 0-13 0,1 0-19 15,-1-1-20-15,0 1-28 0,-1-2-29 0,3 2-38 0,-3 0-42 0,1-4-62 16,2 3-70-16,-4-4-86 0,4 1-97 0,1-2-46 0,0-1-22 0,0-2-6 16</inkml:trace>
  <inkml:trace contextRef="#ctx0" brushRef="#br0" timeOffset="578889.4199">31045 2818 235 0,'-3'-12'598'0,"-2"2"15"0,4-1 15 0,-1 1 12 15,1 2-91-15,1 1-142 0,-2-1-98 0,2 3-76 0,0 0-40 16,0-2-21-16,0 5-9 0,0-3-3 0,2 2-7 0,-2 1-10 0,1 0-15 16,-1 2-16-16,2-2-18 0,-1 2-15 0,4-1-15 0,-4 1-13 0,3 0-13 15,0 0-11-15,1 0-9 0,2 0-8 0,0 1-7 0,1-1-5 0,3 2-2 16,2-2-4-16,-2 2-1 0,2 0-1 0,2 1-2 0,2-1 2 0,-2 1 0 15,1-1 1-15,0 1-1 0,-2 1 0 0,2-3 1 0,-3 3 0 16,1-1 0-16,-2 2 0 0,1-3 0 0,-4 1 2 0,1 0 0 0,1-2 1 16,-3 2 0-16,-2 0 0 0,1 0 2 0,-1 0-1 0,-3-1 0 0,0 1-3 15,0 0-1-15,0-2-1 0,-1 2 0 0,0 0-1 0,-2 0 1 0,0-1 0 16,0 3-1-16,0 0 0 0,0 2 1 0,0-2-1 0,-2 2 1 16,0 3 1-16,2-1 1 0,-3 1 4 0,2 2 2 0,-3 2 2 0,3-1 1 15,-2 4 0-15,-2-1 0 0,2 2-2 0,0 1-4 0,1 3-6 0,1-3-5 16,-3 2-5-16,3 2-8 0,-1-1-11 0,1 1-10 0,-3-3-13 0,3 3-13 15,-1-2-12-15,1 0-15 0,-2 1-14 0,1-2-18 0,1-1-17 16,-3 0-18-16,3-2-15 0,-1-1-27 0,1-1-26 0,1 0-24 0,-2-2-22 16,0 0-29-16,1-3-34 0,-2-1-58 0,1-2-67 0,0 1-30 0,1-4-15 15,-1-1-1-15</inkml:trace>
  <inkml:trace contextRef="#ctx0" brushRef="#br0" timeOffset="579039.066">31108 3180 13 0,'-10'-11'559'16,"0"1"10"-16,2 1-20 0,1 1-36 0,2 2-70 0,1 0-90 0,-1 1-63 15,4 2-48-15,1-2-37 0,0 1-30 0,0 1-24 0,1 1-21 0,3-1-18 16,1 1-18-16,4-1-15 0,0 1-16 0,3 0-18 0,1 2-19 0,2 0-23 16,4-2-21-16,-1 2-22 0,3 0-22 0,1 0-20 0,4 0-19 0,-3 0-18 15,1 0-17-15,0 0-23 0,1 0-28 0,0 0-37 0,-1-1-43 16,-2 1-57-16,2-2-64 0,0 0-61 0,-4 1-57 0,-1 0-31 0,2-2-16 16</inkml:trace>
  <inkml:trace contextRef="#ctx0" brushRef="#br0" timeOffset="579791.9535">31219 3113 383 0,'0'-4'573'0,"3"0"14"0,-2-1 14 0,-1-1-86 0,4 3-137 16,-3-1-88-16,1 1-65 0,0-2-32 0,1 1-17 0,-3 1-6 0,1-2-2 16,-1 2-6-16,2 2-7 0,0-2-11 0,-2 1-12 0,0 1-15 0,0 1-13 15,0 0-13-15,0 0-13 0,0 0-13 0,0 0-13 0,0 0-13 16,0 0-10-16,0 0-11 0,-2 0-9 0,0 0-7 0,1 0-7 0,-2 0-3 16,-1 3-2-16,-1-2-2 0,0 2-3 0,0 0 0 0,-2 2-1 0,-1 1 1 15,2 1 1-15,-5 1 0 0,1 0 2 0,1 1 2 0,0 3 2 0,-1-2 1 16,0 2 2-16,0 0 1 0,2 1 1 0,0 1-1 0,0 0 1 0,2-1-1 15,-1 2 2-15,1-1-5 0,3 0-5 0,-1 1-3 0,3-1-3 0,-1 1-2 16,2 0-3-16,2-2-8 0,1 0-6 0,2 1-9 0,1-2-9 16,1 0-9-16,3 0-11 0,2 0-7 0,-1-2-9 0,4 2-6 0,2-4-2 15,0 1-6-15,1-1-9 0,0-2-5 0,3-2-5 0,-1 1 0 0,1-3 5 16,-2 0 7-16,3 0 7 0,-5-2 12 0,4-2 10 0,-4 0 15 16,1-2 13-16,-1 0 14 0,-4-2 18 0,-1-2 17 0,2 1 18 0,-2-1 15 15,-4-2 14-15,1-2 9 0,-3 0 9 0,-3-3 5 0,2 1 4 0,-5 0 4 16,0-3 2-16,-3-2 3 0,0 2 3 0,-4 0 0 0,-1-4-1 15,-2 1 0-15,-3 1-3 0,-1-1 1 0,-2 1-3 0,-3 0 0 0,1-1-1 16,-2 1 0-16,-2-1 2 0,0 2-2 0,-1 0-2 0,1 1-4 0,-1 0-4 16,-1 0-4-16,2 1-5 0,1 2-4 0,-1 0-4 0,5 1-2 0,0 0-2 15,0 1-3-15,3 1-3 0,2 2-1 0,1 2-3 0,3 0-5 0,1-1-7 16,3 1-8-16,-1 3-7 0,0-2-12 0,2 0-11 0,3 1-11 16,2 1-12-16,2-2-10 0,1 0-11 0,1 0-9 0,2 2-9 0,1-4-8 15,3 3-7-15,2-3-3 0,2 1 1 0,-2 0 4 0,3 0 4 0,0 2 7 16,1-1 8-16,-1 2 10 0,0-2 9 0,0 2 8 0,-1 0 8 0,-2 1 7 15,-1 2 6-15,-4 1 7 0,4 0 6 0,-5 0 4 0,1 1 1 0,-1 2 2 16,-2 0 4-16,-1 2 1 0,-2 1 0 0,2 1-1 0,-2 1 1 16,-1 2 1-16,1 2 0 0,-3 0 0 0,-3 3 0 0,1 0 1 0,-1 3 1 15,0 1-4-15,0-2 0 0,-2 4-10 0,-2 0-16 0,-2 3-26 0,1-3-33 16,0 3-39-16,0 1-40 0,-1-2-82 0,1 0-100 0,-2 3-85 16,1-3-77-16,3 0-42 0,-2-3-23 0,1 0-10 0</inkml:trace>
  <inkml:trace contextRef="#ctx0" brushRef="#br0" timeOffset="580189.8896">31091 2752 394 0,'2'-5'527'0,"-1"-2"14"0,1 2-66 0,0 1-107 0,-2-1-81 0,0 0-70 0,0 3-44 0,0 1-31 0,0 1-22 0,0 0-13 0,0 0-13 15,0 0-10-15,0 1-12 0,-2 1-14 0,0 3-12 0,2 2-12 0,-1-2-10 16,-3 5-10-16,3-1-5 0,-2 3-3 0,-1 1-2 0,0 1 1 0,0 3 1 15,-1 2 0-15,1 0 0 0,-1 1-2 0,1 4 0 0,-1 0-3 0,-2 1-2 16,1 1-3-16,2 0 3 0,0 3 4 0,0 1 0 0,0-3 3 0,1 1-1 16,2 1 2-16,-3 1-1 0,4-1-4 0,-1-2-6 0,1 1-6 15,1-1-5-15,-1-4-9 0,4 2-6 0,-3-3-6 0,2-2-12 0,1-1-10 16,-1-2-12-16,-2-1-10 0,3-3-10 0,0-1-8 0,1-2-5 0,0-1-7 16,-2-4-11-16,2 2-12 0,-2-4-16 0,2-3-20 0,-2 0-21 0,3-3-25 15,-1-4-22-15,-1 2-23 0,1-4-26 0,-2-1-29 0,2-2-35 16,-1-3-37-16</inkml:trace>
  <inkml:trace contextRef="#ctx0" brushRef="#br0" timeOffset="580607.4446">31111 2750 469 0,'0'-32'476'15,"0"2"-3"-15,0 2-58 0,0 2-87 0,0 2-68 0,0 2-57 0,0 2-31 16,2 2-16-16,0 1-11 0,-2 2-6 0,1 3-5 0,1 0-5 0,0 2-6 16,1 1-8-16,2 1-8 0,0 1-8 0,0 2-12 0,2-2-9 15,1 2-10-15,2 0-11 0,3 2-11 0,0 1-10 0,3 0-10 0,2-1-10 16,0 3-7-16,3 0-5 0,2 0-3 0,1 0-3 0,2 0 0 0,0 2 0 15,0-1 0-15,0 3 4 0,3-4 0 0,-2 3 1 0,-1-3 3 0,0 4 1 16,-1-3 3-16,1 1 1 0,-1 0 2 0,-3 1 4 0,-1-2 2 0,-3 0 2 16,3 2 0-16,-4-1 3 0,1 1-1 0,-4 0 1 0,0 0-3 0,-1 0 0 15,-2-1-3-15,0 2-3 0,-1-1 0 0,-2 0-2 0,1 0-1 0,-3 1-3 16,1-1-1-16,-3 2-2 0,1 2 1 0,1 0-1 0,-3-2 0 0,4 3 1 16,-4 1 0-16,2 1 1 0,-4 2-1 0,3 0-2 0,0 3 1 0,-1 1-1 15,-1 0 1-15,-1 2-1 0,3 2-1 0,-3 1-1 0,1-1-1 16,-2 4-1-16,1 2-2 0,-1-1-3 0,2 2-1 0,-2 1-2 0,0 0-1 15,0 3-2-15,-2-1-3 0,2 2-2 0,-1 0-1 0,-1 0 1 0,1 1 1 0,-3-1 0 16,3 2-2-16,-3-2 0 0,-1-1-2 0,1 0-3 0,0 0 0 0,-1 1 0 16,-2-3-1-16,2 0 1 0,-4 0 2 0,3-4 2 0,-2 1 0 0,0 0-2 15,-3-3-1-15,1-2-1 0,1 1 2 0,-2-1 1 0,0-1 2 0,-1-4 3 16,0 1 2-16,-1-2 3 0,-1 0 2 0,2-3 3 0,-2 0 2 16,-1-2 3-16,0 1 1 0,-2-3 3 0,0-3 1 0,0 1 2 0,-4-1 2 15,3-1 2-15,-3-2 2 0,-1 1 2 0,-4-3-5 0,3 0-8 0,-6 0-13 16,4-3-16-16,-4 1-20 0,-1-2-24 0,0-1-31 0,-1-1-36 15,-1 1-50-15,-1-3-57 0,2 0-102 0,1-1-124 0,-2 2-72 0,4-2-44 16,2 0-19-16,2 0-7 0</inkml:trace>
  <inkml:trace contextRef="#ctx0" brushRef="#br0" timeOffset="580890.9472">32025 3425 518 0,'2'0'587'0,"-1"0"0"0,3-2-2 0,-4 2-4 0,0 0-124 0,0 0-188 0,0 2-112 0,1-2-72 0,-1 2-38 16,0 1-20-16,0 2-8 0,-1-2-2 0,1 1-1 0,-2 4 1 0,0-2-2 15,1 2 1-15,-2 1 0 0,-1 2 0 0,1-2 2 0,0 3 1 0,0 0-5 16,-3 2-7-16,3-2-10 0,-2 3-13 0,0-2-20 0,-2 2-24 0,3-1-30 16,-2 0-35-16,-1 2-51 0,2-3-60 0,1-1-94 0,0 0-110 0,1 0-70 15,-1 0-46-15,2-2-23 0,2-1-6 0</inkml:trace>
  <inkml:trace contextRef="#ctx0" brushRef="#br0" timeOffset="581344.9521">32732 2771 425 0,'-8'-16'542'0,"1"-1"9"0,2 0 7 0,0 2-105 0,0 0-164 16,0 1-90-16,0 2-53 0,0 0-28 0,0 3-15 0,2 0-10 0,-1 2-5 15,1-1-11-15,1 4-14 0,1 1-13 0,-3 0-14 0,3 0-11 16,-2 3-11-16,-1 0-7 0,1 3-7 0,0 0-5 0,-1 1-2 0,-1 0-1 0,-2 4 0 16,2 1 1-16,1-1 4 0,-1 6 2 0,-1-6 4 0,1 4 1 15,0 0 2-15,0 2-1 0,1-2-1 0,-1 1-2 0,2-1-1 0,-3 0-3 16,2 0-3-16,3 2-4 0,-2-4-3 0,1 2-2 0,0-2-4 0,2 2-3 0,0-2-1 16,0-3-3-16,0 1 0 0,2 1 1 0,0-4-1 0,1 2 2 0,-2-3 3 15,3 1 2-15,2-1 2 0,-3-3 4 0,3 2 2 0,1-3 3 16,-2 2 3-16,4-2 0 0,-1 0 4 0,0-2 1 0,1 2 2 0,0-3-2 0,3 2 0 15,-3 0 0-15,4-1 0 0,-5-1 1 0,1 1 3 0,0 1 1 0,1-1 1 16,0 0 2-16,-4 2 3 0,3 0 0 0,-1 2 3 0,-1 0-1 0,-1-1 2 16,3 3 1-16,-2 0 0 0,-2 0 0 0,1 1 0 0,0 2-2 0,-1 1-1 15,0 1-4-15,-1 0-2 0,1 2-4 0,-1 0-1 0,-1 1-5 0,1 3-1 16,-2-2 0-16,1 2-2 0,-3 0 0 0,1 1-2 0,-1 0 0 16,0 0 0-16,-1 0 3 0,1 0 2 0,-3 2 3 0,1-2 2 0,-1-1 2 0,0 1 0 15,0-1-1-15,0 0-4 0,-2-1-5 0,0-1-6 0,2 1-11 16,-2-4-10-16,1 2-18 0,-1-2-18 0,2-1-26 0,-2-2-26 0,2-1-36 15,-1 0-44-15,1-2-88 0,-3 1-111 0,5-4-71 0,-3 1-52 0,4-2-23 16,-3-3-9-16</inkml:trace>
  <inkml:trace contextRef="#ctx0" brushRef="#br0" timeOffset="581640.0662">32465 2764 99 0,'-8'-4'586'0,"3"-1"14"0,2 0 14 0,-1-2 9 0,3 4-90 0,-2-2-140 0,3 5-100 0,-2-4-79 15,0 1-46-15,2 1-32 0,0 2-18 0,0 0-13 0,0 0-15 0,0 0-16 16,0 0-18-16,0 4-18 0,0 1-14 0,0-2-13 0,0 2-10 0,2 4-9 16,-2-1-4-16,2 2-4 0,-2 4-1 0,0-2 2 0,0 5 0 0,0 0 3 15,0-1 2-15,0 6 2 0,0-2 2 0,0 3 0 0,-2 0-3 0,0 2-6 16,1-1-4-16,-2 2-4 0,2-1-3 0,-3 1-2 0,3 1-6 0,-2-1-6 15,-1-1-11-15,-1 0-10 0,4 0-12 0,-2-2-13 0,-1 0-14 0,3-1-16 16,-2-3-13-16,2 1-10 0,1-3-16 0,0-1-20 0,0-1-19 0,0-3-20 16,0 0-23-16,4-4-28 0,-3 1-52 0,3-5-64 0,-1 1-46 0,2-5-33 15,-2 0-20-15</inkml:trace>
  <inkml:trace contextRef="#ctx0" brushRef="#br0" timeOffset="582039.1004">32547 2632 131 0,'0'-22'560'0,"0"0"15"0,0 3 0 16,0 1-7-16,1 2-95 0,3 3-142 0,-3-1-83 0,4 0-51 0,-2 4-27 16,0-1-15-16,2 2-12 0,0 2-11 0,-1 0-16 0,1-1-16 15,4 1-18-15,3 3-18 0,-3-1-16 0,4 0-12 0,1 3-12 0,2 1-11 16,0-1-9-16,3 0-11 0,1 2-5 0,-1 2-4 0,2-2 0 0,-1 3 2 16,3-1 0-16,-2 3 2 0,5-3 2 0,-1 3 1 0,-3 0 2 15,4-1 1-15,-3 2 1 0,2 1 1 0,-1-2 2 0,-1 2 1 0,-2-1-1 16,1 2-2-16,-2 0-4 0,0-1-3 0,-1 3-5 0,-5-3-3 15,4 3-2-15,-6-1-4 0,1 1-1 0,-4 1-1 0,1-1-1 0,-1 3 0 16,-2-1 0-16,-1 0-1 0,-1 1 2 0,0 2 1 0,-2-2 2 16,-1 4 5-16,2 0 3 0,-4-1 5 0,0 3 2 0,0 2 1 0,0 0 2 15,-2 0 2-15,0 2 2 0,-2 3-1 0,3-2 0 0,-3 3-1 16,1 2-3-16,0 0-2 0,0-1-6 0,1 2-5 0,1 0-7 16,-3 1-8-16,3 1-8 0,1-1-7 0,-2 1-7 0,1 1-7 0,1-1-3 15,0-3-4-15,0 2 0 0,0-1 1 0,0-2 1 0,0 1 1 16,0-2 4-16,-3-2 5 0,3-2 9 0,-2-1 10 0,1-1 15 0,-3-1 14 15,3-2 18-15,-2-2 17 0,-1 1 12 0,-2-4 13 0,1-1 10 16,-2-1 6-16,-1-2 6 0,-2-2 3 0,-2 1 3 0,-4-2 0 0,-3-2 1 16,-3 1 0-16,-1-5-4 0,-5 4-6 0,-2-4-16 0,-2 0-23 0,-4-1-38 15,-3-2-42-15,-3 3-63 0,-3-3-72 0,-3-1-121 0,-2 0-147 16,-6 0-76-16,1 1-40 0,-2-3-27 0,-3 1-18 0,-4 1-14 0</inkml:trace>
  <inkml:trace contextRef="#ctx0" brushRef="#br0" timeOffset="583240.2624">22832 4412 432 0,'0'-5'524'0,"2"3"-2"0,-1-3-90 0,1 0-134 0,0 1-79 15,-1-3-52-15,3 1-27 0,0 2-14 0,-1-2-5 0,2-2-4 0,-2 1-2 16,0 1-4-16,2-2-2 0,0 2-4 0,1 1-3 0,-1-3-3 16,-2 1-3-16,2 3-4 0,-2-2-4 0,2 2-5 0,-2-2-2 0,1 3-1 15,-1-2-3-15,-1 1-2 0,0 1-4 0,-1 0-4 0,1 1-5 16,-1 1-7-16,-1-1-7 0,0 0-7 0,0 2-11 0,0 0-7 0,0 0-11 15,0 0-10-15,0 0-9 0,0 0-9 0,0 0-7 0,0 0-6 0,0 2-2 16,0 1-3-16,0 0-1 0,2 2 1 0,0-1 2 0,-2 2 1 16,1 2 4-16,-1-1 5 0,2 3 4 0,-1-1 4 0,-1 1 4 15,2 2 4-15,0 0 2 0,-2 0-1 0,1 1 1 0,-1-1-2 0,5 0 0 16,-4 0-2-16,1 0 0 0,-1-1-1 0,3-1-1 0,-3 0-3 0,2-2-1 16,1 1-4-16,-3-2 0 0,2-2 1 0,2 0 1 0,1-1 5 15,-1-2 2-15,1 1 2 0,1-3 3 0,1-2 1 0,3 1 1 16,0-4 1-16,1 0 1 0,3 0-1 0,2-3-4 0,1-2-5 0,2-2-9 15,-1-3-11-15,5 1-21 0,-1-2-23 0,3-1-34 0,0-1-38 16,1-3-60-16,3 1-71 0,-1-1-100 0,1-2-113 0,0 3-63 0,0 0-35 16,-3 1-15-16,-2 0-4 0</inkml:trace>
  <inkml:trace contextRef="#ctx0" brushRef="#br0" timeOffset="585407.7968">20654 4180 99 0,'-8'0'371'0,"2"-2"-71"0,-1-1-50 0,2 1-42 0,0 0-25 0,0 2-16 0,1-1-11 0,1 1-5 15,2-2-8-15,-1 2-8 0,2 0-9 0,0 0-9 0,0 0-11 0,0 0-12 16,0 0-12-16,0 0-14 0,0 0-12 0,0 0-11 0,0 0-9 15,2 0-10-15,1 0-6 0,2 0-5 0,0 0-3 0,4 0-1 0,0 0 1 16,4 0 1-16,4 2 4 0,4-2 3 0,3 1 2 0,6-1 1 0,4 2 2 16,4 0 0-16,5-2 0 0,7 0-1 0,4 3 4 0,6-3 3 15,3 2 1-15,7-2 3 0,7 0-1 0,6 2-1 0,9-2-4 0,7 3-4 16,9-2-5-16,7 1-7 0,5-1 1 0,3 2 3 0,10 0 1 16,6 0 2-16,5-1-4 0,0 2-6 0,9 1-9 0,7-1-10 0,-1 1-1 15,1 1 3-15,6-1 2 0,0 1-2 0,1 1 0 0,3 1 1 0,0-3-3 16,1 3-4-16,6-1-5 0,4 1-5 0,-1 0-1 0,-2-1-3 15,2 1-3-15,-1 0 0 0,-2-1-3 0,-3-2 0 0,0 4-2 0,-2-4 1 16,-6 1 4-16,-5 0 2 0,-1 0-1 0,-2-2-1 0,0 0 4 16,-3 3 6-16,1-4 9 0,-2 2 10 0,-4 0 10 0,-8 0 10 0,4 1 1 15,-3-3-3-15,0 2-4 0,-1 0-4 0,-1-2 5 0,-4 2 11 16,2-1 7-16,-6-1 10 0,-5 2 2 0,2-1-2 0,-2 1-1 0,-3-1-4 0,0 1-1 16,-4 1 0-16,3-2 2 0,-4 1 7 0,-7 0 6 0,-1 0 6 15,-2 2-3-15,-1-2-6 0,-3 2-7 0,1-2-4 0,-4 3-5 0,-1-2-5 16,-5 1-4-16,-2 1-2 0,-3-3-3 0,-2 3-4 0,-4 0-1 15,0 0-5-15,-5-1-3 0,-2-1 1 0,-5 1-2 0,-2-1 0 0,-3 2-1 16,-5-2 0-16,-2 0 0 0,-5-1-2 0,-3 0-5 0,-7 0-5 0,0 0-5 16,-5-1-6-16,-6-3-13 0,-2 3-14 0,-3-1-19 0,-7-3-20 15,-2 2-29-15,-5-2-31 0,-4-2-57 0,-4-1-67 0,-1-1-86 0,-3 0-99 16,-5-4-58-16,-4 0-38 0,0 0-17 0</inkml:trace>
  <inkml:trace contextRef="#ctx0" brushRef="#br0" timeOffset="586206.5243">20777 1944 135 0,'-14'-2'292'0,"-2"2"-116"0,2-1-65 0,1-1-38 0,-1 2-12 0,1-1-3 0,1-1 11 15,2 2 12-15,1-1 11 0,1 1 11 0,0-2 6 0,3 1 3 0,2 1 0 16,0 0-7-16,0 0-5 0,1 0-5 0,2 0-8 0,0 0-10 0,0 0-9 15,0 0-12-15,2 1-8 0,1 1-6 0,2-2-5 0,-1 1-3 16,5 1-2-16,1-1 1 0,3 2 1 0,7 0 4 0,1 2 4 0,6-2 3 16,3 1 3-16,6 0 5 0,4 1 3 0,4 2 2 0,8-2 0 0,5 2 1 15,6-4-3-15,4 6-2 0,9-4-5 0,5 3-3 0,9-1-5 16,6 1-6-16,11-1-6 0,5 2-5 0,5 1-2 0,7-1 3 0,9-1 1 16,4 1 1-16,5 0-4 0,10 0-6 0,3 2-10 0,4-4-11 0,8 1-3 15,6 2 1-15,9-1 2 0,6-1-2 0,7-1-4 0,6-1-6 0,10 2-2 16,3-2-1-16,9 0-6 0,9-1-8 0,8 0-3 0,8 0 0 15,2 2 2-15,4 0 3 0,8 0 1 0,3-1-3 0,0 1 1 0,0 1 0 16,-1-1 5-16,-2 1 6 0,-4 0 4 0,-7 0 4 0,-6 1 7 0,-5 1 9 16,-4-1 5-16,-6-1 1 0,-8 1 7 0,-9 2 12 0,-6-2 7 15,-2 1 3-15,-5 2 2 0,-4 0-1 0,-11 0 0 0,-7-1 1 0,-8 1-1 16,-6 1 0-16,-9-1 1 0,-7 2 0 0,-8-1 2 0,-10-1 1 0,-5 2-5 16,-9-1-9-16,-9 3-9 0,-4-4-11 0,-11-1-12 0,-5 2-14 0,-5 1-18 15,-5-3-18-15,-7 3-30 0,-8-1-37 0,-6-1-41 0,-5-1-43 0,-12 2-74 16,-2-3-92-16,-7 2-65 0,-6-3-54 0,-8 1-29 0,-4-3-16 0</inkml:trace>
  <inkml:trace contextRef="#ctx0" brushRef="#br0" timeOffset="587039.3611">19786 2068 147 0,'3'-5'459'0,"-1"2"-75"0,-1 1-119 0,1-1-76 0,0 1-57 0,-1 0-36 0,-1 2-22 0,0 0-13 15,0 0-3-15,0 0-5 0,0 0-5 0,0 0-6 0,0 0-10 0,0 0-7 16,0 0-7-16,0 0-3 0,0 2-3 0,0 1 3 0,0 1 2 0,0 1 4 16,0 2 4-16,-1 1 5 0,-1 3 7 0,2 1 6 0,-2 4 6 15,1 0 10-15,-2 6 10 0,-1 2 6 0,1 3 5 0,-3 3 1 0,0 3-1 16,-1 7-4-16,-4 2-4 0,0 1-7 0,0 8-7 0,0 0-9 15,-5 4-7-15,3 5-9 0,0 0-10 0,-4 2-4 0,4 4 0 0,-2 2 1 16,0 1 0-16,3 2 0 0,0 1-1 0,1 1 1 0,3 1 1 0,1 1-6 16,1 0-4-16,5 0-9 0,2-2-10 0,4 1-10 0,3-4-12 15,1 1-24-15,7-2-30 0,2-4-29 0,3-2-30 0,3-1-44 0,6-5-49 16,5-1-86-16,1-6-103 0,4 0-63 0,4-3-41 0,2-6-17 16</inkml:trace>
  <inkml:trace contextRef="#ctx0" brushRef="#br0" timeOffset="587908.109">33404 2506 385 0,'1'-3'470'0,"4"1"-5"0,-4-3-97 0,1 3-143 0,-2 1-84 0,1-1-56 0,-1 2-30 0,2-2-15 16,-2 2-8-16,0 0-1 0,2 0 3 0,-2 2 4 0,3-2 3 15,-2 3 3-15,1-1 5 0,0 0 6 0,1 1 3 0,0 2 5 0,0-1 4 16,3-1 2-16,-3 2 2 0,2 2-1 0,0-2-2 0,0 3-5 16,0-2-5-16,1 1-6 0,-2 2-4 0,3 0-4 0,-1 3-6 15,1-1-5-15,-1 2-5 0,0 1-3 0,-1 1-3 0,0 2 0 0,0 4-3 16,-1-1-1-16,4 2-1 0,-5 4-3 0,0 1-2 0,-1 4-6 16,0 3 1-16,-2 0 1 0,-2 5 2 0,0 2 1 0,-1 5 3 0,-2 4 2 15,-2 1-1-15,-1 3 0 0,0 4 0 0,0 4 0 0,-5-1 0 16,4 4-2-16,-4 1 1 0,2 0-1 0,0 1-4 0,-2 1-5 15,1-1-5-15,-1-1 0 0,0 0-1 0,1-1 0 0,-2-2 1 16,-1 0 0-16,-2-3 1 0,1 0 1 0,-3-5 2 0,-1 1 3 0,-3 0 3 16,-4-2 2-16,-4-2 4 0,-5-3 3 0,-2-3-8 0,-5-3-13 15,-8-4-27-15,-2-6-30 0,-9-2-71 0,-9-2-87 0,-10-6-114 0,-10-3-127 16,-11-5-67-16,-18-4-37 0,-14-5-23 0,-21-7-18 0</inkml:trace>
  <inkml:trace contextRef="#ctx0" brushRef="#br0" timeOffset="595621.813">20578 8181 54 0,'-2'-11'496'0,"-1"-1"4"0,2 3-47 0,-1 0-77 0,0 2-90 0,-2 0-100 0,4 2-52 0,-2 0-29 16,2 1-15-16,-1-1-7 0,-1 2-5 0,1 1-1 0,1-2-5 15,-2 3-5-15,2-1-6 0,0 2-8 0,0 0-11 0,0 0-13 0,0 0-12 16,0 0-12-16,0 0-9 0,0 0-11 0,0 0-6 15,0 2-5-15,0 1-3 0,0 1-4 0,0 2 2 0,-2 2 2 0,2 0 4 16,-1 5 2-16,-1 4 5 0,2 0 5 0,-1 4 5 0,-1 3 5 0,0 5 6 16,-1 0 3-16,1 5 2 0,1 3 1 0,-1 2 1 0,1 3 2 15,-4 2-4-15,4 2-5 0,-1 2-1 0,1-1-1 0,-3 4 3 0,4 0 0 16,-1-1 3-16,-1 1 1 0,2 4 2 0,2-3 2 0,-1 3 4 16,1-2 2-16,1 1 2 0,0-1 4 0,2 0 2 0,-1 2 3 0,3-4 1 15,-1 0 0-15,2-3-4 0,0-1-4 0,0-1-2 0,0-3-2 16,0-2-3-16,1-2-4 0,-1-3-7 0,0-2-10 0,1-4-10 15,-2-2-13-15,-1 0-14 0,-1-6-14 0,2-2-12 0,-2-2-11 0,0-2-10 16,-2-4-12-16,1-3-23 0,-3-1-29 0,-1-5-56 0,0-3-73 16,0 0-68-16,0-7-66 0,0-1-41 0,-1-6-27 0</inkml:trace>
  <inkml:trace contextRef="#ctx0" brushRef="#br0" timeOffset="596622.6379">20929 7900 34 0,'-3'-7'465'16,"1"-1"5"-16,-1 2-88 0,2 0-137 0,1 3-85 0,-2-2-62 0,0 3-33 16,2-1-17-16,0 0-11 0,2 2-9 0,0-2-7 0,1 3-8 15,2 0-6-15,2-3-8 0,1 2-7 0,3-2-8 0,7 1-5 0,-1 1-5 16,7-2 0-16,3-1 1 0,3 1 3 0,6 1 0 0,5-2 8 15,3-1 6-15,7 1 10 0,4-1 11 0,5-1 3 0,7 0 2 0,2 0 2 16,8 1 0-16,6-2-2 0,7 2-6 0,7-2-1 0,3 2 0 0,5 0 0 16,4-1 1-16,8 0-1 0,4 0-2 0,4 1-3 15,8-2-5-15,5-1-4 0,3 3-5 0,6-3 3 0,8 1 9 0,1-1 7 16,7-1 8-16,0 3 0 0,5-3-4 0,7 1 1 0,2-1 1 16,0 2 2-16,3 0-1 0,2-1 1 0,1-1 1 0,2 0-2 0,0 1-4 0,2-1 0 15,0 2 2-15,1-1-1 0,5-1-3 0,1 1-3 0,-1 0-2 16,-1 0 1-16,0 0 1 0,-2 0 0 0,0 2-2 0,-2 0 0 15,-4 0-2-15,-4-1 4 0,-2 3 8 0,-6-2-4 0,-5 3-8 0,-3-2-2 16,-6 3 0-16,-6-1 2 0,-4 0 2 0,-7 2-9 0,-7-2-11 0,-6 3-10 16,-4-3-6-16,-9 2-1 0,-5 1 2 0,-7-1 1 0,-1-1 1 15,-7 2 1-15,-5 0 0 0,-7 0 1 0,-2-1-1 0,-7 1 6 0,-6-2 5 16,-2 0 11-16,-4 2 11 0,-4-1 11 0,-5 0 10 0,-3 1 7 16,-1-3 5-16,-4 0 2 0,-1 3 7 0,-3-2 3 0,-1-1 2 0,0 2 0 15,-2-1 1-15,-3 1-1 0,3-2-1 0,-1 1-3 0,0 1-6 0,1-1-4 16,1 2-7-16,-1-1-5 0,2-1-7 0,2 2-3 0,-1-1-2 15,3 1-2-15,0 0-3 0,0 0 0 0,3 1 2 0,-2-1-1 16,0 3 1-16,0-1 1 0,-2 1 1 0,1 1 2 0,-3-1 3 0,-1 2 1 0,-1 1 3 16,-2 0 1-16,-4-2 1 0,-2 3-1 0,-1 0-2 0,-1 0 0 15,-4-1-3-15,-2 0 0 0,-1 2-3 0,-4-2-3 0,0 1-1 0,-2 1-1 16,0 1 1-16,-4-1-1 0,-1-1 0 0,3 3-1 0,-4-4-1 0,0 5 1 16,2-2-1-16,-2 1 0 0,1 2-1 0,-1 1 2 0,0 1-1 0,0-1 0 15,2 3-1-15,-1 1 0 0,2 2 3 0,-4 0-1 0,4 1 0 0,0 2 1 16,-2 2-2-16,0 0 1 0,1 1 2 0,0 4 1 0,-2 0-1 15,2 1 2-15,-3 4 1 0,0-1 1 0,1 3 2 0,0 0-2 0,-2 3-2 16,1 0-4-16,-1 3-2 0,-2-1-1 0,3 3-2 0,-4 0-4 0,2 0-1 16,-2-1-6-16,-1 3-1 0,0-3-4 0,-1 1-3 0,1 0 1 0,-2 2 0 15,-1-3 1-15,-1 2 1 0,2-2 2 0,-2 2 2 0,0-1 2 0,-2 0 3 16,2 0 2-16,-1-1 4 0,-1 1 3 0,0 0 2 0,0-2 2 0,-1 2 1 16,-1-3 2-16,3 1 0 0,-2-2-2 0,-2 1 1 0,0-4-3 15,2 3 1-15,-3-5-2 0,-1 3-2 0,3-4 0 0,-4 0-1 0,1-3 0 16,-4 1 0-16,3-4-1 0,0 0 1 0,-2-1 0 0,-2-1-1 0,-1-2 1 15,-1 0 0-15,0-3 1 0,-3 0 0 0,-2 2 1 0,0-4 0 0,-3 1 0 16,-3 0 0-16,-2-3-1 0,-3 1-1 0,-3-1-2 0,-4-1-2 16,-1 0-2-16,-4 1-3 0,-3-2-1 0,-4 0 2 0,-3-1 2 0,-3 0 3 15,-6 2 0-15,-5-4 2 0,-3 0 0 0,-7-1-1 0,-5-1-4 0,-1 0-4 16,-11 1-4-16,-5-2-4 0,-4-3 1 0,-5 1 5 0,-1-2 2 16,-5-1-1-16,-4-1-4 0,-6 0-3 0,-6-1-6 0,-2-1-5 15,-3-1-1-15,-1-1 1 0,-7-1 5 0,-3-1 6 0,-3-2 7 0,-3 1 5 16,1 0-1-16,0-2-6 0,-2 0-3 0,-7 0 1 0,-3-1 2 0,1 0 7 15,-6-1 2-15,0 1 5 0,2 0-3 0,-8-2-5 0,-6 0 1 16,1 1 4-16,-2 0 3 0,-4-2 1 0,3 1 0 0,-4-1 1 0,1 2 2 16,1-1-1-16,-1 1 0 0,1 0 0 0,-1 0-2 0,0-2-1 15,2 0-1-15,1 1-1 0,3 1 0 0,1-1 0 0,0 0-1 0,4 0 0 16,0 0 2-16,2 0 2 0,8-1-3 0,3 2-8 0,5-1-1 0,3-1 1 16,7 3 3-16,2-2 3 0,1 0 7 0,1-1 3 0,5 1-2 15,6-2-10-15,4 1-8 0,5 0-9 0,5 2-6 0,4-1-5 16,1-2 0-16,7 3 2 0,6-4-5 0,2 4-10 0,6-3-8 0,2 1-9 15,3-1-11-15,5 2-13 0,2-3-12 0,4 2-14 0,2-2-15 16,4 1-18-16,4-1-24 0,2 1-27 0,4 0-44 0,5-1-51 0,1-1-71 16,5 1-84-16,4 0-48 0,4-1-32 0,0 1-10 0</inkml:trace>
  <inkml:trace contextRef="#ctx0" brushRef="#br0" timeOffset="597589.3643">27018 6271 208 0,'0'-1'291'0,"0"-3"-41"0,0 1-34 0,0 1-17 0,0 2-10 0,0-2-14 0,0 2-13 16,0 0-19-16,0 0-22 0,0 0-20 0,0 0-20 0,0 0-15 15,0 0-13-15,0 0-11 0,0 0-11 0,0 0-7 0,0 0-9 16,0 0-6-16,0 0-6 0,0 0-1 0,0 2 0 0,0 0 1 16,0 1 0-16,0 1 2 0,0 1-1 0,0-2 3 0,0 4 2 0,0-1 1 15,-2 1 3-15,0 2 4 0,2 2 5 0,-3-1 2 0,2 0 6 16,-1 5 0-16,0-2 2 0,-1 3-1 0,-3 1-2 0,5 0-2 0,-3 4-2 16,1-1-1-16,-2 2-2 0,4 2 1 0,-2 2-1 0,-1 3 0 15,1 0-2-15,-1 2-1 0,2 0-1 0,1 5-1 0,-1 2-3 0,0 2 2 16,2 2 2-16,0 3 2 0,0 3 5 0,2 2 2 0,0 4 1 15,-1 0-1-15,2 3-1 0,3 1-3 0,-1 5-6 0,0 2 2 0,1 1 5 16,4 1 5-16,-2 4 3 0,0 1 5 0,1 3 3 0,4 3 0 16,-1 4 0-16,2 5-2 0,1 2-2 0,2 3-4 0,-1 2-2 0,1 5 5 15,3 1 10-15,-2 2 1 0,3 1-4 0,-4 2-3 0,2-1-6 16,2 1-6-16,-4 2-6 0,4 2-7 0,-4 0-6 0,4 0 2 16,-3 2 7-16,0 3 7 0,3-2 6 0,-3 2-2 0,2 1-5 0,0 0-10 15,0 0-10-15,0 1-16 0,2 0-14 0,0-1-10 0,-1 0-9 0,-1-1-16 16,4 0-20-16,-4-1-40 0,4-1-49 0,0 1-78 0,-1-1-93 0,-2-5-95 15,3 1-94-15,-2-3-46 0,0-1-24 0,-3 0-2 0</inkml:trace>
  <inkml:trace contextRef="#ctx0" brushRef="#br0" timeOffset="599737.7134">21085 11621 334 0,'-6'-15'393'0,"3"4"-83"0,-2-1-119 0,2 1-65 0,-2 2-37 0,2 1-19 0,-2 0-11 0,4 1-4 0,-4 2-1 0,0 0-2 15,2 1-1-15,2 1-6 0,-3 0-9 0,3 1-9 0,-1 1-11 0,2 1-7 16,-1 0-5-16,1 1 1 0,-4 2 1 0,3-1 3 0,-1 5 1 15,1 2 4-15,-4 0 3 0,4 3 5 0,-3 1 5 0,1 6 7 0,2 0 7 16,-3 7 7-16,0-1 7 0,2 6 4 0,0 1-2 0,-1 4-3 16,1 3-7-16,1 4-7 0,-2 0-8 0,3 6-7 0,0-3-8 0,0 6-3 15,0 2 1-15,0 0 1 0,3 1-2 0,-2 4 2 0,1-1-1 16,0 2 1-16,1 0-1 0,0 2 1 0,0-1 1 0,2 1 2 0,-2 0 2 16,2-3 3-16,0 3 2 0,-1-4-2 0,0 0-6 0,0-2-5 15,1-3-5-15,0-2-4 0,0-2-2 0,-1-2-7 0,1 0-5 16,-2-6-8-16,2 0-9 0,-2-2-12 0,2-3-14 0,-2-2-20 15,2-2-24-15,-4-4-24 0,2-1-25 0,1-3-29 0,0-3-32 0,1-3-64 16,-1-1-79-16,0-5-59 0,2-4-47 0</inkml:trace>
  <inkml:trace contextRef="#ctx0" brushRef="#br0" timeOffset="600590.0684">21002 11618 46 0,'0'-13'386'0,"0"4"-67"0,3 0-93 0,2 2-96 16,-1 0-101-16,4 2-49 0,2 0-25 0,1 2-8 0,4-4-1 0,3 4 5 15,4-4 8-15,2 4 5 0,6-1 2 0,1 1 8 0,4-1 11 16,5-2 12-16,5 4 10 0,3-2 4 0,7 1 3 0,5-2 0 15,5 1 1-15,8-1-2 0,1 1 0 0,8-1-4 0,8-1-5 0,5 1 4 16,5-3 8-16,6 1 6 0,5 0 6 0,6 0-1 0,3 1-2 16,1 0-1-16,4 0-1 0,4 0 2 0,0 1 0 0,0 1 3 0,3-1 6 15,2 2 4-15,-1 0 6 0,1 1 0 0,0 2-6 0,-1-2-5 16,1 2-7-16,-2 2-7 0,-1-2-7 0,0 5 0 0,-3-5 5 0,0 3-1 16,-3 0-1-16,-1 0-7 0,-8 1-10 0,0 0-7 0,-6 0-7 15,0 1-14-15,-2-1-12 0,-5 1-9 0,-3-2-6 0,-6 0-1 16,1 1 5-16,-3 1-2 0,-3-1-3 0,-3 0-3 0,-1 0 1 0,-3-1 5 15,-4 0 6-15,-1-1 8 0,-3 3 10 0,-3-3 14 0,-3-1 19 0,-2 2 14 16,-2-1 12-16,-6-1 8 0,1 1 8 0,-6-1 5 0,-2 0 5 16,-5-1 1-16,-2 4 2 0,-5-3-1 0,-4 1-2 0,-5-1-5 15,-3 1-2-15,-3-1-5 0,-5 1-2 0,-2-1 0 0,-1-1 4 0,-7 2 7 16,1-2 5-16,-4 1 7 0,4 1 8 0,-7-2 5 0,2 0 8 16,-4 0 4-16,2 0 7 0,-1 0 4 0,-2 0 3 0,0 0 2 15,0 0-2-15,0 0-5 0,0 0-8 0,0 0-12 0,2 0-10 0,-2 0-13 16,0 0-10-16,1 0-11 0,-1 0-8 0,2 0-7 0,-1 0-8 15,-1 1-6-15,2 1-9 0,0-2-4 0,-2 1-3 0,2 1-3 16,2-2-1-16,-3 0 1 0,1 3-1 0,-1 2 0 0,3 0 3 0,0-1 1 16,0 3 3-16,1 1 3 0,-2 0 2 0,3 2 3 0,-2 1 3 0,3 3 2 15,-1-1-1-15,1 2 2 0,0 2-1 0,1-1 1 0,-1 4-2 16,1 1-1-16,-1 0 1 0,0 3-2 0,1 2 0 0,-2 0-2 16,3 0 0-16,-2 6-2 0,1-1 1 0,-2 1-1 0,2 2-2 0,-2 0-2 15,-1 1-2-15,0 2-1 0,-2 1-2 0,0-1 1 0,0 3 3 16,0 1 3-16,-1 0 4 0,-2 2 3 0,-2-1 2 0,-1 3 3 0,0-4 2 15,2 4 2-15,-4 0 2 0,0-2 4 0,-1 3 3 0,1-3 3 16,-4-1 2-16,1-2-2 0,-1 1 0 0,0-1-4 0,1-3-2 16,0-2-3-16,0 0 0 0,-2-4-1 0,1 0-1 0,0-5 0 0,-2-1 0 15,1-1 2-15,1-1-1 0,-3-3 3 0,-1 0 1 0,1-1 0 16,-2-3 1-16,-2 1 1 0,-1-3 0 0,-2 2 1 0,-2-3 1 0,0 1-1 16,-5-1 0-16,0 1-1 0,-3-2-2 0,-3 0-1 0,1 2-1 15,-2-4-3-15,-2 2-1 0,-2 0-3 0,1-2-2 0,-5 2-5 16,1 2-3-16,1-3-2 0,-5 2 2 0,-1-1 0 0,-2 1-1 15,-2 1 1-15,-2-1 1 0,-2 1 2 0,-3-1 3 0,-4 1 2 0,-3 0 4 16,-3 1 4-16,-6-1 4 0,-2 0 2 0,-3-1 3 0,-5 1 0 0,-5-1 2 16,-5 1 3-16,-8-1 5 0,0-1 4 0,-5 0 3 0,-9 0 1 15,-3 0 1-15,-4-3-4 0,-4 1-6 0,-3-3 2 0,-4-1 3 0,-7 0 4 16,-3-2 4-16,-5-1 0 0,-2-1-1 0,1-2-7 0,-1 0-9 16,-1-3-7-16,2-1-4 0,-3 0-8 0,5-2-10 0,0-2-11 15,2 0-15-15,2-2-22 0,6 1-24 0,3-4-30 0,8 0-37 0,5-1-34 16,3 1-38-16,9-2-50 0,5-2-60 0,9-1-74 0,10 0-82 15,5-2-48-15,6-2-31 0,4 1-8 0</inkml:trace>
  <inkml:trace contextRef="#ctx0" brushRef="#br0" timeOffset="601240.4442">23706 11028 4 0,'-2'-10'492'0,"2"-2"11"0,-1 4-70 0,-1-3-109 0,2 4-75 0,0-2-56 0,0 1-31 16,0 2-20-16,0-1-7 0,0 0-2 0,0 3-2 0,0-2-6 0,2 1-6 16,-2 1-5-16,1 3-10 0,-1-3-11 0,0 2-15 0,0 0-16 15,0 2-16-15,0 0-15 0,0 0-14 0,0 0-15 0,0 0-9 16,2 2-6-16,0-1-4 0,-2 4-1 0,1-2-1 0,-1 4 1 0,4 0-2 15,-3 3 2-15,2 2 2 0,-1 3 2 0,0 0 4 0,-1 6 5 16,3 1 9-16,-2 5 9 0,0 4 8 0,-1 3 3 0,3 4 3 0,-4 6 3 16,1 4-1-16,-1 6 1 0,2 4 2 0,-1 6-2 0,3 5-2 15,-3 2-2-15,2 6-6 0,1 7-6 0,1 5-1 0,4 2 4 0,-3 5-1 16,4 3-1-16,0 6-4 0,3 2-3 0,1 2-5 0,1 1-6 0,2-1-1 16,1 4 3-16,0-2 6 0,4 3 7 0,-2 0 11 0,3 2 9 15,1-4 0-15,1 1-8 0,-3-1-2 0,4-3-4 0,-1 1-4 0,-2 0-3 16,3-3-5-16,-4-4-1 0,3 1-13 0,-3-3-18 0,2 1-27 15,-3-2-35-15,2-2-47 0,1-1-51 0,1-4-111 0,-1-1-139 0,-2-7-80 16,2-2-53-16,0-5-25 0,1-5-10 0,-3-4-6 0</inkml:trace>
  <inkml:trace contextRef="#ctx0" brushRef="#br0" timeOffset="602222.5007">28995 11551 73 0,'-1'2'468'16,"-3"-2"-5"-16,3 2-3 0,-1-2-110 0,0 3-162 0,2-1-90 0,-3 1-52 0,2 3-26 0,-1-2-12 0,0 4 2 0,1 3 9 15,-3 1 11-15,2 2 9 0,-1 6 7 0,-1 1 6 0,3 3 3 16,-1 5 5-16,1 1-3 0,-3 4-5 0,3 4-7 0,-1 3-9 16,1 2-7-16,1 3-8 0,0 3-1 0,0-1-2 0,1 5 0 15,1 3 0-15,-1-1 0 0,1 2-2 0,0 2 0 0,-1 0-2 0,2 2-1 16,-1-1 1-16,0 1 0 0,-1-2 3 0,3 0 3 0,-3-1 4 16,2-3 1-16,-2-1-2 0,3-3-2 0,-3-1-4 0,-1-3-3 0,2-6-1 15,-1-2-7-15,-1-3-5 0,2-2-13 0,0-5-16 0,-2-2-20 16,1-3-22-16,-1-4-20 0,4-2-16 0,-3-3-37 0,2-5-46 0,2-1-85 15,-1-4-104-15,1-2-68 0,2-6-48 0,-2-3-21 0</inkml:trace>
  <inkml:trace contextRef="#ctx0" brushRef="#br0" timeOffset="602922.4252">29049 11356 345 0,'-7'-15'418'0,"2"0"-64"0,0 3-88 0,1-1-97 0,0 4-49 15,0-2-24-15,3 3-17 0,1 1-15 0,0 1-13 0,0-1-13 16,3 1-11-16,2 2-9 0,1 0-8 0,5 0-6 0,2-1-2 0,2 1-1 16,6 1-7-16,4 3-6 0,5-2-5 0,4 0-5 0,6 0 2 15,3 2 3-15,9-2 7 0,4 1 8 0,5 1 8 0,6 0 5 0,4 0-1 16,6 0-2-16,6 0 2 0,4-2 7 0,3 2 5 0,6-1 8 15,10-1 6-15,0-1 6 0,5 2 2 0,4-1-1 0,2-1-3 0,0 0-1 16,8 0 3-16,3 0 8 0,1 0 4 0,4 0 1 0,-3 3-4 0,1-5-10 16,-1 3-8-16,1-1-11 0,-11 1-9 0,-9 1-10 0,-6 0 2 0,-2-2 5 15,0 3 7-15,-5 0 7 0,-3 0 0 0,-2 0-6 0,0 0 0 16,-1 0 1-16,0 0 3 0,-5 3 2 0,-2-2 4 0,-4 0 5 16,-2 1 4-16,-2 1 4 0,-8-1-2 0,0 0-4 0,-6 1-5 15,-5 0-5-15,-4 0-6 0,-4 0-5 0,-4 1-6 0,-2 0-5 16,-6 0-5-16,-1 2-6 0,-5-1-3 0,-2 1-3 0,-4 1-2 0,-2-1-1 15,-9 1-1-15,-15 3 2 0,0 0 0 0,0 0 1 0,0 1 2 16,0 3 1-16,0-1 3 0,0 1 4 0,0 2 3 0,0-1 3 16,0 2 1-16,0 3 0 0,0 3 3 0,0-2 1 0,0 3 2 15,0 3 0-15,0 0 1 0,0 1 1 0,0 4 2 0,0 1-1 0,0 0-1 16,0 2-2-16,0 2-1 0,0 1-3 0,0 1-1 0,0 0 0 16,0 1-2-16,0 2-3 0,0 0-4 0,0 2-1 0,0-1 0 15,0 2 2-15,0 0 0 0,0 2 3 0,0-1 2 0,0 1 2 0,0 0 1 16,0 0 1-16,0 1 2 0,0 2 3 0,0-4 1 0,0 2 1 15,0 1 3-15,0-3 1 0,0 0 1 0,0 0-2 0,0-2-2 16,0-1-2-16,0 0 0 0,0-3-1 0,0-2 0 0,0-1 0 0,0-2 1 16,0 0 0-16,0-4 1 0,0-2 1 0,0-1 1 0,0-1 4 15,0-2 2-15,0-2 3 0,0-3 3 0,0 0 3 0,0-1 4 16,0-2 4-16,0 0 5 0,0-2 2 0,0-1 3 0,-10-4 3 16,-27 0 2-16,-2 0-1 0,-4-2 0 0,-5-2-3 0,-7 0-4 0,-5-1-5 15,-7-1-2-15,-3-1-1 0,-6 0-1 0,-6-2-3 0,-7 1-1 16,-2-2-6-16,-4-2-5 0,-9 1-3 0,-1-2-5 0,-4 0-2 0,-2-1 0 15,-2 1 4-15,-7-2 1 0,-5-1 6 0,-3 2-1 0,0-3-4 0,-2 2-1 16,-1-1-4-16,-3-1-3 0,1 0-3 0,0 0 0 0,-3-1 0 16,2 1 0-16,0 1-3 0,2 0-7 0,1-2-10 0,2 2-7 0,0 1-9 15,9-3-9-15,5 1-11 0,2 0-12 0,8 2-12 0,7-4-10 16,3 4-11-16,6-3-18 0,9 1-21 0,5-2-29 0,10 0-34 0,7 0-41 16,8 0-44-16,8-1-77 0,7-4-93 0,10 0-47 0,8-1-22 15,7-2-9-15</inkml:trace>
  <inkml:trace contextRef="#ctx0" brushRef="#br0" timeOffset="603507.8712">31091 11168 436 0,'2'-10'504'0,"-1"3"-53"0,-1-1-85 0,2 2-79 0,0-1-77 0,-2 0-33 0,1 3-15 0,2 0-7 0,-3-1-4 15,0 2-5-15,0-1-7 0,0 1-8 0,0 0-11 0,0 2-12 0,0-2-10 16,0 3-13-16,0 0-16 0,0 0-14 0,0 0-14 0,0 0-16 0,0 0-15 16,0 0-14-16,0 0-10 0,0 0-6 0,0 3-3 0,0-1 2 15,0 3 3-15,0 2 3 0,0-1 4 0,0 3 2 0,0 3 1 0,0 2 5 16,-3 7 6-16,2 0 6 0,1 3 4 0,-4 6 5 0,3 1 6 0,-1 5 2 16,0 5 0-16,-1 4-3 0,0 3-3 0,1 6-2 0,1 4-3 15,-1 4 1-15,2 2 0 0,2 5 0 0,-2 5-1 0,3 2 0 0,2 7 1 16,0 4 1-16,4 5-1 0,-1 0 1 0,0 7 0 0,6 5 1 0,-1-1 0 15,0 3-4-15,5 3-9 0,-1-1-4 0,3 1-1 0,0 0-11 0,1 2-15 16,1-2-20-16,0 2-24 0,2-3-34 0,-5 2-41 0,3-3-59 16,-2-1-68-16,1 1-96 0,-5-3-111 0,-1-3-57 0,-2-6-30 15,-3-4-15-15,-3 0-10 0</inkml:trace>
  <inkml:trace contextRef="#ctx0" brushRef="#br0" timeOffset="609654.6638">25546 15106 211 0,'1'-6'529'0,"-1"1"12"0,2 0-51 0,0 2-83 0,-2-1-80 0,1 0-76 16,-1 1-48-16,0 2-34 0,0-1-21 0,0-1-18 0,2 3-11 0,-2 0-8 15,0 0-12-15,0 0-14 0,0 0-13 0,0 0-17 0,0 0-13 16,1 0-13-16,3 0-9 0,-3 3-8 0,1-1-5 0,-1 1-3 0,3-1-2 15,-1 5-1-15,0-3 3 0,1 5 0 0,1-1 3 0,0 2 1 16,0 2 3-16,0-1 2 0,0 6 3 0,0-3 0 0,-1 2 0 0,0 3-2 16,0 0 1-16,-1 0-2 0,2 1 0 0,-4 3-1 0,1-3-1 15,0 2-2-15,-2-1-1 0,0-1 0 0,0 2-2 0,0-3-2 0,-2 1 1 16,0-1-1-16,2 0 1 0,-1-3-2 0,-2-1 1 0,-1 0-1 0,4-2 3 16,-1-2 1-16,1-1 4 0,-2-1 2 0,0-1 5 0,2-2 5 15,-1-2 5-15,-1 1 7 0,2-2 1 0,0-3 0 0,0 0 0 0,0 0 1 16,0-3-2-16,0-2-2 0,2-1-3 0,-1-2-6 0,-1 0-7 0,4-4-8 15,-3-2-11-15,4-2-10 0,-2-2-12 0,2-2-11 0,3-1-7 16,-2-1-4-16,2-4-3 0,0 3-3 0,3-2-2 0,0-2-1 16,1 1 1-16,0 1 1 0,1 0 4 0,1 0 2 0,-2 2 6 0,4 0 4 15,-3 2 5-15,1-1 4 0,0 5 4 0,-2-1 4 0,1 3 2 0,-3 2 2 16,2-2 1-16,-2 6-1 0,-2 0 0 0,1 1-1 0,-2 1-1 16,1 2 0-16,-2 0 0 0,1 3 0 0,0 0 1 0,0 1 3 0,-1 2 0 15,2 1 3-15,0 0 2 0,0 3 2 0,-2 1 4 0,2 0 4 0,1 3 4 16,-1 2 1-16,0-2 4 0,0 5 3 0,1 1 1 0,-1-1 2 15,1 3 0-15,-2 2 1 0,-1-1 0 0,3 3-2 0,-3 0 1 16,0 0 1-16,0 3-2 0,2-3-2 0,-3 3 1 0,0-1-1 0,0-1 0 16,1 4-2-16,-3-4-6 0,0 1-7 0,0 1-11 0,-1-4-14 0,0 3-19 15,-2-2-23-15,0 0-28 0,0-1-30 0,0-1-44 0,1-2-48 0,-1-2-86 16,2 2-104-16,-1-2-72 0,1-4-57 0,0 0-27 0,-1-1-9 16</inkml:trace>
  <inkml:trace contextRef="#ctx0" brushRef="#br0" timeOffset="610156.0613">26713 14618 105 0,'0'-9'510'0,"0"1"7"0,0-1-69 0,0 0-109 0,0 1-70 0,-2 1-52 0,0 1-26 0,2-1-13 0,-1 2-8 16,1 0-4-16,-2-1-7 0,0 3-8 0,2-1-13 0,-1 1-14 15,-1 1-20-15,2 1-18 0,-1-1-19 0,1 1-14 0,-5 1-11 0,4 1-12 16,-2 1-8-16,-2 1-9 0,0 2-6 0,-2 2-5 0,0 2-3 16,-1 2-4-16,-2 3 3 0,-4 1 4 0,3 4 5 0,-2 2 6 0,-2 5 3 15,0 2 7-15,0 3 3 0,0 2 3 0,0 5 3 0,2 0 0 0,-3 5 2 16,3-1 1-16,-1 4 0 0,5 0 1 0,-3 2-1 0,3 0-4 15,1 1-4-15,3 0-4 0,1 1-9 0,0-4-6 0,4 3-10 0,0-1-11 16,2-1-9-16,1-4-12 0,4-1-11 0,-1 0-13 0,3-3-13 16,1-3-12-16,3-2-19 0,1-2-20 0,0-2-25 0,5-2-25 0,-1-5-32 15,0-1-38-15,4-2-64 0,-1-1-77 0,1-6-66 0,0-1-59 0,0-2-32 16,1-2-17-16</inkml:trace>
  <inkml:trace contextRef="#ctx0" brushRef="#br0" timeOffset="611405.6022">26893 15034 412 0,'-2'-3'531'0,"0"0"11"0,2 0-65 0,-1 0-102 0,1 1-82 0,0 2-76 0,0-4-49 16,0 4-36-16,0 0-19 0,0 0-13 0,0 0-11 0,0 0-12 0,0 0-11 15,0 0-16-15,0 0-13 0,0 0-14 0,0 0-12 0,0 0-9 0,0 4 1 16,1-4 1-16,-1 5 4 0,0-3 2 0,0 2 5 0,0 2 4 16,0 2 5-16,2-1 6 0,-2 2 6 0,0 0 6 0,0 4 5 0,0-1 6 15,0 1 3-15,0 2 2 0,0 0-1 0,0 1-7 0,0 2-4 16,0-2-2-16,0 3-4 0,0 0-4 0,0 0-4 0,0 1-4 0,0 0-3 15,2-1-3-15,-2 0-3 0,1-2-2 0,1 0-3 0,0-1-1 16,1 1-2-16,-2-2-1 0,3 0 0 0,1-3 0 0,0 0 1 0,-2-2 2 16,2-1-1-16,2 1-1 0,-1-3-2 0,2 0-3 0,0-2-5 15,1-2-6-15,4 0-8 0,-4-2-6 0,4-2-7 0,1-2-6 0,2 0-8 16,1-3-6-16,2-2-7 0,-3 0-4 0,5-4-5 0,-4 2-2 16,4-3 0-16,-3-2 1 0,-1 0 3 0,1 0 6 0,-3 0 6 0,0 0 6 15,-2 0 11-15,0 0 11 0,-4 1 14 0,3 2 14 0,-3-1 8 0,-3 4 9 16,0 0 7-16,-1 1 4 0,-1 2 3 0,-1 0 2 0,0 3 0 15,0-2 1-15,-2 1-3 0,1 3-2 0,-1-1-6 0,-1 2-12 16,0 0-8-16,0 0-6 0,0 0-8 0,0 3-1 0,-1 1-3 0,-1 1-2 0,1 1 0 16,-2 1 1-16,0 3 0 0,0 0 2 0,-1 2 0 0,3-2 3 15,-3 5 4-15,1-4 3 0,2 3 3 0,-1 1 0 0,0-4-2 0,2 1 0 16,0 3-2-16,0-5 1 0,2 0-2 0,0 1 0 0,-1-2 0 16,2-1-1-16,1 0-2 0,-3-1-2 0,4-3-2 0,-2 1-1 0,3-2-4 15,2-1-5-15,-1-2-2 0,-1 0-2 0,3-2-2 0,-1-1-3 16,4-4-1-16,-2 2-1 0,0-2-1 0,0-3-1 0,0 1-1 0,0-2 1 15,0-1 0-15,-2 3 2 0,-1-4 3 0,0-1 3 0,-1 2 5 16,-1-1 5-16,0 1 7 0,-3 1 5 0,2-2 6 0,-4 2 3 0,0 1 6 16,0-1 5-16,0 1 2 0,-4 2 3 0,2-1 1 0,-1 1 1 0,-1 1-1 15,3 2 1-15,-6 0-3 0,4 0-4 0,0 1-5 0,0 1-7 0,-1 0-5 16,2-1-7-16,-2 3-4 0,1 0-4 0,2 1-1 0,-1 1-1 16,0 0 0-16,2 3 0 0,-1-1-2 0,-1 1 2 0,2 1-2 0,0 0 2 15,2 2 1-15,-1 1-1 0,1-1 3 0,1 0 0 0,0 2-1 16,3 0-3-16,2-1-4 0,0-2-5 0,2 4-2 0,1-3-3 15,0 0-4-15,3 1-2 0,-1-4-5 0,1 0-2 0,4 1-4 0,-1-3-3 16,-1 0-4-16,3 0-1 0,-2-2 1 0,4-2-1 0,-3 0 1 0,2 0 4 16,2-3 4-16,-4 1 4 0,3 0 5 0,0-4 5 0,-1 1 5 15,-1-3 6-15,2 0 6 0,-3-1 4 0,0-1 5 0,1 0 4 0,-3-1 4 16,1-1 6-16,-1-1 3 0,-2 0 4 0,1 0 6 0,-1 0 6 0,-5 0 7 16,4 2 8-16,-4-2 8 0,-2 1 5 0,-1 0 6 0,-1 2 4 15,-1 0 5-15,-1 2 4 0,-3 0 1 0,0-1-2 0,0 2-1 0,-3 3 0 16,2-3-7-16,-5 4-7 0,1-2-9 0,-1 3-11 0,1-1-9 15,-3 4-10-15,-1-2-6 0,2 3-7 0,-1 4-5 0,-1-1-6 0,1 3-1 16,-2 2-1-16,1 2 0 0,0 1 0 0,-1 4 1 0,0 0 2 0,-1 5 2 16,3 2 3-16,0 2 1 0,2 2 4 0,-2 3 0 0,0 3 2 0,4 2-2 15,0 4 0-15,1-1 0 0,1 4-2 0,2-1-1 0,0 5-3 0,4-1 1 16,-3 1 1-16,4 3 2 0,0-2 2 0,1 3 4 0,4 3 1 16,-2-3 3-16,0 4 3 0,1-2 4 0,4 1 3 0,-4 3 1 0,4-4 2 15,-4 2 2-15,4 0 3 0,-2-2-3 0,-1-2-2 0,-1 1-6 16,0-4-2-16,-1-1-6 0,-1-2-4 0,-2-5-4 0,-2-1-5 0,-2-3-2 15,1-3-3-15,-4-4 0 0,1-3-2 0,-2-3 0 0,-2-3-2 16,-3-1-4-16,-3-5-7 0,0-3-4 0,-1-2-7 0,-3-2-6 0,-1-5-6 16,-3-3-7-16,-1-2-5 0,2-2-11 0,-2-4-15 0,-1-2-18 15,2-3-20-15,-1-4-25 0,2-1-30 0,1-4-41 0,1 0-44 0,3-5-81 16,2 1-98-16,0-5-66 0,5 2-47 0,3-5-23 0,-1-1-13 0</inkml:trace>
  <inkml:trace contextRef="#ctx0" brushRef="#br0" timeOffset="611854.7139">28597 14953 61 0,'5'-12'585'0,"-2"1"7"0,0 1 9 0,1-1 9 0,-1 3 7 0,-1 0-127 0,0 2-196 0,-1 0-103 0,3 2-61 0,-3-1-32 0,1 1-20 0,-1 1-12 0,3 0-6 0,-3 2-6 0,1-2-5 0,-1 3-10 16,3 0-10-16,0 3-14 0,-1-2-9 0,0 4-8 0,2-2-8 0,0 4-3 16,1 0 1-16,0 1 1 0,2 2 2 0,0 1 4 0,-1 2 4 15,0 1 5-15,1 1 5 0,-1 0 2 0,-2-1-1 0,-1 3 0 0,1 2 0 16,1-3 0-16,-3 2 0 0,1-1 0 0,-3 0 0 0,-1 1 1 16,2-1 0-16,-2 1 0 0,0-4 0 0,-2 1 1 0,2-2 0 0,-1-1 1 15,1 0 2-15,-2-3 4 0,0 0 4 0,2-4 7 0,-1 2 9 16,1-3 12-16,-2 0 13 0,1-1 7 0,1-1 3 0,0-2 2 0,-2-2-2 15,-1-1 0-15,2-4-2 0,1 2-2 0,0-2-5 0,0-3-6 0,0-1-8 16,4-2-10-16,-1 1-13 0,0-3-16 0,2 0-18 0,2-2-11 16,1 1-6-16,1-1-4 0,0 0-3 0,1 0-3 0,1 3-2 0,0-1-1 15,0 0-1-15,3 4 0 0,-2-2-1 0,2 3 1 0,-2 1 0 0,1 0 1 16,-2 1 1-16,0 2 1 0,3 2 1 0,-3-1 2 0,3 3-1 16,-1 2 3-16,-1 0 1 0,1 0 2 0,0 5 3 0,0-3 0 0,-4 4 4 15,3 1-2-15,1 1-5 0,-3 1-5 0,0 0-5 0,1 4-5 0,-3 1-10 16,1-1-11-16,-1 4-11 0,0-2-16 0,-3 2-18 0,-1 3-21 15,1-3-25-15,0 4-26 0,-1-4-28 0,-2 3-32 0,0 0-34 0,1-2-54 16,-2-1-68-16,1 1-63 0,0-4-59 0,-2 0-32 0,1-2-15 0</inkml:trace>
  <inkml:trace contextRef="#ctx0" brushRef="#br0" timeOffset="612190.0558">29665 14383 23 0,'-6'-7'626'0,"3"1"-6"0,-2 1-5 0,2-1-2 0,1 2-3 0,0 1-107 0,0 1-161 16,2-1-123-16,0 3-102 0,0 0-51 0,2 3-23 0,3 0-11 0,0 3-4 15,2 3 2-15,4 3 7 0,-1 3 4 0,3 2 4 0,5 4 0 0,-1 3-1 16,4 2 3-16,1 6 5 0,-3 1-1 0,4 2-2 0,-1 3-5 15,0 3-6-15,-1 5-4 0,1 0-3 0,-1 2-2 0,-4 1-2 0,1 2-1 16,-6 2-2-16,2 0 1 0,-2 2 2 0,-4 2-3 0,-1-2-2 0,-4 3-5 16,-3-3-4-16,-1 2-6 0,-4 0-8 0,-6-1-7 0,0-1-7 0,-6-1-7 15,-7 2-12-15,0-3-12 0,-6 0-13 0,-3 0-14 0,-6-2-17 0,-4-3-18 16,-3 3-20-16,-2-4-22 0,0-2-21 0,-3 1-29 0,-3-5-34 0,1-2-43 16,1-1-48-16,1-3-77 0,0-4-93 0,2-2-51 0,2-2-28 15,-1-2-7-15,4-4 1 0</inkml:trace>
  <inkml:trace contextRef="#ctx0" brushRef="#br0" timeOffset="618455.5563">14720 5141 316 0,'0'-3'515'0,"-2"1"-12"0,2 0-10 0,-1-1-115 0,1 1-168 0,0 2-108 0,0 0-75 0,0 0-41 0,0 0-21 0,0 0-7 16,-2 2 3-16,2 1 8 0,-1 1 11 0,-1 1 11 0,2 2 13 15,-2 1 7-15,2 2 7 0,-1 3 5 0,-2 2 6 0,3 2 2 16,-1 5 4-16,1-1 2 0,0 4 1 0,0 4-2 0,1 1-3 0,-1 1-3 15,4 5 0-15,-2 2-1 0,1 2 0 0,0 3 1 0,1 0 1 16,1 3-1-16,-1 3 1 0,1 0 0 0,3 1 2 0,-2 1-2 0,1 1-2 16,-1 0-3-16,3-1-2 0,-2 2-4 0,-1-2-2 0,4-1-4 15,-1-1-5-15,-1-1-4 0,0 0-2 0,0-3-3 0,1-3-2 0,-1 0 1 16,-2-3 2-16,4-2 1 0,-4-2 0 0,0-4-1 0,3-1-3 16,-3-3-10-16,1-3-9 0,-2-1-13 0,0-5-13 0,2-2-11 15,-3-1-11-15,2-3-14 0,-3-3-16 0,2-3-28 0,-2-2-34 0,1-1-50 16,-1-6-55-16,0-1-68 0,0-4-75 0,-1-2-40 0,2-3-25 15</inkml:trace>
  <inkml:trace contextRef="#ctx0" brushRef="#br0" timeOffset="619220.5828">14900 5035 83 0,'-3'-22'509'0,"1"0"-1"0,-1 2-4 15,-1 0-100-15,2 1-148 0,-1 3-97 0,3 0-75 0,0 1-40 16,0 2-23-16,0 1-12 0,2 0-4 0,-1 2-6 0,4-2-4 0,-1 4-1 16,3-1-5-16,1 1 1 0,4-1 1 0,-1 4 0 0,4-2 0 0,7 2 3 15,2 0 3-15,2 1 2 0,6-1-1 0,4 3 0 0,7-1 1 16,5 0-1-16,7 3 5 0,3-2-1 0,7 2 1 0,5 2 0 16,7-2-2-16,2 3 1 0,7-1 2 0,4 1 0 0,6-1-1 0,7 1-2 15,1 2-4-15,5-1-3 0,2-1-5 0,4-1-6 0,2 1-6 0,3 1-6 16,5-1-3-16,3-1-4 0,5-1-1 0,-2 1-5 0,1 0-6 15,2-2-10-15,-1 0-9 0,1-2-11 0,-1 0-7 0,0 1-3 16,1-1 1-16,-5-1 6 0,1-1 8 0,-3 1 5 0,0-2 3 0,-7 1 6 16,-4 1 6-16,0-2 8 0,-4 3 9 0,-6 0 12 0,-4-1 14 0,-1 0 17 15,-2 0 17-15,-3 2 15 0,-5 1 15 0,-5-3 9 0,-1 3 8 16,-3 0 6-16,-4 0 9 0,-2 0 4 0,-3 0 1 0,-6 0 0 16,1 0-1-16,-4 0-2 0,-3 3-3 0,-2-3-2 0,-3 1-5 0,-3-1-7 15,1 1-10-15,-6 1-5 0,0 1-3 0,-2-1-3 0,-3-1-4 16,-1 1-1-16,-2 0-1 0,-4 1-1 0,-3-3 0 0,1 4 0 15,-3-3-3-15,-1 1 0 0,-1 0-4 0,-2 1-2 0,-2-1-3 0,-2 0-3 16,-1 1-3-16,-1 0-4 0,0 0-2 0,-3 1-2 0,-3-1-3 16,0 2-2-16,-2-2-1 0,0 1 0 0,-1 1-1 0,-2 1 1 15,1-2 0-15,-2 2 0 0,0-1 1 0,-1 2-3 0,1 0-1 0,-3 0 1 16,1 1 3-16,-1 0 5 0,0 1 5 0,0 2 3 0,-1 0 0 0,2 1 1 16,-1 2-2-16,0 1 0 0,0 1 0 0,1 1 0 0,-1 3 0 15,1-1 1-15,0 4 1 0,1 0-2 0,0 2-2 0,-1 2-6 16,-1-1-6-16,3 5-4 0,1 0-1 0,-2 3 1 0,1 0 4 0,-3 2 2 15,3 3 2-15,-3 2 1 0,3 0 2 0,-3 1 1 0,-1 4 1 0,0-1 0 16,2 4 2-16,-3 2 0 0,1-1 2 0,-2 2 0 0,0 1 2 16,0 2-3-16,-1-1-5 0,0 1-4 0,-2-1-5 0,0 0-4 15,0 0-4-15,0-1-3 0,-2 1-4 0,0-3 0 0,-1-1 2 0,0 1 0 16,0-4 2-16,-1 1 2 0,0-3 2 0,1-1 0 0,-2-1 1 16,2-4 1-16,-2 0 3 0,2-3 1 0,-2-1 1 0,-2-5 1 0,2 1 2 15,-2-4 0-15,1-2-2 0,-2-2 0 0,-3-2-1 0,1-2 1 16,-3-5 0-16,0 0 1 0,-6-2 1 0,0-3 3 0,-5-3 1 0,-3-3 0 15,-3 1 2-15,-6-4 1 0,-4-2-1 0,-6-2-1 0,-6-2-4 16,-3-1-3-16,-10-4-4 0,-6-2-8 0,-8-2-6 0,-3-1-1 0,-9 0 1 16,-7-3 0-16,-6-2-1 0,-9-1-2 0,-3 2-4 0,-6-3-2 15,-4 2-2-15,-5-1 2 0,-5-1 4 0,-7 1 5 0,-2 1 6 0,-2 0 4 16,-4-2 5-16,-3 4-4 0,-6-1-8 0,-1 2 0 0,-3 0 1 0,-4 0-1 16,-4 3 0-16,-2-1-8 0,3 1-9 0,-1 0-18 0,2 2-21 15,0 1-13-15,6 2-10 0,8 1-12 0,1 0-15 0,4 2-18 0,9-1-22 16,6 3-47-16,10-3-60 0,7 4-92 0,7-3-110 0,9 2-59 15,10-2-31-15,4 1-6 0</inkml:trace>
  <inkml:trace contextRef="#ctx0" brushRef="#br0" timeOffset="620025.6591">15760 4903 342 0,'-5'-7'471'0,"2"-3"-2"0,2 3-90 0,-1-2-134 0,0 2-74 0,2-1-41 0,-1 1-24 0,1 0-14 0,0-1 0 16,0 0 5-16,0 2 6 0,0-2 6 0,0 3 6 0,0 0 3 15,0-1 3-15,1 1 1 0,-1 0 1 0,0 2-4 0,0-1-4 16,2 1-5-16,-2-1-4 0,0 3-5 0,0-3-5 0,0 4-6 0,0-3-6 16,0 3-3-16,0 0-2 0,0 0-4 0,0 0-2 0,0 0-2 15,0 0-1-15,0 0-2 0,0 0-3 0,0 0-2 0,0 0-2 0,0 0-4 16,0 0-2-16,0 0-3 0,0 0-4 0,0 0-3 0,0 0-3 15,0 0-4-15,0 0-4 0,0 0-5 0,0 0-5 0,0 0-6 0,0 0-7 16,0 0-7-16,0 0-6 0,0 0-7 0,2 0-5 0,-1 3-6 16,-1-3-3-16,2 4-4 0,-1 1-1 0,-1 0 0 0,2 0-1 15,1 2 2-15,-1 4 3 0,1 1 1 0,0 4 3 0,3 3 4 0,-3-1 4 16,2 7 4-16,-1 0 3 0,0 4 5 0,1 2 3 0,1 4 0 16,-1 3-2-16,0 1-2 0,0 4 2 0,-2 2 4 0,2 2 1 0,-2 2 3 15,0 3 2-15,4 0 1 0,-3 4 3 0,1 0 0 0,-1-1 2 16,3 3 1-16,-1 0 1 0,-1 0 2 0,1-1 0 0,0-1 3 15,-1-2-3-15,3 0-3 0,-2-4-3 0,1-2-4 0,-1-1-1 0,1-4-2 16,-2-3-3-16,0-3-1 0,0-2-9 0,1-2-12 0,-1-3-13 16,-1-4-14-16,1-2-17 0,-3-2-20 0,1-3-21 0,0-2-23 0,-1-3-32 15,0-2-39-15,-1-4-93 0,-1-2-120 0,0-3-104 0,0-3-95 16,-1-3-44-16,-1-3-15 0,0-4-2 0,-1-2 4 0</inkml:trace>
  <inkml:trace contextRef="#ctx0" brushRef="#br0" timeOffset="620554.9077">15613 4225 394 0,'0'-9'517'0,"0"0"-30"0,0 2-44 0,0-1-100 0,0 4-129 0,0-2-67 15,0 4-34-15,0-3-17 0,0 1-8 0,0 3-3 0,0-2-4 16,0 3-2-16,0 0-4 0,0 0-5 0,0 0-8 0,0 0-12 0,0 0-14 0,0 0-13 16,0 0-14-16,0 3-10 0,0 2-5 0,0 0-5 0,0 0-5 15,0 2-2-15,0 4-1 0,0 1 1 0,0 4 4 0,0 3 8 0,0 1 8 16,0 6 9-16,-1 3 10 0,1 2 9 0,0 8 6 0,0 1 1 16,0 7-2-16,0 4 0 0,0 4-2 0,0 5 1 0,1 4 0 0,-1 4-4 15,2 2-3-15,2 5-1 0,-1 0 3 0,1 4 2 0,1 2 0 16,-1 1 1-16,1 2-1 0,2 1 0 0,0 3-1 0,1-3-1 0,2 2-1 15,2-1-1-15,-1 0-2 0,1 0-4 0,3-2-1 0,-2-1-5 16,4-4-2-16,-1-3-4 0,2-1-1 0,-3-2-2 0,3-3 0 16,-1-3 0-16,-3-2 1 0,4-3 4 0,-4-2 1 0,2-2 3 0,-4-4 3 15,2-1 1-15,-4-5 0 0,1 1-9 0,-2-6-15 0,-2 0-18 16,-1-6-23-16,-3-1-29 0,1-5-31 0,-1-2-47 0,0-4-54 0,0-1-108 16,-3-7-137-16,-3-2-77 0,2-3-51 0,-4-5-23 0,0-3-10 15</inkml:trace>
  <inkml:trace contextRef="#ctx0" brushRef="#br0" timeOffset="621320.6732">16527 6870 293 0,'-14'-4'420'0,"2"-1"-83"0,-2 2-122 0,3-2-70 0,0 1-42 0,0-2-21 0,3 1-9 0,-1-1 1 15,-1 0 7-15,4 0 8 0,-1 1 9 0,3-2 7 0,-1 2 5 0,2-2 1 16,2 2-1-16,-3 0-4 0,4-2-6 0,0 2-7 0,0-1-10 16,4 1-10-16,-1-1-9 0,3 0-9 0,0 0-9 0,2 1-7 0,3 0-9 15,2 0-8-15,1-1-8 0,7 2-5 0,1-3-3 0,4 3-2 16,3-1-1-16,6 1 3 0,4 0 2 0,4 1 2 0,8-2 2 16,4 2 2-16,6 0-2 0,4 0-3 0,5 2-4 0,7-1 0 0,5 2 4 15,4 0 2-15,7 0-1 0,8 2 0 0,4-1 0 0,4 2-2 16,4 0-3-16,7 2-3 0,2-1-5 0,1 1 4 0,-1-1 6 0,1 2 6 15,-1-2 6-15,-2 3-2 0,0-2-4 0,-4 2-4 0,-5-1-3 16,-1-2-2-16,-4 2-3 0,-6 0 0 0,-1 0-2 0,-4-1 4 0,-3-1 3 16,-4 1 0-16,-4-1-3 0,-8 1 0 0,0-2 0 0,-10 1 5 15,-3 1 4-15,-6-4 7 0,-7 2 8 0,-5 1 7 0,-4-4 9 16,-6 2 6-16,-5-2 9 0,-4 2 5 0,-4-2 3 0,-5 0-3 0,-3-2-4 16,-1 2-17-16,-4-2-19 0,-1-1-30 0,-3 1-35 0,-2-1-44 15,-3-2-50-15,-1 1-80 0,-4-3-94 0,-2 2-101 0,-3-1-110 0,-5 1-60 16,0-1-34-16,-1 0-16 0</inkml:trace>
  <inkml:trace contextRef="#ctx0" brushRef="#br0" timeOffset="622921.499">16206 8197 23 0,'0'-6'299'0,"0"0"-57"0,0 0-64 0,1 0-37 0,1 3-24 0,-2-4-16 0,3 1-11 0,-1-2-3 15,0 2-1-15,-1-1 0 0,2 1-2 0,-1 0 3 0,2 0 4 16,-1 1 2-16,1-1 2 0,-1 1 0 0,0 0 2 0,0-2-1 16,-1 5-3-16,0-3-1 0,-1 3-1 0,2-1-2 0,-1 0-3 0,0 2-3 15,-1 0-4-15,-1-1-5 0,3 2-6 0,-3 0-8 0,0 0-6 16,0 0-8-16,0 0-8 0,0 0-8 0,0 0-5 0,1 2-4 0,-1-1-1 16,2 3 1-16,-2 0-2 0,2 2 1 0,-1 1 0 0,-1 1 2 15,2 2 0-15,0 3 3 0,-2 1 2 0,1 3 2 0,-1 1 3 16,0 3 1-16,0-1 2 0,0 4-1 0,0 4-4 0,0-2-2 0,0 5-3 15,0-1-2-15,-1 1-3 0,1 2-2 0,-2-1-2 0,0 0-4 16,2 1-2-16,-1 1-3 0,-1-3-3 0,2 3-8 0,-2-3-10 0,2 1-8 16,-1-2-7-16,-2 1-10 0,3-2-9 0,-1-1-10 0,-1-3-12 15,0-1-12-15,2 0-15 0,-1-4-16 0,1-1-17 0,0-2-13 16,0-2-8-16,0-4-14 0,0-1-17 0,0-2-34 0,0-3-43 0,0-5-54 16,0 0-59-16,1-3-40 0,3-3-30 0</inkml:trace>
  <inkml:trace contextRef="#ctx0" brushRef="#br0" timeOffset="623538.0367">16383 7726 131 0,'1'-19'542'0,"3"1"-2"0,-3 3-40 0,2 1-60 0,-1 2-114 16,1 2-141-16,2 0-81 0,1 2-49 0,0-1-29 0,2 2-21 0,4 2-11 15,0-1-4-15,4 0 0 0,3 1 1 0,1 1 2 0,6-1 3 16,3 2 1-16,6 0 1 0,3 1 3 0,4 0 4 0,7-1 1 15,2 3 3-15,5-2-1 0,6 2-2 0,4 0-4 0,4 0-4 0,4 0 0 16,3 2 1-16,1-2 2 0,6 3 0 0,1-1 0 0,3-2-2 0,3 5 1 16,2-5-1-16,0 2-3 0,4-1-2 0,-1 1-3 0,7-1-4 15,-4-1 4-15,1 0 6 0,1 0-1 0,0 0-1 0,-1 0-2 16,1-1 0-16,0-1 2 0,-3-1 2 0,0 3 6 0,2-3 3 0,-6 1 9 16,-2-2 9-16,1 1 8 0,-6 1 10 0,-1-1 4 0,-5-1 0 0,-4 1 5 15,-4 2 4-15,-7-3 3 0,-1 3 3 0,-7 0 1 0,-1-2 0 16,-5 3-1-16,-6-3-4 0,-2 3-3 0,-4 0-4 0,-3 0-5 15,-6 3-6-15,-1-3-3 0,-1 0-3 0,-6 3-5 0,-1-1-7 16,0 2-5-16,-6-1-6 0,1 2-4 0,0-1-4 0,-4 0-2 0,-1 2-2 16,2 0-2-16,-3 3 0 0,-1-1-1 0,0 1 0 0,2 0-2 0,-4 1-1 15,1 3 0-15,-3 1-1 0,2-2 0 0,-1 5 1 0,-1-1 3 16,2 2 1-16,-4 3 3 0,1 0 3 0,0 2 2 0,-2 1 0 0,2 3 3 16,-1-1 2-16,0 5 2 0,0-1 3 0,0 4 0 0,-3-1 4 15,2 4 1-15,1-1 1 0,-3 3-2 0,1 2-2 0,0 1 0 0,-1 0-2 16,3 1-2-16,-2 2-2 0,0-1-2 0,-1 2-2 0,2-3-4 15,-1 3-3-15,0 0-3 0,-1-3-1 0,1 1-1 0,-1 0 1 0,1-1-1 16,-2-2 1-16,2 1 3 0,-1-3 1 0,1 2 2 0,-2-3 1 16,0 2 3-16,-2-5 1 0,-1 2 3 0,1-3 3 0,-2-1 3 15,-1-1 0-15,-2-1 2 0,-2-2 1 0,1-2-1 0,-5-3 0 0,1 0 0 16,-2-5-3-16,-4-1 0 0,1-1-3 0,-7-2-2 0,2-3-2 16,-5-2 0-16,1-2-2 0,-8-3 1 0,-1-2 1 0,-3 1 1 15,-2-4-1-15,-7-4 1 0,-3 1-1 0,-4-2 0 0,-5-3-2 0,-6-1 0 16,-4-1-2-16,-7-3-2 0,-7 0-4 0,-6-1 0 0,-3-2-2 0,-7 0 1 15,-8-1-1-15,-1 0 0 0,-6 1-4 0,-6 0-5 0,-7-1-6 16,-3 1-8-16,-3 1-9 0,-5-1-2 0,-1 3 3 0,-5 1 1 0,-1 0 1 16,-1 2-7-16,-1 1-6 0,0 2-12 0,0 0-10 0,4 1-11 15,5 2-7-15,5 1-6 0,7 1-7 0,6 2-8 0,9 0-9 16,5 0-29-16,6 2-38 0,7 1-60 0,5-2-72 0,6 2-75 16,7-2-77-16,10 3-37 0,5-4-16 0</inkml:trace>
  <inkml:trace contextRef="#ctx0" brushRef="#br0" timeOffset="624237.8246">17194 7300 39 0,'-3'-7'490'0,"0"1"8"0,1 0-45 0,-1 0-69 0,1 1-87 0,1-2-95 0,-1 1-47 15,0 2-24-15,2-1-10 0,-1 0 1 0,-1 0 2 0,2 1 4 16,-1-1 2-16,1 3 2 0,-2-3-3 0,2 1-3 0,0 2-5 0,-2-1-9 16,2 0-7-16,0 2-7 0,0-1-10 0,0 1-11 0,0 1-8 15,0 0-11-15,0 0-8 0,0 0-9 0,0 0-7 0,0 0-6 16,0 0-7-16,0 0-9 0,0 0-6 0,0 0-9 0,0 0-6 0,0 1-6 16,0 1-6-16,0 1-2 0,0 1-2 0,0 1-1 0,0 1 1 15,0 1 3-15,0 2 0 0,0 4 3 0,2-2 5 0,0 7 1 0,-2 0 5 16,1 4 5-16,2 4 3 0,-1 1 2 0,1 5 1 0,2 1-3 15,-2 5 2-15,2 0 2 0,-1 4 4 0,1 3 1 0,0 3 1 0,1 1 0 16,-1 4 2-16,0 3 0 0,3 2-1 0,-4 0 1 0,1 0-1 16,0 5 1-16,2 1 1 0,-2 0 0 0,0-1-2 0,2 0-5 0,-1 0-5 15,1 1-5-15,0-1-3 0,-1-3 0 0,-1 0 0 0,2-2 2 16,-1-1 1-16,2-3 2 0,-2 0 3 0,-1-1 3 0,0-4 1 16,1-2 4-16,0-1 2 0,-1-2 3 0,0-4 4 0,1 0 3 0,-1-4 2 15,0 0-2-15,1-4-3 0,-1-1-4 0,-2-3-10 0,2-3-9 16,-2-3-15-16,0 1-13 0,0-5-19 0,1-1-21 0,-2-2-28 15,1-3-31-15,-1-2-39 0,0-1-46 0,-1-4-102 0,2-1-127 0,-1-2-84 16,-2-2-58-16,2-4-28 0,-1 0-10 0,-1-3 0 0</inkml:trace>
  <inkml:trace contextRef="#ctx0" brushRef="#br0" timeOffset="625304.9769">18038 9251 447 0,'-5'0'511'0,"0"-1"-52"0,1 0-82 0,0 1-73 0,-2-2-69 0,3 1-41 0,0 1-23 0,1 0-10 16,-1 0-2-16,2-2-2 0,-1 2 0 0,0 0-5 0,1 0-8 16,1 0-12-16,0 0-10 0,0 0-14 0,0 0-15 0,0 0-13 0,0 0-13 15,0 0-12-15,0 0-13 0,0 0-9 0,0 0-10 0,0 0-10 16,0 0-6-16,0 0-6 0,1 0-4 0,-1 2-3 0,4-2-1 16,-3 1 0-16,2 1 2 0,1-1 0 0,3 0 3 0,1 1 4 0,3 1 3 15,3 0 2-15,2 2 3 0,6-3 1 0,2 3 2 0,4-2 2 16,7 1 0-16,3-1-2 0,2 2 0 0,7-1-3 0,4-1-5 0,0 2-2 15,5 0-5-15,1-1 0 0,5-1 0 0,0 2-3 0,1-1-1 0,0 1-3 16,4-3-1-16,0 3-1 0,0-2 1 0,-1 2-1 0,2-3 1 16,0 3 0-16,1-2 1 0,-2 1-1 0,-1-1 0 0,-2 1-4 15,1-1-2-15,-7-1-1 0,1 1-1 0,-3-1-1 0,-2 0 0 0,-5 1 0 16,0-1-1-16,-3-1 0 0,-3 1 0 0,-5-1 5 0,-2-1 1 16,-2 0 3-16,0 0 3 0,-6 0 2 0,-4 0 3 0,1 0 2 15,-4 0 2-15,-1 0 1 0,-4 0 2 0,-2-1 0 0,-1-1 1 0,-3 2-3 16,-1 0-4-16,-3-1-5 0,-1-1-5 0,0 2-10 0,-3-2-8 15,-2 2-11-15,0-1-10 0,-5-3-8 0,0 4-5 0,-2-3-4 16,-5 1-2-16,1-1-6 0,-5-1-4 0,0 1-3 0,-4 1-5 0,-4-1-3 16,2 1-4-16,-4 0-2 0,-2-1-1 0,1 2 1 0,-4 0 2 0,-1-2-2 15,-3 1-3-15,0 1-5 0,-2-1-3 0,-3 1-2 0,0-1-2 16,-2 0 0-16,-1 1 1 0,-2 0-1 0,-2-2 2 0,0 1 1 16,0-1 0-16,-5 0 0 0,0 0 1 0,-1 0 4 0,-1 2 5 0,-1-2 7 15,-2 0 6-15,1 0 8 0,-3-1 3 0,-1 1 10 0,-2 1 11 16,2-1 16-16,-1-1 19 0,-1 1 21 0,0-1 23 0,2 1 21 15,2 0 19-15,2 0 15 0,2-1 12 0,2 2 9 0,5-1 7 0,3 2 6 16,6-1 5-16,3 0 3 0,3 1-2 0,5 0-6 0,5 1-8 16,5 0-12-16,3 0-13 0,4 0-10 0,3 1-10 0,5 0-10 15,4 1-6-15,5 1-4 0,6 0-5 0,4 2-3 0,6-3-3 0,5 5-2 16,10-2-3-16,1 0-4 0,6 2-3 0,7 0-1 0,5 2 0 0,3-2 1 16,5 1 0-16,3-1 0 0,6 1 0 0,2 4-1 0,4-4-3 15,2 1 0-15,2 3-2 0,3-4-3 0,3 3-2 0,0-2-2 0,1 0-3 16,0 1-1-16,-1-1 0 0,0 1-2 0,-3-1-1 0,0-1-1 15,-2 0-1-15,0-1-1 0,-3-1 1 0,-4 2-1 0,0-3 1 0,-4 0 1 16,-3 2 1-16,-2-3 6 0,-3-1 4 0,-3 2 1 0,-6-3 0 16,-2 1 0-16,-3 1-1 0,-5-3-1 0,-5 2 1 0,-4-2-1 15,-5-1 1-15,-3 1 0 0,-5 1 0 0,-3-2 0 0,-2 0-3 0,-6 0-4 16,-2 0-6-16,-1 0-14 0,-4 0-17 0,-6 0-25 0,-1 0-26 16,0 0-43-16,-3-3-50 0,-3 2-87 0,-7-2-102 0,2 2-62 0,-5-1-39 15,-3 0-19-15</inkml:trace>
  <inkml:trace contextRef="#ctx0" brushRef="#br0" timeOffset="626404.8204">17850 10486 91 0,'-2'-10'512'0,"2"3"-1"0,-1 2 4 0,1-1-103 0,0 1-152 0,0 1-91 0,0 1-62 0,0 1-38 15,0 2-26-15,0 0-10 0,0 0-5 0,0 3 0 0,1 1 3 0,-1 1 1 16,3 4 5-16,-1 2 3 0,1 3-1 0,1 6 2 0,-1 1 0 16,1 3 1-16,-1 6 2 0,0-1-1 0,-1 5-1 0,1 2-3 0,-1 3-7 15,-1 2-6-15,1 0-7 0,-2 3-8 0,2 1-5 0,-2 1-1 16,0 1-1-16,0 1 2 0,0-3 0 0,0 3 2 0,0-1 2 15,0-3 3-15,0 3 1 0,1-3 2 0,-1-1 2 0,2 0 2 16,0-3 3-16,-1-1-2 0,1-2 1 0,2-2-8 0,-2-2-8 0,1-5-12 16,0 1-11-16,0-4-12 0,1-4-15 0,-3-1-14 0,2-4-18 15,1-1-17-15,0-4-21 0,1-2-34 0,-1-4-42 0,0-1-57 0,2-4-64 16,-1-4-66-16,0-1-66 0,2-4-39 0,-2-2-24 0</inkml:trace>
  <inkml:trace contextRef="#ctx0" brushRef="#br0" timeOffset="626987.5909">17963 10381 373 0,'-4'-12'500'0,"-1"3"-5"0,2-3-4 16,2 4-122-16,1-1-183 0,1 2-97 0,2-1-54 0,2 4-28 15,1-2-14-15,4 1-6 0,4 0 2 0,0 2 3 0,7-2 4 16,4 2 2-16,5 3 4 0,3-4 1 0,5 4 1 0,7 0 2 15,7 0 1-15,4 0-2 0,5 4-1 0,7-4 0 0,1 5 4 0,9-1 1 16,4-1 1-16,6 1-1 0,7 3-1 0,3-1-2 0,7-1-2 0,2 0-1 16,3 1-6-16,3 2 4 0,5-3 8 0,3 4 5 0,0-4 5 15,3 1-3-15,-3 0-8 0,3-1-7 0,-3-1-9 0,3-1-4 0,-7 2-5 16,-1-2 0-16,-2-1 1 0,-4 1 5 0,-7 1 5 0,-3-3-1 16,-2 1-2-16,-4-2-1 0,-6 0 1 0,-3 2 5 0,-4-2 3 0,-7 0 9 15,-3 0 8-15,-8 0 11 0,-3-2 12 0,-4 2 7 0,-10 0 7 16,-3-2 7-16,-6 2 7 0,-5-1 6 0,-5 1 7 0,-6 0 3 0,-3 0 4 15,-5 0-2-15,1 0-2 0,-6 0-4 0,0 0-7 0,-5 0-5 16,2 0-9-16,-5 1-5 0,-2 1-8 0,-4 2-6 0,1 2-6 16,-3 1-6-16,-3 2-8 0,-3 1-5 0,1 2-5 0,-2 3-3 15,-1 4 2-15,-3 3 1 0,0 1 1 0,1 4 0 0,-2 3-1 0,2 2-1 16,1 3-1-16,-2 2-4 0,5 2-1 0,-2 2-6 0,4 3-1 0,-1-1-1 16,-1 4 1-16,2 0 1 0,0 2 2 0,2 0 1 0,-1 3 2 15,1-1 2-15,1 3 3 0,0 1 0 0,-2-4 1 0,5 3 2 16,-4 0 1-16,-1 0 2 0,3-1 0 0,-1 1 0 0,0-1-2 0,-3-5-2 15,3 2-2-15,-4-3-5 0,0-2-3 0,0-1-2 0,0-3 1 16,-4-3 1-16,0-1 1 0,-1-3 2 0,-2-3 0 0,-2-1 2 16,-1-3 2-16,-4-6 2 0,-2 3 2 0,-2-3 2 0,-2-3 2 0,-4-3 3 15,-3-1 2-15,-5-2 0 0,-1-4 0 0,-8 1-2 0,-1-1-3 0,-4-4-3 16,-4-1-3-16,-3-3-1 0,-2 0-2 0,-6-1 2 0,-4-4 1 16,-4 1-1-16,-7-2 2 0,-2-2-3 0,-9-2-6 0,-6 0-7 0,-3-4-9 15,-3 0-11-15,-7-1-13 0,-4 0-6 0,-2-2-5 0,0-3-8 16,-1 5-15-16,-4-1-18 0,4-3-22 0,-1 1-24 0,1 2-28 0,1-2-22 15,6 2-20-15,4-3-19 0,3 3-18 0,6-2-19 0,6 1-22 16,8 0-58-16,7-3-77 0,3 5-41 0,9-3-24 0</inkml:trace>
  <inkml:trace contextRef="#ctx0" brushRef="#br0" timeOffset="627472.838">18807 10084 337 0,'-1'-4'509'0,"-2"0"0"0,3 3-87 0,-1 0-134 0,1-2-85 0,-2 3-63 16,2 0-37-16,0 0-29 0,0 0-15 0,0 0-8 0,0 0-8 16,0 0-8-16,0 1-4 0,0 1 1 0,0 2-1 0,0 1-2 15,0 1 1-15,-2 3-2 0,2 1 1 0,-1 4 3 0,-1 2 4 0,2 4 5 16,-1 3 5-16,1 2 7 0,-4 3 8 0,3 3 8 0,-1 5 3 15,0 3 0-15,-1 4-2 0,2 2 0 0,-3 3-2 0,3 2-5 0,-2 4-5 16,2 1-5-16,-1 2-7 0,0 1-6 0,2 2-4 0,-1-2-2 16,-1 2 0-16,2 1 0 0,-1-2-3 0,1 3-1 0,0-4-3 0,0 0-4 15,0 0-1-15,1-1-2 0,-1-1 0 0,2-2 2 0,-1 0 0 16,3-4 2-16,-3 0-2 0,2 0-3 0,-2-5-2 0,3-3-3 16,-3 1-3-16,2-7-2 0,-1 1-1 0,0-6 1 0,-1 1-6 15,3-6-8-15,-4 0-9 0,1-3-8 0,-1-2-14 0,2-4-17 0,-1-3-19 16,-1 1-22-16,0-3-24 0,0-2-26 0,0-3-65 0,0-2-82 15,0 0-103-15,0-5-111 0,0 0-59 0,0-4-30 0,2 0-12 0,0-2-3 16</inkml:trace>
  <inkml:trace contextRef="#ctx0" brushRef="#br0" timeOffset="628037.7061">19590 11410 168 0,'-13'-7'522'0,"1"-3"-1"0,-1 5 0 0,4-2-92 0,-4 2-138 0,7 0-99 0,-1 1-79 0,3 1-50 0,0 0-34 0,4 1-18 0,0-1-7 16,4 3-5-16,0-1 0 0,4 1-1 0,5 0 4 0,3 1-4 15,4-1-1-15,4 3-3 0,2-1-3 0,6 1-1 0,5 0-1 0,2 1-1 16,4 1-2-16,4 0 2 0,2 2 1 0,2-2 0 0,1 5 2 16,3-3 0-16,1 1 2 0,-1 1 0 0,1-2 1 0,1 2 1 0,-2-1 1 15,0 2 2-15,-1-3 3 0,-3 3 2 0,-1-3 3 0,-4 1 0 16,0-1-2-16,-5-1 0 0,-4 2-2 0,-3-2-2 0,-4-3-1 15,-6 3 3-15,-2-2 4 0,-5-1 1 0,-6 0 2 0,-3-2 2 0,-6 2-2 16,-4-3 1-16,-4 0 0 0,-5-3 1 0,-7 2 0 0,-4 0 2 16,-3-1-1-16,-5-1 2 0,-8 0 1 0,0-1-2 0,-2 1-4 0,-5-3-1 15,-3 1 1-15,-1 1 0 0,-3-1 2 0,1-1 0 0,-1 0 1 16,0 0 3-16,1 1 2 0,1 0 3 0,1-2 4 0,5 2 3 16,0 0 2-16,4-2 1 0,5 4 3 0,4 0-3 0,2 0-3 0,7 0-4 15,4 1-4-15,5-1-1 0,4 3-1 0,5 0-1 0,4 0-3 16,1 0-3-16,7 3-4 0,5-1-4 0,4 1-4 0,5 1-5 0,5 1-3 15,3-1 2-15,7 2 5 0,1 1 5 0,6-2 4 0,0 2 0 16,3 0 1-16,3 0-2 0,0 1-4 0,2-1-6 0,-1 1-4 0,-2-2-9 16,0 4-10-16,-6 0-13 0,-2-3-17 0,-4 3-18 0,-3-4-22 15,-6 1-25-15,-5 1-25 0,-6 0-47 0,-6 1-55 0,-6-2-78 16,-7 1-93-16,-4 0-53 0,-7-1-34 0,-8 2-14 0</inkml:trace>
  <inkml:trace contextRef="#ctx0" brushRef="#br0" timeOffset="630104.7169">18501 13489 157 0,'3'-9'510'0,"-1"-1"0"0,-1 2-75 0,2-1-116 0,1 2-74 0,-3-1-53 0,4 0-31 16,-2 1-20-16,1 2-9 0,0-2-8 0,1 1-10 0,-2 2-11 0,0 1-15 16,0 0-18-16,0-1-14 0,-1 3-16 0,1 0-12 0,1 1-10 15,0 0-5-15,2 1-7 0,-1 0-1 0,0 3-1 0,1-1 0 16,1 3 0-16,0 1 1 0,1 0 0 0,0 3 3 0,0 0 1 0,2 2 2 15,-2 2 4-15,0 1 1 0,-2 2 1 0,3 0 2 0,-2 3 0 0,-3 1 1 16,1 1 2-16,0 0 0 0,3 3 1 0,-5 0 0 0,2 0 2 16,-2 3 0-16,0 1-1 0,0-3 1 0,-1 2-2 0,0 0-1 15,-1-1-2-15,3 0 0 0,-4-1-2 0,2-3-3 0,0 1 0 16,-2-1-3-16,1-4-2 0,-1 1-1 0,0-5-1 0,0 2-1 0,0-3 0 16,0-3 2-16,0-1 1 0,0-1 3 0,0-2 4 0,0 0 5 15,0-2 2-15,0-1 9 0,-1-1 9 0,1-1 3 0,-2-2 2 0,0 0 0 16,1-2 2-16,-2 0-2 0,2-3 0 0,-3-2-2 0,1-1-3 15,1 0-4-15,-1-3-3 0,0-1-6 0,-2-1-4 0,4-3-9 0,-3-1-10 16,3-1-5-16,-2-1-4 0,3-2-5 0,0 1-2 0,0-3-3 16,0 0-7-16,4-1-3 0,0-1-6 0,-1 2-5 0,3-4-3 15,-1 2-3-15,3-1 0 0,1 0-1 0,-1 0 0 0,4 1-1 0,0 1 2 16,-1-2 1-16,5 3 2 0,-2-2 3 0,2 3 6 0,-2 1 5 0,5-2 4 16,-3 4 4-16,1 1 5 0,-1-1 1 0,1 4 1 0,2 1 1 15,-4 0 3-15,0 2-1 0,1 2 2 0,-2 0-1 0,-1 3 1 16,2-1 0-16,-1 4 0 0,-3-1 2 0,3 4 4 0,-1 1 1 0,-4 0 4 15,4 3 3-15,-2 4 5 0,0 0 4 0,-2 1 5 0,1 5 4 16,1 0 5-16,-3 4 5 0,-2 0 7 0,1 3 7 0,-3 3 5 0,2 0 1 16,-1 5 3-16,-2-3 1 0,2 4 0 0,-2 2 0 0,1-1 0 15,-3 1-2-15,1 1-1 0,-1-1-3 0,4 1-2 0,-2-1-4 0,0 2-6 16,0-2-5-16,1-1-3 0,-3 0-4 0,4-2-4 0,-2-1-2 16,5 0-3-16,-5-3-3 0,0 0-2 0,0-3-2 0,1 0-3 15,-1-3-5-15,0-1-6 0,0-2-9 0,0-4-8 0,-1 2-13 0,2-4-11 16,0-2-16-16,-3 1-16 0,1-3-24 0,1-1-27 0,-1-3-37 15,-2-1-38-15,1-1-51 0,1-3-55 0,1-3-97 0,-1-3-114 0,-1 0-66 16,2-1-44-16,-1-4-17 0,-2-3-6 0</inkml:trace>
  <inkml:trace contextRef="#ctx0" brushRef="#br0" timeOffset="630604.5139">19359 12903 83 0,'-5'-10'500'0,"0"-2"11"0,0 4-70 0,1-3-110 0,0 4-66 0,0-2-41 0,1 1-22 0,2 0-12 0,-1 3-8 16,0-2-4-16,2 0-9 0,0 1-11 0,0 2-12 0,0-1-15 0,0 0-16 15,2 3-16-15,0-3-14 0,-2 2-11 0,1 0-9 0,2 0-10 16,-1 0-10-16,1 1-8 0,0-1-7 0,-1-1-5 0,1 3-6 15,1-1-5-15,0 1-5 0,1-3-5 0,-4 4-5 0,4-2-4 16,-2 2-4-16,0 0-3 0,2 0-4 0,-1 0-1 0,1 2-2 0,-1 2 0 16,0-1-1-16,0 2 0 0,-1 0-1 0,0 3 3 0,0 1 4 15,1 1 3-15,-3 2 4 0,1 3 6 0,-2 2 4 0,-2 1 4 0,1 1 3 16,-3 2 3-16,0 1 3 0,-3 1 1 0,1 2 1 0,-3-1 1 16,0-1 0-16,-2 2 0 0,2-1-2 0,-1-1-2 0,1-2-2 0,-2 1 0 15,1 0-3-15,2-4 0 0,0 2-1 0,1-5-1 0,0 2-1 16,3-2-1-16,-3-1 1 0,2 0-1 0,1-4-1 0,1 0 1 15,1 0 1-15,1-2 1 0,-1 0 2 0,2-2 3 0,0 0 5 0,2-2 6 16,-1-1 5-16,2 2 6 0,2 0 7 0,1-2 5 0,2-1 5 16,0 0 4-16,5-1 2 0,-1 1 3 0,7-2 0 0,-1 2 1 0,5-2-3 15,1 0 0-15,4-2-4 0,2 2-4 0,1-2-5 0,0-1-7 16,2 1-4-16,-1 2-5 0,3-3-1 0,-2-1-2 0,0 3 1 16,-1-3 0-16,-2 3 3 0,0-2 4 0,-5 2 3 0,0-2 3 0,-3 3 3 15,-1-3 4-15,-3 1 4 0,-1 1 4 0,-6-3 2 0,-1 4-1 16,-1-1-6-16,-3 1-11 0,1-1-26 0,-6-1-36 0,1 2-48 0,-4-1-54 15,1-1-76-15,-6-1-80 0,-2 0-142 0,-4 2-172 0,-1-1-91 16,-7 2-49-16,-4 0-31 0,-3 2-21 0,-6-2-8 0</inkml:trace>
  <inkml:trace contextRef="#ctx0" brushRef="#br0" timeOffset="631721.0175">18632 12723 349 0,'-11'3'474'0,"-1"0"-72"0,-3 2-109 0,1 4-64 0,-2 1-44 0,-3 4-24 0,1-1-15 0,-3 5-4 0,-1 2-2 0,-4 2-4 0,3 3-6 0,-4 3-7 0,1 2-9 15,-1 3-12-15,-1 6-11 0,1-1-12 0,-1 2-13 0,-1 5-12 16,4 2-10-16,0 5-3 0,2-1-1 0,3 2-1 0,1 3 1 0,5 4-2 16,3-1 0-16,5 1-1 0,4 4-1 0,5-1 0 0,6 1 2 15,4-1-1-15,6 0 0 0,8-3-6 0,4 3-8 0,6-1-24 16,4-3-30-16,8-3-33 0,2-2-34 0,6-3-32 0,1-3-33 0,6-3-42 15,3-3-47-15,1-4-91 0,4-2-111 0,1-5-68 0,-3-3-46 0,5-4-17 16</inkml:trace>
  <inkml:trace contextRef="#ctx0" brushRef="#br0" timeOffset="632120.3582">20148 12568 181 0,'0'-2'491'0,"0"1"-62"16,0 1-94-16,0 0-75 0,2 0-66 0,-1 1-37 0,2 1-19 15,1 1-12-15,0 0-7 0,1 3-7 0,1 2-3 0,1 0-2 16,1 5-2-16,1-1-2 0,4 4 0 0,-2 3 0 0,3 5 2 0,0 2-1 16,3 4 0-16,0 5-7 0,0 2-10 0,0 5-9 0,1 4-11 15,-2 4-10-15,-1 4-13 0,-2 4-8 0,-1 5-4 0,-4-1-1 16,-3 6-4-16,-5 4-4 0,-1 6-3 0,-7 1-12 0,-8 7-16 0,-2 3-20 15,-8 3-22-15,-4 1-30 0,-9 0-33 0,-5 0-27 0,-2-2-27 0,-7-2-52 16,-6 1-66-16,-1-2-92 0,-5-4-103 0,-3-1-60 0,-2-4-38 16,0-1-12-16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2:48:15.755"/>
    </inkml:context>
    <inkml:brush xml:id="br0">
      <inkml:brushProperty name="width" value="0.05292" units="cm"/>
      <inkml:brushProperty name="height" value="0.05292" units="cm"/>
      <inkml:brushProperty name="color" value="#FF0000"/>
    </inkml:brush>
  </inkml:definitions>
  <inkml:trace contextRef="#ctx0" brushRef="#br0">8232 1778 183 0,'-7'0'215'0,"-1"-1"-105"0,-3 1-72 0,2 0-58 0,-4 1-35 0,-1-1-24 0,-1 4-18 0,-2-1-12 16,0 0-12-16</inkml:trace>
  <inkml:trace contextRef="#ctx0" brushRef="#br0" timeOffset="2752.8175">14523 1438 284 0,'-2'-7'522'0,"2"1"10"0,-3 0-58 0,1 0-94 0,-1 0-78 0,2 1-73 15,-1 1-41-15,0-1-28 0,-1 2-18 0,1 1-13 0,1-1-8 16,-1-1-6-16,-1 3-10 0,0-1-13 0,2 0-13 0,-1 2-14 0,1 0-12 16,-3 0-13-16,1 2-10 0,1 1-10 0,-4 1-8 0,1 3-6 0,-2 1-5 15,-1 0-4-15,-2 4-3 0,-4-1-1 0,1 9 1 0,-4-3 0 0,1 4 1 16,-3 3 4-16,1 3 0 0,-2 0 1 0,0 4-1 0,-1-1-1 15,0 2-3-15,1 1-1 0,2 2-3 0,-2 0 0 0,6 2 0 0,-4 1 3 16,5-1 1-16,0 1 4 0,3 0 2 0,2 1 2 0,2 0 0 0,3 0 0 16,3 0 1-16,1 1-4 0,4-3-6 0,4 1-7 0,3-1-13 0,1-3-16 15,5 1-17-15,1 0-21 0,5-4-24 0,0-2-24 0,4-1-32 16,2-4-33-16,0-3-72 0,5 0-87 0,1-5-79 0,0-3-75 0,1-3-37 16,-1-3-20-16</inkml:trace>
  <inkml:trace contextRef="#ctx0" brushRef="#br0" timeOffset="3131.3415">14757 1735 150 0,'-4'-4'527'0,"1"1"-6"0,1 0-14 0,-1-1-92 0,0 3-130 15,1 0-79-15,-2-1-56 0,3 2-34 0,-1 0-26 0,2 0-15 0,0 0-12 16,0 0-12-16,0 0-10 0,-2 3-11 0,2-2-10 0,0 4-9 0,-1 0-10 15,1 0-7-15,-2 3-4 0,2 1-2 0,0 1-1 0,0 2 1 16,0-1-1-16,0 3 3 0,0-1 4 0,0 4 1 0,0 0 3 0,0-1 1 16,0 2 0-16,0-1 1 0,0 2-2 0,2-1-2 0,-1 0-5 0,-1 2-10 15,2-3-13-15,-2 1-14 0,2-1-17 0,-1 1-17 0,3-1-20 16,-2-2-22-16,1-1-25 0,0-2-37 0,-1 0-48 0,1-4-65 16,1 2-75-16,0-3-59 0,0-2-50 0,1-1-17 0</inkml:trace>
  <inkml:trace contextRef="#ctx0" brushRef="#br0" timeOffset="3603.0624">14804 1690 4 0,'-4'-10'576'0,"-1"-1"8"0,1 2 5 15,1 2 7-15,-2 0-106 0,2 2-158 0,2 0-100 0,-1 1-73 0,0 0-44 16,2 3-33-16,-1-1-19 0,1 2-13 0,0 0-14 0,0 0-13 16,0 0-10-16,1 1-11 0,3 0-9 0,-3 2-5 0,4 2-4 0,1-1-3 0,2 2-1 15,0 0-3-15,2 3 2 0,1 0 1 0,3 3 2 0,-1-1 2 16,2 2 2-16,1 1 4 0,1 1 0 0,-2 2-1 0,5-1-1 0,-3 0-3 15,1 1-3-15,-1 2-3 0,-1 0-3 0,2 0-2 0,-4 0-1 0,0 3 0 16,0-3 0-16,-3 0 1 0,-1 4 1 0,-2-2 0 0,-2 0 1 16,0-2 4-16,-6 2 4 0,0-2 5 0,-3 1 4 0,-4-2 5 0,-2 0 7 15,0 1 8-15,-4-4 6 0,-3-1 7 0,-1 0 5 0,0-3 5 16,-7 1 6-16,0 0 4 0,-1-3 2 0,-2-3 2 0,2 1-1 0,-5-1 2 16,3-2 0-16,-2-3-1 0,3 3 0 0,0-4-3 0,1 0-9 0,3 0-12 15,4-4-19-15,1 3-23 0,4-3-26 0,1-1-27 0,4-3-30 16,5 2-33-16,3-3-24 0,3-1-24 0,5-2-23 0,4-1-23 15,5-2-17-15,1 0-15 0,7 0-8 0,2-2-6 0,3 1 5 0,4-1 12 0,0 1 23 16,3 0 27-16,-1 1 36 0,2 0 40 0,-2 2 38 0,1 2 38 16,-4-1 39-16,-1 0 41 0,-2 3 34 0,-2 2 31 0,-4 0 33 0,-2 2 34 15,-5-1 27-15,-1 3 24 0,-3 0 18 0,-4 2 14 0,1-3 3 16,-4 4 2-16,-3-1-9 0,2 1-9 0,-2 0-18 0,1 0-16 0,-4 0-20 16,0 0-18-16,0 0-21 0,0 1-21 0,0-1-21 0,1 0-20 0,-1 4-19 0,0-3-16 15,0 1-13-15,0 1-12 0,0 1-7 0,-1-1-6 0,1 2-3 16,-2 1-3-16,0 1 1 0,2 1-2 0,0 1 3 0,0-1 2 0,0 4 3 15,0-2 2-15,0 0 2 0,0 1 2 0,0 1-4 0,2 0-5 16,0 0-4-16,-1-2-7 0,3 2-11 0,0-1-15 0,-3 0-24 0,4-1-27 16,-2 4-36-16,2-6-39 0,-2 1-53 0,2-1-58 0,4-4-85 15,-4 2-101-15,2-3-63 0,-1-1-43 0,1-2-20 0</inkml:trace>
  <inkml:trace contextRef="#ctx0" brushRef="#br0" timeOffset="4038.0558">15385 1698 43 0,'-1'-6'547'0,"1"2"-3"0,0-1-3 0,0 0-1 0,0 3-121 0,0-1-179 0,0-1-110 0,0 1-72 0,0 1-44 0,1 1-29 15,-1 1-17-15,0 0-7 0,2 0-10 0,1 0-7 0,1 3-9 0,-1 0-9 16,0 1-14-16,2-1-17 0,2 2-12 0,-2 2-11 0,2-2-6 0,-3 4-3 16,3-1 0-16,0-1 2 0,-2 2 1 0,3 0 0 0,-3 2 3 15,0-1 5-15,1-3 8 0,-1 3 9 0,-1-1 20 0,1-2 26 0,-2 0 25 16,2 0 25-16,1 0 22 0,-3-1 20 0,1 1 20 0,-1-4 19 0,-2 2 17 15,1-1 17-15,1-1 15 0,-3 2 15 0,2-1 12 0,-1-1 12 0,-1-1 1 16,0-1-2-16,0 1-5 0,0 0-7 0,0 1-10 0,0-2-11 0,0 1-10 16,2-1-12-16,-2 2-10 0,2 0-9 0,-1-2-10 0,-1 3-12 15,5 0-7-15,-4 1-9 0,2-1-6 0,-1 2-7 0,1 1-5 0,2 2-4 16,0-2-3-16,-2 1-2 0,5 2-4 0,-4 0 0 0,1 1-2 0,2-1-1 16,-1 2-1-16,1 2 1 0,0-3 0 0,0 3 1 0,-1 0 1 15,0 1 1-15,2-1 1 0,-2 1 0 0,1-4 1 0,-1 3-1 0,-1-1 1 16,2 0-2-16,-2-4-1 0,0 1 0 0,0-2-1 0,-2 0 1 0,2-2 4 15,-2-2 3-15,2 1 3 0,-2-2 1 0,-2-1-1 0,3-2-4 16,-3 0-4-16,2-3-3 0,1-4-2 0,-1 2-2 0,0-3-4 0,0 0-5 16,2-4-5-16,-4-3-7 0,4 1-7 0,0-3-12 0,-2 1-9 0,2-2-10 15,0-2-9-15,1 2-7 0,0 0-9 0,0 1-8 0,1-4-9 16,2 3-12-16,-3 2-10 0,3 1-11 0,-1 1-13 0,2-1-14 0,0 4-9 16,0-1-10-16,0 2-5 0,0 4-4 0,1-3 0 0,0 6 0 0,-1-2 2 15,1 1 1-15,1 4 3 0,-1-3 2 0,2 3 9 0,-2 3 9 0,0-3 14 16,2 4 14-16</inkml:trace>
  <inkml:trace contextRef="#ctx0" brushRef="#br0" timeOffset="4188.1874">16040 1857 19 0,'8'3'135'0,"-2"0"33"0,-1-2 30 16,-2 2 29-16,2-1 21 0,-2-1 21 0,1 0 8 0,-2 3 2 16,0-3-2-16,-1 1-5 0,-1 1-12 0,0-3-17 0,0 3-19 0,0-3-19 15,0 0-19-15,0 1-23 0,0-1-21 0,0 0-25 0,0 3-19 0,0-2-18 16,0 1-15-16,0 1-14 0,0-1-12 0,0 0-10 0,0 3-9 0,0-2-7 16,0 1-6-16,0 1-5 0,0 2-3 0,0-2-2 0,0 3 2 15,0-1 0-15,0 2-6 0,2 1-6 0,0 0-7 0,-2 0-7 0,1 1-13 16,-1-1-17-16,2 2-24 0,-1-1-27 0,-1 0-34 0,2-1-38 15,0 2-54-15,-1-3-63 0,2-1-93 0,-1-1-107 0,0-1-59 0,1 0-33 16,1-2-12-16</inkml:trace>
  <inkml:trace contextRef="#ctx0" brushRef="#br0" timeOffset="4319.0922">16159 1656 400 0,'-2'-11'566'0,"2"-1"-4"0,0 2-2 16,0 0-110-16,0 2-164 0,0 1-119 0,2 0-100 0,-1 1-62 15,5 2-48-15,-3 2-38 0,2 1-36 0,3 1-46 0,0 0-52 0,3 3-78 16,4 0-94-16,-2 1-66 0,0 2-51 0,4 3-26 0</inkml:trace>
  <inkml:trace contextRef="#ctx0" brushRef="#br0" timeOffset="4787.0052">16816 1939 319 0,'-10'-7'595'16,"0"0"9"-16,-2-1-42 0,1 1-71 0,0-2-98 0,0 1-116 16,-1 0-69-16,2 1-45 0,1-1-28 0,-4 2-19 0,4 0-16 0,-3 1-13 15,3 2-15-15,0-2-16 0,0 2-15 0,-3 1-11 0,4 0-12 0,-2 2-9 16,2 2-8-16,-2 0-6 0,0 1-4 0,0 2-3 0,-2-2-4 16,2 5-3-16,-2 0-2 0,4 1-1 0,-2 1 1 0,2 0 1 0,-1 2 1 15,0 1 1-15,2 0 2 0,-2 1 3 0,4 0 3 0,0 3 1 0,1-1 1 16,0-2 3-16,3 1 0 0,-1 0 2 0,2 0 1 0,0-3-1 0,2 2 1 15,-1-1 0-15,3-2-1 0,0-1-2 0,1 0-2 0,0-1-2 16,3-4-5-16,-2 0-5 0,4-2-7 0,0-1-7 0,2-4-6 0,1-1-7 16,2-4-3-16,0 0 0 0,2-3-4 0,1-2-2 0,-1-2-2 0,1-3 1 15,0-1 0-15,-1-3 1 0,1-1 3 0,-1 0 5 0,0-4 5 0,-4-1 7 16,2 0 7-16,-2-3 8 0,0-2 3 0,0 2 2 0,-4-4 13 16,-1 1 16-16,1-2 16 0,-2 2 17 0,-2-1 16 0,0 2 16 0,-4-1 13 15,-1 4 13-15,0 2 13 0,0 0 13 0,0 6 6 0,-1 0 6 0,-3 3 3 16,3 3 2-16,-3 1-8 0,3 2-15 0,-1 4-18 0,-1 0-20 15,1 2-19-15,1 1-21 0,-1 0-16 0,0 5-16 0,-2 0-12 0,3 0-14 16,-1 5-8-16,1 2-5 0,-3 5-5 0,1-1 0 0,0 4-1 0,0 3 2 16,-1 5 3-16,1-1 5 0,-1 5 5 0,1 2 5 0,1-1 1 0,0 3-2 15,2 1-5-15,0-1-7 0,0 3-8 0,0-1-11 0,2-1-11 16,-2-1-11-16,3 1-11 0,-1-1-9 0,2-3-15 0,-1 2-17 0,1-3-18 16,-1 0-19-16,0-1-20 0,2-4-23 0,-2-1-19 0,4 1-17 0,-2-6-20 15,2-1-23-15,-1-2-33 0,2-3-35 0,1-1-45 0,1-2-49 16,1-2-19-16,0-5-1 0</inkml:trace>
  <inkml:trace contextRef="#ctx0" brushRef="#br0" timeOffset="5102.9798">17020 1985 200 0,'3'-14'482'0,"-1"2"21"16,-1-1-25-16,1 3-46 0,-1 1-55 0,-1 0-62 0,0 1-46 0,0 3-38 15,0-2-32-15,0 2-26 0,0 0-25 0,0 1-24 0,0 1-21 16,0 0-22-16,0 1-22 0,0 1-19 0,0 1-19 0,0 0-16 0,0 0-13 16,0 0-9-16,2 0-7 0,0 3-5 0,-1 0-7 0,3 0-6 0,-1-1-6 15,3 3-7-15,-3 2-6 0,3-2-6 0,-1 2-5 0,2 0-5 16,-1 1-4-16,1-3-3 0,2 1-5 0,0 0-6 0,0-2-5 0,-1 0-5 15,2 0-2-15,-2-1 1 0,4-1 7 0,-2-2 9 0,2 0 12 0,-2-2 13 16,0-1 16-16,0-1 15 0,-2-1 19 0,0 1 20 0,1-2 17 0,-4-1 16 16,2 1 16-16,-4-3 17 0,0 1 15 0,0-1 14 0,-3-2 11 0,0 2 10 15,0 0 5-15,-3 0 2 0,0 1-2 0,0 0-3 0,-4 1-9 16,2-2-7-16,-4 1-9 0,1 0-9 0,0 4-10 0,-2-2-11 0,-2 2-9 16,0 0-12-16,2 1-12 0,-1 2-11 0,-3 1-10 0,5 1-7 0,-3 1-6 15,-2 1-4-15,5 1-5 0,-2 2-2 0,3 0-4 0,0 3-2 0,0 2 0 16,0-1-2-16,4 2-2 0,0 0 1 0,1 2-1 0,1-1-1 0,1 4-7 15,2-2-8-15,1 1-11 0,1 1-10 0,2 0-17 0,3-2-18 16,-2 0-21-16,2 2-20 0,3-1-21 0,0-1-24 0,4-3-33 0,-2 2-41 16,4-3-56-16,0-1-65 0,0-1-62 0,1-3-62 0,2 0-32 15,-2-2-14-15</inkml:trace>
  <inkml:trace contextRef="#ctx0" brushRef="#br0" timeOffset="5240.9807">17654 1896 133 0,'1'-5'585'0,"-1"2"5"0,2 0 4 0,-1-1-70 16,-1 2-108-16,4 1-103 0,-3-2-100 0,1 1-66 0,1 0-46 0,0 1-30 16,2-2-22-16,3 0-21 0,-2 0-19 0,4 2-28 0,-1-2-32 0,5-1-42 15,1 2-48-15,0-1-78 0,3 0-96 0,2 0-96 0,1-1-95 16,0 1-48-16,2 1-24 0,-1-3-10 0</inkml:trace>
  <inkml:trace contextRef="#ctx0" brushRef="#br0" timeOffset="6486.0348">18657 1503 402 0,'-9'-11'613'0,"4"4"1"16,-1-2-1-16,0 1-55 0,-1 0-84 0,1 4-123 0,-2-1-144 0,0 2-81 15,2-1-49-15,-3 1-26 0,1 3-15 0,-4 0-8 0,2 2-6 16,-2 1-3-16,-2 2-4 0,1 0-3 0,-1 3-2 0,-2 3-1 0,-2-1 0 16,2 3-2-16,-2 2-1 0,-1 3-2 0,2 1 0 0,-1 0-2 0,1 1-1 15,0 4-2-15,1-2 1 0,0 2-1 0,3 2-1 0,1-1-1 0,1 0 0 16,3 3-2-16,1-3 0 0,4 0-1 0,2 2-1 0,1-1 2 16,1-1-1-16,4 1-1 0,1-1-3 0,4-1-7 0,2 0-6 0,1-1-10 15,4-2-8-15,0 0-11 0,1-3-12 0,4-2-15 0,-1-2-14 0,3-1-19 16,1-3-17-16,0-1-14 0,2-2-9 0,-1-4-5 0,1-1-2 0,-1-4 5 15,0-1 9-15,-3-1 11 0,2-3 13 0,-5-3 19 0,2 2 21 16,-5-2 26-16,-3-2 27 0,2-1 27 0,-5 0 29 0,-3-1 25 0,0-1 23 16,0 0 21-16,-4 2 18 0,-2-2 14 0,-2 2 14 0,0-1 7 15,-2 1 5-15,-2-1 0 0,-4 2-1 0,3 2-3 0,1-2-6 0,-5 1-7 16,3 1-7-16,-1 1-11 0,-2 1-14 0,3 2-15 0,0 0-15 0,-2 2-17 16,3 0-15-16,0 0-14 0,2 3-10 0,-2-1-10 0,1 2-8 0,0 2-7 15,-1-1-5-15,-2 3-4 0,2 1-5 0,0 1-3 0,-1 2-1 16,-2 1-3-16,2 2-2 0,0 4-5 0,-1-3-5 0,2 2-5 0,-1 1-2 15,2 2-6-15,0 0-5 0,1 0-7 0,2 1-6 0,1-1-6 0,0 1-7 16,1-1-4-16,2-2-4 0,2 2-1 0,-2-2 0 0,3-2 3 0,1-1 5 16,-1 1 3-16,2-4 4 0,1 0 2 0,-1-4 4 0,2 2 3 15,-2-4 4-15,3 0 7 0,0-3 8 0,0-2 7 0,-2-1 9 0,1-1 9 16,2-1 10-16,-2-2 8 0,0-3 9 0,0 2 8 0,0-2 8 0,-2-4 9 16,-1 4 9-16,0-3 10 0,0 0 12 0,-3 0 7 0,1 1 7 15,-2-4 6-15,1 4 5 0,-4 0 0 0,0 0 1 0,0 1-3 0,0-1-3 16,-4 3-6-16,1 1-5 0,-2-1-6 0,2 1-6 0,-2 2-9 0,-1 0-8 15,-2 2-11-15,2-1-9 0,-1 2-7 0,-1 2-10 0,-1 0-6 0,1 1-5 16,0 1-2-16,-1 0-4 0,-1 2 1 0,2 2-1 0,0-2-1 16,1 1-3-16,0 2-1 0,1 0 0 0,0 1 0 0,-2 0-1 0,5 1-2 15,-2-3 2-15,3 2-1 0,-1 0-2 0,3-1 1 0,-1 0-1 0,1-2 3 16,1 1 1-16,1-1 3 0,-1-3 5 0,3 3 4 0,1-1 4 0,0-3 3 16,0 0 4-16,3 0 3 0,0-3 2 0,3-1 2 0,-1 0 4 0,3 0 4 15,-1-2 5-15,-1 0 4 0,5-2 2 0,-3 0 4 0,0 1 2 0,0-2 4 16,2 0 7-16,-1 0 2 0,-3 0 3 0,5 2 2 0,-5-1 1 15,1-1-1-15,-1 1-1 0,-1 3-6 0,1-2-5 0,-2 2-7 0,0 0-6 16,-3 1-6-16,3 1-6 0,-3 0-8 0,-1 1-8 0,0 1-6 0,2 1-5 16,-2 1-4-16,0 1-3 0,0 1-1 0,2 1 0 0,-3-1 0 0,2 3 0 15,-3 1 3-15,2-2 0 0,-1 2 0 0,0 3 1 0,0-1 0 16,-3 1 3-16,2 1 2 0,1 0 2 0,-2 1 2 0,1 0 0 0,-1 0 2 16,-2-1 2-16,2-1 1 0,-1 3 1 0,-1-3 1 0,2 1 1 0,0-3 2 15,-2 1 3-15,1-3 2 0,-1 2 3 0,2-3 3 0,-1-1 3 16,1-1 4-16,0-1 1 0,-1-1 2 0,2-1-1 0,1-1-2 0,2-1-3 15,-2-1-2-15,1-1 1 0,5-2-1 0,-1-1 1 0,1 1-1 0,1-6-1 16,1 3-2-16,1-3-5 0,1 1-4 0,0 0-2 0,-1-3-3 16,1 3 0-16,-1-1 1 0,1 0 2 0,1 0 0 0,-3 1 0 0,1 2-3 15,-2 0-2-15,0 2-3 0,-2 0-1 0,-1 0-6 0,2 2-1 0,-6 2-4 16,1-1-2-16,0 1-2 0,-2 0-1 0,2 3-1 0,-1 0 1 0,0 0 0 16,-3 3-1-16,4 0 2 0,-2 1 0 0,2-1 2 0,-2 2 1 15,2-1 2-15,-1 4 4 0,1-1 1 0,-2 0-1 0,2 0-3 0,0 2-4 16,3 0-6-16,0 0-6 0,-2 1-6 0,2-1-6 0,0-2-4 0,4 1-3 15,-2-1-6-15,2-1-5 0,1 0-6 0,3-2-7 0,0 1-7 16,1-4-6-16,1 1-2 0,1-2-2 0,2-2 4 0,-3 1 5 0,4-4 4 0,0 1 8 16,-1-2 4-16,0 0 8 0,1-1 9 0,-2-3 9 0,-1 1 12 0,3-3 11 15,-4 2 12-15,1-3 15 0,-3 2 14 0,3-2 13 0,-5-3 11 16,2 1 8-16,-4-1 8 0,2-2 10 0,-4 1 6 0,-2 0 5 0,1-3 7 16,-1 2 4-16,-1 0 7 0,-4 2 4 0,0-4 3 0,0 5 2 0,-3 0-2 15,-3-1-2-15,1 4-4 0,-1-1-6 0,0 1-8 0,-2 2-11 16,-3 0-9-16,2 2-12 0,-3 1-10 0,1 0-14 0,-4 2-11 0,-2 2-10 15,3 3-10-15,-3 0-8 0,-2 0-6 0,1 5-6 0,-2 2-2 0,0 1-1 16,1 2 0-16,-1 3 0 0,-2 2 0 0,3 2-1 0,-1 0 1 0,3 3 1 16,-2 1-2-16,2 4 0 0,2 1-3 0,3 1 0 0,1-1 1 15,3 5 3-15,2 1 3 0,1-2 2 0,4 3 1 0,1 1 3 0,4 0 2 16,2 2 3-16,2 0 1 0,4 1 3 0,0 3 4 0,1 0 1 0,5 1 3 16,-1 0 2-16,-1 0-1 0,3 1-4 0,-1 1-2 0,-2-3-2 15,0 2-1-15,-2-4 0 0,1 4-2 0,-1-5-2 0,-4 1 1 0,-1-1-2 16,-1-2 1-16,-3-1-1 0,-1-2 1 0,-3-1 1 0,-2-1 1 15,-2-2 0-15,-2-1 2 0,-1-1 0 0,0-2 2 0,-2-3 0 0,-3 0 0 16,2-4-3-16,-3 0-3 0,1-3-6 0,-1-1-9 0,0-2-14 16,-2-4-15-16,3-1-17 0,-3-4-23 0,3 2-25 0,-3-4-28 0,5-4-29 15,-3 2-59-15,2-5-74 0,2-2-93 0,2-2-102 0,1-4-54 0,4-2-33 16,1-4-8-16</inkml:trace>
  <inkml:trace contextRef="#ctx0" brushRef="#br0" timeOffset="7237.0432">20173 1866 181 0,'-6'-13'588'0,"3"3"0"0,0 2 0 0,0-1-1 0,-1-1-133 0,3 4-198 0,-1 2-107 0,1-1-60 0,-1 0-31 0,0 4-21 16,2-2-12-16,-1 2-9 0,1 1-5 0,0 0-7 0,0 0-4 0,0 0-3 16,1 1-3-16,-1 2-2 0,2 2-4 0,0 1-5 0,-2-1-4 0,1 3-3 15,-1 1-1-15,3 1 2 0,-1 3 3 0,0-1 5 0,1 1 3 0,-2 0 3 16,3 3 3-16,-3-1 0 0,4 0 2 0,-2 0 0 0,0 1 3 15,0-1 1-15,0 1 1 0,1-3 3 0,-1 0-1 0,0 0 1 0,0-3 2 16,1 4 1-16,1-6 2 0,-1 0 3 0,-3-2 4 0,2 0 3 0,2-2 4 16,-2-1 1-16,2-2 2 0,1-1 0 0,1 0 1 0,-3-2 1 15,5-3 1-15,-1-1 2 0,2-1 0 0,-2-2 3 0,2-2-1 0,2-1-1 16,-2 0-1-16,0-1-2 0,0-1-1 0,2 1 0 0,-3-3 3 0,2 1 1 16,-1 2 3-16,-2 0 3 0,2 1 2 0,-2-1 0 0,0 1-2 15,0 2 0-15,-2 0-4 0,2 2 0 0,-3-1-3 0,0 3-4 0,-2 1-5 16,3 0-5-16,-3 0-8 0,1 0-7 0,-1 5-7 0,-2-4-9 0,1 4-3 15,1-1-3-15,-1 1-3 0,1 1 0 0,0-1-1 0,2 4 2 0,-2-4-1 16,2 5 2-16,-2-2 3 0,0 4 2 0,2-4 3 0,0 4 4 0,1-1 3 16,-2-1 3-16,3 3-1 0,-2-2 1 0,0 0-2 0,1 1-3 0,1-2-2 15,-2 2-3-15,2-4-5 0,1 2-2 0,-1 0-4 0,1-1-2 0,0-1-2 16,0 0-2-16,3-1-1 0,0-1 0 0,-1 1-1 0,1-1 3 16,0-1 2-16,1 0 4 0,0-1 4 0,-1-1 5 0,1 1 4 0,0-2 2 15,-1-1 4-15,1 3 3 0,-1-1 3 0,2-1 4 0,-4-1 3 0,1 1 2 16,-1 1 3-16,2-1 2 0,-3-1 2 0,1 1 2 0,0 1 0 15,-1-1-1-15,0-1 0 0,-1 1-1 0,0 1-1 0,-1 1-2 0,0-2-2 16,-1 2-3-16,4-2-1 0,-4 3-2 0,2 0-3 0,-1-2-6 0,2 1-1 16,0 1-3-16,-2 0 1 0,4 0-2 0,-1 0 0 0,-1 0 1 15,2 0-1-15,-2 0-2 0,2 0 0 0,0 0-1 0,0 0-3 0,0 0 0 16,3 0-2-16,0 0-2 0,-4 0-3 0,2 0-4 0,3 0-1 0,-1 0-6 16,0 0-4-16,-1 0-3 0,1 0-4 0,0-2-1 0,0 1-2 0,0 1-2 15,-1-2 1-15,-1 0 0 0,1 1 2 0,0 0 3 0,-2-1 4 0,0-1 5 16,-2 0 7-16,0 2 7 0,1-2 8 0,-2-1 9 0,-3 2 7 0,0-2 6 15,-1 0 5-15,-1-1 5 0,-1 2 4 0,-1-1 2 0,-1-1 3 16,-3 2-1-16,1-4 1 0,-2 2-1 0,-1 0-2 0,-3 2-3 0,-1-4-4 16,-1 3-2-16,-2 0-3 0,-1-1-5 0,-3 0-1 0,1 3-1 0,-3-2-1 15,1 0-1-15,-1 3 0 0,-2-3-2 0,3 4-2 0,-3-3-3 0,4 3-3 16,0 3 0-16,-1-3-1 0,2 2-3 0,1 1-1 0,2 1 0 0,1 1-1 16,-3 0-1-16,5-1 0 0,0 4 0 0,2-1 0 0,1 2-1 15,-2 0 2-15,6 3 2 0,0-1 1 0,1-1 1 0,2 2 2 0,2 2 1 16,1-1 1-16,4 1 1 0,0-1 1 0,1 1 2 0,2 0 1 0,0 0 0 15,3-1-2-15,3-1-1 0,-3 3-4 0,4-5-6 0,-1 0-8 16,1 1-10-16,1-4-10 0,-3-1-12 0,6 1-14 0,-5-2-16 0,2-1-15 16,0-4-12-16,-1 3-15 0,4-6-15 0,-5 3-18 0,2-4-20 0,-1-1-17 15,0 0-12-15,0-3-14 0,1 1-15 0,-4-3-23 0,3 3-30 0,-4-4-38 16,3 1-44-16</inkml:trace>
  <inkml:trace contextRef="#ctx0" brushRef="#br0" timeOffset="7485.7907">21433 1767 286 0,'2'-7'475'0,"-1"3"-26"0,-1-1-45 0,2 2-68 0,0 1-79 0,-2 0-59 0,1 1-49 0,-1-1-34 0,0 2-29 16,0 0-21-16,0 0-14 0,3 0-14 0,0 2-11 0,0-1-8 0,1 1-6 16,-3 0-6-16,2 1-6 0,2 1-4 0,-2 1 0 0,2-2-3 15,0 2 0-15,3 2 2 0,-4-2 0 0,3 1 1 0,-1 3-2 0,-1-1 0 16,3-1 1-16,-4 2-2 0,1 0 0 0,0 1-1 0,0-1-1 0,1-3-1 16,-1 4-1-16,-2-2 0 0,0 2-1 0,0-3 1 0,-1 3 0 0,0-3 2 15,-1-2 3-15,1 3 7 0,-1-1 6 0,-1-4 9 0,0 2 8 16,0-2 10-16,0 0 11 0,0 0 12 0,2 0 10 0,-2-2 13 0,2-1 11 15,-2 0 12-15,0 0 12 0,0 0 9 0,0 0 6 0,1 0-3 0,2-1-8 16,-2-2-12-16,3 0-15 0,0 0-18 0,1-1-17 0,2-2-24 0,-1-2-25 16,3 3-36-16,3-3-41 0,-1-1-44 0,3-1-49 0,0 2-74 0,3-3-90 15,2 2-98-15,1 1-104 0,1-4-53 0,1 4-23 0,1-3-9 16,1 2-1-16</inkml:trace>
  <inkml:trace contextRef="#ctx0" brushRef="#br0" timeOffset="7632.4943">22140 1903 472 0,'0'0'573'15,"0"0"-2"-15,0 0-2 0,2-2-105 0,-1 2-160 0,3-3-121 0,0-1-99 16,0 1-67-16,5 0-53 0,-3-1-57 0,5 1-61 0,-2-3-108 0,1 1-132 16,2 1-79-16,-2-1-51 0,0-1-28 0,0 1-14 0</inkml:trace>
  <inkml:trace contextRef="#ctx0" brushRef="#br0" timeOffset="8353.7644">22449 1376 262 0,'8'0'510'0,"-1"0"-20"0,1 0-36 0,-2 0-91 0,3 0-120 0,-2 2-68 15,1 0-40-15,1 1-26 0,1-1-17 0,-2 5-8 0,0 1-8 0,2-1-4 16,-2 3-4-16,4 4-6 0,-2 1-6 0,2 3-6 0,-4 1-5 15,2 4-4-15,-1 4-5 0,-1 1-5 0,-4 4-4 0,2 3-5 0,-4 3-5 16,-4 6-3-16,-1 1 2 0,-6 3-7 0,-2 2-11 0,-8 7-14 0,-5 2-14 16,-3 4-23-16,-11 5-27 0,-3-1-36 0,-6 4-41 0,-6 1-75 0,-7 0-90 15,-5 1-86-15,-4-3-85 0,-4-2-48 0,-5-1-31 0</inkml:trace>
  <inkml:trace contextRef="#ctx0" brushRef="#br0" timeOffset="18303.4938">3615 3185 223 0,'0'-4'494'0,"0"1"-47"0,0-2-72 0,0 1-82 0,0 3-86 0,0-3-49 0,0 2-31 0,0-1-16 0,0 0-7 0,0 0-5 16,0 1-3-16,0 1-2 0,0-2-4 0,0 3-6 0,0 0-6 0,0 0-8 15,0 0-11-15,0 0-9 0,0 0-10 0,0 0-7 0,0 0-10 0,0 0-7 16,0 0-6-16,0 0-3 0,0 0-4 0,0 0-4 0,0 0-2 15,0 0-2-15,0 0-1 0,0 0-3 0,0 0-3 0,0 0-2 0,0 0-3 16,0 0-3-16,0 0-3 0,1 0 0 0,-1 1-2 0,0 1-1 0,0-1-1 0,0 1 1 16,0 1 1-16,0 0 2 0,0 1-1 0,0 1 3 0,0-2 3 15,0 4 4-15,0-1 5 0,0 2 4 0,0 0 2 0,0 2 6 16,0 0 2-16,0 2 4 0,0 0 2 0,0 0 3 0,0 2 2 0,-1 1 1 16,-1 0 2-16,2 1 2 0,0 2 0 0,0-2 1 0,0 3-1 0,0-1-2 15,0 1-1-15,0 0-6 0,0 1-10 0,0-1-16 0,0 1-15 0,0 1-25 16,2-1-27-16,-1 1-34 0,1-4-35 0,-1 3-74 0,3-2-92 0,-1 2-82 15,1-3-76-15,-1-3-42 0,2 1-21 0</inkml:trace>
  <inkml:trace contextRef="#ctx0" brushRef="#br0" timeOffset="18785.6648">3896 3301 130 0,'-3'-3'497'0,"1"2"4"0,1-1-68 0,-1-1-106 0,-1 3-85 15,1-1-77-15,-1-1-46 0,0 2-28 0,-1 0-15 0,0 2-8 16,1-1-6-16,-2 1-5 0,2 1-5 0,-2 0-8 0,0 1-7 0,0 1-7 16,-2 0-7-16,2 2-5 0,-1 2-6 0,-1-1-3 0,1 1-2 0,-2-1-1 15,2 1-2-15,1 2 2 0,-1 1-1 0,1-3 2 0,-1 4 0 0,1 0 1 16,0-3 0-16,2 1 2 0,1 2 0 0,1-1 1 0,1 0 1 0,0 0 2 16,1-2 1-16,1 2 0 0,1-1-1 0,2-1-2 0,0 1-3 15,1-4-2-15,0 3-5 0,1-3-3 0,1 0-5 0,1-2-4 0,2-1-4 16,0-1-5-16,3-1-5 0,-1-1-3 0,3-2-3 0,-2-1-3 0,2-2 3 15,0-1 5-15,-1 0 8 0,1-3 9 0,0-3 10 0,-2 1 11 0,2-2 9 16,-5 0 12-16,2 0 11 0,-4-2 13 0,-1-1 12 0,-1 0 10 0,-4-1 9 16,1 1 8-16,-2-2 1 0,-4 0-2 0,1 1-2 0,-5 0-7 15,1-1-7-15,-3 0-8 0,0 1-9 0,-1 1-8 0,-1 0-10 0,-3 3-10 16,1-2-10-16,2 4-11 0,-4 0-11 0,3 1-12 0,0 0-17 0,-2 4-22 16,2-1-23-16,0 5-25 0,0-1-28 0,3 4-29 0,0 1-36 0,-1 1-38 15,4 4-91-15,0 1-116 0,0 0-75 0,4 5-51 0,-1 1-25 16,4-2-10-16</inkml:trace>
  <inkml:trace contextRef="#ctx0" brushRef="#br0" timeOffset="19007.3765">4563 3657 70 0,'-2'-5'671'0,"1"-1"-4"0,-1 2-2 15,-1 0-4-15,3 0-27 0,-2 1-41 0,2 0-153 0,-1 1-210 16,-1 1-116-16,2 1-70 0,0 0-36 0,0 0-22 0,0 0-10 0,0 0-3 16,0 0-1-16,0 3 1 0,2 0 1 0,-1 0 2 0,-1 1-3 0,0 3-6 15,0 0-9-15,0 2-12 0,0 0-18 0,0 3-20 0,0 2-29 16,0-1-33-16,-1 1-50 0,-1 1-57 0,1-2-101 0,-1 2-123 0,-1 0-70 16,-1 0-44-16,0 0-21 0,1-1-8 0</inkml:trace>
  <inkml:trace contextRef="#ctx0" brushRef="#br0" timeOffset="19469.3288">5214 3226 319 0,'-3'-12'629'0,"-3"3"5"0,3-1 7 0,-2 0 7 0,2 3-125 0,-1 0-193 16,1 2-108-16,2 1-69 0,-1-1-39 0,0 1-27 0,2 1-15 0,-1 1-11 15,-1 1-15-15,2 1-13 0,0 0-15 0,0 0-14 0,0 0-11 16,0 0-13-16,0 3-8 0,0 1-7 0,0 1-1 0,0 0 0 0,0 2 3 16,2 2 3-16,-1-1 6 0,-1 2 6 0,2 0 6 0,-2 2 8 15,2-1 5-15,-1 2 4 0,-1-1 1 0,3 0 3 0,-1 2 1 0,0-2 2 16,1 0 0-16,-2 0-1 0,3-2-1 0,-1 0 1 0,1 0-1 15,-1-1-1-15,1-2-1 0,0-1-1 0,0 2 0 0,-1-2 0 0,3-2 0 16,0 1-1-16,1-2 1 0,-1-1-1 0,2 0-1 0,1-1 1 16,1 1-1-16,1-2-2 0,0 0 0 0,2 0-2 0,1 0-2 0,0 0 0 15,-1 0-2-15,1 0-3 0,-1 0-1 0,2 0-2 0,-2 0-1 0,1 2-3 16,-3-1-2-16,1 1-1 0,0-1 0 0,-1 3-1 0,-3 0 0 16,1-1 1-16,-1 2 1 0,-1 0 2 0,2 1 2 0,-4 0 2 0,-2 2 3 15,0 1 4-15,-1 0 4 0,-2-2 3 0,0 2 2 0,-3 0 2 16,-2 3 4-16,0-4 1 0,-4 2 2 0,-1 1 2 0,1 1-2 0,-4-2-4 15,-1 0-7-15,-2-1-11 0,0 1-16 0,-1-3-22 0,-1 2-27 0,0-1-31 16,-1-1-44-16,1-2-47 0,-2-1-88 0,1-1-106 0,1-1-86 16,1-2-74-16,1-2-41 0,-1-2-23 0,4-2-8 0</inkml:trace>
  <inkml:trace contextRef="#ctx0" brushRef="#br0" timeOffset="19605.6388">5366 3193 120 0,'3'-8'598'0,"2"3"2"0,-2-2 0 15,-1 3-2-15,-1-1-110 0,1 3-162 0,1-1-117 0,1 1-91 0,-1 1-52 16,2-1-31-16,-1 1-16 0,0 1-6 0,3 0-11 0,2 1-13 0,1 1-22 16,1-1-25-16,1 2-39 0,4 0-43 0,0 2-69 0,0-2-82 15,4 1-97-15,1 2-103 0,0-2-53 0,-1 3-30 0,2-2-15 0</inkml:trace>
  <inkml:trace contextRef="#ctx0" brushRef="#br0" timeOffset="19799.2154">6064 3522 32 0,'0'7'540'0,"-1"1"4"0,1-2 0 16,-2 1-1-16,2 2-122 0,0-1-185 0,-1 0-103 0,1 0-65 0,-2 1-31 16,2 2-15-16,-3 0 1 0,3 1 4 0,-1 0 3 0,-1 2 4 15,2 1-10-15,-2 0-15 0,1-1-29 0,-1 3-32 0,-1 0-49 16,1-2-52-16,2 2-109 0,-1-3-137 0,-2 2-76 0,1-1-45 0,2 0-26 15,-2-2-17-15</inkml:trace>
  <inkml:trace contextRef="#ctx0" brushRef="#br0" timeOffset="20601.6671">7056 3256 330 0,'0'-6'543'0,"0"2"-34"0,0-1-52 0,0 1-77 0,0-2-86 0,0 3-56 0,0-2-37 16,-2 2-26-16,2-1-19 0,0 1-14 0,0 0-14 0,0 0-13 0,0 1-14 15,0 2-14-15,0-3-14 0,0 3-15 0,0 0-16 0,0 0-14 16,0 0-12-16,0 0-12 0,0 0-12 0,0 0-8 0,0 0-5 0,0 0-6 16,0 0-4-16,-1 3 0 0,-1-3-2 0,0 2 2 0,-1 1 1 0,-2 0 3 15,0 1 4-15,-1 2 2 0,-1 2 3 0,-3-1 5 0,2 1 3 16,-3 5 3-16,0-2 5 0,-2 2 3 0,-1 1 5 0,1 2 1 0,-1 1 2 16,-2 0 0-16,2 0 0 0,1 3-1 0,-1-1 0 0,2 0 0 0,0 0 0 15,0 2-1-15,4-2 1 0,0 2-2 0,0-1 1 0,2 1 0 16,3-4 1-16,1 3 0 0,0 0-1 0,2-2 1 0,2-1 1 0,3 3 1 15,0-5 2-15,2 0 0 0,1 0 0 0,0-2 1 0,6-1-2 16,-2-4-1-16,0 0-2 0,4-2-2 0,0 0-3 0,1-3-1 0,2-3-3 16,-1 0 0-16,2-5-1 0,-2 1 1 0,0-4 0 0,3 1 3 15,-5-4 3-15,3-1 6 0,-5-1 4 0,0-2 7 0,-1-2 5 0,-2 1 4 16,-3-2 4-16,-2-2 3 0,-1-1 4 0,-2 0 2 0,-1-1 2 0,-4 1 0 16,-1-2 0-16,-2-1-2 0,-1 2-2 0,-4-2-5 0,-1 2-6 15,-3 0-4-15,-2 1-3 0,0 1-2 0,-4-2-1 0,1 3-1 0,0 1 0 16,-2 2-1-16,1-1-1 0,2 1 0 0,0 2 0 0,2 0 1 15,0 3 1-15,5-1-2 0,-2 4 0 0,4-1-6 0,2 2-5 0,1 2-12 16,3-1-11-16,0 0-13 0,1 3-14 0,4-2-16 0,2 4-19 0,1-2-13 16,2 0-10-16,2 1-9 0,5-1-10 0,1 1-5 0,3 2-3 15,3-3 1-15,-2 1 1 0,6 0 6 0,-3 2 6 0,3 0 8 0,-4 0 11 16,3 0 13-16,-4 2 14 0,1 0 12 0,-4 1 9 0,-1 2 8 16,0-3 9-16,-3 4 6 0,-1-2 7 0,-2 4 10 0,-2-1 9 0,-1 0 9 15,0 2 7-15,-4 2 8 0,0-2 7 0,-1 3 7 0,0 0 7 0,-2 2 5 16,-2-1 3-16,0 3 1 0,-3 1 3 0,1 0-1 0,-4 1 1 15,2 1-2-15,-2 2 0 0,-2-1-7 0,1 2-6 0,-1 1-17 0,-1-1-19 16,0 2-32-16,0 1-36 0,1-2-46 0,1 3-49 0,1-3-108 16,0 2-131-16,0-1-85 0,2-2-56 0,1-1-32 0,2-1-19 0</inkml:trace>
  <inkml:trace contextRef="#ctx0" brushRef="#br0" timeOffset="20785.7767">7634 3660 495 0,'0'-2'654'0,"-1"1"-1"0,1 1-2 0,0 0-3 0,0 0-116 0,0 0-172 0,0 0-128 0,0 0-107 0,0 0-62 0,0 0-38 0,0 3-21 0,0-2-8 16,0 2-5-16,0 0-3 0,0 2 1 0,0 1 0 0,0 1-4 0,-2 1-6 16,2 2-13-16,0 0-14 0,0 2-26 0,0 1-31 0,0 2-38 15,0 0-44-15,0 1-85 0,0 2-107 0,0-2-89 0,0 3-79 0,2-3-43 16,-1 1-27-16,5-2-8 0</inkml:trace>
  <inkml:trace contextRef="#ctx0" brushRef="#br0" timeOffset="21219.2269">8265 3357 663 0,'-2'-15'669'0,"2"1"2"0,-1 0 5 0,1 3 4 15,0-3-123-15,1 5-186 0,-1-4-119 0,2 2-86 0,1 1-46 0,0 1-29 16,0-2-17-16,2 2-9 0,-2 0-7 0,2 1-10 0,1 0-7 16,1 0-11-16,2 2-8 0,-1-1-8 0,0 2-10 0,1 1-10 0,1-1-10 15,-1 1-9-15,2 1-7 0,0 1-6 0,-1 1-2 0,1 1-3 16,-2 1-1-16,-1 1 0 0,0 1 1 0,0 0-2 0,0 1 2 16,-2 0 1-16,-1 3 4 0,0 0 3 0,-1-1 4 0,-2 2 2 0,-2 0 7 0,0 2 4 15,-2 0 4-15,-2 1 5 0,-1 1 5 0,2 1 5 0,-2-1 2 16,-3 2 5-16,3-1 1 0,-2 1 1 0,0-2 1 0,1 2-1 15,1 1 0-15,2-1-2 0,-2 0 0 0,1-1-3 0,2 1 1 0,2-1-3 16,2-1-1-16,2 0-3 0,-1 2-4 0,4-2-5 0,-1-2-6 0,4 0-6 16,2 2-5-16,1-4-4 0,1 1-3 0,2-1-3 0,1-2-2 15,1 1-2-15,2-2-2 0,-1 0 0 0,-1 0-1 0,1-2 0 0,-3 1 4 16,1-1 7-16,-3 1 6 0,-1-3 6 0,-2 2 10 0,0 1 9 0,-3-2 9 16,-2 1 6-16,-1-3 6 0,-2 2 6 0,-1 1 7 0,-1-2 7 15,-1 1 10-15,-3 1 11 0,0-1 6 0,-2 2 6 0,-3 0 3 0,-3 1-1 16,-2 1 0-16,-2 0-2 0,0 0-3 0,-5 1-5 0,1 0-8 15,-3 1-11-15,1 1-19 0,0 0-23 0,1-1-33 0,0 1-37 16,2 1-45-16,2-1-46 0,2 0-62 0,3-1-66 0,3 0-114 0,3-3-137 16,2 1-75-16,6-1-47 0,2-1-19 0,3-2-7 0</inkml:trace>
  <inkml:trace contextRef="#ctx0" brushRef="#br0" timeOffset="21375.9487">9000 3604 92 0,'6'-1'649'0,"0"-1"0"0,-1 1 0 0,-2 1-3 15,-1 0-6-15,1 0-135 0,-1 0-201 0,-1 0-123 0,1 3-82 16,-2-2-44-16,3 2-24 0,-2 2-12 0,-1 1-2 0,2 0-3 0,0 3 1 16,-1 1-6-16,-1 2-8 0,2 3-11 0,-1 3-12 0,-1 2-18 15,0 2-22-15,-1-1-34 0,-1 4-39 0,1 1-42 0,-1 1-46 0,0 0-79 16,1 0-94-16,-2-1-86 0,3-1-83 0,3-2-41 0,0-2-22 0,0 0-4 16</inkml:trace>
  <inkml:trace contextRef="#ctx0" brushRef="#br0" timeOffset="21719.9005">9839 3248 40 0,'3'-9'674'0,"-1"2"8"0,0 0 7 0,-1-1 7 16,3 1 3-16,-2-1-127 0,0 1-194 0,-1 0-116 0,3 2-75 0,-3-2-43 15,2 2-26-15,-1 0-17 0,1 1-11 0,0-1-13 0,1 1-16 16,0 1-12-16,1 1-17 0,0 1-14 0,-1-1-12 0,3 2-16 0,1 2-16 16,1-1-14-16,-1 2-17 0,0 2-9 0,3-1-7 0,0 4-4 15,-1-1 2-15,0 2 2 0,-2 4 3 0,2-2 5 0,-3 3 4 0,0 1 4 16,-2-1 4-16,-2 3 6 0,0 0 6 0,-1 1 8 0,-2 0 11 0,0 3 7 16,-2-3 7-16,-1 1 6 0,-2 0 4 0,0 0 3 0,0-1 1 15,-2 0 1-15,1 0 2 0,-1-1 0 0,1 0 2 0,-2-2-1 0,3-1-1 16,-1-2-1-16,1 2-2 0,2-1 0 0,-2-1 0 0,1-2-3 15,2-1 0-15,1 0-5 0,1-1-5 0,1-1-12 0,3-1-18 0,3-2-24 16,-1 0-26-16,4-1-33 0,2-2-32 0,3 1-37 0,4-2-40 0,0-2-69 16,6 1-84-16,2-3-82 0,1-2-85 0,2 1-43 0,2-4-23 0,-2 2-3 15</inkml:trace>
  <inkml:trace contextRef="#ctx0" brushRef="#br0" timeOffset="21860.5352">10574 3507 396 0,'8'-2'613'15,"-2"2"4"-15,-1-3 8 0,-2 3-59 0,2 0-88 0,-2 3-98 0,-1-3-101 16,0 3-63-16,0 2-44 0,-2-1-23 0,0 1-17 0,0 4-9 15,0-1-6-15,-2 3-5 0,0-1-1 0,0 5-3 0,1-1-4 16,-3 3-2-16,1 2-6 0,-2 1-15 0,1 1-21 0,-1 2-30 0,-1 1-32 16,-1 1-36-16,-1 1-39 0,2 2-52 0,-3-3-60 0,1 4-99 0,0-2-117 15,0 0-117-15,0-2-115 0,0 3-60 0,2-6-32 0,-1 2-13 16,1-3 0-16</inkml:trace>
  <inkml:trace contextRef="#ctx0" brushRef="#br0" timeOffset="23118.6574">11697 3163 158 0,'1'-4'483'0,"2"1"-57"0,0-2-86 0,-3 1-64 0,2 1-54 0,-1 0-27 0,-1 0-18 0,2 0-6 0,-1 0-2 0,-1 1-3 0,0-1-9 16,0 1-8-16,0 2-9 0,0 0-10 0,0 0-13 0,0 0-16 16,0 0-15-16,0 0-19 0,-3 0-19 0,2 0-14 0,-4 2-16 0,2 1-11 15,-2 0-10-15,-1 2-6 0,-1 1-3 0,-5 1-1 0,2 4-1 0,-2-2 1 16,-4 5 0-16,0 1 3 0,0 2 4 0,-4 1 2 0,2 2 4 16,-2 0 2-16,2 2 3 0,1 0 1 0,-2 1-1 0,3-1 1 0,-1 1-3 15,4-1-1-15,1-1 1 0,2-1-2 0,2 1-1 0,0-4-1 16,2 0-2-16,3-2 2 0,1 0 2 0,2-2 1 0,2-1-2 0,1-1-3 15,3 0-3-15,2-4-7 0,3-1-7 0,3 0-8 0,-1-1-9 0,6-2-11 16,0-3-8-16,5 0-14 0,0 0-14 0,2-3-14 0,1 0-14 16,2 0-15-16,-1-2-15 0,-1-1-17 0,3 2-17 0,-1-1-26 15,-2 0-27-15,-1-2-47 0,0 2-56 0,-1 1-50 0,-3-2-51 0,-3 1-24 16</inkml:trace>
  <inkml:trace contextRef="#ctx0" brushRef="#br0" timeOffset="23352.0444">11783 3355 415 0,'-6'-12'580'0,"-1"3"19"0,1-2-49 16,0 2-81-16,1 1-85 0,1 0-90 0,0 2-51 0,-1-1-35 0,2 2-23 15,0 0-17-15,0 2-18 0,0-1-15 0,2 2-20 0,-1-1-22 16,2 3-22-16,0 0-20 0,0 0-18 0,0 0-15 0,0 0-13 0,0 5-12 16,0 2-6-16,0 0-6 0,0 2-1 0,-2 3-1 0,2 3 3 15,-1 1 4-15,1 2 5 0,-2 5 5 0,2 0 8 0,0 4 5 0,0 2 2 16,-2 2 0-16,2 2-5 0,0 2-8 0,-1 1-12 0,1 1-11 0,0 1-13 15,-2 1-15-15,2-1-18 0,0-1-20 0,0 1-22 0,0-1-27 16,2-2-29-16,-1-2-32 0,1 1-40 0,3-5-42 0,1-3-86 0,3 2-106 16,-2-6-63-16,4-1-39 0,3-2-14 0,-1-5 1 0</inkml:trace>
  <inkml:trace contextRef="#ctx0" brushRef="#br0" timeOffset="23538.5889">12444 3788 30 0,'3'-4'632'0,"-3"1"-1"0,2 0-1 0,-1 0-3 0,-1 2-3 16,0 1-133-16,0 0-200 0,0 0-119 0,0 0-79 0,0 1-47 15,0 0-28-15,0 3-13 0,0 0-6 0,0 0-2 0,0 4-1 0,0 1 1 16,0 0 1-16,0 2 1 0,0 2 2 0,2 2-3 0,-2 0-5 16,2 0-6-16,-1 2-7 0,-1 1-12 0,2-2-18 0,-1 3-24 15,1-4-29-15,1 4-33 0,-2-3-36 0,3 1-69 0,-3-2-84 0,2 0-98 16,2-2-103-16,0-1-52 0,0-3-27 0,1 0-8 0</inkml:trace>
  <inkml:trace contextRef="#ctx0" brushRef="#br0" timeOffset="23818.0898">13138 3516 639 0,'-3'-8'654'0,"-1"2"11"0,3-1 11 0,-2 0 12 0,1 3-119 15,1 1-182-15,-1-2-109 0,2 2-72 0,-1 1-44 0,-1 2-30 0,2-3-17 16,0 3-12-16,0 0-13 0,0 0-13 0,0 0-14 0,0 3-13 0,0-3-15 16,0 5-15-16,0 0-12 0,0 2-11 0,0 0-6 0,0 3-5 15,0-1-2-15,0 5 0 0,0 1-6 0,0 1-11 0,0 2-14 0,0 2-19 16,2 4-26-16,-1-2-26 0,-1 2-41 0,2 2-51 0,-1 2-83 15,-1 1-101-15,2-1-107 0,1 1-111 0,-2 1-57 0,-1 0-30 16,2-2-8-16,-2 1 2 0</inkml:trace>
  <inkml:trace contextRef="#ctx0" brushRef="#br0" timeOffset="24190.2229">13832 3880 126 0,'0'2'641'15,"-2"-2"-1"-15,2 0 1 0,0 0 3 0,0 1-92 0,0 1-137 0,0-2-114 16,0 1-106-16,0-1-68 0,0 2-50 0,0-2-29 0,0 1-16 16,0-1-10-16,0 3-1 0,0-2-5 0,0 3 0 0,0-1-3 0,0 0-4 15,0 1-6-15,0 1-6 0,0 1-10 0,0 1-10 0,0 1-16 16,-2 1-14-16,2-1-20 0,-2 3-21 0,0 1-33 0,1 0-40 0,-3 2-53 15,1 0-64-15,0 1-101 0,-2-1-120 0,0 1-67 0,2 2-41 16,-3-3-16-16,5-2-4 0</inkml:trace>
  <inkml:trace contextRef="#ctx0" brushRef="#br0" timeOffset="24438.3112">14530 3563 522 0,'-3'-8'702'15,"0"-1"-2"-15,2 2 0 0,-1 2 3 0,2-1 6 0,-3 0-146 16,3 1-224-16,0 1-118 0,0 1-69 0,0 0-41 0,3 1-27 0,-3-3-13 16,3 5-9-16,0-4-7 0,2 3-5 0,0-1-14 0,1 1-16 0,2-3-22 15,5 4-26-15,1-4-29 0,3 1-30 0,2 0-31 0,5 0-32 16,1 1-35-16,4 0-36 0,2 2-36 0,3-3-32 0,0 1-51 15,1-1-59-15,3 0-82 0,0 0-97 0,-2 0-48 0,2-1-27 0,-2 1-1 16,-1-2 11-16</inkml:trace>
  <inkml:trace contextRef="#ctx0" brushRef="#br0" timeOffset="24651.8061">15343 3226 78 0,'-1'-1'585'0,"-1"1"4"0,0-2-1 16,-1 1-2-16,3 1-114 0,0 0-172 0,0 0-101 0,-1 1-65 0,1 1-37 15,-2-2-24-15,0 3-6 0,2 0 3 0,-1 0 1 0,-1 2 1 16,2 0-1-16,-2 4 0 0,2-2-3 0,-1 5-1 0,-1 1-4 0,2 0-3 16,-1 3 1-16,-1 4 1 0,0 1-2 0,2-1-3 0,-1 3-5 15,1 4-8-15,0-2-5 0,0 5-3 0,0 0-12 0,0 1-18 0,0 3-20 0,0-2-23 16,1 3-33-16,-1 1-38 0,0-1-59 0,2-1-65 0,0 2-124 16,-2-2-150-16,0-1-85 0,0 2-50 0,-2-2-28 0,0-1-18 15,2-4 0-15</inkml:trace>
  <inkml:trace contextRef="#ctx0" brushRef="#br0" timeOffset="38802.0357">9240 2548 52 0,'0'0'373'0,"0"0"-77"0,0 0-108 0,0 0-59 0,0 0-31 0,0 0-21 0,0 0-12 0,0 0-6 0,0 0 1 16,0 0-1-16,0 0 1 0,0 0-4 0,0 0-3 0,0 0-6 15,0 0-5-15,0 0-6 0,0 0-4 0,0 0-7 0,0 0-3 16,0 0-3-16,0 0-3 0,0 0-4 0,0 2-2 0,0-2-2 15,0 1-1-15,0 1 1 0,0 1 2 0,0-2 2 0,0 2 3 0,0 0 3 16,0 0 1-16,0 2 5 0,0 2 4 0,0 0 2 0,0 1 4 0,2 1 4 16,-2 3 4-16,0 0 3 0,0 3 3 0,2 2 0 0,-2 2 0 0,0 0-2 15,2 6-2-15,-2 1-4 0,0 2-2 0,2 5-5 0,-1 1-6 16,-1 7 0-16,0 1 3 0,0 6 3 0,0 4 2 0,0 4 0 0,0 5 1 16,0 7 1-16,0 2 0 0,-1 5-2 0,-1 3-5 0,-2 5-9 15,1 4-16-15,-2 6-10 0,0 2-8 0,-1 0-19 0,-1 3-29 16,1 2-31-16,-2 1-36 0,2-1-54 0,-2 3-66 0,0-2-91 0,0 0-102 15,2 0-54-15,-1-2-30 0</inkml:trace>
  <inkml:trace contextRef="#ctx0" brushRef="#br0" timeOffset="41867.6021">3270 5888 10 0,'-2'-7'524'0,"2"0"13"0,-2 1-21 0,1-1-37 0,1 2-95 0,-3 0-124 16,3 1-71-16,-1-1-43 0,-1 3-22 0,2 0-13 0,-2-1-7 15,1 1-7-15,1 2-8 0,0 0-12 0,0 0-18 0,0 0-17 0,0 0-15 16,0 0-15-16,0 2-9 0,0 1-10 0,0 1-4 0,0 2-3 0,0 0 0 16,0 3-1-16,0 2 3 0,-2 1 1 0,2 2 6 0,-1 3 3 15,-1 1 5-15,2 3 5 0,-2 1 3 0,1-2 3 0,-1 6 0 16,-1-4 2-16,1 4-1 0,-1 1-2 0,1-1 1 0,1-1-3 0,-2 1 0 15,0 1-1-15,1-2-1 0,1 0-1 0,-1 0-6 0,-1 0-6 0,3-2-11 16,-2 1-13-16,2-2-16 0,-1-1-17 0,1-1-22 0,0-1-24 16,0 0-27-16,1-2-28 0,-1-2-32 0,2-2-37 0,1 1-43 0,-1-4-49 15,1 1-65-15,0-4-75 0,1-1-37 0,1-1-20 0</inkml:trace>
  <inkml:trace contextRef="#ctx0" brushRef="#br0" timeOffset="42185.1865">3477 6101 378 0,'-3'-5'537'16,"3"-1"3"-16,-2 2 1 0,1 2-93 0,1 0-143 0,-2 1-98 15,2 1-75-15,0 0-46 0,-1 1-27 0,-1 2-14 0,-1 2-7 0,1-1-2 16,-1 2-1-16,0 2-2 0,-1 0-2 0,1 1-2 0,-1 3-3 16,-1-1-1-16,2 1-3 0,-2 2 0 0,2 0-4 0,0 1-1 0,-1-1-4 15,1 1-3-15,-1 2-1 0,2-3-2 0,1 1-1 0,-1-1-1 16,2 1 1-16,0-1-2 0,2-1 2 0,-2-1 0 0,3 0-1 0,1 0 2 15,-1-1 1-15,2-2 0 0,-1 0 2 0,0-2 0 0,1 0 1 16,3-2 1-16,-2-2-3 0,2 1 0 0,0-4-3 0,3 0 1 0,-3 0 0 16,3-5 1-16,2 1 0 0,-2-3-1 0,0-1 2 0,0-2 2 0,2 0 1 15,-1-1 3-15,-2-4 1 0,-1 1 6 0,0-1 4 0,-2 0 5 0,-1-1 5 16,-1-1 6-16,0 0 3 0,-3 0 2 0,-1-1 3 0,-2 2-1 16,-1-3-1-16,-3 4-3 0,0-1-4 0,-1-2-5 0,-1 4-5 15,-2-1-6-15,0 2-6 0,-1-1-12 0,-1 4-13 0,-2-1-21 0,1 3-23 16,1 1-30-16,1 2-33 0,-4 1-35 0,3 4-38 0,0 4-60 0,-2-1-74 15,2 4-91-15,-1 1-105 0,4 4-55 0,-2-1-33 0,1 4-14 16</inkml:trace>
  <inkml:trace contextRef="#ctx0" brushRef="#br0" timeOffset="43468.3804">5009 5940 220 0,'1'-5'576'0,"1"1"6"0,-2-1-34 0,1 2-57 0,1 2-105 0,-2-1-131 0,0 2-79 0,0 0-53 15,0 0-33-15,0 0-22 0,3 2-14 0,-3-1-12 0,2 2-10 0,-2 2-9 16,1-1-7-16,1 1-6 0,-2 2-3 0,3 2-3 0,-2 1-1 16,-1 2 0-16,2 0 1 0,-2 1 3 0,2 2 1 0,-1 0 2 15,1 0 1-15,-1 0 2 0,1 1 0 0,1 1 1 0,-1-2-2 16,-1-1 0-16,1 1 0 0,1-1-2 0,1 0-1 0,0-3 1 0,-1 1-1 15,2 0-1-15,0-3 0 0,-2-1 1 0,2 0 1 0,0-1 0 16,0-2 1-16,2 1 1 0,-1-2 1 0,2-1 0 0,0 0 3 0,0 0 0 16,2-1 1-16,-1-2-2 0,5 2 2 0,-3-2-1 0,3 0 0 15,1 0-2-15,0 0-1 0,0 0-3 0,2 0-3 0,-1 0-3 0,0 0-3 16,-2 0-4-16,2 0-4 0,-3 3-3 0,2-3-1 0,-4 4-3 16,1-1 0-16,0 2-2 0,-1-1 0 0,-2 1 0 0,-1 0 2 15,-1 1 1-15,-2 0 3 0,-2 1 4 0,0 0 2 0,0 1 6 0,-3 0 3 16,-3-1 2-16,-2 2 2 0,0-1 2 0,-3 1 1 0,-4 0 3 15,1 0 0-15,-4 2-1 0,-2-3-6 0,-3 1-9 0,-1 1-15 16,-3-1-18-16,1-1-24 0,-4 0-30 0,2-2-33 0,-2 0-39 0,-1-1-59 16,3-1-71-16,-3-1-90 0,4-1-101 0,-1-4-59 0,3-1-39 0,1-1-15 15</inkml:trace>
  <inkml:trace contextRef="#ctx0" brushRef="#br0" timeOffset="43621.6629">5173 5893 523 0,'9'-10'595'0,"-2"1"6"0,1 0 4 16,-2 1-100-16,2-1-152 0,-2 3-108 0,2 1-84 0,-1-2-48 16,3 2-31-16,-3 0-22 0,2 1-18 0,2-1-23 0,-1 0-26 0,3 2-34 15,-1 0-37-15,1 0-46 0,1 2-54 0,0-1-78 0,0 1-88 0,-2 1-87 16,-1 1-83-16,1 1-45 0,-4 1-24 0,0 1-8 16</inkml:trace>
  <inkml:trace contextRef="#ctx0" brushRef="#br0" timeOffset="43870.5688">4465 6483 270 0,'-5'1'586'0,"0"-1"7"16,0 0 4-16,1 0 5 0,1 0-120 0,1 0-179 0,-1 0-111 0,0 0-71 15,3 0-45-15,0 0-26 0,0 0-16 0,0 0-11 0,0 2-7 16,0 0-7-16,0 1-9 0,1 2-9 0,1-1-7 0,1 3-4 0,-1 1-4 16,0 0 0-16,-1 3-3 0,2 1-3 0,-2 0-6 0,1 1-6 0,-2 4-18 15,0-1-20-15,-2 1-35 0,1 0-40 0,-5 3-92 0,1 1-117 16,-1-1-85-16,-1 1-67 0,-2-1-38 0,1 0-19 0,-2-2-10 0</inkml:trace>
  <inkml:trace contextRef="#ctx0" brushRef="#br0" timeOffset="44517.6646">5974 5220 29 0,'-6'-7'551'0,"2"2"6"0,0 0-13 0,1 1-20 0,0 1-121 0,1 0-167 16,-1 1-97-16,1 1-59 0,2 1-29 0,0 0-17 0,0 3-4 0,0 0-1 15,2 2-5-15,1 3-6 0,-1 3-6 0,1 2-5 0,0 5-5 16,3 2-4-16,1 5 5 0,-1 5 7 0,2 5 9 0,3 2 9 0,-3 6 8 16,0 6 6-16,0 3 0 0,-1 6-2 0,0 3 1 0,-2 3-1 15,-2 4 1-15,-3 0-2 0,0 6-5 0,-3 0-8 0,-4 1-14 0,-2 1-18 16,0-1-26-16,-3 1-35 0,-5 3-46 0,1-4-56 0,-1 1-112 16,-3 1-142-16,0-2-80 0,0 0-48 0,1-2-26 0,-2-2-15 0</inkml:trace>
  <inkml:trace contextRef="#ctx0" brushRef="#br0" timeOffset="45484.2985">6864 5995 471 0,'0'-3'515'0,"2"2"-1"0,-2 0-82 0,2-1-121 0,-1 1-78 0,-1-1-54 0,0 2-33 0,0 0-22 0,0 0-14 0,0 0-9 16,0 0-9-16,0 0-7 0,0 0-11 0,0 0-11 0,0 2-12 15,-1-1-13-15,-1 1-9 0,0-1-8 0,1 1-3 0,-1 3 0 16,-1 0 0-16,0 1 2 0,-2 0 0 0,-1 3 1 0,1-2 2 15,-1 3 0-15,-1 2 3 0,-1 1 1 0,-1 0 2 0,1 2 3 0,-2 0-2 16,0 1 0-16,2-1-6 0,0-1-5 0,0 3-4 0,-2-2-5 16,4 2-2-16,1-3-2 0,0 3-3 0,1-2-1 0,2-1-2 0,-1 1-2 15,3-2-2-15,3 0-5 0,0 1-5 0,0-4-6 0,4 3-7 16,-1-4-7-16,5 1-6 0,0 0-7 0,1-4-5 0,1 0-8 0,4 0-4 16,0-3-6-16,0 0-3 0,-1-1-2 0,3-2 3 0,-2-2 5 15,-1 1 9-15,0-2 8 0,-2-2 10 0,-1 1 10 0,-2-2 12 16,0 1 12-16,-5-2 9 0,-1-1 11 0,-2-1 9 0,-1-1 10 0,-2 0 7 15,-2-1 10-15,-3 0 4 0,-1-2 3 0,-2 0 3 0,-3-2 1 16,0 2-1-16,0-2 0 0,-5 0 0 0,3-2-2 0,-4 0-2 16,0 0-1-16,4-1-3 0,-1 0-2 0,-2 1-5 0,3-2-5 0,-1 0-4 15,3-1-5-15,0 0-6 0,3 3-4 0,2-3-8 0,1 1-5 0,0-2-9 16,4 3-9-16,1 0-9 0,1 0-12 0,2-1-8 0,2 5-7 16,2-3-6-16,1 2-3 0,2 3-2 0,3-2-2 0,0 4-1 15,0 0 0-15,1 0-1 0,2 3-1 0,-2 1 2 0,2 0 4 0,-4 4 6 16,2 2 6-16,-1 0 8 0,0 2 5 0,-4 4 7 0,1 2 2 15,-1 1 4-15,1 2 4 0,-4 4 2 0,-1 1 4 0,-2 3 6 0,1 4 6 16,-4-1 3-16,0 5 5 0,-4 1 3 0,1 1 3 0,-2 1-7 16,-1 1-17-16,-1 3-23 0,-2-1-32 0,3-1-39 0,-1 2-44 0,2-3-94 15,2 0-117-15,0-1-80 0,1-1-64 0,2-2-32 16,0-3-18-16</inkml:trace>
  <inkml:trace contextRef="#ctx0" brushRef="#br0" timeOffset="45802.7893">7784 6258 421 0,'3'-2'551'0,"-3"0"1"0,0 2-47 0,0 0-73 0,0 0-111 0,0 0-131 16,0 0-78-16,0 0-50 0,0 2-25 0,0 0-13 0,0 1-4 0,0-1-1 16,0 1-1-16,-3 2-2 0,2 2-2 0,1 0-3 0,-2 0-3 15,-1 2-4-15,1 1-12 0,-1 3-16 0,-2-3-27 0,2 2-29 16,-2 2-36-16,2-1-40 0,-3 2-78 0,3-2-99 0,0-1-81 0,0 3-72 15,1-3-42-15,0-1-23 0</inkml:trace>
  <inkml:trace contextRef="#ctx0" brushRef="#br0" timeOffset="46234.1781">8413 5782 313 0,'-1'-12'608'0,"-1"2"6"0,-1 0 4 0,1 1 3 15,2 2-119-15,-1 1-184 0,-1 0-112 0,2 0-80 0,0 1-45 16,0 1-28-16,0 1-16 0,0 0-9 0,2 0-9 0,-1 2-8 0,-1-1-8 16,2 2-11-16,1 0-7 0,0 0-6 0,-1 0-4 0,3 3-3 0,-2-1-1 15,3 1-2-15,0 1 2 0,2 0 2 0,-1 1 2 16,0 1 3-16,1 0 4 0,-1 0 3 0,-1 1 3 0,3 2-1 0,-4-2 2 15,2 1 1-15,-2-1 0 0,-1 2 1 0,1 0 0 0,-1-2 0 0,0 2 1 16,-1-2 1-16,0 1 2 0,-1-1 0 0,-1 2 3 0,1-3 1 16,1 2-2-16,-1 1 0 0,-1-1-3 0,1-1-1 0,1 1-5 15,0 0-1-15,-2-1-4 0,3 0-2 0,-1 1-4 0,0-1-3 0,0 2-2 16,2-2-3-16,-2 1-3 0,4-1-2 0,-1 1 1 0,0-1 1 16,-1 2 3-16,1 1 1 0,1-3 0 0,2 2 2 0,-1 0 2 0,-2 0 2 15,-1 0 1-15,3-1 4 0,-3 1 2 0,-1-1 2 0,1 2 4 16,0 0 2-16,-2-1 2 0,-1 2 3 0,2-3 4 0,-4 2 4 15,0-1 7-15,0-1 3 0,-4 2 5 0,1-1 5 0,-4 0 3 16,2 0 2-16,-3 0 3 0,-2 0 0 0,-2-1 1 0,-1 1 0 0,-2-1-11 16,0 1-14-16,-2 0-22 0,-1 0-25 0,-2-1-42 0,2-1-49 0,0-1-101 15,-1-1-125-15,2 0-85 0,1 0-66 0,0-1-35 0,5-4-21 16</inkml:trace>
  <inkml:trace contextRef="#ctx0" brushRef="#br0" timeOffset="46536.3744">9145 5485 157 0,'0'-6'610'0,"2"2"-12"0,0-1-8 0,-1 1-48 0,-1 1-66 0,3 3-139 0,-2 0-176 0,1 2-92 0,0 0-53 0,-1 4-24 0,2 2-10 0,-1 1 0 15,1 4 3-15,2 2 6 0,-2 5 6 0,2 1 8 0,-1 6 8 16,1 3 8-16,0 5 12 0,0 4 4 0,-2 4 2 0,0 3-2 16,1 5-3-16,-3 3-3 0,1 2-7 0,0 4-2 0,-2 2-7 0,0 1-2 15,0-2-3-15,0 4-6 0,2 0-5 0,-2 1-7 0,3-3-10 16,-1 2-11-16,1-1-11 0,2-2-14 0,0 1-14 0,1-5-20 16,3 0-22-16,-1 0-29 0,0-4-31 0,3-2-66 0,0-3-85 0,1-3-83 15,0-5-85-15,-1 0-42 0,2-7-21 0,-2 0-4 0</inkml:trace>
  <inkml:trace contextRef="#ctx0" brushRef="#br0" timeOffset="47117.4975">10193 5685 184 0,'0'0'542'0,"0"0"-26"0,0 0-45 0,0 0-78 0,0 0-96 0,0 0-62 15,0 0-45-15,0 0-27 0,0 0-18 0,0 0-13 0,0 0-11 16,0 0-13-16,0 0-14 0,3 0-16 0,0 0-14 0,-1 0-14 0,3 2-14 16,0-1-12-16,2-1-10 0,-2 2-8 0,3-1-7 0,0 0-5 15,1 2-2-15,1 0-1 0,1 2 0 0,0-1-1 0,-1 2 0 16,-1 2 0-16,2-1 0 0,-1 1 0 0,-2 2 1 0,-2 2 0 16,2 0 1-16,-2 2 1 0,-3 1 1 0,0-1 3 0,-3 3 2 0,0 0 4 15,-1 1 6-15,-2-2 6 0,-2 3 6 0,0-4 8 0,-3 2 7 16,2-2 4-16,-2-1 4 0,2 0 2 0,-2-1 1 0,0-1 0 0,2-2 1 15,-1 1-1-15,2-4-1 0,1 1-3 0,-1-1-5 0,2 0-4 16,1-4-5-16,2 1-5 0,0-1-5 0,2 0-10 0,3-1-13 0,1-1-18 16,2-1-24-16,1-1-35 0,7 1-42 0,0-3-56 0,8-2-62 15,2 1-102-15,4-4-122 0,2-1-74 0,1 1-49 0,2-1-26 16,0-1-15-16</inkml:trace>
  <inkml:trace contextRef="#ctx0" brushRef="#br0" timeOffset="47484.6906">10923 5695 523 0,'-5'-4'612'0,"2"1"0"0,-1 0-5 0,2 0-8 0,1 1-137 16,-1 0-201-16,2 2-115 0,0 0-71 0,0 0-38 0,0 0-19 0,0 2-12 16,0 3-3-16,0 0-7 0,0 0-2 0,2 1-3 0,-1 3-3 15,1 2 2-15,1-1 3 0,-2 4 4 0,2-2 6 0,-1 3 8 16,1 1 4-16,1 0 2 0,-1 1 1 0,0 2-2 0,0 0-3 0,0-2-6 15,3 2-8-15,-3-1-8 0,2 0-8 0,-1-2-8 0,0-2-8 16,1 3-9-16,2-5-7 0,-1-1-8 0,-2-1-3 0,1 0-5 0,2-3 1 16,-1-1 2-16,0-4 3 0,2 0 6 0,0-2 10 0,-1-2 14 15,2 0 14-15,-1-4 19 0,-2 2 16 0,2-4 17 0,1 1 18 16,-2-2 17-16,-1 0 18 0,-1 0 16 0,1 2 15 0,-1-2 16 0,-1 1 12 16,1 0 10-16,-3 1 6 0,1 0 2 0,-1 3-4 0,-1-2-8 15,1 3-11-15,-2 0-15 0,2 0-15 0,-1 2-19 0,-1 0-20 0,0 1-19 16,0 0-16-16,2 1-17 0,-1 0-15 0,2 0-11 0,0 4-11 15,-1 0-6-15,-1 1-5 0,3 1-3 0,-1 2-2 0,0 2-10 16,0-1-10-16,2 4-14 0,-2 1-16 0,0 1-23 0,0 2-24 0,1 1-37 16,-3-2-44-16,2 4-70 0,-1-1-81 0,1 1-106 0,0-2-117 15,-1 1-64-15,3-3-36 0,1 2-9 0,0-3 5 0</inkml:trace>
  <inkml:trace contextRef="#ctx0" brushRef="#br0" timeOffset="47785.3442">12487 5310 349 0,'1'-7'680'0,"-1"0"-41"0,2 2-33 0,-2 2-26 0,3 1-151 0,-3 2-209 0,0 0-113 0,0 2-63 15,0 5-34-15,0-2-18 0,0 5-7 0,0 3-2 0,-3 4 5 16,3 4 9-16,-2 6 6 0,-1 3 7 0,-2 5 8 0,-1 6 9 0,1 5 6 16,-4 5 3-16,1 4 0 0,-2 3-1 0,-2 5-3 0,1 5 0 0,-1 0-3 15,-1 2-1-15,0 2-4 0,0-1-9 0,0 1-9 0,2-1-13 16,1 1-16-16,0-2-20 0,2-2-23 0,0-1-28 0,2 0-28 16,1-3-33-16,3-3-47 0,2-1-57 0,2-2-92 0,3-6-111 0,1-1-65 15,2-3-39-15,1-5-15 0</inkml:trace>
  <inkml:trace contextRef="#ctx0" brushRef="#br0" timeOffset="48750.9918">13626 5825 523 0,'0'0'522'0,"0"0"-15"0,0 0-75 0,0 0-107 0,0 0-64 0,0 0-43 0,0 0-23 0,0 0-16 0,-1 0-11 0,1 0-8 0,0 0-7 16,0 0-10-16,0 0-10 0,0 0-14 0,0 0-11 0,0 0-11 15,0 0-10-15,0 0-9 0,0 0-6 0,0 0-5 0,0 0-5 16,0 0-3-16,0 0 0 0,0 0-1 0,0 0 1 0,0 0-1 0,0 0 0 16,0 0-1-16,0 0 0 0,0 0 1 0,0 0-2 0,0 0 1 15,0 0 1-15,0 0-1 0,0 0-1 0,0 0 0 0,0 0-5 0,0 0-1 16,0 0-4-16,0 0-3 0,0 0-4 0,0 0-3 0,0 0-4 16,0 0-5-16,0 0-6 0,0 0-3 0,0 0-5 0,0 0-4 0,0 0-3 15,0 0-4-15,0 0-1 0,0 0-3 0,1 0-1 0,-1 0-1 16,0 0 0-16,0 0-2 0,0 0 0 0,2 0-1 0,-2 0-1 15,0 0 0-15,1 0 0 0,-1 0 1 0,0 0 1 0,0 0 0 0,2 0 2 16,-2 0 0-16,0 0 1 0,0 0 1 0,0 0 0 0,0 0 2 16,0 0 3-16,0 0-1 0,0 0 1 0,0 0 2 0,0 0 0 15,0 0 0-15,0 0 1 0,0 0-1 0,0 0 1 0,0 0-2 0,0 0 2 16,0 0 0-16,0 0-1 0,0 0 0 0,0 0 0 0,0 0 1 16,0 0 1-16,0 0-2 0,0 0 3 0,0 0 0 0,0 0 1 0,0 0 1 15,0 0 1-15,0 0 2 0,0 0 1 0,0 0 3 0,0 0 2 16,0 0 2-16,0 0 1 0,0 0 2 0,0 0-1 0,0 0 2 0,0 0 0 15,0 0 0-15,0 0-1 0,0 0-1 0,0 0-1 0,0 0-1 16,0 0-2-16,0 0-2 0,0 0-3 0,0 0-1 0,0 0-3 16,0 0-1-16,0 0-2 0,0 0-2 0,0 0 0 0,0 0-2 0,0 0 0 15,0 0 1-15,0 0 0 0,3 0 0 0,-3 0 0 0,0 0 1 16,0 0-1-16,0-2 1 0,0 2 0 0,0 0 1 0,0 0-2 0,0 0 0 16,0 0-2-16,0 0-1 0,0 0 0 0,0 0-1 0,0 0-1 15,0 0-1-15,0 0-1 0,0 0-4 0,0 0-4 0,0 0-5 16,0 0-6-16,0 0-3 0,0 2-6 0,0 1-1 0,0-3-2 15,2 4 1-15,0-1 1 0,-2 0-1 0,1 1 1 0,-1 4 2 0,2-1 3 16,-1 4 2-16,-1-1 2 0,2 3-1 0,-2 1-2 0,4 1-5 0,-2 3-13 16,-1 0-15-16,1 4-16 0,0-3-18 0,-1 2-22 0,3 2-22 15,-3-1-29-15,1 0-31 0,-1 2-37 0,1-3-40 0,1 2-63 16,-1-1-73-16,-1-1-91 0,1-1-98 0,4-1-45 0,-3-3-16 0,0-1-2 16,2-1 9-16</inkml:trace>
  <inkml:trace contextRef="#ctx0" brushRef="#br0" timeOffset="49209.3648">14611 6254 433 0,'0'7'593'0,"0"0"2"0,0 0 0 0,0-4 0 0,0 2-127 15,0 0-190-15,-1-1-113 0,-1 2-70 0,0-1-39 0,2 1-21 16,-3 0-6-16,2 0 0 0,-1-1 3 0,-1 3 3 0,0-1-5 15,-1 2-6-15,1-2-14 0,-3 2-18 0,1 0-27 0,-1 1-31 0,-2-1-42 16,-1 0-49-16,1 1-96 0,-2 2-123 0,2-2-93 0,-4 0-77 16,2-1-43-16,2 0-22 0,-1-1-10 0</inkml:trace>
  <inkml:trace contextRef="#ctx0" brushRef="#br0" timeOffset="49438.1239">15106 6026 627 0,'4'-11'679'0,"0"0"-20"16,0-1-11-16,0 0-73 0,1 2-105 0,-2 1-139 0,3-1-157 15,0 2-88-15,2 0-56 0,0-1-38 0,3 1-27 0,0 3-25 16,3-1-27-16,1 2-33 0,2-3-37 0,2 4-49 0,3-2-55 15,2 3-95-15,-2 0-116 0,5 2-65 0,0-1-44 0,0 1-16 0,-1 0-7 16</inkml:trace>
  <inkml:trace contextRef="#ctx0" brushRef="#br0" timeOffset="49654.0211">15678 5811 553 0,'-5'-7'615'0,"1"2"14"0,0-1 11 0,1 1-95 16,0 1-150-16,1 1-97 0,-1 0-71 0,3 0-47 0,-2 1-34 0,2 1-25 15,0 1-20-15,0 0-21 0,0 0-19 0,0 0-19 0,0 1-16 16,0 2-13-16,0 2-12 0,0-1-9 0,2 4-7 0,-2-1 0 16,2 2-2-16,-1 3 1 0,-1 2 5 0,0 1 4 0,2 3 6 0,-2 0 5 15,0 1 4-15,0 2-1 0,0 2-4 0,0-1-11 0,0 0-13 16,0 3-18-16,0-2-21 0,-2 2-28 0,2-1-31 0,-1-1-36 16,-1 2-39-16,2-2-62 0,0 0-75 0,0-2-95 0,0-1-104 15,0-1-55-15,0-2-32 0,2 0-7 0</inkml:trace>
  <inkml:trace contextRef="#ctx0" brushRef="#br0" timeOffset="50371.5439">10768 6168 412 0,'-4'-5'548'0,"-1"2"10"0,2-1-66 0,1 1-106 0,-1 0-88 0,2 1-79 0,-1 1-50 0,2-1-35 0,0 2-23 15,0 0-15-15,0 0-15 0,0 0-12 0,0 0-14 0,0 3-15 16,-2-1-12-16,1 1-11 0,-1 1-10 0,2 0-10 0,-3 3-5 16,1 1-4-16,-1 0 0 0,-3 3-3 0,1 1-7 0,-1 1-12 15,0 2-20-15,-3 0-26 0,0 1-40 0,1 1-48 0,0 1-104 0,-4 2-135 16,2 0-81-16,-1 1-54 0,-3-1-27 0,3 1-16 0</inkml:trace>
  <inkml:trace contextRef="#ctx0" brushRef="#br0" timeOffset="53000.7319">2886 8444 164 0,'-2'-4'525'0,"2"0"5"0,-1 1 6 0,-1 1-90 0,2-1-133 0,-2 3-94 0,2 0-70 0,0 0-45 0,0 0-29 0,0 0-16 0,0 2-6 16,0 1-4-16,0 0-4 0,0 2-4 0,0 3-3 0,0 3-6 15,0 1-8-15,-1 1-5 0,1 2-5 0,-2 3-1 0,2 2-1 0,-1 2 0 16,-1 2 1-16,0 2-2 0,1 2-3 0,-2 2-5 0,0 2-4 15,1-1 0-15,-1 3 1 0,0 0 2 0,0-2 3 0,-1 6 4 0,1-4 2 16,0 3 4-16,0-1 3 0,-2 0-1 0,2 0-4 0,0-2-4 16,0 0-4-16,1 2-10 0,-1-5-8 0,0-1-16 0,1 0-16 0,-1-4-21 15,3-2-23-15,-2 1-23 0,2-7-24 0,0 2-37 0,2-6-38 16,-1-2-64-16,1-1-73 0,1-5-66 0,2-2-60 0,-2-4-29 0,2-2-13 16</inkml:trace>
  <inkml:trace contextRef="#ctx0" brushRef="#br0" timeOffset="53500.2158">2876 8410 355 0,'-9'-8'569'0,"3"-1"6"0,-1-1 7 15,2 3 5-15,1 0-116 0,-1-1-177 0,0 3-99 0,2 0-61 0,2 3-35 16,-1-3-22-16,2 2-13 0,0 0-9 0,0 0-6 0,3 0-8 15,0 2-7-15,5 0-9 0,-2-2-9 0,4 1-11 0,2 2-7 0,1-2-8 16,6 1-5-16,2 1-3 0,2 0-1 0,3 0 0 0,2 0 1 0,2 1 2 16,0 1 3-16,2 0 0 0,1 1 1 0,2 0 0 0,-3 2-1 0,1 0 0 15,0 1-1-15,-1-2 0 0,-1 4-1 0,-1-3 0 0,0 3 1 16,-1-1-2-16,-1 0-1 0,-1 0 1 0,-3 0 2 0,-1 1 0 16,-2-2 3-16,1 2 2 0,-3-2 2 0,-3 0 3 0,1 1 2 0,-4-1 4 15,-1 2 2-15,1-2 4 0,-3 1 6 0,-1 0 5 0,-1-1 4 16,0 2 4-16,-2 0 4 0,2-1 3 0,-3 1 0 0,0 2 4 0,-1-1 0 15,1 3 1-15,1-1 1 0,-1 2-1 0,1-1-1 0,-1 3 0 0,0 0-3 16,2 2-3-16,0 1-3 0,-1 0-3 0,1 3-4 0,3 0-1 0,0 1-4 16,-2 1-2-16,2 1 0 0,4 1 1 0,-3 3 1 0,3-1 1 15,-1 2 0-15,4 0 0 0,-2 1 1 0,0 0 2 0,3 2 0 0,-1-1 2 16,-1 2 1-16,1-1 0 0,-1 0 2 0,3 1 0 0,-3 0 0 16,-2 0-4-16,3-1 0 0,-4 1-3 0,-2-2-1 0,3 1 0 0,-6-1 1 15,0-3-1-15,0 3 2 0,-2-5 4 0,-4 1 5 0,0-2 7 16,-4-3 10-16,0 1 12 0,-4-3 6 0,-2-3 8 0,0 1 3 0,-5-3 4 15,-2-2 1-15,-3 1 0 0,-4-2-2 0,-1-1-1 0,-4-3-3 0,-2 0-3 16,-2-3-7-16,-4 0-8 0,0-1-9 0,-3-3-13 0,-3-1-17 16,0 0-21-16,-2-1-24 0,-1-4-23 0,-2 1-23 0,-1-2-24 0,1-1-24 15,-1 0-24-15,-1 0-28 0,4 0-31 0,-2-3-45 0,5 1-52 16,0 1-103-16,2-1-126 0,2 2-77 0,2 0-49 0,2 1-18 0,3-2 0 16,0 2 9-16</inkml:trace>
  <inkml:trace contextRef="#ctx0" brushRef="#br0" timeOffset="53934.2079">3183 8988 210 0,'-2'-7'564'0,"-1"4"12"0,1-2 13 0,1 0-83 0,-1 1-129 0,-2 1-87 0,2 0-62 0,2 0-38 0,-1-1-25 16,-1 3-14-16,2 0-9 0,-1-2-10 0,-1 1-7 0,2 2-11 0,0 0-14 15,0 0-16-15,0 0-17 0,0 0-19 0,0 0-17 0,0 0-16 16,0 0-15-16,0 0-11 0,2 2-9 0,-1-1-4 0,-1 2-2 0,2 0-1 16,-1 2 1-16,-1-2 3 0,2 5 1 0,-2 1 4 0,4-2 5 0,-2 5 4 15,-1-2 4-15,1 4 8 0,1-1 5 0,-1 2 3 0,-1 1 5 16,1 2 0-16,1 0 4 0,-1 2-1 0,0-1 1 0,-1 1-1 0,2 1-2 16,-1-1-7-16,1 1-8 0,0-2-11 0,-2 1-11 0,1 0-17 0,1-1-17 15,-1 0-24-15,-1-2-24 0,1 0-32 0,1-2-34 0,1-2-37 16,-1 0-43-16,0-4-60 0,3 2-71 0,-1-4-76 0,1-2-76 15,1-3-36-15,-1 1-18 0,3-6 1 0</inkml:trace>
  <inkml:trace contextRef="#ctx0" brushRef="#br0" timeOffset="54234.6834">3441 9091 362 0,'0'-9'597'16,"0"2"12"-16,0 0-8 0,0 0-16 0,0 2-110 0,0 2-153 0,0-1-97 15,0 3-68-15,0 1-44 0,0 0-27 0,0 0-19 0,0 0-11 16,0 0-9-16,0 1-10 0,0 3-10 0,0 1-10 0,0 2-8 0,0 0-7 15,0 2-4-15,0 1-2 0,0 2 2 0,0 0 1 0,0 4 5 16,0-2 6-16,0 1 3 0,0 1 0 0,0 2 2 0,0-1 0 0,1 2-1 16,1-3 0-16,-2 2-1 0,3-1 0 0,-2-3-2 0,1 1-2 15,-1 0 0-15,1-1 0 0,1-2-1 0,1 0-2 0,-1-3 1 0,0 0 0 16,0-2 0-16,0-1-1 0,3-1 1 0,-2-1-1 0,0-2-2 0,0-1 1 16,-1-2-2-16,2-3-1 0,-1 2 1 0,4-4-2 0,-3-2 0 15,0 0-1-15,-1-4 1 0,1 0 0 0,-2 0-1 0,2-3-1 0,-2 2 0 16,-1-3 0-16,-1 0 1 0,-1-1 1 0,-1 2 2 0,-1-2 3 0,-1 0 0 15,-3 1-1-15,1 1 1 0,0 0-2 0,0 1 0 0,-1-1-2 16,-3 3-3-16,1 0-1 0,1 1-7 0,1 2-8 0,0 0-16 0,0 2-19 16,-1-1-29-16,4 1-37 0,-2 2-38 0,2 1-41 0,1 1-73 15,2 3-90-15,0 0-93 0,0 0-98 0,2 3-48 0,1 1-29 16,2-1-10-16</inkml:trace>
  <inkml:trace contextRef="#ctx0" brushRef="#br0" timeOffset="54717.0731">5156 8571 218 0,'-2'-6'615'0,"0"1"-1"0,-1 1 0 0,3 0-27 0,-2 2-36 15,1-1-137-15,1 1-188 0,0 2-108 0,0 0-67 0,-3 2-33 0,3 1-16 16,0 2-3-16,-1 0 3 0,1 4 4 0,-2 2 2 0,2 2 3 16,0 4 0-16,0 3 3 0,0 1 0 0,0 4 4 0,0 4 4 15,0 0 5-15,0 7 7 0,0-3 3 0,0 4 0 0,0 1-1 0,0 3-2 16,0-1-2-16,0 3-1 0,-2-2-1 0,2 1-1 0,-1 1 0 16,-1 0 1-16,2-3 0 0,-1 0 3 0,-1-1-3 0,2-1-5 0,-2-1-6 15,2-3-6-15,0-2-6 0,0-5-8 0,0 1-8 0,0-4-11 16,0-3-13-16,2-3-12 0,-2-2-13 0,2-3-14 0,-1-1-22 15,2-4-25-15,-1-1-22 0,1-5-18 0,3-2-24 0,-1-2-21 0,0-3-29 16,0-5-29-16,1-2-39 0,-1-2-41 0,1-1-57 0,-1-6-68 16,-1-1-40-16,1-3-29 0</inkml:trace>
  <inkml:trace contextRef="#ctx0" brushRef="#br0" timeOffset="55150.3781">5170 8707 25 0,'-6'-14'591'0,"-1"2"5"0,2-1 8 0,0 3 8 0,1 1-90 0,-1 1-140 15,2 2-104-15,2 1-84 0,-1 0-53 0,0 0-38 0,2 3-23 16,0-1-14-16,0 1-11 0,2-1-9 0,1 3-8 0,0 0-8 16,2 0-8-16,6 0-10 0,-1 1-6 0,1 1-7 0,6 0-5 0,5 3-2 15,-1-3-1-15,7 1 0 0,2 0 0 0,2 1 1 0,4-1 0 16,0 2 1-16,4-1-5 0,0 1-3 0,2-3-5 0,-1 3-4 0,2-2-4 16,-2 2-4-16,0-3-2 0,-2 3-3 0,-1-2 0 0,-1 1 0 15,-2-1 1-15,-2-1 3 0,-3 1 4 0,0 1 4 0,-3-1 6 16,-5-1 7-16,0 0 6 0,-3-1 8 0,-2 1 6 0,-4 0 6 15,0 1 4-15,-4-2 3 0,-1 0 5 0,0 2 3 0,0 0 6 0,-3 0 5 16,-2 0 3-16,2 2 4 0,-2-3 0 0,2 3 1 0,-1 3-2 16,1-1-1-16,-2 3-1 0,2-1-2 0,0 3-3 0,0 2-2 0,-1 1 0 0,4 2 1 15,-2 3-4-15,1 0-1 0,1 3-3 0,1 2 0 0,-1 2-2 16,2 1 0-16,0 3 1 0,2-2 0 0,-1 5 2 0,1 0 0 16,-1 0 2-16,-1 1 2 0,2 1-1 0,-4 0-2 0,2-2-1 0,-1 3-3 15,-1-2-2-15,-3 1-2 0,0-4-1 0,-2 2-3 0,0-3-2 16,-2-2-1-16,-1 0-2 0,-4-3-1 0,1-3 0 0,0 2 0 0,-4-5 3 15,1 0 5-15,-5-1 2 0,0-3 6 0,0-1 2 16,-5-2 3-16,1-3 2 0,-2 2 3 0,-3-3 1 0,-1-2 2 0,-3-1 1 16,1-1 0-16,-4-3-6 0,-1 1-8 0,-2-3-13 0,-2-1-16 0,-1-1-19 15,0-1-19-15,-1-1-21 0,-1-1-22 0,-1 0-26 0,3 0-29 16,-3-2-34-16,4 2-35 0,1-2-51 0,2 2-57 0,3 0-105 0,3-1-125 16,-1 0-71-16,4 0-44 0,2 0-14 0,3 2 0 0,0-2 9 15</inkml:trace>
  <inkml:trace contextRef="#ctx0" brushRef="#br0" timeOffset="55633.8028">5620 9019 36 0,'0'-13'576'0,"2"1"10"0,-2 1 13 0,2 2 13 0,-1 0-102 0,-1 2-160 0,2-1-98 0,-2 2-67 0,1 0-37 0,1 1-27 16,-2 2-14-16,3 1-9 0,-2-1-8 0,-1 1-9 0,2 1-15 16,-2 1-15-16,0 0-16 0,0 0-16 0,0 1-13 0,2 1-12 0,-1 1-6 15,1 1-5-15,-2 1 0 0,0 2 1 0,0 0 3 0,0 1 3 16,0 2 5-16,0 2 4 0,0-3 7 0,-2 6 5 0,1-2 2 0,-1 0 3 16,0 2 2-16,1-1 0 0,-2 1 1 0,0 0-1 0,1-2-1 15,2 0-3-15,-1 2-2 0,-1-2-1 0,2-2-1 0,-2 0 0 16,2-3-1-16,0-1 2 0,0 1-1 0,0-3 1 0,0 0 2 15,2-1 2-15,-2-1 3 0,2 1 2 0,-1-3 4 0,1 1 3 0,-1-2 2 16,4 0 2-16,-2-2-1 0,2 1-1 0,0-3-2 0,1 1-1 0,2-1-2 16,1-1-4-16,1 0-3 0,1 0-5 0,0-1-4 0,0 0-6 15,1 0-6-15,1 0-7 0,-3 2-4 0,2 1-3 0,-2-2-3 0,1 2-2 16,0 2-2-16,-1-3-2 0,-1 4-1 0,2 0 1 0,-3 0 0 16,2 4 0-16,-1-1 1 0,-1 0 2 0,0 2 2 0,0 0 3 15,1 3 3-15,-1-1 4 0,0 2 3 0,0 0 4 0,-2 4 4 16,-1-4 4-16,1 6 2 0,-3-2 3 0,1 0 3 0,-3 4 3 0,-1-2 2 15,0 2 2-15,-1-1 1 0,-3-1 3 0,1 2 1 0,-3-2-1 16,-1 2 1-16,-2-2-1 0,0-1-3 0,-1 0-4 0,-2-2-8 0,0 1-10 16,-1-3-12-16,0-2-17 0,0-1-21 0,-3-1-22 0,0-1-32 15,-1-4-35-15,2-1-40 0,0-1-44 0,-1-4-70 0,0-1-82 0,2-1-76 16,-2-2-72-16,5-3-44 0,-1-3-30 0,2-2-10 0,0-1 3 16</inkml:trace>
  <inkml:trace contextRef="#ctx0" brushRef="#br0" timeOffset="55753.4197">5696 8976 288 0,'3'-7'597'0,"2"2"7"0,-2-1 5 0,2 1 4 0,-2 1-115 0,2-1-175 16,1 1-109-16,-1-1-77 0,1 2-46 0,2-1-29 0,1 1-26 15,1-2-21-15,3 0-31 0,1 3-31 0,0-3-48 0,5 3-53 16,-1-1-90-16,4-1-106 0,0 3-100 0,3-3-96 0,0 1-49 0,1 1-25 16,-1-1-13-16</inkml:trace>
  <inkml:trace contextRef="#ctx0" brushRef="#br0" timeOffset="56301.1254">7631 8788 259 0,'-3'-8'555'0,"-2"1"13"0,2-1-56 0,-2 3-90 0,3 1-91 0,-1 1-88 0,0-1-57 16,1 1-36-16,-2 1-25 0,4 1-19 0,-2-1-15 0,2 2-14 0,0 0-14 15,0 3-14-15,0-1-14 0,0 5-14 0,2-2-10 0,-2 5-10 16,4 0-6-16,-2 3-3 0,0 2 0 0,1 3 2 0,0 3 6 16,0 3 7-16,0 1 6 0,2 3 6 0,-1 1 4 0,0 3 4 0,2 3 3 15,-3 0 1-15,2 0 2 0,-3 1-1 0,1 3 2 0,0 1 1 16,-1-2-5-16,1 2-7 0,-1-2-10 0,-1-1-12 0,-1 1-13 16,3-4-14-16,-3 1-17 0,2-4-20 0,-1 0-24 0,-1-5-27 0,2-3-25 15,-2 0-28-15,3-4-43 0,0-5-50 0,2-3-83 0,-2-3-101 16,2-4-61-16,1-1-43 0,-1-6-14 0,0-4-2 0</inkml:trace>
  <inkml:trace contextRef="#ctx0" brushRef="#br0" timeOffset="56684.0109">7805 8744 139 0,'-2'-8'575'15,"2"-2"-1"-15,0 3-1 0,0 1 1 0,0 0-108 0,2 1-165 0,-1 1-107 16,3 1-82-16,-1-2-46 0,4 3-29 0,0-1-14 15,1 1-3-15,2 0-2 0,3 2 1 0,2-3-1 0,2 3-1 0,5 0-2 16,-1 0-3-16,4 0-3 0,0 0-3 0,4 0-1 0,-1 0-2 0,1 3-1 16,1-3-2-16,0 4-1 0,-2-1-1 0,-1 2-1 0,-1-1-1 15,-1-1 0-15,0 2-1 0,-3-2 1 0,-3 2 2 0,2 1 2 16,-4 0 2-16,-3 0 5 0,0 2 5 0,-1-1 6 0,-3 0 7 16,1 3 5-16,-2-1 6 0,-1 2 6 0,0 2 3 0,-2 0 4 0,2 2 4 15,-3 1 4-15,2 1 5 0,0 2 2 0,-1 3 3 0,-1 0-2 16,2 2-2-16,-1 1-4 0,3 3-4 0,-2 1-4 0,1 1-3 0,1 2-4 15,-1-1-3-15,3 5-1 0,0-2-3 0,-2 2-5 0,3-2-4 16,0 4-4-16,-1-2-4 0,-1-1-2 0,2 0-2 0,-2 0-2 0,0-2-3 16,-1-1-1-16,-1-3-2 0,-2 1-1 0,-1-4-2 0,0-1 1 15,-1-1-1-15,-4-5 3 0,0 3 2 0,-4-6 3 0,1-1 1 0,-4-1 2 16,-1-2 2-16,-4-2 2 0,-1 0 3 0,-4-3 1 0,-1-1 0 16,-4-3 2-16,-3 0 1 0,-2-1-7 0,0-2-8 0,-6-1-17 15,-2 0-16-15,0-4-21 0,-3 2-21 0,-1-3-27 0,-4 2-28 0,2-2-35 16,-3-1-38-16,1 2-62 0,3-2-74 0,-2 2-106 0,4 2-124 15,3-2-64-15,0 1-33 0,5-1-11 0,2 2 2 0</inkml:trace>
  <inkml:trace contextRef="#ctx0" brushRef="#br0" timeOffset="57302.5427">8026 9077 221 0,'2'-2'533'0,"1"2"5"0,-3 0-65 0,0 0-100 0,0 0-67 0,0 0-52 0,0 0-32 0,0 0-23 0,-3 0-13 0,3 2-11 16,-2-1-10-16,1-1-14 0,-1 2-13 0,-1-2-17 0,1 1-16 16,-1 0-16-16,1 2-16 0,-2-1-15 0,-1 1-10 0,-3 1-11 15,2 1-7-15,-1-1-7 0,-1 2-5 0,-1 1-6 0,1 1-2 16,0-1-2-16,-2 5-1 0,1-2-2 0,1 2 0 0,0-1 0 0,2 2 1 16,-2 1-1-16,2 1-1 0,1-1 1 0,0 0-1 0,2 1-1 0,1 2 2 15,2-2-1-15,-1-1 2 0,1 3 0 0,1-2-1 16,1-1 2-16,1 1-1 0,0-2-1 0,2 0 0 0,2-1-3 0,-1-2-1 15,3 2 0-15,-1-2-2 0,0-1-1 0,1-1-4 0,1-3-2 0,1 0-2 16,0-2-1-16,-1-2-2 0,1-1-2 0,1 0 0 0,-2-3 2 16,1 0 0-16,0-3 2 0,-1 1 1 0,-1-4 1 0,0 1 2 0,-2-3 2 15,-1 1 1-15,-1-1 3 0,-2-1 3 0,-1-1 3 0,-2-2 2 16,-2 0 2-16,-1 0 2 0,-2 0 1 0,-1-1 2 0,-2-1 0 16,-3 0 1-16,1 0 0 0,-2 1 0 0,-1-1 1 0,0 0 0 0,-4 0 0 15,4 2 1-15,-2-1-1 0,0-2 1 0,1 2 0 0,0 2-1 16,2-1-1-16,0 0-1 0,1 0 1 0,2-1-1 0,3 3-1 15,-1 1-3-15,2-2-4 0,2 2-10 0,3 0-9 0,0 0-9 16,2 1-9-16,2 0-7 0,3 1-7 0,-1 1-5 0,5 0-3 0,-1 0-4 16,1 2-4-16,3 2-2 0,-1-2-2 0,2 5 0 0,0-1 2 0,0 1 4 15,-2 2 6-15,3 0 6 0,-3 2 4 0,-2 3 6 0,3 3 4 16,-4-1 4-16,0 2 4 0,-3 4 4 0,-1 0 4 0,-3 2 6 0,1 3 3 16,-3 1 5-16,-2 1 5 0,-3 1 6 0,-2 1 4 0,1 3 1 15,-4 0-6-15,-1 0-13 0,1 2-19 0,-4 1-32 0,2 1-39 16,0 0-56-16,-2 0-67 0,2 0-105 0,3-3-126 0,-1 2-70 0,1-2-41 15,3-2-24-15,0-2-15 0</inkml:trace>
  <inkml:trace contextRef="#ctx0" brushRef="#br0" timeOffset="57717.4218">9996 8697 24 0,'1'-7'628'0,"-1"2"-6"0,0 1-3 0,0 1-14 0,0-2-16 0,0 1-144 0,0 3-206 0,2-1-117 0,-2 2-71 0,0 0-38 0,0 0-21 16,0 2-6-16,2 1-1 0,0 4 2 0,-2-2 0 0,3 7 2 16,-1-2 0-16,0 4-2 0,-1 3-1 0,2 3 1 0,-1 2 6 0,1 3 8 15,-1 3 10-15,1-1 8 0,0 4 6 0,2 2 1 0,1 1 0 0,-3 0-1 16,2 2 0-16,-2 1-3 0,1-1-7 0,-1 1-7 0,0 1-10 15,-1-2-13-15,-1 1-15 0,2-3-17 0,-2 3-19 0,-1-6-22 16,2 1-26-16,-2-4-28 0,0-2-30 0,0-1-36 0,2-5-38 0,-1-2-78 16,-1-6-98-16,2 0-63 0,-2-6-46 0,2-2-19 0,-2-4-6 15</inkml:trace>
  <inkml:trace contextRef="#ctx0" brushRef="#br0" timeOffset="58135.3167">10021 8726 127 0,'-2'-13'603'0,"2"2"9"0,0-1 6 0,0 0 6 0,0 3-117 16,2-1-177-16,-2 2-101 0,3 1-60 0,-1-2-34 0,1 4-19 0,0-3-12 15,3 1-6-15,-1 2-7 0,1-2-7 0,2 2-10 0,1-2-12 16,1 2-9-16,1 2-11 0,3-2-7 0,1 1-9 0,2-1-8 0,1 1-8 16,2-1-4-16,0 2-4 0,0 1-2 0,3-1 1 0,-1 1-1 15,2 0 0-15,-2 1-1 0,2 1 0 0,1 0 0 0,0 1-2 0,-1 1-2 16,-3 0-2-16,4 1-1 0,-3-1-1 0,3 3 0 15,-4-1 0-15,1 2 0 0,0 0 0 0,2 2 2 0,-3-1 0 0,1 3 1 16,-2 0 1-16,1 2 1 0,-1 0 3 0,2 1 3 0,-4 1 5 0,2 3 2 16,-1-1 1-16,0 3 0 0,0-1 2 0,-3 4 0 0,3 0 1 0,-3 1 4 15,-2 0 2-15,3 5 3 0,-4-2 0 0,0 2 3 0,1 1 1 16,-3 2 1-16,1 0-1 0,-2 0 0 0,-2 2 1 0,3 0 0 16,-3 1 1-16,0-2-1 0,0-1-2 0,0 3-2 0,-2-4-3 0,0 0 0 15,-1-2-4-15,-1 0 0 0,-1-1-1 0,-1-2-1 0,0-3 0 16,-2 1 5-16,-2-4 7 0,-2 0 5 0,1-2 7 0,-2-2 3 15,-3-1 5-15,-2-1 3 0,-2-2 0 0,-1-2 3 0,-4-2 1 16,-1 0 1-16,-2-2-1 0,-4-1 0 0,-2-1-3 0,0-3-10 0,-4 0-18 16,3-3-22-16,-3-1-26 0,0-1-29 0,-3 0-32 0,6-3-33 0,-3 1-39 15,3-1-49-15,0-1-55 0,0 2-123 0,5-3-154 0,-1 1-92 16,3-3-62-16,2 2-27 0,3-2-8 0,1 0 4 0</inkml:trace>
  <inkml:trace contextRef="#ctx0" brushRef="#br0" timeOffset="58585.783">10266 8937 108 0,'-3'-6'591'0,"-2"0"6"0,2 0 2 0,-1 2 4 0,3-1-117 15,-1 1-175-15,1 1-107 0,1-1-71 0,0 3-41 0,0-3-24 0,1 3-14 0,1-1-8 16,-1 1-4-16,3 0-3 0,1 1-5 0,-1-3-8 0,3 3-7 0,0 0-8 16,1 0-5-16,0 0-7 0,2 0-4 0,1 0-2 0,-2 3 1 15,-1-3-1-15,3 1 0 0,-1 0 0 0,-2 1 1 0,1-1-2 0,-3 3 0 16,2-3-1-16,-3 1-1 0,4 0-2 0,-4 1 0 0,0 1-1 16,-2-1-1-16,2 2 1 0,-2-1-1 0,2 1 1 0,-1-1 0 15,-2 0 3-15,1 2 1 0,0 0 0 0,-1 0 2 0,1 0 2 0,-3 1 1 16,2 0 2-16,-2 1 1 0,2-3 2 0,-1 3 1 0,-1-2 2 15,2 1-1-15,-1-1 3 0,-1 2-1 0,2-3 1 0,1 2 0 0,-1-1 0 16,-1-1 1-16,4 0 0 0,-2 2 0 0,0-2-1 0,2 2 1 16,-2-2 0-16,4 2 0 0,0-2-2 0,-2 1 1 0,1-1-1 0,2 0 0 15,-1 2-2-15,2-1 1 0,-3-1-2 0,1 0-1 0,-1 2-2 16,0-2 0-16,-1 2 1 0,1-2 0 0,-2 2 0 0,0-2 1 16,-2 1-1-16,1-1 2 0,-3 0 2 0,0 2 2 0,-1-1 4 0,-3-1 4 15,0 0 2-15,-3 2 2 0,1-3 1 0,-5 1 2 0,1-2 1 16,-1 2-1-16,-3 0 0 0,0-3 2 0,-2 0-2 0,0-1-11 15,1 1-15-15,-2-2-27 0,0-2-31 0,0 1-52 0,3-3-60 0,-2-1-119 16,3 0-147-16,0-3-85 0,3 1-55 0,0-2-30 0,4-1-16 0,1 0-11 16</inkml:trace>
  <inkml:trace contextRef="#ctx0" brushRef="#br0" timeOffset="59152.7525">13021 8758 328 0,'2'-7'592'0,"-1"0"10"0,-1 2 10 0,2-1-84 0,-2 1-128 0,0 1-96 0,0 1-79 0,0 0-49 16,0 0-34-16,0 1-21 0,0-1-15 0,0 3-14 0,0 0-14 16,0 0-17-16,0 0-17 0,0 0-17 0,0 0-18 0,0 0-13 15,0 3-9-15,0 0-7 0,0 0-4 0,1 2-2 0,-1 2-2 16,0 1 1-16,0 1 0 0,0 3 2 0,0 3 3 0,0 1 4 0,2 2 4 15,-2 4 7-15,0 0 7 0,2 3 5 0,-1 3 4 0,-1-1 2 16,2 4 3-16,-1 0 1 0,-1 2 3 0,2 0 3 0,-2 2 1 0,3 0 3 16,-2 2 2-16,-1-2 1 0,2 0 0 0,-1 0-2 0,-1-1-1 15,2-2-6-15,-2-1-6 0,2-1-6 0,-1-2-8 0,-1-1-10 16,0-4-11-16,0-2-14 0,2 0-16 0,-2-3-20 0,2-1-22 0,-2-4-22 16,0 0-21-16,0-4-34 0,1-2-40 0,1-1-72 0,-1-2-88 15,-1-4-77-15,0 0-70 0,0-4-39 0,2-2-22 0,-2-3-1 0</inkml:trace>
  <inkml:trace contextRef="#ctx0" brushRef="#br0" timeOffset="59602.7832">13095 8758 218 0,'0'-10'578'0,"0"-2"4"0,0 4 4 0,2-1 3 15,-2 2-115-15,4 0-175 0,-2-1-102 0,0 1-68 0,1-2-36 0,0 6-26 16,3-4-13-16,1 1-7 0,2 0-4 0,1 0-2 0,3 2-6 15,2-1-7-15,5-1-7 0,-2 1-7 0,4 2-8 0,5 0-5 16,1-2-6-16,1 3-4 0,2-3-2 0,4 3-3 0,0-1-1 16,0 1 0-16,1 0-2 0,3 2 0 0,-2 0 0 0,1 0 1 0,2 0 3 15,0 2 0-15,-3 0 3 0,1 1 1 0,0-1 3 0,1 3 1 0,-1 0 5 16,-3-2 5-16,0 1 2 0,0 2 5 0,-1 0 2 0,-1-1 5 16,-3 1 2-16,0 0 0 0,0 1 0 0,-4-1 3 0,1 1 1 15,1 2 1-15,-4 1 0 0,1-3-1 0,-1 4 1 0,-2-3-1 0,0 2-1 16,2 3-1-16,-2-1 0 0,0 2-2 0,-1-1-1 0,1 2 0 15,-3 1-1-15,3 3 0 0,0 0 1 0,0 2 0 0,-3 2 1 0,3 1-1 16,-3 1 0-16,0 1 1 0,0 1 1 0,-1 1-1 0,-1 1 1 16,-1-1-1-16,-2 2 1 0,-1 0 2 0,-1 0-3 0,-2-2-1 0,-2 1-4 15,-1 0-1-15,0 0-4 0,-4-3-2 0,-3-1-2 16,0 1-1-16,-2-2-1 0,-1-2 1 0,-6 0 0 0,1-2 0 0,-3-2 0 16,-3 0 0-16,-4-2 0 0,-1-1 1 0,-2-3 1 0,0 0 2 0,-8-3 0 15,2-1 3-15,-4 0-3 0,-3-1-5 0,0-3-6 0,-4-1-7 16,0-1-9-16,-2 1-10 0,-4-3-12 0,1 0-13 0,-4 0-11 0,0 0-10 15,-4 0-10-15,-1-3-13 0,-2 1-11 0,0 0-13 0,-2 1-12 16,-5-3-10-16,3 4-11 0,-2 0-12 0,-2 0-15 0,4 0-20 16,-1 0-27-16,3 4-32 0,3-1-69 0,1-1-90 0,3 1-55 15,3 2-39-15,2 0-16 0</inkml:trace>
  <inkml:trace contextRef="#ctx0" brushRef="#br0" timeOffset="60101.162">13274 8988 618 0,'-3'-7'646'0,"0"4"12"0,-1-2 1 0,3-2-3 0,-1 5-129 0,2-3-192 15,0 2-110-15,0 0-66 0,0 0-40 0,3 0-25 0,-1 0-14 16,3 2-9-16,0-1-12 0,4-1-14 0,-1 2-16 0,1-1-16 0,5 2-14 15,1 0-13-15,0 0-12 0,3 0-9 0,2 2-8 0,-1-1-3 0,2 2-2 16,-1 2-2-16,1-1 2 0,-3 2 1 0,0-1 2 0,-2 3 1 16,0 1 2-16,-2 1 0 0,-1 2 4 0,-4-2 4 0,-1 2 5 15,-3 0 6-15,0 2 5 0,-5 1 5 0,-2 0 6 0,-4 0 6 0,0 0 7 16,-4 0 6-16,-2 0 7 0,-3 2 8 0,-2-3 8 0,-1 1 6 16,-2-1 4-16,1-1 4 0,-2 1 2 0,3-4 1 0,-2 1-2 15,3-1-1-15,2-2-3 0,0 1-1 0,4-1-5 0,0-3-4 0,3 2-6 16,0-3-7-16,3 1-5 0,1-2-3 0,2-1-4 0,4-1-1 15,2 1-3-15,1 1-5 0,3-3-11 0,5 0-14 0,2 0-20 0,7 0-21 16,-1-1-26-16,8-1-31 0,2-1-36 0,3 2-42 0,5-3-56 16,0-1-61-16,4-2-101 0,1 2-122 0,-1 1-65 0,4-3-36 0,-2 1-10 15,0-1 2-15</inkml:trace>
  <inkml:trace contextRef="#ctx0" brushRef="#br0" timeOffset="60633.6096">16049 8571 70 0,'2'0'554'0,"0"1"-4"0,-2 1-2 0,1-2-50 0,-1 2-71 0,2 0-110 0,-1 1-128 16,-1 0-77-16,2 2-47 0,0 2-26 0,-1 0-12 0,1 3-2 15,1 2 2-15,0 3 2 0,1 1 1 0,1 2 2 0,0 5 0 0,0 1 2 16,0 3 2-16,0 2-1 0,1 2-3 0,-2 1-3 0,1 3-3 15,2 0-3-15,-3 4 1 0,1-2 0 0,0 2-1 0,-2 1 0 0,-2-2-2 16,3 2-3-16,-4-2-3 0,1-1-6 0,-1 0-7 0,0-2-11 16,0-3-11-16,-1-1-14 0,1-2-16 0,-2-3-18 0,0-3-20 0,2-1-17 15,-3-4-16-15,2-3-28 0,-2-2-31 0,1-2-61 0,-1-3-78 16,1-4-72-16,2-4-74 0,-1-4-42 0,-1 1-28 0,-1-6-7 16</inkml:trace>
  <inkml:trace contextRef="#ctx0" brushRef="#br0" timeOffset="61018.2031">16029 8591 211 0,'5'-11'549'0,"0"0"-2"0,2-1-5 0,1 3-3 16,0 1-126-16,4-1-186 0,1 2-100 0,0-1-58 0,4 3-31 16,4-1-18-16,-2 0-6 0,3 1-3 0,3-1 3 0,0 3 2 0,4-1 2 15,-2 1 2-15,3 0-2 0,0 1-2 0,0 1 1 0,3 1 2 16,-4 0-1-16,1 0 0 0,0 0 2 0,0 0 2 0,-3 1 3 0,0 1 3 15,-2 0 0-15,0 1-1 0,-3-1-1 0,-3 3 0 0,0-1 0 16,-1-1 0-16,-3 2-1 0,-2-1 0 0,1 1 1 0,-3 3 0 0,0 0 2 16,-1-1 4-16,-1 5 0 0,-2 0 3 0,0-1 1 0,0 4 2 15,-1 0 2-15,-1 2 0 0,2 3 0 0,-2 3-2 0,0 2-1 16,0 0-3-16,0 3-1 0,-2 3 1 0,2 3 0 0,-2-2 0 0,3 6-1 16,0-1 0-16,-1 6-1 0,0-2-2 0,2 0-1 0,0 3-1 15,0-1-1-15,1 1 0 0,-2 0-1 0,3-3-2 0,-1 0-5 16,0-1-6-16,0-3-5 0,1 1-7 0,-1-3-4 0,-1-2-5 0,-2-3-2 15,1-1-2-15,-5-4-1 0,-1-2 1 0,0-1 1 0,-1-3 2 16,-4-2 3-16,-1-4 5 0,-2 1 3 0,-3-4 2 0,-3-1 2 0,-1-3 2 16,-4-1 2-16,-1-2 2 0,-3-3-1 0,0-2 0 0,-4-1-9 15,-1-1-12-15,-2-3-19 0,0-3-21 0,-4 0-27 0,4-2-31 0,-3-2-37 16,0-1-39-16,1 1-64 0,1-3-81 0,1-2-97 0,1 3-105 16,1-2-61-16,2 1-37 0,5 0-12 0,0 0 0 0</inkml:trace>
  <inkml:trace contextRef="#ctx0" brushRef="#br0" timeOffset="61368.4338">16471 8950 258 0,'-4'-12'611'0,"1"1"1"0,0-1-1 0,1 0-2 0,0 3-131 0,-1 1-192 0,3 3-113 15,-1-1-71-15,1 2-43 0,-2-1-30 0,0 2-18 0,2 0-13 16,-1 0-8-16,-1 3-8 0,2 0-6 0,0 0-5 0,-2 1-4 0,-1 3-2 16,-1 0-1-16,1 1 0 0,-4 2 2 0,2 1 1 0,-3 0 5 15,-1 4 3-15,1 0 7 0,0 0 7 0,-3 2 5 0,-1-2 6 0,0 1 5 16,0 3 1-16,1-3 5 0,0 1 1 0,0-1 1 0,1-2 1 16,0 2-1-16,1-2 1 0,1-2-1 0,2 0 1 0,-1-2-1 15,3 2 3-15,-1-4 1 0,2 1 2 0,2-2 1 0,-1 1 1 0,0-3 1 16,2 1 1-16,2-1 1 0,1 0 3 0,0-1 2 0,5-1-2 0,-2 2-3 15,4-2-1-15,1 0-4 0,3 0-6 0,-1 0-6 0,4-2-9 16,4 2-10-16,-4-1-11 0,4 1-13 0,1-2-16 0,-1 0-17 16,1 2-20-16,-2 0-23 0,1 0-23 0,-1 0-23 0,1 0-25 15,-4 0-22-15,2 2-24 0,-3 0-26 0,0-2-29 0,-2 1-31 0,-2-1-33 16,-2 2-42-16,-2 0-44 0,1-2-15 0</inkml:trace>
  <inkml:trace contextRef="#ctx0" brushRef="#br0" timeOffset="61567.3203">16560 9000 200 0,'-11'-14'430'0,"1"2"-29"15,1-1-41-15,0 2-49 0,1-1-30 0,0 2-18 0,0 1-13 0,3 0-12 16,2 2-10-16,0-2-12 0,1 4-14 0,1 0-15 0,-1 2-21 16,0-2-23-16,2 3-25 0,0 0-23 0,0 2-23 0,0 0-23 15,0 0-14-15,4 2-13 0,-3 0-11 0,1 2-11 0,1 2-8 16,0-1-7-16,0 5-1 0,3 0-1 0,-2 4 2 0,0-1 5 0,1 4 5 16,0 1 10-16,0 2 6 0,-2 0 8 0,1 3 4 0,0 1 2 0,-3-1 0 15,1 3 1-15,-2 0-2 0,0 2-6 0,-2-1-12 16,2 1-17-16,-1 0-21 0,-3 0-28 0,0 1-34 0,2-2-41 0,-1-1-49 15,0 1-53-15,1-1-106 0,2-4-129 0,0 3-77 0,0-5-51 0,0 0-25 16,4-3-9-16</inkml:trace>
  <inkml:trace contextRef="#ctx0" brushRef="#br0" timeOffset="62299.969">18408 8294 59 0,'-2'0'216'0,"2"0"-76"0,0 0-38 0,0 0-18 0,0 0-6 0,0 0-1 0,0 0 2 0,0 0 7 0,0 0 7 0,0 0 10 0,0 0 4 15,0 0-1-15,0 0 1 0,0 0-2 0,0 0 1 0,0 0-1 0,0 0 2 16,0 0 4-16,0 0 0 0,0 2 3 0,0-2-2 0,0 0-3 0,0 2-8 16,0-1-7-16,0 1-13 0,0 0-11 0,0 1-10 0,0-2-8 15,0 2-7-15,2 0-3 0,-2-1-5 0,2 5-2 0,0-2-3 16,0 3-1-16,-1 1-2 0,1 0 0 0,1 3 3 0,1 1 1 15,-1 4 5-15,2 0 1 0,-4 2 1 0,2 3 1 0,1 2-4 0,-2 0-2 16,2 6-5-16,-3-3-2 0,1 5-3 0,-1 1-3 0,-1 2-2 0,0 2 1 16,0-1-1-16,0 5-2 0,-1-2 0 0,-1 2-1 0,2-2 1 15,-1 1 0-15,1-2 1 0,-2 1 2 0,2-1-1 0,0-2 0 16,0-2 0-16,2 0 1 0,-2-3-8 0,1-2-7 0,1-1-10 0,-1-5-8 16,3 1-10-16,-3-2-12 0,1-4-15 0,-1-2-16 0,3-1-23 15,-1-3-23-15,0-2-33 0,0-3-34 0,5-2-59 0,-3-2-70 16,1-2-73-16,1-4-75 0,2 0-46 0,-1-4-30 0,0-2-13 0</inkml:trace>
  <inkml:trace contextRef="#ctx0" brushRef="#br0" timeOffset="62717.5346">18602 8424 361 0,'-2'-16'552'0,"2"3"9"16,0 0 8-16,0 2-95 0,0 1-143 0,0 0-97 0,2 3-72 15,1 0-43-15,1 0-25 0,-1 0-13 0,2 2-8 0,-1 0-8 0,2-1-8 16,2 2-8-16,2 0-12 0,2-1-10 0,1 2-11 0,0 1-10 16,4-1-4-16,2 0-7 0,-1 1-4 0,2 2-2 0,0-1-2 0,1 1 2 15,0 0 2-15,1 1 1 0,-3-1 0 0,1 2 2 0,-1 1 1 16,0 0 1-16,-1-1 1 0,-4 1 2 0,2 2 2 0,-3-1 2 0,0 0 1 16,-1 2 2-16,1-1 1 0,-3 0-1 0,-2 2 2 0,0 0 1 15,3 0 1-15,-4 2 3 0,-1-1 0 0,0 4 3 0,-1 0 2 16,1 0 1-16,1 1 1 0,-3 2 3 0,1 0-1 0,0 2 1 0,3 1-1 15,-5 1 1-15,2 1-1 0,-1 1 0 0,1 2-3 0,0 2-1 16,4-2-1-16,-2 4-4 0,-1 1-2 0,1-1-2 0,2 3-2 0,-3-2 0 16,4 4 1-16,-2-1 2 0,1 0 0 0,-1 0 1 0,0 1 1 15,3-2-2-15,-5 1-1 0,2-1-3 0,-1 0 1 0,-3-1-1 16,2-1-1-16,-1-3 1 0,-3 0-1 0,-1 0-2 0,-1-3-2 0,-3-2-2 16,2 0-1-16,-7-3-1 0,3-2 1 0,-3-1 6 0,-2 0 3 15,-3-4 6-15,0 2 1 0,-3-5 2 0,-2 2 1 0,0-4 0 0,-4 0 0 16,1-1 1-16,-3-1 2 0,1-2 0 0,-4 1-1 0,2-2-6 15,-3-2-12-15,1-1-20 0,1 0-24 0,-3 0-28 0,2-1-32 0,1-1-45 16,-3 1-47-16,6-1-98 0,-2 1-122 0,3-2-88 0,0-1-71 16,2 3-37-16,6-1-20 0,-3 2-5 0</inkml:trace>
  <inkml:trace contextRef="#ctx0" brushRef="#br0" timeOffset="62984.9367">18850 8716 29 0,'4'-8'578'0,"-3"3"7"0,1 0-4 0,-1 2-9 0,1-2-116 0,1 1-170 0,-3 3-99 16,2-1-61-16,0 0-33 0,-2 2-20 0,2 2-11 0,0 0-7 0,1 1-8 15,-1 4-10-15,-1-2-9 0,2 2-7 0,-1 2-7 0,0 3-4 0,-1 0-2 16,2 4-1-16,-3 0-1 0,2 2 0 0,-2 1-5 0,0 3-7 16,0 0-18-16,0 0-22 0,0 2-34 0,-2 2-40 0,1-2-63 15,-1 1-71-15,1 3-102 0,-1-4-118 0,0 3-65 0,2-2-39 16,0-2-21-16,2 0-9 0</inkml:trace>
  <inkml:trace contextRef="#ctx0" brushRef="#br0" timeOffset="63668.4278">20641 8286 326 0,'0'5'486'0,"0"2"3"0,0 1-84 0,0-1-127 0,0 2-82 0,0 2-59 0,0 2-27 0,0 2-11 0,0 2 0 0,0 0 5 0,0 4-2 16,0-1-3-16,0 5-7 0,0 2-8 0,0-1-12 0,2 5-12 16,-2-2-8-16,0 3-9 0,0 0-8 0,0 1-8 0,-2 3-5 15,2-2-1-15,-1 3-2 0,1-1-1 0,-2 0 0 0,0-2-1 0,1 1-4 16,-1-3-3-16,2 0-5 0,-1 0-8 0,1-4-9 0,0-1-13 0,0-1-16 16,0-3-18-16,0-2-26 0,0-1-31 0,0-4-29 0,1-1-30 15,-1 0-56-15,3-6-75 0,-1 1-76 0,0-3-78 0,-1-4-42 16,2 0-24-16</inkml:trace>
  <inkml:trace contextRef="#ctx0" brushRef="#br0" timeOffset="64083.1986">20654 8361 93 0,'0'-14'539'0,"0"-1"1"0,4 3 2 0,1-1 0 0,0 0-115 16,1 2-174-16,3 2-98 0,1 0-63 0,3-2-32 0,3 4-21 15,-2-2-8-15,7 2-7 0,-1-3-2 0,4 4-5 0,1-1-6 0,2 2-3 16,1 1-5-16,2 1-4 0,1-2-5 0,-1 2-3 0,0 2-2 16,0-1 0-16,0 0 0 0,-4 1 2 0,1 1 3 0,-3 0 5 0,0 0 5 15,0 0 8-15,-6 0 5 0,0 0 4 0,-1 0 4 0,-4 0 2 0,-1 1 1 16,0 1 0-16,-4-2 1 0,-2 2-1 0,2-1 4 0,-4 2 2 16,1-1 2-16,0 2 2 0,0 0-1 0,-2 3-1 0,0 1-2 15,2 4-3-15,-4-2 0 0,2 5 0 0,2 1 3 0,-1 1 1 0,0 5 2 16,0 2 1-16,0 0-2 0,1 3-3 0,-1 3-5 0,1 0-6 15,-1 2-4-15,0 1-3 0,1 4-2 0,1-4 0 0,-1 4-4 0,0 1-4 16,1-1 1-16,1 1 1 0,0-1 1 0,-2 1-2 0,0-1 2 16,0-1-1-16,-1 1 1 0,1-1 0 0,-2-4 0 0,3 2 0 0,-2-3-1 15,-3 0 0-15,-1-5 0 0,0 2 1 0,0-3 0 0,0-3-4 16,-1 1 1-16,-3-2-1 0,1-3 1 0,-1-2 0 0,1-3 2 16,-2-1 2-16,0 0 3 0,-1 0 4 0,-1-4 2 0,-2-2 2 0,-1 0 2 15,1-3 1-15,-5 0 2 0,1 0 1 0,-3-3-3 0,0 0-9 16,-3-1-9-16,-1-2-13 0,2-1-18 0,-4 0-21 0,0 0-26 0,-2-2-30 15,-1 0-32-15,2 0-35 0,-3-1-50 0,1 0-61 0,-2 2-92 16,3-3-106-16,-1 1-67 0,0 0-44 0,0 1-20 0,1 2-4 0</inkml:trace>
  <inkml:trace contextRef="#ctx0" brushRef="#br0" timeOffset="64433.4261">21130 8606 354 0,'1'-3'541'0,"-1"-1"-22"0,0 1-42 0,0 1-79 0,0 1-97 0,0 1-58 0,0 0-40 0,0 0-26 16,0 0-19-16,0 0-14 0,0 0-12 0,0 0-15 0,0 0-15 16,0 0-17-16,0 0-19 0,0 0-19 0,0 0-18 0,0 0-14 15,0 1-12-15,0 1-8 0,0 1-6 0,0 1-4 0,0-1-1 0,0 2-1 16,0 4 2-16,0-2 1 0,0 1 3 0,0 1 3 0,0 2 5 16,0 0 4-16,0 1 5 0,2 0 0 0,-2 3-5 0,2-2-8 0,-2 0-7 15,0 2-15-15,0 0-19 0,0 1-26 0,0-2-31 0,0 0-36 16,0 0-40-16,1-2-75 0,-1 4-89 0,0-5-91 0,0 2-88 0,0-3-44 15,0-1-20-15,0 0-7 0</inkml:trace>
  <inkml:trace contextRef="#ctx0" brushRef="#br0" timeOffset="64731.5845">20705 8770 321 0,'-4'0'566'0,"1"-2"7"0,1-1 7 0,2 3-89 15,0 0-138-15,0 0-94 0,0 0-71 0,2-2-45 0,3 2-31 16,0-2-17-16,1 1-12 0,5 1-12 0,0-2-15 0,5 0-21 16,-2 2-26-16,5 0-38 0,0 0-46 0,3-3-66 0,2 3-80 0,1-2-114 15,-1 0-132-15,3 2-71 0,-2-1-40 0,4-1-22 0,-3 0-13 0</inkml:trace>
  <inkml:trace contextRef="#ctx0" brushRef="#br0" timeOffset="69949.7222">1779 3370 31 0,'-6'-7'444'0,"0"-1"-1"0,-1 0-85 0,1 2-120 0,-1-1-81 16,0 1-57-16,-1 1-29 0,-2 1-13 0,1 1-9 0,1-1-5 0,0 1-6 15,0 1-5-15,-3 1-4 0,3-1-4 0,-1 1-4 0,-2 1-4 16,1 0-3-16,1 1-4 0,-2 1-2 0,1 1-2 0,-1 0 0 0,0-1 0 16,0 3 0-16,1-1 2 0,-2 1 0 0,-1 1 2 0,1 2 2 15,2 0 0-15,-3-1 0 0,1 0 1 0,2 4 0 0,-1-1 3 0,-3 1 0 16,4 3 1-16,-2 1-1 0,2 1 2 0,-1 0 2 0,0 2 1 0,2 3 0 16,-1 0 1-16,-2 3 1 0,2 2 3 0,1 2 0 0,-2 2 0 0,3 3-1 15,-2 2-3-15,1 4-2 0,1 4-2 0,0 2-4 0,0 5-4 0,-1 1 0 16,1 6 5-16,0 4 4 0,0 5 5 0,-1 4 0 0,0 8 2 15,0 4-1-15,0 6-3 0,2 5 0 0,-1 4-3 0,0 5 5 0,-1 7 7 16,1-1 10-16,2 3 7 0,-1 1 1 0,0 4-2 0,0-2-5 0,1 2-5 16,-1 0-3-16,1 1-3 0,0 0 2 0,1 2 10 0,-1-3 8 0,3 3 7 15,-1-2 1-15,1-1-4 0,0-1-5 0,0-3-5 0,3 1-5 0,4-3-5 16,0-1-2-16,1-3 2 0,1-5 4 0,2-3 3 0,1-4 0 0,4 0-6 16,0 1-3-16,1-3-4 0,5-3-2 0,-2 2 1 0,5-3 0 15,0-1 0-15,1-3-1 0,5-1-3 0,-1-2-12 0,3-3-13 0,2-3-15 16,1-3-16-16,0-6-25 0,0-5-28 0,5-3-37 0,-2-2-40 0,4-3-90 15,1-5-112-15,0-5-95 0,2-3-87 0,3-9-42 0,-2-4-21 16,5-5-6-16</inkml:trace>
  <inkml:trace contextRef="#ctx0" brushRef="#br0" timeOffset="70882.8939">490 6365 147 0,'-5'-3'487'0,"3"-1"2"0,-1 1-75 0,0 1-113 0,1-1-74 0,-1-1-53 0,0 3-27 16,2-1-16-16,-1 0-7 0,-1-1-5 0,1 1-2 0,2 2-2 0,-1-2-7 15,-1 2-8-15,2-1-9 0,-2-1-9 0,1 2-10 0,1 0-10 0,0 0-10 16,0 0-10-16,0 0-9 0,0 0-8 0,0 0-7 0,0 0-7 16,0 0-6-16,0 0-7 0,0 0-5 0,0 0-3 0,0 0-5 0,0 0-2 15,0 0-3-15,0 0-2 0,1 0-1 0,1 3 1 0,-2-1-1 16,2 0 2-16,-1 1-1 0,1 2 3 0,-1 2 2 0,1 0 3 0,1-1 2 15,0 1 3-15,-2 2 3 0,1 2 1 0,1-1 2 0,-1 0 1 0,1 5 0 16,-1-3 1-16,1 2 1 0,0 0 1 0,-1 2 1 0,-1 0-2 0,1-1-2 16,1 2 1-16,0 0-3 0,-2-1-6 0,1 1-9 0,0-1-10 0,1 1-11 15,-1-1-14-15,-1 1-15 0,1-2-16 0,1 0-18 0,-1 0-15 0,-1-2-20 16,1-3-22-16,1 2-27 0,-1-2-30 0,-1-1-38 0,4-2-41 16,-4 0-53-16,1-2-57 0,1 0-36 0</inkml:trace>
  <inkml:trace contextRef="#ctx0" brushRef="#br0" timeOffset="71218.0796">436 6283 171 0,'-3'-3'550'0,"0"-2"9"16,1 3-27-16,0-1-46 0,-1 1-104 0,3 0-132 0,-2 2-78 0,1-3-47 15,1 3-31-15,0 0-24 0,0 0-12 0,1 0-12 0,1 0-10 16,1 0-10-16,2 0-10 0,-2 0-11 0,5 0-8 0,0 3-5 0,0-3-3 15,3 4-3-15,3 1 1 0,1-2 1 0,0 1 1 0,4 2 2 16,0 1 1-16,0 1 2 0,2 0-1 0,1 2 0 0,0 0-1 0,-2 2-1 0,1 0-2 16,1 3-1-16,-1 0-1 0,-4 0-1 0,2 1-2 0,-3 3-1 15,0-1-2-15,-2 1 0 0,-2 0 0 0,-2 3 1 0,-2-3 1 0,1 2 1 16,-4 0 1-16,-2 0 2 0,-1-1 0 0,-2-1 3 0,0 0 4 0,-3-2 3 16,-2 1 7-16,-3-3 5 0,2 0 5 0,-4-1 8 0,1-1 1 0,-4-2 3 15,0-1 2-15,-1 1 3 0,0-4 0 0,-2 0 4 0,2-2 1 16,-3 2 2-16,2-5-3 0,0 1-7 0,2-1-11 0,-1 0-15 0,3-2-20 15,3-2-20-15,0-1-26 0,0-1-27 0,3-3-33 0,2-1-37 0,3 1-37 16,2-3-37-16,1-2-35 0,3-2-31 0,5 1-36 0,-1-3-35 0,5 0-35 16,0-2-38-16,3 1-6 0</inkml:trace>
  <inkml:trace contextRef="#ctx0" brushRef="#br0" timeOffset="71382.5366">943 6451 279 0,'7'-6'511'0,"-4"2"23"0,3 0-20 0,-3-1-39 0,-1 3-60 0,-1 0-68 0,1-1-49 15,-2 1-38-15,1 0-35 0,-1 1-31 0,0 1-30 0,0 0-27 16,0 0-26-16,0 0-27 0,0 0-23 0,0 0-22 0,0 0-16 0,2 1-17 15,-2-1-11-15,2 4-9 0,-1-1-6 0,1-1-5 0,1 1-2 0,-1 2-1 16,-1 2 0-16,3-1 1 0,0 2 3 0,-1 1 4 0,0 1 1 16,2 0 2-16,-2 2-4 0,2 1-5 0,0-1-8 0,1 1-8 0,2-1-9 15,-3-1-12-15,1 2-14 0,-1 1-15 0,1-4-19 0,-1 2-22 0,-1-1-22 16,1-1-23-16,0-3-22 0,-2 1-22 0,1-1-23 0,0 0-25 0,-1-4-48 16,0 1-58-16,-1-1-49 0,-2-3-38 0,0 0-22 0</inkml:trace>
  <inkml:trace contextRef="#ctx0" brushRef="#br0" timeOffset="71853.1109">948 6157 302 0,'0'-10'400'0,"-2"1"-85"0,1 1-120 0,1 3-83 0,0 0-70 16,1 1-38-16,1 4-28 0,1-3-15 0,-1 3-12 0,2 3-2 0,1-3 0 16,-2 4 4-16,2 1 2 0,1-2 6 0,-1 2 7 0,3 2 4 0,-2-2 3 15,-1 3 6-15,1-1 8 0,1 1 11 0,-1 0 11 0,2 0 10 0,-3-1 9 16,0 2 9-16,-1-2 10 0,1 1 8 0,1-1 10 0,-1 0 10 0,1 0 12 15,-1 3 10-15,0-3 10 0,-2-1 3 0,3 1 1 0,-3 0-2 16,2 0-3-16,-2 0-6 0,2-2-6 0,-2 3-9 0,2-1-6 0,1-1-7 16,-3 2-6-16,2-3-7 0,0 3-10 0,-2-1-6 0,2 2-5 0,1-2-5 15,0-1-6-15,-1 1-5 0,0 2-1 0,0-2-3 0,1 0-2 16,0 0 0-16,-1-1-1 0,0 1-3 0,0 0-1 0,-1 1 2 0,1-4 1 16,3 2 3-16,-5-2 1 0,2 2 3 0,-2-3 1 0,2 2 3 15,-2-2 3-15,0-2 3 0,2 0 3 0,-2-1 2 0,0 0 0 0,0-1 2 16,2 0 2-16,-2-2-2 0,2-2-1 0,-2 1-2 0,3-2 0 15,-1 0-2-15,0-1-3 0,0-3-3 0,0 1-3 0,1-1-4 0,0-3-4 16,-1 2-4-16,0-1-2 0,-1-1-1 0,1-1-3 0,-2 2-2 0,3-2 1 16,-3 1-2-16,2-1-1 0,0 2-2 0,-2 0-1 0,2 0-1 15,-2 1 1-15,3 1 0 0,-4 0-2 0,1 2 0 0,0 0-1 16,-1 3-3-16,1 1-3 0,-1-1-3 0,-1 2-2 0,1-1-3 0,1 3-2 16,-1-1 1-16,1 2 1 0,1 0-2 0,0 2-1 0,-1-2 0 0,2 3 1 15,-1 0 1-15,1-1 2 0,2 3 4 0,0-1 3 0,0 1 3 16,-1 0 2-16,2 2 3 0,0-2 1 0,-2 3 2 0,2-1-1 0,0 1 1 15,1 1 1-15,-2-2 1 0,-1 3 0 0,2-3 0 0,-2 0 0 0,2 1-6 16,-3-1-4-16,0 2-10 0,0-3-9 0,-2 2-16 0,1-2-16 16,-1-2-24-16,-1 2-26 0,1-2-39 0,-1 1-41 0,-1-2-77 0,1 1-94 15,-2-1-67-15,0-3-54 0,0 0-27 0,0 0-15 0</inkml:trace>
  <inkml:trace contextRef="#ctx0" brushRef="#br0" timeOffset="72021.4662">1458 5876 358 0,'-3'-11'618'0,"0"0"4"0,0 0 4 0,0 3-59 0,-2 1-90 0,4 0-120 15,-1 2-135-15,1 0-78 0,-1 0-51 0,2 2-34 0,0 0-28 0,0 2-25 16,0-1-25-16,2 2-25 0,-1 0-25 0,2 2-25 0,3-1-25 16,-3 2-33-16,4 0-36 0,-1 4-54 0,5 0-62 0,0-2-84 0,-1 3-92 15,4 1-51-15,-1 0-29 0,2 0-9 0</inkml:trace>
  <inkml:trace contextRef="#ctx0" brushRef="#br0" timeOffset="72683.6298">1967 6019 313 0,'-3'-8'537'0,"1"3"6"16,1-3 5-16,-1 2-98 0,-2 2-148 0,-1-2-90 0,2-1-55 0,0 3-33 15,1-1-19-15,-1 0-11 0,0 2-9 0,-1-2-14 0,1 3-16 16,-3 0-12-16,3 0-13 0,-2 1-11 0,-3 1-11 0,2 1-9 0,-3 1-6 16,-1 0-5-16,0 3-6 0,-2 0-3 0,1 4-3 0,-3-1 2 0,3 2 2 15,-2 0 4-15,-1 2 1 0,4 2 4 0,-2-2 3 0,2 5 2 16,2-3 3-16,2 3 1 0,-2-1 0 0,5 0 2 0,0 0 3 0,1 0 0 16,2 1 2-16,2-3-2 0,3 2-1 0,0-3-2 0,2-1-2 15,-1 0-4-15,2-1-4 0,5-1-7 0,-4-2-7 0,3-3-11 0,0 0-11 16,1-1-8-16,1-1-7 0,0-3-4 0,2-3-3 0,-2-1-1 15,0-1 3-15,1-5 3 0,-2 0 3 0,1-2 8 0,-2-2 4 0,1-3 8 16,-4-2 6-16,-1 0 10 0,0-4 12 0,0-1 9 0,-5-1 6 0,0-2 6 16,-1-1 6-16,0 0-1 0,-4-2 1 0,0-1-2 0,-1-1 0 15,0 1 3-15,-2-1 4 0,0-1 7 0,-2 2 5 0,0-1 9 0,1 2 8 16,-2 0 8-16,-1 2 7 0,1 1 7 0,1 1 5 0,-1 4 5 16,1 1 5-16,0 3-2 0,1 2-3 0,1 1-9 0,0 3-11 0,1 0-13 15,1 4-14-15,1 1-13 0,-1 3-11 0,3 1-12 0,0 3-10 0,0 3-8 16,0 1-6-16,2 3-4 0,-1 3-1 0,1 3 2 0,1 1 3 15,3 4 4-15,-1 3 9 0,1 1 6 0,-1 4 11 0,3 3 5 16,-1 0 3-16,2 0 5 0,-1 3 3 0,2 2 0 0,0-1-1 0,-2 2-1 16,4 1-2-16,-2-3-1 0,0 1-3 0,-1 0-3 0,2-3-3 0,-3-1-5 15,3-1-6-15,-2-1-4 0,1-1-4 0,-2-5-4 0,1 1-4 0,-1-4-4 16,0-3-3-16,-1-1-4 0,2-2-1 0,-1-5-8 0,0 2-7 16,1-5-7-16,-1-3-6 0,2-2-3 0,-2-2-3 0,4-2 3 0,-1-3 5 15,2-2 2-15,-2-2 2 0,2-4 1 0,1-2 1 0,-3 0-1 16,3-3 0-16,-3-1 4 0,-1-3 4 0,-1 0 5 0,-1-1 8 0,2 1 6 15,-4-2 5-15,0-1 4 0,-3 3 2 0,0 0 6 0,-1 0 6 16,0 2 7-16,-2 2 8 0,-2 1 7 0,-1 2 7 0,1 0 4 0,-3 5 5 16,0 1 3-16,-2 0 1 0,-1 4 3 0,0 2 0 0,-1 3 1 15,1 0-1-15,-2 4-3 0,-2 1-3 0,1 5-5 0,-1 0-4 0,0 4-4 16,1 1-2-16,0 3-1 0,3 2-1 0,0 4 1 0,1-1 1 0,1 3 0 16,2 1-1-16,4 1-1 0,0 0-2 0,4 0-3 0,4 2-4 15,0-2-8-15,2 0-10 0,4-1-15 0,2-1-18 0,3-1-21 0,3-2-22 16,0 0-35-16,3-2-41 0,2-2-83 0,3-2-105 0,0-3-76 15,0-2-61-15,0 0-32 0,2-5-14 0</inkml:trace>
  <inkml:trace contextRef="#ctx0" brushRef="#br0" timeOffset="75216.7329">502 11257 84 0,'0'0'287'0,"0"0"-35"0,0 0-27 0,0 0-24 0,0-2-19 0,1 2-16 0,1 0-17 0,-2-2-14 0,2 0-11 0,-2 1-11 0,1-2-4 15,1 2-1-15,-2-2-4 0,3 3-1 0,-3-4-6 0,2 3-6 0,-2-1-5 16,1-1-5-16,1 1-2 0,-2 1-4 0,2-3 1 0,-2 4-3 16,0-3-2-16,0 3-4 0,0-4-4 0,0 3-4 0,0 0-4 0,0-2-2 0,-2 1-1 15,2 1-2-15,-2-1-3 0,1-1-2 0,1 2-4 0,-2-2-6 16,2 1-4-16,-1 0-3 0,-1 0-1 0,-1 0-1 0,3 1 1 0,-2-1-1 16,0-1-1-16,1 2-4 0,1-1-3 0,-3 2-2 0,3 0-2 0,-1-3-3 15,-1 1-1-15,2 2-1 0,0 0 0 0,0 0-2 0,0 0-2 0,0 0-2 16,0 0-5-16,0 0 0 0,0 0-1 0,0 0-2 0,0 0 0 15,0 0-3-15,0 0-1 0,0 0 0 0,0 0 0 0,0 0-1 0,0 0 0 16,0 0-2-16,0 0 1 0,0 0 0 0,0 0 0 0,0 0-1 0,0 0 1 16,0 0 1-16,0 0 1 0,0 0 0 0,0 0 1 0,0 0 1 15,0 0 1-15,0 0-1 0,0 0 0 0,0 0 1 0,0 0 1 0,0 0 0 16,0 0 1-16,0 0 0 0,0 2 1 0,0-2-1 0,0 0-1 0,0 0 1 16,0 0 0-16,-2 3 1 0,2-3-1 0,0 0 2 0,0 0 1 0,-1 0 1 15,1 0-1-15,-2 0 0 0,2 0 0 0,-1 2-2 0,-1-1 0 0,0-1-1 16,1 2-3-16,1-1-1 0,-2-1-1 0,2 2 0 0,-1-1-1 15,-1-1-1-15,2 0-1 0,0 0 1 0,0 2-1 0,0-2-1 0,0 0 1 16,0 0 1-16,0 0 1 0,0 0 1 0,0 0 0 0,0 0 1 0,0 0 0 0,0 0 1 16,0 0-1-16,0 0-1 0,0 0 0 0,0 0-1 0,0 0 0 15,0 0 0-15,0 0 1 0,0 0-1 0,0 0 0 0,0 0-2 0,0 0 1 16,0 0 0-16,0 0 1 0,0 0-2 0,0 0 1 0,0 0-1 16,0 0-1-16,0 0 2 0,0 0-1 0,0 0-2 0,0 0 0 0,0 0-1 15,0 0-1-15,0 0 2 0,0 0-1 0,0 0 0 0,0 0 2 0,0 0-2 16,0 0 2-16,0 0 0 0,0 0 1 0,0 0 0 0,0 0-1 0,0 0 2 15,0 0 0-15,0 0 1 0,-2-2 0 0,2 2-1 0,-1-1 0 16,-1 1 0-16,-1-2 0 0,0 2-2 0,2 0 1 0,-1-1 1 0,-1-1-2 16,1 2 1-16,1 0-2 0,-1 0 2 0,-1 0-1 0,1 0 0 0,-1 0 1 15,1 0 1-15,-1 0 2 0,0 0 1 0,-1 0 1 0,0 0 2 0,1 0 1 16,0 2-1-16,1-1 1 0,-1 1 2 0,0 1-1 0,0-1 1 16,-2 2 1-16,1 0 0 0,-1 2-1 0,2 0-2 0,-2 2 1 0,0 1 1 0,0-1 1 15,0 4 2-15,-2 2 0 0,3-2 1 0,1 3 1 0,-2 0 2 0,2 4 2 16,-2-2 2-16,2 3 2 0,1-1 1 0,0 2 2 0,2 0 3 15,0-1 0-15,0 4-1 0,2-2 1 0,0 1 0 0,1-1 1 0,2 1 0 16,0-1 0-16,0-1 0 0,0 2 0 0,4-3 1 0,-1 0-1 0,0 0-1 16,2-3-2-16,0 1-4 0,0-2-3 0,1 0-4 0,2-3-4 15,-2-1-6-15,4-1-6 0,-2-4-6 0,3 1-5 0,-2-2-8 0,3-2-7 16,-1-2-9-16,2-2-8 0,-2-2-6 0,1-2-3 0,3 0-2 0,-4-2-2 16,3-3-1-16,-3 1 3 0,1-5 3 0,1-1 3 0,-1 1 4 0,-2-1 6 15,0-1 3-15,0-1 9 0,-1-1 8 0,-1 1 7 0,-1-3 9 16,-3 1 7-16,0 1 10 0,-2-1 11 0,1 0 9 0,-3 1 9 0,-2 0 6 0,0-3 12 15,-1 6 10-15,0-1 10 0,-2 1 8 0,-2-1 5 0,0 1 6 16,1 5 3-16,-2-2 3 0,-1 3-2 0,1 1-3 0,-2 1-4 0,-1-1-7 16,3 2-5-16,-2 0-7 0,2 1-10 0,-2 1-10 0,2 2-11 0,-2-1-9 15,2 2-8-15,-3 0-7 0,1 2-5 0,2-1-5 0,-2 3-3 16,2 2-1-16,-2-1-2 0,2 4 0 0,-1-3 0 0,2 5 2 0,-1-1 2 16,1 1 1-16,-1 2 3 0,3 1 0 0,-2-1 2 0,2 4 1 0,0-2 0 15,2 0 2-15,-2 0-2 0,3 1-2 0,-1-1-3 0,1 0-3 0,-1 0-5 16,4-1-4-16,-3-1-5 0,3-1-6 0,-1 0-6 0,0-1-4 15,0-3-5-15,2 0-5 0,-2 0-3 0,1-2-2 0,-1-1 0 0,0-3 1 16,1 0 0-16,0-2 0 0,-1 0 2 0,0-2 3 0,0-3 6 0,0 0 6 16,-1-2 6-16,1 0 8 0,-2-3 6 0,0 2 8 0,-1-2 6 0,-2-1 5 15,0 1 3-15,0-4 4 0,0 2 5 0,-2-1 5 0,-1-1 5 16,0 2 2-16,-2 0 3 0,1-1 2 0,-1 2 3 0,0-2 0 0,0 4-2 16,-1 0-2-16,-2-2-3 0,2 2-4 0,1 2-1 0,0 1-4 0,0-1-5 0,1 3-4 15,-2-2-4-15,-1 2-5 0,4 1-6 0,-2 3-6 0,2-2-5 16,0 1-3-16,0 1-3 0,-1 1 1 0,2 1-2 0,0 1 0 0,-1 1 1 15,1 2 0-15,2 1 2 0,-1 0 1 0,-1 3 2 0,2-2 0 0,0 1 0 16,0 1 0-16,0 1 1 0,2-1 0 0,-1 0-1 0,1 2 0 16,1-1-1-16,-1-2-3 0,2 0 0 0,-1-1-1 0,2-2 1 0,-2 2-1 15,2-1 1-15,-2-2 2 0,2-1 2 0,1-3 2 0,-3 1 0 0,2-2 1 16,-2-2 1-16,2 0-1 0,0-1 1 0,0-4 0 0,2 0 3 0,1-1 1 16,-3-1 3-16,2-1 4 0,0-2 3 0,1 0 4 0,-3-2 2 15,3 1 2-15,-3-1 3 0,2 0 2 0,0 1 5 0,-1 0 6 0,-1-1 3 16,0 2 2-16,1 0 2 0,0 1-2 0,-3 3-3 0,2-2-6 0,-2 2-5 15,2 0-6-15,-3 2-6 0,2 2-5 0,-2-2-6 0,1 4-5 16,-1-1-2-16,-1 2-6 0,2-1-2 0,1 2-3 0,-1 2-2 0,0-1 0 0,0 2 0 16,2-1 2-16,-1 5 3 0,1-1 3 0,-2 1 3 0,2 0 5 15,-2 3 3-15,2-1 2 0,-1 2 2 0,0-1 2 0,2 1 1 0,-4 2 1 16,1 1 1-16,0-1 2 0,1 1 0 0,-1-2 2 0,0 0-2 0,0 2 1 16,0-2 1-16,-2-1-2 0,1 0 0 0,1-2 0 0,-1 0 1 0,-1-3-2 15,1 1 1-15,1-1-1 0,-1-2 0 0,1 1 0 0,-1-2-2 16,-1-1-4-16,1-2-4 0,1-2-4 0,1 1-1 0,0-3-3 0,-1-2-2 15,2-1-3-15,-2 0 0 0,2-2-2 0,1 0-1 0,0-2-1 0,-1 1 1 16,0-1-1-16,1 0 1 0,-1 1 2 0,1 0 3 0,-1 1 1 16,0 0 2-16,-2 1 3 0,3 2 0 0,-3 1 2 0,1-2-1 0,-1 3 1 15,1 0-2-15,-2 0 1 0,-1 1-3 0,1 2-2 0,1-1 0 0,-1 2 0 16,-1 0 1-16,1 0 2 0,1 0 0 0,0 3-1 0,1-1 2 16,2 0 0-16,-3 1 3 0,2 2 1 0,-2 0 3 0,3 2 4 0,-1-4 0 15,0 3 3-15,1 2 3 0,0-2 0 0,2 0-1 0,-3 1-1 0,4-2-4 16,-2 4-5-16,1-4-5 0,0 2-5 0,1-3-6 0,1 0-5 15,-1 1-7-15,2-5-7 0,0 2-8 0,-1-2-7 0,4-2-7 16,-3 2-7-16,5-5-4 0,-4 0-1 0,4-2 1 0,-2 0 5 0,2 0 5 16,-3-2 4-16,4 1 6 0,-4-2 6 0,0 1 9 0,2-1 8 0,-3-1 9 15,-2 0 11-15,0-2 8 0,-2 4 10 0,1 0 8 0,-4-2 9 0,0 2 4 16,0-4 3-16,-2 4 2 0,-3-3 3 0,0 3 3 0,0 0 5 16,-2-1 2-16,1 0 2 0,-3 2 2 0,1-4 1 0,-2 5 0 15,-2-3 1-15,-1 2-2 0,1 1-1 0,-1 1-2 0,-1-1-2 0,1 2-2 16,0 0-3-16,-4 2-6 0,4-2-5 0,-2 5-6 0,2-2-9 0,-3 2-5 15,2 2-7-15,-1-2-6 0,1 5-5 0,1 0-3 0,0 1-1 16,0 3-2-16,2 0-1 0,-1 0 1 0,3 7 1 0,-1 0 3 0,3 2 1 16,-1 2 6-16,3 5 2 0,0-2 5 0,0 6 5 0,3 1 2 0,2 3 2 15,0 2 0-15,3 3 3 0,1 2-1 0,1 1 0 0,1 2 0 16,1 0-2-16,1 0-4 0,1 2-1 0,1 2-3 0,0 0-3 0,0-4-3 16,0 6-3-16,1 0 0 0,0-4 3 0,-2 2 1 0,-1 1 2 0,3-1 1 15,-5 0 1-15,1-1 2 0,-1 1 1 0,-1 1 1 0,-1-3-2 0,-2 2-2 16,-3-2-4-16,0 0-7 0,-3 0-8 0,-1-3-14 0,-1 2-15 15,-1-5-18-15,-3 0-19 0,0-3-17 0,-1 0-19 0,-3-5-22 16,-1 0-22-16,2-6-33 0,-1-1-38 0,1-5-78 0,0-3-98 0,-2-1-62 16,1-5-46-16,1-6-19 0,2-1-4 0</inkml:trace>
  <inkml:trace contextRef="#ctx0" brushRef="#br0" timeOffset="75382.9214">2015 11633 235 0,'0'-15'506'0,"0"1"-27"0,0 2-25 0,0 1-25 0,0 1-127 0,2 2-180 0,-1 0-160 0,2 1-152 0,0 2-129 0,2-2-119 16,0 2-59-16,1 0-30 0</inkml:trace>
  <inkml:trace contextRef="#ctx0" brushRef="#br0" timeOffset="75668.5243">673 12634 342 0,'-10'0'460'16,"2"0"-4"-16,2 0-81 0,3 0-123 0,3-1-75 0,0-1-52 15,3-1-25-15,3 0-14 0,2-1-5 0,5 0-2 0,1-1-1 0,4-2-3 0,4 0-2 16,1-2-2-16,6 0-7 0,4 0-9 0,2-1-6 0,6-1-8 16,3-1-11-16,2 0-16 0,8-1-17 0,3-2-19 0,3 1-18 15,8 0-20-15,4-3-18 0,3-2-20 0,8 1-31 0,4-1-34 0,2 0-82 16,4-1-104-16,-1-1-69 0,3 2-54 0,0-2-21 0,-2-3-8 0</inkml:trace>
  <inkml:trace contextRef="#ctx0" brushRef="#br0" timeOffset="78583.8274">3518 9905 430 0,'-2'-2'382'0,"2"-1"-86"0,0 1-62 0,0 1-50 0,0 1-27 0,0-4-19 0,0 4-8 0,0-3-2 0,0 3-4 16,0-2-1-16,0 2-5 0,0-2-5 0,0 2-6 15,0 0-8-15,0 0-9 0,0 0-9 0,0-1-8 0,0 1-6 0,0 0-5 16,0 0-6-16,0 0-5 0,0 0-6 0,0 0-6 0,0 0-4 0,0 0-6 16,0 0-5-16,0 0-6 0,0 0-4 0,0 0-8 0,0 0-6 15,0 0-5-15,2 0-4 0,-2 3-4 0,2-1 0 0,-1-2 0 0,-1 3 4 16,2 2 2-16,1 0 0 0,0 2 1 0,-1-2 1 0,4 2 0 15,-1 2 1-15,1 0 0 0,2 2 2 0,0 3 1 0,1 2 3 0,1-1 3 16,1 3 4-16,3 1 2 0,-1 4 1 0,4-1 4 0,-1 1 2 0,3 6 4 16,3-3 4-16,-3 4 2 0,5 3 5 0,-1-1 2 0,4 2 2 0,-2 2 2 15,4 3 1-15,-2-1-2 0,0 1-2 0,3 0-3 0,0 3-4 16,-2-2-3-16,3 1-4 0,-1-1-1 0,-2 1-5 0,2-3-2 0,-2 0-3 16,-1-1-1-16,0 0-1 0,0-3-2 0,-2-2-1 0,-4-2-2 0,1 1-3 15,-2-4-3-15,-2 0-2 0,-1-3-5 0,-4-3-5 0,1-1-3 16,-3-3-3-16,-1 0-5 0,-1-4-2 0,-1 1-4 0,-3-3-6 15,1-4-7-15,-2 2-8 0,0-5-11 0,-3 3-11 0,1-4-24 0,1-1-28 16,-3-2-51-16,0 0-62 0,2 0-89 0,-1-5-98 0,3 1-59 0,-1-3-38 16,0-1-17-16,2 0-8 0</inkml:trace>
  <inkml:trace contextRef="#ctx0" brushRef="#br0" timeOffset="79115.4647">5809 9928 253 0,'0'0'424'0,"0"0"-50"0,0 0-66 0,0 0-77 0,0 0-50 0,0 0-38 0,0 0-23 0,0 0-17 0,0 3-6 16,-2-1-2-16,2-1-1 0,-2 2-3 0,-1 0-6 0,-2 1-5 15,0 1-8-15,-1 2-8 0,-3 0-4 0,-1 2-3 0,-1 4 1 16,-3-2-1-16,-2 2 3 0,-1 2 5 0,-3 4 0 0,-3 0-2 0,-1 2-2 16,-4 2-2-16,-2 2-4 0,0 0-5 0,-5 2 0 0,-3 3-3 0,-1 1-4 15,-2 3-4-15,-3 0-2 0,-3 1 0 0,0 2-2 0,-2 1-3 16,-3 1-3-16,-2 0-2 0,2 0-3 0,-2 2-5 0,-1-3-2 0,3 1-3 15,1-3 0-15,-1 1-2 0,3-3-1 0,3-1 2 0,1-3-3 16,3-2-2-16,4 2-3 0,2-6-2 0,3 0-2 0,3 0-1 0,3-3-8 16,5-1-10-16,1-3-17 0,5 0-20 0,1-2-34 0,3-1-39 15,0-2-60-15,6-2-67 0,1 0-102 0,2-3-117 0,1 0-62 0,4-1-37 16,1-3-19-16,0 0-11 0</inkml:trace>
  <inkml:trace contextRef="#ctx0" brushRef="#br0" timeOffset="97181.6825">3651 11448 185 0,'0'-5'492'0,"0"1"-3"0,0 2-2 0,0-1-114 0,0 0-173 0,0 3-91 0,0 0-53 0,0 2-25 15,0 1-12-15,2 0-2 0,-2 3 3 0,0 0 5 0,1 7 5 0,-1-1 5 16,0 3 3-16,0 3 3 0,0 2 0 0,0 4 3 0,0 0 2 16,-1 4 2-16,-1 2-2 0,2 2-2 0,-2 1-5 0,-1 1-4 0,2 3-3 15,-1-2-2-15,-1 2-4 0,-1 0-3 0,1-1-3 0,0 0-2 16,-1 1-1-16,2-3-4 0,-1 2-3 0,0-1-7 0,0-3-6 0,-1 4-10 16,3-7-7-16,-1 3-8 0,-1-5-9 0,1-1-10 0,2 1-11 0,-1-5-15 15,-1-1-18-15,2-1-19 0,0-1-23 0,2-6-21 0,-1 1-22 16,-1-3-29-16,2-1-34 0,-2-2-60 0,3-3-74 0,-1-1-47 0,-2-4-36 15</inkml:trace>
  <inkml:trace contextRef="#ctx0" brushRef="#br0" timeOffset="97815.6593">3771 11289 209 0,'0'-12'491'0,"0"0"9"15,0 2-78-15,0 2-121 0,0 0-89 0,0 0-74 0,2 3-41 0,-1 2-26 16,1-2-17-16,2 2-11 0,1 0-6 0,0 2-4 0,3-1-4 16,3 2-8-16,5 0-8 0,1 0-6 0,5 0-6 0,4 2-5 0,5-1-3 15,4 1-1-15,4 1 0 0,4 1 2 0,7-2-3 0,3 4-4 16,2-2-5-16,5 2-7 0,5-2-8 0,1 3-12 0,4-2-7 16,0 0-7-16,4 1-1 0,0-1-3 0,5 1-1 0,0-2-2 0,5-1 1 15,1 2 1-15,0-2 3 0,3-1 5 0,0 2 3 0,2-4 5 0,0 3 5 16,1-3 9-16,-1 0 8 0,-2 3 9 0,-1-3 6 0,-2 0 3 15,-3 0 5-15,-1 0 4 0,-4 0 5 0,-2 0 4 0,-1 0 9 16,-4 0 9-16,-4 0 10 0,-4 0 11 0,-2 0 9 0,-5 0 9 0,-5 0 3 16,-5 0 1-16,-4 1 4 0,-2-1 2 0,-7 0 5 0,-4 0 3 15,-2 1 1-15,-7 1 3 0,-2-2-2 0,-2 2-3 0,-3-2-6 0,-4 1-6 16,2-1-7-16,-4 2-6 0,0-1-9 0,-3-1-7 0,2 1-8 16,-2 2-8-16,-1-3-6 0,-1 0-4 0,1 4-5 0,1 0-3 0,-1 0-2 15,0 1-3-15,-1 3 0 0,3 1 3 0,-2 0 2 16,1 3 2-16,-1 0 3 0,1 3 4 0,0 0 3 0,-1 1 3 0,1 4-1 15,0 1 1-15,1 1-3 0,-1 1-2 0,1 0-1 0,-1 3-1 16,2 3-2-16,-2-1-3 0,2 2-2 0,0 0-1 0,2 3 0 0,-2-1 0 16,0 3 0-16,0-3-2 0,1 3-1 0,-1-1-2 0,4 3 0 15,-4-3-3-15,2-1-1 0,-1 0-1 0,-1 1-2 0,2-1 0 0,0-1-3 16,-1 1 0-16,-1-2-1 0,0 3 0 0,2-5 1 0,-2 0 3 16,-2 0 5-16,2 0 4 0,-3-2 4 0,1 0 1 0,0-3 3 0,-1 0 2 15,2 0 2-15,-2-3 3 0,-1-1 5 0,-1 2 4 0,0-3 4 16,-1-5 1-16,-4 3 2 0,4-4 1 0,-2 1 2 0,-2-2-1 15,0-2 1-15,0-1 4 0,-3 0 2 0,-1-1 2 0,-2-1 0 16,-3 1 0-16,1-3 0 0,-6 0-3 0,1 0-3 0,-4-3-2 0,-1 1-4 16,-5-2-4-16,-1-1-3 0,-4 0-6 0,-4 0-6 0,-1-1-6 0,-4-2-4 15,-1 1-7-15,-6-1-3 0,0-1-2 0,-3 1 1 0,-5-2 0 16,-3 0 1-16,0 2 1 0,-5-1 1 0,-3 1 1 0,-2-2 0 0,-2 2 0 16,-4-1-3-16,-3-1 0 0,-3 2-4 0,-1-2-4 0,-5 3-3 15,1-1-1-15,-3 0-7 0,-2 1-8 0,-1 1-13 0,1-1-12 0,-1 1-15 16,-2 1-16-16,3 0-19 0,-1 0-19 0,1 0-24 0,1 0-30 0,1 0-35 15,1-1-40-15,4-2-70 0,1 3-85 0,4-2-64 0,7-1-55 16,0-1-25-16,4-1-14 0</inkml:trace>
  <inkml:trace contextRef="#ctx0" brushRef="#br0" timeOffset="98965.1988">4008 11705 339 0,'0'-2'442'0,"0"-3"-62"0,0 3-97 0,0-1-75 0,0 0-64 0,0 2-38 0,0 1-26 0,0 0-16 0,0 0-10 0,0 0-8 0,0 0-5 0,0 0-12 16,0 0-11-16,0 0-11 0,0 0-12 0,0 0-7 0,0 0-9 0,0 0 0 16,0 0 0-16,0 1 3 0,0 2 3 0,0 1 5 0,0-1 4 15,0 0 5-15,-2 4 6 0,1-4 6 0,1 3 8 0,-2 0 6 0,1 0 5 16,-1 2 4-16,-1 1 3 0,1-1-2 0,-2 4-2 0,1-4-3 16,-1 3-1-16,1-1-2 0,0 1 0 0,0-1-1 0,1 1-3 0,-1-1-3 15,0 1-2-15,0 1-4 0,-2-3-2 0,2 0-3 0,1 0 0 0,1-2-1 16,-2 1-2-16,1-1 1 0,0 0-1 0,1-3-1 0,1 0 1 15,-2 0 2-15,2 1 3 0,0-3 3 0,0-1 1 0,0 3 4 0,0-4 5 16,0 0 3-16,0 0 5 0,0 0 2 0,0 0 5 0,0 0-1 16,0 0 1-16,0-2 1 0,2 0-2 0,1 1-3 0,0-1-3 0,0 0-3 15,2-1-7-15,0-2-4 0,-1 2-6 0,3-1-5 0,-1-3-7 0,1 2-7 16,0 0-5-16,1-1-6 0,0 0-6 0,0 1-1 0,1-1-2 16,-1 0-3-16,2 2 1 0,-1-1-1 0,-1 2 0 0,2-2 2 0,-2 0 1 15,3 2 1-15,-3-1 1 0,0 1 1 0,2 1 3 0,0 0 3 16,0-1 1-16,-1 3 1 0,1-2 1 0,-1 2 2 0,2 0 0 0,-3 2 1 15,2-2 1-15,0 1-2 0,-2 1 1 0,2 1 1 0,-2 1 2 16,1 0 1-16,-1-1 1 0,0 2 2 0,3 0 2 0,-3 2 3 0,0-2 3 16,-1 3 0-16,0-1 3 0,-1 1 1 0,1-2 5 0,-2 4 1 15,1 1 5-15,-3-3 2 0,3 4 3 0,-4-2 2 0,1 0 2 0,-3 1 1 16,0-1 2-16,0 0 2 0,0 0 3 0,-3-1 2 0,1 0 0 0,-1 1 1 16,-3-1 3-16,1-1 0 0,-1 2 1 0,-2 0-1 0,0-3 0 15,0 3-1-15,0-5 0 0,-1 1-2 0,-4 1-1 0,2-1-1 0,0-1-1 16,0-1-1-16,-2 1 0 0,1-2-2 0,-1 1-1 0,-1-1-10 0,3-2-11 15,-2 1-14-15,1-2-14 0,-1 0-22 0,-1 0-23 0,3-3-28 16,-2 0-29-16,0-1-52 0,4 1-62 0,-2-4-88 0,1 2-98 0,2-4-62 16,0 0-44-16,-1-4-16 0</inkml:trace>
  <inkml:trace contextRef="#ctx0" brushRef="#br0" timeOffset="99248.5152">4071 11605 273 0,'0'-7'575'16,"-1"5"11"-16,1-2 10 0,-2 1-72 0,2 0-111 0,0 0-98 0,0 1-92 0,0 1-56 0,0 1-39 0,0 0-22 0,0-2-14 15,2 1-15-15,-2 1-14 0,1 0-16 0,-1 0-19 0,2 0-14 16,0 0-11-16,1 0-10 0,0 0-6 0,3 0-1 0,-1 0-2 0,1 1 0 16,1 1 1-16,2-2 1 0,0 1 2 0,4-1 2 0,0 2 1 15,-1-1 2-15,4-1 2 0,-3 2 3 0,4-1 1 0,-1 1 2 0,1-2-1 16,-1 1 0-16,1 1 0 0,0-1 0 0,1 1 0 0,-3-2 0 0,0 1 0 15,0 1-1-15,0-2 0 0,-3 0 0 0,0 0 0 0,-1 3-2 16,-3-3 0-16,1 0-2 0,-2 3 1 0,-1-2-1 0,-3-1 0 0,2 0-3 16,-1 0-1-16,-3 0-7 0,2 1-7 0,-3-1-15 0,0 0-12 0,1 2-20 15,-1-2-23-15,0 1-30 0,0 1-34 0,-1 1-84 0,1 1-107 16,-3 0-87-16,0 2-78 0,1-1-40 0,-3-1-23 0,4 0-5 16</inkml:trace>
  <inkml:trace contextRef="#ctx0" brushRef="#br0" timeOffset="99881.4799">5739 11719 210 0,'-2'-6'576'0,"2"3"9"0,0-2 6 0,0 1-75 0,0 1-114 0,0 1-87 0,0-1-74 16,0 3-45-16,0 0-34 0,0 0-23 0,0 0-19 0,0 0-21 0,0 0-23 15,0 0-20-15,0 0-24 0,0 0-17 0,0 4-14 0,0-1-11 16,0 2-7-16,0 0-4 0,2 1-2 0,-2 3 1 0,0 2-1 0,2 1 3 15,-2 1 2-15,0 2 5 0,0 2 6 0,0-1 5 0,0 4 8 16,0-1 3-16,0 2 2 0,-2-1 3 0,2 2 0 0,-2 0-1 16,2-2-5-16,-3 0-6 0,1 3-7 0,1-2-10 0,-1-1-15 0,-1-1-18 15,1 1-24-15,-2 0-29 0,3-2-32 0,-1-2-42 0,2 1-46 16,-2-1-70-16,2-2-84 0,0-2-76 0,0-3-71 0,2 2-38 16,0-2-22-16,2-4-3 0</inkml:trace>
  <inkml:trace contextRef="#ctx0" brushRef="#br0" timeOffset="100265.2315">6084 11872 446 0,'1'-3'566'0,"-1"1"3"0,0 0-1 0,0 0-98 0,0 2-148 0,0 0-94 15,0 0-72-15,0 0-38 0,0 0-22 0,0 0-16 0,0 0-12 16,-1 0-11-16,-3 2-12 0,3 0-13 0,-1 0-12 0,-1 0-8 15,-2 2-10-15,2 1-4 0,-2-1-3 0,-1 1 0 0,0 2-1 0,1 1 1 16,-3-1 2-16,3 3 2 0,-2-1 1 0,0-1 1 0,2 2 0 0,-1 1 0 16,1 0 0-16,0-1 2 0,-1 1-1 0,2-1 0 0,0 2 0 15,3-2 1-15,-1 3 0 0,0-1 0 0,2-2 2 0,0 0-1 16,2 2 2-16,-2-2 0 0,3 0-1 0,-1-1 1 0,3 2 1 0,2-5-1 16,-2 4 2-16,0 0-1 0,3-5 0 0,0 2-2 0,1-3 0 15,2 1-2-15,-1-2 0 0,2-2-5 0,0 0 0 0,2-1-1 0,-2-1 1 16,1 0 3-16,3-2 1 0,-2-2 2 0,0-2 2 0,1 0 5 15,-1 0 8-15,-1-3 10 0,-1 2 9 0,1-3 11 0,-4-1 11 0,2 0 10 16,-3 0 10-16,0-1 7 0,-3-2 8 0,1 1 2 0,-3-1-1 16,-3 1-1-16,0-2-5 0,-1 0-8 0,-3 1-8 0,-3 0-11 0,0 0-11 15,-1 0-16-15,-1 0-19 0,-4 1-28 0,-1 2-32 0,0 2-45 16,-2-1-50-16,-3 3-75 0,-1 3-85 0,-3 0-116 0,1 3-132 16,-3 4-69-16,0 1-38 0,-2 1-20 0,1 3-13 0,-2 1-3 0</inkml:trace>
  <inkml:trace contextRef="#ctx0" brushRef="#br0" timeOffset="101731.6517">8638 9985 73 0,'0'0'458'0,"0"-4"-55"0,0 1-56 0,0 0-62 0,0 1-41 16,0 1-29-16,0 1-25 0,0-2-25 0,0 2-18 0,0 0-16 0,0 0-19 15,0 0-19-15,0 0-17 0,1 0-14 0,2 2-11 0,-1-2-10 16,1 3-5-16,2-1-2 0,0 1-2 0,1 2-3 0,3-2-2 16,1 3 0-16,0 1 0 0,4 4-1 0,-1 0 3 0,2 1 2 0,1 5 4 15,3 0 4-15,-1 3 1 0,2 2 1 0,2 5-3 0,0 1-1 16,0 6 0-16,4 2 0 0,-1 3 3 0,2 2 2 0,1 5 2 0,0 0 1 15,4 4-7-15,0 2-7 0,1-4-13 0,2 5-13 0,1-1-14 16,3-1-15-16,1 0-20 0,1 0-20 0,0-3-25 0,2-1-28 0,0-3-32 16,1 0-34-16,-3-2-45 0,3-3-51 0,-4 0-83 0,0-5-95 15,0 1-58-15,-3-4-35 0,-2-2-12 0</inkml:trace>
  <inkml:trace contextRef="#ctx0" brushRef="#br0" timeOffset="102181.3377">10713 9926 276 0,'3'-10'527'0,"-1"4"13"0,1-4-69 0,-1 3-109 0,-1-1-80 16,1 4-69-16,0-3-38 0,-1 2-28 0,-1 1-17 0,3 1-15 0,-2 0-11 15,-1 0-13-15,0 0-14 0,0 3-17 0,0 0-18 0,0 0-21 16,0 0-16-16,0 3-18 0,0 0-7 0,-1 2-5 0,-2 0 0 15,0 2-1-15,1 5 2 0,-4 3 5 0,1 1 7 0,-3 2 7 0,-4 5 11 16,0 2 9-16,-5 4 12 0,-2 4 11 0,-1 4 5 0,-6 2 5 0,0 4-1 16,-4 4-3-16,-2 1-5 0,-3 3-4 0,0 2-3 0,-3 0-5 15,-3 5-5-15,2-1-4 0,-3 1-4 0,0-1-7 0,2 0-3 16,-1-1-6-16,0-2-4 0,0-1-2 0,3-3 0 0,1 0 3 0,0-4 1 16,2-1 5-16,2-1 5 0,3-5 3 0,0-1 3 0,3-1 2 15,2-1-6-15,2-5-12 0,1 0-18 0,0-2-23 0,6 0-34 16,-1-4-40-16,0-1-68 0,6-1-83 0,-1-4-102 0,2 2-113 0,2-8-60 15,1 3-33-15,2-7-20 0,2 1-12 0</inkml:trace>
  <inkml:trace contextRef="#ctx0" brushRef="#br0" timeOffset="103182.6511">8799 11930 97 0,'2'-9'607'0,"-1"-4"13"0,-1 3 7 0,2 3 7 0,-1 0-107 0,-1 0-162 0,2 1-98 0,-2 2-67 16,2 0-44-16,-1 1-32 0,-1 3-25 0,2-5-23 0,-2 5-18 0,0 0-20 15,1 3-17-15,-1-1-16 0,2 0-14 0,2 3-10 0,-2-1-8 16,1 5-6-16,0-2-1 0,-1 4 0 0,1 4 2 0,2 0 3 16,0 3 5-16,-2 1 6 0,0 2 7 0,2 3 6 0,-4 0 4 0,2 3 2 15,-3 2-1-15,0 1-1 0,0 0-1 0,0 1 0 0,-3 2-4 16,0 0-4-16,-1 0-5 0,0 2-6 0,-2-2-6 0,0 2-7 0,-1-3-5 16,0-1-6-16,0 0-7 0,1-3-7 0,-1 2-12 0,1-7-14 0,-2-1-13 15,4-1-13-15,0-2-12 0,0-5-8 0,0 0-14 0,1-3-15 16,1-2-31-16,2-2-42 0,0-4-54 0,0-3-62 0,2-2-57 15,3-3-59-15,-2-2-28 0,4-6-17 0</inkml:trace>
  <inkml:trace contextRef="#ctx0" brushRef="#br0" timeOffset="103681.495">9164 11589 45 0,'5'-18'546'0,"0"2"7"0,-2 4 5 0,2-1 3 16,-1 3-112-16,1-1-171 0,0 4-98 0,0-1-62 0,1 2-37 15,3 1-24-15,1-2-12 0,3 3-5 0,2 0-5 0,4-1-5 0,5 0-6 16,4 2-8-16,4-1-7 0,3 4-5 0,6-3-9 0,2 3-4 16,4 0-4-16,2 0-3 0,3 0 3 0,3 0 2 0,2 0 5 15,2 0 3-15,1 0 5 0,1 3 0 0,-1-3 0 0,4 4 0 0,-3-3 2 16,1 3 0-16,1-1 4 0,-3-1 3 0,-1 1 5 0,-1 1 5 16,-4-1 3-16,-2 0-3 0,-3 2 1 0,-4-3-1 0,-3 1 2 0,-4 0 0 15,-5 0 3-15,-3-1 3 0,-4 0 4 0,-3 2 3 0,-5-1 2 16,-3-2 1-16,-2 2-3 0,0-1-3 0,-4-1 0 0,-2 1-3 0,-1 1 0 15,-1-2 1-15,1 2 2 0,-3-1 2 0,0 1 1 0,1 2 0 16,-1 0-2-16,0 2-1 0,0 0-1 0,0 3-2 0,2-1 1 16,-1 2 1-16,0 2-1 0,2 2 2 0,-1 2-3 0,1 1-3 0,2 1-4 15,0 3-5-15,0 4-3 0,2-2-3 0,0 3-1 0,2 2-2 16,0 1-2-16,2 0-3 0,0 1-1 0,-1 2-3 0,3 1-3 16,0-1-1-16,-2 3-2 0,5-2 0 0,-2 2-5 0,-1 0-1 0,0 1 0 15,0-4 0-15,0 4 3 0,-2-2 2 0,0 1 1 0,-3 0 4 16,2 0 2-16,-1-3 2 0,-2 4 2 0,1-5 3 0,-2 1 1 15,-2-1 2-15,-1-2 3 0,-2-2 0 0,0 1 2 0,-3-5 0 0,-2 3 1 16,-3-3 2-16,-1-2 2 0,-3 0 4 0,-4-3 4 0,-5-1 7 0,-1-2 7 16,-5-1 6-16,-5-1 5 0,-6 0 4 0,-5-4 3 0,-4-3 3 15,-5 0 0-15,-5 0-2 0,-6-4-5 0,-4-3-4 0,-6 0-6 16,-2 0-8-16,-5-2-6 0,-2-2-7 0,-2-2-8 0,-3-2-10 0,0 0-16 16,-3-2-19-16,1 2-20 0,2-4-21 0,0 0-23 0,4 1-23 15,3 0-26-15,0-2-26 0,7 2-39 0,5-1-45 0,4 0-89 16,5 2-113-16,6-1-88 0,7 2-75 0,5-1-32 0,5 2-11 0,4 0 2 15</inkml:trace>
  <inkml:trace contextRef="#ctx0" brushRef="#br0" timeOffset="104364.918">9085 12126 103 0,'0'-5'569'0,"-1"-1"14"0,-1 0-10 0,2 2-24 0,-2-3-93 0,2 3-127 0,0 0-71 0,0 1-45 0,0-1-28 16,0-1-23-16,0 2-15 0,2-1-11 0,-2 1-14 0,3-1-16 16,-1 1-18-16,0 0-17 0,2 0-17 0,-1-1-15 0,2 1-16 0,1 3-14 15,-1-3-10-15,3-1-7 0,1 2-4 0,1-1-5 0,1 0-2 16,1 1-4-16,1 1 0 0,0-2-4 0,0 3 0 0,0 0-1 0,-1 0-1 15,1 0 1-15,-1 3 0 0,-1-2 1 0,-1 2 1 16,1 0 0-16,-3 1 2 0,0 3 0 0,-1-1 3 0,0 1 2 0,-3 0 2 16,-2 1 2-16,1 1 3 0,-3 0 0 0,0 2 3 0,0-2 3 0,-3 0 0 15,-2 2 2-15,0 1-1 0,-2-3 2 0,0 3-1 0,-1-4 3 16,0 1 0-16,-1 0 0 0,1-1-1 0,0 0-1 0,0 1 2 0,-1-4 2 16,1 0 2-16,3 2-1 0,0-5 1 0,0 3 2 0,1-2 0 15,1-2 4-15,1 0 0 0,-1 0 2 0,3 1-1 0,-1 0 1 16,1-2 0-16,0 0-1 0,0 0-2 0,0 0-4 0,0 0-7 0,1 0-3 15,2 0-7-15,-1 0-5 0,1 0-4 0,1 1-4 0,1 1-5 16,0-2-2-16,2 1-6 0,1-1-4 0,1 3-4 0,0-1-2 0,1-1-1 16,2 2 2-16,0 0 2 0,-1 2 2 0,3-2 4 0,-1 1 1 15,-1 2 3-15,1 1 0 0,-1-2 0 0,-1 2 3 0,-1 0 0 16,1 1 4-16,-3-1 2 0,2 2 2 0,-4 0 1 0,1-3 3 0,-2 4 2 16,0 0 2-16,-2-1 3 0,-1-1 5 0,-2 0 8 0,0 1 10 15,0-2 10-15,-2-1 12 0,-2 0 7 0,-1 0 9 0,-2 0 6 16,-2 1 6-16,-2-4 5 0,-1 1 4 0,-1 1 4 0,-2-2 3 0,-2-1-1 15,0-2-1-15,1 2-4 0,-3-2-7 0,1-2-8 0,1 2-7 0,1-2-8 16,-1-1-6-16,2-1-12 0,0 1-14 0,2-2-22 0,-1 1-22 16,4-2-30-16,-2 2-36 0,4-2-50 0,2-1-57 0,2 3-103 15,1-2-123-15,2 0-84 0,2 1-62 0,2-2-30 0,2-1-17 0,2 3-1 16</inkml:trace>
  <inkml:trace contextRef="#ctx0" brushRef="#br0" timeOffset="104577.8026">9804 12337 38 0,'7'-1'615'0,"-1"-1"8"0,0-1 10 0,-3 2 8 0,0-1-82 16,1 1-129-16,-3 1-117 0,1-2-111 0,1 2-68 0,-3 0-47 16,0 0-29-16,0 0-16 0,2 2-10 0,-1-2-2 0,-1 3-9 0,2-2-8 15,-2 2-9-15,0 2-12 0,0 1-7 0,0 0-4 0,0 1-1 16,0 3 2-16,-2 0-2 0,-1 2-5 0,0 0-8 0,1 1-9 15,-3 2-20-15,1 3-27 0,-2-3-36 0,-1 3-40 0,-1 0-58 0,2 1-66 16,-1 1-96-16,-2-2-111 0,1 0-63 0,0 1-40 0,3-3-13 0,-2-2-2 16</inkml:trace>
  <inkml:trace contextRef="#ctx0" brushRef="#br0" timeOffset="105148.7891">10463 12205 558 0,'-3'-4'628'0,"3"1"8"16,-3-2 3-16,3 2 0 0,-1 0-128 0,-1 0-193 0,2 0-114 15,-1 2-76-15,-1 1-42 0,2-2-27 0,-2 1-15 0,2 1-12 16,0 0-10-16,0 0-7 0,0 1-11 0,-3 1-11 0,2 1-8 0,-3 1-8 15,1-1-3-15,0 2-3 0,-2 1-1 0,1 2-1 0,-1 1 3 16,0 1 2-16,0 0 5 0,-1 0 5 0,-1 1 4 0,0 3-1 0,2-3 2 16,0 3-1-16,0 0 1 0,-1-1 2 0,0 2 0 0,3-1 2 15,-2 0 0-15,3 1 1 0,-1-2 3 0,0 0 1 0,1 1 1 0,1-3 2 16,1 1 1-16,0 2 1 0,1-4 3 0,1-2 1 0,0 1 0 16,1-1-1-16,0-2 1 0,2 1-1 0,0-2-4 0,2 0-4 0,0-2-5 15,1-3-2-15,2 0-3 0,0 0-3 0,1-3 0 0,0 1 0 16,2-3-2-16,-2-1 0 0,1-1 1 0,-2-1 3 0,1-1 2 0,0 0 5 15,-3-1 7-15,-1-2 10 0,0 0 7 0,-2-2 8 0,-2 1 7 16,0-2 6-16,-3 2 5 0,-1-2 5 0,-2-2 3 0,-2 2 3 16,-3-1 0-16,0-1 0 0,0 0 1 0,-3 1-4 0,-1 1-1 0,0-2-5 15,-2 1-2-15,-2-1-2 0,2 1-2 0,0-1 0 0,-2 0-3 16,2 3-1-16,0-4 0 0,1 4 1 0,2 1-1 0,0-3 0 16,1 4-1-16,2-5-2 0,1 5-3 0,2 0-4 0,0-2-8 0,2 2-9 15,3 0-11-15,0-1-8 0,0 1-10 0,3 0-8 0,0 2-9 16,1-2-8-16,2 3-8 0,2-3-6 0,-2 4-4 0,2 0-3 0,3 2-1 15,-2 2 0-15,1 1 2 0,2 0 3 0,-2-1 4 0,0 4 1 16,0 2 6-16,0 1 3 0,-2 0 4 0,0 3 4 0,1 2 3 0,-1-2 3 16,-3 7 4-16,0-1 2 0,0 2 3 0,-1 1 2 0,-2 3 4 15,-2 2 3-15,-2-1 3 0,-1 3-1 0,0 0-6 0,0 5-11 16,-3-2-20-16,-1 1-23 0,-3 3-29 0,1-1-29 0,-2 2-43 0,1-1-46 16,-2 1-98-16,2 0-118 0,-2-1-75 0,-1 0-51 0,0-2-24 15,1-2-14-15</inkml:trace>
  <inkml:trace contextRef="#ctx0" brushRef="#br0" timeOffset="106431.4724">13927 9769 21 0,'-5'-4'480'0,"-1"-1"5"0,1 2-91 0,3 1-141 15,-1 0-79-15,2 1-46 0,1-1-33 0,0 2-24 0,0 0-10 16,0 3-4-16,1 0-3 0,2-1-3 0,1 5-6 0,0 0-7 0,2 4-6 15,2 0-9-15,0 5-4 0,3 4-3 0,0 1-1 0,1 4-2 16,2 4 7-16,0 2 13 0,3 5 4 0,-1 3 1 0,3 5 0 0,0 2-4 16,0 4 1-16,2 5 0 0,0 0 1 0,0 5 1 0,3 3 0 15,-2 2-1-15,3-1 0 0,-2 3-2 0,4 0-6 0,-2 0-9 0,2 0-3 16,-1 0-1-16,1-1-2 0,2-3 1 0,1 0-2 0,-5-3-1 16,5-2-6-16,-1-1-7 0,-1-1-8 0,1-5-8 0,-1 0-11 15,0-5-9-15,-1-1-15 0,-2-4-14 0,1-3-28 0,-4-1-32 0,3-6-36 16,-3-4-36-16,0-1-64 0,-4-6-78 0,2-1-63 0,-1-4-58 15,-1-5-28-15</inkml:trace>
  <inkml:trace contextRef="#ctx0" brushRef="#br0" timeOffset="106747.9881">16441 10040 154 0,'0'0'491'0,"0"0"5"0,0 0-56 0,0 3-86 16,-4 1-104-16,2 1-109 0,-4 3-60 0,-1-2-33 0,1 4-9 0,-5 4 0 15,2 2 8-15,-4 3 12 0,-3 2 8 0,0 2 9 0,-3 6 0 16,-3 3-2-16,0 1-4 0,-3 5-3 0,-4 4-4 0,-2 2-3 0,-3 4-2 15,-3 0-7-15,-4 6-3 0,-2 2-7 0,-4 1-4 0,-1-2-6 16,-3 4-9-16,-2-2-9 0,-1 2-10 0,3-3-9 0,-1 0-9 16,2-2-13-16,2-3-15 0,3-2-15 0,2 1-21 0,0-3-26 0,5-1-35 15,0 0-38-15,3-8-67 0,4 5-77 0,-1-4-78 0,2 0-75 0,2-4-39 16,1-2-23-16</inkml:trace>
  <inkml:trace contextRef="#ctx0" brushRef="#br0" timeOffset="107231.5383">13978 11523 66 0,'-7'-18'524'0,"2"1"9"0,0 2 12 0,2 3-100 0,-2-1-151 0,2 4-94 0,0 1-62 0,0 2-41 0,0 2-29 0,1-1-13 16,1 4-7-16,1 1-3 0,-2 1-1 0,2 4-4 0,0 2-7 0,0 4-6 15,0 1-6-15,0 5-7 0,0 6-2 0,0 1 0 0,0 4 1 16,0 7 7-16,0 1 7 0,0 5 3 0,-1 2 3 0,-1 2-3 0,2 3-2 16,-2 0-5-16,-1 2-7 0,2 3-4 0,-4-2-7 0,0 1 0 15,-1-1 0-15,1 0 2 0,0 0 1 0,-1-1 1 0,-2 0 2 0,2-3 2 16,1 0 1-16,-1-5 2 0,-1 1 2 0,2-2 0 0,-2-4 1 15,4-3-2-15,-1-2-3 0,0-2-10 0,0-3-11 0,3-5-13 0,-1-2-14 16,-1-2-14-16,3-3-17 0,-2-5-24 0,2-1-29 0,2-3-53 16,0-4-64-16,1-2-88 0,0-5-98 0,2-2-64 0,0-6-45 0,1 1-20 15,3-8-8-15</inkml:trace>
  <inkml:trace contextRef="#ctx0" brushRef="#br0" timeOffset="107781.3104">14151 11410 154 0,'3'-14'504'0,"1"-1"0"0,1 3 0 0,0 1-102 0,2 0-151 0,-1 1-95 15,5 1-68-15,0-1-35 0,4 0-20 0,3 3-11 0,4-1-5 16,1 2-2-16,5-1-2 0,4 0 0 0,6 3-3 0,1 1-4 16,6 0-8-16,4 0-7 0,3 3-9 0,3 0-9 0,2-3-7 0,3 3-7 15,6 0-5-15,-1 0-4 0,5 0-2 0,1 0-5 0,3 0-3 0,4 0-1 16,2 0-1-16,2-2 1 0,-1 2 4 0,3 0 3 0,1-2 3 15,0 2 5-15,-1-2 3 0,-1 1 7 0,-3-2 8 0,-4 3 8 16,1-4 6-16,-2 4 11 0,-3-3 10 0,-4 2 10 0,-1-2 9 0,-4 3 8 16,-3-3 8-16,0 3 6 0,-5-2 8 0,-3 1 5 0,-4 1 6 15,-1-1-1-15,-4-2-1 0,0 3 0 0,-4 0-4 0,-4 0-2 0,0 0-4 16,-5 0-5-16,0 0-8 0,-5 0-2 0,2 0-5 0,-3 4-4 16,-2-1-2-16,-1 0-3 0,-3 0-2 0,0 1-2 0,2 1 0 0,-2 2-1 15,-2-2-1-15,-1 4-1 0,1-1 1 0,0 2-1 0,-2 1 1 16,0-1 1-16,-1 4 2 0,1-1 0 0,-3 0 1 0,1 3 0 0,0 0-1 15,-2 2 1-15,-4 2 0 0,3-1-1 0,-1 2 1 0,-1 1 1 16,-3 3 0-16,1 0 1 0,-2 3-1 0,2-2-1 0,-2 4-2 16,-1 2 0-16,-1-2-4 0,1 4-2 0,-1 1 0 0,-1 0-1 0,2-1-3 15,0 3-2-15,-2-1-1 0,0 2-3 0,0-1-3 0,0 1-3 16,0-1-2-16,0 2-2 0,0-1-2 0,0 1 0 0,0-2 3 0,-2 1 1 16,0-1 1-16,2 1 2 0,-3-1 1 0,2-2 1 0,-3 1 3 15,1-1 3-15,-3-1 2 0,1-3 5 0,1 3 5 0,-4-6 9 0,1 2 6 16,-2-3 5-16,-1-2 6 0,-1 0 6 0,-3-3 7 0,0-3 5 15,-2-1 6-15,-2-2 4 0,-2 0 5 0,-4-4 1 0,-1-2 1 0,-2-2-1 16,-3 0-3-16,-3-1-5 0,-2-2-6 0,-3-3-8 0,-1 1-7 16,-5-3-10-16,-3-3-11 0,-1 1-7 0,-3-3-7 0,-3-2-5 0,-3-1-3 15,-1 0-2-15,-4-1-3 0,-3-2-7 0,-4 0-11 0,-1-1-12 16,-1-2-13-16,-4 1-22 0,-2-1-23 0,-3 1-31 0,-2 0-31 16,-1-2-36-16,-2 2-39 0,-2-1-33 0,0 3-33 0,-1-2-66 15,-2 1-84-15,0 3-68 0,0-4-61 0,-2 3-29 0,4 1-12 0</inkml:trace>
  <inkml:trace contextRef="#ctx0" brushRef="#br0" timeOffset="108381.8165">14251 11843 427 0,'-2'-4'558'0,"1"1"17"0,-1-2-54 0,2 3-93 0,-1-1-82 0,1 0-80 0,0 0-50 0,0-2-33 0,0 2-20 16,0 0-12-16,1 0-11 0,-1 2-8 0,3-2-13 0,-1-1-13 15,2 2-16-15,1-1-18 0,-2 0-17 0,2 0-18 0,2 1-11 16,-1-3-9-16,3 5-9 0,2-2-8 0,-1-1-6 0,2 3-4 0,1-2-4 15,1 2-4-15,-1 0-2 0,3 2-2 0,-4-1-1 0,2 3 1 16,-1 1-2-16,-1-2 2 0,1 3-1 0,-3 0 2 0,-2 2 0 16,1 0 3-16,-1 2 0 0,-3 3 2 0,-2 1 1 0,-1 0 4 0,-4-1 1 15,-1 2 3-15,-2-1 1 0,-3 2 2 0,-1 1 1 0,-2-3 3 0,-2 3 3 16,-3-2 0-16,0 0 4 0,-1 0 1 0,-2-2 4 0,3-1 3 16,-4 0 2-16,4-1 2 0,-1-2 2 0,2 1 4 0,1-3 3 15,1-1 2-15,1 1 4 0,4-3 2 0,0-1 3 0,3 0 3 0,-1 0 1 16,3-1 1-16,1 1-2 0,1-3 0 0,-1 0-4 0,2 0-3 15,2 0-2-15,-1 3-3 0,4-3-3 0,1 0-3 0,1 0-4 16,2 0-2-16,4 0-6 0,1 0-7 0,3-3-6 0,4 3-7 0,1 0-8 16,2 0-9-16,1-2-8 0,1 1-11 0,1 1-14 0,3 0-14 15,-2 0-16-15,0 0-20 0,1 0-27 0,-1 0-30 0,-1 1-36 0,1 1-40 16,-1-2-63-16,-2 3-74 0,0-3-79 0,-3 4-83 0,1-3-43 16,-3 1-24-16,-2 1-2 0</inkml:trace>
  <inkml:trace contextRef="#ctx0" brushRef="#br0" timeOffset="108581.0073">15087 12111 127 0,'1'-2'624'16,"-1"-1"5"-16,2 2 7 0,-2 1-31 0,0 0-48 0,0 0-125 16,0 0-165-16,0 0-98 0,0 0-65 0,0 0-37 0,2 1-20 0,-1 2-11 15,-1 2-6-15,2-1-8 0,-2 1-6 0,0 2-7 0,0 2-6 16,0 2-3-16,0 1-3 0,-2-1-2 0,2 3 1 0,-3 0-7 15,1 6-11-15,-1-4-19 0,-2 3-26 0,1 1-27 0,-2 2-32 0,-1 0-43 16,2-2-49-16,-1 3-105 0,1-1-130 0,-2-1-81 0,2-1-54 16,0 2-27-16,0-2-13 0</inkml:trace>
  <inkml:trace contextRef="#ctx0" brushRef="#br0" timeOffset="108997.6156">16146 11802 535 0,'0'-17'658'0,"0"0"0"15,0 0 2-15,-2 3-35 0,2 0-52 0,-1 4-137 0,1 0-177 16,-2 0-98-16,0 1-59 0,2 1-31 0,0 5-20 0,0-3-13 15,0 3-10-15,0 0-10 0,0 1-9 0,0 2-7 0,-1 0-7 0,-1 3-9 16,1 2-6-16,-2 1-5 0,0 1-3 0,-1 3 0 0,-2 3 3 16,0 2 5-16,-2 1 6 0,-3 1 8 0,1 4 6 0,-4 1 4 15,1-1 2-15,0 3 1 0,-2-1-2 0,0-1 0 0,-2 2-1 0,0-2 0 16,3 1-3-16,-2-3-1 0,2 0-3 0,1-1 0 0,0-4-1 0,2-1-1 16,0 0 1-16,3-1-1 0,2-3 2 0,1-1 2 0,0-2 3 15,1-3 2-15,2 3 4 0,2-4 3 0,0 1 4 0,2-2 4 16,2 0 4-16,1 0 1 0,3 0 2 0,3-2 0 0,3 0-2 0,3 0-4 15,3 0-5-15,3 0-11 0,3-2-12 0,0 0-11 0,4 0-11 16,2 0-14-16,1 1-15 0,1-1-16 0,-3-1-17 0,2 2-18 16,-1 1-19-16,-2-2-19 0,0 2-20 0,-1 0-22 0,-3 0-23 0,-2 0-17 15,-1 2-19-15,-5-2-22 0,0 1-26 0,-1 2-26 0,-4-1-24 16,-1-1-53-16,-2 1-64 0,-4 0-26 0,0 0-5 0</inkml:trace>
  <inkml:trace contextRef="#ctx0" brushRef="#br0" timeOffset="109199.0117">16384 11973 226 0,'-3'-11'546'0,"3"1"-10"0,-1 0-22 0,1-2-71 16,0 4-95-16,0 0-59 0,0-1-40 0,0 2-30 0,0 0-22 0,1 2-16 15,-1-1-10-15,2 1-13 0,-1 1-14 0,-1 2-16 0,0 0-16 16,2-2-19-16,-2 4-23 0,0 0-17 0,0 0-17 0,2 0-11 16,-1 4-10-16,-1-2-9 0,3 1-4 0,-1 3-5 0,0 0-2 0,1 3-2 15,0 2 0-15,0 3-1 0,2 1 2 0,-4 0 1 0,2 5 3 0,-1 1 2 16,1 3 2-16,-3 0-9 0,2 3-12 0,-2 3-21 0,0-1-27 15,-2 3-27-15,1 3-30 0,-1-2-39 0,0 2-43 0,-1 0-98 0,2 2-127 16,-1-3-92-16,-1 0-75 0,3-1-37 0,0-1-17 0,3 0-4 16</inkml:trace>
  <inkml:trace contextRef="#ctx0" brushRef="#br0" timeOffset="109865.1628">19091 9799 115 0,'-10'-12'534'0,"1"1"9"0,1 1 12 0,1 0-101 0,-1 1-153 0,2 2-89 0,3-2-53 0,0 4-34 0,0 2-26 15,1-2-17-15,1 2-14 0,-1 2-9 0,0-1-11 0,2 2-9 16,0 2-11-16,2 2-11 0,0 2-13 0,1 3-10 0,0 3-9 0,0 3-6 16,4 3-2-16,0 5-2 0,0 4 1 0,1 1 8 0,1 6 11 15,2 4 12-15,0 4 7 0,3 4 7 0,-3 4 2 0,5 4 4 0,-3 2 1 16,1 7 2-16,0 1 0 0,2 4-1 0,2 1 1 0,-1 1-1 15,-3 5 1-15,3 0-3 0,-1 0-3 0,0 0-7 0,-2-3-7 16,4 1-9-16,-6 0-9 0,4-4-9 0,-2-1-10 0,0-2-10 0,1-3-10 16,0-1-13-16,0-5-12 0,0-2-21 0,2-3-25 0,0-3-33 15,0-5-37-15,4-4-79 0,-1-4-99 0,1-3-72 0,1-4-56 0,3-4-27 16,0-4-11-16</inkml:trace>
  <inkml:trace contextRef="#ctx0" brushRef="#br0" timeOffset="110215.5626">21470 10113 68 0,'-5'-12'535'0,"-2"2"0"0,1 2-21 0,-5 0-32 0,3 2-128 16,0 3-173-16,-3 0-87 0,-1 2-46 0,0 2-21 0,-2 2-9 16,0 3 1-16,-3 3 8 0,1 1 8 0,-6 5 7 0,0 4 4 0,-3 2 3 15,-2 2 3-15,-3 8 2 0,-4 2 1 0,-2 4 2 0,-4 5 1 16,-4 6-3-16,-3 2-1 0,-5 4-2 0,-4 3-6 0,2 2-9 0,-4 1-10 16,-1 3-11-16,1 1-7 0,-1-1-5 0,1-2 0 0,1 1-3 15,2-4 0-15,1-2 1 0,3 0 1 0,1-1 2 0,2-7 3 16,3 4 3-16,0-4 5 0,3-1 5 0,2-1 5 0,2-4 3 0,2 2-6 15,1-6-13-15,2 0-25 0,1-1-26 0,4-3-46 0,0-3-50 16,2-1-101-16,2-3-125 0,1 1-89 0,1-6-71 0,0-1-39 0,2-3-22 16,3-1-12-16</inkml:trace>
  <inkml:trace contextRef="#ctx0" brushRef="#br0" timeOffset="110565.1116">18882 11798 299 0,'5'-18'534'0,"0"3"13"0,1 1-66 16,-3 2-104-16,0 3-90 0,0 0-83 0,-1 1-53 0,-1 5-40 0,3-2-22 15,-4 1-16-15,1 3-10 0,-1 1-7 0,3 3-5 0,-1 2-6 16,-2 0-8-16,2 5-9 0,-1 3-5 0,1 2-4 0,1 5-2 16,-3 2-1-16,0 1 5 0,0 7 7 0,0-1 6 0,-5 4 6 0,4 2 2 15,-3 1-3-15,0 2-2 0,0 0-5 0,0 3-2 0,-3-1-2 16,1 1-1-16,0 0-2 0,-1 2 0 0,-1-1 1 0,-1 0-1 0,3 0 0 16,-2-3-2-16,0 2-3 0,0-7-4 0,0 5-5 0,0-5-3 15,2 0-5-15,-2-5-10 0,2-2-9 0,1-3-14 0,0-1-10 0,0-5-19 16,0-1-19-16,1-5-32 0,1-3-35 0,1-5-55 0,2-4-64 15,0 0-82-15,0-6-89 0,4-4-61 0,1-6-45 0,0-2-24 16,2-5-11-16</inkml:trace>
  <inkml:trace contextRef="#ctx0" brushRef="#br0" timeOffset="111065.3353">19105 11494 216 0,'8'-22'538'0,"0"1"-1"0,-2 3 0 0,2 1-54 16,4 1-78-16,0 2-117 0,2 1-135 0,3 2-73 0,2 1-43 15,5 1-20-15,-2 1-8 0,8 1 0 0,5 1 4 0,3 2 6 0,5 0 7 16,2 1 0-16,8 3-5 0,0 0-6 0,7 0-11 0,4 3-6 16,0 1-2-16,6-1 0 0,1 1-1 0,3-1 2 0,4 1 0 0,-1-1 0 15,7 3 1-15,0-3 0 0,3 1 0 0,-1 1-2 0,1-2 2 16,1 3 1-16,0-3 2 0,-1 1 0 0,-2 0 0 0,1-1 2 16,-7 2 1-16,-2 0 4 0,-2-2 3 0,-3 1 3 0,-5 0 1 0,-4 0 5 15,-5 0 3-15,-3 1 4 0,-3-2 2 0,-5 0 3 0,-8 0 1 16,0-1-4-16,-4 0-3 0,-6 2-5 0,-3-1-4 0,-3 1-6 0,-3-1-3 15,-2 2-3-15,-4-1-3 0,-2 1-3 0,0 0-2 16,-3 3 0-16,-1 0 0 0,1 3 0 0,-4 0 2 0,2 1 2 0,-2 2 4 0,-2 2 4 16,1 3 3-16,-1 3 4 0,0-1 3 0,-3 6 3 15,0 0 2-15,0 2 2 0,0 3 0 0,-1 3 0 0,-2 2 0 0,-2 1-3 16,2 2 0-16,-2 2-3 0,2 1-3 0,-2 5-6 0,0-3-5 16,-1 4 1-16,-2 0 2 0,2 1 2 0,0 1 0 0,-2 2 2 0,0-1-1 15,2 0 3-15,-2 1 0 0,0 1 2 0,0-2 0 0,2 2 2 16,-2-3 1-16,1 0 4 0,-2 0 2 0,-1-3-2 0,2-3-6 0,0 0-6 15,-2-5-3-15,0-1-2 0,-1-4-4 0,-2-2-1 0,2-3 1 16,-4-3-1-16,2-4 2 0,-5-3 4 0,2-2 3 0,-2-3 3 0,-3 0 3 16,0-6 2-16,-4-2 3 0,-2-2 4 0,-3-2 4 0,-1-3 1 15,-3-2 3-15,-4-3 0 0,-2 0-1 0,-3-2 0 0,-4-3-3 16,-4-2-6-16,-5-1-7 0,-4-1-12 0,-1-1-12 0,-8-1-17 0,-4-4-17 16,-9 0-11-16,-1 1-11 0,-4-4-12 0,-3 2-10 0,-3 0-14 0,-4 2-13 15,-2-3-12-15,-1 3-15 0,0 2-13 0,2 0-11 0,-2 0-13 16,1 1-17-16,6 2-23 0,6 3-29 0,2-1-59 0,4 0-74 15,4 2-59-15,4 0-54 0,2 4-26 0,10-2-14 0</inkml:trace>
  <inkml:trace contextRef="#ctx0" brushRef="#br0" timeOffset="111914.3556">19332 12041 97 0,'0'-5'543'0,"0"-1"12"0,0-1 16 0,0 3-75 0,2-2-120 0,0 3-83 0,-2-4-61 0,1 2-36 0,-1 0-23 16,2 1-10-16,-1 1-4 0,-1 0-2 0,2 0 0 0,-2-1-5 15,0 1-6-15,0 3-11 0,0 0-14 0,0 0-10 0,0 0-11 0,0 0-11 16,0 0-10-16,0 0-9 0,0 0-10 0,0 0-11 0,0 0-10 15,0 0-11-15,0 0-10 0,0 0-8 0,0 3-7 0,-2 1-5 16,2-1-5-16,-1 3-3 0,-1 1-3 0,2 0-2 0,-1 2-1 0,-3 1 0 16,3 2 2-16,-2 2 1 0,-1-1 6 0,0 4 2 0,-1-1 4 15,2 1 2-15,-2 1 1 0,2 1-1 0,-2 3-3 0,2-3-8 0,-3 1-14 16,4 1-13-16,-1 2-16 0,2-3-16 0,-3 5-20 0,3-3-25 16,-1-1-30-16,2 1-39 0,0 0-46 0,0-2-90 0,2-2-115 15,-1 2-94-15,3-3-83 0,0-4-36 0,2 3-11 0,2-4 1 0</inkml:trace>
  <inkml:trace contextRef="#ctx0" brushRef="#br0" timeOffset="112220.0416">20266 12418 328 0,'0'-2'613'0,"0"1"6"0,0-2-5 16,0 3-10-16,0 0-126 0,0 0-183 0,0 0-111 0,0 0-78 0,0 0-41 16,0 0-25-16,0 0-13 0,0 3-7 0,0-2-4 0,0 4-5 15,0-2-4-15,0 3-7 0,0 2-4 0,0 0-3 0,0 1 0 0,-1 1 1 16,-2 2 5-16,2 0 7 0,-1 0 4 0,-1 5 6 0,0-5 0 15,-4 4-2-15,4 0-5 0,-2 1-8 0,0 0-12 0,-2 0-15 0,0 0-18 16,1-1-21-16,-1 1-27 0,-2 0-30 0,3-2-41 0,-1-1-47 16,3 1-89-16,-3-1-112 0,1-2-77 0,3-2-60 0,0 0-28 0,0-3-11 15</inkml:trace>
  <inkml:trace contextRef="#ctx0" brushRef="#br0" timeOffset="112488.3946">20790 12198 217 0,'-2'-7'559'0,"1"3"16"15,1-2-17-15,-2 2-34 0,0-2-102 0,2 3-138 0,0-2-78 0,0 4-52 16,0-1-26-16,0 0-17 0,2-1-10 0,0 3-6 0,-2-2-14 15,1 2-17-15,1 0-17 0,-1 0-19 0,3 0-14 0,-1 0-13 16,2 2-8-16,0-2-3 0,0 0-5 0,3 5-3 0,2-5-9 0,2 3-10 16,0 1-16-16,-1-1-16 0,4-1-26 0,-2 3-26 0,4-2-35 15,0 1-35-15,0-1-53 0,1 1-63 0,0 0-85 0,3-1-94 16,-1 0-51-16,-1-3-30 0,3 4-8 0</inkml:trace>
  <inkml:trace contextRef="#ctx0" brushRef="#br0" timeOffset="112749.9709">21381 12005 1 0,'-1'-4'587'0,"-1"0"13"0,0 0 12 0,2 0-45 0,-1 1-72 0,-1 0-99 16,2 0-112-16,0 3-69 0,0 0-48 0,0 0-31 0,0 0-23 16,0 0-18-16,0 0-19 0,0 0-15 0,0 0-15 0,2 3-11 0,-2 0-8 15,1 0-3-15,-1 1-1 0,2 3 2 0,0-2 3 0,-2 3 7 16,1 1 7-16,-1 2 7 0,0 1 9 0,2-1 7 0,-2 4 7 15,0-1 3-15,0 3 3 0,0-1-4 0,0 2-4 0,0 1-6 16,-2 1-8-16,2 0-5 0,-1 3-7 0,1-3-5 0,-4 4-3 0,3 0-12 16,-1 0-18-16,-1 0-20 0,0 3-26 0,-1-1-32 0,0 1-37 0,-1 0-53 15,1 0-62-15,0 0-124 0,0 1-159 0,-1 1-92 0,-2-5-62 16,0 5-34-16,0-3-21 0,-2-2-7 0</inkml:trace>
  <inkml:trace contextRef="#ctx0" brushRef="#br0" timeOffset="114365.5099">5657 13055 37 0,'0'-9'405'0,"-2"-6"-45"0,2 4-53 0,-1-3-56 0,-1 3-33 0,2-1-20 16,-2 0-9-16,1-3-2 0,1 4-4 0,-2 0-2 0,2 0-3 0,-1 1-5 15,-1 0-3-15,2 3-6 0,-2-3-7 0,2 4-11 0,-1 0-10 16,-1 2-11-16,1-1-11 0,-1 1-12 0,2 1-13 0,0 0-13 16,0 1-13-16,0 2-11 0,0 0-13 0,0 0-12 0,0 0-12 0,0 0-13 15,0 0-8-15,0 2-7 0,3-1-3 0,0 2-3 0,2 3-1 16,0 0-1-16,0 2 0 0,4 2 1 0,-1 4 1 0,5 1 3 16,-1 1 3-16,3 4 3 0,2 2 4 0,2 2 5 0,2 2 2 0,2 3 0 15,2 2 0-15,2 1 0 0,2 3-2 0,-2 1-3 0,7 3-1 0,-2 1 2 16,1 1 2-16,0 3 3 0,2-1 4 0,0 3 3 0,-2 1 2 15,1 1 2-15,0 0 1 0,-2 0-2 0,2 3-3 0,-4 0-4 16,0 0-5-16,-2 0-5 0,-1 0-9 0,-1-1-13 0,-2-1-18 0,0 1-21 16,-5-4-25-16,3 1-28 0,-5-2-32 0,1-4-31 0,-3 1-46 15,0-5-54-15,0-3-82 0,-3-2-98 0,1-2-60 0,0-4-38 0,-1-3-12 16</inkml:trace>
  <inkml:trace contextRef="#ctx0" brushRef="#br0" timeOffset="114898.1936">9499 13005 508 0,'5'-9'563'0,"-3"3"7"0,-1 0 10 0,-1 2-91 0,0 0-144 0,0-1-96 0,0 2-75 0,0 1-45 0,0 0-31 15,0 1-17-15,-1-1-9 0,1 2-8 0,0 0-6 0,0 0-10 16,-2 0-11-16,0 2-11 0,-1-1-11 0,0 3-10 0,-2-1-8 0,-1 4-3 16,-2 0 1-16,-3 3 1 0,-5 1 4 0,-3 4 5 0,-3 3 4 15,-5 1 6-15,-3 6 4 0,-6 1 4 0,-4 3 3 0,-5 3 2 16,-4 3 4-16,-4 5 4 0,-5 0 5 0,-4 1 3 0,-3 5 4 0,-7 3-1 15,2 0-2-15,-4 1-1 0,-2 1-4 0,1 1 1 0,-2 0-2 16,0 1 0-16,3 0 3 0,1 0-3 0,0 0-1 0,5-4-8 0,3-1-9 16,5-2-7-16,5-2-9 0,0 0-2 0,4-3-4 0,2 0-2 15,2-3 0-15,4-1-3 0,3-5-5 0,1-1-11 0,4-1-16 0,4-2-22 16,1-2-28-16,4-3-38 0,2-2-43 0,2 1-76 0,2-5-94 16,2-2-105-16,1-1-113 0,4-3-58 0,-1-2-32 0,3-2-15 15,0-5-6-15</inkml:trace>
  <inkml:trace contextRef="#ctx0" brushRef="#br0" timeOffset="116281.5696">15117 12940 75 0,'3'5'429'0,"0"-1"-51"0,2 2-62 0,1 2-68 0,0 0-44 0,3 1-34 0,-1 3-14 0,1-1-5 16,2 2-4-16,2 2-3 0,1 2-4 0,0 2-7 0,3 1-10 15,1 1-9-15,1 4-12 0,3 1-12 0,0 1-10 0,0 4-11 0,5 0-10 16,0 4-8-16,1-2-6 0,2 6-3 0,2 2-3 0,3 1-4 0,1 1-5 16,3 3-4-16,0 2-2 0,0 0-3 0,5 1 2 15,-1 2 0-15,3 0 1 0,0 2 0 0,1-2-5 0,1 1-6 0,0-1-11 16,0 1-14-16,1-4-17 0,1 1-17 0,-2-3-22 0,1-2-22 0,-1-1-28 16,0-4-29-16,3-3-41 0,-2-1-48 0,2-5-82 0,-1-2-98 15,-2-2-61-15,0-5-43 0,0-2-17 0,-1-1-9 0</inkml:trace>
  <inkml:trace contextRef="#ctx0" brushRef="#br0" timeOffset="116697.6834">19236 13208 408 0,'3'-5'561'0,"-1"0"11"0,-1 0 9 16,3 1-104-16,-4-1-163 0,1 2-92 0,-1 1-58 0,0-1-36 15,0 3-25-15,0 0-20 0,0 0-15 0,0 0-13 0,0 0-13 16,-1 0-9-16,-3 3-9 0,1 1-10 0,-2 2-6 0,-4 1-6 0,0 2-5 16,-3 6-1-16,-2-1 0 0,-3 3 2 0,-5 3 4 0,-4 4 8 0,0 1 11 15,-4 1 9-15,-5 3 10 0,-2 1 7 0,-5 3 2 0,-3 2 3 16,-3 0 1-16,-5 2 3 0,-5 5 4 0,-6-2 1 0,-5 4 2 16,-2 1-1-16,-5 1-2 0,0 0-5 0,-3 1-7 0,2 0-5 0,-4 1-6 15,3-3-5-15,0 2-6 0,0-6-4 0,5 1-3 0,2-1-6 0,0-2-10 16,6-3-12-16,1-2-15 0,2 0-21 0,0-1-23 0,2-2-35 15,2 1-36-15,3-3-60 0,0 1-70 0,3-2-114 0,0-3-136 16,5-1-76-16,-1 2-43 0,6-4-20 0,-2-2-10 0</inkml:trace>
  <inkml:trace contextRef="#ctx0" brushRef="#br0" timeOffset="119531.6769">4615 14534 261 0,'3'-5'572'0,"-1"0"-8"0,-1 1-8 0,1 1-9 0,-2 1-107 0,2 2-156 0,-2 0-118 16,1 0-95-16,-1 3-55 0,2 2-35 0,-2 2-15 0,3 2-3 0,-3 2 2 15,0 2 7-15,0 4 8 0,0 1 8 0,0 4 9 0,0 3 9 0,0 3 5 16,0 3 4-16,0 2 3 0,0 3 3 0,0 0 1 0,-3 3 2 16,3 1 0-16,-2 2-2 0,2 1 1 0,-1 2 1 0,-1 0 0 0,2-2-3 0,-2 4-1 15,1-4-1-15,1 2-1 0,-2-1 1 0,1-2 0 0,-1-3-2 0,2 1-1 16,0-1-2-16,0-4-6 0,0-2-7 0,2-1-12 0,-1-6-14 16,1 1-15-16,1-5-17 0,0-2-20 0,-1-2-24 0,2-3-25 0,1-1-26 15,-2-6-46-15,2 0-57 0,-2-2-78 0,2-4-88 0,0-4-53 0,2 0-31 16,-2-5-12-16</inkml:trace>
  <inkml:trace contextRef="#ctx0" brushRef="#br0" timeOffset="120364.3006">4634 14342 110 0,'-2'-9'516'0,"-2"1"3"16,4-1-1-16,-2 4 2 0,2 1-115 0,-1-1-172 0,1 1-98 15,0 1-62-15,1 1-33 0,1 0-22 0,2 1-8 0,3 1-4 0,1-1 0 16,3 1 0-16,4 0-3 0,4 1-5 0,4-1-4 0,5 1-1 0,4 1 0 16,7 0 0-16,4 1 2 0,7 0 3 0,7 0 3 0,6 0 1 15,4-2 0-15,7 0-2 0,8 1-3 0,7 0-1 0,9-1-1 0,3-1 3 16,10-1-2-16,7-1-5 0,2 0-4 0,5 1-4 0,4 0-3 16,3-2-4-16,4 0 1 0,5 0-1 0,4 0-1 0,1-1-2 0,2 2-1 15,1-3-3-15,1 2-7 0,2-1-11 0,-1-1-4 0,1 0-2 16,0 0-1-16,1-2-1 0,-1 0-3 0,1 0 0 0,-2 0 0 0,-1 0-2 15,-2 0-2-15,-1-1-4 0,-3 1 7 0,-3-1 14 0,-4 1 14 16,-9 0 15-16,-1 2 12 0,-6-2 8 0,-7 2 7 0,-6 0 7 0,-4 0 6 16,-3 3 7-16,-3-3 5 0,-4 2 4 0,-4 0 7 0,-5 1 9 15,-5 1-1-15,-5-2-3 0,-3 3-5 0,-7-1-5 0,-5-1-1 0,-3 2-2 16,-8 0 1-16,-1 0 0 0,-7 0 2 0,-2 0 0 0,-4 0 2 16,-5 0-2-16,-3 0 2 0,-5 0-1 0,-1 0 1 0,-3 0 0 0,-3 0-1 15,-4 2 2-15,1-1 0 0,-2-1-2 0,-3 2-1 0,0-1-2 16,-2-1-3-16,0 1-1 0,-2-1 1 0,2 2 3 0,-2 0 1 15,3-1 1-15,-3 1-1 0,0 1 1 0,-1 0 0 0,3 1-1 0,-2-1-1 16,0 2 0-16,2-1 0 0,-2 2 1 0,1-2 1 16,0 3 0-16,-1 1-3 0,0-3-3 0,0 3-3 0,1-1-2 0,-1 1-4 0,0 0 0 15,0 2-1-15,-1 0-3 0,2-1 1 0,-1 1-1 0,1 1-1 16,0-1-1-16,0 3 0 0,0-1-1 0,0 2 0 0,2 1-1 16,-2-2-1-16,1 2-1 0,0 1-1 0,2 0 0 0,-1 1-1 0,1 1 0 15,1 1-1-15,-1 0 0 0,1 3 0 0,1-2-2 0,-1 1 1 16,0 5 3-16,3-1 2 0,-3-1 4 0,0 5 1 0,2-1 4 0,0 0 3 15,0 1 3-15,-2 0 4 0,3 4 3 0,-3-2 3 0,1 1 2 16,-1 0 2-16,0 2 2 0,0 1-1 0,0 0-1 0,1 1-2 0,-1 0-3 16,0-2-1-16,-3 2-5 0,1 1-2 0,0-3-4 0,-2 2-4 15,0 0-4-15,-2-1-3 0,1-3-4 0,-1 1-1 0,-2 0-2 0,-2-1-2 16,-1 0-2-16,-2-4 1 0,0 1-1 0,-1-1-2 0,-3-1 1 0,1 0-2 16,-3-3 0-16,-2 0 0 0,0-1-1 0,-1 1 0 0,-2-4 0 15,-1 1 1-15,-1-3-1 0,1 0 0 0,0 0-1 0,-4-1 2 0,3-3-1 16,-2 1 1-16,0-4 2 0,-1 0 0 0,2 0 3 0,-3-1 1 15,0-3 2-15,0-1 3 0,0 1 1 0,-4-3 0 0,1 1 2 0,-2-2 1 16,1-1 0-16,-4-2 0 0,-2 0 0 0,-3 0 0 0,0-2 0 16,-4-3 0-16,-4 0-1 0,-3 0-1 0,-4-2-3 0,-5 0-1 0,-2-2-3 0,-5-2-4 15,-6 0-3-15,-2 0 1 0,-9 0 2 0,-7-1 4 0,-8-1 1 16,-9-2 2-16,-4 0-2 0,-6 2-3 0,-10-4-4 0,-6 2 0 0,-2 1 2 16,-10-1 0-16,-7 3 3 0,-2-5 0 0,-6 4-2 0,-2 1-10 15,-2 0-11-15,-1 0-8 0,-5 3-3 0,0-1-4 0,-1 0-6 0,-1 4-5 16,-1 1-2-16,3-1-9 0,-3 3-11 0,6 0-7 0,-1 3-4 15,1 0-7-15,5 0-7 0,-1 3-4 0,7 0-4 0,8 0-10 0,0 1-14 16,5 2-13-16,6 1-11 0,8-2-6 0,5 2-6 0,6 0-3 0,8-1-7 16,5-2-12-16,5 2-14 0,4-1-16 0,5 1-15 0,6-4-24 0,4 3-32 15,7-3-61-15,4 1-74 0,6-3-37 0,6-3-18 0,5 1-7 16</inkml:trace>
  <inkml:trace contextRef="#ctx0" brushRef="#br0" timeOffset="121915.4017">8810 12631 1 0,'-3'-1'518'0,"0"-1"8"0,1 1 5 0,1 1-90 16,-1-2-139-16,2 2-82 0,0 0-58 0,0 0-33 0,0 0-21 0,0 0-11 0,0 0-6 16,3 0-3-16,0 0-5 0,1 0-5 0,0 0-9 0,4 0-6 15,2 2-6-15,2-2-7 0,4 1-4 0,3 1-3 0,5-2-4 0,3 1-1 16,3-1-4-16,5 2-2 0,5-1-6 0,3-1-14 0,4 0-16 16,1 0-27-16,6 0-27 0,1 0-37 0,3 0-37 0,1 0-63 15,2 0-74-15,1 0-94 0,1 0-109 0,1 0-58 0,-1-1-35 0,2-1-17 16,-2 1-5-16</inkml:trace>
  <inkml:trace contextRef="#ctx0" brushRef="#br0" timeOffset="123497.3943">3855 12580 113 0,'-2'-4'468'0,"2"4"-16"0,-2-2-57 0,1 2-79 0,1-1-60 0,-2 1-51 0,2-2-37 0,-1 1-27 0,-1 1-14 0,2 0-9 16,0 0-9-16,0 0-9 0,0 0-11 0,0 0-11 0,0 0-13 16,0 0-12-16,0 0-9 0,0 0-9 0,0 0-8 0,0 0-7 0,0 0-6 15,0 0-8-15,0 0-6 0,0 0-6 0,0 3-5 0,0-2-1 0,0 1 1 16,0 2 0-16,0-1 2 0,0 2 1 0,2 0 2 0,-1 0 2 16,-1 2 2-16,0 1 5 0,2 2 3 0,-2 1 5 0,0 0 4 0,0-1 7 15,0 3 1-15,0 2 2 0,-2-2 0 0,2 2-3 0,-1 0 0 16,-1 2-3-16,2-2-1 0,-2 0-1 0,1 2 0 0,1-2-1 15,-3 1 1-15,3 0-1 0,0-1 1 0,0-2 0 0,0 2 0 0,3-2 0 0,-3-1-4 16,1 3-3-16,1-5-8 0,1 0-9 0,-1 1-14 0,1-4-15 16,0 3-17-16,-1-5-19 0,3 2-21 0,0-3-22 0,0 0-26 0,2 0-32 15,-1-4-40-15,1 0-47 0,2 0-72 0,1-4-84 0,-1 1-50 0,2-2-31 16,-1-2-12-16</inkml:trace>
  <inkml:trace contextRef="#ctx0" brushRef="#br0" timeOffset="123841.7637">3783 12310 156 0,'-5'-5'517'0,"0"3"2"0,1 0-5 15,1 1-96-15,2-1-144 0,-1 0-83 0,-1 2-52 0,3-3-28 0,-2 3-14 16,2 0-12-16,0 0-7 0,0 0-12 0,0 0-12 0,0 0-13 15,0 0-15-15,0 0-14 0,0 0-13 0,0 0-9 0,0 0-7 0,0 0-4 16,0 0-4-16,0 3-1 0,0-1 0 0,0 0 1 0,0 1 3 0,0-1 3 16,0 3 2-16,2-3 2 0,-2 1 4 0,1 2 2 0,1-3 3 15,-2 1 4-15,2 0 4 0,-1 0 4 0,-1 0 3 0,2-1 3 0,-2-1 4 16,1 1 3-16,1-1 4 0,1-1 3 0,-1 0 3 0,2-1 3 16,-2-1 3-16,1 1 4 0,0-1 1 0,-1-1 3 0,3-1 3 0,-2-1 7 15,2 1 6-15,-2-2 8 0,3-1 4 0,-3 0 4 0,2 2 4 16,-4-5 1-16,1 3 1 0,0 1-3 0,-2-2-1 0,0 2-3 0,-2 0-4 15,2 1-6-15,-3 0-7 0,0 0-10 0,-1 0-16 0,0 3-21 16,-1 0-24-16,-1 1-34 0,1 1-37 0,-3 3-46 0,-1-1-50 0,-1 3-90 16,2 2-108-16,-4 1-98 0,4 3-92 0,-2 1-48 0,2 1-24 0,-1 1-9 15</inkml:trace>
  <inkml:trace contextRef="#ctx0" brushRef="#br0" timeOffset="129097.2051">8642 12801 424 0,'0'0'478'0,"0"0"-27"0,0 0-89 0,0 0-121 0,-1 3-77 0,-1-2-56 16,2 2-26-16,0 0-12 0,0 0-6 0,0 4-2 0,0-2-5 0,2 3-5 16,-1 1-5-16,-1 1-4 0,2 2-1 0,1 2-2 0,0 3 2 15,-1-1 2-15,1 2-1 0,2 0-2 0,0 2-1 0,-1 0-3 16,1 1-4-16,-2 1-2 0,0 2-4 0,-1-2-4 0,0 2 0 0,-1-2-1 16,1 1 1-16,-2 1 1 0,0-1-1 0,0-3 3 0,-2 3 1 15,1-3 1-15,-1 2 3 0,-1-3-1 0,-2 0 1 0,0-1 1 16,-1 1-1-16,0-2 2 0,-1-3 0 0,1 1-1 0,-3 0 0 0,1-1 0 15,0-4 1-15,-2 0 0 0,-1 1-3 0,2-4-2 0,-1 3-10 16,-2-5-12-16,2 0-16 0,-1 0-20 0,-1-5-24 0,0 0-28 16,0 0-44-16,1-2-51 0,-1-4-92 0,0 0-112 0,2-5-78 0,1 1-63 15,-2-3-33-15,3-4-21 0</inkml:trace>
  <inkml:trace contextRef="#ctx0" brushRef="#br0" timeOffset="129397.1963">8508 12547 69 0,'0'-1'363'15,"0"1"-63"-15,0 0-74 0,0 0-59 0,0 0-52 0,0 0-34 0,0 2-25 16,0 2-17-16,0-1-11 0,0 1-4 0,2 2-2 0,-2-1 2 16,0 1 3-16,2 1 4 0,-2 3 5 0,0-3 4 0,0 1 5 15,0-1 0-15,1 0 0 0,-1 1-3 0,0-2-1 0,0-1-2 16,3 2 1-16,-2-4 2 0,-1 1 6 0,0-1 6 0,2 0 8 0,-2 0 10 15,2-3 10-15,-2 0 10 0,0 0 10 0,0 0 4 0,1 0 1 16,-1-3-1-16,2 0-4 0,-2 0-3 0,3-3-4 0,-3 2-9 0,2-1-7 16,-1-2-10-16,-1-1-13 0,2 1-12 0,-2-2-13 0,2 1-13 15,-1 0-12-15,-1 1-8 0,0 0-6 0,0 1-7 0,0-1-6 0,0 3-14 16,0 0-17-16,-1 1-21 0,-1 1-24 0,2 1-23 0,0 1-24 16,-2 1-29-16,-1 2-32 0,0 0-43 0,0 3-45 0,-1 2-70 0,0 0-78 15,1 4-45-15,1 0-28 0</inkml:trace>
  <inkml:trace contextRef="#ctx0" brushRef="#br0" timeOffset="136748.2558">5007 14792 337 0,'-2'-4'520'0,"1"3"9"0,-1-3-70 0,2 1-113 0,-1 1-91 0,-1 0-82 0,2-1-47 0,0 0-27 0,0-1-13 15,0 4-1-15,0-2-2 0,0 1-1 0,0-3-2 0,0 3-3 0,0 0-6 16,2-2-10-16,-1 1-7 0,-1 1-7 0,2-2-3 0,-1 0-2 15,1 0-1-15,1 0 2 0,0 0 1 0,2 0-1 0,-2 0 0 16,3-2-3-16,-1 2-2 0,0-1-2 0,0-1-1 0,1 3 0 0,3-4-2 16,-2 4-2-16,1-3-2 0,0 2-3 0,1-1-3 0,-1 2-4 15,-1 1-7-15,1-1-5 0,-1 0-4 0,1 1-3 0,-3 0-4 0,1 1-5 16,2 0-2-16,-2 1-4 0,-1 0-1 0,0 1-3 0,-2 1-2 16,2-1-3-16,-2 2-1 0,3 1 1 0,-3-1 0 0,-1 3 3 0,1-1 2 15,-1 2 1-15,-1-2 2 0,-1 3 3 0,0-1 3 0,-1 2 2 16,-1-2 3-16,1 4 1 0,-3-2 3 0,1 2 4 0,-1-1 1 0,-1 1 1 15,2-2 0-15,-2 0 2 0,0 1 0 0,0-2-1 0,-1 3 2 16,0-6-1-16,0 3 0 0,1-1 0 0,0 1-2 0,-2-3 1 0,2 1 1 16,0-1-1-16,-2 1 1 0,2-3 0 0,2 0 1 0,-2 0 0 0,1 1-1 15,1-3 2-15,0 1 2 0,1-2-1 0,-1 2 2 0,3-3 2 16,-2 2 0-16,2-1 2 0,0-1 1 0,0 0 1 0,0 0 1 0,0 0 2 16,0 0 1-16,0 0-1 0,0 0 0 0,0 0 0 0,0 0-4 0,2 0-2 15,-1 0-3-15,1-1-3 0,1-1-5 0,-1 2-3 0,0-1-4 16,-1-1-4-16,3 2-2 0,0-1-2 0,-1 1-2 0,0-2-1 0,2 1-2 15,1 1-1-15,-1-2-1 0,3 2 1 0,-2 0 2 16,2 0 1-16,0 0 2 0,1 0 2 0,-1 2 1 0,0-2 0 0,1 3 0 0,0-2 0 16,-1 2 0-16,1 0-2 0,0 0 1 0,-1 2 0 0,-1-1 0 15,-1 2 0-15,3 0-1 0,-2-1-1 0,-1 5 0 0,-1-3 0 0,0 1 0 16,-1 1 0-16,1 0 1 0,-2 2-2 0,-1-1 1 0,-1 1 1 16,1-1 1-16,-2 2 1 0,-2 0 1 0,1-1 1 0,-2 1 3 0,-1-1 5 15,1 0 3-15,-3-1 6 0,0 1 6 0,-1 0 5 0,1-1 6 0,-5 1 5 16,3-2 5-16,0 0 5 0,-4 1 5 0,2-3 5 0,-1 1 3 0,-1 1 6 15,0-3 0-15,-2 0 2 0,2-1-2 0,-1-1-2 0,-3 1-4 16,2-2-5-16,-2-2 0 0,2 1-3 0,-2-2-6 0,0-2-10 0,0 1-16 16,2-2-21-16,0-2-28 0,1 1-33 0,-1-2-50 0,3 0-57 0,1-1-110 15,-2-3-133-15,2 1-97 0,2-4-77 0,1 4-41 0,0-5-24 16,4 1-10-16,0-1-4 0</inkml:trace>
  <inkml:trace contextRef="#ctx0" brushRef="#br0" timeOffset="139948.1711">9034 12564 257 0,'-1'0'456'0,"-2"0"-22"0,3 0-87 0,0 0-122 0,0 0-74 0,0 0-48 15,0 0-30-15,0 0-16 0,0 0-11 0,0 0-6 0,0 0-5 16,0 0-5-16,0 0-5 0,0 0-9 0,0 0-9 0,0 0-8 16,0 0-7-16,0 0-4 0,0 0-4 0,0 0-2 0,0 0 0 0,0 0 1 15,0 0 2-15,0 0-1 0,0 0-1 0,0 0-4 0,0 0-5 16,0 0-5-16,0 0-8 0,0 0-10 0,0 0-16 0,0 0-13 0,0 0-24 15,0 0-25-15,0 0-28 0,0 0-32 0,0 0-53 0,0 0-68 16,0 0-41-16,0 0-33 0</inkml:trace>
  <inkml:trace contextRef="#ctx0" brushRef="#br0" timeOffset="140446.9048">8546 13179 50 0,'-3'0'463'0,"0"0"-42"0,1 0-66 0,2 1-71 0,-1-1-70 0,-1 0-44 0,2 1-28 0,0-1-16 15,-1 2-11-15,1-2-5 0,0 0-3 0,-2 0-3 16,2 0-1-16,0 0-4 0,0 0-3 0,0 0-3 0,0 0-4 0,0 0-2 16,0 0 1-16,0 0 1 0,0 0 2 0,0 0 4 0,0 0 4 15,0 0 3-15,0 0 3 0,0 0 1 0,0 0 2 0,0 0 0 0,0 0 0 16,0 0-1-16,0 0 0 0,2 0-4 0,-1-2-9 0,2 1-10 16,2-3-9-16,1 1-12 0,0-2-13 0,4-1-11 0,4-1-16 0,2-2-14 15,6-2-13-15,0-1-19 0,7-3-18 0,1-2-24 0,4 3-22 16,6-5-27-16,3 0-28 0,4-2-33 0,2 1-40 0,5 0-66 0,3-3-80 15,3 1-93-15,2 1-97 0,1-3-52 0,2 1-27 0,2 0-9 16,-2 2 0-16</inkml:trace>
  <inkml:trace contextRef="#ctx0" brushRef="#br0" timeOffset="141297.9237">10157 13021 528 0,'0'0'540'0,"0"0"9"0,0 0-72 0,0 0-112 0,0 0-84 0,0 0-69 0,0 0-46 0,0 0-31 0,-2 2-18 15,2-2-11-15,0 0-9 0,0 0-9 0,-3 1-11 0,3-1-14 16,0 0-15-16,0 2-16 0,0-2-13 0,0 4-12 0,0-3-7 16,0 2-5-16,3 2-3 0,-3-1-2 0,2 1 0 0,-1 2-1 0,2 1 1 15,-1 0 1-15,0 2 1 0,-1 0 1 0,2 3 3 0,1 1 2 16,-3 1 5-16,1-1 1 0,1 3 3 0,-1-1 1 0,-1 4 0 0,2-2 0 15,-3 1-1-15,2 0 1 0,-2 3-1 0,0-2 1 0,0 2-1 16,-2-1-1-16,2 0 1 0,-3 0-1 0,0 0-1 0,0 1 0 0,-2-2 1 16,0-1-1-16,0 0 2 0,1 0 1 0,-4-1 1 0,3-2 3 15,-3-1 2-15,0-1 0 0,-1 0 3 0,-1-1 2 0,2-1 4 16,-2-2 2-16,0-1 2 0,-3-2 2 0,2 1-4 0,0-1-9 0,-3-5-11 16,1 1-17-16,2-1-22 0,-3-4-26 0,0 1-33 0,0-3-40 15,1-3-68-15,-3-1-84 0,5-2-99 0,-2-2-104 0,1-2-64 16,1-3-42-16,1-3-18 0,2-1-5 0</inkml:trace>
  <inkml:trace contextRef="#ctx0" brushRef="#br0" timeOffset="141584.3954">10076 12675 533 0,'2'-4'589'0,"-2"1"3"0,0-1 1 16,0 3-116-16,0-1-172 0,0 2-104 0,0 0-70 0,0 0-41 15,0 0-25-15,0 0-18 0,0 0-14 0,0 0-13 0,0 0-13 0,0 0-11 16,0 3-8-16,0 1-5 0,0-1-4 0,1 1-1 0,-1 1 1 16,2 2 3-16,-2-1 3 0,0-1 5 0,0 3 5 0,2-2 4 15,-2 2 4-15,1-2 3 0,-1-1-1 0,0 2 3 0,2-2 1 0,-2-2 2 16,1 2 3-16,-1-3 3 0,0 0 4 0,0 1 5 0,2-2 3 16,-2-1 6-16,0 0 6 0,0 0 0 0,0-1 0 0,2-2-2 0,-1 1-1 15,2-1-1-15,-2-1-2 0,1-1-2 0,1-2-4 0,-1 2-2 16,-2-1-2-16,2-2-6 0,-1 2-5 0,-1 0-9 0,2 0-8 15,-2 1-8-15,0 0-9 0,0 2-17 0,-2-1-22 0,2 2-31 16,-3 2-34-16,1 0-43 0,-1 0-47 0,1 2-101 0,-5 2-128 0,2 0-75 16,-4 3-53-16,0-2-25 0,-3 4-11 0</inkml:trace>
  <inkml:trace contextRef="#ctx0" brushRef="#br0" timeOffset="146713.2324">6369 14689 277 0,'0'-5'526'0,"0"1"12"0,0 0-75 0,0 1-116 0,0 0-86 0,0 0-71 0,0 1-42 15,0-1-26-15,0 2-15 0,0 1-10 0,0 0-7 0,0 0-6 0,0 0-10 16,0 0-10-16,0 0-13 0,0 0-15 0,0 0-15 0,0 0-13 16,0 0-9-16,0 0-6 0,-1 1-3 0,1 2 0 0,-2-1 2 15,2 2 2-15,-1 1 4 0,-1-1 2 0,2 2 3 0,-2-1 4 0,0 5 2 16,0 0 2-16,-1-1 3 0,1 2 2 0,-3 0 3 0,2 2 1 0,0-2 1 15,1 3 1-15,-1 1-2 0,0-2-1 0,1 0-2 0,-2 0-1 0,3 1-3 16,-1-1-1-16,0-2-1 0,2 1 0 0,-1-1 0 0,-1-1-1 16,2-2 2-16,0 2-1 0,0-3 1 0,0 1 1 0,0-1 0 0,0-2 2 15,2 0 1-15,-1-2 0 0,-1 0 2 0,2-2 3 0,-2 2-1 16,2-3 2-16,-1 2 2 0,3-2 1 0,-2 0 1 0,1-2 1 16,2 2 0-16,0-3-1 0,1 2-2 0,-1-2 1 0,4 0-1 0,-1-2-3 15,0 2-2-15,1-3-2 0,3 2-2 0,-3 0-4 0,2-1-2 16,0 0-3-16,2-2-3 0,-2 4-3 0,0-2-1 0,0 1-1 0,3 1-3 15,-4-2 1-15,2 2-2 0,1 2-1 0,-3-1 2 0,2 0-2 0,-1 1-1 16,2 1-3-16,-4 0-2 0,1 1 0 0,1 1-2 0,-3 1-1 0,3 2 1 16,-3-2-1-16,1 3 0 0,-2 0 2 0,-1-1-1 0,2 3 1 15,-2 2 1-15,-1-1 1 0,0 1 1 0,-2 0 5 0,0 2 1 0,-1-1 3 16,-1 2 3-16,1-1 4 0,-2 2 0 0,-2-3 4 0,1 2 2 16,-2-1 2-16,-1 1 3 0,-2-1 0 0,1 0 4 0,-4-1 0 0,1-1 2 15,0 1 2-15,0-2 1 0,-3 1 1 0,-2 1-1 0,1-3 2 0,-1-1-2 16,-4 0-2-16,4 1-11 0,-4-2-13 0,2-2-17 0,-2 1-20 15,3-3-31-15,-3 0-34 0,2-2-41 0,0-2-45 0,0 0-90 0,1-3-115 16,3-2-84-16,-2-1-71 0,2-2-39 0,3-4-22 0,0-1-6 0</inkml:trace>
  <inkml:trace contextRef="#ctx0" brushRef="#br0" timeOffset="146949.5759">6316 14607 253 0,'-2'-5'631'0,"-1"1"13"0,3-1 15 0,-2 2-35 0,2 0-59 16,-1 0-107-16,-1 0-132 0,1 2-82 0,1-2-58 0,0 3-35 16,0-2-21-16,1 2-18 0,1 0-13 0,-1-3-13 0,1 3-14 0,1-2-15 15,0 2-15-15,2 0-13 0,3-2-12 0,0 1-7 0,0-1-4 0,5 0-3 16,1 1-2-16,2-3-1 0,4 0-1 0,0 1-1 0,4-2-2 16,0 0-1-16,3 0-4 0,0 1-7 0,0-2-6 0,1 1-9 15,-1 1-8-15,0-1-11 0,-2 1-10 0,-3 1-11 0,0 0-10 16,-3 1-9-16,-3-1-8 0,0 1-7 0,-5 2-6 0,-3 2-11 0,-3 1-13 15,-2-1-23-15,-6 1-30 0,0 1-48 0,-4 2-59 0,-4 2-94 16,-6 1-114-16,1 0-60 0,-5 3-32 0,-4 0-14 0,-2 1-5 0</inkml:trace>
  <inkml:trace contextRef="#ctx0" brushRef="#br0" timeOffset="148598.1227">4286 12300 262 0,'2'0'222'0,"-2"1"-45"0,2 1-30 0,-1 0-16 0,-1 1-11 0,0-1-2 0,0 1 3 0,0 4 1 0,-1-4 2 15,-1 5 0-15,0 0 0 0,-2 1 1 0,-1 1-1 0,-2 3 2 16,-2 1-1-16,-2-1-3 0,0 4-5 0,-5 1-7 0,0 2-8 0,-4 2-7 15,-4 2-8-15,-1 2-9 0,-4 2-6 0,-2 2-6 0,-4 2-6 16,-3 1-5-16,-2 4-4 0,-4 1-13 0,-4 4-17 0,-4 1-27 0,-3 4-28 16,-3 1-39-16,-1 0-45 0,-1 3-91 0,0 0-116 0,-1-3-88 0,-1 6-76 15,3-4-40-15,4-4-25 0,4 0-15 0</inkml:trace>
  <inkml:trace contextRef="#ctx0" brushRef="#br0" timeOffset="149363.2876">5606 12398 374 0,'0'-2'569'0,"0"-1"-9"0,0 0-23 0,0 1-96 0,0 1-137 0,0-1-83 0,-2 2-61 0,2 0-35 16,0 0-26-16,0 0-19 0,0 0-16 0,0 0-14 0,0 0-15 16,-1 2-14-16,-2-1-12 0,0 3-8 0,0 0-6 0,-1 2-4 15,1 0-2-15,-2 1 2 0,0 2 2 0,-1 3 3 0,0 2 5 0,-2-1 5 16,0 4 5-16,0-2 3 0,-1 3 1 0,1 2 2 0,0-1 1 16,0 2 0-16,-1-1-1 0,2 4-2 0,-1-2-1 0,1 0 0 0,0 2-2 15,1 0 1-15,1 0-1 0,0 1 0 0,-1-2 0 0,3 1-1 16,0-1 1-16,1 1 0 0,2-3 0 0,0 2 0 0,0-2 2 0,2-1-2 15,1-2-1-15,3 2-2 0,-1-3-2 0,1-3-7 0,2 0-8 16,0-1-10-16,1-3-13 0,-1 0-18 0,4-1-20 0,0-4-24 16,1-1-21-16,1-2-29 0,0-2-30 0,2-1-45 0,0-1-52 15,3-3-82-15,-3-2-95 0,4-1-55 0,-3-3-33 0,-2-2-10 0</inkml:trace>
  <inkml:trace contextRef="#ctx0" brushRef="#br0" timeOffset="149697.963">5454 12191 178 0,'-9'-7'534'0,"1"0"8"0,0 0 11 16,3 0-101-16,-4 4-159 0,4-4-91 0,2 4-62 0,-2-1-34 16,2 1-22-16,1 1-17 0,-1 0-16 0,1 1-12 0,1-1-15 0,1 2-10 15,0 0-10-15,0 2-8 0,-2-1-10 0,2 3-4 0,-2 0-2 16,0-1 0-16,2 2 1 0,-2 2 3 0,1-1 4 0,1 1 4 0,0 1 6 15,0 0 3-15,0-1 3 0,0 3 2 0,0 0 1 0,0-3-2 16,0 3 1-16,1-3 1 0,1-2 0 0,-2 1 4 0,2 0 1 0,0-1 4 16,0-3 3-16,-1 2 3 0,1-1 3 0,1-3 0 0,-1 0 1 15,1-2 2-15,2-1 0 0,-2 0 1 0,2-3 0 0,3-1 1 16,-2 0-2-16,-1-3-1 0,0-2-2 0,-1 0-5 0,1-1-3 16,-2 2-4-16,0-1 0 0,-3 0-3 0,0-1-2 0,0 1-2 0,-3 0-1 15,0 0-2-15,0 3-2 0,-2-2-4 0,2 4-4 0,-2-2-6 16,0 3-10-16,-1 2-13 0,-3 0-17 0,2 3-23 0,1 1-28 0,-2 1-45 15,-1 3-56-15,2 0-103 0,-2 4-127 0,2 2-70 0,-2 2-43 0,4 2-21 16,-1 1-11-16</inkml:trace>
  <inkml:trace contextRef="#ctx0" brushRef="#br0" timeOffset="154962.5843">8382 14854 209 0,'1'-3'499'0,"-1"2"-42"0,0-1-71 0,0-1-69 0,0 3-67 0,0 0-41 15,0 0-24-15,0 0-18 0,-1-2-13 0,1 2-8 0,-2-2-9 16,2 2-6-16,0 0-6 0,0 0-7 0,0 0-7 0,0 0-10 0,-3 0-10 15,1 0-10-15,2 0-9 0,-1 2-9 0,-1 0-8 0,2-2-6 16,-2 1-7-16,1 1-5 0,1-2-6 0,-2 2-4 0,1-1-4 0,-1-1-2 16,-1 3-4-16,0-2-2 0,0 2 0 0,-2 1-2 0,0 1 1 15,-1 0-1-15,-2 3 2 0,0-1-1 0,0 1 0 0,0 1 1 0,-2 0 1 16,0 3-1-16,3 0 1 0,-2-2 0 0,1 2-2 0,-1 0 0 0,2 1-1 16,0-1-1-16,2 0-1 0,0 2-1 0,0-2-1 0,2 0 0 15,1 1-1-15,2-1 0 0,0 0 0 0,0 2-2 0,2-2 0 0,1 0-3 16,2 0-1-16,0 0-8 0,4-2-5 0,-1 0-10 0,3 0-7 0,0-2-9 15,2-1-10-15,0 1-8 0,2-4-9 0,1 1-11 0,2-3-9 16,-1 0-7-16,-1 0-7 0,1-2-4 0,-1-2-3 0,1 0 4 0,-1 0 6 16,0-1 8-16,-3 0 8 0,1-3 9 0,-3 1 10 0,-3-1 12 15,1 2 12-15,-1-4 14 0,-3 1 15 0,-2 0 15 0,0-3 11 0,-3 0 10 16,0 1 9-16,-1-3 6 0,-2 1 6 0,-2 0 4 0,-2-1 5 16,-2-1 3-16,1 0 1 0,-2-2 0 0,-2 3 1 0,-2-2-2 0,-2 1-3 15,2-2-3-15,-5 0-3 0,4 1-3 0,-5 0 0 0,4-1-3 16,-3-2-4-16,0 3-4 0,2-1-4 0,-2-1-2 0,3-1-3 0,-1 0-1 15,1 0-2-15,2 0-3 0,2 0-4 0,-2-2-5 0,6 1-6 16,0-1-8-16,2 0-8 0,2 0-6 0,2 0-6 0,4-1-5 0,2 0-5 16,1 3-6-16,1-1-6 0,4 1-4 0,2 1-3 0,1 0-3 15,1 2-1-15,2 2 0 0,0 0 2 0,0 1 3 0,2 2 3 0,-3 1 1 16,2 4 2-16,1-2 1 0,-1 2 3 0,0 2 4 0,-4 2 2 16,1 2 4-16,0 0 5 0,-2 3 4 0,-2 1 4 0,0 2 6 0,-4 2 6 15,1 1 5-15,-1 2 5 0,-3 2 6 0,-3 2 4 0,0 2 5 16,-3 1 8-16,-5 1 4 0,2 3 3 0,-2 0 4 0,-4 3 3 0,0 0-3 15,-5 1-5-15,1 2-15 0,-3 2-21 0,1 1-35 0,-2-1-38 16,-2 0-53-16,4-1-59 0,-2 1-112 0,1-2-136 0,3 0-78 0,1-1-47 16,3-3-28-16,4-1-16 0</inkml:trace>
  <inkml:trace contextRef="#ctx0" brushRef="#br0" timeOffset="155696.017">10716 13034 34 0,'2'-3'439'0,"1"1"-23"0,-3-1-61 0,2 3-84 0,-1-2-57 0,-1 2-43 0,0 0-28 0,0 0-20 0,0 0-11 0,0 0-10 15,0 0-7-15,0 0-9 0,-1 0-6 0,-1 2-7 0,1-2-9 16,-1 0-10-16,0 0-6 0,-1 3-6 0,2-2-2 0,-3 2-1 0,1 0-1 16,-3 0 2-16,0 4-1 0,-1-2 2 0,-2 2 0 0,-4 2 2 15,-3-1 0-15,-1 4 1 0,-2 0-1 0,-5 3 0 0,-3 1-6 16,-3 0-9-16,-3 2-15 0,-5 1-22 0,-4 3-24 0,-1 0-23 0,-4 0-32 15,-3 2-36-15,-2 0-51 0,-1 0-62 0,-3 1-96 0,-2 0-113 16,2 0-62-16,-1 2-37 0,-1-3-16 0</inkml:trace>
  <inkml:trace contextRef="#ctx0" brushRef="#br0" timeOffset="156828.2419">11769 12973 128 0,'-3'0'486'0,"1"0"-20"0,-1 0-32 0,2 2-81 0,-1-1-103 0,2-1-70 0,0 0-53 16,0 0-33-16,-1 2-22 0,-1-2-13 0,2 2-10 0,0-2-7 0,0 4-8 15,0-3-6-15,0 1-6 0,0 1-4 0,0 2-6 0,0-2-4 16,2 4-5-16,-1-1-2 0,-1 1-2 0,2 1 1 0,-1 5 2 0,2-1 3 16,-1 0 3-16,-1 5 2 0,1-2 3 0,-1 3 1 0,-1 2-3 15,0-1-1-15,0 2-2 0,0 2-2 0,0-1-2 0,-1 0-1 16,-1 2 0-16,-1-1-4 0,0-1-3 0,0 2 0 0,0-2-2 0,1 0-1 16,-2-1 1-16,0-1-2 0,-1-1 1 0,2-3 2 0,-3 1 3 15,2-4 3-15,-3 2 2 0,2-3 2 0,0-1 4 0,-1-2 4 16,-3 0 3-16,2-2 4 0,-4-1-2 0,2-2-5 0,-2 1-7 0,-2-3-13 15,-1-2-13-15,0-2-20 0,-2-1-20 0,0-3-34 0,0-1-37 16,0-4-67-16,-1 0-83 0,4-4-80 0,-1-2-82 0,1-1-46 0,1-3-29 16</inkml:trace>
  <inkml:trace contextRef="#ctx0" brushRef="#br0" timeOffset="156999.6424">11747 12535 439 0,'0'-2'565'0,"0"2"10"0,0 0-46 0,0 0-72 0,0 0-106 0,2-3-123 16,-2 3-71-16,0 0-45 0,1 0-28 0,-1 0-16 0,0 0-22 15,0 0-24-15,0 0-35 0,0 0-45 0,0 0-59 0,2 0-69 0,-2 0-114 16,0 0-132-16,0 0-78 0,0 0-52 0,0 0-25 0,0 0-14 16</inkml:trace>
  <inkml:trace contextRef="#ctx0" brushRef="#br0" timeOffset="165845.34">5285 12505 3 0,'5'18'30'0,"3"-3"2"0,-2 2-2 0,0-1 2 0,1 1-1 0,1 0 2 0,3-1-2 0,-2 0 1 0,1-2-2 0,1 6 1 0,0-6-2 0,1 1 1 15,1 0 1-15,0 0-2 0,1 1-1 0,0 0-3 0,2-1-4 16,-2-1-1-16,2 1-2 0,0 0-2 0,1 1-4 0,-2-5 1 0,2 3-2 16,-3 0 0-16,2-2 2 0,0 1-2 0,-2-2-1 0,0 0 0 15,2 0-2-15,-3 0-1 0,1-1 0 0,-1-1-1 0,-1 2 0 16,1-2 0-16,-2-1 0 0,1 0 0 0,0 0-2 0,0-1 2 0,-1 1-1 16,-1-1-1-16,2 2-2 0,-2-2 2 0,1 0 1 0,0-2 2 15,0 4 1-15,1-5 1 0,0 2 1 0,-1 0 1 0,1-2 3 0,1 0 0 16,0 3-1-16,1-4-1 0,-1 1-2 0,1-1-1 0,2 2 0 15,1-2-3-15,0-1-3 0,-1 1 0 0,3-1-2 0,-1 1-2 0,2-1-1 16,1-2-1-16,-2 2-1 0,3-2-1 0,-2 0 2 0,1 0 2 16,1 0-1-16,0 0 4 0,-1 0 1 0,1 0 3 0,0 0 3 15,0 0 1-15,-1 0 0 0,-1 0 0 0,2-2 1 0,-2 2 2 0,0-2-1 16,0 2-1-16,0 0 0 0,-2-1-2 0,-2 1 0 0,3 0-1 16,-2 0 0-16,-2 0-1 0,2 0-1 0,-3 0-1 0,2 0 1 0,-1 0-2 15,0 0 2-15,-2 0-2 0,1 0 0 0,0-2-1 0,2 2 2 16,-3-2 0-16,1 2 1 0,2 0 0 0,-2-3-2 0,0 3 1 15,2 0 0-15,0-2 2 0,-2 0 0 0,3 1-1 0,-2-1 1 0,2-1-2 16,2 1-2-16,-3 1-2 0,1-3-1 0,-1 4-2 0,1-3-1 16,1 0-3-16,1-1-2 0,-2 0-4 0,2 1-5 0,-2-1-6 0,1 1-5 15,1-2-2-15,-2 1-1 0,-1-1 2 0,1 0 1 0,1 0-1 16,-1 0-4-16,-1 0-1 0,1-2 1 0,-2 1 0 0,2 2 2 16,-2-2-1-16,0 0 2 0,-2-2 2 0,1 2 2 0,0 1 0 0,-1-3-1 15,0 1-2-15,-1 0-3 0,-1 2 4 0,0-4 5 0,0 1 4 16,0 2 2-16,-1-2 2 0,1 1-1 0,-2-1 1 0,1 1 2 0,-1-3 2 15,1 3 2-15,-2-2-2 0,0 0-2 0,3-1-2 0,-2 1 3 16,-1 0-4-16,3-1-5 0,-1-2-4 0,-1 3-3 0,2-4 0 0,-1 1 1 16,1 0-2-16,0-1-2 0,0 1-5 0</inkml:trace>
  <inkml:trace contextRef="#ctx0" brushRef="#br0" timeOffset="166295.569">7923 11860 9 0,'-3'-17'65'0,"0"-3"0"0,1 6-1 0,-1-1-2 0,-3 1-3 0,1-2-2 0,2 0 0 15,-2 1-2-15,2 0-4 0,-2 0-5 0,0-2-3 0,-2 2-3 16,2 0-2-16,0 0-7 0,0-1-6 0,-1-1-5 0,0 1-4 0,1-3-4 15,0 4-3-15,1-4-4 0,-1 3-8 0,0-2 0 0,-1-2 0 16,1 3-1-16,2-3 2 0,-2 2 0 0,0-2-3 0,2 3 3 0,-2-3 4 16,-1 0-1-16,2 2-3 0,0-2 2 0,0 3 4 0,-1-1 1 15,0 0 3-15,0-1 2 0,1 2 3 0,-1 2 1 0,0 0 4 0,2-1 0 16,-2 0-1-16,0 0 1 0,-2 5 1 0,2-3 3 0,0 1 2 16,0 1-1-16,-1 0-3 0,1 0-1 0,-2 2 3 0,0-1-7 15,1 1-7-15,-1-1-6 0,1 1-4 0,-2 1 1 0,2-3 6 0,-1 5-7 16,-2-1-9-16,1-1-5 0,2 1 2 0,-2 1-6 0,-1 0-9 15,1-1-5-15,-2 0-5 0,2 0 2 0,-3 1 5 0,2 1-1 16,-3 0-4-16,0 0-1 0,2 0-2 0,-4 0 4 0,2 2 6 0,-1-1 1 16,-1 0-2-16,-1 0 6 0,1 1 10 0,1-2 5 0,-4 2 4 0,4 1 0 15,-2-2-2-15,0 1 5 0,0 1 8 0,0-1-1 0,1-1-5 16,0 2 2-16,0-1 4 0,1 1-3 0,-4-2-7 0,4 2 0 16,-4-1 0-16,4-1-4 0,-2 2-7 0,0-1-4 0,0 1-6 0,0 0-6 15,-1-1-9-15,2 1 2 0,-2 2 7 0,0-2-1 0,-1 2-7 16,1-1 2-16,-1 0 4 0,-1 1-4 0,-2 1-12 0,1-2 3 15</inkml:trace>
  <inkml:trace contextRef="#ctx0" brushRef="#br0" timeOffset="166867.262">5556 12481 11 0,'11'18'29'0,"1"1"0"0,1-2-2 0,1 0-3 0,-3-3 2 0,2 3 3 0,4 0 3 0,-4-2-2 15,4 0 0-15,0-2 1 0,-2 0-1 0,2 2-1 0,1-2-2 16,-1-1-1-16,2 0 1 0,0 0 2 0,1-2 1 0,-2 3-1 0,2-3-1 16,2 0-1-16,-4 0-3 0,4 0-4 0,-2-2-5 0,0 2-9 15,0-3-8-15,0 1-10 0,0-1-14 0,2 0-12 0,-2-2-18 0,-2 2-17 16,4-3-27-16,-2 0-29 0,1 1-56 0</inkml:trace>
  <inkml:trace contextRef="#ctx0" brushRef="#br0" timeOffset="168628.4169">9836 14598 358 0,'-2'-6'553'0,"2"0"12"0,-3 0 9 0,3 1-91 0,-2 0-144 0,2 0-84 0,-1-2-52 16,-1 3-27-16,2 0-13 0,-1-1-2 0,1-1 0 0,0 1-1 15,0 1-4-15,0 0-5 0,0-1-6 0,0 1-7 0,0 1-6 0,0 0-6 16,0 0-7-16,0 0-3 0,0 1-3 0,0 1-4 0,0-1-5 0,0 2-6 16,0 0-7-16,0 0-7 0,0 0-10 0,0 0-10 15,0 0-10-15,0 0-10 0,0 0-10 0,0 0-11 0,0 0-7 0,0 0-9 16,0 0-9-16,0 0-9 0,0 0-9 0,0 0-7 0,0 0-7 16,1 2-2-16,-1 1 0 0,2-2-1 0,-1 4 1 0,-1-1 0 0,2 4 3 15,0-1 0-15,-1 2 4 0,1 2 2 0,1 1 2 0,-1 1 5 16,-1-1 4-16,1 5 6 0,1-1 6 0,-1 1 4 0,0 1 3 0,0 1 1 15,1 2 3-15,-1-1-3 0,1 1-5 0,-1 0-4 0,-1 0-5 16,1 1-8-16,1-2-12 0,-3 1-10 0,2 0-12 0,-1-2-15 0,-1 1-17 16,2-1-19-16,-2 1-23 0,0-2-28 0,0 0-33 0,0-3-35 0,0 2-38 15,0 0-50-15,0-4-56 0,2 1-80 0,-1-3-97 0,-1 2-49 16,2-2-31-16,-1-3-5 0,2-3 3 0</inkml:trace>
  <inkml:trace contextRef="#ctx0" brushRef="#br0" timeOffset="168995.3434">10206 14701 164 0,'0'-6'566'0,"0"0"6"16,0 3-11-16,0-1-24 0,0 1-114 0,-2 1-161 0,2 1-94 15,0 1-62-15,0 0-35 0,0 0-20 0,-1 3-9 0,-1 0-4 0,0-1-4 16,-1 5-4-16,0 0-5 0,-2 3-6 0,2 0-2 0,-3 2-1 15,1 0 2-15,0 3 2 0,-1 1 4 0,1 1 3 0,-1-1 2 16,1 4 1-16,-1-3 1 0,1 3-3 0,2-2-2 0,-2 2-3 0,-1-1 0 16,3-1-2-16,1 0 0 0,1-1-3 0,-1-2-3 0,2 2 1 0,0-2-2 15,2-1-1-15,-1 0 1 0,1-3-1 0,1 0 2 0,3-2 0 0,-1 0 3 16,0-2 4-16,0 0 1 0,1-3 3 0,2-1 0 0,0-3 1 16,1 0-1-16,2-1 0 0,0-2-1 0,2-2-1 0,1-2-1 0,-1-3-2 15,1 2-2-15,0-4 1 0,0 0-5 0,-2-2-2 0,0-1-4 16,1 1-3-16,-4-3 2 0,1 2 1 0,-1-2 5 0,-2 3 6 0,-3-3 6 15,0-2 4-15,-3 3 4 0,-1 0 1 0,-1 1 1 0,-3-2-1 0,-4 1-1 16,-1 1-3-16,-4 1-4 0,1 1-6 0,-6-1-17 0,-2 4-24 16,-1-2-39-16,-1 3-42 0,-5 3-60 0,2 0-67 0,-5 3-130 0,0 1-157 15,0 4-84-15,-2 1-43 0,-1 0-22 0,-2 3-12 0,2 0-5 16</inkml:trace>
  <inkml:trace contextRef="#ctx0" brushRef="#br0" timeOffset="178094.5302">15585 14371 144 0,'-5'-12'495'0,"0"0"3"0,0 2 6 0,-1 1-93 0,3 1-141 0,0-1-90 0,-2 5-66 0,2-2-36 0,2 3-23 0,-3-2-12 15,4 2-7-15,-1 2-6 0,-1-1-4 0,2 2-3 0,0 0-2 16,0 3-3-16,2-2-5 0,-1 6-5 0,-1-1-5 0,4 3-6 16,-3 3-1-16,2 1-2 0,2 5 1 0,-4 3 0 0,4 3 2 0,-2 5 7 15,2 0 9-15,-2 7 6 0,2-1 4 0,-2 5 4 0,3 1 1 16,-3 4-1-16,-1 2-2 0,1-1 0 0,1 5 0 0,-3-3 1 0,2 3-1 16,-1 0 4-16,0 2 1 0,-1-2-1 0,2 0-2 0,-1-1-3 0,0 2-4 15,0-4-4-15,1 1-4 0,-1-4-3 0,0 1-1 0,-1-3-1 16,3-1-3-16,-3-2 0 0,2-1-3 0,-1-3-6 0,1-1-5 0,0-4-8 15,-1-1-9-15,2-3-14 0,1-1-17 0,-2-4-19 0,2-1-22 0,0-3-27 16,0-3-30-16,1-2-50 0,2-1-62 0,-2-5-83 0,2-2-92 16,0-4-47-16,3-1-28 0,-1-6-7 0</inkml:trace>
  <inkml:trace contextRef="#ctx0" brushRef="#br0" timeOffset="178944.9753">15765 14338 76 0,'-10'-13'528'0,"2"-1"0"0,-1 1 0 0,5 2-3 16,-3 1-122-16,4 0-181 0,0 1-98 0,-1 1-56 0,4-1-31 16,4 2-19-16,0-1-11 0,1 2-9 0,6-2-6 0,2 2-7 0,6 0-6 15,2-1-6-15,5 1-6 0,6-1-5 0,6 0-9 0,6 0-11 16,5 0-2-16,5 2-1 0,4-1 2 0,7 1 3 0,6 2 3 0,5-1 3 15,6 1 1-15,7 0 3 0,6 1 0 0,8 1-2 0,2-1 4 16,6 2 8-16,9 0 9 0,5-3 9 0,4 3 5 0,3 0 2 0,3 0-1 16,8 0-3-16,4 3 2 0,2-3 4 0,-1 0 2 0,4 2 5 15,0 1 4-15,1-2 5 0,-1 1-3 0,1-1-7 0,-1 2-3 0,-1 0-1 16,-2-2 2-16,0 3 1 0,-3-3 6 0,-1 1 3 0,-5 1 2 16,-7-2-3-16,1 1-5 0,-4 0-4 0,-5-2-3 0,-7 2-2 0,1-1 6 15,-7-1 10-15,-7 0 7 0,-2 0 9 0,-4-1 3 0,-3-1 2 16,-3 1 3-16,-2 0 4 0,-6-2 4 0,-2 0 2 0,-5-2 7 0,-1 2 4 15,-2-3 7-15,-5 2 5 0,-3-1 0 0,-4 0-3 0,-2-3-1 16,-6 1-3-16,-4 0 3 0,-3 0 1 0,-3-1 3 0,-3 1 3 0,-5-3 3 16,-2 3 8-16,-5 0 5 0,-4 0 7 0,-2-1 5 0,-3 1 8 15,-4-2 5-15,-1 2 5 0,-2 1 3 0,-3 0-2 0,0 2-2 16,-3-3-6-16,-1 5-4 0,-3-3-7 0,1 2-8 0,0 2-10 0,-2-1-8 16,0 1-10-16,-1-1-11 0,-1 2-12 0,2 0-11 0,-3 0-13 15,0 0-9-15,0 0-8 0,0 0-9 0,4 0-5 0,-3 0-4 16,1 0-2-16,0 2-1 0,-1-1 0 0,2 2 1 0,2 0 2 0,-2 3 1 15,2 0 3-15,-1 2 2 0,1 2 2 0,3 2 3 0,1 0 2 0,1 3 4 16,-2 2 3-16,4 1 2 0,0 2 0 0,-1 2 1 0,1 2 1 16,0 0-2-16,0 1 1 0,-2 2-2 0,-1 1-2 0,4 1 1 15,-4 0-3-15,1 5 0 0,1-2 0 0,-3 1-2 0,0 1-3 0,1 4 4 16,-3-2 5-16,2 3 4 0,-3 0 1 0,2 3 3 0,-2-1 2 0,0 3 2 16,0 1 2-16,0-1 1 0,-2 2 2 0,0 0 2 0,1 1 2 15,-3 1 1-15,1-1 3 0,0-1-2 0,2 2-5 0,-4-1-3 0,1-1-3 16,1-1-2-16,-1-1-3 0,-1-1-2 0,2-1-2 0,0 0-2 15,-1-3-1-15,-1 1 0 0,4-3-3 0,-4-2 1 0,1 0-1 0,-1-2 0 16,2-3 1-16,-1-2 0 0,-1 2 2 0,0-5 1 0,0-1-1 0,0-1 2 16,0-4 2-16,-1-1 2 0,-1 0 1 0,-1-3 2 0,0-2 2 15,-4-1 1-15,0-2 0 0,-1 0-1 0,-4-2 1 0,0 2-2 0,-2-5 1 16,-3 2 0-16,-3-2-1 0,-3-1 0 0,-3-3-2 0,-4 2 0 16,0-3-4-16,-4 0-2 0,-5 0-1 0,-3 0-3 0,-2-3-1 0,-5 2-1 15,-2-3-5-15,-6 2-1 0,-1-3-5 0,-6 2-5 0,-5-1-4 16,-2-2 0-16,-4 1 1 0,-5-1 3 0,-5 0 0 0,-5 0 3 0,-9 0 0 15,0 0 2-15,-9 1 2 0,-4-2 3 0,-7-1 0 0,-1 4 8 0,-3-2 8 16,-5-1 9-16,0 2 11 0,-2-1 2 0,-4 2 0 0,-2-2-1 0,-4 1-3 16,-9 1 2-16,3 1 4 0,-2-2 3 0,-4 2 3 0,0 1 1 15,-3-1 2-15,-1-1-6 0,-2 3-6 0,3-1-5 0,-1 1-1 0,1 1 0 16,-4-1 1-16,4-2 1 0,-1 3 2 0,3 0-6 0,0 0-5 0,3 0-10 16,2 0-11-16,0 0-5 0,2 3-1 0,7-3-3 0,3 0-1 15,2 0-9-15,6 0-13 0,6 0-17 0,2-3-16 0,9 3-19 0,6-2-21 16,3 0-27-16,6-3-29 0,6 0-40 0,6-1-48 0,7-3-91 0,9-2-115 15,6 1-67-15,8-3-43 0,10-3-15 0,7 0-5 0</inkml:trace>
  <inkml:trace contextRef="#ctx0" brushRef="#br0" timeOffset="180161.6726">13876 12733 376 0,'-1'-7'555'0,"-3"-1"11"0,3 2 11 0,-1 0-90 0,0 2-139 0,2-1-96 0,-1 3-74 0,-1-1-43 0,2 1-29 0,0 0-13 16,0 1-10-16,0 1-10 0,0 0-12 0,0 0-15 0,0 0-19 0,0 0-17 15,0 0-16-15,0 1-10 0,2 3-8 0,-1-1-5 0,-1-1-3 16,2 4 1-16,1 0-1 0,-1 1 2 0,0 3 3 0,-1 2 4 15,2 1 4-15,-1-1 5 0,1 3 6 0,-1 0 5 0,-1 3 6 0,2 1 1 16,-1-1 2-16,-1 0 1 0,-1 4 0 0,2-1 2 0,-1-2 0 0,-1 1 0 16,0 0-1-16,0 0 1 0,2 0 1 0,0-2 1 0,-1 2 0 15,-1-4 1-15,2 0 2 0,0-1-2 0,-1-2-2 0,2 2-4 0,-1-6-8 16,1 3-11-16,3-2-13 0,-3-3-18 0,2-1-22 16,0-1-26-16,1-1-31 0,5-2-47 0,-1-2-55 0,1-2-89 0,1-2-105 15,3-4-68-15,0-1-47 0,0-2-21 0,2-3-10 0</inkml:trace>
  <inkml:trace contextRef="#ctx0" brushRef="#br0" timeOffset="180479.6915">13844 12336 357 0,'-8'0'491'0,"0"0"-1"0,-1 0-102 0,4 0-154 16,-1 0-90-16,3 0-59 0,0 0-30 0,1 1-15 0,0-1-6 15,2 2 0-15,0-2-4 0,0 0-3 0,0 1-4 0,0 0-6 0,0 3-5 16,2-1-4-16,-2-3-2 0,2 3-2 0,-1 2 1 0,-1 0-2 16,2-2 1-16,-1 1 2 0,1-1 1 0,1 1 0 0,0-1 2 15,-1-1 2-15,0 1 3 0,-1-1 4 0,3-2 7 0,-3 2 8 0,-1-2 8 16,0 0 11-16,4 0 8 0,-2-2 6 0,0 2 3 0,-1-5 2 16,2 3 3-16,-1-1 5 0,0-1 2 0,-1-1 3 0,-1-2 2 15,2-1 0-15,-1 3 0 0,-1-1-4 0,0-3-6 0,0 1-5 0,0 2-3 16,-3-1-2-16,2 0-2 0,-1 0-1 0,-1 0-3 0,0 1-5 0,-1 2-8 15,0-2-6-15,3 4-10 0,-3-1-8 0,-1 1-9 0,2 1-8 16,-2 1-13-16,1 0-13 0,0 1-19 0,-1 3-22 0,1-1-25 16,-1 3-26-16,-1 1-33 0,1 3-38 0,2-1-54 0,-3 3-68 0,3-1-92 15,1 2-106-15,2 1-58 0,0 2-34 0,3 0-14 0</inkml:trace>
  <inkml:trace contextRef="#ctx0" brushRef="#br0" timeOffset="181377.9589">18647 12973 1 0,'0'-2'570'0,"-2"-3"7"0,0 2 6 0,2-1 4 0,-1 1-101 0,-1 2-152 0,2 0-103 0,0 1-78 16,0 0-50-16,0 0-34 0,0 0-22 0,0 0-14 0,0 0-9 15,0 0-10-15,0 1-8 0,2 2-10 0,-1 2-6 0,-1 0-8 16,4 2-3-16,-3 1-3 0,2 1 1 0,-1 1-1 0,2 0 4 0,0 4 2 16,-1 1 3-16,2-1 5 0,-4 3 3 0,4 1 2 0,-2 0-1 15,1 2 2-15,-3-2 0 0,3 2 1 0,0 0-1 0,-3 2 0 0,-1-2 1 16,2 0-1-16,-2 0 1 0,0 0-1 0,-2 1 1 0,1-1 1 15,-1-3 2-15,-1 2 2 0,-1-3 1 0,-1-1 2 0,0 0 1 16,-2 0 1-16,1-3 4 0,-5-2 1 0,3 1 3 0,0-4 0 0,-3 3 0 16,2-6-5-16,-3 2-9 0,-1-3-13 0,1-1-16 0,-3-2-17 15,2 0-23-15,0-2-23 0,-3-1-35 0,2-3-39 0,-2 0-68 0,4-3-82 16,-4-1-82-16,3 0-83 0,1-5-44 0,1 1-27 0,1-3-7 16</inkml:trace>
  <inkml:trace contextRef="#ctx0" brushRef="#br0" timeOffset="181660.1504">18527 12646 169 0,'0'-6'552'0,"0"0"9"16,0 2 7-16,0-3-92 0,0 5-144 0,0-1-99 0,0 0-76 0,0 1-43 16,0 1-29-16,0 1-16 0,0 0-14 0,0 0-14 0,0 0-18 0,0 0-11 15,0 0-14-15,1 0-7 0,-1 1-9 0,2 1-3 0,-1 0-1 16,4 1-1-16,-4-1 3 0,1 3 1 0,-1-2 2 0,1 1 3 15,1-1 5-15,-1 0 7 0,-1-2 7 0,1 3 2 0,0-1 5 0,-1-2 6 16,-1-1 11-16,0 0 11 0,0 0 12 0,0 0 15 0,0 0 14 16,0 0 6-16,0 0 6 0,0-1 0 0,0-2 1 0,2-1 0 0,-2 2-2 15,2-3-1-15,-2 1-2 0,0-3-7 0,0 2-9 0,0-1-12 16,0-1-13-16,0 2-14 0,0 1-17 0,0-3-15 0,0 2-13 16,0 1-20-16,0 0-23 0,0 2-34 0,-2 1-40 0,0-1-43 15,2 2-44-15,0 0-67 0,-1 3-75 0,-1-1-93 0,-1 5-100 0,0-1-52 16,-1 1-28-16,1 2-9 0</inkml:trace>
  <inkml:trace contextRef="#ctx0" brushRef="#br0" timeOffset="186811.559">16231 14890 254 0,'0'-3'437'0,"-2"0"-38"0,2 0-75 0,-1 2-91 0,-1-2-60 0,2 1-44 0,0 2-22 0,0-3-12 0,0 1-7 0,0 0-1 16,0 1-1-16,0-3-1 0,0 3-2 0,0 0-4 0,0-2-2 0,0 0-3 15,0 3-2-15,0 0-4 0,0-1 1 0,0 1-1 0,0 0-2 16,0-3-1-16,0 3 0 0,0-1 2 0,0 1-1 0,0-2-1 15,0 2 0-15,0-3-5 0,0 3-1 0,0-2-3 0,0 2-2 0,0 0-2 16,0-2-2-16,0 2 0 0,0 0-2 0,0 0-2 0,0 0-3 0,0 0-2 16,0 0-4-16,0 0-3 0,0 0-3 0,0 0-3 0,0 0-3 15,0 0-3-15,0 0-2 0,0 0-4 0,0 0-1 0,0 0-3 0,0 0 1 16,0 0-3-16,0 0 0 0,0 0-1 0,0 0-1 0,0 0-1 16,0 0-2-16,0 0 0 0,0 0-1 0,0 0 0 0,0 0-1 0,0 0-1 15,0 0-3-15,0 0-1 0,0 0-4 0,0 0-2 0,0 0-4 0,0 0-4 16,2 2-5-16,-1 0-5 0,-1-2-1 0,0 3-2 0,0 0 1 15,0 0 2-15,0 1 2 0,0 1 2 0,0 2 4 0,0 0 2 0,0 3 6 16,0 1 4-16,0 4 7 0,0-2 6 0,0 4 9 0,0 1 6 0,-1 1 6 16,-1 2 4-16,-2 0 1 0,2 2-2 0,1 2 1 0,-2 0-1 15,-1-3-1-15,1 2 0 0,0 3-2 0,1-3-2 0,-1 0-3 0,1 0-1 16,1-2-3-16,-1 1-3 0,0-4-3 0,0 2-1 0,0-4 0 16,2-1-3-16,-1-1 0 0,-1-1 0 0,2-3 0 0,0-1-3 0,0-1-3 15,0-2-10-15,0 1-19 0,2-4-25 0,-1 1-40 0,1-5-48 16,2 3-123-16,-4-3-160 0,3-3-97 0,2 0-65 0,0-3-36 0,2-2-20 15,-3-1-13-15</inkml:trace>
  <inkml:trace contextRef="#ctx0" brushRef="#br0" timeOffset="189327.5904">19019 12238 347 0,'-4'-1'531'0,"-1"-1"6"0,2 0-80 0,-2-1-123 0,3 3-76 0,-1 0-53 0,0-2-33 0,1 2-22 0,1-2-14 0,-1 1-8 16,2 1-11-16,-2-2-13 0,2 2-12 0,0 0-11 0,0 0-12 15,0 0-15-15,0 0-13 0,0 0-8 0,0 0-8 0,0 0-7 16,0 0-5-16,0 0-4 0,0 0-2 0,0 0-3 0,0 0 1 0,0 0-2 15,0 0 1-15,0 0-2 0,0 0 1 0,0 0 1 0,0 0 0 16,0 0 2-16,0 0 1 0,0 0 0 0,2 2 2 0,-2-2-1 0,2 0-1 16,-1 0-1-16,1 0-3 0,1 0-3 0,0 0-4 0,-1 0-5 15,5 0-4-15,-4 0-3 0,2 0-5 0,2 0-7 0,1 0-6 0,2 0-3 16,2-2-1-16,-1 2 0 0,-1-1 0 0,4 0 1 0,-1 1 2 16,-1 0 3-16,1-3 1 0,-2 3 3 0,2 0 1 0,-7 0 0 0,2 0 1 15,0 0 2-15,-4 0-2 0,0 0-2 0,0 0-4 0,-2 3-3 16,-2-3-2-16,0 0 0 0,0 1 0 0,-5 0 1 0,2 1 2 15,-3-1 4-15,-2 1 3 0,-2 0 3 0,-1 3 5 0,-3-3 6 0,1 1 7 16,-4 0 10-16,1 0 9 0,-3-1 8 0,1 2 7 0,-2-3 5 16,2 1 3-16,-2-1 3 0,1 2 4 0,-1-3 1 0,4 2 3 15,-3-1 3-15,3-1 0 0,1 0 2 0,0 0-1 0,1 0-3 0,1 0-1 16,3-1-2-16,0-1-1 0,2 2-3 0,1-1-3 0,0-1-2 0,2 2-1 16,0-1-3-16,2 1 0 0,1 0-3 0,-1 0-2 0,3 0-3 15,0 0-5-15,0 0-3 0,0 0-7 0,0 0-7 0,0 0-7 16,3 0-5-16,-1 0-7 0,0 0-8 0,1-2-9 0,0 2-9 0,0 0-6 15,2 0-5-15,1-1-4 0,1 1-1 0,-3 0-1 16,4-2 0-16,1 2 3 0,0 0 2 0,-1 0 3 0,-2 0 5 0,3 0 4 0,-1 0 5 16,-1 0 5-16,-3 0 6 0,1 0 5 0,0 0 3 0,-2 2 3 15,0-2 2-15,-1 1 3 0,-1-1 2 0,-1 0 2 0,0 0 2 16,0 0 0-16,0 0 1 0,0 0 1 0,0 0 2 0,0 0 4 0,0 0 1 16,-1 0 3-16,-3 0 3 0,1 0 2 0,2 0 2 0,-5 0 3 15,1 0 2-15,-2 0 2 0,1-1 3 0,-5 1 3 0,3-2 2 0,-1 0 5 16,-4 2 3-16,4-1 2 0,-3 0 3 0,2 0 2 0,-2-2 1 15,3 1 0-15,0 0 1 0,2 1-1 0,-1-1 0 0,3 0-1 16,0-1-3-16,1 3-1 0,1 0-4 0,0-2-6 0,1 2-7 0,2 0-11 16,0 0-10-16,0 0-12 0,0 0-12 0,3-2-17 0,1 1-17 15,1 1-11-15,0 0-10 0,0 0-6 0,3 0-7 0,0 0-7 0,4 0-5 16,0 0-2-16,0 0 0 0,3 0 2 0,0 0 6 0,1 0 6 16,0 0 8-16,-2 1 12 0,2 1 15 0,-3-2 7 0,1 2 8 15,-3-2 4-15,-1 0 4 0,-1 3 4 0,-1-1 2 0,-2-2 4 0,-3 0 3 16,1 2 1-16,-3-2 2 0,-1 0 1 0,0 0 3 0,-1 0-5 15,-3 0-8-15,-1 0-16 0,1 1-23 0,-7-1-49 0,1 0-59 16,1 0-88-16,-5 2-102 0,-1-2-57 0,0 0-35 0</inkml:trace>
  <inkml:trace contextRef="#ctx0" brushRef="#br0" timeOffset="190294.321">20970 12073 282 0,'0'-2'444'0,"0"-3"-63"0,0 0-95 0,0 2-67 0,0-1-57 0,0-2-30 0,0 4-16 0,0-3-7 0,0 3-4 0,2-3-1 16,-2 2-2-16,1 0-1 0,-1 0-2 0,0 0-2 0,0 0-4 0,0 1 0 15,0-2-1-15,0 3 1 0,0-1 3 0,0 0-2 0,0-1-1 16,0 1-6-16,0 2-5 0,0 0-6 0,0 0-6 0,0 0-7 15,0 0-8-15,0 0-8 0,0 0-10 0,0 0-10 0,0 0-12 0,0 0-11 16,-1 0-9-16,1 2-7 0,-2-2-2 0,0 5-4 0,2-2-1 16,-3 2-2-16,1 0 1 0,1 2 0 0,-3 0 1 0,0 4 2 0,1-1 3 15,2 3 4-15,-3 1 5 0,0-2 3 0,0 3 6 0,-1 2 0 16,1 1 2-16,-1 2-3 0,2-1-4 0,-2 0-10 0,0 4-16 0,2 1-17 16,-2-3-20-16,1 4-26 0,1 0-32 0,0 0-38 0,1 2-43 15,1 0-92-15,-3 0-116 0,1-1-75 0,0 3-52 0,0-2-25 16,-5 0-9-16</inkml:trace>
  <inkml:trace contextRef="#ctx0" brushRef="#br0" timeOffset="191594.6711">15589 15216 403 0,'-9'0'495'0,"4"-3"-36"0,-1-1-60 0,-1 3-83 0,3 0-93 0,-2-2-51 0,1 1-32 0,0 1-16 0,0-2-11 0,2 1-4 16,0 1-1-16,0 1-1 0,0-2-3 0,1 1-7 0,-1 1-9 16,3-2-10-16,0 2-7 0,0 0-8 0,0 0-8 0,0 0-5 0,0 0-7 15,0 0-4-15,0 0-3 0,0 0-1 0,0 0-2 0,0 0-3 16,0 0-2-16,0 0-2 0,0 0-2 0,0 0-3 0,0 0-2 0,2 0-4 15,-1 0-4-15,4 0-4 0,-4 0-6 0,1 0-6 0,1 0-4 16,0 0-4-16,4 0-4 0,-1 0-3 0,2 0-3 0,1-2-2 0,1 1-2 16,4 1-1-16,0-1-1 0,3-1-1 0,1 2-2 0,1-1 0 15,0-1 0-15,3 2-1 0,0-1 0 0,-1 1-4 0,0 0-6 0,1 0-7 16,-4 0-7-16,2 0-7 0,-2 0-6 0,-2 0-6 0,0 0-5 0,-5 0-2 16,3 1 1-16,-4-1-1 0,-2 0-1 0,-1 2 2 0,-2-2 3 15,0 0 7-15,-2 0 9 0,-3 1 9 0,0-1 10 0,-1 0 9 0,-3 0 10 16,0 0 10-16,-4 0 7 0,-2 0 7 0,-1 0 7 0,-3 0 7 15,0 0 6-15,-3 0 7 0,-3 0 5 0,2 0 6 0,-4 0 4 0,-1 0 3 16,1-1 4-16,0-1 3 0,-2 2 2 0,4-1 3 0,-2 1 3 16,0-2 2-16,0 1 1 0,4 1-1 0,-1-2-2 0,3 2 0 0,1 0-2 15,2-3-4-15,0 3-4 0,5-2-6 0,0 2-3 0,3 0-5 16,-2 0-5-16,2 0-6 0,3 0-9 0,1 0-6 0,1 0-4 0,0 0-5 0,1 0-2 16,3 0-3-16,2 0 0 0,0 0-3 0,2 0-2 0,2 2-4 15,2-2-4-15,4 3-4 0,1-3-5 0,3 0-2 0,2 0 0 16,1 0-2-16,1 0-2 0,3 0-5 0,-5 0-7 0,5 0-10 0,-2 0-12 15,0 0-10-15,-3 2-12 0,1-2-14 0,-3 1-12 0,1 1-17 16,-5-2-18-16,-1 1-16 0,-2-1-20 0,-1 2-22 0,-4-1-25 0,-3 2-49 16,0-2-61-16,-2 1-42 0,-3-2-32 0</inkml:trace>
  <inkml:trace contextRef="#ctx0" brushRef="#br0" timeOffset="196761.4613">19031 12856 230 0,'0'0'503'0,"0"0"-30"0,0 0-48 0,0 0-83 0,-4 0-100 0,3 0-68 0,-1 2-51 0,0-1-27 0,-1-1-12 0,1 3-7 0,-3 0-1 0,0-2-2 0,-2 4-3 16,-1 0-3-16,-2 2-2 0,-2 3-4 0,0-2-5 0,-6 4-1 16,-2 0-1-16,-1 3 2 0,-2 0 0 0,-6 3-2 0,-2 1-3 0,-3 1-4 15,-5 1-1-15,-1 1-3 0,-6 3-4 0,-2 0-16 0,-6 3-18 0,-3 0-32 16,1 0-33-16,-5 3-40 0,-4 0-42 0,2 1-62 0,-2-1-71 16,4 1-92-16,-3 2-99 0,4-3-61 0,2 1-41 0,3-2-21 15</inkml:trace>
  <inkml:trace contextRef="#ctx0" brushRef="#br0" timeOffset="198760.3478">20554 13098 219 0,'-1'0'485'0,"-1"-2"-4"0,2 2-72 0,-1 0-109 0,1 0-72 0,0 0-53 0,0 0-33 0,0 0-24 16,0 0-16-16,0 0-12 0,0 0-11 0,0 0-12 0,0 0-12 0,0 2-14 15,0-2-13-15,0 0-14 0,0 1-9 0,0 1-7 0,0 1-3 16,0-1 1-16,0 3 2 0,0-2 2 0,1 4 2 0,-1-2 1 0,2 2 2 16,-1 2 2-16,-1 1 5 0,0-1 6 0,0 3 6 0,0-2 4 15,0 3 2-15,0 1 2 0,0-1-2 0,0 3-1 0,0-1-2 16,-1 2-1-16,-1-3-2 0,1 1-1 0,-1 0-1 0,-1 0-1 0,-1 1-2 15,1 0-2-15,-1-1-1 0,-1-2 0 0,0 1-2 0,1 0 1 16,-3-2-1-16,2 0 1 0,-4-2 0 0,3 0-1 0,-2-1 2 16,0 0 1-16,-1-1-2 0,-1 0-4 0,0-3-9 0,0-1-13 0,0-1-17 15,-1-1-18-15,-2 0-28 0,2-2-29 0,-3-4-43 0,4 1-48 0,2-1-96 16,-2-4-121-16,2-1-72 0,-2 1-53 0,2-4-24 0,0-2-9 16</inkml:trace>
  <inkml:trace contextRef="#ctx0" brushRef="#br0" timeOffset="199038.0085">20511 12762 156 0,'0'-3'519'16,"0"2"4"-16,0-2 3 0,0 3-95 0,0 0-147 0,0 0-99 0,0 0-71 16,0 0-41-16,0 0-27 0,0 0-11 0,-1 4-5 0,-1-1-5 15,2-2-4-15,-1 4-5 0,1-2-6 0,-3 3-4 0,1-2-5 16,2 2-1-16,-1 0-1 0,-1 0 2 0,2 0 0 0,0 0 0 0,0-1 2 15,0 0 1-15,0-1 3 0,0-1 1 0,0-1 3 0,0 2 4 16,0-1 4-16,0-3 5 0,0 0 8 0,0 0 10 0,0 0 12 0,0 0 6 16,0 0 4-16,2-2 2 0,-1 1 0 0,-1-3 0 0,2 0 0 15,1-1-4-15,-2 0-3 0,1-3-1 0,-1 1-6 0,1 1-4 0,-2-2-8 16,2 1-9-16,-1-1-15 0,1 3-11 0,0-2-12 0,-2 2-15 16,0 1-19-16,0-1-24 0,0 2-28 0,-2 3-29 0,0-2-28 15,2 2-34-15,-3 2-39 0,1 1-84 0,-1 1-108 0,-1 1-72 16,-1 2-55-16,0 2-27 0,1 0-9 0</inkml:trace>
  <inkml:trace contextRef="#ctx0" brushRef="#br0" timeOffset="204393.7779">17535 14959 442 0,'2'-4'541'0,"-2"-1"12"0,0-2-75 0,1 1-119 0,-1-1-76 0,0 3-58 15,2-2-35-15,0 2-21 0,-1-1-12 0,-1 1-5 0,2-1-2 0,-1 1-4 16,-1 1-4-16,2 0-7 0,0-1-8 0,-2 2-10 0,1-1-5 15,-1 1-3-15,0 1-3 0,0-2-4 0,2 1-1 0,-1 2-1 16,-1-3-2-16,0 3-4 0,0 0-2 0,2-2-1 0,-2 2-2 0,0 0-2 16,0 0-4-16,0 0-2 0,0 0-5 0,0 0-8 0,0 0-6 0,2 0-6 15,-2 0-5-15,0 0-5 0,0 0-3 0,1-2-5 0,-1 2-3 16,0-1-4-16,0 1-1 0,0 0-4 0,3 0-4 0,-3 0-2 0,0 0-1 16,1-2-1-16,-1 2-2 0,0 0-1 0,0 0-3 0,0 0-1 15,0 0-2-15,0 0-1 0,0 0-2 0,0 0-3 0,2 0-2 0,-2 2-3 16,2-2-3-16,-2 0-4 0,0 1-3 0,0 1-3 0,0 0-2 0,0 1-1 15,1-1 0-15,-1 1 2 0,2 1 1 0,0 4 2 0,-2-1 0 16,1 3 4-16,-1 1 3 0,3 2 2 0,-3 4 5 0,2 1 5 0,0 2 4 16,-2 4 6-16,0 1 2 0,-2 1 2 0,0 6-4 0,-1-1-8 15,0 1-14-15,-2 2-16 0,2 3-22 0,-3-1-26 0,1 3-27 0,0-1-28 16,-3 0-39-16,3-1-44 0,0 1-53 0,1-3-58 0,1 1-126 0,0-4-157 16,1 1-81-16,2-4-44 0,0-4-16 0,4-1-1 0,-1-5 12 15</inkml:trace>
  <inkml:trace contextRef="#ctx0" brushRef="#br0" timeOffset="205212.6866">19906 13393 590 0,'-2'-3'602'0,"2"0"2"0,0 0-13 0,4 0-23 0,1-1-130 0,1 0-188 0,2 1-101 0,8-4-61 0,-2-1-35 16,6 1-23-16,6 0-9 0,4-3-4 0,3 2-8 0,7 0-11 15,4-2-14-15,7 1-15 0,5 0-24 0,4-2-30 0,10-1-34 16,-1 2-40-16,6-1-66 0,5 1-81 0,2-1-90 0,2 1-95 0,3-1-53 16,0-1-29-16,0 2-12 0</inkml:trace>
  <inkml:trace contextRef="#ctx0" brushRef="#br0" timeOffset="209427.1458">19252 14930 42 0,'-6'-4'548'0,"-3"-2"11"0,5-1 9 0,-5 2 8 0,2-1-101 0,2 0-156 0,0 0-91 0,2 0-57 16,-3 2-30-16,3-1-19 0,2 0-7 0,-3 2-4 0,3-1-2 0,-1-1-4 15,2 2-8-15,0 2-13 0,0-2-12 0,0 2-14 0,0-1-12 16,3-1-13-16,-1 1-11 0,1 0-13 0,0 0-11 0,3 1-9 0,1-1-5 16,-1 0-7-16,2 0-4 0,4-1-3 0,-2 1-4 0,1 1-2 0,2-1 0 15,0 1 0-15,1 1 1 0,-3 0 1 0,3 3 4 0,-1 0 4 16,-4 0 5-16,4 3 4 0,-2-1 3 0,-1 3 3 0,-1 2 2 16,-3-1 3-16,1 2 4 0,-4 3 3 0,2 2 3 0,-5 1 0 0,0 0 3 15,-7 1 2-15,2 3 2 0,-3 0 2 0,-2 1-2 0,-2 0-1 0,-5 2-1 16,3 0-1-16,-7-1-3 0,4 1 0 0,-4-2-3 0,1 0-1 15,0-1 0-15,0 0 2 0,1-1 0 0,0-3 2 0,4-2 1 16,2-2 3-16,-3 0 5 0,6-1 5 0,1-5 7 0,0 0 4 0,2 1 7 16,2-2 7-16,1-3 5 0,0 1 2 0,3-1 2 0,-1-1-1 0,2 1-1 15,0-3-3-15,3 0-3 0,1 0-5 0,-1 0-5 0,3 0-5 0,2 0-7 16,5-2-4-16,0 1-7 0,4 1-9 0,-1-3-10 0,6 1-10 16,1 1-11-16,2 1-12 0,2-2-14 0,3 1-16 0,2 1-19 0,0 0-23 15,-1 1-32-15,2 1-38 0,2 1-48 0,-1-2-59 0,0 2-95 16,0-1-112-16,1 1-63 0,-3 4-40 0,0-2-14 0,-1 0-2 0</inkml:trace>
  <inkml:trace contextRef="#ctx0" brushRef="#br0" timeOffset="210060.3941">21376 14725 207 0,'8'-5'472'0,"0"0"1"0,-2 2-84 0,1-1-127 0,-2 0-93 0,-1 3-78 15,2-1-43-15,-2 2-26 0,-3 2-12 0,2-1-4 0,-3 3 2 0,0 0 4 16,0 2 1-16,-1 1 4 0,-2 1 1 0,-1 1 1 0,-2 3 4 16,0 0 2-16,-4 1 4 0,2 3 1 0,-4-3 3 0,-1 2 1 0,-1 1 2 15,0 0 3-15,-2 1 1 0,0-1 3 0,-1 1 1 0,1-1 1 16,-1 0 1-16,2-1 1 0,0-2 0 0,0-1 2 0,3-1-1 0,2 1-1 15,0-4 3-15,1 2 1 0,1-3 0 0,4-2 3 0,-1 1 0 16,1-2 1-16,1 1 1 0,2-2-1 0,-4 0 0 0,5-2-1 0,-1 1 0 16,1-2 0-16,0 0-1 0,0 0-3 0,1 1-1 0,-1 1-2 0,5-2-2 15,-4 1-1-15,4 0-3 0,0-1-2 0,1 2-3 0,2 0-4 16,3-2-2-16,4 0-5 0,-1 0-3 0,0 3-6 0,5 0-10 0,0-2-8 16,3 2-11-16,2-1-13 0,-1-1-16 0,1 2-16 0,3-2-21 0,0 2-20 15,-2 1-22-15,4-3-23 0,-3 2-24 0,3-1-28 0,-1 0-35 16,1 0-39-16,-1 1-54 0,0-3-60 0,-2 2-44 0,1-2-32 0,-2 0-22 15,0 0-15-15</inkml:trace>
  <inkml:trace contextRef="#ctx0" brushRef="#br0" timeOffset="210277.0386">21743 14865 78 0,'-6'-10'545'0,"-2"3"14"0,1 0 14 0,1 0-77 0,2 2-119 16,0-1-79-16,1 1-56 0,1 2-37 0,-1 0-25 0,3 0-19 0,-1 0-16 15,1 3-17-15,0 0-18 0,0 0-20 0,0 0-22 0,0 0-14 0,0 2-12 16,0 1-6-16,0 1-6 0,1 1-1 0,-1 2-2 0,3 2 0 16,-1 3 1-16,0 2 3 0,-1 1 3 0,3 3 3 0,-3 0 4 0,2 7 2 15,-1-1 6-15,1 5-1 0,-3 2-2 0,0 1-4 0,0 2-5 16,-5 4-11-16,2-1-14 0,-2 4-20 0,0 3-21 0,1-1-32 16,-4 0-35-16,-2 2-45 0,2 2-47 0,-3 0-85 0,-1 0-105 0,1 0-98 15,-2 2-98-15,0-2-51 0,2 2-31 0,-1-3-9 0,0 1 2 0</inkml:trace>
  <inkml:trace contextRef="#ctx0" brushRef="#br0" timeOffset="213627.0808">7865 15320 334 0,'-2'3'505'0,"2"-1"-7"0,0-2-42 0,0 2-61 0,0-1-110 0,0-1-134 0,0 2-77 0,2-1-45 0,-2 2-24 15,2 1-13-15,-1 0-1 0,2 2 4 0,1 0 7 0,1 1 8 0,0 2 10 16,2 1 8-16,1 1 8 0,2 3 7 0,2 1 6 0,1 3 6 16,2-1 3-16,1 3 3 0,3 3-1 0,3-1-3 0,3 3-3 0,1 3-2 15,2 3-2-15,2-1 1 0,4 5-2 0,2 1 0 0,0 0-3 16,4 5-3-16,-1 0-4 0,5 3-5 0,1 2-3 0,5 4 1 15,2 0-1-15,2 5 1 0,0 0-1 0,8 2 2 0,1 3-2 0,3 0-4 16,2 1-3-16,2-1-5 0,1 0-5 0,3 2-8 0,1-2-2 0,0 0-3 16,3 0-9-16,1 0-13 0,-1-1-14 0,0-1-12 0,1 0-19 15,0 0-19-15,2-3-29 0,-4 1-29 0,2-2-51 0,3-2-64 0,-1 0-85 16,-2-4-99-16,2-1-58 0,-2-4-36 0,-2-2-16 0,2-3-2 16</inkml:trace>
  <inkml:trace contextRef="#ctx0" brushRef="#br0" timeOffset="214343.1905">16211 16150 169 0,'0'-2'435'0,"0"-3"-39"0,-2 0-66 0,2 3-76 0,0-3-55 16,0 2-42-16,0-2-22 0,-2 2-14 0,2 2-9 0,-1-2-5 0,1 0-6 15,0 0-4-15,-2-1-5 0,2 2-3 0,0-1-1 0,0 0 0 0,-1 1-4 16,-1 1-6-16,2-1-4 0,0-1-2 0,-2 1-1 0,2 1-2 15,0-1 0-15,-1 0-1 0,-1 1-3 0,2-1-2 0,-2 0-4 16,2 1-3-16,0 1-5 0,-2 0-5 0,0-2-3 0,2 2-1 0,0 0-4 16,0 0-3-16,0 0-6 0,0 0-4 0,0 0-7 0,0 0-8 0,-3 0-4 15,2 0-4-15,-3 2-3 0,1-1-1 0,-2 3 0 0,-3-1 4 16,-3 2 2-16,-1 3 4 0,-6 0 3 0,-1 5 4 0,-6 1 2 0,-5 3 3 16,-5 1 4-16,-6 5 3 0,-5 2 1 0,-7 5 0 0,-6 3-2 15,-6 3-4-15,-4 3 0 0,-7 0-2 0,-6 4-1 0,-6 2-3 0,-6 2-5 16,-6 1-8-16,-6 2-9 0,-3-2-14 0,-6 1-8 0,1 1-9 0,-5 0-7 15,-1-3-5-15,0 1-10 0,-2 0-9 0,-1-1-20 0,1 0-23 16,2-1-26-16,-1 0-22 0,0 0-28 0,1-2-31 0,0 0-37 0,0-1-38 16,0-1-62-16,6-2-72 0,1-2-48 0,3-1-33 0,2-5-13 0</inkml:trace>
  <inkml:trace contextRef="#ctx0" brushRef="#br0" timeOffset="215428.2042">7803 16893 328 0,'0'2'503'0,"0"1"-6"0,0 4-3 0,-1-1-92 0,-1 1-136 0,0 4-97 0,1 1-82 0,-2 1-41 0,-1 3-20 15,1 1-6-15,-1 2 1 0,-1 6 6 0,2 1 8 0,-2 2 8 16,0 3 9-16,2 4 6 0,1 2 7 0,-1 4 4 0,-1 3 1 0,1 2-4 16,-1 2-3-16,1 3-4 0,0 1-8 0,-2 4-4 0,2 1-8 0,0 0-8 15,-2 1-7-15,1 0-3 0,0 1 0 0,0-1-3 0,0-2-1 16,-1 0-4-16,2-1-3 0,0-1 0 0,0-1 2 0,0-4-1 0,0-1 0 16,0-1 0-16,1-3 1 0,-1-1-2 0,1-3-4 0,2-2-9 0,-1-2-14 15,-1-2-12-15,2-3-16 0,0-3-16 0,0-3-18 0,0-2-17 0,2-2-19 16,-1-3-22-16,-1-5-25 0,2 0-54 0,1-6-70 0,0-2-83 0,-1-3-91 15,1-2-44-15,3-4-24 0,-3-6-4 0</inkml:trace>
  <inkml:trace contextRef="#ctx0" brushRef="#br0" timeOffset="216359.9444">7721 17149 87 0,'-3'-14'466'0,"0"2"1"0,1 0-55 0,1 2-83 0,-1 0-95 15,2 4-102-15,2-2-59 0,-1 2-36 0,2 2-18 0,2-1-9 16,4 3-5-16,1-1-4 0,1 1-2 0,5-1 0 0,4 3-1 0,1 0-2 16,6 0-5-16,3 0-8 0,5 3-4 0,4-1-5 0,5 1-4 0,7-1-4 15,3 1-3-15,6 2-5 0,6-1 2 0,5-1 3 0,5 1 2 16,11 1 2-16,7 0-2 0,8-1-5 0,9 2-6 0,6-1-7 0,9-3 0 15,10 5 3-15,2-4 5 0,12 2 4 0,6-1 4 0,2 2 5 16,4-2-2-16,5 1-4 0,4-1 2 0,9 2 5 0,0-2 7 0,5 3 8 16,0-1 11-16,2 1 10 0,0 0 11 0,0 0 10 0,0-2 9 15,1 3 6-15,-2 0 7 0,-1-1 2 0,-1 1 5 0,-1-1 6 0,-1 1 7 16,-2-1 7-16,2 1 5 0,-2 1 3 0,3-4 0 0,-2 3 2 0,0-1-3 16,0 1-2-16,0 0-4 0,-1-1-2 0,2 1-6 0,-2-3-8 0,1 3-11 15,-3-1-13-15,-1-2-13 0,2 2-14 0,-4 0-15 0,2-1-12 16,0 0-9-16,-3 0-8 0,-3-2-8 0,1 0-8 0,-1 3-5 0,-3-3-1 15,-3-1 0-15,1 1 2 0,-6 0 4 0,4-1 8 0,-4-1 2 0,0 3-1 16,1-2 7-16,-1 1 9 0,-2-1 9 0,2 2 8 0,-4 0 6 16,0-1 3-16,-3 1-1 0,-2-1-4 0,-9 2 10 0,0-2 13 0,0 3 14 15,-4-1 17-15,-4-1 10 0,-6 2 10 0,1 0 4 0,-6 0 5 0,-1 0 4 16,-6 1 6-16,-3 0 4 0,-7 0 5 0,-4-1 8 0,-4 1 14 16,-3-1 1-16,-2 1-4 0,-4 1-6 0,-4-1-5 0,-2 1-6 0,-4-1-5 15,-5 1-3-15,0-2-2 0,-4 3-3 0,-4-2-3 0,-1 1-2 16,-4-1-5-16,-1 1-6 0,-5 1-9 0,1-3-9 0,-4 0-8 0,-1 0-7 15,-4 3-8-15,1-3-5 0,-4 1-8 0,0-1-3 0,-3 0-8 0,-1 1-2 16,1-1-4-16,-3 0-3 0,-3 0-1 0,0-1-2 0,-1 2 0 16,-2-2-1-16,-2 1 0 0,0-2 0 0,0 4 2 0,-5-4-1 0,2 2 1 15,-3 1 2-15,-1-3 2 0,-3 4-1 0,2-3 2 0,-5 2 2 16,1-1 2-16,-5 1-1 0,0 0 0 0,0-1 0 0,0 0 1 0,-4 1-1 16,3-1 1-16,-3 2 1 0,0 0-1 0,-1 2 0 0,0-2 1 15,-2 1 0-15,2 0 0 0,-1 4-1 0,0 0-2 0,0 1 0 0,-3 0-2 16,1 2 2-16,2 0 0 0,-2 3 2 0,0-1 1 0,0 0 2 0,-2 3 0 15,2 0 3-15,-1 1 0 0,-3-1 2 0,2 4 1 0,1-3 1 0,-2 3 2 16,0 0 2-16,-1 1 2 0,-1 0 0 0,2 1-1 0,0 0-1 0,-2 1-1 16,0 0-3-16,0 0-1 0,0 3-2 0,-2-1-1 0,0 0-1 15,2-2-4-15,-1 3-2 0,-1 0-2 0,0-3-2 0,-2 0-2 0,3-1-2 16,-1-1-2-16,1 2-2 0,-3-2-1 0,1-1-3 0,0-1 0 0,0-1-3 16,-2 0-2-16,1 0-1 0,-1-2 1 0,0 2 0 0,0-4-1 0,-1 0-1 15,-1-20-2-15,0 0 2 0,-1 0-1 0,-2 0 1 0,-1 0 1 16,0 0-1-16,-2 0 3 0,-2 0 3 0,0 0 2 0,-4 0 2 0,1 0 2 0,-3 0 3 15,-1 0 5-15,-7 0 5 0,2 0 1 0,-6 0 4 0,0 0 4 16,-5 0 1-16,-4 0 3 0,-3 0 1 0,-5 0 2 0,-4 0 1 0,-3 0-1 16,-8 0-2-16,-3 0-2 0,-5 0-2 0,-4 0 2 0,-7 0 2 0,-7 0 1 15,-7 0 0-15,-5 0 0 0,-9 0-1 0,-5 0-2 0,-7 0-3 0,-4 0-4 16,-6 0 0-16,-7 0 3 0,-3 0 3 0,-4 0-1 0,-4 0-5 0,-4-3-11 16,-7-14-9-16,-3-1-8 0,-2 1-10 0,-6 3-5 0,-6-1-11 15,-6-2-9-15,-4 3-13 0,-6-1-13 0,1 1-9 0,-10 3-6 0,-2-1-10 16,-5 0-10-16,1 1-2 0,-3-1 3 0,1 4 1 0,-1-4 2 0,-2 6-1 15,-1-3 2-15,2 1 7 0,0 1 8 0,0-1 13 0,5 3 15 16,0-2-2-16,1 2-6 0,7-2-5 0,7 2-5 0,7 0-4 0,6 2-4 0,2-2-14 16,2 2-17-16,2-1-31 0,8 1-38 0,4-2-58 0,9 2-68 0,5-1-36 15,3-1-25-15,5 1-19 0</inkml:trace>
  <inkml:trace contextRef="#ctx0" brushRef="#br0" timeOffset="217492.3276">5045 15613 108 0,'0'-1'547'0,"-2"-3"6"0,1 4 5 0,1-3 3 0,0 3-94 0,0 0-146 0,0 0-100 0,0 0-74 16,0 0-47-16,-2 3-33 0,2-3-18 0,-1 0-16 0,-1 4-6 0,2-3-4 16,-3 2-5-16,1 1-5 0,1 1-5 0,-1 3-7 0,-1-1-5 0,-2 2-4 15,2 2-1-15,0 2-1 0,0 1 2 0,0 1 2 0,-1 0 3 16,1 1 2-16,0 2 3 0,1 1 4 0,2-2 0 0,-1 2 2 15,1 1 1-15,0-1 1 0,1 1 3 0,1 0-1 0,1-1 2 0,0 0 0 16,1-2 0-16,0-1-2 0,3 1-4 0,0-2-6 0,0 2-11 0,1-4-12 16,0-1-14-16,1-1-16 0,1 1-17 0,-1-3-21 0,2-1-21 15,0-3-23-15,2-2-31 0,-2 1-35 0,2-3-56 0,-1-2-62 0,1-3-72 16,0 1-77-16,-1-6-39 0,-1 1-22 0,2-2-4 0</inkml:trace>
  <inkml:trace contextRef="#ctx0" brushRef="#br0" timeOffset="217826.889">4784 15258 241 0,'-9'-2'494'0,"4"2"7"0,0-1 7 0,0 1-94 16,2 0-146-16,0 0-89 0,-3 0-61 0,4 0-33 0,1 0-24 0,1 0-11 15,-2 0-8-15,2 0-6 0,0 0-5 0,0 1-6 0,0 2-9 0,2-1-9 16,-2 0-7-16,1 2-4 0,1-1-4 0,0 1-1 0,2 1 1 15,-3 1 3-15,1 0 1 0,1-1 3 0,-1 3 3 0,1-1 3 0,-1-2 2 16,1 4-1-16,-1-4 2 0,-1-1 0 0,1 2 2 0,1-1 3 0,-1-2 2 16,0 1 6-16,0-1 4 0,0-1 8 0,-1-1 9 0,-1 1 5 0,0-2 5 15,0 0 2-15,2-3 0 0,-1 0 0 0,-1 0-1 0,0-3-2 0,0 1 0 16,0-4 0-16,0 3-2 0,-1-6-1 0,-1 3 0 0,1-1-7 16,-1-1-5-16,-2 1-4 0,0-1-3 0,1 1-1 0,-2-1-1 0,2 3 0 15,-2 0 0-15,0-1-3 0,-2 2-4 0,2 2-4 0,0 2-5 0,1-2-6 16,-1 4-7-16,0-1-7 0,-1 2-9 0,1 2-11 0,0 1-14 0,-1 0-17 15,1 3-20-15,0 3-25 0,1 0-26 0,1 2-34 0,1 1-32 16,1 1-82-16,1 2-106 0,1 0-77 0,4 2-60 0,1 0-30 0,0-2-16 16</inkml:trace>
  <inkml:trace contextRef="#ctx0" brushRef="#br0" timeOffset="218942.5404">15127 15862 446 0,'-2'-1'578'0,"0"-1"5"0,2 2 1 0,0 0-105 0,0 0-159 0,0 0-101 0,0 0-69 0,0 0-44 16,0 0-31-16,0 0-19 0,0 0-13 0,0 0-9 0,0 0-10 0,0 2-6 15,0 0-6-15,2 2-8 0,0-1-6 0,-2 3-4 0,1 1-3 16,1 1-1-16,-1 2 0 0,2 1 2 0,0 2 1 0,-3-1 6 0,2 2 6 16,-1 4 4-16,-1-1 5 0,0 0 4 0,0 3 2 0,0-2 0 15,-3 3 2-15,2 0 1 0,-4 0 0 0,2-1 1 0,0 1 1 0,-2 1 0 16,0-1 0-16,-1-1 2 0,-2-1 2 0,0 0-1 0,0-1 1 0,0-1 0 16,-3 2 0-16,3-6 1 0,-3 3-2 0,0-4 1 0,0 1-1 0,2-1-3 15,-4-3-6-15,4 1-11 0,-1-5-13 0,-1 1-14 0,0-4-17 16,1 0-23-16,0-2-26 0,0-4-33 0,0 0-36 0,0-3-73 15,1-1-93-15,1-4-90 0,-1-2-90 0,1-2-52 0,0-4-35 0,3 0-12 16</inkml:trace>
  <inkml:trace contextRef="#ctx0" brushRef="#br0" timeOffset="219185.4514">14946 15538 407 0,'2'-1'509'0,"1"-3"2"0,-2 4-70 15,1-3-107-15,-1 3-96 0,-1 0-92 0,0 0-59 0,0 0-42 16,0 0-24-16,0 0-13 0,0 0-5 0,2 3-1 0,-2-3 0 0,2 4-2 0,-1-3-3 16,1 2-1-16,0 1-3 0,1-1-2 0,-2 1 0 15,1-1 1-15,1 1 3 0,-1-1 1 0,-1 0 5 0,1-1 4 0,-2 1 4 0,2-2 4 16,0 1 9-16,-2-1 7 0,2 1 11 0,-2-2 11 0,0 0 6 16,0 0 6-16,1-2 2 0,-1 1 0 0,0-1 1 0,0-1 1 15,0 0-2-15,0 0 0 0,0-1-5 0,0 1-9 0,0-2-17 0,0 0-24 16,-1 1-31-16,-1 0-34 0,-2 0-37 0,-1 1-39 0,0 2-59 0,-3 0-73 15,-1 1-91-15,-4 1-99 0,0 0-58 0,-4 5-34 0,1-1-17 16</inkml:trace>
  <inkml:trace contextRef="#ctx0" brushRef="#br0" timeOffset="222043.0393">8334 17662 270 0,'-6'-4'597'0,"0"1"0"0,-1-2 4 0,2 3 5 0,-1-3-75 0,0 2-115 0,1-1-107 0,2 1-101 0,-2 1-62 15,2 0-40-15,1 1-23 0,-1-1-11 0,2 2-6 0,-1-2-3 0,2 1-3 16,0 1-3-16,0 0-8 0,0 0-11 0,0 0-11 0,0 0-13 15,0 0-12-15,2 0-11 0,-1 0-7 0,2 0-7 0,-1 0-3 0,0 0 0 16,1 0 0-16,0 0 1 0,0 0 2 0,2 0 2 0,1 0 3 16,0 1 3-16,1 1 2 0,1-2 4 0,4 0 4 0,0 0 1 0,0 0 3 15,2 0 1-15,-1 0-4 0,4-2-9 0,-1 1-9 0,3-1-11 0,0 1-13 16,0-2-14-16,3 0-15 0,-1 0-17 0,0 0-18 0,-1 0-20 16,2 0-21-16,-1 0-20 0,1 0-18 0,-2 2-18 0,1-1-14 0,-2-1-14 15,1 3-21-15,-2 0-23 0,2-3-41 0,-1 3-53 0,0 0-40 0,0 0-35 16,-2 0-16-16</inkml:trace>
  <inkml:trace contextRef="#ctx0" brushRef="#br0" timeOffset="222309.5366">8952 17388 290 0,'-5'-8'531'0,"-1"1"17"15,0-1 16-15,1 1-73 0,2-1-122 0,-2 3-81 0,2-2-60 0,0 2-35 16,1 1-27-16,-1-1-15 0,0 1-10 0,3 3-10 0,-1-2-7 0,-1 0-13 15,2 1-15-15,-1 1-16 0,1 1-17 0,0 0-15 0,0 0-14 16,0 0-12-16,0 0-10 0,0 0-9 0,0 0-7 0,0 0-7 0,0 0-3 16,0 0-3-16,0 3 1 0,0-2 0 0,1 2 3 0,-1 0 2 15,2 3 3-15,-1 1 3 0,-1 1 3 0,3 1 3 0,-1 3 4 0,-1 2 1 16,2 1 6-16,-1 0 2 0,0 2 5 0,-1 3 2 0,4 0 0 16,-2 0-1-16,-1 4 1 0,1-2-2 0,0 2-1 0,3 0-6 0,-3 0-5 15,2-1-9-15,-1 1-10 0,0 2-12 0,0-1-18 0,3-1-24 16,-4 2-29-16,2-2-35 0,0 1-40 0,0-2-55 0,0 1-64 0,-1-1-103 15,2-1-121-15,-1 1-64 0,2 0-37 0,-3-4-15 0,1 0-3 16</inkml:trace>
  <inkml:trace contextRef="#ctx0" brushRef="#br0" timeOffset="223162.3453">14608 16133 86 0,'-5'3'544'0,"2"-1"10"0,1 1-19 0,-1 1-36 0,2-4-86 0,1 3-114 0,-2-1-70 0,0 0-49 0,2-2-30 0,0 1-20 16,0-1-13-16,0 0-9 0,0 2-8 0,2-2-8 0,0 2-10 15,1-1-10-15,0-1-11 0,3 2-10 0,5-2-10 0,-1 0-8 0,3 0-10 0,5 0-6 16,0 0-9-16,7-2-9 0,4 1-12 0,2-3-12 0,7 1-15 16,2-2-12-16,3 1-19 0,5-1-22 0,2-2-24 0,3-2-25 15,2 2-29-15,6-1-31 0,0-1-51 0,4 0-62 0,2 0-83 0,2 1-95 16,0-4-48-16,1 2-27 0,-1-2-7 0</inkml:trace>
  <inkml:trace contextRef="#ctx0" brushRef="#br0" timeOffset="224042.3876">17246 16024 222 0,'0'-3'435'0,"0"0"-54"0,0 0-81 0,0 1-75 0,2 1-72 0,-1-1-42 0,-1 0-29 0,2 1-15 0,0-1-6 0,-2-1-3 0,1 1 1 15,1 2 2-15,0-2 3 0,0-1 0 0,0 3 0 0,-2 0-1 16,1-2 0-16,-1 0 0 0,2 2 0 0,-2 0 5 0,0 0 6 0,0 0 6 15,0 0 4-15,0 0 5 0,0 0 5 0,0 0 2 0,0 0 1 0,0 0 1 16,0 0-2-16,0 0-1 0,0 0-4 0,0 0-2 0,0 0-2 16,0 0-6-16,0 0-5 0,0 0-5 0,0 0-5 0,0 0-4 0,0 0-6 15,0 0-6-15,0 0-5 0,0 0-6 0,0 0-5 0,0 0-6 16,0 0-5-16,0 0-6 0,0 0-6 0,0 0-4 0,0 0-6 0,0 0-6 16,0 2-4-16,1 0-2 0,-1 1-1 0,2-1-2 0,-2-2 2 0,3 3-2 15,-1 1 0-15,1-1-1 0,0 0 1 0,2 2 3 0,1 1 1 16,-1 1 1-16,0 3 2 0,1-2 4 0,1 1 2 0,0 3 2 0,-1 1-1 15,-1-1-1-15,2 3-1 0,-2-2-2 0,-1 2 2 0,2 2 1 16,-2-1 1-16,0 1 1 0,0-1 0 0,-3 3 0 0,1-4 1 0,-1 3 1 16,-1-1 0-16,-1 0 2 0,-1 0 1 0,-3-1 3 0,1-1 3 0,-3 1 0 15,0-2 3-15,-1 0 0 0,-4-1 1 0,-2-2 0 0,1 2 0 16,-2-3-5-16,-3-1-8 0,1 1-13 0,-5-3-15 0,4-1-21 16,-4-2-26-16,0-1-30 0,0 0-35 0,2-3-47 0,-1-3-53 0,2-3-96 15,0 1-118-15,2-4-74 0,2-3-52 0,3 0-23 0,-4-2-10 0,6-3 2 16</inkml:trace>
  <inkml:trace contextRef="#ctx0" brushRef="#br0" timeOffset="224297.4372">17235 15661 381 0,'1'-1'488'0,"-1"1"2"0,0 0-67 0,0 0-99 16,0 0-98-16,0 0-99 0,0 0-59 0,0 1-37 0,2 1-17 0,-2-2-6 15,2 3 0-15,-1-3 3 0,-1 3 2 0,3-2 0 0,-1 2 1 0,0 0-2 16,-1-1 1-16,3-1 0 0,-3 0 4 0,1 2 5 0,0-3 7 16,2 3 5-16,-3-2 8 0,-1-1 8 0,0 0 2 0,3 0 2 15,-1-1 2-15,0-2-1 0,1 0 1 0,0 2 0 0,0-4 0 0,1 1 0 16,-1 0-4-16,1-1-4 0,-1-1-7 0,-1 0-6 0,-1 0-9 0,1 1-10 16,0 1-11-16,-1 0-9 0,-1-1-14 0,0 3-16 0,0-1-18 15,0 1-18-15,-1 0-22 0,-1 2-18 0,0 2-26 0,-1 0-30 0,-3 1-55 16,3 1-64-16,-2 2-75 0,-3-1-81 0,3 3-46 0,-3 2-28 0,1 0-8 15</inkml:trace>
  <inkml:trace contextRef="#ctx0" brushRef="#br0" timeOffset="226759.5709">10119 17643 236 0,'0'-2'468'0,"0"1"-35"0,0-3-57 0,-2 4-67 0,2-3-49 0,-1 1-41 0,-1 0-23 0,2 1-17 15,-1-1-16-15,-1-1-17 0,2 1-12 0,0 1-11 0,0 0-10 0,0-2-7 16,0 3-6-16,0-2-4 0,0 1-7 0,0 1-9 0,0-2-7 16,0 2-7-16,0 0-5 0,0 0-5 0,0 0-4 0,0 0-6 0,0 0-5 15,0 0-7-15,0 0-5 0,0 0-8 0,0 0-6 0,0 0-9 16,0 0-5-16,0 0-7 0,0 0-4 0,0 2-4 0,0 1 2 0,0 1-1 15,0-1 3-15,2 3 1 0,-1 1 2 0,2 0 3 0,-1 2 1 16,1 1 1-16,2 2 5 0,-2 2 1 0,0-1 4 0,0 2 3 0,0 2 2 16,2 1 0-16,-2 0 1 0,2-1-2 0,0 4-1 0,-1-2-2 0,0 0-6 15,0 1-10-15,0 0-10 0,-1-1-12 0,2 0-21 0,-1-1-24 16,1 1-39-16,-2 1-43 0,2-2-62 0,-2 0-72 0,2 1-99 0,0-3-110 16,2-1-62-16,-2 0-37 0,0-3-14 0,1-2-2 0</inkml:trace>
  <inkml:trace contextRef="#ctx0" brushRef="#br0" timeOffset="227759.2613">17657 16015 255 0,'1'-5'537'0,"1"0"-24"0,-2 2-43 0,0-1-78 0,-2 1-93 0,2-2-61 0,-1 2-40 0,-1-1-24 0,2 2-16 16,-1 0-12-16,1-1-10 0,-3 1-11 0,1 1-12 0,2-1-13 0,0 2-12 15,0 0-13-15,0 0-14 0,0 0-13 0,0 0-11 0,0 0-11 16,0 0-11-16,0 0-9 0,-3 2-6 0,1-2-3 0,-1 3-1 15,-2 0-1-15,1 1 3 0,-7 0 1 0,0 4 3 0,-4-1 4 0,-4 3 3 16,-3 4 4-16,-4 1 5 0,-4 0 6 0,-7 4 5 0,-3 1-1 0,-4 1-3 16,-3 4-11-16,-5 1-15 0,-3 2-23 0,-4 2-29 0,2-1-32 15,-3 3-31-15,0 0-33 0,-1 1-36 0,1-1-42 0,4 1-47 0,2-1-83 16,5-4-101-16,3 2-66 0,6-3-48 0,1-4-17 0,8 2-5 0</inkml:trace>
  <inkml:trace contextRef="#ctx0" brushRef="#br0" timeOffset="228475.8807">19207 15969 471 0,'-3'0'541'0,"2"-3"-14"0,-1 3-28 0,-1 0-96 0,3 0-134 16,0 0-80-16,0 0-53 0,0 0-32 0,0 0-23 0,0 0-16 0,-1 0-16 16,1 3-10-16,0-2-8 0,0 2-6 0,0 2-7 0,1 0-5 15,-1 0-3-15,3 2-3 0,-1 1-1 0,-1 1 0 0,2 3 2 0,-1 2 3 16,1 2 4-16,1 0 4 0,-1 1 7 0,0 1 1 0,0 3 1 16,0-2 0-16,2 3-1 0,-4 0-2 0,-1 0-1 0,2 2-2 0,-2-1 1 15,-2 0-2-15,1 1-1 0,-4-2-1 0,1 2-1 0,-1 0-1 16,-2-3-1-16,-1 2-1 0,-2-4-2 0,-3 3 1 0,0-3-2 0,0 0 0 15,-1-1 1-15,-3 1-1 0,0-3-2 0,-1-1-3 0,-1 0-7 0,3-1-11 16,-3-1-13-16,1-3-17 0,0 1-21 0,-1-4-29 0,5 1-32 16,-3-6-55-16,2 0-68 0,1-2-93 0,1-4-104 0,4-2-66 0,-1-3-43 15,4-2-22-15,0-4-6 0</inkml:trace>
  <inkml:trace contextRef="#ctx0" brushRef="#br0" timeOffset="228764.8685">19111 15712 184 0,'-6'-4'516'0,"3"1"4"0,0-2 4 15,-1 3-92-15,1-1-139 0,2 1-98 0,-3 0-75 0,3 1-45 16,-1-1-29-16,2 2-14 0,0 0-7 0,0 0-3 0,0 0 1 0,0 0-3 16,-1 0-5-16,1 2-6 0,-2-1-8 0,2 1-5 0,0 0-2 0,0 1-2 15,0-1 1-15,0-2 1 0,0 2 3 0,0-1 5 0,0 1 5 16,2-2 3-16,-2 2 2 0,0-2 5 0,0 0 6 0,1 0 3 15,2 0 2-15,-1-2 2 0,0 2 5 0,-1-3 3 0,2 1 6 0,1 0 5 16,-3-3 5-16,1 0 2 0,-1 3 3 0,1-4 1 0,1 2-1 0,0-2-4 16,-1 2-6-16,-2 1-4 0,1 0-3 0,-1-1-7 0,0 2-6 15,0-1-11-15,0 1-14 0,0 2-17 0,0 0-20 0,0 0-18 0,0 0-20 16,-1 2-22-16,-1-1-21 0,-1 2-30 0,0 2-31 0,-2 1-56 16,2 1-71-16,-2 3-83 0,0 2-91 0,2 1-48 0,-3 0-27 0,3 4-6 15</inkml:trace>
  <inkml:trace contextRef="#ctx0" brushRef="#br0" timeOffset="231025.4534">11823 17835 423 0,'-6'-4'473'0,"-1"2"5"0,1-1-72 0,1 0-111 0,0 0-77 0,-1 0-59 16,1 1-32-16,2-3-15 0,-2 2-8 0,2-1-1 0,1-1 0 15,-1 2 6-15,0 1-3 0,0-1-7 0,2-1-3 0,-1 1-3 0,2 1-4 16,-1 0-4-16,-1-1-3 0,2 0-3 0,-2 0-2 0,2 2-5 16,0-2-4-16,0 1-1 0,0 1-7 0,0-2-4 0,0 3-7 0,2-2-4 15,-2 0-6-15,2 2-8 0,-1-1-8 0,2 1-7 0,0-1-7 16,3-1-7-16,-1 2-5 0,0-1-4 0,3-1-4 0,1 2-2 0,-1 0-3 16,5 0-2-16,0 0 0 0,-1 0-1 0,4 0 1 0,-2 3 2 0,2-1 1 15,0 0 2-15,0 2 0 0,-2 2 1 0,2-2-1 0,-2 2-1 16,0-1 1-16,-1 4-1 0,-2-1 1 0,0 2-1 0,-3 0 1 0,0 1 0 15,1 1 1-15,-6-2-1 0,1 4 2 0,-3-2 0 0,-2 1 2 16,-3 2 2-16,1-1 2 0,-6 0 0 0,1 1 3 0,0-1 4 0,-4 1 3 16,-1-1 1-16,0 1 6 0,-3-1 3 0,-1-1 6 0,3-1 2 0,-3-1 5 15,0 2 5-15,2-3 3 0,0-1 2 0,-2 1 4 0,4-3 2 16,-1-2 2-16,0 2 3 0,4-1 3 0,-2-2 3 0,4 0-1 0,0 0 0 16,-1-1-1-16,2 0-1 0,3-2-3 0,0 1-3 0,1-2-2 15,1 1-3-15,1 1-5 0,1-2-6 0,0 0-7 0,0 0-10 0,1 0-5 16,3 0-3-16,1 0-3 0,1-2-3 0,3 1-2 0,1 1 0 15,1-2-1-15,3 1-3 0,2-2 1 0,1 1 1 0,2 1 0 0,5-1 3 16,-2-1 3-16,5 0 1 0,0 0-4 0,-1 0-7 0,0 0-9 0,1 0-8 16,1 3-8-16,1-3-8 0,-4 1-10 0,2 0-9 0,-4 2-9 15,0-1-10-15,-1-1-11 0,-2 2-11 0,-4 0-12 0,2 0-11 0,-6 2-8 16,1-1-9-16,-4 1-13 0,0-2-15 0,-5 2-19 0,-1 1-23 16,0 0-52-16,-3 2-67 0,-3-1-74 0,0 0-78 0,-1 1-36 0,-5 0-19 15,3 1-2-15</inkml:trace>
  <inkml:trace contextRef="#ctx0" brushRef="#br0" timeOffset="231960.6339">19375 16054 196 0,'9'-3'480'0,"-1"-2"-37"0,1 3-58 0,0-4-76 0,0 4-83 0,-2-1-45 0,-1 0-27 0,2 0-17 0,0 2-17 0,0-2-8 16,0 1-1-16,0 1-8 0,1-2-6 0,-1-1-8 0,2 3-8 15,-1-1-11-15,0-1-11 0,1-1-9 0,2 1-10 0,0 1-7 16,-1-1-7-16,1-1-6 0,1 1-4 0,3 2-5 0,-3-3-2 0,0 2-2 15,0-1-2-15,1-1-1 0,-1 1-2 0,2 1-1 0,-1-1-2 0,-3 0 0 16,1 0-1-16,-1 1-1 0,-3 0 2 0,2 0 0 0,-2 0 0 16,-2 1 0-16,0-1 2 0,-1 1 0 0,0 1 1 0,-2-2 2 0,-2 2 1 15,3 0 3-15,-4 0 2 0,0 0 3 0,0 0 1 0,0 0 1 16,0 0 1-16,0 0-1 0,0 0 1 0,-2 2-1 0,0-2-3 0,2 1 1 16,-3 1 0-16,2 1 3 0,-5-1 4 0,-1 2 3 0,-1 2 2 0,-3-1 2 15,-5 3 0-15,-2 1 3 0,-3 3 1 0,-8 1 3 0,-1 3 1 16,-8 1 0-16,-4 3-4 0,-6 1-13 0,-4 2-19 0,-8 3-28 0,-2 3-31 15,-2 1-43-15,0 2-49 0,-3 1-114 0,2 2-145 0,0-1-87 0,2 0-56 16,4-1-31-16,2 2-18 0,5-4-8 0</inkml:trace>
  <inkml:trace contextRef="#ctx0" brushRef="#br0" timeOffset="233776.9466">21354 16080 318 0,'0'-5'544'0,"0"3"13"0,0-1-45 0,0-1-75 0,0 3-85 0,0-1-91 0,0 1-55 0,0 1-38 0,0 0-21 16,0 0-18-16,0 0-9 0,0 0-5 0,0 0-8 0,0 0-11 0,0 0-13 15,0 0-13-15,0 0-15 0,0 0-14 0,3 1-9 0,-1-1-11 16,-2 2-6-16,1-1-6 0,1 1-2 0,-1 0-2 0,-1 1 0 0,2 1 0 16,-2 1 1-16,3 0 1 0,-1 3 0 0,0 1 0 0,-1 0 2 15,2 4 2-15,-1-1 1 0,1 5 1 0,0-1 2 0,0 2 2 0,-1 1 0 16,-1 3-1-16,3 0-2 0,-3 2 0 0,-1 2-1 0,2-2-2 0,-1 3 2 15,-1 0-2-15,0-1 1 0,-1 1 0 0,-1 0-2 0,1 1-1 16,-1-3 0-16,-1 0-2 0,-2 1-2 0,1-2 1 0,-1-2-2 0,0-1 0 16,-2-1-3-16,-2-1-5 0,3-2-1 0,0-2-3 0,-3-1-3 15,0-1-7-15,-2-1-8 0,1-1-10 0,-2-3-13 0,2 0-12 0,-2-2-20 16,-2-3-22-16,-1-1-23 0,-2-1-25 0,1-2-32 0,-1-2-36 0,1-3-76 16,-1-2-97-16,-1-2-73 0,1-4-64 0,1-1-31 0,2-3-14 0,-2-2 0 15</inkml:trace>
  <inkml:trace contextRef="#ctx0" brushRef="#br0" timeOffset="234019.0394">21247 15738 417 0,'1'-2'514'0,"1"1"1"0,-2 1 3 16,0 0-106-16,0 0-162 0,0 0-93 0,1 1-63 0,-1 1-34 15,2-2-21-15,-2 3-7 0,2 0-4 0,-2-2 1 0,0 2 3 0,1 0 0 16,-1 2 0-16,0-3-3 0,0 2-3 0,0-3-1 0,2 2-2 0,-2 1 4 15,2-1 6-15,-2-1 3 0,0-2 4 0,1 2 7 0,-1-2 5 0,0 0 9 16,0 0 9-16,0 0 8 0,0 0 7 0,0-2 5 0,2 2 2 16,0-2-2-16,-2-1-4 0,2-2-10 0,0 1-12 0,1-3-11 0,-2 1-12 15,3-1-15-15,-3-3-15 0,1 2-20 0,-1 0-23 0,3 0-24 16,-3 1-27-16,-1-2-30 0,2 1-33 0,0 4-30 0,-2-2-30 0,0 3-32 16,-2 2-31-16,2 1-67 0,-3 0-87 0,-1 1-62 0,0 3-51 15,-4 2-22-15,-1 2-8 0</inkml:trace>
  <inkml:trace contextRef="#ctx0" brushRef="#br0" timeOffset="238059.4956">13247 17786 108 0,'-3'-3'538'0,"1"3"13"0,-1-2 10 0,2 2 9 0,-1 0-93 15,0-2-144-15,-1 2-81 0,1 0-48 0,-1-1-30 0,3 1-20 16,0 0-10-16,0 0-7 0,0 0-10 0,0 0-9 0,0 0-11 0,0 0-13 15,0 0-13-15,0-2-14 0,2 2-13 0,-1-3-14 0,1 1-12 16,1 1-11-16,1 0-7 0,-1-2-5 0,2 1-6 0,2-1-4 0,-1 0-2 16,4 0-3-16,1-1-2 0,0-1-3 0,2 2-1 0,1-3 1 0,0 2-1 15,0-1-1-15,1 0 2 0,2 2 3 0,-3-1 1 0,2-1-2 16,-1 2 2-16,0 1-1 0,-2 2-1 0,2-2-1 0,-3 2-2 0,-1 0 0 16,1 0-2-16,-2 2-2 0,0-2 0 0,-1 5-2 0,-3-3 2 0,1 1 0 15,-1 4 0-15,-3-3 1 0,2 2 2 0,-4 1 1 0,1 1 4 16,-2-1 3-16,-2 2 2 0,-1 0 3 0,-3 1 3 0,0 2 4 0,-1 0 1 15,-1-1 3-15,-3 1 0 0,2 0-1 0,-3 0 2 0,0 0 0 16,1-1-1-16,-1 2 0 0,0-4-2 0,3 2 0 0,-2-2-2 0,5 0-1 16,-3-1 1-16,1-3-1 0,1 2-1 0,2-3 0 0,0 1-1 15,2-2 0-15,1-1-3 0,1 1-3 0,-1-1-5 0,2-1-7 0,0-1-6 16,0 0-6-16,0 0-5 0,3 0-4 0,-1 0-4 0,1 0-3 16,0 0-3-16,2 0-2 0,3-1-5 0,-2-1-1 0,2 2-1 0,0 0 0 15,1-3 4-15,1 1 4 0,1 2 5 0,0-2 4 0,0 1 4 16,1-1 2-16,0 2 2 0,-2-2 2 0,-1 2 2 0,2 0 2 0,-1 0 1 15,-1 2 2-15,0-2 2 0,-1 3 0 0,0-1 2 0,2 0 1 0,-4 3 0 16,0-1 1-16,-1 2 2 0,0-2 1 0,-2 3 3 0,2 0 2 0,-2-1 4 16,-2 1 3-16,1 1 5 0,-2-1 4 0,0 3 4 0,-2-1 7 15,1 0 6-15,-2 0 7 0,-2 0 6 0,1-2 6 0,-3 0 7 0,-1 1 5 16,0-1 3-16,-3 0 4 0,2 0 1 0,-4-1 2 0,0 0 1 16,0 0 0-16,-4-3 0 0,0 2-4 0,0-2-2 0,-4 0-5 0,0-2-5 15,1 1-5-15,-4-2-13 0,2-2-17 0,-2 1-25 0,1-2-29 16,-1-2-41-16,0 0-44 0,3 0-112 0,-1-3-142 0,1 0-97 0,-1-2-73 15,2 0-38-15,1-2-21 0,-1-3-15 0,2-2-8 0</inkml:trace>
  <inkml:trace contextRef="#ctx0" brushRef="#br0" timeOffset="239077.3974">5481 15570 59 0,'-3'-2'488'0,"0"2"4"0,0 0-23 0,-2 2-33 0,2-1-97 0,-4 2-126 0,1 2-74 0,-2-1-45 0,-1 4-22 0,-1-1-10 0,-4 3-3 0,1 2 4 16,-2 1 3-16,-3 2 0 0,-2 3-3 0,-4-1-6 0,-1 5-6 0,-1 2-6 15,-4 3-2-15,-2 0-2 0,-2 3-2 0,-2 2-5 0,-2 3-3 0,-2 1-8 16,-4 2-7-16,3 3-9 0,-6-1-14 0,0 3-13 0,0 2-17 15,-2 0-19-15,0 0-28 0,0 2-29 0,0-2-50 0,0-1-60 0,3 0-89 16,1-1-103-16,3-3-64 0,0-1-45 0,7-3-19 0,2-1-5 0</inkml:trace>
  <inkml:trace contextRef="#ctx0" brushRef="#br0" timeOffset="239591.3695">6649 15543 347 0,'0'-5'530'0,"0"0"6"0,-1 1 5 0,-1 1-97 0,2 1-147 0,-1 1-94 0,1 1-67 0,0 0-40 0,0 0-25 0,0 0-13 0,-2 0-10 16,2 1-3-16,-2 1 0 0,2 1 0 0,-1 1-1 0,-1 1-4 15,0 2-4-15,1-2-3 0,-2 4-5 0,0 0-1 0,1 3-2 0,-1 2-1 16,0 0-2-16,-2 3 1 0,0-2-1 0,2 1-2 0,-2 4-2 0,1-1-4 16,1-1-5-16,0 4-4 0,-1-3 0 0,3 2-1 0,-1-1 0 15,0-2-1-15,2 2 2 0,0-1 0 0,2-1 3 0,-2 0 1 0,3 0 1 16,-1-1 0-16,3-3-2 0,-2 1-5 0,4-1-9 0,-2-1-8 15,2-2-10-15,-1-1-17 0,2 0-17 0,1-3-22 0,-1-1-24 0,0 0-26 16,5-4-29-16,-2 2-37 0,0-4-42 0,3 0-58 0,-1-4-64 0,3 2-62 16,-2-4-63-16,2 0-31 0,-2-3-17 0</inkml:trace>
  <inkml:trace contextRef="#ctx0" brushRef="#br0" timeOffset="239925.0876">6649 15334 309 0,'-8'-7'520'0,"2"0"7"0,-2 0 10 0,2 2-87 0,-1 1-132 15,4 0-93-15,0-1-73 0,0 1-43 0,1 4-27 0,-2-3-14 16,4 3-11-16,-2 0-7 0,2 0-9 0,0 0-8 0,0 0-8 0,0 0-11 16,0 0-8-16,2 3-8 0,-2 0-6 0,2 1-1 0,0-1 0 0,1 1 0 15,-1 3 1-15,0 1 2 0,1-3 3 0,0 1 3 0,0 1 3 16,1 0 3-16,-1 0 0 0,-2-1-1 0,1-1 2 0,1 1 1 0,0-2 1 15,-2-1 2-15,1 0 3 0,1 1 3 0,-1-4 4 0,-2 3 3 16,2-3 3-16,-1 0 1 0,1-3 0 0,-1 0 0 0,1 1 0 0,1-3 0 16,-1-2 1-16,-1 1 0 0,3-3-2 0,-3-2-3 0,-1-1-1 0,3 0-4 15,-3-1-4-15,0-2-3 0,0 0 0 0,-3 1 1 0,2 0 0 16,-3-1 1-16,1 4-1 0,0-1-2 0,-2 1-3 0,0 2-4 0,0 0-4 16,-2 3-6-16,1 0-6 0,-3 3-16 0,1 2-20 0,-1 2-29 15,1 2-37-15,-1 6-68 0,-2-1-86 0,3 4-102 0,0 2-109 0,1 3-59 16,2 2-34-16,1 3-15 0,1 2-9 0</inkml:trace>
  <inkml:trace contextRef="#ctx0" brushRef="#br0" timeOffset="243091.7163">14843 17827 34 0,'2'-10'562'0,"1"1"-1"0,-1-1 3 0,-1 2 4 0,-1-1-90 0,0 2-136 0,0 0-97 0,0 0-76 0,0 2-46 0,-1-1-31 16,-1 0-17-16,2 3-9 0,-1-2-7 0,-1 2-1 0,2-2-4 0,-2 1-3 15,2 4-5-15,-1-3-6 0,1 1-11 0,0 0-10 0,0 2-9 16,0 0-9-16,0 0-7 0,0 0-6 0,0 0-3 0,0 0-6 15,0 0 0-15,-2 2 2 0,-1 0 1 0,1 1 4 0,-2-3 3 0,-1 5 4 16,-1 0 5-16,-1 2 3 0,-2 1 5 0,-2 0 2 0,-2 3 3 16,-1 1 4-16,0-1 2 0,-3 1 3 0,0 1 1 0,0 2-1 0,-2-1-2 15,0 0-2-15,1 1-2 0,1-2-4 0,-1 0-2 0,2 1-3 0,-2-1-1 16,4-1-3-16,0-2-1 0,1 2-1 0,2-1-2 0,0-2 1 16,3 0 0-16,0-2 1 0,2 1-1 0,3-1 0 0,1 2 1 0,1-6 1 15,2 4 0-15,1-2 1 0,1 2 1 0,3-3-1 0,2 2-2 16,0-2-3-16,3 1-3 0,0 0-5 0,2-2-6 0,3 1-6 0,-2-1-7 15,3 0-8-15,2-1-10 0,0-2-10 0,0 2-12 0,2 0-10 0,-1-1-12 16,2-1-9-16,-2 0-10 0,2 0-10 0,-2 0-8 0,-1 0-9 16,2 0-4-16,-1 0-3 0,-1 0-1 0,-2 2-2 0,2-2 3 0,-3 2 2 15,3-2 7-15,-4 0 7 0,0 0 11 0,-2 0 10 0,-1 0 12 16,0 0 15-16,-3 0 15 0,0 0 15 0,-1 0 10 0,-1 0 8 0,-1-2 12 16,-1 0 12-16,-1-1 12 0,0 1 13 0,-3 0 11 0,2-3 8 0,-3 2 10 15,0-2 7-15,0-1 6 0,0 1 7 0,-1-1 6 0,-1-1 4 16,-1 0 7-16,-1 0 7 0,0 2 3 0,0-3 4 0,0 1 2 0,0 2 0 15,0-2 2-15,0 2 2 0,-4-1 0 0,3 1 2 0,0-1 0 0,1 0-3 16,-1 0-1-16,1 2-1 0,-1-1 1 0,1 0 1 0,0 2 0 16,0-1-2-16,0-1-1 0,0 2-3 0,1 1-4 0,1 0-6 0,1-1-5 15,-1 1-7-15,-2 1-8 0,4-1-5 0,-2 1-7 0,2 1-9 0,0 0-7 16,0 0-10-16,0 0-9 0,0 0-10 0,0 0-6 0,0 3-4 16,0 0-3-16,0 0-2 0,0 1-2 0,0 3-1 0,-1 1-2 0,1 2 0 15,-2 0-1-15,2 3 2 0,-1 4 2 0,1 0 2 0,-2 3 6 16,0 0 6-16,-1 1 4 0,1 1 2 0,1 4 0 0,-2 1-1 0,-1-1-4 15,1 2-8-15,-1 0-14 0,1 4-19 0,0-3-30 0,-1 0-33 16,3 3-41-16,1-1-46 0,0 0-105 0,1 0-137 0,1-2-85 0,1 1-60 16,2-4-32-16,2 1-12 0,1-4-5 0</inkml:trace>
  <inkml:trace contextRef="#ctx0" brushRef="#br0" timeOffset="244008.3523">20913 16670 228 0,'-19'3'547'0,"2"-3"8"0,-1 0 11 0,2-3-48 0,2 3-81 0,3 0-90 0,1-2-98 15,1 0-56-15,1 2-31 0,4-1-16 0,-1-1-6 0,3 0-4 16,2 2-3-16,3-3-7 0,4-1-7 0,2-2-11 0,7-1-15 0,5-4-15 16,4-1-15-16,10-4-18 0,7-3-18 0,12-1-14 0,9-7-10 0,10-3-18 15,12-3-16-15,15-7-23 0,12-3-24 0,13-2-33 0,8-5-41 0,12-2-35 16,10 0-34-16,9-6-98 0,9 0-134 0,9-4-89 0,9 0-64 16,5-3-33-16,9-2-15 0,4-4-6 0</inkml:trace>
  <inkml:trace contextRef="#ctx0" brushRef="#br0" timeOffset="246042.7031">16582 17948 194 0,'2'-8'535'0,"0"-1"9"0,-2 1-29 0,1-1-49 0,-1 1-85 0,3 1-100 0,-2-2-62 0,-1 2-41 15,2 1-23-15,0-1-16 0,-2 2-8 0,1-2-7 0,-1 3-7 0,0-2-7 16,0 3-9-16,0-1-12 0,0 1-12 0,0 0-14 0,0 1-12 16,0 0-9-16,0 2-11 0,0 0-9 0,0 0-9 0,0 0-7 0,0 0-8 15,0 0-5-15,0 0-3 0,0 2-3 0,0 1 0 0,0 2-2 0,0-1 1 16,0 2-1-16,0-1 2 0,0 5-1 0,-1-1 2 0,1 2 0 15,-2 2 2-15,0 1 1 0,2-1 3 0,-4 2-1 0,4 1 0 0,-1-2 0 16,1 3 1-16,-2-1-1 0,0 0-1 0,2 1 0 0,0-2 0 16,0 2 0-16,0-5 0 0,2 2 3 0,0-1-1 0,-1-1 2 0,3-2-1 15,0 1 0-15,0-4-3 0,0 1-1 0,2-3 0 0,-1 0-1 0,2-2-3 16,0 1-3-16,1-4 0 0,0 0-4 0,3 0-1 0,-2 0-4 0,3-5 1 16,-2 0-1-16,3-2 1 0,1 2 3 0,-3-2 2 0,2-1 2 15,3 1 2-15,-5-1 3 0,3-1 2 0,-1 2 3 0,-1 0 2 0,-2 0 3 16,0 1 1-16,-2 0 1 0,-1 1-1 0,-1 2-2 0,-1 1 0 15,0-1 4-15,-2 3 2 0,-1 0-1 0,0 0 0 0,-1 0 2 0,3 3-2 16,-2-1 1-16,-2 1 1 0,2 2-1 0,-1-1 0 0,-1 4 2 0,2-1 0 16,-1 2 2-16,-1-1 1 0,0 3 0 0,-1-1 0 0,-1 2-1 15,1 0 0-15,-3 1 1 0,0-1 0 0,-1 2 1 0,1 1 0 0,-1 0-1 16,-2-1-5-16,1 1-6 0,-5-2-10 0,3 1-13 0,-2-1-17 0,0 0-18 16,-2-1-22-16,-1 0-25 0,1-1-21 0,-1 1-22 0,-2-3-31 0,0 0-39 15,1-2-60-15,-2 0-72 0,2-3-61 0,-2 0-56 0,-1 0-32 0,4-4-25 16,-2 0-3-16</inkml:trace>
  <inkml:trace contextRef="#ctx0" brushRef="#br0" timeOffset="246176.4286">16546 17883 165 0,'10'-10'542'0,"0"-2"0"0,-2 4 3 0,4-1 3 0,-2 1-109 0,1 2-166 0,3 0-96 0,-1 0-65 0,4 0-38 0,0 4-26 15,1-1-23-15,2-1-18 0,2 3-23 0,0-1-24 0,-1 2-41 16,2 0-47-16,2 2-70 0,0-1-80 0,1 1-86 0,0 1-88 0,0 1-47 15,1-1-27-15,0 2-14 0</inkml:trace>
  <inkml:trace contextRef="#ctx0" brushRef="#br0" timeOffset="246385.7337">17535 18202 324 0,'-2'4'613'0,"-2"1"2"15,3 0 4-15,-1-2-26 0,0 1-43 0,-1-1-126 0,3 0-170 16,-1-1-96-16,1 0-63 0,-2 1-29 0,0 2-17 0,1-2-6 0,-1 1-2 16,0 3 0-16,1 0-2 0,-1 1-2 0,-1 1-5 0,1 0-6 0,1 1-7 15,-2 2-9-15,2 1-12 0,1-1-20 0,-4 2-21 0,3 1-32 0,-1 0-33 16,2 0-42-16,-1 1-48 0,1 0-60 0,0-1-65 0,1 0-88 16,-1-2-97-16,3 1-59 0,1-1-37 0,-3-1-14 0,5-3-1 0</inkml:trace>
  <inkml:trace contextRef="#ctx0" brushRef="#br0" timeOffset="246941.4506">18281 18070 367 0,'-6'-6'489'0,"0"2"9"0,-2-1-74 16,-2 1-114-16,2-1-89 0,-1 2-73 0,-2 2-40 0,3-1-24 0,-2 2-10 16,-2 0-1-16,2 0-2 0,1 2-1 0,-2-1-4 0,0 2-5 0,1 2-10 15,-1-1-12-15,3 2-7 0,-1 2-9 0,-2-1-4 0,3 0-2 16,0 4-1-16,0-2-1 0,-1 3-2 0,2-3 1 0,1 3-2 0,1 0 0 16,-1-2 1-16,1 2 0 0,2 1 1 0,1-3 0 0,-1 2 1 15,3 0 0-15,0 0-1 0,0-1 2 0,3-3 0 0,-1 4-1 0,1-4 0 16,1 1 0-16,1 0-2 0,2-1-2 0,-1-1-3 0,2-2-3 0,3 0-6 15,-3 0-6-15,3-1-7 0,2-1-9 0,-2-1-5 0,0 0-4 0,3-2-3 16,-1-4-2-16,-1 4-3 0,0-4-2 0,0 0 0 0,-1-1 3 16,-1-1 3-16,1 0 3 0,-3-1 5 0,-4-3 5 0,1 0 9 0,0-1 13 15,-2 1 8-15,-3 0 5 0,0-4 6 0,-3 2 7 0,-2-1 4 0,-1-1 4 16,-1 0 4-16,-3-1 2 0,0 1 3 0,-3-3 1 0,1 2 2 0,-1 1 2 16,-1-3-1-16,-1 2-2 0,2 0-2 0,0-1-3 0,-3 1-4 15,5-1-4-15,0 0-6 0,-2-1-8 0,5 1-10 0,0 1-14 0,3-2-12 16,0 0-13-16,3 1-10 0,0-1-14 0,4 0-10 0,1 2-12 15,3 0-8-15,0-1-9 0,2 1-5 0,2 1-3 0,2 0-1 16,0 2 3-16,2 0 6 0,0 2 9 0,0 0 10 0,1 2 11 0,0 1 11 16,0 3 13-16,-2-1 14 0,2 4 14 0,-4-1 12 0,2 4 12 0,-4-1 8 15,4 4 8-15,-5-1 7 0,-4 4 7 0,1-1 6 0,-2 5 7 16,-1-1 4-16,-2 3 3 0,0 0 2 0,-3 3 1 0,-2 0-2 0,0 2-3 16,-1-1-5-16,-3 3-5 0,-1 0-3 0,0 2-4 0,-2-2-6 0,-1 5-5 15,-1-3-5-15,3 1-5 0,-2 0-9 0,-2 2-11 0,2-2-18 16,0 0-21-16,0 0-24 0,1-2-25 0,2 3-28 0,1-5-32 0,1 3-51 15,0-4-60-15,3 1-80 0,2-4-85 0,2 1-52 0,2-2-33 0,1-3-13 16</inkml:trace>
  <inkml:trace contextRef="#ctx0" brushRef="#br0" timeOffset="247142.2861">18639 18236 560 0,'3'0'589'0,"2"2"0"0,-4 0-2 0,2-2-1 0,-1 1-124 0,1 1-184 0,-2-1-109 0,-1 3-70 0,2-4-36 0,0 5-20 16,-2 0-8-16,1-1-3 0,-1 2 1 0,2 2 2 0,-1-1 1 0,-1 4 0 15,0-1 0-15,0 1-1 0,0 2-2 0,-1 2-1 0,-1 2-10 16,1-1-9-16,-1 2-22 0,0 3-26 0,-2-1-34 0,-1 1-39 0,4 1-51 16,1 2-59-16,-2-2-101 0,2 2-123 0,2 1-78 0,-2-1-55 0,4-2-28 15,1-1-18-15,1 0-4 0</inkml:trace>
  <inkml:trace contextRef="#ctx0" brushRef="#br0" timeOffset="248292.6513">19848 17962 522 0,'0'-2'627'0,"0"-3"6"0,0 2 3 0,0-1-34 0,-2 4-53 0,2-3-117 0,-2 3-147 0,2 0-93 16,0 0-65-16,0 0-42 0,0 0-34 0,0 0-16 0,0 0-10 0,-1 3-7 16,-1-1-7-16,2 3-7 0,0 0-10 0,0 3-6 0,-1 1-9 0,1 5-2 15,0-1-4-15,-3 6 2 0,1-2 7 0,2 6 8 0,-1-1 9 16,-1 3 3-16,1 0 0 0,-3 1-5 0,3 3-9 0,-1 0-13 0,-1 0-15 16,0 0-18-16,1 0-24 0,0 0-26 0,-1 2-27 0,3-2-29 0,-1 2-29 15,1-1-36-15,1-1-41 0,1-1-76 0,1-1-92 0,0-2-64 16,2-2-45-16,3-3-19 0,1-1-4 0</inkml:trace>
  <inkml:trace contextRef="#ctx0" brushRef="#br0" timeOffset="248609.2591">20292 18252 371 0,'3'-9'604'0,"-2"-1"8"0,-1 3 6 0,0 1-47 0,0 0-73 0,0 2-104 16,0-1-122-16,0 2-76 0,0 0-56 0,-1 0-38 0,-2 0-27 0,2 3-18 15,1 0-16-15,0 0-10 0,-2 0-12 0,-1 3-9 0,0 0-9 0,-1 2-9 16,-1 1-5-16,1 1-3 0,-4 2-2 0,2 1 2 0,-2 2 3 16,1 5 4-16,-1-2 5 0,-1 2 5 0,3 1 6 0,-1 2 1 0,-1 0 0 15,2 1 0-15,1 1-1 0,1-2-4 0,0 3-4 0,3-3-7 0,-1 2-6 16,2-3-6-16,2 1-7 0,-1-2-4 0,3-1-3 0,0-3-1 0,1 1-2 16,1-4-1-16,2-2-4 0,0 0 0 0,2-5 1 0,1 0 1 0,2-4 6 15,0 0 3-15,2-5 8 0,0-2 8 0,2 0 9 0,-2-3 11 16,3-4 7-16,-3-1 6 0,1 1 5 0,0-4 4 0,-5 1 4 0,2-4 2 15,-5-1 1-15,-2 3-1 0,-3-3 1 0,-3 0-2 0,-3-2-5 16,-3 4-7-16,-4-3-8 0,-4 3-13 0,-5 0-12 0,-3 2-25 0,-7 1-28 16,-6 1-49-16,-5 2-57 0,-6 2-126 0,-13 5-161 0,-6 1-85 0,-14 3-46 15,-11 4-30-15,-13 4-20 0,-18 2-8 0</inkml:trace>
  <inkml:trace contextRef="#ctx0" brushRef="#br0" timeOffset="259008.118">22707 9893 517 0,'-3'-3'555'0,"0"1"12"0,0-3-85 0,-1 3-133 0,0-3-88 0,2 2-66 0,-1-4-40 0,3 3-26 0,-1 0-12 16,1-1-3-16,0-1-6 0,0 0-6 0,1 0-8 0,1 2-11 16,-1-4-11-16,5 0-11 0,-2 3-12 0,-1-4-11 0,2 4-5 0,-1-2-3 15,3 1-1-15,0-1-6 0,1 0-1 0,2 1-4 0,-2-1-3 16,4 1 0-16,0-1-3 0,0 2 0 0,-1 0-3 0,2 3-3 16,-1-3 0-16,3 2-3 0,-1 1-2 0,-1 0-4 0,2 2-3 15,-3 0-3-15,1 2-2 0,0 1-2 0,-1-1-3 0,0 3-2 0,-2 2-1 16,-1 2-1-16,0 0-1 0,-1 1 0 0,-1 0 0 0,-2 4 1 0,-2 2 1 15,-1 0 0-15,-4 0 0 0,-1 2 0 0,-2 2-1 0,-3 2-4 16,-2 1-1-16,-4-1 1 0,-2 3-2 0,-1-2-1 0,-3 2 1 0,-1-1 2 16,-5 2 3-16,3-2-1 0,-4 1 3 0,2-2 2 0,-2-2 2 15,3-2 1-15,-1 1 5 0,0-2 6 0,3-3 5 0,1-2 4 16,0-1 4-16,3 0 7 0,1-3 6 0,4-1 7 0,0-3 4 16,0-1 7-16,4 1 3 0,1-4 3 0,0 0 0 0,2-1-1 0,2-1-3 15,1-2-5-15,2 0-4 0,1-3-5 0,1 3-5 0,2-5-8 16,2-1-9-16,3 2-11 0,0-3-9 0,1 2-9 0,5-1-6 0,-1 1-6 15,3 0 0-15,0 0-2 0,3 1 1 0,-3-1 3 0,3 3 3 16,-1 0 2-16,0 1 3 0,1-1 5 0,-2 5 2 0,2-2 4 0,-2 2 3 16,-1 2 2-16,2 3-2 0,-4-3-7 0,3 3-10 0,-1 0-10 15,0 0-15-15,-2 3-18 0,4-2-20 0,-6 1-21 0,4 0-29 0,-2 3-31 16,2-2-35-16,-3-1-38 0,2 2-49 0,-2-1-57 0,1-1-62 16,1-1-65-16,-2-2-33 0,0-1-15 0</inkml:trace>
  <inkml:trace contextRef="#ctx0" brushRef="#br0" timeOffset="259213.6846">23309 10018 394 0,'0'-4'611'0,"0"1"9"0,0 0 9 0,0 0-78 0,0 1-119 0,0 0-99 0,0 1-89 0,0 1-58 0,0 0-45 0,0 0-31 15,0 0-21-15,0 0-17 0,0 0-15 0,0 0-13 0,0 0-12 16,4 1-12-16,-3 1-10 0,2 0-8 0,1 1-9 0,0 0-9 15,2 0-11-15,-1 1-13 0,2 1-14 0,1-2-18 0,1 4-19 0,0 0-28 16,1 0-33-16,2-1-43 0,1 1-47 0,2-4-92 0,0 3-113 16,4-1-79-16,-3-1-59 0,4 1-25 0,-2-2-8 0</inkml:trace>
  <inkml:trace contextRef="#ctx0" brushRef="#br0" timeOffset="259775.3285">23760 9930 469 0,'0'-8'635'0,"-4"1"13"15,4-1 14-15,0 1-68 0,0 0-108 0,0 2-108 0,0 0-108 0,0 3-70 16,0-3-51-16,0 2-35 0,0 1-21 0,0 0-23 0,0 2-18 16,0 0-18-16,0 0-18 0,4 0-19 0,-4 4-16 0,0-1-10 0,0 2-9 15,0 0-4-15,0 2-1 0,0 3 3 0,0 0 4 0,-4 2 3 16,4 2 4-16,-1-2 5 0,-2 5 6 0,2 2 6 0,-3-1 5 15,1 1 4-15,0 0 3 0,-2 3 2 0,2-3 0 0,0 3 2 0,-1-3-1 16,0 0 1-16,3-1 0 0,-3 1 2 0,1-3 0 0,2-3 3 16,-3 1 2-16,4-2 0 0,-1-2-2 0,1 0 1 0,0-3 0 15,0-2-1-15,0 0-2 0,1-1-4 0,1-3-3 0,1-1-4 0,2 0-4 16,1-3-5-16,0-4-1 0,2 2-4 0,2-2-2 0,2-5-3 16,1 2-2-16,1-3-2 0,-1 2-2 0,3-6 1 0,-2 2 2 0,2 1 2 15,-2 0 3-15,-1-1 4 0,1 2 5 0,-1 1 3 0,-1 0 2 16,-2 1 0-16,-1 2 1 0,0 2-2 0,0-1-2 0,-5 5-5 0,1-4-5 15,3 4-4-15,-5 0-3 0,0 1-1 0,0 2-1 0,1 2-2 16,-3-1 0-16,2 4-1 0,-1-1 0 0,0 2 2 0,-2 2 5 0,1 1 3 16,-1 1 5-16,0 1 7 0,0 3 6 0,0-1 4 0,0 0 3 15,0 1 4-15,-1 0 2 0,1 0 2 0,0 1 1 0,0-1 2 16,0-1-1-16,0-1 0 0,0 0-2 0,0-1 0 0,0-3-1 0,0 2 3 16,1-3 0-16,-1 1 5 0,2-4 5 0,-1 0 0 0,1-2 1 0,1 0-1 15,-2-4-2-15,3-1 0 0,0-1 2 0,0-1-2 0,0-1-1 16,3-6 1-16,0 0-3 0,1-1-1 0,-1-2-2 0,-1-2-1 15,3-1-3-15,-2-2 0 0,-1 1 2 0,1-2 1 0,-1 1 3 16,0-2 2-16,-1 1 2 0,0 2 2 0,-2-2 3 0,2 1 1 0,-4 2 0 16,4 2-2-16,-2 0-3 0,0 0-5 0,-1 4-8 0,-1 1-13 15,2 3-17-15,-3 0-20 0,2 1-26 0,0 2-18 0,-2 0-17 0,1 5-20 16,1 0-17-16,0 0-22 0,-1 4-23 0,2 1-29 0,1 0-35 0,-3 3-29 16,5 1-25-16,-1 1-23 0,1 0-21 0,1 4-13 0,-1-2-10 15,3 3-11-15,1-3-13 0,1 2 6 0</inkml:trace>
  <inkml:trace contextRef="#ctx0" brushRef="#br0" timeOffset="260541.588">24410 10135 31 0,'12'0'338'0,"-1"0"-7"0,0 0-17 0,0-4-19 0,-1 0-18 0,-1-3-14 0,1 0-10 0,-4 0-8 0,0-1-6 0,1-3-6 0,-2 0-6 0,2 1-8 0,-4-1-8 0,2-4-6 0,-2 3-3 0,-1 0-6 16,0-1-9-16,-1 3-9 0,-1-2-9 0,0 1-11 0,0 1-15 16,-1-1-16-16,1 3-17 0,-2 1-17 0,0-1-16 0,2 4-19 15,-1 0-18-15,-1-1-17 0,1 4-15 0,-1-1-15 0,-1 2-11 0,-3 3-10 16,3 0-9-16,-4 2-7 0,1 0-4 0,-2 5-3 0,-1 0-2 15,1 2-2-15,-4 3-1 0,2 0 1 0,-2 3 3 0,3 0 3 0,-2 1-1 16,1 1 0-16,2 1-3 0,2-2-2 0,-2 3-3 0,4-3 0 16,-1 1-3-16,2-1-2 0,-1 1 0 0,3-4 0 0,-1-1 1 0,2 0 0 15,2-1 1-15,-2-2 3 0,1-2 2 0,3-2 2 0,-1-2 3 16,2 0 5-16,-1-5 4 0,1 1 5 0,3-4 5 0,-2 1 5 0,2-5 7 16,0 0 9-16,5-2 7 0,-5-4 6 0,1 0 6 0,4-3 6 15,-4 0 10-15,-1-3 9 0,3 0 8 0,-3-1 11 0,0 1 12 16,1-2 10-16,-1 0 12 0,-1 3 8 0,-2 0 7 0,-1 1 2 15,1 1 3-15,-1 0-2 0,0 3-2 0,-3 2-9 0,3 0-11 0,-1 3-11 16,-2 1-14-16,-1 1-15 0,2 2-18 0,0-1-18 0,-2 1-16 0,1 3-12 16,-1 0-10-16,0 0-6 0,2 3-6 0,-2 1-2 0,1-1-1 15,-1 5-4-15,0-1-2 0,2 2-1 0,-2 2-1 0,3 1-1 0,-3 0 0 16,1 1-3-16,-1 1 0 0,2-1-6 0,-1 1-3 0,1 0-5 16,0 1-7-16,-1-4-6 0,3 1-5 0,-3 0 0 0,2-1 1 15,1-2-1-15,0-1 0 0,2-1 0 0,-1-2 2 0,0 0 0 0,1-5 2 16,1 0 1-16,2 0 1 0,1-3 5 0,-1-1 7 0,4-4 10 15,-4 1 9-15,6-5 9 0,-3 2 10 0,-1-3 13 0,3 1 14 0,-1-2 11 16,-2-3 10-16,2 1 14 0,-2 0 18 0,1 0 16 0,-2-1 14 16,0 0 10-16,0 3 11 0,-2-1 4 0,0 1 3 0,0 1-3 15,-2 1-2-15,-1 3-8 0,2-1-9 0,-4 3-11 0,2 1-9 0,-4 2-14 16,3 1-17-16,-3 0-13 0,2 1-12 0,-2 2-10 0,3 3-11 0,-4-1-7 16,1 3-4-16,-1 0-5 0,3 3-5 0,-1 1-7 15,0 1-8-15,-1 2-7 0,2 3-6 0,-1-4-6 0,1 4-4 0,1-2-11 16,0 3-10-16,2-1-13 0,-1-1-14 0,1 0-13 0,1-1-15 0,0-1-8 15,1 0-4-15,2-1 2 0,-2-1 7 0,3-2 8 0,-1-4 11 16,-1 2 12-16,4-3 14 0,-2-3 17 0,1 0 19 0,-1-3 25 0,1-3 24 16,0 2 28-16,-1-4 27 0,2-1 24 0,-4-1 23 0,2-2 19 15,-1 0 17-15,-1-2 17 0,-1 1 16 0,0-2 14 0,0-1 11 0,-2 2 8 16,1 2 7-16,-2-1-2 0,-2 3-2 0,3-1-10 0,-2-1-10 16,0 4-16-16,-3-1-16 0,3 4-19 0,-3 0-18 0,1 1-21 15,-2 1-23-15,0 3-17 0,0 0-17 0,0 3-13 0,-2 0-11 0,1 5-6 16,-3 0-8-16,-1 4 0 0,1 1 2 0,-4 3 6 0,2 3 7 15,-2 5 12-15,-3 2 12 0,0 4 11 0,-2 5 13 0,-3 0 9 0,2 6 6 16,-5 1 4-16,0 6-1 0,-2 2 0 0,1 2-3 0,-4 4-3 16,3 1-5-16,-2-1-6 0,-1 2-7 0,1 3-8 0,2-1-8 0,-3 0-4 15,2-2-4-15,0 0-2 0,3-1-2 0,-1-2-2 0,2-2 1 16,2-2 0-16,-1-3-1 0,6-4 0 0,0-2-1 0,0-4-5 0,4-3-6 16,3-5-8-16,0-1-14 0,3-4-20 0,2-4-29 0,3-4-34 15,0-2-39-15,5-7-56 0,1-2-65 0,5-3-95 0,-1-5-112 0,3-2-72 16,0-5-52-16,4-1-24 0,0-7-10 0</inkml:trace>
  <inkml:trace contextRef="#ctx0" brushRef="#br0" timeOffset="262475.6489">25830 9981 229 0,'0'-11'605'0,"-1"1"6"0,-1 1 7 0,2 2-30 0,-1 0-48 0,1 0-125 0,0 1-163 16,0 1-89-16,0 2-52 0,0-1-30 0,0 2-18 0,1-2-12 15,-1 3-8-15,3-1-9 0,-1 2-9 0,0 0-12 0,1 0-9 16,0 3-11-16,4 1-8 0,0-2-6 0,0 2-6 0,-1 2-4 0,2 2 0 16,3 1-1-16,-2 0 3 0,3 3 2 0,-2 0 2 0,0 1 4 0,0 2 2 15,0 0 3-15,-2 1 3 0,-1 1 0 0,-1 1 1 0,0-1 1 16,1 1 2-16,-3-1 0 0,0 0 1 0,-3 1 2 0,-1-2 2 15,0 0 1-15,0-1 3 0,0-2 3 0,-1-2 1 0,1-1 3 16,-2 0 2-16,0-3 4 0,2 0 7 0,-1 0 11 0,-1-4 14 0,2 1 7 16,-1-3 3-16,1-1 2 0,0-1 1 0,1-3-1 0,-1-1-2 15,3-2-1-15,1-3-3 0,-1-2-4 0,2-1-3 0,2-2-5 16,1-1-5-16,0-3-11 0,5-1-16 0,-2 4-4 0,0-6-4 0,5 0-3 16,-3 5 0-16,2-2-1 0,0-1 2 0,-1 4-2 0,-2 0 1 0,2 3-4 15,-1 1-3-15,-1-1-5 0,-2 4-5 0,-2 1-5 0,2 0-5 16,-1 4-1-16,-3-1-3 0,1 4-1 0,-1 1-1 0,-1 1-2 15,3 2 0-15,-5 2-1 0,2 0 0 0,-4 2 2 0,3 5 2 0,-1 0 3 16,-3 1 5-16,0 0 6 0,0 4 6 0,0 0 4 0,-3 3 3 16,-1-1 4-16,1 0 3 0,-2 3 3 0,0-2 1 0,0 1 3 15,0-1 1-15,-2 1 3 0,2-2 2 0,1-2 1 0,-1-1 3 0,1-2 0 16,-1 1 1-16,0-5 3 0,2 1 4 0,1-4 4 0,0-1 4 16,1-2 2-16,1-1-3 0,1-1-2 0,1-4-3 0,1-1-2 0,2-1-4 15,2-2-4-15,2-4-2 0,-1-1-5 0,3-2-7 0,3-3-6 16,0-1-5-16,2-3-7 0,2 1-6 0,-1-5-3 0,0 4 0 0,2-1 1 15,2 1 5-15,-4-2 4 0,2 3 6 0,0 1 7 0,-3 0 5 16,-1 3 5-16,2 0 2 0,-5 3 0 0,-1 1-4 0,-3 1-4 16,3 3-4-16,-5 0-3 0,1 4 0 0,-2 1-3 0,-1 2 0 0,0 0-4 15,0 4-4-15,-1 1-3 0,-1 3-6 0,-1 4-2 0,3-3-1 0,-4 5 3 16,0 1 7-16,0 2 9 0,-4 3 8 0,4 0 5 0,-1 1 6 16,-2 3 1-16,1-2 1 0,-1 0-3 0,2 2-3 0,-3-1-8 0,3 0-6 15,-1-2-9-15,2 0-11 0,-1-3-17 0,1-1-20 0,0 0-18 16,0-3-16-16,1-1-20 0,1-2-23 0,-1-2-18 0,4-3-18 0,0-3-15 15,3-1-17-15,-2-2-6 0,2-2-4 0,3-3 2 0,-2-3 9 16,3 0 11-16,2-5 14 0,-3-2 17 0,3-1 15 0,0 0 23 0,0-4 30 16,-2 0 33-16,0 0 34 0,2-3 40 0,-2 1 42 0,-2 0 34 15,2-1 29-15,-3 0 26 0,2 3 26 0,-3-1 22 0,0 3 17 0,-2 2 13 16,0-1 10-16,-2 0-1 0,0 6-6 0,0-1-12 0,-3 3-17 16,1 0-22-16,-1 2-26 0,1 1-25 0,0 2-23 0,-2-1-22 15,1 3-24-15,-1 2-18 0,0 0-18 0,0 2-13 0,0 0-11 0,0 5-8 16,0-1-5-16,0 1-4 0,0-1-1 0,-1 4-3 0,1 1 0 15,0 0-1-15,0-1 1 0,0 2 0 0,0 0-3 0,1 0-3 16,-1-3-1-16,2 2-3 0,0-1-3 0,-1-1-1 0,2-2-1 0,0 0 1 16,-1-1-2-16,1-3 0 0,0 1 2 0,0-4 4 0,2 0 6 0,-2-3 7 15,4-1 7-15,-1-1 10 0,-2-3 7 0,1 1 10 0,2-2 6 16,-2 0 5-16,0-3 7 0,0 0 7 0,-2 1 10 0,2-4 10 0,-1 1 9 16,-3 0 9-16,1 1 6 0,-2-1 4 0,0 1 3 0,0-1-2 15,-3 2-5-15,-1 0-4 0,3 2-6 0,-4 2-6 0,0 2-5 16,-1-2-7-16,0 3-9 0,-1 1-9 0,-1 1-9 0,1 3-10 0,-1 0-11 15,0 3-7-15,-2 4-8 0,-1-1-3 0,2 3-4 0,-3 1-2 16,3 2 0-16,0 2 1 0,-1 3 2 0,-1 0 3 0,5 3 7 0,-2-1 5 16,0 4 4-16,0-1 4 0,3 0 4 0,1 2 2 0,2-1 1 15,0 0-1-15,2-1 0 0,2 1-4 0,0-3-3 0,1 2-5 16,2-5-4-16,-1 3-9 0,2-6-8 0,2-1-11 0,-1-1-13 0,1-3-12 16,3-2-11-16,-2-2-7 0,2-3-6 0,3-2 0 0,-1-4 0 0,3 1 4 15,-2-6 5-15,2 1 6 0,2-6 7 0,-1 1 9 0,-3-3 11 16,5-4 16-16,-2-1 19 0,-1 0 24 0,1-4 27 0,-2 1 20 15,2 1 21-15,-3-3 18 0,0 0 19 0,1 3 19 0,-1-1 17 16,-3 0 16-16,0 2 15 0,2 2 11 0,-5 2 8 0,0 1-4 0,-2 2-7 16,2 3-15-16,-2 0-20 0,-3 2-21 0,2 3-20 0,-2 0-23 15,1 2-23-15,-3 3-20 0,3 0-22 0,0 2-18 0,-1 0-19 0,0 2-13 16,0 5-13-16,2 0-6 0,0 1-4 0,-2 4 1 0,2-1 3 16,-2 2 4-16,-2 2 4 0,1 1 5 0,0 4 5 0,-2-2-1 0,-2 2 1 15,0 0-1-15,1 0 1 0,-2 1-1 0,-3-4 1 0,1 4-1 16,2-5 1-16,-2 1 3 0,2-3 2 0,-2 0 4 0,1-4 7 15,-1 2 8-15,1-5 11 0,0 0 8 0,0-2 3 0,3-3 6 16,-2-2 1-16,-2-1 2 0,1-3 2 0,3-1 3 0,-2-1 3 0,2-4 2 16,-1-2 0-16,2-2-1 0,2 1-4 0,-1-4-8 0,3 1-11 0,1-4-10 15,2 1-12-15,1-1-11 0,2 1-10 0,2-3-13 0,2 3-14 16,2-2-14-16,-2 1-15 0,7 1-17 0,-3 1-17 0,3 3-16 0,1-1-17 16,0 2-17-16,2 2-14 0,-2 2-14 0,4 1-10 0,-3 3-10 15,2 0-8-15,1 1-7 0,-5 2-6 0,4 1-1 0,-3 2 0 16,0 2 10-16,-1 0 13 0,-1-1 15 0,-1 2 14 0,-2 0 23 0,1 2 25 15,-6-3 33-15,4 3 33 0,-5-2 40 0,1 0 41 0,-3-1 43 16,0 0 40-16,-2 0 36 0,-1-1 31 0,0-1 23 0,-3 0 17 0,0 0 18 16,1-3 14-16,-3 1 9 0,3-1 7 0,-4-2-1 0,1 0-5 15,1 0-8-15,-2-1-9 0,0-1-16 0,-2-1-15 0,1 1-15 16,-1-1-15-16,0-1-15 0,-1 1-15 0,-2 1-16 0,2-1-13 0,0 1-14 16,-5-1-15-16,4 2-15 0,-1 1-14 0,-3 0-11 0,3 1-16 0,-4 1-9 15,1 1-10-15,0 0-6 0,-1 2-7 0,-3 2-3 0,3 3-3 16,-4-1-3-16,4 2-6 0,-4 1-3 0,0 2-4 0,4 2-4 15,-4 0-3-15,2-1-5 0,1 4-7 0,1 1-5 0,3-1-4 16,0 0-7-16,1 1-4 0,0-2-5 0,2 1-2 0,1-1-2 0,-1 0 1 16,3-2 3-16,0 0 2 0,3-1 2 0,-1-3 3 0,2 3 5 15,0-4 6-15,2-2 6 0,1 1 8 0,2-4 5 0,-1-1 8 16,0 0 9-16,4-3 9 0,-1 0 10 0,1-4 11 0,0-3 9 0,1 2 8 16,1-1 10-16,-3-3 10 0,0 1 14 0,2-1 13 0,-2-1 15 15,-1 0 14-15,0-1 14 0,2 2 13 0,-4-1 11 0,1 2 5 0,-3 1 0 16,1-2-3-16,-1 4-6 0,0-1-8 0,-1 4-12 0,-2-1-15 15,0 3-16-15,-1-1-21 0,-1 2-20 0,1 1-21 0,-2 1-16 16,2 1-17-16,-2 4-15 0,0 0-11 0,-2 3-7 0,0 3-4 0,-1 2-1 16,-2 5 1-16,0 3 5 0,-2 3 8 0,-3 6 9 0,1 3 12 0,-4 6 8 15,0 1 9-15,-4 6 4 0,1 3 3 0,-3 2 1 0,2 5 2 16,-5 2 0-16,1 1 1 0,-1 0 1 0,0 2 0 0,0 2-4 16,-2-3-4-16,5 0-6 0,-3-2-6 0,2-2-4 0,-2-1-4 0,4-6-2 15,-2 0-3-15,3-4-1 0,2-6 0 0,0-2 2 0,2-4 5 16,0-4 13-16,0-4 17 0,4-6 13 0,-3-2 9 0,3-3 8 15,0-7 5-15,-1-4 3 0,-1-3 5 0,3-3 2 0,-1-4 3 0,-4-5-2 16,4-3-3-16,-3-6-8 0,3-1-12 0,0-7-21 0,2-1-29 0,1-3-23 16,2-5-20-16,0-2-20 0,4-4-18 0,4-1-19 0,1-1-21 15,3-4-19-15,5-1-16 0,4 2-14 0,2-2-11 0,4 0-4 16,0 0-3-16,6 3 0 0,1 0 0 0,0 2 1 0,5 3-1 0,-1 3 2 16,4 2 2-16,0 2 9 0,0 3 11 0,0 3 10 0,1 1 10 15,-1 4 11-15,0 4 11 0,1-1 10 0,-2 2 11 0,-2 3 12 0,-2 1 15 16,-1 3 20-16,-1-1 25 0,-4 0 25 0,2 4 24 0,-6 0 24 15,-2-1 24-15,0 1 21 0,-3 0 20 0,-2 2 15 0,-2-1 13 16,-2-1 12-16,-3 3 11 0,0-2 7 0,-2 0 7 0,-2 1-1 0,-4 0-4 16,2-2-7-16,-1 3-7 0,-2-2-11 0,-2 1-12 0,2 1-13 15,-3 1-12-15,0-1-11 0,0 2-11 0,-4-1-9 0,2 2-12 0,-4 1-12 16,1 0-11-16,-2 1-10 0,0 2-7 0,0 2-7 0,-2 0-7 16,-1 2-5-16,0 0-6 0,1 2-4 0,1 3-2 0,-3 0-3 0,1 3-1 15,2 0-1-15,0 3 1 0,1 0 2 0,4 2 2 0,-2 1 2 16,5-1 3-16,0 3 3 0,1-2 5 0,4 3 4 0,1-2 6 0,5 3 5 15,0-3 2-15,1 3-1 0,5-3-7 0,2 0-19 0,6-1-21 16,0 1-38-16,6-5-43 0,0 1-77 0,6-3-94 0,4-1-116 16,2-3-129-16,1-1-70 0,7-4-40 0,-1-3-26 0,-1-2-17 0</inkml:trace>
  <inkml:trace contextRef="#ctx0" brushRef="#br0" timeOffset="263023.9489">29230 9696 394 0,'-1'-14'618'0,"-1"4"13"0,2-2 13 0,-1 0-65 0,1 1-103 0,-2 0-105 0,0 1-105 0,2 1-64 15,-3 2-42-15,2-3-25 0,-4 5-16 0,4-2-15 0,-1 2-15 16,-1-2-17-16,0 5-18 0,-1 0-17 0,0-1-16 0,-1 3-12 0,-1 2-11 16,-1-1-9-16,1 3-10 0,0 1-5 0,-2 2-4 0,0 0 0 0,2 1 0 15,-1 2 2-15,1 2 1 0,-2-1 3 0,5 3 2 0,0 2 2 16,1-2 2-16,2 3 2 0,0-1 2 0,3 0 1 0,2 3 3 0,3 0 1 16,0-1 0-16,1 1-1 0,4 0-1 0,-2 1-4 0,5 0-2 15,-4 0-2-15,1-3-2 0,4 3-4 0,-4 0-1 0,3-2-3 0,-2-1-4 16,-1 0-2-16,-2-2-2 0,-1 0-1 0,-1-1 1 0,-3 0 2 15,-1-2 3-15,-2-1 5 0,-3-2 6 0,-1 0 3 0,-4-1 3 0,-2-3 2 16,-3 2 2-16,-2-2 3 0,-2-3 2 0,-3 0 5 0,-4-1 7 0,0-1 5 16,-4-1 5-16,2-3 2 0,-3-1 2 0,0 0 2 0,1-2 2 15,-1-1 0-15,2 1-2 0,1-1-6 0,2-2-12 0,2 1-15 16,2-3-16-16,2 1-27 0,1 1-31 0,5-1-41 0,2-1-45 0,2 2-68 16,4-3-78-16,2-2-93 0,6 1-97 0,-1 0-54 0,6-1-33 0,5-2-8 15</inkml:trace>
  <inkml:trace contextRef="#ctx0" brushRef="#br0" timeOffset="263675.4116">29488 9716 137 0,'11'0'597'0,"-3"0"11"0,-1 0 10 0,-3 0-33 0,1 0-54 0,-2 0-101 15,-1 0-122-15,-2 0-78 0,0 0-56 0,0 0-32 0,0 0-24 0,0 0-15 16,0 0-13-16,0 3-13 0,-2 1-12 0,0-3-9 0,1 3-13 16,-4 1-5-16,2 2-8 0,-2 0-6 0,2 1-5 0,-2 0-2 0,2 1-2 15,-2 2 1-15,1 0 0 0,-1 1-2 0,2 2 0 0,0-1-4 16,1 3-2-16,1-1-6 0,1-1-7 0,0 3-8 0,1 0-7 0,1-1-8 15,1 0-8-15,2 0-9 0,1 2-8 0,0-3-7 0,1 0-7 0,1 0-6 16,2-3-6-16,0 1-5 0,0-1-6 0,2-1-2 0,-1-4 0 16,2 2 0-16,-1-3 1 0,1-1 3 0,3-2 7 0,-3-3 8 0,1 0 9 15,-1 0 6-15,2-3 8 0,-2-4 7 0,0 2 8 0,1-5 9 16,-5 0 9-16,4 0 10 0,-4-6 9 0,3 2 9 0,-3 0 10 0,-4-2 10 16,-1 0 7-16,1-3 4 0,-3 2 3 0,-1-1 2 0,-2 2 4 15,-1-1 0-15,-1 0 0 0,-2 3-2 0,-1 1 0 0,-2-1-5 0,-1 2-4 16,1 2-5-16,-3-2-7 0,1 5-6 0,1 0-8 0,-5 1-5 0,2 1-4 15,3 3-4-15,-4-1-6 0,0 3-3 0,3 0-2 0,0 3-2 16,0-1-3-16,1 3 0 0,0 1-1 0,2 0 1 0,1 2 1 0,1 1-1 16,2-1-1-16,-1 5-2 0,0-3-1 0,3 0-2 0,2 3-4 15,3-3-2-15,1 2-2 0,2 0-3 0,-1 0-2 0,2-1-3 0,5-1-5 16,-1-1-7-16,2 0-4 0,-1-2-5 0,4 0-5 0,0-2-2 16,1-1-1-16,2-1 4 0,-2-1 5 0,3-2 5 0,-2-2 5 0,1-1 8 15,1-4 9-15,0 2 14 0,-3-4 12 0,4 2 15 0,-4-3 15 0,-1 0 16 16,1-4 15-16,-2 1 13 0,-2-1 13 0,2-3 12 0,-5 2 11 0,0-1 8 15,0-1 9-15,-5-2 3 0,1 3 1 0,-1-1 0 0,-3-1-1 16,-2 1-3-16,1 1-6 0,-4 1-7 0,1 0-9 0,-2 0-8 0,-2 1-12 16,1 2-13-16,-1 1-12 0,0 0-12 0,-3 2-12 0,0 2-12 15,3 1-11-15,-1-1-10 0,1 4-8 0,0-1-6 0,1 3-4 0,-4 1-3 16,3 3-2-16,0-1-1 0,2 5 1 0,-2-1-1 0,4 3 1 16,-3 0 2-16,4 3 1 0,0-1 3 0,0 3 2 0,4 1-2 0,-1 0-2 15,2 2-2-15,1-1-3 0,2 1-3 0,1 1-3 0,3 0-2 16,-3-2-2-16,4 2-1 0,-2-1-2 0,3-1-2 0,-5-1-1 0,4 2-1 15,-2-2 1-15,-1 0 0 0,-1-2 2 0,0 1 3 0,0-3 3 0,-5 4 4 16,3-6 3-16,-4 4 2 0,1-3 4 0,-2 1 1 0,-1-1 2 16,-1 0 4-16,-1-1 1 0,-1 1 3 0,-2 0 3 0,1 2 3 0,-2-4 4 15,0 0 3-15,0 0-1 0,-1 1 1 0,0-1 1 0,3-1 1 0,-2 0 1 16,2 3-1-16,0-4 1 0,-1 0-4 0,4 0-4 0,0 0-8 16,4-2-11-16,-1 1-19 0,2-1-23 0,1-1-25 0,5 0-25 15,0-2-27-15,4 1-25 0,2-2-28 0,1-2-31 0,4-1-34 0,-1 1-33 16,3-4-30-16,1-2-27 0,2-1-42 0,-4-2-51 0,3-4-17 0,-1-2-1 15</inkml:trace>
  <inkml:trace contextRef="#ctx0" brushRef="#br0" timeOffset="263874.5345">30579 9778 27 0,'7'-31'481'16,"-3"0"41"-16,-3 2 27 0,1-2 20 0,-4 5-28 0,1-1-56 0,-3 2-73 0,0 0-83 0,1 4-55 0,0 0-39 0,-2 3-33 0,2 3-31 0,-2 2-27 0,2 1-26 0,-1 2-24 0,3 0-21 0,-5 5-18 0,4 0-17 0,1 1-16 0,-2 3-12 0,-1 2-10 0,3 4-10 15,-2 2-7-15,-1 0-6 0,1 5-3 0,0 1 0 0,-1 2 1 16,0 3 4-16,3 1 3 0,-1 4 4 0,1 1 2 0,-3 2 2 0,4 1 2 15,-1-1 2-15,-1 5-1 0,2-3 0 0,0 3-4 0,0-2-3 0,0 2-10 16,0 0-12-16,-2-2-11 0,2 1-14 0,-1 1-12 0,-1-3-12 16,1 0-18-16,-1 1-18 0,0-2-23 0,1-1-26 0,-3-2-27 0,0 0-28 15,1-4-34-15,0 0-36 0,0-2-51 0,1-1-59 0,0-2-60 16,1-3-59-16,-2-2-31 0,1-1-16 0</inkml:trace>
  <inkml:trace contextRef="#ctx0" brushRef="#br0" timeOffset="264009.4993">30446 9948 606 0,'3'-14'619'0,"4"2"5"0,-2 0-15 0,4-1-29 0,-1 1-121 16,1 1-171-16,4-1-99 0,1 1-62 0,2 1-34 0,0 1-23 15,3-1-21-15,2 1-24 0,0 2-39 0,5-1-42 0,0 1-53 0,3 0-58 0,-1 1-112 16,2 2-140-16,4-2-90 0,-4 0-64 0,3 0-32 0,0 0-17 16,-1-1-9-16</inkml:trace>
  <inkml:trace contextRef="#ctx0" brushRef="#br0" timeOffset="264543.2348">28035 10539 25 0,'-4'0'626'0,"2"-2"10"0,2 2 12 0,2-1 10 0,0-1 7 0,4-1-123 0,-2 2-188 0,4-1-110 0,4-1-69 0,5 0-37 0,3 0-16 15,4 0-11-15,9 0-3 0,2 0-9 0,8 3-10 0,6 0-18 16,7 0-21-16,6 0-18 0,8 0-20 0,3 2-16 0,9 2-18 16,8 1-17-16,3 0-17 0,7 0-19 0,5 3-16 0,8-1-22 0,1 2-28 15,4-1-27-15,1 1-25 0,2-1-31 0,3 2-31 0,-1-1-55 0,0-2-65 16,1 2-78-16,2-1-81 0,-6-1-41 0,-4 1-21 0,-4-3-6 15</inkml:trace>
  <inkml:trace contextRef="#ctx0" brushRef="#br0" timeOffset="470548.6678">25530 3333 330 0,'0'-7'487'0,"0"2"3"0,0-2-96 0,2 3-147 0,-2 0-78 16,0-2-47-16,1 3-25 0,1-2-14 0,-2 2-5 0,0 0-3 0,2 0-4 15,-2 0-4-15,0 3-5 0,0-3-6 0,1 1-7 0,-1 2-7 16,0 0-11-16,0 0-11 0,0 0-13 0,0 0-10 0,0 0-8 0,2 0-5 15,0 2-2-15,-2 1-1 0,1-1 0 0,2 1 0 0,-2 1 2 16,3 2 1-16,-3 2 4 0,2-1 3 0,1 2 3 0,-3 3 6 0,2-1 6 16,-1 2 6-16,0-1 4 0,-1 3 2 0,3-1 1 0,-3 3-1 0,-1 2 0 15,3-1 0-15,-2 0 0 0,-1 2 0 0,0 0 1 0,0 1 0 16,0 0-2-16,0 2-3 0,-1-1-5 0,-2 1-7 0,3-3-9 0,-1 3-9 16,-1 0-10-16,0-2-11 0,2-1-13 0,-1 0-16 0,1-2-16 15,-2 0-20-15,0-3-21 0,2 2-21 0,0-5-26 0,0 1-28 0,2-1-25 16,0-3-27-16,-1 0-56 0,3-2-71 0,1-2-42 0,0-5-25 0</inkml:trace>
  <inkml:trace contextRef="#ctx0" brushRef="#br0" timeOffset="470881.4625">26003 3314 169 0,'0'-4'480'0,"0"0"-2"0,0 1-79 0,-5 1-115 16,4 1-90-16,-4 1-71 0,0 1-42 0,-1 1-25 0,-4 2-13 0,-1 1-7 15,-2 1-2-15,-2 1-2 0,-1 2 0 0,-3 0 0 0,-3 3 2 0,1 0 1 16,-3 2-1-16,-1-1 0 0,0 2-3 0,-2 1-2 0,5-2-3 16,-3 3-3-16,3-2-5 0,-4-2-4 0,7 3-2 0,-1-3-3 15,-1-1-3-15,5 1-1 0,1-1-2 0,0-2-1 0,3 1 1 0,1-2-2 16,3 0 0-16,-1-1-1 0,0-2 0 0,5 0 1 0,0-1 0 0,1-1 0 16,-2-1 0-16,4 0 3 0,1-1 0 0,0 0 3 0,0 1 1 15,1-1 2-15,4-1 1 0,0 0 2 0,1 2-1 0,3 0 2 0,0-1 0 16,2 1 0-16,4 1-1 0,0-2 1 0,4 3-2 0,-2-2-1 0,4 1-2 15,1 2-3-15,-1 2-4 0,2-1-3 0,1 1-3 0,1 2-2 16,0 0-1-16,-2 2 0 0,2 2 1 0,-2 0-2 0,3 1 1 0,-3 2 1 16,0 0 2-16,-1 1-1 0,1 2 1 0,-3 0-2 0,2 0-6 15,-4 1-12-15,0 2-14 0,1-2-19 0,0-2-27 0,-3 4-29 0,1-2-38 16,1-1-40-16,-1 0-85 0,-3 0-106 0,3-3-65 0,0 3-43 0,-4-5-23 16</inkml:trace>
  <inkml:trace contextRef="#ctx0" brushRef="#br0" timeOffset="472397.5591">25662 4920 329 0,'0'-2'437'0,"0"0"-76"0,0 2-111 0,0 0-69 0,0 0-46 0,0 0-28 15,0 0-20-15,0 0-12 0,0 0-10 0,0 0-9 0,0 0-9 0,0 0-8 16,0 2-8-16,0 0-6 0,1 1-7 0,-1 2-4 0,2-1-3 15,0 2-5-15,0-1-1 0,0 5-2 0,-2-2 2 0,1 5 0 16,-1-1 3-16,0 2 3 0,0 1 3 0,0 1 1 0,0 2 0 0,0-1 0 16,0 4-3-16,-1-2 1 0,1 1-1 0,-2 2-1 0,-2-2 1 15,2 3-2-15,1-1-1 0,-3 0-7 0,3 2-10 0,-2-2-9 16,1 1-11-16,-1-1-11 0,1 1-14 0,1-2-16 0,-3-1-16 0,3-1-18 16,1-2-18-16,-2 2-23 0,2-4-26 0,0-2-29 0,2 0-31 15,-2 0-48-15,1-6-55 0,3 0-38 0</inkml:trace>
  <inkml:trace contextRef="#ctx0" brushRef="#br0" timeOffset="472748.4076">26033 5015 250 0,'1'-8'504'0,"1"1"-21"0,-2 0-36 0,0 2-97 16,-2 1-130-16,2 1-74 0,-1 1-49 0,-4 1-27 0,1 1-16 0,-3 3-11 15,1 0-9-15,-4 1-8 0,-2 3-8 0,-1 1-8 0,-3 1-6 16,2 1-4-16,-7 2-2 0,3 3-2 0,-3-1 1 0,-1 1-1 15,-2 0 2-15,3 2 0 0,-1-1-1 0,2 1-1 0,1 0 1 16,-2-2-2-16,4 0 1 0,-1-2 0 0,4 0 2 0,2-1 1 0,-2-2-1 16,2 0 2-16,4-2 1 0,-1 1 2 0,3-3 3 0,-2-1 1 15,3 2 3-15,2-2 2 0,-1-2 4 0,0 1 2 0,3-3 1 0,1 3 1 16,-2-4 2-16,2 0-1 0,0 0 0 0,2 0 1 0,-1 0 0 16,3 0 1-16,0 0-2 0,-1 0-2 0,3 0-3 0,2 0-2 0,1 0-5 15,0 0-5-15,0 0-3 0,1 0-3 0,4 0-4 0,-5 3-2 16,4-2-2-16,0 2-2 0,-4 0-3 0,4 0 0 0,-2 1-3 15,1 4 0-15,-1-1 0 0,-1 2 1 0,1 1 0 0,-2 0 2 0,1 2 2 16,-1 0 1-16,-1 1 3 0,0 2-3 0,2 0-6 0,-3 2-9 0,2 1-9 16,-5-2-15-16,3 1-14 0,0 3-21 0,0-4-26 0,-1 2-21 15,1 0-21-15,1-2-34 0,-1 0-38 0,0-1-66 0,1-1-83 16,1 0-47-16,2-4-30 0</inkml:trace>
  <inkml:trace contextRef="#ctx0" brushRef="#br0" timeOffset="473064.6138">26424 5071 297 0,'0'-8'572'0,"-4"-1"9"16,4 1 5-16,-1 2-84 0,1 0-132 0,-2 1-101 0,1 2-87 15,1 0-52-15,0 0-34 0,0 1-22 0,0 2-14 0,0 0-20 16,0 0-18-16,0 0-17 0,0 2-14 0,0 1-10 0,0 2-9 0,0 1-6 15,0 1-4-15,-2 3-1 0,0 2-1 0,1 0 3 0,-1 5 1 16,-1 1 6-16,0 3 5 0,-1 2 8 0,0 4 8 0,-4 1 7 16,2 1 4-16,-4 4 5 0,1 0 4 0,-1 3 5 0,1-1 3 0,-4 5 4 15,2-2 1-15,0 3 3 0,-3 0 3 0,1 0 1 0,-1 1 2 16,1 1 0-16,-1 0 2 0,1-2-2 0,2-1-4 0,-1 0-5 0,0-4-7 16,4 1-9-16,-1-3-11 0,1-3-10 0,3-1-13 0,2-1-15 15,-2-5-14-15,1 0-19 0,2-4-20 0,1-1-23 0,1-3-23 0,1-3-25 16,1-3-29-16,2-1-41 0,1-1-50 0,0-4-69 0,1-2-79 15,3-2-46-15,1-5-28 0,1-1-10 0</inkml:trace>
  <inkml:trace contextRef="#ctx0" brushRef="#br0" timeOffset="473347.603">26591 5535 149 0,'5'-14'557'0,"-1"2"4"0,0 2 0 0,-3-3-98 0,4 5-147 0,-2-2-86 16,-2 4-58-16,3-3-36 0,-3 6-26 0,1-2-19 0,-1 1-16 15,3 1-19-15,-3 1-18 0,1 0-15 0,0 2-17 0,1 2-11 16,-2 0-12-16,4 1-7 0,-1 1-6 0,1 1-2 0,-2 3 2 0,2 1 3 16,0 3 2-16,0 2 5 0,1-1 5 0,-1 4 6 0,-2 0 5 15,0 2 3-15,0 1 1 0,1 1 1 0,-4-1 0 0,1 3 0 16,-1-3-2-16,0 2-1 0,0-1-3 0,-1-1-1 0,1-1-2 0,-2-1 2 16,0 0 3-16,1-2 4 0,-1 0 3 0,1-1 5 0,-1-3 5 15,0-1 4-15,2-1 5 0,-1 0 7 0,1-3 6 0,-2-1 5 16,2 1 5-16,0-3 6 0,0 1 4 0,2-2 1 0,-2-3-2 0,1 2 1 15,3 0 0-15,2-2-1 0,0 0-1 0,7 0-5 0,0 0-9 0,5-2-14 16,6 0-21-16,8-3-27 0,4 0-29 0,9-2-42 0,8 2-45 16,10-4-99-16,11-2-126 0,9 0-96 0,10-2-82 0,6-3-45 15,9 1-27-15,4-5-15 0</inkml:trace>
  <inkml:trace contextRef="#ctx0" brushRef="#br0" timeOffset="479065.127">25807 6463 4 0,'2'-2'190'0,"-2"1"-33"0,1-2-22 0,1 2-11 0,-2-1-2 0,1-1-2 15,-1 2 4-15,2-1 0 0,0-1 0 0,-2 3-3 0,0-3-4 16,0 1-4-16,0 0-5 0,0 2-6 0,0-1-6 0,0-1-5 15,0 2-5-15,0 0-2 0,0 0-7 0,0 0-5 0,0 0-4 16,0 0-8-16,0 0-6 0,0 0-6 0,0 0-8 0,0 0-7 0,0 0-8 16,0 0-10-16,0 0-8 0,0 0-9 0,0 0-6 0,0 3-3 15,0-1 1-15,0 0-1 0,0 1 2 0,0 3 2 0,0 0-1 16,0 2 2-16,0 2 2 0,0 1 0 0,0 3 2 0,0 3 6 0,0 1 8 16,0 3 6-16,0 1 5 0,0 4 2 0,0 1 1 0,0 2 1 0,0 4 1 15,0 2 0-15,2 0-1 0,-2 5-5 0,2 0-9 0,-1 2-11 16,1 1-11-16,0 2-21 0,-1 2-25 0,2 1-26 0,1-1-26 15,-1-1-33-15,0 0-33 0,4 0-43 0,-2 0-45 0,0-5-70 0,2 2-80 16,-1-1-45-16,3-3-27 0</inkml:trace>
  <inkml:trace contextRef="#ctx0" brushRef="#br0" timeOffset="479647.2585">25606 7888 10 0,'1'-10'464'0,"-1"2"-50"0,2-1-78 0,0 4-77 0,-2-3-70 0,1 1-38 0,-1 2-20 0,0 2-15 0,0 0-13 0,0 0-7 16,0 0-7-16,0 1-10 0,0 1-11 0,0 1-13 0,0 0-13 0,2 1-9 15,-2 1-4-15,0 2-6 0,1 1-5 0,-1 1-2 0,0 3-3 16,0 1 1-16,0 4 2 0,0 1 2 0,0 1 2 0,0 4 6 0,-1 2 5 16,-1-1 5-16,2 3 4 0,-1 1-1 0,-1 3-2 0,0 0-2 15,-2 1-3-15,3 1-9 0,-1 0-10 0,0 1-13 0,2-1-15 16,-1 2-17-16,1-2-17 0,-2-2-25 0,2 1-28 0,0-3-20 0,2 1-20 16,-2-4-29-16,1 0-34 0,1-4-41 0,0 0-48 0,2-3-59 15,1-3-64-15,-2-3-38 0</inkml:trace>
  <inkml:trace contextRef="#ctx0" brushRef="#br0" timeOffset="479949.3752">25861 8027 477 0,'-4'-12'502'0,"-1"4"2"0,0 0-94 0,-2 0-142 0,1 3-89 16,-1 2-64-16,-1 0-35 0,-2 1-23 0,-3 2-15 0,0 3-7 0,0-1-8 15,-4 4-9-15,3-1-4 0,-2 4-3 0,-1-2-3 0,-1 3-3 0,4 1 1 16,-3 1 0-16,2-2 0 0,1 2 1 0,1 1 0 0,0-1 0 15,3 1-1-15,0 0 1 0,1-3-1 0,3 3 1 0,1-3-1 16,2 1 2-16,-1-1 2 0,3-1 3 0,1 0 0 0,1 0 2 0,3-1 2 16,0-2 2-16,5 2 1 0,1 1 0 0,2-4 2 0,1 2 0 15,4 0 1-15,1-2-2 0,2 0 0 0,3 0-1 0,-1-1-4 16,5 1-1-16,-2 0-3 0,1 0-1 0,1 0-5 0,-4 0-2 0,4 0-2 16,-3 2-2-16,-2 0-1 0,0 3-1 0,0-3-1 0,-3 1 1 15,-1 1 0-15,-3 0 0 0,0 2-2 0,-1-1 0 0,-3 1-6 0,-1 1-8 16,0-2-9-16,-2 2-11 0,0 0-12 0,-3-2-14 0,3 2-20 15,-3-2-21-15,-2-1-22 0,0 1-23 0,0-1-30 0,0-1-35 16,1-1-35-16,-1-2-33 0,0 0-58 0,1 0-69 0,1-2-36 0</inkml:trace>
  <inkml:trace contextRef="#ctx0" brushRef="#br0" timeOffset="480214.5953">26360 7815 493 0,'0'-8'538'0,"-1"1"4"16,1 2-98-16,-2 0-153 0,0 0-90 0,2 2-58 0,0-1-36 15,0 4-27-15,0 0-18 0,0 0-16 0,0 0-13 0,0 0-13 0,0 3-10 16,0-1-7-16,0 3-6 0,0 2-5 0,0 2-2 0,0 2 0 0,0 1 2 16,-1 2 4-16,-1 2 6 0,2 3 7 0,-1 4 8 0,-3-1 7 15,3 4 8-15,-2-1 5 0,-1 2 2 0,-2 3 2 0,2-1 1 16,0 3-2-16,0 2-2 0,-1-1-1 0,-2 3-8 0,2-1-13 15,-2 0-12-15,1 1-19 0,-1-2-17 0,1 1-20 0,-2-1-27 0,3-3-28 16,-1 1-24-16,-1-1-24 0,3-3-28 0,-2 0-32 0,3-4-49 16,-1-1-59-16,3-2-63 0,-1-3-66 0,2-3-34 0</inkml:trace>
  <inkml:trace contextRef="#ctx0" brushRef="#br0" timeOffset="480565.8084">26876 7954 424 0,'1'-9'567'0,"3"-4"2"15,-4 4 2-15,0 1-104 0,0 1-158 0,0 2-107 0,0 1-79 16,0-1-47-16,0 2-32 0,-2 3-16 0,0 0-9 0,1 0-7 0,-3 2-7 16,1 2-6-16,-3 1-3 0,-1 1-4 0,0 2-1 0,-3 4 0 15,0 0 0-15,-3 1 3 0,0 2 5 0,-3 0 3 0,2 2 3 0,-4 3-1 16,4-5 2-16,-3 3-2 0,2-2 1 0,0 1-2 0,0 0-2 15,1-2 0-15,3 0-2 0,-2-2-1 0,3-2 1 0,1 2-1 16,1-5 1-16,-1 1-1 0,4-2 4 0,-1 0-1 0,1-2 2 0,4 0 2 16,-3-1 1-16,3 0 2 0,-1-2 1 0,1 1 0 0,1 1 0 15,0-4 0-15,1 3 0 0,1-2 1 0,1-1 3 0,0 1 0 0,4 1 2 16,1 1-1-16,1-1 1 0,0-2 1 0,3 5 0 0,2-3-1 16,2-1 2-16,-1 3 1 0,6-2 0 0,-2 2-5 0,3 1-8 15,0-2-15-15,0 2-16 0,0 0-22 0,4 0-24 0,-3 0-32 0,2 3-34 16,-2-1-42-16,2-1-46 0,-1 2-58 0,-1 0-63 0,3 0-65 15,-6-1-62-15,1-1-34 0,1 0-23 0</inkml:trace>
  <inkml:trace contextRef="#ctx0" brushRef="#br0" timeOffset="480813.9926">27068 7935 299 0,'-5'-11'539'0,"-1"2"5"15,1 0 2-15,2 2-101 0,-2 1-152 0,2 0-87 0,2 1-52 0,-3 1-34 16,4-1-23-16,-1 4-18 0,1-1-16 0,0 2-15 0,0 0-13 16,0 2-9-16,0 2-9 0,0 2-8 0,0 2-7 0,0 2-3 15,0 4-3-15,0 0 2 0,0 5 3 0,0 2 6 0,-2 2 9 0,0 6 6 16,2 0 10-16,-4 3 4 0,3 3 2 0,-3 2-1 0,1 1-2 16,2 2-2-16,-4 0-3 0,2 0-5 0,-2 2-7 0,2 2-14 0,-3-2-15 15,-1 0-19-15,2 0-21 0,2 1-23 0,-2-3-24 0,2 3-24 16,-3-2-23-16,3 0-22 0,0-2-23 0,1 0-31 0,1-1-32 0,1-4-54 15,0 0-62-15,0 1-53 0,0-4-47 0,1 0-23 0</inkml:trace>
  <inkml:trace contextRef="#ctx0" brushRef="#br0" timeOffset="482614.2037">26088 9276 176 0,'0'-7'437'0,"0"3"-74"0,-1 0-111 0,1-1-64 0,-2 2-41 0,2 1-22 0,0 0-13 0,0 0-10 0,0 1-4 0,0 1-8 15,0 0-9-15,0 0-9 0,0 0-10 0,0 0-12 0,0 0-13 0,0 0-11 16,0 0-8-16,0 1-3 0,0 2-3 0,0 2 3 0,-1 1 2 16,1 2 3-16,-2 4 4 0,0 0 3 0,1 7 3 0,-2 2 4 0,-1 2 2 15,-1 8 3-15,1 1 3 0,-4 5-1 0,2 1 1 0,-1 6-5 16,-1 1-6-16,-1 3-9 0,-1 3-8 0,2 2-3 0,-1 2 2 15,1 2 1-15,0 2-1 0,0 0 1 0,-1 2 0 0,3 2 1 0,-2-1 0 16,3 3-4-16,-3 0-8 0,5-3-6 0,-2 5-8 0,4-3-11 16,-3 1-10-16,4 1-25 0,0-3-27 0,0-1-26 0,0-2-25 0,2 1-26 15,0 0-26-15,-1-4-38 0,1 1-44 0,1-4-63 0,-1 1-73 16,-1-3-40-16,2-2-28 0</inkml:trace>
  <inkml:trace contextRef="#ctx0" brushRef="#br0" timeOffset="483047.4985">25692 11758 285 0,'1'-12'505'0,"-1"2"8"0,2 1-69 0,-2 1-109 0,0 1-74 0,2 0-55 15,-2 2-36-15,0 1-25 0,0 1-16 0,0-1-12 0,0 1-13 16,0 1-14-16,2 1-16 0,-2 1-17 0,0 0-14 0,2 1-14 0,-2 1-11 16,1 1-9-16,1 1-8 0,0 1-6 0,-1 2-3 0,2 1-1 0,1 1 0 15,-3 3 0-15,1 2 3 0,-1 1 5 0,-1 2 7 16,2 1 5-16,-2 0 3 0,0 4-1 0,-2 0-4 0,2-1-7 0,-3-1-11 16,2 5-10-16,-3-3-13 0,1 1-17 0,-2-1-16 0,2 2-17 0,-3-4-22 15,3-1-21-15,0 0-25 0,0-1-28 0,1-3-34 0,0-2-34 16,1-1-32-16,1-2-31 0,1-5-49 0,3 0-59 0,-1-5-24 15,3-2-6-15</inkml:trace>
  <inkml:trace contextRef="#ctx0" brushRef="#br0" timeOffset="483331.0369">25981 11715 427 0,'3'-17'530'0,"0"2"8"0,-1 2-61 0,-2 1-97 0,0 1-85 16,-2 2-80-16,0 1-52 0,-1 3-37 0,-2-2-27 0,1 4-23 15,-4 1-14-15,2 0-12 0,-2 0-12 0,0 4-9 0,-3 0-10 0,0 3-10 16,-2-1-5-16,2 2-4 0,-4 3-2 0,2 0 1 0,0 1-1 15,-4 1 1-15,4 2 0 0,-1 3 0 0,1-2 0 0,2 1 2 16,0 0-2-16,1 0-1 0,2 1 1 0,1-2 0 0,0-1 1 0,4 1 1 16,1-3 0-16,1 4-1 0,2-3 2 0,1 0 0 0,1-3 1 15,4 1 2-15,3 0 0 0,0-3 2 0,1 3 1 0,6 0 1 0,2-3 1 16,-1 1 0-16,4-3-1 0,1 3-1 0,2-2-1 0,-2 1-2 16,2-1 0-16,2 0-2 0,-2-1-2 0,1 3-1 0,-5 1-2 0,2-4-2 15,-2 2-3-15,-1 1-3 0,-1 0-7 0,-2-1-7 0,-1 1-9 16,-2 1-10-16,-2-3-10 0,-1 6-11 0,0-3-13 0,-3 2-13 15,-3-2-17-15,-1 1-17 0,1 0-20 0,-1 1-21 0,0-3-28 0,-3 4-33 16,2-4-44-16,-3 1-52 0,2-1-49 0,0-3-50 0,-2 2-30 16</inkml:trace>
  <inkml:trace contextRef="#ctx0" brushRef="#br0" timeOffset="483580.8075">26489 11548 533 0,'2'-8'559'0,"0"1"2"16,-1 0 1-16,-1 4-112 0,2 0-169 0,0 0-97 0,-2 1-59 0,1 1-36 15,-1 1-25-15,0 0-10 0,0 1-2 0,0 2-1 0,0 2-1 16,0-2 1-16,0 6-3 0,0-1 0 0,-1 4-5 0,1 2 0 16,-4 3 0-16,3 1 1 0,-3 3 1 0,1 2 2 0,-3 2 3 0,2 2-3 15,-1 3-4-15,-2-2-5 0,1 4-4 0,-2-1-7 0,0 3-9 16,0-2-11-16,0 3-11 0,-2-1-17 0,1 1-19 0,0-1-24 15,-2 2-26-15,0-1-34 0,1 0-35 0,-1 1-45 0,3-2-49 0,0 0-95 16,-1-3-116-16,4 3-71 0,1-4-46 0,-1-4-20 0,3 3-7 0</inkml:trace>
  <inkml:trace contextRef="#ctx0" brushRef="#br0" timeOffset="484081.4902">26844 11937 210 0,'-10'1'447'0,"2"1"-11"0,-2 1-80 15,1 0-120-15,1 1-74 0,0 1-52 0,-1 1-32 0,1-1-23 16,0 2-11-16,2 3-5 0,-3 0-3 0,2 2-3 0,1-2-3 15,-1 2-4-15,1-2-4 0,2 1-4 0,-1 4-3 0,2-3-3 0,-1 1-1 16,3 1-2-16,1-1-2 0,0-2 1 0,0 4-1 0,1-3 0 16,3 2-2-16,0-4-1 0,1 2-4 0,3-3-4 0,0 1 0 15,0 0-4-15,0-2-1 0,3 1-2 0,-2-2 0 0,4-3-2 0,-1-2 0 16,0 3-3-16,2-3 1 0,-3-1 2 0,0-1 5 0,1-1 5 16,0-1 8-16,-2-1 10 0,-2-1 7 0,1 0 8 0,-1-1 6 0,-3-2 9 15,0-1 9-15,-2-1 9 0,-1-3 7 0,-2 1 10 0,-2-1 6 16,1-1 5-16,-2-2 3 0,-5-1 2 0,2-2 0 0,-2 0-4 0,-2 0-2 15,-1-3-1-15,-2 1-4 0,1-2-4 0,-1-2-5 0,-1 1-7 16,0-1-7-16,1 0-7 0,-1-2-5 0,0 1-7 0,1 1-6 16,2 0-6-16,0-1-3 0,2 2-4 0,1-1-6 0,1 3-6 0,2 1-6 15,-1-2-8-15,5 2-8 0,1 2-8 0,1 3-6 0,1-2-5 16,2 0-6-16,3 3-4 0,-2 2-6 0,3 2-4 0,2 0-3 16,0 2 1-16,0 4-2 0,2-1 0 0,-1 3 1 0,5 2 4 0,-5 3 3 15,0 1 5-15,2 4 7 0,-4 3 3 0,-1 2 7 0,1 4 6 16,-4 2 3-16,-2 5 4 0,-3 2 0 0,-1 3-2 0,-4 4-10 0,-4 2-14 15,-2 4-21-15,-6 2-25 0,-1 2-32 0,-6 1-35 0,1 2-66 16,-6 2-80-16,-1-1-77 0,0-1-77 0,-1 2-47 0,-3-2-33 0</inkml:trace>
  <inkml:trace contextRef="#ctx0" brushRef="#br0" timeOffset="491381.5522">24890 15223 483 0,'-3'-2'519'0,"0"1"3"0,-1 0 2 0,3-2-102 0,-3 3-155 0,0-3-85 0,-1 3-50 0,4 0-29 0,-1-2-15 16,1 0-7-16,-1 2-1 0,0-1-3 0,2 1-4 0,0 0-5 0,0 0-5 15,0 0-10-15,2-1-12 0,0 1-9 0,-2-2-10 0,1 2-8 16,2 0-7-16,1-1-5 0,-3 1-4 0,1 0-4 0,1 0-2 15,1-2-1-15,1 1-1 0,2 1-1 0,1-2-2 0,-2 2-1 0,6 0-2 16,-4 0-1-16,2 0-1 0,2 0 0 0,1 0-1 0,1 2 0 0,-2-2 0 16,1 3-1-16,-1-2-1 0,-1 2 0 0,0 2-2 0,-2-2 1 15,-1 4-1-15,2-1 1 0,-2 2 1 0,-4 0-1 0,1 2 3 0,0 0 2 16,-2 1 1-16,-1 1 3 0,-2 3 2 0,-2-2 2 0,1 2 2 16,-3 2 1-16,0 1 2 0,-3-1 2 0,1 2 0 0,-3-1 4 15,-3 0 0-15,3 2 1 0,-2-3 2 0,1 0-1 0,1-1 1 0,-2-1-2 0,3-1-2 16,0-1 0-16,1-2-2 0,0-1-1 0,2 1 1 0,0-2 2 15,2-2 2-15,1-1 4 0,2 1 1 0,0-2 3 0,4 2 3 0,-1-3 1 16,3 1 3-16,3-1 4 0,3 0 0 0,2 1 0 0,5-2-3 16,3 0-8-16,5 0-8 0,3-3-14 0,1 0-17 0,7 0-23 0,2-3-25 15,2 0-34-15,5-2-40 0,-2-1-58 0,5 1-71 0,-2-2-82 16,0-2-88-16,1 1-48 0,0 1-29 0,-5 0-9 0</inkml:trace>
  <inkml:trace contextRef="#ctx0" brushRef="#br0" timeOffset="491930.0885">25067 17425 429 0,'2'-2'585'0,"-2"2"0"0,1-3 4 0,-1 3 4 0,0 0-97 0,0 0-146 0,0 0-104 16,0 0-81-16,0 0-52 0,0 0-38 0,0 0-21 0,0 0-13 16,0 0-9-16,0 0-6 0,0 0-2 0,0 0-2 0,2 3-3 0,-1-1-6 15,-1 3-6-15,2 2-6 0,0 1-4 0,-2 2 0 0,0 4 0 16,0 0 3-16,0 3 3 0,0 3 5 0,-2 2 4 0,0 2 6 0,-1 2-2 16,2 2-5-16,-3 0-11 0,0 5-12 0,-1 1-20 0,0-1-22 0,1 0-27 15,-3 4-29-15,2-1-32 0,0 2-31 0,0-1-48 0,0 1-57 16,2-1-88-16,-1-1-102 0,3 2-65 0,-2-4-44 0,3 2-16 0,0-1-1 15</inkml:trace>
  <inkml:trace contextRef="#ctx0" brushRef="#br0" timeOffset="494198.1905">24108 8374 319 0,'-2'-1'495'0,"1"-1"1"0,-3 2-89 0,3 0-133 0,-1 0-87 0,0 0-64 0,-1 0-36 0,2 0-25 0,-1 2-10 16,0-1-4-16,-2 3-3 0,-1-1-1 0,2 1-4 0,-2 1-3 15,-3 0-5-15,1 2-5 0,-1 1-3 0,0 1-3 0,0 0-2 16,-5 2 0-16,5-1-1 0,-1 4-1 0,-2 0-2 0,1 0-2 0,1 0 0 16,-1 0-2-16,2 2-2 0,0 1-2 0,0 0-2 0,1 0-1 0,0 0-2 15,3 2-3-15,0-1 0 0,1 0-1 0,1 0 1 0,1 1 1 16,1-1-1-16,1 0 0 0,1 0-1 0,1 1 0 0,1-2-2 0,0-1 0 15,4 2-1-15,1-2 0 0,1 1-2 0,-2-3-1 0,5 1-2 0,-1-2-1 16,1-1-2-16,0 1-1 0,-1-4-3 0,6 0-4 0,-4-2-2 16,3-1-4-16,0-3-2 0,0 0-3 0,0-1 1 0,-1-2-1 15,1-2 3-15,1-1 5 0,-3-1 6 0,1-2 6 0,-2-2 5 16,1 1 6-16,-3-2 8 0,-1-4 6 0,-3 3 7 0,1-2 6 0,-2-1 6 16,-2-2 4-16,-4-1 7 0,-1 0 5 0,-1 0 1 0,-4-2 0 15,-2 0-3-15,-2-1-2 0,-2-3-1 0,-4 1-4 0,0 1-2 0,-4-4-2 16,2 2 1-16,-5 0 2 0,0-2 4 0,1 0 4 0,-5 0 1 15,4 0-1-15,-1-1 0 0,2 2 1 0,-1-2 0 0,2 2-1 16,0-1 0-16,3 0 0 0,0 0-4 0,4-1-6 0,0 2-8 0,3-1-10 16,1 0-11-16,3 0-15 0,1 0-11 0,4 1-11 0,-2 2-7 15,6-1-9-15,-2 0-10 0,6 3-10 0,-3 0-8 0,6 2-4 0,-1 2-2 16,3 2 2-16,0-1 3 0,2 5 1 0,-1 0 5 0,1 4 6 16,1-1 4-16,0 5 7 0,0 1 3 0,0 4 6 0,-2 1 9 0,-1 5 7 15,1 1 5-15,-1 4 5 0,-2 5 3 0,-3 2 2 0,-2 5 3 16,-2 3 4-16,-2 4 0 0,-2 3 2 0,-6 5-8 0,-1 1-12 0,-2 5-24 15,-7 3-30-15,0 2-46 0,-2 2-57 0,-5 2-87 0,-1 2-101 0,-2 0-60 16,-3 1-43-16,2 2-19 0</inkml:trace>
  <inkml:trace contextRef="#ctx0" brushRef="#br0" timeOffset="494882.5013">24199 11110 49 0,'5'-5'194'0,"1"0"-28"0,-3 1-16 0,2-2-11 0,-2 4-4 0,2-3-1 0,-2 2 1 0,1-1 3 16,-1 4-1-16,-1-2-7 0,2 1-7 0,-4 1-9 0,0 0-9 0,0 0-10 15,0 0-12-15,0 0-11 0,0 0-10 0,0 0-12 0,0 1-6 16,0 1-4-16,-2 0-4 0,0 3-3 0,0 0 0 0,0 0-2 16,-1 4 0-16,-2-1-2 0,0 3-1 0,-1 1 0 0,-3 3 3 0,-2 1 1 15,-1 2 3-15,-2 2 2 0,-2 1 0 0,-2 2 2 0,-1 0-2 0,-1 2-1 16,-2-1-2-16,1 4-4 0,0-3-2 0,-3 1-2 0,4-1-2 16,-1-1-3-16,2-2-2 0,0 1-3 0,5-3-3 0,0-2-1 0,1-1-3 15,3-3-3-15,0-2-1 0,3 0-4 0,1-3-2 0,1-1 0 16,-1-1 1-16,4-1 1 0,1-2 4 0,1 0 4 0,1 0 3 15,5 0 0-15,-1-4-1 0,1 5-2 0,4-5-8 0,2 0-10 0,3 0-5 16,2 0-5-16,1 0-6 0,2 0-5 0,4-5-10 0,-1 5-9 0,1-2-14 16,3-1-16-16,0 1-16 0,-2 1-14 0,4-3-14 0,-2 4-15 15,1 0-8-15,0 0-7 0,-3 0-12 0,1 0-16 0,1 0-21 16,-3 0-22-16,-1 0-48 0,-2 3-60 0,1-2-33 0</inkml:trace>
  <inkml:trace contextRef="#ctx0" brushRef="#br0" timeOffset="495164.2889">24206 11206 387 0,'-3'-9'428'0,"-2"2"-78"0,3-1-111 0,1 1-65 0,-1 3-41 0,0-2-28 15,2 2-19-15,-1 1-14 0,-1 1-9 0,2 1-11 0,0 1-13 16,0 0-7-16,0 0-7 0,0 1-2 0,0 3-6 0,2 0-3 15,-1 0-1-15,-1 4 1 0,2 1 3 0,0 2 6 0,-2 2 4 0,1 1 5 16,-1 6 9-16,0-1 6 0,0 2 6 0,0 2 1 0,0 3-1 16,0 1-2-16,-1 2-3 0,-1 1-2 0,0 0-2 0,-1 5-4 15,2-1-1-15,-1 2-4 0,-1-2-4 0,-2 4-2 0,4-2-1 0,-1 0-2 16,1 1-1-16,-3 0-2 0,4-2-2 0,-1-1-3 0,1-1-3 16,0 0-11-16,1-1-13 0,-1-4-20 0,4 2-24 0,-3-4-31 0,2 0-37 15,3-3-57-15,-1-2-68 0,2-1-88 0,-3-3-97 0,4 0-55 16,2-3-35-16,-2-4-17 0</inkml:trace>
  <inkml:trace contextRef="#ctx0" brushRef="#br0" timeOffset="503646.2881">27426 13555 349 0,'0'-4'477'0,"0"1"-61"0,0-2-97 0,0 2-73 0,0 0-61 0,0 0-34 0,0 0-20 16,0 2-8-16,0-2-6 0,0 1-5 0,0 0-1 0,0 2-8 0,0-1-7 15,0 0-7-15,0 0-5 0,0 1-6 0,0-2-7 0,0 1-5 16,2 1-4-16,-2 0-3 0,0 0 0 0,0-2-2 0,0 2 1 0,0 0-1 16,0 0 2-16,0 0-1 0,0 0-2 0,0 0-3 0,0 0-3 15,0 0-4-15,0 0-3 0,0 0-4 0,0 0-3 0,0 0-2 16,0 0-2-16,0 0-2 0,0 0-5 0,0 0-2 0,0 0-4 0,0 0-3 16,0 0-3-16,0 0-3 0,0 0-3 0,0 0-3 0,0 0-3 15,0 0-5-15,0 0-2 0,-2 2-5 0,2-2-2 0,0 0-4 16,0 1-4-16,0 1-4 0,0-2-3 0,0 2-3 0,0-1 1 0,0 1-1 15,0 1 1-15,0 0 1 0,0 0 1 0,0 2 1 0,0-1 3 16,0 2 4-16,0 0 3 0,0 0 5 0,0 4 4 0,0-3 3 0,0 0 5 16,0 1 3-16,0-1 1 0,-2 1 2 0,2-1-1 0,-2 1 2 15,2-1 0-15,0 1 0 0,0 0-2 0,0-3 0 0,0-1-2 0,0 1 1 16,0-2-1-16,0 1 1 0,0-1 2 0,-1-1 1 0,1-1 0 0,0 3 2 16,0-4 1-16,0 0 2 0,0 0 3 0,0 0 2 0,0 0 3 15,0 0 3-15,0 0 3 0,0 0 2 0,0 0 3 0,0 0 1 16,0 0 3-16,0 0 1 0,0 0 3 0,0 0 0 0,0 0 1 0,0 0 3 15,0 0 1-15,0-2 0 0,1 0 0 0,-1 1 1 0,2-1-1 16,0 0-4-16,-2 1-4 0,2-3-5 0,0 1-6 0,0-2-3 16,1 1-6-16,0-1-5 0,0 0-3 0,4-3-5 0,-2 1-2 0,0-1-4 15,0 1-3-15,0-2-2 0,0 2-2 0,0-1 0 0,0-1 1 16,2 2 1-16,-2-1 1 0,0 0 3 0,-1 2 2 0,0-2-2 0,1 4 1 16,-2-2-3-16,3 2 1 0,-3-1-3 0,2 1-3 0,0-1-3 15,-2 4-2-15,0-3-2 0,0 1-2 0,0 3-2 0,2-2-3 16,-4 2-3-16,2 0-5 0,2 0-1 0,-1 2 1 0,0-2-3 0,1 3-2 15,3 2 0-15,-3 0 1 0,1 0 2 0,0 3 3 0,1 1 2 16,0 0 3-16,1 3 5 0,0 0 2 0,-1 2 4 0,0 1 6 16,0-1 3-16,-2 3 4 0,1 3 4 0,1-1 3 0,-2-1 4 15,-1 3 2-15,0 1 0 0,0-2 2 0,-3 1-1 0,2 1 1 0,-3-1 1 16,2-1-1-16,0 1-1 0,-2-1-2 0,0-2-1 0,0-2 0 0,0 1-1 16,-2 0-2-16,0-5 2 0,2 1 0 0,-1-3 1 0,-1-1 2 15,2-1 2-15,0-1 4 0,-1-1 5 0,1-3 5 0,0 1 6 0,0-1 7 16,0-1 5-16,0-2 2 0,0 0 0 0,0-2 0 0,0-3-2 15,0 0-2-15,0-1-3 0,1-3-3 0,-1-1-5 0,2-1-8 16,-1-6-8-16,3 0-11 0,1-1-13 0,0-2-15 0,0-3-10 16,3 1-7-16,0-3-4 0,1 0-4 0,-1-2-1 0,4 2 3 0,-2-1 2 15,2 1 0-15,-1 0 3 0,1 0 4 0,0 3 3 0,-3 3 5 0,4 0 6 16,-4 2 7-16,2 0 4 0,-1 4 1 0,-2-1 1 0,0 3 4 16,-1 5-5-16,1-3-3 0,-1 4-5 0,1 0-1 0,-1 3-4 0,0-3-2 15,1 5-2-15,0 5 0 0,1-3-2 0,-1 3 0 0,0 0 1 16,3 5 3-16,-3-1 4 0,0 3 4 0,0 1 3 0,1 1 5 0,-1 3 3 15,0 2 6-15,-2 0 3 0,2 1 3 0,-2 2 3 0,1-1 3 16,-2 3 4-16,-1 1 2 0,0-2 2 0,2 2 0 0,-2-1 1 0,0 2 1 16,0-1 0-16,0-1 0 0,1 1-4 0,-2-3-6 0,3 2-9 15,-3-3-11-15,2-2-16 0,-1 3-16 0,1-5-22 0,0 3-24 16,1-5-30-16,0-1-34 0,-1-2-43 0,3 2-46 0,0-6-81 0,3 1-100 16,-1-1-64-16,-1-4-46 0,4-1-22 0,0-3-7 0</inkml:trace>
  <inkml:trace contextRef="#ctx0" brushRef="#br0" timeOffset="504648.5795">28674 13051 115 0,'0'-8'528'0,"0"-1"4"0,0 1-1 0,0 5-91 0,0-4-136 0,0 3-86 0,0 1-59 0,0 0-37 0,0 2-23 16,0-1-18-16,0 2-17 0,0 0-16 0,0 0-17 0,0 3-13 0,0 0-12 16,-2 3-7-16,2 2-5 0,-2 2 3 0,0 3 4 0,0 1 6 15,-1 3 6-15,0 4 8 0,0 2 9 0,-2 1 8 0,2 2 7 16,-4 4 2-16,1 2-1 0,0 3-1 0,0-1-2 0,1 3-2 0,-2 4-2 15,0 0-4-15,-1-1-4 0,1 2-4 0,2-2-2 0,1 2-4 16,-2-1-1-16,1-2-2 0,2 0-2 0,1-3 2 0,0-2 3 16,2 0-2-16,0-5-2 0,2 0-4 0,0 0-3 0,1-6-1 0,2 0-2 15,1-2-1-15,-2-3-2 0,1-3-6 0,3-2-7 0,0-3-7 16,5-2-7-16,-4-1-9 0,7-5-8 0,-2-2-9 0,4-2-6 0,-1-5-7 16,4-3-5-16,1 0-4 0,-1-5-3 0,2-1-3 0,1-4-1 15,-1-2 4-15,-2 0 7 0,1-2 7 0,-1-2 9 0,-4 2 17 0,2-1 17 16,-4 1 19-16,0 0 18 0,-4 2 17 0,2 1 17 0,-5-1 15 15,-2 3 13-15,1 2 9 0,-3 2 7 0,-3 0 2 0,-1 2 0 16,0 1-1-16,0 1-3 0,-1 2-9 0,-3 1-14 0,0 1-13 0,0 0-12 16,-1 5-15-16,0-1-15 0,0 1-11 0,-2 4-10 0,2 1-6 15,-3 1-2-15,0 4-1 0,-1-1 2 0,0 5 2 0,1-1 2 0,0 3 1 16,-1 2 3-16,1 1 3 0,0 0 1 0,2 0 0 0,-2 1 0 16,3 0-5-16,1 1-5 0,0-2-6 0,3 1-9 0,-1 1-8 0,2-3-11 15,2-1-10-15,-1-2-7 0,3 1-9 0,-1-2-6 0,0 0-6 16,0-2-4-16,5-1-5 0,-3-3-4 0,-1-1-1 0,4-1 1 15,0-2 4-15,2-2 7 0,-1-2 5 0,1-2 9 0,2-2 8 0,-1-1 9 16,2-3 11-16,0-2 10 0,0 0 9 0,-3-3 10 0,2 0 12 0,0 1 12 16,-3-3 16-16,1 0 17 0,-2 0 14 0,0 1 10 0,-2 1 10 15,1 1 8-15,-3-1 5 0,0 4 4 0,-1-1 2 0,-1 1 0 16,2 2-1-16,-4 1-2 0,1 1-5 0,-1 0-7 0,0 2-13 0,0 0-15 16,0 3-15-16,0-1-14 0,0 0-11 0,2 1-11 0,0 1-10 0,-2 1-12 15,0 0-8-15,0 0-5 0,1 1-6 0,1 1-5 0,-1 1-4 16,3 0-7-16,-3-1-4 0,1 3-5 0,1 0-3 0,0 0-3 0,3 0-4 15,1 2-3-15,-3-2-2 0,4 2 0 0,2-4-6 0,-1 2-6 16,2-2-3-16,3 2-4 0,-1-2 0 0,3-2 0 0,-2 0 4 0,3-1 3 16,3-1 7-16,0 0 7 0,2-4 8 0,-3 1 9 0,5-3 12 15,-2 2 13-15,2-3 14 0,-2-1 18 0,2-1 15 0,-1-1 16 0,1 1 16 16,-2-2 18-16,0 0 16 0,0-1 16 0,0 1 12 0,-2-4 12 0,0 2 6 16,-4 0 7-16,0 0 4 0,0-1 1 0,-4 1 2 0,-1 1 0 15,-2 0-3-15,1 0-3 0,-3 1-7 0,-3 0-8 0,0-3-11 0,-3 4-13 16,-1 0-10-16,0 0-11 0,-1 1-8 0,-3 2-12 0,0-1-9 0,-1 1-11 15,-2 0-10-15,0 2-12 0,-1 0-10 0,-4 3-8 0,2 0-6 16,-5 0-6-16,4 3-2 0,-3 3-2 0,-2 0-1 0,0 3-3 0,0 2-2 16,-2 2 0-16,-3 4-1 0,4 4 0 0,-2 1 2 0,-2 5 6 15,4 2 4-15,-2 4 5 0,3 3 3 0,-1 1 2 0,4 7 3 0,-3 1 1 16,5 3 0-16,0 3 4 0,5 3 0 0,1 3 2 0,2 1 4 0,1 3 2 16,4 2-1-16,1 4-3 0,2-1-4 0,1 2-5 0,3 2 2 0,3-1 4 15,0 2 3-15,1 2 0 0,1 0 2 0,4 1 0 0,-1 1 0 16,-1-2 1-16,1 2 0 0,-1-1 0 0,1-1 2 0,-1-4 2 0,0 1 1 15,-3 0 3-15,1-4-2 0,-5-3-4 0,-1-3-3 0,0-1-2 16,-5-4-2-16,-1-6 1 0,-2 0 0 0,-4-5 1 0,-1-4 1 0,-2-2 2 16,-3-4 4-16,1-5 3 0,-5-3 4 0,-1-5 4 0,-2-3 2 0,-2-5 1 15,0-1 1-15,-3-7 2 0,0-4-4 0,0-3-8 0,0-3-11 0,-4-5-15 16,4-1-17-16,-3-6-20 0,4-4-28 0,-1-1-33 0,4-4-39 16,-2-3-42-16,5-3-70 0,3-2-84 0,1-4-95 0,4-3-99 0,4-2-55 15,3-2-31-15,3-5-11 0,7 0 0 0</inkml:trace>
  <inkml:trace contextRef="#ctx0" brushRef="#br0" timeOffset="505096.0617">30443 13373 352 0,'6'-11'579'0,"-1"0"11"0,-2-1 1 0,3 2-2 0,-1-1-117 0,-2 2-171 16,0 2-92-16,1 1-49 0,-3-2-28 0,1 3-12 0,0 0-10 0,1 2-6 16,-2-1-7-16,1 1-10 0,0 1-16 0,-2 0-17 0,2 1-21 0,0-1-20 15,-2 2-18-15,0 2-14 0,1-1-8 0,1 1-7 0,0 3-4 16,-1-1-2-16,2 1 0 0,1 2 2 0,-1 2 2 0,0 1 2 0,0 2 3 16,1 3 4-16,0 0 3 0,-1 4 5 0,0-2 6 0,-1 4 2 15,0 2 4-15,-1 1 1 0,-1 0 3 0,0 1 1 0,-1 1 4 0,1-1 0 16,-4 1 0-16,3-2 0 0,-1-2 1 0,0 0 0 0,-2-1 3 15,3-2 3-15,-3-1 1 0,3-4 2 0,-1 1 4 0,1-3 5 0,-3-4 12 16,4 0 16-16,-1-3 18 0,-1 0 19 0,2-2 11 0,0-1 9 0,0-2 2 16,0-2 1-16,2-2-1 0,-1-2-1 0,1-3-4 0,1-1-3 0,0-5-5 15,5 1-8-15,-3-4-14 0,3 0-19 0,0-4-21 0,2 2-20 16,2-3-14-16,1 3-6 0,1-4-3 0,2 4-3 0,-1-1 0 0,1 1-1 16,1 1 0-16,1 2-3 0,-1 2-2 0,0 1-3 0,0 2-1 15,0 0-3-15,-1 4-2 0,1 0-1 0,-3 4-3 0,4 1-2 0,-1 3-2 16,-3 0-1-16,1 3-3 0,2 1-5 0,-2 4-8 0,-2 0-10 15,2 4-13-15,-1 1-15 0,-1 3-13 0,-1 2-16 0,-2 3-21 0,-2 1-28 16,-4 4-35-16,2 1-40 0,-2 2-98 0,-3-1-130 0,-2 4-76 0,-4-2-48 16,-3 3-20-16,-1-3-4 0,-4 1 7 0</inkml:trace>
  <inkml:trace contextRef="#ctx0" brushRef="#br0" timeOffset="505665.2627">27892 12845 231 0,'-5'2'501'0,"-3"3"-50"0,0 2-80 0,2 0-60 0,-4 3-55 0,-1 7-27 0,-1-2-18 0,-2 2-7 0,-2 4-6 0,-2 4-7 0,1 0-8 0,-5 5-10 15,0 2-15-15,-3 1-15 0,0 6-17 0,-1 1-11 0,-4 3-11 16,1 5-8-16,-3 3-8 0,2 4-8 0,0 1-9 0,-1 2-8 16,1 6-8-16,3 0-8 0,2 4-7 0,3 2-4 0,4 0-3 15,4 0-4-15,6 1-2 0,5-1-5 0,5-2-7 0,6 2-3 0,5-2-8 16,8-1-5-16,5-2-6 0,7 2-10 0,6-3-12 0,5 0-9 0,5-5-8 16,5-2-14-16,7-3-13 0,3-2-20 0,2-2-21 0,6-3-28 15,3-6-31-15,1-3-52 0,5-2-65 0,0-6-95 0,-1-3-110 0,1-4-57 16,-2-3-33-16,0-6-14 0,0-3-3 0</inkml:trace>
  <inkml:trace contextRef="#ctx0" brushRef="#br0" timeOffset="506213.0997">31470 12617 178 0,'-1'-4'527'0,"1"1"8"0,-2 1-19 0,2-1-35 0,0 1-108 16,0 2-146-16,0 0-82 0,0 0-47 0,0 0-26 0,0 0-15 0,2 2 1 16,1-2 5-16,2 4 5 0,-1 0 5 0,3 1-1 0,2 0-4 15,1 5-4-15,3 0-3 0,2 2-2 0,0 4 0 0,3 0-1 0,3 2 1 16,0 3-1-16,1 3 1 0,1 1-5 0,2 1-8 0,-2 7-8 0,2-1-7 16,0 7-8-16,-1-1-5 0,-2 4-5 0,-1 2-6 0,-2 4-4 0,1 3-7 15,-6 1 3-15,-1 5 5 0,-2 3 1 0,-5 3 3 0,-2 3 1 0,-4 1 1 16,-5 6-3-16,-3 4-7 0,-6 1-11 0,-4 2-13 0,-5 2-15 15,-6 2-19-15,-4-1-18 0,-5 0-22 0,-8 0-20 0,-4 3-21 0,-4-4-25 16,-3 0-28-16,-6-3-59 0,-2-1-72 0,-8-3-80 0,2 0-84 0,-3-3-43 16,-2-4-23-16,-1-1-5 0</inkml:trace>
  <inkml:trace contextRef="#ctx0" brushRef="#br0" timeOffset="508348.4268">29709 14203 91 0,'-1'0'425'0,"1"-1"-9"0,-2 1-61 0,2 0-90 0,0 0-66 0,0 0-54 0,-2 0-32 0,2 0-22 0,0 0-10 15,0 0-7-15,0 0 0 0,0 0 2 0,-2 0-1 0,2 0-1 16,0 0-2-16,0 0-2 0,0 0-3 0,-2 0-7 0,1 1-1 0,1-1-2 16,0 0 1-16,0 0-1 0,0 2 0 0,0-2 2 0,0 0-1 15,-2 0 0-15,2 0-3 0,-2 0-2 0,2 0-4 0,0 0-3 0,0 0-3 16,-1 0-2-16,1 0-3 0,0 0-2 0,0 0-2 0,0 0-2 0,0 0 0 15,0 0-3-15,0 0-1 0,0 0-1 0,0 0-1 0,0 0 0 16,0 0 0-16,0 0 0 0,0 0 1 0,0 0 1 0,0 0 1 0,0 0 2 16,0 0 2-16,0 0 3 0,0 0 1 0,0 0 3 0,0 0 2 15,0 0 2-15,0 0 3 0,0 0 3 0,0 0-1 0,0 0 1 16,0 0-1-16,0-3-1 0,1 1-6 0,-1 2-2 0,2-5-5 0,0 3-4 0,-1-1-4 16,1 0-3-16,0-1-5 0,2-1-4 0,1 0-5 0,-2-2-6 15,0 2-3-15,2 0-4 0,0 0-3 0,-1 0 0 0,2 0-1 0,1 1 0 16,-2-2-1-16,3 3 0 0,1 0-2 0,-1-2-1 0,-2 3-1 15,4-1-3-15,1 1 0 0,-2 1 0 0,1-1-2 0,1 0-1 0,0 2 0 16,-1 0-1-16,2 2-2 0,-1 1 0 0,1 1-2 0,-2-1 1 16,0 2-1-16,0 1 1 0,0 3 1 0,0 0 0 0,-1 1 2 0,-3 2 1 15,1 2 1-15,-2 1 3 0,-1 0 1 0,0 1 3 0,-3 1 1 16,-1 2 2-16,-3-2 2 0,0 3 1 0,-2-1 4 0,-1 0 3 0,-1-2-1 16,-2 1 1-16,1-2 2 0,-2 1-1 0,1-2 2 0,3 0 0 0,-2-3-1 15,0 0 1-15,-1-1 2 0,2-3 1 0,2 1 4 0,0-1 4 16,1-3 4-16,0-1 5 0,3-1 6 0,1 2 4 0,0-2 4 0,0-2 3 15,1 1 2-15,4-2 0 0,2 0-3 0,1 0-6 0,6-3-10 16,3 0-13-16,5 0-20 0,7-2-24 0,4-1-29 0,7 0-32 0,5-3-43 16,7 0-47-16,7-2-114 0,7 0-149 0,7-3-90 0,8 1-64 15,7-4-31-15,7-3-16 0,8 0-10 0</inkml:trace>
  <inkml:trace contextRef="#ctx0" brushRef="#br0" timeOffset="513197.5168">22604 10875 261 0,'-7'-3'447'0,"2"-1"-68"0,-2 1-105 0,3 2-64 0,-1-2-41 0,-3 2-26 0,4-1-17 0,-1-1-7 0,-2 1-2 16,2 0-2-16,1 0-2 0,-2 1-3 0,1-1-8 0,2 0-5 16,-2 2-6-16,2-1-8 0,-2 0-9 0,2 1-5 0,-2-2-5 0,2 1-5 15,1 1-7-15,-1 0-4 0,2 0-8 0,-1 0-4 0,0 0-3 16,2 0-5-16,0 0-4 0,0 0-5 0,0 0-5 0,0 0-2 16,0 0-6-16,0 0-1 0,0 0-3 0,0 0-3 0,0 0-2 0,0 0-4 15,4 0-2-15,-3 0-2 0,4 0-1 0,1 1 0 0,0 1 1 0,2-2-1 16,4 1 0-16,3 0 1 0,4-1 1 0,2 2 2 0,6-2 2 15,4 0 4-15,6 0 1 0,5-2 1 0,6 2-1 0,6-2-2 16,2-1 1-16,8 1-2 0,1-1-4 0,4-1-5 0,4 1-2 0,1-2-9 16,2 2-9-16,0-1-6 0,3-1-6 0,-3 5-7 0,-1-5-5 15,2 3-6-15,-2 1-5 0,-3-1-5 0,1 0-8 0,-3 1-4 16,-3 1-5-16,-1-1-4 0,-4 1-2 0,-4 0-1 0,-1 0 1 0,-7 0 1 16,-3 0-2-16,-5 0 2 0,-7 0 3 0,-4 0 6 0,-5 0 6 15,-9 0 5-15,-3 0 7 0,-4 0 4 0,-8 0 4 0,-6 0 3 0,-4-3 0 16,-6 3 7-16,-3 0 6 0,-9 0 2 0,-4 0 1 0,-1 0 1 15,-6 0 3-15,-3 0 0 0,-3 0-2 0,-4 0 2 0,0 0 4 0,-1 3 0 16,-3-2 1-16,-1 2 0 0,-4 0 2 0,1 1-1 0,-2-1-1 16,-3 3-2-16,0-1-1 0,-1 1 1 0,-6 1 1 0,2 1 2 15,-1-1 5-15,-1 2 7 0,-3-2 7 0,3 3 11 0,-1 0 15 0,1-1 15 16,2 2 11-16,2-4 12 0,1 2 12 0,4 0 15 0,1 0 13 16,0-1 11-16,5 0 10 0,5 0 7 0,-2 0 7 0,3-2 2 0,3 1-3 15,2-1-3-15,0 2-3 0,3-5-6 0,4 4-2 0,0-1-4 16,4-2-6-16,2 1-6 0,1 0-6 0,3-3-6 0,3 3-4 0,4-2-6 15,0 0-4-15,4-1-5 0,4-1-4 0,0 1-6 0,2 0-5 16,2-2-5-16,4 2-5 0,-1 0-3 0,4-2-3 0,-1 1-1 16,6 1-3-16,3-2-2 0,2 0-3 0,2 0-5 0,8 0-3 0,2 0-3 15,4-2-4-15,7 1-2 0,3-3 1 0,8 0 1 0,1 0 1 16,9-1 1-16,2-2 2 0,5 1-1 0,5-2-1 0,6-1-2 16,1 2-1-16,4-2-5 0,1 0-3 0,1 0-5 0,3 1-4 0,-1 0-7 15,-2 1-8-15,0-1-5 0,-1 1-4 0,-4 0-5 0,0 2-6 0,-5-1-6 16,1 2-6-16,-6-1-6 0,-3 1-3 0,-5 1-4 0,-3 0-3 15,-3 0-5-15,-7 1-6 0,-4-1-2 0,-4 2 0 0,-6-1 1 16,-4 2 2-16,-5 0 0 0,-6-3 1 0,-2 1 1 0,-7 2 2 0,-6 0-1 16,-4 0-1-16,-7 0 4 0,-2 0 3 0,-6 0 4 0,-4 0 5 0,-4 0 7 15,-6 0 8-15,-3 2 6 0,-6-2 5 0,0 3 4 16,-3-3 6-16,-7 0 7 0,-1 0 7 0,0 0 7 0,-7 0 9 0,-1 0 9 16,-2 0 6-16,-3 2 6 0,0-2 9 0,-2 1 3 0,1-1 3 0,-2 2 0 15,3-1-3-15,-4-1 1 0,4 2 4 0,1-1 4 0,1-1 4 16,5 2-1-16,-2 1 0 0,4-2 1 0,5 1-3 0,1 1 0 15,3-2 0-15,4 2-3 0,3 0-5 0,4-1-3 0,6-1-3 0,5 1-8 16,-1 0-8-16,8 0-7 0,2 0-6 0,3 1-4 0,5-1-3 16,3 1-1-16,4 1 1 0,2-1-3 0,4-1-2 0,3 4-2 0,6-2-3 15,2-1 0-15,5 1 0 0,2-1 1 0,7 2-1 0,3-1 0 16,7-2-4-16,3 1-5 0,6-2-3 0,4 1-3 0,4-2-4 0,5 0 0 16,4-2-2-16,3 1-2 0,3-2-4 0,1 0-3 0,1-2-3 0,4 2-1 15,-4-2-2-15,2 2 1 0,-3-2 1 0,-1-2 4 0,-2 3 2 16,-4-1 0-16,-1 0 0 0,-5 0-3 0,-1-1-5 0,-6 0-5 15,-2 2-5-15,-7-2-6 0,-3 1-9 0,-5 1-16 0,-6-1-20 0,-3 0-22 16,-7 0-22-16,-7 1-27 0,-5-2-31 0</inkml:trace>
  <inkml:trace contextRef="#ctx0" brushRef="#br0" timeOffset="513361.7419">22899 10738 126 0,'-67'-3'201'0,"2"-2"-23"0,7 3-20 15,3-1-6-15,5 0-1 0,5-1 0 0,5 1-1 0,5 1-10 0,7 0-17 0,4-1-15 0,5 1-17 0,10 1-14 0,2-3-14 0,9 4-12 16,4-2-12-16,10 1-12 0,5-3-11 0,6 3-10 0,7 0-10 0,9-2-11 16,5 1-15-16,8-1-9 0,6 0-7 0,9 0-10 0,3-1-12 15,8 1-21-15,8-2-27 0,5 2-25 0,7 0-27 0,2 0-63 16,2 1-79-16,4-3-52 0</inkml:trace>
  <inkml:trace contextRef="#ctx0" brushRef="#br0" timeOffset="543894.7603">27388 15221 317 0,'-8'-1'432'0,"-1"-3"-59"0,0 4-86 0,1 0-79 0,0-3-73 0,2 3-36 0,-2-2-18 0,2 0-6 16,0 2-3-16,1-1 2 0,-3 0 6 0,2 1 4 0,1-2 6 15,0 1 5-15,0 1 5 0,2-2 2 0,0 1 2 0,0 1-4 0,0 0-4 16,1 0-3-16,1 0-4 0,-1 0-5 0,1 0-5 0,1 0-5 15,0 0-3-15,0 0-5 0,0 0-5 0,0 0-4 0,0 0-2 0,1-2-5 16,1 2-6-16,1-1-8 0,1 1-9 0,3 0-6 0,-1 0-5 16,4-2-5-16,2 1-2 0,3 1-4 0,2-2-5 0,5 1-5 0,2-1-3 15,6 0-5-15,5 1-6 0,2-2 1 0,8 0 2 0,2 2 6 0,4-2 6 16,6 1 6-16,8 2 2 0,4-3 2 0,4 1-1 0,7 2 0 16,5-2-3-16,9 0-1 0,4 2-3 0,6 0 4 0,5 0 8 0,3 0 3 15,6 2-2-15,8 0-3 0,-1 0-3 0,3 1-2 0,0 0-7 0,2 0 2 16,2 3 3-16,1-1 5 0,3 1 4 0,-3 0 7 0,1-1 6 0,4 2 1 15,-4 0-4-15,2 0-2 0,-3 0 0 0,-1 1 5 0,0-3 8 16,-4 1 10-16,-2 0 8 0,-2-1 5 0,-9 1 3 0,-1-2-1 0,-7 1 0 0,-3-2-1 16,-6 0-1-16,-3 0-3 0,-3 1-5 0,-5-3-7 0,-3 1-7 0,-8 0-14 15,-7-1-18-15,-4-1-22 0,-8 2-20 0,-6-2-24 0,-8 0-24 16,-4 0-23-16,-6 0-22 0,-10-2-28 0,-2 2-31 0,-8-3-60 0,-5 1-78 0,-5 0-86 16,-5-1-90-16,-3-3-44 0,-4 0-23 0,-8-3-6 0,-4 1 5 0</inkml:trace>
  <inkml:trace contextRef="#ctx0" brushRef="#br0" timeOffset="544944.7647">27441 12668 85 0,'7'-19'437'0,"-4"3"-65"0,2 0-102 0,-3 0-69 0,2 3-52 0,-1-1-30 0,-2 5-19 16,-1-1-11-16,2 2-9 0,-2 3-5 0,0 0-2 0,0 3-2 0,0 2-2 16,0 0-2-16,-2 2 1 0,2 3-1 0,-1 3-1 0,-2 4 0 15,1 2 3-15,-2 6 3 0,1 2 6 0,-2 5 7 0,-2 4 7 0,2 5 3 16,-3 5-1-16,-1 2-4 0,0 7-6 0,-3 2-12 0,-2 5-14 15,3 3-10-15,-3 5-7 0,0 2-5 0,-3 4-3 0,0 3-2 0,0 1-2 16,1 3-2-16,-3 0-2 0,2 4-2 0,1-1-1 0,-1 1-1 16,3 1 2-16,-2-1 0 0,2 1 2 0,0-3 0 0,1 0 0 15,1-3-3-15,2-4-1 0,0-1-1 0,2-4-2 0,-1 0-2 0,1-3 0 16,1-2 1-16,3-3 1 0,-1-3 0 0,1-2 1 0,-1-2 3 0,1-3 1 16,1-3 0-16,0-1-5 0,-2-3-5 0,4-4-5 0,-3-3-8 0,3-4-9 15,-1-3-8-15,0-1-8 0,2-6-8 0,-2-1-10 0,0-5-16 16,2-1-19-16,0-6-31 0,0-2-34 0,0-7-62 0,0 0-77 0,2-4-87 15,0-7-95-15,0-3-51 0,0-5-33 0,1-5-15 0,0-5-4 16</inkml:trace>
  <inkml:trace contextRef="#ctx0" brushRef="#br0" timeOffset="545611.4687">27511 12876 42 0,'5'-26'447'0,"-1"2"6"0,-1-1-83 0,2 4-127 0,2 0-75 0,-3 1-48 15,1 1-25-15,3 2-14 0,-4 2-8 0,5 0-2 0,-1 1-7 16,2 3-8-16,2-3-8 0,-1 3-12 0,4 1-9 0,2 0-11 16,3 3-5-16,3-3-7 0,3 4-3 0,2 0-2 0,4 0 0 0,4 2 0 15,2-1 2-15,8 2 1 0,2 0 3 0,5 0 0 0,6 0 1 16,2 2 0-16,7 0-3 0,5-2-5 0,1 1-8 0,8 0-10 15,4 1-1-15,-1-1 2 0,7 0 0 0,1-1 1 0,7 1-1 0,2 0-3 16,6-1 0-16,3 1-3 0,-1-1-2 0,4-1-3 0,-2 1 6 0,4 0 11 16,-3 0 9-16,3-1 12 0,-1 1 3 0,-2 0-2 0,0-1 0 15,-1 3-1-15,-2-2 0 0,-1 0-1 0,-2 0 1 0,-4 0 2 0,-5 0 6 16,-2 0 5-16,-2 1 4 0,-3 0-1 0,-2 1 2 0,-4-3 0 0,-3 3 1 16,-4 1 2-16,-3-2 3 0,-5 2 2 0,-2 0 5 0,-4 0 5 0,-4 0 3 15,-4 0 5-15,0 0 0 0,-6 2-2 0,-2-2-1 0,-4 1-3 0,-5 1-3 16,-1 0-4-16,-4 1-3 0,-4-2-3 0,0 1-5 0,-5 2-6 0,-3-1-3 15,-2 0-4-15,-2 0-4 0,-2 0-3 0,-4-1-2 0,1 2-3 16,-5-1-1-16,0-2-1 0,-2 1 1 0,2 2 0 0,-5-1 0 0,0-2 1 16,-1 1 3-16,-1 1 2 0,-1-1 2 0,0 0 2 0,0 1 5 15,0-1 4-15,0 1 4 0,-1 1 5 0,-1 1 3 0,-1-2 3 0,0 4 3 16,-1-2-1-16,-1 3 2 0,1-1 1 0,0 2-1 0,0 3 0 0,0 0-2 16,-1 0-1-16,-3 1-1 0,3 4-2 0,2-2-3 0,-2 5-1 0,1 0-3 15,0 0 0-15,0 4-1 0,1 0 1 0,1 3 0 0,1 4 0 16,1-2-2-16,0 4 1 0,0 2 0 0,0 1 0 0,1 3-1 0,1 1-3 0,-1 4-1 15,4 0-3-15,-4 3 1 0,3 3 2 0,-3 0 0 0,1 3 1 16,-1 3-1-16,-1 0 2 0,0 4 0 0,0 2 3 0,0-1 1 0,0 4 2 16,-1 1 3-16,1 0 2 0,-3 1 3 0,1-1 4 0,0-1 1 0,1 3-3 15,-4-2 0-15,4-2-2 0,-1 2 2 0,1-3 4 0,-3 0 1 0,3-3 1 16,-1 2-1-16,1-4 0 0,-3 1-1 0,3-3 1 0,-2-1-1 0,-1-1 1 16,3-1-1-16,-4-3 1 0,2-2-1 0,0 0 4 0,0-1-4 0,0-3-2 15,-1-1-3-15,1-4-2 0,0 0-2 0,-2-3-3 0,1-3-1 0,-3-2-3 16,3-1-3-16,-3-1-1 0,1-2-3 0,-2-3-2 0,2-1-1 0,-2-2-2 15,-5-1-2-15,5 0 0 0,-3-4-2 0,-1-1-1 0,-3-1-7 0,0-1-11 16,-5-1-19-16,-2-1-23 0,-3-1-36 0,-6-3-40 0,-4 0-48 0,-5-2-52 16,-7 0-115-16,-7-3-144 0,-7-1-92 0,-12-1-64 0,-11-3-37 15,-11-2-21-15,-11-2-11 0,-11-2-6 0</inkml:trace>
  <inkml:trace contextRef="#ctx0" brushRef="#br0" timeOffset="557894.5251">27126 858 231 0,'4'-7'464'0,"-3"0"-22"0,3-1-70 0,-1 3-93 0,-2-1-53 0,-1 1-34 0,2 1-21 0,0-1-14 0,-2 2-8 15,0 0-10-15,0 0-11 0,0 2-14 0,0 0-14 0,-2-1-13 16,0 1-15-16,2 1-15 0,0 0-12 0,-1 0-12 0,-1 1-10 16,1 1-7-16,-3-1-6 0,3 1-5 0,-3 2-4 0,3 0-4 0,-2 1-2 15,0 0 1-15,0 2 0 0,0 0 3 0,-1 2 2 0,3 0 1 0,-3-2 2 16,1 5 1-16,0-4 1 0,0 1-1 0,-1 2-1 0,0-1 1 15,1 1-2-15,0-1 1 0,1 1 1 0,1-2 1 0,-3 0-2 0,3 0 2 16,-1 0-2-16,2-2 2 0,0 1-2 0,0 0 1 0,0-1 0 0,2 0 1 16,-1-4 0-16,3 1 0 0,-3 0 1 0,4-2 1 0,2 2 1 0,-2-3 2 15,2 1 2-15,1-2 0 0,2 0 1 0,0 0-2 0,3-2-1 0,1 1-2 16,1-3-1-16,2 2-1 0,-3-2-1 0,5 0-2 0,-3 1-2 16,1-2-1-16,-1 1-2 0,1 1-2 0,1-2-3 0,-2 1 0 0,-2 1-1 15,-1 0 0-15,-1 0 1 0,1 2 1 0,-4-2 0 0,1 3 1 0,1 0 0 16,-5 0 0-16,1 3 1 0,-1-2 0 0,0 2 2 0,-1 2 3 15,-4 0 2-15,3 0 3 0,-3 2 2 0,2 1 2 0,-3 0 2 0,0 1 2 16,0-2 2-16,-3 4 2 0,0-1 2 0,0 0 3 0,-4 2 0 0,1-2 0 16,2 2 1-16,-4-2-1 0,0 1-1 0,-2-1-1 0,1 0-2 0,1 0-1 15,-5-1-2-15,4 0-5 0,-3-2-7 0,2-1-11 0,-1 0-12 0,-1 0-14 16,0-1-18-16,1-1-17 0,-2-3-21 0,2 1-20 0,0-2-31 0,-2-2-33 16,2 1-66-16,0-3-85 0,0-1-81 0,2-1-82 0,1-3-44 0,-2 0-23 15,2-1-8-15</inkml:trace>
  <inkml:trace contextRef="#ctx0" brushRef="#br0" timeOffset="558063.7948">27198 814 441 0,'0'0'588'0,"0"0"10"0,0 0-24 0,0 0-42 0,0 0-110 0,0 0-145 0,0 0-85 0,1 0-53 0,3 0-31 0,-1 0-21 0,2 0-13 15,4-1-15-15,0-1-16 0,3 2-19 0,2-1-27 0,2 1-26 16,1-2-32-16,3 1-30 0,3-3-38 0,0 3-42 0,3-1-78 15,0-1-95-15,3-1-91 0,-1 3-91 0,1-1-44 0,-1-3-26 16,-1 3-10-16</inkml:trace>
  <inkml:trace contextRef="#ctx0" brushRef="#br0" timeOffset="558678.4166">28390 732 148 0,'-2'-4'532'0,"1"1"13"0,-1 0-31 0,0-2-52 0,2 3-94 0,-1-3-117 0,1 5-70 0,-2-2-47 0,0 0-26 16,2 1-17-16,0 1-14 0,0 0-14 0,0 0-14 0,0 0-13 0,-1 1-13 15,-1 1-14-15,2 0-11 0,-1 3-8 0,1 0-4 16,-2 1-5-16,0 0-1 0,2 1 2 0,-1 2 4 0,-2 2 3 0,0 1 3 16,0 0 4-16,0 2 5 0,-2 0 4 0,-2 1 1 0,2 0 0 0,-4 2 1 15,1 0 0-15,0-3 1 0,-1 3 1 0,1 0 0 0,-2-2 0 16,2-1 0-16,-1-2 0 0,1 2 1 0,0-3 1 0,2 1-1 0,-3-3-2 15,2 1 0-15,1-3 0 0,1 1 1 0,2-4 1 0,-3 2 2 0,3-1 3 16,1-2 4-16,0 0 6 0,2-3 4 0,0 0 5 0,0 3 3 0,2-2 2 16,0-1 1-16,1-1-3 0,3-2-6 0,-3 3-4 0,2-3-6 15,1 0-7-15,1-1-6 0,3 0-9 0,-2-2-9 0,4 2-10 0,0-2-12 16,2 0-11-16,0 1-10 0,2-2-11 0,2 0-9 0,-1 2-8 0,4-2-7 16,-3 3-6-16,2 0-8 0,0-1-11 0,0 0-10 0,0 4-9 0,0-2-15 15,1 2-13-15,-4-1-18 0,4 2-18 0,-4 0-13 0,0 0-15 0,1 0-19 16,-4 0-21-16,-1 0-18 0,1 0-11 0,-3 2-18 0,0-1-17 15</inkml:trace>
  <inkml:trace contextRef="#ctx0" brushRef="#br0" timeOffset="558862.3682">28690 923 183 0,'-6'-9'350'0,"-1"1"1"15,0 3-9-15,0-1-31 0,2-1-42 0,-1 1-26 0,-1-1-19 0,0 0-11 16,2-1-7-16,0 3-5 0,1-2-2 0,0 2-4 0,1 0-5 16,0-2-8-16,1 4-7 0,1 0-16 0,1-1-14 0,0 3-15 15,0-2-15-15,0 2-18 0,0-1-14 0,0 2-15 0,0 0-14 16,1 2-11-16,2-1-10 0,-1 2-12 0,0 2-10 0,1-2-6 0,0 5-9 15,0 0-1-15,1 3-1 0,-1-1 2 0,0 2 5 0,3 0 3 0,-3 2 4 16,0 2-2-16,1 0-3 0,-1-1-10 0,0 1-10 0,0-1-13 16,0 2-13-16,1 0-17 0,-2 0-21 0,0 1-27 0,0-2-30 0,-2 3-36 15,1-2-43-15,-1 0-69 0,0-1-84 0,0 2-88 0,0-3-91 0,0 0-40 16,0-2-18-16,0 0 0 0</inkml:trace>
  <inkml:trace contextRef="#ctx0" brushRef="#br0" timeOffset="559360.6821">29359 781 238 0,'-8'-4'675'0,"3"0"-25"0,-3-3-11 0,3 1-5 0,1-1-130 15,0 4-194-15,3-2-107 0,-2 1-66 0,3-1-35 0,0 1-17 16,0 0-13-16,0 1-8 0,3 0-11 0,-2-1-14 0,3 3-13 16,0-1-14-16,1 2-11 0,3-2-11 0,1-1-10 0,-1 3-10 0,5 0-11 15,-4 0-7-15,7 0-7 0,-3 3-5 0,1-1-3 0,4-2-2 0,-3 2-2 16,0-1-2-16,2 3-3 0,-4-1-4 0,-1 0 2 16,2 1 2-16,-2 0 2 0,-2-1 5 0,-2 3 5 0,-1-1 6 0,-1-2 7 15,-1 4 6-15,-1-1 6 0,-4 1 5 0,0 0 9 0,0 1 6 0,-4-3 9 16,-1 3 7-16,0-1 6 0,-1 1 4 0,0-1 5 0,-4-2 4 15,1 3 3-15,-1 0 3 0,-1-1 1 0,3 0 0 0,0 0-1 0,0-2 1 16,-1 1-3-16,3-2-3 0,1 1-3 0,2-1-3 0,-1-1-4 0,1 1-4 16,3 0-3-16,0-1-1 0,0-3-3 0,3 3-4 0,1 1-1 15,1-1-3-15,1 0-2 0,5 2-3 0,-3 0 0 0,1-3-1 0,4 3 1 16,1 0-1-16,-1-1 1 0,3 1-1 0,1 0 0 0,-3 0-1 0,2 1 0 16,0 0 1-16,-1 0 0 0,-2 0 2 0,2-2 1 0,-1 4 0 0,-5 0 4 15,0-3 1-15,0 2 5 0,-3-2 5 0,-1 2 5 0,-4-4 7 0,1 4 5 16,-2-1 6-16,-2-2 6 0,-2 1 6 0,-1 1 5 0,-3-2 5 0,-3 0 2 15,0 1 2-15,-3-1 0 0,-1-1-1 0,-2 2-3 0,-1-1-4 0,-4 1-4 16,2-3-7-16,-2 1-7 0,0 0-8 0,-2 0-12 0,0-2-16 0,2 0-21 16,0 3-25-16,-2-4-30 0,5 1-36 0,-1 1-59 0,1-2-71 0,3 0-101 15,0-2-118-15,3 1-63 0,3-1-39 0,2 0-17 0,1 0-11 0</inkml:trace>
  <inkml:trace contextRef="#ctx0" brushRef="#br0" timeOffset="559743.7633">30337 911 619 0,'2'-8'682'0,"2"-3"-27"0,-1 2-60 0,1 1-76 0,0-2-120 0,1 1-141 0,0 1-76 0,1-1-43 0,2 1-20 15,-2 2-13-15,2 0-5 0,-1 0-6 0,0 0-8 0,1 1-13 16,2 1-11-16,-1-1-11 0,-1 2-13 0,0 1-12 0,0-1-12 16,1 1-13-16,-2 2-9 0,-1 0-4 0,2 0-2 0,0 2-4 0,-3-2-2 15,-1 5-2-15,1-2-1 0,-1 4-4 0,-3-2-2 0,1 3-3 16,-4 0 0-16,1 2 1 0,-3 0 0 0,-2 2 3 0,-1 2 3 0,0-3 1 16,-1 5 3-16,-2-4 3 0,-4 5 3 0,5 0 3 0,-4-4 4 0,0 4 4 15,1-2 5-15,-2 1 4 0,2-2 1 0,-2-2 1 0,2 0 1 0,0 2-2 16,2-4 1-16,-2 3 0 0,3-4-2 0,0 1-2 0,2-2-1 0,2 0-2 15,0-2-2-15,4 0-3 0,-2-1 0 0,1-2-1 0,2 2 1 0,2-2-1 16,2 1-2-16,1-3-4 0,2 1-7 0,1 0-5 0,2-2-11 0,5-2-12 16,2 0-20-16,1 1-19 0,5-1-29 0,1-1-30 0,3 0-50 0,3-1-63 15,-2-2-94-15,6 1-110 0,0-1-62 0,0 0-37 0,0 0-18 0,1-1-3 0</inkml:trace>
  <inkml:trace contextRef="#ctx0" brushRef="#br0" timeOffset="560062.4441">31530 746 130 0,'-1'-4'588'0,"-1"0"19"0,-1 1 12 0,3-2 12 0,0 2-85 16,-1 1-133-16,1-1-99 0,0 1-84 0,0 0-49 0,0 2-28 0,0 0-17 15,0 0-8-15,0 0-12 0,0 2-14 0,0 1-12 0,0 1-14 0,1 1-12 16,-1 1-12-16,5 1-11 0,-2 1-8 0,-2 5-6 0,3-1-6 16,-1 2 2-16,-2 1 3 0,4 3 2 0,-1 1 2 0,0 2 2 0,1-1-2 15,-1 1-3-15,0 6-4 0,1-3-10 0,-1 0-12 0,1 1-19 0,1 1-23 16,-1-2-28-16,0 3-28 0,-2 0-38 0,2-2-44 0,-2 0-54 0,2 0-60 15,-4 0-108-15,5 0-130 0,-4 0-78 0,-1 0-54 0,1 0-20 0,0 0-7 16,-2-4 10-16</inkml:trace>
  <inkml:trace contextRef="#ctx0" brushRef="#br0" timeOffset="563393.517">26846 741 104 0,'1'-3'472'0,"1"0"-69"0,-2 0-104 0,0-1-70 0,2 3-47 0,-2-1-28 0,0 0-19 0,0 1-14 16,0 1-12-16,0 0-15 0,0 0-13 0,0 0-13 16,0 0-12-16,0 0-11 0,0 0-9 0,0 0-7 0,-2 3-5 0,2-2-4 15,0 1-4-15,0 2-2 0,0 0-1 0,0 2 2 0,0 2 0 16,0-2 5-16,0 4 3 0,0 1 3 0,0 2 1 0,-2-1 1 15,1 2 0-15,1 1-1 0,-2 2-3 0,0 0-3 0,2 3-2 0,-1-2-1 16,1 2 0-16,-2 2-1 0,0 0 0 0,2-1 0 0,-1 4 1 0,-1-3 1 16,2-1 1-16,0 4-2 0,0-1-3 0,0-1-7 0,0 0-7 0,0 1-8 15,0-3-7-15,0 1-12 0,0-1-11 0,0 0-14 0,0-3-14 16,0 0-20-16,0-1-20 0,0-3-22 0,2 0-25 0,-1-2-22 0,-1-2-19 16,2 0-43-16,0-5-56 0,-2 0-59 0,1-3-64 0,-1-2-34 0</inkml:trace>
  <inkml:trace contextRef="#ctx0" brushRef="#br0" timeOffset="563895.4732">26904 675 105 0,'-2'-5'491'0,"1"-1"-29"16,1 2-46-16,0 1-86 0,0-2-106 0,0 2-63 0,0 1-41 0,1-2-24 15,1 3-16-15,1-1-14 0,3 0-10 0,-1-1-11 0,1 3-11 16,1 0-10-16,2-2-10 0,4 2-7 0,0 0-8 0,4 0-6 16,2 0-3-16,-2 0-1 0,5 0 0 0,3 0 0 0,0 2 2 15,1-2 2-15,4 0-1 0,-1 3-1 0,2-1-4 0,-1-2 0 16,4 0-2-16,-4 2-2 0,1-2 0 0,-1 1-1 0,0-1-1 0,0 0 0 16,1 0 0-16,-6 0 0 0,1 0 1 0,-4 0 2 0,2 0 3 15,-5 0 4-15,0 0 6 0,-4 0 8 0,-1 0 3 0,-2 0 4 16,1 0 4-16,-5 2 3 0,-2-2 4 0,-1 2 2 0,0-2 6 15,-1 1 3-15,-2 0 2 0,-1 1 2 0,1-1 1 0,0 2-1 0,-2 0 0 16,0 0-5-16,0 3 0 0,0-2-3 0,0 3-2 0,0-1-2 16,0 1-3-16,0 3-4 0,0-1-3 0,1 3-4 0,-1-2-3 0,2 3-3 15,-1 2-4-15,3 1-1 0,-3 0 0 0,2-1 0 0,1 3 0 16,1 0 2-16,-1-1-1 0,1 3 2 0,-1 0 3 0,0 1 1 0,1 0 0 16,-1-2 1-16,0 1 2 0,1 2 2 0,-1 0 1 0,-3-2 1 0,2 1-2 15,-1 1 1-15,0-3-1 0,-2 2 1 0,0-1-1 0,-2-1 1 16,0-1-2-16,-1 0 1 0,-2 0 0 0,0-1 1 0,0-3-1 0,-2 1 1 15,-1-1 0-15,-1 1 1 0,-1-3 1 0,-1 0 0 0,-1-2 1 0,-3-1-1 16,2 2 0-16,-4-5 0 0,0 4-1 0,0-3 1 0,-5-2-1 0,0 2-2 16,-1-3 1-16,-2 0-1 0,-2 0-2 0,-1-1-2 0,-2-1-3 15,0-1-7-15,-4-1-6 0,3 2-9 0,-3-2-11 0,0 0-15 0,-1-2-19 16,4 2-23-16,-3-1-27 0,4-1-35 0,4 0-43 0,1-1-79 0,3 0-94 16,2 0-72-16,2-1-62 0,3 0-29 0,4 1-12 0</inkml:trace>
  <inkml:trace contextRef="#ctx0" brushRef="#br0" timeOffset="564377.2991">28043 688 69 0,'-4'-3'480'0,"-2"-1"1"0,2 1-84 0,0 0-128 0,-1 1-77 0,2 0-51 0,-1 1-30 0,3 0-17 15,-3-1-13-15,3 2-11 0,1 0-12 0,0 0-12 0,0 0-12 0,0 0-13 16,0 2-9-16,0 0-10 0,1 2-4 0,-1-1-4 0,2 4-1 16,0 1 0-16,-1 0 3 0,1 1 3 0,0 3 2 0,1-1 3 15,-2 2 3-15,3 2 1 0,-3 2 2 0,1 2 4 0,-1 0 3 0,3 0 2 16,-2 4 1-16,2-3 1 0,-3 5 2 0,1-2-1 0,-1 1 1 0,3-3-3 15,-3 6 0-15,1-5 2 0,-1 0-1 0,3 2 0 0,-4 0 0 16,1-3-3-16,-1-1-3 0,2 2 0 0,-1 0-3 0,-1-5 0 0,2 1-2 16,0 0-1-16,-2-1-4 0,0-2-3 0,2 0-11 0,-2-4-13 0,2 1-15 15,0 0-18-15,-2-4-20 0,1 0-20 0,1-2-25 0,-2-2-30 0,1 1-58 16,-1-2-74-16,0-3-69 0,0 0-69 0,4-2-39 0,-3-2-25 16</inkml:trace>
  <inkml:trace contextRef="#ctx0" brushRef="#br0" timeOffset="564860.1188">28141 664 34 0,'0'-6'513'0,"0"0"6"0,0-1 4 15,2 2-93-15,0-2-144 0,-1 2-83 0,1 0-53 0,1-2-32 16,3 2-19-16,-3 0-15 0,4 2-12 0,-2 0-12 0,3-2-14 0,1 2-11 15,2 0-10-15,0 2-9 0,3-1-9 0,1 1-4 16,2 1-7-16,-1-2-4 0,4 2-2 0,1 0-1 0,1 2 0 0,2-2 0 16,-1 1 0-16,3 2 1 0,0-1 0 0,-1 1 1 0,0-1 0 15,1 2 1-15,0-1 0 0,-1 0 2 0,-2 1-1 0,3 0 1 16,-4 1 1-16,2-1-2 0,-2 1 0 0,-1 0 0 0,-3 0 1 16,3-1-1-16,-3 1 2 0,-1-3 2 0,-1 2 2 0,-2 0 3 0,-1 0 2 15,0-1 0-15,-1 2 3 0,-4-3 1 0,3 3 2 0,-3-3 1 16,0 4 3-16,-4-2 1 0,4 1 3 0,-3 0 1 0,0 0-1 15,-1 0 0-15,1 2-2 0,0-2-1 0,-1 2-1 0,1-1-1 16,-2 2-3-16,1-1-1 0,-3 1-1 0,2 2-1 0,1 0-2 0,-3-1-3 16,3 4-2-16,-3-1 0 0,2-1 2 0,-2 3 0 0,3-1 0 0,-3 4 1 15,1-4 3-15,-1 3 1 0,-1 0 1 0,2 0 1 0,0 1 1 0,-2 1 1 16,0 0 3-16,0 1 0 0,0 0 2 0,-2-1 1 0,0 0-1 16,2 0-2-16,-3 1 1 0,2-2-2 0,-3 1 1 0,0 0-2 0,1-1 1 15,0 0-2-15,-2-2-1 0,2-1-1 0,-2 3 1 0,-2-5 0 16,1 3 0-16,-2-4 2 0,4 1-1 0,-4-1 0 0,-2-1 1 0,2 1 1 0,-1-2-1 15,1-1 1-15,-5-2-1 0,4 1 1 0,-5-1 2 0,-1-1-1 16,1 0-2-16,-2 0-4 0,-1-2-6 0,-1-1-10 0,-4 1-12 0,0-1-19 16,-2 0-22-16,1-1-27 0,-6-1-29 0,1-1-53 0,-1-1-65 0,-1-1-91 15,0 0-105-15,2-1-64 0,-2-1-43 0,2-1-19 0,1 0-9 16</inkml:trace>
  <inkml:trace contextRef="#ctx0" brushRef="#br0" timeOffset="565327.3482">29256 653 238 0,'0'-2'441'0,"-2"0"-72"0,0 0-106 0,2 0-67 0,-1 0-47 0,-1 2-29 0,0 0-17 0,-2 0-13 0,4 0-12 16,-1 0-9-16,-1 0-10 0,1 2-7 0,1 0-7 0,-2 0-4 15,0 1-5-15,2 2-5 0,-1-1-1 0,-1 2-1 0,0 0-2 0,2 2 0 16,-1 0 0-16,-1 4 0 0,2-3 2 0,-1 3-1 0,1 1-1 16,0-2-2-16,0 4-4 0,0 2-2 0,0 0 0 0,1 1-1 0,-1 0-1 15,3 2 1-15,-1 1 0 0,0-1 1 0,1 1 2 0,0 1-1 0,0 1 0 16,1 0 0-16,-2-1 1 0,3 0 0 0,-2-1 0 0,2 2-2 0,0 0-1 16,-2-4-3-16,0 1-3 0,1 2-3 0,-2-2-2 0,1-2-6 0,1-3-6 15,-3 5-5-15,3-6-6 0,-4-1-7 0,1 1-6 0,1 0-9 0,-2-4-9 16,0 0-11-16,0-1-10 0,-2-2-12 0,1-2-13 0,-1 0-11 0,0-2-15 15,-1 0-20-15,0-1-19 0,-1-2-26 0,-1-2-25 0,2 1-28 0,-4-3-30 16,1 1-39-16,-1-4-45 0,0 2-18 0</inkml:trace>
  <inkml:trace contextRef="#ctx0" brushRef="#br0" timeOffset="565777.0042">29170 710 102 0,'0'-9'458'0,"2"-3"-62"0,0 4-95 15,1 0-63-15,-2 2-50 0,3-1-28 0,-3 0-16 0,4 3-12 16,-1 0-10-16,0 1-12 0,0-1-10 0,1-1-11 0,2 2-10 0,-1 1-10 16,2 0-7-16,0-1-9 0,1-1-9 0,0 3-8 0,3-1-6 0,-1-1-4 15,1 1-3-15,3 1-2 0,0 1-2 0,-2-1-2 0,4-2-1 16,-1 3-3-16,2 0 0 0,-1 0-2 0,2 0-2 0,0 0-2 16,-1 0-2-16,0 0 1 0,3 0-3 0,-4 3 1 0,4-2-1 0,-4-1 0 15,2 3 0-15,0-2-2 0,-1 1 1 0,-1 1 0 0,-1 1 1 16,-1-1 0-16,2-1 1 0,-2 3 2 0,-2-3 0 0,3 3 0 0,-4-2 2 15,1 2 1-15,0-1-1 0,-2 1 0 0,1-1 1 0,-1 1 0 16,0-1 1-16,0 2 0 0,-1-1-1 0,1 2 0 0,-2-1-2 16,1 2-1-16,1-2-1 0,-3 3 0 0,0-1-1 0,0-1 0 15,3 2-2-15,-3 0-1 0,-2 1 0 0,1 3-2 0,2-3 0 0,-4 4 0 16,1-3 2-16,-1 2 1 0,0 1 2 0,-4 2 0 0,3 0 2 0,0-1 0 16,-4 1 2-16,0 0 1 0,0 3 1 0,0-2 2 0,-4 0 0 0,3 1 0 15,-3 0 2-15,0 1-1 0,1-2 1 0,-2 0-1 0,1 3 0 0,0-3-2 16,-1 1 0-16,0-1-1 0,0-1 1 0,0 0-2 0,0 1-2 0,0-2 1 15,0-1 0-15,-2 3 0 0,2-5 0 0,0 3-1 0,0-4-1 0,1-1 0 16,-1 3 0-16,-3-3-1 0,4 2 2 0,-1-3-1 0,0 1 0 0,-2-3 1 16,0 0 0-16,0 0 1 0,3 0 0 0,-4-1 1 0,0-2-1 0,-2 2 1 15,2-2-2-15,-1-1 0 0,-4 1-3 0,1-1-6 0,-2-1-4 0,1-2-10 16,-6 0-10-16,1 0-13 0,-2 0-16 0,0 0-24 0,-3-2-28 0,-1 0-38 16,-2-1-42-16,0 1-64 0,-2-3-75 0,0 0-70 0,-1-1-69 0,1-1-42 15,-1-1-30-15</inkml:trace>
  <inkml:trace contextRef="#ctx0" brushRef="#br0" timeOffset="566228.3746">29992 685 166 0,'2'-10'246'0,"1"2"-88"0,0 1-47 0,1-1-22 0,-3 1-9 0,4 2-1 0,-2-2 3 15,-2 2 5-15,3 3 0 0,-1-3 2 0,-3 2-2 0,1-1-4 16,-1 3-5-16,0-2-6 0,0 3-4 0,0 0-2 0,0 0-6 15,0 0-3-15,0 0-2 0,0 0-1 0,0 0 1 0,-1 0 2 0,-2 1 4 16,-1 1 3-16,3 1 2 0,-1 0 5 0,1 1 2 0,-4 1 5 0,4 0 1 16,-1 2 2-16,0 0 2 0,-1-1 1 0,2 4 0 0,-1 0-4 15,-1 2-5-15,1 1-5 0,1-1-8 0,-3 5-10 0,3-2-5 0,-1 3-8 16,1 0-4-16,-1 2-6 0,-1-1-4 0,3 2-4 0,-1 1-2 0,1 1-1 16,0 0-1-16,0 1 0 0,1-1 0 0,-1 3 0 0,5 1 0 0,-4-1 2 15,1-2-1-15,-1 3 0 0,3 0-1 0,-1-2-3 0,0 0-1 0,0 1-4 16,0-1-5-16,1-1-6 0,-3 1-8 0,4-4-8 0,-2 4-9 0,-2-4-8 15,3-2-10-15,-1 1-9 0,-2-3-10 0,-1 0-9 0,2-3-11 16,0 0-10-16,-2-4-13 0,1 3-13 0,-1-6-7 0,0 2-4 0,0-4-16 0,0-1-22 16,0-2-37-16,0-2-44 0,0 0-55 0,0 0-60 0,-1-2-37 15,-3-2-23-15</inkml:trace>
  <inkml:trace contextRef="#ctx0" brushRef="#br0" timeOffset="566710.3943">30084 667 65 0,'0'-7'506'0,"2"0"1"15,-2 2 1-15,1-1-94 0,-1 2-136 0,2-1-78 0,0 0-45 0,-2 3-25 16,1-3-18-16,1 2-12 0,-1-1-10 0,4 1-13 0,-4 2-15 16,4-3-13-16,2 4-11 0,-3-3-10 0,4 3-11 0,1 0-8 0,0 0-6 15,3 0-8-15,1 0-3 0,0 0-3 0,4 0 0 0,-1 0-1 16,3 0 3-16,-1 0 2 0,2 0 2 0,3 3 3 0,-1-3 1 0,1 0 2 15,0 3 3-15,3-2 2 0,-1-1 1 0,0 0-1 0,-2 0 2 16,2 0 2-16,0 0 1 0,-1 0-1 0,1 0 0 0,-4 0 1 16,1 0 1-16,-4 0 3 0,2 0 2 0,-3 0 1 0,-3 0 1 0,3 0 1 15,-4 0 3-15,0 0-2 0,-4 0 2 0,4 0-2 0,-5 1 0 16,-2 1 1-16,1-2 0 0,-1 3-1 0,0-1-3 0,-1 1-3 16,0-1 0-16,-2 3-2 0,0 0 0 0,0 2-1 0,-1-2 1 0,-1 2 0 15,4 2 2-15,-4 0-1 0,1 2 1 0,0 2 1 0,-1 1-2 16,1 0 0-16,-1 0-2 0,3 3 1 0,-3-1-1 0,1 3 0 0,-1-2 2 15,4 3-2-15,-2-1-1 0,2 2 1 0,-4-1-1 0,3-2 0 0,0 5 2 16,0-4 0-16,-1 2 1 0,0-1 0 0,0 2 3 0,0-3-1 0,1 0-2 16,-2 3 0-16,2 0-2 0,-1-5 0 0,-2 2-1 0,-1-1-1 0,2 1-1 15,0-4-1-15,-2 2-1 0,0-2-2 0,0 1 1 0,-2-2-2 0,0-1 0 16,1 0-1-16,-2-1 0 0,-1-2 0 0,2 0 0 0,-3 0-1 0,2-1 2 16,-2-1-1-16,-2-3 0 0,3 1 1 0,-6 0-1 0,2 0 1 0,0-1-2 15,-1-2 0-15,-2 2-1 0,1 0-1 0,-4-2-2 0,3 1-3 0,-2-1-4 16,-2-1-5-16,-1 0-8 0,-2-1-9 0,1 1-10 0,0 0-11 0,-4 1-14 15,-1-2-17-15,1-1-20 0,-2 1-23 0,-2 1-24 0,-2-2-30 0,-2 1-34 16,1 3-50-16,0-3-60 0,-3 1-71 0,1-1-78 0,3 0-41 0,-1-1-23 0,1 0-8 16</inkml:trace>
  <inkml:trace contextRef="#ctx0" brushRef="#br0" timeOffset="567210.4479">31183 642 130 0,'-3'-2'471'0,"-2"-3"-45"0,0 0-75 0,2 2-72 0,-1-1-72 0,0 0-37 15,3 1-21-15,-3 0-10 0,3 0-8 0,-1 2-4 0,1-2-4 0,1 0-8 16,-2 3-11-16,2 0-9 0,0 0-12 0,0 0-12 0,0 0-13 15,0 0-8-15,0 0-10 0,0 0-6 0,0 3-5 0,0 0-4 16,2 1-5-16,-2 1-2 0,1 0-3 0,1 3 0 0,-2 1-1 0,1 2 3 16,-1-1 1-16,2 4 0 0,0 2 0 0,2 1 0 0,-3 2-1 15,1 0 0-15,0 4 0 0,-1 1 0 0,2 0 0 0,-1 3-1 0,1 1 1 16,-1-2 0-16,0 2 0 0,1 1 0 0,-2 0-1 0,3 2 1 0,0-4 1 16,-1 4 1-16,0-2 1 0,1 0-2 0,-1 0-3 0,-2-1-6 0,3 0-5 15,-1-1-6-15,0-1-7 0,0-1-8 0,0-1-6 0,0-3-7 0,-1 0-8 16,-1 0-8-16,3-2-8 0,-3-5-8 0,1 3-8 0,-1-4-6 0,-1-1-7 15,2-1-5-15,0-3-8 0,-2-1-10 0,1-3-10 0,1-1-15 0,-2 0-17 16,0-3-23-16,0 0-24 0,1-3-32 0,-1-1-30 0,0-3-41 0,0 1-47 16,2-3-34-16,0-3-29 0</inkml:trace>
  <inkml:trace contextRef="#ctx0" brushRef="#br0" timeOffset="567677.137">31279 661 435 0,'0'-8'485'0,"0"4"-55"0,2-2-86 0,1 1-84 0,-2 0-81 0,2 0-47 15,1 0-25-15,0 0-16 0,1 0-10 0,2 1-9 0,2-2-11 16,-1 4-10-16,2-3-13 0,2 3-10 0,1-1-9 0,1 0-9 0,2 0-6 16,1 0-7-16,1 1-3 0,0 0-1 0,4 1 0 0,-1 0 0 15,3-1 3-15,-1 2 2 0,1-1 2 0,0 1 1 0,1 0 2 0,1 0 2 16,-1 0 0-16,2 0 2 0,-2 0 1 0,-1 0 2 0,1 0 1 15,-1 0 4-15,1 0 4 0,-3-1 2 0,0 1 4 0,-1 0 3 0,-1 0 4 16,-2 0 2-16,-3 0 2 0,1 0 2 0,-2 0 1 0,-1 0 2 0,0 0-1 16,-2 0 2-16,-3 0-1 0,0 1-1 0,-1 0-4 0,2-1-2 15,-5 3-2-15,1-2 0 0,-2 3-4 0,3-1-2 0,-3 0-3 0,1 1 0 16,-3 0-2-16,3 1-1 0,-3 0 1 0,1 2-2 0,-1 3-2 0,3-3-2 16,-1 3 0-16,-2 1-3 0,1-1-1 0,2 0-4 0,-1 4-1 15,1-1-1-15,-3 4-3 0,3-4-1 0,-1 4-3 0,0-1 1 0,2 3-1 16,-2-1 4-16,1 1 1 0,3-1 1 0,-4 3 1 0,2 0 1 0,-2-2 0 15,2 4 2-15,-2-2 0 0,0 0 1 0,3 2 1 0,-3-1 1 0,2 0 3 16,-2 3-2-16,2-2 1 0,-1 1-3 0,-1-4 0 0,1 3-1 0,-2-1-1 16,1-1 0-16,-2 2-2 0,1-1 1 0,0-1-1 0,-2-2-1 0,0 3 0 15,0-2-1-15,0-1 0 0,0-1-1 0,-2-2 1 0,0 1-1 0,1 0 0 0,-2-4 0 16,-3 0-1-16,3-1 0 0,-4 1 0 0,1-1 1 0,-2-3 0 0,-2-1 0 16,1 1 1-16,-6-2-2 0,1 0 0 0,-2-1-1 0,-4-2-3 0,0 1-7 15,-6 0-10-15,2-2-18 0,-4-3-22 0,-5 2-30 0,-2 0-34 0,-1-1-76 16,-4-1-95-16,-1 0-96 0,-6 0-99 0,-4 0-48 0,-1-3-28 0,-5 1-16 0</inkml:trace>
  <inkml:trace contextRef="#ctx0" brushRef="#br0" timeOffset="569078.0885">27348 1547 366 0,'-2'-4'347'0,"1"0"-93"0,-1 0-56 0,0 0-38 0,2 1-21 0,-1-2-8 0,-1 1-4 0,2 1 1 0,-1-2-1 0,1 3-1 16,-3-1-3-16,1 0-5 0,2 0-5 0,-1 1-8 0,1 0-7 0,-2 1-7 15,1 0-7-15,1-1-9 0,0 2-9 0,0 0-7 0,0 0-7 16,0 0-9-16,0 0-4 0,0 0-6 0,0 0-4 0,0 0-6 0,0 0-1 15,0 3-2-15,0-2-1 0,0 3 0 0,1-1 1 0,1 0-1 0,-1 2 2 16,4 2-1-16,-1 1 0 0,0-1 2 0,1 2-1 0,3 0 0 0,-2 1 1 16,1 0-2-16,2 4-2 0,0-1-2 0,4 2-4 0,-4 0-2 0,2 1-2 15,2 0-2-15,0 2-3 0,1-1-2 0,0 1-2 0,2 0 0 16,-2 2-2-16,2-3-2 0,0 3-2 0,-1 1-1 0,1-2-1 0,2 3-1 16,-4-3 1-16,2 0-1 0,0 3 0 0,-2-4 0 0,0 2-2 15,2 0-3-15,-4-3-5 0,1 1-7 0,0 0-7 0,-4-1-8 0,4-2-8 16,-4 0-10-16,1-1-12 0,-1-2-12 0,-1 0-18 0,-1-2-16 0,-1 0-27 15,1-1-33-15,-2-2-40 0,2 1-45 0,-2-5-58 0,-2 4-65 16,2-4-47-16,-1 0-38 0</inkml:trace>
  <inkml:trace contextRef="#ctx0" brushRef="#br0" timeOffset="569477.3065">28497 1464 283 0,'2'-1'352'0,"-2"-2"-69"0,1 3-85 0,-1 0-54 0,0 0-40 0,0 0-22 0,0 0-14 0,0 0-7 0,0 0-6 0,-1 0-5 0,-3 0-1 16,3 4-3-16,-2-3-3 0,-2 2-1 0,2 1 1 0,-2 1 2 0,0 1 3 16,1 2 5-16,-3 1 5 0,0 0 4 0,-1 1 5 0,-2 2 4 15,-1 2 2-15,-2 1 0 0,2 0-1 0,-1-1-4 0,-3 3-5 0,0 2-5 0,0-2-5 16,-2 1-5-16,1 2-4 0,-1 0-4 0,1-1-5 0,-3 0-4 16,0 3-4-16,2-4-2 0,-1 4-4 0,1-3-3 0,-2 2-2 0,0-1 0 15,1 1-1-15,1-1 1 0,0-3 1 0,-1 1 0 0,0 0 0 16,3 1 0-16,0-4 0 0,-1 0-1 0,3-1 1 0,0 0-1 0,2-1 0 15,-1-1 0-15,1-1-1 0,2-2 1 0,0 0-2 0,1-2-4 0,3-1-4 16,1 0-11-16,-1-1-14 0,2-1-23 0,0-1-27 0,1-1-48 16,2-2-57-16,0 0-98 0,0 0-117 0,5-4-75 0,-4 1-51 0,1-2-29 15,1-1-15-15</inkml:trace>
  <inkml:trace contextRef="#ctx0" brushRef="#br0" timeOffset="570845.0762">29384 1540 297 0,'0'-2'376'0,"0"-1"-65"0,-2 1-60 0,2 0-55 0,0 1-33 0,0-1-22 0,0 0-12 0,0 2-10 0,0 0-10 16,-1-3-8-16,1 3-10 0,0 0-10 0,0 0-10 0,0 0-10 0,0 0-7 15,0 0-6-15,0 0-4 0,0 3-4 0,0-1-2 0,0 1 1 16,1 1 4-16,-1 0 3 0,3 0 4 0,1 3 5 0,-1-2 4 0,2 3 6 16,1 0 2-16,0 2 4 0,0-2 0 0,3 4 0 0,1 0-4 0,2 0-2 15,-1-1-5-15,1 1-6 0,1 1-7 0,2 2-6 0,2-1-7 0,0-1-7 0,-1 4-6 16,3-2-4-16,-1 1-4 0,2 0-3 0,0 0-2 0,0 1-2 16,0-1-4-16,0 1-1 0,0 0-2 0,0-3-1 0,-1 3-1 0,-2 0-2 0,2-2 1 15,0 2 0-15,-2-1 1 0,1 1-1 0,-2-2 1 0,-1 0-1 16,1 2-4-16,0-4-4 0,-2 2-6 0,0-2-7 0,1-1-10 0,-3 1-11 15,-1-3-12-15,2 0-13 0,-2 1-15 0,-1-2-17 0,-1-2-19 0,0 1-20 16,-1-1-22-16,1-2-24 0,-5 0-34 0,4-2-40 0,-2-2-63 0,-1 0-73 16,0 1-49-16,0-2-36 0,1-2-12 0</inkml:trace>
  <inkml:trace contextRef="#ctx0" brushRef="#br0" timeOffset="571151.6159">30441 1656 301 0,'-1'-3'466'0,"1"3"2"0,-4-2-83 0,3 2-126 0,-1 0-83 15,0 0-61-15,-2 2-33 0,3-1-17 0,-3 1-8 0,3 2-3 16,-4 2-1-16,2 1-1 0,-2-2-2 0,0 2-2 0,-1 5 0 0,0-2 0 0,-1 0-1 15,1 4 0-15,-5-1 1 0,5 3 0 0,-4 0-3 0,-1 0-4 16,0 1-2-16,0 2-5 0,-1 0-1 0,0 0-3 0,-1 0 1 0,-1 2-1 16,2-1-1-16,-2-1 0 0,1 2-1 0,-3-2-2 0,3-1-2 0,-1 0-1 15,2 2-2-15,-1-1-1 0,-1-4 1 0,2-1-1 0,0 3 0 0,3-4-1 16,-3 3-1-16,3-4-2 0,1-2-7 0,2 0-7 0,-1 1-17 16,0-4-21-16,0 1-30 0,4 0-32 0,-2-4-53 0,4 1-68 0,-3-2-90 15,4-1-103-15,0-2-66 0,0 0-46 0,0 0-25 0,0 0-13 0</inkml:trace>
  <inkml:trace contextRef="#ctx0" brushRef="#br0" timeOffset="571843.5661">31614 1711 129 0,'0'-4'421'0,"3"-1"-37"0,-1 1-70 0,-1-1-89 0,-1 2-49 0,2-2-33 0,-2 3-16 15,1-1-7-15,-1-1-5 0,2 1-3 0,-2 1-4 0,2 0-6 0,-2-1-8 16,0 1-6-16,0 1-6 0,0-1-5 0,0 2-8 0,0 0-6 0,0 0-6 15,0 0-7-15,0 0-5 0,0 0-7 0,0 0-5 0,0 0-5 0,0 0-4 16,0 0-5-16,0 0-2 0,0 0-1 0,0 2-2 0,0-1 1 0,0 1-2 16,-2 1 1-16,0 1 0 0,2 1 2 0,-1 2 1 0,1 0 2 0,-2 1 3 15,2 0 0-15,-1 3 3 0,-1 1 1 0,-1 0 0 0,3 1-1 16,-1 3-1-16,1-2-4 0,-2 3-3 0,1-1-2 0,1 3-3 0,-2 0-3 0,2 2 0 16,0-1-1-16,0 0-1 0,0 3 0 0,0-1-2 0,2 0 2 0,-2 3 0 15,1-3 1-15,1 2 1 0,-1-2 1 0,4 1 1 0,-4 2 2 0,2-3 2 16,1 0 1-16,-1-1-2 0,0 1 0 0,0 0-2 0,1-3-2 0,-1 0-5 15,-2 0-8-15,4-1-10 0,-2-3-10 0,0 1-15 0,-1-1-16 16,-1-3-19-16,3 2-22 0,-1-4-32 0,-2 1-38 0,1-3-59 0,0 2-73 0,1-3-87 16,-3 0-98-16,1-4-44 0,-1 2-22 0,3-3-7 0</inkml:trace>
  <inkml:trace contextRef="#ctx0" brushRef="#br0" timeOffset="573625.644">27495 2639 168 0,'0'-4'444'0,"-2"0"-28"0,2-2-66 0,0 2-89 0,-1 0-53 0,1 1-38 0,0 2-21 0,0-2-10 0,0 1-11 0,-2 1-7 0,2 1-7 0,0 0-10 16,0 0-11-16,0 0-11 0,0 0-9 0,0 0-8 0,-2 0-5 0,0 1-5 15,2 1-4-15,-2-1-3 0,1 2-3 0,1 0-1 0,-2 0-1 16,0 2 0-16,2 1-2 0,-1-1 1 0,1 0-1 0,-2 2 1 0,0 1-3 16,1-1-1-16,-1 2-6 0,1-1-4 0,-3 1-3 0,3 0-5 0,-2 2-2 15,-1-2-3-15,-1 1-3 0,1 0 0 0,-1 0-3 0,1-1 0 16,0 1-3-16,0-1 0 0,0 0 0 0,-2 0-2 0,3-2-1 16,-2 1 1-16,2 0-1 0,0-3 1 0,0 0-1 0,1 0 1 0,1-1 1 15,-3-1 1-15,3 0 1 0,1 0 2 0,0-2 2 0,0 3 1 0,0-4 1 16,0 1 2-16,1 1 1 0,3-2 1 0,-3 0 0 0,2 0-2 15,1 0-1-15,-1 0-3 0,2 0-2 0,-1 0-2 0,2-2-4 0,1 1-5 16,-1 1-6-16,2-2-8 0,5 2-7 0,-4-2-11 0,6 2-10 16,0 0-10-16,0 0-12 0,4 0-14 0,-2 0-14 0,0 0-12 0,4 0-17 15,-4 0-14-15,4 2-19 0,-2 0-19 0,0-1-23 0,0 1-25 0,-2 1-23 16,1-2-23-16,-3 1-21 0,0 1-23 0,-2-1-28 0,0 2-29 16,-1-3-20-16</inkml:trace>
  <inkml:trace contextRef="#ctx0" brushRef="#br0" timeOffset="573859.9515">27751 2822 141 0,'-6'-7'428'16,"-2"1"-4"-16,3 0-44 0,-3-1-60 0,2 2-48 0,1 0-38 0,-1 0-23 16,2-1-16-16,-1 1-10 0,1-1-8 0,3 2-7 0,-1 1-7 15,0-2-11-15,2 3-12 0,-1-1-14 0,1-1-15 0,0 3-13 0,0-3-15 16,1 4-11-16,-1 0-12 0,0 0-11 0,2 0-9 0,0 0-9 16,-1 4-7-16,3-3-6 0,-3 4-6 0,2-1-4 0,-2 2-1 0,3 0-3 15,-3 1 0-15,2 3 0 0,-1 0 1 0,0-1-1 0,-2 1 0 16,1 3-1-16,-1-1 0 0,0-1 0 0,0 5-1 0,0-3-1 0,0 0 0 15,-1 4-1-15,1-5-1 0,-4 3-4 0,1-1-2 0,2 0-11 16,-3 3-13-16,0-3-16 0,-1 1-18 0,2 0-28 0,-2-1-28 0,2 1-40 16,-2-1-43-16,2 1-60 0,0 0-71 0,-1-1-92 0,-1-2-101 0,3 0-52 15,0-2-25-15,1 1-6 0</inkml:trace>
  <inkml:trace contextRef="#ctx0" brushRef="#br0" timeOffset="574494.3401">28020 2980 1 0,'1'-3'537'0,"3"1"6"0,-3-1 0 0,-1-1-79 0,2 1-119 0,-1 1-76 0,-1-2-55 15,2 3-32-15,0-1-22 0,-2-1-15 0,2 1-13 0,-2 1-12 0,2-1-17 16,-2 2-14-16,0 0-15 0,0 0-13 0,0 0-15 0,0 0-11 0,0 0-9 15,2 2-7-15,-2-1-8 0,1 3-4 0,1-1-5 0,-2-1-3 16,0 3-2-16,0 0-2 0,0 0 2 0,0 2-2 0,0 0 1 16,0 0-6-16,0 3-8 0,-2-2-13 0,1 3-15 0,-1-2-18 0,0 2-21 15,0-1-28-15,-2 2-29 0,1-1-39 0,0 0-46 0,0 3-55 0,0-1-61 16,-1-2-76-16,1 0-84 0,1-1-44 0,-1 1-20 0</inkml:trace>
  <inkml:trace contextRef="#ctx0" brushRef="#br0" timeOffset="574860.7095">28380 2810 218 0,'-6'-4'597'0,"1"-2"13"0,-1 2 6 0,1-1 8 0,0 0-105 16,0 3-156-16,2-1-102 0,-2 0-73 0,4 0-42 0,-3 1-28 15,0 0-19-15,3 1-15 0,-1 1-16 0,2 0-18 0,0 0-15 0,0 0-16 16,0 0-10-16,0 1-10 0,0 1-5 0,0 1-5 0,2 2-1 16,-2-2 0-16,1 2-2 0,3 0 1 0,-3 2 0 0,3 1 3 0,0 0 1 15,-3 0 2-15,4-1 3 0,-2 0 1 0,2 0-1 0,0 3 2 0,1-2 0 16,0-1-2-16,1 3 2 0,-1-3 0 0,1 2 0 0,0-1-1 16,0-2 1-16,1 2 1 0,0-1-1 0,-1 1-1 0,0-3 1 0,-3 2 0 15,3 0 0-15,-1 0-1 0,0 0 2 0,1-2 0 0,-4 0 1 16,0 1-1-16,0 0 0 0,-1 0 0 0,-1-1 0 0,-1 1 1 0,0-2-1 15,0 0-1-15,0 1 1 0,-3 1 1 0,2-1-2 0,-3-1-1 16,1 0-6-16,-2 1-7 0,0 0-9 0,-2-1-12 0,1-1-14 0,-2 2-13 16,-1-2-19-16,0-2-24 0,0 2-27 0,-3-1-30 0,2-1-43 15,0-1-49-15,-1 0-68 0,-1-1-78 0,2-1-64 0,-1-1-57 0,0-1-28 16,3-1-14-16</inkml:trace>
  <inkml:trace contextRef="#ctx0" brushRef="#br0" timeOffset="575025.7237">28495 2735 18 0,'4'-4'580'0,"-3"-2"11"0,1 2 6 0,-1-1 5 0,3 2-91 15,-3-1-140-15,2-1-102 0,1 1-84 0,2-1-47 0,-3 1-34 0,2-1-23 16,1 1-19-16,1-1-25 0,2 3-27 0,2-3-31 0,0 2-34 16,1-1-37-16,1 1-38 0,1-2-49 0,2 1-55 0,1-1-90 0,0 2-106 15,-2-1-68-15,1 0-47 0,0 0-21 0,-3 1-9 0</inkml:trace>
  <inkml:trace contextRef="#ctx0" brushRef="#br0" timeOffset="575409.5763">27400 2506 90 0,'0'-3'419'0,"0"-2"-45"0,0 3-65 0,-2 0-57 15,1-1-52-15,1 3-33 0,0 0-27 0,0 0-16 0,-3 0-12 16,1 2-9-16,2 1-4 0,-1 2-4 0,-1-1-8 0,2 1-6 0,0 3-6 15,0 1-7-15,0 2-3 0,0 1 2 0,0 2 0 0,2 2 2 16,-1 1 2-16,-1 0-3 0,2 3-2 0,1 1-9 0,-3-1-9 0,1 1-7 16,3 4-10-16,-3-1-4 0,1 0-4 0,-2 0-5 0,1 0-5 0,-1 1-2 15,2-1-6-15,0 2-4 0,-2-4-3 0,0 3-5 0,0-1-4 16,0-1-6-16,0 0-8 0,0-2-9 0,-2-1-10 0,0-1-14 0,2-1-13 16,-1 0-16-16,-2-3-20 0,1 0-21 0,-1-3-25 0,3 0-25 15,-3-3-26-15,1-2-43 0,2-1-56 0,0-2-57 0,0-4-61 0,0 0-33 16,0 0-22-16</inkml:trace>
  <inkml:trace contextRef="#ctx0" brushRef="#br0" timeOffset="575859.6599">27565 2395 78 0,'4'-13'511'0,"1"1"9"0,1 2-45 15,-1-4-73-15,0 6-90 0,0-1-102 0,1 1-56 0,0 1-32 16,2 1-20-16,2 0-12 0,-1 1-11 0,4-2-11 0,-1 2-14 0,6 1-14 15,-2-1-10-15,4 0-5 0,2 3-6 0,2 1-4 0,1-1-4 0,5 0-1 16,0 1 0-16,4 1 2 0,2 0-1 0,0 1 2 0,4 1 1 16,-1 1 1-16,5-1-1 0,-1 3 2 0,3-3-1 0,-2 1-3 0,4 1-1 15,-4-1-2-15,2 2-2 0,-2 2-3 0,0-2-1 0,-3-2-3 0,-1 3 0 16,-2 0 1-16,-2-1 1 0,-3 1 1 0,1-1 4 0,-4 2 3 16,-2-2 4-16,-1 2 2 0,-5-2 2 0,2 0 3 0,-4 2 4 0,1-2 3 15,-4 0 3-15,1 1 5 0,-2 1 3 0,-2-1 0 0,-2 2 1 16,2-1 0-16,-2 3-3 0,-1-1-2 0,0 3-3 0,0-2-2 0,-1 0-3 15,-1 4-3-15,-1 1-2 0,1-1-4 0,0 3-2 0,-2 1-4 0,-1 0-2 16,2 2-3-16,0-1-3 0,-2 4-1 0,1-2-1 0,-1 3-2 16,1 0-1-16,-2 1-2 0,0-1 0 0,0 3 0 0,0-1-3 0,0 0-1 15,0-2-1-15,-2 3-2 0,3 0-3 0,-5-2-3 0,3 1-1 0,-1 0-2 16,-2-2 0-16,1 0 1 0,0 1 0 0,-2-5 1 0,-2 3 1 16,0-3 3-16,1-1 2 0,-2-1 2 0,-2 0 3 0,-1-3 3 0,-1-1 3 15,-1-1 3-15,0-3 3 0,-1 1 1 0,0-1 4 0,-4-3-1 0,0 1 1 16,-1-4 1-16,-2 3 1 0,-1-2-1 0,-4-2-1 0,-1-1 1 0,1 1-1 15,-5-1-1-15,-1-2-1 0,-3 1 0 0,-4 1 0 0,0-2 0 16,-6 0-5-16,1 0-5 0,-4-2-9 0,-4 1-13 0,-4 1-18 0,0-2-20 16,-2 2-25-16,-4 0-30 0,-2 0-33 0,-1 0-32 0,2 0-49 15,-2 0-57-15,2 0-83 0,1 0-97 0,2 0-60 0,0 2-40 0,3 1-14 16</inkml:trace>
  <inkml:trace contextRef="#ctx0" brushRef="#br0" timeOffset="576594.4277">29738 2778 119 0,'0'-3'521'0,"0"-1"11"0,0 3-47 0,0-2-76 0,1 0-78 0,-1-1-78 0,2 1-43 0,0-2-24 0,1 3-15 16,-2-3-8-16,3 2-9 0,-1-1-9 0,0 1-10 0,0-2-11 0,3 0-10 16,-3 1-10-16,2 1-9 0,-2-1-8 0,2 1-10 0,2 1-7 15,-1-1-8-15,2 0-8 0,-2 0-7 0,0-1-5 0,3 3-7 0,0 0-5 16,0-1-5-16,3-1-7 0,-2 3-5 0,2-1-3 0,1 1-4 0,0 0-4 16,-1 0-2-16,2 0-3 0,-2 1-2 0,1 1 1 0,0 1-3 15,-1-1-2-15,-2 3 0 0,-1 0-1 0,-1 0-1 0,1 3 1 0,-1-1-2 16,-3 2 1-16,-1-1 0 0,-1 1 0 0,-3 2 0 0,0 1 1 0,-3-1 1 15,-1 3 0-15,-2-1 1 0,-2 1 3 0,-5 0 0 0,2 1 1 0,-3-2-1 16,-2 3 1-16,-1-1 0 0,-2-1 1 0,0 0 0 0,-1 1-1 0,-1-2 0 16,0 1-1-16,-1-2 1 0,3 0-1 0,-1 0 1 0,4-2-2 0,-3-1 1 15,3 0-1-15,3-1 0 0,0 0 1 0,3-1-1 0,2-1 0 0,0-2 2 16,2-1 1-16,3 2-1 0,-1-2 1 0,3 0-1 0,1-2 1 16,1 1 1-16,3-1 1 0,-1 1 3 0,3-2 1 0,2 1 2 0,0-1 0 15,2 0 2-15,2 0 0 0,1 0 1 0,2 0-1 0,1 0 0 16,1 0 1-16,1 0-1 0,1-1-1 0,0 1-7 0,2-2-6 0,-3 1-13 15,3 1-15-15,-4-2-17 0,1 1-19 0,-1 1-23 0,0 0-27 0,1 0-33 16,-4 0-37-16,0 0-61 0,-1 1-72 0,-2 1-87 0,0-2-94 0,-3 0-53 16,0 0-31-16,-2 0-11 0,2-2 5 0</inkml:trace>
  <inkml:trace contextRef="#ctx0" brushRef="#br0" timeOffset="576995.3716">30276 2919 306 0,'0'-2'498'0,"0"-1"4"0,0 2-67 0,0-1-103 0,0 1-92 16,0-2-90-16,0 1-47 0,0 2-30 0,1 0-16 0,1-3-8 0,-2 3-8 15,2-2-5-15,-2 2-8 0,2 0-7 0,0 0-6 0,1 0-1 0,-2 0-1 16,3 0 2-16,-3 0 3 0,1 0 4 0,0 0 8 0,1 0 6 0,-2 0 9 15,1 0 10-15,0 0 10 0,-1 0 10 0,1 0 9 0,-2-2 6 16,2 1 4-16,0 1 3 0,0-2 1 0,-2 0 2 0,1 2-1 0,1-1-2 16,-1 1-3-16,3-2-4 0,-3 0-5 0,1 2-8 0,0-3-6 0,-1 3-9 15,1-1-7-15,-1 0-5 0,1-1-8 0,0 2-5 0,-2-1-5 0,1-1-6 16,-1 2-6-16,0 0-5 0,0 0-5 0,0 0-5 0,0 0-2 0,0 0-2 16,0 0-2-16,2 2-2 0,-2-1 1 0,1-1 0 0,-1 2 0 15,3-1-2-15,-3 0 1 0,0 2 1 0,0 1-1 0,0-3 1 0,0 4 1 16,0-1 2-16,0 1-1 0,0-1 1 0,-3 2 0 0,3-2-1 0,-1 4 0 15,1 0-1-15,-2-1 0 0,1 2-1 0,-3 1-3 0,3-1-2 0,-2 1-9 16,-1 0-9-16,1 1-10 0,-2 0-13 0,2 1-13 0,-1 0-13 16,-1 0-16-16,2 1-17 0,-2-1-22 0,2 1-27 0,-2-1-29 0,0 1-35 15,1-1-44-15,1-2-50 0,-1 0-64 0,3 1-71 0,-3-3-54 0,3-1-43 16,-1 2-19-16,1-4-6 0</inkml:trace>
  <inkml:trace contextRef="#ctx0" brushRef="#br0" timeOffset="577461.5174">30648 2692 118 0,'-1'-7'566'16,"1"2"13"-16,-5 0 9 0,4-2 7 0,-3 2-102 0,3 0-158 0,-1 0-90 15,1-2-59-15,1 5-28 0,-2-3-16 0,0 2-11 0,2-1-7 0,0 1-13 16,0 0-14-16,0 2-16 0,2-3-16 0,0 3-13 0,-1 1-14 15,2-1-10-15,1-1-10 0,0 2-6 0,1 0-8 0,0 0-4 0,-1 0-4 16,1 0-2-16,3 2-2 0,1-1-1 0,-1 0 0 0,2 1 0 0,1 0 0 16,-3 1 0-16,2 0 1 0,2 1 3 0,-4 0-1 0,2 0 2 15,-1-1-2-15,-1 4 0 0,0-2 0 0,-3 0-1 0,-1 0 0 0,2 2-1 16,-1-2 1-16,-2 0 1 0,-1 1-1 0,0-1 1 0,-2 2 1 0,0-1 0 16,0-1 1-16,-2 2 0 0,0 0 1 0,1 0 1 0,-2-4 1 0,-2 4-1 15,0-2 1-15,1 2 0 0,-1-1 0 0,0-2 0 0,-2 2 0 0,0 0 0 16,1 0 0-16,-2 0-1 0,1-1 1 0,1 2-1 0,-3-1 0 0,4-2-2 15,-2 1-1-15,2 2-4 0,1-2-4 0,-1-2-3 0,2 2-6 16,2-1-4-16,-1 0-4 0,2 3-5 0,2-4-3 0,-1 1-4 0,2 0-1 16,2 0-2-16,-1-1-1 0,1 1 1 0,2 1 1 0,1-1 3 0,-1 0 3 15,1 0 3-15,0-1 4 0,0 2 4 0,1-3 5 0,0 3 3 16,-1-1 3-16,-2-1 4 0,2 2 0 0,-4-1 2 0,1 1 2 0,-2-1 0 16,2 1 2-16,-3-1 0 0,-1-1 0 0,-2 3 2 0,-1-1 2 0,-3-1 1 15,2 0 2-15,-2 0 1 0,-3 1 0 0,-1-2 2 0,0 2-2 0,-4-3-1 16,-3 2-2-16,2-1-6 0,-7 2-6 0,3-3-13 0,-3 3-14 15,-1 0-19-15,-2-2-26 0,0 0-31 0,-1-1-35 0,3 2-62 0,-5-3-74 16,2 1-84-16,-2 2-90 0,0-4-54 0,0 0-31 0,0 0-13 0</inkml:trace>
  <inkml:trace contextRef="#ctx0" brushRef="#br0" timeOffset="577793.6077">29627 2508 388 0,'0'-7'536'0,"0"0"9"0,-1 2 7 0,1 0-96 0,-2 0-149 0,0 1-90 0,2 0-62 0,-1 3-31 0,-1-2-18 0,1 2-11 15,1 1-7-15,0 0-10 0,0 0-11 0,0 1-12 0,-2 2-13 16,0 0-9-16,2 2-10 0,-1 2-5 0,-2 2-4 0,2 2-3 0,-3 1-1 15,3 3 0-15,-3-1 0 0,1 4 2 0,2 3-1 0,-3-1 0 0,0 3-1 16,0 2-1-16,-1 2-1 0,0-1-3 0,1 3-4 0,0-1-2 0,-1 0-3 16,0 3-1-16,2-3-2 0,-3 3-1 0,3-2-2 0,-2 0-1 0,2 0-2 15,-1-2 1-15,3-1 0 0,-1 1 0 0,1-3 1 0,1-2-2 0,0 0-2 16,0-3-4-16,1-3-5 0,1 1-6 0,-1-4-7 0,3-1-7 16,-3 0-6-16,1-4-9 0,1-2-12 0,0-2-17 0,0 1-19 0,3-4-17 15,-1-1-16-15,0-1-10 0,1-4-5 0,3-1-15 0,0-1-18 0,-1-3-35 16,0 1-42-16,2-4-61 0,0-2-68 0,0-1-35 0,0-1-18 0</inkml:trace>
  <inkml:trace contextRef="#ctx0" brushRef="#br0" timeOffset="578195.2966">30018 2348 488 0,'4'-14'500'0,"1"0"11"0,-1 2-65 0,0 1-104 0,1-1-73 0,-1 3-58 15,1-1-33-15,2 3-23 0,-1-2-15 0,3 1-14 0,-1 1-14 0,0 0-15 16,5 2-14-16,0-1-13 0,-1 2-13 0,2-1-12 0,4 0-11 15,1 3-12-15,0-3-6 0,2 5-5 0,0-2-3 0,5 1-2 0,-1 1-2 16,-2 0 2-16,5 1 0 0,-1-1-1 0,-1 2 2 0,4 3 1 0,-3-3 2 16,3 1 2-16,-1 1 2 0,-1 1 2 0,1 0-2 0,-3 0 0 0,3 0-2 15,-2 1 1-15,-3 0-2 0,3 0-1 0,-2 2 0 0,-2-3 0 16,1 3-1-16,-2-1 0 0,0 0 0 0,2 0-1 0,-4 1 0 0,1-1 1 0,-2 1 1 16,1 0 1-16,-3 2 2 0,1-2 0 0,-3 4 2 0,0-3-1 15,1 3 2-15,-2-2 1 0,-1 3 0 0,-2-1 0 0,3 2 0 0,-2 0-2 16,0 3 1-16,-1-2-1 0,-1 4-1 0,1 1-1 0,-3 0-2 0,0 0-2 15,2 2-1-15,-3 0-1 0,-1 1-2 0,2 0 0 0,0 1-2 16,-3 2-1-16,-1-1 0 0,3 2-4 0,-2-1-1 0,-2-1-1 0,0 3-4 16,0-3-4-16,-2 1-3 0,-1-1-3 0,0 2-4 0,0-3-1 0,-1 2-3 15,-2-2-1-15,0 0 0 0,0-4 1 0,-4 3 1 0,-1-2 3 0,2 0 0 16,-5-2 4-16,0-3 4 0,-3 0 2 0,-1-1 5 0,0 0 3 0,-3-1 3 16,-1-2 3-16,-3-2 2 0,2 1 1 0,-6-3 1 0,3-1-2 15,-4 2 0-15,0-4-2 0,-1 2-2 0,-2-2-1 0,1-2-6 0,-1 2-6 16,-5-5-13-16,4 2-15 0,-2-1-21 0,-2 1-23 0,-2-2-29 0,1 0-27 15,1 0-51-15,-1 0-56 0,3-2-93 0,-1 1-108 0,3 1-69 0,1-2-46 16,0 2-22-16,5-3-7 0</inkml:trace>
  <inkml:trace contextRef="#ctx0" brushRef="#br0" timeOffset="578643.6862">31714 2689 355 0,'-2'-4'543'0,"0"-1"13"0,1 0-51 0,-3 2-84 0,0-2-85 0,3 1-85 0,-1 1-47 0,0 1-30 0,1 0-14 16,-1-1-8-16,1 1-8 0,1 2-10 0,-2 0-13 0,0-3-14 0,2 3-15 16,0 0-14-16,0 0-13 0,0 0-11 0,0 0-9 0,0 0-8 0,0 3-3 15,0-3 0-15,0 2 0 0,0 1-1 0,0 1 2 0,0-1 2 0,0 2 3 16,0 2 0-16,0 0 4 0,0 0 3 0,0 0 3 0,2 4 3 0,0 0 2 15,-2 1 2-15,1 0 0 0,1 1-3 0,-2-1-3 0,1 2-2 0,3 1-3 16,-3-1-3-16,3 3-3 0,0-2-3 0,-1 2-3 0,0-1-4 0,0 1-4 16,1 1-3-16,-1-2-4 0,2 2-5 0,-4-2-2 0,4 4-6 0,-1-5-3 15,0 3-8-15,-1 0-12 0,-2-2-15 0,4 0-22 0,-2-1-23 0,1 1-29 16,-3-1-30-16,1 1-46 0,0-2-55 0,-1 0-97 0,-1 1-119 0,0-3-93 16,-1 0-87-16,-1-2-42 0,-1-2-22 0,-1-1-4 0,-2 1 6 0</inkml:trace>
  <inkml:trace contextRef="#ctx0" brushRef="#br0" timeOffset="579809.9177">28160 3538 21 0,'0'-3'501'0,"0"0"9"0,0 0-42 0,0 2-68 0,0-2-93 0,0 1-104 0,-1 1-55 0,1 1-35 15,0 0-17-15,0 0-10 0,0 0-7 0,0 0 0 0,0 3-6 0,0 0-6 16,1 0-8-16,1 3-6 0,-1 0-4 0,3 1-3 0,1 3 0 16,-1 1 1-16,3 3 1 0,0 1 4 0,5 3 1 0,-3-1 2 0,4 5-1 15,-1-1-4-15,4 4-5 0,0-1-4 0,3 2-4 0,0 2-3 0,1 1-5 16,6-1-4-16,-3 2-5 0,2 0-5 0,1 2-5 0,3-2-5 16,-1 1-4-16,0-1-6 0,3 2-7 0,-1-2-9 0,0 0-12 15,-4-2-13-15,4 1-16 0,-1-4-17 0,-2 1-19 0,1-1-21 0,-1-1-27 16,0-1-29-16,-3-3-41 0,1-1-45 0,2-1-69 0,-4-3-83 0,1-1-61 15,-1-1-52-15,-2-2-20 0</inkml:trace>
  <inkml:trace contextRef="#ctx0" brushRef="#br0" timeOffset="580143.293">30018 3546 445 0,'0'-5'532'16,"0"1"6"-16,-2 1-45 0,0 0-71 0,2 0-106 0,-1 3-124 0,-2 0-65 15,-2 0-35-15,4 1-16 0,-3 2-6 0,0 2-3 0,-1 1-1 16,-2 1-3-16,1 2-3 0,-3 0-6 0,-1 5-6 0,-1 1-1 0,-3 2-1 15,-2 3-1-15,-1 1 1 0,-5 2-2 0,1 2-4 0,-4-1-4 0,-1 3-3 16,-2 2-6-16,-2-1-6 0,0 1-4 0,-3 1-5 0,-1-3-5 0,0 2-3 16,0 0-6-16,-2 0-3 0,2 0-4 0,-1-3-4 0,2 3-1 15,-2-4-2-15,1-1-3 0,1 2-2 0,2-2-5 0,0-2-5 0,1 0-14 16,2 0-18-16,1-2-30 0,0-1-39 0,4-1-67 0,-1 1-81 0,7-3-101 16,-2-2-112-16,3 1-56 0,3-1-29 0,4-4-16 0</inkml:trace>
  <inkml:trace contextRef="#ctx0" brushRef="#br0" timeOffset="584175.5739">28280 4988 495 0,'-3'-4'547'0,"-3"-2"-27"0,3 2-53 0,-2-2-80 0,4-1-93 0,-3 2-54 16,1 0-30-16,0-1-18 0,0 1-10 0,-2-2-8 0,4 2-8 15,-2 0-11-15,3 0-11 0,0 0-12 0,0 1-13 0,0-2-11 0,0 3-11 16,3-1-12-16,-2 1-10 0,4-2-12 0,-2 1-12 0,2 1-8 16,0 1-10-16,-1-1-7 0,4 0-7 0,2 0-7 0,1 1-6 15,3 1-10-15,-1 0-8 0,1 0-8 0,2 1-7 0,1 0-5 0,1 1-3 16,0 0-1-16,-2 2 0 0,2 2-2 0,-2 1-1 0,-1-1-3 16,-2 5-1-16,-1-3-3 0,-2 3-3 0,0 2 0 0,-4 1 3 15,-3 0 4-15,-3 4 2 0,-2-2 5 0,-4 2 4 0,1-1 2 0,-4 2 3 16,-2-1 2-16,-3 2 4 0,-3-1 1 0,-1 0 3 0,-1 0 4 15,0-4 3-15,-2 3 2 0,-1-2 2 0,5 0 2 0,-4-1 1 16,3-2 4-16,3-2 4 0,-1-1 5 0,4 1 6 0,0-3 6 0,2-1 7 16,3-2 3-16,1 0 7 0,3 0 4 0,-1-1 4 0,4 0 1 15,0-3 1-15,2 0-2 0,1 0-2 0,2 0-4 0,1 0-5 0,7-3-9 16,-4 1-9-16,4-1-12 0,4 0-16 0,1-1-17 0,2 1-19 0,2-2-19 16,4 0-21-16,-4 2-23 0,5 0-26 0,-2-2-27 0,0 2-30 15,1-1-41-15,-1 0-45 0,-3 3-67 0,0-3-77 0,-1 4-67 16,-4-3-61-16,1 3-25 0,-6 0-4 0</inkml:trace>
  <inkml:trace contextRef="#ctx0" brushRef="#br0" timeOffset="584368.5763">28892 5184 180 0,'0'0'586'16,"0"0"10"-16,0 0 5 0,0 0-1 0,0 0-107 0,0 0-164 0,0 0-103 15,0 0-70-15,-1 1-39 0,1 0-25 0,0 3-15 0,0-3-13 16,0 2-12-16,0 2-14 0,0-1-12 0,0 2-11 0,0 1-10 16,0 0-5-16,0 2-11 0,0 0-14 0,0 1-18 0,0 2-22 0,0 1-30 15,0-1-38-15,-2 4-49 0,0-3-58 0,2 2-86 0,-1 2-103 16,-2-3-74-16,1 1-62 0,-1-2-30 0,3 0-17 0</inkml:trace>
  <inkml:trace contextRef="#ctx0" brushRef="#br0" timeOffset="584859.6565">29200 5032 502 0,'-3'-9'588'0,"2"1"7"0,1-2 8 0,-2 1-86 0,2 1-130 15,0-2-109-15,2 3-96 0,-1-3-54 0,1 2-33 0,1-2-16 0,0 2-9 16,2 1-6-16,0-1-6 0,2-1-9 0,0 2-13 0,-1 2-10 16,2-1-10-16,1-1-4 0,1 2-6 0,0 2-2 0,0 0-3 0,0 1-3 15,0-1-2-15,1 3 1 0,-2 0 1 0,-1 3-1 0,0 0 1 16,1 0 1-16,-2 2 0 0,-2 1 0 0,-1 0 1 0,0 2 0 16,-3 1 1-16,2-1 0 0,-3 1 0 0,-3 2 1 0,2-1 2 0,-3 2-1 15,1 0-1-15,-2-1 1 0,-1 1-2 0,0 0 0 0,-2-2-2 0,2 2 0 16,-2 0 0-16,1 0-2 0,-2-2 0 0,3-1 0 0,1 1-1 15,-2-2 1-15,2 0-1 0,0 0 1 0,1-1-1 0,3-2-1 0,-2 0 1 16,3 0-2-16,0 0 0 0,0-3 0 0,3 1-2 0,-2 1-1 0,3-3-3 16,0 3-1-16,1-4-3 0,1 3-2 0,1-3-1 0,-1 1 0 15,5-1 1-15,-3 0 1 0,1 0 0 0,2 0 3 0,0 0 0 0,1 0 2 16,-2 1 0-16,0 1 2 0,1-2 1 0,-2 1 3 0,1 1 1 16,-2 0 3-16,0-1 1 0,-2 1 1 0,1 0 1 0,-3 1 0 0,0 2 0 15,-1-1 1-15,-2 1 1 0,2-1-1 0,-3 2 0 0,-3 0 1 0,2 0 1 16,-2 1 0-16,-1 1 1 0,0 0-1 0,-5 0 1 0,0-2-2 15,1 4 1-15,0-2-2 0,-3 2-1 0,-1-3-3 0,-1 3-5 0,-1-3-5 16,-1 1-10-16,1-1-12 0,2 0-14 0,-6 1-24 0,6-2-27 16,-2-1-42-16,1 2-49 0,0-4-88 0,1 2-105 0,3-3-84 0,1-1-72 15,-1-1-32-15,5-1-16 0</inkml:trace>
  <inkml:trace contextRef="#ctx0" brushRef="#br0" timeOffset="585043.587">29732 5225 294 0,'-2'4'570'0,"1"-1"2"0,1 2 4 0,-2-2 2 0,0 0-116 0,2 2-178 0,0-2-107 16,0 2-74-16,2 0-37 0,0 2-21 0,-2-1-9 0,1 1-4 0,2 0-1 16,0 1-2-16,0 0-5 0,1 1-9 0,-1-2-12 0,-2 2-19 15,4 2-26-15,-2-2-30 0,2 1-41 0,0 1-47 0,-2-3-78 0,2 4-93 16,-2-4-91-16,2 1-88 0,-2 0-45 0,2-1-22 0,-2-3-12 15</inkml:trace>
  <inkml:trace contextRef="#ctx0" brushRef="#br0" timeOffset="585525.7175">30147 4821 20 0,'-1'-11'574'16,"-2"2"15"-16,1 1 15 0,0 2 13 0,1-1-96 0,-3 2-152 0,3 0-92 16,-1-2-58-16,1 5-34 0,-2-1-18 0,1-1-13 0,2 3-9 0,-1-2-13 15,1 3-18-15,0 0-17 0,0 0-18 0,0 0-16 0,0 1-16 16,0 2-13-16,0 2-10 0,0-1-10 0,0 3-7 0,0-2-5 0,1 3-2 15,-1 1-2-15,2 2 0 0,1 1 1 0,-2 1 2 0,2 2 1 16,-1 0 1-16,0 0 0 0,-1 2-1 0,3-1-1 0,-3 3-2 0,1-3-4 16,1 2-3-16,2-2-6 0,-4 0-8 0,4 0-6 0,0 0-7 15,-2-1-8-15,2 0-10 0,-2-2-9 0,2 0-10 0,-1-2-11 0,4 0-12 16,-2-3-10-16,2 1-9 0,1-3-8 0,0-1-3 0,-1 0-1 0,1-3 3 16,4 0 4-16,-4-2 8 0,3-2 10 0,1 0 9 0,-1-3 11 15,0 0 12-15,-1-1 16 0,1-3 17 0,0 1 17 0,-2-2 20 0,-1 1 16 16,0-2 17-16,-1 1 13 0,0-2 14 0,-3 1 12 0,3 1 11 0,-3-1 11 15,-1 1 8-15,0 3 10 0,0-2 7 0,-2 2 4 0,0 1 1 16,-1-1-4-16,-1 4-4 0,0-2-7 0,0 2-7 0,0 2-12 0,0 1-10 16,0 0-11-16,0 0-12 0,0 0-11 0,0 1-11 0,0 2-11 15,0 2-9-15,0 1-8 0,0-1-6 0,0 4-4 0,2 1-3 0,0 0 0 16,-2 2-3-16,2 2-8 0,0 1-10 0,-2-1-15 0,1 3-21 0,-1 0-28 16,0 1-33-16,0 0-46 0,0 2-50 0,-1-1-85 0,1 2-99 15,-2-3-93-15,0 1-90 0,2 1-45 0,-2-2-23 0,0-2-4 0</inkml:trace>
  <inkml:trace contextRef="#ctx0" brushRef="#br0" timeOffset="585744.0899">30761 5068 286 0,'-2'-5'611'0,"1"3"0"0,-3 0 1 0,3-1-20 0,-1 3-31 0,1-2-131 0,-1 2-185 0,2 0-102 15,-2 2-60-15,2-2-33 0,-1 3-20 0,1-1-9 0,-2 3-7 16,2-1-6-16,0 1-9 0,0 2-14 0,0 1-16 0,0 0-22 0,0 3-24 16,0-1-33-16,-2 2-38 0,2-2-51 0,0 2-60 0,-1-2-89 15,1 2-103-15,-2-2-68 0,1 1-48 0,1-1-23 0,0-3-11 0</inkml:trace>
  <inkml:trace contextRef="#ctx0" brushRef="#br0" timeOffset="586009.2418">31006 4956 532 0,'0'-5'613'15,"0"1"6"-15,0-1-4 0,0 3-10 0,0-1-120 0,0 1-177 16,1-1-98-16,-1 3-63 0,3 0-35 0,-1 0-23 0,1 0-17 0,0 3-14 16,0 0-14-16,4 0-15 0,-2 3-10 0,4 1-8 0,-1 0-4 15,1 3-4-15,2-2-2 0,-1 4 1 0,3 0-1 0,-3 0 1 0,2 1-1 16,-3 0-2-16,4 2 0 0,-4-1 0 0,-1 1-2 0,1-2 1 0,-1 2-1 15,1 0-2-15,-5-2 1 0,1 3 0 0,-1-3 1 0,0 1-3 0,-4 1 0 16,0-3-3-16,0 0-3 0,-4 0-1 0,3-2-5 0,-7 1-7 16,2 1-5-16,-4-4-7 0,0 2-9 0,-2-3-11 0,-1 0-9 15,-4 0-13-15,-1-1-14 0,-2-2-19 0,0-1-19 0,-4 0-23 0,3-3-33 16,-2 0-37-16,-1 0-61 0,1-3-70 0,2-1-70 0,-1-2-69 0,1-1-35 16,4-3-17-16,-1 0-1 0</inkml:trace>
  <inkml:trace contextRef="#ctx0" brushRef="#br0" timeOffset="586159.429">31085 4810 229 0,'14'-10'610'0,"0"0"11"0,-1 0 11 0,2 0-37 15,-2-1-62-15,1 2-108 0,1 2-135 0,0-2-78 0,0 0-48 16,0 0-32-16,0 1-21 0,-1 0-28 0,2 1-30 0,-2 0-33 0,0 0-36 16,2 2-38-16,-3-1-43 0,1-1-44 0,-2 3-48 0,1 0-78 0,0 1-91 15,-4 0-93-15,1-1-97 0,-1 2-49 0,-2 1-27 0,-4-1-8 16,0 1 6-16</inkml:trace>
  <inkml:trace contextRef="#ctx0" brushRef="#br0" timeOffset="586644.6288">28330 4567 156 0,'-4'-4'495'0,"1"1"-6"0,-2-2-12 0,2 3-93 16,-2-1-135-16,0 1-78 0,0 0-48 0,-2 1-24 0,2 1-12 0,-3 0-9 16,2 0-6-16,0 1-9 0,0 3-9 0,-2 1-8 0,1 3-7 0,-4-1-7 15,3 5-8-15,0 2-2 0,-1 3-3 0,3 2 0 0,-4 2 0 16,2 4 0-16,-1 4 1 0,3 4 1 0,-3 0-2 0,5 3-1 0,-4 5-2 15,3-1-2-15,0 5-1 0,2 1-6 0,2 1-2 0,-3 3-3 16,3-2 0-16,-1 2 1 0,2 2-1 0,-1-2 0 0,1 0 0 16,0 0 1-16,0-3-2 0,0 0-1 0,0-3-1 0,1 0-3 15,-1-4-2-15,2 0-5 0,-1-5-4 0,1-3-12 0,0-1-14 0,-1-4-14 16,2-4-16-16,1-2-15 0,-3-5-17 0,4-1-30 0,1-4-38 16,-1-2-60-16,0-4-73 0,1-5-72 0,1-4-68 0,2 0-37 0,-1-6-17 15</inkml:trace>
  <inkml:trace contextRef="#ctx0" brushRef="#br0" timeOffset="587176.4073">28485 4456 495 0,'1'-16'533'16,"4"-1"5"-16,-1 4-47 0,1-1-70 0,2 4-108 0,1-2-124 0,1 1-67 15,0 1-38-15,4 2-20 0,4 0-11 0,4 1-7 0,1-2-6 16,4 1-7-16,5 4-11 0,4-2-7 0,4 3-7 0,2-1-5 0,8 1-4 15,2 3-1-15,4-2-2 0,6 2-1 0,2 0-2 0,3 2-4 0,8-2-4 16,1 3-2-16,4 0-3 0,3-1-1 0,0 1-2 0,3 2 0 16,2-1 0-16,0 0 1 0,0-1 0 0,0 2 1 0,-1-2 1 0,-3 1 2 15,3-1 2-15,-4 1 5 0,-3-1 3 0,0 0 3 0,-1 0 4 0,-4-1 4 16,-3 1 4-16,0 0 2 0,-6-2 1 0,-2 1 4 0,-3 0 3 0,-3 0 3 16,-6 0 4-16,-1-1 4 0,-1 1 7 0,-8-2 5 0,-1 0 7 15,-4 3 6-15,2-3 6 0,-7 0 1 0,-2 3 2 0,-2-3 1 16,-2 1 0-16,-3 0-2 0,0 1-2 0,-4 1-4 0,1 0-4 0,-2-1-4 15,-3 3-7-15,-1-1-4 0,3 1-4 0,-3 0-4 0,-3 3-1 0,2-1 1 16,-3 4 0-16,2-1 0 0,-1 2 0 0,-2 1 0 0,1 1 0 0,-1 1 1 16,-2 1-1-16,1 2-1 0,0 3 0 0,0-3-1 0,-2 5-2 15,-1-1-1-15,0 3-4 0,-1 0-2 0,1 3-4 0,-2-2 0 0,-1 3-3 16,-1 3-1-16,0-4-2 0,0 4-2 0,0-2-1 0,-1 3-2 0,-1 1-3 16,-1-1-2-16,2 2 0 0,-2-3-3 0,-1 3-1 0,1-2-2 0,-2 0-2 15,1 1 0-15,0-1-2 0,-2 2 0 0,3-2 3 0,-2-1 2 0,2-1 0 16,-2 1 3-16,0 0 3 0,1-2 0 0,-2 0 4 0,-1-2 1 15,3 2 3-15,-3-3 1 0,1 1 2 0,0-3 4 0,-2 1 0 0,0-2 2 16,1 0-2-16,0-3 0 0,-1-1-1 0,0 2 1 0,-2-2-1 16,1-3 0-16,1-1 2 0,-2-1-1 0,-1 0 2 0,2-1 0 0,-2-2 1 15,-3 0 1-15,1-1 1 0,-4-2 0 0,0 0 1 0,-1-1 1 16,-4-3 0-16,-1 2 0 0,-4-3 0 0,-3 1 1 0,-1-2-3 0,-7-2-4 16,-1 0-4-16,-4-1-9 0,-6-2-12 0,-5 0-16 0,0-3-18 0,-6 0-17 15,-4 0-18-15,-3-2-28 0,-4 0-31 0,-2-1-43 0,-4 1-49 16,-4-2-104-16,-1 0-132 0,-5 0-83 0,-2 0-57 0,-1 1-25 0,0-4-10 15,-1 2 2-15</inkml:trace>
  <inkml:trace contextRef="#ctx0" brushRef="#br0" timeOffset="587687.3437">31850 3612 173 0,'3'-2'298'0,"3"-1"-58"0,-3 0-50 0,0 0-45 0,4 0-24 0,-2 0-12 0,-1 0-5 0,1 0-4 16,3 2 0-16,-3-2 0 0,-1 0-3 0,1 1-4 0,0-3-6 0,0 3-6 16,1-1-9-16,-1 0-10 0,-1-1-8 0,0 4-8 0,-1-3-7 0,0 2-8 15,0-2-6-15,-1 3-5 0,1-1-4 0,-2-1-5 0,-1 2-7 0,0 0-7 16,0 0-13-16,0 0-15 0,0 0-17 0,-1 0-16 0,-4 2-19 0,4-1-22 15,-3 1-25-15,0-1-28 0,0 3-35 0,0 0-40 0,-1-1-56 0,-1 2-63 16,3 0-44-16</inkml:trace>
  <inkml:trace contextRef="#ctx0" brushRef="#br0" timeOffset="588259.6122">32347 4661 5 0,'0'-10'517'0,"0"1"12"0,0-1-16 0,0 3-33 0,0-2-87 0,0 1-110 15,0 0-60-15,0 1-34 0,0 0-18 0,0 2-8 0,2 0-6 16,0 1-4-16,-2-1-9 0,0 3-12 0,0 0-14 0,0-1-15 0,0 1-14 16,0 2-14-16,0 0-12 0,0 0-12 0,0 0-7 0,0 2-8 0,0 1-4 15,0 0-4-15,0 1 0 0,1 2-1 0,1 2 1 0,-2 1 2 0,1 1 3 16,-1 0 2-16,2 5 2 0,0-1 1 0,-2 3 2 0,1 0 0 0,1 3 0 15,-1 0-3-15,1 0-4 0,0 5-3 0,-1-1-4 0,1 0-4 0,0 1-3 16,2-1-3-16,-3 2-5 0,1-1-4 0,0-1-8 0,-1 2-8 0,1-1-13 16,-1-2-12-16,1 1-16 0,0-2-15 0,-2 0-20 0,1-2-20 15,1 0-28-15,-2-1-31 0,0-3-41 0,0 1-44 0,-2-2-75 0,1-1-89 16,1-2-84-16,-2-2-82 0,0 0-34 0,1-5-11 0,-2 0 2 0</inkml:trace>
  <inkml:trace contextRef="#ctx0" brushRef="#br0" timeOffset="589194.7643">30307 5803 369 0,'-3'-4'572'0,"0"-2"8"0,0-1 7 0,1 5-83 0,0-3-130 0,2 2-101 0,-1 2-90 0,1 1-47 0,0 0-28 16,1 1-14-16,3 2-9 0,0 0-3 0,3 3-3 0,0 2-7 15,3 2-8-15,3 0-8 0,1 4-6 0,0 3-6 0,3 1-4 0,4 3-3 16,0 1-1-16,1 4-2 0,1 1-4 0,1 2-3 0,-2 0-3 0,4 2-5 16,0 3-3-16,0-2-9 0,-1 2-10 0,2 0-11 0,-3 2-13 15,-1 0-17-15,2-1-18 0,-1 0-21 0,-3 2-24 0,3-1-22 0,-6-2-26 16,3 1-29-16,-4 0-37 0,1-3-49 0,-4 1-56 0,0-1-72 15,-3-1-78-15,4-2-46 0,-5-3-30 0,2-1-9 0</inkml:trace>
  <inkml:trace contextRef="#ctx0" brushRef="#br0" timeOffset="589509.5571">32476 5503 126 0,'4'-10'561'0,"1"1"1"0,-2-2 5 16,2 4 8-16,-1-1-95 0,0 3-149 0,-1 0-103 0,0 2-83 0,-1-1-46 15,-1 1-27-15,1 1-13 0,0 0-6 0,-2 2 0 0,0 0 1 0,0 2 1 16,0 3-1-16,-2-1-2 0,0 4-4 0,-1-1-1 0,-2 3-4 0,0 2 2 15,-2 2 3-15,-1 3 2 0,-2 2 4 0,-4 3 3 0,0 0 1 0,-6 5 1 16,-2 1-2-16,-3 2 0 0,-5 1-2 0,0 5-3 0,-6 1-7 16,2 1-5-16,-6 1-8 0,-1 3-7 0,-3 2-7 0,-1-1-8 0,-2 2-9 15,1 1-9-15,-3-2-10 0,0 1-15 0,0 0-19 0,0 2-28 0,1-3-31 16,0 0-38-16,0-2-41 0,4 1-69 0,-2 1-82 0,3-1-100 0,4-3-109 16,-4-1-53-16,5 0-26 0,3-3-10 0,1 0-3 0</inkml:trace>
  <inkml:trace contextRef="#ctx0" brushRef="#br0" timeOffset="590943.9489">29415 7192 162 0,'0'0'262'0,"0"0"-17"0,0-2-11 0,0 2-10 0,0-2-13 0,0 1-13 0,0-1-10 0,0-1-8 0,0 2-8 0,0-2-6 0,0 3-5 0,0-4-5 15,0 1-4-15,0 2-4 0,0-3-3 0,0 3-2 0,0-1-3 16,0 0-5-16,0 0-4 0,0 1-2 0,0-1-7 0,0 0-5 15,0 2-6-15,-1-1-8 0,1 1-6 0,0 0-8 0,0 0-8 0,0 0-7 16,0 0-9-16,0 0-10 0,0 0-6 0,0 0-9 0,0 0-4 0,0 3-2 16,0 0 0-16,0-1 1 0,1 3 2 0,-1 2 0 0,2 1 2 15,0 1 3-15,-1 1 1 0,1 3 2 0,0 1 1 0,1 0 1 0,-2 3 0 16,2 1 0-16,-1 2-2 0,1 0-3 0,-2 2-6 0,-1 0-6 16,2 1-5-16,0 1-6 0,-2 1-6 0,1 1-9 0,1-1-14 0,0 2-16 15,-1-1-19-15,1 3-21 0,-1-1-21 0,3-1-21 0,-3 1-31 0,1 1-35 16,-1-3-47-16,4 3-54 0,-1-3-86 0,0 1-105 0,1-2-83 15,-1-2-73-15,3 1-28 0,0-2-7 0,0-1 5 0</inkml:trace>
  <inkml:trace contextRef="#ctx0" brushRef="#br0" timeOffset="591322.0536">30051 7833 583 0,'-2'-5'611'0,"2"1"13"0,-1-1 12 0,1 2-87 0,-2 0-136 0,0 0-106 0,2 0-88 0,-1 2-55 0,1-1-38 0,0 2-20 0,0 0-12 0,0 0-10 15,0 0-8-15,0 3-13 0,0 2-15 0,0-1-14 0,0 2-16 16,0 0-17-16,-2 2-20 0,1 2-18 0,1 1-18 0,-2 2-26 0,-1-1-28 15,3 2-38-15,-1-2-43 0,-2 3-80 0,1 0-97 0,0 1-95 16,1-1-94-16,-3-1-47 0,3 2-24 0,-2 0-6 0</inkml:trace>
  <inkml:trace contextRef="#ctx0" brushRef="#br0" timeOffset="591693.619">30476 7516 133 0,'-2'-12'701'0,"2"-2"-28"0,-1 2-8 0,1 0 2 0,0 2-85 0,0 0-130 16,1-1-118-16,-1 1-112 0,4 0-64 0,-3 2-37 0,3 0-21 15,-1 0-10-15,0 0-8 0,3 3-4 0,-1 1-10 0,-1-1-10 0,3 2-16 16,-1 0-12-16,2 0-12 0,-2 3-11 0,2 0-4 0,0 0-7 15,1 3-4-15,0 0-2 0,-1 0 0 0,0 2 0 0,1 0 0 0,-4 2 0 16,3 2 0-16,-5-1 0 0,0 0-1 0,-1 1-1 0,-1 3 0 16,-2-1-2-16,-1 2 1 0,-1-1-1 0,-4 2 0 0,-1-1 0 0,-1 2 1 15,1-1-2-15,-1 1 1 0,-5-1 1 0,2 0-1 0,-1 0 1 0,0-1-1 16,0-1 1-16,0 2-1 0,0-3 2 0,2 1 0 0,0-2 0 16,2 0 2-16,2-2 1 0,0-1 1 0,2 1 2 0,2-3-1 0,0 2 1 15,3-2-2-15,3-1-2 0,2-1-10 0,0 0-11 0,4-1-18 16,0 3-18-16,5-5-23 0,2 0-25 0,1 2-25 0,4-2-25 0,3 0-30 15,3-2-28-15,0 2-41 0,3 0-44 0,1-5-60 0,1 3-65 0,-4-1-53 16,4-1-47-16,0 1-16 0,-6-2 1 0</inkml:trace>
  <inkml:trace contextRef="#ctx0" brushRef="#br0" timeOffset="591844.0398">30999 7665 61 0,'-1'1'503'0,"-6"-1"10"0,6 2 10 0,-2-1-57 15,-1 1-92-15,1 1-77 0,-1-2-71 0,1 1-41 0,-1 1-26 0,3 0-17 16,-2 0-12-16,-1 2-10 0,3 0-11 0,-1 2-10 0,0-2-10 15,1 2-12-15,-2 3-9 0,-2 0-14 0,4-1-13 0,-1 2-15 0,1 0-17 16,1 1-25-16,-2 0-27 0,0 1-37 0,1 0-41 0,-2 1-67 0,1 0-82 16,0 0-99-16,1 1-109 0,-3 0-62 0,1-1-40 0,0 0-20 15,-1 1-7-15</inkml:trace>
  <inkml:trace contextRef="#ctx0" brushRef="#br0" timeOffset="592275.9414">31330 7398 364 0,'1'-12'642'0,"3"1"17"0,-3-1 14 0,1 2 15 0,-2-1-76 0,1 1-122 15,-1 2-115-15,2 0-113 0,1 0-63 0,-2 3-37 0,1-1-20 0,-1 2-12 16,3-1-10-16,-3 0-11 0,2 1-18 0,1 1-21 0,-3 0-21 15,3 2-18-15,0-1-17 0,1 2-13 0,-1-3-10 0,1 3-5 0,0 0-9 16,0 3-8-16,1-3-6 0,2 2-6 0,-2 1-2 0,1 0-2 16,-2 1-3-16,1-1 1 0,0 3-3 0,0-1-1 0,-1 1-1 0,-2 0 0 15,2 2-1-15,-2 0 1 0,-1 0 3 0,0 2 6 0,0-1 6 16,-2 3 5-16,-2-1 5 0,2-2 4 0,-4 4 4 0,3-2 3 0,-2 2 3 16,-1-4 3-16,3 3 2 0,-2-1 3 0,-1-2 1 0,0 1 1 15,0 1-1-15,3-3 1 0,-4 3 1 0,4-2-1 0,-1 0 0 0,1 0 0 16,1-1-1-16,0 1-1 0,0-1-2 0,0-1-1 0,0 0-3 0,3 1-1 15,-2-1-3-15,1 1-2 0,2-2-4 0,0 1-3 0,-1-2-2 16,0 3-3-16,0-1-2 0,0 1-2 0,-1-3-2 0,0 4-1 0,1-4-3 16,-3 1 0-16,0 0-2 0,0 0-3 0,0 0-4 0,-3-2-1 0,-1 1-3 15,1 2 0-15,-2-1-3 0,-3-2-1 0,-1 2-6 0,0-2-8 16,-1 1-12-16,-4 0-11 0,1 0-18 0,-1-1-19 0,0-1-30 0,-2 2-33 16,2-2-51-16,0 0-64 0,1-2-71 0,-1 1-79 0,4-2-45 15,1 0-29-15,1 0-8 0</inkml:trace>
  <inkml:trace contextRef="#ctx0" brushRef="#br0" timeOffset="592427.3914">31663 7654 222 0,'3'4'585'0,"2"1"7"0,-2 0 2 0,2-1-1 0,-4 1-119 16,1 1-180-16,0 0-105 0,1 0-68 0,-2-1-37 0,1 2-20 0,0 1-9 15,1-1-5-15,-3 0-11 0,1 2-14 0,-1-1-23 0,2 1-25 0,-2 0-37 16,0 1-41-16,-2-1-61 0,2 3-71 0,-1-6-99 0,1 5-114 0,-3-2-69 15,1 0-47-15,0 0-26 0,1-2-11 0</inkml:trace>
  <inkml:trace contextRef="#ctx0" brushRef="#br0" timeOffset="592808.8412">31927 7362 496 0,'-9'-8'620'0,"2"2"7"0,1 0 7 0,0 2 4 16,1-1-109-16,2 3-162 0,-2-1-111 0,0-1-87 0,4 3-48 0,1-1-32 15,0 2-16-15,0 0-9 0,0 0-6 0,0 3-4 0,1 1-7 0,1 0-10 16,1 0-8-16,2 5-7 0,-2-3-4 0,-2 1-2 0,4 3-3 16,-2-1-3-16,2 0-5 0,0 1-4 0,0 1-8 0,1 2-13 0,0-4-8 15,-1 3-10-15,1-1-10 0,-1-2-11 0,3 1-8 0,-3 1-10 0,1-3-7 16,-1 2-8-16,1-3-6 0,2 2-6 0,-3-3 1 0,-1-1 0 15,3-1 7-15,-1-2 6 0,2 1 7 0,-2-3 10 0,1 0 10 0,-2 0 10 16,1-3 12-16,1 1 12 0,2-2 14 0,-3-1 15 0,0-1 16 0,2 0 15 16,-2 0 13-16,1-1 13 0,-2 0 12 0,-1 0 10 0,2 2 9 0,1-3 8 15,-4 2 7-15,2 0 6 0,-4 2 0 0,3 2-2 0,-3-3-7 0,1 2-8 16,-1 2-11-16,-1-1-11 0,2 1-12 0,-2 1-8 0,0 0-12 16,2 1-9-16,-2 1-8 0,1 1-10 0,-1 0-8 0,5 1-7 0,-4 4-4 15,1-1-2-15,-1 3-3 0,3-2-2 0,-3 3-10 0,1 0-13 0,-1 2-21 16,3-1-24-16,-3 4-37 0,1 0-44 0,0-2-57 0,-2 3-68 0,1-2-99 15,-1-1-116-15,0 4-70 0,0-4-46 0,-1 3-20 0,1-2-9 16</inkml:trace>
  <inkml:trace contextRef="#ctx0" brushRef="#br0" timeOffset="593004.3263">32393 7681 589 0,'0'-4'681'0,"0"-1"15"15,0 1 9-15,-1 1 9 0,1 0-103 0,-2-1-157 0,1 3-116 0,1-2-98 16,-2 2-59-16,0-1-41 0,2 2-28 0,0 0-19 0,0 0-22 16,0 0-23-16,4 0-27 0,-3 0-29 0,2 2-26 0,1-1-28 0,1 1-27 15,0-1-26-15,0 2-29 0,2 2-31 0,-1-2-35 0,1 1-34 0,0 1-39 16,-1-1-41-16,3 1-64 0,-3-1-76 0,3 1-70 0,-2-2-67 0,1-1-25 16,-2 1-1-16,1-3 10 0</inkml:trace>
  <inkml:trace contextRef="#ctx0" brushRef="#br0" timeOffset="593275.822">32651 7466 218 0,'1'-5'577'0,"-1"0"16"0,2 2 13 0,0-1-59 0,-2 1-97 16,1 0-91-16,1 1-88 0,-2 1-51 0,2-1-34 0,-2 2-21 16,0 0-14-16,0 0-17 0,3 2-19 0,-2-1-20 0,1 2-18 0,0 2-16 15,1-1-16-15,0 1-10 0,1 2-11 0,-1 1-6 0,2 1-6 0,0-1-5 16,-2 3-1-16,2 0-4 0,-2 1-3 0,3 0-1 0,-3 0-1 0,2 1-2 15,-1 2-1-15,0 0 1 0,0-2-2 0,-1 3 0 0,0-3-1 16,-1 2 2-16,-1 0-2 0,2-1 0 0,-1-2 0 0,-2 2 1 0,0-2 1 16,0 1 0-16,0-1 0 0,0-2 2 0,-2 1 0 0,-1-3-2 0,2 1-7 15,-3-1-5-15,1 1-4 0,-2-6-7 0,1 3-7 0,-1 0-11 0,-4-3-9 16,1 0-11-16,0-1-15 0,-4-1-16 0,0-1-19 0,1-1-24 0,-3-1-24 16,-2-1-29-16,0 0-29 0,0-3-54 0,-1-1-69 0,2 0-69 0,-2-2-70 15,3-3-40-15,-2 1-28 0,2-1-5 0</inkml:trace>
  <inkml:trace contextRef="#ctx0" brushRef="#br0" timeOffset="593425.7309">32604 7336 274 0,'15'-8'565'0,"0"-2"14"0,2 0 13 0,-1 4-70 0,3-3-110 0,-3-1-92 16,-1 3-81-16,3-2-48 0,-1 2-28 0,-1 0-20 0,1-1-14 16,-1-1-17-16,-2 2-19 0,4 0-28 0,-2 0-31 0,1-1-35 15,-4-1-35-15,1 1-37 0,-1 3-38 0,-1-2-56 0,1 0-62 0,-4 2-83 16,-1 0-91-16,0 0-78 0,-3 2-74 0,-4 0-37 0,-1 3-20 15,-1-1-1-15</inkml:trace>
  <inkml:trace contextRef="#ctx0" brushRef="#br0" timeOffset="593927.3781">29082 6825 100 0,'-6'-3'445'0,"1"1"-20"0,-3-1-31 0,5 1-97 0,0 2-131 0,-2 2-63 0,2 1-30 0,-1 3-8 0,1 0 4 15,2 5 8-15,-3-1 9 0,3 5 10 0,-2 2 10 0,2 4 8 0,-3 1 9 16,4 6 5-16,-1 0 4 0,1 4-3 0,0 3-5 0,1 2-8 16,1 4-10-16,0 1-12 0,2 3-10 0,-1 1-10 0,2 0-11 0,0 3-8 15,-2 0-9-15,2 1-6 0,-2 0-3 0,0 0-4 0,3 0-6 16,-3 0-3-16,1 0-5 0,-1-3-5 0,0 0-2 0,-1-1-6 0,1-1-4 16,-2-4-7-16,-1 1-6 0,2-3-9 0,0-3-9 0,-2-3-13 15,1 0-21-15,-1-5-19 0,2-1-19 0,0-6-23 0,-2-4-27 0,4-1-46 16,-3-2-56-16,3-5-76 0,-1-4-84 0,-2-4-61 0,4-2-51 15,-2-4-19-15,2-4-8 0</inkml:trace>
  <inkml:trace contextRef="#ctx0" brushRef="#br0" timeOffset="594592.383">29256 6759 76 0,'-4'-14'548'0,"3"2"3"15,-1 0 3-15,0 2 1 0,2 1-116 0,2-2-176 0,1 2-101 0,1 2-63 16,2-1-34-16,4 1-23 0,0 0-9 0,5 2-6 0,5 0-2 0,1 0-2 16,8 3-2-16,5-1-7 0,2 1-4 0,7 2-3 0,8 0-2 15,2 3-3-15,7-1-6 0,7 2-3 0,4 1-5 0,6 3 0 0,4-1-4 16,3 0-5-16,6 4-7 0,5-1-8 0,2 1-8 0,3-1-8 16,2 1-8-16,1 1-6 0,1-2-8 0,0 2-7 0,2-1 0 0,-3-2 3 15,2 1 1-15,-3-3-3 0,-6 1 0 0,-1 0 0 0,-1-2 5 0,-1 1 4 16,-3-4 7-16,-2 2 6 0,1-1 9 0,-6-1 7 0,1 0 11 0,-5-1 9 15,-1-1 9-15,-7 1 5 0,-4-2 6 0,-9 0 7 0,-1 0 10 16,-5-2 11-16,-3 2 11 0,-3-1 11 0,-3-1 11 0,1-1 9 16,-5 2 10-16,-1-1 9 0,0-1 8 0,-2 0 10 0,-2 0 2 0,-1 0 2 15,-3 0 1-15,0 1 1 0,0 0-1 0,-3-1-5 0,-1 1-5 16,0 1-5-16,-2-1-8 0,-1 0-10 0,1 2-7 0,-2 0-8 16,2 0-9-16,-5 0-9 0,3 2-6 0,-4 1-6 0,2 1-3 15,-1-1-7-15,-2 2-4 0,2 1-3 0,-3 2-3 0,1 1-2 0,1 0-1 16,-2 0-1-16,1 4 0 0,-4 0 1 0,4 0 0 0,-4 2-1 15,-1 1 1-15,-1 1 0 0,1 0-1 0,-2 3 1 0,0 1-1 16,-4 1 1-16,1-2-2 0,2 6 1 0,-4-2-1 0,-4 1-1 0,3 4-1 16,-4-3-1-16,0 3-2 0,0 0-1 0,-4 2-2 0,3 2-1 15,-4-1-2-15,-3 2-1 0,4-1-4 0,-3 1-1 0,1 1-1 16,-2 1 2-16,-1 0 3 0,0 0 1 0,1 2 3 0,-1-1 1 16,1 1 2-16,2-1 1 0,-2 1 3 0,-1-1 1 0,4 1 2 15,-2-1 2-15,3-2 3 0,-1 2 3 0,0-2-2 0,1 2 0 16,0-2-2-16,1-2-1 0,-2 0-2 0,4-1-1 0,-2-3-1 0,-1-3 0 15,1 1-2-15,0-2 2 0,-1-4 0 0,-1 1 1 0,0-3 0 16,-1-3 1-16,-3-1 0 0,-1-2 0 0,-1-1 0 0,-3-4 0 0,-3 1-2 16,-1-4 1-16,-5 0-2 0,-4-3-3 0,-3-1 2 0,-6-2 2 15,-3 0 0-15,-4-3 4 0,-6-1-1 0,0-2 1 0,-8-1 1 0,-5 0 1 16,-7-2-1-16,-2-1-1 0,-6 1-2 0,-8-3-3 0,-5 1 1 0,-3 0 1 16,-6-3-2-16,-4 2 1 0,-9 1-2 0,-7-1-2 0,-6 0-4 15,-6 1-6-15,-6 0-2 0,-3 2-1 0,-8 0 1 0,-9-1 3 0,-4 3 4 16,-2-1 3-16,-1 1-5 0,-4 1-8 0,1 0-8 0,-1 2-7 0,0 3-10 15,1-1-11-15,4 0-15 0,7 3-16 0,6 0-28 0,6 0-34 16,11 3-66-16,8-3-83 0,10 3-107 0,7-1-122 0,12 1-58 16,7-1-27-16,9-2-13 0,9 0-9 0</inkml:trace>
  <inkml:trace contextRef="#ctx0" brushRef="#br0" timeOffset="610008.5512">22696 2842 385 0,'0'-3'512'0,"0"2"8"0,-2-1-88 0,2 1-138 0,0-2-81 0,0 3-52 0,-1-2-27 0,1 2-16 0,0 0-6 0,0 0-3 15,0 0-3-15,0 0-5 0,0 0-7 0,0 0-8 0,0 0-11 0,0 0-12 16,0 0-11-16,0 0-12 0,0 0-9 0,1 2-9 0,-1 1-6 15,2 0-6-15,0 0-3 0,-1 1-5 0,2 1-1 0,-1 1-1 16,1 0-1-16,0 1 0 0,1 2 0 0,-3 1 0 0,2 2 0 0,2 1-2 16,-2-1 0-16,0 2-1 0,-1 3-2 0,-1-1 0 0,3 0 0 15,-3 0-2-15,2 1 0 0,-1 2 0 0,0-1 0 0,-2 2 4 0,1-2-1 0,-1 3 2 16,2-3 0-16,-2 0 3 0,0 0 2 0,0-1 0 0,0 0 1 16,0-2 2-16,0 0 0 0,-2 0 1 0,2-2 1 0,-1-1 1 0,1-2 2 15,-2-1 0-15,2-2 3 0,-2 1 3 0,2-3 3 0,0-1 1 0,-1-1 2 16,1-3-1-16,0 0 1 0,-2 0-1 0,2-3-1 0,-1-3-1 15,-1-2-1-15,0-1 0 0,2-3-1 0,0-1-2 0,0-2-3 0,0-3-3 16,0-2-3-16,0 0-2 0,0-2 0 0,4-2-1 0,-3 0 2 16,2 0-1-16,2-1 3 0,-1-1 2 0,1 2 0 0,2-1 1 0,-1 2-1 15,1-1 0-15,-1 2 0 0,3 2-1 0,-2 1-1 0,-1 0-2 0,2 3 0 16,0 1-3-16,-4 2-2 0,5-1-2 0,-5 5-3 0,3-2-2 16,-1 4 1-16,-2 0-1 0,1 2 0 0,0 2 2 0,3 2 0 0,0 1 3 15,-3 0 0-15,1 3 0 0,0 3 4 0,3-1 1 0,-2 2 0 16,1 3 3-16,0 1 0 0,1-1 1 0,-1 4 0 0,0 1 0 0,0 0-3 15,1 2 0-15,-1 0-2 0,-1-2-3 0,-1 4-1 0,3 0-1 16,-1-2 0-16,-1 2-3 0,-1-1 0 0,3 1-1 0,-4-2 0 0,2-1-1 16,-1 1-1-16,1-2 0 0,0 2-4 0,0-3-7 0,-3 0-10 0,1-2-11 15,0-1-14-15,1 1-16 0,-1-3-18 0,0 1-19 0,-2-3-20 0,0 1-21 16,0-4-32-16,0 1-37 0,1-2-56 0,-3-2-61 0,-1-1-72 16,4-1-79-16,-2-1-34 0,0-4-12 0</inkml:trace>
  <inkml:trace contextRef="#ctx0" brushRef="#br0" timeOffset="610892.6744">23274 2276 220 0,'-1'-13'536'0,"-1"6"7"0,-4-3 6 0,5 6-93 0,-1-2-146 0,1 3-87 0,-3 0-59 0,3 1-33 0,1 1-22 15,0 1-10-15,-2 1-7 0,2 4-7 0,0 0-8 0,2 2-8 0,-2 1-10 16,1 3-6-16,3 3-6 0,-3 1-2 0,2 5-2 0,3-1 0 15,-1 4 0-15,-2 2-2 0,2 1-1 0,-2 3-6 0,2 0-4 16,-2 3-6-16,3 2-4 0,-1-3-5 0,0 3-2 0,0-1-4 0,0 2-3 16,-2-3-1-16,3 1-4 0,-1-1-2 0,-2-1-4 0,2 0-1 0,-2-3-3 15,2 0-4-15,-2-1-2 0,3-3-6 0,-1 0-3 0,-2-2-5 16,2-2-3-16,-2-2-4 0,2-1-6 0,-2-4-4 0,3 1-5 0,-3-4-6 16,0 1-8-16,2-4-6 0,0 1-7 0,0-5-5 0,0 1-6 0,0-4-4 15,2 0-4-15,-1-4 0 0,2 1 2 0,1-5 2 0,1-1 5 16,-2-1 3-16,4-1 5 0,0-6 7 0,-3 0 9 0,2 2 9 0,-1-5 9 15,-1 1 8-15,4-4 9 0,-5 2 11 0,0 0 13 0,-2 0 12 0,3-1 12 16,-2 1 12-16,-2 1 12 0,-1 0 12 0,0 3 14 0,-3 2 8 16,-1 1 11-16,0 0 5 0,0 4 6 0,0 0 2 0,-1 2 0 15,-1 1-3-15,0 0-6 0,-1 3-8 0,2 1-9 0,-1 2-12 0,0 1-11 16,1 0-10-16,-1 1-12 0,1 2-9 0,-3 1-10 0,3 3-7 16,-1 0-5-16,-1 2-2 0,0 2-2 0,2 1 1 0,-1 1 1 0,0-1-1 15,2 2 1-15,0 1-2 0,0 2 0 0,0-3-3 0,0 1-5 0,4 2-1 16,-3-3-5-16,2 1-3 0,2-1-4 0,-2 0-3 0,2-2-3 0,0-1-6 15,-1 0-4-15,1-1-6 0,1-2-1 0,-1 1-2 0,-2-4 0 16,4 1 1-16,-3-3 4 0,1-2 3 0,1 1 3 0,1-4 3 0,-3 1 4 16,3-2 4-16,-1-3 4 0,0 1 6 0,2-4 6 0,0 1 8 15,-3-2 4-15,2 1 3 0,-2-1 4 0,0-2 4 0,0 0 3 0,-2 2 7 16,1-3 7-16,-3 0 8 0,1 4 8 0,-2-3 7 0,-2 1 6 16,1 2 3-16,-3 1 3 0,3-1 2 0,-3 2 1 0,1-1-1 0,0 1-2 15,0 2-3-15,-1 0-4 0,0 2-7 0,3-2-8 0,-1 2-10 0,1 2-9 16,-1-1-10-16,0 1-8 0,2 1-6 0,0 0-6 0,0 0-2 15,2 1-4-15,0 1-1 0,-1-1-2 0,2 2-2 0,1 2-2 0,0-2-5 16,1 2-6-16,-1 0-3 0,1 0-3 0,2 0-4 0,-1 2-4 16,3-2-4-16,-1-1-3 0,0 1-2 0,5-2-3 0,-4 2-2 0,1-3 0 15,2 1-1-15,0-3 0 0,2 0 3 0,-3 0 6 0,2-3 6 16,1 1 7-16,-1-3 5 0,0 2 6 0,0-4 5 0,1 1 7 0,-1-3 6 0,3 0 6 16,-3 0 9-16,-1-3 7 0,1 2 10 0,0-3 11 0,-3 1 8 15,2-4 9-15,-4 0 6 0,2 1 9 0,-3 0 9 0,-1-2 9 0,-1 0 12 16,-2 3 9-16,1-1 10 0,-3-2 9 0,1 4 4 0,-2-1 2 15,-2 1-2-15,2 2-2 0,-1 1-5 0,-3 1-3 0,3 1-7 0,-3 1-8 16,1 0-11-16,2 2-12 0,-3 2-11 0,3-1-16 0,-1 1-12 16,1 3-15-16,-3 0-8 0,2 2-7 0,-2 1-4 0,1 2-4 0,0 4-3 15,0-1-3-15,0 6-1 0,-2 1 2 0,2 2-2 0,-1 4 2 16,3 1-1-16,-4 4 2 0,5 2 0 0,0 1-1 0,0 2-3 0,5 3-2 0,-4 0-3 16,4 2-5-16,2 0 0 0,1 3 0 0,0 0 1 15,2 2 1-15,2 0 0 0,-2 1 0 0,3 1-1 0,0 1 1 0,3-1 2 0,-2 3 0 16,2-3 1-16,-3 1 0 0,1 1 0 0,0-1 1 0,-2-1-1 15,0 0-2-15,-1-2-2 0,0-3 0 0,-3-1-1 0,-4-3 2 0,1-2 0 16,-1-1 1-16,0-2 0 0,-4-5 3 0,-2-1 2 0,-2-3 5 16,-1-3 1-16,-1-1 4 0,-2-4 1 0,-5-2-1 0,0-2-5 0,-1-3-4 15,-2-3-4-15,-2-2-4 0,-2 0-4 0,-2-5-7 0,0-2-12 0,1-3-15 16,-2-3-21-16,-1-2-21 0,1-2-30 0,2-3-32 0,-1 0-48 16,1-6-56-16,4-3-78 0,-1 0-88 0,7-5-71 0,1-3-61 0,1-1-26 15,6-3-11-15</inkml:trace>
  <inkml:trace contextRef="#ctx0" brushRef="#br0" timeOffset="611358.298">24316 2325 509 0,'-5'-6'553'0,"2"0"2"0,-2 1-43 0,1 2-67 0,3-1-109 0,-1 1-127 0,0 0-74 16,2 1-47-16,0 1-24 0,2-1-13 0,0 0-10 0,-1 2-4 0,3 2-5 16,0 0-7-16,0-1-6 0,1 3-6 0,0-1-3 0,3 2-3 0,1 0 0 15,-1 2-1-15,0 1 0 0,1-1 2 0,1 2 1 0,-2 1 1 16,0-1 0-16,1 4 1 0,-1-1-1 0,0 1-1 0,0 0 0 16,-2 2-1-16,-1 1-1 0,2-1 1 0,-4-1 0 0,0 1 0 0,-1 2-1 15,-1-2 0-15,-1 0-2 0,0-2 1 0,-1 2-1 0,-1 0 1 0,0-3 0 16,-1 2 0-16,0-3 3 0,-2-1 4 0,2 1 3 0,0-2 3 0,-5-1 4 15,5-1 5-15,-2-2 6 0,2 0 4 0,-2-1 6 16,2-1 5-16,0-1 1 0,-1 1 3 0,0-3 0 0,3-3 0 0,-3 1-2 16,1-1-3-16,0-2-3 0,1-2-5 0,1-2-5 0,1-1-7 0,0-2-6 15,1 0-8-15,1-3-6 0,1 1-5 0,2-3-7 0,1 0-3 0,0 1-2 16,1-2-2-16,1 1-1 0,3-1-1 0,-2 2-1 0,2-1-2 16,0 3-1-16,0-3 1 0,1 5 2 0,0-1-1 0,-2 5-1 0,-1-3 1 15,4 2-1-15,-4 4-1 0,-1-2 1 0,3 2-1 0,-1 2 1 16,-4 1 0-16,3 2 1 0,-1 0 3 0,-1 5 2 0,-1-1 2 0,3 1 2 15,-1 2 2-15,-1 2 1 0,-1 0 2 0,1 2-4 0,-1 3-9 0,-2 2-11 16,3-2-13-16,-2 3-20 0,-1 1-24 0,0 1-33 0,0 0-36 16,-1 1-50-16,0 0-59 0,-1 0-88 0,0 0-103 0,-1 1-66 0,1-1-49 15,-1-3-18-15,-1 0-5 0</inkml:trace>
  <inkml:trace contextRef="#ctx0" brushRef="#br0" timeOffset="611874.9669">25043 2271 340 0,'-4'0'575'0,"0"0"13"0,-1 2-48 0,1 1-76 0,-1-3-82 0,2 0-87 0,-2 2-54 16,4-2-38-16,-2 0-23 0,-1 0-15 0,3 0-13 0,-3 0-11 0,3 0-12 15,1 0-10-15,0 0-10 0,0 0-10 0,0 0-9 0,0 0-9 0,0 0-10 16,0 0-9-16,3 0-10 0,0 0-9 0,1 0-10 0,-1 0-8 15,2 0-8-15,1 0-8 0,3 0-8 0,1-2-11 0,3 2-13 0,1 0-15 16,2-5-15-16,2 5-15 0,4-3-16 0,1-1-11 0,2 1-17 0,2 1-16 16,1-3-23-16,2 1-25 0,0 0-28 0,0 0-26 0,-1-2-39 15,1 2-42-15,-2-2-50 0,1 0-53 0,-2-1-54 0,-5 2-54 16,2-2-25-16,-6-1-11 0</inkml:trace>
  <inkml:trace contextRef="#ctx0" brushRef="#br0" timeOffset="612108.1607">25197 2029 349 0,'-3'-3'425'0,"-1"2"-69"0,1-3-66 0,1 4-65 0,-1-1-41 15,3 1-31-15,0 0-19 0,0 0-12 0,0 0-7 0,0 0-6 0,0 1-6 16,0 1-8-16,0 1-5 0,2 2-4 0,-1-2-5 0,3 1-5 0,-3 2-2 16,3 3 1-16,-1-2 2 0,-2 1 4 0,3 2 3 0,-1 1 0 15,0 0-1-15,1 2-4 0,-1 0-5 0,1 3-5 0,-3-1-7 0,4-1-6 16,-2 3-4-16,1 1-5 0,-3 1-4 0,2-2-5 0,1 2-4 15,0 1-5-15,-3 1-4 0,3-2-4 0,-3 3-5 0,1-2-6 0,0 2-11 16,1-1-14-16,0 1-16 0,0 0-21 0,0-2-26 0,1 1-30 0,0-2-40 16,1 1-46-16,-2-2-69 0,0 0-83 0,4-1-89 0,-3-2-91 15,1-2-45-15,4-3-19 0,-1 1-5 0</inkml:trace>
  <inkml:trace contextRef="#ctx0" brushRef="#br0" timeOffset="612425.1152">25847 1857 290 0,'-2'-10'585'0,"0"1"8"0,1 2 6 16,-1-1-78-16,2 1-119 0,-1 1-104 0,1 2-93 0,0 1-55 0,0 0-35 15,0-1-21-15,0 4-15 0,0 0-12 0,0 0-14 0,0 4-15 16,1-1-13-16,-1 0-12 0,2 4-9 0,-1 1-8 0,1 2-4 0,0 1-1 15,0 0-2-15,-2 3 1 0,2 0 0 0,-2 3 2 0,0 2 2 0,0-1 2 16,-2 0 2-16,2 2 0 0,-2 0 5 0,-3 1-1 0,2-1 1 0,-1 1 1 16,-1-1 1-16,2 0 2 0,-2-1 2 0,0 2 0 0,0-4 2 15,-2 1-1-15,-1-2 1 0,3 1-2 0,-2-2-2 0,2-1 1 0,0-2-1 16,0 0-1-16,1-2-1 0,0 0-1 0,1-3-3 0,-3-2-8 16,5 2-6-16,-1-2-12 0,0 0-11 0,2-5-18 0,0 2-24 0,0-2-26 15,4 0-31-15,-3 0-42 0,4-2-46 0,-1-2-70 0,1 0-85 16,2-1-78-16,-1-2-72 0,3-2-32 0,-1 1-14 0</inkml:trace>
  <inkml:trace contextRef="#ctx0" brushRef="#br0" timeOffset="612809.584">26055 1920 324 0,'-1'-7'579'0,"-1"4"12"0,0-4 7 0,-1 2-87 16,2 1-137-16,-3-2-83 0,3 3-58 0,-3-1-34 0,3 1-22 15,-1 0-17-15,1-1-16 0,-4 3-16 0,4-2-17 0,-1 2-18 0,1-1-15 16,1 2-15-16,-4 0-14 0,4 0-13 0,0 0-14 0,-1 0-11 0,-1 0-9 16,0 0-6-16,-1 2-7 0,2-1-1 0,-3 2-1 0,1-2-2 0,0 4-1 15,-3 0 2-15,0-1-2 0,-1 2 2 0,-2 1 2 0,0 0 2 0,-3 1 2 16,3-1 2-16,-5 1 2 0,1 0-1 0,-1 1 1 0,-1 0-1 0,1 0 1 16,0 1-2-16,-2-2 2 0,2-1-1 0,0 3 2 0,1-3-1 15,0 1 1-15,-1-1 0 0,5 1 0 0,-4-2 1 0,5-1 0 0,0 2 1 16,3-2 0-16,1 0-2 0,-2-1 1 0,2-1-1 0,4 1-2 15,0-3 1-15,2 3-2 0,1-1 2 0,2-2 0 0,1 0 1 16,2 0 0-16,2 3 0 0,4-1 1 0,0 0 0 0,3 0 1 0,3 0 0 16,0-1 1-16,4 3 1 0,-1 0 1 0,1-2-1 0,5 1 0 0,-4 2-1 15,2 1-1-15,-1-2-1 0,1 2-2 0,-2-2 1 0,1 4 0 0,-4-1-1 16,0-1 0-16,0 2-1 0,-2 1 1 0,-2 0-1 0,3 0 0 16,-5-1-2-16,-1 2-3 0,0-1-5 0,-1 0-3 0,-1 1-7 0,-2 0-7 15,0-1-10-15,-3 0-8 0,0 0-16 0,1-1-14 0,-3 0-17 16,-1 0-23-16,-2-2-25 0,2 0-28 0,-2 0-40 0,2 0-44 0,-2-2-64 15,-2-3-73-15,3 1-64 0,-3 1-59 0,-1-4-29 0,0 0-12 16</inkml:trace>
  <inkml:trace contextRef="#ctx0" brushRef="#br0" timeOffset="613157.7322">25842 1748 114 0,'0'0'144'0,"0"-4"-41"0,0 4-20 0,0 0-10 0,0 0-4 0,0 0-4 15,0 0 1-15,0 0 1 0,0 0 2 0,0 0 3 0,0 0 3 0,0 0 0 16,0 0 4-16,0 0 3 0,-2 0 3 0,1 0 4 0,-1 2 5 0,0 0 5 15,2-2 5-15,-1 3 4 0,1-1 4 0,-2 1 2 0,2 1-1 16,0-1-3-16,0 1-3 0,0 1-3 0,0 0-5 0,2 3-6 0,-2-1-5 16,1 1-8-16,1 2-8 0,0 1-11 0,1 1-7 0,2 0-6 0,-3 3-9 15,3 0-9-15,-2 1-4 0,4 3-4 0,-2-1-4 0,1 2-3 0,1 1-8 16,3 3-11-16,-2 0-14 0,0 0-16 0,1 2-25 0,1-1-28 16,0 2-44-16,0 2-51 0,2-2-84 0,-3 1-100 0,2 1-70 0,-1-2-51 15,-2-1-28-15,-1 2-14 0</inkml:trace>
  <inkml:trace contextRef="#ctx0" brushRef="#br0" timeOffset="619574.5302">25115 1988 4 0,'-4'-7'347'0,"1"-1"-93"0,2-2-63 0,-3 0-46 15,1 2-24-15,-2-2-16 0,2 2-6 0,-3-1-3 0,1 1-3 0,2-1-2 0,-2-1-5 0,1 0-6 16,-1 2-5-16,-1-1-2 0,-1 2-3 0,3-2-4 0,-4-1-4 0,-1 3-3 16,0-1-3-16,1-2-4 0,-1 1-5 0,-5 0-3 0,2 0-5 15,-1 1-2-15,-2 2-3 0,0-3-2 0,-3 2-3 0,-3-1-3 0,1-1-4 16,-2 1-3-16,-4 2-2 0,0 0-3 0,-3 0-3 0,-1 0-2 0,-3 1-3 15,0 3-3-15,-4-3-1 0,2 2-3 0,-4 1-1 0,-1 0-3 0,-1 2-1 16,0 0-2-16,-1 0-1 0,-2 0 1 0,1 2 0 0,-2 1 2 0,0 1 2 16,-3 0 2-16,1 0 3 0,0 2 3 0,-3 0 4 0,1 2 3 15,-3-2 5-15,1 4 4 0,-4 0 4 0,2-1 2 0,-4 3 2 0,-2-2 0 16,3 3 0-16,-5 1 0 0,2 0-2 0,-3 3-1 0,-2 0-4 0,1 2-4 16,2 3 0-16,-4-2 3 0,1 4 3 0,-1 0 3 0,1 2 2 15,-1 2 1-15,1 3 2 0,-1-2 0 0,1 4 2 0,3 1 0 0,-3 1 1 16,4 3 1-16,-1 1 2 0,2 2 1 0,2 0-3 0,3 3-8 0,1 1-5 15,1 0-7-15,5 0-4 0,2 1-7 0,4 1-3 0,1 0-4 16,6-3-5-16,0 2-2 0,4 0-1 0,5 0-1 0,3 0 2 0,1 1 1 16,2 0 2-16,7-1 3 0,0-1 2 0,2 2 1 0,3-1 3 15,2-1 3-15,4 0 2 0,1-1 3 0,3 1 3 0,2-2 1 0,4-1 2 16,2-1 0-16,0 1-2 0,7-4 0 0,-1 0-3 0,4-1 0 16,2 0 0-16,4-4-2 0,3-2-3 0,3-1 1 0,2-2-2 0,5-2-1 0,4-3-2 15,2-1-1-15,4-3-3 0,5-3-2 0,1-1 0 16,9-3 7-16,-1-4 2 0,8 0 3 0,2-4 1 0,5 0 1 0,6-3-1 0,4-2 0 15,4-3-3-15,5 0-4 0,0-2-5 0,3-1-7 0,1-4-1 16,-3 1 5-16,5-2-4 0,-4-1-7 0,0-3-7 0,1 0-5 0,-2-2-5 16,-1 0-4-16,-3-1-9 0,0-1-10 0,-1-3-2 0,-4 1 0 15,-2-5 5-15,-3 3 7 0,-3-3 0 0,-5-4-4 0,-7 2 2 16,-2-3 0-16,-4-1 8 0,-4-3 6 0,-3-3 7 0,-5-1 5 0,-6-4 12 16,-5-3 15-16,-4 0 10 0,-5-3 8 0,-8-3 5 0,-3-2 5 0,-9-4 0 15,-6 0 2-15,-6-3 0 0,-9-3 1 0,-4-3-3 0,-9 0-3 16,-4 0-6-16,-11-4-4 0,-6 4-3 0,-7 0 0 0,-7 4-7 0,-5 1-9 0,-7 4-20 15,-4 3-25-15,-9 4-39 0,-4 4-43 0,-4 5-79 0,-5 2-95 16,-4 7-84-16,-7 2-78 0,-2 5-40 0,-5 4-20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2:54:32.991"/>
    </inkml:context>
    <inkml:brush xml:id="br0">
      <inkml:brushProperty name="width" value="0.05292" units="cm"/>
      <inkml:brushProperty name="height" value="0.05292" units="cm"/>
      <inkml:brushProperty name="color" value="#FF0000"/>
    </inkml:brush>
  </inkml:definitions>
  <inkml:trace contextRef="#ctx0" brushRef="#br0">2442 1001 27 0,'-2'0'109'0,"-1"-3"2"0,1 3 2 0,1-2-2 0,-1 0-2 0,2 1-2 0,-1-1-6 0,-1 2-9 0,2-2-6 0,-2 1-10 0,2 1-7 0,0 0-8 0,0 0-11 15,0 0-9-15,0 0-8 0,0 0-10 0,0 0-6 0,0 0-6 0,0 0-5 16,0 0-5-16,0 0-3 0,0 0-2 0,0 0 0 0,0 0-1 0,0 0 1 16,0 0-1-16,0 0 2 0,0 0 0 0,0 0-1 0,0 0 1 0,2 0-2 15,0 0 0-15,-1 0-2 0,1 0-1 0,1 0-2 0,-1 0-1 0,1 0-3 16,-2 0 1-16,2 0-1 0,0 0 2 0,-1 0 2 0,1 0 3 0,0 0 4 15,2 0 2-15,0 1 3 0,3 1 2 0,0-2 4 0,3 2 6 0,1-2 1 16,1 0 3-16,4 0 3 0,-1 0 1 0,5 0 1 0,2 0-1 16,1 0 0-16,3 0-2 0,3-2 0 0,0 2-1 0,2-2-1 0,3 1-1 0,2-1-3 15,0 1-3-15,-1-3-1 0,2 4-1 0,-1-2-1 0,2 1-3 0,-1-2 0 16,0 1-2-16,0 0-3 0,-4 1-3 0,1 0-2 0,-2-1 1 0,-1 2-1 16,-2-1 1-16,0 1-2 0,-3 0 1 0,-2 0-1 0,-1 0-1 0,-2 1-1 15,0-1 2-15,-4 2-1 0,1-1 0 0,-2-1 2 0,-3 1 0 16,0 3 1-16,-2-3-3 0,-3 1 0 0,0-2-1 0,-2 1 1 0,1 1 1 15,-3-2 0-15,-2 0 2 0,0 0-1 0,1 3 1 0,-2-2-3 0,-2-1-3 16,0 0-6-16,0 0-4 0,-2 0-6 0,-2 0-5 0,-1 1-6 0,0 1-7 0,-1-2-7 16,-2 1-7-16,-1 1-7 0,1-2-9 0,-2 2-6 0,-4-1-6 15,3-1-2-15,-3 2-4 0,-2 0 1 0,-1 1 1 0,2-3 3 0,-5 2 0 0,2 1 3 16,-2-3 0-16</inkml:trace>
  <inkml:trace contextRef="#ctx0" brushRef="#br0" timeOffset="432.9023">2391 1063 13 0,'-2'0'26'0,"1"-2"1"0,-1 1 3 0,2 1 3 0,0 0 1 0,-2-1 2 16,0-2 0-16,2 3 0 0,-2 0 1 0,2 0 3 0,0 0 4 0,-1-2 2 0,-1 1 2 15,2 1-1-15,0 0-1 0,0 0-1 0,0 0-2 0,0 0-4 16,0 0-3-16,0 0-2 0,0 0 0 0,0 0-4 0,0-2-4 0,2 1-6 16,-2 1-4-16,1 0-5 0,-1 0-2 0,2 0-1 0,2-2-4 0,-2 2-1 15,-1 0-6-15,3-2-1 0,-1 2-2 0,2 0 1 0,-2 0-1 0,3-1 2 16,0 1 2-16,2-1 4 0,0-1 1 0,2 2 3 0,4-1 0 0,0-1 3 16,3 2 1-16,4-3 3 0,0 2 3 0,4-1 2 0,2 1 2 0,1-3 0 0,2 3 0 15,2-1-1-15,1 0-1 0,0-1-1 0,2 1-2 0,3 1-3 16,-2-1-2-16,-1 0-1 0,0-1-1 0,1 1-1 0,-1 0-2 0,1 2-2 15,-3-1 0-15,1-1 0 0,-1 2-2 0,-3-2 0 0,0 2-2 0,0 0 0 16,-3-3 1-16,-1 3-2 0,0 0 1 0,-2 0 0 0,-2 0-2 0,0 0-1 16,-3 0 2-16,-2 0-3 0,-2 0-6 0,2 0-5 0,-6 0-7 0,1 0-2 15,-2 0 1-15,0 0-1 0,-3 0 2 0,-2 0 3 0,0 0 1 0,-2 0 1 16,-1 0-1-16,-2 0-4 0,0 0-5 0,0 0-6 0,-2 0-5 0,-1 0-3 16,-2 3 1-16,-1-3-3 0,-3 0-2 0,-1 2-3 0,-1-2 0 0,-3 2-4 15,-2-1-4-15,-3 1-3 0,0 0 0 0,-2 1 2 0,-1-1 2 0,-5 0 5 16,1-1 6-16,-1 1 6 0,-3 0 3 0</inkml:trace>
  <inkml:trace contextRef="#ctx0" brushRef="#br0" timeOffset="700.2017">2470 1017 50 0,'-3'0'50'15,"0"0"-2"-15,1 0-1 0,2 0-5 0,0 0-7 0,0 0-6 0,0 0-6 16,0 0-5-16,0 0-5 0,2 0-6 0,-1 0-9 0,1 0-6 0,1 0-6 15,2 0-3-15,-2 0-3 0,3 0 0 0,1 0 1 0,-1 0 1 0,3 0 3 16,1 0 6-16,1 0 7 0,5-2 5 0,0 2 6 0,3 0 6 0,1-2 4 16,4-1 6-16,1 3 3 0,2 0 4 0,3-2 3 0,3 2-1 0,1 0-1 15,0-2-3-15,4 2 0 0,-3 0-4 0,3-1-7 0,0 1-4 0,1 0-4 16,-1 0-3-16,0 0-3 0,-3 0-3 0,2 0-3 0,-2 0-1 0,0 0-1 16,-1 0-1-16,-3 0-1 0,-1 0 0 0,0 0-2 0,-1 0 2 0,-1 0 3 15,-1 1-1-15,-5-1-2 0,2 2 2 0,-2-2 1 0,0 2-1 0,-4 1 0 16,-1-1-7-16,-1 0-9 0,-2-1-14 0,0 1-14 0,0 1-16 15,-4 0-18-15,-2-1-35 0,1 2-45 0</inkml:trace>
  <inkml:trace contextRef="#ctx0" brushRef="#br0" timeOffset="2150.3514">20472 12228 34 0,'-3'-3'348'0,"2"0"-86"0,-3-1-71 0,4 2-60 0,-1-1-33 0,1 1-17 0,0-1-11 0,1 1-9 0,-1 1-5 15,4-3-7-15,-3 4-5 0,4-3-5 0,-1 3-5 0,3-3-4 16,-1 1-1-16,4 0-4 0,0 1 2 0,3-2 0 0,3 2 0 0,2-1 0 16,2-1 2-16,2 2-1 0,2 1 0 0,6-2 2 0,0 1 1 15,3 1-2-15,7-2-2 0,-2 2-5 0,5 0-4 0,0 0-5 16,4 0-7-16,3 0-4 0,2 0-5 0,2 2 1 0,1-2 1 0,5 1 0 16,1 1 0-16,3-1 0 0,2 1-1 0,2-1 4 0,1 2-1 15,4-1 1-15,0 0 1 0,2 2 1 0,2-1-1 0,-1-3 2 0,0 3-4 16,-2 2-6-16,2 0-4 0,-5-2-4 0,2 4-2 0,-5-3 2 15,-3 1-1-15,-4 0-1 0,1 2 0 0,-5-3-3 0,-4 2-1 16,-2 1-3-16,-2-1-1 0,-6 2-4 0,-1-5-7 0,-3 5-8 0,-5-1-5 16,-2-1-6-16,-5 0-9 0,-2 1-10 0,-5-4-5 0,-2 2-7 15,-2-2-3-15,-3 1-6 0,-5-1-1 0,-3 0-2 0,-1-1-3 0,-4-2-3 16,-4 1-3-16,-1 2-1 0,-7-1-2 0,1-1-4 0,-4 0-1 16,-2-1 2-16</inkml:trace>
  <inkml:trace contextRef="#ctx0" brushRef="#br0" timeOffset="2601.1205">20946 12270 61 0,'-13'-4'120'0,"0"3"-13"0,1 0-7 0,2-1-2 0,0-1-2 16,2 2 1-16,1-1 0 0,0 2-4 0,2-1-6 0,3 1-10 0,-1-2-8 16,3 2-12-16,0 0-10 0,0 0-15 0,0 0-10 0,2 0-11 15,1 0-9-15,0 0-5 0,6 2-5 0,-1-2-2 0,1 1 0 0,4-1 1 16,2 2 3-16,4-1 4 0,0 1 4 0,6-1 1 0,5 2 2 15,2-2 0-15,4 1 3 0,3 0 5 0,4 1 4 0,5 0 5 16,1 0 5-16,4-1 3 0,3 1 3 0,2 1-1 0,2-1-2 0,5-1-1 16,2 2-3-16,2-1-1 0,4 0-3 0,0 2-1 0,1-1-5 15,0-1-2-15,2 2-7 0,-2-3-5 0,3 3-3 0,-4-2-3 0,-1 1 0 16,-2-1-2-16,0 1 2 0,0 0 0 0,-4-1 2 0,0 0 0 16,-1 2 3-16,-3-2 1 0,0 1 4 0,-2-3 2 0,-4 3 1 0,1-4 0 15,-6 3-1-15,1-3-4 0,-3 2-2 0,-5-2 0 0,-1 2 0 16,-3-2-1-16,-6 0 0 0,-2 0 0 0,-4 0 1 0,-2 0 0 0,-7 0-5 15,0 0 4-15,-5-2 5 0,-1 2 1 0,-4-2 1 0,-1 2-13 16,0 0-18-16,-5-3-24 0,-1 3-26 0,-2 0-30 0,0 0-33 0,-2-4-40 16,-1 1-42-16,-2 0-59 0,-3 0-65 0</inkml:trace>
  <inkml:trace contextRef="#ctx0" brushRef="#br0" timeOffset="7649.0906">21737 14101 48 0,'0'-10'115'0,"0"2"-24"0,0 1-14 0,0-3-6 0,0 3-4 0,1 0 1 0,-1 0 8 0,2-1-3 16,0-1-8-16,-2 2-9 0,0-1-7 0,0 0-4 0,0 1-1 16,0-1 5-16,0-1 11 0,0 3 0 0,0-2 0 0,-2-1-3 0,0 2 1 15,1-1-8-15,-1-1-8 0,-1 1-3 0,0-2 2 0,-1 3 1 16,1-2 0-16,-3 1 0 0,2-1-2 0,-1 1-6 0,0-1-9 15,0-1-3-15,-1 2 1 0,-2-3 5 0,3 4 7 0,-3-2 2 0,0 0-1 16,1 0-2-16,0 2-4 0,-1-3-2 0,2 1-2 0,-3 0-2 16,1 0-4-16,0 2 0 0,-1-2-1 0,0-1-2 0,1 3-4 0,-1-1-8 15,0 1-9-15,-1 0-3 0,0-1 0 0,0 2 1 0,2-1 0 16,-2 1 0-16,-1 1 0 0,1 0-1 0,-1 0 0 0,1 1 0 16,1-1 2-16,-2 2 1 0,0-1 3 0,2 1 2 0,-1 1 0 0,2 0 2 15,-3 2 0-15,0-1-2 0,0 1-2 0,2 0-1 0,-1 1 1 16,-2-1 0-16,2 2 1 0,0 0 1 0,-2 1 1 0,2 2 0 0,-1-1 2 15,-1-1 0-15,1 4 3 0,-1-1 0 0,0 0 0 0,-1 1 4 16,1 2 1-16,-1 2 3 0,1-2-1 0,-1 1 2 0,0 2 0 0,1 0-1 16,-1 2 0-16,0 1-1 0,0-2-2 0,1 3-1 0,-1 1-1 15,0-2-1-15,1 3 0 0,1 0-1 0,1 1 0 0,-1-2-1 0,3 3-2 16,0-1 0-16,-1 1-2 0,4-1 0 0,1 0-1 0,-1 1 0 16,2-1-1-16,-1 0 0 0,4 0 2 0,-1-1-2 0,1 1 0 0,1-2 0 15,1 2 0-15,0-2 0 0,2 2 1 0,0-5 2 0,0 3-1 16,1-1 1-16,1-1-1 0,1 1 0 0,-3-2 2 0,4 0-1 15,2-1 1-15,-4 2-1 0,2-3 1 0,0 0-1 0,1 0 2 16,2 0 0-16,-2 0 0 0,1-2 2 0,1 2 1 0,2-3 0 0,0 1 1 16,0-3 3-16,0 2 0 0,2-1 2 0,1-1 1 0,-2-1-1 15,3 0 2-15,-1 0 0 0,5-2 0 0,-4 3 0 0,2-4 0 0,1 0 0 16,0-1 1-16,2 0 1 0,-2 1 0 0,2-3-1 0,1 0-1 0,-1-3-2 16,0 1 0-16,0 2 1 0,0-3 0 0,0-2 0 0,2 1 1 15,-2-1 1-15,0-2 3 0,3 0-2 0,-3 0-1 0,-1-2 0 16,1 0 0-16,2-2 0 0,-4 0 2 0,1-2 0 0,0 0 0 0,0-2 2 15,-4-2-2-15,1 1 1 0,-3-2 1 0,0-2-2 0,-2-1-2 16,0 0-2-16,-4-1-3 0,-1-3 0 0,-1 4-2 0,-1-6-2 16,-3 0-2-16,-2 3-4 0,-2-2-1 0,-2 0-2 0,-2-1-3 0,1 2-4 15,-3-1-6-15,-1 1-9 0,0 1-9 0,-3 1-15 0,2 1-17 16,-3 0-27-16,0 2-30 0,1 0-39 0,-2 4-45 0,2-1-83 16,0 2-103-16,-3 3-64 0,3 2-42 0,-2 1-21 0</inkml:trace>
  <inkml:trace contextRef="#ctx0" brushRef="#br0" timeOffset="11682.6206">23104 15852 15 0,'0'0'399'0,"0"0"-66"0,0 0-96 0,0 0-66 0,0 0-51 0,0 0-32 0,0 0-24 0,0 0-10 0,0 0-5 16,0 0-4-16,0 0-6 0,0 0-6 0,0 0-9 0,2 0-8 16,-1 0-10-16,2 0-7 0,1 0-6 0,1 0-2 0,0 0-1 0,0 0 1 15,3 0 3-15,3 0 3 0,-1 0 3 0,1 0 2 0,4 0 2 0,-2 0 2 16,4 0 2-16,0 0 2 0,1 0 0 0,0 0 0 0,2 0 0 0,2 0 1 15,0 0-2-15,-1 0-2 0,1 1 1 0,2 1-1 0,-1-2-1 16,0 0-2-16,1 2 0 0,1-1-2 0,-3-1-2 0,0 0-1 0,2 0 0 16,-1 0-3-16,1 1 1 0,-1-1-2 0,-1 0 0 0,-1 0 0 15,0 2 1-15,-2-2-1 0,2 1 0 0,-4-1-2 0,2 0 1 0,-2 1 1 16,-1-1-1-16,-2 0 0 0,1 0 1 0,0 2-2 0,-4-2 0 16,1 0-1-16,-2 0-2 0,2 0-7 0,-3 0-10 0,0 0-9 0,-2 0-9 15,-1 0-11-15,-1 0-13 0,3 2-17 0,-4-2-21 0,1 1-29 16,-1-1-34-16,0 2-67 0,0-2-83 0</inkml:trace>
  <inkml:trace contextRef="#ctx0" brushRef="#br0" timeOffset="12964.4509">24101 15923 74 0,'0'-3'191'0,"0"3"-41"0,0 0-34 0,0 0-22 0,0 0-15 0,0-2-7 0,0 0-1 0,0 2-4 16,2-1-2-16,-2 1-5 0,2-2-8 0,-2 2-7 0,0 0-6 0,1-1-4 16,1 1-2-16,-2 0-1 0,1 0 0 0,-1 0 0 0,2-1 2 15,0 1 0-15,-1 0-4 0,-1-3-2 0,2 3-1 0,-1 0-3 0,-1 0-3 16,3 0-3-16,-3 0-2 0,0 0-3 0,2 0-4 0,-1 0-2 15,1 0 0-15,-1 0-2 0,3 0-3 0,-3 0 0 0,1 0 0 0,1 0 1 16,0 0-1-16,1 0 0 0,0 0 0 0,1 0 2 0,0 0 0 16,1 0 1-16,0 0-1 0,-1 0-1 0,3 0-3 0,-2 0-2 0,2-2 0 15,0 2-1-15,0-2-3 0,-3 2 1 0,1 0-3 0,0 0-1 16,-1 0-1-16,3-1-2 0,-2 1-1 0,-1 0-2 0,-2 0 1 0,2 0-1 16,-2 0 3-16,1 0-1 0,-2 0 1 0,0 0 1 0,-2 0-2 0,0 0 0 15,0 0-1-15,0 0 0 0,0 0-1 0,0 0 0 0,0 0 1 16,-2 0-1-16,0 1-1 0,-2-1 2 0,1 2-1 0,-2-2 2 0,0 2 0 15,1-2 2-15,-3 0 0 0,0 4 1 0,-1-3-1 0,0 1 4 16,-2-1 0-16,1 3 3 0,-1-4 4 0,2 3 3 0,-3-1-1 0,2 0 1 16,-4-1 3-16,2 1 1 0,1 1-1 0,1-2 3 0,0-1 4 0,-1 2 1 15,2-1 3-15,-1-1 1 0,1 1 1 0,0 1 2 0,1-2-1 16,2 2 4-16,0-2 1 0,1 0 1 0,1 0 0 0,0 0 0 0,1 0-1 16,-1 0-3-16,3 0 0 0,0 0-2 0,0 0-1 0,0 0-2 15,0 0-4-15,0 0-5 0,0 0-4 0,0 0-7 0,0 0-2 0,3 0-3 16,-1 0-3-16,0 0-1 0,1 0 1 0,0 0-1 0,0 0-2 0,1 0 0 15,1 0 0-15,0 0 3 0,0 0 2 0,1 0 1 0,1 0 0 16,0 0 3-16,-2 0 2 0,3 0 2 0,-1 0 0 0,1 0 0 0,-1 0-2 16,1 0-1-16,-3 0 2 0,2 0 1 0,0 0-1 0,0 0-1 0,-1 0 0 15,-1 0 0-15,0 0-1 0,-1 0 0 0,1 1-1 0,0-1 0 16,-4 0-1-16,2 0 0 0,1 2 1 0,-3-2-1 0,2 0 0 0,-3 0 2 16,0 0 1-16,0 0 0 0,0 0 3 0,0 0 3 0,0 0 0 0,0 0 4 15,0 0 3-15,0 0 3 0,0 0 5 0,-3 0 1 0,2 0 2 16,-1 0-2-16,-1 0-3 0,0 0-2 0,-2 0 0 0,0 0-4 0,1 0-5 15,-3 0-6-15,2 0-10 0,1 0-16 0,-1 0-20 0,-3 0-29 16,5 0-32-16,-2 0-77 0,4 0-101 0,1 0-57 0,0 0-40 0</inkml:trace>
  <inkml:trace contextRef="#ctx0" brushRef="#br0" timeOffset="14032.7539">24626 15976 222 0,'0'0'231'0,"0"0"-57"0,0 0-44 0,0-2-29 0,0 2-20 15,0 0-11-15,0 0-7 0,0 0-3 0,0 0 1 0,0 0-5 0,0 0-9 0,0 0-15 0,0 0-16 16,0 0-13-16,0 0-12 0,0 0-4 0,2 0-3 0,-1 0 0 16,3 0 2-16,-2 0 2 0,2 0 6 0,-3 0 1 0,4 0 2 0,0 0 2 15,0 0 4-15,1 2 3 0,2-2 2 0,-2 0 2 0,0 0 2 16,4 0 2-16,-1 0 0 0,-1 0 2 0,2 0-1 0,1 0-2 0,-2 0-3 16,3 0-2-16,-2 0 0 0,0 0-1 0,1-2-3 0,1 1 0 0,0 1-1 15,-3-2-1-15,5 1 0 0,-4 1 0 0,1-1-4 0,-2 1 1 16,3-3 0-16,-3 3 0 0,-1 0 0 0,-2-3 1 0,2 3 2 0,-3 0 2 15,3 0 0-15,-4 0 3 0,0 0 2 0,-3 0 2 0,2 0 1 16,-3 0 3-16,0 0 1 0,0 0-3 0,0 0-4 0,-1 0-1 0,-1 0-1 16,-3 0-3-16,1 0 0 0,-4 0-3 0,2 0-4 0,-4 0-3 15,0 0-1-15,-4 3-1 0,2-3 2 0,-6 3-1 0,2-2 1 0,-2 0 5 16,-1 1 6-16,-1 1 4 0,0-1 2 0,-2-1 3 0,4 1 4 0,-4 0 5 16,4 1 4-16,0-2 3 0,1-1 2 0,2 1 0 0,-2-1 3 0,4 2-1 15,4-1 0-15,-4-1-3 0,5 0 1 0,0 0-3 0,2 0-1 16,3 0-1-16,0 0-1 0,1 0-3 0,1 0-7 0,1 0-2 15,0 0-3-15,0 0-3 0,1 0-2 0,3 2-1 0,0-2 0 0,2 0-1 16,2 0-1-16,0 0-3 0,5 0-3 0,-4 0 0 0,4 0-2 16,3 0 2-16,-2-2 2 0,3 2 0 0,3-1 0 0,-3-1-3 0,3 2-1 15,-2-1-4-15,2 1-6 0,-1-4-5 0,-1 4-7 0,2-2-9 16,-4 2-11-16,5-2-13 0,-4 2-15 0,-3-1-23 0,2 1-28 0,-3 0-27 16,0 0-30-16,-1 1-58 0,-3-1-77 0,0 2-42 0</inkml:trace>
  <inkml:trace contextRef="#ctx0" brushRef="#br0" timeOffset="22149.1545">24122 16666 48 0,'1'0'200'0,"1"2"-60"0,-1 0-54 0,3-2-29 0,-3 0-17 0,3 3-3 0,0-3 4 0,0 1 4 15,0-1 4-15,2 1 2 0,2 1-3 0,-1-2-2 0,-1 1-4 0,3 1-3 16,-1-2-2-16,4 2-3 0,-3-1-2 0,0-1-1 0,3 2 0 0,-2-2 0 16,3 1 2-16,-1 0-1 0,0-1 2 0,1 1 1 0,1 1 1 15,-1-2 0-15,4 2 0 0,-4-1 0 0,4-1 0 0,-3 2 0 16,3-1 2-16,-1-1 0 0,3 2 0 0,-1-1-1 0,2-1-1 0,-1 2-1 16,0-2-2-16,2 1-1 0,1 1-2 0,0 0-2 0,-1 0-1 0,2 0-2 15,-1 1-2-15,3-2-3 0,0 1-2 0,0 1-2 0,2-1-2 16,-2 1-1-16,1 1-3 0,1-1-2 0,2-1-1 0,-2 1-1 0,0-1-4 15,1 1-1-15,2 1-2 0,-3-1-1 0,3 1-2 0,-1-1-2 16,-1 0-1-16,0 1 0 0,-1-1 2 0,2 0 0 0,-3 0 2 0,-1 0 1 16,1-1-1-16,0 1 1 0,-1-1 3 0,-2 2 0 0,-2-1 1 0,1 0-2 15,-1-3 0-15,-4 3-4 0,4-2-4 0,-6 2-10 0,1-3-12 16,-2 1-17-16,-1 1-20 0,-2-2-22 0,2 2-23 0,-5-1-26 16,0-1-30-16,-1 2-57 0,-2-2-73 0,2 2-48 0,-4-2-32 0</inkml:trace>
  <inkml:trace contextRef="#ctx0" brushRef="#br0" timeOffset="22949.7541">25865 16723 108 0,'0'0'427'0,"0"0"-35"0,0 0-56 0,0 0-65 0,0 0-70 0,0 0-46 0,0 0-38 15,0 0-21-15,0 0-12 0,0 0-10 0,0 0-6 0,0 0-6 0,0 0-8 16,0 0-8-16,0 0-10 0,0 0-9 0,0 0-10 0,0 0-7 16,0 0-5-16,0 0-6 0,0 0-3 0,0 0 0 0,0 0-2 0,0 1 0 15,2 1 0-15,0-2-1 0,-1 2 2 0,2-1-1 0,1-1 0 0,0 0 2 16,1 0 2-16,1 0 0 0,1 0 5 0,-1 0 0 0,3 0 0 15,-1 0 3-15,0 0 0 0,5 0-1 0,-4 0 0 0,1 0-2 0,1 0-3 16,1 0-2-16,0 0 0 0,-2 0-4 0,2 0-2 0,2 0-2 16,-5 0-1-16,1 0-3 0,1 0-1 0,-2 0-2 0,-1 0 0 0,-1 0-1 15,0 0 0-15,0 0-1 0,-2 0 0 0,-1 0 1 0,0 0 1 16,-1 0 2-16,-2 0 3 0,-1 0-1 0,0 0-1 0,0 0-2 0,-1 0 0 16,-1 0-3-16,-3 0-2 0,1 0-3 0,-3 0 0 0,1 0 1 0,-3 0 1 15,-3 2 2-15,0-2-2 0,1 2-1 0,-4-2 0 0,1 0 1 16,0 3 4-16,-2-3 2 0,2 0 5 0,-2 2 3 0,3-2 5 15,-4 2 1-15,4-1 2 0,-1-1 0 0,2 2 1 0,-2 0 0 0,2-2 1 16,3 0 2-16,0 3 1 0,-1-3 2 0,3 0 1 0,1 0 0 0,1 0-2 16,-1 0 1-16,3 0 0 0,0 0-1 0,1 0-3 0,2 0-2 0,0 0-1 15,0 0-2-15,0 0-3 0,2 0-3 0,1 0-2 0,0 0-1 16,1 0-1-16,1 0-2 0,2-3-2 0,-1 3 1 0,4 0-2 16,1-4 1-16,-2 3 3 0,3-1 0 0,-2 0 2 0,3-1 2 0,1 3 2 0,-3-2 2 15,2 0-1-15,1-1 1 0,-2 1 1 0,-2 1 1 0,3-2-1 16,-3 3-3-16,0-1-6 0,-2 1-14 0,2-3-17 0,-2 3-28 15,0 0-33-15,-3-2-72 0,-1 2-94 0,1 0-60 0,-5 0-44 0,0 0-23 16</inkml:trace>
  <inkml:trace contextRef="#ctx0" brushRef="#br0" timeOffset="38032.186">20349 15334 203 0,'-2'-3'250'0,"2"2"-77"0,-1-2-45 0,-1 1-31 0,2-3-20 16,-1 3-18-16,-1-1-2 0,0 0 1 0,-1-1 3 0,3 1 3 0,-1 2 0 15,-1-2-2-15,0 2-5 0,2-1-6 0,-1-1-6 0,-1 2-6 0,2-2 1 16,-2 3 2-16,2-3 7 0,-1 1 6 0,-2 1 0 0,3-2-3 16,-1 1-4-16,1 1-4 0,-2-2-3 0,0 1-3 0,2 1 1 0,-1-2 3 15,-1 1 1-15,1 1 0 0,-1-1 0 0,0-1-1 0,-1 3-5 16,2-1-3-16,-1-1-4 0,0 2-3 0,-1-1-3 0,1-1-5 0,-3 2-5 16,1 0-2-16,0 0-4 0,0 0-4 0,-1 0-2 0,-1 0-3 0,-1 0-2 15,-1 2-2-15,-1-1-1 0,1-1-5 0,-2 3 1 0,2-2 1 0,-2 3 1 16,-2-1 4-16,2 0 3 0,0 0 4 0,0 1 2 0,-3 1 1 15,0 1 2-15,2-2 2 0,2 2 2 0,-4-2-1 0,4 4 0 16,-3-1-1-16,2 0 2 0,-2 0-1 0,4 1 0 0,-2-1 0 0,2 1 1 16,-1 1-2-16,-1-2-1 0,3 3-1 0,-1-2-2 0,2 1 0 0,-1 2-2 15,0-1 1-15,0 2-1 0,1 0 1 0,1 1-1 0,0 2 2 16,-1-2-1-16,3 2-2 0,-2 0-1 0,2 5-1 0,2-3 0 0,-3 3-1 16,1-2-1-16,2 4-1 0,1 2-2 0,-2 0-2 0,2 2 1 0,0-1 3 15,2 1 3-15,-2 2 4 0,1 1 2 0,-1-1 2 0,3 2 3 16,1 2 3-16,-3-1 1 0,1 1 1 0,-1 1 4 0,3-1 2 0,-1 3 4 15,0 0 2-15,1-2 1 0,0 3-2 0,-3 0-3 0,2-1-3 16,2-2-1-16,-2 2-1 0,2 0-4 0,0 0 0 0,-1-3-1 0,1-1-1 16,2 0 1-16,-3-1-3 0,5-4 0 0,-2 0-2 0,3 0 0 0,-4-6 0 15,4 2-2-15,0-4-5 0,3-2-8 0,1-1-11 0,1-4-12 16,4-2-16-16,-2-1-26 0,4-5-30 0,4-2-63 0,3-2-80 0,2-4-86 16,3-2-87-16,4-5-47 0,3-4-28 0,2 0-14 0</inkml:trace>
  <inkml:trace contextRef="#ctx0" brushRef="#br0" timeOffset="39797.8976">20385 11219 186 0,'-4'-4'415'0,"2"1"-76"0,0-1-107 0,-1 1-58 0,2 0-33 0,-1-1-20 0,0 2-9 0,-1 0-9 16,2-1-6-16,1 2-8 0,-2-1-6 0,0 2-12 0,2-1-14 0,-1-1-12 16,1 2-13-16,0 0-10 0,0 0-7 0,0 0-9 0,0 0-13 15,0 0-9-15,-2 2-10 0,2-1-4 0,-1-1-3 0,1 3-1 16,-5-1 1-16,4 1 0 0,-1-1 2 0,-1 3 0 0,0 1 2 0,-4 0 3 15,2 2 4-15,0 0 4 0,0 4 4 0,-2-2 5 0,-1 0 6 0,2 4 4 16,-3 1 1-16,1-1 3 0,-1 2 1 0,1 2 2 0,-1 0 3 16,-2 0 2-16,5 3 0 0,-3 0 2 0,0 0 0 0,1 1 0 0,0 2 2 15,-1-1 0-15,4 0 1 0,1 4 0 0,-1-4 1 0,2 4-1 16,1 0-1-16,0-1-1 0,2 1-2 0,4 0 0 0,-1 0 2 0,2-1-1 16,1 0 1-16,3 0 0 0,2 0 1 0,2-3 0 0,1 1 1 15,2 1 0-15,3-1 0 0,1-2 1 0,1 0 1 0,5 2 1 16,0-4 1-16,1-2-1 0,3 5-1 0,2-6 1 0,1 1-3 0,0-1 0 15,2 3-1-15,0-3-3 0,4-4-1 0,-1 1-2 0,0 0-1 16,3-1-2-16,-3-2-4 0,2 1-1 0,0-3-5 0,0 0-3 16,0-2-5-16,0-1-5 0,0-1-4 0,2 2-6 0,-3-3-5 0,2 1-2 15,-1-1 2-15,-1-1 0 0,2-1 0 0,-1 0 2 0,1 1 2 0,0-3 3 16,-1 2 1-16,1-2 3 0,1 0 5 0,0 0 3 16,-3 0 7-16,4 0 3 0,-1-2 4 0,1 2 2 0,-2-2 0 0,4 1 1 15,-1-1 0-15,-2 1-2 0,2 0-2 0,1-2 1 0,-1 1-2 0,-1-1-1 16,1-1 0-16,-3 1 0 0,0 1 1 0,0-1-2 0,-3 0 0 15,0-2-2-15,-3 2 0 0,3-1-2 0,-7-1 1 0,2 2-1 16,-1-2 1-16,0 3 2 0,-2-2 3 0,0-1 1 0,-2 1 3 0,1-1 0 16,-4 0 2-16,1 0 1 0,0-2 3 0,1 1 3 0,-2-1 1 15,1 4 2-15,-4-3 2 0,3-2 4 0,1 2 2 0,-3 1-1 0,2-3 1 16,1-1 0-16,-1 2 0 0,0-3-1 0,1 0 1 0,-3 0 1 16,2 0 0-16,-2 0 0 0,2 1 0 0,-1-3 1 0,1 0 0 0,-1-3 0 15,-2 4 0-15,0-3 1 0,2 1 1 0,-5-1 0 0,1-3 2 16,1 2 1-16,-2-1 3 0,-2 1 1 0,0-2 1 0,-2-1 0 0,-1 1 0 15,-1-1 1-15,-2 1-2 0,0-3-2 0,-3 3-1 0,0-1 0 16,-2-1-2-16,2-2 0 0,-5 3-4 0,0-2-3 0,-1 0-1 16,-1 0-3-16,-1 3-1 0,-1-2-1 0,-1 0-2 0,0-1-1 15,-1 2-2-15,-2 0-2 0,1-1-2 0,-2-1-2 0,1 3-2 0,-2 1-3 16,3-2-1-16,-4 1-3 0,2 1-4 0,-4-1-3 0,2 0-2 0,-3 1 0 16,3 0-1-16,-1-1 1 0,-5 2 1 0,2-1 0 0,0-1 1 15,-2 1 2-15,1 1 1 0,-4-2 3 0,-1 0 3 0,2 0 2 16,-2 3 2-16,-2-2 1 0,-2 0 1 0,0 0 0 0,-1 0-3 0,-2-1-1 15,-1 2-2-15,-3 1-1 0,-1-2-2 0,-1-1-1 0,-3 3 1 16,0 0 0-16,-2 0-1 0,-2 0 2 0,-2 0 1 0,-2 2 2 0,0 0 0 16,-1 0 1-16,-4 2 2 0,-2 0 1 0,2 2 1 0,-4-1-2 15,0 2-4-15,-1 2-11 0,-1 0-14 0,-4 1-13 0,2 1-12 16,-4 0-15-16,3 3-11 0,-2 0-16 0,-1 0-15 0,3 3-14 0,-3 0-10 16,2 0-13-16,1 3-13 0,0-1-11 0,1 2-10 0,1 5-9 15,0-2-6-15,2 2-12 0,3 2-11 0,-1 1-32 0,2 2-40 0,2 4-37 16,-1-1-32-16</inkml:trace>
  <inkml:trace contextRef="#ctx0" brushRef="#br0" timeOffset="46781.4075">19922 16907 15 0,'0'0'167'0,"0"0"-33"0,0 0-23 0,0 0-18 0,0 0-13 0,0 0-11 0,0 0-6 0,0 0-3 0,0 0-2 15,0 0-2-15,0 0-1 0,0 0-2 0,0 0-1 0,0 0 0 16,0 0 0-16,0 0-1 0,0 0 0 0,0 0 0 0,0 0-1 0,0 0 3 15,0 0 1-15,0 0 3 0,0 0 3 0,0 0 1 0,0 0 1 16,0 0-2-16,0 0-1 0,0 0-3 0,0 0-4 0,0 0-5 0,0 0-3 16,0 0-3-16,0 0-4 0,0 0-4 0,0 0-4 0,-1 1-7 15,1-1-5-15,0 0-6 0,0 0-4 0,0 0-4 0,-2 2-4 0,2-2-2 16,0 0-4-16,-2 0-2 0,2 0-2 0,0 1-3 0,-1 0-1 16,1-1-3-16,0 3 0 0,0-1 2 0,0-1 2 0,0 2 4 0,0 2 2 15,0-2 5-15,0 3 1 0,0 0 3 0,0 1 2 0,0 1 3 0,0 1 3 16,0 1 4-16,0 1 4 0,0 1 3 0,0 0 3 0,0 1 1 15,1 0 0-15,-1-1 1 0,2 3-1 0,0 1-2 0,-2-1 2 0,1-1 1 16,2 1-1-16,-1-2 0 0,2 2 0 0,0 0-3 0,-3-2-1 16,4 3 0-16,-2-3 0 0,0 2-2 0,2-2-2 0,-2 0-1 0,3 1-1 15,-2 0-4-15,0-1-9 0,1 1-10 0,0-1-11 0,3-1-13 16,0 0-12-16,-2 0-16 0,0 0-15 0,3 0-19 0,1-1-25 0,0-3-32 16,0 2-43-16,2-3-48 0,-1 0-57 0,5 0-61 0,-2-2-39 15,0-2-25-15</inkml:trace>
  <inkml:trace contextRef="#ctx0" brushRef="#br0" timeOffset="47364.5745">20012 16818 213 0,'-1'-2'280'0,"-1"2"-57"0,0-1-42 0,2 1-31 0,0 0-24 0,0 0-21 0,0 0-13 0,0 0-10 0,0 0-11 16,0 0-10-16,0 0-13 0,0 0-11 0,0 0-11 0,0 0-10 16,0 0-10-16,2 0-8 0,-2 0-8 0,0-2-8 0,3 2-4 0,-1 0-3 15,0 0 1-15,-1 0 2 0,3 0 1 0,1 0 6 0,0-2 2 16,0 2 8-16,1 0 4 0,1 0 5 0,2-3 5 0,1 3 5 0,-1 0 6 15,5-2 7-15,-1 2 5 0,3-2 9 0,0 2 2 0,-1-1 2 0,6-1 1 16,-2 2 0-16,3-2 0 0,1 1-1 0,2-2 0 0,-2 2-1 16,6-2-1-16,1 3-1 0,0-3-2 0,1 0-4 0,3-1-5 0,0 2-4 15,4-1-3-15,2-2-5 0,-1 2-4 0,4-2-5 0,-1 2-3 16,4-2-5-16,-1-1-1 0,3 2-1 0,-2-3-5 0,3 2-6 0,1 0-3 16,2-2-2-16,0 2-1 0,0-3-1 0,-1 1-5 0,2 1-5 0,2-2-2 15,1 4-2-15,-4-2 0 0,5-1-3 0,1 2-2 0,-1 1-4 0,2-1 1 16,1 0 0-16,0 2 2 0,0-1-2 0,2 1-4 0,-2 0-6 15,0 1-1-15,0 1-2 0,0-1-4 0,-2 0-2 0,2 2-6 0,-3 0-6 16,-3 0-6-16,2 0-4 0,-1 2-3 0,-2 0-4 0,1-2-8 16,-3 1-8-16,-1 1-6 0,2-2-4 0,-4 3-5 0,-1-3-6 0,1 3-16 15,-1-2-22-15</inkml:trace>
  <inkml:trace contextRef="#ctx0" brushRef="#br0" timeOffset="48714.6656">23956 16663 261 0,'-5'0'181'0,"4"0"-53"0,-3 0-40 0,3 2-21 0,-3-2-12 0,4 0-2 0,-1 1 2 16,1-1 5-16,0 0 4 0,0 0 7 0,0 0 5 0,0 0 4 0,0 0 0 15,0 0 0-15,0 0-2 0,0 0-3 0,0 0-2 0,0 0-3 16,1 0-3-16,-1 0-1 0,0 0-4 0,0 2-3 0,0-2 0 0,0 0-4 16,2 2-2-16,-2-2-3 0,0 0-2 0,2 0-5 0,-2 0-1 0,0 0-6 15,0 0-4-15,1 3-8 0,-1-3-3 0,0 0-7 0,4 0-3 16,-3 0-4-16,2 0-3 0,1 1-4 0,-1-1-4 0,3 0 0 0,0 0-1 16,2 0 1-16,2 0 0 0,2 0 3 0,-1 0 3 0,7 0 3 15,-4 0 2-15,3 1-1 0,3 1 1 0,2-2-1 0,-1 1-2 0,3 1-3 16,0-2-3-16,1 2-3 0,2-1-6 0,2-1-3 0,-3 2-6 0,4-2-5 15,2 1-4-15,0 0-3 0,-1-1-3 0,3 1 0 0,-3 1 0 16,3-2 2-16,0 2 0 0,1-1 2 0,0-1 1 0,-4 2 3 0,2-1 4 16,1-1 2-16,-3 2 5 0,-1-1 2 0,0-1 4 0,0 2 2 15,-1-2 1-15,-1 0 1 0,-3 0 0 0,1 0 1 0,-1 0 2 0,-1 0 4 16,0 0 5-16,-4 0 4 0,-1 0 3 0,2 0 3 0,-5 0 3 0,-1-2 4 16,0 2 2-16,-1 0 2 0,-1-1 2 0,-3 1 1 0,-2 0 2 15,0 0-1-15,0 0 0 0,-2 0-2 0,1 0-3 0,-4 0-3 0,0 0-1 16,0 0-4-16,-1 0-4 0,0 0-2 0,-2 0-5 0,0 0-2 15,1 1-4-15,-1-1-1 0,2 2 0 0,-1-2 0 0,-1 3-1 0,2-2 1 16,0 2-1-16,-2 0 0 0,2 2 0 0,1-1-1 0,-1 2 0 16,0-1 0-16,-1 2 1 0,4 0 1 0,-2 3 2 0,1-2-1 0,-3 3-2 15,4 1 0-15,-1 0-2 0,1 1-2 0,-2 1-1 0,2 1 0 0,0 0-1 16,0 1-1-16,2 3 1 0,-2-1 2 0,0 0 4 0,0 2 2 16,0 2 3-16,-1-2 3 0,1 3 2 0,1-1 2 0,1 2 3 0,-3-2 1 15,1 2 3-15,2-2 2 0,-1 2 1 0,-3-2 1 0,2 2 3 0,-2-1-2 16,2 0-3-16,-2-3-1 0,2 2-2 0,-4-1-1 0,4-1-3 15,-4 1-2-15,2-4 0 0,-1 0-2 0,0-1 1 0,-1 0-2 0,-1-2-2 16,2-1 1-16,-1 1 1 0,-1-3 0 0,0-1 0 0,0 0 1 16,0-2 1-16,-1-1 4 0,-1 2 4 0,2-4 5 0,-1 1 3 0,-3-1 2 15,3-1 2-15,-2 0 3 0,-2 0 1 0,1 0 1 0,-1 1-2 16,-2-3 2-16,-1 3 0 0,1-2 0 0,-1-1 0 0,-4 3-4 0,2-3-1 16,0 1-5-16,-1 1-2 0,-2-1-3 0,1-3-2 0,0 4-1 0,-2-1-1 15,0 0 0-15,-2 0-1 0,3 1 0 0,-4-2-3 0,1 1 0 16,-1 0-2-16,-2 0-2 0,2 0-1 0,-5-1 0 0,0 2 0 0,-1-1-1 15,-2 0-2-15,-2 0 1 0,-1-1-2 0,-2 3 0 0,-4-2 1 16,0 1-2-16,-6-1-1 0,-1 2 1 0,0-1 1 0,-3-1-1 0,-1 1 0 16,-3 1-1-16,0-2 1 0,-3 2 1 0,1-2 0 0,-1 0 3 0,-3 0 5 15,1 0 4-15,-1 0 3 0,2 0 2 0,-4 0 1 0,1 0 1 16,0 0-1-16,0 0 1 0,1 0 1 0,-3 0-1 0,-2 0 0 0,3-1-1 16,-5-2-1-16,1 2-3 0,2 1-5 0,-2-1-6 0,0 0-1 15,1-1-3-15,-1 3-1 0,2-4-2 0,1 3-2 0,0-3 0 0,1 0 1 16,1 2 0-16,3 0-1 0,0-2-2 0,1 1 1 0,-1-1-3 0,2 0-3 15,2 0-3-15,-1 0-2 0,3 0-3 0,-3 0 0 0,2-1 1 16,1 1 1-16,1-2-1 0,-2 0-3 0,0 2 1 0,1 0 0 0,1 0-1 16,-2 0 1-16,2 0 0 0,0 0 2 0,1 0 0 0,2 0 3 15,0 0-2-15,-2 0-1 0,5 0-2 0,-3 0-2 0,2 0-2 0,2 0 2 16,-2 0-2-16,2 2 1 0,0 0 0 0,2 1 1 0,-1-1 1 0,1 1 2 16,-2-1 1-16,3 1 0 0,1 0 1 0,-3 2 3 0,2-1-1 15,-1-1 3-15,2 2 0 0,-1-2 0 0,0 1-1 0,0 0 1 0,0 1 1 16,0 0 0-16,-1 0 1 0,3-1 0 0,-2-1 1 0,4 2 0 0,-4-3 1 15,2 3 3-15,-1-2 0 0,4 1 2 0,-1-1 2 0,-1 0 1 0,2 0 0 16,0 0 2-16,1 0-2 0,1 0 0 0,0-2 0 0,1 3 1 16,2-3 2-16,-2 1 1 0,4-1 1 0,-2 1 1 0,3-2 1 15,-1 1-1-15,3-1 2 0,-2 0-1 0,4 0 1 0,-2 0 0 0,1-1 1 16,2 1 2-16,1-2-1 0,2 1-1 0,-2-1-2 0,2 1-2 16,1-3-3-16,2 3-2 0,-3 0-4 0,3-2-3 0,-1 0-4 0,0 0-4 15,3 0-4-15,-4 1-4 0,4-2-7 0,-1 1-6 0,-2 0-6 16,2 1-3-16,0 1-4 0,1-3-4 0,0 4-5 0,-1-3-7 0,1 3-8 15,1-4-9-15,0 3-13 0,-2-1-12 0,3 0-22 0,0 2-21 0,1-3-33 16,-1 3-36-16,2-2-56 0,1 2-68 0,-1-2-44 0,2 1-31 0</inkml:trace>
  <inkml:trace contextRef="#ctx0" brushRef="#br0" timeOffset="49465.6271">19857 16886 38 0,'0'4'54'0,"0"1"5"0,0 0 3 0,0 3 1 0,2-1 7 0,0 2 8 0,-2 2 5 0,1-1 6 0,1 3-3 0,-1 2-2 16,4-1-6-16,-2 4-1 0,0 1-5 0,2 2-5 0,0 1-2 16,1 2-4-16,2 1-3 0,-2 2-5 0,2 0-6 0,0 1-4 0,1 4-5 15,1-1-4-15,0 3-3 0,-1 0 0 0,0-1-7 0,1 3-7 0,2 1-8 16,-2-2-8-16,0 0-10 0,2 1-11 0,-1-4-11 0,1 0-12 15,0-1-12-15,-1-2-12 0,3-2-13 0,-3-3-15 0,2 0-18 0,1-1-18 16,-3-5-22-16,2-1-24 0,-2 0-40 0,0-2-50 0</inkml:trace>
  <inkml:trace contextRef="#ctx0" brushRef="#br0" timeOffset="50714.146">22867 16698 164 0,'0'0'353'0,"0"0"-50"0,0 0-67 0,0 0-74 0,0 0-43 0,0 0-28 0,0 0-18 0,0 0-13 16,0 0-7-16,0 0-4 0,0 0-1 0,0 0-3 0,0 0-1 0,2 1-2 16,-1-1-1-16,3 0-4 0,1 0-3 0,0 0-5 0,3 0-1 15,0 2-2-15,3-2 1 0,0 0 0 0,3 0 2 0,1 0 2 0,3 1 0 16,0-1 1-16,4 2-3 0,2-2-2 0,2 0-2 0,0 0-3 0,7 0-2 16,0 0-2-16,4 1-3 0,-1-1-4 0,4 0-6 0,2 1-8 15,1-1-6-15,3 0-7 0,0 2-9 0,-1 0-9 0,3-2-11 0,1 1-11 16,-1 1-12-16,-1-2-9 0,1 3-9 0,-1-3-5 0,-2 3-12 15,1-2-16-15,0 2-16 0,-2 0-18 0,0 0-18 0,-2 1-16 0,-1-1-32 16,0-1-37-16,-2 1-25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2:59:17.111"/>
    </inkml:context>
    <inkml:brush xml:id="br0">
      <inkml:brushProperty name="width" value="0.05292" units="cm"/>
      <inkml:brushProperty name="height" value="0.05292" units="cm"/>
      <inkml:brushProperty name="color" value="#FF0000"/>
    </inkml:brush>
  </inkml:definitions>
  <inkml:trace contextRef="#ctx0" brushRef="#br0">3158 2293 140 0,'-2'-8'280'0,"2"3"-50"0,0-4-38 0,-2 4-29 0,2-1-15 0,-1 0-11 0,-1 0-2 16,2 0-1-16,0 0-1 0,0 0-3 0,0 1-2 0,0-2-2 0,0 2-4 15,0 0-4-15,0-2-4 0,0 2-4 0,0-2-4 0,0 2-5 16,0-1-2-16,2-1-4 0,-1 3-2 0,1-2-4 0,-2 0-4 0,2 2-1 0,-1 0-1 16,-1-1-6-16,2-2-1 0,-2 5-2 0,2-3-2 0,-2 3-4 15,0-3-3-15,0 3-5 0,0-1-3 0,0 1-7 0,0 2-4 0,0 0-5 16,0 0-6-16,0 0-7 0,0 0-7 0,-2 2-5 0,2-2-5 0,-2 3-4 16,2-1-3-16,0 3-2 0,0 0-2 0,2-1-2 0,-2 4 2 0,2 0 0 15,-1 1 2-15,1 1 0 0,-1 4 2 0,1-2 3 0,2 2 2 16,-4 3 2-16,2 0 1 0,-2 0 0 0,1 3 0 0,1-1 1 0,-2 1-2 15,2-1-1-15,-2 2-1 0,0 1-2 0,0-1-5 0,0 2-8 0,0-2-9 16,-2-1-11-16,2 2-15 0,-2-1-14 0,1 1-19 0,-1-1-23 0,-2-1-28 16,2 0-30-16,-1 1-44 0,0-1-52 0,0-1-74 0,-1 0-88 15,1-3-66-15,0 0-57 0,0-1-24 0,-1 1-10 0</inkml:trace>
  <inkml:trace contextRef="#ctx0" brushRef="#br0" timeOffset="258.7402">3478 2660 361 0,'-7'-4'613'16,"2"1"9"-16,0 1 7 0,0-1 5 0,2 1-109 0,0 0-170 0,0 2-109 15,0-1-80-15,0-1-47 0,3 2-29 0,0 0-17 0,0 0-12 0,0 0-10 16,0 0-11-16,0 0-10 0,0 0-10 0,0 2-11 0,1-1-7 0,1 1-6 15,2 3-2-15,-2 0-3 0,1-1-3 0,0 3-3 0,-1-2-7 16,1 3-4-16,2-3-5 0,-3 2-8 0,-1 1-9 0,1 1-9 0,1 0-12 16,-3-1-15-16,0 1-18 0,0 3-22 0,0-4-22 0,-3 3-29 0,1-1-28 15,-1 0-37-15,0 0-39 0,-2 0-54 0,2 1-62 0,-2-3-50 16,2 2-46-16,-3-3-28 0,3 1-19 0</inkml:trace>
  <inkml:trace contextRef="#ctx0" brushRef="#br0" timeOffset="718.3946">3875 2331 349 0,'0'-11'605'0,"0"1"9"16,-2 0 10-16,1 2-66 0,1 1-103 0,-3-2-102 0,0 2-101 0,3 1-60 15,-2 2-36-15,1-2-25 0,-1 3-15 0,2-1-17 0,-1 2-17 16,-1 0-17-16,2 2-15 0,0 0-14 0,0 0-12 0,0 0-10 0,0 0-7 15,2 2-6-15,-1 0-5 0,-1 2-3 0,2 2-1 0,1-1 0 16,-1 2 2-16,-1 1 2 0,2-1 2 0,0 2 2 0,-1-1 3 0,-1 0 2 16,-1 1-1-16,2 2 2 0,-2-3-1 0,2 2 1 0,-1-1-2 0,-1-1 1 15,2 1-1-15,-1-1 0 0,-1 0-1 0,0-2-1 0,0 0 1 0,0-2-1 16,0 1 0-16,0-1 2 0,2-1-1 0,-2 0 0 0,0-1 1 0,2 3-1 16,-1-5 2-16,-1 0-1 0,2 2 2 0,-1-2 0 0,1 0 1 0,1-2-1 15,1 2-3-15,1-3-1 0,0 1 0 0,0 0-4 0,0-1 0 16,1 0-1-16,3-1-3 0,-2 1 1 0,2-2-2 0,2 0-2 0,-1 3-2 15,-1-3-2-15,2 4 1 0,2-2-1 0,-2 0 1 0,0 1 1 0,2 2 1 16,-2 0 0-16,-2 0 1 0,1 0 0 0,2 2 1 0,-2 1 0 0,0 0 1 16,0 0 0-16,-2 1 2 0,0 2-1 0,0 2 2 0,0-1-1 15,-2 0 3-15,1 3 0 0,-2-1-1 0,-2 1 1 0,0 1 0 0,1-1 0 16,-2 2 0-16,-2-1 1 0,-2 3-1 0,-2-4 0 0,-1 2 0 0,0-2-1 16,-1 2 1-16,0 0 0 0,-4 0 0 0,1-2-1 0,-3 2 1 0,0-4-2 15,1 1-4-15,-5-1-8 0,4 1-8 0,-4-4-12 0,1 2-13 16,0 0-20-16,-1-2-20 0,0-3-28 0,0 1-29 0,-1 1-37 0,1-4-41 15,0 0-63-15,2 0-73 0,-3-4-73 0,2 1-75 0,1-1-43 0,0-1-29 16,2-5-9-16</inkml:trace>
  <inkml:trace contextRef="#ctx0" brushRef="#br0" timeOffset="883.1654">3916 2217 56 0,'2'-7'577'0,"1"0"12"0,-1 0 11 0,-1 2-60 0,1 0-94 0,1 1-95 0,-3 0-95 0,3 1-55 15,0-2-37-15,-1 2-27 0,-1-1-20 0,3 1-17 0,-1 0-18 0,0-1-16 16,3 3-13-16,-1 0-13 0,3 0-12 0,-2-2-15 0,2 1-16 0,2 0-20 16,4 2-19-16,-3-1-27 0,3 1-28 0,2 0-31 0,0 0-35 15,0 0-51-15,3 0-59 0,-1 0-86 0,2 0-99 0,0 1-64 0,0 1-48 16,-2 0-20-16,1 1-3 0</inkml:trace>
  <inkml:trace contextRef="#ctx0" brushRef="#br0" timeOffset="1079.9752">4525 2493 502 0,'-2'5'526'16,"1"0"5"-16,-1 2-43 0,1-4-68 0,-1 2-101 0,2 2-116 0,-2-2-65 16,2 1-41-16,-1 0-21 0,-1 0-10 0,2 2-7 0,0-3-3 0,0 3-5 15,0 1-7-15,0-2-8 0,0 1-10 0,0 0-16 0,0 1-18 16,0-2-25-16,2 2-25 0,-2 0-33 0,1 0-36 0,-1 0-54 0,0 1-67 15,0 0-86-15,0-1-98 0,0 0-59 0,0 0-38 0,0-2-20 0,0 0-11 16</inkml:trace>
  <inkml:trace contextRef="#ctx0" brushRef="#br0" timeOffset="1583.6522">5220 2181 144 0,'-1'-15'536'0,"-1"1"10"0,1 0 10 0,-1 2-87 16,0-3-132-16,-1 2-92 0,-1 1-70 0,1 1-40 0,-1-4-23 0,1 6-10 15,-2-4-8-15,2 3-10 0,-2-1-10 0,2 4-15 0,-3-2-12 0,1 1-12 16,1 0-11-16,-1 4-9 0,-2-1-9 0,1 2-5 0,-2-1-5 15,0 1-4-15,0 3-2 0,-1 0-2 0,-2 3-3 0,1 1-1 0,0-1-1 16,-2 4 3-16,1 0 1 0,-1 3 4 0,0 0 1 0,0 0 3 0,1 4 3 16,0-2 0-16,0 2 1 0,1 3 2 0,1-2 1 0,-1 2 0 0,4 0 1 15,0-1 1-15,2-1-1 0,1-1-2 0,0 3-4 0,3-2-5 16,0-1-3-16,0-3-4 0,3 2-3 0,0-1-2 0,1-4-4 0,0 2-1 16,3-3-2-16,0 0 0 0,1-4 0 0,0 2 1 0,2-3 3 0,1 0 1 15,0-2 6-15,1-4 1 0,1 3 3 0,-1-3 4 0,3-3 4 0,-2 2 9 16,1-5 6-16,0 3 8 0,0-2 8 0,-1 1 7 0,-1-2 8 15,1 1 6-15,-1-1 7 0,0 2 7 0,-2-1 8 0,-1 1 7 0,0 1 9 16,-1-1 3-16,-3 2 0 0,0 2-3 0,0-1-4 0,1 0-5 16,-3 4-6-16,-1-1-7 0,-1 2-6 0,1 1-5 0,-2 0-7 0,1 2-6 15,1 2-8-15,-2-1-6 0,2 2-6 0,-1 2-4 0,-1 2-2 16,2 0-2-16,-2 2 0 0,1 3 3 0,1-1 1 0,-2 3 0 0,2 0-1 16,-1 3-3-16,-1 0-7 0,0-1-10 0,0 2-15 0,0 1-14 0,0-1-17 15,0 2-19-15,-1 0-19 0,-1-2-24 0,2 0-29 0,-2-2-35 16,1 3-39-16,1-5-53 0,0 2-57 0,0-2-74 0,0-2-83 0,0-1-54 15,0-2-39-15,0-2-12 0,1-1 1 0</inkml:trace>
  <inkml:trace contextRef="#ctx0" brushRef="#br0" timeOffset="1756.8678">5690 2363 184 0,'-3'0'608'0,"1"0"1"0,-3 0 2 0,2 4 2 0,0-3-85 0,1 3-130 0,1-1-112 0,-1 2-105 0,-1-2-63 0,1 3-42 16,2 0-21-16,-1 0-10 0,-2 2-8 0,3 1-5 0,0 1-9 16,0 0-12-16,0 2-20 0,3-2-25 0,-2 1-40 0,-1 3-47 0,2-1-82 15,1 2-95-15,-1-1-106 0,-1 0-108 0,1-1-56 0,1 1-30 0,-1-1-18 16,-1-1-8-16</inkml:trace>
  <inkml:trace contextRef="#ctx0" brushRef="#br0" timeOffset="2450.3104">6115 2092 488 0,'-3'0'493'0,"1"0"-57"16,1 0-82-16,1 0-60 0,0 0-51 0,0 0-30 0,-2-1-23 0,2-1-15 15,0 2-8-15,0-3-11 0,0 2-8 0,0-2-12 0,2-1-9 16,-2 3-10-16,1-1-10 0,1-3-9 0,1 2-8 0,0-1-11 0,0 1-10 16,0-4-8-16,2 2-8 0,0 1-7 0,0-2-8 0,1 2-6 0,0-1-7 15,2 1-3-15,0-1-6 0,0-1-5 0,3 2-4 0,-3 1-5 16,3-2-4-16,0 3-3 0,0-1-2 0,2-1-1 0,-2 3-1 0,0-1 0 16,0 0 0-16,-1 2-1 0,-1 2 0 0,0 0 0 0,1 1-2 0,-2 2-1 15,-1-3 0-15,0 4 0 0,-2 0 2 0,-2 1 2 0,0 3 0 0,-1 0 2 16,-2 0 2-16,0 2 0 0,-3 1 2 0,-1 0 0 0,-2 1-1 0,-3-1 3 15,1 4 2-15,-5-2 3 0,1 1 0 0,-1 1 1 0,-1-2-1 16,-1 2 2-16,0-2-1 0,0 1 1 0,0-1 0 0,2-3-1 0,0 2 0 16,1-2 0-16,2-2 2 0,-1-1 0 0,5-2-2 0,-1 1 1 15,1-3-1-15,3 0-2 0,0-2-1 0,1 1 0 0,-1-1 1 0,3-1-1 16,0 0-1-16,3-1-2 0,-1-1-1 0,1-1-3 0,0-1-3 16,3 0-2-16,1 2-2 0,-1-5-3 0,3 3-2 0,1-3-2 0,1 2-1 15,0-1 0-15,2 0-3 0,1 1 1 0,0-2-2 0,0 1 3 0,1 1 0 16,2-2 3-16,-4 2 3 0,4 0 1 0,-3 2 3 0,2 0 2 15,-3-1 2-15,2 2 2 0,-3 2 1 0,-1-2 2 0,3 2 1 0,-4 1 2 16,-1 0 2-16,0 2 1 0,-2 1-1 0,-1 0 2 0,-1 3 0 0,0-2 2 16,-1 3 0-16,-4-1 1 0,0 1-1 0,0 0 2 0,-4 2 2 15,1-1 0-15,-2 2 1 0,-2-1 2 0,-1 2 0 0,-4-1 2 0,2-2 1 16,-3 1 1-16,-2-1 1 0,0 1 0 0,-2 0 3 0,0 0 0 16,1-4 2-16,-3 1-2 0,3-1 1 0,-1 1-1 0,1-4 1 0,0 2-8 15,2-2-9-15,0-1-16 0,1-1-18 0,1-1-27 0,-1-2-31 0,3 0-42 16,1 0-49-16,3-4-80 0,1 1-99 0,0-4-93 0,5 2-92 15,0-2-47-15,3-2-26 0,2-2-10 0</inkml:trace>
  <inkml:trace contextRef="#ctx0" brushRef="#br0" timeOffset="2637.8561">6768 2293 448 0,'3'2'602'0,"0"0"8"0,-3 1 1 0,0-2-1 0,0 0-115 0,0 2-170 0,-1 0-99 0,-1 0-64 15,2 0-35-15,-2 0-22 0,1 1-14 0,-1 1-9 0,2 0-10 0,-1 0-11 16,-1 3-8-16,0-1-8 0,-1 2-6 0,2-1-6 0,-1 1-14 16,-1 2-16-16,0-1-22 0,0 2-25 0,1-1-29 0,-1 3-34 0,0-1-41 15,0 0-46-15,1 1-71 0,0-3-88 0,-1 4-92 0,3-6-100 16,-1 4-52-16,1-3-31 0,1-1-8 0,1-1 2 0</inkml:trace>
  <inkml:trace contextRef="#ctx0" brushRef="#br0" timeOffset="3035.3624">7395 1922 21 0,'-1'-9'605'0,"-4"2"6"16,2 2 3-16,0-2 3 0,1 2-101 0,-1 1-149 0,0 3-106 0,0-2-84 15,-2 0-53-15,0 3-37 0,-1 0-22 0,1 0-13 0,0 3-11 0,-3 0-10 16,-1 1-6-16,1 4-6 0,-1-1-6 0,-1 3-4 0,-2 2-1 0,-1 1 0 15,0 2 0-15,0 1 2 0,1 0 0 0,-1 4 2 0,0 0-1 16,1 1-1-16,-1 1-2 0,1 1-6 0,2-1-5 0,2 3-5 0,-3-3-8 16,5 2-8-16,0-2-10 0,1 0-13 0,0 1-12 0,3-3-14 0,-1 2-14 15,3-1-15-15,0-3-14 0,2 1-12 0,1-5-7 0,0 1-5 16,0-3-1-16,2-1 2 0,2-3 3 0,2 0 4 0,-3-1 10 16,2-3 9-16,2-3 12 0,-1-1 14 0,2 0 17 0,-1-3 19 0,1-2 18 15,-2 0 21-15,1-2 17 0,2-1 18 0,-4 0 15 0,0-2 16 0,1 0 16 16,-2-2 14-16,-1 2 15 0,-1-2 15 0,-2 0 11 0,-1 0 9 0,0 2 4 15,-2 0 3-15,-2-2-3 0,0 3-3 0,-2-1-6 0,-1 1-4 16,-2 0-8-16,-2 2-8 0,1 1-10 0,0-1-10 0,-2 2-12 0,-3 0-14 16,1 4-14-16,-2-3-11 0,1 4-7 0,-2 0-5 0,2 2-5 15,0 1-3-15,-1 1-8 0,1 1-9 0,-1 3-15 0,0-1-19 16,3 1-24-16,0 2-28 0,3 1-35 0,-1 1-41 0,4-2-59 0,2 2-70 16,1 0-92-16,4-1-105 0,1 0-64 0,2 1-42 0,4 0-17 0,-1-2-5 15</inkml:trace>
  <inkml:trace contextRef="#ctx0" brushRef="#br0" timeOffset="3215.8967">7550 2328 266 0,'2'-7'667'0,"-1"2"22"0,-1 0 17 0,2 1 18 16,-2-1-95-16,0 3-150 0,0-1-103 0,0-1-79 0,-2 3-51 16,2-3-37-16,0 4-30 0,0 0-27 0,0 0-26 0,0 0-26 0,0 0-23 15,-1 4-23-15,-1-3-20 0,2 3-16 0,0-1-19 0,0 2-20 0,-3 0-23 16,3 2-21-16,-2 1-27 0,2 1-30 0,-4 1-28 0,2 1-26 15,1 1-42-15,-2 1-47 0,-1-1-79 0,1 2-95 0,-2-1-100 0,2 1-103 16,-2 0-45-16,1-3-17 0,-1 1 4 0,2 0 11 0</inkml:trace>
  <inkml:trace contextRef="#ctx0" brushRef="#br0" timeOffset="3768.5063">8225 2196 217 0,'-5'-7'594'0,"-3"2"5"0,1-1 4 0,2 1 3 16,0 1-116-16,0-1-175 0,-1 2-107 0,0 0-72 0,1 2-39 0,0-1-23 15,-1 0-11-15,1 2-8 0,0 2-8 0,-1 1-11 0,0 0-8 16,1 3-7-16,-3-2-4 0,-1 6-4 0,3-3 0 0,-1 3-2 0,-1 2 0 15,2 0 1-15,-2-1-1 0,0 2 1 0,2 2-1 0,-1 0 1 16,1-1-3-16,3 1 0 0,0 0-3 0,0 1-2 0,1-1-6 0,0 1-5 16,2-1-6-16,2-2-7 0,0 1-8 0,1-2-8 0,0 2-8 15,2-2-6-15,1-1-10 0,0-2-9 0,1 0-7 0,2-1-6 0,0-1-4 16,-1-2-2-16,2 0 3 0,2-1 2 0,-2-3 6 0,1-1 7 0,0 0 10 16,0-3 8-16,-1 1 10 0,2-5 11 0,-4 2 12 0,0-2 13 15,3 0 14-15,-4-2 11 0,-3 0 10 0,1-1 12 0,-3-2 8 0,1-2 8 16,-3 2 3-16,-3-3 6 0,1 1 0 0,-3-3 3 0,-3 2-1 0,0-1 1 15,-2 0 1-15,-2 0-1 0,0-1 2 0,-2-2 0 0,0 1 1 16,-1 2 0-16,1-1-2 0,0 0-4 0,1 2-1 0,-1-2 0 0,1 1-2 16,2-1 0-16,3 2-3 0,0-1-1 0,0 1-4 0,2 2-6 0,3-3-6 15,1 3-9-15,2-1-10 0,2 2-12 0,3 0-8 0,1 0-7 16,2 4-7-16,0-4-5 0,3 2-5 0,0 1-4 0,3 1-3 0,0 1-3 16,2 3-3-16,0-3-1 0,0 4-1 0,1-2 0 0,2 2 1 0,-5 3 1 15,4 0 3-15,-4 0 3 0,0 1 1 0,-3 3 4 0,2 0 0 0,-4 0 2 16,-1 2 0-16,0 3 0 0,-3-1 0 0,1 2 2 0,-3 0 4 15,-1 2 1-15,-2 1 6 0,-2 0 2 0,-4 2 4 0,2 0 3 0,-3 4 2 16,-1-3 1-16,0 0-3 0,-3 3-4 0,-2 0-8 0,-2 1-9 0,2-3-16 16,-4 2-19-16,2 1-28 0,0 0-33 0,-1-2-48 0,0-1-57 15,3 2-94-15,-1-2-115 0,1-1-77 0,2-1-61 0,2 0-27 0,-1-2-10 16,6-1-2-16</inkml:trace>
  <inkml:trace contextRef="#ctx0" brushRef="#br0" timeOffset="3965.3989">8684 2343 276 0,'-2'1'642'0,"0"-1"0"0,-1 2-2 0,2-2-2 0,-1 0-99 0,2 2-149 0,-2 1-113 0,2-3-99 0,0 2-62 0,0 1-44 0,0 1-24 15,0 1-12-15,0 2-7 0,0-2-4 0,2 3-4 0,0 1-3 16,-1 0-9-16,2 2-11 0,-1 3-18 0,0 0-21 0,-1-1-31 0,-1 2-36 15,2 1-49-15,-2 1-57 0,1 0-95 0,1 1-114 0,-2-2-87 16,0 1-72-16,0 0-35 0,0-3-19 0,0 1-3 0</inkml:trace>
  <inkml:trace contextRef="#ctx0" brushRef="#br0" timeOffset="4315.9406">9352 2034 523 0,'4'-11'604'0,"-3"2"2"0,2 0-1 15,-3 2-3-15,2 1-130 0,-2-1-197 0,0 3-107 0,0-1-67 16,0 2-34-16,-2-1-20 0,2 3-10 0,-1-1-4 0,-1 2-5 0,-1 2-2 16,1-1-5-16,-1 3-3 0,1 1-3 0,-2 2-5 0,-1 0-5 0,-3 1-6 15,-1 2-1-15,-1 1-1 0,-1 2 0 0,-2 1 4 0,-4 1 2 0,3 0-1 16,-3 2 2-16,-1-1 1 0,2 1 1 0,-1-2-1 0,0 0 0 15,2-2-1-15,-2 2 0 0,4-3-2 0,1 0 0 0,0 1-2 0,0-3-1 16,4-1 0-16,2 0 0 0,-1-1 0 0,2-1-2 0,1-2 1 16,-1 0 1-16,4 0 0 0,1-1 2 0,0-1 2 0,1 1 3 15,4-1 2-15,-1 0 2 0,3-1 3 0,-1 0 2 0,4 1 1 0,2-3-3 16,1 0-1-16,1 2-6 0,2-2-2 0,4 0-11 0,-2 0-12 16,3 0-17-16,-1 0-17 0,3 0-26 0,-2 0-28 0,3 0-29 0,-2 0-29 15,-1 0-40-15,1-2-42 0,0 2-55 0,-2 0-59 0,0 0-73 0,-2-3-80 16,-2 3-35-16,0-1-14 0,-3 0 2 0</inkml:trace>
  <inkml:trace contextRef="#ctx0" brushRef="#br0" timeOffset="4534.0763">9404 2100 32 0,'-5'-9'528'0,"-2"0"19"0,2 2-33 0,0-1-60 0,2 1-74 16,0-2-79-16,0 2-42 0,-1 1-23 0,1 2-10 0,1-1-3 15,0 1-8-15,0 0-11 0,2 2-14 0,-1-1-16 0,-1 1-20 0,2 1-20 16,0 1-17-16,0 0-16 0,0 0-17 0,0 1-15 0,0 4-14 0,0-1-12 15,2 2-11-15,-1 1-8 0,1 3-6 0,0 0-3 0,0 2 0 16,1 3 1-16,-1 0 3 0,1 3 3 0,-1 1 1 0,1 1 2 0,0 1-4 16,-1 4-6-16,0-1-14 0,-1-3-19 0,1 6-22 0,-1 0-26 15,-1-1-29-15,0 3-32 0,-1-2-45 0,-1 2-52 0,1 0-80 0,-1 0-94 16,0-2-101-16,-1 2-104 0,1-4-50 0,1 1-26 0,-1-4-1 16,2-1 5-16</inkml:trace>
  <inkml:trace contextRef="#ctx0" brushRef="#br0" timeOffset="4765.5243">9981 2307 594 0,'0'-6'639'0,"0"2"9"0,0-1 0 0,0 1-4 16,0 1-130-16,0-1-193 0,0 1-110 0,0 1-63 0,0 2-35 0,0 0-16 15,0 0-12-15,3 2-10 0,-1 1-11 0,0 1-11 0,-1-1-10 16,4 6-11-16,-2-1-8 0,-1 0-9 0,2 2-11 0,-1 2-8 0,1-1-12 16,-1 3-10-16,-2 2-17 0,1-1-18 0,0 0-20 0,-1 0-22 0,-1 2-33 15,0 2-36-15,0-3-47 0,-1 0-51 0,-1 1-87 0,2 0-106 16,-2-2-74-16,-1 0-64 0,3-2-25 0,-1-1-5 0,-1-2 6 0</inkml:trace>
  <inkml:trace contextRef="#ctx0" brushRef="#br0" timeOffset="5184.6299">10358 2076 559 0,'3'-16'672'0,"0"2"17"0,1 2 10 0,0-2 7 0,0 1-115 0,0 1-178 16,0 2-103-16,0-2-65 0,2-1-38 0,0 3-26 0,0-1-20 0,-1 0-19 15,3 3-20-15,-1-2-22 0,2 3-19 0,-1 0-19 0,2-1-17 16,0 1-17-16,0 2-14 0,3 0-11 0,-1 1-10 0,1 1-8 0,1 0-6 15,-1 2-6-15,1-1-6 0,-1 2-4 0,0 0-3 0,0 2-5 0,-3-1-3 16,2 2-1-16,-2 0-3 0,0 1-2 0,-4 1-2 0,2 0-2 0,-4 2 2 16,1 1 1-16,-1-1 2 0,-3 0 3 0,-1 3 3 0,0-2 6 15,-3 2 3-15,0-2 4 0,-2 3 5 0,-2-2 3 0,0 1 3 0,1-1 4 16,-3 3 3-16,1-4 4 0,-1 1-2 0,1 2-2 0,0-2-8 0,0-2-8 16,-1 3-6-16,3-1-7 0,1-2-4 0,0 1-5 0,3-3-7 0,-1 1-7 15,3 2-8-15,0-2-8 0,3 0-11 0,-1-1-11 0,4 0-6 16,-1 0-5-16,3 0 0 0,3 0 2 0,-1-1 5 0,1 1 5 0,3-2 5 15,-1 4 4-15,1-4 6 0,0 2 7 0,2 0 9 0,-2-1 8 16,0 2 12-16,-1 0 13 0,1 1 16 0,-3 0 17 0,2 1 16 0,-2 1 13 16,-2-1 9-16,-1 1 7 0,2 0 6 0,-4 1 3 0,-1 1 5 15,-2 0 1-15,0-1 4 0,-1 0 1 0,-2 3-1 0,-2-3 0 0,-1 0-3 16,-2 1-3-16,-3 0-5 0,-3-1-5 0,0 0-1 0,-4 2-5 16,-3-4-8-16,-1 1-14 0,-6-1-32 0,1 1-37 0,-6-2-97 0,-2 0-127 15,-4 0-110-15,0-2-98 0,-4-5-57 0,-1 3-33 0,-2-6-21 0</inkml:trace>
  <inkml:trace contextRef="#ctx0" brushRef="#br0" timeOffset="10201.5664">978 3478 175 0,'-3'-10'505'0,"0"1"9"0,-1 0-48 0,1 1-78 0,0 2-84 0,1 0-88 0,1-1-45 0,-1 1-21 0,-2-1-12 0,4 3-4 0,-2-1-4 15,2 0-1-15,-1 2-6 0,1-1-5 0,0 2-10 0,0-1-11 16,0 0-15-16,0 1-15 0,0 2-16 0,0 0-11 0,0 0-11 0,1 2-6 0,-1-1-5 16,0 2-3-16,0 1-1 0,0 3-3 0,2 0 0 0,-2 0 2 0,0 5-1 15,0-1 3-15,0 3 2 0,0 1 4 0,-2 1 3 0,2 1 3 16,-1 1-2-16,-1 1-1 0,-1 2-4 0,1 1-2 0,-1 0-2 0,0 2-1 16,1 0-4-16,-3-2-5 0,-1 4-9 0,3-2-8 0,-2 0-14 0,2-1-13 15,-2 1-18-15,2 1-20 0,-2-1-21 0,2-2-24 0,-1-1-26 0,1-1-30 16,-2-2-35-16,3 2-39 0,2-3-67 0,0-4-80 0,0 1-63 0,0-3-52 15,2-1-29-15,3-3-17 0</inkml:trace>
  <inkml:trace contextRef="#ctx0" brushRef="#br0" timeOffset="10666.6281">976 3484 277 0,'-3'-13'539'0,"0"-1"8"0,1 2 5 0,1 0-87 0,-1 2-135 0,-1 0-92 15,1 0-69-15,1 0-39 0,-1 1-25 0,2 0-13 0,-3 1-7 0,3 2-10 16,0 0-7-16,0 1-10 0,0-2-11 0,3 5-10 0,-3-4-11 16,2 5-10-16,-1-2-7 0,3 3-8 0,-1-1-6 0,0 1-4 0,3 1-4 0,1 1-1 15,-1 0-1-15,2 4 0 0,0 0 2 0,0-1 2 0,1 3 2 0,-1 1 2 16,0 1 1-16,0 2 2 0,1 0 0 0,-2 2 2 0,-1 1 0 16,-1 0 1-16,1 0 1 0,-1 1 1 0,-4 1 0 0,1 1 2 0,-2-2 1 15,0 1 0-15,-2 0 1 0,-1 2 0 0,0-3 1 0,-1 2 1 0,-1-1 1 16,-2-2 1-16,1 0 2 0,-1-3 5 0,0 1 4 0,-1-1 5 0,1-2 3 0,1 0 4 15,-1 0 4-15,0-4 4 0,2 0 1 0,-1-1 4 0,1-2 3 16,2 0 1-16,-1 0 1 0,0-3-1 0,3 1-1 0,-1-1-5 0,0-1-8 16,2-1-8-16,0 1-8 0,2-2-8 0,0-2-8 0,-1 2-10 0,3-1-7 15,0-2-8-15,2-1-7 0,-1 2-7 0,3-2-6 0,0 0-4 0,4 0-4 0,0 1-1 16,0 0-1-16,-1 0 1 0,5 0 3 0,-3 3 3 0,1-2 2 16,2 2 5-16,-3 2 3 0,1 1 5 0,0 0 4 0,0 1 2 0,-3 2 4 15,3 2 2-15,-3-1 2 0,1 2 3 0,-2 1 0 0,0 3 3 0,-2-1 0 16,1 0 1-16,-4 1 1 0,0 2 1 0,0-1 2 0,-2 2 3 0,-3-1 4 15,0 1 5-15,0-1 3 0,-3 1 4 0,-2-1 5 0,-2 0 3 16,-2 0 0-16,1-1 4 0,-5 0 3 0,1 0 3 0,-2-2 3 0,-4 0 1 16,2-2 2-16,-1 1-1 0,-2-2-2 0,0 1-1 0,-1-2-3 0,2-3-4 15,-1 1-8-15,1 0-8 0,1-3-13 0,0-3-17 0,3 3-20 0,0-4-27 16,1 1-30-16,2-3-30 0,3-1-34 0,2-1-45 0,4-2-52 0,2-1-74 16,2 2-83-16,1-5-54 0,6-2-38 0,-1 1-25 0,5-2-19 0</inkml:trace>
  <inkml:trace contextRef="#ctx0" brushRef="#br0" timeOffset="10836.6011">1440 3563 515 0,'4'3'540'0,"-2"-1"3"0,-1 3 3 0,-1-1-95 0,-1 2-141 0,-1 0-85 0,-2 2-55 0,2-1-28 0,-3 2-15 0,2-1-8 16,-2 4-4-16,2-2-10 0,-2 2-11 0,-1-1-12 0,3 1-11 16,-2 3-10-16,2-2-11 0,-2 1-9 0,2-1-7 0,0 1-8 0,1 1-7 15,-1-1-3-15,1 2-3 0,0-3-4 0,0-1-3 0,2 2-12 0,0-2-11 16,0 1-16-16,0-1-20 0,0 0-24 0,0-4-27 0,0 1-31 0,0 0-32 15,0 0-39-15,0-3-44 0,4-2-85 0,-4-1-105 0,2 0-67 16,-2-3-48-16,0 0-18 0,3-3-6 0</inkml:trace>
  <inkml:trace contextRef="#ctx0" brushRef="#br0" timeOffset="10978.9593">1419 3381 91 0,'0'-6'444'0,"3"1"-6"0,-3 1-9 0,2 1-102 0,-1 1-153 0,-1 1-88 15,0 1-57-15,2 1-36 0,-1 1-23 0,1 2-18 0,1-1-13 16,-1 3-15-16,0 2-13 0,-1-1-21 0,2 2-24 0,2 1-33 0,-2 3-40 16,0-1-56-16,0 1-63 0,-1 2-32 0</inkml:trace>
  <inkml:trace contextRef="#ctx0" brushRef="#br0" timeOffset="11283.0533">1520 3648 255 0,'2'4'399'0,"1"1"-32"0,-1-2-45 15,-1 1-50-15,1-1-35 0,-2 0-28 0,4 0-23 0,-2 0-16 0,-1 0-16 16,1 2-13-16,1-2-14 0,-1 1-13 0,-1 1-14 0,1-1-12 0,1 1-11 15,-1 0-8-15,1 2-8 0,0 1-7 0,-1-1-7 0,-1 0-6 16,2 1-3-16,0 1-5 0,-3 1-2 0,2-1-3 0,-2 1-2 0,0 1-4 0,-2 0 0 16,1-1-2-16,-1 1 0 0,-2 1-2 0,1-2 0 0,-2-1-1 0,0 0 2 15,2 1 1-15,-2-3 5 0,2-1 5 0,-2 0 5 0,2-2 5 16,0 1 5-16,1-2 3 0,1-2 2 0,-1 1 1 0,2-2 0 0,-1-2 1 16,-1-1-3-16,2-1 0 0,0-1-7 0,2-1-3 0,-1-1-9 15,1-3-6-15,1 1-8 0,0-4-5 0,3 3-8 0,0-4-6 0,3 1-4 16,0-1-2-16,0 0-4 0,1 1-2 0,1 0-2 0,2 1-1 0,-2 0 0 15,0 1-1-15,0 2 0 0,0 0-1 0,0 1 0 0,0 3-1 16,-3 0-1-16,3 1 2 0,-2 2 0 0,0 1 1 0,-1 1 1 0,-1 3 1 0,1-1 1 16,0 5 3-16,-3-3 3 0,2 5 2 0,0-1 2 0,-2 2 3 15,0 2 3-15,-2 0 3 0,2 1 0 0,-2 3-1 0,1-1-11 0,-1 0-15 16,-1 1-22-16,-2 1-25 0,2-1-30 0,-2 3-33 0,1-5-47 0,-1 3-53 16,2-1-90-16,-2 0-108 0,3-2-70 0,-1-2-49 0,1 0-25 0,0-1-13 15</inkml:trace>
  <inkml:trace contextRef="#ctx0" brushRef="#br0" timeOffset="12350.2519">2097 3631 112 0,'-5'-6'572'0,"2"-1"6"16,-3 3 6-16,0 0-45 0,-1 1-71 0,1 2-107 0,1 1-127 0,-3 0-75 15,0 1-44-15,0 2-27 0,2 1-17 0,-2 0-12 0,0 3-8 0,2-1-10 16,0 4-10-16,-1-1-6 0,0 1-7 0,0 2-5 0,2 0-3 15,1 0-2-15,0 5-1 0,-1-3-1 0,2 1-2 0,-1 2-3 0,2-2-4 16,1-1-4-16,1 3-2 0,0-2-3 0,1-1-4 0,1 1-4 0,2-1-5 16,-1-2-4-16,2-1-6 0,-1 0-4 0,0-2-4 0,1 0-2 15,0 0-2-15,2-3 2 0,0-2 2 0,-1 0 2 0,1 0 1 0,-1-4 0 16,2 0 2-16,0-1 2 0,-2-2 5 0,2-1 4 0,1-2 4 16,-2-1 6-16,1-1 4 0,-2-2 4 0,3-1 4 0,-2 1 6 0,-1-2 5 0,-1-2 4 15,1-1 5-15,-1-1 6 0,-2 1 7 0,0-2 8 0,1-1 8 0,-3 2 8 16,2-1 8-16,-1 0 7 0,-2 1 8 0,0 0 4 0,0 2 3 0,-2 1 3 15,1 2 2-15,-1-2 1 0,1 4 1 0,-1 0-2 0,0 1-6 16,-1 1-7-16,1 1-10 0,1 1-11 0,-1 2-14 0,2 0-11 0,-1 0-11 16,-1 3-7-16,2 0-6 0,0 2-8 0,-3 0-3 0,2 2-5 0,-1 2-2 15,2 0-2-15,-1 1-1 0,-1 2 2 0,2 0 3 0,-2 2 3 16,2 1 3-16,0-2 2 0,0 4-1 0,2-2-1 0,0 1-4 0,-1-2-4 16,2 2-3-16,2-4-4 0,-2 3-4 0,2-1-4 0,0-2-5 0,1 1-2 15,-1-3-3-15,1 1-2 0,0-2 1 0,-1-1-2 0,1-1 0 0,1-1 2 16,0-1 1-16,1-1 3 0,-1-1 2 0,1-3 2 0,1 2 4 0,-1-4 3 15,0-1 3-15,0 0 2 0,1-2 2 0,-1 0 2 0,0-1 1 16,3 0 3-16,-3-3 3 0,0 1 2 0,0-1 2 0,1 2 2 0,-1-4 4 16,0 2 4-16,0 0 4 0,-2 0 4 0,-1 2 7 0,0-1 4 0,0 0 4 15,0 4 2-15,0 0 0 0,-1-1-1 0,-1 2-2 0,-2 2-1 16,1-1-3-16,1 2-3 0,-3 1-4 0,2 1-4 0,-2 1-3 0,0 1-6 0,2 1-4 16,-2 1-3-16,1 2-4 0,-1 1 0 0,0 1 0 0,0 1 1 15,0 1 3-15,0 1 3 0,0 2 4 0,0 0 3 0,0 0 2 0,0 2 1 16,0 1 1-16,0-2 0 0,0 4 1 0,0-4-1 0,2 2 0 0,-2 0-1 15,1-1-1-15,1-1-1 0,-2-1-1 0,2 0-3 0,-1-1-2 16,1 1-3-16,2-4-3 0,-2 0-1 0,-1 1-3 0,1-4-1 0,1-1-3 16,-1-1-3-16,1 0-5 0,0-1-5 0,-1-2-3 0,3-2-3 0,-2-1-1 15,4 0-2-15,-2-1 1 0,2-3 1 0,-1-1 1 0,3-2-1 0,-1 0 1 16,-1 0-2-16,-1-2-1 0,3-2 2 0,-2 2 4 0,1-2 3 16,-2 1 5-16,3-2 2 0,-4 2 2 0,1-1 2 0,1 1 2 0,-1 1 1 0,0 0 5 15,-1 1 2-15,0 1 5 0,-2 2 3 0,2 1 5 0,-2-1 1 16,-1 2 0-16,1 2 0 0,-1 0-2 0,0 0 0 0,0 1-2 0,-2 0 1 15,1 3 0-15,1 0-1 0,1 0-2 0,-1 3-2 0,1 0-2 0,-1 1-1 16,-1 0 0-16,1 0 0 0,1 2 1 0,-1 2 3 0,-1-1 3 0,1 1 1 16,2 2 3-16,-1 1 0 0,1-1-1 0,-1 1 0 0,0 2-1 15,-1-4-4-15,1 2-4 0,2 1-6 0,0-3-6 0,-1 3-7 0,1-3-9 16,-2 1-4-16,2-2-6 0,1-1-3 0,-1 1-6 0,1-2-1 0,2 0-3 16,-3-3-2-16,3 0-2 0,-2 0-1 0,2-3-3 0,0 0 3 15,2-3 0-15,-1 1 7 0,0-2 6 0,-1-2 6 0,3-2 4 0,-1 1 5 16,-1-2 4-16,-1-2 8 0,3 0 7 0,-3 0 8 0,2-1 9 0,-1-2 11 15,-1 1 12-15,-2-1 10 0,1 2 12 0,2-1 10 0,-3-2 6 0,-1 1 9 16,0 2 8-16,0 0 9 0,-2 0 8 0,3 2 5 0,-3 1 2 0,-1 0 3 16,-1 1-2-16,1 1-2 0,0 1-4 0,-1 1-7 0,-1 3-8 15,0-2-10-15,0 1-11 0,-1 3-9 0,1 0-10 0,-2 0-9 0,-1 3-11 16,1 1-9-16,-1 1-7 0,1 3-7 0,-4 1-6 0,3 3-3 0,-2 0-3 16,2 5 0-16,-2 3 0 0,2 1 2 0,0 3 1 0,-3 3 2 0,4 2 0 15,1 3 0-15,-1 2-2 0,2 4-3 0,2 2-2 0,-2 3 0 16,3 4 4-16,1-1 1 0,1 7 5 0,-2 1 1 0,2 1 3 0,2 4-3 15,-1 1-2-15,3 1-2 0,1 1-1 0,1-1 1 0,0 0 2 0,0-1 0 16,1-2 1-16,0-3-1 0,-1-2-3 0,0-3-3 0,-2-5-2 16,-1-1-4-16,-1-8 1 0,-3-2 7 0,-1-3 13 0,-1-6 9 0,-4-2 8 15,-3-4 6-15,-2-2 5 0,-1-6 4 0,-5-3 3 0,-1-4 2 16,-2-1 0-16,-6-6 2 0,0-1 0 0,-5-4-1 0,-1-5 2 16,-1-2-6-16,-2-4-9 0,-1-4-8 0,2-4-9 0,-3-2-6 0,1-6-5 15,-1-2-11-15,5-5-9 0,-1-3-17 0,2-3-19 0,5-2-13 0,0-5-13 16,5 0-15-16,4-3-16 0,3-2-16 0,1-1-20 0,7 2-24 0,4-3-25 15,3 2-36-15,6 0-40 0,0 3-66 0,6 1-80 0,4-1-65 0,1 7-61 16,6-1-29-16,1 2-13 0,1 5-2 0</inkml:trace>
  <inkml:trace contextRef="#ctx0" brushRef="#br0" timeOffset="13350.749">2209 3705 246 0,'0'-5'258'0,"0"1"-53"0,0 1-29 0,-1-1-21 0,1 0-10 0,-2 1-4 0,2 0-3 16,0 0 1-16,-2 0-4 0,2 0-5 0,0 0-3 0,0 0-4 0,0 2-4 15,-1-2-3-15,-2 0-2 0,3 1-2 0,0 2-2 0,0-3-3 0,0 1-2 16,0 0-4-16,0 0-1 0,-2 1-3 0,2 1-1 0,0 0-4 0,0-2-3 16,0 2-4-16,0 0-5 0,0 0-4 0,0 0-8 0,0 0-7 15,0 0-7-15,0 0-8 0,0 0-9 0,0 0-9 0,0 0-9 0,0 0-10 16,0 0-7-16,0 0-10 0,0 2-5 0,0-1-4 0,0 3-3 0,0 1-1 16,0-2-2-16,0 3 1 0,0 2 0 0,0 1 2 0,-1 3 2 0,1-2 5 15,-2 4 5-15,2 1 6 0,-1 0 5 0,-1 1 5 0,2 2 2 16,-2-1 0-16,1 1-7 0,1 0-8 0,-2 1-17 0,-1 1-18 0,1-1-28 15,2 1-28-15,-1-2-40 0,1 0-43 0,0-2-91 0,0 2-116 0,0-1-81 16,1-3-64-16,1 1-35 0,0-5-18 0</inkml:trace>
  <inkml:trace contextRef="#ctx0" brushRef="#br0" timeOffset="13900.633">3259 3496 227 0,'-5'-8'606'0,"0"1"13"0,2-1 10 0,-2 1 10 0,0 0-96 0,1 1-149 0,-1 0-103 0,2 1-76 0,0 1-44 0,1-2-27 0,1 4-17 16,-1-3-10-16,0 2-10 0,1-1-11 0,1 3-16 0,0-3-18 15,0 4-20-15,1-3-16 0,1 3-15 0,0-1-12 0,1 1-9 0,0 0-6 16,2 0-5-16,2 0-5 0,3 0-5 0,0 0-9 0,2 0-7 0,1 0-9 15,4 0-11-15,1 0-7 0,2 0-8 0,-1 0-9 0,2 0-13 16,1 0-14-16,0 0-14 0,-3 0-16 0,3 0-14 0,-3 0-11 0,-1 0-8 16,0 0-4-16,-3 0 4 0,-1 0 8 0,-1 0 12 0,-3 0 16 0,-2 0 18 15,-1 0 18-15,-1-1 18 0,-4-1 20 0,1 2 19 0,-3 0 22 0,-3-1 21 16,1-1 21-16,-4 0 22 0,1 1 20 0,-3-1 14 0,-1 0 12 0,-2 2 7 16,1-2 6-16,-2 2 3 0,0-1-1 0,-2 1 1 0,3 0 0 15,0 0-4-15,0 0-3 0,0 0-7 0,1 1-8 0,1 1-9 0,1 0-9 0,2 3-9 16,-1 0-8-16,0 0-7 0,4 4-8 0,-1-1-4 0,1 1-6 15,0 2-3-15,1 3-2 0,-1 2 0 0,3 0-1 0,0 2 1 16,0 2 3-16,0 2 0 0,0-1 1 0,3 3 1 0,-1 1-1 0,-1 1 0 0,1 0-5 16,1 1-6-16,1 0-9 0,-1 0-9 0,0-1-12 0,1 2-17 15,-2-3-20-15,1 0-27 0,-1 0-29 0,-1-1-32 0,1-2-31 0,0-1-66 16,-1-3-81-16,-1 2-79 0,2-4-80 0,-1-2-39 0,-1-2-23 0</inkml:trace>
  <inkml:trace contextRef="#ctx0" brushRef="#br0" timeOffset="14850.0105">3591 3689 417 0,'3'-7'549'0,"-1"1"2"0,2 2-51 0,-2-1-77 16,-1 1-109-16,-1 1-125 0,2 1-71 0,-2 1-45 0,0 1-23 0,3 1-10 16,-1 1-10-16,-1 2-7 0,1 0-8 0,1 3-6 0,-1-1-4 0,-1 2-2 15,1 3 1-15,1-1 0 0,-1 1 3 0,-2 3 4 0,1-2 2 16,-1 3-1-16,0 1 0 0,-1-1 0 0,1 0-2 0,-2-1 1 0,-1 1-1 15,0-1 0-15,0 1-1 0,-1-3 0 0,-1-1 1 0,2 0 2 0,-2-2 4 16,0 0 9-16,1-2 9 0,1-1 10 0,0-2 5 0,1 2 6 16,-1-4 4-16,0 0 2 0,1-1 1 0,1-2-1 0,-1-1 1 0,2 0 0 15,-2-4-2-15,2 1-4 0,0-4-6 0,2 1-11 0,0-2-10 0,1-1-10 16,0-1-9-16,2-1-6 0,1-3-6 0,3 2-5 0,-1-3-2 0,2 2 0 16,0-2-1-16,2 0-2 0,1 0 1 0,-1 1 0 0,1-1-1 0,3 2-1 15,-3 2 1-15,-1-2 1 0,4 3-1 0,-5 1 1 0,3 1 1 0,-4 0 0 16,2 3-3-16,-2 0-1 0,-1 4-2 0,0-1-1 0,-2 2 0 15,1-1-1-15,-3 3 0 0,0 1 1 0,-2 1 1 0,3 0 0 0,-3 2 0 16,0 2 1-16,-1 0 2 0,-1-1 2 0,1 5 1 0,0-3 2 0,-1 2 2 16,-1 0 3-16,2 2 0 0,-2 1 3 0,2-2 0 0,-1 0 2 15,-1 2-1-15,2-2 0 0,-1 0 0 0,1-1 1 0,-2 1 0 0,2-3 2 16,-1 3-1-16,2-3 1 0,-2 0-1 0,1-2 1 0,0 0 3 0,-1 0 2 16,-1-1 5-16,2-1 3 0,0-2 2 0,-1 1 2 0,2-2 0 0,-1-2 1 15,0 1-1-15,-1-2 1 0,2-1-1 0,1-1 0 0,0 0 1 16,1-3-2-16,0 0-1 0,-2-1-3 0,2 0-4 0,-2-1-3 0,2-3-3 15,-1 2-2-15,-1 0 0 0,0-1-2 0,-1-1-1 0,0 1 0 0,-1-2-2 16,1 2 0-16,-2 0-1 0,1 0-2 0,-1-1 1 0,0 1 0 0,0 0-3 16,-1 1-1-16,1 2-3 0,-2-1-2 0,-1 2-4 0,1 2-3 0,1-1-4 15,-1 4-1-15,-1-1-1 0,-1 2-1 0,-1 2 1 0,2 0-1 16,-2 2 2-16,0 2-2 0,-3-1 2 0,0 6 2 0,2-1 1 0,-2 0 3 16,0 3 3-16,-3 2 3 0,3 1 3 0,2-2 4 0,-2 5-1 0,0 0 2 15,3-2 0-15,-1 2 1 0,-1-1 1 0,3 2-1 0,-1-1 2 0,2 1 0 16,0-3 2-16,1 5 0 0,2-4-1 0,0-1 0 0,0 1-1 0,0-1 0 15,2-1-1-15,1-1-2 0,2-1 0 0,-2 0-3 0,3-1 0 16,2-1 1-16,-3-1-3 0,3-1-4 0,-1-2-2 0,1-1-6 0,2-1-3 16,1-1-8-16,-1-2-4 0,1 1-7 0,1-2-4 0,1-2-5 0,-2 1-2 15,3-2-2-15,-1-1-1 0,1 1-2 0,-1-2 2 0,2-2 2 0,-2 2 2 16,1-3 4-16,-1 1 7 0,3 1 6 0,-5-3 5 0,2 1 9 0,1 1 5 16,-3-1 6-16,3-1 3 0,-3 1 2 0,0-2 3 0,2 3 2 15,-4-4 2-15,1 2 1 0,1 0 4 0,-2 2 3 0,0-3 5 0,0 3 7 16,-1-1 4-16,0 1 8 0,-2 0 5 0,0 2 7 0,-1-1 5 0,-2 2 3 15,2-2 5-15,-2 3 5 0,0-2 2 0,-1 2 2 0,0 0-1 16,-1 0-3-16,1 2-4 0,-2-1-6 0,1 2-7 0,2-3-8 0,-3 3-8 0,0 0-7 16,0 0-6-16,0 0-6 0,0 0-4 0,0 0-5 0,0 0-4 15,0 0-3-15,0 0 1 0,0 0-1 0,0 0 2 0,0 0 3 0,0 0 3 16,0 0 6-16,2-2 4 0,-1 2 5 0,-1 0 3 0,2-4 3 16,-2 3 0-16,1-1 2 0,1 0 0 0,0-1 0 0,-1-1-1 0,1 0-3 15,1-1 0-15,-1-2-3 0,-1 2-2 0,1-2-4 0,-2 1-1 0,2-2-3 0,-1 1 0 16,-1-1-1-16,0 1 0 0,0-3 0 0,-1 3 0 0,-1 0 1 15,0-1 2-15,-1 1 0 0,-2-2 2 0,2 3-1 0,-2 0 1 0,-2 1-2 16,0-2-1-16,-1 2-1 0,0 0-2 0,-1 2-1 0,1 2-1 0,-2 1-2 16,2 0 0-16,-2 1-5 0,0 2 0 0,0 2-1 0,0 2-2 15,0 0 0-15,2 3-2 0,-3 1 1 0,3 0 1 0,0 3 0 0,-1 3 1 16,4-2-1-16,0 3 2 0,1 0 1 0,0 2 0 0,3-1 1 16,-1 0 2-16,2 2 2 0,2-1 0 0,-1-1 0 0,3 1 0 0,0-3-1 15,1 2-1-15,3-1-1 0,-2-3-1 0,4 0-1 0,-2-2-3 0,4 1-2 16,-2-4-6-16,1-1-11 0,3 0-13 0,-1-3-16 0,1 0-18 0,2-1-19 15,-1-2-22-15,0-3-23 0,2 0-25 0,-1-2-25 0,1-1-54 16,-2-1-66-16,2 1-80 0,-3-3-88 0,0-1-50 0,-1 2-30 0,-2-3-6 0</inkml:trace>
  <inkml:trace contextRef="#ctx0" brushRef="#br0" timeOffset="15168.9564">4675 3825 344 0,'-6'-3'559'0,"1"1"7"0,-1 0 4 0,1 1-93 0,2-2-142 0,1 2-83 0,-1-1-54 16,3 1-30-16,0-1-19 0,0 2-13 0,0-1-9 0,2 1-12 0,-1-2-15 15,1 2-17-15,1 0-19 0,2-3-20 0,1 3-20 0,0-2-18 0,2 2-17 16,2-2-20-16,1 0-22 0,0 1-25 0,3-2-27 0,-1 3-27 16,2-1-29-16,0-2-28 0,0 3-27 0,1 0-40 0,0-3-47 0,-3 3-75 15,1-1-88-15,0 1-50 0,-4 0-36 0,-1 1-8 0</inkml:trace>
  <inkml:trace contextRef="#ctx0" brushRef="#br0" timeOffset="15333.0391">4672 3968 263 0,'-3'5'512'0,"1"0"7"16,0-2-49-16,1 0-81 0,1 0-91 0,0 0-97 0,1 0-56 0,1-3-35 16,1 3-18-16,-1-3-8 0,3 0-4 0,0 0-3 0,1 0-9 15,3 0-10-15,2 0-20 0,-1 0-25 0,4-3-31 0,-1 0-32 0,2 0-38 16,0 0-38-16,0 0-61 0,1-2-74 0,0 1-88 0,0-1-96 0,1-1-57 15,-4 0-37-15,1 1-16 0</inkml:trace>
  <inkml:trace contextRef="#ctx0" brushRef="#br0" timeOffset="15501.5581">4810 3713 156 0,'-7'-4'564'0,"1"0"8"0,-1-1 10 0,4 1-62 0,0 1-96 0,-1-1-103 15,2 2-105-15,0-1-60 0,1 1-42 0,1 2-21 0,0 0-13 16,3 0-11-16,-1 0-8 0,2 2-11 0,-1-1-13 0,2 3-11 0,3 0-12 15,0 3-8-15,1-1-10 0,-1 4-5 0,2-1-3 0,4 2-1 16,-3 1 0-16,0 2 1 0,0 2-1 0,0 1-2 0,0-1-8 0,-5 4-7 16,-1-1-11-16,-3 2-15 0,-4 0-20 0,-3 2-27 0,-5 0-31 0,-5 2-64 15,-5-1-82-15,-5 2-93 0,-5-1-103 0,-5 0-56 0,-3 0-36 0,-5 1-15 16</inkml:trace>
  <inkml:trace contextRef="#ctx0" brushRef="#br0" timeOffset="16516.9951">7808 3208 309 0,'3'-13'580'0,"2"1"9"0,-2 0 3 0,-2 1-97 0,1 1-147 0,0 2-83 0,-1 1-54 16,-1-1-31-16,2 3-20 0,-1 0-16 0,-1 1-15 0,0 1-17 0,0 1-21 15,0 0-18-15,0 2-15 0,0 0-13 0,0 2-12 0,0 0-12 0,0 4-10 16,0 0-8-16,0 2-6 0,0 3-4 0,0 1 0 0,0 3 1 15,0 1 4-15,-1 2 7 0,-1 2 6 0,1 2 6 0,-1 2 2 0,0 0 0 16,-2 2 0-16,1 1-5 0,0 0-8 0,-1 1-12 0,1 2-15 16,-2-3-16-16,2 1-18 0,-2 1-21 0,2 0-24 0,-3 1-28 0,3-3-28 15,-2 1-33-15,0-1-35 0,2-4-47 0,0-2-56 0,1-2-78 16,1-2-89-16,1-2-50 0,0-3-28 0,1-3-8 0</inkml:trace>
  <inkml:trace contextRef="#ctx0" brushRef="#br0" timeOffset="16916.309">7830 2995 294 0,'-20'-15'536'0,"0"0"3"0,-3 1-58 16,-1 2-87-16,-1 2-97 0,0 1-101 0,-1 2-58 0,-1 1-34 0,0 1-19 16,-1 3-8-16,1 2-8 0,0 0-6 0,2 0-6 0,-2 5-8 0,-1 0-6 15,5 2-7-15,-3 4-6 0,2 2-5 0,-1 2-5 0,4 2-6 16,-3 2-5-16,4 3-4 0,-2 2-1 0,3 2-2 0,-2 4 1 15,4 1 2-15,1 3 2 0,1 0 0 0,2 4 4 0,1 3 1 0,0-1 4 16,4 3 1-16,3 2 2 0,0 2 1 0,4-1 1 0,1 0 0 0,3 1-5 16,2 0-1-16,1-2-8 0,4-2-8 0,4-1-8 0,0 0-6 15,3-6-6-15,1 1-9 0,4-6-9 0,2-2-9 0,1-1-6 0,3-4-7 16,1-4-4-16,1 0-7 0,1-5-5 0,3-4-3 0,-1-2-1 0,0-3-2 16,2-3 0-16,0-6 2 0,2 0 4 0,0-5 10 0,-2-2 8 15,0-4 10-15,-1-1 9 0,1-5 10 0,-3 0 10 0,0-4 11 16,-1-3 10-16,-1-3 9 0,-3 0 14 0,1-5 13 0,-4 0 11 0,-2-3 12 15,-3-1 10-15,0-2 7 0,-3 0 11 0,-5-3 11 0,-1 3 8 0,-4-2 6 16,-3 1 4-16,-6 1 5 0,0 0 2 0,-5 2 1 0,-2 1-3 0,-4 3-4 16,-4 1-7-16,0 2-9 0,-4 2-11 0,-3 3-12 0,0 3-14 15,-3 2-13-15,-1 2-22 0,-1 4-24 0,0 1-30 0,-3 5-30 0,0 1-36 16,1 4-38-16,-1 3-46 0,0 2-49 0,2 4-107 0,-1 3-133 16,0 3-83-16,1 2-56 0,2 5-27 0,-1 0-12 0</inkml:trace>
  <inkml:trace contextRef="#ctx0" brushRef="#br0" timeOffset="17332.9952">7146 4103 136 0,'0'-3'563'0,"0"-1"11"0,-2 3-20 0,1 1-36 0,-1-2-105 0,-1 2-140 0,1 0-78 16,-3 2-51-16,1-2-25 0,-3 3-14 0,0 2-9 0,-3-1-8 0,0 2-7 15,-2-1-9-15,-1 5-9 0,-4 0-10 0,-1 2-7 0,-2 1-6 16,-2 4-6-16,-1-2-5 0,-2 5-2 0,-2-1-1 0,1 2-2 0,-4 2 0 16,-2 0-1-16,2 1-2 0,-2 1-1 0,1 1-2 0,-1 1-4 15,0-2-8-15,1 1-10 0,-1 0-14 0,2-2-20 0,-2 0-25 16,2 1-36-16,2-2-43 0,1-3-71 0,0 1-83 0,4-1-105 0,-1-4-117 15,5-1-62-15,0 0-39 0,3-3-17 0,0-2-6 0</inkml:trace>
  <inkml:trace contextRef="#ctx0" brushRef="#br0" timeOffset="17932.8472">5894 4988 268 0,'1'-4'589'0,"1"-1"6"0,1 2 1 0,-1-2-1 0,-2 2-120 0,3 0-179 0,-2 1-108 0,1 0-71 16,-1 1-40-16,-1 1-23 0,0 0-12 0,0 0-8 0,0 0-7 0,0 1-7 15,2 1-6-15,-2 1-8 0,2 2-3 0,-2-1-6 0,0 2 0 16,0 1-2-16,0 0 1 0,0 1-1 0,0 1 4 0,0-1 2 0,-2 3 3 16,2-2 1-16,-2 1 1 0,2 1 1 0,-1-2 0 0,-1 0-1 15,2 2 0-15,0-3-2 0,0 0 1 0,0 1-1 0,0-3 1 16,2 1-1-16,-1-1 2 0,-1-2 0 0,2 3 0 0,1-4 1 16,-1-1 1-16,3 2 1 0,-2-3-1 0,3 1 0 0,0-1 0 0,2 1-2 15,0-2 1-15,0 0-2 0,3 0-2 0,-1 0-1 0,-1-2-3 0,5 1-3 16,-4 1-2-16,1 0-2 0,3 0-1 0,-1 1-2 0,-1 1-1 15,1 0-2-15,0-1-1 0,-2 2 0 0,0 1-1 0,1 1-1 16,-2-1 0-16,0 2 0 0,-1 2 3 0,-1-1 0 0,0 1 3 0,-2 0 1 16,-1 1 2-16,-2 1 1 0,-3-2 3 0,0 3 1 0,0 0 5 15,-3 0 0-15,-2-1 2 0,-3 0 2 0,2 1-2 0,-2-1-2 16,-3-1-9-16,-2 1-8 0,-1 0-11 0,0-3-12 0,-2 1-17 0,-1-3-19 16,-2 2-25-16,1-2-28 0,-2-1-46 0,-1-3-53 0,4 1-89 15,-2-2-105-15,-1-3-65 0,2-1-44 0,-1 1-22 0,3-6-13 0</inkml:trace>
  <inkml:trace contextRef="#ctx0" brushRef="#br0" timeOffset="18086.425">6034 4950 373 0,'8'-8'602'0,"-3"4"5"0,0-2 5 0,1 2-66 0,-3 1-102 16,2-2-113-16,-2 1-118 0,0 1-73 0,-1 1-50 0,1 0-27 15,0-1-16-15,2 1-10 0,0 1-9 0,-1-2-12 0,1-1-19 0,0 2-21 16,3-1-26-16,1 0-25 0,1-1-28 0,1 1-28 0,3-2-32 15,-1 1-37-15,4-1-38 0,-1 0-58 0,1-2-66 0,1 2-66 0,-1-4-63 16,2 2-39-16,-1-1-24 0</inkml:trace>
  <inkml:trace contextRef="#ctx0" brushRef="#br0" timeOffset="18449.3249">6366 4593 268 0,'-15'-9'482'15,"-1"3"5"-15,-2 0-79 0,1 1-122 0,-2 1-72 0,-3 1-45 0,3 1-24 16,-2 1-14-16,-2 1-2 0,-1 1-2 0,0 3-2 0,0-1-6 15,-1 2-4-15,-2 1-5 0,1 3-8 0,-1 2-7 0,-2-1-11 0,3 4-8 16,-2 1-12-16,1 3-11 0,-1 3-10 0,1 1-8 0,2 4-5 16,-2 1-7-16,2 2-3 0,2 2-3 0,0 1-2 0,1 3-4 15,3 2-3-15,1 1-2 0,1-1-2 0,3 4 1 0,0 0-3 0,4-1-2 16,2 3 0-16,3-3 1 0,1 0 0 0,4 1 0 0,3-2-2 0,0-1-1 16,5-1-1-16,0-1-3 0,4-5-4 0,3 0-4 0,2-1-6 15,2-4-6-15,2-2-5 0,2-2-8 0,2-3-9 0,1-3-13 16,1-3-12-16,1 0-12 0,2-6-12 0,0-2-9 0,2-3-7 0,0-4-8 15,-1-1-1-15,1-4 1 0,1-3 5 0,2-2 6 0,-4-2 9 16,2-5 11-16,1 1 13 0,-3-3 13 0,-1-4 14 0,2-1 14 0,-2-1 14 16,-3-2 14-16,0-3 13 0,-3-3 12 0,-1 1 11 0,-1-5 10 15,-3 0 9-15,-1-2 10 0,-1-1 8 0,-4 0 7 0,-2-1 7 0,-3-1 6 16,-2 2 3-16,-3 0 0 0,-1 2-1 0,-4 1 0 0,-3 0-3 16,-3 3-2-16,-1 3-7 0,-2 1-9 0,-5 4-10 0,2 0-11 15,-2 4-19-15,0 2-24 0,-2 3-27 0,0 2-33 0,-2 2-31 0,1 5-31 16,1-1-59-16,1 4-72 0,2 2-95 0,-2 2-109 0,4 3-59 0,1 0-37 15,1 3-20-15</inkml:trace>
  <inkml:trace contextRef="#ctx0" brushRef="#br0" timeOffset="18866.2264">7661 4180 426 0,'0'-2'573'0,"0"-1"1"0,0-1 1 0,0 3-110 0,0 1-165 0,0 0-95 0,0 0-62 0,0 0-34 0,0 0-21 16,3 0-11-16,0 1-1 0,0 1-6 0,-1 0-7 0,3 3-8 0,1 0-8 15,1-1-7-15,2 5-6 0,0-1-5 0,1 4-3 0,4-2-1 16,0 4 0-16,4-1 1 0,-1 2 2 0,2 1-1 0,3 1-1 16,-1 1-2-16,4 2 0 0,0 0-3 0,0 2 1 0,2 0-1 0,0 2 1 15,2 0-1-15,-2 3 1 0,1-3 0 0,2 3-1 0,-3 0-1 0,0 1-2 16,0-1-6-16,0 2-9 0,-1 0-7 0,-2-2-8 0,-1 1-3 15,-2-1-6-15,1 0-5 0,-2-1-7 0,0-1-11 0,-1-1-10 0,-3-1-17 16,3-2-17-16,-5 0-22 0,2-3-27 0,-2 0-29 0,0-3-31 16,-3 0-68-16,3-1-87 0,-2-2-85 0,-3-2-84 0,2-1-41 15,0 0-21-15,-3-3-5 0</inkml:trace>
  <inkml:trace contextRef="#ctx0" brushRef="#br0" timeOffset="19382.6719">8551 5247 84 0,'3'-12'539'0,"2"-2"8"0,-2 2 5 0,0-1-91 0,0 2-138 16,-1-1-80-16,1 2-51 0,-3 0-27 0,0-2-16 0,0 2-7 0,0 3-2 16,-3-2-8-16,0 0-7 0,-2 3-12 0,0-1-13 0,-1 4-14 15,-3-2-14-15,-1 2-12 0,0 1-14 0,-4 2-11 0,1 2-9 16,-2-1-7-16,0 4-8 0,-2-1-3 0,1 2-4 0,-1 2-3 0,1 1-4 16,-3 0 1-16,5 1-1 0,-2 1-1 0,3-2 0 0,-1 3-1 0,5 0 0 15,-1 0-2-15,1-1-1 0,4-1-3 0,0 0-5 0,4 1-4 16,1-2-4-16,1 0 0 0,1-2-2 0,4 1-2 0,-1-2-4 15,6-1-3-15,-1-2-2 0,1 1-2 0,3-3-3 0,0-1 0 16,3 0 1-16,-2-3 3 0,2 0 4 0,-1 0 3 0,3-1 6 0,-2-2 3 16,-3 0 3-16,2 1 7 0,-3-1 8 0,1 0 11 0,-3 2 9 15,0-2 7-15,-2 3 9 0,-2-1 4 0,-1 0 3 0,-1 3 3 16,-2-3 0-16,2 4 0 0,-1 0 3 0,-2 0 1 0,1 2 4 0,-3 1-2 16,0 1-2-16,0 0-4 0,0 2-6 0,0 1-4 0,-1 2-5 0,-1 1-5 15,0 3-2-15,0-1-1 0,0 2 1 0,-1-1-2 0,1 0-3 16,1 4-2-16,-1-2-5 0,2 2-5 0,-1-2-5 0,1 2-7 15,0 0-8-15,0-3-11 0,1 1-12 0,-1-1-13 0,2 1-14 0,-1-3-16 16,3 0-16-16,-3-2-18 0,3-1-19 0,0 1-23 0,-1-4-24 16,0-2-32-16,2 1-35 0,-2-4-41 0,2-1-46 0,0 0-59 15,2-3-64-15,1-3-32 0,-1 1-12 0,-1-4-4 0</inkml:trace>
  <inkml:trace contextRef="#ctx0" brushRef="#br0" timeOffset="19749.2508">8662 4925 174 0,'-10'-19'520'0,"0"1"8"0,-2 0-60 16,2 3-95-16,-5 1-77 0,2 1-67 0,0 3-38 0,-4-2-23 16,2 4-12-16,-2 0-5 0,-3 1-6 0,2 4-5 0,-2-2-9 15,-2 3-9-15,1 2-11 0,-1 2-11 0,-2 1-8 0,1 1-9 0,-1 2-8 16,0 3-7-16,-1 1-8 0,1 4-6 0,-3 1-6 0,3 2-9 16,1 2-4-16,-2 2-6 0,1 2-3 0,0 2-3 0,3 2-4 15,-1 1-2-15,2 2-3 0,2 3-1 0,1-1-3 0,4 2-4 0,-2 1-2 16,4 1-4-16,1 0 1 0,4 1 1 0,1 1 3 0,4-1 0 0,1 1 3 15,3-1 2-15,2 1 3 0,4-2 2 0,0-1-1 0,6 0-3 16,0-2-5-16,4 0-7 0,2-3-4 0,3-2-2 0,1-4-6 16,3 1-7-16,2-4-10 0,0-2-8 0,4-4-11 0,-1-3-13 0,2-2-11 15,1-3-12-15,0-4-5 0,2-3-2 0,-1-3 2 0,-1-4 6 16,2 0 4-16,0-3 3 0,-2-4 5 0,1-1 5 0,-4-2 5 0,2-4 6 16,-4-1 11-16,1-2 12 0,-4 0 16 0,-1-3 16 0,-3-2 17 15,-1 0 16-15,-5-3 15 0,1 1 10 0,-5-2 15 0,-3 0 13 0,-1-1 12 16,-4 1 10-16,-3-1 9 0,-3 0 8 0,-4 0 1 0,-3 1-2 15,-3 1-3-15,-3 0-7 0,-2-1-9 0,-5 2-11 0,-2 1-15 0,-4-1-19 16,-1 3-32-16,-3 0-40 0,-5 1-55 0,-2 4-59 0,-3 0-124 16,-3 2-156-16,-4 3-115 0,-3 2-93 0,-3 1-50 0,-2 3-26 15,-5 2-15-15,-2 1-11 0</inkml:trace>
  <inkml:trace contextRef="#ctx0" brushRef="#br0" timeOffset="30583.3733">2986 1468 5 0,'-2'-1'396'0,"0"-1"-53"0,-1 1-78 0,3-3-67 0,-3 4-61 0,3 0-35 0,-2-2-21 15,-1 2-11-15,3-2-5 0,-2 2-2 0,1 0-1 0,1 0-3 0,0 0-5 16,0 0-6-16,0 0-5 0,0 0-6 0,0 0-6 0,0 0-4 0,-2 0-3 15,2 0 0-15,-1 2-2 0,-1-2 2 0,0 2 2 0,0-2 2 0,0 3 4 16,-1-2 4-16,1 2 4 0,1-2 1 0,-3 3 4 0,1-1 3 0,0 0 0 16,0 1 3-16,-2 0-1 0,-1 1 1 0,3-1 1 0,-2 1-3 0,2 1 0 15,-2-1-3-15,2 3-4 0,-2-1-2 0,-1 0-4 0,1-1-4 0,0 2-2 16,1-2-4-16,-1 2-3 0,2 1-3 0,-1-1-3 0,-2-1-2 0,3 2-3 16,0 0-2-16,1 1-2 0,1-1-2 0,-1-3-2 0,2 2 1 15,0 1-1-15,0-1 2 0,0-1 0 0,2 2 0 0,-1-2 2 0,1 2 2 0,1-2 2 16,0 1-2-16,3-3-1 0,-2 1 0 0,0 0 0 0,1-2-1 15,3 3-3-15,0-4 0 0,0 1-2 0,0-1-1 0,0-2-2 0,4 1-1 16,-1-2-2-16,1-2 0 0,0 1-2 0,3-2 1 0,0-1-1 0,-2-1 2 16,4-1 0-16,-1 0 5 0,-2-1 1 0,2 0 7 0,-2-3 9 0,-1 1 7 15,1-3 7-15,-1 2 6 0,-3-3 7 0,0 2 5 0,-2-2 5 0,0-1 4 16,-2 0 4-16,-1 1 2 0,0-2 4 0,-4 1 0 0,1 0-2 0,-2-1-5 16,-2 1-8-16,1-1-6 0,-2 1-5 0,-2 1-8 0,1 1-8 0,-1 0-8 15,-2 0-8-15,1 2-14 0,-2 0-16 0,0 2-25 0,0 3-27 0,-1-1-35 16,-2 3-38-16,1-1-57 0,-1 0-70 0,0 4-97 0,0 0-111 0,-2 2-62 15,-1 0-41-15,3 5-18 0,-3-2-10 0</inkml:trace>
  <inkml:trace contextRef="#ctx0" brushRef="#br0" timeOffset="33917.0643">3924 1369 218 0,'2'-1'179'0,"-2"-1"-34"0,0-1-19 0,2 1-14 0,-1 1-6 0,-1-3-5 0,3 4-3 15,-3-2-4-15,2 1-4 0,-1-2-5 0,-1 1-4 0,0 0-3 0,2 1-3 16,-2-2-1-16,1 2-2 0,-1-1-1 0,0 2-2 0,0 0-3 0,0 0-1 0,0-1-2 16,0 1-1-16,2-2-2 0,-2 2-2 0,0 0 1 0,0 0-3 15,0 0-1-15,0 0-2 0,0 0-2 0,0 0-2 0,0 0-1 0,0 0-2 16,0 0-1-16,0 0-3 0,0 0 0 0,0 0-4 0,0 0-2 16,0 0-3-16,0 0-4 0,0 0-3 0,0 0-5 0,0 0-4 0,0 0-5 0,0 0-6 15,0 0-1-15,0 0-4 0,0 0-4 0,0 0-2 0,0 3-1 0,0-1 1 16,0-1-1-16,0 2 3 0,0 0 2 0,0 0 3 0,0 2 4 0,0-1 1 15,2 0 5-15,-1 3 2 0,-1-2 3 0,2 2 2 0,-2 2 3 0,1-1 0 16,1-1 3-16,-2 3 0 0,2-1-1 0,-1 0 0 0,1 4-1 0,-2-3-3 16,1 0-1-16,1 0-1 0,-2 3-1 0,2-1 0 0,-1-2-2 0,-1 3 0 15,3-1 1-15,-3 0-2 0,2-2 1 0,-1 0 0 0,-1 1-2 0,2-3-7 16,-1 4-11-16,-1-3-21 0,2-1-24 0,-2 1-37 0,2-1-42 0,-1-1-95 16,1 1-119-16,1-2-86 0,-1 1-67 0,-1-1-35 0,1-2-21 0</inkml:trace>
  <inkml:trace contextRef="#ctx0" brushRef="#br0" timeOffset="41466.7665">4868 1381 142 0,'0'0'233'0,"-1"-1"-32"0,1-1-29 0,0 2-18 0,0-2-15 0,0 2-8 0,-2 0-7 0,2-3-5 0,0 3-3 15,0 0-4-15,0 0-3 0,0-4-3 0,0 4-4 0,0 0-3 0,0-3-2 16,0 1-3-16,0 1-4 0,0-2-3 0,0 2-2 0,0-2-4 0,0 3-5 0,0 0-3 15,0-3-2-15,0 1-3 0,0 1-5 0,0-3-5 0,0 3-4 16,0 0-5-16,0-1-4 0,2-1-5 0,-1 2-4 0,-1-1-4 0,2 1-5 16,-1-2-4-16,-1 1-3 0,3 0-2 0,-1 1-3 0,-1-1-4 0,2 0-4 0,2 1-5 15,-3-3-5-15,3 3-3 0,-2-2-3 0,3-1-1 0,0 2-2 16,-1 0-2-16,2 1 0 0,-1-1-1 0,3 0 0 0,-1-1 0 0,-1 3-2 16,-1-4-1-16,-1 4 1 0,2-1 0 0,0-1 1 0,-2 2-1 0,-1 0-1 15,1 0 0-15,-2 2 2 0,3-1-2 0,-4-1-2 0,1 4 1 0,0-4 1 16,-1 3 0-16,1 1 3 0,-3-1 0 0,2 2 0 0,-2-1 3 0,0 1 3 15,0 0 3-15,0 1 5 0,-2 0 2 0,1 1 2 0,-3 3 1 16,1-3 3-16,0 3 2 0,-3-2 3 0,3 0 2 0,-2 1 0 0,0 0 1 16,-1-2 2-16,-1 2 0 0,0-1 0 0,0-1 1 0,1 3-2 0,1-5 2 15,0 2 3-15,-1 0-1 0,0-2 1 0,1-1 0 0,2 0-1 0,-2 1 0 16,2-2 1-16,-2 0 1 0,2 0-2 0,0-1 0 0,0 0 1 0,1 0-1 16,-1 1-1-16,3-2-1 0,-2 1-2 0,1-2-3 0,1 0-2 0,0 0 0 15,0 0-2-15,0 0-3 0,0 0-1 0,0 0-2 0,0 0-2 0,0 3-2 16,1-3-1-16,1 1 0 0,-2-1-1 0,2 1 1 0,-1 1 1 0,-1-2 0 15,2 3 2-15,-2-1 0 0,3-1 0 0,-1 3 2 0,-1-4 1 0,2 3 2 16,0-1 0-16,-1 0 2 0,1-1 1 0,2 1 0 0,-2 0 1 0,2 1-1 16,1-2 2-16,2 2-1 0,-2-2-2 0,2 1-1 0,-1 0 1 0,4-2 0 15,-2 1-1-15,1 1 0 0,2-2-2 0,-2 0 1 0,4 0 0 16,-3-2 0-16,2 1 1 0,1 1-1 0,-3-2-1 0,3 0 1 0,-3 1 0 16,2-1-2-16,-2 1 1 0,0-3-1 0,0 4 1 0,-1-2-2 0,-2 0 0 15,-2 2 0-15,1-1-1 0,0-1-1 0,-2 2-2 0,-2-2-1 0,2 2-2 16,-2 0-5-16,-1 0-8 0,-2 0-16 0,0 0-21 0,0 0-29 15,0 0-32-15,0 0-60 0,-2 2-70 0,0 1-95 0,-1 1-106 0,-2 0-62 0,1 0-39 16,-1 3-18-16</inkml:trace>
  <inkml:trace contextRef="#ctx0" brushRef="#br0" timeOffset="44848.2971">5729 5656 31 0,'2'-3'255'0,"1"1"-64"0,-1 1-38 0,-1 0-26 0,1-2-14 0,1 1-6 0,-1 1-4 0,-1-2-2 0,1 1-4 15,1 0-5-15,0 1-8 0,-2 0-7 0,1 1-6 0,0-2-4 16,-1 2-3-16,-1-1-3 0,2-1-3 0,-2 2 0 0,1-1-1 16,-1 1 1-16,0 0-1 0,0 0 0 0,0 0 1 0,0 0-2 0,0 0 0 15,0 0-1-15,0 0-2 0,0 0-1 0,0 0-1 0,0 0-4 0,0 0-2 16,0 0-4-16,0 0 0 0,0 0-1 0,0 1 2 0,0 2 2 15,-1-1 1-15,1 0 1 0,-2 3 1 0,-1 0 3 0,-3-1 0 16,1 2 3-16,-1 1 4 0,-1 1 3 0,-1 1 3 0,-4 2 5 0,1 1-1 16,-5 0-1-16,0 2-2 0,-4 2-2 0,-2 2-3 0,-1 0-1 15,-5 2-4-15,-2 0-5 0,0 2-3 0,-5 3-5 0,-4-2-6 0,-1 3-7 16,-1 0-5-16,-5 1-1 0,0 0-2 0,-1 1-1 0,-3 0-1 16,0-2-2-16,-2 1-2 0,-3-1 0 0,1 1-3 0,2-2 0 15,-2-2 1-15,-1 1-1 0,1-2 0 0,3 0 3 0,1-2-6 0,1 0-8 0,3-1-13 16,5 0-15-16,0-2-24 0,6-2-26 0,5 0-36 0,2-2-38 15,4 2-47-15,5-5-53 0,3 0-84 0,5 1-103 0,3-2-72 16,2-2-54-16,3-1-24 0,3-1-10 0</inkml:trace>
  <inkml:trace contextRef="#ctx0" brushRef="#br0" timeOffset="45481.6943">5892 5786 274 0,'-1'-4'496'0,"-1"1"-3"0,2-1-80 0,0-1-118 0,0 2-68 0,0-1-42 0,0-1-19 0,0 0-11 0,0 2-4 16,0-2-2-16,0 1-2 0,0 1-7 0,0-1-8 0,0-1-11 0,0 2-8 15,2 1-11-15,-2-1-11 0,1 0-11 0,-1 1-10 0,0 1-11 16,0 1-10-16,0 0-8 0,0 0-9 0,0 0-7 0,0 0-6 0,2 0-5 16,-1 1-2-16,1 1-2 0,1 1 0 0,-1 1-1 0,5 0 1 15,-3 3 2-15,2 0-1 0,0 3 2 0,3 0 2 0,1 2 1 16,0 3 2-16,2 1 3 0,1 3 0 0,4-1 1 0,-2 5-2 0,2 2-2 16,2 0-2-16,0 3-2 0,3 1 0 0,-1 2-1 0,2 1 1 15,1 2-3-15,1 0 0 0,-2 2 1 0,2 0-7 0,-1 3-7 0,2-3-8 16,-2 3-8-16,0-1-3 0,1 1-4 0,-3-2-4 0,2 1-9 0,-3-1-9 15,2-1-10-15,-1 2-16 0,0-3-16 0,-4 1-20 0,2-3-23 16,-1 0-24-16,-1-2-27 0,1 1-40 0,-2-4-51 0,-1-1-88 16,2 0-107-16,-3-3-62 0,1-3-40 0,0 0-12 0</inkml:trace>
  <inkml:trace contextRef="#ctx0" brushRef="#br0" timeOffset="50298.1379">3951 6853 119 0,'-1'-1'418'0,"-1"-4"-39"0,2 2-48 0,-2 0-55 0,1 0-34 16,1-1-26-16,-2 1-15 0,2-2-11 0,0 2-9 0,0 0-10 0,0 0-6 15,0 1-9-15,0 0-8 0,0-1-8 0,0 0-11 0,0-1-8 16,0 4-11-16,0-4-11 0,2 3-10 0,-2-1-9 0,3 1-12 0,-1-3-9 15,1 3-9-15,0-1-7 0,0 0-7 0,3 0-5 0,-1-1-7 16,0 0-5-16,1 2-4 0,2-2-4 0,1 0-2 0,1 0-1 0,1 0-2 16,0 1-3-16,2-1-1 0,1 2 1 0,0-1-2 0,2-1-2 15,-2 3 0-15,0-1-2 0,1 1-1 0,-2 0-2 0,1 1-2 0,-3-1-1 16,3 3-2-16,-3 0-2 0,-1 0-3 0,-1 0-1 0,0 2-1 16,-2-1 1-16,-1 2 0 0,-1-1 1 0,-2 4 3 0,-2-1 3 0,-1-1 2 15,-1 0 1-15,-1 4 4 0,-4-1 2 0,0-1 3 0,-2 2 4 0,-2-1 0 16,-2 0 3-16,2 2 1 0,-1-1 2 0,-3 0-1 0,1-1-1 15,1 1-1-15,-1-3-1 0,2 4 0 0,0-5-1 0,1 0-2 0,1 2 0 16,0-3-1-16,2 0 1 0,2 0 0 0,0-1 1 0,2-1-2 0,-1-1 1 16,1 0-2-16,3-1 0 0,0 0 0 0,0 0 0 0,3-1 2 15,1-1-1-15,-1 0 2 0,2 0-2 0,3 0 1 0,-1 0-1 0,5-1 0 16,-1-1-2-16,2 0 0 0,-2 0-1 0,3 1 1 0,0-3-1 16,1 2-2-16,0 0-2 0,0 1 0 0,-1-2-2 0,0 1-1 0,-1 1-2 15,-2 1-2-15,2 0-2 0,-3 0 0 0,0 0-3 0,-2 3 1 0,1-2-2 16,-4 2 0-16,2 0 1 0,-4 3 0 0,0-2 1 0,-1 4 3 15,-2-1 0-15,-2 3 2 0,-3-1 2 0,0 1 2 0,-3 1 2 0,-1-1 3 16,0 0 3-16,-3 2 2 0,-3 1 3 0,0-3 2 0,0 2 3 16,-3 0-1-16,1-1 1 0,-2-1 2 0,1 0 0 0,0-1-1 0,-2-1 2 15,2 0-1-15,-3-1 0 0,3-1 0 0,1-1 1 0,-3-2-2 16,4 0 0-16,-3-2-8 0,5 0-11 0,-2-1-14 0,2-1-16 0,0 0-25 16,1-2-25-16,3-3-32 0,-1 1-34 0,3-2-57 0,2-2-68 0,3 0-90 15,-1-1-103-15,3-3-67 0,2 1-48 0,1-1-20 0,3-2-3 16</inkml:trace>
  <inkml:trace contextRef="#ctx0" brushRef="#br0" timeOffset="50732.5768">4215 6571 387 0,'-12'-12'524'0,"-1"-1"10"0,0 2-84 0,-1-1-134 0,0 2-83 0,-2 0-60 0,1 0-31 0,0 1-17 0,-1 1-7 16,0 3-2-16,0-3-5 0,-1 2-5 0,0 2-9 0,1-1-12 0,-1 4-11 16,1-1-14-16,-2 2-9 0,1 2-11 0,-2 1-7 0,0 1-8 15,3 2-7-15,-4 2-7 0,2 0-4 0,-1 4-5 0,-1 0-2 0,2 3 1 16,-1 2 1-16,3 2 3 0,-2 3 2 0,-1 0 1 0,4 4 1 0,-2 2 2 16,3 2 2-16,0 2 2 0,1 2 3 0,2 0 1 0,0 4 4 15,3 1 0-15,3 2 2 0,0 0-1 0,2 0-1 0,3 1 0 0,2 2-2 16,1-3-1-16,3 0 1 0,2 0-1 0,3-2-1 0,2-3 0 0,1 0-1 15,5-3-1-15,0 0-1 0,2-5-2 0,2-1-1 0,3-3-3 16,0-3-5-16,3-1-3 0,-1-4-9 0,2-2-8 0,0-4-8 16,0-2-10-16,2-2-9 0,1-4-5 0,-1-2-5 0,1-2-4 0,0-4 0 15,1-3 0-15,-3-2-1 0,3-4 3 0,-3-1 4 0,1-2 2 0,-4-3 6 16,-1-2 5-16,-2-6 10 0,0 1 12 0,-4-4 14 0,-4-2 13 16,-1 0 13-16,-3-2 12 0,-2-3 10 0,-3 0 8 0,-5 0 10 0,-2-2 7 15,-2 0 6-15,-4 3 6 0,-6-3 6 0,-2 2 5 0,-4 0 2 16,-2 3-3-16,-5 0-5 0,-2 2-7 0,-3 1-8 0,-1 3-13 0,-5 0-10 15,0 3-10-15,1 3-17 0,-4 3-18 0,0 3-27 0,0 1-29 0,0 3-40 16,0 6-48-16,3 0-63 0,2 2-69 0,0 3-115 0,1 3-142 16,4 3-77-16,1 4-44 0,4 3-23 0,0 0-8 0</inkml:trace>
  <inkml:trace contextRef="#ctx0" brushRef="#br0" timeOffset="51700.2234">6513 6906 264 0,'0'-5'512'0,"0"2"-6"0,0 0-74 0,0-2-111 0,-1 2-67 0,-2-2-43 0,3 1-24 0,-2 1-14 0,-1 1-9 16,1-1-8-16,1-1-10 0,-1 3-13 0,-1-1-15 0,1 0-16 0,-1 2-13 15,0 0-13-15,0 0-12 0,-3 0-11 0,1 2-11 0,0 1-8 16,0 2-6-16,-1 2-4 0,-2 0-4 0,0 3-2 0,-1-1-1 0,-1 3-1 16,-1 1 0-16,0 3-1 0,-3 1 1 0,3 0 0 0,-2 3-2 15,2 1 0-15,-2 1-1 0,1 2 0 0,2-2-2 0,2 5-1 0,-1-1 0 16,1-1-2-16,2 1-1 0,3 0-1 0,1-1-4 0,0-1-7 16,4 2-3-16,1-4-3 0,2 1-3 0,3-4-4 0,3 1-6 15,0-2-6-15,3-2-10 0,-1-1-9 0,6-3-11 0,-2-1-7 0,2-2-8 16,1-3-3-16,1 0-1 0,0-5 3 0,1 1 4 0,-3-4 5 15,1 1 3-15,-1-4 4 0,-1-2 10 0,-1 2 10 0,-4-2 15 0,-1-2 16 16,-2-2 18-16,0 0 17 0,-6 2 14 0,0-2 10 0,-3-1 9 16,-4 0 4-16,0 1 3 0,-4-1 2 0,-2 2-1 0,-4 0 1 15,0 2-4-15,-4-1-5 0,0 4-6 0,-4-1-9 0,-1 2-9 16,1 1-10-16,-2 3-8 0,-1 0-7 0,2 0-6 0,1 3-5 0,-1 1-6 16,2 2-6-16,2-1-12 0,1 4-15 0,1-1-21 0,2 2-25 0,3 0-28 15,0 2-34-15,3 0-35 0,3-1-38 0,2 2-63 0,3-1-81 16,2 0-76-16,2 0-76 0,3-1-39 0,2-2-21 0</inkml:trace>
  <inkml:trace contextRef="#ctx0" brushRef="#br0" timeOffset="52082.6277">6613 6740 507 0,'-22'-16'542'15,"0"3"11"-15,-1 1-84 0,-3-1-132 0,0 3-86 0,-2 4-61 0,-2-1-37 16,2 4-22-16,-2 0-14 0,-2 3-6 0,2 0-7 0,0 3-10 0,1 2-8 16,1 3-12-16,-2 3-8 0,3 1-8 0,0 1-7 0,0 6-6 15,3 0-3-15,-2 5-5 0,2 0-2 0,-1 4-4 0,4 3 0 0,-1 3-2 16,3 3-1-16,1 3-2 0,3 1 0 0,2 1-1 0,2 3-4 16,3 0-4-16,3 2-8 0,5-1-12 0,2-1-9 0,3 0-7 0,7 0-9 15,3-1-9-15,3-2-13 0,5-4-11 0,4 0-13 0,3-3-10 0,5-2-10 16,2-5-11-16,3-1-9 0,0-1-8 0,3-7-3 0,2-2 0 15,-1-4-1-15,0-1-2 0,2-6 2 0,-1-3 4 0,0-3 9 16,-2-4 9-16,0-2 14 0,-1-5 14 0,-2 0 14 0,-2-5 17 0,-2-2 17 16,-3-3 16-16,-4-4 18 0,-4-2 14 0,-1-2 15 0,-4-4 15 15,-5-1 13-15,-3-4 12 0,-4-3 14 0,-5-1 13 0,-3-2 10 0,-3-1 7 16,-3-1 1-16,-7 0 1 0,1-1-3 0,-6 1-5 0,-1 3-5 16,-5 0-6-16,-1 0-8 0,-5 4-8 0,2 3-10 0,-4 1-11 0,1 3-13 15,-1 3-15-15,-1 3-21 0,1 6-26 0,0 0-32 0,2 4-32 16,0 2-35-16,2 4-37 0,4 2-45 0,-1 2-46 0,6 3-100 0,-2 5-128 15,5 1-72-15,-1 4-44 0,4 0-21 0,1 5-10 0</inkml:trace>
  <inkml:trace contextRef="#ctx0" brushRef="#br0" timeOffset="52548.8906">8502 5947 268 0,'-3'-6'557'0,"-1"1"8"0,1 1 8 0,0 0-93 0,1-1-142 0,-2 2-100 0,1 1-76 0,1 1-45 16,-1 0-28-16,1 1-15 0,1 1-6 0,1-1-5 0,-2 3-4 0,-1 2-5 15,1-1-5-15,1 2-8 0,-1 2-6 0,-1 2-2 0,1 0-2 16,-2 5 0-16,-1-1-1 0,2 4 0 0,-2 0 2 0,0 2-1 16,1 0 1-16,-1 5-2 0,-3-2 0 0,3 2-2 0,-3 2-1 0,2 0-4 15,-5 1-2-15,3 0-5 0,0 3-2 0,-3-2-3 0,0 1-3 16,-2 2-5-16,-1-1-4 0,0 2-10 0,-3-2-13 0,1 1-17 0,-3 0-21 16,0-1-29-16,0 1-34 0,-2-1-44 0,-1-2-50 0,1 1-96 15,1-2-119-15,-2 1-78 0,1 0-58 0,1-4-26 0,1-1-14 16</inkml:trace>
  <inkml:trace contextRef="#ctx0" brushRef="#br0" timeOffset="53132.8876">7995 7224 96 0,'1'-6'585'0,"-1"0"10"0,2 0 11 15,-2 0-42-15,3 1-65 0,-3-2-108 0,0 1-124 0,0 2-70 0,0-1-43 16,0 0-20-16,0 0-12 0,-3 3-7 0,3-3-5 0,-2 2-7 16,2 2-12-16,-1-2-12 0,-3 3-12 0,3-2-11 0,-2 2-8 15,-1 2-10-15,0-1-8 0,-1 2-7 0,-3 0-9 0,2 2-5 16,-2 2-4-16,-2 0-3 0,1 3-2 0,-1 0-1 0,2-1-1 0,-2 3 0 16,0 0-1-16,0 0 0 0,1 1 0 0,3 1-2 0,-1 0 1 15,-1-1-1-15,3 1-1 0,1-1 1 0,1 1-1 0,3-1-2 0,0 2-3 16,2-1-1-16,2-2-3 0,1-2-2 0,1 2-3 0,2-1-6 15,3-1-7-15,0-1-6 0,0-1-7 0,5-3-7 0,-2 2-5 16,5-3-7-16,-3 1-3 0,1-4 0 0,4-1 2 0,-4 0 2 0,4-1 2 16,-5-3 3-16,3 2 5 0,-1-4 6 0,-3 1 9 0,-1-2 11 15,-1-1 14-15,-4-1 13 0,0 0 14 0,-2 0 12 0,-4-2 10 16,-1 1 7-16,-4-2 4 0,-1 2 4 0,-2-2 6 0,-4 1 2 0,-1-3 4 16,-3 1 3-16,-2-1 4 0,-1 1-3 0,-3 0-3 0,0 0-3 15,-2 1-5-15,1-3-4 0,0 4-4 0,0-1-2 0,0 0-2 0,0-1-2 16,2 4-1-16,2-2-2 0,2 2-2 0,0 0-4 0,4 0-1 0,-1 0-3 15,2 1-2-15,2-1-6 0,3 2-5 0,0 0-9 0,1-1-9 16,3-1-9-16,0 2-10 0,2-1-6 0,1 0-6 0,2-1-5 16,1 0-4-16,3 2-2 0,1 0-2 0,1-3-2 0,0 2-2 0,0 3 1 15,2-1 3-15,-1 0 4 0,0 1 6 0,0 2 5 0,-1-1 2 16,-3 1 3-16,1 1 3 0,0 1 0 0,-3 1 2 0,0 1 0 0,1 1 1 16,-3 1 1-16,-1 1-1 0,1 1 2 0,-3 2 2 0,1 2 4 15,-2 0 3-15,-2 4 3 0,1-2 4 0,-3 3 3 0,1 1 3 16,-3 0 3-16,0 5 0 0,-1-3 2 0,1 3 1 0,-2-2-1 0,0 3-2 15,2 0-9-15,-2 0-9 0,0-2-14 0,2 1-15 0,1-1-19 16,0-1-20-16,2-2-22 0,1 1-25 0,1-2-26 0,1 0-25 16,3-3-35-16,0-1-37 0,2-2-59 0,3-1-71 0,1-4-66 0,3 0-61 15,0-2-31-15,2-2-13 0</inkml:trace>
  <inkml:trace contextRef="#ctx0" brushRef="#br0" timeOffset="53514.1915">8287 6861 336 0,'-7'-17'542'0,"-3"1"-14"0,-3 1-26 0,2 0-88 0,-3 3-119 0,-1 0-67 0,-2 1-44 16,-1 2-23-16,0 0-16 0,-1 2-11 0,-1-1-10 0,-2 3-12 0,2 1-13 15,-2 3-12-15,0-1-12 0,-2 4-9 0,2-1-11 0,1 3-8 16,-1 3-5-16,0 1-6 0,0 3-5 0,1 1-5 0,1 3-4 0,-2 3-2 16,4 1-5-16,-4 6-1 0,3 0-2 0,0 5-1 0,2 2 1 15,1 1-2-15,-1 3 0 0,2 3-1 0,1 1-1 0,3 2 0 16,0 2 0-16,3-1-1 0,2 2 1 0,4-1-1 0,1 1 0 0,2-2-2 15,2-2 0-15,4-2-6 0,2 0-4 0,2-3-5 0,5-2-4 16,0-2-3-16,4-3-1 0,0-3-3 0,3-2 0 0,-1-2-3 0,3-3-4 16,0-3-7-16,1-2-6 0,1-5-8 0,2-1-6 0,-1-3-3 0,0-1-4 15,2-4-1-15,0-4 0 0,-1-1-1 0,1-3-1 0,0-1-1 16,0-5 1-16,-2-2 2 0,2-3 3 0,-3-1 5 0,0-3 7 16,-3-2 5-16,1-2 6 0,-3-5 7 0,2-1 5 0,-5-3 7 15,2-3 7-15,-4-1 10 0,-1-2 13 0,-2-4 10 0,-3 2 12 0,-3-2 10 16,-3 0 9-16,-2 1 7 0,-3 1 5 0,-5 1 5 0,-1 2 4 0,-4 0 2 15,-4 0 2-15,-3 5 0 0,-2 1 0 0,-3 3-6 0,-1 1-11 16,-2 2-10-16,-2 3-12 0,0 1-18 0,2 3-22 0,-3 3-27 16,1 1-30-16,3 4-38 0,0 1-42 0,1 2-72 0,-1 2-83 0,6 4-105 15,-2 0-114-15,6 2-63 0,0 2-36 0,2 1-19 0,3 3-10 0</inkml:trace>
  <inkml:trace contextRef="#ctx0" brushRef="#br0" timeOffset="53865.7817">8884 5808 4 0,'-1'-7'512'0,"-1"3"7"0,-1 0-59 0,3 1-91 0,0-1-95 0,0 3-94 0,0 1-52 0,0 0-27 0,0 0-11 15,3 1-4-15,0 3 2 0,-1-1 3 0,1 3 1 0,0-1 1 0,2 4 0 16,0 3 1-16,1 0 2 0,3 2 1 0,-1 4 2 16,2 1 2-16,2 3-1 0,-2 2-4 0,4 1-6 0,1 3-6 0,-1 1-7 0,3 1-9 15,0 3-7-15,1 1-8 0,2 3-9 0,-2-1-12 0,4 4-6 16,0 0-7-16,0 0-2 0,1 0-1 0,0 2-4 0,1-2-3 0,1 3-3 15,-3-1-4-15,4-2-10 0,-3 2-11 0,2-1-16 0,-1-2-17 16,-3-1-24-16,1 0-24 0,0-3-28 0,-3-1-33 0,0-1-40 16,0-1-46-16,-3-1-87 0,1-4-110 0,-4 0-75 0,2-4-57 15,-5 0-24-15,1-2-6 0</inkml:trace>
  <inkml:trace contextRef="#ctx0" brushRef="#br0" timeOffset="54414.324">9569 7565 39 0,'3'-8'531'0,"0"0"8"0,3 0-42 0,-3 0-66 0,2 0-91 0,0-1-103 15,-2-1-58-15,2-1-35 0,-2 2-17 0,-1-2-8 0,2 1-4 0,-1-1-1 16,1 3-6-16,-1-3-5 0,-1 1-5 0,-1 0-5 0,1 1-3 16,-2-1-3-16,0 0-5 0,-2 1-2 0,1 0-5 0,-3 1-4 15,1-1-4-15,-2 3-5 0,-2-4-5 0,0 3-3 0,-2 0-6 0,-1 2-5 16,-2 0-7-16,0 2-6 0,-3-1-6 0,0 3-6 0,0 0-6 16,0 1-4-16,-2 1-2 0,1 0-3 0,-3 3 0 0,3-1-5 0,-1 2 1 15,0 0-1-15,2 2 0 0,0 1-2 0,2 1 1 0,0-1-1 16,1 1-2-16,2 0-1 0,2-2-2 0,2 1-5 0,1 2-4 15,2 0-5-15,2-3-3 0,1 2-1 0,1-2-2 0,4 2-5 0,0-3-4 16,2 2-6-16,3-4-4 0,1 1-6 0,2-1-3 0,0-1-2 16,4-1 1-16,-1-1 6 0,1-1 2 0,1-1 4 0,0-1 3 15,1-1 3-15,-3-1 4 0,1 1 5 0,-1-2 9 0,0 1 12 16,-3-2 11-16,1 1 10 0,-3 0 12 0,-1 1 9 0,-1 1 8 0,-3 0 5 16,2 0 4-16,-3 0 3 0,-2 1 2 0,3 2 1 0,-3-2 3 15,-1 2 5-15,-2 2 4 0,2-2-1 0,-2 5 1 0,0-2-4 0,0 2-5 16,-2 0-4-16,2 3-6 0,-2 0-4 0,-1 1-3 0,2 3-3 15,-2-1-2-15,0 3 0 0,1-2-4 0,-1 2-7 0,1 1-5 0,1 2-8 16,-1-3-4-16,-1 1-6 0,1 2-6 0,1-2-5 0,-1-1-9 16,2 3-11-16,0-5-11 0,0 2-13 0,0-2-16 0,0 0-16 0,0-1-19 15,2-2-19-15,-1-1-21 0,-1 0-22 0,2-1-18 0,-1-2-21 16,1 1-18-16,1-3-19 0,-1-2-24 0,0 1-30 0,-2-2-31 16,3-2-32-16,0 1-46 0,3-4-53 0,-3-1-27 0,2 0-11 0</inkml:trace>
  <inkml:trace contextRef="#ctx0" brushRef="#br0" timeOffset="54781.8961">9700 7120 308 0,'-14'-21'569'0,"-1"3"12"0,-2 0 11 0,-2 2-84 0,0 1-136 0,-3-1-83 0,0 4-59 0,0 1-36 0,-4 0-20 0,1 2-16 16,-2 1-7-16,1 3-11 0,0 2-14 0,-2 2-13 0,2 1-13 0,1 1-13 15,-2 2-12-15,2 4-11 0,0 2-8 0,1 5-8 0,0 0-5 16,2 5-4-16,-1 3-3 0,1 1-3 0,1 4-2 0,0 3-2 0,-1 3 0 15,5 1-1-15,-2 3-1 0,4 1-1 0,0 3-3 0,2 1-4 16,1-1-3-16,2 3-5 0,3-1-3 0,3 0-2 0,-1-1-1 16,5 1 2-16,3-2 2 0,2-2 4 0,1 1 1 0,4-2 4 15,2-4 1-15,4 1 2 0,2-3-1 0,1-4-2 0,4-2-5 0,4 0-4 16,0-5-6-16,3-4-7 0,0-1-3 0,3-2-8 0,1-5-11 16,0-2-12-16,3-4-12 0,-1-2-7 0,0-2-9 0,-1-4-3 0,2-2-4 15,-3-5 2-15,1-2 2 0,0 0 5 0,-4-4 4 0,1-4 5 16,-4-2 2-16,1-1 7 0,-4-3 9 0,-1-2 9 0,0-2 9 0,-4-1 11 15,-4-3 12-15,0 0 14 0,-5-2 15 0,-3 0 14 0,-1-1 16 16,-3-1 9-16,-4 0 6 0,-4 0 2 0,-5 1 2 0,-2 0 0 16,-3 1-2-16,-5-1-1 0,-5 3-4 0,-3 0-16 0,-6 2-25 0,-3 0-34 15,-5 3-39-15,-7-1-51 0,-4 4-58 0,-5 0-76 0,-4 2-87 16,-6 2-122-16,-6 2-142 0,-4 3-77 0,-8-1-46 0,-5 2-23 16,-7 3-12-16,-4 2 0 0</inkml:trace>
  <inkml:trace contextRef="#ctx0" brushRef="#br0" timeOffset="55750.2265">3915 7536 79 0,'3'0'444'0,"0"-3"-18"0,-1 3-65 0,1-2-92 0,-1-1-55 16,-1 2-39-16,2-1-16 0,-1 1-7 0,-1-2 1 0,-1 1 4 0,2 1 2 16,-1-1 0-16,-1-1-3 0,0 3-5 0,0 0-11 0,0-1-9 15,0 1-12-15,0 0-9 0,0 0-10 0,0 0-11 0,0 0-9 0,0 0-11 16,0 0-10-16,-3 1-7 0,2-1-7 0,-1 3-5 0,-2 0-7 16,-1 2-3-16,2-1-6 0,-4 4-2 0,-1 1-4 0,-1-1-1 0,1 4-3 0,-2 1 0 15,-2 2-3-15,-3 0-2 0,0 2-2 0,-1 3-4 0,-3 1 2 16,1 2 1-16,-4 1 3 0,0 1 4 0,-3 1 1 0,1 0 3 0,-3 3-2 15,-1 1-6-15,1 0-2 0,-3-1-4 0,0 1-6 0,0 0-10 16,0 0-12-16,0-1-14 0,2 0-27 0,-1-2-32 0,-1 0-36 0,3-1-38 16,0-2-71-16,2-2-89 0,-1-1-89 0,3 0-90 0,-1-2-52 15,2-4-33-15,3 1-11 0,0-7 1 0</inkml:trace>
  <inkml:trace contextRef="#ctx0" brushRef="#br0" timeOffset="56349.3568">2690 8444 484 0,'-2'-5'596'0,"2"-1"8"0,-3 1 10 0,3 1-65 0,0-1-102 0,0 1-103 0,0-1-102 0,0 2-63 0,0-1-43 16,0 1-24-16,3 0-14 0,-3 1-11 0,3-3-11 0,-1 3-11 16,-1 0-14-16,3 1-14 0,-1-2-14 0,0 3-11 0,4-1-10 0,-3 1-7 15,4 0-7-15,-2 0-2 0,2 0-4 0,0 1-1 0,3 0-2 16,-3 2 2-16,2 1 4 0,-1 1 0 0,-1 0 3 0,0 0 0 0,0 0 2 15,-2 3 1-15,0-1 0 0,-1 1 2 0,0 0 1 0,-3 4 1 16,-1-2 1-16,-1 0 1 0,-1 2 2 0,-1-1 0 0,-1 1 2 0,-2 1 0 16,0-1-2-16,0 2 2 0,-2-3 1 0,-1 2-1 0,1-1-1 0,-1-1 0 15,-1 1 1-15,1-3-2 0,0 1 1 0,0-2-1 0,-1 0 2 16,4 0 0-16,0-4 0 0,0 2 1 0,2-1 3 0,0-3 0 0,0 1 2 16,0 1-1-16,3-3-3 0,0 3-2 0,0-4-2 0,2 0-2 0,-1 0-3 15,4 0-1-15,-2 0-2 0,3 0-2 0,2 0-1 0,-1-2-3 16,5 0-1-16,-2 2-2 0,-1-1-1 0,4-1 0 0,-2 2 1 15,1-2 0-15,0 2 0 0,-1 0 1 0,1 2 1 0,-1-2 2 0,-1 3-1 16,1-1-1-16,0 0 1 0,0 1-1 0,-3 2 0 0,0-1-1 16,0 3 2-16,1 1-2 0,-1-3 1 0,-3 4 1 0,1-2 3 0,-2 1 2 15,-1 1 1-15,-1 1 3 0,-2 0 4 0,-2 0 5 0,0 0 4 0,-1 1 5 16,-2-2 9-16,-3 2 6 0,0-2 6 0,-3-1 7 0,2 1 5 16,-1 1 3-16,-2-3 4 0,-1 1 1 0,-1-2 2 0,1-2 0 0,-1-1 0 15,1 0-2-15,0 0-3 0,-4-3-11 0,4 0-13 0,-2 0-18 0,0-3-20 16,1-2-21-16,0 1-25 0,0-2-27 0,1 0-31 0,2-1-43 15,0-2-49-15,3-2-87 0,-3 1-106 0,5-2-91 0,1 0-83 0,2-4-39 16,1 3-19-16,1-4-3 0</inkml:trace>
  <inkml:trace contextRef="#ctx0" brushRef="#br0" timeOffset="56782.4255">2971 8188 82 0,'-10'-11'507'0,"-2"-1"8"0,1 4 10 0,-5-3-86 0,3 4-127 0,-1-1-90 0,0 1-72 0,-2 1-36 0,2 1-21 0,-2-1-7 16,2 3-3-16,-3 1-1 0,2-2-1 0,-2 4-3 0,3 0-6 0,-3 0-6 16,2 4-7-16,-2 0-5 0,1 0-4 0,0 2-1 0,0 2-4 0,1 1-1 15,0 1-2-15,-2 3 0 0,1 1-3 0,0 1 1 0,0 1-3 16,1 4-1-16,0 2-2 0,-2 1-2 0,4 1-1 0,-1 1-3 0,0 4-2 15,1 1-3-15,2 2-2 0,0 1-5 0,2 0-2 0,2 3-4 16,1 1-3-16,3-2-4 0,-1 3-3 0,2 0 1 0,4 1 3 0,2-1 1 16,1-1 2-16,1-1 2 0,4 2 3 0,2-4 3 0,2 1 4 0,4-4 3 15,1-1 0-15,1 1 1 0,4-6-1 0,1-2 1 0,2 1-1 16,0-5-3-16,0-4-5 0,3-2-6 0,2-1-5 0,-2-3-8 0,1-4-6 16,1-2-8-16,2-3-8 0,0-5-4 0,-1-3-5 0,3-1-3 15,-1-1 1-15,-2-5 1 0,2-1 4 0,1-4 4 0,-3-2 2 0,-1-2 3 16,0-2 3-16,-2-3 5 0,-2 1 5 0,-1-3 8 0,-3-1 9 15,-2 1 10-15,-3-5 11 0,-3 2 11 0,-1-2 14 0,-3 1 10 0,-3-2 11 16,-1 0 7-16,-5 1 7 0,-3 0 4 0,-3 0 4 0,-5 3 4 0,-1-2 0 16,-4 1-2-16,-3 2-3 0,-6 0-9 0,0 2-10 0,-7 1-17 15,-1 1-22-15,-5 2-29 0,-4 0-37 0,-2 4-44 0,-2 2-51 0,-6 0-60 16,-1 2-69-16,-1 3-127 0,-6 1-161 0,-1 6-85 0,-2 1-46 0,-5 2-22 16,0 5-11-16,-3 0-2 0</inkml:trace>
  <inkml:trace contextRef="#ctx0" brushRef="#br0" timeOffset="67597.3967">14598 1407 279 0,'-1'0'237'0,"1"0"-59"0,-2 0-49 0,1 0-29 0,-3 0-18 0,3 0-11 15,-1 0-7-15,-1 1-3 0,0 1 0 0,0-1 0 0,-2 1-2 16,2 1 1-16,-3 1-1 0,-1-1 1 0,0 2 0 0,-1 1 0 0,-1 1 3 15,0 0 2-15,-2 1 0 0,0 3 2 0,-1-1 3 0,-5 1 0 0,2 1-2 16,-1 1-1-16,-3 2-4 0,1 2-4 0,-4-1-3 0,0 4-5 16,-3 0-3-16,3 1-6 0,-4 1-1 0,0 0-5 0,-3 4-4 0,-1-4-5 0,2 3-3 15,-4 3-6-15,1-3-4 0,0 2-3 0,-2 1 2 0,2-2 1 16,-1 2 2-16,2-2-1 0,-2 1 1 0,2 0 0 0,3-3-3 0,1 2 1 16,0-2-2-16,1-2 2 0,4-3 1 0,1 3 3 0,1-2 2 15,1-5 0-15,3 2-1 0,4-3 0 0,-2-2-1 0,4 2-4 0,1-4-7 16,1-2-11-16,1 0-15 0,3 0-16 0,2-2-17 0,1-2-27 0,0 1-34 15,3-4-55-15,3 0-61 0,0-1-84 0,5-2-94 0,2-1-60 16,1-3-43-16,3-2-21 0</inkml:trace>
  <inkml:trace contextRef="#ctx0" brushRef="#br0" timeOffset="67930.6955">14614 1417 15 0,'3'-1'447'0,"0"-1"-43"0,-1 1-66 0,0-1-82 0,-1 2-94 16,-1 0-56-16,0 0-37 0,2 0-20 0,-1 0-14 0,1 2-5 0,1-1-1 15,-1 1 2-15,-1 1 0 0,3-1 2 0,-1 2 0 0,0 2 2 16,3-2 0-16,0 5 2 0,1 0 2 0,-1 1 2 0,3 2 4 0,-1-1 2 15,2 3 1-15,1 0-3 0,-2 3-4 0,1 2-1 0,2-2-5 0,1 2-4 16,-3 3-3-16,2 0-3 0,1 1-5 0,1 2-4 0,-3-1-4 0,2 2-5 16,1-1-5-16,-3 2-3 0,0-1-1 0,0 3 1 0,2-1 2 15,-2 0 1-15,-1 3 2 0,-1-5 1 0,2 2 3 0,-1-1 2 16,-1 2 4-16,0-1 1 0,0-3 3 0,-1 0-5 0,0 0-8 0,1-3-15 16,-3-1-18-16,2-3-31 0,-1 3-39 0,0-6-55 0,0-1-64 0,-3 1-89 15,0-5-102-15,0 4-60 0,-2-7-39 0,2 1-21 0</inkml:trace>
  <inkml:trace contextRef="#ctx0" brushRef="#br0" timeOffset="69180.4344">12774 2556 313 0,'0'-3'491'0,"0"0"-20"0,0 1-81 0,0 0-115 0,0 2-70 0,0 0-46 0,0 0-30 0,0 0-21 0,0 0-15 15,0 0-14-15,0 0-14 0,0 0-14 0,0 0-14 0,0 0-13 0,0 0-13 16,0 0-10-16,0 4-8 0,0-1-5 0,0 0-3 0,0 2-2 16,0 0 1-16,0 2 1 0,0 1 1 0,0 1 4 0,0 1 4 0,-1 0 3 15,-1 1 4-15,2 2 4 0,-2-1 2 0,1 2 2 0,-1-2 0 16,-2 1 0-16,2 0 0 0,1 2-1 0,-1-2-2 0,1 1-1 0,-3 1-1 15,1-3 1-15,1 2-1 0,-1-2 1 0,0 0-2 0,1 0 1 16,1-2-1-16,-1-1 0 0,-2 0 1 0,2 0 0 0,1-1 3 0,-1-1 2 16,0-1 4-16,2-1 5 0,-1-1 6 0,-1-3 5 0,2 2 8 15,-1-1 8-15,1-2 9 0,0 0 8 0,0 0 2 0,0 0 3 0,0-2-1 16,0-1-1-16,0-1-2 0,0-1-2 0,0-2-3 0,1 0-6 16,-1-2-4-16,2-2-6 0,-1 1-8 0,1-4-9 0,1-1-10 0,2 0-9 15,-1-2-5-15,0 1-3 0,2-1-1 0,-1-2-1 0,0 0 0 0,0 1 1 16,0 1-1-16,0-2 0 0,0 4-1 0,2 0 1 0,-3 1-1 15,0 0 0-15,1 4-1 0,-3-2 0 0,1 5-2 0,0-2-2 0,-1 3-3 16,1 0-5-16,-1 1-6 0,0 2-4 0,-1 0-5 0,-1 2-1 0,3 1-2 16,-1 0 0-16,0 1 0 0,0 2 1 0,1 2 1 0,-1-1 0 15,0 3 4-15,1 1 3 0,-1 2 4 0,-1 2 6 0,2-3 4 16,-3 6 5-16,2-2 4 0,-2 0 1 0,2 2 2 0,-1 0 1 0,-1 1 0 16,2-2-1-16,-2 0 1 0,0 0 1 0,0 2-2 0,0-3 0 0,0 1 0 15,0-2 1-15,0 0 0 0,0-2 0 0,0-1 1 0,0 0 1 0,0-1 3 16,0 0 1-16,0-3 5 0,0 0 2 0,0-2 5 0,0 1 6 15,0-1 5-15,0-2 6 0,0-1 3 0,0 0 3 0,0 0 1 0,0-1 1 16,1 0 0-16,-1-2-2 0,2-2-1 0,-2-1-3 0,2 1-2 16,-1-3-4-16,3-3-4 0,-2 1-5 0,1-2-7 0,-1-1-3 0,1 2-4 15,2-2-2-15,0-1-1 0,-2-1-3 0,3 0 0 0,-3 1 1 0,2 2-1 16,-2-2 0-16,2 2 0 0,-2 0-1 0,0 2-1 0,1 1-1 16,0 2-3-16,-2 1-3 0,1 0-4 0,-2 2-4 0,1-1-4 0,1 1-5 15,-1 4-3-15,-1-3-4 0,1 3-3 0,1 0-1 0,-1 0-1 16,-1 3 0-16,3-1 0 0,0 3 1 0,-1 1 3 0,0 0 0 0,2 1 4 15,-2 2 3-15,2 2 5 0,0-1 4 0,-2 2 5 0,2 0 2 16,-2 0 2-16,0 2 2 0,0-1 0 0,0 1 2 0,-1 0 0 0,0-1-1 16,-1 0 2-16,1-1 0 0,-2 1 1 0,0-3 2 0,0 3 0 15,0-2 0-15,0-1 1 0,0-1 0 0,-2 0 2 0,2-1-1 0,-1 0 2 16,-1-1-1-16,2-2-3 0,-2 0-5 0,2-1-9 0,-1-1-9 0,-1 1-13 16,2-1-13-16,-1-1-24 0,-1-1-27 0,2-1-42 0,0 0-48 15,0 0-63-15,0 0-71 0,0-5-64 0,0 0-61 0,2 1-38 0,-1-4-24 16</inkml:trace>
  <inkml:trace contextRef="#ctx0" brushRef="#br0" timeOffset="69385.9679">13151 2665 522 0,'1'-2'532'0,"-1"-1"3"0,2 3-76 0,-2 0-116 0,0 0-86 0,0 0-73 0,0 0-43 0,0 0-33 16,0 0-20-16,0 0-17 0,0 0-13 0,0 3-10 0,0-3-9 15,0 4-8-15,0-1-7 0,0 2-7 0,0-3-6 0,0 3-4 0,0 1-3 16,0 1 1-16,0 1-1 0,0-1 3 0,0 2 1 0,0 0 2 0,2 1 2 15,-2 0 1-15,1 0-1 0,-1 1-1 0,3-1-1 0,-2 0 2 16,-1 1-1-16,2-1 1 0,-2 2 2 0,2-2 0 0,-1-1-5 0,-1 0-7 16,2 0-13-16,-1 0-9 0,-1-2-17 0,0 2-19 0,0-3-27 15,0 1-29-15,0-2-28 0,0 0-31 0,0-1-63 0,0-1-81 0,-1-1-80 16,1-2-79-16,0 0-43 0,-3-2-28 0</inkml:trace>
  <inkml:trace contextRef="#ctx0" brushRef="#br0" timeOffset="69564.0792">13228 2380 88 0,'0'-4'495'0,"0"1"-5"0,0 2-9 16,0-3-105-16,0 4-155 0,0 0-99 0,0 0-70 0,0 0-37 0,1 2-23 16,1 0-15-16,1 1-9 0,1-1-17 0,-3 3-17 0,2 1-19 15,1 0-17-15,-1 1-18 0,1 2-20 0,-1 0-23 0,0 3-29 0,1 0-51 16,-3 0-63-16,1 2-41 0,1-1-31 0</inkml:trace>
  <inkml:trace contextRef="#ctx0" brushRef="#br0" timeOffset="69898.2612">13306 2651 61 0,'1'2'269'0,"-1"0"-31"0,2-1-27 0,-1 3-20 0,-1-4-16 16,3 3-13-16,-3-3-13 0,2 4-11 0,-1-3-11 0,1 3-9 0,0-1-10 16,1 2-11-16,0 0-10 0,0-1-8 0,0 2-9 0,-1 0-9 0,3 2-7 15,-1-1-7-15,-1 2-5 0,-1 1-6 0,1-2-4 0,0 1-1 16,1 2-6-16,-3-1-2 0,2 1-3 0,-3-1-2 0,2 2-1 0,-2-1-1 15,0-3 0-15,0 2 0 0,0-1 2 0,0 0 3 0,-2-2 1 16,2-1 3-16,-1 1 5 0,-1 0 7 0,2-3 10 0,-1 0 10 0,-1 0 12 16,2-3 10-16,-2 3 11 0,2-4 9 0,-1 1 6 0,1-1 2 15,-2-1 1-15,2-1 0 0,-1 0-1 0,-1-1-3 0,2-2-5 0,0 1-6 16,0-2-12-16,0 0-14 0,2-1-16 0,-1-2-17 0,2-2-16 0,2 1-16 16,0 0-11-16,2-3-8 0,0 0-6 0,1 1-4 0,2-2-3 15,0 2-4-15,2 1-1 0,-1-1-2 0,1-2 1 0,0 4 1 0,0 2 4 16,-1-1 4-16,0 1 3 0,0 2 4 0,0 1 3 0,-1-2 4 0,1 4-1 15,-2 1 2-15,1-1-1 0,-1 3 1 0,1 0-1 0,-1 3-1 16,1 1 1-16,-1-1-1 0,-1 2 1 0,0 0 0 0,1 3 1 0,-1-1 1 16,1 2 0-16,-3 1 4 0,3 1 1 0,-2 2 3 0,-1-1-5 15,-1 1-9-15,1 0-16 0,-2 2-22 0,1 0-34 0,-1 1-41 0,-3-2-69 16,-1 1-84-16,0 0-97 0,0 2-106 0,-1-2-57 0,-3 0-35 16,-1-3-18-16</inkml:trace>
  <inkml:trace contextRef="#ctx0" brushRef="#br0" timeOffset="70964.8523">14856 2510 349 0,'2'-4'490'0,"1"1"-55"0,-3 1-83 0,1-1-69 0,-1 1-65 0,2 0-37 0,-1 1-23 0,-1-1-16 0,0 2-8 15,0 0-10-15,0 0-10 0,0-2-11 0,0 2-12 0,0 0-10 0,0 0-10 16,0 0-11-16,0 0-12 0,0 0-10 0,0 0-11 0,0 0-10 15,0 0-10-15,0 0-7 0,0 0-7 0,2 2-2 0,-2 0-2 0,2-1-1 16,-1 1-1-16,-1 3 0 0,3-3-1 0,-1 3 1 0,1 0 0 0,-1 0 2 16,0 2 1-16,1 0 1 0,0 2 3 0,1 0 3 0,-1 1 4 15,-1 1 0-15,1 1 2 0,0 0-1 0,-1 0 1 0,0 1 1 0,-1 1 0 16,3-2 2-16,-3 2-1 0,1 1 1 0,-1-2 0 0,1-1 0 16,2-1 1-16,-4 1 0 0,2 0-2 0,-1-2 2 0,-1 0 0 0,2-2 0 15,-2-1 1-15,0 1 1 0,0-2 1 0,0-2 2 0,0-1 5 0,0 2 3 16,0-3 5-16,0 0 2 0,0-2 1 0,0 0-2 0,0 0-5 15,0-2-3-15,0 0-2 0,0-3-2 0,0 0-3 0,0 0-2 0,0-5-1 16,0 2-4-16,0-3-6 0,0 1-6 0,0-4-5 0,0-1-3 16,0-2-2-16,0 3 2 0,2-5 3 0,-1 2 2 0,1 0 4 0,-1 1 0 15,1-2 0-15,1 1 1 0,-1 2 1 0,0 0 0 0,-1 2 2 16,2 1 0-16,-1 2-1 0,1 0-1 0,-2 1-3 0,1 1-5 0,-1 3-4 16,-1 0-4-16,2 2-5 0,-2 1-2 0,3 1-2 0,-1 1-1 15,0 1 0-15,1 3-2 0,-2-1 1 0,3 3-1 0,-1-1 3 0,0 2 1 16,3 5 6-16,-3-2 4 0,2 2 4 0,0 2 4 0,0 1 3 15,-1-1 2-15,4 1 3 0,-3 2 1 0,0-1 1 0,-1 1-1 0,1 0 2 16,0 0-1-16,-1-3 0 0,1 0 0 0,-2 0 0 0,2-2 1 0,0 0 1 16,-2 0 2-16,0-4 3 0,-1 1 2 0,1-1 4 0,2-2 7 15,-4-1 7-15,1-2 9 0,-1 2 10 0,1-3 6 0,1-2 3 0,-1 0 2 16,-1 0 0-16,3-3 1 0,1-1-2 0,-1-1 0 0,2-1-1 16,-1-2-4-16,3-2-2 0,0 0-7 0,1-2-6 0,1-3-10 0,0 1-10 15,0-3-8-15,2 0-4 0,-1-2-2 0,1 1 0 0,-1-1-2 0,0 0 0 16,0 0-2-16,-1 1 1 0,1 0 0 0,-2 3 0 0,-1 2 1 0,1-1 1 15,-4 2 1-15,0 2 0 0,0 0-2 0,0 3-2 0,-2 1-3 16,0 3-9-16,-1-2-5 0,0 3-5 0,-1 1-3 0,-1 1-2 0,4 1-3 16,-4 2 0-16,2 1 0 0,0 1-2 0,-1 2 0 0,-1 4 1 15,2 0 4-15,-1 1 2 0,1 4 6 0,0-1 9 0,-1 3 6 0,3 0 7 16,-3 2 4-16,1-1 3 0,-1 2 2 0,3 2 2 0,-3-2 2 16,3-1-1-16,-2 1 1 0,1 1 0 0,2-2-1 0,-2-4-1 0,2 4-8 15,0-2-8-15,-2-2-9 0,3-2-12 0,-1 1-15 0,0-1-15 0,0-1-19 16,-1-2-20-16,1-1-21 0,3-2-22 0,-3-1-30 0,-1-3-32 0,1 1-38 15,0-2-42-15,2-1-47 0,2-2-48 0,-3 0-42 0,2-3-37 16,1-4-13-16</inkml:trace>
  <inkml:trace contextRef="#ctx0" brushRef="#br0" timeOffset="71513.8793">15673 2571 488 0,'-4'-5'513'0,"0"0"1"0,0 3-76 0,-3-3-118 0,2 2-80 0,-2 2-64 16,0-1-37-16,-1 2-27 0,0 0-17 0,-1 2-16 0,0-1-11 0,-1 2-8 15,-2 2-8-15,2-1-10 0,0 2-7 0,0 1-9 0,-2 2-7 16,3-1-5-16,-4 1-5 0,4 2-5 0,-2-1-2 0,1 2 1 0,2-1-1 16,0 3 0-16,1-2 0 0,0 1 2 0,2-2-4 0,1 2-6 15,-1-1-3-15,1 2-3 0,0-2-5 0,3 1-3 0,-1-2-7 16,2 2-7-16,2-3-9 0,-1 2-10 0,1-1-11 0,2-3-12 0,-1 2-12 16,1-3-10-16,0-1-8 0,3-1-5 0,-1-1-6 0,2-1-7 0,-2-1-4 15,2-1-4-15,0-2 2 0,3-1 2 0,-3-1 6 0,0-1 10 0,1-3 9 16,-1 2 11-16,0-3 18 0,-1 0 20 0,0-2 22 0,-2 0 24 15,-2-2 27-15,0 0 26 0,-1-2 25 0,0 2 25 0,-2-1 22 0,-2 1 22 16,0-2 18-16,1 4 12 0,-1-2 13 0,-1 1 8 0,0 3-1 16,0-2-7-16,0 3-8 0,1 0-9 0,-1 0-15 0,2 2-14 0,1 1-16 15,-2 0-18-15,0 1-19 0,2 1-21 0,0 1-18 0,0 1-18 0,0 0-14 16,0 0-11-16,0 0-6 0,2 0-5 0,0 3-4 0,-1 0-2 16,1 0 0-16,-1 1-2 0,4 1 1 0,-4 0 0 0,2 3 3 15,1-1 5-15,0 2 4 0,0-1 4 0,1 1-2 0,-2 2-1 0,2-2-4 16,0 1-3-16,0-1-7 0,0 1-8 0,2 2-10 0,-3-4-11 0,0 1-14 15,1 0-13-15,-1 0-18 0,1-1-16 0,-1-1-16 0,0 1-19 16,-1-3-7-16,0 0-2 0,1-1-5 0,-1-1-10 0,-1-1-9 0,0-2-10 16,-1 0-2-16,3 0 1 0,-3-2 10 0,1-1 13 0,1-1 20 0,0-1 22 15,0-2 22-15,1-3 23 0,0 3 19 0,-1-1 14 0,0-2 19 16,1 2 22-16,-3-3 27 0,4 1 32 0,-2-1 25 0,2 1 22 16,-2 0 17-16,3 0 13 0,-3 1 7 0,2 2 3 0,0 2 1 0,-2-2-3 0,1 2-5 15,-1 0-8-15,1 2-8 0,-1 3-6 0,0 0-11 0,-1 0-11 16,1 0-10-16,0 0-12 0,2 3-11 0,0 2-13 0,1-1-10 0,-1 1-8 15,1 1-6-15,-1 2-2 0,3-1-2 0,0 2 2 0,0 0 1 16,-2 3-1-16,2-2 0 0,1 2-4 0,-1-1-4 0,0-1-9 0,2 3-13 16,-1-1-14-16,-1 1-15 0,0-2-17 0,1 1-23 0,-1-2-26 15,0-1-26-15,1 0-30 0,1-1-43 0,-2-1-51 0,4-1-74 16,-3-2-84-16,0-1-43 0,-1-3-25 0</inkml:trace>
  <inkml:trace contextRef="#ctx0" brushRef="#br0" timeOffset="71673.8781">16084 2634 153 0,'-3'-11'560'0,"0"2"8"0,-3 2-40 0,3 1-65 0,-1 0-85 0,1 1-96 0,2 0-66 0,-3 5-51 16,0-4-37-16,0 4-27 0,-1 0-19 0,0 4-15 0,-2-4-16 15,-1 7-12-15,0-1-11 0,-3 1-10 0,0 2-5 0,-3 3-4 0,1 1 0 16,-4 4 1-16,-1-1 3 0,0 1 0 0,-3 3-5 0,-1-1-12 16,-3 3-23-16,-1-1-30 0,0 2-42 0,-1 1-49 0,-2 0-107 0,-1 0-134 15,3 0-90-15,-3-1-70 0,0 1-38 0,1-2-21 0,1-1-13 16</inkml:trace>
  <inkml:trace contextRef="#ctx0" brushRef="#br0" timeOffset="116728.3351">5964 4911 15 0,'0'0'48'0,"0"0"4"0,0 0 6 0,0 0 5 0,0 0 7 0,0 0 3 0,0 0 4 0,0 0 4 0,0 0 3 0,0 0 1 0,0 0 2 15,0 0 0-15,0 0 0 0,0 0-1 0,0 0-2 0,0 0-2 16,0 0-3-16,0 0-6 0,0 0-7 0,0 0-4 0,0 0-4 0,0 0-6 15,0 0-3-15,0 0-5 0,0 0-5 0,0 0-2 0,0 0-2 0,0 0-2 16,0 0-4-16,0 0-1 0,0 0-2 0,0 0-1 0,0 0-1 16,0 0 1-16,0 0 0 0,0 0 1 0,0 0 0 0,0 0 0 15,-2 0-1-15,2 0 1 0,0 0-1 0,0 0-1 0,0 0-1 0,0 0-1 16,0 0-1-16,0 0-1 0,0 0-2 0,0 0-1 0,0 0-2 16,0 0-2-16,0 0-3 0,0 0-2 0,0 0-2 0,-2 0-3 15,2 0 0-15,0 0-5 0,0 0-1 0,0 0-3 0,-1 0 1 0,1 0-3 16,0 0-1-16,-2 2-1 0,2-2-1 0,0 0-2 0,0 0 1 15,0 0-1-15,0 0 1 0,0 0-1 0,0 0-1 0,0 0 2 0,0 0 0 16,0 0 1-16,0 0 1 0,0 0 1 0,0 0 0 0,0 0 1 16,0 0 1-16,0 0 2 0,0 0-1 0,0 0 2 0,0 0 0 15,0 0 2-15,0 0 1 0,0 0 0 0,0 0 1 0,0 0 1 0,0 0 0 16,0 0 0-16,0 0 1 0,0 0 2 0,0 0-1 0,0 0 1 16,0 0-1-16,0 0 0 0,0 0 1 0,0 0 0 0,0 0 0 0,0 0-1 15,0 0 0-15,0 0 0 0,0 0-1 0,0 0-1 0,0 0 0 16,0 0-1-16,0 0-1 0,0 0 0 0,0 0-1 0,2 0-2 0,-1 0 1 15,1 0-2-15,2 0 0 0,-2 0 0 0,1 0 1 0,0 0 0 16,0 0 2-16,2 0 0 0,0 0 1 0,4 0 0 0,-2 0 2 16,-1 0-1-16,2 0 0 0,0 0 0 0,1-2 1 0,1 2 0 0,-2-2-2 15,3 2 0-15,-2-1 0 0,-1 1-2 0,3-2 0 0,-1 2-2 16,-2-2 0-16,3 2-3 0,-2-1-1 0,-1 1 0 0,0 0 0 16,1-2 1-16,-2 1-1 0,1 1 1 0,-2 0 1 0,2 0 1 0,-3 0-1 15,-2 0-1-15,2 0 0 0,-2 0-1 0,-1 0-1 0,-1 0-1 16,2 0 0-16,-3 0-3 0,0 0-3 0,0 0-3 0,0 0-4 0,0 0-6 15,0 0-8-15,0 0-12 0,0 0-13 0,0 0-21 0,-3 0-26 16,0 1-30-16,1 1-29 0,-2-1-70 0,-1 1-91 0,0 1-55 0</inkml:trace>
  <inkml:trace contextRef="#ctx0" brushRef="#br0" timeOffset="121561.5056">1699 5424 164 0,'-4'0'208'0,"1"0"-44"0,0 0-28 0,0 0-21 0,-1 0-16 0,-1 0-11 0,1 1-9 0,1 0-6 16,-3-1-6-16,1 2-3 0,-1 1-4 0,-2-1-3 0,0 1-3 0,0-1-2 15,-1 1-2-15,1 2-2 0,-2-1-1 0,-1 1 0 0,2 2 2 0,-1-2 0 16,-2 1 1-16,-1 3-1 0,3-1 0 0,-2 2-2 0,1 1-1 15,-3-1-1-15,1 4-1 0,2 1-2 0,-5 1-2 0,3 2-2 16,-1 3-1-16,0 2-2 0,-2 2-2 0,2 2-5 0,-2 4-2 0,2 4-2 16,-2 3-4-16,0 3-6 0,-1 3-2 0,2 3-7 0,-2 3-4 0,3 5-4 15,-2 2-4-15,0 3-3 0,-1 2 2 0,3 4 5 0,-2 2 6 0,2 4 6 16,0 0 1-16,-1 4 3 0,3 3 0 0,-1 1 2 0,1 2 1 0,0 1 1 16,3 2-2-16,-2 0 0 0,3 2 4 0,0-1 6 0,0-1 0 0,2-1-5 15,0 0-2-15,1 0-2 0,0-2-3 0,3 1 1 0,-1-2-2 16,3-2 0-16,-3 0 2 0,3-3-1 0,3-2 3 0,-1-4 2 0,-1 0-1 15,2-7-5-15,1 0-4 0,-1-2-4 0,2-4-6 0,-2-5-2 0,3-2-3 16,0-2-3-16,-1-6 1 0,0-2 1 0,0-3 1 0,1-1 2 0,-2-6-1 16,1 1 1-16,-2-4-1 0,1-3 0 0,1-4 0 0,-2 0-2 15,2-4-1-15,0 0-3 0,-1-4 0 0,-1-1-3 0,0 0-4 0,-1-4-3 16,-1-2-9-16,1 0-8 0,0-2-12 0,-1-1-12 0,-1-2-12 0,0 0-14 16,0-2-15-16,-1-1-18 0,-1-2-15 0,0-2-15 0,-1-1-15 0,0-1-13 15,0 0-11-15,-5-1-11 0,2 0-12 0,-1-2-13 0,-1 1-19 0,-2 0-20 16</inkml:trace>
  <inkml:trace contextRef="#ctx0" brushRef="#br0" timeOffset="121895.0989">791 8736 174 0,'-9'-5'334'0,"0"0"-48"0,2 0-45 0,1 2-43 15,-2-2-30-15,3 2-21 0,1 0-19 0,-1 2-13 0,3 0-13 16,-1-1-10-16,3 1-7 0,0 1-9 0,0 0-7 0,0 0-11 0,0 0-7 16,0 1-10-16,0 1-8 0,2 0-9 0,-1 1-9 0,1 2-3 0,1-1-6 15,1 2-1-15,0 0-2 0,-1 2 0 0,3 1-1 0,-3-1 1 0,2 1 1 16,0 3-2-16,3-1 0 0,-2 0-1 0,-1-1 0 0,3 2 0 15,1-2 2-15,-3 3 0 0,2-1 2 0,1 0-1 0,0-2-3 0,0 1-3 16,1-1-5-16,1-1-4 0,-2 2-7 0,4-2-7 0,-2-2-9 0,2-1-11 16,-1 0-12-16,3-2-13 0,0 1-11 0,-2-2-9 0,3-1-11 0,1-2-13 15,-1-2-5-15,2-1-5 0,0 0-3 0,0-3-2 0,-1 0 3 16,3-3 4-16,-2 0 12 0,1-1 12 0,-1-2 22 0,-1 0 22 0,2-2 20 16,-3 1 19-16,-1-2 24 0,-2-1 26 0,0 4 24 0,-1-1 21 15,-2 1 23-15,1-1 27 0,-3 2 17 0,-2-1 15 0,-1 3 12 0,-2 0 12 16,2 2 2-16,-1 0 0 0,-2 2-5 0,-2 0-4 0,1 1-10 15,1-1-13-15,-2 3-13 0,0-1-16 0,0 1-18 0,-2 2-21 0,2 0-16 16,-1 0-16-16,-1 0-15 0,-2 3-15 0,-1 1-12 0,0 2-9 0,-1 2-10 16,-1 1-6-16,-3 2-16 0,3 4-18 0,-4 1-25 0,0 3-27 0,0 1-35 15,0 5-42-15,0 2-89 0,1 0-115 0,1 3-76 0,-5 1-57 16,4 3-30-16,1 2-16 0</inkml:trace>
  <inkml:trace contextRef="#ctx0" brushRef="#br0" timeOffset="122744.837">1088 9419 32 0,'-1'-5'546'0,"-1"0"8"0,-1 2 10 0,3-2-79 0,-2 3-121 0,1-1-94 0,1 1-79 0,0 1-50 0,0 1-32 0,0 0-21 0,0 0-16 0,0 0-13 16,0 0-12-16,0 0-11 0,0 0-12 0,1 1-12 0,1 1-12 0,-2 1-9 15,3-1-8-15,-1 3-4 0,-1 0-3 0,3 3-1 0,-1 1 2 0,0 3 1 16,-1 0 3-16,1-1 5 0,0 4 3 0,3 0 5 0,-3 2 2 16,-1 1 3-16,1-2 2 0,0 2 2 0,1 1 0 0,-3 2 0 0,1-2 1 15,-1-1-1-15,1-1 2 0,-2 4-1 0,0-4 2 0,0 1-1 0,0-2 1 16,0 1 0-16,-2-2-1 0,1 0 2 0,1-1 0 0,-2-2 2 0,2 0 2 15,-3-3 5-15,3 0 5 0,-2-2 8 0,1-1 10 0,1-1 8 16,-2-1 11-16,2-1 10 0,-3 0 6 0,3-3 5 0,-2 0 4 0,-1 0 1 16,1-1 2-16,-2-2-1 0,3-1-1 0,-3-1-6 0,1-3-4 0,0 1-10 15,1-2-9-15,1-3-11 0,-1 1-13 0,-1-1-8 0,3-3-11 0,-2 1-5 16,2-1-6-16,2-2-3 0,-2 0-4 0,3 2-2 0,-1-1-2 0,1-2 0 16,0 2-1-16,-1 0-2 0,3 1 0 0,0 2-2 0,0-2-2 15,-1 4-1-15,-1 1-1 0,0-1-3 0,0 4-3 0,0-1-3 0,1 2-3 16,0 2-1-16,-1-1-1 0,0 2-1 0,1 1-2 0,-1 2 0 0,3 2 2 15,-3 0-1-15,2 3 2 0,1-1 2 0,-1 2 1 0,0 1 4 0,1 2 5 16,-1 0 2-16,0 3 4 0,1 0 3 0,-3 2 1 0,2 1 2 16,-2-2 2-16,0 3 1 0,-1 0 2 0,1 2-1 0,-1-2 1 0,-2-1 0 15,1 2 2-15,-1-3 0 0,0 3 1 0,0-3-1 0,0-1 0 16,0 1 1-16,0-4 0 0,-1 0 2 0,1 2 3 0,0-5 2 0,0 0 5 16,0-2 3-16,0-1 8 0,0 1 5 0,0-2 5 0,-2-2 4 15,2 1 2-15,0-2 2 0,0 0-1 0,0-2 1 0,0-2-3 0,0-1-1 16,0-1-4-16,2-1-2 0,-2-2-6 0,3-4-5 0,0 1-7 0,0-1-10 15,0-2-10-15,2-1-5 0,1-3-4 0,-1 2-2 0,3-1-1 16,-2 0 1-16,2 0 0 0,-1-1 0 0,3 2-1 0,-2 0 0 0,-1 1-2 16,1 1 1-16,1 1-1 0,-3 2 1 0,2 1-1 0,-1 3-1 15,0 0-2-15,-2 1-2 0,0 2-1 0,0 2-1 0,1 1 0 0,-1 2 1 16,1 0 1-16,-1 4 2 0,1 1 1 0,-1 0 4 0,0 3 5 16,-2 1 5-16,3 1 6 0,-3 0 5 0,2 4 3 0,0 1 5 0,-2 2 3 0,0-1 0 15,-1 2 3-15,0 1-1 0,-1 0 1 0,-1 0-1 16,0-1 2-16,0 1-1 0,0 1-1 0,0 0 0 0,0-2-1 0,0-1-1 15,0 0-4-15,0-1-5 0,0-1-6 0,0 0-12 0,0-1-13 0,2-2-21 16,-2-1-21-16,1-3-28 0,2 2-31 0,-3-5-30 0,3 2-31 0,-1-4-60 16,1 2-73-16,0-5-82 0,2 0-88 0,2-5-43 0,0-2-26 15,-1 0-4-15</inkml:trace>
  <inkml:trace contextRef="#ctx0" brushRef="#br0" timeOffset="122951.9127">1672 9522 118 0,'0'-7'579'0,"0"5"6"0,0-1 3 0,0-1 4 0,0 4-89 0,0 0-135 0,0 0-107 0,0 0-95 0,0 0-55 0,0 0-39 16,-2 4-18-16,2-1-10 0,0 2-5 0,0 2-2 0,-1 0-4 0,-1 4-6 15,2-1-5-15,-2 3-5 0,2 2-3 0,0-1-2 0,0 1 0 16,0 1 1-16,0 2 0 0,0-1 1 0,0 0-1 0,0-1 0 16,0 1-3-16,2-2-2 0,-2-1-6 0,2 2-10 0,-1-3-8 0,-1-1-10 15,2 1-13-15,-2-1-16 0,1-3-18 0,1 1-21 0,-2-2-18 16,2-1-21-16,-2-1-23 0,1-2-25 0,-1-1-51 0,0-3-63 0,0 0-73 15,0 0-77-15,0-2-48 0,0-3-31 0,0-3-12 0,0 0 0 0</inkml:trace>
  <inkml:trace contextRef="#ctx0" brushRef="#br0" timeOffset="123089.2196">1659 9144 37 0,'0'-4'285'16,"0"2"-71"-16,0 2-84 0,0 0-91 0,0 2-53 0,0 2-32 0,0 2-18 15,2-1-11-15,-1 3 3 0,1 0 9 0,-1 2 2 0,3 2-1 0,-1 1-3 16,0-1-4-16,2 3 1 0</inkml:trace>
  <inkml:trace contextRef="#ctx0" brushRef="#br0" timeOffset="123411.7397">1781 9391 38 0,'8'10'133'0,"0"-2"16"16,0 1 17-16,1 1 7 0,-1-3 2 0,-3 1 1 0,1 1 0 16,2-3 0-16,-3 4-3 0,-1-2-3 0,1 0-6 0,0 1-7 0,0 1-11 0,1 0-10 15,-3-1-10-15,2 1-10 0,-2 2-13 0,2 0-7 16,-2-2-8-16,-1 5-9 0,1-3-9 0,1 2-7 0,-2 0-5 0,-1 1-8 15,1 0-3-15,-2-1-7 0,0 3-4 0,0 0-4 0,0-1-4 0,-2 0-2 16,1 1-3-16,-1-2-1 0,-2 0-2 0,1 0 1 0,0-2 4 0,-1-1 3 16,1 1 4-16,0-3 6 0,1-2 8 0,1-1 10 0,-1-1 12 15,-1-2 13-15,1 1 13 0,2-2 7 0,-1-3 5 0,1 0 2 0,-3-1 0 16,3-3-3-16,-2 0-5 0,2-2-6 0,2-3-5 0,-2-1-9 0,4-2-10 16,-2-3-14-16,3-2-14 0,1-1-15 0,1-2-16 0,2 0-10 15,0-2-5-15,1 2-5 0,2-1-3 0,0-1 0 0,0 0-3 0,2 3 1 16,-2 0-2-16,0 0 3 0,1 3 0 0,-2 2 1 0,0 1 1 15,-3 0-1-15,3 3 1 0,-2 3-1 0,-1 0 0 0,0 2 1 0,-1 2 0 16,3 1 1-16,-2 2 1 0,1 2 1 0,0 1 0 0,-1 2 1 16,0 2 1-16,0 2 0 0,1 1 3 0,-1 2 1 0,0 3 6 0,1 2 0 15,-1 0 3-15,0 4-4 0,-3-1-7 0,1 2-12 0,0 2-12 16,-1-1-25-16,-2 2-28 0,1 2-38 0,-3 1-42 0,1-1-65 0,-2 0-77 16,-2-1-101-16,2-1-114 0,-3 2-67 0,0-4-45 0,1 0-18 0,-1 0-5 15</inkml:trace>
  <inkml:trace contextRef="#ctx0" brushRef="#br0" timeOffset="124028.025">1652 9049 327 0,'-2'-5'505'0,"0"2"8"0,1-2-71 0,-1 3-112 0,-1 1-85 0,1-1-71 0,2 1-45 0,-3-1-35 0,1 2-16 16,1 0-11-16,-1 0-6 0,-1 0-4 0,1 2-3 0,1-1-5 0,-3 2-10 16,0-1-8-16,1 2-11 0,-2 0-9 0,0 3-5 0,1-2-7 0,-4 4-2 15,3-1 1-15,0 1 1 0,1 0 2 0,-1 1 1 0,2 0 3 16,-1 2-1-16,1-4 2 0,-1 5 0 0,2-2 0 0,2-1 0 0,0-1-2 16,0 1 1-16,0-3-2 0,2 1-2 0,2-1-2 0,-1 2-2 15,1-4-2-15,-1 0-5 0,3 0-4 0,-1-3-7 0,3-1-4 16,1 1-6-16,-1-4-1 0,0 1-3 0,3-3 1 0,0-1-1 0,1 0 1 15,0-3 4-15,-3 1 4 0,1-2 6 0,2 1 6 0,-2 0 10 0,-2-1 11 16,0 0 9-16,-2 2 11 0,-1-1 6 0,0 1 3 0,-2 0 2 16,-1 2 2-16,-1 0-3 0,-1 0-3 0,0 0-5 0,-1 3-8 0,-1-1-13 15,0 2-16-15,1-1-21 0,-2 2-25 0,-1 3-30 0,1 0-33 0,-2 2-58 16,2 0-70-16,-3 4-89 0,3-1-98 0,-2 4-55 0,2 2-32 16,1 0-14-16</inkml:trace>
  <inkml:trace contextRef="#ctx0" brushRef="#br0" timeOffset="124647.1137">2677 9561 283 0,'2'-10'635'0,"1"2"-22"0,-3-2-9 0,2 4-28 15,-1-1-37-15,-1 2-146 0,3 1-199 0,-3 1-107 0,2 1-64 16,-1 2-30-16,-1 0-12 0,0 0 0 0,2 0 6 0,1 5 4 0,0 2 4 16,-1 0 0-16,1 3-4 0,2 2-3 0,0 3-2 0,-1 1-1 15,1 4 0-15,-2 1 5 0,2 3 7 0,-2 1 4 0,2 3 2 0,-2-1 2 16,-1 3 1-16,-1-2-3 0,2 1 0 0,-3 2-2 0,0-3-2 0,0 3 0 16,-3-3 2-16,2 0-1 0,-1-2 0 0,1-2 1 0,-1-2 1 15,0 0 1-15,-1-3 5 0,1-4 6 0,1 0 7 0,-1-4 6 0,-1-1 4 16,1-2 4-16,1-1 1 0,-1-5 1 0,-1-1 0 0,0-4 0 0,2 0 1 15,-1-2 0-15,-1-4 1 0,1-3-1 0,-1 0-2 0,1-4-4 16,1 1-6-16,-1-3-5 0,1-1-4 0,-1-1-1 0,2-1 0 0,0 1-2 16,0-1 0-16,0 2 0 0,0 0 2 0,2-2 1 0,-1 2 0 15,-1 3 1-15,2-1 1 0,-1 2 0 0,1 3 0 0,0-1-2 0,1 3-2 16,-3 1-4-16,2 1-3 0,-1 0-4 0,-1 3-5 0,3 0-4 16,0 0-6-16,-1 2-2 0,-1 3-4 0,2-2-2 0,2 2-1 0,-2 0-2 15,2 2 1-15,2-2-4 0,0 3-4 0,3 1-5 0,-2 1-5 0,4-1-4 16,-2-2-3-16,1 3-5 0,1 0-3 0,0-2-4 0,-1 1-7 0,3-1-6 15,-1 2-7-15,-1-2-5 0,1-2-6 0,1 1 0 0,-3-2 4 16,2-2 5-16,1 1 4 0,-3-2 10 0,3-2 7 0,-2 1 10 0,-1-4 8 16,-1 0 10-16,0 0 10 0,-2-2 12 0,1-4 14 0,-4 4 17 15,0-3 15-15,0 1 12 0,-2-1 14 0,-1 0 11 0,-2-1 12 0,0 0 8 16,-2 1 9-16,0 1 6 0,-1 0 7 0,0 0 6 0,1 0 7 16,-2 1 1-16,0 2 0 0,1 0-7 0,-3 2-6 0,3-1-8 0,0 4-10 15,1-2-11-15,-1 2-12 0,1 1-12 0,2 1-13 0,-1 2-10 16,1 0-12-16,-2 0-10 0,2 2-11 0,-3 5-8 0,1-1-8 0,1 1-3 15,-1 4-4-15,-2 2-1 0,2 2-1 0,1 1 1 0,-1 4 2 0,0 1 4 16,2 4 2-16,-1 0 2 0,1 0 0 0,0 0-6 0,0 4-10 16,1 0-11-16,-1 0-16 0,2 2-16 0,-2-2-19 0,3 3-21 0,-1-3-19 15,0 0-27-15,0-1-30 0,1 0-38 0,0 0-45 0,1-4-82 16,-1 1-99-16,0-3-74 0,-1-1-60 0,1-3-25 0,0-4-8 0,3 0 4 16</inkml:trace>
  <inkml:trace contextRef="#ctx0" brushRef="#br0" timeOffset="125779.0777">3211 9885 482 0,'-1'-7'603'0,"-1"2"-2"0,2-2-3 0,-2 3-52 0,2 1-78 0,0 0-130 16,0 0-158-16,0 1-90 0,0 2-57 0,0 0-26 0,0 0-14 0,2 0-5 16,1 0-3-16,-1 2 1 0,3 1 0 0,0 0 1 0,1 2-3 0,1-3-2 15,3 5-3-15,-2-4-4 0,3 4-2 0,-1-2-1 0,1 0 0 16,1-1-3-16,1 1-1 0,-2-1-6 0,3 0-1 0,-1-4-4 0,-1 0-1 15,1 0 3-15,0 0 1 0,-2-3 6 0,0-1 4 0,0-1 12 16,0 0 12-16,-3-3 12 0,1-1 12 0,-1 2 13 0,-3 0 11 0,2-4 14 16,-4 1 10-16,0 0 10 0,1-1 10 0,-4 1 7 0,0-1 6 15,0 1 5-15,-4-1 5 0,1 1-1 0,0 0-3 0,-4 0-6 0,2 2-6 16,-1-1-9-16,-2 1-7 0,2 0-10 0,-2 2-8 0,0 0-10 16,-3 2-8-16,1-1-9 0,1 2-8 0,-2 2-8 0,0-1-8 0,1 2-6 15,-2 2-5-15,2 1-4 0,1 0-2 0,-2 2-2 0,3 2-2 0,0 0 0 16,-1 2-2-16,1 2 0 0,1 1 0 0,1 1-1 0,1 1-1 15,-1-1-1-15,3 1 0 0,3 3 0 0,0 0 0 0,0-1-1 0,3-1 0 16,3 2-3-16,0-2 1 0,1 0-3 0,2 0-1 0,2 0-2 16,2-2-3-16,1-1-1 0,2 1-4 0,1-3-6 0,1 0-4 0,2-2-6 15,4-2-7-15,-3-2-5 0,4 1-4 0,0-3-1 0,2-2 1 0,-2 0 2 16,2 0 2-16,1-3 2 0,-2-1 3 0,1-1 4 0,0-3 6 16,0 1 6-16,-2-1 8 0,0 2 8 0,-2-6 10 0,-2 2 8 0,1-2 8 15,-1 1 8-15,-5-1 9 0,3 2 8 0,-5-2 8 0,2-1 11 16,-3 3 10-16,-1-2 9 0,-4 0 10 0,0 2 7 0,0-1 8 0,-2 1 6 15,-3 0 5-15,0 0 3 0,-1 0 1 0,-2 1-2 0,-2 1-2 0,-1 1-6 16,0-1-9-16,-3 0-9 0,-2 3-9 0,2-1-12 0,-2-1-9 16,-3 3-9-16,1-1-10 0,-1 5-10 0,-1-5-8 0,0 5-5 0,0 2-8 15,-1 1-3-15,2-1-5 0,-1 3-3 0,0 0-2 0,0 2-2 16,2 0-2-16,2 2 1 0,0 0 0 0,-3 2-2 0,5 1 2 0,0 0-2 16,1 1 1-16,-1 2-2 0,4-2-1 0,-1 2 1 0,1 2-2 0,1-3 0 15,1 1 0-15,1-2 0 0,1 1 1 0,1-2 1 0,-1 0 0 16,2-3 0-16,-1 0 3 0,2-2 2 0,-2 1 4 0,2-3 4 15,-2-1 4-15,2-1 5 0,1-2 3 0,-1-1 2 0,1 0 4 0,1-3 2 16,-1-2 2-16,-1 1 4 0,3-2 2 0,-2 0 2 0,1-2 1 0,-1-1 3 16,0-1 0-16,0 0 4 0,-1-1 5 0,-2 0 6 0,2 3 8 15,-2 0 9-15,1-2 6 0,0 0 6 0,-3 3 5 0,1 0 1 0,0 0 0 16,-1 3-2-16,-1 1-3 0,2-1-6 0,-2 1-7 0,2 1-9 16,-2 0-8-16,0 1-14 0,0 1-14 0,0 0-12 0,0 0-10 0,1 1-10 15,-1 1-5-15,2 1-4 0,-1 0-3 0,1 2 0 0,0 0 2 0,-1 2 1 16,1 2 6-16,1-1-1 0,0 4-1 0,3-2-5 0,-1 1-4 15,-2 0-8-15,2 1-6 0,0 2-11 0,1-2-10 0,3 0-10 0,-2 0-10 16,1-2-14-16,1-1-14 0,1-1-16 0,-1 1-18 0,4-4-18 0,-1 2-17 16,1-2-10-16,1-2-5 0,1-2-7 0,0-2-1 0,0-2-2 15,4-2 3-15,-2-2 3 0,-1-2 5 0,1-1 8 0,-1-2 8 16,1-1 10-16,-4-2 9 0,1-3 8 0,-1-1 9 0,-2-1 7 0,0-1 7 16,-1-6 18-16,-2 2 21 0,1-1 35 0,-3-3 39 0,-1-1 40 0,-2 0 38 15,2 0 35-15,-2-1 33 0,-1 0 32 0,-2 2 31 0,1-1 33 16,-1 3 37-16,0 1 26 0,-1 0 23 0,-1 4 10 0,1 1 3 0,-1 1-12 15,-1 5-21-15,1-2-26 0,-1 5-30 0,1 0-27 0,1 3-28 0,-1-1-27 16,-1 3-25-16,3 2-28 0,-2 0-24 0,2 2-19 0,-1 1-19 16,1 2-13-16,-2 2-12 0,2 3-10 0,0-2-10 0,0 6-3 15,0 4-6-15,0 2 1 0,0 3 1 0,0 2 3 0,0 5 3 0,0 2 5 16,0 3 5-16,2 1 1 0,-1 3 5 0,-1 1-1 0,2 1-1 0,-2 3-1 16,1-1-3-16,-1 5 2 0,0-2 2 0,0 0 2 0,-1 1 3 0,1 2 0 15,-2 1 2-15,-1-1-1 0,-1 1-4 0,1-1-5 0,-1 0-5 16,1 0-6-16,-2-1-5 0,2 1-7 0,-2-4-5 0,2 1-10 0,-3-4-9 15,3-2-11-15,1-4-12 0,-1-2-9 0,0-6-7 0,0-1-8 16,1-5-7-16,-1-2-10 0,0-2-15 0,-1-6-15 0,0-2-13 0,1-5-15 16,-2-2-13-16,0-4-14 0,-1-3-15 0,-1-1-20 0,-2-5-22 15,1-4-25-15,0 0-28 0,1-3-11 0,0-3-5 0,1 0 21 0,-1-3 33 16,1-3 47-16,3 2 53 0,-2-3 55 0,4 0 54 0,-1-1 51 16,2 2 47-16,0 0 48 0,2-2 48 0,1 1 51 0,3 1 51 0,0 1 41 0,4 3 33 15,-2-2 10-15,4 4 1 0,0 1-15 0,3-2-24 0,-2 5-27 16,4 0-29-16,-1 0-24 0,3 1-21 0,3 3-17 0,-3 1-15 0,3 1-17 15,0-2-18-15,-1 5-19 0,1 1-17 0,2 1-15 0,-2 0-15 16,-3 2-11-16,3 1-11 0,-3 2-9 0,-1 0-9 0,-1 3-6 0,-3 2-5 16,0 0-1-16,-3 0 0 0,-1 2 0 0,-3 3 0 0,-2 0 4 15,-3 4 3-15,-7-1 2 0,-2 3-2 0,-5 2-8 0,-5 1-10 0,-5 1-20 16,-7 3-25-16,-4 0-50 0,-6-3-65 0,-4 2-126 0,-4 2-158 0,-4-1-88 16,-6-2-54-16,-3 1-28 0,-2-3-17 0</inkml:trace>
  <inkml:trace contextRef="#ctx0" brushRef="#br0" timeOffset="152076.835">486 7093 243 0,'-3'-9'276'0,"0"2"-53"0,1-1-38 0,-1 1-30 0,0-1-20 0,-1-1-15 0,2 2-7 0,-1 0-5 0,1-1 0 0,1 0 0 15,-1 1 1-15,-1 1-1 0,1-2 0 0,1 2 0 0,-1-1-1 16,0-1-2-16,-1 2 2 0,0 2 1 0,3-2 0 0,-3 2-1 0,3-1-2 16,-1 2-3-16,-1-2-2 0,2 1-1 0,-2 1-1 0,1-1 0 0,1 2-3 15,-2-1-7-15,2 1-3 0,-1 1-4 0,1-2-5 0,-2 1-6 16,2 2-8-16,0 0-8 0,0 0-7 0,0 0-4 0,0 0-5 0,0 0-5 0,0 0-7 16,0 0-8-16,0 0-7 0,0 0-8 0,0 0-6 0,0 0-7 0,0 0-8 15,0 0-8-15,0 0-4 0,0 2-4 0,2-1-2 0,-1 2 0 16,-1 2-1-16,2-1 0 0,-1 1 2 0,1 4 2 0,1-1 4 0,0 2 3 15,0 2 5-15,0 1 3 0,1 1 5 0,-1 0 8 0,0 3 3 0,2 1 6 16,-2 0 0-16,0 1 1 0,3 0 2 0,-3 2-1 0,2 0 2 16,-2-2 0-16,2 1 0 0,0 1 0 0,-2-2 0 0,3 2 0 0,-3-3-1 15,2 2 1-15,-2-4 0 0,1 2 1 0,-1-3-1 0,0 0-1 0,0 0-3 16,2-3-1-16,-2-1-6 0,0-1-3 0,-1 1-5 0,-1-1-2 16,1-4-4-16,1 0-1 0,-3-1-3 0,2-1-3 0,-1 1-6 0,-1-2-7 0,2-3-11 15,-2 0-11-15,0 0-11 0,0-2-10 0,0-2-7 0,-2-1-3 16,2-1-1-16,-1-1-1 0,-1-3-1 0,2 2-1 0,-2-3 3 0,1-2 3 15,-1 2 7-15,1-1 11 0,-1-1 11 0,-1 1 14 0,1 0 16 0,1 0 16 16,-4 3 17-16,4-2 13 0,-1 1 11 0,-1 1 10 0,1 0 9 0,1 2 10 16,-1-1 3-16,2 1 3 0,-2 2 4 0,1 0 1 0,1 1 4 15,-2-1 1-15,2 1 1 0,0 1-5 0,0 0-5 0,0 0-6 0,0 1-8 16,0-1-8-16,2 2-8 0,-2-1-9 0,1 2-7 0,1-1-5 0,1-1-6 16,-1 2-8-16,1-1-5 0,0-1-3 0,3 2-1 0,-1 0-1 0,1-3-2 15,2 1 0-15,2 0-4 0,-1-1-3 0,1 0-5 0,2-1-5 0,-1 0-9 16,1 0-6-16,3-1-10 0,-2-1-12 0,1 0-11 0,-1 0-6 15,1 0-7-15,-1-3-6 0,2 2-2 0,-3-3-2 0,-1 2 3 0,1 0 4 16,-1-3 8-16,-1 1 9 0,1 0 10 0,-3-1 7 0,-2-1 15 0,1 2 18 16,-3-2 16-16,1 0 16 0,-4 0 11 0,1-2 9 0,-2 2 10 15,0-1 11-15,0 2 9 0,-3-2 9 0,1 4 9 0,-3-3 9 0,1 0 10 16,-2 1 9-16,1 1 7 0,0-1 5 0,0 1 2 0,-2 1-1 0,0 0 1 16,2 1 2-16,1 1-2 0,-3-1-1 0,2 1-4 0,1 1-3 0,-1 2-8 15,2-3-8-15,0 4-9 0,1-2-11 0,1 3-10 0,-1 0-11 16,0-1-11-16,1 1-11 0,1 1-11 0,0 1-13 0,0 0-9 0,0 0-10 15,0 0-5-15,0 1-5 0,0 3-3 0,1-1-1 0,1-1 0 0,-2 5-1 16,2 1 3-16,-1-1 3 0,1 3 2 0,1-1 6 0,0 3 6 0,-1 0 6 16,1 1 4-16,1 3 5 0,0-1 2 0,-1 1 2 0,0 2 0 0,0-1 0 15,0 0 1-15,1 3-1 0,-1-2 1 0,2 0 1 0,-1 1-1 0,1 0-1 16,-2-1 1-16,2 0 0 0,-2 0 0 0,2 0-1 0,0 0-2 16,2-4-3-16,-2 4-5 0,0-4-7 0,0-2-7 0,0 2-11 0,-1-2-11 15,4 0-15-15,-2-4-16 0,1 2-15 0,-1-3-20 0,0 1-21 0,0-3-21 16,1 0-23-16,-2 0-23 0,3-2-26 0,1 0-35 0,-3-2-42 0,1 1-67 15,1-2-79-15,3-3-44 0,-3 0-25 0,0 0-9 0</inkml:trace>
  <inkml:trace contextRef="#ctx0" brushRef="#br0" timeOffset="152945.0677">1002 6976 9 0,'-4'-3'437'0,"3"0"-50"0,-1 0-80 0,-1 1-78 0,3 2-77 0,-2 0-55 0,1-2-38 0,1 2-25 0,0 0-15 0,0 0-8 0,0 0-6 16,0 0-7-16,0 0-4 0,0 0-8 0,0 0-5 0,0 0-3 15,0 0 0-15,0 0 2 0,0 0 3 0,0 0 7 0,0 0 8 0,0 0 11 16,0 2 11-16,0-2 11 0,0 2 13 0,0-2 11 0,0 3 11 0,0-3 7 16,0 0 9-16,0 2 3 0,0-1 2 0,0-1 1 0,0 0-2 0,0 2-2 15,0-1-4-15,0-1-7 0,0 2-6 0,0-1-6 0,0 2-9 16,0-1-7-16,0-1-7 0,0 2-4 0,0-1-5 0,0 1-4 0,0 0-3 15,0 0-3-15,0 0-3 0,1-1 0 0,1 3-2 0,-2-3 1 16,3 3 0-16,-1-1-2 0,-1 0 0 0,1 0 0 0,1 0 2 0,0-1-1 0,1 2 1 16,-1-3 0-16,3 1-2 0,-1 0-1 0,-2 0-1 0,2 0-4 15,0-1-2-15,-1-1-4 0,1 1-2 0,1-2-4 0,-1 0 0 0,1-2-5 16,-1 1-7-16,0-1-3 0,1-1-4 0,0-1 0 0,-3-1 1 0,1 1 2 16,1-2 5-16,-2 2 3 0,0-3 4 0,-1-1 6 0,-1 3 6 15,2-1 7-15,-3-2 8 0,0 2 9 0,-3-1 9 0,3-1 8 0,-3 2 9 16,0 1 6-16,1-1 2 0,-3 0 5 0,2 2 1 0,-2-1 2 0,0 0-3 15,0 3-2-15,-2-1-3 0,1 0-4 0,-1 2-4 0,1-2-5 0,-2 3-8 16,2 0-6-16,-1 0-6 0,1 0-8 0,-1 3-5 0,0-2-6 16,2 2-7-16,-1 0-3 0,1 1 0 0,-1 3 0 0,1-2-2 0,0 2 1 15,1 1 0-15,0 0 0 0,1 1 1 0,2 2 1 0,-1-1 2 0,2 0 0 16,0 1 1-16,2 0 2 0,1 1 1 0,0 0-1 0,3 0 0 0,1-2-2 16,0 0-2-16,1 2-6 0,2-3-8 0,1-1-8 0,2 1-10 0,-2-1-10 15,4-2-10-15,0 0-11 0,2-2-11 0,-1-1-13 0,3-1-15 16,0-2-12-16,0-2-13 0,0-1-14 0,3 0-12 0,-3-1-8 0,3-4-8 15,-2 1-5-15,0-2-5 0,0 0 0 0,0-1 2 0,0-3 5 16,-1 1 10-16,-1-1 11 0,-3-1 13 0,-1 0 18 0,2-2 18 0,-5 3 26 16,0-2 26-16,-3 1 26 0,0-2 30 0,-2 2 27 0,0-1 26 0,-4 2 26 15,1-2 22-15,-3 1 18 0,0 2 17 0,-2-2 15 0,-1 4 16 16,0-2 4-16,-1 2 2 0,-3-1-3 0,2 3-5 0,1 0-8 0,-3 0-8 16,0 2-13-16,2-1-13 0,0 4-14 0,0-2-15 0,-1 2-13 15,1 0-15-15,-1 2-16 0,3-1-15 0,-2 2-12 0,2 0-7 0,-2 2-7 16,2 1-7-16,-2 0-5 0,1 1-4 0,-1 1-2 0,0 4-1 15,2-1 0-15,-2 1 1 0,2 1 1 0,-2 2 1 0,3 0 2 0,-2 1 2 16,1-1 1-16,1 2 3 0,-1 1 0 0,3 0-1 0,-2-2-2 16,2 0-1-16,0 2-2 0,0-4-3 0,0 3-3 0,2-2 0 0,-2-2-3 15,2-2-2-15,-1 2-2 0,-1-3-3 0,2 0 0 0,-1-2-3 0,1 0-1 16,2 0 0-16,-2-2-3 0,0-2-3 0,-1-1-2 0,2 0-2 16,1-3 1-16,-1-1 0 0,2-3 2 0,-1 2 2 0,2-2 1 0,-1-5 3 15,0 2 1-15,0 0 2 0,1-1 5 0,-3-2 3 0,2 1 9 0,0-2 12 16,-2 2 11-16,0 2 14 0,0-2 8 0,-1 1 9 0,-2 0 7 15,1 3 6-15,1 0 3 0,-2 2 2 0,2-1-1 0,-2 4 0 0,0-2-3 16,0 2-6-16,0 0-9 0,0 2-11 0,0-1-13 0,0 2-11 16,0 0-10-16,0 0-10 0,1 2-6 0,-1 1-5 0,2 1-3 0,0 1-2 15,-1 0 1-15,1 2 0 0,2 1 2 0,-1 1 4 0,0-1 6 0,2 3 6 16,-2-1 5-16,2 1 3 0,2-2 0 0,-1 4-1 0,0-2-7 16,-1-1-10-16,3 1-11 0,-2-1-11 0,3-1-14 0,0 0-15 0,-1-2-16 15,1 0-18-15,0-2-22 0,1 0-22 0,-1-1-30 0,1-3-29 16,-1-1-39-16,4-1-45 0,-2-4-49 0,0 1-54 0,2-4-38 0,-2-1-32 15,0 0-20-15,1-3-9 0</inkml:trace>
  <inkml:trace contextRef="#ctx0" brushRef="#br0" timeOffset="153210.0801">1673 6583 3 0,'-6'-12'540'0,"1"0"15"0,0 3-22 0,0 0-40 0,0 2-82 0,0-1-102 0,0 2-71 0,2 3-55 0,1-1-34 0,1 1-26 15,-1 1-22-15,2 1-19 0,0 1-18 0,0 0-16 0,0 0-15 16,2 3-16-16,-1 2-14 0,2 0-11 0,2 3-7 0,0 2-8 0,0 1-2 15,2 1 1-15,0 5 2 0,1 0 5 0,2 1 6 0,2 2 7 0,-1 2 5 16,1 2 2-16,1 0 4 0,0 3 2 0,1 0 2 0,-1 2 2 16,1 0 2-16,-3 5 2 0,3-3 1 0,-3 2 0 0,-1 0-1 0,1 2 0 15,-2-1-1-15,-1 1-3 0,2-1 1 0,-4 2-1 0,-1-3 0 16,-2-1-2-16,2-1-2 0,-2-2 0 0,-1-1-5 0,-1-2-5 0,1-2-4 16,-2-2-8-16,0-1-6 0,0-4-8 0,0-1-10 0,0 0-11 0,0-5-11 15,-2 1-7-15,1-1-18 0,-1-4-20 0,1-2-29 0,-1-1-31 16,0-3-39-16,2-1-40 0,-3-2-37 0,-2-4-36 0,2 0-47 0,-2-3-55 15,-2-5-32-15,2 0-19 0</inkml:trace>
  <inkml:trace contextRef="#ctx0" brushRef="#br0" timeOffset="153428.4265">1735 6861 58 0,'-5'-18'512'0,"-1"0"8"0,3 1 4 0,-2 4-75 0,2-1-116 16,0 1-82-16,0 2-63 0,1-1-39 0,2 4-23 0,0-1-16 0,0-1-11 15,0 3-11-15,2-1-9 0,-1 2-15 0,1 0-16 0,1 1-16 16,3 1-15-16,-1 0-13 0,1-1-9 0,1 2-5 0,2 3-5 0,-1-3-2 15,2 3-4-15,-1 0-2 0,4 3 1 0,-2-1-1 0,1 2 3 0,-2 1 2 16,1 0 1-16,0 2 2 0,-3 2 3 0,0-2 1 0,0 2 1 0,-1 1 1 16,-2 0 2-16,0 0 2 0,-2 2 3 0,-1 0 4 0,-2 0 3 15,0-1 4-15,-2 1 3 0,-1-2 5 0,-2 1 5 0,0-1 1 0,-2 1 3 16,-1-2 3-16,0-1 4 0,0 0 2 0,-3 0 1 0,-2 0-2 16,1-3-3-16,2 1-13 0,-1-1-20 0,-3-1-31 0,3-1-34 0,-1-1-73 15,2-1-92-15,0-1-98 0,2-3-105 0,-1 0-62 0,4 0-45 16,2-3-25-16,1 0-15 0</inkml:trace>
  <inkml:trace contextRef="#ctx0" brushRef="#br0" timeOffset="153790.4179">1989 6588 228 0,'2'-3'549'0,"-2"0"11"0,0 1-50 0,0 0-82 0,0 2-80 16,0 0-80-16,0 0-51 0,0 0-35 0,0 0-22 0,0 0-17 0,0 0-19 15,0 0-22-15,0 0-20 0,0 0-20 0,0 0-19 0,0 2-17 16,0 0-14-16,1 1-11 0,1 0-9 0,-2-1-4 0,2 3-5 0,-1 1-2 16,1 0 0-16,0 2 2 0,-1-1 4 0,1 0 6 0,1 2 3 0,0-1 5 15,-1 3 4-15,1-3 3 0,0 3-2 0,2-2-2 0,-2 2-9 16,0-3-9-16,0 1-14 0,0 1-16 0,1-1-25 0,-1-1-28 0,0-1-29 16,0 0-31-16,2-1-46 0,-2-1-50 0,0 1-84 0,0-3-102 0,-1 0-64 15,1-2-44-15,-3-1-16 0</inkml:trace>
  <inkml:trace contextRef="#ctx0" brushRef="#br0" timeOffset="153934.1808">2031 6367 10 0,'-2'-10'558'16,"2"-1"3"-16,-2 3 2 0,1 1 1 0,1 0-111 0,0-1-169 16,0 2-106-16,0 0-76 0,0 2-48 0,1-1-36 0,1 2-29 0,1 1-26 15,2 0-37-15,0 1-42 0,1-1-50 0,3 2-51 0,1 0-86 16,0 2-105-16,2-1-64 0,-1 1-48 0,0 0-20 0</inkml:trace>
  <inkml:trace contextRef="#ctx0" brushRef="#br0" timeOffset="154843.6751">2367 6216 379 0,'-3'-8'602'15,"-2"0"12"-15,2 1-24 0,-3 0-41 0,1-1-105 0,2 2-136 0,-2 0-76 16,2 0-48-16,-2 2-27 0,2-1-20 0,0 1-19 0,0 2-19 15,0-1-21-15,1 1-24 0,2 2-18 0,0 0-15 0,-1 1-12 0,1 3-11 16,0-1-8-16,0 3-10 0,1 1-5 0,-1 3-6 0,2 2 0 0,1 1-2 16,0 4 3-16,0 2 3 0,2 0 3 0,-2 5 4 0,2-1 1 15,1 4 0-15,3 1-2 0,-2 1 0 0,1 2 2 0,0 3 4 16,1 0 5-16,1 2 3 0,-1 3 4 0,2 0 3 0,-3 0 3 0,2 0 5 16,-2 1 2-16,1 1 4 0,-1 1 4 0,0 0 3 0,0-2 3 0,-2 0 3 15,-1-1-1-15,1 0-5 0,-3-3-3 0,2 0-2 0,-3-1-3 16,2-4-1-16,-2-2-3 0,-2-2-3 0,1 1 0 0,-1-5-2 0,0-1 1 15,0-3 1-15,-1-2 1 0,1-5 4 0,-2 1 2 0,-2-2 1 16,2-1-4-16,-3-7-7 0,2 2-7 0,-3-4-8 0,-1-1-7 0,0-3-7 16,-1-1-9-16,0-3-8 0,-2-2-13 0,-2-6-12 0,2 1-18 15,0-5-19-15,0-1-18 0,-1-3-15 0,0-2-9 0,1-5 0 0,2-1 1 16,0-1 2-16,-1-2 3 0,4-1 7 0,0-2 6 0,0 2 6 0,2-1 14 16,0 1 15-16,0-1 18 0,0 3 18 0,3 2 20 0,-1 0 19 15,1 3 13-15,0 2 11 0,0 3 9 0,0 2 9 0,1 2 4 0,-1 2 3 16,3 0 5-16,-2 2 4 0,1 3 0 0,1 1-2 0,-1-1 1 15,1 4-1-15,2-1 1 0,-2 2 2 0,2 2 2 0,-2-3 3 0,5 2 2 16,-4 0 3-16,1 2 2 0,0-1 1 0,0 0 3 0,0 0 4 0,2 2 2 16,-2-1 2-16,0-1 0 0,0 0 2 0,1 0-2 0,0 1-1 15,-1-2 0-15,0 2 1 0,1-1-1 0,-1 1 1 0,1-1-2 0,0-1 0 16,-1 2 0-16,0-1 0 0,0 0 2 0,1 0 0 0,-1 0 3 0,-2 0 1 16,2 1 1-16,-2 1 0 0,0-2-2 0,0 3 0 0,-1 0-3 0,1-1-3 15,-1 0-3-15,-1 1-3 0,-1 2-6 0,2-1-5 0,-2 0-6 16,0 1-9-16,0 0-9 0,0 0-7 0,0 0-12 0,0 0-10 0,0 0-7 15,0 2-7-15,3 0-3 0,-2-1-2 0,-1 3 0 0,2-1-1 16,-2 2-1-16,3-1 1 0,-1 1 1 0,-1 2 1 0,1 1 4 16,1-1 2-16,0 0 7 0,1 2 6 0,0 2 5 0,2-2 2 0,-3-1 2 15,2 4 0-15,0-2-2 0,0 0-2 0,1-1-2 0,2 2-2 0,-2-3-2 16,2 2-3-16,-1-3-4 0,0 0-3 0,1 0-3 0,-1-1-4 16,2-2-5-16,0 1-6 0,0-4-4 0,0-1-2 0,-1 0 0 0,3-3 3 15,0 0 3-15,0-2 4 0,-3-2 5 0,2-2 6 0,-1-1 5 16,0 0 7-16,-1-1 8 0,-1-1 10 0,-1-1 11 0,0 1 12 0,-1-3 9 15,0 2 11-15,-2-1 9 0,-1 1 10 0,-1 0 7 0,1-1 9 0,-2 2 6 16,0 0 8-16,0 0 5 0,0 2 7 0,-2 0 2 0,2 2-1 16,-1 1-4-16,-1-2-8 0,2 4-11 0,0 0-12 0,0 2-15 0,0 0-15 15,0 2-16-15,0 1-17 0,0 0-13 0,0 0-12 0,0 0-12 16,0 1-11-16,3 2-7 0,-1 0-6 0,1 2-2 0,-1 2 1 0,4 0 2 16,-3 3 4-16,3 0 7 0,-1 4 4 0,3-1 7 0,0 1 5 0,-2 3 4 15,2 0 1-15,0 3 2 0,3 1 2 0,-1 0 2 0,-1 1 0 16,0 2 1-16,1 3 1 0,1 0-1 0,-2 0 0 0,1 4 0 0,-2 0 1 15,3 1 0-15,-2 0 2 0,1 3 2 0,-2 1 1 0,1-1 0 16,-1 2-1-16,0-2-1 0,-3 3-1 0,3-3 0 0,-4 2 1 0,1-1 0 16,0 0-1-16,-3-4 4 0,1-1-1 0,-3-1 1 0,2-2 1 0,-2-4 3 15,-2 1 2-15,0-4 4 0,-1-1 4 0,0-4 8 0,-2 0 7 16,-1-2 11-16,-2-2 9 0,0-2 9 0,-2-2 6 0,0-2 6 0,2-2 5 16,-2-1 1-16,-1-3 1 0,0-5 0 0,0 1-2 0,0-4-6 15,3-4-7-15,-2-1-17 0,2-5-20 0,1-4-30 0,2-5-33 0,2-2-33 16,3-7-33-16,0-1-38 0,3-6-37 0,3-3-37 0,5-3-40 0,2-6-37 15,1 2-37-15,5-3-45 0,3-1-45 0,2 0-68 0,3 2-77 16,-1-1-45-16,0 5-30 0,1 2-6 0,-2 2 9 0</inkml:trace>
  <inkml:trace contextRef="#ctx0" brushRef="#br0" timeOffset="155410.0384">706 7735 172 0,'-14'5'179'0,"0"-2"-53"0,-1 3-35 0,0-3-15 0,0 1-5 0,0-2 3 0,0 4 6 0,0-4 8 0,0 3 9 0,0-2 8 16,2 1 10-16,0 0 6 0,-1 0 6 0,1 0 2 0,-1 1 4 0,1-3-3 15,1 2-3-15,1-1-5 0,-2 0-6 0,2 0-6 0,3 0-6 0,0 0-7 16,-1-1-4-16,3 1-6 0,-1 0-3 0,2 0-6 0,0-2-6 0,2 2-4 16,1-1-6-16,0-2-7 0,2 0-6 0,0 0-5 0,0 0-4 15,0 0-2-15,0 3-2 0,4-3 0 0,-2 0 0 0,4 0-1 0,-1 0-1 16,5 0-2-16,2-3 1 0,1 1 1 0,4-2 0 0,4-1 4 0,4-1 0 16,5-2 0-16,3-2-1 0,7 0-2 0,1-4-3 0,5-2-3 0,6 1-2 15,3-5 0-15,5 0 0 0,2 0-2 0,4-3-3 0,7-1-5 0,3-1-9 16,6-3-9-16,2 1-8 0,3-2-10 0,5-3-11 0,2 1-8 15,-1-1-9-15,2 0-6 0,-3 0-6 0,1 0-5 0,-4 2-5 0,-4 0-5 16,-2 2-1-16,-5 1 0 0,-3 1 2 0,-3 2 1 0,-2 3 2 16,-3 0 6-16,-6 2 7 0,-1 0 8 0,-5 3 6 0,-4 1 5 0,-5 0 2 15,-2 3 2-15,-6 0 2 0,-5 2-3 0,-3 2-6 0,-3 1-2 16,-5 1 0-16,-4 0-10 0,-3 1-10 0,-5 1-18 0,-2-1-23 0,-5 2-33 16,-1 1-39-16,-2 2-80 0,-3 0-104 0,-5 0-62 0,-4 0-39 0,-3 0-18 15</inkml:trace>
  <inkml:trace contextRef="#ctx0" brushRef="#br0" timeOffset="155959.6297">246 6478 210 0,'-6'0'490'0,"1"-2"-38"0,-3 2-64 0,4-1-80 0,-3 0-88 0,2 1-50 0,0-2-35 0,1 1-17 0,-2 1-7 0,1-2-3 0,0 1 0 16,0 1 0-16,-1-2 1 0,1 1-2 0,1 1-5 0,-1 0-5 0,3-2-7 16,-1 2-7-16,0 0-8 0,1 0-7 0,2 0-7 0,0 0-8 0,0 0-6 15,0 0-7-15,0 0-5 0,0 0-6 0,0-2-5 0,2 1-5 0,1 1-5 16,0-1-3-16,2-1-1 0,1-1-1 0,4 0 1 0,1 0 1 15,3 0 2-15,5-2 1 0,5-3 1 0,4 1 1 0,7-2 0 0,2-3-2 16,6 1 1-16,5-3-2 0,6-2 1 0,1-1-4 0,5-1-4 0,5 0-1 16,0-2 2-16,4-2-3 0,2 0-1 0,2-1-6 0,3 0-6 15,0-3-6-15,8-3-10 0,-1 0-8 0,3 1-6 0,-2-2-7 0,1 0-6 16,0-1-3-16,0 0-2 0,-1 0-4 0,-5 1-4 0,0 1-1 16,-6 1 1-16,-5 0 3 0,1 1 6 0,-5 1 5 0,-1 0 9 0,-6 3 7 0,-4 0 8 15,-3 1 8-15,-3 0 6 0,-6 3 8 0,-1 0 6 0,-4 2 1 16,-3 2-3-16,-6 0-12 0,-1 3-15 0,-3 0-30 0,-2 2-38 0,-5 3-58 15,1-2-72-15,-4 4-96 0,-1 0-109 0,-1 2-61 0,-3 1-42 0,0 1-19 16</inkml:trace>
  <inkml:trace contextRef="#ctx0" brushRef="#br0" timeOffset="189884.9396">2821 9249 10 0,'0'0'76'0,"0"0"5"0,0 0 2 0,0 0 2 0,0 0-1 16,0 0-1-16,0 0-2 0,0 0-1 0,0 0-2 0,0 0-3 0,0 0-2 15,0 0-4-15,0 0-4 0,0 0-3 0,0 0-4 0,0 0-6 16,0 0-3-16,0 0-5 0,0 0-5 0,0 0-5 0,0 0-5 0,0 0-5 15,0 0-6-15,0 0-5 0,0 0-3 0,0 0-2 0,0 0-3 16,0 0-3-16,0 0-3 0,0 0-3 0,0 0-1 0,0 0-2 0,0 0-2 16,0 0-2-16,0 0-6 0,0 0-6 0,0 0-6 0,0 0-9 15,0 0-15-15,2-2-18 0,-2 2-22 0,0 0-24 0,0 0-42 0,0 0-47 16,0 0-54-16,0 0-55 0</inkml:trace>
  <inkml:trace contextRef="#ctx0" brushRef="#br0" timeOffset="190876.0828">6109 7858 172 0,'0'-1'522'0,"-2"1"12"0,2-1-79 0,-1 1-128 0,-1-3-87 0,2 3-68 15,0 0-40-15,0 0-21 0,0 0-15 0,0 0-9 0,0 0-9 16,0 0-11-16,0 0-9 0,0 0-12 0,0 0-11 0,0 0-12 0,0 0-8 15,0 0-7-15,0 0-5 0,0 0-3 0,0 0-3 0,0 0-2 16,0 0 0-16,0 0-2 0,0 0-3 0,0 0-5 0,0 0-10 0,0 0-12 16,0 0-19-16,0 0-23 0,0 0-36 0,0 0-43 0,0 0-53 15,0 0-56-15,0 0-76 0,0 0-85 0,0 0-53 0,0 0-41 16</inkml:trace>
  <inkml:trace contextRef="#ctx0" brushRef="#br0" timeOffset="191459.8692">7824 7932 74 0,'0'0'488'0,"0"0"-42"0,0 0-67 0,0 0-83 0,0 0-93 0,0 0-54 0,0 0-35 16,0 0-21-16,0 0-15 0,0 0-8 0,0 0-6 0,0 0-7 0,0 0-9 16,0 0-9-16,0 0-7 0,0 0-9 0,0 0-8 0,0 0-8 15,0 0-6-15,0 0-4 0,0 0-4 0,0 0 0 0,0 0 1 0,0 0-5 16,0 0-7-16,0 0-13 0,0 0-15 0,0 0-25 0,0 0-29 15,0 0-43-15,0 0-51 0,0 0-78 0,0 0-91 0,0 0-62 0,0 0-45 16,0 0-24-16</inkml:trace>
  <inkml:trace contextRef="#ctx0" brushRef="#br0" timeOffset="191958.1447">9289 8103 286 0,'-3'-1'488'0,"1"1"-6"0,-1-2-93 0,1 0-138 0,1 2-90 16,-1-1-66-16,2 1-44 0,-3-2-30 0,2 2-39 0,1 0-41 15,0 0-63-15,0 0-79 0,0 0-82 0,0 0-85 0,0-5-55 16,0 0-41-16</inkml:trace>
  <inkml:trace contextRef="#ctx0" brushRef="#br0" timeOffset="197028.8308">2846 9078 4 0,'0'0'12'0,"0"0"3"0,0 0 0 0,0 0-1 0,0 0 2 0,0 0 1 0,0 0 0 0,0 0 0 0,0 0 1 16,0 0 1-16,0 0-1 0,0 0 0 0,0 0-1 0,0 0-4 16,0 0-2-16,0 0-2 0,0 0-3 0,0 0-3 0,0 0-4 0,0 0-2 15,0 0-4-15,0 0-3 0,0 0-3 0,0 0-3 0,0 0-1 16,0 0 2-16,0 0 2 0,0 0 2 0,0 0-1 0,0 0 2 0,2 0-1 16,-1 0-1-16,-1 0-5 0,0 0-7 0,0 0-10 0</inkml:trace>
  <inkml:trace contextRef="#ctx0" brushRef="#br0" timeOffset="220440.6491">7283 8726 21 0,'0'-2'402'0,"0"-1"-57"0,0 1-69 0,0 1-76 0,0-1-46 0,0-1-29 0,0 2-18 0,0-1-11 0,0 0-7 16,0 2-7-16,0 0-6 0,0 0-9 0,0 0-7 0,0 0-9 15,0 0-9-15,0 0-9 0,0 0-8 0,0 0-7 0,0 0-8 0,0 0-8 16,0 0-6-16,-3 2-4 0,3-2-1 0,-2 2 0 0,1-1 4 15,-1 2 7-15,-1 0 6 0,0-1 6 0,0 2 4 0,-2 1 4 0,0 1 4 16,0-1 3-16,-1 3 4 0,-3 3 4 0,1-1 4 0,0 2 1 16,-3 0 2-16,1 3 1 0,-1 0-2 0,-1 1-2 0,2 1-3 0,-3 2-2 15,-1-1-4-15,3 3-2 0,-3 1-2 0,1 0-1 0,2 0 1 16,-1 4 0-16,0-2 1 0,0 1 1 0,4 2 0 0,0 1 1 0,0-1-1 16,2 1-2-16,1-1-5 0,2 2-8 0,1-2-14 0,4 2-18 15,1-1-23-15,2-1-28 0,4 0-34 0,1 0-38 0,1-3-50 16,6 3-57-16,-2-3-83 0,5-2-96 0,2 0-58 0,0-1-38 0,1-4-17 15</inkml:trace>
  <inkml:trace contextRef="#ctx0" brushRef="#br0" timeOffset="222257.9994">7530 8946 421 0,'1'-5'471'0,"1"-1"-72"0,1 3-100 0,-1-1-71 0,-1 1-60 0,1 0-32 0,2 0-19 0,-2-1-11 0,-2 2-9 15,3 0-9-15,-3 1-8 0,2-1-10 0,-1 0-9 0,-1 2-14 16,0 0-15-16,0 0-12 0,0 0-11 0,0 2-8 0,2 0-9 0,0-1-5 16,-1 1-5-16,2 0-3 0,-1 3-3 0,0 0 0 0,-1 0 2 15,2 0 3-15,1 1 2 0,-2 2 2 0,0-1 5 0,1 1 2 0,-1 1 3 16,-1-1 1-16,1 5 3 0,-2-2 2 0,2-1 1 0,-2 1 2 15,0-1 0-15,0 3 1 0,0-2-1 0,-2 1 1 0,2-2 0 0,-2 2 0 16,2-3-1-16,-1 2 0 0,-1-2-2 0,2-1 0 0,-1-1-1 16,-1-1 2-16,2 0-2 0,-2 0 1 0,2-2 3 0,-2 1 0 15,0-2 4-15,2 0 2 0,-2-2 3 0,2 1 5 0,0-2 5 0,0 0 6 16,0 0 7-16,0 0 5 0,0 0 3 0,0 0 0 0,-1-2 0 16,1 1-4-16,0-2-1 0,0-2-5 0,0 0-7 0,1 0-6 0,1-1-7 15,0-3-9-15,0 2-11 0,2-5-8 0,0 2-12 0,1 0-8 16,0-2-6-16,1 0-4 0,2-2-1 0,0 2 0 0,0-1 0 0,0 1 4 15,1 0 2-15,1 0 4 0,-2 2 5 0,1-2 3 0,-1 3 4 16,0 1 4-16,0 0 6 0,1 1 3 0,-1 1 5 0,0-1 2 0,-1 4 6 16,2-2 1-16,-3 0 1 0,-1 0 0 0,2 3-1 0,-3 0 0 15,2 1-1-15,-1-1 0 0,2 2-1 0,-3 0 0 0,1 2 0 16,-2-1-1-16,3 3-1 0,-2 0 0 0,0-1 1 0,0 3 1 0,-1-2-1 16,0 4 2-16,0-1 2 0,-1 2 1 0,1-1 2 0,1 2 1 0,-2-1 2 15,0 2 2-15,-1 0 0 0,-1 0 2 0,2 1 0 0,-2-1 0 16,0 1-2-16,0 0 1 0,0 0 0 0,0-2-1 0,0 1 0 15,-2-1 0-15,2 0 0 0,-1 2-1 0,-1-2 2 0,2-1-2 0,-2 0-1 16,2 0-8-16,-1-2-9 0,1 1-15 0,0-2-16 0,0-1-21 16,0 2-23-16,0-2-24 0,0-2-27 0,0 2-34 0,0-1-40 15,1-1-59-15,-1-3-72 0,0 2-62 0,0-2-61 0,0 0-30 0</inkml:trace>
  <inkml:trace contextRef="#ctx0" brushRef="#br0" timeOffset="222624.0728">8224 8805 86 0,'1'-5'526'0,"2"1"1"0,-3 1 0 0,2 0-99 0,-2 0-145 16,2 1-85-16,-1 0-54 0,-1 2-35 0,0 0-25 0,0 0-16 16,0 0-14-16,0 0-7 0,0 0-5 0,0 2-9 0,0 3-8 15,-1-1-8-15,-1 2-7 0,2 0-5 0,-2 3-4 0,-1 2-2 16,0 1-1-16,0 3 7 0,-4 1 7 0,1 1 9 0,0 3 6 0,0 1 3 16,-2 1 0-16,-2 2 2 0,-1 0 0 0,0 3 2 0,-1 2-1 15,0-2 1-15,-2 2-1 0,1 0 2 0,1 2-1 0,-2-1-3 0,1 1-1 16,-1-2-3-16,3 2-3 0,-3-2-1 0,2-2-1 0,3 2-1 15,-4-4-3-15,5-1-5 0,0 2-6 0,-1-5-10 0,3-1-12 0,-1 0-12 16,1 0-15-16,3-5-18 0,-2 1-21 0,2-4-25 0,0 2-27 16,1-4-32-16,2-1-37 0,0 0-36 0,0-3-40 0,2-2-67 0,0 1-84 15,2-3-50-15,-1-1-33 0,0-2-14 0</inkml:trace>
  <inkml:trace contextRef="#ctx0" brushRef="#br0" timeOffset="222940.578">8250 9203 249 0,'0'-7'547'0,"2"0"5"0,1-1 9 0,-1 3-92 0,1 0-141 0,-1 0-96 16,1-1-76-16,0 3-46 0,-1-1-33 0,-1 1-17 0,4 0-12 16,-2 0-10-16,0 2-7 0,0-2-9 0,-1 3-8 0,1 0-9 15,0 3-9-15,1-2-8 0,-1 2-9 0,1 2-3 0,-1 0-5 0,0 1 1 16,1 2 1-16,-3 1 1 0,1 0 4 0,-2 1 2 0,0 4 2 0,0 0 3 15,-3-1 4-15,-1 0 3 0,0 3 3 0,-4 0 7 0,3 1 3 16,-3-1 5-16,0 0 6 0,-1-1 2 0,1 1 3 0,-2-1 2 0,0-1 1 16,0-2 0-16,2 1 0 0,0-1 1 0,-1-3 1 0,4 1 1 15,0-3 2-15,0-1-1 0,2 0-1 0,0-1-1 0,1-1 0 16,0 1-2-16,2-2 1 0,0-3 1 0,2 3 2 0,0-2 1 0,1 0 2 16,2-1-6-16,3 0-12 0,0-1-20 0,6 0-23 0,-1-2-33 15,4 1-38-15,2-2-47 0,3-1-47 0,4-1-89 0,0-1-106 16,3 0-78-16,1-3-63 0,-2 0-39 0,2-1-22 0</inkml:trace>
  <inkml:trace contextRef="#ctx0" brushRef="#br0" timeOffset="223390.0819">8867 8753 331 0,'2'-7'551'15,"-1"1"-14"-15,-1 0-23 0,2 2-93 0,-2-1-127 0,0 1-75 0,0 1-47 16,1-2-23-16,-1 2-13 0,2 0-10 0,-2 2-8 0,0 0-9 16,0-2-11-16,0 3-10 0,2-2-13 0,-2 2-11 0,0 0-12 0,0 0-11 15,0 0-12-15,0 0-9 0,0 0-5 0,0 0-4 0,0 0-2 16,0 0 0-16,0 0 0 0,0 0 1 0,0 0 0 0,0 0 1 15,0 0 1-15,0 0-2 0,0 0 0 0,0 0 1 0,0 0 0 16,0 0 1-16,0 0 1 0,0 0 1 0,0 0 0 0,1 2 2 0,-1-2 0 16,0 0 0-16,0 0 0 0,0 0 1 0,0 0 0 0,3 1 1 15,-1 1 0-15,-2-2-1 0,1 0-1 0,-1 0 0 0,0 1 0 0,2 0 2 16,-1-1 4-16,1 3 4 0,1-1 3 0,2 1 1 0,-2 0 2 16,2 0 0-16,3 2 0 0,0 0-2 0,1 3 0 0,-1-1-1 0,3 3-1 15,0-1-3-15,3 3-3 0,-1-1-4 0,-2 4-7 0,3 1-4 16,1 3-2-16,-1 0-4 0,-3 4-2 0,3 0 1 0,-3 5 1 15,-1 0 0-15,1 3 1 0,-3 4-4 0,-4 1-4 0,-2 3-5 0,-2 1-6 16,-3 4-9-16,-5 2-10 0,-4 2-17 0,-3 0-17 0,-7 3-22 0,-2 0-19 16,-6-1-25-16,-6 4-27 0,-4 2-30 0,-4-3-30 0,-5 2-33 15,-3-1-31-15,-2-5-76 0,-4 2-101 0,-4-3-63 0,-1-2-48 16,-4 1-17-16,-1-5 0 0</inkml:trace>
  <inkml:trace contextRef="#ctx0" brushRef="#br0" timeOffset="234290.0229">7525 10138 102 0,'3'-3'363'0,"-1"-1"-63"0,-1 0-50 0,1-1-40 0,1 1-28 0,-3 1-19 0,2 1-14 15,-2 0-14-15,1 1-8 0,1-1-5 0,-2 0-9 0,0 2-12 16,0 0-9-16,0 0-5 0,0 0-8 0,0 0-11 0,0 0-8 0,0 0-7 15,0 0-10-15,0 0-10 0,0 0-8 0,0 0-7 0,0 0-8 16,0 0-5-16,0 0-8 0,-2 0-4 0,1 2-6 0,1-2-4 0,-2 2-1 16,1 1 0-16,-1-1 1 0,0 1 3 0,-1 1 1 0,0 2 4 0,-2 1 4 15,2-2 6-15,-3 2 5 0,0 1 4 0,-2 1 4 16,-1 0 5-16,0 1 4 0,-2 2 3 0,0 0 0 0,-3 0 0 0,3-1-1 16,-2 0 0-16,-1-1-2 0,3 4-2 0,-2-4-3 0,0 0-1 15,3-1-2-15,0-2-2 0,2 1 1 0,0-1-1 0,0 0 2 16,2-4-2-16,1 1 3 0,0-1 1 0,2 0 1 0,1-1 2 0,1-2 3 15,-2 2 0-15,3-2 0 0,0 0-2 0,0 0-2 0,0 0-3 0,0 0-4 16,0 0-4-16,3 0-7 0,0 0-6 0,2 0-8 0,0-2-5 16,1 2-8-16,2-2-6 0,3 2-8 0,-1-1-7 0,2-1-7 15,1 2-8-15,0-2-6 0,2 2-8 0,0 0-7 0,0 0-9 0,1 0-9 16,0 2-7-16,0-2-9 0,1 3-12 0,0-1-8 0,-2 0-9 0,0-2-12 16,1 3-10-16,0-1-14 0,-2 0-10 0,2 1-14 15,-3-1-14-15,-2-1-33 0,3 1-41 0</inkml:trace>
  <inkml:trace contextRef="#ctx0" brushRef="#br0" timeOffset="234573.0041">7653 10162 229 0,'-3'-9'421'0,"0"3"-63"16,-1 0-90-16,1 2-57 0,2-1-42 0,-4 1-25 0,5 1-20 0,-1 0-12 16,-1-1-13-16,2 1-10 0,0 3-9 0,0 0-13 0,0 0-12 15,0 0-13-15,0 0-14 0,0 0-11 0,0 0-12 0,0 0-3 16,0 0-4-16,2 3 0 0,-1-3 2 0,-1 4 2 0,5 1 3 0,-4-1 3 15,2 0 2-15,-1 2 5 0,0 2 5 0,-1-1 6 0,1 1 4 16,1 1 6-16,-1 1 3 0,-1 0 2 0,1 3 1 0,0-3-3 16,-1 4-1-16,-1-3-1 0,0 4-1 0,0-3-2 0,0 2-1 0,0 0-2 15,0 1 0-15,0-2-2 0,-1 3-1 0,-1-1-2 0,2-1-1 16,-2 1-2-16,2 0 0 0,-1 0-5 0,1 1-6 0,0-2-7 16,0 0-10-16,0 1-11 0,0-2-14 0,0-1-20 0,1 0-20 0,-1 0-28 15,2 0-31-15,-2-2-30 0,3-1-30 0,-1 1-35 0,-1-3-39 16,2 1-65-16,0-1-75 0,-1-2-47 0,1-1-31 0</inkml:trace>
  <inkml:trace contextRef="#ctx0" brushRef="#br0" timeOffset="234873.0206">8040 10155 428 0,'0'-5'541'16,"0"1"-14"-16,0 1-25 0,0 0-106 0,0 1-149 0,0-1-87 16,0 3-60-16,0 0-35 0,0 0-22 0,0 0-14 0,0 0-9 15,0 0-6-15,0 3-7 0,0 0-6 0,0 0-6 0,0 2-3 0,0 1-3 16,0 1 0-16,0 0 0 0,-1 5 3 0,-1 0 4 0,0 1 8 16,-1 2 5-16,-1 1 4 0,1 0 5 0,-2 4 3 0,2 1 0 15,-2-1 1-15,-2 2 2 0,0 2 0 0,0-3-2 0,1 3 1 0,-2 1-1 16,1 0 0-16,0-4-3 0,-1 6-1 0,0-4-3 0,1 0 0 15,0 1-3-15,-1-1-3 0,3-2-6 0,-1-2-10 0,1 0-9 0,-3 0-12 16,5-4-16-16,0-3-17 0,0 2-18 0,1-1-25 0,-1-4-26 16,3 0-30-16,-2-2-29 0,2-1-35 0,0-1-37 0,0-2-60 0,2-1-69 15,-2-2-50-15,3 0-37 0</inkml:trace>
  <inkml:trace contextRef="#ctx0" brushRef="#br0" timeOffset="235479.9505">8222 10513 499 0,'-2'0'528'0,"-1"-1"12"0,2-1-70 0,-3 2-110 0,2 0-82 0,0-3-68 0,2 1-41 0,-2 2-27 0,1 0-16 0,1-2-10 15,-2 2-10-15,2-1-7 0,0 1-10 0,0 0-9 0,0 0-13 0,0 0-13 16,0 0-14-16,0 0-11 0,0 0-8 0,0 0-10 0,0 0-4 15,0 0-6-15,0 0-2 0,0 0-3 0,2-2 0 0,-2 2-1 16,0 0 0-16,0 0-1 0,0 0 0 0,0 0 0 0,0 0 0 16,0 0 0-16,0 0 1 0,0 0-1 0,0 0 2 0,0 0-2 0,0 0 0 15,0 0 2-15,0 0-1 0,0 0 1 0,0 0-1 0,0 0 1 16,0 0-1-16,0 0 1 0,0 0 0 0,0 0 1 0,0 0 0 0,0 0 0 16,0 0 1-16,0 0 0 0,0 0 0 0,0 0 1 0,0 0-2 15,0 0 2-15,0 0 0 0,0 0 0 0,0 0 0 0,0 0 1 0,0 0-1 16,0 0 0-16,0 0-1 0,0 0 1 0,0 0 0 0,0 0 0 15,0 0-1-15,0 0 0 0,0 0 0 0,0 0 1 0,0 0 0 16,0 0-1-16,0 0 0 0,0 0-2 0,0 0 1 0,0 0 0 0,0 0-2 16,0 0 1-16,0 0-1 0,0 0 2 0,0 0-1 0,0 0 0 15,0 0-1-15,0 0 1 0,0 0-1 0,0 0 0 0,0 0-1 0,0 0 0 16,0 0 1-16,0 0-2 0,0 0-1 0,0 0 0 0,0 0 0 16,0 0-2-16,0 0-2 0,0 0-2 0,0 0 0 0,0 0-4 15,0 0-1-15,0 0-4 0,0 0-2 0,0 0-3 0,0 0-3 16,0 0-5-16,0 0-6 0,0 0-6 0,0 0-7 0,0 0-8 0,0 0-9 15,0 0-10-15,0 0-11 0,0 0-10 0,0 0-18 0,0 0-17 0,0 0-22 16,1 0-22-16,-1 0-27 0,0 0-27 0,0 0-54 0,0 0-63 16,4 0-48-16,0 0-40 0,-1 0-21 0</inkml:trace>
  <inkml:trace contextRef="#ctx0" brushRef="#br0" timeOffset="236472.7347">8001 10219 391 0,'1'-7'376'0,"-1"-2"-88"0,0-1-70 0,0 2-58 0,-1-1-34 0,-2 1-20 0,3-1-9 15,-2 1 0-15,-1 0-1 0,0 0-4 0,0-2-2 0,-1 0-1 0,0 3-6 16,-1-2-6-16,0 0-10 0,-3 0-7 0,2 2-8 0,-2-2-6 16,0 0-6-16,0 1-4 0,-1 0-4 0,-1-1-6 0,-1 2-3 0,0-1 1 15,-3 1-1-15,3-1-1 0,-4 1-2 0,0-2-2 0,2 4-1 16,-4-3 0-16,1 1-3 0,-3 2 0 0,0 1-2 0,0-3-2 16,-1 2 1-16,-1 2-1 0,0-1 0 0,-1 1 1 0,-1 2 1 0,1-1 2 15,-1 2 1-15,1 0 0 0,0 0 2 0,1 2 1 0,-1-1 1 16,0 2 2-16,0 1-1 0,3 1 1 0,-3 0-1 0,0 2-2 15,1 0-2-15,2 3-3 0,-3 0-3 0,5-1-4 0,-2 3 0 0,-1 0 0 16,2 3-1-16,-1 0 2 0,3 2 1 0,-1-1-1 0,2 4 1 16,-2 1 2-16,4 0 1 0,-2 0 2 0,2 3 3 0,2 0 2 0,0 1 2 15,1 1 3-15,1 1 1 0,3-1 0 0,1 1 0 0,0 2-2 16,2 0 0-16,1 0-1 0,2 0-1 0,2 0 0 0,1-1-4 0,0 0 0 16,2 0-1-16,3 0-2 0,1-2-1 0,1 3-3 0,1-4-2 15,3 0-1-15,-1 0-1 0,4-3-2 0,-1 0-1 0,1 0-2 16,4-3-2-16,-2-1-4 0,3-2-4 0,0-1-4 0,1-1-7 0,2-1-2 15,2-2-3-15,-1-4-2 0,1 1-3 0,3-2-1 0,0-3-4 16,0-3-1-16,0 0-3 0,2 0 0 0,0-2-2 0,-1-3 0 0,1 1 3 16,1-2 3-16,-3-1 2 0,3-2 4 0,-3-2 3 0,0 0 3 15,0-2 5-15,1-2 3 0,-3 0 4 0,0-3 2 0,-1 1 3 16,-3-3 5-16,-2-1 5 0,0-1 6 0,0-3 6 0,-4 1 6 0,-1-2 6 16,-1-3 5-16,-5 3 4 0,0-2 2 0,-2-2 4 0,-1 1 0 15,-4-1 3-15,-3 0 2 0,-2-1-1 0,-3 0-2 0,-4 0-3 16,-2 1-1-16,-2 1-7 0,-5 0-3 0,-1-2-14 0,-2 5-14 0,-4-3-25 15,1 2-24-15,-3 3-39 0,-4-1-44 0,2 2-79 0,-4 1-95 0,0 0-93 16,2 5-93-16,-3 0-50 0,-1 2-28 0,1 2-16 0</inkml:trace>
  <inkml:trace contextRef="#ctx0" brushRef="#br0" timeOffset="243055.8562">6817 3222 415 0,'-5'-3'451'0,"2"1"-92"0,0-1-139 0,1 3-83 0,-1-1-54 0,1 1-32 0,1 0-15 0,-1 0-10 0,2 0-6 0,-3 0-4 15,1 0-3-15,1 1-6 0,-1-1-2 0,-2 3-3 0,2-1 0 16,1 1 2-16,-2 0-1 0,-1 1 3 0,1 1 3 0,0-1 2 0,-2 1 1 16,2 0 6-16,-2 2 7 0,1-2 4 0,-1 2 3 0,0 1 2 0,0-3 1 15,0 3-1-15,1-1-1 0,-2 1 0 0,1-1-3 0,2 1-1 16,-1-1-1-16,-2 2-1 0,3-1-2 0,-2 0-1 0,1-1-3 16,0 0-2-16,1 1 0 0,2-1-1 0,-1 1-1 0,0-1-1 0,1-1 0 15,-1 2-2-15,2-3 1 0,0 0 1 0,2 2 0 0,-1-2 2 16,1 0 2-16,1-2 1 0,-1 1 2 0,3-1 0 0,0 0 2 0,0-1 1 15,3 1 1-15,-1-3 1 0,2 0 2 0,-1 0 1 0,3 0 0 0,2-3 1 16,-2 0-2-16,0-1 1 0,3 0 0 0,-1 0 3 0,-1-1 2 16,0-3 5-16,0-1 8 0,-1 2 6 0,0-3 6 0,-3 3 3 0,1-3 3 15,1 1 3-15,-3-1 3 0,-1 0 3 0,-2-2 1 0,1 2 1 16,-2 0-4-16,-1-2-4 0,-2 1-6 0,0 2-9 0,0 0-10 0,0-1-11 16,-2 2-13-16,-1-1-20 0,-2 2-23 0,-1-1-31 0,0 2-34 15,0 2-42-15,-4-1-48 0,-1 4-96 0,0 1-123 0,0 1-89 0,-5 1-71 0,-1 4-37 16,1 0-19-16,-3 3-9 0</inkml:trace>
  <inkml:trace contextRef="#ctx0" brushRef="#br0" timeOffset="244105.7564">5676 4189 356 0,'0'-4'537'0,"0"1"3"0,0-1-71 0,0 1-110 0,0-1-76 16,0 1-58-16,0 1-32 0,0-1-20 0,0-1-13 0,0 1-11 0,0 0-7 16,0 0-8-16,0 2-10 0,0-2-14 0,0 0-13 0,0 3-14 15,1-2-12-15,-1 2-13 0,0 0-12 0,0 0-12 0,0 0-11 0,0 0-12 16,0 0-10-16,0 0-9 0,0 0-4 0,0 2-3 0,0-2-2 0,0 3-2 16,0 0-1-16,0 1 0 0,0 1-1 0,0 0 0 0,0 2 1 15,0 1 2-15,0 0 2 0,0 1 1 0,-1 2 2 0,-1 1-2 0,0 1-2 16,1-1-5-16,-2 2-8 0,-1 2-12 0,0-1-18 0,-1 1-20 15,2 1-28-15,-2 1-31 0,0 2-44 0,2-1-50 0,0-1-96 16,1 3-119-16,2-2-71 0,-1 1-48 0,2-1-21 0,1-1-8 0</inkml:trace>
  <inkml:trace contextRef="#ctx0" brushRef="#br0" timeOffset="244772.8771">8693 4567 363 0,'-1'-4'576'0,"1"-1"1"0,0 2 1 0,1-2-101 0,-1 0-152 16,2-2-107-16,2 3-86 0,-1 1-50 0,2-2-31 0,0 3-17 0,0-4-7 16,1 3-5-16,2-1-3 0,0 2-3 0,2-1-3 0,0 0-4 15,2 3-5-15,0-2-5 0,2 2-5 0,-2 2-4 0,0-1-3 16,1 2-3-16,-2 1-1 0,1 1 0 0,-2 0-1 0,0 2-1 16,0-1-2-16,-3 2-2 0,-2 0 0 0,-2 2 0 0,0 0 1 0,0 1 0 15,-3-1 2-15,-1 0 3 0,-1 2 4 0,-3 0 4 0,0 0 5 16,-1-1 6-16,-2 0 4 0,-3 1 4 0,2-2 6 0,-1 0 3 0,-2 2 2 15,0-3 2-15,0-1 1 0,2 1-1 0,-1 0 1 0,0-1-2 16,3-1 1-16,2-1-3 0,-1 1-3 0,2-3-4 0,1 1-1 0,1 0-2 16,2-3 0-16,1 1 0 0,1 0 0 0,2 0-4 0,3-2-8 15,2 2-16-15,2-1-21 0,4-1-26 0,2-1-31 0,4 0-39 0,4 0-42 16,2 0-90-16,4-3-114 0,1 0-76 0,5 1-57 0,-3-3-32 16,4 0-19-16</inkml:trace>
  <inkml:trace contextRef="#ctx0" brushRef="#br0" timeOffset="245755.7482">3753 5978 500 0,'-3'-7'518'0,"1"2"1"0,0-2-82 0,2 1-127 0,-2 2-79 0,2-2-57 15,2-1-28-15,-2 0-19 0,4 1-9 0,-1-1-6 0,-1 1-6 0,3-1-8 16,0 0-8-16,1-1-10 0,3 1-12 0,-1 0-14 0,0-1-10 15,2 1-10-15,2-1-8 0,0 2-7 0,0-1-7 0,-1 1-3 0,2-1-3 16,1 2-4-16,-3 1-2 0,3-1-2 0,-3 2-4 0,1-1-1 16,-2 3-4-16,0-1 0 0,0 1-2 0,-1 1-3 0,-3 1 0 0,2 1-2 15,-3 1 0-15,0 0 0 0,1 1-1 0,-3 3 1 0,0-2 0 16,-1 2 2-16,-2 1 2 0,0 0 1 0,0 1 3 0,-3 2 1 0,-1-1 1 16,0 0 3-16,-2 2 0 0,-1 0 1 0,1-1 0 0,-1 1 1 0,-2-1 0 15,0 1-1-15,1-2 2 0,1 0 1 0,-2 0 0 0,3-1 0 16,-1 0-1-16,2-2 1 0,-1 1 0 0,2-3-1 0,0 0-1 0,1 0-2 15,2-3-3-15,-1 3-2 0,0-2-5 0,2 1-3 0,0-4-3 16,2 3-4-16,0-1-1 0,-1 0-3 0,2-2-2 0,2 1-4 0,1 1-3 16,2-2-3-16,0 2-2 0,0-1-2 0,3-1 1 0,0 2 2 0,2-1 1 15,-2 0 4-15,2 2 1 0,1-1 0 0,-3 1 1 0,3 1 0 16,-3-1 3-16,-1 1 1 0,2 3 3 0,-4-1 2 0,0-2 3 0,1 4 0 16,-2-1 3-16,-2 0 2 0,-1 1 3 0,-2 0 3 0,-2 1 3 15,0 0 4-15,0 0 8 0,-3-1 7 0,-2 0 7 0,0 1 7 0,-4 1 8 16,1-3 6-16,0 3 5 0,-3-4 5 0,-2 3 3 0,-1-1 0 15,-2-2 0-15,2 1 2 0,-2-2 0 0,0 0-1 0,-3 0-5 0,2-1-4 16,1-1-6-16,-1 1-6 0,1-3-7 0,-1 1-12 0,2-2-18 0,0 0-21 16,2 0-28-16,-1-2-33 0,3-1-57 0,1 1-70 0,1-5-92 15,1 2-102-15,3-2-61 0,0-1-41 0,4 0-22 0,1 0-14 0</inkml:trace>
  <inkml:trace contextRef="#ctx0" brushRef="#br0" timeOffset="246456.1168">5894 6357 427 0,'0'-2'505'0,"-2"0"5"0,2-1-87 0,0 1-133 0,-1 0-86 0,-1 2-63 0,2 0-37 0,0 0-25 0,0 0-16 16,0 0-12-16,0 0-11 0,-2 0-11 0,1 4-9 0,-1-4-8 0,-1 3-8 15,-2 1-5-15,1 2-4 0,-1-2-4 0,-3 4 0 0,2-1 0 16,-3 1 0-16,-1 1 3 0,2 0 1 0,-4-1 2 0,2 4 1 0,-2-2 0 15,0 0 1-15,1-1 2 0,1 2-1 0,0-3-1 0,0 0 1 16,2-1 0-16,-3 2 1 0,5-2 1 0,-1-1 1 0,1-2 4 0,1-1 3 16,2 2 3-16,-1-2 3 0,2 0 4 0,0-2 3 0,1 1 2 15,-1-1 2-15,2-1 2 0,0 0-3 0,3 0-5 0,-1 0-6 0,1-1-6 16,3-1-8-16,-1 2-7 0,3-3-6 0,0 2-7 0,4-1-8 16,1-1-10-16,1 0-13 0,-1 0-13 0,4 1-15 0,-1-1-15 15,3 1-12-15,-1-1-8 0,0 1-12 0,1 2-12 0,-3-2-17 16,3 2-20-16,-3 0-21 0,1 0-25 0,-1 0-33 0,0 0-38 0,-2 2-45 15,2-2-46-15</inkml:trace>
  <inkml:trace contextRef="#ctx0" brushRef="#br0" timeOffset="246651.4992">5876 6382 249 0,'-7'-6'490'0,"0"0"6"0,1 1-78 16,1-2-116-16,0 2-77 0,1 2-56 0,1-1-34 0,1 1-22 0,-1 1-14 15,3-1-9-15,-2 1-10 0,2 2-10 0,0 0-8 0,2 2-8 16,-1 1-8-16,3-1-10 0,-1 1-10 0,1 4-11 0,1-2-7 0,0 3-7 16,1 2 1-16,-1 0-1 0,0 3 1 0,1 1 4 0,-3 1-1 15,2 2 0-15,-2 3-5 0,-1 1-8 0,-1 0-12 0,-1 4-16 0,-1-1-30 16,-1 3-35-16,-1 3-62 0,-2-2-73 0,0 4-95 0,-4 1-103 16,1 1-56-16,0 0-31 0,-1-1-16 0</inkml:trace>
  <inkml:trace contextRef="#ctx0" brushRef="#br0" timeOffset="250526.0924">7191 8826 11 0,'4'-10'541'0,"-3"0"8"0,-1 3 8 0,2-2-84 0,-2 1-129 0,1 1-92 0,1 0-72 16,-2-1-40-16,2 4-22 0,-2-3-9 0,1 1-4 0,-1 2-1 15,0-1-2-15,0 1-5 0,0 0-8 0,0 2-12 0,0-1-9 16,0 1-13-16,0-1-11 0,0 3-12 0,0 0-9 0,0 0-10 0,0 0-7 15,0 0-8-15,0 0-6 0,0 0-3 0,0 0-4 0,0 0-1 16,0 0-1-16,0 0-1 0,0 0-1 0,0 0 0 0,0 0 1 16,0 0 2-16,0 3 3 0,0-1 0 0,0 1 3 0,0-1 1 0,-1 0 3 15,-1 3 1-15,2-2 2 0,-2 2 2 0,1 0 3 0,1 2 2 16,-2-2 3-16,2 2 2 0,-1 1 1 0,-3 1 1 0,3 0 0 0,-1 0-1 16,-1 2-1-16,1-1-3 0,1 4 0 0,-3 1 1 0,0 1 0 15,1-1 2-15,0 3 1 0,1 2 2 0,-3 2 0 0,2-2 2 0,-2 5 1 16,-2 2 0-16,2-1 3 0,0 4 1 0,-1 0 3 0,-1 2 0 15,0 0 3-15,0 1-1 0,-1 2-1 0,0 0-1 0,-1 2-4 0,1-4-1 16,0 4-4-16,-3-1-1 0,5-2-1 0,-2-1-2 0,1 1-3 16,1-3-1-16,0-3-3 0,0 0-1 0,-1-1-1 0,4-3-1 15,-2-4-1-15,2 2 0 0,-1-3-1 0,1-2 1 0,-1-3 0 0,3 2 1 16,-1-6 0-16,0 0 2 0,1 0 2 0,1-3 2 0,-2-1 2 16,2 1 2-16,-1-5 3 0,1 3 2 0,0-3 3 0,0 1 7 0,0-3 6 15,0 2 8-15,0-2 6 0,0 0 6 0,0 0 3 0,0 0 2 16,0 0 2-16,0 0 1 0,0 0-1 0,0 0-1 0,0 0-1 15,0 0-1-15,0 0-2 0,0 0-6 0,0 0-6 0,0 0-9 0,0 0-5 16,0 0-7-16,0 0-4 0,0 0-4 0,0 0-3 0,0 0-4 16,0 0-3-16,0 0-3 0,0 0-3 0,0 0-3 0,0 0-2 0,0 0-4 15,0 0-2-15,0 0-1 0,0 0-1 0,0 0-1 0,0 0-1 16,0 0-1-16,0 0-1 0,0 0 0 0,0 0 0 0,0 0 1 16,0 0 1-16,0 0 1 0,0 0 3 0,0 0 2 0,0 0 2 0,0 0 2 15,0 0 2-15,0 0 1 0,0 0 2 0,0 0 0 0,0 0 3 16,0 0 1-16,0 0 2 0,0 0 1 0,0 0 3 0,0 0 0 0,0 0 1 15,0 0 1-15,1 2 1 0,-1-2-1 0,0 0 2 0,0 0 0 16,0 0 0-16,0 0 0 0,0 0 0 0,2 0-1 0,-1 0 0 0,-1 0 0 16,2 0 0-16,1 0 0 0,1 0 0 0,1 0 0 0,0 0-1 15,0 0 1-15,3 0 0 0,0 0-1 0,3 0-1 0,0 0-1 16,0 0 1-16,5 0-2 0,1 0 0 0,-1 0-2 0,1 0-2 0,1 0-2 16,2 1-4-16,-1 1-2 0,0-2-3 0,2 2-5 0,-2-1-3 15,2-1-5-15,-1 2-4 0,-1-1-4 0,2-1-5 0,-1 2-2 16,-1 0 1-16,0 0 0 0,0-1 0 0,-3 2 2 0,1-1 1 0,-4-1 2 15,2 1 3-15,-3-1 3 0,-3 1 4 0,2-2 5 0,-3 1 5 16,0 0 5-16,-3-1 4 0,1 2 6 0,-1-2 0 0,-2 2 1 0,-1-2 3 16,-1 0-1-16,2 0 2 0,-3 0 1 0,0 0 0 0,0 0-4 15,0 0-8-15,0 0-13 0,0 0-16 0,0 0-24 0,2 0-30 0,0 0-41 16,-1 0-46-16,-1 0-78 0,5 0-91 0,-1 0-103 0,3 0-107 16,-1-2-55-16,1 2-29 0,1-2-9 0</inkml:trace>
  <inkml:trace contextRef="#ctx0" brushRef="#br0" timeOffset="251406.7772">9110 8799 150 0,'2'-5'449'0,"0"-1"-47"0,-1 1-66 0,-1 2-74 0,2-2-43 0,-2 2-30 0,0 1-21 0,0-3-15 0,0 3-8 0,0 0-3 15,0 1-8-15,0 1-9 0,0 0-10 0,0 0-12 0,0 0-12 16,0 0-13-16,0 0-14 0,0 0-14 0,0 0-13 0,0 0-14 0,0 0-9 15,0 0-10-15,0 3-5 0,0-1-4 0,0-2-3 16,-2 5 0-16,2-2 0 0,-1 1 0 0,-1 1 0 0,2 3 0 0,-2-1 2 16,2 2 0-16,-3 1 1 0,2 2 3 0,-1 0 4 0,-3 3 6 0,2 1 2 15,1-1 2-15,-3 5 1 0,1 1 2 0,-1-1 2 0,1 2 1 16,-1 4 2-16,-2 0 2 0,0 2 2 0,0 3 1 0,-1-2 1 0,0 2 1 16,-1 3-1-16,1 0-2 0,0 2-1 0,-1-2-3 0,1 3-3 15,0-3-2-15,0 2-5 0,-3 0-4 0,5-1-1 0,-1-1-2 16,-1 1-2-16,2-4-3 0,0 1 0 0,1-1 0 0,-1-2-2 0,1 0-1 15,0-3-2-15,1-3 0 0,-1 4 0 0,2-5 1 0,-1-1-1 16,1-2 0-16,0 1 0 0,1-4 0 0,-1 1 0 0,-3-2 0 0,5-1 1 16,-1-1 1-16,-1-2 0 0,1-1 2 0,1 0 0 0,-1-2 0 15,0 1 1-15,2-4 1 0,-1 0 1 0,-1 2 1 0,2-4 1 16,-1 0 2-16,1 1 1 0,0-4 2 0,0 3 2 0,0-3 1 0,0 2 1 16,0-2 3-16,0 0 1 0,0 0-1 0,0 0 2 0,0 0 0 0,0 0-1 15,0 0 1-15,0 0-1 0,0 0-2 0,0 0 0 0,0 0-2 16,0 0-2-16,0 0-1 0,0 0-3 0,0 0 0 0,0 0-3 15,0 0-2-15,0 0-1 0,0 0-1 0,0 0 0 0,0 0-2 0,0 0 0 16,0 0-1-16,0 0 1 0,0 0 0 0,0 0 0 0,0 0 0 16,0 0 1-16,0 0 1 0,0 0 0 0,0 0 0 0,0 0 4 15,0 0-1-15,0 0 1 0,0 0 1 0,0 0 3 0,0 0 1 0,0 0 2 16,-2 0 2-16,2 0 2 0,0 0 5 0,0 0 5 0,-2 0 5 0,-1 0 7 16,2 0 7-16,-1-2 1 0,-2 2 2 0,0-3-1 0,0 3-1 15,-3-3 0-15,1 1 0 0,-3-1 0 0,-1-1 2 0,0-1 2 16,-2 2 1-16,-1-1-2 0,0 1-2 0,-2-4-4 0,0 4-1 0,-2-2 0 15,-2 1 3-15,3-1 2 0,-4-1 2 0,4 2 1 0,-3-1-1 16,-1 1-2-16,2-1-4 0,-1 1-4 0,1 1-4 0,1-2-3 16,-3 0-4-16,5 2-4 0,-3-1-5 0,3 1-7 0,0 1-7 0,0-1-13 15,1 1-16-15,3 0-17 0,0 2-18 0,-2-1-23 0,4 1-25 16,-1 0-30-16,1 1-33 0,-1-1-40 0,2 2-43 0,1 0-71 0,0 1-81 16,1 1-84-16,1-1-81 0,2-1-40 0,0 1-19 0,-2-3 0 15</inkml:trace>
  <inkml:trace contextRef="#ctx0" brushRef="#br0" timeOffset="252055.1632">9102 8903 203 0,'-1'-2'467'0,"-1"0"-63"0,2 1-95 0,-1-1-70 0,-1 0-58 0,2 2-39 0,0 0-29 0,0 0-18 15,0 0-14-15,0 0-9 0,0 0-7 0,-2 0-9 0,2 0-8 16,-1 2-9-16,-2 0-9 0,3-1-6 0,-1 1-5 0,-1 0-3 0,2 1-4 16,-2 1-2-16,2 1 0 0,-1 2 3 0,-1-1 4 0,2 1 2 15,-2 2 4-15,2 0 3 0,-1 2 5 0,-1 1 2 0,-1 0 6 16,1 3 0-16,1-2 0 0,-1 2 1 0,-1 3 0 0,1 1 1 16,-2 0-1-16,1 0 0 0,0 3-3 0,-1 3-2 0,1-2-2 0,-2 2 0 15,2 2-3-15,-2 0-3 0,1 1-3 0,-1 2-4 0,2 1-2 0,-2 2-3 16,-1-2-4-16,1 1-3 0,-1 2-1 0,1-2-3 0,0 0-1 15,2-1-2-15,-2 0-2 0,2 0-2 0,-2-2 0 0,2 1 0 16,-3-4-2-16,1 1-1 0,2-1 1 0,-2-4-2 0,2 2 0 0,1-1 1 16,-1-3-1-16,0-2 0 0,-1 1 1 0,1-1 0 0,1-3-1 15,0 0 1-15,-1-2 2 0,1-1-1 0,-1 1 1 0,2-3-1 0,-1 0 2 16,2-2 0-16,-2-1 0 0,2 1 2 0,-1-1 3 0,-1-3 3 16,2-1 1-16,-1 2 1 0,-1-3 2 0,2 0 3 0,-3 1 0 0,3-3 3 15,0 0-1-15,-1 2 3 0,1-2 0 0,0 0 1 0,0 0 1 16,0 0-1-16,0 0-1 0,0 0-1 0,-2 0-4 0,-1 0-1 15,1 0 0-15,1 0-4 0,-1 0-1 0,0 0-1 0,-1 0-2 0,0 0-1 16,0 0-1-16,-2 0-2 0,-1 0 0 0,3 0-1 0,-2 0-2 16,0 0 0-16,-1 0-1 0,-2 0 1 0,0 0-2 0,-1 0 3 0,-1 0 1 15,-1 0 1-15,0 0 3 0,-3 0 1 0,0 0 3 0,-2 0 2 16,-2 0 2-16,0 0 0 0,-3-2-3 0,-1 2-11 0,-4-2-15 0,0 1-22 16,-4-1-28-16,-2 0-47 0,-1-3-57 0,-4 0-107 15,-2-2-133-15,-4 4-78 0,0-5-49 0,-4 1-26 0,-2-1-14 0</inkml:trace>
  <inkml:trace contextRef="#ctx0" brushRef="#br0" timeOffset="253072.0943">7463 9065 45 0,'0'-5'267'0,"-1"1"-53"0,-1 1-44 0,0-2-28 0,2 1-21 0,-1 0-12 0,-1 0-6 0,2 2-5 0,-1-1-4 0,-2 0-4 0,3 0-4 0,-2 0-5 16,2 0-4-16,-1 2-3 0,-1-1-2 0,2-1-2 0,-1 2-1 0,-1-1-5 16,2-1-6-16,-2 2-5 0,2 0-4 0,0-1-5 0,0-1-4 15,-1 1-1-15,1 1 1 0,0-2-1 0,-2 2-1 0,2-2 0 16,0 1-4-16,0 0-2 0,0 1-3 0,0-3 2 0,0 4 2 0,0-3 1 15,0 3-1-15,0-4 0 0,0 3 1 0,0-1 1 0,0 0 0 16,0-1 0-16,0 1-3 0,0-1 1 0,-2 1 1 0,2-1 0 0,0 0-3 16,0 0-3-16,0 0-2 0,-1 0-2 0,1-1-2 0,0-1 0 15,0 2-3-15,0-1-1 0,0 1-3 0,-2-2 0 0,2 0 1 16,0 3 0-16,-1-5-2 0,1 4 1 0,-2-1 1 0,2 1-1 0,0-2 2 16,-2 3 0-16,2-1 1 0,0 0 0 0,0 0 0 0,0 1 0 0,0 0 0 15,-1 0 0-15,1 2-1 0,0 0-2 0,0 0-4 0,0 0-2 16,0 0-4-16,0 0-1 0,0 0-3 0,0 0-3 0,0 0-3 15,0 0-3-15,0 0-3 0,0 0-6 0,0 0-6 0,0 0-6 16,0 0-3-16,0 0-3 0,-2 1 0 0,2 0-1 0,-1 3-1 0,-2 0 0 16,3 2-1-16,-2 2 3 0,-1 0 4 0,0 5 7 0,-2 0 6 15,2 2 7-15,-2 2 10 0,-1 4 7 0,-2 1 6 0,0 2 4 16,-2 1 4-16,1 4 3 0,-2 0 3 0,1 2 3 0,-2 2 2 0,-1 0 1 16,2 2-3-16,-3 0-2 0,1 2-3 0,1-2-4 0,-1 0-3 15,-1 0-2-15,3-1-4 0,-1-2-1 0,0-3-3 0,-1 2-2 0,3-6-1 16,0 1-2-16,3-2-3 0,-1-4 0 0,-1-1-2 0,3-1 1 15,1-3-1-15,0-2 1 0,0-1 0 0,2-2 4 0,-1-1 1 0,2-1 3 16,1 0 3-16,-1-4 2 0,0 1 2 0,2-1 4 0,-1-2 3 16,-1 1 4-16,2-2 2 0,0 0 3 0,0-1 4 0,0 0 1 15,0 0-1-15,0 0 1 0,0 0 0 0,0 0-3 0,0 0-1 0,0 0-3 16,0 0-3-16,0 0-3 0,0 0-5 0,0 0-3 0,0 0-5 16,0 0-6-16,0 0-4 0,0 0-4 0,0 2-4 0,2-2-1 0,-1 2-2 15,1-1 1-15,1-1 0 0,-1 2 0 0,2-1 0 0,1 1 1 16,-2-1 1-16,2 1 1 0,0 0 1 0,1 1 1 0,3 1 1 0,-1-3 1 15,-1 1 0-15,1 3 0 0,3-3-3 0,0 3-5 0,-1-3-4 16,2 3-3-16,-1 0-3 0,5-2-4 0,-3 1-4 0,2-1-3 0,1 2-3 16,1-2-2-16,-1 0-4 0,3 0-2 0,-3-1-1 0,3 0 0 15,1 1 1-15,-2 0 2 0,1 0 4 0,1-1 4 0,-2-1 3 0,2 0 5 16,-2 2 5-16,-1-3 3 0,0 2 4 0,-1 0 5 0,-2-2 3 16,-1 1 4-16,-2-1 4 0,0 0 2 0,-1 0 3 0,-2 0 2 15,-2 0 1-15,0 0-7 0,-1 0-9 0,-2 0-12 0,0 0-14 0,-1 0-29 16,1 0-35-16,-3 0-75 0,0 0-96 0,0 0-92 0,0 0-90 15,0 0-51-15,0 0-27 0,-3-1-18 0</inkml:trace>
  <inkml:trace contextRef="#ctx0" brushRef="#br0" timeOffset="274865.928">5992 7663 302 0,'-2'0'279'0,"2"2"-73"0,-1-1-48 0,-1-1-38 0,2 2-23 0,0-2-19 0,-1 0-10 0,1 0-7 0,-2 1-6 16,2-1-3-16,0 0-5 0,0 0-3 0,0 0-6 0,0 0-4 0,-2 2-7 15,2-2-8-15,0 0-6 0,0 0-6 0,0 0-5 0,0 0-3 16,-1 1-6-16,1-1-4 0,-2 2-9 0,2-2-9 0,-3 1-13 16,1 1-15-16,2-2-28 0,-1 0-33 0,-3 1-71 0,1 2-89 0,-1-1-61 15,-1 1-47-15</inkml:trace>
  <inkml:trace contextRef="#ctx0" brushRef="#br0" timeOffset="279720.6023">4128 6360 121 0,'0'0'147'0,"0"0"-33"0,0 0-27 0,0 0-20 0,0 0-14 0,0 0-8 0,0 0-6 16,0 0-4-16,0 0-4 0,0 0-10 0,0 0-9 0,0 0-6 0,0 0-7 15,0 0-5-15,0 0-4 0,0 0-2 0,0 0-4 0,-1 0 3 16,1 0 1-16,0 0 4 0,-2 2 4 0,2-1 2 0,-2-1 1 0,2 0 3 16,0 0 2-16,0 0 4 0,0 2 2 0,0-2 3 0,0 0 0 0,0 0 4 15,0 0 2-15,0 0 3 0,0 0-1 0,-1 0 3 0,1 0 0 16,0 0 1-16,0 0 1 0,0 0 0 0,0 0 0 0,0 0 0 16,0 0 1-16,0 0 1 0,0 0 1 0,0 0 1 0,0 0 0 0,0 0-2 15,0 0-4-15,0 0 0 0,-2 1-1 0,2-1-2 0,0 0-1 16,0 0-1-16,0 0-2 0,0 0-2 0,0 0-4 0,0 0-3 0,0 0-6 15,0 0-10-15,0 0-11 0,0 0-15 0,0 0-13 0,0 0-19 16,0 0-23-16,0 0-26 0,0 0-25 0,-2 1-53 0,1 2-63 0,-1-1-46 0</inkml:trace>
  <inkml:trace contextRef="#ctx0" brushRef="#br0" timeOffset="281079.6288">4297 7390 95 0,'-3'1'313'0,"3"-1"-57"0,-1 2-59 0,1-2-44 0,0 2-33 0,-2-2-25 0,2 0-18 0,0 0-11 15,0 0-5-15,0 1-6 0,0-1-7 0,0 0-9 0,-1 0-14 0,1 0-14 16,0 0-19-16,-2 2-22 0,2-2-25 0,0 0-30 0,0 0-31 15,0 0-36-15,0 0-37 0,0 0-55 0,0 0-63 0,0 0-44 0</inkml:trace>
  <inkml:trace contextRef="#ctx0" brushRef="#br0" timeOffset="281629.1759">2987 8715 60 0,'0'0'167'0,"0"0"-59"0,0 0-38 0,0 0-25 0,0 0-16 0,0 0-10 0,0 0-6 0,2 0 0 0,-2 0 0 15,2 0 3-15,0 0 0 0,-2 0-3 0,0 0-1 0,2 0-5 0,-1 0-1 16,-1 1-1-16,0-1-3 0,0 0-1 0,0 0 1 0,0 0 3 15,0 0 1-15,0 0 2 0,0 0 1 0,0 0 3 0,0 0 1 0,0 0 4 16,0 0 1-16,0 0 0 0,0 0 0 0,0 0 1 0,0 0-3 16,0 0-5-16,0 0-8 0,0 0-9 0,0 0-9 0,0 0-9 0,0 0-12 15,0 0-14-15,0 0-22 0,0 0-22 0,0 0-25 0,0 0-28 16,0 0-59-16</inkml:trace>
  <inkml:trace contextRef="#ctx0" brushRef="#br0" timeOffset="282105.7491">3809 7635 96 0,'0'0'106'0,"0"0"-15"0,0 0-10 0,0 0-5 0,0-2-4 0,0 2-2 0,0 0 0 0,0 0-1 0,0 0-2 15,0 0-3-15,0 0-4 0,0 0-5 0,-1 0-4 0,1 0-6 0,0 0-6 16,-2 0-5-16,2 0-6 0,-2 0-5 0,2 0-5 0,-3 0-7 15,3 0-4-15,0 0-7 0,-2 0-7 0,1 0-7 0,1 0-8 0,-2 2-9 16,2-2-5-16,-1 1-9 0,-1 1-10 0,2-2-14 0,-3 0-18 16,1 2-27-16,-1 1-30 0,1-1-59 0,-1 1-74 0</inkml:trace>
  <inkml:trace contextRef="#ctx0" brushRef="#br0" timeOffset="291551.9121">8870 5304 157 0,'0'1'278'0,"0"-1"-70"0,0 2-43 0,0-2-31 0,-1 1-18 16,1-1-11-16,0 0-3 0,0 0 1 0,0 0 0 0,0 0 2 0,0 0-2 15,0 0-3-15,0 0-5 0,0 0-5 0,0 0-6 0,0 0-5 16,0 0-5-16,0 0-3 0,0 0-3 0,0 0-3 0,0 0-3 16,0 0-4-16,0 0-4 0,0 0-4 0,0 0-4 0,0 0-6 0,0 0-4 15,0 0-4-15,0 0-4 0,0 0-6 0,0 0-2 0,0 0-6 16,0 0-5-16,0 0-4 0,0 0-12 0,0 0-12 0,0 0-16 16,0 0-16-16,0 0-17 0,0 0-19 0,0 2-22 0,0-2-24 0,0 3-23 15,0-1-24-15,0-2-37 0,1 2-42 0,-1 1-65 0,2 0-75 16,-2 0-45-16</inkml:trace>
  <inkml:trace contextRef="#ctx0" brushRef="#br0" timeOffset="297516.1633">7670 7028 9 0,'0'0'174'0,"0"0"-28"0,0 0-12 0,0 0-8 0,2 0-2 0,-2 0 1 0,0 0 1 0,0 0 3 16,0 0 2-16,0 0-1 0,0 0-1 0,0 0-3 0,0 0-3 16,0 0-6-16,0 0-3 0,0 0-5 0,0 0-2 0,0 0-4 15,0 0-2-15,0 0 0 0,0 0-2 0,0 0-2 0,0 0-1 0,0 0-4 16,0 0-5-16,0 0-5 0,0 0-5 0,0 0-5 0,0 0-7 16,0 0-4-16,0 0-6 0,0 0-6 0,0 0-4 0,0 0-4 0,0 0-6 15,0 0-5-15,0 0-3 0,0 0-2 0,0 0-4 0,-2 0-3 16,2 0-1-16,0 0-2 0,0 0-2 0,0 0-1 0,0 0 1 0,0 0-3 15,0 0-1-15,0 3-1 0,0-3 0 0,0 0-2 0,0 0 0 16,0 0 0-16,-1 0-2 0,1 0 0 0,0 0-1 0,0 0 0 0,0 0 0 16,0 0-2-16,0 0 0 0,0 0-1 0,0 0 1 0,0 0-1 15,0 0 1-15,-2 1-1 0,2-1 0 0,0 0 0 0,0 0-1 16,0 0 1-16,0 0-1 0,0 0 0 0,0 0 1 0,0 0 0 0,-3 1-1 16,3-1-1-16,0 0 2 0,0 0-1 0,0 2 1 0,0-2-1 15,0 0 0-15,-1 0 2 0,1 0 0 0,0 0-1 0,-2 2 1 16,2-2 1-16,0 0-2 0,-1 0 1 0,-1 0 0 0,2 1 0 0,0-1 1 15,0 0 0-15,-2 0 2 0,2 0-2 0,0 0 0 0,0 0 1 16,0 0-1-16,-1 0 0 0,1 0-1 0,-2 0 1 0,2 0 0 0,0 0-1 16,-2 0 0-16,2 0-2 0,-1 0-2 0,1 0 1 0,0 0 0 15,-2 0-1-15,2 0-1 0,-1 0 1 0,-1 0-1 0,2 0 0 0,-2 0-2 16,-1 0 1-16,2 0-1 0,-4 0-1 0,4 0 2 0,-1 0-1 16,-1 0 2-16,0 0-1 0,-1-1 1 0,1-1 0 0,0 2 1 15,1-2-2-15,-1 1 2 0,0 1 0 0,-1-1 0 0,0 1 1 16,1-3 1-16,0 3 1 0,-2 0 0 0,2-3-1 0,-2 2 0 0,2-2 0 15,-3 2-1-15,3-1 1 0,-2 0 1 0,0-1 1 0,0 1 1 16,-1 0-1-16,0-1 0 0,1 0 0 0,0 2 1 0,1-2 0 0,-1-2 2 16,0 2 0-16,-1-1 1 0,1-1 0 0,0 2 1 0,2-3 0 0,-2 3 0 15,2-2 1-15,-2 0 1 0,1-2 0 0,-1 2 0 0,2-2 0 16,-2 2-2-16,2-2 1 0,-2 2 0 0,0-3 0 0,1 2-2 16,2-3 1-16,-1 3 0 0,0-2 0 0,0-1 0 0,-1 2-2 0,3-1 0 15,-1-1-2-15,-1 1 0 0,1 0 1 0,1-1-2 0,-1 0-1 16,1-1 0-16,-2-1-1 0,3 0-2 0,-2 1 0 0,2 0 0 0,0-1-2 15,0 1 1-15,0-2 0 0,0 1 2 0,0-2 0 0,0 2 1 16,0-1 2-16,2-1 0 0,-2 1 1 0,3-2 0 0,-2 1 2 16,1 1 0-16,-1-2 2 0,1-1 1 0,1 2 0 0,-1 1 0 0,-1-4 0 15,3 3-1-15,-1 0-2 0,0 0 1 0,0-2-2 0,-1 1 0 16,2 2 1-16,1-2-2 0,0 1-1 0,-2-1 0 0,2 1-1 0,-2 1 0 16,2 0 0-16,-1-2 0 0,1 2 1 0,0-1 0 0,0 1-1 15,1 0 2-15,-1 0-1 0,1 0 0 0,-1-2 0 0,0 4 0 0,-1-2 0 16,3 0 1-16,0 0 1 0,0-1-1 0,-1 3 0 0,-1-1 0 15,1-1 1-15,2-3-1 0,-2 3 0 0,-1 1 0 0,3-3 0 16,-3 3-1-16,3-1-2 0,-2-3-1 0,-1 3 0 0,3-3 0 0,-2 2 0 16,3 0-2-16,-2-1 0 0,-1 1-2 0,2-1 1 0,0 1-2 15,-2-1 0-15,2 0 0 0,0 2 1 0,0-1-1 0,0 0 0 0,0 1 1 16,1-1 1-16,-1 1 0 0,0 0 1 0,-1 2-1 0,0 0 2 16,1-1 0-16,0 1 0 0,-1 0 0 0,0 0 0 0,1 1 0 15,-1 1 1-15,-1-1-1 0,2 1 0 0,0 0 0 0,-2 1-1 0,-1-1-1 16,1 0 1-16,2 0-2 0,-2 1 1 0,1 2 1 0,-1-2-1 15,-1 0 1-15,2 1-1 0,-2 0 1 0,0 0 1 0,0 0-1 16,1 2 1-16,-1-1-1 0,-1-1 2 0,1 4 0 0,-3-3 1 0,1 2 1 16,0-1 1-16,-1 1-1 0,1-1 0 0,-1 3 0 0,-1-3 0 15,-1 4 0-15,2-3 1 0,-2 3-1 0,2 0 0 0,-2 0-1 0,0 0-2 16,0 0-4-16,0 0-3 0,0 0-4 0,0 0-3 0,0 0-3 16,0 0-4-16,0 0-1 0,0 0-4 0,0 0-3 0,0 0-8 0,0 0-2 15,0 0-6-15,0 0-2 0,0 0-2 0,0 0-2 0,0 0 0 16,0 0-2-16,0 0-3 0,-2 0-3 0,2 0-4 0,-2 0-5 0,-1 0-4 15,0 0-4-15,1 0-1 0,-3 0-1 0,2 0-1 0,-2 0 0 16,-4 0 0-16,3 0 0 0,-1 0 1 0,1 0 2 0,-3 0 2 16,1 0 5-16,-2 0 5 0,1 0 6 0,1 0 7 0,0-2 8 0,0 2 6 15,-1-2 5-15,1 2 4 0,0-1 4 0,0-1 4 0,-1 2 2 16,2-2 3-16,-1 1 6 0,0 1 4 0,2 0 5 0,0 0 4 0,-1-2 5 16,3 2 4-16,-1 0 2 0,-3 0 4 0,5 0 4 0,-2 0 6 15,2-1 4-15,-2 1 6 0,2 0 6 0,1 0 3 0,-1 0 2 16,-1 0 0-16,2 0 2 0,-1 0-1 0,1 0-1 0,1 0 2 0,1 0-1 15,0 0 1-15,0 0-2 0,0 0-1 0,0 0-3 0,0 0-4 16,0 0-2-16,0 0-3 0,0 0-4 0,0 0 0 0,0 0-3 0,0 0-3 16,0 0-2-16,-2 1-5 0,2-1-4 0,0 0-3 0,0 0-1 15,0 0 0-15,0 0-1 0,0 2 0 0,0 1 1 0,2-1 1 16,-1-1 2-16,-1 3 1 0,2-1 1 0,1-1 2 0,0 1 2 0,0 1 2 16,2-1 4-16,-2-1 2 0,2 0 2 0,1-1 0 0,1 1 0 15,2 1 2-15,-1-1-2 0,0-2 0 0,1 1-1 0,1 0-2 0,1-1-2 16,0 0 0-16,0 0-2 0,0 0-1 0,2 0-1 15,-4 0-1-15,1 0-1 0,2-1-1 0,-2 1-1 0,-2 0-1 0,1 0 1 16,-3 0 0-16,1 0-2 0,-2 0 2 0,0 0-2 0,0 0 1 0,-3 0-4 16,1 0-3-16,-1 0-4 0,-2 0-4 0,0 0-1 0,1 1-3 15,1-1 1-15,-2 1-1 0,0 1 2 0,0 1 3 0,0-1 2 0,0 1 1 16,0 0 3-16,0 0 2 0,-2 1 3 0,1 1 5 0,1 1 4 16,-2-2 6-16,2 4 2 0,-1-3 2 0,-1 4 2 0,0-2-1 15,-2 1 0-15,3 0-3 0,-3 1-2 0,1 0 0 0,0 1-2 0,1 0 1 16,-1-1 0-16,0 1-1 0,0 0-2 0,-1 0-1 0,-1 0 0 15,1-1-2-15,1 0-1 0,-2 1-1 0,2-2-2 0,0 1 0 16,0-1 0-16,-1-1-1 0,0 2 2 0,3-3-1 0,-1 0-1 16,0 0 1-16,-1-2-3 0,1 1 0 0,1 0-8 0,1-3-8 0,-2 3-18 15,2-2-21-15,0 1-32 0,0-4-39 0,0 0-55 0,0 0-67 0,0 0-103 16,0 0-124-16,0 0-69 0,0 0-44 0,0 0-22 0,0 0-11 16</inkml:trace>
  <inkml:trace contextRef="#ctx0" brushRef="#br0" timeOffset="298637.7971">7356 7057 427 0,'-2'-1'419'0,"1"-1"-71"0,1 2-62 0,-2-1-58 0,2-1-33 0,-1 2-23 0,-1-1-12 16,2-1-9-16,-2 2-7 0,2 0-7 0,0 0-8 0,0-1-7 16,0 1-11-16,0 0-11 0,0 0-9 0,0 0-10 0,0 0-9 0,0 0-11 15,0-2-8-15,0 2-9 0,0 0-6 0,2-3-6 0,-2 3-5 16,0 0-6-16,2-2-4 0,-1 2-5 0,1 0-3 0,1 0-3 0,0 0-3 15,0 0-2-15,2 0-3 0,0 0-2 0,-1 0-1 16,1 0 0-16,2 0-2 0,0 0-1 0,0 0-1 0,-1 2 0 0,2 1-1 16,1 0 0-16,-1 0 1 0,0 0 1 0,2 2 1 0,1-1 1 0,-2 1 1 15,1 1 0-15,1-1 2 0,-2 2 1 0,4-2 2 0,-4 3 2 16,1-1 1-16,-2 0 2 0,4 0-1 0,-4-2 2 0,-1 1 0 0,2 0-2 16,-1-2-1-16,-2 1 1 0,1 1-1 0,-2-4 1 0,1 3 0 15,-2-3 1-15,-2 0 0 0,1 0 1 0,-1-1 3 0,1-1 3 16,-1 2 1-16,-2-2 0 0,1-2-2 0,-1 2-4 0,0-3-4 0,0 1-4 15,0-1-3-15,0-2-4 0,0 1-3 0,0-2-5 0,-1-2-5 16,-1 1-8-16,2-1-7 0,-2-2-7 0,1 0-7 0,1 1-4 16,0-1 0-16,0 1 1 0,0 0 3 0,0-1 1 0,0-1 3 0,0 2 0 15,0 0 1-15,0-2 2 0,0 4 3 0,0-2 4 0,0 0 4 0,0 2 5 16,0-1 5-16,0 0 3 0,0 0 2 0,0 1 1 0,1 2 2 16,-1-4 2-16,0 4 3 0,0-1 2 0,0 0 4 0,0 0 4 15,0 0 2-15,0 2 3 0,0-1 2 0,0-1 4 0,0 2 4 16,0-1 2-16,0 2 3 0,0-2 5 0,0 1 4 0,0 1 2 0,0-2 2 15,0 3 1-15,0-3 0 0,0 2 1 0,0-1 0 0,0 1 1 16,0-2-1-16,2 2 1 0,-2 0 0 0,0 0 0 0,0 0 0 0,0 0 0 16,2 0 1-16,-2 0 0 0,0 0 1 0,0 1 3 0,0 0-1 15,0 1 1-15,0-1-1 0,0-1-3 0,0 3-1 0,0 0-3 0,0 0-4 16,0 0-2-16,0 0-3 0,0 0-4 0,0 0-4 0,0 0-3 16,0 0-5-16,0 0-4 0,0 0-2 0,0 0-5 0,0 0 0 15,0 0-2-15,0 0-1 0,0 0 1 0,0 1-1 0,1 1 1 0,-1 1 0 16,0-1 2-16,2 0 0 0,-2 1 1 0,0 0 1 0,2 2 1 15,-1-1 1-15,-1 2 1 0,0-1 2 0,0 1-1 0,0-2 2 0,0 4 0 16,0-3 0-16,0 3 2 0,0 0 0 0,0 0 1 0,0-1-3 16,0 2-5-16,0 0-15 0,0 0-17 0,0-2-24 0,0 2-28 0,0 0-42 15,0-1-51-15,0 0-87 0,-1 2-107 0,-1-3-89 0,0 2-79 16,1-1-41-16,-1-3-24 0,-1 2-10 0</inkml:trace>
  <inkml:trace contextRef="#ctx0" brushRef="#br0" timeOffset="302119.8884">6164 11751 376 0,'2'-9'544'0,"-1"1"15"0,-1 1-69 0,2 1-110 0,-2-2-86 0,2 5-69 16,-1-4-40-16,1 2-28 0,-1 0-13 0,-1 2-8 0,3 1-7 0,-3-2-8 15,0 3-9-15,0-2-13 0,0 3-17 0,0 0-19 0,0 0-17 16,0 0-16-16,0 0-13 0,0 0-12 0,0 0-9 0,0 1-4 16,0 2-2-16,0 2 0 0,0-1 0 0,0 4 0 0,-3 1 1 0,3 0 2 15,-1 2 3-15,-2 2 1 0,1 2 6 0,-1 2 2 0,-1-1 4 16,1 2 5-16,0 2 1 0,-2 1 3 0,2 0-1 0,-3-1-2 0,3 3-6 15,-2 0-9-15,2-2-8 0,-2 1-9 0,0 1-12 0,2-3-15 16,-3 2-20-16,3 1-20 0,-2-3-27 0,2 0-26 0,-2-2-34 0,3 2-36 16,-1-4-43-16,0-1-44 0,3-2-73 0,0-2-85 0,0 2-55 15,0-4-39-15,2-2-15 0</inkml:trace>
  <inkml:trace contextRef="#ctx0" brushRef="#br0" timeOffset="302537.625">6183 11398 69 0,'-16'-15'511'0,"2"0"12"0,-2 2-59 0,-1 1-98 16,-2 1-87-16,2 1-83 0,-1 2-50 0,-1 0-32 0,0 3-16 0,0 2-9 16,-1-1-5-16,2 3-3 0,-1 2-7 0,-3 3-8 0,3-1-10 15,-1 4-8-15,-1 3-6 0,2 2-6 0,-1 2-2 0,-1 1-1 0,2 6 1 16,-3 2 2-16,3 2 1 0,0 3 0 0,-3 4 1 0,3 3-2 15,3 2 0-15,-1 1-2 0,4 4 0 0,-1 1-2 0,4 1-4 16,2 1-3-16,2 1-4 0,0 1-5 0,6-1-5 0,0-1-4 0,6 2-4 16,0-4-1-16,2 1-2 0,2-4 1 0,4 1-1 0,-1-4-1 15,4 0-2-15,3-6-5 0,1 3-4 0,1-5-6 0,2-2-5 0,4-3-5 16,-1-3-5-16,3-3-6 0,0-1-7 0,3-8-9 0,-1 1-9 16,1-4-8-16,2-4-6 0,2-2-4 0,-3-3 1 0,4-4 2 0,0-3 7 15,-1-2 7-15,-1-5 9 0,-1-1 11 0,2-1 12 0,-2-4 14 16,-2-4 17-16,2 0 17 0,-5-7 19 0,2 3 18 0,-4-6 17 0,-1 0 13 15,-2-4 13-15,-4 1 14 0,0-4 11 0,-4 1 7 0,-3-2 3 16,-4 1 3-16,-3-1-2 0,-3 2-3 0,-4 2-4 0,-5-2-9 0,-3 2-10 16,-5 2-14-16,-2 2-13 0,-3 1-14 0,-5 2-17 0,-3 2-16 15,-2 3-18-15,-4 3-19 0,-1 0-19 0,-2 3-24 0,-3 4-32 0,-1 2-37 16,-2 5-48-16,1 3-52 0,-1 3-107 0,0 5-134 0,-2 2-82 16,1 5-58-16,-1 3-28 0,3 3-11 0,-2 5-3 0</inkml:trace>
  <inkml:trace contextRef="#ctx0" brushRef="#br0" timeOffset="303023.5946">5750 12470 73 0,'-1'0'525'0,"-3"-2"6"0,1 2-20 0,0 0-34 0,-2 2-106 0,-3-1-139 15,1 1-83-15,-2 2-50 0,0 0-23 0,-5 4-11 0,1 1 0 0,-4 1 4 16,1 3 0-16,-5 1-1 0,-1 1-3 0,0 5-3 0,-5 1-4 15,2 1-5-15,-4 4-4 0,1 3-3 0,-4-1-3 0,1 2-4 0,-2 6-4 16,1-3-4-16,-3 2-7 0,2 0-5 0,-3 1-3 0,4-1-2 16,-1 0-2-16,1-1-2 0,2-1 1 0,0-1 1 0,2-1-1 0,1-2-1 15,1 0-7-15,0-2-8 0,2-1-20 0,0-2-22 0,2-2-36 16,3 0-45-16,0 0-82 0,2-4-106 0,-2-2-98 0,4 1-95 0,-2-3-49 16,2-4-28-16,2-1-17 0</inkml:trace>
  <inkml:trace contextRef="#ctx0" brushRef="#br0" timeOffset="303687.0464">3850 13433 128 0,'0'0'516'0,"0"0"6"0,0 0-58 0,0 0-90 0,0 0-79 15,0 0-76-15,-2 0-49 0,2 2-38 0,-1 0-25 0,-1-2-19 0,2 1-13 16,-2 3-10-16,1-3-11 0,-2 1-10 0,2 0-11 0,-1 3-12 15,0-2-7-15,-1 1-7 0,0 2-4 0,1 2-4 0,-1-1-2 0,0 1 0 16,-2 0 1-16,-1 1 1 0,3 1 2 0,1-2 2 0,-1 3 0 16,0-2 1-16,1 2 0 0,-1-4 1 0,1 3 0 0,1-1 1 0,1-2 1 15,-2 1 1-15,2-1 1 0,0-3 3 0,2 2 3 0,-2-2 2 0,3 0 2 16,-1-1 2-16,1 0 3 0,0 0 0 0,2-3 2 0,1 1-1 16,0-1 0-16,2 0 0 0,0-1-1 0,1 1 1 0,3-3-2 0,-1 0-2 15,3 0-3-15,-1-1-2 0,1 2-4 0,0-3-4 0,2 2-2 16,-2 0-4-16,2 0-2 0,-3 0-2 0,1 2-2 0,0 0-1 0,-3 1-2 15,3 0-1-15,-2 0-3 0,-2 2-5 0,0-1-1 0,0 4 0 0,-1 0 1 16,-1-1 3-16,-2 4 1 0,1-1 1 0,-3 0 4 0,2 2 1 16,-3 1 3-16,1 0 1 0,-3 2 5 0,1 0 0 0,-2 0 5 0,-2 0 4 15,1 3 4-15,-3-3 1 0,1 2 0 0,-3-1 0 0,2 1 0 16,-3-2-2-16,1 2 1 0,-5-1 0 0,3-1-2 0,-2-2-1 0,-2 1-9 16,2-1-10-16,-4 0-18 0,2-3-19 0,-1-2-25 0,-3 2-30 15,3-2-41-15,-2 0-44 0,0-5-98 0,0 2-123 0,0-4-77 0,-2 2-52 16,4-5-27-16,-2-2-17 0</inkml:trace>
  <inkml:trace contextRef="#ctx0" brushRef="#br0" timeOffset="303842.1405">3975 13458 551 0,'5'-6'623'16,"-2"1"8"-16,0 3 8 0,0-3-64 0,-1 2-102 0,2-1-115 0,-2 4-119 15,1-3-78-15,-1 1-55 0,-1 2-30 0,2-2-17 0,1 2-13 0,-1-1-10 16,3-1-17-16,0 2-21 0,2-2-29 0,0 2-30 0,2 0-33 15,2 0-35-15,0 0-42 0,3 0-45 0,1 0-62 0,1 0-70 16,1 0-86-16,1 0-94 0,1 0-47 0,0 0-24 0,0 0-8 0</inkml:trace>
  <inkml:trace contextRef="#ctx0" brushRef="#br0" timeOffset="304236.2515">4263 13106 409 0,'-21'-8'551'0,"-1"0"7"0,-2 1 9 16,3 1-75-16,-4 0-117 0,0 2-101 0,1-1-89 0,-1 3-54 0,0 0-34 16,-1 2-17-16,1 4-9 0,-2-1-6 0,-1 2-2 0,3 2-8 15,-2 0-9-15,2 5-9 0,-1 1-7 0,-1 4-7 0,2 2-4 0,0 0-1 16,-1 3-1-16,1 5-1 0,1 0-1 0,-3 4 0 0,2 3 2 16,2 0 2-16,-1 4 4 0,3 3 2 0,-1-1 4 0,3 3 0 0,3 1 0 15,-1 3-1-15,4-3-2 0,2 3-2 0,3 0 0 0,2 0-2 0,4 1 2 16,2-2-3-16,2-2-1 0,6-1-2 0,0 0-2 0,6-2-2 15,-1-4-3-15,7-1 1 0,-1-3 4 0,5-1 2 0,1-6 2 0,2-1 2 16,3-2-2-16,2-2-3 0,1-7-5 0,2-2-6 0,4-4-10 0,-1-1-6 16,0-7-7-16,4 0-6 0,1-5-8 0,2-2-5 0,0-6-5 15,0 0-5-15,2-5-4 0,0-3-3 0,-2-3-3 0,-2-3-1 0,-1-2-2 16,-2-3 2-16,-2-2 0 0,-1-1 5 0,-3-2 0 0,-6-3 6 16,-1 0 6-16,-3-1 10 0,-5-1 11 0,-5 1 8 0,0-3 7 0,-6 4 8 15,-3-2 5-15,-2 4 5 0,-6-1 6 0,-2 1 6 0,-3 2 5 16,-4 1 2-16,-3 3 5 0,-2 2-1 0,-4 1-1 0,-2 2-10 0,-4 2-13 15,0-1-19-15,0 5-18 0,-3 2-28 0,-1 1-30 0,1 3-36 16,-2 1-40-16,2 4-89 0,0 1-117 0,0 2-88 0,0 5-76 0,5 1-41 16,-1 1-24-16,4 1-12 0</inkml:trace>
  <inkml:trace contextRef="#ctx0" brushRef="#br0" timeOffset="304836.0426">6529 12378 140 0,'-5'-3'479'0,"2"1"-40"0,2 0-70 0,-1 2-86 0,0 0-57 0,2-3-41 0,0 3-25 0,0 0-18 0,0 0-15 15,0 3-11-15,2-3-15 0,0 4-17 0,2 1-12 0,1 0-10 0,0 2-7 16,4 1-3-16,1 3 1 0,1 1 3 0,3 1 5 0,2 2 5 16,1 4 6-16,4-2 4 0,1 4-1 0,2 4 1 0,1-2-4 15,3 4-4-15,1 3-5 0,1 0-8 0,0 3-5 0,3 0-9 0,0 4-5 16,1-2-7-16,-1 5-7 0,3-3-5 0,-1 3-5 0,-2-1-4 16,3 0-3-16,-2 0-6 0,0-1-4 0,0-1-4 0,-3-1-4 15,3-3-5-15,-3 1-8 0,-1-2-8 0,2-2-11 0,-4-2-11 0,-1 0-17 16,0-3-19-16,0-1-20 0,-4-3-26 0,-2 0-35 0,-2-2-38 0,-3-2-48 15,1 0-50-15,-4-2-77 0,-2-2-89 0,-5 0-49 0,-1-1-31 16,-3 0-8-16</inkml:trace>
  <inkml:trace contextRef="#ctx0" brushRef="#br0" timeOffset="305504.0111">7553 14001 70 0,'0'-11'438'0,"0"1"-61"0,-1 2-91 0,-1-1-56 16,2 4-37-16,-3-2-20 0,3 2-11 0,-2 0-6 0,1 2 0 16,-2-1-6-16,3 1-3 0,-2 2-11 0,1 0-11 0,1-1-14 0,-2 1-13 15,2 1-14-15,0 0-11 0,-3 0-12 0,1 0-10 0,1 1-10 16,-1 1-5-16,-1-2-5 0,1 2-4 0,-3 0-1 0,2 1 1 0,-3 2-2 16,-2 0 1-16,2-1-1 0,-2 1 0 0,-1 2-2 0,-1 1 0 15,0-1 1-15,1 2-1 0,-2 0 1 0,3 0-1 0,-3 1 0 16,3 1-4-16,0-1-2 0,0 1-4 0,2-1-1 0,0 2-2 15,1 0-1-15,2-1-1 0,0 1 0 0,-1-2 1 0,4 2-2 0,0-3 2 16,4 2-2-16,-1-1-3 0,0-1-4 0,2 0-5 0,1-2-3 16,3 1-3-16,-2-1-3 0,4-2-2 0,0-2-5 0,-2 0-3 0,3 0-2 15,0-1 0-15,-1-2 0 0,2 0 2 0,-4-2 3 0,1 1 2 0,1-2 5 16,-3 0 6-16,-2-2 6 0,1 1 7 0,-4-2 5 0,0-1 6 16,1 2 6-16,-4-4 7 0,0 2 5 0,-1-1 1 0,-4-3 2 0,2 2 2 15,-2-2 2-15,-3 1 3 0,0-2 0 0,-1 0 1 0,-2 2 1 16,0-2 0-16,-2 0 0 0,0-2 1 0,0 2 1 0,1 0-2 15,-2-1-2-15,1-1-1 0,2 2-1 0,-1-3-3 0,2 1-3 0,-1-1-2 16,0 0-5-16,3 2-5 0,3-2-6 0,-1 2-9 0,3-4-9 16,0 2-11-16,3 0-11 0,2 0-8 0,2 2-8 0,-1-3-9 0,4 3-9 15,-1 0-5-15,4 1-6 0,0-1-3 0,3 3 0 0,0 1-2 16,-2 1 2-16,3 3 3 0,-1-1 7 0,-2 1 5 0,3 2 5 0,-1 2 5 16,-2-1 7-16,1 4 5 0,0-1 5 0,-2 2 4 0,-2 2 4 15,-1 1 3-15,-1-1 3 0,-1 3 2 0,1 3 2 0,-1-1 2 16,-2 2 3-16,-1 0 1 0,-2 2 2 0,0-1 2 0,-2 4 2 0,-1 0 2 15,-2-1 0-15,2 2 4 0,-3-1 2 0,-1 2 3 0,1-1-4 16,-1 1-5-16,0 0-8 0,-1 0-12 0,0-1-14 0,1 0-18 0,0-3-18 16,2 2-21-16,0 0-26 0,-1-3-31 0,3-2-36 0,-1 0-41 15,4-2-47-15,0 0-51 0,0-5-69 0,4 2-77 0,-1-2-35 0,0-5-19 16</inkml:trace>
  <inkml:trace contextRef="#ctx0" brushRef="#br0" timeOffset="305903.0781">7715 13568 499 0,'-8'-14'518'0,"-2"-3"-57"0,-2 3-90 0,-1 1-83 0,1-1-80 0,-1 2-45 0,-3 1-28 16,2 0-14-16,-2 4-12 0,0-2-6 0,-1 3-3 0,1-1-7 0,-3 4-9 16,1 1-9-16,-2 2-9 0,1 0-11 0,0 2-8 0,-2 3-6 15,1 2-8-15,-1 1-2 0,-1 3-5 0,-1 2-1 0,1 2 4 16,-1 4 1-16,-2 3 1 0,3 2 3 0,-2 2-1 0,3 3-1 0,-1 3 0 15,0 5-1-15,0 1 2 0,5 4 0 0,-2 1 0 0,3 4 1 16,2 0 0-16,4 1-3 0,1 2-4 0,1 2-5 0,5-1-8 0,3-1-2 16,3 1-4-16,5-2-4 0,1 0-3 0,4-2-5 0,4-5-4 15,5 1-3-15,-1-4-3 0,6 0-3 0,3-5-3 0,0-1-4 0,2-4-3 16,1-4-2-16,0-1-2 0,3-7-4 0,-1-1-5 0,0-4-2 0,1-3-2 16,1-2 0-16,-1-6 0 0,0-1 1 0,1-7 3 0,-1 0 3 15,2-3 6-15,0-5 8 0,-3-3 5 0,1-1 6 0,-1-6 8 16,-2 0 8-16,-1-3 10 0,-2-4 7 0,-2-2 11 0,-3-4 9 15,-3-1 11-15,-4-3 10 0,-1-1 10 0,-7-3 7 0,-2 1 4 0,-2-2 5 16,-6 0 2-16,-3 0-3 0,-5-1-2 0,-2 2-4 0,-7 0-6 0,1 3-5 16,-6-1-6-16,-3 3-8 0,-2 0-11 0,-3 4-18 0,-3 1-22 15,-2 1-29-15,-3 5-29 0,-2 0-42 0,-4 5-50 0,0 2-68 0,-3 2-76 16,-3 3-107-16,-3 5-124 0,-4 0-68 0,-3 6-42 0,-2 2-23 16,-3 0-12-16</inkml:trace>
  <inkml:trace contextRef="#ctx0" brushRef="#br0" timeOffset="306754.3221">3690 14281 324 0,'2'-3'463'0,"-1"0"-56"0,1 3-83 0,-2-3-65 0,2 1-56 0,-2 2-38 0,0 0-27 15,0 0-15-15,0 0-13 0,0 0-7 0,0 0-7 0,0 0-8 0,-2 0-11 16,0 0-11-16,1 2-8 0,-1 1-6 0,-2-3-7 0,-1 3-2 0,2 0 0 16,-2 3-1-16,-3-2 1 0,-1 6 3 0,-1-2 3 0,-3 3 1 15,-1 2 3-15,-2-1 2 0,-6 4 3 0,0 0-2 0,-3 2-2 0,-5 4-6 16,0-2-5-16,-5 2-7 0,-5 2-9 0,-1 1-4 0,-3 1-4 0,-2 2-5 15,-3-1-1-15,-3 0-4 0,1 2-4 0,-4 0-6 0,2 1-10 16,-1 0-10-16,1 0-13 0,1 1-17 0,-1-3-19 0,2 2-26 0,5-2-31 16,-1 0-41-16,6 0-45 0,1-3-97 0,3 1-122 0,2-1-73 0,3-2-48 15,2-1-17-15,3-1-6 0</inkml:trace>
  <inkml:trace contextRef="#ctx0" brushRef="#br0" timeOffset="307353.3709">2159 15323 526 0,'0'-7'560'0,"-2"3"10"0,2-3 8 0,-1 2-89 0,1-1-139 0,0 0-99 0,0 0-82 15,0 1-52-15,1 1-40 0,1-2-19 0,-1 1-12 0,3 1-8 0,-1-1-3 16,1 2-5-16,2-2-5 0,1 1-9 0,-2 1-14 0,3 2-10 15,-1-3-6-15,1 4-4 0,2-3-5 0,-2 3-1 0,1 0 2 0,-2 3-2 16,-1-3-2-16,2 4 1 0,0 0-1 0,-2 0 1 0,-1 1 0 0,1 0 2 16,-2 2 1-16,0-1 2 0,-1 2 1 0,0 1 1 0,-1 0 1 0,-2 1 2 15,0-1 1-15,0 1 2 0,0 0 6 0,-2 0 1 0,-1 1 2 16,1-2 2-16,-2 1 0 0,1 0 1 0,1-2-2 0,-1 1 1 0,0-3 1 16,0 0 1-16,1 0 1 0,-1-1-1 0,1 1 1 0,2-3 0 0,-1 0 0 15,1 0 0-15,0 0-2 0,0-3-2 0,1 0 0 0,-1 3 1 16,2-2 2-16,1-1 0 0,2 1-1 0,0-1-1 0,1 0-1 0,2 0-1 15,0 0-3-15,3 0-2 0,1 0-1 0,0 0 1 0,3 0 0 0,-2 0 2 16,2 2-1-16,2-2-1 0,-2 1-2 0,0 1-1 0,0 1-1 0,0-2 1 16,-1 2 0-16,-2 2 0 0,0 0-1 0,-2 0 1 0,0 0 0 0,-2 1 1 15,1 2 2-15,-4-1 0 0,-2 1 1 0,0 1 2 0,-1-2-1 16,-2 3 3-16,-3-2 3 0,1 1 4 0,-4-1 4 0,0 1 5 0,-2 0 5 0,0 0 6 16,-2-3 4-16,-1 2 5 0,0 1 1 0,-3-4 3 0,3 2 1 15,-2-2 4-15,-2 0 1 0,0-1 2 0,1-1-1 0,-2 0 0 0,2-1-3 16,-2-2-6-16,-1 0-11 0,4-2-12 0,-3 0-17 0,2-2-21 0,-2 2-22 15,4-5-26-15,-4 2-29 0,5-3-42 0,-2-1-52 0,2-3-73 0,3 3-83 16,-1-5-72-16,3 1-68 0,1-1-37 0,0-1-21 0,3-1-4 0</inkml:trace>
  <inkml:trace contextRef="#ctx0" brushRef="#br0" timeOffset="307720.1441">2302 15005 492 0,'-4'-7'511'0,"-4"0"11"0,3 2-67 0,-3-1-107 0,2 2-87 0,-5-1-77 0,3 1-47 16,0 2-30-16,-2-1-15 0,1 3-8 0,-2 0-1 0,1 0-2 16,-2 0-4-16,2 3-5 0,-1 2-8 0,-1-1-10 0,2 4-8 0,-2-2-8 15,-1 4-7-15,3 3-6 0,-2 1-4 0,1-1-4 0,-3 6-1 0,4 2 0 16,-1 1-2-16,0 1 1 0,0 4-1 0,1 0 1 0,1 3-1 0,1 0-1 16,0 1-2-16,1 2-1 0,2 0-1 0,0 2-1 0,3-2-1 15,2 1-1-15,0 0-2 0,2-2-2 0,1 2-2 0,1-3-1 0,3 0 0 16,1-2-1-16,0-1 0 0,4 0-1 0,-1-3 2 0,5-3 0 0,-3 1 2 15,4-3 2-15,1-3-2 0,0-2 0 0,2-1-5 0,2-2-2 0,1-5-4 16,1 0-4-16,3-2-1 0,-3-5-1 0,4 0-2 0,1-5-3 0,-1-2-1 16,2 0-4-16,0-5-1 0,0-2 0 0,2-1 1 0,-2-2 4 0,0-2 5 15,0-4 7-15,0 1 3 0,-3-1 2 0,-2-3 1 0,0-1-1 16,-4-2 2-16,-2-2 2 0,0 1 3 0,-5-2 3 0,-4-1 2 0,2 0 7 16,-7 0 3-16,0 0 5 0,-4-1 2 0,-2 2 0 0,-4 1 3 0,0-1 2 15,-6 3 1-15,2 1 2 0,-4 3-2 0,-1-2-2 0,-4 6-1 16,-1 1-4-16,-1-1-6 0,-1 3-7 0,-1 2-9 0,-1 2-10 0,-3 3-14 15,4-1-15-15,-5 5-25 0,2 1-29 0,0 2-39 0,-2 4-41 0,3 0-90 16,-2 5-117-16,1 3-82 0,0 0-66 0,-2 2-33 0,4 2-18 0,-1 3-8 16</inkml:trace>
  <inkml:trace contextRef="#ctx0" brushRef="#br0" timeOffset="308369.6118">4152 14404 407 0,'-2'0'507'0,"-1"0"-17"0,1 0-34 0,2 0-86 0,-2 1-113 0,0-1-71 0,2 3-51 0,0-3-30 0,-2 0-19 0,2 0-10 0,0 0-6 16,0 4-2-16,0-3-1 0,0 3-3 0,2-1-5 0,-2 2-8 15,4 0-7-15,-2 2-4 0,1 1-5 0,2 1-2 0,0 3 1 0,0 0 1 16,1 3 4-16,3 0 3 0,-1 3 3 0,0 1 0 0,3 1-2 0,-1 2-4 16,1 2-2-16,3 2-3 0,-3-1-3 0,5 4-1 0,-3 0-3 15,-1 2-1-15,4 1-3 0,-2 2 0 0,2 2-3 0,-2-2-2 0,0 4-1 16,-1-1-3-16,3 2-1 0,-5-2-3 0,3 3 0 0,-3-1 0 0,-1-1 1 15,1 2-6-15,-3-2-11 0,0-1-5 0,-2 1-5 0,2-4-6 0,-2 2-10 16,-1-3-12-16,-2-3-14 0,0 2-21 0,-1-4-22 0,1 0-28 0,-3-4-31 16,0 0-45-16,0-3-51 0,0 1-88 0,-3-5-102 0,1 0-64 15,-1-1-42-15,0-3-16 0,0 2-5 0</inkml:trace>
  <inkml:trace contextRef="#ctx0" brushRef="#br0" timeOffset="308852.8839">4506 15715 344 0,'6'-7'488'0,"-3"-1"12"16,2-1-71-16,-2 4-109 0,1-2-73 0,-1 1-53 0,0 2-31 15,-1-2-19-15,-1 3-8 0,-1-2-2 0,3 2-2 0,-3 0-1 0,0 2-4 0,0-2-7 16,-3 3-12-16,3 0-15 0,0 0-17 0,0 0-16 0,0 0-15 16,-3 0-13-16,1 0-11 0,-1 3-8 0,0-2-2 0,-2 2-4 0,0 1 1 15,-1 1 1-15,-2 3 1 0,0-1 2 0,0 0 0 0,-2 5 2 0,0 0 0 16,-1 1 2-16,-2 2 1 0,0-1 1 0,1 3 1 0,1 0 1 0,-2 1-1 16,2 1 0-16,0 1-1 0,3-1-1 0,-1 2-1 0,1 0-1 15,3-2-2-15,0 1 0 0,2 0-4 0,3-1-3 0,0 0-2 0,2-2-5 16,2 1-7-16,1-2-8 0,2 0-9 0,3-1-10 0,-2-2-10 15,4-2-10-15,0 1-9 0,2-4-9 0,2 1-7 0,-2-4-5 0,4 2-3 16,-4-4 0-16,3-1 1 0,-1 0 4 0,-2-2 7 0,1-2 8 0,-1 2 14 16,-3-5 15-16,0 1 16 0,0-1 20 0,-5 2 18 0,1-4 17 0,-4 1 15 15,0 2 14-15,-3-4 9 0,0 1 6 0,-3 1 7 0,-2-2 3 16,-1 3 3-16,-1-2 0 0,-5 0-4 0,2 1-5 0,-3 0-8 0,-2 1-10 0,2 0-10 16,-2 3-10-16,-2-1-9 0,2 0-8 0,-1 0-6 0,0 3-4 15,2 0-6-15,-2 0-7 0,3 0-9 0,-1 3-11 0,3-3-12 0,0 3-14 16,2 1-16-16,1-1-18 0,1 0-19 0,0 2-19 0,4-3-23 0,-1 3-26 15,3 2-33-15,1-2-38 0,1-2-50 0,3 2-53 0,-1-2-66 0,4-1-74 16,1 2-35-16,0-3-19 0,5 1-1 0</inkml:trace>
  <inkml:trace contextRef="#ctx0" brushRef="#br0" timeOffset="309236.0264">4590 15548 243 0,'-10'-22'514'0,"-2"3"14"0,-1-1-40 15,0 1-69-15,-2 0-82 0,0 2-91 0,-2 0-53 0,1 2-35 0,-1 2-21 16,-2-1-13-16,1 2-10 0,1 2-6 0,-2-1-11 0,0 4-11 16,-1 1-12-16,2-1-13 0,-1 3-13 0,-1 3-9 0,0 1-9 0,0 1-5 15,1 3-5-15,0 1-2 0,0 0-1 0,0 3-1 0,0 3 0 0,-1 3 2 16,2-1 4-16,-1 4 1 0,-1 2 2 0,2 2 0 0,0 1 0 16,0 4-1-16,1 1-1 0,-2 3-4 0,4 2-1 0,1 2 0 0,0 0 1 15,3 4 1-15,0-1 3 0,3 4 1 0,3-2 0 0,0 4 1 0,4-2 0 16,2 2-2-16,3 0 1 0,0 2 1 0,4-4 0 0,3 2-1 0,2-2-1 15,3-1-3-15,0 0-5 0,4-2-9 0,-1-3-8 0,5-1-8 0,1-3-9 16,2-2-9-16,1-3-9 0,2-1-11 0,2-4-9 0,-2-3-9 0,3-3-11 16,-1-5-8-16,1-1-8 0,-1-5-7 0,1-1-2 0,0-6 1 15,-1-2 2-15,-2-4 2 0,0-4 6 0,0-3 6 0,-2-1 9 0,1-5 8 0,-4-2 9 16,2-3 7-16,-4-3 9 0,-2-2 7 0,-2 0 8 0,-2-4 8 16,-2-1 8-16,-4-1 7 0,1-1 13 0,-5-2 11 0,-4 0 13 0,0 2 9 15,-4-2 10-15,-3 0 7 0,-2 1 8 0,-2 2 6 0,-4 1 4 16,-1 1 6-16,-3 0 3 0,-3 3 0 0,-2 1-2 0,-2 2-3 0,-2 4-9 15,-4-3-11-15,-1 5-12 0,0 2-13 0,-3 0-16 0,-2 3-16 0,0 1-23 16,-1 2-26-16,-2 4-32 0,-3-1-34 0,0 4-48 0,-2 2-56 0,-1 1-103 16,-1 3-131-16,-2 3-73 0,-2 3-48 0,0 1-22 0,-6 4-10 15</inkml:trace>
  <inkml:trace contextRef="#ctx0" brushRef="#br0" timeOffset="309852.5931">2092 15806 238 0,'0'-5'487'0,"0"2"-2"0,0-2-75 0,0 2-111 0,0 0-73 0,0 0-54 0,0 1-31 0,0 0-20 0,0-1-7 16,0 1-5-16,0 2-1 0,0 0-2 0,0 0-4 0,0 0-6 0,0 0-9 16,0 0-6-16,0 0-10 0,0 0-11 0,0 0-11 0,0 0-9 0,0 0-10 15,0 0-10-15,0 2-4 0,0-1-5 0,-1 3 0 0,-1-2-1 0,0 2 1 16,-1 3 0-16,0-1 2 0,-1 3 2 0,-1 1 4 0,-2 1 4 0,1 3 3 16,-2 0 2-16,-4 4 3 0,-1 1 4 0,-1 3 2 0,-2 0 2 15,-3 1-1-15,1 4-1 0,-5 0 1 0,-1 1 1 0,-1 2-1 0,-2 1-1 16,0 1-2-16,-3 1-3 0,0 2-8 0,3-1-13 0,-3-1-12 0,3 2-10 15,-1-2-14-15,1 1-14 0,2-5-21 0,1 0-22 0,3 0-30 0,1-3-36 16,3-3-44-16,2 1-50 0,3-5-81 0,2 0-97 0,2-4-66 16,3-1-51-16,-1-3-27 0,5 0-13 0</inkml:trace>
  <inkml:trace contextRef="#ctx0" brushRef="#br0" timeOffset="310335.8922">1120 16837 180 0,'-3'-1'505'0,"0"-2"2"0,-1 0-46 16,0 0-70-16,4 0-93 0,0-1-104 0,0-1-61 0,0 1-42 0,4-3-19 16,0 1-11-16,-1 2-5 0,2-4 2 0,1 1-1 0,1 1 3 0,0-2-2 15,1 3-2-15,2-3-4 0,-2 1-7 0,3 0-7 0,-2 2-5 0,4-2-6 16,-4 1-4-16,1 0-4 0,-2 2-4 0,3-2 0 0,-2 3-3 15,-1-2-1-15,1 2-4 0,-2 0-1 0,1 1-1 0,-3 1-3 0,4 1-2 16,-3 0-2-16,-1 0-2 0,-2 0-1 0,2 3-2 0,-2-1 0 16,2 1 0-16,-2 0 1 0,-2 0-1 0,1 2 0 0,-2 2-1 0,0-1 1 15,0-1 1-15,0 4-1 0,-2-1 0 0,1 1 0 0,-2 1 2 0,-2 1-1 16,2-1 1-16,-2 3-1 0,2-3 1 0,-2 2 1 0,2-1-2 0,-2-1 2 16,1 2-1-16,-1-3 1 0,0 2-1 0,2-4 1 0,0 3 0 0,1-3 1 15,1-2 0-15,-1 2 0 0,2-1 2 0,2-2 1 0,-1 1 1 16,1-1 3-16,1-1 0 0,0 0 3 0,2 0 0 0,4-1 1 0,-1 1 0 15,-1-3 1-15,4 1 0 0,0 1 0 0,0-2 0 0,3 0 0 0,-3 3-2 16,4-3 1-16,-1 1-2 0,-2-1-2 0,4 1-1 0,-3 1-2 0,-1 1-2 16,1-1-4-16,-2 1-2 0,0-1-2 0,-1 1-2 0,-2 2 1 0,-1-1 0 15,1 1 1-15,-3 2 1 0,-2-2 2 0,-1 1 5 0,0 0 5 16,-2 1 4-16,-2 3 3 0,-1-3 5 0,0 1 5 0,-4 1 6 0,-1-1 3 16,-1 2 5-16,1-3 1 0,-2 2 2 0,-2-2 1 0,1 3 0 0,-3-3-1 15,2-1-2-15,0 1-4 0,-1-2-7 0,-1-1-12 0,0-1-14 0,1 1-19 16,-1-1-21-16,1-3-24 0,0 0-27 0,-1-3-32 0,3-1-36 15,-3 1-68-15,4-2-85 0,1-2-84 0,0-2-86 0,2 1-50 0,1-4-33 16,1-2-9-16</inkml:trace>
  <inkml:trace contextRef="#ctx0" brushRef="#br0" timeOffset="310719.9029">1262 16508 297 0,'-14'-5'526'0,"0"0"6"0,-2 2 8 0,2 2-80 0,-2-2-123 0,2 3-95 0,-2 0-78 16,0 3-48-16,-1-1-32 0,2 1-15 0,0 2-7 0,0-1-1 0,0 4 2 16,2 0-1-16,-1 1-1 0,1 0-6 0,-1 3-8 0,3 0-6 0,0 3-8 15,0-1-6-15,0 3-5 0,3 2-3 0,-1 3-2 0,2-1-2 0,1 4-3 16,-1 0-2-16,4 3-2 0,-3-1-1 0,5 2 1 0,-1 3 0 0,4-1 1 16,-1 3 0-16,5-1 1 0,-1 2 1 0,3-2 1 0,0 4 2 15,3-1-1-15,0 0 2 0,2-2 0 0,1 3 0 0,2-3 2 0,3 0-1 16,-1-2-1-16,2 1-2 0,2-4-1 0,3 0-1 0,-2-3-5 0,3-2-3 15,1-2-7-15,3-2-5 0,0-6-5 0,0 1-8 0,2-3-6 0,1-4-6 16,3-3-5-16,-3-4-5 0,4-1-4 0,-1-4-4 0,1-4-2 0,0-2-1 16,1-4 1-16,-3-3 2 0,0 0 3 0,0-4 4 0,0-4 4 0,-4 2 6 15,-1-4 5-15,-1-2 4 0,-6-1 3 0,1-3 9 0,-8 2 8 0,1-2 8 16,-7 0 7-16,-3-3 9 0,-2 1 8 0,-5-1 8 0,-3 0 8 16,-6 2 7-16,-1 0 6 0,-3-1 7 0,-4 2 5 0,-3-1 1 0,-1 2 4 15,-4 3-2-15,-2-1-5 0,-2 3-6 0,-1 0-6 0,0 2-8 0,-3 0-9 16,0 5-9-16,1-1-9 0,-1 1-15 0,1 3-19 0,-1 0-22 15,-1 3-26-15,2 2-33 0,2 2-35 0,0 0-45 0,2 3-52 0,2 0-100 16,1 4-126-16,1-1-72 0,2 3-51 0,3 1-21 0,2 3-12 0</inkml:trace>
  <inkml:trace contextRef="#ctx0" brushRef="#br0" timeOffset="312552.927">7463 14521 102 0,'2'-1'510'0,"-1"-2"7"0,1 1-52 0,-2 2-84 0,0 0-92 0,0 0-95 0,0 0-59 0,0 0-39 16,0 0-19-16,0 0-12 0,0 0-5 0,0 0-4 0,0 0-5 0,-3 2-7 15,1-1-6-15,-1 2-8 0,-2 2-5 0,1-1-6 0,-2 2-4 16,-1 1-2-16,-1 3 1 0,-1 0 0 0,-1 2 4 0,-1 0 4 0,-3 3 5 15,1 1 4-15,-2 3 5 0,-1-1 5 0,-3 3 3 0,1 1 2 16,-4 0 1-16,0 3 1 0,-3 0 2 0,1 2 0 0,-5 2 0 0,1 0 1 16,-4 3-3-16,-1-1-2 0,-1 3-3 0,-1-2-4 0,0 2-5 15,0-1-5-15,0-1-3 0,-1 0-2 0,4 1-4 0,-2-3-4 0,2 0-4 16,2-1-4-16,3-4-10 0,0 1-11 0,4-2-17 0,-1-2-24 0,5-2-28 16,0-1-33-16,3-2-47 0,3-2-54 0,2-2-96 0,0-1-114 0,5-1-76 15,0-1-52-15,2-3-26 0,1 0-11 0</inkml:trace>
  <inkml:trace contextRef="#ctx0" brushRef="#br0" timeOffset="313920.1236">6597 15702 402 0,'0'-4'486'0,"2"-3"-5"0,-2 3-73 0,2 0-102 0,0-1-73 0,-2 0-58 0,3-2-32 0,-3 2-21 0,2-1-9 0,-2 0-2 0,2 0 0 0,-1 0 2 0,-1 2-3 15,0-2-3-15,0-1-7 0,0 2-6 0,0-2-6 0,0 3-8 16,-1-2-7-16,-1 2-5 0,0-2-7 0,-1 3-5 0,-1-2-8 16,2 1-5-16,-2 1-7 0,0-2-6 0,-2 2-4 0,1 0-5 0,-4 2-5 15,2-1-6-15,-1 1-4 0,0 1-5 0,-1 0-4 0,-2 1-4 16,1 1-2-16,-2 0-2 0,1 2-2 0,-3 2 1 0,4-2-1 0,-1 2 0 15,-1 2-1-15,0-1 1 0,1 0-2 0,0 3 1 0,3 0-2 16,-3-2 0-16,2 2 0 0,3-1 2 0,-1 2-2 0,2-3 1 0,2 1 1 16,-1 1-1-16,2 0 2 0,1-3-2 0,2-1 2 0,1 2-2 0,2 0 1 15,-1-2 1-15,2-3-1 0,2 3 1 0,-1-4-1 0,6 1 1 0,-2-1 1 16,1-2 0-16,1-2 1 0,1 1 0 0,1-2 1 0,-1-1 1 16,4-1 3-16,-4 0 4 0,1 0 5 0,-3-1 8 0,2-1 9 15,-2 3 7-15,-3 0 6 0,0-1 9 0,1 0 4 0,-2 1 4 0,-3 1 1 16,1 2 4-16,-3 0 1 0,1-2-4 0,-1 3-1 0,-2 0-4 0,0 0-6 15,0 0-7-15,0 0-6 0,0 4-5 0,-2-1-5 0,1 2-4 0,-1 2-4 16,-1 0-3-16,-2 2-3 0,2 2-2 0,-2 1 0 0,-3 3 0 16,3-1 2-16,1 3 3 0,-1 0 3 0,0 0 3 0,0 2 0 0,-1 0 1 15,0 1-3-15,3-1-4 0,-2-1-7 0,0 0-7 0,3 2-9 16,-1-4-10-16,-1 1-17 0,2-2-17 0,2 0-24 0,-1-2-25 0,-1 1-27 16,2-4-28-16,2-2-39 0,-1 0-44 0,4-3-76 0,-1 0-89 0,1-3-67 15,2-2-55-15,-1-4-31 0,3 1-16 0,-1-6 1 0</inkml:trace>
  <inkml:trace contextRef="#ctx0" brushRef="#br0" timeOffset="314286.0993">6528 15403 309 0,'-15'-8'539'0,"1"-1"6"0,-2 1-6 0,-1 0-12 0,0 4-110 0,1 1-157 0,-3 0-91 0,3 3-58 15,-3 0-30-15,1 3-18 0,0 0-7 0,-1 1-2 0,3 4 2 0,-3 1-1 16,3 2-2-16,-3 0-4 0,5 3-5 0,-2 4-6 0,-1-1-4 15,4 5-4-15,0 2-2 0,-1 1-2 0,3 4-2 0,0 1-3 0,3 2 1 16,2-1 0-16,1 5 2 0,3-2-2 0,2 3 0 0,5-2-3 0,0 3 1 16,3-2 1-16,3 0 2 0,2-2 2 0,4 2 1 0,-1-4 3 15,6 1 1-15,1-5 2 0,4 1-4 0,-3-4-7 0,5 0-8 0,-1-5-11 16,2 0-13-16,0-4-12 0,0-1-13 0,-1-4-13 0,1-2-16 16,-2-3-13-16,1-3-16 0,-1-3-13 0,-1-3-6 0,0-3-4 0,-2-3 0 15,-1-2 1-15,1-2 5 0,-3-4 6 0,0-1 8 0,-4-2 9 0,1-5 13 16,-5 0 12-16,0-3 15 0,-4-1 13 0,-1-2 15 0,-3-3 15 15,-4 1 15-15,-2-2 15 0,-2 0 13 0,-2-1 14 0,-4 0 12 16,-2 1 10-16,-2 0 8 0,1 2 8 0,-4 1 3 0,-2 0 0 0,-2 3 0 16,0 1-1-16,-3 3-5 0,0 1-2 0,1 1-10 0,-1 2-12 0,2 3-16 15,-1 1-17-15,0 3-23 0,1 0-25 0,4 4-29 0,-1 1-34 0,1 2-34 16,0 3-36-16,5 1-58 0,-3 2-66 0,4 2-94 0,2 2-107 16,1 4-62-16,4-2-39 0,1 3-16 0,2-1-6 0</inkml:trace>
  <inkml:trace contextRef="#ctx0" brushRef="#br0" timeOffset="314669.8001">7893 14676 190 0,'0'-6'534'0,"2"1"7"0,-2 1 8 0,2-1-91 0,-1 4-142 0,-1-2-99 0,2 1-77 15,-1 2-39-15,1-3-20 0,1 3-7 0,1 3-2 0,1-3 3 0,2 3 4 16,1 2 1-16,1 1-1 0,4 1-2 0,0 4-4 0,2-2-2 15,3 5-2-15,2 3 2 0,2 1 3 0,2 3 1 0,0 1-1 0,1 1-3 16,2 4-5-16,-2 2-4 0,2-1-3 0,1 2-3 0,-1 2-3 16,0 2-5-16,-1 0-5 0,1 1-5 0,-1 1-5 0,-2 0-6 0,1 0-9 15,-4 2-12-15,3-2-11 0,-2 0-14 0,0-1-14 0,-3-1-16 16,1 0-20-16,-3-1-22 0,-2-1-24 0,2-3-29 0,-4 0-31 0,-2 0-35 16,3-4-33-16,-4 1-58 0,-2-4-69 0,1 2-74 0,-1-6-74 15,2 2-41-15,-3-3-26 0,1-2-4 0</inkml:trace>
  <inkml:trace contextRef="#ctx0" brushRef="#br0" timeOffset="315086.2558">8897 15787 396 0,'0'-4'546'0,"0"-2"13"16,0 2-67-16,-2-3-107 0,2 2-80 0,-1-2-69 0,-1 1-43 0,-1-1-31 15,1 1-18-15,-1-2-9 0,0 1-9 0,-3 0-7 0,3 2-13 16,-2-3-13-16,0 3-16 0,-1-2-13 0,-2 2-12 0,0 1-12 0,-1-2-10 0,-1 3-5 15,-1-1-5-15,0 1-3 0,-3 0-4 0,1 1-1 0,0 0-2 16,-4 2 0-16,3 2-1 0,-2 0 0 0,-1 1-1 0,2 0 1 0,-2 2 0 16,1 2 0-16,-1-2-1 0,3 3-3 0,-2 1-1 0,2 0-2 15,0 0-3-15,1 2-3 0,1 1 0 0,2 0-2 0,0 0 1 0,2 0-3 16,1 1 1-16,3 1 0 0,1 1 2 0,2-3-2 0,1 0-1 16,1 0-2-16,4 0-4 0,1-2-3 0,0 1-5 0,4-1-8 0,1-2-9 15,1-2-7-15,1 0-9 0,5-1-8 0,-2-3-7 0,2 0-4 16,0-1-4-16,-1-1-1 0,4-1 1 0,-4-1 5 0,4-3 4 0,-3 1 5 15,0 0 11-15,-1-2 13 0,-2 1 16 0,0-1 17 0,-3 2 19 16,0-1 17-16,-4 0 14 0,2 3 12 0,-4-1 10 0,2 0 9 0,-4 0 5 16,1 1 2-16,-2 2 1 0,-1-1-1 0,-2 1-2 0,0 0-4 0,0 1-4 15,0 1-3-15,0 1-5 0,0 0-6 0,-2 2-6 0,1 2-6 0,-1 1-5 16,-1 2-4-16,0 0-3 0,-2 2-4 0,1 0 1 0,0 2 2 16,1 1-1-16,0-1 1 0,0 3-9 0,1-2-10 0,-1 1-11 15,1 1-11-15,2 0-12 0,-1 0-15 0,1-1-17 0,0-1-18 0,0 1-21 16,1 0-25-16,-1-3-27 0,2 0-30 0,0-3-28 0,-1 3-30 15,2-3-42-15,2-3-51 0,0 0-68 0,1-2-74 0,0-1-43 0,1-3-25 16,-1-1-12-16,2-1-3 0</inkml:trace>
  <inkml:trace contextRef="#ctx0" brushRef="#br0" timeOffset="315470.9561">8854 15594 115 0,'-12'-15'472'0,"-1"-1"-33"0,-1 3-54 0,1 1-61 0,-2 3-67 0,0-1-43 0,2 2-30 0,-4 1-20 16,0 1-15-16,2 3-12 0,-3 0-6 0,0 1-9 0,-1 2-8 16,3 2-9-16,-3 1-10 0,-1 3-8 0,2 0-11 0,-2 3-6 0,1-1-6 15,0 5-3-15,2 0-3 0,-1 2-1 0,-1 5-2 0,2-1-2 16,-1 4-3-16,1 1 0 0,1 1-1 0,-1 4 2 0,4-1 0 0,-1 2-1 16,1 3 2-16,2 2 0 0,0-1-2 0,3 2-2 0,0 0-5 15,1 1-2-15,2 1-3 0,2 1-1 0,1 0 0 0,2 0-1 0,0-1-1 16,3 1-3-16,2-2-3 0,4-1-4 0,-1 0-5 0,4-3-5 15,0-1-5-15,4-2-7 0,1-2-6 0,5-4-10 0,-1-1-8 16,4-2-14-16,0-4-14 0,5-5-13 0,-1-1-14 0,2-3-8 0,3-6-7 0,1 0-5 16,1-5 1-16,-1-3-1 0,4-3 4 0,-1-1 3 0,2-5 3 15,-1-2 10-15,2-4 10 0,-1-1 13 0,-1-2 14 0,-1-3 15 0,0-2 12 16,0-1 16-16,-3 0 12 0,-1-2 11 0,-4 0 10 0,-4-1 9 0,-1 0 8 16,-4-2 7-16,-5 1 8 0,-4-2 7 0,-4 1 5 0,-5 0 2 15,-6-2 2-15,-2 2 0 0,-9 1-4 0,0 0-5 0,-6 0-5 16,-5-1-10-16,-5 4-13 0,-4-1-21 0,-2 1-24 0,-4 0-33 0,-6 3-32 0,0 0-41 15,-4 3-48-15,-4 0-103 0,-2 5-133 0,-2-1-100 0,-5 2-82 16,-3 2-45-16,-2 4-23 0,-2-1-13 0,-1 2-4 0</inkml:trace>
  <inkml:trace contextRef="#ctx0" brushRef="#br0" timeOffset="316935.9134">8095 13351 385 0,'0'0'472'0,"0"0"-58"0,0 0-86 0,-3 0-64 0,3 0-57 0,-1 0-40 0,-2 0-30 0,1 0-20 0,-1 0-14 0,2 0-14 15,-3 0-11-15,1 0-9 0,0 0-10 0,1 0-11 0,-1 0-8 16,0 0-7-16,-3 0-8 0,3 2-6 0,-2-2-3 0,3 0-5 15,-1 0-1-15,0 2-1 0,0-2 0 0,-1 0-1 0,3 0 0 0,-1 0-1 16,1 0-3-16,1 0-1 0,0 0 0 0,0 0-1 0,0 0-2 16,0 0-1-16,0 0-1 0,0 0-2 0,0 0 0 0,0 0-2 15,0 0-1-15,1 3-1 0,-1-3 1 0,2 0-1 0,-1 0 2 0,3 0 3 16,-1 0 4-16,0 0 2 0,0 0 3 0,2 0 1 0,0 0 0 16,2 0 1-16,0 0 0 0,-1 0 1 0,2 0 2 0,1 0 2 15,-2 0 0-15,-1-3 1 0,1 3-1 0,0 0 0 0,-2 0-2 0,0 0 0 16,-2 0-1-16,0 0 3 0,-1 0 2 0,0 0 6 0,-2 0 2 15,0 0 5-15,0 0 3 0,-2-2 0 0,0 2 0 0,-1 0-2 0,0-2-2 16,-4 2-2-16,-2-1-2 0,1 1 0 0,-1-2-3 0,-4 2-4 16,0 0-3-16,-2 0-4 0,0 0-4 0,-2 2-4 0,1-1-4 0,-3-1-2 15,2 2 1-15,-2 0-1 0,3 1 2 0,-1-3-2 0,1 4 1 16,2-3-3-16,2 1-1 0,0 0-2 0,4 1-2 0,0-3-3 16,2 1-3-16,1-1-1 0,2 1 0 0,3 0 1 0,0-1-1 0,0 2-3 15,3 0-1-15,2 1-7 0,1-3-5 0,4 1-4 0,-1-1-4 16,2 2 1-16,2-1-1 0,2-1 1 0,0 0 4 0,2 0 1 15,1 0 0-15,-1 0 2 0,-1 0 0 0,1 0 5 0,-2-1 4 0,0-1 8 16,-2 2 9-16,-1 0 11 0,-4 0 11 0,2 0 11 0,-2 0 11 0,-4 0 8 16,1 0 7-16,-3 0 5 0,-2 0 5 0,0 0 1 0,-2-1 0 15,-1 1-2-15,-2 0 1 0,-1 0-3 0,-2-2-2 0,-1 2-5 16,-2 0-7-16,0 0-7 0,-2 0-8 0,-1 0-8 0,3 0-8 0,-2 0-4 16,0 0-4-16,2 0-3 0,0 0-2 0,3 0-5 0,0 0-6 15,2 0-11-15,0 0-11 0,3 0-11 0,0 0-13 0,1 0-11 16,2 0-8-16,0 0-10 0,2 2-10 0,1-2-9 0,0 1-7 0,3-1-8 15,0 0-6-15,4 0 1 0,-2 0 5 0,3 0 7 0,-2 0 13 16,4 0 15-16,-2 0 20 0,0 0 18 0,-1 0 15 0,1 0 20 0,-2 0 18 16,-1 0 20-16,0 0 18 0,-2 0 19 0,-3 0 19 0,2 0 16 15,-3 0 17-15,1 0 9 0,-3 0 6 0,0 0 0 0,-3 0-5 0,1 0-6 16,-3 0-6-16,2 0-10 0,-3 0-10 0,-2 0-10 0,2 0-11 16,-2 0-18-16,-2 2-22 0,-1-1-34 0,3-1-38 0,-1 2-48 15,0-1-51-15,-1 2-98 0,4-2-123 0,-1 3-87 0,1-1-67 0,3 0-37 16,1 0-18-16,2-2-10 0</inkml:trace>
  <inkml:trace contextRef="#ctx0" brushRef="#br0" timeOffset="321536.1239">4501 12777 205 0,'0'0'431'0,"0"0"-54"0,0 0-79 0,0 0-66 0,0 0-60 15,0-2-39-15,0 2-27 0,0-2-19 0,0 2-10 0,0-1-8 16,2 0-8-16,-2 1-8 0,0 0-8 0,2-1-8 0,-2 1-7 0,1 0-6 16,-1 0-4-16,0-2-6 0,3 1-1 0,-3 1-2 0,0 0-2 0,1-2 1 15,-1 0 3-15,2 2 2 0,-2-1 0 0,0-2 3 0,0 3 4 16,0-4 4-16,0 4 4 0,0-2 3 0,0 0 2 0,0 1 2 0,0 1 2 16,0-2 2-16,0 2 3 0,0 0-1 0,0-2-3 0,0-1-2 15,0 3-1-15,0 0-2 0,0 0-3 0,0 0-4 0,0 0-4 0,0 0-5 16,0 0-2-16,0 0-4 0,0 0-3 0,0 0-3 0,0 0-4 15,0 0-2-15,0 0-1 0,0 0-1 0,0 0-1 0,0 0-1 0,0 0-2 16,0 0 0-16,0 0-2 0,0 0 0 0,0 0-1 0,0 0-1 0,0 0 1 16,0 0 0-16,0 0-1 0,0 0 0 0,0 0 2 0,0 0-1 0,0 0 1 15,0 0 1-15,0 0 2 0,0 0 0 0,0 0 2 0,0 0 1 16,0 0 2-16,0 0 0 0,0 0 0 0,0 0 2 0,0 0 0 0,0 0 2 16,0 0 0-16,0 0 1 0,0 0 1 0,0 0 0 0,2-2 2 15,-2 2 2-15,1-2-1 0,-1 2 0 0,0 0 0 0,2-1 0 0,-2-1-1 16,0 2-1-16,2-3 0 0,-1 1-3 0,-1 1 1 0,2-3-1 15,-1 4-2-15,1-2-2 0,0 1-1 0,1-2-1 0,-2-1-1 0,1 2-2 16,1-1 1-16,0 0 0 0,-2 0-2 0,1 0 1 0,1-1-1 0,-1 2 1 16,0-1-1-16,-1-2 1 0,2 2-2 0,-1-2 0 0,1 3 2 15,0-3-2-15,1 3 1 0,-1-5-2 0,1 2 1 0,-1 1 1 0,1-2-1 16,-1 2 0-16,0-1 2 0,0 1-2 0,-1-1-1 0,1 1 2 16,0-1 0-16,-1 3 2 0,2-3 0 0,-2 2-1 0,-1-1 3 0,1-1 0 15,1 2 0-15,-1-1 1 0,-1 1 0 0,1-1 1 0,-2 1 0 16,2 0 2-16,-1 0 4 0,1-1 2 0,-2 4 4 0,1-2 1 0,1 1 3 15,-2-2 2-15,0 3 1 0,0 0 3 0,0 0 1 0,0 0-1 16,0 0 1-16,0 0-2 0,0 0 0 0,0 0-3 0,0 0-5 0,0 0-6 16,0 0-7-16,0 0-6 0,0 0-8 0,0 0-2 0,0 1-3 0,0 1-1 15,0 1-1-15,0 1 2 0,-2 0 4 0,1 3 1 0,1 0 3 16,-2 0 4-16,-1 1 2 0,1 2 6 0,-1 3 5 0,0-1 4 0,1 1 6 16,-1 1 4-16,-3-1 0 0,3 4 0 0,-2-2 0 0,2 1-2 15,-2 1-1-15,2 0-1 0,-2-3-3 0,-1 3 0 0,3 0-3 0,0-1 0 16,0-2-1-16,-1 3-1 0,1-3-1 0,2 0-1 0,-1-2-1 15,0 0-1-15,1-2 0 0,-1 0-2 0,2-2 0 0,-2-2 2 0,1 2-1 16,1-1 1-16,0-2 1 0,0-1 1 0,0-1 2 0,0-1 3 0,0 2 2 16,0-4 1-16,0 0-4 0,0 0-1 0,0 0-2 0,1-4-2 15,1 2-2-15,-2-1 1 0,3-1-2 0,-1-4-2 0,0 0-1 0,1-1-2 16,0 0-4-16,0-1-4 0,-1-2-5 0,1 0-5 0,0 0 0 0,1-3 0 16,1 1 0-16,-3 0-1 0,1 0 1 0,-1-2 0 0,1-1 0 15,-1 3 1-15,-1-1-1 0,1 2 2 0,-2-3 0 0,1 3 4 16,1-1 5-16,-2 3 4 0,0 1 6 0,0-1 4 0,0 0 4 0,0 2 2 15,0 1 3-15,0 1 0 0,0 1 1 0,0 0 1 0,0 2-2 0,0 1 1 16,0 0 0-16,0-1-3 0,0 2-3 0,0 1-3 0,0 1-5 16,0 0-6-16,0 0-6 0,0 0-5 0,0 0-3 0,0 0-1 0,0 0-2 15,0 1 1-15,0 3 2 0,0 1 0 0,-2 1 0 0,1 1-6 16,-1 1-8-16,1 4-13 0,-1 0-15 0,-1 3-18 0,0 1-22 0,-1 2-27 16,-3 4-33-16,2-1-68 0,0 1-87 0,0 2-70 0,-1 1-62 0,-2 1-37 15,0 1-27-15</inkml:trace>
  <inkml:trace contextRef="#ctx0" brushRef="#br0" timeOffset="326623.7185">2407 15775 171 0,'0'0'132'0,"0"0"-30"0,0 0-27 0,0 0-21 0,0 0-18 0,0 0-16 16,0 0-13-16,0 0-13 0,0 0-8 0,0 0-13 0,0 0-13 0,0 0-11 15,0 0-15-15,0 0-14 0,0 0-17 0,0 0-24 0</inkml:trace>
  <inkml:trace contextRef="#ctx0" brushRef="#br0" timeOffset="329186.9949">2023 14696 43 0,'-2'2'255'0,"2"0"-52"0,-3-1-50 0,3-1-31 0,-1 2-21 0,1-2-11 0,0 1-6 0,0 0 0 0,0-1 1 15,0 0 3-15,0 3 4 0,0-3 0 0,0 0 1 0,0 0-3 0,0 0-4 16,0 0-2-16,0 0-6 0,0 0-1 0,0 0-3 0,0 4-1 16,0-4 0-16,0 1-1 0,0 1 0 0,0 0-2 0,0-2-5 0,0 1-3 15,0 1-4-15,0-2-7 0,1 0-5 0,-1 2-3 0,0-2-5 16,0 0-3-16,0 3-3 0,0-3-4 0,0 0-4 0,0 0-4 0,0 0-3 16,0 0-3-16,0 0 0 0,0 0-1 0,0 0 1 0,0 0-2 15,0 0 2-15,0 0-1 0,0 0 0 0,0 0-1 0,0 0 0 0,0 0 2 16,0 0-1-16,0 0 1 0,0 0 0 0,0 0 2 0,0 0 1 15,0 0 3-15,0 0 4 0,0 0 4 0,0 0 7 0,0 0 5 0,0 0 9 16,0 0 6-16,0 0 6 0,0 0 5 0,-1 0 6 0,-1-3 3 0,2 3 2 16,-2-2-1-16,1 0 1 0,1-1-4 0,-2 0-5 0,2-1-5 15,-1-1-6-15,-1 0-5 0,2-2-7 0,-2 2-8 0,1-2-6 0,1-2-6 16,0-2-7-16,0 2-3 0,0-3-3 0,0 0-2 0,1-1 0 16,1-1-2-16,1-1 0 0,-1 1-2 0,3-3-2 0,-1-2-2 0,1 2-2 0,1-3-3 15,2 1-3-15,0-2-3 0,0-2-5 0,1 1-5 0,1-4-4 16,4 2-5-16,-3-1-6 0,5-3-4 0,-2 0-5 0,3 0-3 0,0-2-3 15,3 2-3-15,0-3-4 0,1 1-2 0,1 1 0 0,0 1 3 16,2 1 3-16,0 0 4 0,1 0 3 0,2 3 4 0,0 2 5 0,1-1 3 16,2 2 5-16,-1 3 5 0,1 1 2 0,1-2 5 0,-1 4 3 0,2 0 3 15,0 1 3-15,-1 2 1 0,1 0-1 0,-2 4 0 0,1-2-1 16,0 3 0-16,-1 0 0 0,-2 2 1 0,-1 3-1 0,1-1 0 0,-1-1 0 16,-3 4-1-16,1-1 1 0,-3 1 0 0,0 1 1 0,-2 1 1 15,0 0 0-15,-3 1 2 0,-1-1-1 0,1 1 2 0,-4-1 0 16,1 1 2-16,-3 0 0 0,-1 0 0 0,1 0 2 0,-3-2 1 0,-2 0 2 15,1 3 1-15,-1-4 2 0,0 1 3 0,-1 1 4 0,-2-2 3 0,0 1 3 16,-1-1 4-16,-2 0 3 0,0 0 2 0,0 0 2 0,0 0 2 16,0 0-2-16,0 0-5 0,0 0-8 0,0-1-10 0,0-2-15 0,-2-1-13 15,2 3-15-15,-3-3-18 0,1-1-17 0,1 1-22 0,-2-1-17 0,-1 1-21 16,0-2-22-16,-1-1-20 0,-1 3-18 0,1-1-16 0,0 0-15 16,-1 0-7-16,-2 0-7 0,0 1-1 0,-1 0 0 0,-2 1 9 0,3-2 9 15,-2 2 15-15,-2 0 20 0,2 0 27 0,-1 2 29 0,0-1 33 16,2 1 36-16</inkml:trace>
  <inkml:trace contextRef="#ctx0" brushRef="#br0" timeOffset="329452.0355">3047 13672 5 0,'-9'-2'43'0,"1"-1"31"0,-1-1 26 0,0 1 22 0,3 1 20 0,1-1 18 0,0-1 14 0,-2 1 10 0,4 1 4 0,-1-1 1 0,0 1-3 0,0 0-5 0,1 1-2 0,0-1-2 16,0 0-3-16,1 1-7 0,-2 1-2 0,2-2-5 0,1 2-5 0,-1 0-8 15,2 0-10-15,0 0-7 0,0 0-11 0,-2 0-8 0,2 0-8 16,0 0-11-16,0 0-10 0,0 2-10 0,0-2-9 0,0 0-10 0,0 0-8 16,0 0-8-16,0 0-8 0,0 0-5 0,0 0-6 0,0 0-5 15,2 0-3-15,0 1-3 0,1 1-2 0,1-2-2 0,1 0-1 0,3 2-1 16,0-1-1-16,3-1 0 0,-2 2-1 0,4-2 0 0,1 0 0 15,1 2 2-15,0 1 0 0,1-3 2 0,0 2-1 0,0 0 0 0,-1-1-1 16,0 1-2-16,2 0-1 0,-2 1-2 0,-2-3 0 0,2 4-1 0,-3-1-1 16,0 0-2-16,-3 0-2 0,2-1-3 0,-3 2 0 0,0-1-1 0,-2-2 0 15,-1 2-3-15,-2 0 1 0,0 0 1 0,-1-2 3 0,-1 3 2 16,-1-1 4-16,0 1 3 0,-1 0 5 0,-1 1 5 0,-1 0 4 16,0 0 4-16,-2 2 3 0,-1 2 3 0,1-1 3 0,-3-1 3 0,0 3 1 15,-3-1 0-15,3 1-7 0,-1 0-8 0,-2 4-21 0,0-2-21 0,1 1-32 16,-1-2-35-16,0 4-50 0,1 0-56 0,1-3-109 0,0 2-134 15,1 1-79-15,0 2-47 0,-3-3-26 0,3 1-15 0,1 2-5 16</inkml:trace>
  <inkml:trace contextRef="#ctx0" brushRef="#br0" timeOffset="330335.1712">1957 14570 13 0,'0'-5'478'0,"0"-2"-32"0,0 2-57 0,0 0-62 0,0-2-66 0,0 4-47 0,0-2-37 0,0 1-24 0,2-2-16 0,-2 1-8 16,2 1-4-16,-2-1-4 0,1 1-6 0,1-1-4 0,-2 2-8 0,2-1-6 15,-1 1-6-15,-1 0-5 0,2-1-9 0,-2 1-6 0,2 2-6 16,-1 0-4-16,-1-1-6 0,2 1-3 0,-2-1-5 0,0 2-3 0,0 0-3 16,0 0-5-16,0 0-4 0,0 0-4 0,0 0-4 0,0 0-4 15,0 0-3-15,0 0-3 0,0 0-3 0,0 0-2 0,0 0-4 0,0 0 0 16,0 0-3-16,1 2 0 0,1-1 0 0,-2 1 0 0,2-1 0 16,-1 3 1-16,1-2 2 0,1 1-1 0,-1 2 2 0,2-1 0 0,-1 1-1 15,0-1 2-15,2 2 0 0,-2 2 0 0,2-2-1 0,-2 2 0 16,2-1-3-16,0 2 1 0,-2-1-2 0,2 1-1 0,-2 1-2 0,2-1-1 15,-1 0-1-15,1 1 1 0,0-1-1 0,-2 2-1 0,2-3 2 0,-2 4 0 16,2-4 0-16,-2 1 1 0,2 0-1 0,-1 0 5 0,1 0 0 16,0-2 2-16,-2 1 1 0,2 0 3 0,-2 0 3 0,2-3 1 0,-1 0 3 15,1-1 3-15,-2 1 3 0,2-2 4 0,-2 0 5 0,4 0 2 0,-3-2 6 16,2 1 2-16,-1-2 2 0,2 0 2 0,-1-2 2 0,0-1 2 0,3-1-1 16,0 1-1-16,-1-3 1 0,2 0-5 0,0-1-2 0,1-5-10 15,0 2-9-15,0 0-15 0,-1-4-19 0,4 1-17 0,-3-1-20 0,3 0-25 16,-3-1-26-16,2 1-35 0,-2 0-37 0,0-1-63 0,3 2-78 15,-4-1-105-15,-2 0-122 0,0 3-62 0,1 0-34 0,-3 1-11 0,-1 0-1 16</inkml:trace>
  <inkml:trace contextRef="#ctx0" brushRef="#br0" timeOffset="338008.5992">2269 15954 12 0,'0'0'84'0,"0"0"-2"0,0 0 2 0,0 0 1 0,0 0 4 0,0 0 2 0,-3 0 1 15,3 0 0-15,0 0-2 0,0 0-3 0,-2 0-2 0,1 0-5 16,-2 1-6-16,3-1-7 0,0 1-7 0,0-1-7 0,0 0-8 0,0 0-8 16,-1 0-8-16,1 0-7 0,0 0-11 0,0 0-13 0,0 0-14 0,-2 2-13 15,2-2-18-15,0 0-17 0,0 0-25 0,0 0-26 0,0 0-36 16,0 0-38-16,0 3-56 0,0-1-67 0</inkml:trace>
  <inkml:trace contextRef="#ctx0" brushRef="#br0" timeOffset="340340.1398">1542 15530 25 0,'0'0'106'0,"0"0"-9"0,0 0-6 0,0 0-3 0,0 0 0 0,0 0 0 0,-2 3 2 16,2-3 3-16,0 0-1 0,0 0 1 0,0 0 0 0,0 0-1 16,0 0-1-16,0 0-3 0,0 0-3 0,0 0-3 0,0 0-3 0,0 0-4 15,0 0-3-15,0 0-3 0,0 0-5 0,0 0-3 0,0 0-6 0,0 0-4 16,0 0-5-16,0 0-6 0,0 0-5 0,0 0-6 0,0 0-5 15,0 0-4-15,2-3-3 0,-2 3-6 0,2-1-4 0,-1 1-5 0,1-1-4 16,1-1-3-16,-1 0-3 0,3 1-4 0,-2-1-1 0,1 1-2 0,1 1-2 16,-2-1 1-16,2-2-1 0,-2 3-2 0,2 0-1 0,0 0 2 0,2 0 0 15,-2 0 2-15,0 0-1 0,0 0 1 0,-2 0 1 0,2 0 1 0,-2 3 0 16,3-2 0-16,-3-1-2 0,2 1-1 0,-2 1-3 0,0-2-2 16,1 1-1-16,-3 1-2 0,1-2-1 0,1 2 0 0,0-1 0 0,-3-1 0 15,1 1 2-15,1-1-2 0,-2 0 0 0,0 0-1 0,0 0 1 0,0 0 2 16,0 0 4-16,0 0 4 0,-2 3 3 0,1-3 3 0,-2 0 2 0,0 3 1 15,1-2 2-15,-3 0-1 0,1 1 1 0,-1-1 2 0,-2 3 2 16,0-4 2-16,0 3 1 0,-1-1 1 0,0-2-1 0,-2 2 0 0,0 1-1 16,0-3 0-16,0 3-1 0,-2-3-1 0,1 1 0 0,-3 1 1 0,1-1 0 15,1 0 0-15,-1 1 0 0,1 0 1 0,-1-1 1 0,0 1 2 0,1-1 1 16,-1 1 2-16,0 1 0 0,2-3 0 0,2 3 1 0,-4-2 3 0,5 1 1 16,0-1 1-16,-1 1-1 0,1-2 1 0,3 1 0 0,-1 1-1 15,1-2-1-15,2 0 0 0,-2 3-2 0,4-3-3 0,-1 0 0 0,2 0 1 16,0 0-3-16,0 0-2 0,0 0 0 0,0 0 1 0,2 0 0 0,1 0 1 15,1-3 1-15,1 3 3 0,0 0 0 0,1-2 1 0,1 1 0 16,2 1 1-16,-1-3 0 0,0 1 0 0,4 1 1 0,-4-2-1 0,2 1 0 16,-2 1-1-16,3-2-1 0,-2 1-3 0,1 1 0 0,-1-1-3 0,-1-1-1 15,0 2-2-15,0-1-1 0,0 1 0 0,-2 1-2 0,-1-2 1 16,0 1-1-16,0 1 0 0,-1-2-1 0,-1 2 1 0,0 0-1 0,-1 0 2 16,-2 0 0-16,0 0-1 0,0 0 1 0,0 0 2 0,0 0 2 0,0 0 1 15,0 0 3-15,0 2-1 0,-2-2 2 0,-1 1 1 0,2 1-2 0,-4-2 1 16,2 1-2-16,0 2 1 0,-2-2-2 0,0 1 1 0,-1 0-1 0,1 1 0 15,-2 0 1-15,-2 0-3 0,3 0 0 0,-2 0 0 0,1 0 0 16,0-2-2-16,-1 1 2 0,0 1 1 0,2-3 1 0,0 3-1 0,-1-2 1 0,2 2 1 16,1-3-1-16,0 1 2 0,-2 1-1 0,3-2 1 0,0 2-2 15,0-2-1-15,1 0-2 0,2 0-2 0,0 0-3 0,0 0-2 0,0 0-4 16,0 0-1-16,0 0-1 0,2 0-1 0,1 0-1 0,0 0 1 0,0 0-1 16,3 0 1-16,-2 0 0 0,0-2 2 0,1 2 2 0,2 0 2 15,-1 0 2-15,2-2 4 0,0 1 2 0,-2 1 2 0,2 0 0 0,1-2-1 16,-1 1 1-16,0 1-2 0,0 0 0 0,1 0 0 0,0 0-2 0,-3-1 0 15,3 1 0-15,-1 0-1 0,-1 0-1 0,-1 0 1 0,-1 0-1 16,2 0 1-16,-4 0 1 0,2 0 0 0,-3 0 5 0,1 0 4 0,-1 0 4 0,-2 0 2 16,0 0 3-16,0 0 1 0,0 0 1 0,0 1 0 0,-2-1 1 15,-1 1-1-15,-2 1 0 0,2-2-1 0,-2 3-1 0,-2-1 0 0,0-1-5 16,-1 0-4-16,-4 2-5 0,4 0-2 0,-2-1-2 0,-2 1-2 0,2 1 1 16,-1-1-1-16,0-1 1 0,1 0 0 0,-1-1-1 0,2 1 2 0,-1 1 1 15,2-2 1-15,0 1 0 0,-1-1 1 0,1 2 1 0,2-3 1 0,1 2-1 16,-1-1 1-16,3-1-1 0,0 2 1 0,-1-2-2 0,3 0-1 15,-1 0-4-15,2 0-2 0,0 0-4 0,0 0-4 0,0 0-3 0,2 0-2 16,1 0-1-16,0-2 0 0,0 2-1 0,3 0 0 0,-1-1 0 0,0-1 0 16,3 2 1-16,0-2 2 0,1 1 2 0,-1 1 4 0,0-1 2 15,0-1 4-15,0 1 3 0,1 0 2 0,0-1-2 0,0 2 1 0,-1-2-1 16,0 1 1-16,0 1-2 0,-1-2 2 0,0 2 0 0,-2 0-1 0,-2-2 6 16,2 2 5-16,-2 0 4 0,-2 0 6 0,-1 0 4 0,0 0 3 15,0 0 2-15,0 0 0 0,0 0-1 0,-1 0-1 0,-2 0 0 0,-1 0-2 16,1 0 0-16,-2 0-1 0,-1 2-5 0,-2-2-6 0,0 0-5 0,0 2-7 15,0 1-4-15,-1-1-3 0,-1-1-1 0,1 0 0 0,-2 2 2 0,3-2 1 16,0 1 0-16,0 1 2 0,-3-1-1 0,5-1 3 0,-2 1 1 0,3-1 2 16,-3 1 0-16,4-2 0 0,-1 1 0 0,2 1-2 0,-1-2-2 0,1 0-4 15,1 0-4-15,2 0-6 0,0 0-3 0,0 0-4 0,0 0-3 0,2 0-1 16,0 0-1-16,1-2-3 0,0 1 1 0,2 1-1 0,0-2 1 16,0 1 0-16,2-1 3 0,-2 1 5 0,3-1 4 0,0-1 5 0,0 1 3 15,-2 1 3-15,2-2 1 0,-2 2 2 0,2 0 0 0,0-1 2 0,0 2 0 16,-1-2 2-16,0 1 2 0,-2 1 2 0,1-2 1 0,-1 2 3 15,-2 0 2-15,2 0 6 0,-2 0 5 0,0 0 5 0,0 0 5 0,-3 0 3 16,0 0 3-16,0 0 2 0,0 0 2 0,0 0 3 0,0 0-1 0,0 0-2 16,0 0 0-16,-1 0-2 0,-1 2-3 0,-1-2-4 0,2 1-5 0,-1 1-5 15,-3-2-3-15,2 0-3 0,0 2-3 0,1-2-1 0,1 0-4 0,-1 0-1 16,-1 0-3-16,1 0-3 0,1 0-4 0,1 0-4 0,0 0-4 0,0 0-5 16,0 0-7-16,0 0-6 0,0 0-10 0,0 0-8 0,0 0-9 15,0 0-9-15,1-2-7 0,-1 2-7 0,2-2-2 0,1 1 0 0,-1 1 0 16,-1-2 0-16,2 2 1 0,1 0 0 0,-1 0 0 0,0 0 0 15,0 0 1-15,2 0 2 0,-2 0 2 0,-2 0 3 0,-1 0 0 0,4 2-2 0,-4-2-2 16,1 0-5-16,1 3-6 0,1-1-4 0,-3-1-6 0</inkml:trace>
  <inkml:trace contextRef="#ctx0" brushRef="#br0" timeOffset="352979.2551">2465 15162 158 0,'2'0'204'0,"-2"0"-37"0,0 0-21 0,0 0-19 0,0 0-10 0,0 0-9 0,0 0-6 0,0 0-2 0,0 0-3 15,0 0-3-15,0 0-2 0,0 0-7 0,0 0-5 0,0 0-7 16,0 0-7-16,0 0-6 0,0 0-7 0,0 0-6 0,0 0-4 0,0 0-5 16,0 0-3-16,0 0-3 0,0 0-5 0,0 0-4 0,0 0-3 0,0 0-2 15,0 0-3-15,0 0-4 0,0 0-2 0,0 0-3 0,0 0-3 0,0 0-2 16,0 0-2-16,0 0-1 0,0 1-2 0,0-1-1 0,0 0-3 0,0 0-2 15,0 2-6-15,2-1-7 0,-1-1-12 0,-1 0-14 0,0 2-17 16,0-2-19-16,2 2-21 0,-2-2-20 0,0 0-25 0,0 0-29 0,0 0-33 16,0 0-36-16,0 0-52 0,0 0-58 0</inkml:trace>
  <inkml:trace contextRef="#ctx0" brushRef="#br0" timeOffset="356380.6969">16130 4105 50 0,'0'0'521'0,"0"0"4"0,0 0 4 0,0 0-97 0,0 0-145 0,0 0-91 16,0 0-63-16,0 0-41 0,0 0-28 0,0 0-17 0,0 0-9 0,0 0-6 16,0 0-7-16,0 2-5 0,0 1-7 0,0-2-6 0,0 2-6 15,0 0-4-15,0 0-5 0,0 0-2 0,2 2-1 0,1 1-2 0,-3 0 2 16,0 0 1-16,0-1 4 0,1 3 2 0,-1 0 2 0,0 0 0 15,0-1 4-15,0 2 0 0,0 0 1 0,0 0 1 0,0 0-1 0,0 1-2 16,-1 0-4-16,1-2-6 0,-3 3-8 0,1-2-10 0,2 0-13 0,-1 0-12 16,-1 0-16-16,2-1-16 0,-2 0-19 0,2 0-20 0,-1 0-23 15,-1-1-23-15,2-1-31 0,-1-1-29 0,-1 0-32 0,2 0-56 0,0-1-68 16,2-1-36-16</inkml:trace>
  <inkml:trace contextRef="#ctx0" brushRef="#br0" timeOffset="356800.473">16182 3870 336 0,'-9'-11'499'15,"-2"-2"-5"-15,1 4-85 0,1-2-125 0,-4 2-77 0,4 2-53 0,-3 2-29 16,0-2-17-16,1 2-13 0,-1 0-11 0,0 2-10 0,1 2-9 0,-1 1-10 16,0 1-10-16,1 2-8 0,-3 1-8 0,3 0-6 0,-5 2-9 0,3 3-4 15,0 0-4-15,-4 3-4 0,2 2-3 0,0 0 0 0,-2 6-1 16,1-3-2-16,-3 4 1 0,5-1-2 0,-2 2 0 0,0 2-1 15,1 1 1-15,2 1-2 0,-1 1 0 0,1-1 0 0,2 2 1 0,2-1 1 16,1 3 4-16,0-2 2 0,0 2 1 0,5-1 3 0,0-1 2 0,1 1 0 16,2-1 5-16,3 1 0 0,0 0 3 0,2-4 0 0,3 1 2 15,1 0-1-15,3-2 0 0,0 0-4 0,4-2-4 0,1 0-6 0,-1-3-5 16,6-1-7-16,-1-2-7 0,2-3-7 0,-2-3-5 0,6 1-7 16,-2-4-6-16,4-2-4 0,-1-2-4 0,0-3-2 0,3-3-1 15,0 0 4-15,-1-4 4 0,0-1 6 0,2-3 10 0,-4-1 13 0,2-1 15 16,0-3 15-16,-3-1 14 0,0-2 16 0,-3-1 14 0,-2-1 15 15,0-5 15-15,-3 3 13 0,-2-6 14 0,-2 1 11 0,-1 1 10 16,-3-4 8-16,-2 1 7 0,-2 0 0 0,-2-2-4 0,-4 2-6 0,-1-2-7 0,-1 1-10 16,-6-1-9-16,-2 2-10 0,1-2-11 0,-3 2-12 0,-2 2-12 15,-3-2-12-15,-1 4-16 0,-1 1-16 0,-4-1-19 0,0 2-22 0,0 3-22 16,-5 1-25-16,2 3-27 0,-3 1-32 0,-3 5-34 0,1 0-41 16,-3 6-44-16,2-1-83 0,-3 6-103 0,-1 3-88 0,0 1-80 15,-2 4-39-15,4 2-18 0,1 2-1 0</inkml:trace>
  <inkml:trace contextRef="#ctx0" brushRef="#br0" timeOffset="357250.1804">15689 4640 124 0,'0'-2'553'0,"0"-1"6"0,-2 0 8 0,2 1-89 0,0 2-137 0,-1 0-94 0,1 0-73 0,0 0-46 15,0 0-31-15,0 0-22 0,0 0-14 0,-2 0-14 0,1 0-10 16,-1 2-9-16,-2 1-9 0,-1 2-6 0,0 0-5 0,0 1-3 0,-3 3-2 16,-3 2-2-16,0 2 0 0,-6 3 2 0,3 0 3 0,-7 3 4 15,0 2 6-15,-4 3 3 0,-2 0 2 0,-3 3 1 0,-1 2-3 0,-3-1-2 16,-1 2-4-16,0 0-2 0,-2 1-2 0,2 0 0 0,0 0 0 15,-1-1 0-15,-2-1-1 0,4-1 0 0,0 1 1 0,1-2 1 16,1-2 1-16,2 1 1 0,0-2-2 0,4-2-9 0,-3 1-12 0,7-4-21 16,-2 2-23-16,4-2-33 0,-1-4-37 0,5 2-57 0,2-1-66 15,1-2-103-15,2-3-121 0,2-1-66 0,3-1-40 0,1-1-19 0</inkml:trace>
  <inkml:trace contextRef="#ctx0" brushRef="#br0" timeOffset="358168.3651">14290 5704 523 0,'2'-6'567'0,"-1"0"-27"0,-1 1-46 0,2-2-88 0,-1 0-108 15,3 0-65-15,-3 0-44 0,3 1-28 0,-1-1-20 0,0 1-14 0,1 0-13 16,1 1-16-16,-2-1-14 0,2 0-14 0,0 2-14 0,1-2-13 16,3 2-14-16,-2 1-10 0,-1-1-7 0,2 1-10 0,2 1-8 15,-4-1-4-15,4 3-4 0,-2 0-4 0,1 0-3 0,-3 0-1 16,2 0-1-16,-1 3 1 0,0 1-2 0,-2-1 2 0,0 2 0 0,-2-1 1 16,0 2 0-16,1-1-1 0,-4 3 2 0,0 0 2 0,0-1 1 15,-4 2 2-15,1 0 3 0,0 2 2 0,-2-3 2 0,-1 4 1 0,-3-2 2 16,0 0 0-16,1 1 1 0,0-1 1 0,-2 0 2 0,0-1 0 15,0 1 0-15,1-2 1 0,1 2 1 0,0-3 0 0,-1 1 0 16,3-1 1-16,-1-1-1 0,2-1-1 0,2 0-1 0,0-1-3 0,0-3-1 16,0 3-4-16,1-1-4 0,2-3-5 0,2 2-5 0,1-2-8 0,0 2-4 15,0-2-5-15,4 0-5 0,1 0-2 0,2-2-4 0,2 2-2 16,0-2-2-16,2 2 0 0,2 0 0 0,2-3 2 0,0 3 3 16,0 0 5-16,-1 0 5 0,1 0 4 0,-1 3 4 0,-1-3 3 15,-2 4 3-15,-1-1 3 0,1 2-1 0,-3-2 3 0,-1 4 1 0,-1 0 5 16,-3 1 3-16,-2-1 3 0,-3 2 2 0,-1 1 2 0,0-1 3 0,-3 1 6 15,-2 0 6-15,-3 2 7 0,-3 0 7 0,0 0 6 0,-3-2 7 16,-2 2 6-16,-1-2 4 0,-1 0 3 0,-1 1 2 0,-1-2 2 0,-1-1 1 16,-1 0 0-16,2-1 0 0,1 2-1 0,-2-4-3 0,1 0-4 15,2-2-3-15,-1 0-7 0,3-2-10 0,-1 0-12 0,4-1-14 16,-1-1-19-16,3 0-22 0,0-2-25 0,3 0-29 0,-1-4-44 16,2 0-50-16,4-1-66 0,-1 1-73 0,2-3-77 0,4-1-76 0,2-1-45 15,1 1-26-15</inkml:trace>
  <inkml:trace contextRef="#ctx0" brushRef="#br0" timeOffset="358550.2644">14497 5419 252 0,'-14'-8'553'0,"-2"1"2"0,-1 0-4 0,-2 1-98 0,0 2-146 0,-2-1-85 15,-1 1-54-15,1 4-32 0,0-3-20 0,-3 3-15 0,0 3-10 0,2-3-13 16,-2 7-13-16,2-1-13 0,-1 3-14 0,2 1-9 0,-3 4-7 15,4 0-8-15,-1 3-5 0,0 4-4 0,1 2-3 0,2 3 0 16,-2 3-1-16,3 3 3 0,1 2 0 0,0 2 3 0,3 3 2 0,-1 4 3 16,3 1 3-16,3 2 0 0,3 0-2 0,-1 0-1 0,5 2 1 0,1-1-3 15,1 0 0-15,5-3 0 0,-1 1 0 0,3-3 0 16,3-1 1-16,3-4-2 0,3-1-2 0,1-2-2 0,1-3-6 0,4-3-4 16,0-3-5-16,6-2-4 0,-3-3-8 0,4-4-5 0,2-2-5 15,1-5-10-15,2-1-10 0,3-6-9 0,0-2-9 0,1-2-7 0,1-3-4 16,2-5 1-16,-2-4 3 0,1 0 3 0,2-4 8 0,-4-1 6 15,0-5 9-15,0-2 6 0,-3-2 6 0,-1-4 11 0,-2-3 10 16,-4-2 15-16,-1-3 18 0,-3-2 14 0,-3-1 15 0,-2-3 11 0,-2-2 9 16,-5 2 7-16,-1-2 4 0,-3 1 5 0,-5 1 3 0,-2 0 3 15,-2 2 3-15,-3 2 1 0,-4 2-1 0,-2 3-5 0,-4 2-6 0,0 3-11 16,-5 1-12-16,-1 2-13 0,-2 4-15 0,-3 2-24 0,-4 5-29 16,1 1-37-16,-4 4-42 0,-1 2-53 0,-1 4-56 0,-1 2-111 0,0 5-137 15,-6 5-82-15,1 2-51 0,-1 4-26 0,-1 3-12 0</inkml:trace>
  <inkml:trace contextRef="#ctx0" brushRef="#br0" timeOffset="359018.1935">13853 6538 254 0,'-2'-3'547'0,"2"0"-13"0,-2 0-23 0,2 2-103 0,-1-1-141 0,-1 2-87 0,2 0-61 0,-2 0-30 0,1 0-16 0,-1 2-8 16,-1-1-5-16,0 2-6 0,-2 1-5 0,-1 1-6 0,1 3-6 0,-3-1-5 15,-1 2-4-15,-2 4-2 0,0-1-2 0,-2 4 2 0,-3 0 2 16,-1 2 2-16,-1 2 2 0,0 2 2 0,-2 2 1 0,-2 2 1 15,-3 2 0-15,2 0 0 0,-3 1-1 0,1 4 0 0,-4-1-2 0,-1 2 0 16,2 0 0-16,-4 3-3 0,0-1 0 0,1 1-1 0,-2-1-6 16,-2 0-6-16,2 0-9 0,1 0-15 0,-1-2-13 0,1-2-23 15,2 1-24-15,0-3-33 0,2 0-37 0,1-4-54 0,2 0-65 0,2-3-102 16,1-3-119-16,1 0-68 0,1-3-40 0,1-2-16 0,2-1-6 16</inkml:trace>
  <inkml:trace contextRef="#ctx0" brushRef="#br0" timeOffset="359518.3523">12488 7758 64 0,'6'-6'542'0,"-2"-3"1"0,0 3-3 0,-2-2-99 16,1 2-146-16,0 3-88 0,-1-4-55 0,0 2-31 0,-1 3-18 16,-1-4-11-16,2 4-6 0,0-1-10 0,-2 1-8 0,0 0-12 0,0 2-13 15,0 0-12-15,0 0-11 0,0 0-8 0,0 0-10 0,-2 4-8 16,0-3-6-16,2 2-4 0,-1 1-3 0,-1 0-1 0,0 2-1 16,1 1 3-16,-1-1 3 0,-1 1 1 0,0 1 4 0,0 0 3 0,-1-1 4 15,3 1 1-15,-2-1 2 0,1 3 1 0,-1-5 2 0,2 4 1 16,-1-6 0-16,2 3 3 0,-2 0 2 0,2-3 2 0,0 0 1 0,0 0 3 15,0-1 3-15,2-1 1 0,0 1 3 0,-1-2-1 0,2 0 0 16,3-2 1-16,-1 1-3 0,0-2 0 0,3 1 1 0,0-1-2 0,4-2-1 16,-2 1-2-16,2 1-3 0,-2-1-2 0,3 2-2 0,-1-3-3 15,0 3-3-15,1-1-3 0,-3 0-2 0,1 3-2 0,0 0-4 0,-3 0-4 16,3 0-2-16,-3 3-3 0,0 0-1 0,0-1-1 0,-2 3 2 0,4 3 0 16,-6-1 2-16,1 1 0 0,0 2 3 0,-2 1 3 0,-1-1 1 15,-1 2 5-15,-1 0 5 0,0 3 3 0,0-1 4 0,-3 0 2 16,0 2 3-16,0 0-1 0,-2-1 2 0,-1 0-1 0,-4 1 1 0,4 0-1 15,-2-1 1-15,0 0-1 0,0-2 2 0,0-1-1 0,-3 1 2 16,2-3-2-16,-1-1-4 0,2 0-7 0,-4-2-11 0,2-2-13 16,-1 1-17-16,0-4-22 0,0 0-22 0,0 0-26 0,-2-4-26 0,2 0-44 15,-1 0-53-15,2-4-69 0,-1-2-73 0,2-2-61 0,-1-2-56 16,2-1-31-16,-1-1-21 0</inkml:trace>
  <inkml:trace contextRef="#ctx0" brushRef="#br0" timeOffset="359685.8556">12510 7645 189 0,'2'-10'587'0,"0"3"9"0,-1 0 8 16,1 1-77-16,0 2-122 0,-2-1-95 0,1 1-80 0,3 1-55 16,-2 0-39-16,0 0-24 0,1 0-18 0,0 1-14 0,0-1-14 15,2 1-10-15,2 1-13 0,0-2-8 0,1 2-8 0,3-1-9 0,3-1-6 16,-1 0-11-16,4 3-11 0,-1-5-13 0,3 3-12 0,0-1-14 16,3 0-15-16,0 2-17 0,2-2-17 0,1-1-25 0,-1 1-27 0,0 0-31 15,1-1-36-15,-1 1-42 0,1-2-43 0,-3 2-31 0,2-1-22 16,-2-1-29-16,-3 1-34 0,0-1-20 0,1-1-15 0</inkml:trace>
  <inkml:trace contextRef="#ctx0" brushRef="#br0" timeOffset="360050.7453">13076 7383 88 0,'-9'-9'399'0,"1"0"-2"15,-2 0-33-15,-2 0-48 0,2 0-53 0,-3 2-58 0,0-1-36 0,0 1-27 16,-1 2-18-16,-1 0-13 0,-2 1-10 0,3 1-6 0,-4 1-9 16,2 1-6-16,-4 1-5 0,1 3-6 0,2 0-2 0,-5 1-5 15,2 1-5-15,-3 4-4 0,1-1-4 0,-2 4-3 0,2 1-3 0,-4 2-2 16,1 3-3-16,2 2-1 0,-3 0-2 0,1 4-4 0,-1 1-2 0,1 4-6 15,0 0 1-15,0 5-1 0,-2 1 2 0,3 1 2 0,0 3 0 16,1 2 0-16,1-1 0 0,0 3 0 0,2 2 0 0,2 0-1 16,3 2 1-16,0-2 0 0,3 1 1 0,0 0 1 0,6 0-2 0,1-2-2 15,2-1-2-15,3-3-4 0,1-2-2 0,4-2-2 0,1-3-2 16,4-3-5-16,2-3-4 0,1-3-5 0,3-4-5 0,3-4-7 0,0-3-7 16,4-2-10-16,1-6-6 0,3-3-5 0,0-2-4 0,3-4-4 15,1-4-1-15,1-3-3 0,1-6 1 0,2-2 2 0,0-1 0 16,1-4 3-16,1-3 4 0,-3-2 4 0,1-4 5 0,0-2 6 0,-2-1 4 15,-3-1 4-15,0-3 8 0,-3 1 8 0,-2-3 12 0,-4 1 9 16,-1-2 11-16,-4 2 11 0,-3-1 10 0,-3 2 7 0,-4-2 8 0,-2 4 7 16,-4 1 6-16,-4 1 4 0,-2 0 3 0,-2 3 1 0,-4 1-4 15,-3 2-6-15,-1 0-10 0,-5 2-11 0,2 3-11 0,-3 2-14 0,0-1-17 16,-2 6-18-16,-1 0-24 0,0 3-24 0,2 1-30 0,-2 4-33 0,2 2-36 16,-3 4-36-16,3 1-72 0,0 4-89 0,-2 4-94 15,3 1-96-15,-3 2-52 0,4 7-28 0,-1-1-9 0</inkml:trace>
  <inkml:trace contextRef="#ctx0" brushRef="#br0" timeOffset="360533.9891">11857 8770 158 0,'5'-9'501'0,"-2"4"-42"0,2-2-67 0,0 2-70 0,0 0-71 0,-2 0-42 0,3 1-26 0,-3 0-15 0,2 0-5 0,-2 1-4 0,0 0-3 0,-1 2-4 16,1-1-7-16,-1-1-10 0,-2 3-10 0,2-2-11 0,-2 2-14 15,0 0-14-15,0 0-13 0,0 0-15 0,0 0-13 0,0 0-12 16,-2 2-12-16,2 0-6 0,-2 1-7 0,1 1-4 0,-3 1-3 15,0 2-2-15,-1 1-1 0,-2 2-1 0,-2 4 0 0,0 3 1 0,-3 0 3 16,-2 2 3-16,-2 5 3 0,-1 2 5 0,-2 1 2 0,-2 3 3 16,-2 2 1-16,1 1 0 0,-3 3 1 0,-1 1 2 0,2 2-2 0,-4 1-7 15,3 1-9-15,-2 1-13 0,0 0-14 0,2 0-21 0,2 0-25 16,0 2-31-16,-1-4-34 0,4 1-44 0,-1-2-47 0,4-1-79 0,1-3-95 16,0 0-81-16,3-3-77 0,1-4-37 0,4-1-17 0,0-4-3 15</inkml:trace>
  <inkml:trace contextRef="#ctx0" brushRef="#br0" timeOffset="361017.1705">11285 9769 421 0,'0'-11'614'16,"-1"0"-4"-16,1-1-3 0,0 0-6 0,1 1-129 0,-1-1-191 0,3 0-114 15,-1 2-76-15,3 0-42 0,0-2-24 0,1 2-12 0,2 0-7 16,0 0-1-16,1 0-3 0,2 1-1 0,0 2 0 0,2 0-3 16,1-1-1-16,-1 4-1 0,1-3 0 0,0 4-2 0,-1 0 1 0,-2 1-1 15,2 2 0-15,-2 2 0 0,-2 1-1 0,-1 0 0 0,0 4 0 16,-2 0 1-16,-1 0 0 0,-2 4 0 0,-1-1 1 0,-2 0-1 16,-2 3-1-16,-1 1 1 0,-3 1-1 0,-1-1-1 0,-2 3 0 0,-1-2 0 15,1 2-1-15,-4-1-1 0,1 0 0 0,-1-1 0 0,2 1-1 16,-2-2-2-16,2 0 1 0,0-1 1 0,3-2-1 0,-3-1 2 15,5 0 1-15,0-2 2 0,1-1 1 0,1-2 1 0,0 2 4 0,4-3 2 16,0 1 4-16,0-2 0 0,4-2 2 0,0 3-1 0,1-4-2 0,1 0-2 16,2 0 0-16,4 0-4 0,-2 0-1 0,3 0 0 0,2 0-2 15,-2-4 0-15,1 3-4 0,1-1-4 0,0 2-1 0,0-1-3 16,-1-1 0-16,-1 2 0 0,0 0 1 0,-3 2 2 0,1-1 0 0,0 2 2 16,-3 1-2-16,-1-2 2 0,-1 2 1 0,0 1 2 0,-3-1 3 15,2 2 3-15,-3 0 1 0,-2 1 6 0,-2 0 3 0,-1 3 3 0,-1-1 2 16,-3 2 4-16,-1-2 1 0,0 0 3 0,-2 1 4 0,-4 0 0 15,1 2 1-15,-2-3 0 0,0 1 0 0,0 0-2 0,-1-4 0 0,-3 2-2 16,2-1-1-16,2-1-3 0,-3-2-6 0,2-1-8 0,-2 1-13 16,4-3-16-16,-2-1-19 0,0-1-24 0,1-1-25 0,2-3-38 15,-1 1-44-15,3-2-94 0,1-1-120 0,1-4-84 0,2 1-67 0,1-3-31 16,3-1-14-16</inkml:trace>
  <inkml:trace contextRef="#ctx0" brushRef="#br0" timeOffset="361433.9076">11565 9300 465 0,'-10'-10'521'0,"-2"3"8"0,-1 2-80 0,-1 0-126 0,1 0-88 0,-2 2-71 0,0 2-37 0,-3 1-22 0,0 0-8 0,1 2-1 15,-3 3 1-15,0 2 1 0,-2 0-2 0,0 3-5 0,1 2-5 16,-2 5-5-16,-1 0-4 0,-1 5-5 0,2 2-4 0,-2 0-2 15,0 5-2-15,1 5 0 0,1-2-3 0,0 6-4 0,1-1-3 16,0 4-4-16,3 2-5 0,0 0-5 0,0 2-3 0,5 1-2 0,0 1-2 0,1 0-2 16,3 1-2-16,1 2 1 0,3-1-3 0,1 1-1 0,4 0-2 15,2-2 0-15,2 1-2 0,2-1-2 0,3-3-4 0,1-1-2 16,1-3-6-16,6 0-8 0,-2-4-7 0,3-2-6 0,3-5-9 0,1-3-7 16,1-3-10-16,2-7-11 0,2 0-7 0,1-5-9 0,-1-5-4 15,4-4-7-15,0-5-3 0,-1-1-2 0,1-9 1 0,2-1 1 0,-1-5 4 16,1-3 4-16,-1-3 5 0,-1-4 5 0,2-3 8 0,-2-2 8 15,-3-3 8-15,1-3 9 0,-4 0 11 0,-2-4 12 0,-1 1 14 16,-4-3 12-16,-2-1 12 0,-5 2 8 0,1-3 11 0,-6 4 9 0,-1-4 6 0,-4 3 5 16,-2 0 4-16,-3-1 3 0,-3 4-1 0,-3 0-1 0,-2 3-5 15,-1 0-6-15,-2 2-7 0,-2 2-8 0,0-1-12 0,-4 3-10 16,3 2-13-16,-3 4-18 0,1-1-20 0,-1 3-20 0,1 3-23 0,1-1-26 16,0 5-34-16,0 0-40 0,3 2-65 0,1 3-80 0,1 2-100 15,3 1-112-15,0 1-59 0,4 1-37 0,1 4-13 0,3-2-4 0</inkml:trace>
  <inkml:trace contextRef="#ctx0" brushRef="#br0" timeOffset="362201.9592">12909 8290 352 0,'1'-4'523'0,"-1"1"11"0,2 1-77 0,-2-1-121 16,0 1-76-16,0 1-55 0,0 0-33 0,0-2-21 0,0 3-14 0,0 0-6 16,0 0-9-16,0 0-7 0,0 0-10 0,0 0-13 0,0 0-12 15,0 0-14-15,0 0-11 0,0 0-11 0,2 1-8 0,-1 1-7 16,4 0-4-16,-2 0-2 0,0 1-3 0,0 2-1 0,2-1-1 0,1 2 0 15,-1 1-1-15,4 1 1 0,-1 3 0 0,1-1 0 0,1 2-2 16,-2 2-3-16,2 2-2 0,4 0-3 0,-3 4-1 0,0 1-3 0,3 1-1 16,-1 2-2-16,1 2-1 0,-1 2-1 0,3 1-2 0,-4 1-2 15,4 3-2-15,-2 2-2 0,2 2 2 0,0-1 4 0,1 3 4 16,-2 0 4-16,0 2 0 0,1-1 1 0,1 2-4 0,-2-1-6 0,2 1-12 16,-2-1-11-16,3-1-9 0,-3 0-7 0,0 0-10 0,2-1-12 0,-2-3-19 15,0 1-23-15,0-3-29 0,-2 0-30 0,1-5-40 0,-1 0-46 16,-1 0-75-16,-1-4-92 0,-1-2-60 0,-1-1-47 0,-1-3-23 15,0-2-10-15</inkml:trace>
  <inkml:trace contextRef="#ctx0" brushRef="#br0" timeOffset="362633.9611">13487 9776 423 0,'0'-8'538'0,"0"0"8"0,0 1-57 0,0-3-87 0,-1 5-96 0,-1-2-101 16,2 2-59-16,-1 0-39 0,-1 0-22 0,2 3-11 16,-2-1-8-16,2 1-3 0,-1-1-5 0,-1 3-4 0,1 0-3 0,-3 2-5 15,-1 1-4-15,0 1-7 0,-2 4-7 0,-1 0-5 0,0 1-3 16,-3 4-4-16,-2 2 0 0,-2 1 0 0,2 1 2 0,-2 2 1 0,-3 2 0 15,1 2 1-15,1 1-4 0,-2 1-5 0,2 1 0 0,-2 0-1 16,3 2 0-16,0-2 1 0,0 2 0 0,3-3 1 0,0 1 0 0,4-1 1 16,-2-1 2-16,3-2 1 0,4-1-3 0,1 1-3 0,2-4-3 15,2 0-3-15,1-3-10 0,4-1-10 0,3-3-10 0,0-2-11 0,1-1-11 16,5-2-12-16,0-3-10 0,1-1-8 0,2-2-9 0,0-1-5 16,0-2-3-16,0-1 3 0,0-3 5 0,0 2 5 0,-5-3 9 0,2 1 11 15,-3-2 12-15,-2 0 10 0,-2-1 16 0,-1 1 15 0,-3 2 15 16,0-2 17-16,-4 0 9 0,-1 0 11 0,0 2 4 0,-4-1 3 15,0 1-1-15,-2 0 1 0,-1 0-2 0,-3 1-2 0,0 2-3 16,-3-1-2-16,1 2-5 0,-1 0-6 0,-3 1-6 0,2 2-7 0,-2 0-10 16,2 0-8-16,-2 2-13 0,4 1-18 0,-4 2-26 0,3-2-31 15,-1 2-37-15,5 0-37 0,-3 2-76 0,2 0-93 0,2-2-79 0,1 4-75 16,2-1-42-16,0-3-24 0</inkml:trace>
  <inkml:trace contextRef="#ctx0" brushRef="#br0" timeOffset="364433.126">13453 9603 149 0,'0'0'495'0,"-2"0"11"0,0 2-61 0,2-1-96 16,-1-1-79-16,-1 0-71 0,2 0-42 0,-2 0-25 0,2 1-15 0,-1-1-8 15,-1 0-3-15,2 0-2 0,0 0-4 0,0 0-6 0,-1 1-10 16,-1 1-11-16,2-2-13 0,-2 2-14 0,2-1-9 0,-3-1-8 0,1 2-7 16,0-1-8-16,-1 1-5 0,0-1-4 0,-4 2-3 0,1 0 0 15,-1 0 0-15,-2 2-1 0,1-1 1 0,-2 0 1 0,1 3 1 16,-2-2 1-16,3 0 0 0,-3 0-1 0,3 0-3 0,2 0-3 0,-1 0-3 16,0-2-7-16,2 1-3 0,2-1-8 0,0-1-7 0,1-1-7 0,0 2-10 15,2-3-8-15,2 0-11 0,0 0-12 0,2 0-9 0,1-1-12 16,3-2-11-16,1-2-8 0,3 1-10 0,2-2-11 0,0-1-11 15,5-3-11-15,-1 0-13 0,4-2-18 0,-1-2-9 0,3-1-7 16,-3-2-2-16,4 0-1 0,-3-1 12 0,3-2 13 0,-4 0 22 0,3-1 21 16,-4 2 30-16,2 0 29 0,-6-2 36 0,3 1 37 0,-6 2 36 15,1 2 36-15,-4-2 31 0,-1 3 23 0,-4 1 20 0,-1 1 16 16,-4 2 8-16,-4 1 3 0,-1 0-2 0,-1 1-4 0,-6 2-6 0,0 1-9 16,-2 2-9-16,-5-1-14 0,0 2-9 0,-5 0-8 0,0 1-5 15,-2 2-4-15,-3 0-3 0,-1 0-2 0,0 2-4 0,-1 1-3 0,-3 0-5 16,1-1-2-16,1 2-4 0,-1 0-6 0,2 0-6 0,0 1-6 15,1-2-6-15,2 1-6 0,1-1-3 0,5-1-4 0,1 1-4 0,1 1-2 16,4-1-6-16,2 0-4 0,4-1-8 0,0-1-12 0,2-1-11 16,4 0-17-16,1 0-15 0,3 0-14 0,3-1-13 0,1-2-14 15,4-2-12-15,2 1-12 0,3-3-11 0,6 2-9 0,-1-5-4 0,4 0-1 16,3 0 3-16,0-1 5 0,1-1 9 0,1-3 15 0,-1 1 16 16,1 1 18-16,-2 1 20 0,-1-2 21 0,-1 2 23 0,-5 0 26 0,1 2 21 15,-3 0 18-15,-4 2 18 0,0 0 16 0,-3 2 11 0,0 0 12 16,-4 0 5-16,-1 4 4 0,-3-1-2 0,1-1-4 0,-2 3-7 15,-2-2-7-15,-1 3-12 0,-2 0-11 0,-1 0-12 0,-3 0-11 16,0 0-11-16,-2 3-11 0,-3 0-10 0,1 0-9 0,-2 1-6 0,0 2-4 0,-3 0-1 16,2 0-1-16,0 0 0 0,-1 2-1 0,2 1 0 0,1-1-1 15,2-1 0-15,0 2 1 0,3 0-3 0,1 0-3 0,3 0-6 16,0-2-7-16,2 2-7 0,3 0-12 0,3-2-11 0,2 2-11 16,0-2-14-16,3 1-12 0,4-1-10 0,1-1-10 0,5 0-6 0,-1-2-5 15,4-1-3-15,-1 2-1 0,3-2 2 0,-2-1 5 0,3 1 10 16,-2 1 12-16,-1-3 15 0,-2 3 18 0,-1-1 19 0,-3-1 18 15,0 3 19-15,-2 0 18 0,-3-1 17 0,-1 2 17 0,-2 1 14 0,-3 1 15 16,-2 0 13-16,0 2 12 0,-4 0 6 0,0 0 6 0,-2 4 0 0,-3-1-1 16,-2 3-2-16,-1 0-4 0,-1 0-6 0,-1 6-8 0,-1-3-9 15,-4 3-12-15,2 2-9 0,-3 1-10 0,1 0-9 0,0 2-10 0,-3 2-7 16,5 0-9-16,-2 0-10 0,1 1-12 0,1 1-18 0,3 1-19 16,-2-1-23-16,6 1-22 0,0-1-24 0,4 3-25 0,0-4-32 15,4 0-33-15,4 0-45 0,-1-2-47 0,2-1-67 0,1-1-76 0,5-2-46 16,0-2-28-16</inkml:trace>
  <inkml:trace contextRef="#ctx0" brushRef="#br0" timeOffset="365368.0909">14365 6549 168 0,'-2'-5'504'0,"2"1"-19"0,-2 2-34 0,2-1-88 0,-1 0-119 0,-1 2-64 15,2-1-37-15,0-1-16 0,0 2-5 0,0-1-1 0,0 2 0 0,0 0-2 16,0 0-4-16,0-3-8 0,0 3-8 0,0 0-10 0,0 0-10 16,0 0-11-16,0 0-10 0,0 0-12 0,0 0-10 0,0 0-10 0,0 0-9 15,2 2-7-15,-1-1-7 0,1 1-5 0,0 1-5 0,-1 1-3 16,2 2-2-16,2 0-3 0,0 3-1 0,-2 1 2 0,0 2 1 0,3 3 3 16,-1 2 4-16,0 2 5 0,1 4 5 0,-1 1 4 0,0 3 3 15,-1 1 3-15,1 4 6 0,2 3 2 0,-1 2 3 0,-2 2 2 16,3 3 3-16,-1 1-5 0,-1 0-9 0,3 3-11 0,-2-1-9 0,2 2-14 15,-1-2-17-15,2 1-20 0,-1-1-23 0,1 0-25 0,2-1-31 16,0-3-36-16,-1 0-40 0,2-2-58 0,1-1-64 0,-2-2-75 0,0-2-83 16,0-4-46-16,0-1-31 0,-3-2-7 0</inkml:trace>
  <inkml:trace contextRef="#ctx0" brushRef="#br0" timeOffset="365835.1878">14705 7849 73 0,'-2'-5'559'0,"0"0"6"0,2 2 5 0,-1-2-89 0,-2 2-134 0,1 0-96 16,0 2-77-16,-1-1-46 0,1 1-31 0,1 1-18 0,-2 1-13 0,-1 1-7 16,-1 2-6-16,0 1-8 0,-2 1-8 0,1 3-7 0,-5 1-5 15,3 4-3-15,-3-1 0 0,-2 4-1 0,1 0 2 0,0 4 0 16,-2-1 2-16,2 3 0 0,-2 1 0 0,2 1-2 0,1 1 0 16,-3 1-3-16,4 1-1 0,1-1-2 0,3 3 0 0,-1-4-3 0,1 1 0 15,3 0-2-15,1-1 0 0,1-1-3 0,1-1-3 0,1 0-2 16,2-4-5-16,2 1-4 0,0-4-4 0,2 1-2 0,0-3-4 15,-1-2-3-15,3-1-3 0,0 0-5 0,3-4-3 0,-2-2-5 0,1-1-3 16,2-1-1-16,-2-3 0 0,1 1 5 0,-2-4 2 0,1 1 5 16,2-3 5-16,-5 1 2 0,0-2 3 0,-2-1 5 0,3-1 6 0,-6 2 8 15,1-5 3-15,-3 3 6 0,1-2 5 0,-2 1 2 0,-2 2 0 16,-1-2 1-16,-2 1-1 0,-4-1-1 0,3 1-1 0,-2 2-2 0,0-2-1 16,-5 1-2-16,2 2-5 0,0-3-3 0,-2 4-3 0,1 0-6 15,-1 2-5-15,4-2-9 0,-3 3-12 0,0 0-14 0,4 0-17 0,0 0-18 16,0 3-19-16,2-1-24 0,1 1-25 0,0 1-24 0,2 1-25 15,1-2-34-15,2 1-37 0,2-1-45 0,3-1-52 0,0 3-47 16,1-5-44-16,3 2-24 0</inkml:trace>
  <inkml:trace contextRef="#ctx0" brushRef="#br0" timeOffset="366234.1123">14731 7624 382 0,'-21'-16'563'16,"-5"4"9"-16,-1-2-70 0,-2 2-112 0,-1 3-87 0,0 1-75 0,-3 3-50 16,1 2-37-16,1-1-24 0,-1 4-17 0,2 4-16 0,-1 0-13 0,2 4-14 15,-1 5-13-15,3-1-13 0,0 5-13 0,-1 4-8 0,4 4-3 16,-1 1-2-16,4 6 1 0,-1 2-1 0,4 3 3 0,0 5 2 16,2 3 5-16,3 2 2 0,0 5 3 0,5 1 3 0,-1 0 3 15,6 3 2-15,0-1 1 0,3 0-1 0,3-1-2 0,4 0-5 0,1-4-3 16,4-1-4-16,3-3-6 0,0-3-7 0,4-2-9 0,3-4-7 15,2-5-5-15,0-1-7 0,1-3-6 0,2-4-4 0,3-4-3 0,-1-1-3 16,-1-6-3-16,2-3-4 0,0-2-1 0,0-5-3 0,0-3 1 16,0-4 2-16,-1-4 6 0,1-2 5 0,-2-6 4 0,-1 0 4 15,1-3 6-15,-3-5 6 0,0-4 4 0,-2 0 3 0,-1-7 0 0,-2 1 3 16,-2-7 1-16,-1 1 3 0,-4-5 1 0,-1-1-1 0,-2-5 0 0,-3 0 3 16,-3-2 7-16,0-1 6 0,-4-1 6 0,-2 2 4 0,-3 1 5 15,0-1 3-15,-3 3 6 0,-4 1 3 0,-1 1 2 0,-1 3 3 16,0 3 2-16,-5 1-3 0,1 4-1 0,-2 2-13 0,0 3-20 0,-3 0-22 15,1 4-28-15,0 2-29 0,1 1-34 0,-2 3-39 0,2 2-44 16,-1 3-89-16,3 1-111 0,-2 2-78 0,1 4-61 0,4-1-28 0,-3 2-16 16</inkml:trace>
  <inkml:trace contextRef="#ctx0" brushRef="#br0" timeOffset="366849.9981">16298 4482 347 0,'0'0'469'0,"0"0"-83"0,1 3-130 0,1 1-82 0,1-1-54 0,0 3-26 16,2 2-16-16,3-1 3 0,0 1 8 0,-2 4 9 0,5 0 9 16,0 0-1-16,0 1-6 0,3 3-8 0,1 4-9 0,0-1-8 0,1 3-9 15,3 2-7-15,0 0-8 0,2 3-7 0,-1 1-7 0,4 4-4 16,-2-1-5-16,3 2-4 0,-1 2-5 0,1 0-5 0,0 3-2 0,1-1-3 16,1 1-4-16,1-1-1 0,-1 3-3 0,2-1-3 0,-1-2-3 15,0 2 2-15,1-1 2 0,-1-1-1 0,-1-1 1 0,2 2 0 16,-4-4-2-16,2 0-5 0,-2 0-8 0,2-3-9 0,-3 1-9 15,-1-4-16-15,0 0-15 0,0-2-23 0,-2-2-26 0,-2-2-33 0,1 0-36 16,-1-1-46-16,-3-3-50 0,1-1-65 0,-2-3-74 0,-3-2-45 0,0 0-28 16</inkml:trace>
  <inkml:trace contextRef="#ctx0" brushRef="#br0" timeOffset="367402.783">17361 6145 236 0,'0'0'577'0,"4"0"6"0,-4 0 6 0,0 0-76 0,0 0-116 16,0 0-100-16,0 0-91 0,0 0-57 0,0 0-42 0,0 0-25 15,0 0-17-15,0 0-13 0,0 0-13 0,-4 0-12 0,4 0-12 0,-1 3-11 16,-1-1-8-16,2-1-6 0,-1 2-5 0,1 0-2 0,-4 1-1 15,3 1 0-15,-4 0 1 0,2 0 3 0,0 3 1 0,0-1 4 0,0 2 5 16,-2-2 3-16,1 2 3 0,1 1 1 0,0-1 1 0,-3 2-2 16,5-3-4-16,-3 1-4 0,3 3-3 0,-1-4-2 0,1 1-4 0,1 0-4 15,0 0-2-15,0-1-5 0,0-1-6 0,1-1-3 0,1-1-2 16,-1 2-2-16,3-2-2 0,-3 0 3 0,5-3 3 0,-3 1 4 16,2-1 3-16,-2 1 4 0,2-3 6 0,-2 0 4 0,2 0 5 0,-2 0 6 15,3-3 5-15,-2 1 5 0,-1-1 5 0,2 1 5 0,-4-3 5 16,1 0 1-16,-1 0 2 0,-1 0 2 0,0-2 1 0,-1 0 1 0,-1-1 1 15,-3 1-1-15,2-2 0 0,-2-1 0 0,-2 0 1 0,0 1 0 16,-1-3 2-16,-1 1-1 0,-4 0 1 0,4-1-2 0,-4-1 0 16,2 1 0-16,0-2-3 0,-1 1 0 0,0-1-2 0,3 0 1 0,-2-1-1 15,1 1-1-15,2-1-4 0,3 0-3 0,-1-1-5 0,2 1-5 16,0-1-6-16,3 1-7 0,2 0-4 0,1 1-5 0,3-1-8 0,2 1-4 16,0 0-4-16,1 2-5 0,2 0-4 0,3 2 0 0,-1 0-3 15,2 2 0-15,0-1 0 0,0 2 1 0,1 2 1 0,-3 0 1 16,2 1 1-16,-1 0 1 0,0 3 2 0,-4 1 1 0,1 0 2 0,-1 1 1 15,-3 3 2-15,-1 0 2 0,0 1 3 0,-2 0 5 0,-1 2 2 16,-2 3 5-16,-2-1 4 0,-1 3 5 0,0 0 5 0,-4 2 4 0,1 1 6 16,-5 0 3-16,2 0 3 0,-4 1 1 0,-1 2 0 0,1-2-7 15,-3 3-8-15,0-3-16 0,1 1-17 0,-1-1-26 0,0-1-30 16,3-1-32-16,-2-1-33 0,3 0-55 0,0 0-64 0,4-3-81 0,0-1-91 16,2 1-54-16,2-5-34 0,0 2-11 0</inkml:trace>
  <inkml:trace contextRef="#ctx0" brushRef="#br0" timeOffset="367834.6635">17436 5656 474 0,'-7'-12'550'0,"1"0"8"0,1 0-90 0,-1 2-140 0,-3 0-89 0,2 1-60 0,-1 2-36 16,2-1-22-16,-2 1-16 0,0 1-8 0,0 2-13 0,0-1-14 15,-1 2-14-15,3 3-12 0,-4 0-9 0,-2 2-8 0,0 1-7 16,-2 1-3-16,-2 4-4 0,1 2-2 0,-1 0-1 0,-5 5 0 0,4 0 0 16,-5 5 2-16,-2 1 0 0,2 3 0 0,-1 3 2 0,0 4 2 0,-1 1-1 15,1 4 0-15,2 0-2 0,-3 5 1 0,5 1-3 0,0 1-2 16,2 1-2-16,2 1-4 0,2 1 0 0,5-1-5 0,1 0 0 16,1-1-1-16,6-1-3 0,3 0-2 0,2-3-1 0,3 0 0 0,3-4-1 15,5 0-1-15,-2-1-4 0,6-4-3 0,2-2-4 0,-1-2-5 16,5-3-6-16,0-3-5 0,1-3-10 0,2-2-11 0,2-4-13 15,-1-3-13-15,3-3-13 0,1-3-11 0,1-3-5 0,-1-5-1 0,2 0 4 16,-1-6 5-16,2-1 9 0,-2-1 11 0,-1-5 10 0,0-1 11 0,1-3 16 16,-3-2 17-16,-2-3 22 0,0-1 23 0,-1-2 23 0,-5-4 21 0,-1-2 19 15,-1-1 20-15,-1-1 15 0,-5-5 12 0,-3 2 7 0,1-5 6 16,-8 2 5-16,0 0 3 0,-6-2-1 0,0 1-2 0,-6 2-8 16,0-1-5-16,-6 3-11 0,-2 2-11 0,-2 0-13 0,-2 3-18 15,-4 2-14-15,-2 2-15 0,1 2-11 0,-3 2-12 0,0 3-15 0,-2 3-18 0,0 2-21 16,-2 3-24-16,0 4-29 0,-2 3-28 0,0 3-37 0,1 5-39 15,-3 2-62-15,1 2-76 0,1 8-92 0,-1 0-102 0,2 5-56 16,1 4-34-16,0 1-11 0</inkml:trace>
  <inkml:trace contextRef="#ctx0" brushRef="#br0" timeOffset="368286.2421">16906 6916 340 0,'5'-9'489'0,"-2"0"-4"0,2 1-91 0,1 0-130 0,-3 0-76 0,2 0-48 15,-2 3-24-15,0-2-14 0,1 2-5 0,-3 0 0 0,1 1-1 0,-1-1-1 16,1 2-3-16,0 0-4 0,-1 0-7 0,-1 0-7 0,3 2-6 16,-1-1-8-16,-2 2-11 0,0 0-8 0,0 0-10 0,0 0-7 15,0 0-9-15,0 0-4 0,0 0-7 0,-2 0-5 0,-1 3-2 0,0-1-1 16,1 1 2-16,-1 1 0 0,-2 2 3 0,1 2 2 0,-3-1 5 15,-2 3 4-15,-2 5 4 0,-1-1 6 0,-1 6 2 0,-4-1 6 0,0 6 1 16,-1-2 2-16,-3 6-2 0,-3 1 0 0,0 3-4 0,-4 2-4 16,1 0-3-16,-1 2-4 0,-2 1-2 0,2 2-4 0,-2 0-2 0,0-1-4 15,2 0-6-15,0 0-9 0,-1 0-8 0,2-1-7 0,2 0-9 16,3-1-11-16,1-2-17 0,1-2-19 0,1 0-29 0,5-3-29 0,-2 0-47 16,6-3-55-16,1-2-91 0,1-5-109 0,3 0-67 0,1-2-43 15,2-5-21-15</inkml:trace>
  <inkml:trace contextRef="#ctx0" brushRef="#br0" timeOffset="369017.9197">16234 8163 410 0,'0'-5'496'0,"-1"3"-28"0,-1-1-72 0,2-1-94 0,-2 1-61 15,1 0-47-15,-1 0-28 0,-2-1-22 0,2 1-13 0,1 1-6 16,-1-1-8-16,1 1-8 0,-3 0-9 0,1-1-11 0,0 0-11 16,0 1-12-16,-1 1-11 0,-1-1-10 0,0 2-9 0,-2 0-8 0,1 0-6 15,-2 2-5-15,-3-1-5 0,1 4-3 0,-1-1-2 0,-3 2 0 0,1-1-1 16,-2 3 1-16,0 4 1 0,-3-3 1 0,1 4 1 0,-1 0 2 16,1 2 1-16,0 0 0 0,-1 2 1 0,3-1-2 0,0 1-2 15,2 1-1-15,1-1-3 0,2-1-5 0,2-1-5 0,1-1-5 0,1 1-5 16,3 0-5-16,2-6-6 0,2 3-6 0,2-2-8 0,2-3-6 15,1 0-9-15,2-2-7 0,4-3-6 0,0-2-1 0,2 0-2 0,3-3 1 16,0-3 5-16,1-2 3 0,1-1 10 0,0-1 10 0,0-2 13 16,-3 0 13-16,3-3 16 0,-2 3 17 0,-2-2 20 0,-1 2 17 0,-2-2 18 15,-2-1 18-15,2 5 12 0,-4-2 14 0,-1 3 7 0,-2 1 4 16,0 1-2-16,-1-2-5 0,-1 4-12 0,-1 0-12 0,-1 0-14 16,1 3-13-16,-1 2-12 0,-1 0-11 0,0 0-13 0,-1 4-11 0,-1 1-12 15,-1 2-9-15,1 3-7 0,-3-1-4 0,0 6-2 0,0-1 1 16,0 4 2-16,-1 1 5 0,-1 2 1 0,0 2 2 0,0-1-7 0,2 2-9 15,1-1-11-15,-3 2-12 0,3-1-14 0,-1-1-13 0,3 0-15 16,-1-3-16-16,2 0-18 0,-1-2-18 0,0-1-20 0,2-5-18 16,2 3-16-16,0-5-17 0,-1-1-19 0,2-3-23 0,1-2-24 15,2-2-25-15,-2 1-18 0,1-6-15 0,2 1-22 0,-1-4-25 0,3-1-20 16,-1-4-17-16</inkml:trace>
  <inkml:trace contextRef="#ctx0" brushRef="#br0" timeOffset="369367.0754">16323 7841 451 0,'-8'-19'539'0,"-1"1"-31"0,-3 4-49 0,0-1-89 0,1 4-107 0,-5 3-65 16,0 1-43-16,-1 1-31 0,-1 4-20 0,0 1-13 0,-2 2-10 15,-2 4-6-15,2 1-5 0,-4 3-6 0,3 4-5 0,-4 3-5 16,0 2-5-16,0 5-4 0,-2 4-3 0,0 3-3 0,1 3 0 0,1 6-3 16,-2 1 0-16,1 6-2 0,2 1 1 0,0 1-2 0,3 4-4 15,1 2-3-15,4-2-3 0,0 2-7 0,4 0-2 0,1-1-6 0,4-2-5 16,3 1-4-16,0-4-5 0,4 0-3 0,2-4-2 0,1-3-2 15,4 0-3-15,1-5-1 0,4 0-2 0,3-4-4 0,0-6-4 16,3 0-5-16,2-6-9 0,2 0-6 0,3-6-7 0,-1-2-12 16,3-4-14-16,2-4-14 0,1-4-12 0,0-4-11 0,1-4-9 0,-1-2-9 15,2-6-9-15,0 1-5 0,-1-5-3 0,1-1 5 0,0-5 6 0,0-1 10 16,0-2 10-16,-2-3 15 0,0-2 18 0,-3-4 17 0,-1-1 20 0,0-5 16 16,-4-1 17-16,2-1 17 0,-5-5 20 0,-2 0 17 0,-2-4 15 15,-3 0 12-15,-2 0 9 0,-2 0 10 0,-5 0 11 0,0 0 7 16,-6 3 6-16,-2 0 1 0,-3 4 0 0,-1 2-4 0,-4 2-2 0,0 6-8 15,-4 1-8-15,3 3-15 0,-2 4-19 0,-2 1-31 0,1 5-35 16,1 3-42-16,2 3-49 0,0 3-85 0,0 3-105 0,3 3-94 0,1 3-87 16,-1 2-49-16,5 1-26 0</inkml:trace>
  <inkml:trace contextRef="#ctx0" brushRef="#br0" timeOffset="369717.8645">17655 6703 218 0,'3'-10'531'0,"-1"2"-18"0,0 1-26 0,-1 1-110 0,2 1-152 0,-3 3-87 0,2 2-53 0,1 0-27 0,-1 2-12 16,1 3-2-16,2 2 2 0,-1 2 3 0,1 2 2 0,1 3 3 15,3 3 3-15,0 4 2 0,0 2 3 0,1 2 1 0,2 5 1 16,0 2-2-16,0 2-3 0,1 5-5 0,0 0-6 0,1 1-6 0,-2 4-6 16,2 2-5-16,-2 0-5 0,1 0-4 0,0 4-4 0,-1-2-4 0,2 1-7 15,-1 0-12-15,-2 1-13 0,1-3-14 0,-1 1-16 0,0-1-20 16,0 1-27-16,-1-2-31 0,2-1-36 0,-2-1-41 0,0-2-45 15,0-1-71-15,2 0-86 0,-1-3-59 0,1-3-46 0,-1-2-19 16</inkml:trace>
  <inkml:trace contextRef="#ctx0" brushRef="#br0" timeOffset="370167.0576">18351 8299 192 0,'-6'-8'547'0,"-1"3"13"15,1-3-47-15,-1 1-77 0,-2-2-83 0,3 0-89 0,-2 1-54 0,-2-2-36 16,1 3-24-16,1-3-15 0,-2 0-14 0,0 3-13 0,-2-1-15 16,1 0-15-16,0 2-15 0,-1 0-15 0,-2 3-13 0,1-2-13 0,-3 1-8 15,0 3-8-15,1-1-8 0,-2 4-2 0,-1-1-4 0,2 3-2 16,-5 1-1-16,3 0-1 0,-2 2 1 0,1 2 1 0,2 0 1 16,0 2 1-16,-1-1 3 0,2 2 0 0,2 2 2 0,3-3 0 15,1 2 2-15,-2-1 2 0,6 1 2 0,-1-1 1 0,4 2 3 0,1-3 1 16,1 2 0-16,2-3 1 0,1-1 0 0,3 0-3 0,1-1-1 15,2-2-6-15,3-1-5 0,2-3-4 0,2 0-3 0,2-2-3 0,0-2-3 16,3-3-3-16,-1 0 0 0,0-2-2 0,2-2 3 0,1-2 1 16,-2 2 5-16,-2-2 7 0,3 1 13 0,-6 0 10 0,1-1 15 0,-2 0 12 15,-1 4 10-15,-3-1 7 0,0 1 2 0,-2 1 5 0,-3 1-1 16,0-1-3-16,0 3-6 0,-1 1-6 0,-2-2-9 0,-1 4-7 0,-1 0-8 16,0 4-9-16,-1-2-8 0,-1 2-10 0,1 4-5 0,-4 0-4 15,0 1-3-15,1 4 1 0,-3 2 0 0,1 2 3 0,-2 1 5 16,0 1 8-16,2 2 1 0,-1 1 3 0,-2 1 0 0,1 2 0 15,3-3-4-15,0 1-1 0,-1 0-9 0,3 0-10 0,-1-2-10 0,2-3-12 16,0 2-12-16,2-1-13 0,0-3-14 0,0-2-12 0,4-1-11 0,-3 0-12 16,3-4-12-16,1-2-13 0,0-1-15 0,2-2-16 0,1-3-9 15,-1-1-4-15,1-1-3 0,0-3-3 0,4-2-1 0,-2-1-1 16,1-2-3-16,2-6-4 0,-2 2-10 0,0-3-13 0,2-1-13 16,-4-5-13-16,4 0-29 0,-4-2-32 0,1-4-18 0</inkml:trace>
  <inkml:trace contextRef="#ctx0" brushRef="#br0" timeOffset="370483.1512">18364 8027 349 0,'-9'-27'438'0,"-1"4"14"0,-2 0-26 16,0 1-48-16,-2 4-58 0,-1 0-63 0,-2 1-46 0,3 3-34 0,-7 2-25 16,2 0-20-16,0 2-17 0,0 3-15 0,-3 1-12 0,1 3-10 0,-4 1-10 15,3 4-7-15,-3 1-8 0,0 1-6 0,-1 4-4 0,-1 2-4 16,-3 3-3-16,0 6-2 0,2 0-1 0,-4 5-1 0,2 6 1 16,-1 0 1-16,-1 5 1 0,0 5 2 0,1 5 0 0,1-1-1 0,-3 5-2 15,3 3-3-15,4-1-2 0,-1 5-3 0,2 0-3 0,3 1-3 16,3-1-3-16,0 2-3 0,5-2 1 0,3-3-1 0,1 0-1 0,5 2-1 15,5-6 0-15,2 1 0 0,3-2 0 0,5-5 1 0,3 0 0 16,2-4 2-16,5-3 3 0,4-4 3 0,2-3 1 0,2-3-1 0,4-4-2 16,4-2-2-16,-2-4-2 0,5-7-4 0,-1-1-3 0,2-5-4 15,2-3 0-15,-3-3-3 0,5-5-3 0,-2-4-2 0,0-1-3 16,-1-5-3-16,0-3 0 0,-1-3 0 0,1-3 1 0,-3-3 3 0,-2-3 3 16,-1-3 4-16,0-3 6 0,-5-2 8 0,-5-3 9 0,1-2 12 15,-4-4 12-15,-2 3 10 0,-6-4 12 0,-1-2 7 0,-4 0 4 16,-4 1 3-16,-2 0-3 0,-6 1-5 0,-2-1-3 0,-5 2-3 0,-3 2-10 15,-4 3-12-15,-4-1-27 0,-4 4-34 0,-5 1-42 0,-4 2-46 0,-4 3-54 16,-6 2-55-16,-2 1-105 0,-6 5-130 0,-5 2-111 0,-6 1-101 16,-7 4-51-16,-4 3-23 0,-3 2-10 0,-10 2-5 0</inkml:trace>
  <inkml:trace contextRef="#ctx0" brushRef="#br0" timeOffset="373751.3221">16709 3663 66 0,'1'-3'406'0,"-1"1"-58"0,3 1-83 0,-3-1-50 0,0-1-35 0,0 1-22 0,2 2-16 0,-2 0-9 0,0-2-8 15,0 0-9-15,1 2-8 0,-1 0-9 0,0-1-9 0,0 1-7 0,0 0-9 16,0 0-6-16,0 0-8 0,0 0-9 0,0 0-6 0,0 0-8 15,0 0-5-15,0 0-7 0,0 0-6 0,0 0-5 0,0 0-5 0,0 0-4 16,0 0-6-16,0 0-4 0,0 1-3 0,0 1-1 0,0 0-1 16,0 0 0-16,0 1 1 0,0-1 0 0,0 2 1 0,0 1 3 0,0-1 0 15,0 2 2-15,0 2 1 0,0-1 3 0,0 1 1 0,0 1 2 16,0 0 2-16,0-1 0 0,0 2-1 0,0 0 1 0,0 1-2 0,0 1 2 16,0-2 0-16,0 0-2 0,0 2 1 0,0-2-1 0,0 0 1 15,-1 1-1-15,1 1 0 0,-2-4-1 0,2 1 0 0,0 1 2 0,0 0-1 16,0-4 0-16,0 1-1 0,0 0 2 0,0-1 0 0,0 0 2 15,0-2 1-15,0 1 3 0,0-2 3 0,0-2 2 0,0 2 5 0,0-1 3 16,0-2 6-16,0 0 5 0,0 0 6 0,0 0 3 0,0 0 1 0,0 0 0 16,0-2 0-16,2-1-1 0,-1-1-1 0,-1 1-3 0,2-2-3 0,0-1-3 15,-2-1-4-15,1-1-4 0,2 1-5 0,-1-3-7 0,0 2-6 16,-1-3-2-16,2-2-3 0,-3 2-1 0,2-1 1 0,0-1-2 0,-1 1-1 16,-1-2 0-16,2 1-1 0,-1 1-1 0,2-2 0 0,-3 2 0 15,2 2-1-15,-1-2 0 0,-1 0 0 0,0 3 1 0,0 0-2 0,0 1 1 16,0 1-2-16,0-1 0 0,0 3-2 0,0 0-2 0,0 2-2 15,0-1-2-15,0 0 1 0,0 3-4 0,0-1-2 0,0 2-2 0,0 0-4 16,0 0-1-16,0 0-5 0,0 0 1 0,0 0 1 0,0 0 1 16,0 2 0-16,0 0 1 0,0 1 1 0,0 1 2 0,0 0 1 0,0 2 4 15,-1-1 4-15,-1 2 1 0,2 1 4 0,-3-1 4 0,2 2 1 16,-1-1 2-16,2 2 1 0,-1 1 0 0,-1-3 1 0,2 2 1 0,-2 0 1 0,2-1 0 16,-1 1 1-16,-1-3-1 0,2 3 0 0,0 0 0 0,-1-3 1 15,1 0-1-15,0 1 1 0,0-1 1 0,0-1-1 0,0 0 0 0,0 0 0 16,0-1 0-16,0 1 0 0,0-2 0 0,0 2 0 0,0-2-1 15,0 0-1-15,0-1 1 0,0-2 0 0,0 3 0 0,0-1 0 0,0-1 1 16,0 0 0-16,0-1 1 0,0-1 1 0,0 0 2 0,0 0 1 16,0 0 1-16,0 0 2 0,0 0 3 0,0 0 2 0,0 0 2 0,0 0 1 15,0 0 3-15,0 0 1 0,0 0 2 0,0 0 1 0,0 0 1 0,0 0 2 16,0 0-1-16,0 0 0 0,0 0-1 0,0 0-1 0,0-1-2 16,0-1-3-16,0 0 0 0,1-1-3 0,-1-1-3 0,0 3-1 0,2-3-3 15,-1-2-2-15,-1 4-2 0,2-3-3 0,-2-2 0 0,2 4-4 16,-2-3-3-16,1 0-1 0,-1 0-4 0,0 1-3 0,0-1-4 0,0 0-2 15,0 0-2-15,0 0-2 0,0 2-4 0,0-4-2 0,0 2-2 16,0-1-5-16,0 4-2 0,0-3-4 0,0 0-4 0,0 0-5 0,0 1-7 16,0 2-8-16,0-1-16 0,0 1-22 0,0 0-36 0,0 1-43 15,0 2-62-15,0 0-69 0,0 0-74 0,0 0-73 0,0 0-41 0,-3 0-22 16</inkml:trace>
  <inkml:trace contextRef="#ctx0" brushRef="#br0" timeOffset="374500.9803">16898 3657 303 0,'-2'-2'451'0,"-2"-3"-67"0,3 1-102 0,-1 0-63 0,0 0-47 0,-1 1-28 0,2 2-20 0,-1-2-13 0,0 2-9 0,-1-1-6 15,1-1-6-15,1 3-9 0,-1-1-10 0,2-2-8 0,-1 3-8 0,1 0-9 16,0 0-8-16,-2 0-6 0,0 3-5 0,-2-2-4 0,3 0 0 15,-3 1-3-15,0 1 0 0,0 1-2 0,-1-1-1 0,-1 4-1 0,1-2 0 16,-4 2 0-16,1 0 0 0,2 1 0 0,-3 1 0 0,0-1 0 16,0 3-3-16,1-1-2 0,-1 1-2 0,2 1-2 0,-1 0-2 0,2 0-1 15,-2 2 0-15,2-2-1 0,-1 0 0 0,3 0 2 0,0 1-2 0,-2-1 2 16,3 2 0-16,0-2 0 0,1 0 0 0,2-2 0 0,-1 2-1 16,1-1 1-16,0 1-1 0,1-2 1 0,1-1 1 0,1 0 0 0,0 1 1 15,2-3 0-15,0-1-2 0,-1 1 1 0,1-2-1 0,3 1-2 16,1-3 1-16,1 0 0 0,0 0-3 0,2-3 0 0,-1 3-1 0,3-3 1 15,-1-3-1-15,0 3 1 0,2-3 2 0,-2-2-1 0,1 1 1 0,-1-1 3 16,1-1 2-16,1 0 2 0,-2-1 2 0,-1 0 4 0,-1-2 5 16,1-1 4-16,-2 0 4 0,0-1 4 0,-1-1 2 0,-3 2 3 0,1-3 4 15,-1 1 0-15,-3-1 2 0,2 1 1 0,-4-1 1 0,1 1-1 16,-2-1-2-16,-2 1-2 0,1-1-4 0,-4 0-3 0,2 1-4 0,-2 0-4 16,0 1-6-16,1 0-5 0,-3 0-5 0,1-1-5 0,-2 3-5 15,2 0-4-15,-4 1-6 0,1 2-4 0,1 0-1 0,-2 1-3 0,0 1 0 16,-2 0-3-16,1 3 0 0,0-2-4 0,0 3-5 0,-3 3-7 15,1-2-7-15,2 3-8 0,-3 0-6 0,3 3-9 0,-1-1-6 0,0 3-10 16,3 0-9-16,-4 3-15 0,5-2-14 0,0 3-15 0,0-2-15 16,1 3-13-16,2-1-14 0,2 1-14 0,-2 2-18 0,3-2-24 0,1 1-27 15,1-2-59-15,1 1-75 0,2-1-40 0,1 1-24 0</inkml:trace>
  <inkml:trace contextRef="#ctx0" brushRef="#br0" timeOffset="377217.8772">17276 6169 63 0,'0'-1'447'0,"-3"-2"-47"0,1 1-76 0,2 0-75 0,-1 2-73 0,-1-1-44 0,2 1-27 0,-2-1-14 0,2 1-10 16,0 0-5-16,0 0-5 0,0 0-9 0,0 0-8 0,0 0-11 15,-1 0-9-15,-1 1-8 0,2-1-7 0,-1 1-3 0,1-1-3 0,-2 2 0 16,0 0-1-16,0-2 2 0,0 1 1 0,1 1 5 16,-3-1 3-16,1 1 4 0,0 1 6 0,-2-1 2 0,2 0 2 0,0 1 1 15,-5 2 1-15,3-3 2 0,-1 3-2 0,-1 0 1 0,3 0-1 0,-4 0-2 16,0 2-2-16,2-2-3 0,-2 1-5 0,0 2-4 0,0-1-5 16,2 1-4-16,-1-1-3 0,1 0-1 0,-2 3-2 0,3-1-1 15,1-1-3-15,-3 0 0 0,4 1-2 0,-3 0 0 0,4 0 0 0,-1 0 1 16,2-2-1-16,1 2 0 0,-4-1 1 0,4 0 1 0,4-1-1 15,-4 2-1-15,1-1-3 0,2-2-2 0,3 1-2 0,-1-1 0 16,0 1-4-16,1-3-2 0,1 1-4 0,2-2-3 0,1 1-1 0,-1-1-3 16,2 0-1-16,0-1-3 0,0-2 0 0,3 0 1 0,-2 0 3 15,2-2 3-15,-2 1 1 0,0-3 4 0,0 1 4 0,3 1 4 0,-5-3 4 16,2 0 6-16,-3 0 2 0,2 0 4 0,-3-2 3 0,0 0 3 16,-2-1 5-16,2 1 5 0,-2-2 3 0,-1 2 3 0,0-3 0 0,-2 0 0 15,-1 0-2-15,-1-2-1 0,-1 1-3 0,0-1-8 0,0-1-10 16,-3 1-16-16,0 0-17 0,-2 0-29 0,-1-2-38 0,-1 2-92 0,-2 2-120 15,0 0-93-15,-1-2-79 0,-2 2-42 0,0 3-23 0,1-2-11 16</inkml:trace>
  <inkml:trace contextRef="#ctx0" brushRef="#br0" timeOffset="379583.0766">16152 4188 99 0,'0'-2'95'0,"0"1"-9"0,0-2-6 0,0 1-5 0,0 2-4 0,0-2-5 0,0 2-6 0,0-3-10 0,0 3-5 15,0-4-3-15,0 4-5 0,0-1-5 0,0 1-9 0,0-2-7 0,2 1-6 16,-1 0-5-16,-1-2-1 0,0 3 3 0,0 0 3 0,0-3 5 15,0 3 5-15,0-1 6 0,0 1 4 0,0 0 3 0,0 0 3 16,0 0 2-16,0 0 4 0,0 0 3 0,0 0 3 0,0-3 3 0,0 3 0 16,0 0-1-16,0 0-3 0,0 0-4 0,0 0-3 0,0 0-4 0,-1-2-1 15,1 2-2-15,0 0-3 0,0 0 0 0,0 0-3 0,0 0-2 16,0 0 0-16,0 0-1 0,0 0-2 0,0 0 0 0,0 0-2 0,0 0-2 16,0 0-3-16,0 0-2 0,0 0-4 0,0 0-3 0,0 0-4 15,0 0-4-15,0 0-6 0,0 0-5 0,0 0-2 0,-2 2-3 0,2-2-1 16,-1 2-2-16,-1-1 0 0,2 0 1 0,-2 2 1 0,2 1 2 0,-1-1 2 15,-1-2 3-15,1 3 3 0,-1 1 3 0,0 0 5 0,-1-1 4 16,2 2 3-16,-2-1 2 0,1 1 1 0,-1 1 1 0,1 1 2 0,1-3 2 16,-1 3-1-16,-1 0 0 0,1 0-1 0,-1-1 0 0,2 0 1 15,1 2-2-15,-2-1 0 0,0-1 1 0,2 1-1 0,-1-1 0 0,-1 1-1 16,2 1 0-16,-1-4 0 0,1 2 1 0,-3 0-1 0,1-1-1 16,2-1 1-16,-1 1-1 0,-1-1 1 0,2 0 0 0,-2 0 0 0,2-2 1 15,0 1 1-15,0-1 0 0,0 0-1 0,0-1-3 0,0 0-11 16,0 1-16-16,2-2-30 0,-2 2-35 0,3-2-86 0,-1 1-111 15,2 0-79-15,-1-2-64 0,1 3-35 0</inkml:trace>
  <inkml:trace contextRef="#ctx0" brushRef="#br0" timeOffset="384682.7284">12170 10819 10 0,'-9'-7'561'0,"0"0"4"0,2 0 4 0,-1-1-54 0,3 3-83 0,-2-4-94 0,2 6-100 0,2-3-55 0,0 3-35 16,1-2-17-16,0 2-13 0,1 2-2 0,-1-2 1 0,2 1 3 15,0 1 3-15,0-2-1 0,0 3 0 0,0 0-4 0,0 0-6 16,0 0-6-16,0 0-6 0,0 0-9 0,0 0-10 0,0 0-9 0,0 0-9 15,0-2-6-15,2 2-9 0,-1-1-6 0,1 1-6 0,1-2-6 16,1 2-4-16,2-1-4 0,1-1-4 0,0 2-4 0,1-1-5 0,4-1-4 16,3 2-2-16,0 0-6 0,3 0-1 0,2 0-3 0,4 0-3 15,0 2-2-15,6-1-3 0,0 2 2 0,6 0 1 0,0 0 2 0,4 2 0 16,3-1-1-16,6 2-3 0,1-1-3 0,5 2-3 0,6 0-5 16,0 1-7-16,4 1-6 0,6 3-7 0,5-4-7 0,3 2-6 0,5 1-2 15,9-1-6-15,1 2 0 0,2 2-3 0,6-2 1 0,6 0-1 16,4 1 1-16,5 1-2 0,0-1 0 0,2 1 1 0,6-1 5 0,-1-1 8 15,1 0 8-15,2-1 7 0,3 3 1 0,1-1-3 0,2-3-4 16,0 2-5-16,1-1-1 0,0-1-2 0,2 0 3 0,-2 2 4 0,4-2 4 16,-2-1 5-16,1 0-3 0,-1 0-5 0,-3-2-6 0,1 0-7 15,-2 0-4-15,-3 0-6 0,-1 0 1 0,-6 0 2 0,-8-1 0 0,-4 1-2 16,-4-4-6-16,-6 2-7 0,-4-1-10 0,-4 1-8 0,-4-1-12 16,-4 1-14-16,-6-2-23 0,-6 1-25 0,-4 1-38 0,-8-2-42 0,-4 1-65 15,-5-1-77-15,-7 0-48 0,-10 0-29 0</inkml:trace>
  <inkml:trace contextRef="#ctx0" brushRef="#br0" timeOffset="389232.8273">10500 9012 353 0,'-5'-2'419'0,"2"-1"-90"0,-2 1-133 0,2 0-73 0,0-1-42 0,1 0-18 0,-1-1-6 16,2-1-2-16,-1 2 0 0,0-1 3 0,1-3 3 0,-1 1 1 16,2-1 1-16,0 1 0 0,0-2-2 0,0-1-4 0,0 1-5 0,3-2-6 15,-1 0-4-15,1-1-7 0,2-2-6 0,-2 2-4 0,3-2-5 16,0-2-2-16,1-1-4 0,1-1 0 0,3-1-2 0,0-1 1 0,0-2-2 16,2 1 0-16,1-3-2 0,0 0 0 0,2-3-1 0,1 0-2 15,-1-2-2-15,1-1 0 0,1 0-2 0,1-4-1 0,3-1-2 16,-3 0-4-16,3-2-1 0,-1-1-3 0,2-3-3 0,-2 1 0 0,1 0-4 15,2-2-1-15,-1 0-2 0,0-1 1 0,0 1 2 0,1-1 3 16,1 2 1-16,0-2 1 0,-2 2 2 0,2-3 2 0,0 3 1 0,2-1 1 16,-2 0 3-16,2 3 3 0,0-1 3 0,2 0 0 0,1 0 2 15,0 1-3-15,2 1-2 0,2-1-1 0,1 1 1 0,0 1-1 16,1 0-1-16,2 0-1 0,3 1-1 0,0 0-2 0,0 1-2 0,5 3-3 16,-1 0-3-16,2 0-3 0,0 3-2 0,1-1-1 0,0 4-2 15,0-1-3-15,1 3-4 0,-3 1-3 0,1 3 0 0,-1 0-1 16,0 0 0-16,-3 4-1 0,-2 0 2 0,-2 0 0 0,-1 2 3 0,0 3 5 15,-2-2 3-15,-2 2 4 0,-3 3 1 0,-1-1 1 0,0 1 3 0,-3 1 2 16,-1 0 4-16,-1 1 1 0,0 1 3 0,-3 1 3 0,3-2 3 16,-4 3 0-16,1-2 2 0,2 3 0 0,-2-1 1 0,0 1 1 0,0-1 2 15,0 0 1-15,2 2 2 0,-2-1-1 0,2-1 2 0,0 2 0 16,-1 0 0-16,1 0 2 0,0 0 0 0,1 0 0 0,0 0-1 16,0 0 0-16,-2 0-2 0,2 2-1 0,0-1-2 0,-3-1-1 0,2 4 0 15,-3-3-2-15,3 2-1 0,-3 1-3 0,-1-2 0 0,-1 1-2 16,-1 2-2-16,0-1-2 0,-1 1-1 0,-1 1 1 0,1 0 0 0,-4 0 0 15,3 0 0-15,-5 1 1 0,3 1 0 0,-3-1 1 0,2 0 1 16,0 1 0-16,-4 1 2 0,2 0-1 0,0 0 0 0,-1 0 2 16,0 0 0-16,2 1 2 0,-1 0-1 0,1 0 0 0,0 2-1 0,0-3 1 15,-1 3-1-15,1 0 1 0,0-2-2 0,-1 2 1 0,2 1-2 16,1-1 1-16,-3 1-1 0,3 1 1 0,-1-3-1 0,-1 4-1 16,0-1-2-16,0 1-1 0,-1 2-1 0,0-3 1 0,-1 1-1 0,2 2 1 15,-4 0-1-15,2-1 2 0,-1 1 0 0,-1 0 0 0,0 0 1 0,-3 0 1 16,3 0-1-16,-4 2 1 0,1-1 0 0,0 1 0 0,0 1 1 15,0-2-1-15,-1 3 0 0,-1 0 0 0,-1-2-2 0,-1 3 0 0,1-2-2 16,-2 3-1-16,0 0-3 0,0-3-1 0,0 3-1 0,0-1 0 16,-2 2 1-16,2-1 2 0,-3 0 1 0,2 1 3 0,-1-1 2 0,0 0 3 15,-3-1 3-15,1 2 1 0,1 0 2 0,1 1 1 0,-1-2 2 16,-2 1 3-16,2 1 2 0,-2-2 0 0,1 3 1 0,-1 0 0 0,0-1 0 16,-1 0-2-16,1 3 0 0,-2-2-1 0,0 3-2 0,-1-2 1 15,0 3-1-15,-1-2 1 0,-1 4-1 0,1-2 1 0,-2 2-2 16,0-1 1-16,-1 1-2 0,-1 0-1 0,1-1-2 0,-2 1-1 0,2 0-3 15,-1-1-1-15,-3 2 0 0,3-3-3 0,1 1-3 0,-1-2 0 16,-1 2-4-16,3-2 1 0,0 0 0 0,-3 0 1 0,2 0 2 0,0 0 2 16,2-1 3-16,-3 0 2 0,1 1 2 0,3 0 3 0,-4 0 4 15,4 0 2-15,-3 0 6 0,0 0 2 0,2 0 3 0,-1-2 1 16,0 2 0-16,0-3 0 0,1 4-1 0,-4-4 0 0,5 3 0 0,-2-2-1 16,0 1-3-16,0 0-1 0,-2 0 0 0,2-1-3 0,1 0-3 15,-2 0-1-15,1-2-2 0,1 3 0 0,-1-3-2 0,-2 0-1 16,3 0-1-16,0 0-2 0,-1-3-1 0,-1 3-3 0,0-1 0 0,1-2-1 15,0 2-1-15,-2-2-1 0,1 1-1 0,2-2 0 0,-1 1 0 16,-3 0-2-16,1 1 0 0,1-3-1 0,-1 4-2 0,0-2 2 0,1 0-1 16,-1-1 2-16,-2 2-1 0,2 0 3 0,-1-1 0 0,-1 1 1 0,0-3 1 15,0 3 1-15,0 0 2 0,0-1 0 0,0-2 3 0,-1 1 0 16,0 1-1-16,2-1 2 0,-4-1 2 0,2 0 0 0,-2 0 0 16,1 0-1-16,0-2-1 0,1 1-1 0,1-1 0 0,0 0 1 0,-2-1 0 15,1-1-1-15,0 0 1 0,1 0 1 0,0 0 2 0,2-2 0 16,-4 0 0-16,4 1 0 0,-2-2 1 0,-1-1-1 0,0 0 1 0,-1 1 1 15,1 0 1-15,0-1 0 0,-1 1 0 0,0-1-1 0,1-2 0 0,-5 1 1 16,2 2-2-16,0 1 0 0,-1-4-1 0,-2 4-1 16,2-4 0-16,-3 2 0 0,1 0 0 0,-2-1 0 0,3 2-1 0,-4-2-1 15,3-1-1-15,-3 1-1 0,2-2 0 0,-2 1 0 0,0 1 2 16,1-3 0-16,-1 0 2 0,1 1 0 0,1-1 1 0,-1-1 0 0,0 0 1 16,2 0 1-16,-2 2-1 0,2-4 1 0,0 3 1 0,3-1-2 15,-3-2 0-15,2 1-1 0,0-1 1 0,0 1-2 0,0 0-1 0,0 0 0 16,1-1 0-16,-1 0-1 0,1 1-2 0,-2 0 1 0,3 1 1 15,-2-3 0-15,0 2-2 0,1 1 2 0,-2-4 1 0,1 2 1 16,-2-1-1-16,4 1 2 0,-4-1 3 0,2 2 3 0,1-3 2 0,-2 1 2 16,3 0 2-16,-3-1 1 0,0 1 1 0,2-1 1 0,-2 0 1 15,1-1 1-15,1-1 0 0,-2 0 1 0,3 2 0 0,0-3-2 0,-2 3-3 16,1-2 0-16,-1-1-2 0,2 0-1 0,-3 0 0 0,4 0-1 16,-2-1-1-16,0-2-1 0,0 3-1 0,0-3 1 0,1 2-1 15,0 0 0-15,1-1 0 0,-1-1-1 0,-1 0 1 0,1-1 0 0,1 2-2 16,1-1 1-16,-1-1-1 0,-1 1 0 0,1-2 0 0,1 2-1 15,-3-1 0-15,2-1-2 0,1 1 0 0,-1-1-1 0,1 2 0 0,-3-4 0 16,4 1-1-16,0-1-1 0,-1 3 0 0,0-2-1 0,2 0 0 16,0-1-2-16,1 1 1 0,-1 0-2 0,1-2 2 0,2 1-1 0,0-1-1 15,0 1-1-15,-1-3 1 0,2 3-1 0,0-2-1 0,1 2 0 16,-2-2-1-16,3 0 0 0,-1-2-1 0,1 1 0 0,0-3 0 0,0 3 0 16,0-3 0-16,0 1-1 0,2-3-2 0,-1 0 1 0,2 0 0 15,-2-2-1-15,2 1-3 0,0-1 0 0,0-4 0 0,-1 1-1 16,2 1-1-16,0-1 0 0,0-2 0 0,0 1-1 0,0-1 0 15,-1 0-1-15,2-2 0 0,-1 1 0 0,0 0-1 0,2-1 0 0,-1 0 2 16,2 1 2-16,-1-3-1 0,0 1 3 0,1-1 5 0,-1 0 4 16,2 1 1-16,0-2 3 0,0-1 1 0,2 0 3 0,-1 0 4 0,1-1 3 15,0 1 3-15,-1-2 0 0,2 1 3 0,2 0 1 0,-2-2 1 16,0 0 0-16,2-1-2 0,0 1-2 0,-2-2-3 0,2-1 0 0,-2 1-1 16,3-1-2-16,0 0-4 0,-1-2-2 0,0 0-2 0,2-3-4 15,0 2-3-15,-1-4-4 0,2 2-2 0,-1-3-5 0,2 0-6 0,2 0-4 16,-1-3-2-16,2 0-1 0,1-2-6 0,4 1-6 0,-1-2-7 15,3-3-13-15,3 0-15 0,1-2-21 0,2-1-22 0,3-3-24 16,4-2-27-16,4-4-46 0,8-4-54 0,2-3-97 0,6-4-120 0,5-1-68 16,2 0-41-16,4 0-16 0,2 2-4 0</inkml:trace>
  <inkml:trace contextRef="#ctx0" brushRef="#br0" timeOffset="407449.4296">14715 12048 245 0,'0'-7'531'0,"2"0"-23"0,-1 1-40 0,-1-1-66 0,0 1-80 0,2 1-53 16,-2-2-39-16,0 1-24 0,2 2-17 0,-1-3-10 0,-1 1-6 16,0 2-5-16,2-1-7 0,0 0-9 0,-2 3-11 0,0-1-12 15,1 0-17-15,-1 0-12 0,0 1-11 0,0 1-11 0,2-1-12 16,-2 2-10-16,0 0-10 0,0 0-12 0,0 0-11 0,0 0-13 0,0 0-14 15,1 2-6-15,-1-1-5 0,2 1-6 0,-2 1-2 0,2 1-2 16,-1 0-1-16,-1 3 0 0,3-1 1 0,-2 1 2 0,-1 4 0 0,4 0 4 16,-3 0 5-16,-1 1 5 0,2 0 4 0,-1 1 3 0,-1 3 0 15,2-1-6-15,-2 0-8 0,2-1-8 0,-1 3-6 0,-1 0-8 0,0 0-8 16,0-1-12-16,0-1-12 0,0 1-13 0,0 0-15 0,0 0-15 16,0-3-18-16,0 1-20 0,0 1-20 0,0-3-16 0,0 0-18 15,0-1-15-15,0-1-15 0,0-2-11 0,2-1-9 0,-2 0-22 16,0-1-27-16,0 1-35 0,0-7-39 0,0 0-28 0,0 0-21 0</inkml:trace>
  <inkml:trace contextRef="#ctx0" brushRef="#br0" timeOffset="407815.2052">14817 11773 32 0,'-2'-25'496'0,"0"0"-16"16,-1 2-32-16,0 2-63 0,-4 1-80 0,0 4-52 0,-1 1-38 15,2 1-29-15,-4 1-25 0,-1 2-21 0,1 2-15 0,-2 1-16 0,-1 3-14 16,0 0-15-16,-2 4-14 0,0-1-14 0,-2 4-14 0,-1 2-10 15,-2 1-8-15,-2 4-6 0,0 3-5 0,0 1-2 0,-2 4-3 16,-1 4-1-16,1 1 0 0,-2 6-2 0,3 0 1 0,-2 2-1 0,1 6 1 16,2 0 0-16,1 3-1 0,1 0-2 0,1 4-3 0,3 1 0 15,1 1-2-15,3 2 3 0,3-4 4 0,1 5 2 0,3-1 2 0,4-1 1 16,2 0 3-16,3-5 4 0,2 4 1 0,6-3 3 0,0-3 1 16,3-2 0-16,4-1-1 0,3-3-2 0,5-3-3 0,0-2-8 0,5-1-11 15,1-5-10-15,2-3-9 0,1-2-12 0,3-4-12 0,1-2-10 16,1-6-14-16,0 0-8 0,2-3-7 0,-2-5-1 0,2-3 0 15,-2-4 5-15,1-2 4 0,-2-3 8 0,-2-1 9 0,-2-4 10 0,2-2 10 16,-5-3 17-16,0-3 18 0,-4-3 20 0,-1 2 21 0,-4-7 16 0,-2 0 16 16,-3-1 16-16,-3-2 13 0,-2-2 11 0,-3 2 11 0,-2-5 4 15,-5 1 5-15,-3-1 0 0,-5 1 2 0,-1-3-6 0,-3 0-10 16,-3 5-10-16,-5-4-10 0,0 3-10 0,-4 2-11 0,-4 0-14 0,-1 3-16 16,-3 3-19-16,-1 1-23 0,-4 4-23 0,1 0-21 0,-4 6-27 15,1 2-33-15,-1 2-36 0,-2 5-37 0,-2 3-64 0,1 5-79 0,-1 3-95 16,-1 3-104-16,0 3-57 0,1 5-32 0,1 3-11 15,1 5 1-15</inkml:trace>
  <inkml:trace contextRef="#ctx0" brushRef="#br0" timeOffset="408297.9194">14189 12583 429 0,'5'-9'541'0,"-4"1"10"0,2 1-73 0,-1 0-110 0,0 0-79 0,-1 0-62 16,-1 2-38-16,2 0-28 0,-1 0-17 0,-1 3-11 0,0-1-12 0,0-1-10 15,0 1-15-15,0 3-16 0,0 0-22 0,0 0-20 0,0 0-22 16,0 0-17-16,-1 3-11 0,-1 1-8 0,-1-1-3 0,-2 1 1 15,-1 4-1-15,0 1 2 0,-2 1 2 0,-4 2 2 0,0 0 3 0,-2 8 5 16,-5-1 6-16,0 2 6 0,0 1 5 0,-5 4 3 0,-3 1 3 16,1 1 3-16,-3 4 0 0,-1-2-2 0,-3 4 2 0,-2-1 1 0,0 2 1 15,0-1 2-15,-1 0-1 0,-2 0-1 0,0 0-7 0,0-2-7 16,2-2-13-16,-2 2-14 0,5-1-23 0,-2-2-26 0,2-2-35 16,1-4-37-16,4 2-52 0,-1-5-59 0,4 1-98 0,3-4-117 0,1 3-68 15,1-6-41-15,4-1-17 0,0 1-4 0</inkml:trace>
  <inkml:trace contextRef="#ctx0" brushRef="#br0" timeOffset="408881.5144">12807 13399 281 0,'2'-4'562'0,"1"-1"9"0,-1 1-35 0,-2 1-54 0,2 0-103 0,-2 1-124 0,0 1-75 0,0 1-49 0,0 0-33 16,0 0-25-16,0 0-15 0,0 0-10 0,0 0-12 0,0 0-13 0,0 0-12 15,-2 1-13-15,2 1-10 0,-2 1-11 0,-1 1-4 0,1 0-4 16,-1 3-3-16,-2-1 0 0,2 1 3 0,-3 3 2 0,2-1 3 16,-3 1 4-16,2 0 5 0,0 1 4 0,0-1 2 0,0 0 1 0,0 0 1 15,0 2 1-15,2-3 1 0,-2 0 1 0,2 0 2 0,0-2 0 0,-2-1 4 16,4 0 5-16,-1-1 3 0,0-1 4 0,2 1 5 0,-1-2 4 15,1-1 5-15,0 1 4 0,0-3 3 0,0 0 3 0,1 0 4 16,-1 0 1-16,2 0 2 0,1 0 0 0,-1 0-3 0,4 0 0 0,-1-3-3 16,1 1-5-16,2 0-2 0,1 1-6 0,-1-1-3 0,4-1-6 15,0 0-4-15,-1 2-6 0,0-1-3 0,3 1-5 0,-2 1-4 0,0 0-1 16,-1 0-2-16,0 0-2 0,0 3-2 0,-3-2-1 0,0 3-1 16,0 1 0-16,3-1 2 0,-5 3 0 0,1-2 2 0,-1 3 0 15,0 1 3-15,-3 0 4 0,1 0 1 0,-3 2 2 0,1-1 4 0,-2 2 2 16,-2 0 3-16,1 0 2 0,-3-1 1 0,1 1 1 0,0-1 1 15,-3-1 2-15,0 2 0 0,-1-3 2 0,-2 1 1 0,-1-2 0 0,1 1 1 16,-1-2 1-16,-2 1 0 0,-1-4-1 0,-1 2-7 0,1-4-9 16,-2 3-18-16,0-3-20 0,0-2-26 0,-2 0-28 0,0-2-36 0,0-1-41 15,-1-1-61-15,2-1-73 0,-1 0-82 0,4-3-87 0,-1-1-61 16,2-1-47-16,-1-4-20 0</inkml:trace>
  <inkml:trace contextRef="#ctx0" brushRef="#br0" timeOffset="409058.0087">12769 13367 210 0,'2'-4'613'0,"-2"3"11"16,2-1 11-16,-1 0 10 0,-1-1-107 0,2 3-161 0,-1-2-102 0,-1 0-74 15,2-1-47-15,1 1-33 0,-1 2-23 0,1-3-16 0,2 1-18 16,1 0-21-16,0-1-22 0,2 0-24 0,2 0-26 0,6 2-23 16,-4-2-26-16,4 0-26 0,0 0-25 0,4-1-26 0,1 2-29 0,-2-1-25 15,3 0-41-15,3 1-45 0,-1 1-73 0,-2-2-82 0,0 1-55 16,0 0-39-16,-4 0-17 0,1 2-6 0</inkml:trace>
  <inkml:trace contextRef="#ctx0" brushRef="#br0" timeOffset="409815.0917">12714 13373 354 0,'-5'-3'483'16,"1"-4"-58"-16,-4 2-89 0,3 2-60 0,0-1-48 0,2 1-25 16,-2 1-17-16,2-1-8 0,-1-1-5 0,1 3-5 0,1-1-7 0,0-1-9 15,-1 3-9-15,3-2-12 0,-1 1-10 0,1 1-14 0,0 0-15 16,0 0-12-16,0 0-12 0,0 0-7 0,0 0-8 0,0 0-5 16,1 0-4-16,-1-1-4 0,2 1-6 0,-1-3-3 0,1 3-5 0,1-2-5 15,3 1-4-15,-3-2-4 0,2 1-2 0,2-1-4 0,-1 0-2 0,5 0-3 16,-3 0-3-16,1 0-1 0,2-2-2 0,0 3 0 0,1 1-1 15,0-2 1-15,1-1-1 0,1 1 1 0,-3 1-2 0,2-1 1 16,3 3-2-16,-5 0-1 0,1 0-3 0,1 0-3 0,-2 0 0 0,0 0-3 16,-1 3-1-16,-1 1-1 0,0-3-2 0,-1 4 1 0,-3-1 0 15,-2 2 0-15,1 0-1 0,-3 1 2 0,2 1 1 0,-6 1 1 16,2 1 3-16,-3 0 0 0,-2 2 3 0,0 0 0 0,-4 1 0 0,-1 2-1 16,-2 1 1-16,-1-4-1 0,0 3-1 0,-2 2 1 0,-1-3 1 15,0 0-1-15,0 1 1 0,0-1 1 0,4-2 0 0,-2-1 1 16,2-1 1-16,1 1 2 0,2-2 3 0,0-1 2 0,1-3 4 0,1 2 4 15,3-4 4-15,2 2 4 0,-2-2 3 0,2-1 2 0,0-1 4 0,3 1 1 16,0-2-1-16,0 0-2 0,0 0-8 0,0 0-6 0,3-2-9 16,0 2-9-16,2-3-8 0,0 2-6 0,1-2-3 0,5-1-4 15,-3 1-5-15,3 0-5 0,0-2-3 0,2 1-3 0,-2 1-5 0,3-1 3 16,-2-1 3-16,1 0 4 0,0 3 6 0,-1 1 6 0,2-1 4 16,-5 0 1-16,3 2 0 0,-3 0 0 0,0 2-2 0,-1-2 0 0,1 3 0 15,-1-1 2-15,-3 3 3 0,2-1 3 0,-1 1 1 0,-2-2 3 16,1 4 1-16,-2 0 3 0,-1 1 2 0,-2-1 3 0,0 1 3 0,0 2 3 15,0 1 4-15,-3-1 4 0,-2 2 2 0,2 0 4 0,-5 0 2 16,0 2 6-16,2-2 6 0,-2 1 7 0,-3-1 7 0,1 0 5 0,-1-1 6 16,-1-1 4-16,1 0 6 0,-5 0 4 0,5 0 2 0,-2-3 3 15,-3 0 1-15,3-1 2 0,0-2-2 0,-2 1-2 0,-1-2-4 16,4 0-4-16,-4-2-4 0,3-1-6 0,-1 0-7 0,1 0-10 0,0-3-14 16,1 0-18-16,1 0-24 0,-3 0-21 0,4-2-26 0,2-2-27 0,-1 2-32 15,1-3-36-15,0-1-42 0,3 1-65 0,0 1-77 0,1-3-95 16,4 2-102-16,0 0-53 0,3-2-25 0,0 0-3 0</inkml:trace>
  <inkml:trace contextRef="#ctx0" brushRef="#br0" timeOffset="410298.2075">13071 13287 118 0,'-4'-11'512'0,"2"3"-6"0,-1-2-15 0,-2 1-80 0,1 0-117 0,-3 2-72 0,2-1-45 0,-4 1-25 0,1-1-16 0,0 1-9 15,-3 0-5-15,3 2-9 0,-3-2-9 0,0 3-10 0,-2 0-9 0,-1 1-10 16,0 0-11-16,-2-1-5 0,-1 4-8 0,-2 0-3 0,1 0-7 16,-2 2-2-16,-2 1-3 0,1 2-2 0,-3-1-1 0,-1 2 2 0,0 4 3 15,3-1 3-15,-7 3 1 0,2-1 0 0,2 2 0 0,-3 4-3 16,1 3-2-16,0-1-2 0,0 4-1 0,0 3-2 0,3 0 1 0,-1 3 2 15,2 3 1-15,2 0-1 0,0 3-3 0,4 1-2 0,1 1-3 16,4 2-1-16,2 2-3 0,2 1-1 0,4 0-2 0,2 0 0 0,5 0 0 16,5-2-2-16,1 2-3 0,3-4-5 0,5 2-5 0,2-3-5 15,3 0-4-15,2-6-4 0,4 1-5 0,-1-5-6 0,5-1-6 0,-1-2-5 16,3-4-5-16,-1-4-6 0,2-1-6 0,-1-3-7 0,4-3-8 16,-2-4-8-16,-1-2-5 0,2-3-5 0,2-5-5 0,-1-2-1 0,0-3 2 15,0-2 3-15,3-5 3 0,-5-2 6 0,2-3 5 0,0-2 1 16,-2-4 4-16,-1 0 5 0,-2-5 5 0,-1-4 7 0,-2 0 7 15,-3-1 13-15,-2-5 17 0,-4 1 17 0,1-4 17 0,-5 0 15 16,-2 0 13-16,-4 0 11 0,-2-2 10 0,-3 4 11 0,-2 1 8 0,-4-1 10 16,-4 2 8-16,-2 4 7 0,-3-1 1 0,-1 3-6 0,-4 4-12 15,-2 1-14-15,-2 0-17 0,-2 3-17 0,-2 3-17 0,0 0-20 0,-2 4-23 16,-1 2-26-16,-2 2-26 0,2 2-39 0,-2 5-42 0,0-1-55 16,2 5-61-16,1 2-112 0,-1 4-136 0,0 0-77 0,1 4-47 0,3 2-21 15,2 2-9-15,1 0-1 0</inkml:trace>
  <inkml:trace contextRef="#ctx0" brushRef="#br0" timeOffset="410764.8826">15175 12720 1 0,'-1'-6'579'0,"-1"1"13"0,2 1-17 0,-2-1-30 0,2 2-96 0,-1 1-132 0,-1 0-78 0,2 1-55 0,-1-1-31 0,1 2-22 0,0 0-20 0,0 0-17 16,0 0-17-16,0 0-16 0,1 2-13 0,1-1-12 0,1 2-7 16,0-1-9-16,4 5-3 0,1-3-3 0,2 3-1 0,0 3-2 15,4 2 1-15,2 1 2 0,5 1 2 0,0 2 2 0,0 1 3 0,6 3 4 16,-2 0 1-16,5 3-2 0,1 0-1 0,-1 3-3 0,1 0-4 15,2 1-6-15,2 2-8 0,-1-1-6 0,-3 0-11 0,2 2-11 0,-1 0-13 16,0 0-13-16,-2-2-15 0,-2 2-16 0,-1-3-17 0,-2 1-18 16,-1 1-20-16,-2-3-22 0,-5 1-26 0,2-2-28 0,-4-2-36 15,-1 0-38-15,-2-1-79 0,-2-2-101 0,1-1-53 0,-5-1-29 0,-1 0-9 16</inkml:trace>
  <inkml:trace contextRef="#ctx0" brushRef="#br0" timeOffset="411364.9845">15956 13839 103 0,'-2'-3'498'0,"2"0"-6"15,0 1-13-15,0 1-91 0,0-2-130 0,2 1-77 0,-2 2-46 16,2-3-25-16,-1 3-12 0,-1-1-3 0,2 0 0 0,-1 1 3 15,-1 0 2-15,0 0-2 0,0 0-3 0,0 0-4 0,0 0-3 16,0 0-5-16,0 0-5 0,0 0-8 0,0 0-7 0,0 0-9 0,0 0-7 16,-1 1-8-16,-1 0-8 0,1-1-7 0,-1 3-7 0,0-3-7 15,-2 0-4-15,3 2-4 0,-4 1-2 0,-2-2-2 0,2 4-2 0,-3-1 1 16,-1 2 0-16,0 2 3 0,-3 1 3 0,-2 1 3 0,3 0 3 16,-3 2 1-16,0-1 2 0,1 3 0 0,1 0 0 0,0 2-2 15,2-3-2-15,2 4-3 0,-1-2-1 0,5-2-4 0,-1 2-3 0,2 0-3 16,3-1-7-16,3 0-4 0,0 0-5 0,3-3-6 0,1 3-4 15,3-2-3-15,0-2-3 0,2-1-2 0,0-2-4 0,2 1 0 0,2-3 0 16,0 0 0-16,-2-2 3 0,4-1 2 0,-4-2 6 0,2 0 6 16,-2-2 7-16,-2-1 10 0,0-2 9 0,-2 1 11 0,0-2 11 0,-2 0 8 15,-1-3 10-15,-2 3 6 0,0-2 6 0,-3-4 3 0,-1 3 3 16,-2-3 3-16,-1 1 2 0,-3 0 1 0,0-1 0 0,-2 0-3 16,-1 0-1-16,-2-1-4 0,0 1-5 0,-2-2-5 0,-1 2-5 0,-2 0-4 15,1 0-2-15,1 0-3 0,0 0 0 0,-1 0-3 0,2 2-1 16,-1 0-4-16,0-2-2 0,4 2-10 0,0 1-11 0,2-1-14 15,1 1-14-15,1-2-14 0,2 2-16 0,1-3-16 0,4 2-18 0,1-2-20 16,3 2-17-16,2-1-15 0,2-1-11 0,4 1-6 0,0 1-5 0,2 1 4 16,0-1 7-16,1 3 10 0,0 0 10 0,-1 1 11 0,2 1 14 15,-4 2 16-15,0 0 17 0,-1 3 21 0,-2 0 20 0,0 0 16 16,-3 3 14-16,0-2 13 0,-1 4 11 0,-2 0 8 0,-1 0 6 16,-3 3 5-16,-1-1 6 0,0 2 5 0,0 3 4 0,-1-1 3 0,-4 1 3 15,-1 2-1-15,-1 0-1 0,-1 1-1 0,0 2-2 0,-1-2-7 16,1 3-7-16,-2 0-13 0,1 1-15 0,-2-2-13 0,3 2-14 0,0-2-15 15,-1 0-15-15,1-1-19 0,1-1-23 0,4-2-23 0,0 1-25 16,1-4-31-16,2 0-35 0,0-3-39 0,4-1-40 0,-1 0-58 0,2-3-66 16,1-3-35-16,2 0-18 0</inkml:trace>
  <inkml:trace contextRef="#ctx0" brushRef="#br0" timeOffset="411731.9123">16168 13521 191 0,'-11'-18'545'0,"1"-1"11"0,-1 3-54 0,-3 3-87 0,-2 0-84 0,-1 1-83 0,-3 0-51 0,0 2-36 16,-2 3-24-16,0 1-16 0,-3 0-15 0,1 1-13 0,-3 4-12 0,0 1-12 16,-1 1-12-16,-2 2-12 0,0 3-10 0,-2 2-10 0,-1 2-10 15,1 5-8-15,-1 1-6 0,0 3-2 0,-1 3-1 0,0 3 1 0,3 3 1 16,-1 2 2-16,0 6 1 0,4 3 2 0,0 1 2 0,3 5 2 16,2 0 3-16,1 5 3 0,3 0 3 0,3 2 2 0,2 2-2 15,4-1-2-15,4-2-3 0,1 2-3 0,5 0-2 0,3-2-1 0,4-2 0 16,3-3-1-16,3 0 0 0,4-5-2 0,5-2 1 0,1-1-1 0,7-5 1 15,0-1-3-15,5-5-1 0,3-3-3 0,4-4-4 0,0-1-1 16,3-4-5-16,0-5-2 0,2-3-4 0,-1-2-3 0,3-5-1 0,-3-1-3 16,1-4 0-16,-1-2 1 0,1-4 1 0,-4-2 3 0,1-3 5 15,-4-4 6-15,0-1 6 0,-3-4 6 0,-2-2 5 0,-2-2 3 0,-3-5 4 16,-3-1 2-16,-6-5 3 0,1-3 4 0,-5-1 5 0,-6-2 7 16,-1-3 3-16,-7-3 2 0,-3 1 2 0,-3-1 2 0,-5 0 3 15,-5 1 6-15,-4 0 1 0,-5 1 1 0,0 3 0 0,-8 0-2 0,-5 3-9 16,-1 2-13-16,-6 4-22 0,-5 0-27 0,-4 3-31 0,-4 3-35 15,-3 6-44-15,-6 0-49 0,-4 5-79 0,-6 3-97 0,-2 5-102 0,-3 1-101 16,-3 3-56-16,-2 2-29 0,-1 6-12 0,-4 1 1 0</inkml:trace>
  <inkml:trace contextRef="#ctx0" brushRef="#br0" timeOffset="412382.914">12571 14284 328 0,'4'-4'572'15,"1"1"2"-15,-1-2 1 0,-2 3-92 0,0 0-139 0,-1 1-86 0,-1-3-61 0,2 4-41 0,-2 0-29 0,0 0-20 16,0 0-17-16,0 0-13 0,0 0-13 0,0 0-11 0,-2 0-13 16,2 2-8-16,-3 0-10 0,1 1-4 0,-3 2-2 0,0-2-2 0,-3 3 0 15,0 0 1-15,-3 3 1 0,-2 1 4 0,-2 1 1 0,-2 2 3 16,-1 1 3-16,-3 3 1 0,-3 1 1 0,-3 1-3 0,-1 2-3 0,-2 2-3 15,-3 2-6-15,-2 0-1 0,-3 3-1 0,0 0-6 0,0 1-11 0,-2 2-8 16,0 0-8-16,0 0-15 0,0 1-18 0,1 2-23 0,3-2-26 16,1 2-32-16,0-1-36 0,3-1-51 0,2-1-62 0,2-2-93 0,4-1-110 15,2-2-61-15,3 1-35 0,2-5-15 0,6-1-6 0</inkml:trace>
  <inkml:trace contextRef="#ctx0" brushRef="#br0" timeOffset="413381.4158">11398 15240 367 0,'0'0'538'0,"0"0"-34"0,0 0-55 0,0 0-73 0,0-2-84 15,2 1-57-15,-2-3-44 0,2 1-31 0,1 1-19 0,-1-3-14 0,1 2-11 16,2-1-9-16,0-1-8 0,0 1-11 0,2-2-13 0,0 1-11 0,1 1-11 15,1-1-10-15,2-1-9 0,0 2-7 0,3 2-5 0,-1-3-5 16,3 1-6-16,-2 1-3 0,2 1-5 0,-2-1-1 0,1 0-6 0,0 3-3 16,-2 0 0-16,1 0-1 0,0 3-2 0,-3 1-1 0,-1-1 0 15,-2 2-1-15,-2 0 1 0,3 1-1 0,-4 3 2 0,-2-1 0 0,-1 3 1 16,-2 0 1-16,-2-1 3 0,-1 5 0 0,0-4 3 0,-5 3 0 16,1 1-1-16,-2 0 1 0,-2-2 0 0,0 2 0 0,-3-1-2 0,2 1 1 15,0-2-1-15,-1 0 2 0,0-1 0 0,1-2 0 0,0 0-1 0,1-1 1 16,3-1 0-16,1 1 1 0,0-5 0 0,2 2-2 0,0-2 0 15,3-1-3-15,-2 1-4 0,2-3-4 0,2 2-7 0,0-3-3 0,0 0-6 16,5 2-4-16,-2-2-5 0,2 0-2 0,3 0-4 0,1-2-4 16,1 2 0-16,4-1-1 0,-1-1 1 0,1 1 2 0,2 1 3 0,-2-1 3 15,3-2 5-15,0 3 4 0,-2 0 2 0,-1 0 3 0,2 0 4 16,-3 3 1-16,-1-2 3 0,1 2 1 0,-2 2 1 0,-2-2 4 0,-1 1 4 16,-3 2 3-16,1-2 4 0,0 4 5 0,-4-2 6 0,-2 1 6 15,0 1 5-15,-2-1 5 0,-4 0 4 0,0 3 3 0,-2 0 3 0,0-2 2 16,-4-1 2-16,-1 2 0 0,-3 0-3 0,2-1-2 0,-5 2-1 0,3-3-3 15,-1 1-3-15,-2 1-3 0,0-4-3 0,-2 1-5 0,4-2-6 16,-4 1-13-16,4-2-15 0,-2-2-18 0,0 1-22 0,1-2-20 0,0-3-23 16,2 0-32-16,0 0-43 0,1-3-70 0,2 0-85 0,1-1-77 0,2-4-73 15,3 0-40-15,2-2-23 0</inkml:trace>
  <inkml:trace contextRef="#ctx0" brushRef="#br0" timeOffset="413748.4428">11564 14918 218 0,'-9'-5'524'0,"0"1"8"0,0 2 8 0,-3-1-97 0,0 0-149 0,-1 3-91 0,-2 0-62 0,0 0-32 0,-2 3-17 15,1 0-8-15,-3 1 1 0,1 1 0 0,-2 5-1 0,0 0-3 16,0 1-2-16,-2 3-4 0,2 2 0 0,-3 3-1 0,2 3 1 16,-3 2-1-16,2 3 2 0,1 1-2 0,-1 4-2 0,0 2-2 0,2 2-4 15,2 3-5-15,-1 0-8 0,3 4-8 0,-1-2-8 0,6 3-8 16,0-1-10-16,3 2-6 0,3 2-4 0,2-1-4 0,3 1 0 0,3-1-1 15,2-1 2-15,3 1 1 0,4-3 1 0,3 2 1 0,2-4 1 0,5 0 3 16,2-3 3-16,3-4 1 0,1-1 1 0,4-3-2 0,3-3-6 0,1-3-9 16,0-5-10-16,4-2-10 0,-2-5-9 0,4-3-12 0,0-4-9 15,-1-5-9-15,3-3-6 0,0-5-6 0,0-2-4 0,-1-5-2 0,3-1-1 16,-3-7 4-16,1 0 7 0,-3-4 7 0,-1-1 11 0,-4-5 8 16,2 0 10-16,-5-3 9 0,-3-2 9 0,-2-2 9 0,-5-2 6 0,-3-3 8 15,-3 0 4-15,-4-2 8 0,-3-2 5 0,-3 1 3 0,-3-2 3 16,-4-1 1-16,-4 2 0 0,-5 0 1 0,0 2 1 0,-4 2-1 0,-6 2-1 15,-1 2-2-15,-4 2-3 0,-2 3-4 0,-4 4-7 0,-3 1-7 16,-3 5-8-16,1 2-16 0,-4 3-17 0,-1 3-21 0,-4 3-24 0,1 5-28 16,-1 3-33-16,-2 3-29 0,0 4-31 0,2 4-41 0,-2 4-48 0,2 2-80 15,0 6-96-15,3 1-60 0,1 5-39 0,2 2-15 0</inkml:trace>
  <inkml:trace contextRef="#ctx0" brushRef="#br0" timeOffset="414068.8931">11124 16093 122 0,'3'-3'540'0,"-3"0"13"0,0 3-35 0,0 0-55 0,0 0-93 0,0 0-112 16,0 0-69-16,0 0-50 0,0 0-31 0,0 0-20 0,0 1-7 0,-3 3-2 16,2-1 0-16,-2 3-2 0,-1 3-4 0,-2 0-7 0,-4 1-4 0,1 4-5 15,-4 1 0-15,-1 3-2 0,-2 2 1 0,-2 4 3 0,-3 1 0 16,-3 3 1-16,-1 1-2 0,-2 0-4 0,-3 5-4 0,-2-1-6 16,1 2-12-16,-4 0-11 0,0 3-14 0,-2-2-12 0,0 1-19 0,2-1-19 15,0 0-21-15,2-2-23 0,0 0-30 0,3-1-34 0,1-4-36 16,4 1-35-16,3-4-87 0,1 0-113 0,4-6-82 0,3 2-67 0,0-6-30 15,4-1-10-15,2-3 5 0</inkml:trace>
  <inkml:trace contextRef="#ctx0" brushRef="#br0" timeOffset="414531.8264">10389 16908 84 0,'0'-1'557'16,"0"-1"9"-16,0-1 10 0,0 1-72 0,-1 0-111 0,1 2-84 0,0 0-75 16,-2-3-53-16,2 3-43 0,0 0-25 0,0 0-18 0,0 0-11 15,0 0-9-15,0 0-9 0,0 0-8 0,0 0-12 0,-2 3-11 0,2-3-9 16,-3 0-7-16,2 2-5 0,-1 1-1 0,0 1-2 0,-1-1-1 16,0 2 0-16,-3 1 1 0,3 2 0 0,-2 1 0 0,0-1 1 0,-3 2 2 15,3 0 1-15,-2 2 3 0,0 0-1 0,-1 2 0 0,2-2-2 0,-2 1-3 16,2-1-2-16,0-1-2 0,1 0 0 0,0 0-1 0,-1 0-2 15,4-2 1-15,-1-2-3 0,0 0 0 0,3 0-2 0,0-2 0 0,0-2-2 16,0 2-3-16,3-1-1 0,0-3-3 0,2 1-2 0,-1-2-3 0,3 0-1 16,1 0-2-16,3-2 0 0,-2 1 1 0,3-3-1 0,0 1 0 0,2 1 0 15,0-3-1-15,-1 2 1 0,2-1-1 0,0-1 1 0,-2 2 1 16,1-1 2-16,-1 1 2 0,-1 2-1 0,0 0 2 0,0-2 1 16,-1 3 1-16,-3 0 2 0,0 3 0 0,3-2 3 0,-5 0-1 0,2 2 1 15,-3 2-2-15,1-1 1 0,-1 3 0 0,0-2 3 0,-2 2 1 16,0 1 3-16,2 0 0 0,-3 3 1 0,-1-2 2 0,-1 1 0 0,0 3-1 15,-1-1 1-15,-1-2 1 0,-3 3 2 0,2-1 3 0,-2 1 3 0,-1 2 0 16,-2-3 1-16,0 2 1 0,0-2 0 0,0 2 1 0,-3-4 0 16,2 3 0-16,-1-4-6 0,-2 1-6 0,0-2-11 0,0 0-10 0,1-2-19 15,-2-2-21-15,1 1-24 0,0-3-24 0,-1-1-38 0,0-2-44 16,1-1-87-16,-2-3-107 0,2 1-88 0,-1-5-77 0,0 1-38 0,1-4-18 16,1 0-1-16</inkml:trace>
  <inkml:trace contextRef="#ctx0" brushRef="#br0" timeOffset="414682.8737">10343 16978 490 0,'5'-5'640'0,"-2"2"6"0,0-2 5 15,1-2-51-15,-1 5-80 0,0-3-116 0,1 2-133 0,1-1-87 0,-2 1-63 16,2-2-39-16,2 0-26 0,1 0-20 0,1 0-18 0,0 2-19 16,1-3-21-16,2 4-25 0,1-3-27 0,1 2-31 0,-1-1-33 0,4 1-33 15,-2-1-34-15,2 1-39 0,-1 1-41 0,1-1-60 0,-1-1-70 0,1 1-64 16,0 0-62-16,1 0-28 0,-2 2-9 0</inkml:trace>
  <inkml:trace contextRef="#ctx0" brushRef="#br0" timeOffset="415050.0187">10612 16770 446 0,'-16'-5'528'16,"0"2"11"-16,-3-1-61 0,2 1-96 0,-2 0-79 0,0 1-70 0,-1 1-44 16,0 1-33-16,0 0-17 0,-2 0-12 0,1 3-6 0,-1 0-3 15,2 0-6-15,-1 1-8 0,-1 2-8 0,0 2-11 0,3 1-9 0,-3 0-10 16,1 3-6-16,-1 2-8 0,1 1-5 0,1 1-6 0,-2 3 0 15,4 2 1-15,-2 3-1 0,1 2 1 0,0-1 1 0,3 5 2 0,0 0 1 0,-1 4 0 16,4 0 1-16,-1 0 0 0,3 4 1 0,1-1-2 0,3 4-2 16,2-2-3-16,2 2-3 0,1 2-6 0,2-2-6 0,3 2-5 0,2-3-4 15,4 0-3-15,-1 2-4 0,5-5-4 0,0 1-3 0,1-5-7 16,3-1-4-16,1-2-4 0,4-3-5 0,0-2-5 0,3-5-5 0,2 0-7 16,0-4-7-16,2-2-7 0,2-4-9 0,1-2-9 0,2-4-7 15,1-1-8-15,0-3-5 0,3-5-3 0,0-3-1 0,1-3 2 0,1-1 3 16,1-3 4-16,0-3 5 0,0-5 6 0,-1 1 10 0,1-5 9 15,-2 1 11-15,-2-3 8 0,-2-3 12 0,-2 1 9 0,-5-2 12 0,-1 0 10 0,-3-3 8 16,-4 2 9-16,-4-1 7 0,-2 0 7 0,-3 2 5 16,-4-1 4-16,-2 2 1 0,-5-1 2 0,-3 1 2 0,-4 2 2 0,-1 1 2 15,-6 0-1-15,-2 1-2 0,-3 1-5 0,0 0-4 0,-5 3-7 0,-2 0-7 16,-3 1-9-16,1 2-15 0,-4 2-18 0,0 0-19 0,-1 2-20 0,2 0-29 16,-3 2-33-16,1 3-40 0,1 2-45 0,1-1-104 0,-1 2-134 15,2 2-92-15,3-2-70 0,2 3-34 0,2-2-15 0,2 3-1 0</inkml:trace>
  <inkml:trace contextRef="#ctx0" brushRef="#br0" timeOffset="416481.6738">13087 14159 22 0,'-1'-3'485'0,"-1"2"-20"0,2 0-37 0,-1 1-70 0,1 0-93 16,0 0-65-16,0 0-58 0,0 1-29 0,1 2-20 0,1 0-7 16,1 2-1-16,0 5-1 0,2-3-2 0,4 5-2 0,-2-1-3 0,2 6-3 15,2-1-3-15,0 3-1 0,2 0 2 0,1 3-4 0,1 2-8 16,0 3-6-16,1-1-9 0,1 1-8 0,0 1-8 0,0 2-8 16,1 1-5-16,-2 0-4 0,2-1-1 0,-2 1-1 0,1-1-1 0,-1 1-1 15,-1 0-2-15,0-2 1 0,0 0-1 0,-3 0 2 0,0-4 2 16,-1 1 3-16,2-2 3 0,-2 0 2 0,-3-3 1 0,2 0-2 0,0-2-7 15,-2-1-11-15,-1-1-14 0,-1-2-17 0,3 0-17 0,-4-2-25 0,2-1-26 16,1 0-35-16,-1-1-39 0,1-2-50 0,-1 1-57 0,-1-2-81 16,3 0-93-16,-1 0-53 0,0 0-37 0,-1-2-9 0</inkml:trace>
  <inkml:trace contextRef="#ctx0" brushRef="#br0" timeOffset="416997.7574">13547 15480 23 0,'0'-5'581'0,"-1"0"12"16,-1 1 11-16,1 1 9 0,-1-2-84 0,2 2-130 0,-2 2-95 0,2-2-77 15,-1 0-48-15,-1 1-36 0,2 1-24 0,-1 1-19 0,-1-1-19 16,2 1-17-16,0 0-18 0,0 0-19 0,-2 1-13 0,-1 0-13 0,1 2-9 16,-2 2-7-16,1-1-4 0,0 1-2 0,-2 2-2 0,-1 3 2 15,-1 0 1-15,-2 1 1 0,1 4 3 0,-2-1 6 0,1 4 4 0,0-3 4 16,-1 4 3-16,0 0 0 0,1 3 0 0,1-3-1 0,0 2-1 15,-1-1 0-15,4 0-1 0,0 0-2 0,2 1 1 0,1-2 2 0,1 1 0 16,1-1 0-16,1-1-2 0,1 0-1 0,3-1-3 0,1-2-5 0,2-2-5 16,1-1-8-16,1 1-6 0,2-5-9 0,0 1-5 0,2-2-6 0,0-3-8 15,2-2-7-15,1 0-4 0,-1-2-2 0,-2 0 0 0,4-3 2 16,-4 0 5-16,0-1 6 0,-1-1 9 0,-3 0 9 0,0-2 13 0,-2 2 11 16,-3-2 12-16,2 0 9 0,-4-1 10 0,-2 1 8 0,-1 1 6 15,0-2 5-15,-3 2 2 0,-2-1 3 0,-1 3-1 0,-1-3 0 0,-3 3-2 16,0-2-3-16,-3 3-4 0,-1-2-5 0,0 2-2 0,-2 2-3 0,0 1-6 15,1 0-4-15,-2 0-10 0,0 0-10 0,0 1-16 0,1 0-21 16,3 2-24-16,-1 1-26 0,1-1-28 0,1 2-29 0,2-3-41 0,4 3-47 16,-1 0-72-16,3-1-85 0,1-1-64 0,3 1-54 0,0-1-27 15,5 0-16-15</inkml:trace>
  <inkml:trace contextRef="#ctx0" brushRef="#br0" timeOffset="417397.2902">13655 15165 495 0,'-26'-11'562'0,"1"2"4"0,-2 2 2 0,2-1-94 0,-2 4-144 0,-2 1-92 0,3 0-67 0,-3 3-42 0,2 3-28 16,-1 0-14-16,1 3-8 0,0 3-5 0,1 1-2 0,0 2-4 0,2 3-4 15,-1 2-6-15,3 4-4 0,-1 1-2 0,3 5-4 0,0-1 0 16,-1 8-2-16,5-2-1 0,-2 2-4 0,3 2-1 0,1 2-5 0,1 1-4 15,4 2-4-15,-2 0-1 0,5 1-1 0,1 1-1 0,1 1 1 0,1-1-2 16,3 0-2-16,3 1-1 0,1-4 1 0,2 0 0 0,4 1 3 16,2-5 1-16,1 0 4 0,4-1 0 0,-1-4 0 0,6-2-5 0,2-1-10 15,1-4-9-15,1-1-13 0,2-4-12 0,2-4-14 0,3-3-12 16,0-3-14-16,0-3-14 0,2-5-14 0,0-1-11 0,2-4-10 0,-3-6-7 16,4 0-2-16,-2-3 0 0,-1-4 2 0,-2-1 5 0,1-4 5 0,-3-2 6 15,1-2 5-15,-4-2 11 0,-1-2 13 0,-3-2 14 0,-1-2 12 16,-5-2 12-16,-1-2 9 0,-4-2 13 0,-2 2 11 0,-2-6 13 0,0 3 10 15,-8-1 13-15,-1-2 13 0,-1 2 11 0,-3 0 13 0,-4-1 5 0,-2 2 2 16,-2 0 1-16,-3 3 0 0,-3-1 0 0,-2 3-1 0,-4-1-6 16,2 5-6-16,-4-1-17 0,-2 3-18 0,0 1-24 0,-2 3-27 0,-1 2-33 15,0 4-35-15,-2 0-44 0,-1 4-47 0,1 2-100 0,1 1-125 16,-1 7-85-16,-1 0-66 0,2 1-35 0,2 4-17 0,2 1-6 0</inkml:trace>
  <inkml:trace contextRef="#ctx0" brushRef="#br0" timeOffset="418131.6863">15670 14593 354 0,'2'-3'508'0,"-1"0"-55"0,-1 2-91 0,2-1-67 0,-2-1-57 0,0 2-35 0,0 1-26 0,0 0-16 0,0 0-14 0,0 0-14 15,-2 0-11-15,2 0-14 0,0 0-15 0,0 0-15 0,0 0-17 0,-1 0-14 16,-1 1-11-16,-1 2-9 0,1 0-7 0,-1 2-4 0,2 1-4 16,-4 0-2-16,0 3-1 0,-3 1 2 0,2 4 2 0,-4-1 5 0,-2 2 6 15,1 3 4-15,-2 2 6 0,-4 2 2 0,1 1 0 0,-5 2 0 16,2 2-3-16,-4 2 0 0,0 0 0 0,-2 3-2 0,2 1 2 0,-6 2-3 15,2 1-3-15,1 0-1 0,-4 0-1 0,4 0-3 0,-3 0-2 16,3 1-8-16,-1-3-11 0,2 0-12 0,1-3-10 0,0 0-16 0,5-2-20 16,0-2-31-16,3-1-37 0,1-4-50 0,2-1-58 0,2-2-105 0,3-2-127 15,2-2-74-15,2-3-46 0,1-1-19 0,3-2-4 0</inkml:trace>
  <inkml:trace contextRef="#ctx0" brushRef="#br0" timeOffset="418914.047">15016 15845 393 0,'1'-2'577'0,"1"-1"16"0,-1 0-68 0,-1-1-110 0,0 4-81 0,0-2-65 0,0 0-41 0,0-1-28 16,-1 1-20-16,-1 1-18 0,2-2-14 0,-1 2-14 0,1-2-16 15,-2 3-15-15,0-3-16 0,0 1-16 0,-2 1-16 0,1-1-15 0,0 0-13 16,-2 2-14-16,0-1-11 0,0 1-9 0,-4 0-5 0,1 1-5 16,-1 1-1-16,-2 1-1 0,1-1-1 0,-1 4 0 0,-3-2 2 0,1 4 3 15,-1-1 1-15,1 3 4 0,1-3 2 0,-4 3 5 0,5 1 2 0,-3-1 1 16,3 0 1-16,1 2-1 0,-1-2-1 0,3 0-3 0,0-1-1 15,2 2-4-15,3-3-5 0,0 2-5 0,1-3-6 0,2-1-7 0,2 2-9 16,1-4-7-16,0 3-7 0,3-5-7 0,2 0-6 0,0-1-4 0,4-1-2 16,-2-1 0-16,3-1 0 0,1 0 2 0,0-1 2 0,2-4 5 15,0 2 4-15,0 0 6 0,-2-3 7 0,2 1 11 0,-3 0 11 0,0 2 13 16,-1-1 13-16,-3-1 13 0,2 3 13 0,-3 0 10 0,-1-1 8 16,-1 3 8-16,2-1 3 0,-5-1 5 0,0 3-1 0,-1-1 1 15,-1 2-4-15,-1 0-6 0,2 0-4 0,-1 2 0 0,-1-1-2 0,0 3-3 0,0 1-2 16,0 2-4-16,0-1-2 0,-1 4 0 0,-1 0-2 0,1 2 1 15,-1 1 1-15,-1 4 3 0,0-2 5 0,-1 3 8 0,-2 2-1 0,3 0-3 16,-2-1-2-16,2 2-3 0,-2-1-4 0,2 0-5 0,-2 0-8 16,1 1-5-16,-1-2-9 0,2 0-13 0,1-3-15 0,-1 0-15 0,2-1-19 15,-1-3-20-15,2 0-18 0,0-3-20 0,2 0-18 0,-2-1-21 0,3-4-22 16,0 1-23-16,0-4-30 0,2-2-32 0,1-2-28 0,0-2-25 16,1-2-24-16,1-1-24 0,3-2-33 0,-3-4-41 0,1 1-27 15,0-4-21-15</inkml:trace>
  <inkml:trace contextRef="#ctx0" brushRef="#br0" timeOffset="419264.421">15104 15526 420 0,'-14'-15'539'0,"1"2"12"0,-1-1-61 0,-2 5-99 0,-1-3-84 0,3 4-75 0,-5 2-46 0,0 1-32 0,1 2-19 0,1 0-12 0,-1 1-9 0,-2 4-3 16,1-2-10-16,-2 3-10 0,1 4-10 0,0 0-10 0,0 4-8 15,-2 3-8-15,2 1-4 0,-1 3-5 0,-1 2-5 0,-1 3-2 0,2 3-5 16,0 4-2-16,-1 1-1 0,3 2 2 0,0 3 1 0,2 1 1 15,1 2-2-15,0 2-1 0,5 1-2 0,0 0 0 0,2 1-2 0,2 1-1 16,4 0-1-16,1-1-1 0,4-1 1 0,1 0-1 0,4-2-4 0,2-3-7 16,4 1-8-16,1-4-9 0,3-3-7 0,2-2-9 0,4-3-10 15,0-1-13-15,4-4-13 0,0-3-14 0,3-3-13 0,1-5-14 16,0-1-15-16,2-5-15 0,0-1-12 0,4-6-9 0,-4-1-6 0,3-5-4 16,-2-3 0-16,1-3 0 0,0-1 5 0,-3-5 7 0,-1 0 9 0,0-4 10 15,-5-2 11-15,1-4 11 0,-3-1 13 0,-3 0 14 0,-3-4 14 16,0-3 14-16,-4 1 15 0,-1-6 15 0,-2 3 17 0,-5-3 20 0,1 1 16 15,-6-2 20-15,-1 0 15 0,-1 2 13 0,-4 2 10 0,-2-1 10 0,-3 3 6 16,-2-1 3-16,-1 5 0 0,-2 0-1 0,0 2-6 0,-2 3-4 16,-2 1-11-16,0 3-13 0,0 4-19 0,0 0-21 0,2 3-26 0,-2 0-29 15,1 6-31-15,1 0-34 0,1 4-39 0,2 1-40 0,0 4-101 0,1 1-132 16,2 1-81-16,2 4-56 0,-4 1-29 0,7 0-13 0</inkml:trace>
  <inkml:trace contextRef="#ctx0" brushRef="#br0" timeOffset="419564.9061">16152 14737 252 0,'0'-7'615'0,"0"-1"-6"0,0 3-8 0,2 1-4 0,-1-1-117 16,-1 2-167-16,2 3-121 0,-2 0-96 0,2 0-55 0,1 3-32 0,1 2-16 16,1 2-6-16,1 1 1 0,1 3 4 0,1 1 6 0,1 3 5 0,4 5 5 15,-1-1 3-15,1 3 5 0,3 4 4 0,1 1 3 0,0 1 0 16,1 2 1-16,3 2-2 0,-4 2 1 0,2-1-1 0,1 3-1 0,-2 0-2 16,2 3-7-16,-1-1-8 0,-1 2-16 0,-1-1-15 0,-1 0-22 15,1 0-25-15,-4 1-34 0,1-2-38 0,-3 2-46 0,2-3-52 0,-2-2-96 16,-3 2-117-16,0 1-68 0,1-3-44 0,-4 0-17 0,3-2-4 15</inkml:trace>
  <inkml:trace contextRef="#ctx0" brushRef="#br0" timeOffset="419965.9274">17015 16002 103 0,'-3'-12'543'0,"0"1"12"0,-2-2 12 0,0 2-69 0,1-1-109 15,-3 2-89-15,-2-3-73 0,3 1-50 0,-2 0-39 0,0 1-21 0,-2-1-13 16,1 1-10-16,-1 1-8 0,1 1-12 0,-1-1-11 0,-1 3-15 16,0 0-15-16,2 1-14 0,-3 1-11 0,2 1-9 0,-2 1-7 0,1 1-4 15,-1 1-3-15,1 1-2 0,-2 3-3 0,2 0-2 0,0-1 1 16,-2 5 0-16,2-1 0 0,0-1 2 0,0 4 2 0,3-2 3 0,0 3 1 16,-1-2 3-16,1 2 2 0,3 1 4 0,0-2 2 0,-1 2 4 15,3 1 2-15,3-3 2 0,0 3 1 0,0-2 0 0,3-1-1 0,0 1-1 16,2-1-4-16,1-1-6 0,2 0-4 0,0-3-4 0,3 2-6 0,0-3-4 15,3 1-4-15,-1-2-2 0,1-2-1 0,1 0-1 0,0-1 2 0,-2 0 3 16,4 0 5-16,-4 0 6 0,2 0 8 0,-3 0 9 0,-1 0 8 16,1 0 8-16,-3 0 5 0,-1 0 4 0,-2 1 5 0,1 1 4 0,-3-2 3 15,-1 3 5-15,-1-1 2 0,-1 2 3 0,-1 1-1 0,0-1-1 16,0 4-2-16,-1-1-2 0,-3 1-3 0,1 2 0 0,0 1-2 16,-3-1 0-16,0 4 3 0,-1-2-1 0,2 4-1 0,-1-2-9 0,-2 1-11 15,4 0-11-15,-3 1-11 0,-1 1-15 0,2-3-15 0,1 2-19 0,2-1-18 16,0 0-22-16,1-2-24 0,-1-1-25 0,3 0-26 0,0-2-38 0,3 0-41 15,1-3-52-15,-1-1-57 0,2-1-60 0,2-5-63 0,1 0-33 16,0 0-17-16,3-5-2 0</inkml:trace>
  <inkml:trace contextRef="#ctx0" brushRef="#br0" timeOffset="420314.8186">16957 15591 464 0,'-16'-15'559'0,"0"-2"6"0,-3 6 4 0,0-4-78 0,-2 5-120 0,1 3-90 15,-3-1-76-15,1 2-50 0,-3 2-37 0,2 4-20 0,-2 0-13 16,-2 3-10-16,-2 3-6 0,1 0-6 0,0 5-7 0,-2 3-5 0,0 3-8 16,1 1-3-16,-1 4-5 0,0 6 0 0,0 0 1 0,3 4 2 0,-3 2 3 15,1 3 3-15,1 2 4 0,1 5 2 0,3-1 3 0,1 2 1 16,3 3 0-16,0-1 0 0,3 3-1 0,4 0-1 0,2 0-2 0,0 0-4 16,6-1-5-16,0 0-6 0,5-1-7 0,2-1-7 0,1-2-6 15,5-2-11-15,3-4-10 0,4 0-12 0,0-3-13 0,4-3-9 0,3-1-10 16,5-6-10-16,0-1-10 0,3-6-12 0,3-1-12 0,2-5-9 0,2-3-12 15,2-3-8-15,4-4-7 0,0-5-1 0,4-2 3 0,1-3 6 0,3-5 7 16,1-3 6-16,2-1 5 0,-1-6 7 0,2 0 9 0,0-5 8 16,0-2 8-16,0-4 9 0,-4-3 10 0,1-2 10 0,-3-2 10 0,-3-1 9 15,-2-3 5-15,-2-3 8 0,-8-1 13 0,1-1 16 0,-5 0 19 16,-4 0 16-16,-5-1 15 0,-4 2 12 0,-7-1 11 0,-2 3 8 16,-4 0 6-16,-8 2 3 0,-4 1 1 0,-6-1 0 0,-2 5 0 0,-9-2-11 15,-3 3-15-15,-9 3-33 0,-5 0-43 0,-6 2-57 0,-5 3-61 0,-8 0-128 16,-7 2-158-16,-9 2-100 0,-4 1-71 0,-6 5-36 0,-3 1-20 15,-3 4-11-15</inkml:trace>
  <inkml:trace contextRef="#ctx0" brushRef="#br0" timeOffset="424448.7069">12644 13367 87 0,'0'-2'166'0,"0"0"-32"0,0 2-17 16,0-1-13-16,0 1-5 0,0-2-4 0,0 0-4 0,0 2-2 0,0 0-5 0,0 0-3 15,-2 0-1-15,2 0 1 0,0 0-2 0,-2-3-4 0,2 3-2 16,0 0-1-16,0 0-1 0,0 0-1 0,0 0-3 0,-1 0 0 0,1 0-3 16,0 0-2-16,0 0-3 0,0 0 0 0,0-2-4 0,0 2-1 0,0 0-2 15,0 0-2-15,0 0 0 0,0-2-2 0,0 2-1 0,0-3-2 16,0 1-2-16,0 2-2 0,1-3-3 0,-1 3-1 0,2-4-3 16,0 3-4-16,-2-1-2 0,2-1-2 0,1 1-3 0,-1 1-2 0,1-3-2 15,0 2-2-15,1-1-1 0,0 0-2 0,0 0-1 0,0 0-2 16,2-1-1-16,-1 1-1 0,2-2 0 0,-1 1 1 0,2 1 0 15,-2 0 2-15,2 0-1 0,-2-1 0 0,1 1 2 0,2 1 0 0,-1-1 1 16,0-1 0-16,1 1 1 0,-1 1-1 0,0-1 1 0,0-1 0 16,1 3-2-16,-1-2 0 0,-1 3-1 0,-1-1-1 0,3 1-1 0,0 0 0 15,-5 0-1-15,3 0-1 0,-2 1-1 0,0 0 0 0,0 1-2 16,-1 1 2-16,0 2-1 0,-2 0 1 0,3-1-2 0,-4 1 2 16,1 2-1-16,0-1-1 0,-1 1 2 0,-1 2 0 0,0-2-1 0,-1 3 1 15,-1 2 0-15,0-2-1 0,-2 2-2 0,0-1-1 0,0 1 0 16,-1 0-2-16,0-1-2 0,-1 4 0 0,1-6-2 0,-1 4 1 15,-1-1-1-15,1-2-1 0,0 2 0 0,1-1-2 0,0-1-1 0,0 0 1 16,-1 0 0-16,3-1 0 0,-3-2 2 0,1 0 1 0,2 3 1 0,0-5 1 16,-1 3 2-16,1-1 1 0,0-3 0 0,1 1 0 0,-1-2 1 15,1 1 3-15,0 1 1 0,0-2 1 0,-1-1 1 0,2-1 0 0,-3 3 0 16,1-3 0-16,1 1 0 0,-4-1 0 0,3 2 0 0,-3-1 0 16,1-1-1-16,-1 2-1 0,-1-2-1 0,1-1-6 0,-3 2-12 15,2 0-18-15,1-2-21 0,-1 1-27 0,1-1-42 0,0 0-52 16,3 0-83-16,-2 0-97 0,3 0-80 0,-2-1-72 0,2 1-38 0,2 0-21 15</inkml:trace>
  <inkml:trace contextRef="#ctx0" brushRef="#br0" timeOffset="436381.6304">13541 13563 146 0,'2'0'157'0,"2"-2"-59"0,-2 2-46 0,4-2-23 0,-3 1-13 0,2-1-3 15,1 1 1-15,-1 0-1 0,2-2 2 0,2 1 0 0,-3 1-1 0,2-2 0 16,-1 1-4-16,0 0-4 0,0 1-10 0,-1-2 1 0,1 2 1 15,-1-1-1-15,0 1 1 0,-1-1 0 0,0 2 0 0,-2-1-1 16,0 1 2-16,0 0 3 0,-1 0 5 0,-2 0 4 0,0 0 5 0,0 0 3 16,0 0 5-16,0 0 3 0,0 0 2 0,0 0 5 0,0 0 5 15,0 0 5-15,-2 1 5 0,2-1 5 0,-1 2 7 0,-1-1 2 0,0-1-1 16,-1 2 0-16,2-1 1 0,-3-1-2 0,1 2-3 0,-2-1 0 16,1 0-1-16,-1 1-3 0,0 0-4 0,-1 1-4 0,1-2-5 0,0 1-3 15,-1-1-8-15,2 1-4 0,0-2-5 0,-1 1-3 0,2-1-3 16,0 1-3-16,1 1-2 0,1-2-2 0,-2 1-2 0,3 1-3 15,-2-2-1-15,2 0 0 0,0 0-1 0,0 0 0 0,0 0-1 0,0 0 0 16,0 0-1-16,0 0 1 0,0 0-1 0,0 0-1 0,0 0 4 16,0 0-1-16,0 0-1 0,0 0-1 0,0 0-1 0,0 0-1 15,0 0-3-15,0 0-3 0,0 0-4 0,0 0-4 0,0 0-3 0,2 0-2 16,1 0 1-16,0 0 0 0,0 0-1 0,0 0 0 0,2 0-2 16,0 0 1-16,0 0 1 0,2 0 2 0,-2 0 2 0,3 0 3 0,-3 0 3 15,3 0 3-15,-2 0 3 0,-1 0 2 0,0 0-1 0,-2 0 1 16,2 0 2-16,-2 0 4 0,1 0 7 0,-1 0 5 0,-3 0 6 0,0 0 4 15,0 0 9-15,0 0 9 0,0 0 8 0,0 0 8 0,-1 0 5 16,-2 0 2-16,-2 2 2 0,2-2 0 0,0 1-2 0,-2-1-1 16,-1 2-2-16,-1-2-4 0,-2 0 0 0,-1 2-4 0,-1 1-5 0,1-3-5 15,0 0-7-15,-1 2-2 0,0-2-1 0,1 0 0 0,1 0 2 16,-1 0 2-16,1 0 2 0,2 0 2 0,1 0 0 0,-2 0-1 0,4 0 0 16,0 0-4-16,1 0-3 0,2 0-3 0,1 0-2 0,0 0-4 15,0 0-7-15,0 0-8 0,0 0-6 0,0-2-10 0,1 2-6 0,2 0-6 16,2-3-6-16,0 1-5 0,2 2-6 0,0-2-4 0,1-1-4 15,0 1-3-15,3 1-3 0,-2 1 0 0,1-2-2 0,2 1 1 16,-2 1 0-16,-2-1-2 0,1 1-3 0,-1 0-2 0,-3 0-4 0,2 1-2 16,-3-1-4-16,-2 3-8 0,-2 0-9 0,0 0-27 0,-2-1-35 15,-1 5-76-15,-5-2-101 0,0 2-63 0,-3 0-47 0,-2-1-21 0</inkml:trace>
  <inkml:trace contextRef="#ctx0" brushRef="#br0" timeOffset="444535.0727">11690 16141 334 0,'-2'2'351'0,"2"0"-61"0,-1-2-71 0,-1 0-42 0,2 3-29 0,-1-3-15 0,-1 2-9 0,2-2-5 0,0 0 2 16,0 2-1-16,-2-2 0 0,2 0-2 0,0 0-2 0,0 1-7 15,0 1-6-15,0-2-11 0,0 0-9 0,0 0-6 0,-3 0-9 0,3 0-3 16,0 0-6-16,0 2-1 0,0-2-2 0,0 0-3 0,0 0-3 16,0 0-4-16,0 0-4 0,0 0-4 0,0 0-4 0,0 0-6 0,0 0-4 15,0 0-4-15,0 0-3 0,0 0-4 0,3 1-2 0,-3-1-6 0,2 2-4 16,-2-2-2-16,3 0-1 0,-1 0 0 0,1 0-1 0,0 0 2 16,1 0 0-16,0 0 2 0,4 0 3 0,-2 0-1 0,4 0 0 0,-1 0 0 15,2 0-1-15,-1-2 1 0,5 2 1 0,-2-1-2 0,1-1-2 16,-1 2-3-16,4-2-4 0,-4 1-4 0,3 1-5 0,-2-2-3 0,-1 2-6 15,1 0-2-15,-1 0-3 0,1 0-3 0,-3 0-1 0,1 0-1 16,-4 0-1-16,-1 0 1 0,-1 0 1 0,2 2 2 0,-5-2 4 0,2 1 1 16,-2 1 2-16,-1-2 3 0,-1 2 3 0,-1-2 3 0,0 0 5 0,0 0 3 15,0 0 2-15,0 0 4 0,-1 1 3 0,-1-1 1 0,-1 2 0 16,0-2 1-16,-1 1-2 0,-3 0 1 0,-1-1 3 0,1 1-1 0,-5 1 2 16,3-2-1-16,-3 2 2 0,0-1 1 0,-1-1 2 0,-1 2 2 0,3-1 2 15,-2-1 1-15,-1 2 3 0,3-2 1 0,-2 0 0 0,1 0 2 16,0 0 3-16,2 0 1 0,0 0 2 0,0 0 1 0,0 0 0 0,2 0 0 15,1 0-1-15,-1 0-1 0,2 0-1 0,0 0-3 0,2 0-2 0,1 0-1 16,0 0-1-16,1 0-1 0,-1 0-2 0,3 0-3 0,0 0-2 16,0 0-3-16,0 0-5 0,0 0-4 0,0 0-3 0,0 0-3 0,0 0-4 15,0 0-1-15,0 0-3 0,0 0 0 0,2 0 1 0,-1 0 0 16,3 0 2-16,-1 1 0 0,0 1 3 0,4-2 2 0,0 1 1 0,-1 1 3 16,3-2 1-16,0 1 0 0,2 0 3 0,-1-1 1 0,1 2 2 15,1 0-1-15,1-2-3 0,1 3 0 0,0-3-2 0,0 3-2 0,-1-3-3 16,0 0-3-16,1 3-5 0,-3-2-2 0,2 0-1 0,-4 1 0 15,-1 1 0-15,1-3-1 0,-2 3 4 0,-2-3 0 0,-2 2 1 16,0 0 2-16,0-2-1 0,-1 0 4 0,-2 3 2 0,0-3 4 0,0 0 3 16,-2 0 3-16,-2 2 1 0,-1-2 2 0,-2 2-1 0,-2-2 2 0,0 1-1 15,-3-1 1-15,-2 2 0 0,-2 0 0 0,-1-2 2 0,1 0 1 16,-3 3 1-16,2-3 3 0,-1 2 0 0,0-2 4 0,1 0 3 0,-1 0 4 16,3 0 1-16,-2 0 1 0,4 0 1 0,1 0 0 0,2 0 1 0,-1 0 0 15,4 0 0-15,-2 0-2 0,3 0-4 0,3 0-4 0,-2 0-3 16,3 0-6-16,-2-2-7 0,4 2-5 0,0 0-6 0,0 0-2 0,0 0-2 15,4 0 1-15,-2 0-2 0,3 0 1 0,0 0-1 0,1 0 2 16,2 0 0-16,1 2-1 0,1-2 3 0,0 0 1 0,2 2 1 0,-1-2 3 16,3 1 1-16,-3 1-1 0,-1-2-5 0,4 0-5 0,-4 2-6 0,-1-1-8 15,0-1-4-15,-1 2-9 0,0-2-7 0,-3 1-11 0,0 0-10 16,-1-1-12-16,0 1-12 0,-3 1-17 0,1 0-17 0,-2-1-23 0,-2 2-24 16,1-1-38-16,-3 2-44 0,-2 0-69 0,2 1-79 0,-3 0-42 15,-1 0-26-15</inkml:trace>
  <inkml:trace contextRef="#ctx0" brushRef="#br0" timeOffset="447596.0185">16646 14211 193 0,'-4'-3'403'0,"3"1"-71"0,-1 1-98 0,1-2-64 0,-3 1-46 0,3 2-23 0,-1-3-15 0,0 1-7 0,-1 0-4 15,2 1-2-15,-1 1-2 0,0-2-8 0,-2 0-9 0,3 2-6 16,-1-1-5-16,0 1-2 0,2-2-3 0,-1 0-2 0,-1 2-1 15,2 0-1-15,-2 0-2 0,2 0 0 0,-1 0-2 0,1 0 1 0,-2 0 0 16,2 0 3-16,0 0 1 0,0 0 1 0,0 0-1 0,0 0-2 16,0 0-1-16,0 0-2 0,0 0 0 0,0 0-2 0,0 0-2 0,0 0-3 15,0 0-3-15,0 0-2 0,0 0-1 0,0 0-2 0,0 0-3 16,0 0 0-16,0 0-2 0,0 0-2 0,0 0-3 0,0 0-1 16,0 0-4-16,0 0-4 0,0 0-1 0,0 0-3 0,0 0-4 15,0 0-2-15,0 0-4 0,0 0-2 0,2 0-4 0,1 0-1 0,2 0-1 16,-2 0-1-16,5 0-1 0,-2 0 0 0,2 0-2 0,2 0-1 15,2 0 0-15,-2 0 0 0,2 0 2 0,-1 0 1 0,2 0 3 0,1 0 2 16,-3 0-1-16,3 0 0 0,-4 0 2 0,1 0 1 0,-2 0 1 16,1 0 4-16,-2 0 1 0,1 0 4 0,-4 0 2 0,-2 0 2 0,2 0 2 15,-2 0 2-15,-1 0 0 0,-2 0 0 0,0 0 2 0,-2 0 0 16,-1 2-1-16,0 0-1 0,-2-2-3 0,-2 1 0 0,-2-1 1 16,-2 2-2-16,-1 0 0 0,-1 1 2 0,0-3 0 0,-2 2 2 0,0 1 0 15,-2-1 2-15,1-1 2 0,2 1 2 0,-1-1 2 0,2 2 3 16,0-1 2-16,0-1 2 0,0 1 0 0,5-1 1 0,-2-1 2 0,2 1-1 15,1-1-1-15,-2 2-1 0,4-2 1 0,2 0-1 0,0 0 2 16,0 0-1-16,1 0 0 0,0 0-3 0,2 0-1 0,0 0-3 0,0 0 0 16,0 0-5-16,0 0-3 0,0 0-3 0,0 0 0 0,4 0-3 15,-3 0 0-15,2-2-2 0,-1 2 0 0,3 0-1 0,-2 0-1 16,3 0 1-16,0 0 0 0,-1 0 1 0,0 0 1 0,2 0 2 16,-2 0 4-16,0 0 0 0,0 0 2 0,1 0 0 0,-1 0 1 0,0 0-1 15,1 0-1-15,0 0-3 0,-2 0-2 0,1 0-3 0,-2 0-5 0,2 2-6 16,-4-2-7-16,3 2-8 0,1-2-11 0,-2 1-15 0,-1 1-16 15,0-2-21-15,-1 1-24 0,-1-1-29 0,0 0-30 0,2 3-50 16,0 0-62-16,-2-3-47 0,0 3-42 0</inkml:trace>
  <inkml:trace contextRef="#ctx0" brushRef="#br0" timeOffset="451562.7592">13209 16973 398 0,'0'0'513'0,"-1"0"10"0,-3 0-58 0,4 0-94 0,-1 0-78 16,1 0-69-16,-2 0-40 0,2 0-27 0,-2 0-15 0,-1 0-13 0,3 0-7 15,0 0-6-15,-1 2-8 0,-1 0-10 0,2-2-11 0,0 0-11 0,0 0-14 16,0 0-15-16,0 3-12 0,0-1-11 0,0 1-7 0,0-1-4 16,0 1-3-16,0 3-1 0,2 0 0 0,-1 2 1 0,-1 2 1 15,2 1 2-15,-1 1 1 0,1 3 4 0,1 0 5 0,-1 1 3 0,0 3 3 16,-1 0 2-16,2 0 2 0,-1 3 0 0,0-2-1 0,-1 2-1 0,1-1-2 15,0 2-2-15,0-4-6 0,1 4-7 0,-1-3-9 0,-1 0-7 16,1-1-9-16,1-3-11 0,1 1-12 0,-3-4-15 0,1 1-13 0,1-6-12 16,0 4-15-16,1-5-17 0,-2-1-16 0,1-2-19 0,0-4-16 0,1 0-18 15,-1-4-16-15,2-2-18 0,-2-3-14 0,3-1-10 0,0-7-3 16,-1 2 0-16,0-3 4 0,1-3 6 0,-2-2 11 0,0-2 12 0,-1 1 21 16,0-2 22-16,1-1 32 0,-4-2 36 0,1 4 38 0,-1-2 39 15,0 1 39-15,-1 0 36 0,1 0 32 0,-4 3 32 0,3-1 24 0,-1 4 22 16,-1 1 21-16,0 0 20 0,0 2 11 0,1 2 8 0,-1 2-1 0,0 2-4 15,1-1-10-15,1 3-12 0,-1 2-18 0,1 1-17 0,1 2-21 16,-2-1-21-16,0 1-21 0,2 0-21 0,0 3-21 0,0 1-19 0,0 0-16 16,2 1-13-16,0 1-12 0,-1 3-8 0,2-2-5 0,1 4-5 0,0 1 0 15,1 1 1-15,1-1-1 0,1 4 3 0,-1 1 4 0,0 0 6 16,1 2-1-16,0 0-2 0,1 1-7 0,0-2-4 0,3 3-16 0,-3-1-17 16,0 0-22-16,0 0-25 0,1 0-34 0,1-2-39 0,0 1-55 15,0-1-63-15,0-1-89 0,3-3-101 0,-1-1-51 0,0-3-29 0,1-1-10 16</inkml:trace>
  <inkml:trace contextRef="#ctx0" brushRef="#br0" timeOffset="451946.7825">13762 16789 276 0,'-6'-4'555'0,"0"-1"5"0,-2 2 8 0,-2 2-73 0,1 1-111 0,-3 1-96 0,0 1-88 0,1 2-57 0,-5 1-42 15,4 2-21-15,-6 1-11 0,2 0-6 0,-1 5-4 0,-1-1-3 0,0 3-6 16,0 0-6-16,-2 2-7 0,1 3-5 0,-1 1-5 0,3 0-5 0,-1 0-3 15,1 1-4-15,0 1-5 0,4-1-5 0,-2 0-8 0,2-3-6 16,3 1-6-16,1-6-11 0,1 1-10 0,3-2-10 0,1-3-12 0,0-1-12 16,3-1-14-16,1-3-14 0,1-3-12 0,1-2-10 0,4-1-10 15,-1-5-5-15,5-1-1 0,-1-3 4 0,2-1 11 0,3-4 11 0,-1-1 12 16,2-2 11-16,0-1 12 0,1 0 11 0,1-3 13 0,-1 0 15 16,0 1 15-16,-1-1 18 0,-2 2 23 0,3 0 17 0,-5 2 18 0,0 1 15 15,2 1 13-15,-4 1 9 0,0 3 8 0,-3 1 4 0,1 2 1 0,-2 1 0 16,-2 1-4-16,2 2-2 0,-1 0-4 0,-1 2-3 0,0 3-3 15,0 0-7-15,0 1-7 0,0 4-9 0,0 0-11 0,1 4-7 0,-3 0-5 16,4 2-4-16,-2 3 1 0,2 3 4 0,1 0 6 0,-3 3 5 0,2 3 5 16,-2 0 0-16,2 1-3 0,-2 4-1 0,0 0-1 0,-1 3-1 15,2 0-2-15,-1 1-4 0,-1-1-1 0,0 1-2 0,-1 0-2 0,1 1-1 16,1-1-3-16,0-1-6 0,-1 0-7 0,1 0-8 0,0-3-8 0,-1 1-13 16,4-2-14-16,-3-4-15 0,2 2-17 0,0-3-21 0,0-1-22 15,1-2-24-15,2-4-25 0,-2-1-27 0,0 0-30 0,3-3-32 16,-2-2-33-16,1-1-51 0,2-1-58 0,0 0-68 0,-2-4-69 0,2 0-34 15,0-2-17-15,0-1 0 0</inkml:trace>
  <inkml:trace contextRef="#ctx0" brushRef="#br0" timeOffset="452216.1223">13914 17381 199 0,'-3'-10'599'0,"-2"1"13"0,2-1 14 0,0 3 13 0,-1-2-94 0,1 2-144 0,0 1-94 0,0 2-67 0,0-2-46 0,3 3-33 0,-1-1-24 0,-1 2-16 16,2 0-18-16,0 2-15 0,0 0-16 0,0 0-17 0,0 0-13 0,2 2-12 15,-1 0-10-15,1 3-8 0,-1 0-8 0,2 0-3 0,0 3-2 16,-1 3 0-16,1-3 3 0,0 6 3 0,1 0 4 0,-3 1 3 0,2 0 5 16,-1 2 3-16,0-2 1 0,-1 3-2 0,2-1-6 0,0 1-5 15,-3-1-9-15,2-1-11 0,-1 1-12 0,-1-2-11 0,2-1-16 0,0-2-16 16,-2-1-16-16,1-2-17 0,-1 0-21 0,2-1-21 0,-1-4-27 15,-1-1-32-15,2-3-47 0,1 0-57 0,2-5-79 0,0 0-88 0,-1-5-60 16,1 0-46-16,-2-4-17 0,2-3-2 0,0-4 4 0</inkml:trace>
  <inkml:trace contextRef="#ctx0" brushRef="#br0" timeOffset="452359.2483">13950 16973 560 0,'-4'-8'570'0,"-1"1"3"0,0 0 3 0,2 2-95 16,0 3-143-16,0-3-103 0,1 2-81 0,0 2-56 0,-1-1-44 15,3 0-24-15,0 2-13 0,0 0-10 0,0 4-6 0,0-1-16 0,0 0-18 16,0 1-28-16,2 4-31 0,-1 0-37 0,1 1-38 0,1 1-53 0,0 3-59 16,1 0-77-16,0 1-85 0,3-1-54 0,0 2-38 0,0 0-19 15</inkml:trace>
  <inkml:trace contextRef="#ctx0" brushRef="#br0" timeOffset="452712.8993">14090 17329 165 0,'0'0'621'0,"0"0"11"15,0-3 12-15,-2 3 10 0,0-2-78 0,2 2-126 0,0 0-97 16,0 0-88-16,0 0-59 0,0 0-49 0,0 0-29 0,0 0-24 0,0 0-17 16,0 0-17-16,0 0-16 0,4 2-14 0,-3-2-13 0,1 3-13 15,1-1-12-15,0 3-12 0,1-1-7 0,0 1-5 0,1 2 0 0,-2 1-1 16,2 0 3-16,1 1 3 0,-3 2 7 0,3 0 6 0,-3 1 4 0,1 0 2 16,-1 2 0-16,-2 1 0 0,1-1 1 0,0-1-1 0,-2-1 0 15,0 2 0-15,-2-2 3 0,2 0 2 0,-2-2 3 0,2-1 4 16,-1-1 7-16,-1-1 6 0,2 0 6 0,-1-4 7 0,1 1 1 0,-2-3 1 15,0 1-5-15,2-4-6 0,-1-1-9 0,-1 1-7 0,2-5-7 0,0-1-7 16,2-1-8-16,-1-1-7 0,3-2-6 0,0-3-9 0,0 1-8 0,2-1-9 16,1 1-3-16,2-3 0 0,-1 2 4 0,1 1 7 0,0-3 6 15,1 5 8-15,1-1 5 0,0 2 6 0,0 1 3 0,-1-2 2 0,2 5 2 16,-4-1 3-16,2 4 1 0,-1-2 2 0,2 3 1 0,-3 0 0 16,3 2-1-16,0 1 1 0,-1 1-1 0,2 2-1 0,-2 0 0 0,1 3 1 15,-2 1 0-15,1 0 0 0,0 2-5 0,0 1-6 0,-2 4-14 16,1-1-16-16,1 2-22 0,-3 1-22 0,-1 2-33 0,-1 2-37 0,0 1-43 15,-1-2-43-15,1 4-103 0,-4 1-132 0,1 1-82 0,-2-2-54 0,-2 1-24 16,1 0-7-16,-2 0 4 0</inkml:trace>
  <inkml:trace contextRef="#ctx0" brushRef="#br0" timeOffset="453646.6572">14925 17048 559 0,'-1'-8'631'0,"-1"-1"12"0,-4 2 13 0,5 2-80 0,-1 0-124 0,1 1-103 0,-1-1-92 0,0 2-64 15,2 2-49-15,-1-1-34 0,1 2-25 0,0 0-15 0,1 2-11 0,-1 1-8 16,4-1-8-16,-3 5-10 0,2 0-9 0,3 4-8 0,-3-1-7 16,2 6-3-16,0 0 1 0,2 2 3 0,-1 2 7 0,1 2 6 0,0 1 6 15,1 2 4-15,-2 2 0 0,2 0-6 0,-2-1-10 0,-1 1-7 16,0 2-6-16,0-1-5 0,0 0-5 0,1 0-5 0,-5-1-7 0,2 0-7 16,-1-1-9-16,0-2-6 0,-2-2-8 0,0-3-6 0,0 0-5 15,0-2-2-15,0-4 4 0,0-2-4 0,0-1-8 0,-2-3-8 0,0-1-10 16,-1-4-10-16,2-2-11 0,-3 0-6 0,0-5-5 0,-1-1 2 15,2-3 3-15,-2-1 2 0,4-4 4 0,-3 0 5 0,1-3 5 0,0-1 12 16,1-2 16-16,-2 0 19 0,4 0 22 0,-2-2 24 0,2 3 29 0,-1 0 24 16,-1 0 22-16,2 1 17 0,-1 2 13 0,-1 1 13 0,2 1 13 15,-2 2 10-15,2 2 6 0,0 0 2 0,0 2 0 0,0 2-8 16,0 1-9-16,0 0-12 0,0 0-15 0,0 3-15 0,0-1-17 0,0-1-16 16,2 3-17-16,-2 1-11 0,2-2-11 0,-1 2-8 0,2 2-11 0,3-2-8 15,-3 1-8-15,4 3-11 0,-1-4-9 0,2 3-12 0,3 1-11 0,0-1-8 16,-1 0-8-16,4 0-8 0,0-1-6 0,0 2-12 0,-1-3-16 0,4 1-13 15,0-2-15-15,-2 0-7 0,1-2-3 0,0-1 5 0,-2-1 8 16,2 0 11-16,-3-5 10 0,1 2 10 0,-3-1 10 0,-2-2 10 0,2 0 9 16,-3-4 14-16,-1 2 17 0,-2-2 19 0,-1-1 20 0,-3 1 19 15,1-1 16-15,-4-2 14 0,1 3 14 0,-3-1 14 0,0 1 13 0,-1 0 15 16,-1 1 15-16,1 1 12 0,0 0 12 0,-1 2 9 0,0 0 7 16,1 1 2-16,0 1-1 0,1 1-5 0,0 1-7 0,-2 1-13 0,3 2-15 15,2 1-15-15,-1-1-16 0,0 0-13 0,2 3-15 0,0 0-8 0,-1 3-8 16,1 0-5-16,0 2-4 0,0 3-3 0,0 2-2 0,0 3-2 15,0-1 2-15,0 5 4 0,1 0 4 0,-1 4 7 0,2 1 6 0,-2 3 5 16,2 2 2-16,-1-1 1 0,1 3-1 0,-1 1-4 0,2 2-5 0,-1-1-9 16,-1 1-8-16,-1-1-15 0,2 2-17 0,0-1-20 0,-1 1-22 15,2-4-29-15,-1 3-31 0,0-1-36 0,-1-2-36 0,2-3-53 0,-1-1-59 16,3-1-87-16,-2-4-100 0,3-2-66 0,-1-3-47 0,0-1-16 16,-1-4-1-16</inkml:trace>
  <inkml:trace contextRef="#ctx0" brushRef="#br0" timeOffset="454796.1971">15403 17433 121 0,'0'-10'570'0,"-1"3"-3"0,-1 2-1 0,2-2-25 0,-2 2-35 0,2 1-123 0,-1 3-165 0,1-2-98 16,0 0-69-16,0 1-34 0,0 2-20 0,0 0-8 0,0 0-3 0,1 2 1 16,1-2 0-16,1 3 2 0,3 0 0 0,-1-2-3 0,0 3-3 15,1 1-5-15,-1-1-10 0,4 1-7 0,-1 0-8 0,0 0-9 0,2-1-10 16,1-1-9-16,-2 0-11 0,4-1-5 0,-2-1-3 0,0-1-3 0,1-1 0 15,0-1 5-15,-1-1 4 0,1-4 12 0,-2 4 14 0,2-6 16 16,-4 2 14-16,0-2 18 0,0 0 18 0,-2-1 19 0,-1-1 15 0,0-1 16 16,-2 0 13-16,0 2 14 0,-3-2 14 0,-1-1 11 0,-1 3 10 15,-1-1 5-15,0-1 4 0,-1 4 2 0,-3-1 2 0,2 1-1 16,-1 1-5-16,-1-1-3 0,-1 2-8 0,-2 2-7 0,1-1-11 0,0 2-9 16,-2 1-11-16,0 1-10 0,1 1-10 0,-1 1-9 0,0 3-8 0,2 0-5 15,-4 2-5-15,5 2-3 0,-1 1-2 0,-1 1-1 0,2 1-2 16,0 2 0-16,1 2 0 0,0 2-1 0,3-1 2 0,0 3-1 0,1-1 0 15,3 4 1-15,0-3 0 0,0 0 2 0,3 3-2 0,1-1-1 16,0-1-3-16,3-1-5 0,2-1-5 0,1-2-7 0,-1-1-7 0,4 1-9 16,-1-4-11-16,4-1-9 0,0-2-11 0,3-1-9 0,1-2-11 0,0-2-6 15,2-4-8-15,1 0-3 0,2-3-3 0,-2-1 2 0,2-4 3 16,2-1 5-16,-4-1 6 0,3-3 8 0,-4 1 8 0,0-3 9 0,0 0 9 16,-3-1 8-16,0-1 10 0,-2 0 11 0,-2-1 10 0,-1-2 9 15,-3 2 8-15,0-1 9 0,-2 2 10 0,-1-1 8 0,-3 0 8 0,0 1 8 16,-2 2 5-16,-1 0 9 0,0 2 5 0,-2 2 5 0,0-1 5 0,-2 0 1 15,0 5 0-15,-1 0-4 0,0-1-6 0,-2 2-7 0,2 2-9 16,-2-1-8-16,-1 2-11 0,1 2-8 0,-3 1-8 0,2 1-6 0,-1 1-7 16,-2 2-7-16,1 1-4 0,0 2-5 0,-3 2-2 0,2 2-2 15,-1-1 0-15,1 4 1 0,-1 1 0 0,2 0 0 0,0 1 4 0,2 3 0 16,0-3 0-16,1 2-1 0,4 1-2 0,-3-1-5 0,4-1-4 16,0 1-5-16,0-2-8 0,0-2-4 0,4 3-4 0,-3-5-3 0,4-1-2 15,-2-1-4-15,2 0-2 0,2-3-4 0,0-2-4 0,-1-4-1 16,4-1 1-16,-1-1 1 0,-1-4 6 0,2-1 3 0,2-1 6 0,-2-4 6 15,0-1 4-15,0 0 4 0,0-2 8 0,0 1 6 0,-1-2 10 0,-1 0 9 16,-2 2 12-16,1-1 11 0,-2 1 12 0,0 1 11 0,0 0 8 0,-2 3 7 16,1 0 2-16,-3 1 2 0,1 3-1 0,-1 0-2 0,-1 2-7 15,2-1-8-15,0-1-11 0,-2 5-9 0,1-2-12 0,-1 2-10 16,0 2-8-16,2-2-8 0,0 5-6 0,0-1-4 0,1 1-3 0,-1 0-1 16,1 3 3-16,0 2 3 0,1 1 2 0,0 1 8 0,0 1 3 15,1-1 4-15,0 4-1 0,0-2-4 0,2 1-6 0,-1 0-9 0,1-1-10 0,2 1-10 16,-3-2-13-16,0-1-12 0,4 0-12 0,-2-1-14 0,1-3-13 15,-1 1-14-15,1-2-15 0,-1-1-13 0,0-3-11 0,1-2-10 16,0-1-11-16,-1-1-7 0,0-2-8 0,1-3-8 0,-1-1-8 0,2-5-12 16,-4 2-12-16,1-3-18 0,-2-1-17 0,0-2-1 0,2-3 2 0,-4 2 21 15,2-3 28-15,-1-1 33 0,-1-1 34 0,-1 2 37 0,-1-3 38 16,-1 1 36-16,2 1 41 0,-2 2 44 0,0-2 49 0,-2 2 48 0,2 2 48 16,-1 0 35-16,-1 1 26 0,0 3 13 0,-2-2 2 0,3 3-6 15,-3 2-9-15,3 1-11 0,-1 2-15 0,1-1-17 0,-1 4-17 0,0-2-21 16,2 2-24-16,-1 1-21 0,1 3-22 0,0 0-16 0,0 0-15 0,0 0-10 15,0 3-6-15,1 1-5 0,-1 2-3 0,2 1-1 0,0 5-1 16,-2 0 1-16,1 3 2 0,2 1 2 0,-1 4 1 0,1 3 4 0,0 0 7 16,-2 3 0-16,3 4-1 0,-1 1-4 0,0 0-9 0,0 3-7 0,1 1-7 15,-3 0-6-15,2 2-7 0,1-1-3 0,0 3-6 0,-1-3-2 16,0 3-4-16,1-3-4 0,-1 1-3 0,-2-1-11 0,1 0-13 0,1-3-9 16,-1-1-10-16,-1-1-12 0,1-2-12 0,1-1-16 0,0-2-16 0,-1-2-15 15,-1-2-14-15,-1-2-16 0,2-2-14 0,-1-3-14 0,-1-1-12 16,0-3-7-16,0-2-5 0,0-1-6 0,0-2-8 0,-1-3-8 0,-1-3-7 15,2 0-2-15,-1-3 1 0,-4-3 5 0,4 0 5 0,-1-3 13 16,-1-1 13-16,0-2 14 0,-1-3 16 0,3 1 18 0,-2-3 20 0,-1 0 21 16,1-3 24-16,1 0 25 0,-2-1 29 0,3 0 24 0,-1-1 24 0,0-1 19 15,-1 0 17-15,2-1 10 0,-1 1 7 0,0-3 3 0,2 0 3 0,-1 3-1 16,1-4-1-16,0 2-3 0,1-3-3 0,-1 2 0 0,4-2 0 16,-3 0 0-16,4 0 3 0,-2 0 3 0,3 1 2 0,2 2 4 0,-1 1 4 15,1-2 4-15,1 3 3 0,-1 2 2 0,1 1 3 0,2 2-1 16,-3 2-4-16,2 2-5 0,1 0-8 0,0 2-7 0,-1 3-9 0,0 0-10 15,1 4-11-15,-1 0-11 0,2 1-8 0,-2 1-8 0,1 3-10 16,3 0-5-16,-4 3-5 0,2 1-3 0,-2 1-2 0,1 0-2 0,-2 3 1 16,1 1-1-16,-2 1-1 0,-1 2 2 0,-2 0 0 0,0 2 2 0,-2-1 1 15,-1 3 2-15,-4 1 3 0,-1 0 1 0,-2 1-1 0,-4 1-4 16,-2-1-10-16,-5 2-13 0,-1 0-11 0,-4-1-22 0,-5-2-25 0,-3 2-35 16,-2-1-37-16,-8-2-60 0,0-1-70 0,-7-1-106 0,0-2-123 15,-6-4-70-15,-3 1-42 0,-4-4-18 0,-2-2-5 0</inkml:trace>
  <inkml:trace contextRef="#ctx0" brushRef="#br0" timeOffset="455228.7677">13179 18123 12 0,'-23'4'531'0,"-2"2"-2"0,2-1 1 0,-4-1-1 0,2 1-100 0,-2-1-151 0,0 1-89 0,3 0-57 16,-1 0-30-16,1 2-14 0,2-3-5 0,3-1 0 0,0 2 2 0,5-3 1 15,1 1 2-15,2 0 1 0,2 0-3 0,4-1-1 0,0-1-8 16,4 1-7-16,1-1-8 0,3-1-8 0,3 2-9 0,3-1-8 0,6-1-6 15,2 0-8-15,7 0-3 0,3-1-3 0,9-1-2 0,2-1-3 16,7 0 0-16,5 0-3 0,7 0-5 0,4-2-3 0,6 0-2 0,4-2-1 16,5 2 1-16,0-2 0 0,8 2-1 0,3 0 0 0,3-1-1 0,1 0-3 15,4 2-4-15,3-1-7 0,1-1-6 0,0 3-8 0,0-1-3 0,3-1-2 16,-2 3-4-16,-3-1-8 0,0-1-11 0,-3 1-12 0,-3 1-11 0,-3-2-12 16,-3 3-13-16,-4-1-14 0,-5-1-7 0,-6 1-7 0,-3-1-3 15,-5 1-2-15,-5-1 3 0,-8 1 2 0,-4-1-2 0,-8 1-5 16,-4 0 0-16,-6-1 4 0,-8 0 5 0,-2 0 6 0,-7-1 10 0,-2 2 12 0,-8-1 13 15,-6 0 12-15,-4-2 7 0,-3 2 3 0,-6 0-6 0,-6 1-12 16,-2-1-11-16,-3-1-12 0,-4 3-28 0,-6-1-32 0,-1 0-49 0,-7 2-59 16,0 2-34-16</inkml:trace>
  <inkml:trace contextRef="#ctx0" brushRef="#br0" timeOffset="455529.7058">12861 18357 101 0,'-32'3'613'0,"4"0"-1"0,1 0-2 0,5-2-3 0,2 1-54 0,4-1-81 16,2 1-119-16,1-2-139 0,5 1-87 0,0-1-57 0,2 1-30 0,4 1-11 15,2-2-1-15,2 0 5 0,3 0 10 0,4 0 10 0,2 0 8 0,8 0 6 16,2 0 6-16,7 0 5 0,4-3 3 0,7 2 3 0,7-2 3 16,6 0 1-16,5-2-5 0,6 1-5 0,7-2-10 0,7-2-10 0,1 2-7 0,10-1-1 15,6 0-4-15,2 0-4 0,5 1-5 0,4 0-3 0,3-1-5 16,4 1-7-16,1 0-5 0,2 0-6 0,6 0 2 0,-1 1 3 0,1-1 0 15,1 2 1-15,3-1-10 0,-2 0-16 0,2 1-15 0,-3 0-15 0,0-3-15 16,-2 3-16-16,-2-2-10 0,-4 2-7 0,-2-2-8 0,-7-2-6 16,-9 2-14-16,-1-3-18 0,-3 2-15 0,-4-1-17 0,-4-1-13 0,-4-1-11 15,-5 2-8-15,-5-2-6 0,-3-2-10 0,-4 1-16 0,-4-2-18 0,-7 1-22 16,-1 0-72-16,-7 0-98 0,-5-2-57 0,-4 2-39 0,-5-1-10 16,-5 1 4-16</inkml:trace>
  <inkml:trace contextRef="#ctx0" brushRef="#br0" timeOffset="468512.751">21118 969 173 0,'0'-2'237'0,"0"-1"-42"0,0 2-40 0,0-1-22 0,0 1-16 0,0-2-7 0,0 1-2 0,2 0-2 0,0 1-2 16,-2-1 0-16,0 0-4 0,1 1-5 0,-1-1-8 0,0 0-1 0,2 1-3 16,-1 1-3-16,-1-2-6 0,2 2-4 0,-2-2-6 0,2-1-3 15,-1 3-5-15,-1-2-4 0,0 2-5 0,0-2-2 0,2 1-2 0,-2 1-3 16,0 0 1-16,0 0-4 0,0 0-3 0,0 0-4 0,0 0-3 0,0 0-2 15,0 0-2-15,0 0-1 0,0 0-3 0,0 0-3 0,0 0-2 16,0 0-1-16,0 0-3 0,0 0-1 0,0 0 0 0,0 0-1 0,0 0-2 0,0 0 0 16,0 0 0-16,0 0-2 0,0 0 1 0,0 0-1 0,-2 1 2 0,2 1 1 15,0 0 0-15,0-2 4 0,0 5 0 0,0-5 1 0,0 3-1 16,2 1 1-16,0-1 0 0,-2 0 0 0,1 1 2 0,-1 0 1 0,2 2-1 16,-1-2 1-16,-1 3-2 0,0 0-1 0,0-1-2 0,0 1 0 0,0 1-1 15,0 1 0-15,0-1 0 0,0 1 0 0,0-2-1 0,0 4 1 16,0-2-1-16,0 1-1 0,0 2 1 0,0-1 0 0,0-1 1 0,0-1 0 15,0 1 0-15,-1 0 0 0,1 3 0 0,-2-2 0 0,2-1 0 0,-1 0-1 16,1 0 0-16,0-1-5 0,0 0-6 0,0-2-9 0,0 2-13 0,0 0-13 16,0-2-16-16,0 1-18 0,0-1-21 0,0 0-25 0,0-3-27 15,0 2-33-15,0-2-35 0,0 3-46 0,1-4-49 0,1 1-65 0,-1-1-71 16,-1-3-37-16,0 0-18 0</inkml:trace>
  <inkml:trace contextRef="#ctx0" brushRef="#br0" timeOffset="468928.4327">21165 745 1 0,'-8'-6'518'0,"-1"0"9"16,0 0-64-16,-2 2-96 0,1-1-86 0,-2 2-78 0,2 1-47 15,-2-1-30-15,-2 3-17 0,-1 0-9 0,-2 0-7 0,1 3-7 0,-4-1-5 16,1 3-8-16,-1 1-8 0,-1 0-11 0,-1 3-8 0,-2 0-9 15,1 2-7-15,0 4-5 0,-1-1-4 0,2 3 0 0,0-1-2 0,1 4-1 16,1 2 0-16,1-1-1 0,2 3-1 0,0 1 1 0,3 1 1 16,2 1 3-16,-1 2-1 0,4-1 0 0,1 3 1 0,0-2 3 0,5 1-1 15,1 3-3-15,2-1-1 0,4-1-2 0,1 1-3 0,2-1 0 0,1 1-2 16,3-2 0-16,3-1-5 0,1-3-2 0,2-1-4 0,0-1-3 0,5-1-4 16,0-3-3-16,4 0-2 0,-1-5-4 0,3-2-3 0,0-3-4 0,2-1-4 15,0-4-6-15,4-2-2 0,-1-3-5 0,2-2-1 0,0-3-1 16,1-2 2-16,1-4 1 0,0-2 4 0,0-1 8 0,-1-6 8 0,1 0 10 15,-1-1 10-15,-3-3 12 0,2-1 10 0,-5-2 12 0,-2-2 11 16,-2 1 10-16,-3-1 11 0,-2-4 7 0,-5 2 5 0,-1-2 2 0,-5 2 1 0,-3-5 2 16,-3 2-5-16,-4 0-6 0,-4-1-4 0,-4 2-5 0,-2-1-6 15,-6 0-5-15,-1 2-6 0,-5 4-8 0,-2-3-5 0,-3 3-8 16,-3 2-15-16,-1 2-18 0,-3 3-31 0,-2 2-38 0,-1 1-47 16,-1 4-57-16,-2 1-117 0,-2 3-146 0,3 3-95 0,-4 4-67 0,2 2-36 15,-1 2-20-15,2 4-14 0</inkml:trace>
  <inkml:trace contextRef="#ctx0" brushRef="#br0" timeOffset="469812.6027">22332 981 155 0,'0'-3'540'0,"-1"-4"7"0,-1 2-64 0,1-1-99 0,-4-1-78 16,2 4-65-16,0-2-41 0,0 0-26 0,-1 0-18 0,0 0-15 0,0 1-10 15,0 1-9-15,-2-2-10 0,-1 0-13 0,2 2-13 0,1-1-10 16,-1 1-12-16,-1 3-12 0,-1-2-11 0,3 1-9 0,-3 1-9 16,1 0-7-16,0 0-6 0,-1 0-4 0,3 1-5 0,-3 1-2 0,2-2-1 15,0 3-2-15,0 1 2 0,-2 0 0 0,2 1 0 0,0-1-1 16,2 3 2-16,0-2 2 0,0 2-1 0,0 1 0 0,2-1-2 0,1 0-2 16,1 0-2-16,2 3-2 0,0 0-2 0,2 0-2 0,1-1-3 0,1 3-2 15,3-2-3-15,0 0-3 0,1 1-1 0,2-1-3 0,0 0-3 16,0 2 0-16,0-2 1 0,2 0 2 0,-1 1 1 0,-1-1 1 0,1-1 0 15,-2 2 3-15,1-1 0 0,-4-2 3 0,1 1 2 0,-1 0 2 0,-1-2 0 16,-1 0 0-16,-2 1 2 0,-2-1 3 0,-2 1 2 0,1-1 2 0,-4 0 4 16,1-1 3-16,-2-2 3 0,-4 3 1 0,-1-2 4 0,-3 1 4 0,-2-1 1 15,1-1 4-15,-6 1 4 0,0 1 2 0,-2-3 2 0,-2 1 1 0,0-1 0 16,-1 0-1-16,0-1 0 0,0 0 0 0,1-2-1 0,-2 3-2 16,5-3-4-16,-2-3-6 0,4 3-13 0,0-2-16 0,2-1-18 0,1-2-19 15,3 2-24-15,0-1-29 0,3-2-36 0,3 0-41 0,4-2-68 0,1 0-80 16,3 2-86-16,3-6-91 0,2 3-46 0,6-4-24 0,1 0-5 0</inkml:trace>
  <inkml:trace contextRef="#ctx0" brushRef="#br0" timeOffset="470330.7307">22571 964 561 0,'0'0'580'0,"0"0"5"0,-3 0-64 15,3 0-98-15,0 0-102 0,-1 0-106 0,-1 0-69 0,2 0-49 0,-1 2-30 16,1-1-19-16,-2 1-12 0,0-1-8 0,2 2-6 0,-1 2-5 0,-1-2-5 15,0 4-3-15,2-1-2 0,-1 3 0 0,-1-2-1 0,2 5 1 0,-1-2 2 16,1 0 2-16,-2 2 1 0,2 0 1 0,0 2 2 0,0-1-1 16,0 1-1-16,2-1-2 0,-2-2-2 0,1 6-3 0,-1-5-4 0,2 3-3 15,-1-4-2-15,-1 1-3 0,2 0-1 0,0 1-1 0,-1-3-1 0,-1-1-2 16,2 0-1-16,0-2-1 0,-2 1 1 0,1-3 1 0,-1 0 3 16,2 0 5-16,-1-1 4 0,-1-1 5 0,3-2 6 0,-1 1 3 0,-1-2 2 15,2-2 0-15,-1 1-2 0,1-2-3 0,0-1-2 0,1 1-2 0,1-4-1 16,-2 0-1-16,4 0-3 0,-2 0-3 0,2-4-3 0,-3 2-5 0,3-2-4 15,0-2-3-15,0 2-1 0,-2 1 1 0,3-2 4 0,-4 2 3 0,4-2 4 16,-3 2 3-16,0 0 4 0,-1 4 3 0,0-2 1 0,0 1 2 16,1 0 0-16,-4 4-1 0,3 0-2 0,-3-2-4 0,-1 3-5 0,2 0-6 15,-1-1-2-15,-1 3-2 0,0 0-1 0,0 3-3 0,2-1-1 16,0 0-3-16,-1 3 1 0,2-2-1 0,-1 0 1 0,0 4 0 0,1 0 5 0,0 1 5 16,1-2 5-16,0 4 7 0,-3 0 2 0,2-1-1 0,2 1-3 0,-2-2-4 15,1 3-5-15,-3-2-5 0,4-1-4 0,-1 4-3 0,1-2-4 16,-2-3-3-16,1 1-1 0,-1 1-2 0,0-3 2 0,0 0 0 0,1-1 5 15,0-3 6-15,-1 2 8 0,0-1 8 0,0-3 5 0,1 0 6 0,-3 0 6 16,2-3 5-16,-1-1 7 0,1 2 6 0,1-4 5 0,-3 0 3 16,3-1 3-16,-2-1 1 0,0-1-2 0,-1-1-1 0,2-2-3 0,-3 1-3 15,2 0-1-15,-2-1-1 0,0-1-2 0,0 0 0 0,-2-2-4 0,2 2-4 16,-1 0-4-16,-1 0-4 0,1 1-4 0,-1 0-3 0,0-1-3 0,2 3-5 16,-1-1-2-16,-2 2-4 0,3 2-4 0,0-1-7 0,0 1-11 0,0 2-12 15,0 3-11-15,3-1-7 0,-2-1-9 0,3 4-11 0,0 0-13 16,1 0-17-16,0 4-21 0,2-1-25 0,0 2-25 0,1 2-25 0,2-2-31 15,4 4-33-15,-5-1-33 0,4-1-37 0,1 2-50 0,1 0-57 0,0 0-31 16</inkml:trace>
  <inkml:trace contextRef="#ctx0" brushRef="#br0" timeOffset="470696.1401">23251 1085 328 0,'1'-7'537'0,"-1"0"5"0,0-1-59 0,0-1-94 0,-3 0-74 0,2 0-64 0,-3 1-43 0,0 0-30 0,-1 1-20 0,1-1-13 0,-1 1-14 0,-2-2-13 16,2 1-13-16,1 5-14 0,-2-4-13 0,1 3-11 0,0 1-14 0,0 0-14 15,0 0-11-15,1 2-9 0,-1-1-7 0,0 2-7 0,2 0-4 16,-2 2-4-16,1 1-2 0,-1 1 0 0,0 1-2 0,-1 1 0 0,1 0 1 16,-1 1 0-16,1 3 1 0,0 0 2 0,-1 0 2 0,1 0 0 0,2 1-1 15,-2 1-2-15,2 0-1 0,2 1-3 0,-1-4-2 0,0 4-3 0,1-1-1 16,-1-2-2-16,2 1-1 0,0-3 0 0,0 1 0 0,0 1 1 0,2-3 0 16,-1 0 0-16,-1-2 3 0,2 0 4 0,0-1 5 0,-1-1 5 15,1-1 5-15,-1-1 2 0,3-1 3 0,-3 0 2 0,1 0 3 0,1-3 3 16,0 2 5-16,1-2 5 0,0 0 6 0,-3-1 8 0,3 3 4 0,-1-3 5 15,0 1 2-15,0 0 1 0,0 0 2 0,1-1 1 0,0 2-1 0,-1 0-1 16,-1 1-3-16,-1-1-5 0,3 0-6 0,-3 2-9 0,1 0-7 0,-1 0-8 16,3 0-6-16,-3 0-6 0,2 0-8 0,1 0-2 0,-3 2-4 15,5 1-2-15,-1 1 0 0,0-1-1 0,0 1-3 0,1-1-5 0,2 2-7 16,-2-3-7-16,0 3-9 0,3-1-12 0,0 2-13 0,-3-3-11 0,0 2-17 16,3-1-16-16,-5-2-21 0,5 3-20 0,-4 0-17 0,2-2-15 15,-1 1-13-15,2-1-11 0,-4-1-16 0,1-2-18 0,0 0-24 0,2 0-29 16,-1-2-19-16,2-1-15 0,-4-1 0 0,3-1 4 0,-1-3 16 0,2 2 24 15,-2-2 32-15</inkml:trace>
  <inkml:trace contextRef="#ctx0" brushRef="#br0" timeOffset="470928.9582">23412 1068 6 0,'5'-18'220'0,"1"0"25"16,-1-1 18-16,0-1 15 0,-2 0 3 0,2 2-4 0,-2 3-8 15,2-4-11-15,-1 1-13 0,-1 6-11 0,0-2-9 0,-1 4-8 16,0-2-8-16,-1 3-9 0,-1 1-13 0,2 1-15 0,0 2-18 0,-2 0-20 16,1 4-18-16,-1-2-18 0,0 3-16 0,2 2-17 0,-1 0-14 15,3 3-17-15,-3 3-11 0,3 2-8 0,0 1-5 0,-3 4 0 0,2 1 0 16,2 1 3-16,0 6 4 0,-2 2 3 0,1 0 1 0,-3 5 2 15,2 0-2-15,2 3-1 0,-4 1 0 0,-1 2 0 0,2 3-2 0,-2 1-1 16,0 0-3-16,0 3 0 0,-2-3-2 0,2 2-1 0,-1-2-2 0,1 2-2 16,-2-1-3-16,-1-2-3 0,3 0-7 0,-1-3-7 0,-1 0-5 0,2-4-4 15,-1 0-5-15,1-1-5 0,0-4-11 0,0-1-10 0,0-2-10 0,0-1-12 16,0-4-13-16,1-1-15 0,-1-1-11 0,2-4-13 0,-2-3-10 16,0 1-4-16,0-4-17 0,0 0-20 0,0-4-27 0,0-3-33 0,0 0-31 15,0-3-32-15,0-4-31 0,0 0-29 0,-2-4-35 0,2 1-36 16,0-5-22-16,-1-3-12 0</inkml:trace>
  <inkml:trace contextRef="#ctx0" brushRef="#br0" timeOffset="471128.8645">23603 1114 102 0,'8'-21'460'0,"0"1"-3"0,0 3-69 0,1 2-101 16,-1 1-69-16,1 2-55 0,1-2-33 0,0 4-24 0,0 0-12 0,-2 2-9 16,2 2-5-16,-2 0-7 0,2 2-5 0,-1 0-4 0,-1 3-6 0,0 1-6 15,0 0-8-15,1 1-9 0,-1 3-7 0,0 0-8 0,0 1-5 16,-2 0-6-16,-1 2-2 0,-2 0-3 0,2 2 2 0,-3 0-1 0,-1 3 2 15,-1-4 0-15,-3 2 1 0,-2 1 2 0,1-1 0 0,-3 0 1 0,-4 2-4 16,2-3-6-16,-4 3-11 0,-3-2-10 0,2 0-17 0,-3-1-21 0,-2 0-22 16,0-1-23-16,-2 0-53 0,1-1-68 0,1 0-91 0,-2-2-103 15,-1 0-60-15,5-3-38 0,-1-2-17 0</inkml:trace>
  <inkml:trace contextRef="#ctx0" brushRef="#br0" timeOffset="472097.4206">24321 773 270 0,'-3'-7'740'0,"0"4"5"16,-1-1-27-16,1 1-39 0,2 0-149 0,-3 3-201 0,4 0-132 15,0 0-101-15,0 0-55 0,2 6-29 0,0-2-17 0,1 4-7 0,0 1-2 16,0 3 1-16,2 1 2 0,2 2 3 0,-2 3 2 0,3 2 3 0,-1-1 2 15,-1 2 2-15,2 2-1 0,-2-1-5 0,-1 2-7 0,0-2-10 16,0 4-10-16,-2-5-13 0,0 2-14 0,0-1-13 0,-2 0-14 0,-1 0-17 16,-1-3-11-16,-2 1-12 0,0-2-12 0,0 0-10 0,-2-4-7 0,2 2-3 15,-4-4 1-15,2-2 2 0,0-1 5 0,-2 0 2 0,2-4 1 16,-1-1-2-16,-1-2 1 0,0-2-2 0,1 0 2 0,1-3 2 0,-2-4 6 16,1 2 11-16,-2-4 7 0,2 0 6 0,-1-4 7 0,3 1 6 0,-5-5 13 15,4 3 18-15,-2-2 26 0,1-2 30 0,-1-2 34 0,0 1 36 0,2 0 28 16,0 0 25-16,0-2 21 0,1 3 21 0,0 2 16 0,1 0 15 0,0 0 16 15,0 3 15-15,2 1 9 0,1 0 1 0,-4 3-6 0,4 1-11 16,0-1-20-16,0 4-20 0,0-2-17 0,0 4-19 0,4-2-17 16,-3 3-16-16,1-1-15 0,2 3-14 0,-1-3-14 0,2 3-15 15,3 3-12-15,0-3-11 0,1 3-6 0,3-2-8 0,-1 2-5 0,1 0-6 16,3 0-3-16,-1 1-3 0,0-1-6 0,2-1-5 0,-2 0-7 0,3-1-6 16,-1 1-9-16,2 0-8 0,-2-2-10 0,2 0-10 0,0 0-8 0,-2 0-2 15,1-2 3-15,-1-1 6 0,3-1 7 0,-5-1 9 0,2-2 10 16,-3-1 13-16,0 2 14 0,-3-2 13 0,1-2 18 0,-1 0 16 0,-2-2 21 15,-4 0 20-15,1-1 15 0,-2-1 17 0,-1 1 10 16,0 0 9-16,-2-1 7 0,-2 1 6 0,0-2 4 0,1 6 0 0,-1-2-4 16,1 3-4-16,-3-2-10 0,3 3-9 0,-1 0-16 0,2 0-15 15,-1 2-15-15,1 1-16 0,-2 3-13 0,2 1-12 0,0 0-10 16,-2 1-12-16,2 3-7 0,-1 3-8 0,1 0-3 0,-3 5-5 0,1-1 0 16,0 2 1-16,1 4 4 0,-4 3 8 0,2 1 3 0,0-1 4 15,0 4 0-15,0 2-3 0,-1-1-4 0,-1 2-3 0,2 1-5 0,-3 0-3 16,2-2-2-16,0 1-1 0,0-1-2 0,-1 0 0 0,1-4-3 0,0 1-2 15,-1-4-1-15,2 1 2 0,2-2 4 0,-1-4 5 0,0 0 7 0,1-1 8 16,1-3 9-16,0-1 9 0,0-3 3 0,0-2 2 0,1-1 1 16,1-1 2-16,1-4-1 0,0 0 2 0,3-1-1 0,1-4 1 0,1-1 0 15,-2 1-3-15,3-5-3 0,1 2-4 0,0-4-7 0,0 0-3 0,2 1-3 16,-1-1 0-16,1-3-1 0,-1 0-1 0,1 2 2 0,0-2 1 16,-1 3 4-16,2-1 3 0,-4 1 2 0,1 2 3 0,1 0 1 0,-3 4 1 15,0-1 0-15,-3 1 0 0,-1 1-1 0,2 2 2 0,-1 2 0 0,-2 1 0 16,1 1-1-16,-1 1-2 0,0 1-2 0,0 1-4 0,0 1-3 15,2 2-1-15,-2 2-1 0,-2 1 0 0,3-1 2 0,-3 3 2 0,1 0 3 16,0 1 0-16,-1 0 2 0,-1 2 3 0,2 0 1 0,-1 1 2 0,-1-2 0 0,2 2 1 16,0-1 1-16,-2-1-1 0,1 2 0 0,2-2-1 0,0-1-1 15,-1 0-2-15,-1 0-3 0,4-1-1 0,-2-1-1 0,1-2-3 0,-3 0-1 0,4-1-1 16,-2-2-1-16,3 0-2 0,-1-3-2 0,1 1 0 0,1-4-1 16,3 1-1-16,-1-3-1 0,-1 0 2 0,1-2 0 0,5-1 1 0,-3-3 0 15,-1 0 0-15,2-1-1 0,1-1-1 0,0-1 1 0,-2-1 0 0,0-1-1 16,2-1 2-16,-4 1 2 0,2-2 0 0,-1 2 2 0,-2-3 3 15,0 3 5-15,-2 0 5 0,0 2 4 0,-1-1 2 0,0 0 4 0,-4 4 1 16,2 1 2-16,-3 0 0 0,0 1 0 0,0 2 0 0,-3 1-1 0,2-2 0 16,-4 5-1-16,2-1-1 0,-2 1-3 0,-3 2-3 0,0 2-2 15,0-1-1-15,-2 3-1 0,1 1-1 0,0 2 1 0,-3-1 2 0,0 2 1 16,4 2 3-16,-2 3 0 0,1 1 2 0,1-2 0 0,0 1 0 0,3 0-1 16,0 4 1-16,0-2-1 0,1 0-1 0,3 2 1 0,-1-3 0 15,2 1-2-15,3 0-2 0,1-1-4 0,-1 0-5 0,3-1-10 0,0-3-8 0,2 1-17 16,4-1-18-16,1 0-24 0,0-3-27 0,5-1-35 0,-2-2-36 0,6 1-51 15,0-3-59-15,3-1-92 0,-1-2-105 0,4-1-66 0,-1-3-43 16,3 1-19-16,0-2-4 0</inkml:trace>
  <inkml:trace contextRef="#ctx0" brushRef="#br0" timeOffset="473095.8209">25900 928 463 0,'-5'-2'594'0,"2"-3"8"0,2 0 9 0,1 2-99 0,0-1-152 0,0-2-100 0,0 4-75 16,1-3-40-16,2 4-23 0,2-2-15 0,-2 0-9 0,2 0-12 15,3 3-14-15,-2-1-12 0,2 1-13 0,0 0-12 0,1 1-11 0,-1 1-12 16,1 1-9-16,0 1-7 0,0 1-7 0,-1-2-4 0,0 5 0 0,0 0 0 15,-2 1 0-15,1 3 0 0,-1-2 1 0,0 0 0 0,-3 1 3 16,0 2 1-16,1 1 2 0,-4-2 1 0,0 4 0 0,0-3 2 0,0 1 4 16,-4-1 2-16,1 2 1 0,0-3 0 0,-3-2 1 0,1 3 0 0,0-3 0 15,1-1 3-15,-1 0 2 0,0 0 6 0,-1-2 9 0,1-3 7 0,2 0 7 16,-2 0 6-16,0-1 7 0,1-3 3 0,-2 0 2 0,1 0 4 16,0-3 4-16,0-1 3 0,2 0 1 0,0-2-1 0,-2-1-1 0,1-3-9 15,2 0-10-15,0-2-9 0,2 0-11 0,4-2-13 0,-3-1-11 16,7 0-16-16,-3-2-12 0,3-1-14 0,1 0-14 0,4 1-14 0,0-1-12 0,0 1-11 15,4 1-9-15,0 0-9 0,-1-1-8 0,3 3-6 16,-1 2-4-16,2 2-1 0,-2 2 0 0,3-2 4 0,-4 3 6 0,2 3 8 16,1-1 8-16,-2 2 9 0,3 2 9 0,-5 0 7 0,-1 1 10 15,1 1 7-15,-2-1 9 0,-2 1 10 0,-1 1 8 0,1 1 12 16,-4-1 11-16,-1-1 14 0,0 3 15 0,-2-4 14 0,-2 0 14 0,2 3 15 16,-2-3 12-16,-1 0 14 0,-1 0 12 0,-1 0 9 0,0 0 10 15,0 0 7-15,0 0 7 0,0 0 0 0,0 0-3 0,0 0-8 16,0 0-11-16,0 0-11 0,0 0-14 0,-3 0-14 0,2 0-12 15,-1 2-14-15,-1-2-11 0,0 2-12 0,-1 1-8 0,1-1-10 16,-3 3-7-16,3 0-3 0,-2 1-2 0,0 0 0 0,1 1 0 0,-1 2 2 16,-3-1 0-16,3 5 2 0,1-2 1 0,-1-1 0 0,2 2 4 0,-1-1-1 15,1 1-1-15,-1-2-3 0,2 3-1 0,1-3-6 0,-1 0-9 0,2-1-9 16,0 0-7-16,2 0-8 0,-2 0-7 0,1-2-5 0,3 1-5 16,0-1-6-16,-3 0-3 0,4-2-3 0,-2-1-3 0,2-3 1 0,0 3 0 0,0-3 4 15,2-1 7-15,0 0 7 0,-2-1 7 0,1-3 8 0,2 1 6 16,-4-2 5-16,1-2 3 0,2 2 4 0,-3-5 4 0,1 3 1 0,0-4 1 15,-2 1 2-15,-2 0 3 0,-1-5 2 0,0 3 1 0,0-1 2 16,0 1 2-16,-1 0 0 0,-1 1 2 0,1 1 2 0,-4-2 3 0,4 0 1 16,-3 2 2-16,1 4-1 0,2-2 2 0,-1 1-3 0,-1 0-4 15,1 4-11-15,2 0-14 0,0-2-16 0,0 3-17 0,0 0-16 16,2-1-14-16,3 3-14 0,-4 0-15 0,6 0-15 0,-1 0-15 16,2 0-16-16,0 3-12 0,0-1-6 0,6-2-2 0,-5 2 9 15,5-1 12-15,1 1 20 0,-2 0 22 0,1-2 27 0,-3 1 25 0,3-1 31 16,-3 0 31-16,-1 0 35 0,0 0 34 0,0 0 34 0,-2-1 33 15,0 1 30-15,-4-2 24 0,1 0 20 0,0 2 14 0,-2-1 8 16,0 1 5-16,-1-2-2 0,0 2-8 0,-2 0-11 0,0 0-16 0,0 0-18 16,0 0-19-16,0 0-21 0,0 0-22 0,0 0-23 0,0 0-23 15,0 0-21-15,0 0-17 0,-2 0-13 0,0 2-14 0,-1 1-8 0,2 2-6 16,-1-2-4-16,0 4-2 0,-1-1-1 0,2 1 0 0,-1 1 3 16,-1 2 4-16,1 0 4 0,1 2 6 0,-4 0 4 0,4-2 4 0,-1 1 1 15,0 3 4-15,2-1-2 0,0-1-3 0,0 1 0 0,0-1-4 16,0-2-3-16,2 1-3 0,0 1-5 0,-1-2-4 0,4 2-4 0,-2-5-4 15,2-1-3-15,-2 2-3 0,2-2-2 0,-1-2-1 0,1 0-2 0,3-1 2 16,-3 0 1-16,1-3-1 0,1 0 4 0,2 0 5 0,-1-3 4 0,-2-2 4 16,2 1 4-16,0-4 2 0,0 0 2 0,-3 2 2 0,3-6 0 0,-4 3 0 15,1-6 0-15,-1 2 0 0,0 0 0 0,-4-4 1 0,1 2 0 16,-1-3-3-16,-1 0 0 0,-3 1-2 0,1-3 0 0,-1 1-1 0,-1 2-1 16,-1 0 0-16,-1 0-1 0,1 0-1 0,-2 2-5 0,0 0-6 15,3 2-11-15,-1 1-10 0,0 0-16 0,0 2-19 0,-1 0-20 16,4 4-21-16,-2-2-25 0,4 2-27 0,-1 2-29 0,2 0-29 15,2 2-37-15,-1-1-44 0,2 2-54 0,4-3-62 0,2 3-40 16,1-1-29-16</inkml:trace>
  <inkml:trace contextRef="#ctx0" brushRef="#br0" timeOffset="473279.6649">26885 657 61 0,'3'-4'585'0,"-2"0"11"0,1 2 9 0,0-2-73 0,-2 3-114 0,0 1-95 0,0 0-84 0,0 0-54 0,0 0-37 0,0 0-27 0,-2 1-18 0,0 3-19 0,2 1-18 0,-1 0-13 0,-1 2-12 0,2 4-11 0,-1-1-7 15,-3 6-8-15,2 0-3 0,0 2-1 0,1 0 5 0,-3 7 2 0,3-1 2 16,-1 0 0-16,1 3-1 0,1 2-2 0,-4-2-2 0,4 4-8 0,-1-4-10 16,1 2-8-16,-2 0-6 0,0-3-11 0,2 1-11 0,-1-2-16 0,-1 3-20 15,2-4-20-15,-1-1-25 0,1-1-24 0,-2 1-23 0,0-4-24 16,2-3-27-16,0 1-14 0,0-4-13 0,0 0-26 0,2-4-34 0,0-1-29 16,-2-1-27-16,1-4-33 0,2-1-33 0,-3-2-6 0</inkml:trace>
  <inkml:trace contextRef="#ctx0" brushRef="#br0" timeOffset="473400.3055">26829 1017 380 0,'-3'-19'441'0,"-2"0"-24"0,1 3-34 0,3 1-51 0,-1 0-58 16,2 3-44-16,2 0-39 0,2 1-31 0,1 2-29 0,-1 0-23 15,4 2-20-15,1 1-28 0,3-1-30 0,2 0-33 0,2 2-36 0,2 1-39 16,2 1-42-16,2-2-84 0,3 3-109 0,-1-1-89 16,5 0-79-16,-1 1-42 0,1 1-23 0</inkml:trace>
  <inkml:trace contextRef="#ctx0" brushRef="#br0" timeOffset="473981.7671">27634 867 426 0,'-6'-2'624'0,"-1"2"9"15,3 0 6-15,-1-2-92 0,0-1-139 0,2 3-103 0,2 0-84 0,-1 0-50 16,2 0-37-16,0 0-25 0,0 0-21 0,-2 0-17 0,2 3-17 15,0-1-15-15,0 0-12 0,2 3-10 0,0-1-8 0,-2 2-8 16,1 0-5-16,2 1-4 0,0 1-2 0,-1 0 2 0,-1 4 3 0,3-4 5 16,-1 3 5-16,2-1 2 0,-4 1 0 0,2-1 1 0,1 1 0 0,-3-1-1 15,3 1-3-15,0-1-1 0,-3-2-2 0,1 1-2 0,0-2-3 16,1-1 1-16,-2 2 0 0,1-5-2 0,0 4 2 0,-1-4 0 0,2 2 2 16,-1-3 4-16,0 1 1 0,1-1 2 0,-1-2 0 0,2 0 1 0,-3 0 0 15,3-2-1-15,0-1-1 0,0-1 0 0,0 1-1 0,3-3 0 0,0 2-2 16,1-4-3-16,-1 1-4 0,-1-1-3 0,3 0-3 0,-1 0-1 0,1-1-2 15,-1-1 1-15,1 1-1 0,-3 1 1 0,1 0 1 0,1 1 1 16,-3 1 0-16,4-2 0 0,-5 3 1 0,1 0-1 0,-2 1 1 0,2-1-1 16,-1 2 0-16,0 1-2 0,-3 0 1 0,3 2 0 0,-3 0-1 0,1 0 0 15,-1 0-2-15,3 2 1 0,-3 0-1 0,2 1 0 0,-1-1 1 0,0 3 0 16,-1 0 3-16,4 0 1 0,-4 0 3 0,1 1 1 0,-1 0 3 16,3 2 2-16,-3-2 2 0,1 1 1 0,-1-1 2 0,-1 1 1 0,2 0 1 15,0 0 1-15,-2 0 1 0,1-2-1 0,-1 0 2 0,2-1 3 0,-1 1 0 16,-1-1 4-16,2-1 2 0,0 0 4 0,-2 0 4 0,1-1 6 15,-1-2 4-15,2 3 3 0,-2-3 4 0,0 0 0 0,0 0-2 0,3-3 0 16,-3 3-1-16,3 0-2 0,-2-3-2 0,3-2-3 0,-3 2-5 0,2-3-5 16,1 2-8-16,-3-3-4 0,4 1-8 0,-2-1-4 0,3 0-4 0,-1 0-1 15,0-1-2-15,0 0-1 0,3 1-1 0,-2-1-1 0,0-1 1 0,1 1 1 16,-3 2 0-16,3-1 1 0,-1 0 3 0,0 2 0 0,-1 0 0 16,0-2-1-16,-2 2-2 0,0 0-1 0,0 2-1 0,2 3-1 15,-2-2 0-15,0 1-2 0,-1 1 0 0,-1 0-1 0,3 1 1 16,-1 1-1-16,-2-2 1 0,3 3-6 0,-3 1-7 0,2 0-10 0,-1 1-10 0,0-1-12 15,0-1-13-15,2 2-16 0,-4-1-19 0,1 3-20 0,1-2-23 16,-2-1-27-16,1 2-34 0,-1-2-30 0,2 2-35 0,0 0-59 0,-2-1-73 16,0-2-57-16,0 1-49 0,0-4-26 0,0 0-15 0</inkml:trace>
  <inkml:trace contextRef="#ctx0" brushRef="#br0" timeOffset="474148.31">28097 681 561 0,'2'-14'595'0,"1"0"13"0,-2 3-72 0,3-1-114 0,0 1-88 0,-2 2-76 0,1-1-49 0,1 2-35 0,-1 1-24 16,-2-1-23-16,4 3-27 0,-2 0-29 0,0 3-31 0,0-3-34 0,0 3-30 15,1-1-32-15,-3 3-29 0,4 0-33 0,1 0-36 0,-3 3-40 16,4-1-56-16,-2 1-63 0,1 1-87 0,0-1-97 0,0 1-51 16,2 0-29-16,0 3-5 0</inkml:trace>
  <inkml:trace contextRef="#ctx0" brushRef="#br0" timeOffset="474345.2887">28383 647 27 0,'4'-2'605'0,"-4"0"11"0,1 2 9 0,-1 0-50 0,0 0-82 15,0 0-102-15,0 0-117 0,0 0-68 0,0 0-47 0,2 0-33 0,-2 4-25 16,1-3-22-16,-1 2-21 0,2-1-15 0,0 5-15 0,-2 0-12 16,1 1-10-16,-1 1-8 0,3 1-4 0,-2 4-3 0,-1 0 0 0,0 0-6 15,0 3-9-15,0 3-5 0,0-1-3 0,-1 0-11 0,-2 1-11 16,2 2-16-16,-3 0-17 0,1-2-18 0,0 1-24 0,0-2-21 0,-1 3-26 15,0-4-26-15,0 1-29 0,0 2-22 0,1-8-19 0,0 4-30 0,0-3-36 16,-1 0-48-16,3-4-55 0,-3 0-26 0,1-2-11 0</inkml:trace>
  <inkml:trace contextRef="#ctx0" brushRef="#br0" timeOffset="474728.6757">28175 867 360 0,'-3'-7'578'0,"1"3"-1"16,0 1-6-16,2-2-94 0,0 3-139 0,4 0-92 0,-1-1-67 0,0 1-42 15,3 1-27-15,3 1-20 0,3 0-14 0,0 0-16 0,3 0-19 16,2 0-18-16,0 0-22 0,5 1-19 0,0 1-19 0,3-2-16 16,-2 2-15-16,2-1-16 0,1-1-17 0,0 0-15 0,-1 0-12 0,0-1-10 15,0-1-8-15,-2-1-1 0,3 0 2 0,-4-1 6 0,-1-1 11 16,-3-1 16-16,-2-1 17 0,3-3 24 0,-4 2 26 0,-3-2 31 16,-1-2 32-16,0-1 29 0,-3-1 27 0,-2 1 24 0,-2-2 22 15,-1 0 18-15,-2 0 12 0,-1-2 15 0,-1 1 11 0,-1 1 9 16,-1-2 4-16,0 0-1 0,-2 3-4 0,0-1-7 0,0 3-10 0,-1 0-10 15,3 2-16-15,-2-2-15 0,1 6-15 0,0 0-19 0,3 0-18 16,-2 3-18-16,1 0-16 0,0-1-14 0,0 4-12 0,-2 4-9 16,3-1-9-16,-2 1-6 0,-1 3-5 0,3 3-5 0,-2 2 0 15,-1 1 0-15,-1 3 0 0,0 1 3 0,1 4 3 0,0 2 3 16,0 1 1-16,0 0 3 0,0 3 3 0,-1 1 1 0,2 2 3 0,-3 4 2 16,3-6 1-16,-3 9-1 0,1-7 0 0,0 3 0 0,0-1 0 0,-1-1-3 15,2 1-3-15,-1-2-5 0,-2-2-4 0,4-1-9 0,-2-1-8 0,-1-2-12 16,3 0-12-16,0-3-11 0,0-1-14 0,1 0-15 0,0-3-17 0,-1-2-22 15,3-1-24-15,-1 0-21 0,1-3-25 0,0 0-52 0,0-4-70 16,1-3-84-16,1 1-89 0,1-2-48 0,0-3-25 0,2-2-9 0</inkml:trace>
  <inkml:trace contextRef="#ctx0" brushRef="#br0" timeOffset="475234.1415">28533 984 12 0,'2'-6'569'0,"0"-1"12"0,1 2 9 0,0-1-68 0,0-1-109 0,2 4-88 0,-1-4-76 0,0 2-48 16,0 0-32-16,1 0-23 0,0 0-14 0,3 1-15 0,-4-1-16 16,4 2-13-16,1 2-14 0,-3-3-13 0,3 4-12 0,-1 0-10 0,0 0-12 15,1 4-12-15,-1-1-11 0,2 2-9 0,0 0-5 0,-1 2-2 16,-1 3-2-16,0-3 1 0,1 3-1 0,-3 0 1 0,2 1-2 0,-1 0-4 15,-1 3-5-15,2 0-7 0,-3 1-10 0,-2-1-9 0,2 1-12 0,-4 2-16 16,3 0-16-16,-1-1-27 0,-3 1-29 0,1-1-31 0,-1 0-32 0,0 0-80 16,0-1-101-16,-1-2-78 0,1-1-63 0,-2 0-29 0,1-1-12 15</inkml:trace>
  <inkml:trace contextRef="#ctx0" brushRef="#br0" timeOffset="475911.8614">29463 565 173 0,'1'-10'572'0,"-1"3"12"0,2-2 10 0,-1 4-84 0,-1-1-132 0,0 3-96 0,0-2-77 0,0 2-45 15,0 2-30-15,0 1-14 0,0 0-8 0,0 0-7 0,0 3-5 0,2-1-10 16,0 5-13-16,-2-1-10 0,1 1-12 0,-1 4-7 0,2 0-4 15,0 0-4-15,-2 4-1 0,1-1-3 0,1 6 0 0,-2-3-3 16,0 3-3-16,0 1-5 0,0 1-4 0,0 2-1 0,0-1 0 0,0 3-2 16,-2-2-1-16,1 1-8 0,1 1-8 0,0-2-11 0,0 1-10 0,0 1-12 15,0-2-14-15,0-3-15 0,0 2-18 0,0-2-24 0,0-1-25 0,0-2-33 16,0 0-39-16,0-1-42 0,0-3-47 0,1-2-54 0,1-1-58 0,-2-1-61 16,1-4-62-16,-1 1-30 0,0-4-16 0</inkml:trace>
  <inkml:trace contextRef="#ctx0" brushRef="#br0" timeOffset="476547.8952">29269 860 517 0,'-7'-4'603'0,"2"1"-1"15,4 1-7-15,-3-1-110 0,3 1-162 0,-1 0-95 0,2 2-62 0,2-1-35 16,1-1-22-16,0 2-15 0,5 0-14 0,-1 0-15 0,3 0-17 16,2 0-16-16,2 0-19 0,3 0-15 0,4 2-13 0,0-1-11 15,1-1-10-15,3 0-10 0,0 0-12 0,2 0-13 0,1 0-11 0,-2-1-13 16,2-1-12-16,3-1-6 0,-5 0-6 0,3-1-1 0,-2 1 6 15,-1-4 4-15,1 0 10 0,-3 0 9 0,-2 0 10 0,-1-3 17 0,-1-2 19 16,-4 0 20-16,0-1 22 0,-3 1 23 0,-3-2 22 0,-2-3 19 16,-1 3 17-16,-2-4 16 0,-2 4 11 0,-2-1 11 0,-1 1 11 0,0 0 8 15,-1-1 8-15,-1 4 2 0,1-1 1 0,-3 2-6 0,1 2-6 16,0-2-11-16,1 3-13 0,1 0-17 0,-3 2-15 0,3 0-15 16,-1 5-12-16,0-3-13 0,-2 6-11 0,1 0-9 0,-2 1-10 0,0 2-7 15,2 2-8-15,-2 3-3 0,0 0-5 0,0 4 2 0,-2-1 0 16,2 6 3-16,1 0 2 0,-1 3 2 0,-3-1-2 0,5 5 0 0,-2-4 0 15,2 2-1-15,0 4 1 0,-2-4-1 0,2 2-2 0,-3 1-3 16,3-4 0-16,-1 3-3 0,1-3-2 0,0-1 0 0,1-2 0 0,1 1 1 0,-2-3 2 16,1-3 1-16,0-1 1 0,2 0 0 0,-1-3 3 0,1-2 3 0,0-2 5 15,0 0 3-15,1-3 3 0,1-1 3 0,0-1-1 0,1-2 1 0,2-2-2 16,-1-1 0-16,3-3-2 0,0 1-1 0,1-2 0 0,0-3-3 0,3 0-4 16,0-1-2-16,1-2-3 0,-2-3-3 0,3 4-3 0,1-2 1 15,-3-2 1-15,2 1 2 0,0 0 2 0,-2 1 0 0,0 1 2 0,0 0 3 16,-1 2 1-16,-2 1 2 0,1 2 2 0,-4 0 2 0,1 1 0 0,-1 3 0 15,0-1 2-15,1 1 2 0,-3 3 1 0,-2 3 0 0,3-3 1 16,-1 4-1-16,0 0 0 0,0 3 0 0,0 0 0 0,1 0-1 0,-3 1 0 16,4 2 0-16,-4 1 2 0,1 0 2 0,-1 0 1 0,3 4 0 0,-1-1 1 15,-2-2 1-15,1 2 1 0,0 1 1 0,-1-2 1 0,3 3-2 0,-1-3-1 16,1 0-1-16,-1 1-4 0,0-3-2 0,1 1-2 0,-1 0-2 0,2-2-2 16,-2-2-1-16,2 0 1 0,1-2 0 0,-2 0 2 0,1-1-1 0,0-2 1 15,2 0 1-15,-1-2 2 0,1-2 0 0,3-2 2 0,-2 0 2 0,1-2 1 16,1-1 1-16,0-1 1 0,2-1 0 0,-2-2-2 0,-1-1-2 0,4-1-4 15,-2-1 0-15,-3 2-3 0,3-2-1 0,-3-2-3 0,0 1 1 0,0-1-2 16,-2-2 0-16,0 4-1 0,-1-2 0 0,0 3 1 0,-2-3-1 16,0 3-1-16,1 0 0 0,-2 2-4 0,0 1-2 0,1 1-5 0,-3 1-5 15,1 2-2-15,-1 0-1 0,0 3 0 0,0 0 0 0,0 2 0 0,0 4-3 16,2-1-5-16,0-1-8 0,-2 5-8 0,1 0-11 0,1 1-12 0,1-1-11 16,0 3-14-16,1 1-16 0,1-1-19 0,0 3-23 0,2 1-26 0,-1-2-42 15,4 0-52-15,-3 0-80 0,3 0-94 0,0 1-56 0,0-4-32 0,2 3-11 16</inkml:trace>
  <inkml:trace contextRef="#ctx0" brushRef="#br0" timeOffset="477328.9839">30301 998 78 0,'-3'0'516'0,"-1"0"-18"0,3 0-28 0,-3 0-90 0,3 0-120 0,-2 0-74 0,3 0-50 0,-2 0-27 0,2 0-14 0,0 0-10 16,0 0-6-16,0 0-8 0,0 0-10 0,0 0-12 0,0 0-12 0,0 0-10 16,0 0-9-16,0 0-8 0,0 0-6 0,2 0-5 0,1 0-2 15,-2 0 1-15,3 0 0 0,-1 3 0 0,2-3-1 0,-2 0 1 0,2 0 0 16,1 0 0-16,0 0-1 0,1 0 1 0,1 0-2 0,1 0-4 0,-1 0-2 16,0 0-3-16,-2 0-1 0,7-3-2 0,-5 3 0 0,1 0 0 0,0-4-1 0,-1 3 2 15,2-3 1-15,-1 1 3 0,-1 1 3 0,-1-1 5 0,-1-2 4 16,1 0 6-16,-2 1 6 0,0 0 5 0,-2-1 6 0,1 0 4 0,-3 0 4 15,-1-1 4-15,0-1 4 0,0 2 0 0,-1 1 2 0,-3-1-2 16,0 0 0-16,-1-1-4 0,-4 2-2 0,1 1-3 0,0-2-1 0,-5 2 0 16,0 0-2-16,-1 2-2 0,2-1-3 0,-6 2-1 0,4 0-2 0,-2 2-2 15,0-1-1-15,1 2-1 0,0 2 2 0,2-2 1 0,-1 4 0 16,5-1 0-16,-3 1 0 0,0 1-1 0,6 1-2 0,-2 1 0 0,0 0-1 0,3 1 2 16,2 2 0-16,2 1 2 0,1-2 1 0,0 3 0 0,3-2-4 15,2 2-5-15,4-2-9 0,-1 2-11 0,1-3-14 0,5 2-12 0,1-1-14 0,2-2-19 16,1 4-22-16,2-3-24 0,2-2-27 0,1-1-37 0,2 0-41 15,-2-1-69-15,4-2-82 0,0 0-69 0,0-6-64 0,-1 4-27 0,0-4-11 16</inkml:trace>
  <inkml:trace contextRef="#ctx0" brushRef="#br0" timeOffset="478047.4106">31053 660 213 0,'3'-13'585'0,"0"-1"16"0,-1 2 14 0,0 0-67 0,-1 1-109 0,3 2-83 0,-4 0-73 0,2 2-42 0,0-1-29 16,-2 3-19-16,1 0-18 0,-1 1-17 0,0-1-22 0,0 3-21 15,0 2-21-15,0 0-17 0,0 0-18 0,-1 2-14 0,-1 3-14 0,0-1-13 16,-2 6-10-16,3-3-6 0,-3 4-4 0,1 2-2 0,0 2 1 16,0 2 1-16,0 2 0 0,-1 1 4 0,1 1 0 0,-1 4 1 0,2-2 3 15,1 1-2-15,-1 4 1 0,0-2-10 0,2 1-10 0,0 0-7 16,0-1-5-16,0-1-7 0,4 1-7 0,-3-2-11 0,2-2-12 0,2 0-13 16,0-3-11-16,-2-1-17 0,2 0-17 0,1-1-16 0,1-2-17 0,0-2-12 15,1-1-8-15,2-1-15 0,0 1-20 0,2-5-15 0,1-2-15 0,0 2-15 16,2-2-11-16,0-4-3 0,2 1 1 0,0-2 7 0,0-3 10 0,1-1 20 15,-1 0 24-15,0-2 29 0,1-1 34 0,-2-1 34 0,1-4 35 0,-3 2 39 16,2 0 37-16,-3-1 40 0,1-4 38 0,-3 1 31 0,3-1 27 0,-4-2 22 16,-2 3 17-16,1-1 11 0,-1-1 7 0,-2 1 3 0,-3 2 1 0,1-1-3 15,-1 2-3-15,-3 0-7 0,0 0-7 0,0-1-9 0,-3 5-11 16,-1-1-11-16,1 1-14 0,-2 2-9 0,-3-1-10 0,-1 2-12 16,1 0-13-16,-2 1-12 0,0 1-13 0,-3 3-10 0,2 0-9 0,-3 0-7 15,-1 3-7-15,0-1-4 0,2 1-2 0,-4 4-3 0,4-2-2 0,-1 4-2 16,-1-1-4-16,1-1 0 0,2 4-2 0,-1-1 1 0,2 3-1 15,1-4 0-15,0 6 1 0,2-4-1 0,-1 1 1 0,5 0-3 0,-1 1-2 16,1-1-3-16,0 3-3 0,3-4-4 0,1-1-1 0,0 3-4 0,0-3-2 0,1 1-3 16,3-1-3-16,1-3-2 0,0-2-2 0,3 0-3 0,-1-2-3 0,2 0 0 15,1-2 0-15,1 1 3 0,1-4 0 0,-1 1 3 0,2-2 2 0,0 0 3 16,-1-2 1-16,2 0 3 0,-2-2 4 0,2-2 2 0,-3 1 5 16,0-2 4-16,0 1 5 0,-2 0 7 0,0-1 6 0,0 0 9 0,-1 0 7 0,-3-2 9 15,1 3 4-15,0 0 8 0,-1 2 5 0,-1-1 4 0,0 2 2 16,-3 2 0-16,1 1-2 0,0-2-3 0,-2 3-7 0,1 0-8 0,1 1-11 0,-2-1-9 15,0 2-12-15,0 0-9 0,0 0-8 0,0 0-5 0,0 0-7 16,0 3-4-16,-2 1-3 0,1-1-2 0,1 2 1 0,-2 2 3 0,0 1 1 0,2-2 5 16,-1 4 5-16,1 0-1 0,0-1-1 0,0 1-6 0,0 0-9 15,1-1-13-15,-1 2-13 0,4-1-16 0,-3-1-18 0,1 2-18 0,1-1-22 16,0 0-22-16,0-3-22 0,2 2-25 0,-2 0-25 0,2-3-31 0,0 2-34 16,-1 1-50-16,3-4-58 0,0 0-61 0,1-3-63 0,0 1-27 0,0-2-11 15</inkml:trace>
  <inkml:trace contextRef="#ctx0" brushRef="#br0" timeOffset="478345.805">31674 856 396 0,'0'-5'574'0,"0"0"-29"0,0 0-57 0,0-1-73 0,0 2-83 0,0 1-52 0,-1 0-36 0,1-1-24 0,-2 3-22 0,1-2-20 0,1 2-22 15,-2-1-22-15,0 2-23 0,1 0-21 0,-1 0-19 0,-1 0-19 16,0 2-17-16,0-1-15 0,-1 2-13 0,-2 2-8 0,2-2-6 0,-1 0-4 15,-2 5-2-15,2 1 2 0,-4-2 2 0,5 3 2 0,-1 0 3 0,-2 0 0 16,4 0 3-16,0 1 0 0,0 2-2 0,-2 1-3 0,5 0-3 0,0-1-2 16,0-2-5-16,5 3-4 0,-4 2-5 0,2-4-4 0,1 0-5 0,1-1-4 15,-1 3-4-15,1-4-1 0,1 3 0 0,0-3 0 0,-1 0 2 0,0-1 3 16,-2 0 3-16,2-1 4 0,-2-2 3 0,2 0 6 0,-2-1 8 0,-1 0 5 16,-1 0 6-16,1 0 7 0,-2-3 2 0,0 0 3 0,0-1 4 0,0 1-1 15,-2-2 2-15,1 0-1 0,-3 0 0 0,3 0-6 0,-5-2-4 0,1-1-12 0,-1 1-12 16,-3-1-17-16,-1 1-20 0,-1-3-24 0,1 2-26 0,-4-1-31 15,1 1-30-15,-1-2-63 0,1 0-83 0,-1 1-83 0,1-2-83 0,4 0-49 16,-4 1-31-16,4-3-11 0</inkml:trace>
  <inkml:trace contextRef="#ctx0" brushRef="#br0" timeOffset="478549.8184">31829 619 320 0,'1'0'590'0,"1"2"0"15,0 0 4-15,-1-2 4 0,-1 4-116 0,2-1-172 0,0 2-107 16,-2 2-71-16,3 0-42 0,-3 4-24 0,1-1-13 0,-1 1-9 0,0 6-6 16,0-2-4-16,0 0-2 0,-1 5-3 0,1 1-2 0,-3 0-2 0,1 0-4 15,0 3-2-15,1-1-1 0,-3 1-1 0,0 0-5 0,1 0-6 0,0-1-7 16,0 0-5-16,-2-1-10 0,1 2-11 0,0-4-15 0,0-1-20 0,-1 3-21 16,0-3-23-16,2-1-26 0,-2-2-25 0,1 1-29 0,0-2-29 0,0 0-36 0,0-2-39 15,1-3-55-15,1 3-66 0,1-4-48 0,-1-2-40 0,2-2-19 0,0-2-8 16</inkml:trace>
  <inkml:trace contextRef="#ctx0" brushRef="#br0" timeOffset="478694.8461">31847 926 353 0,'3'-10'601'16,"-2"0"9"-16,3 0 10 0,0 3-84 0,-1 0-133 0,2 0-95 0,1 0-75 16,1 2-49-16,4-2-36 0,-3 2-26 0,3 2-17 0,1-1-25 0,3-1-30 15,-1 2-33-15,2 2-37 0,2-3-48 0,2 4-50 0,2 0-80 16,0 0-95-16,1 0-109 0,0 0-115 0,0-3-62 0,3 3-30 0,-1 0-19 15,-4-2-9-15</inkml:trace>
  <inkml:trace contextRef="#ctx0" brushRef="#br0" timeOffset="480312.2689">22594 1927 238 0,'-4'-1'569'0,"-1"0"-3"0,2-1-16 0,0 1-24 0,0 1-119 15,1-2-166-15,1 0-95 0,-4 2-58 0,5 0-34 0,0 0-18 0,0 0-10 0,0 0-7 0,0 0-4 0,-1 2-3 16,-1 0-3-16,2-2-5 0,-1 1-3 0,1 1-4 0,-2-1-4 16,2 0-3-16,-2 2-1 0,2 0-2 0,0 0 1 0,0 0 1 0,-1 2 1 15,1-3 1-15,0 3 1 0,0 0 2 0,0-2 3 0,0 1-1 0,0-1 0 16,1 0-2-16,-1 1 0 0,2-4-2 0,0 3-1 0,-1-3-1 16,2 0-3-16,2 0-1 0,-2 0-2 0,2-3-1 0,-1 3-1 0,1-4-1 15,3-1-1-15,1 1-3 0,0 0-1 0,0-2 0 0,0-2 0 16,3 1 3-16,-3-1 0 0,3-1 5 0,-3 1 2 0,0-4 4 0,0 2 2 0,-1 0 4 15,0-1 1-15,-3 1 3 0,3 0 7 0,-5-2 8 0,0 3 8 0,-1-1 9 16,-1 0 5-16,-1 2 5 0,0 1 1 0,-1 1 2 0,-1-2 0 0,-1 3 0 16,0 0 0-16,-2 1-1 0,1 1 1 0,-1-1-1 0,0 3-2 15,-1-1-6-15,-2 2-5 0,2 0-4 0,-2 0-4 0,-1 3-6 0,0 1-3 16,1-1-2-16,0 2-2 0,0 2-2 0,-1 0-1 0,1 0 0 0,2 4-1 16,-2-2-2-16,-1 1 0 0,4 2-2 0,-2 0-1 0,4 2-2 15,-2-1-1-15,4 1-1 0,-4 0 0 0,5-2 0 0,0 3-2 0,3-4 0 16,0 3-2-16,0-1-2 0,2 0-5 0,0-1-4 0,2 0-5 0,2-2-9 15,-1-1-8-15,1-2-12 0,2 1-12 0,0-3-14 0,2 0-13 0,-1-1-14 16,1-1-10-16,5-3-13 0,-4 0-11 0,2-5-13 0,0 3-8 0,1-4-6 16,-1 0-10-16,3-1-8 0,-5-2-5 0,3 0-2 0,-4-3 0 15,3 0 5-15,-5-2 5 0,3-1 8 0,-4 0 13 0,-1 1 9 0,0-3 17 16,-1-3 19-16,-3 2 24 0,2-2 25 0,-1-2 32 0,-2 0 37 0,0 1 33 16,-1-4 31-16,0 1 28 0,0 1 30 0,-1-2 24 0,-1 1 22 0,1 2 18 15,0 0 17-15,-1 3 11 0,-1-1 10 0,0 2 1 0,0 3-3 16,-1 2-8-16,-1 1-11 0,0 0-13 0,2 4-17 0,-1 0-15 0,-1 2-17 15,2 2-18-15,-1 1-18 0,1-1-16 0,-2 3-15 0,2 1-13 0,-2 1-10 16,-1 3-10-16,2-1-9 0,-1 3-7 0,0 1-7 0,-1 4-4 0,-1-1-3 16,1 4-2-16,-2 0 0 0,2 2 1 0,-4 2-1 0,2 2 2 15,0-1-2-15,0 2-2 0,-2 1-3 0,2 0-3 0,1 3-1 0,-1-1-4 16,1 0-3-16,-1 0-5 0,0 0-7 0,2 3-5 0,1-3-5 0,0 0-6 16,1-2-11-16,1 2-15 0,0-3-15 0,0 0-19 0,1-2-19 0,3 0-24 15,-3-3-26-15,4-1-29 0,2 0-31 0,-2-5-45 0,3 2-54 16,0-5-75-16,1-3-85 0,3-1-41 0,-3-1-18 0</inkml:trace>
  <inkml:trace contextRef="#ctx0" brushRef="#br0" timeOffset="481680.1716">23102 1858 127 0,'-4'-3'523'0,"-3"1"4"0,1 1 7 0,1-1-92 0,1 2-137 0,0-2-95 0,0 2-75 0,0 0-42 0,3 0-27 0,-3 2-15 0,3-2-7 0,-1 2-5 0,0-1-6 0,2 3-5 16,-2-1-6-16,2 1-8 0,0 1-7 0,0-1-8 0,2 2-5 0,0 0-5 15,0 0-5-15,1 1-6 0,0-2-8 0,2 2-10 0,2-4-7 16,-3 2-10-16,5 2-11 0,0-5-6 0,-1 3-5 0,1-2-5 0,0-2-6 16,3-1-3-16,-3 2 0 0,4-2 3 0,-4-2 6 0,4 1 7 0,-4-2 10 15,3-1 12-15,-3 1 14 0,-1-4 15 0,1 2 15 0,-2-2 13 0,-1-1 12 16,-2 1 14-16,0 0 12 0,-3-2 13 0,-1 1 9 0,0 1 8 0,0-1 5 16,-1 1 4-16,-3 0 4 0,1 0 0 0,-3 2-2 0,3-2-1 15,-2 2-2-15,-3 1-4 0,3 0-4 0,-4 2-6 0,3 1-7 0,-1-1-5 16,-1 2-6-16,-2 0-5 0,2 2-6 0,0-1-7 0,0 1-5 0,-2 2-5 15,2 2-4-15,0 1-3 0,-1-2-3 0,3 2-2 0,-1 3-3 0,3-2-1 16,0 3-1-16,-1 0 1 0,1 0-1 0,3 1 0 0,1 0 0 16,0 1-1-16,1-1-1 0,3-1 0 0,1 2 0 0,0-1-3 0,2 0-3 15,-1-2-2-15,3 0-3 0,-1 1-3 0,3 0-4 0,2-2-4 0,0-2-7 16,1-2-4-16,-2 2-8 0,4-4-6 0,-2 1-8 0,4-4-3 16,-2 0-3-16,2 0 1 0,-1-4 3 0,0-1 4 0,0 0 4 0,1-3 6 15,-1 1 7-15,-3-3 7 0,3 2 6 0,-2-3 11 0,-2 1 9 0,1-2 13 16,-5-2 14-16,4 2 11 0,-4 0 9 0,-1-2 9 0,-1 3 7 0,0-1 6 15,0 0 5-15,-4 0 6 0,0 1 7 0,-1 2 6 0,-1 0 5 16,1 2 1-16,0 0 0 0,-2 2-4 0,0 0-6 0,0 0-7 0,0 1-8 16,0 1-11-16,0 1-9 0,0 2-11 0,0 0-9 0,0 0-12 0,0 0-9 15,0 0-9-15,0 2-8 0,0 1-6 0,0 1-3 0,1 1-1 0,-1 2 0 16,2 0 0-16,-1 1 3 0,-1-1 0 0,3 0 4 0,-1 2 2 16,-1-1 2-16,3 2 0 0,-3 0 2 0,2-1-1 0,1 1-1 0,-3-2-1 15,2 0-1-15,2 1-3 0,1-1-4 0,-3 0-2 0,2-1-3 0,-2-2-3 16,2 2-2-16,2-2-2 0,-3-2-2 0,2 1-2 0,-1-3-1 0,2-1-3 15,-3 0-2-15,3-1 0 0,0-3 0 0,0 1 4 0,-1-1 5 0,4-1 4 16,-1-3 5-16,-1 0 5 0,0-1 6 0,1 0 7 0,-1 0 7 0,0-1 5 16,-1 0 5-16,-1-2 10 0,2 2 8 0,-2 0 7 0,-1 0 9 15,1 0 4-15,-2 2 4 0,1 2 3 0,-1-3 1 0,-1 6 0 0,0-4-2 16,-1 2-5-16,-1 1-6 0,1 1-6 0,0 0-10 0,-2 1-7 16,1 1-9-16,-1 1-8 0,0 0-6 0,0 0-7 0,0 3-5 0,2-2-4 15,-1 3-4-15,1-1-3 0,0 2 0 0,-1-1 1 0,3 1 2 0,0 2 2 16,-3-1 4-16,3-1 3 0,-1 3 3 0,0 1 0 0,0-1 1 0,2-1-3 15,-2 2-4-15,3-2-4 0,-3 2-6 0,2-2-2 0,2 1-4 0,-3-1-3 16,1-1-3-16,1 0-2 0,1-2-2 0,-3 1-3 0,3-2-2 0,-1-2 0 16,2 1-1-16,-2-2 0 0,1-2 3 0,-1 1 2 0,3-2 6 15,-2-2 5-15,1 1 5 0,-2-2 5 0,3 0 5 0,-2-1 5 0,-1-1 5 16,1-1 6-16,-1-1 2 0,1 1 4 0,-2 1 5 0,0-2 6 0,-2 3 7 16,1 0 6-16,-1 1 4 0,0-2 1 0,0 3 1 0,-2 2 0 15,1-4-3-15,0 5-4 0,-2-1-6 0,0-1-7 0,0 3-5 0,0 1-6 0,0 0-5 16,0 0-5-16,1 1-5 0,1 1-5 0,-2 0-4 0,1 3-3 15,-1-2-4-15,2 1 1 0,1 3-2 0,-1-1 3 0,-1-1 2 0,3 3 4 16,-1 1 6-16,0-1 0 0,1-1 0 0,1 1-2 0,0 0-5 0,0 1-5 16,1-2-7-16,1 1-10 0,0-3-8 0,0 1-9 0,1 0-10 0,-2-2-10 15,3 1-10-15,2 0-8 0,-2-4-10 0,1 1-7 0,2-2-8 16,0-2-2-16,1 1-3 0,0-4 4 0,1 0 3 0,-2 0 9 0,2-1 9 16,-1-2 12-16,3-1 9 0,-5 1 13 0,0-4 13 0,0 2 14 0,-1-2 15 15,-2 0 16-15,-1 1 18 0,0 0 19 0,-3 0 17 0,1 1 14 16,-1-1 12-16,-3 2 7 0,-1 0 6 0,0 2 5 0,-1-1 7 0,-3 3 4 15,3-2 1-15,-4 2 0 0,2 1-3 0,-2 1-7 0,-1 1-6 0,1 2-10 16,-1-3-11-16,-1 3-9 0,1 3-9 0,-2-1-6 0,2 3-7 0,-1 0-6 16,3 0-6-16,-3 2-6 0,1 0-5 0,0 2-2 0,3 0-6 0,-2 1 0 15,2 3-2-15,1-1-1 0,0 0-1 0,1-1-2 0,1 1 0 0,1 2-3 16,1-4-4-16,1 2-5 0,0 0-3 0,2-2-5 0,2 1-2 16,-3-2-4-16,6 0-4 0,-2-2-4 0,0 2-4 0,1-4-6 0,2 0-6 15,-1-3-4-15,2 1-2 0,-1-3-3 0,2 0 0 0,3-3 0 0,-3 3 1 16,4-5 3-16,-3 1 2 0,2-4 2 0,1 0 5 0,-3-1 4 15,4 0 6-15,-2 0 7 0,-2-1 10 0,2-3 5 0,-2 1 7 0,-2-1 7 16,0 1 8-16,2-1 6 0,-3 0 6 0,0-1 7 0,-2-1 7 0,3 0 6 16,-3 1 6-16,-1 0 8 0,-2-1 8 0,1 3 5 0,-3-1 6 0,2-1 7 15,-1 4 8-15,-2 0 3 0,1 1 1 0,-3 0-1 0,1 2 0 16,-1 0-6-16,1 1-5 0,0 2-9 0,-2 1-10 0,1 0-9 0,-1 0-12 16,0 3-9-16,0 0-11 0,0 0-8 0,0 0-9 0,2 0-6 0,-1 3-4 15,3-2-3-15,-2 1-2 0,0 2 1 0,0 0 1 0,1 1 1 0,0 2 3 16,0-2 3-16,0-1 4 0,1 4 3 0,-1-1 0 0,0 0 2 0,1-1-2 15,0 1 0-15,-3 1 0 0,2-1-1 0,1-1-1 0,-1 1 1 16,0 1-1-16,0-1 0 0,1-2 1 0,-1 3-1 0,1-2 1 0,-1-2 0 16,0 2-1-16,1-2 0 0,-3 0 1 0,2-1-1 0,1 0-2 0,1 0-1 15,-2-3-1-15,3 1-3 0,-3-1-1 0,3-1-4 0,-1-2-1 0,2 1 0 16,-3-1-2-16,5-2 1 0,-2 1-1 0,-1-2 2 0,2-2 1 0,1 2 0 16,-2-3 4-16,-1-1 1 0,1 0 3 0,0-2 4 0,0 1 4 15,-2-1 3-15,-1 1 5 0,1-3 2 0,1 0 4 0,-3 1 5 0,2-1 4 16,-2 0 5-16,1 1 6 0,-1-1 5 0,2 1 6 0,-4 3 4 0,3-1 3 15,-3 1 3-15,2 3-1 0,-2-1 0 0,1 1-2 0,0 3-4 16,-2-1-7-16,1 2-8 0,-1-1-8 0,2 3-9 0,-2 1-9 0,0 0-5 0,1 1-8 16,-1-1-5-16,2 4-4 0,0-1-2 0,-1 1-3 0,2 1 1 0,-1 2-2 15,0 1 2-15,-1-1 4 0,3 3 5 0,-3 1 2 0,3-1 1 0,-2 3-2 16,1-1-9-16,-3 1-10 0,2 0-18 0,-2 4-20 0,-2-2-23 16,2-1-26-16,-3 3-32 0,1 0-32 0,-2-1-39 0,-1 2-42 0,2-1-50 15,-2-1-52-15,2 1-58 0,-2-2-63 0,2 0-25 0,0-1-8 0</inkml:trace>
  <inkml:trace contextRef="#ctx0" brushRef="#br0" timeOffset="481829.4107">24873 1753 470 0,'2'-9'554'0,"2"1"6"0,-1 1-65 0,0-1-98 0,4 3-80 0,1-1-70 0,-2-2-52 0,6 3-43 0,0 0-31 0,2-2-23 0,0 2-18 0,3-2-13 0,-1 2-15 0,6-2-10 0,0 2-18 15,1 2-21-15,0-4-20 0,4 3-20 0,2 0-26 0,-1-1-28 0,1 0-41 16,1 2-45-16,0 0-79 0,1-2-91 0,-1 1-87 0,-1-1-81 0,1 0-41 15,-5 0-18-15,2 0-6 0</inkml:trace>
  <inkml:trace contextRef="#ctx0" brushRef="#br0" timeOffset="483361.7807">24182 2635 333 0,'-5'0'540'0,"2"0"2"0,2 0-1 0,-1 0-96 0,0 0-140 0,2 0-81 0,0 0-51 0,0 0-27 0,-1 0-17 15,1 0-8-15,-2 0-2 0,2 0-7 0,-1-1-7 0,-1 1-9 0,0 0-8 16,1 0-11-16,-2 0-11 0,1-2-10 0,-1 1-10 0,-2 1-10 0,2-2-10 15,-2 1-8-15,-1 1-6 0,-2-2-8 0,-3 1-5 0,2 1-4 16,-4-2 0-16,-1 0-1 0,-1 2 1 0,-2-1-1 0,-1 1 1 0,0-1 2 16,-3-1 1-16,2 2 4 0,-1-1 4 0,-2-1 2 0,1 2 2 15,0-1 2-15,1 1 3 0,2-2 0 0,-1 1 1 0,2-1 1 0,1 1 0 16,2-1 2-16,5-1 1 0,-3 2 1 0,3 0-1 0,1-1-3 16,3 1-6-16,2-3-9 0,0 3-10 0,1-1-12 0,2 0-13 0,2-1-9 15,1-2-12-15,2 1-8 0,1-3-8 0,3-1-6 0,1 1-8 0,3-2-5 16,1-1-4-16,2 0 0 0,1-2 2 0,-1 0 7 0,5-3 11 15,-3 0 11-15,2 2 14 0,-1-2 13 0,-1 2 13 0,-2-3 11 0,0 2 13 16,-2 2 11-16,-1-1 13 0,-4-2 10 0,-1 3 10 0,-1 0 10 16,0 1 10-16,-3-1 3 0,-3 1 6 0,1 2 0 0,-2 1 1 0,-2-1 0 15,1-1-3-15,-1 3-4 0,-2-2-5 0,-1 3-7 0,2 0-9 0,-2 1-9 16,2 0-9-16,-2 2-9 0,2 0-8 0,-2 1-9 0,-1 2-5 16,1 2-3-16,0 1-3 0,-1-1-1 0,1 6-2 0,-1-1-1 0,1 4-2 15,0 2 1-15,1 4 2 0,-1 1 1 0,1 1 3 0,1 5 3 0,-3 0 3 16,5 3 2-16,-1 4 3 0,2-2-2 0,2 2-1 0,-1 5-7 15,5-2-10-15,-3 0-11 0,2 1-14 0,0 0-16 0,2 1-14 0,-3-1-22 16,6 0-20-16,-4-1-29 0,2-1-31 0,0 0-35 0,1-1-39 0,-1-2-61 16,0 0-72-16,1-3-71 0,-1 0-70 0,2-4-36 0,-2-1-19 15</inkml:trace>
  <inkml:trace contextRef="#ctx0" brushRef="#br0" timeOffset="483862.9687">25140 2585 25 0,'-7'-17'573'0,"-1"2"9"0,-1 0 8 0,1 0-44 0,0 2-74 0,-1-3-107 0,-4 4-127 0,4 0-70 0,-4 0-42 0,4 2-22 16,-4 0-13-16,-1 0-7 0,3 3-5 0,-5-1-9 0,3 2-13 15,-1 2-12-15,0-1-12 0,-3 2-11 0,2 3-8 0,-4 0-8 0,3 0-3 16,-3 3-5-16,2 2 0 0,-2-1-2 0,-1 2-1 0,2 2 1 16,-2 2-1-16,-1 1 2 0,3 2 1 0,0-2 2 0,2 2 1 0,-3 2 1 15,4 1 0-15,0-1 0 0,2-1 1 0,1 1-1 0,2 0-1 0,2 1 0 16,-1 1-2-16,4-2-5 0,0 0-5 0,4-1-6 0,1 0-6 16,1 1-9-16,4-2-8 0,1-3-9 0,4 1-7 0,-1-2-10 0,4-2-14 15,3-1-15-15,0-2-13 0,2-1-12 0,4 1-12 0,-1-4-4 16,5-4-2-16,-1 1-3 0,2-2-1 0,-1-4 5 0,1-1 6 0,0-1 7 15,-3-1 8-15,3-4 14 0,-2 0 16 0,-1-4 21 0,-2 1 21 16,-5-1 24-16,1-1 23 0,-2-4 23 0,-2 1 20 0,-3 0 20 0,0-1 23 16,-3 2 18-16,-4-4 16 0,0 2 12 0,-3 2 12 0,-1-2 10 15,-1 1 8-15,-1 0 7 0,0 2 4 0,-1 3 0 0,0-1 0 0,0 2-5 16,-5 3-6-16,7 3-9 0,-3-1-12 0,1 3-15 0,0 2-17 0,1-1-17 16,-1 5-20-16,2-1-15 0,1 3-16 0,-2-1-13 0,2 3-11 15,-2 3-10-15,1-1-11 0,-2 4-7 0,0 2-5 0,1 1-4 0,1 2-2 16,-3 4 1-16,3 2 2 0,-1 1 3 0,2 2 1 0,-1 2-2 15,1 2-8-15,0-1-10 0,1 3-13 0,-1 0-17 0,2 0-19 0,-1 2-24 16,3 1-23-16,-3-3-27 0,1 3-31 0,2-2-29 0,-1-1-30 0,1-1-38 16,-1-2-44-16,2-3-66 0,-2 2-81 0,2-5-51 0,2-3-37 15,-2 0-10-15</inkml:trace>
  <inkml:trace contextRef="#ctx0" brushRef="#br0" timeOffset="484211.6582">25245 2590 90 0,'-3'-5'572'0,"-1"-2"11"0,1 0 9 0,0 4-71 0,-1-1-112 0,3 0-95 0,-2 1-89 0,-1 0-57 0,3 2-44 0,1-2-25 0,-2 3-18 16,0-2-15-16,2 2-17 0,0 0-17 0,0 0-19 0,0 0-15 15,0 0-13-15,4 0-11 0,-3 0-10 0,4 0-7 0,-2 2-8 0,2-2-5 0,2 1-6 16,2 1-3-16,-3-2-5 0,2 0-1 0,3 0-1 0,-1 0 1 16,1-2 4-16,1 1 1 0,3-3 4 0,-3 3 7 0,-1-3 7 15,4 1 7-15,-3-3 10 0,-1 1 7 0,0-2 9 0,-1 0 9 0,-1 0 12 16,-2-3 9-16,0 3 10 0,-2-1 11 0,-2-2 11 0,1 2 8 0,-3 0 8 15,-1-2 4-15,-1 0 3 0,-1 3 0 0,-1-2 2 0,-1 1 0 16,0 3-1-16,-4-3-2 0,2 2-3 0,-2 2-4 0,-5 1-4 0,4 0-7 16,-3 1-5-16,0-1-6 0,-2 3-6 0,0 3-5 0,1-3-4 15,-3 3-4-15,3 2-3 0,1-1-1 0,-2 4 0 0,1-1-3 0,0 2 0 0,2 3-2 16,-2-2-1-16,3 4 0 0,2-2-1 0,-1 3-1 0,5 0 0 16,-4 1 0-16,3 0-1 0,4 0-5 0,1 1-4 0,0 0-8 0,3-1-9 15,2-1-14-15,2-1-13 0,1 3-14 0,4-2-16 0,0-1-17 16,2-1-21-16,2-4-29 0,2 2-30 0,2-2-43 0,2-4-48 0,1 2-77 15,2-3-91-15,-2-3-56 0,4-1-41 0,-2-1-16 0,4-3-4 16</inkml:trace>
  <inkml:trace contextRef="#ctx0" brushRef="#br0" timeOffset="484445.1523">25869 2391 70 0,'-5'-8'556'0,"-2"2"9"0,1-1 10 0,-3 0-68 0,1 4-105 16,0-2-92-16,-1 1-82 0,-1-1-52 0,0 3-34 0,1 1-22 15,-4-1-14-15,4 2-14 0,-4 2-12 0,2-1-12 0,0 1-13 0,-2 3-10 16,2 0-9-16,-1 2-8 0,1 0-6 0,-1 3-4 0,2-2-4 0,-2 2-2 16,4 2 0-16,-1-1-2 0,3 3 0 0,-2-1 0 0,1 2 0 0,2-2 0 15,0 2 0-15,3 2-2 0,0-2-2 0,2 0-4 0,0 0-4 16,4 1-6-16,-3 0-7 0,5-4-9 0,-1 1-11 0,1-2-13 0,2 2-11 16,3-3-17-16,-1-1-17 0,1-2-18 0,3 1-20 0,-1-3-20 0,2-1-20 15,1-1-28-15,2-3-31 0,-2-3-35 0,4 1-33 0,-1-1-31 16,2-4-30-16,-3 2-36 0,3-4-37 0,-3-1-16 0</inkml:trace>
  <inkml:trace contextRef="#ctx0" brushRef="#br0" timeOffset="484714.0356">26044 2400 81 0,'0'-9'483'0,"0"1"12"15,0 1-18-15,-2 1-31 0,2 1-61 0,-1 0-75 0,1 3-58 16,0-1-49-16,0 1-40 0,0 0-35 0,0 2-25 0,0 0-20 0,0 0-19 16,0 0-18-16,0 2-14 0,0 1-12 0,0 1-9 0,1-1-8 0,-1 4-4 15,2 0-2-15,0 1-2 0,1-1 2 0,-2 4 1 0,3 0 0 16,-3 3 0-16,2-2-1 0,2 3-3 0,-2-3-1 0,2 3 0 0,-4-1-5 15,3 3-1-15,-1 0-3 0,-2-3-1 0,1 1-1 0,0-3-2 16,-2 2-3-16,1-1 2 0,-1-1 1 0,0-3 4 0,0 0 8 0,0-2 12 16,0-1 11-16,0-1 16 0,-1 0 15 0,1-1 11 0,-2-3 7 15,0 1 6-15,2-2 3 0,-1-2 6 0,-2-1 5 0,1-2 4 0,0 0 4 16,1-2-1-16,-1-1-2 0,0-3-7 0,1 1-11 0,1-2-14 16,1-2-19-16,3-1-17 0,-3 0-16 0,4 0-17 0,2-1-13 0,-1-1-18 15,5 0-18-15,-2 1-19 0,5 1-20 0,-1-2-21 0,3 0-22 16,-2 5-22-16,3-2-21 0,1 1-28 0,-1 3-30 0,-1-2-37 0,5 5-40 15,-3-2-66-15,2 3-80 0,-1 2-46 0,-2 1-29 0,0 0-8 0</inkml:trace>
  <inkml:trace contextRef="#ctx0" brushRef="#br0" timeOffset="485411.8225">26459 2416 154 0,'-5'-2'568'15,"1"1"8"-15,0 1 3 0,0-2-75 0,3 2-116 0,-3-1-92 0,1 0-80 16,2 1-48-16,-1-2-34 0,2 2-25 0,0 0-18 0,0 0-19 0,0 0-18 15,0 0-19-15,0 0-17 0,0 0-14 0,0 0-13 0,2 2-9 16,-2 0-11-16,1 0-9 0,2 1-12 0,1 0-9 0,-3-1-11 0,4 3-10 16,-2-3-10-16,3 3-8 0,1-3-5 0,1 1-5 0,-2 1-1 0,1-3-4 15,2 3-2-15,-1-1-1 0,0-2-1 0,2 0 4 0,-1-1 4 16,-1 0 10-16,0 0 10 0,1 0 12 0,0-1 13 0,-1 0 14 16,2-2 10-16,-4-2 13 0,0 1 13 0,-1 1 11 0,2-4 13 0,-1 0 13 15,-3 2 11-15,0-1 12 0,-1-1 10 0,-1 0 8 0,-1 0 9 16,0 1 8-16,-1 0 7 0,1-1 3 0,-4 0 5 0,3 2 1 0,-2-2-2 15,-3 2-3-15,2 0-5 0,0 2-7 0,-3-1-6 0,2 1-5 0,1 1-8 16,-4 1-7-16,2 1-9 0,-2 0-7 0,0 0-7 0,-2 3-5 0,2 0-7 16,0-1-4-16,-1 1-5 0,0 4-1 0,1 0-1 0,-1 0-1 15,2 1-2-15,1 4 2 0,-1-3 0 0,1 2 0 0,2 2-1 0,-1 0 1 16,1-1-1-16,3 5-3 0,1-5-2 0,0 5-4 0,0-3-7 0,1 1-8 16,3 2-10-16,1-2-11 0,0 0-9 0,3 1-9 0,-1-4-10 15,2 1-6-15,1-1-5 0,-1-4-3 0,3 2-4 0,1-2-4 0,0-3-1 16,3-1 1-16,-2-1 0 0,3-1 7 0,4-4 8 0,-3-1 9 15,2-1 8-15,0-1 10 0,1-2 7 0,0 0 6 0,1-4 5 0,-2 2 5 16,1-3 8-16,1-1 7 0,-3-3 8 0,1 2 9 0,-1-1 7 0,1-2 7 16,-2 2 10-16,-1-3 8 0,0 0 11 0,-5 2 10 0,1 0 11 15,0-1 10-15,-4 2 9 0,-1 0 8 0,-2 2 7 0,-1 1 2 0,-2 0 1 16,2 2-1-16,-5 1-3 0,0 2-6 0,0-1-7 0,-6 4-11 16,2-2-12-16,0 4-10 0,-1-2-13 0,-2 3-12 0,-2 1-12 0,1 0-9 15,-1 2-10-15,-4 1-6 0,4 2-4 0,-1 1-1 0,-2 1-1 16,0 2 1-16,1 0 1 0,0 3 2 0,0 2 1 0,1-1 3 0,0 1 2 15,2 1 2-15,0-1-1 0,-3 1-1 0,4 2-1 0,1-2-1 16,1 1-1-16,0-1-3 0,4 1-1 0,-4-3 0 0,4-1-3 0,-1-1-1 16,2 0-1-16,2-4 2 0,-1 3 2 0,4-6 0 0,0 3 1 0,-2-6 3 15,3 3 1-15,1-4 2 0,2-4 2 0,-1 3 1 0,1-6 3 0,1 3 1 16,1-6 3-16,2 3 1 0,-3-3 1 0,2 0 2 16,-1-2 0-16,1 2 4 0,0-2 4 0,-3-2 6 0,4 2 6 0,-4-1 6 15,1 3 7-15,-1 0 7 0,-1 1 6 0,-2 0 3 0,4 2 1 0,-6-1-1 16,0 1-4-16,0 3-9 0,0 0-8 0,-3 1-9 0,1 1-10 0,-1 2-6 15,1 2-8-15,0-1-8 0,-2 2-8 0,1 2-5 0,1-1-7 16,0 2-2-16,0 3-2 0,0-2 3 0,-1 5 3 0,3-2 2 0,-3 0 3 16,1 2-4-16,1 0-6 0,-1 2-11 0,-1-2-10 0,2 1-13 15,1-1-13-15,-1 0-14 0,1 0-17 0,-1-2-16 0,2-1-17 0,-2 1-18 16,2-3-20-16,2 1-23 0,-1-4-23 0,3-1-26 0,-1 0-27 16,0-3-27-16,5 0-27 0,0-3-35 0,-1-1-40 0,1-2-21 0,1 0-11 15</inkml:trace>
  <inkml:trace contextRef="#ctx0" brushRef="#br0" timeOffset="485928.6676">27391 2383 291 0,'11'-15'416'0,"-5"0"-16"0,0 1-29 0,-1 3-33 0,-2-1-35 0,1 1-25 0,-2 3-19 0,0-1-19 0,0 1-15 0,-2-1-19 0,0 4-20 0,0 0-23 0,0 3-22 0,0-3-25 0,-2 2-24 0,0 2-21 0,2-1-20 0,0 2-16 0,-2 2-16 0,-2-1-11 0,3 2-11 0,-1 2-8 0,1-1-6 0,-3 2-2 0,1 3 0 16,2-2 1-16,-3 5 1 0,3-2 4 0,-1 0 5 0,1 2 2 15,1 0-2-15,0 2-2 0,1-1-4 0,1 1-3 0,-1-1-4 0,1 1-4 16,1-2-3-16,0 2-1 0,1 1-3 0,-1-4 1 0,0 1 0 0,1 0 1 15,0-1 0-15,-1 1 2 0,-2-3 3 0,3 1 2 0,-3-2 5 16,2-1 5-16,-1 1 4 0,0-1 5 0,-2-1 6 0,0-1 3 0,-2-2 6 16,0 2 9-16,-1-3 5 0,2 1 9 0,-3-1 6 0,0 0 3 15,-2-2 5-15,1 0 3 0,-2 0 5 0,1 0 2 0,-2 0 3 16,-3-2 2-16,3 0 3 0,-2-1 1 0,1 1-3 0,0 2-2 0,1-5-5 16,0 5-2-16,0-2-2 0,2-1-1 0,1 1-4 0,0 1-2 0,0-1-3 15,1 0-5-15,2 2-5 0,1-2-6 0,-1 1-6 0,2 1-7 16,0 0-10-16,0 0-11 0,2 0-11 0,-1-2-10 0,4 2-11 0,-4 0-9 15,6 0-9-15,-2 0-6 0,1-1-6 0,2 1-8 0,3 0-7 0,-2-2-7 16,4 1-7-16,0 1-5 0,-1-4-1 0,2 3-3 0,1 0 0 16,0-2 1-16,2 0 3 0,0-2 1 0,-1 2 5 0,2-4 2 0,0 1 7 15,-1-1 7-15,0-2 7 0,0 1 9 0,1-1 10 0,-2-4 9 16,2 3 10-16,-1-1 11 0,-3-1 14 0,3 0 14 0,-2-3 14 0,-1 4 11 16,-1-1 14-16,-2-1 10 0,0 1 13 0,-2 0 11 0,-2-1 14 0,-1 1 9 15,2 2 8-15,-5 1 5 0,2 0 8 0,-4 1-1 0,3 3-2 16,-4-2-6-16,0 0-7 0,0 2-10 0,0 2-10 0,-2 0-14 15,0 2-10-15,-1-1-14 0,-2 2-13 0,2 2-11 0,-3 0-8 0,0 1-7 16,-2 2-9-16,1 2-2 0,-2 2-4 0,1-2 0 0,0 3 1 0,-2 2 4 16,1 0 2-16,3 1 3 0,-1 3 2 0,1-3 0 0,1 4 2 15,-2-2-1-15,3 1 0 0,1 1-2 0,2 0-1 0,-1-3-7 0,2 3-9 16,0-2-10-16,2 2-12 0,-1-3-16 0,4-2-18 0,2 2-22 16,-2-3-24-16,3 1-31 0,2-3-36 0,2-2-45 0,3-2-53 0,2-1-87 15,1 0-102-15,4-4-59 0,0 0-37 0,0 0-16 0,3-3-2 0</inkml:trace>
  <inkml:trace contextRef="#ctx0" brushRef="#br0" timeOffset="486411.7293">28404 2367 2 0,'-5'-4'594'0,"1"1"14"0,-1 1 13 0,2-1 12 0,1-1-81 0,0 1-124 0,2 1-86 0,0-1-66 0,0-1-36 0,0 1-24 16,0 1-14-16,2-1-8 0,0 0-11 0,-2 0-9 0,1-1-14 15,1 3-9-15,-2-2-12 0,1 0-12 0,-1 2-14 0,2-1-16 0,0 1-14 16,-2-1-15-16,1 1-12 0,-1 1-11 0,0 0-9 0,0 0-9 16,0 0-8-16,0 0-6 0,0 0-9 0,0 0-8 0,0 0-7 0,-1 0-5 15,-3 0-6-15,3 1-4 0,-1 1-3 0,1-2-1 0,-3 3-1 16,1-2 2-16,-2 2 1 0,0 0 1 0,0 0 2 0,-2 2 3 0,1-1 1 15,-2 2 5-15,-1 0 1 0,-3 1 4 0,4 2 3 0,-2-2 2 16,1 1 1-16,1 0-2 0,0 1-3 0,-1-1-6 0,4 1-9 0,1 0-10 16,-1-1-6-16,2 1-5 0,1 3-7 0,0-4-6 0,4 1-7 15,0-2-8-15,2 3-9 0,1-2-5 0,3 1-8 0,5 1-6 0,-2-3-4 16,3 1 0-16,0-1 4 0,5-1 5 0,-1 0 4 0,0-2 1 0,0 3 6 16,1-3 5-16,0 0 8 0,-2-1 7 0,1 1 9 0,-2-1 8 15,-2-1 9-15,-2 1 12 0,1-1 9 0,-5 0 9 0,0-1 8 0,-2 3 6 16,0-4 4-16,-3 0 3 0,1 0 3 0,-4 3-1 0,0-3 2 15,-2 2 2-15,-1 0 1 0,-5-1 1 0,2 3 0 0,-4-1-1 0,1-1-2 16,-7 1-3-16,2-1-2 0,-4 1 0 0,-2 1-2 0,1-1 0 0,-3 1-3 16,1 0 0-16,0 0-8 0,1-1-8 0,0 0-13 0,4 0-13 15,-2 0-18-15,2 0-18 0,2-1-20 0,5 0-21 0,-4 1-24 0,5-1-28 16,2-2-47-16,3 0-58 0,3 0-72 0,0 0-82 0,1-2-57 16,6-3-48-16,-1 0-21 0,5 0-8 0</inkml:trace>
  <inkml:trace contextRef="#ctx0" brushRef="#br0" timeOffset="486580.7758">28715 2419 443 0,'3'-1'635'0,"2"-1"6"0,-2 2 0 0,-1 0-2 0,0 0-104 0,-2 0-154 15,0 0-111-15,0 0-88 0,0 0-55 0,0 0-39 0,0 3-26 16,0-1-21-16,0 0-12 0,0 3-11 0,0-2-7 0,-2 1-7 0,0 3-3 16,2 1-3-16,-1-3-5 0,-1 3-7 0,2 0-7 0,0 2-3 15,-1-2-11-15,1 4-11 0,0-3-19 0,0-1-19 0,0 4-25 16,0-4-26-16,0-1-34 0,0 2-37 0,0-2-45 0,0 1-49 0,0-1-57 15,0-3-59-15,1 1-54 0,-1-5-50 0,0 0-27 0,0 0-15 0</inkml:trace>
  <inkml:trace contextRef="#ctx0" brushRef="#br0" timeOffset="487128.114">28827 2260 246 0,'2'-7'404'15,"-1"0"-42"-15,3 3-82 0,-3 0-104 0,1 1-69 0,0 1-52 0,1 1-32 16,-2 1-19-16,1 1-14 0,0 1-10 0,1 1-4 0,1 1-2 0,-1-1 4 15,1 2 9-15,-1 1 12 0,2-1 14 0,-2 2 15 0,2 1 15 16,-2-3 16-16,3 2 13 0,-3 0 13 0,0-1 14 0,0 0 10 0,2 0 11 16,-2-2 8-16,2 0 8 0,0 1 5 0,-1 0 4 0,1-2 0 15,-2 1-3-15,2-1-6 0,-2 0-7 0,2-1-9 0,-1 0-8 0,1 1-11 16,2-1-11-16,-2 0-11 0,-1-1-9 0,3 3-11 0,0-4-7 0,-2 3-10 16,2-3-9-16,-1 4-7 0,1-3-7 0,0 1-6 0,-2 1-5 15,0 0-5-15,0 1-4 0,-1-2-1 0,4 1-3 0,-5 1-2 0,2-1 1 16,-2 1-2-16,0 3 0 0,-1-3 1 0,0 2 0 0,-2 0 2 15,0 1-2-15,0-2 2 0,-4 2 1 0,3-2 2 0,-3 3 2 16,0-2 2-16,0 1 1 0,-1 0 1 0,-2 3 0 0,1-3 2 0,-1 1-1 16,2-1 1-16,-2 0 0 0,1 0-1 0,-1 1 1 0,2-3 1 0,0 3-2 15,0-2 0-15,1 0-2 0,1 0 1 0,1-1-2 0,1 0-3 16,1 0-3-16,1 0-2 0,1-3-7 0,1 3-7 0,2-3-10 0,3 1-13 16,0-1-13-16,1 0-12 0,4-2-10 0,-2 0-10 0,3 0-10 0,0 0-8 15,3-4-7-15,0 1-1 0,1 1-3 0,-2-3 2 0,5-2 2 16,-5 0 10-16,3 0 11 0,-1 0 14 0,-1-2 18 0,0 0 18 0,-1-1 17 15,-1-2 19-15,0 3 23 0,-1-3 18 0,-1 1 19 0,-1-1 18 0,-2 1 17 16,-2 1 13-16,-2 0 14 0,2 1 9 0,-4-3 7 0,0 4 4 0,-1-2 2 16,-2 3-1-16,-1 0-3 0,0 0-8 0,0-1-10 0,-3 1-11 0,2 3-13 15,-3-1-13-15,0 0-15 0,-2 2-12 0,1-1-14 0,-2 3-10 0,1-1-10 16,-2 1-9-16,-1 1-9 0,-1 1-6 0,0 1-4 0,0 1-2 16,-1 0-3-16,1 4 1 0,-1-2-1 0,1 2 0 0,-1 2 2 0,1-1 2 15,0 3 1-15,2 1 2 0,-1-2 1 0,-1 3 2 0,4 1 3 0,-2 1 2 16,2 0 1-16,1 0 3 0,2 1 0 0,1 1 3 0,0 1 0 0,4-1-1 15,0 1-2-15,2-1-5 0,1 0-7 0,3-1-8 0,1 1-10 16,3-2-11-16,2 0-10 0,2-1-16 0,2-2-17 0,1-2-24 0,2 0-26 16,3-3-39-16,-1 2-42 0,4-4-80 0,2-2-96 0,-1 1-76 0,-1-4-65 15,3 0-29-15,0-2-11 0,-3 0-1 0</inkml:trace>
  <inkml:trace contextRef="#ctx0" brushRef="#br0" timeOffset="487348.7956">30078 2803 627 0,'3'-3'670'0,"0"-1"-10"0,0-1-11 0,-1 0-30 0,0 0-39 0,-1-1-186 0,1 1-259 0,-2 1-247 0,-2-2-243 16,1 1-140-16,-3 0-92 0,0-2-50 0,-1-1-28 0,0 3-17 0,-6-4-14 16</inkml:trace>
  <inkml:trace contextRef="#ctx0" brushRef="#br0" timeOffset="489562.5398">21223 3480 154 0,'-3'0'348'0,"0"0"-54"0,-1 0-60 0,1 0-39 0,2 0-30 0,-3 0-19 16,0 0-13-16,-1 0-8 0,2 0-7 0,-2-2-5 0,2 2-5 0,-2-2-3 15,0 1 0-15,4 1-2 0,-4 0 2 0,2-2 0 0,0 2-1 16,0-2-1-16,0 2-2 0,-1 0-2 0,3 0-2 0,-1 0-4 16,0 0-2-16,-1 0-2 0,2 0-3 0,1 0-5 0,0 0-5 0,0-3-4 15,0 3-6-15,0 0-5 0,0 0-6 0,0 0-5 0,0 0-5 16,0 0-6-16,0 0-3 0,0 0-4 0,0 0-5 0,0 0-4 0,0 0-2 15,0 0-5-15,0 0-1 0,0 0-3 0,0 0-1 0,0 0-4 16,1 0 0-16,-1 0-2 0,2 0-3 0,-1 0-3 0,-1 0-4 0,4 0-1 16,-3 0-5-16,1 0-1 0,0 0-3 0,1 0 1 0,0 0-2 0,0 0-1 15,2 0-1-15,1 0 0 0,0 3 0 0,1-3 1 0,-1 0 0 0,3 4 1 16,-2-1 0-16,-1 0 1 0,2 0 2 0,1 1-1 0,-4 0 0 16,2-1-2-16,-3 2 0 0,1 0 0 0,-1 0-1 0,-1 1 1 0,-1 0-1 15,0 1 1-15,-2 1 1 0,0 1 2 0,-2 0 2 0,-2-1 2 16,-1 4 2-16,0-1 2 0,-1 0 4 0,-2 1 2 0,-3 0 2 0,2 1 1 15,-3 1 2-15,-2-1-1 0,1 1 2 0,0-1 1 0,0-1-1 16,-1 1 1-16,-1-1-2 0,1-1 1 0,1 0-1 0,1-2-1 0,-1-1 2 16,4 2 0-16,1-3 2 0,-3 0 2 0,3 0 3 0,1-2 1 15,3-3 4-15,-1 1 4 0,0 0 3 0,2-1 3 0,2-1 3 0,1 1 1 0,0-2 1 16,0 0-1-16,0 0-3 0,1 0-4 0,2-2-6 0,1 1-5 16,2-1-6-16,0 1-6 0,0-1-5 0,4-3-5 0,2 1-5 15,0 1-5-15,-1-2-4 0,3 2-4 0,-1 1-2 0,1-1-1 0,-1-1 0 16,2 3 1-16,-4-3 2 0,3 4 2 0,-2 0 2 0,-1 0 2 15,0 0 0-15,-2 0 1 0,-1 0-1 0,1 3-1 0,-4-2 2 0,2 2-1 16,-3 0 0-16,0 0 0 0,-1-2 1 0,0 2 0 0,-1 1 0 0,0-1 0 16,-2 0 1-16,0 1 1 0,0-1 3 0,0 0 3 0,-2 0 2 15,0 0 2-15,1 0 4 0,-3 0 2 0,1-1 3 0,0 1 2 0,0 0 1 16,-2 0-3-16,2-2-4 0,-3 1-10 0,2-2-13 0,0 1-15 0,-1-1-19 16,2 0-23-16,-2 0-25 0,2-1-39 0,-1 1-47 0,2-3-95 15,-2 0-118-15,3 0-75 0,-1 0-55 0,1-2-24 0,-1 1-10 0</inkml:trace>
  <inkml:trace contextRef="#ctx0" brushRef="#br0" timeOffset="490246.1697">21475 3297 474 0,'-2'-12'520'0,"0"2"-62"0,2-2-98 0,-1-1-73 0,-3 2-61 0,1 0-35 0,0-1-22 15,-2 1-15-15,2-1-10 0,-5 0-8 0,4 2-9 0,-4-1-7 16,1 1-10-16,-1 2-10 0,-3-1-10 0,0 1-10 0,0 1-12 0,-1 2-9 15,-3 0-11-15,0 0-8 0,-3 2-9 0,1 1-6 0,-4 0-5 0,0 2-3 16,-1 4-2-16,-1-1-2 0,-1 3-3 0,-3 1-1 0,2 2 0 16,-5-1-1-16,0 4 1 0,0 2 0 0,0 2 2 0,-5 2 3 0,4 2 2 15,1 2 1-15,-4 2 1 0,3 2 0 0,1 2 2 0,0 2 1 16,0 0 3-16,1 3-1 0,2 2 0 0,5 0-2 0,-2 3-2 0,2 1-1 16,5-1-2-16,1 2-2 0,2-1-3 0,3 0-2 0,3-1-1 0,3 0-1 15,3 0-1-15,2-2 0 0,5-2-2 0,2 1 0 0,2-3-2 16,4-2-3-16,3 0-4 0,2-5-4 0,6 1-5 0,1-2-8 0,4-5-7 15,1 1-7-15,3-4-7 0,0 0-7 0,4-4-8 0,-1-4-8 16,5-2-9-16,-1 0-10 0,-1-4-8 0,4-2-5 0,-2-3-3 0,0-2 2 16,1-2 3-16,0-3 7 0,-1-2 9 0,0-1 12 0,-1 0 12 0,-2-4 12 15,-4 0 14-15,2-5 19 0,-2 1 18 0,-4-1 20 0,0-3 18 16,-5-3 18-16,-1 0 15 0,-2-4 10 0,-2 0 10 0,-4-1 6 0,-2-2 2 16,-1-2-2-16,-5-1 1 0,1 1-4 0,-5-4-3 0,-3 3-7 0,-1-3-9 15,-1 4-10-15,-3-2-10 0,-3 2-8 0,-1 0-9 0,-2 3-8 16,1 1-6-16,-5 2-9 0,1 2-5 0,-3 2-7 0,2 1-7 0,-2 4-10 15,0 1-13-15,-1 3-13 0,1 4-19 0,-1 1-21 0,0 2-24 16,-3 4-27-16,3 3-29 0,-1 4-32 0,0 1-34 0,0 4-46 0,-1 0-56 0,4 6-87 16,-2 2-105-16,0 1-55 0,4 3-31 0,0 2-5 0</inkml:trace>
  <inkml:trace contextRef="#ctx0" brushRef="#br0" timeOffset="490562.7248">21141 3878 312 0,'3'-3'438'0,"0"-1"-33"0,2 1-100 0,0-2-135 0,1 2-116 0,5-1-107 0,0-2-115 0,2 2-119 0,2-2-76 0,3 0-58 0</inkml:trace>
  <inkml:trace contextRef="#ctx0" brushRef="#br0" timeOffset="492195.0004">22336 3693 166 0,'4'-5'444'0,"0"-2"-45"0,0-1-70 0,1 1-64 0,1-2-63 0,-1 2-33 0,0-5-18 0,0 4-8 16,0-1-4-16,1-2-2 0,0 2-2 0,-1 0-3 0,-1 2-5 0,0-1-1 0,-1-1-2 15,0 4-3-15,-1-2-4 0,-1 2-5 0,1 0-9 0,0 2-9 16,-2-1-10-16,2 2-10 0,-2 0-10 0,0 2-11 0,0 0-12 0,0 0-10 15,0 0-9-15,0 0-10 0,-2 2-10 0,2 0-6 0,-2 2-6 16,0 1-2-16,-1 2 0 0,2 1 0 0,-3 0-1 0,3 3 3 16,-3-1 2-16,1 4 4 0,-2-2 3 0,2 4 3 0,-3 0 1 0,3-2 1 15,0 1 0-15,0 2 1 0,-1-3-1 0,1 1 1 0,2 1-1 0,-3-1 1 16,1-3-1-16,2 1 2 0,-2 1-1 0,1-4 3 0,1-1 0 0,-1 0 2 16,2-1 1-16,-2-1 4 0,2-2 2 0,-1 1 4 0,-1-2 4 15,2-1 4-15,0-1 5 0,0-1 3 0,0-1 6 0,0 0 1 0,0 0 1 16,0-1-1-16,0-2-3 0,0-2 0 0,0 1-4 0,0-2-2 15,2-2-4-15,-1-1-4 0,-1-1-5 0,2-3-5 0,1 1-6 0,-1-5-6 16,1 2-6-16,0-3-2 0,0 0-4 0,0-2 0 0,0 1 0 16,1-2-1-16,1 2-1 0,-1-1 0 0,1-1 0 0,-1 1 1 0,0 3-1 15,0 0 1-15,0-1 1 0,-1 3 2 0,0 2 1 0,0 1 3 16,1 2 0-16,-2 0-1 0,0 4-2 0,-1-2-4 0,3 4-5 0,-3-1-5 16,1 2-3-16,0 3-2 0,-1 0-1 0,1 0 1 0,-1 3-1 0,3 2-1 15,-3-1 0-15,2 4-2 0,3 1 1 0,-3 0 2 0,2 3 4 16,-1 1 5-16,0-1 6 0,3 2 6 0,-2 1 4 0,1 2 3 0,-2 0 3 15,1 0 1-15,2 0 0 0,-3 2 1 0,1-2 1 0,1-1-1 16,-1 0 1-16,0-2-2 0,0 3-1 0,-2-5-2 0,0 1-1 0,3-4-1 16,-3 1-1-16,2-3 0 0,-2 0 0 0,4-2 0 0,-2 0-1 0,-1-3-2 15,4-2-1-15,-2-2 0 0,1-1-1 0,-1-1 2 0,5-2 2 16,-3-3 2-16,0 0 0 0,3-3 1 0,-3-1 2 0,1-2-3 0,1 1 0 16,-1-3-2-16,-1 1-1 0,0-1 0 0,1-1 0 0,-2 0 0 15,-1 0 0-15,1 1 2 0,-3 0 3 0,2 0 1 0,-1 1 3 0,-2 2 1 16,2 3 1-16,-2-1-2 0,1 2-2 0,-3 3-2 0,3-1-5 15,-4 2-5-15,1 2-2 0,-1 1-4 0,3 1 0 0,-3 2-2 0,0 0-3 16,1 2-3-16,-1 2-4 0,0 2 1 0,0 2-1 0,0 0 2 0,0 4 2 16,0 0 4-16,0 2 6 0,0 3 5 0,0 0 5 0,-1 3 3 15,-2 1 2-15,3 2 1 0,-1 0-1 0,-1 3 2 0,0 0 1 0,1 0 0 16,-3 0 1-16,3 3-2 0,-1-2-1 0,-1-2-6 0,1 1-8 16,-1 1-11-16,2-3-12 0,-1 3-19 0,0-5-21 0,1 2-25 0,-4-1-28 15,4-3-38-15,-1 0-42 0,1-2-58 0,-3-1-67 0,3 0-92 16,-1-2-101-16,1-2-51 0,1-1-27 0,-2-3-7 0</inkml:trace>
  <inkml:trace contextRef="#ctx0" brushRef="#br0" timeOffset="492477.6796">22982 3800 186 0,'-1'-7'640'0,"-3"2"16"0,4-2 14 0,-1 2 13 0,-1 0-95 0,2 2-146 0,0-1-100 0,0 2-76 16,0-1-50-16,0 0-36 0,0 1-24 0,0 2-17 0,0 0-19 0,0 0-21 15,0 0-21-15,0 0-18 0,0 2-18 0,0-1-16 0,2 2-13 16,-1 1-12-16,-1 0-10 0,2 3-5 0,0-1-3 0,-2 1-1 0,1 3 0 16,-1-1 3-16,2 1 4 0,-1 2 5 0,-1 2 4 0,2-2 4 0,-2 1 2 15,0 1-1-15,0 1-5 0,-2 0-7 0,2-2-12 0,-1 3-12 16,-1-2-15-16,1-1-12 0,-1 1-15 0,0 0-13 0,-1-1-19 15,2-1-20-15,-1 0-23 0,0-2-26 0,2 0-25 0,-1-1-27 0,-1-3-25 16,2 0-24-16,0-2-47 0,0-4-61 0,0 0-62 0,0 0-62 0,3-3-38 16,1-1-21-16,-3-2-4 0</inkml:trace>
  <inkml:trace contextRef="#ctx0" brushRef="#br0" timeOffset="492611.6246">23082 3502 232 0,'3'-19'551'0,"0"0"-8"16,-2 5-14-16,1 0-87 0,0 3-124 0,-1-1-83 0,-1 5-64 0,2-3-44 15,0 7-33-15,-2-2-28 0,1 2-24 0,2 2-26 0,-1 1-28 16,1 1-28-16,0 2-30 0,1 2-30 0,1 0-29 0,0 3-37 0,0 3-37 16,0-1-48-16,1 2-54 0,-1 3-64 0,1 2-71 0,-1-3-39 0,0 3-25 15</inkml:trace>
  <inkml:trace contextRef="#ctx0" brushRef="#br0" timeOffset="492944.5243">23248 3727 384 0,'1'3'552'0,"-1"-3"2"0,0 0-52 0,0 0-81 0,0 0-80 0,0 0-80 15,0 2-54-15,0-2-42 0,0 3-30 0,0-2-26 0,0 1-20 16,2 1-17-16,-1-1-17 0,-1 2-16 0,2 2-12 0,0 0-10 0,-2-1-9 16,1 2-10-16,3 3-4 0,-4 1-4 0,1-1-1 0,-1 1 1 15,2 1 1-15,-2 0 1 0,0 1 2 0,0 0 3 0,-2 2 1 0,2-2 1 16,-1 0-1-16,-3 1 0 0,3-4 1 0,-1 3 0 0,-1-4 2 0,1 1 2 16,1-2 3-16,-3 0 3 0,3-2 6 0,-1-1 5 0,1-1 11 15,-4 1 16-15,5-5 14 0,-1 3 16 0,1-3 6 0,0 0 4 0,0-3-1 16,1 0-1-16,2-2-3 0,-1-1-4 0,2-1-8 0,0-2-4 0,2-2-10 15,1-1-8-15,3-1-14 0,2-2-18 0,-1 0-20 0,3 0-15 16,0-2-9-16,3 0-2 0,-2 3-3 0,4-3-1 0,-2 4 2 0,-1 1 3 16,-1 0 2-16,0 0 2 0,0 4 2 0,-2 1 2 0,-1 1 1 15,0 3 2-15,-1 1-1 0,-1 0-2 0,1 4 1 0,-3 0 0 0,1 2 1 16,0 2 0-16,-1 1 1 0,-1 4 0 0,-1-1 0 0,2 3 0 0,-2 0-8 16,1 1-10-16,-4 2-15 0,2 2-18 0,-4 1-22 0,3-2-26 15,-4 3-35-15,0-1-39 0,0 2-56 0,0-1-67 0,-4 1-89 0,3 0-101 16,-4 0-56-16,0-2-35 0,0 2-12 0</inkml:trace>
  <inkml:trace contextRef="#ctx0" brushRef="#br0" timeOffset="493161.9038">23954 3846 207 0,'-3'0'697'0,"0"0"11"0,0-3 11 0,-1 3 3 0,3-2 1 16,-1 1-132-16,-2-2-200 0,2 1-121 0,2 1-83 0,0 1-51 0,0-2-33 15,0 1-34-15,5-2-30 0,-2 1-41 0,2 1-39 0,0-2-40 0,-1-1-38 16,4 2-40-16,2-1-38 0,2 0-40 0,1 0-43 0,1 1-64 16,3-3-72-16,1 1-92 0,2 0-101 0,2-3-40 0,-2 3-10 0,3-3 7 15</inkml:trace>
  <inkml:trace contextRef="#ctx0" brushRef="#br0" timeOffset="493465.002">24316 3541 574 0,'-3'-2'592'0,"0"2"-5"0,0-1-12 0,1 0-86 0,0 1-126 16,-2 0-75-16,4 0-50 0,-1-2-31 0,1 2-21 0,0 0-14 0,0 0-10 15,0 0-11-15,0 0-12 0,0 0-10 0,0 0-12 0,0 0-12 16,0 0-11-16,0 0-11 0,0 0-11 0,0 0-8 0,0 0-9 0,0 0-7 15,0 2-9-15,0 0-6 0,0 0-6 0,0 0-7 0,0-2-7 0,0 3-4 16,0-3-5-16,0 4-4 0,0-1-4 0,0 0 0 0,0 0-3 16,0 1 1-16,0 3 1 0,0 0 0 0,-2 1 3 0,0-1 1 0,2 4 3 15,-1 0 2-15,-2 1 0 0,-1 3 2 0,3-1-1 0,-3 3 2 16,1 0 1-16,-2 2 0 0,2 0 1 0,-3 1 0 0,3 1 0 0,-2-1 1 16,0 2-1-16,1 0-7 0,-1 1-11 0,1-3-11 0,-1 2-10 15,1-1-13-15,0-1-13 0,0-1-15 0,1 0-16 0,0-2-15 0,1 0-16 16,1-2-22-16,-4-1-22 0,5 0-25 0,-1-2-26 0,-1-3-20 15,2 0-16-15,0-4-15 0,0 2-19 0,2-2-32 0,-1-5-39 0,4 3-38 16,-2-6-34-16,0 3-39 0,2-5-37 0,0 1-16 0</inkml:trace>
  <inkml:trace contextRef="#ctx0" brushRef="#br0" timeOffset="493828.2498">24256 3856 426 0,'0'-10'592'0,"-1"4"15"0,1 0-33 0,0 0-61 0,0 0-80 15,0 1-90-15,0 2-62 0,0 0-49 0,0 0-34 0,0 2-25 0,0-1-22 16,1 2-20-16,-1 0-21 0,0-3-20 0,0 3-18 0,3 0-16 0,1 0-13 15,-1 3-13-15,1-3-12 0,3 0-11 0,-3 2-14 0,6 1-11 16,-2-2-11-16,3 1-11 0,0-1-11 0,1 2-9 0,1-3-9 0,0 1-10 16,3 1-12-16,-2-2-13 0,0 0-12 0,1-2-11 0,0 1-9 0,0 0-6 15,0-2-1-15,0 0 3 0,-3 0 8 0,-1-2 11 0,3-1 12 16,-4-2 12-16,-2 1 14 0,-2-3 15 0,2 2 16 0,-3-2 17 16,-2-2 19-16,0 1 18 0,-1-2 19 0,-2-1 19 0,-2 0 14 0,-3 0 13 15,4-1 11-15,-4 0 9 0,2-2 9 0,-5 3 6 0,3 0 5 0,0 0 5 16,1 3 0-16,-1-1 1 0,-1 2-6 0,3 0-8 0,-2 4-12 15,2-2-11-15,-1 2-14 0,3 3-14 0,-1 0-13 0,1 0-12 0,-1 3-10 16,0 0-10-16,-1 2-7 0,2 2-6 0,-2 1-5 0,1 2-4 0,-1 4-1 16,0-1-1-16,0 5 3 0,-2 2 4 0,2 1 5 0,-2 0 4 15,2 7 5-15,-2-1 4 0,4 2 0 0,-3-1 1 0,1 2 0 0,2 1 1 16,1 1-1-16,-2-2 0 0,0 1-3 0,2 0-3 0,0-3-7 16,0 0-9-16,0 0-12 0,2-3-15 0,0 1-18 0,-2-3-18 0,1-1-23 15,-1-1-28-15,3-4-24 0,-1 0-25 0,0-2-26 0,1-3-28 16,1 0-44-16,-1-1-51 0,1-4-66 0,0 1-71 0,1-4-37 0,2-1-18 15,-1-1-1-15</inkml:trace>
  <inkml:trace contextRef="#ctx0" brushRef="#br0" timeOffset="494494.2225">24550 3926 378 0,'0'-10'547'0,"0"0"-8"0,0 1-21 0,0 1-66 16,0 2-86-16,0 1-69 0,0 0-58 0,0 0-40 0,0 0-32 16,0 2-26-16,2 2-23 0,-2-2-23 0,1 3-20 0,-1-1-20 0,4 1-16 15,-1 0-14-15,-2 1-15 0,4-1-16 0,0 3-14 0,2-2-15 16,-2 2-13-16,3 0-13 0,0-1-12 0,3 1-10 0,-1 1-8 0,1-1-10 15,1-1-8-15,1 0-11 0,0 1-12 0,-1 0-9 0,1-2-14 0,0-1-3 16,0 2-1-16,0-2 6 0,0-2 9 0,0 1 15 0,0-1 15 16,-2-1 19-16,-1 0 18 0,0-2 23 0,-2 0 26 0,0-2 23 0,0 0 26 15,-3 0 23-15,-2-1 23 0,-2-1 24 0,1 0 23 0,-2 0 15 16,-2 0 13-16,1-1 8 0,-2 0 7 0,-1 0 1 0,0 1-4 0,-1-1-7 16,-3 1-9-16,2 1-9 0,-1 1-12 0,1 0-13 0,-2 0-11 15,0 2-15-15,2 0-15 0,-1 0-13 0,-2 2-14 0,5 3-11 0,-4 0-11 16,-1 0-6-16,3 3-6 0,-1 0-4 0,-2 1-2 0,3 3-4 0,0 1-2 15,-3 0-2-15,0 1 1 0,3 2 1 0,0 0 2 0,0 3 1 16,2 0 2-16,0-1-1 0,2 0 0 0,0 3-1 0,2-4-2 0,2 5-6 16,0-2-5-16,2-2-8 0,2 2-8 0,1-3-9 0,2 3-12 15,3-3-10-15,0 0-10 0,1-2-9 0,2 1-9 0,3-2-8 0,1-3-9 16,1 1-5-16,1-1-4 0,1-3-4 0,0 1-2 0,3-4 2 16,-2 0 5-16,2 0 7 0,-1-4 12 0,1 1 12 0,0-3 11 0,-2 2 11 15,0-5 11-15,-1 1 11 0,0-1 12 0,-3-1 14 0,2-2 14 0,-2-1 15 16,-3 2 16-16,1-4 14 0,-3 1 11 0,0-1 12 0,-2 2 11 0,-3-3 8 15,0 2 9-15,-1 0 8 0,-3 1 5 0,-2 1 4 0,1-1 2 16,-4 3-2-16,0-1-5 0,0 3-5 0,-4-1-5 0,3 1-7 0,-2 2-11 16,-1 0-8-16,-1 2-10 0,0 1-10 0,-2 0-12 0,1 2-9 15,-2 1-8-15,1 1-6 0,-2 0-4 0,3 2-2 0,-2 3-3 0,0-1-1 16,-3 2-2-16,3 1-2 0,0 2-3 0,-1 1-6 0,1-1-2 0,0 3-7 16,0-2-7-16,2 1-12 0,-1 2-12 0,2-2-16 0,2 1-14 15,0 0-14-15,1-1-16 0,1-2-10 0,1 0-10 0,1 1-4 0,3-2-3 16,-1-2 0-16,2-1-1 0,-1-2 5 0,1 2 7 0,4-4 14 15,-1 0 17-15,1-2 21 0,0-2 23 0,0 1 24 0,-1-3 23 0,5-1 22 16,-5-2 19-16,0 2 19 0,-2-3 17 0,3 1 17 0,-1-2 17 0,0 0 14 16,-3 1 14-16,2-1 12 0,-2 1 11 0,-1-2 5 0,1 3 2 15,-4-1-1-15,2 1-3 0,1 1-7 0,-3-1-10 0,1 3-12 16,-1 0-12-16,1 1-19 0,0 1-18 0,-2 2-18 0,0 0-19 0,0 0-17 16,2 0-16-16,-2 2-14 0,2 1-10 0,0 0-10 0,-2 1-5 0,1 4-1 15,1-1 0-15,-1 2 2 0,1 0 4 0,1 1 4 0,0 1 5 0,1 1 7 16,-1 0 2-16,2-1-2 0,-1 1-6 0,-1 0-9 0,4 0-11 15,-3-1-14-15,3-1-14 0,-1 0-16 0,2-1-15 0,-2 0-18 16,2-1-20-16,0-1-20 0,1-3-19 0,1-1-19 0,-2 1-20 0,4-3-25 16,0-1-27-16,0-1-22 0,-1-3-18 0,2 0-16 0,0-2-16 0,-1-1-17 15,1-2-17-15</inkml:trace>
  <inkml:trace contextRef="#ctx0" brushRef="#br0" timeOffset="494711.589">25627 3727 56 0,'6'-26'349'16,"2"1"14"-16,-2 1-9 0,-1 0-20 0,0 2-24 0,0-1-27 0,-4 3-23 0,3 0-21 0,0 3-18 0,-4 2-15 0,0 2-11 0,0 0-12 0,0 3-10 0,0 1-12 0,0 2-17 0,-2 1-18 0,0 1-20 0,0 2-19 0,0 3-19 0,2 0-17 0,-1 3-14 0,-3 2-10 0,1 4-9 0,2 0-8 0,-4 4-5 0,0 3-3 0,0 2-1 0,-2 7 0 0,2 0 1 0,-3 4 4 15,1 2 0-15,-2 4 0 0,3 2 0 0,-1 2-1 0,-1 3-4 16,-1 2-1-16,3 1-4 0,-1 1-2 0,-1 1-7 0,-1 0-6 0,1 3-3 16,-2 0-3-16,4-1-3 0,-1 1-6 0,-2 1-4 0,5-2-7 0,-3-2-8 15,1 2-9-15,1-5-12 0,2-1-13 0,2-1-13 0,-1-4-14 16,2-2-12-16,0-4-13 0,2-4-10 0,-1-3-8 0,1-3-32 15,1-6-42-15,1-1-64 0,1-7-74 0,-2-3-54 0,2-3-43 0,-2-5-25 16,2-5-14-16</inkml:trace>
  <inkml:trace contextRef="#ctx0" brushRef="#br0" timeOffset="494977.8315">25625 3817 210 0,'3'-15'530'0,"2"-2"5"0,-1 3 8 0,1 5-93 16,2-3-142-16,-2 4-92 0,-1 1-69 0,3-1-40 0,2 4-26 0,-1 1-15 15,0 0-9-15,3-1-10 0,-2 4-8 0,3 3-7 0,0-2-10 16,-1 3-6-16,3 0-8 0,-3 3-5 0,1-1-2 0,0 1-2 0,-1 2-1 16,-1 1-2-16,1 1-1 0,-3-1-1 0,-2 1 0 0,1 0-2 15,-2-1 0-15,-1 1 0 0,-4 1 1 0,0-2 1 0,-2 0 0 0,-1 0 4 16,-3 0 3-16,0-1 3 0,-3-1 5 0,0 1 7 0,-2-2 7 0,-2 1 4 16,1-4 4-16,-1 2 4 0,0-3 2 0,-2 1 2 0,2-1 3 15,-1-2 2-15,1 0 2 0,1 1 1 0,0-2-1 0,3-2-4 0,-4 1-8 16,5 1-13-16,4-4-13 0,-1 4-16 0,0-3-14 0,2 2-26 15,2-2-29-15,2 0-36 0,3 0-37 0,0 2-47 0,4-2-49 0,0-2-61 16,6 1-68-16,0-1-69 0,3 1-66 0,4-2-33 0,1 0-12 16</inkml:trace>
  <inkml:trace contextRef="#ctx0" brushRef="#br0" timeOffset="495144.1956">26082 3739 615 0,'2'-3'646'0,"-1"-1"13"0,-1 2-2 15,0-3-10-15,0 3-105 0,0 0-152 0,0 1-95 0,0 1-69 0,0 0-42 16,0 0-31-16,0 0-25 0,0 0-21 0,0 0-22 0,0 0-19 15,0 0-19-15,2 1-17 0,-1 1-14 0,-1 0-15 0,2 3-16 0,1 0-16 16,-3-1-10-16,1 2-7 0,-1 2-10 0,2-1-13 0,0 1-13 16,-1 2-12-16,1 0-19 0,-1-2-20 0,3 3-26 0,-3-1-28 0,4-1-39 15,-2 2-43-15,0-2-67 0,3 0-75 0,-2-1-78 0,0-1-83 0,0-2-34 16,0 0-10-16,1 0 1 0</inkml:trace>
  <inkml:trace contextRef="#ctx0" brushRef="#br0" timeOffset="495860.5106">26352 3267 94 0,'7'-21'550'0,"-1"6"8"15,-2-2-40-15,1 3-65 0,2 2-97 0,-4 0-117 0,2 4-67 16,-2-1-45-16,1 0-30 0,-1 4-23 0,1-1-20 0,-3 3-18 0,2 0-19 16,1 2-20-16,-3-1-21 0,1 2-18 0,0 2-20 0,1 1-18 0,-2 1-16 15,3 2-13-15,-2 0-15 0,0 2-14 0,-1 2-13 0,-1 1-13 0,0 1-13 16,0 1-11-16,0-1-4 0,0 2-4 0,0 1 3 0,-1-1 4 15,1 1 8-15,0-1 11 0,0 0 11 0,0-1 13 0,0 1 12 0,1-2 16 16,-1 1 18-16,2-4 20 0,0 0 27 0,-1 2 31 0,2-2 32 0,-1-2 31 16,0-1 27-16,-1 1 24 0,3-2 23 0,-3 0 19 0,1-1 18 15,-1 1 15-15,1-2 17 0,0 0 14 0,-2 0 10 0,2-1 8 0,-2 0-4 16,0 0-8-16,0 1-14 0,0-2-17 0,0 1-11 0,0 1-11 16,0-2-13-16,2 2-12 0,-2 0-11 0,0 2-9 0,0-2-10 0,1 4-11 15,-1-1-7-15,0 2-6 0,0 0-5 0,0 2-2 0,0 0-2 0,0 2-1 16,0 2-4-16,0-1-7 0,0 1-2 0,0 1-4 0,0 1-4 15,0 1-3-15,0 0-6 0,-1 0-1 0,-1 0-4 0,2 2-4 16,-2-1-1-16,2-2-3 0,-2 1-2 0,0 1-3 0,2-2-1 0,0 1-3 16,0-2-6-16,0 0-7 0,0 0-5 0,0-2-3 0,0-1-4 0,2 0-4 15,0-4-4-15,0 1-4 0,1-1-5 0,2-2-6 0,2-3-5 16,-2 0-6-16,3-2 0 0,-1-1 1 0,1-1 4 0,0-2 7 0,4-3 5 16,0 0 5-16,-3-2 3 0,4 1 4 0,-4-4 3 0,3 0 4 15,-2 1 6-15,-2-3 9 0,4 1 10 0,-3 0 9 0,-3-1 10 0,1 1 10 16,-2-1 6-16,-1 2 5 0,2 0 5 0,-1 1 5 0,-2 2 3 0,-1 0 3 15,-1 2-1-15,1 1 2 0,0-1-5 0,-2 2-3 0,1 1-8 16,-1 0-9-16,0-1-11 0,0 4-9 0,0 0-10 0,0 0-9 0,0 0-8 16,0 0-10-16,0 0-3 0,0 0-6 0,0 0 0 0,0 0-2 15,0 0 0-15,0 0 3 0,0 4 1 0,0-3 2 0,0 1 2 0,0 1 4 16,0-1 2-16,0-1 3 0,0 0 3 0,0-1 6 0,0 0 1 16,0 0 3-16,0 0 0 0,0 0 3 0,0 0 4 0,0 0 0 0,0 0 4 0,0 0 4 15,0 0 3-15,0 0 2 0,0 0 3 0,0 0 3 0,0 0 1 16,0 0 1-16,0 0 2 0,0 0 1 0,0 0 0 0,0 0-1 15,2 0-1-15,-2-1-2 0,0 1-3 0,2-1-4 0,-2-1-6 0,0 2-6 16,1-1-8-16,-1 1-9 0,2-2-7 0,-2 2-9 0,1-2-7 16,-1 2-8-16,0 0-5 0,0 0-7 0,0-1-6 0,0 1-4 0,0 0-5 15,0 0-2-15,0 0-2 0,0 0 1 0,0 0 2 0,0 0 3 0,0 0 4 16,0 0 5-16,0 0 5 0,0 0 3 0,0 0 6 0,0 0 5 16,0 0 4-16,0 0 5 0,0 0 4 0,0 0 5 0,0 0 3 0,0 0 3 15,0 0 2-15,0 0 3 0,0 0 0 0,0 0-2 0,0 0-1 16,0 0-3-16,0 0-6 0,0 0-5 0,0 0-5 0,0 0-9 0,0 0-10 15,0 0-11-15,0 0-12 0,0 0-14 0,0 0-13 0,0 0-17 0,0 0-14 16,0 0-18-16,0 0-25 0,0 0-26 0,0 0-43 0,0 0-49 16,0 0-68-16,0 0-78 0,0 0-43 0,0 0-24 0</inkml:trace>
  <inkml:trace contextRef="#ctx0" brushRef="#br0" timeOffset="496178.816">26719 3396 196 0,'-2'-12'564'0,"1"1"5"0,-2 2 4 0,-1 0-93 0,3 1-137 0,-3-1-83 0,3 4-55 0,-1-2-34 0,1 2-21 0,-4 2-18 15,2-2-16-15,2 2-18 0,-4 2-18 0,2 1-18 0,-1 1-16 0,-1 2-13 16,-2 2-14-16,1-2-11 0,-3 7-12 0,-2 1-2 0,1 2-3 0,-2-1 2 16,-2 6 1-16,1 3 5 0,1 3 4 0,-4 0 3 0,2 5 3 15,-2 1 2-15,3 3 2 0,-2 3-1 0,2 3 2 0,0 1-1 0,0 2 1 16,2 0-2-16,-1 4-4 0,2-2-3 0,0 3-3 0,2-1-6 15,-1 1-3-15,1 1 2 0,4 0 1 0,-2-2 2 0,-1 0 2 0,4 2 1 16,-2-2 0-16,4 0 2 0,-1-1 0 0,0-1 0 0,2-2 2 16,0-1 2-16,0-5 2 0,0 3 2 0,0-5 2 0,0-2-2 15,0-5-5-15,0 1-6 0,0-4-6 0,0-3-6 0,0-3-5 0,0-2-5 16,0-3-8-16,0-1-11 0,-1-5-14 0,1-2-17 0,-3-4-20 16,-2-2-17-16,4-4-16 0,-4-2-17 0,2-5-17 0,-2-1-24 0,2-3-27 15,-2-3-44-15,-3-3-50 0,3-3-68 0,2-3-71 0,0-3-37 16,1-2-19-16,1-2-2 0</inkml:trace>
  <inkml:trace contextRef="#ctx0" brushRef="#br0" timeOffset="496794.2188">26369 4001 321 0,'4'-14'554'0,"-1"0"4"0,2 2-1 0,-4 4-78 0,4-2-118 15,-2 2-79-15,3 4-58 0,-3-2-38 0,2 2-29 0,2 1-20 0,1 0-18 16,1 1-17-16,0 1-17 0,1-1-16 0,2 1-12 0,1 1-11 16,-1 0-9-16,2 0-8 0,2 0-6 0,-1 0-7 0,1 0-5 0,1 0-10 15,1 0-13-15,-1 0-10 0,2 0-12 0,-1 0-11 0,0 0-11 0,1-2-12 16,1 1-10-16,-3-1-9 0,-1 1-5 0,3-2-4 0,-5 0-1 15,2-1 2-15,-4 0 3 0,2 1 7 0,-4-1 12 0,1-3 13 0,-3 2 15 16,-2-2 18-16,1 0 18 0,-4 0 23 0,0-1 21 0,-1 1 17 16,0-2 14-16,-2 1 10 0,0 1 10 0,0-1 7 0,-2 1 9 0,2 0 8 15,-3 0 7-15,1 0 4 0,0 1 4 0,1 0-2 0,-1 1-4 0,0 1-9 16,2 1-11-16,-1 0-11 0,-1 1-11 0,2-1-13 0,-1 3-13 16,1 0-10-16,0 0-14 0,0 0-14 0,0 0-14 0,0 0-10 0,0 0-9 15,0 0-5-15,0 1-4 0,0 1-3 0,0 1 1 0,0 0 0 16,0 2 3-16,0-1 2 0,0 0 4 0,0 3 3 0,0 0 3 0,0 0 3 15,0 1 2-15,0-1 2 0,0 3 2 0,1-3 0 0,-1 2-1 16,2 2-2-16,-1-2-3 0,-1-2-1 0,4 3-4 0,-3-2-4 0,1 1-1 16,0-3-3-16,1 0-3 0,1 0-1 0,-1-1 1 0,2-1 0 15,-2 1 0-15,4-2 2 0,-1-2 2 0,2 1 4 0,-2-2 3 0,1 0 4 16,1-3 6-16,2 1 6 0,-2-1 6 0,0-1 8 0,0-1 6 16,2-1 8-16,-2 0 6 0,0-1 10 0,1 0 7 0,-1-1 10 0,-2 0 9 15,2 0 11-15,0 0 11 0,-2 0 11 0,1 1 11 0,-3-1 5 0,1 1 5 16,-1 1 2-16,1-1-1 0,-1 3-5 0,-3 0-6 0,2 0-9 0,1 1-12 15,-3 2-15-15,-1 0-16 0,2-1-18 0,-2 2-16 0,1 2-15 16,3-1-12-16,-3 3-12 0,1 1-7 0,2 2-7 0,-1 1-4 0,1 4-4 16,0 2 0-16,0 2 1 0,1 2 4 0,1 3 4 0,-3 3 4 15,3 1 4-15,-3 4 3 0,0 3-2 0,-3 1-3 0,0 3 2 0,-1 3 3 16,-2 0-1-16,-2 4-1 0,-4 2-2 0,1-1-3 0,-4 3-2 16,0 2-1-16,-2 0-1 0,0 1 2 0,-2 1-1 0,-2-3 1 0,4 0 3 15,-2 0 3-15,0-3-2 0,1-4-3 0,2-2 2 0,-3-1 4 16,5-6 10-16,-1-2 14 0,2-5 18 0,0-3 21 0,2-3 18 0,-1-4 18 15,3-3 10-15,-1-3 6 0,-1-4 5 0,-1-2 1 0,1-6 3 16,0-2 0-16,-3-4-2 0,2-2-3 0,1-5-10 0,0-3-12 16,-1-3-25-16,1-3-29 0,3-5-35 0,2-2-34 0,3-2-31 0,0-2-29 15,4-5-26-15,4 0-23 0,5-1-25 0,0-4-27 0,7 0-24 16,3-2-25-16,3 0-24 0,4 2-22 0,4-3-21 0,5 4-17 0,-1 0-32 16,5 5-36-16,1 1-52 0,0 3-57 0,2 3-35 0,-2 5-25 0,3 2-5 15,-4 3 4-15</inkml:trace>
  <inkml:trace contextRef="#ctx0" brushRef="#br0" timeOffset="496910.1642">27828 4103 360 0,'0'2'547'0,"-1"0"4"0,1-2 2 0,0 0-104 0,-4 0-157 0,4 0-110 0,-4-2-91 0,3 2-68 0,-1-5-56 0,0 3-95 0,-1-1-111 0,2-1-107 0,-1-2-104 0,0 2-54 0,-1-1-31 0,0 0-19 0</inkml:trace>
  <inkml:trace contextRef="#ctx0" brushRef="#br0" timeOffset="498129.2826">20938 1056 136 0,'5'-17'478'0,"-2"0"-71"0,1 1-108 0,-3-1-75 0,-1 3-56 0,-1-1-29 16,-1 2-13-16,-1 1-9 0,0 0-8 0,-2-1-7 0,-4 3-9 16,1-1-10-16,-2 0-8 0,-1 5-10 0,0-1-9 0,0-2-8 0,-5 4-7 15,2-2-10-15,-2 1-8 0,-2 3-7 0,1-1-6 0,-3 1-3 16,1 1-5-16,-3 1-3 0,0-1-2 0,-1 2-1 0,-1 0-3 16,-2 2-2-16,0-2-1 0,-2 3 0 0,0-3 0 0,-2 6-3 0,0-2-2 15,-4 2-1-15,3 1 0 0,-3-2 3 0,1 4 1 0,-2-1 3 16,2 1 3-16,1 1 0 0,-1 1 2 0,1 2 1 0,0 1 4 0,0 1 2 15,4 0 0-15,2 0 4 0,-1 1 3 0,5 3 0 0,-1-2 0 16,3 2-1-16,3 4-1 0,3 0 0 0,1-1-1 0,2 5-1 0,2 0 1 0,4 5 0 16,4 1 0-16,1 4 1 0,1 3 1 0,2 3-2 0,7 4-1 0,-1 4-4 15,2 1-3-15,2 5 2 0,1 1 2 0,3 7 2 0,0 3 4 16,1 4 2-16,1 8 3 0,-1 2 3 0,2 6 3 0,-2 0 1 0,1 5 0 16,-1 1-1-16,-2 3-1 0,2 0 10 0,-6 4 13 0,2-1 6 15,-2 1 2-15,-4-1-1 0,-1 3 0 0,0-3-4 0,-3-1-5 16,-2 2-4-16,1-5-5 0,-1-2-6 0,-2-6-1 0,0 0 3 0,0-5 6 15,0 1-4-15,2-7-7 0,-1-1-1 0,2-2-2 0,2-3 1 16,4-4 3-16,-1-4 4 0,5-3 3 0,4-3 5 0,2-2 5 0,5-7-4 16,6-3-8-16,6-5-22 0,5-3-32 0,7-6-38 0,7-7-43 15,7-4-74-15,10-9-93 0,6-4-103 0,12-7-110 0,9-7-62 0,4-6-36 16,9-7-24-16</inkml:trace>
  <inkml:trace contextRef="#ctx0" brushRef="#br0" timeOffset="503454.0658">15734 12037 300 0,'1'0'483'0,"-1"0"-36"0,2-1-55 0,-1 1-83 0,-1 0-94 15,3 0-52-15,-1 0-31 0,-2 0-20 0,1 0-13 0,-1 0-5 0,0 0-3 16,0 0-3-16,2 0-4 0,-2 0-8 0,0 0-7 0,1 0-13 16,-1 0-13-16,2 0-10 0,1 0-11 0,0 0-6 0,-1 0-6 15,3 0-3-15,0 0-3 0,1 0-6 0,0 0-10 0,1 0-15 0,1-2-18 16,2 2-27-16,2 0-31 0,-3 0-37 0,5 0-43 0,-1 0-48 15,3 0-53-15,-2 0-72 0,5 0-82 0,-1 0-49 0,0 0-34 16</inkml:trace>
  <inkml:trace contextRef="#ctx0" brushRef="#br0" timeOffset="503645.08">16586 12262 459 0,'5'3'538'0,"0"2"5"0,0-2-52 15,-2-3-76-15,2 3-106 0,-3 0-124 0,-1-2-72 0,3 2-49 16,-4-3-25-16,1 1-14 0,1 1-4 0,0 1 3 0,0-1 1 0,1 0 1 16,0 1-7-16,1-1-11 0,1 3-20 0,-1 0-21 0,1 0-25 15,4 2-26-15,-1 0-35 0,0 0-40 0,0 2-39 0,5-1-39 0,0 5-68 16,1-2-81-16,-2 1-61 0,2-2-50 0,1 2-25 0</inkml:trace>
  <inkml:trace contextRef="#ctx0" brushRef="#br0" timeOffset="503817.1155">17184 12821 274 0,'2'7'503'15,"1"-1"2"-15,-1-2 1 0,-1 0-110 0,-1 0-164 0,2-2-94 16,0 3-59-16,0-2-29 0,0 0-17 0,0 2-2 0,-1-3 0 16,2 5 2-16,-1-4 3 0,1 5-5 0,2 1-7 0,-2-1-13 15,2 3-14-15,3-2-18 0,-4 3-21 0,1 0-27 0,0 1-27 0,0 2-44 16,2-1-48-16,-2 1-82 0,0 1-101 0,-2 2-64 0,2 1-47 15,-2 3-21-15</inkml:trace>
  <inkml:trace contextRef="#ctx0" brushRef="#br0" timeOffset="503997.859">17344 13675 380 0,'0'6'522'0,"0"2"10"0,0-2-73 16,0 0-113-16,0-1-90 0,-1 3-81 0,-1-1-48 0,2 0-31 0,-2 2-15 15,-1 0-7-15,2 0-1 0,-1 1 1 0,0 2-9 0,-1 0-12 16,1 2-16-16,1 1-19 0,-1 0-24 0,1 1-24 0,-1 1-28 16,2 0-30-16,-3 2-36 0,2-1-38 0,-1 3-60 0,1 0-68 0,-3-2-72 15,3 4-75-15,-1-2-45 0,1 0-35 0,-3-1-10 0</inkml:trace>
  <inkml:trace contextRef="#ctx0" brushRef="#br0" timeOffset="504193.9486">17306 14466 318 0,'-1'9'516'0,"1"-4"-31"0,-2 2-54 0,0-1-74 16,2 1-87-16,-1-1-59 0,-1 0-44 0,0 2-28 0,1-1-17 0,-1 0-13 15,-1 2-9-15,0 1-12 0,2-1-12 0,-1 1-12 0,1-1-11 16,-3 3-13-16,1 0-16 0,0-1-11 0,0 3-14 0,-1 1-14 0,0-4-13 16,0 3-17-16,-1 0-18 0,0 2-23 0,0-3-25 0,0 1-29 15,0-1-31-15,-2 1-55 0,2-2-66 0,0 1-72 0,0 0-72 0,0-3-47 16,1 0-35-16,-4 1-11 0</inkml:trace>
  <inkml:trace contextRef="#ctx0" brushRef="#br0" timeOffset="504527.1145">17107 14832 282 0,'-5'-8'508'0,"1"2"14"16,-1 0-67-16,2 0-110 0,-1 2-77 0,1-1-62 0,1 0-37 0,-1 1-25 15,2-1-15-15,-2 2-9 0,3 1-6 0,-2 0-5 0,2 1-6 16,-1-1-10-16,1 2-12 0,0 0-12 0,0 0-13 0,0 0-12 0,0 0-12 16,0 0-9-16,-2 2-4 0,2-1-1 0,-1 1 2 0,1 0 5 0,-2 1 5 15,0 2 4-15,1 2 4 0,-1 0 3 0,0 0 4 0,-1 2 2 0,0 2 3 16,-2 1 1-16,1 1 3 0,-1 3 4 0,2-2-2 0,-2 1-2 16,0 2-6-16,2 0-7 0,-2 0-5 0,2 0-6 0,-3 0-4 0,3 0-5 15,0 0-1-15,1-2-4 0,0 0 0 0,2 0-1 0,0-2-2 16,2-2 1-16,0-1-1 0,3-1 2 0,-1 0 0 0,4-1-2 15,-2-2-2-15,4-2-2 0,1-1-4 0,1-1-7 0,3-4-6 0,1-1-5 16,2-1-4-16,2-2-5 0,0-2-7 0,0-1-7 0,1 0-10 0,1-1-11 16,0-2-7-16,-2 0-7 0,0 0-5 0,-1 1-5 0,-3-1-2 15,1 2-2-15,-4 0-4 0,-1 0-4 0,-4 3-15 0,2-1-19 0,-4 2-18 16,-3 2-16-16,0-1-25 0,-1 2-30 0,-4 0-61 0,-1 3-76 0,-3 0-72 16,0 0-70-16,-4 0-34 0,-1 3-15 0</inkml:trace>
  <inkml:trace contextRef="#ctx0" brushRef="#br0" timeOffset="505293.2939">15794 11775 73 0,'-4'0'542'0,"3"0"9"0,-1 0 11 0,1 0-72 0,-3 0-111 0,3 1-92 15,-1 1-82-15,0-2-53 0,-1 2-39 0,0-2-23 0,0 3-14 16,-1-1-12-16,-3 0-9 0,2 2-8 0,-3-1-7 0,-1 1-10 16,1 3-9-16,-5 0-6 0,1 1-5 0,1-2-1 0,-5 4-1 0,3 1 0 15,0-3 2-15,-1 4 1 0,0-4 2 0,0 1-1 0,1 2 3 16,-1-2-2-16,1 0 1 0,4 0-2 0,-4-1 0 0,2-1 0 0,2 0-2 15,1-1-1-15,1 0-3 0,1-1-1 0,1-2-3 0,-1 1-3 16,3 1-5-16,1-5 0 0,2 3 0 0,0 1 2 0,0-1 0 16,2 2 2-16,1 0 0 0,3-1 1 0,-1 0 2 0,3 3 1 0,0-2 0 15,3 3 2-15,2 1-1 0,1-2-1 0,0 4-2 0,6-1-4 16,-2 0-8-16,6 2-9 0,-1 1-13 0,3 0-19 0,-1 4-22 0,2-1-34 16,0 3-40-16,1 0-62 0,2 2-74 0,-3 2-95 0,2 1-106 15,-3-1-57-15,-2 5-31 0,-1-1-14 0</inkml:trace>
  <inkml:trace contextRef="#ctx0" brushRef="#br0" timeOffset="507878.3706">24980 4979 65 0,'-6'-20'524'0,"-3"-1"-12"0,-1 3-26 0,0 1-77 0,-4 0-101 0,1 4-65 0,-2 2-45 0,0-1-29 0,-2 3-19 0,1 2-16 16,-3 1-13-16,2 2-10 0,-4 1-12 0,-1 1-12 0,0 2-9 0,0 2-8 15,-2 2-9-15,1 4-6 0,-3 0-7 0,2 4-5 16,1 0-4-16,-4 2-4 0,2 3-3 0,0 3-3 0,-1 2-2 0,4 1-1 16,-2 2-3-16,1 4-2 0,1-1-3 0,1 4-4 0,0 0-4 0,3 2-3 15,0 4-4-15,-1-1 1 0,6 3 0 0,-1 0 3 0,1 2 2 16,2 0 1-16,2 2 3 0,3-1-1 0,-1 1 1 0,2-1 2 15,5-1 3-15,0 0 2 0,2 0 3 0,4-3 3 0,1-1 2 0,3 1-1 16,0-5-6-16,5 1-5 0,0-4-7 0,5-2-9 0,2-3-10 16,0-2-10-16,4-6-13 0,4 0-12 0,0-3-12 0,4-5-14 0,0-3-11 15,3-4-11-15,-1-3-6 0,5-3-4 0,-1-4-4 0,1-4 2 16,1-3 4-16,-2-4 9 0,0 0 10 0,1-6 14 0,-3-1 15 0,-3-3 17 16,-1-2 16-16,0-3 18 0,-4-2 19 0,0-2 19 0,-4-1 19 15,1-2 19-15,-5 1 19 0,-1-4 17 0,-4 1 12 0,-3 1 12 16,1-3 8-16,-7 2 4 0,-1 0 4 0,-4 1 0 0,-1 2 1 0,-4-2-5 15,-1 3-6-15,-4 1-11 0,-1 3-13 0,-4-2-16 0,-1 3-16 16,-4 3-23-16,0 1-25 0,0 2-32 0,-5 3-38 0,0 0-41 0,-4 5-45 16,0 2-48-16,-3 3-56 0,-2 5-77 0,-1 3-89 0,-3 5-103 15,-1 2-107-15,-1 5-57 0,1 3-33 0,-2 2-11 0,2 4 0 16</inkml:trace>
  <inkml:trace contextRef="#ctx0" brushRef="#br0" timeOffset="508410.2513">24384 5888 83 0,'4'-5'549'0,"-3"0"9"0,3 1 8 0,-2-2-84 0,0 3-128 0,-2-2-84 0,1 2-60 0,-1 0-35 0,0 0-22 0,0 0-14 16,0 2-10-16,0-1-12 0,0 2-13 0,0 0-15 0,0 0-17 16,0 0-16-16,0 0-16 0,0 0-12 0,-1 0-12 0,-3 3-7 0,0 0-5 15,3 0-3-15,-4 3-2 0,-2-1 1 0,-1 4 1 0,-1 0 1 16,-2 3 2-16,0 0 3 0,-6 4 1 0,-1 1 1 0,-3 2 1 15,-1 2 3-15,-3 3 0 0,-2 0 1 0,0 1-1 0,-6 3 1 16,2 0-2-16,-2 0-1 0,-2 0 0 0,-2 2 0 0,1-2-2 0,-2 0 0 16,-1-1 1-16,-1 2 0 0,0-2 1 0,1-1-1 0,-1 0-3 0,2-1-9 15,3-1-14-15,0 0-18 0,1-2-20 0,4-3-30 0,2 1-39 16,4 0-46-16,2-4-51 0,0 1-96 0,6-2-120 0,0-2-82 16,5-1-67-16,0-1-33 0,5-2-16 0</inkml:trace>
  <inkml:trace contextRef="#ctx0" brushRef="#br0" timeOffset="509026.9636">22870 6984 533 0,'-3'-11'619'0,"1"3"9"0,-1-1 13 0,2-1-82 0,1 0-127 0,-2 2-102 0,0 1-89 0,2-1-55 0,0 2-39 0,0-1-20 0,2 2-11 15,0-2-9-15,-1 2-10 0,2 0-14 0,2 1-13 0,-1 0-14 16,3 0-14-16,-1 1-13 0,2 1-12 0,3-1-10 0,0 1-11 0,1-1-5 16,2 3-5-16,0-1-2 0,2 1-1 0,0 0 2 0,-1 1 2 15,1-1-1-15,-2 3 0 0,1 0-3 0,-1-1 0 0,-1 2-2 0,-4 1-1 16,4-1-1-16,-5 0 2 0,-2 3 0 0,1-2 0 0,-3 2 0 16,-1 0 1-16,-1 1 2 0,-1-1 4 0,-2 2 3 0,-1-1 4 15,-1 2 4-15,-5 0 3 0,2-1 3 0,-2 2 2 0,-2 1 0 0,-1-1 2 16,0-1 0-16,-2 1 0 0,-1 0 0 0,3-2-1 0,-3 1 0 15,4 0-1-15,-3-2 0 0,4 1-2 0,1-3 1 0,0-1 0 0,4 2-3 16,-4-3-1-16,3 0-5 0,4 0-6 0,-3-1-7 0,4-1-8 16,-1-1-7-16,1-1-6 0,1 0-6 0,1 2-3 0,1-2-4 15,4 0-2-15,0 0-4 0,0 0-1 0,2 0-1 0,1 0 0 0,2 0 4 16,1 2 5-16,-1-2 5 0,1 3 7 0,3-3 6 0,-5 0 7 16,2 3 2-16,1 0 3 0,-3 0 1 0,0 0 1 0,-1 2 0 0,-2-1 0 15,0 1 2-15,-2 1 0 0,-2 0 2 0,1-1 1 0,-2 2 4 16,-1 1 3-16,-2-3 1 0,-2 2 6 0,1 1 0 0,-2 1 3 15,-2-1 3-15,-3-1 2 0,2 0 2 0,-4 0 2 0,0 2 2 0,-2-1 1 16,1-1 0-16,-3 0 0 0,1-1 1 0,0 0 0 0,-2 0-3 16,0-3-3-16,0 0-9 0,0-1-11 0,1-1-12 0,1-1-15 15,-1-1-18-15,3-1-20 0,2-1-25 0,-4-2-24 0,5 0-45 0,2-3-52 16,-2-2-75-16,5-1-87 0,1-2-74 0,1 1-66 0,2-5-32 16,3-2-16-16</inkml:trace>
  <inkml:trace contextRef="#ctx0" brushRef="#br0" timeOffset="509393.8309">23129 6638 522 0,'-1'-10'596'0,"-3"1"11"0,-1 0-45 0,1 2-76 0,-1-1-102 0,1 1-112 0,-1 1-69 0,-2 2-45 0,1 0-27 0,-2 1-15 0,2 2-13 0,0-1-13 0,-3 2-15 0,-1 2-15 0,-2-1-14 0,1 6-14 0,-1-2-9 16,-3 4-7-16,0 3-5 0,-1 2-3 0,-3 2-3 0,0 3 2 0,-2 1 2 15,3 6 3-15,-4-1 4 0,1 5 3 0,0 2 4 0,-1 2 2 16,3 2 3-16,-1 3 2 0,-1 0-1 0,4 3 1 0,-1 2-3 0,4-1-3 15,-2 1-2-15,3 1-3 0,3-2-6 0,0 2-5 0,4-2-7 16,-1-1-5-16,6-1-7 0,1-1-7 0,1-5-6 0,4-1-4 0,2-1-5 16,1-2-3-16,2-5-2 0,3 0-5 0,3-3-4 0,0-5-5 15,3-2-4-15,2-1-4 0,2-6-2 0,2-3-4 0,4-1-4 16,1-5-3-16,1-2-2 0,3-4-3 0,-1-3-1 0,3-3 1 0,3-2 2 16,0-2 4-16,-1-4 8 0,1-1 8 0,0-2 8 0,-1-4 8 0,1 0 9 15,-5-5 7-15,2 1 13 0,-2-5 14 0,-4 1 17 0,0-2 18 16,-4-2 12-16,-1-1 12 0,-3-3 8 0,-4 1 5 0,-3 2 4 15,-1-3 3-15,-5 3 1 0,-4-2 1 0,-2 1 0 0,-3 3 1 16,-3 1-2-16,-2 0-7 0,-3 1-7 0,-4 3-11 0,-1 2-9 0,-4 1-11 16,-1 3-17-16,-2 1-19 0,-4 1-24 0,3 4-28 0,-4 0-34 15,2 3-41-15,-3 3-49 0,4 1-55 0,1 4-110 0,0 2-143 0,0 2-81 16,3 3-54-16,0 2-28 0,2 2-14 0</inkml:trace>
  <inkml:trace contextRef="#ctx0" brushRef="#br0" timeOffset="509894.1253">24978 6099 284 0,'-3'-6'509'0,"2"-1"-1"0,1 2-71 0,-2 0-108 0,0-1-65 0,1 3-45 0,-2-1-21 0,3 1-9 0,-1 0-3 15,1-1-2-15,-2 4-6 0,0-3-11 0,2 1-10 0,-1 0-13 16,1 2-15-16,0 0-15 0,0 0-17 0,0 0-20 0,0 0-15 0,0 0-16 16,0 4-11-16,1-1-10 0,-1-1-6 0,4 5-4 0,-3-2-4 15,5 4-3-15,-1 1-2 0,1 3 0 0,1 1-1 0,2 1-2 0,2 2 1 16,0 3 3-16,3 1 0 0,2 3 0 0,2 0-3 0,-1 1-3 0,5 4-3 16,0-1-2-16,2 2-4 0,-2 2-2 0,5 1 2 0,0 1 3 15,-2-1 3-15,4 4 2 0,1-1 1 0,-4 1-1 0,4 1-4 16,-3 1-5-16,3-1-2 0,-1-1 1 0,-2 1 0 0,2-1-2 0,-1 1-1 15,-1-3 0-15,0 1-4 0,-2-3-7 0,0-2-4 0,-4 1-4 16,1-4-4-16,-2 1-3 0,-2-6 2 0,-1 2 1 0,-1-4-3 16,-4-2-7-16,0-2-10 0,-3-1-14 0,-1-1-19 0,-2-3-24 0,-1-1-26 15,-2-2-30-15,-3-1-61 0,0-1-78 0,-3-2-90 0,-2 0-98 16,-1-2-52-16,-2 2-28 0,-3-2-10 0</inkml:trace>
  <inkml:trace contextRef="#ctx0" brushRef="#br0" timeOffset="510544.1092">25861 7525 155 0,'1'-7'612'0,"1"-1"13"0,-2 2 11 0,0 0 10 0,-2 3-106 0,1-4-162 0,1 4-103 0,-4-1-71 0,3 1-43 0,-1-1-28 0,0 3-18 15,-1-1-11-15,1 1-16 0,0 1-17 0,-3 0-16 0,2 0-15 0,0 1-14 16,-4 1-11-16,2 0-11 0,-4 4-7 0,1-2-5 0,-1 3-3 15,1 1-3-15,-5 0 0 0,4 2-1 0,-4 0 0 0,4 2 1 16,1 1-1-16,-3-1 2 0,3-1-2 0,0 4 0 0,1-3 1 0,2 1-3 16,1 2-2-16,1-1-3 0,1-2-2 0,2 2-3 0,2-2-2 15,0 0 0-15,1 0-1 0,3-1-1 0,0-1-1 0,2-1-2 0,0-2-1 16,5 1-2-16,-4-2-2 0,5-3 2 0,-1 2 2 0,0-3 4 16,1-1 4-16,0-1 6 0,0-1 4 0,-1-2 5 0,1-1 3 0,-3 1 4 15,-1-3 6-15,1 0 6 0,-3-2 5 0,-2 1 6 0,-1-2 6 16,-2 0 3-16,0-1 3 0,-3-3 2 0,-3 1 2 0,0-1 1 15,-2-1-1-15,-3-1 2 0,0 0 3 0,-3 0 0 0,-1 0 2 16,-2-3-1-16,1 2 1 0,-2 0 1 0,0 0 2 0,-1-1 1 0,-2 1 4 16,1-1 0-16,4 0 1 0,1 2-1 0,-2-2 1 0,1 1-2 15,2 1-2-15,1-2-3 0,2 2-3 0,1 0-4 0,2 0-5 0,2 2-9 16,1-1-8-16,2 1-12 0,2 1-12 0,1 1-9 0,2-2-9 16,4 2-7-16,1 1-6 0,-1 2-4 0,4 1-3 0,1 1-3 0,2 0-2 15,-2 1 0-15,3 2 1 0,-2 0 1 0,0 3 3 0,1 2 4 16,0-1 4-16,-3 4 7 0,1-1 2 0,-3 4 3 0,-1-1 3 15,-1 2 2-15,-3 2 0 0,1 0 3 0,-4 0 1 0,-2 4 2 0,-1 2 2 16,0-3 3-16,-3 5 2 0,-2-1 2 0,-3 0 2 0,0 0 2 16,-1 3 2-16,0-2 0 0,-3 2 4 0,-2-2-4 0,3 1 0 0,-1 0-8 15,-3-1-10-15,3-1-15 0,1-1-17 0,-1 1-22 0,2-2-23 16,2-2-29-16,0 2-31 0,3-4-37 0,-1 0-36 0,3-2-63 16,3 0-74-16,0-4-80 0,3 0-84 0,3-3-38 0,0 0-12 0,2-3 3 15</inkml:trace>
  <inkml:trace contextRef="#ctx0" brushRef="#br0" timeOffset="510927.4214">26055 6991 82 0,'-14'-15'533'0,"-3"2"10"0,-3-1 11 0,1 3-78 0,-2 2-121 0,0 2-87 0,-5 1-72 0,3 0-39 0,-2 2-21 0,-4 1-10 0,4 1-4 0,-2 2-7 0,0 3-7 16,-2 0-9-16,-1 5-11 0,4 1-8 0,-4 1-10 0,1 4-8 0,1 3-8 15,-1 2-7-15,-1 3-5 0,3 3-4 0,-1 3-4 0,1 1-3 16,0 5-3-16,2 2-3 0,1 1-2 0,0 2-4 0,3 3-3 0,1 0-5 16,1 3-4-16,5-1-2 0,-2 2 0 0,7 1 0 0,-2-1 1 15,5 2-2-15,1-2 0 0,5 3-3 0,1-3-2 0,3 0 0 0,4-3 2 16,2-2 1-16,3 0 1 0,4-2 1 0,3-4 0 0,2-2-1 16,1-3-6-16,6-4-6 0,-1 0-8 0,2-6-8 0,3-4-10 0,2-3-7 15,2-1-7-15,-1-8-9 0,6-1-5 0,-2-6-3 0,6-1-2 16,-3-8 1-16,1 1 0 0,0-6 6 0,-1-2 3 0,1-4 8 0,-3-1 8 15,2-3 12-15,-5-3 15 0,-3-1 14 0,-2-3 13 0,-2-3 12 16,-1-1 10-16,-3-2 11 0,-2-2 10 0,-5-1 10 0,-1-2 10 16,-4 0 6-16,-4 0 6 0,-3-2 2 0,-3 2 1 0,-3-2-1 0,-4 1-6 15,-4 1-5-15,-4 2-5 0,-4-1-7 0,-2 4-7 0,-4-1-12 16,-4 5-13-16,-3 0-23 0,-3 4-29 0,-5 3-34 0,-3 2-37 0,-1 3-45 16,-5 3-48-16,-2 1-78 0,-5 6-90 0,-2 3-106 0,-5 2-118 15,-2 2-57-15,-6 5-27 0,1 3-12 0,-4 2-5 0</inkml:trace>
  <inkml:trace contextRef="#ctx0" brushRef="#br0" timeOffset="511510.1292">22809 7737 144 0,'-2'-5'522'0,"0"2"7"0,2-1-75 0,-1-1-121 0,-1 3-71 0,2-3-46 0,-2 2-24 0,2-1-12 15,-1 1-6-15,1-1-6 0,-2 1-7 0,2 0-7 0,-1 1-11 0,1 0-12 16,-2 2-15-16,0-3-17 0,2 3-16 0,0 0-15 0,-1 0-14 16,-1 3-13-16,-1-2-10 0,-3 2-6 0,1 2-3 0,-3 3-3 0,0-1-1 15,-2 3 2-15,-3 2 2 0,-5 3 4 0,2 1 4 0,-6 6 4 16,-3 0 6-16,-2 4 4 0,0 1 3 0,-6 4 4 0,0 3 0 0,-3 0 0 15,-2 2-3-15,-1 3-2 0,-1-1-4 0,-2 3-4 0,1 0-6 16,0 1-6-16,0-1-12 0,1 0-15 0,0-2-10 0,3-1-10 16,2-1-14-16,2-1-17 0,1-4-23 0,4-1-27 0,1-2-34 15,4-2-39-15,-1-2-54 0,6-4-59 0,1 1-103 0,3-5-127 0,0-1-67 16,3-1-38-16,1-3-18 0,-1 0-7 0</inkml:trace>
  <inkml:trace contextRef="#ctx0" brushRef="#br0" timeOffset="512210.0779">21607 8782 228 0,'2'-5'591'0,"-2"-2"8"15,0 2 6-15,0-2-83 0,0 2-130 0,0 1-96 0,0-1-79 0,0 1-51 16,0 0-36-16,0 1-22 0,0-2-15 0,0 3-11 0,0 0-9 16,0-1-10-16,0 1-11 0,0-1-10 0,0 2-11 0,0 1-7 0,0 0-9 15,0 0-8-15,0 0-4 0,0 0-6 0,0 0-1 0,0 0-2 16,0 0-2-16,0 0 2 0,0 0-1 0,0 0 0 0,0 0 2 15,0 0 0-15,0 0 2 0,0 0 2 0,0 0 3 0,0 0 5 0,0 0 5 16,0 0 5-16,0 0 4 0,0 0 5 0,0 0 4 0,0-2 5 16,0 2 4-16,1-1 2 0,-1-1 3 0,2 0-1 0,-1 1-2 0,1-1-1 15,1 0-3-15,0 1-6 0,1-3-5 0,3 1-4 0,0 1-7 0,-3-1-2 16,4-2-5-16,2 1-5 0,-2 1-5 0,1-1-4 16,4 1-2-16,-4 0-1 0,3 0 0 0,-2-1 0 0,1 4 0 0,-1-2-1 15,2 1 0-15,-2 1-2 0,-2 0-2 0,1 1-3 0,-1 1-5 16,0-2-4-16,-1 4 0 0,-2 0-1 0,0 1 0 0,-3-1 0 0,1 3 0 15,-3-2 0-15,0 5 1 0,0-3 1 0,-3 2 1 0,-2 0 0 16,-1 2 2-16,0-1 2 0,0 0 6 0,-3 4 3 0,0-4-1 16,0 1 1-16,-1 1 1 0,-1-1 1 0,2-1 0 0,1-1 1 0,-3 2 0 15,1-2 3-15,4-2 0 0,-1-1 3 0,3 0 3 0,-4-2 2 16,5 1 3-16,0-2 1 0,-1-1 2 0,3 1 0 0,-1-1 0 0,1-2-1 16,1 0-3-16,0 0-4 0,3 0-4 0,0 0-6 0,0 0-5 15,0-1-4-15,4 0-2 0,0-2-3 0,1 3-2 0,2-2-2 0,2-1-2 16,0 2-2-16,-1-1 0 0,3 0-1 0,-3 2 2 0,3 0 2 15,-3 0 3-15,3 0 4 0,-2 2 1 0,-1 1 2 0,0 0-1 16,-2 2 0-16,-1-1-1 0,1 2 1 0,-4 1 0 0,2-2 2 0,-6 3 2 16,2 1 4-16,-3-2 2 0,0 4 3 0,-3-2 3 0,0 1 3 15,-2 1 2-15,-2-1 5 0,-1 1 4 0,-2-1 5 0,-2 2 4 0,-1-3 3 16,0 2 3-16,-3-2 1 0,3-1 1 0,-2-1 1 0,-1 0 1 16,0 0 1-16,0-3 0 0,1 0-3 0,-1-1-4 0,2-3-12 0,-2 0-16 15,2 0-21-15,1-3-23 0,-1 0-28 0,3-1-27 0,-2-2-43 16,4-1-49-16,-1-2-71 0,3-1-79 0,0 0-87 0,2-2-91 15,4-2-47-15,-1-2-29 0,2 0-4 0</inkml:trace>
  <inkml:trace contextRef="#ctx0" brushRef="#br0" timeOffset="512562.5901">21817 8428 115 0,'-11'-2'563'0,"-1"0"7"0,-1 2 10 0,-3 0-62 0,2 0-94 0,-4 2-105 0,-2 3-110 0,2 0-60 0,0 3-39 0,-3 1-18 0,2 3-6 0,-3 3-5 0,2-1-5 16,-1 3-5-16,-1 3-8 0,0 1-9 0,2 2-9 0,0 3-6 16,0 3-5-16,2 0-5 0,-2 2-3 0,2 3-1 0,1-2 2 0,1 6 0 15,3-1-2-15,2 3-2 0,0-1-2 0,3 0-3 0,2 0-3 0,3 1 0 16,1-3-2-16,4 1 0 0,-1-1-1 0,6-3 1 0,1-2 0 16,1-1-2-16,5-4-4 0,2-1-4 0,2-3-4 0,2-3-3 15,-1-4-5-15,6-2-6 0,1-4-5 0,0-2-6 0,3-6-5 16,1-2-9-16,2-2-7 0,1-6-5 0,2-2-2 0,-2-4-3 0,3-2-3 15,0-4-2-15,1-3-1 0,-1-1-1 0,-3-1-1 0,2-5 2 16,-3 0 4-16,0-3 5 0,-6-1 5 0,0-2 7 0,-4-2 10 0,-2 1 8 16,-2-2 9-16,-5 0 10 0,-3-2 8 0,-3 2 6 0,-4 0 7 15,-3 3 5-15,-3-1 7 0,-4 1 5 0,-3 3 1 0,-2 1 3 16,-5 3 1-16,-1 0-1 0,0 3-1 0,-5 2-5 0,-1 5-8 0,-1 2-8 16,0 2-11-16,-2 3-15 0,0 4-19 0,-1 4-23 0,0 3-25 0,2 2-33 15,-3 6-38-15,3 2-51 0,-1 4-60 0,2 3-92 0,-1 1-110 16,1 5-65-16,3 2-43 0,-2 3-21 0</inkml:trace>
  <inkml:trace contextRef="#ctx0" brushRef="#br0" timeOffset="513861.5075">20817 10207 400 0,'-16'-7'536'0,"2"-3"11"0,-4 5-64 0,2-4-107 16,-1 6-85-16,-2-4-71 0,2 5-43 0,-4-3-24 0,0 2-10 0,-1 3-1 16,-1 0 0-16,-2 2 1 0,1 1-4 0,-2 1-4 0,-1 4-6 0,1 0-5 15,-3 1-5-15,2 3-4 0,-3 1-3 0,2 2-4 0,0 3-2 16,-1-1-1-16,2 6-3 0,1 0-1 0,0 2-6 0,1 2-3 0,-1 1-5 16,4 3-6-16,-1 2-7 0,4 1-6 0,-2 3-7 0,5 1-6 15,-1 3-8-15,4-1-7 0,1 2-6 0,4 1-8 0,0-2-9 16,2 3-9-16,4-3-9 0,2 2-11 0,4-2-7 0,1 0-5 0,3-1-8 15,4-2-6-15,0-4-9 0,4 1-9 0,1-3-8 0,2-4-9 16,3-2-9-16,0-4-9 0,5-3-8 0,0-3-9 0,0-4-6 0,3-5-6 16,1-3-3-16,-1-2 0 0,4-5 2 0,1-3 5 0,-1-4 8 15,0-4 9-15,2-2 13 0,2-5 10 0,-2 0 14 0,1-4 13 0,-3-4 13 16,3 0 15-16,-2-4 12 0,1-1 13 0,-6-3 10 0,0-1 7 16,-2-3 5-16,-4-2 4 0,0-2 5 0,-4 1 3 0,-4-2 5 15,-2-1 3-15,-2 2 0 0,-4-1 0 0,-3 3-2 0,-3-1-2 0,-4 1-4 16,-3 5-2-16,-3-2-3 0,-2 5-4 0,-2 0-2 0,-5 2-1 0,0 3-7 15,0-1-10-15,-4 4-17 0,3 1-20 0,-3 2-26 16,2 1-26-16,1 3-33 0,1-1-36 0,1 4-74 0,2 2-94 0,3 0-104 16,-2 4-109-16,7-1-58 0,1 0-34 0,2 3-15 0,1-1-6 15</inkml:trace>
  <inkml:trace contextRef="#ctx0" brushRef="#br0" timeOffset="514460.2743">22766 7573 48 0,'0'0'489'0,"0"0"-47"0,0 0-69 0,0 0-62 0,0 2-55 0,1 1-41 0,-1 1-33 16,3 2-21-16,1 0-19 0,-3 2-12 0,4 1-8 0,3 3-7 16,-4 1-2-16,3 2-1 0,-1 3 2 0,3 2-4 0,-1 1-5 0,2 1-6 15,2 4-5-15,-2 1-5 0,1 4-7 0,3-1-5 0,-2 3-7 16,1 3-5-16,0 0-3 0,2 3-5 0,0 2-5 0,3-1-5 0,-4 4-5 16,1-2-6-16,3 2-5 0,-1 2-4 0,0-3-3 0,0 2-9 15,-1-2-12-15,3 1-9 0,-3-1-8 0,1-2-16 0,2 0-17 0,-3-2-23 16,1 0-25-16,-3-3-33 0,3 1-37 0,0-1-45 0,-2-2-53 15,0-2-96-15,2-1-118 0,-4-2-68 0,-1 0-41 0,-1-3-17 16,-1 0-7-16</inkml:trace>
  <inkml:trace contextRef="#ctx0" brushRef="#br0" timeOffset="514960.2107">23352 9324 191 0,'-3'-8'559'0,"-2"-1"11"0,2 4-6 0,-2-2-15 0,2 2-108 0,0 0-153 15,-5 1-89-15,3 1-56 0,1 1-31 0,-1 0-16 0,-2 1-8 16,0 1-5-16,0 1-5 0,-1 1-9 0,0 3-7 0,-2-1-8 0,-2 1-6 16,3 3-8-16,-5 1-2 0,1 3-1 0,-1 0 2 0,-1 3-1 15,0 2 2-15,0 1 2 0,1 2 0 0,-2 2-1 0,2-2-1 16,0 5-4-16,-2-2-4 0,4 1-2 0,0 2-6 0,-2-1-2 0,5-1-5 16,0 2-5-16,1-1-3 0,1-1-2 0,2 1-3 0,0-3-2 15,4 1-3-15,1-2-5 0,1-3-3 0,3-1-4 0,0 2-3 0,1-4-4 16,3 0-5-16,1-4-3 0,1 2-4 0,3-4-7 0,1-1-3 15,0-3-7-15,4-1-1 0,-4-1-2 0,3-3 2 0,-1 0 5 16,1-3 5-16,-1-1 4 0,-2-1 6 0,-1 0 4 0,0-2 5 0,-4 0 8 16,-1 0 5-16,-2-1 7 0,-1-1 8 0,-3 2 6 0,-2-4 5 15,0 1 2-15,-4 1 3 0,0-1-2 0,-4 0 0 0,-2 3-3 0,2-2-3 16,-4 0-1-16,2 1-3 0,-2 0-2 0,-2 3-1 0,-1-2-2 16,1 3-3-16,1-1-2 0,-1 2-8 0,2 1-8 0,-2 0-16 15,2-1-17-15,4 3-22 0,0 0-24 0,-1 0-28 0,3 0-28 0,1 0-31 16,2 2-34-16,3-2-47 0,0 0-52 0,0 0-78 0,3 1-93 15,2 1-51-15,3-2-27 0,2-2-6 0</inkml:trace>
  <inkml:trace contextRef="#ctx0" brushRef="#br0" timeOffset="515344.0211">23355 9088 446 0,'-17'-19'556'0,"-4"-1"12"0,-1 4-56 0,3-1-90 0,-5 3-94 0,3-2-93 15,-2 3-53-15,-1 1-35 0,1 2-19 0,-1 0-11 0,1 2-9 16,2 3-8-16,-3-1-12 0,2 3-15 0,1-1-12 0,1 4-13 0,-2 4-8 0,3 0-9 16,-2 3-4-16,1 3-2 0,0 1-3 0,0 3 1 0,0 2 1 15,2 8 0-15,-1-1 3 0,1 5 1 0,1 1 2 0,-1 2 1 16,3 6 2-16,0 1 1 0,0 4-2 0,3 3 0 0,2 1-4 16,1 2-5-16,-1 1-3 0,6 1-6 0,-1 1-6 0,3-2-9 0,2 1-7 15,0-1-8-15,3-1-5 0,2-1-8 0,4-4-5 0,-1 0-4 16,4-4-5-16,-2-3-5 0,3-2-5 0,3-3-6 0,-2-4-3 15,5-2-4-15,-3-5-5 0,4-5-4 0,0-2-5 0,0-3-5 0,2-5-1 16,0-3-2-16,2-4 0 0,1-3-1 0,1-5 4 0,0-3 4 0,1-3 8 16,2-3 8-16,-1-5 8 0,0 1 10 0,1-5 9 0,-3-3 11 15,1 0 9-15,-2-6 11 0,-2 1 9 0,-1-4 8 0,-6 0 12 16,1-4 10-16,-4-2 11 0,-3 1 10 0,-2-2 6 0,-4 1 5 0,-4-3 2 16,-1 4 3-16,-2-1-1 0,-7 2 1 0,2 1 0 0,-5 1 0 0,0 4 0 15,-2 0-2-15,-4 2-6 0,2 3-9 0,-4 2-10 0,3 2-13 16,-3 3-17-16,0 3-22 0,2-1-26 0,-2 5-29 0,3 4-39 15,-1 1-40-15,1 2-55 0,1 0-63 0,3 5-102 0,-2 2-122 16,3 2-69-16,-1 5-41 0,3 3-20 0,1 0-7 0</inkml:trace>
  <inkml:trace contextRef="#ctx0" brushRef="#br0" timeOffset="516393.1234">25159 8351 114 0,'4'-8'449'0,"0"-3"-16"0,1 2-75 0,-2-1-105 0,3 3-69 0,-2-3-53 0,1 0-25 0,-1 2-12 15,0 1 0-15,1-2 4 0,2 0 1 0,-2 1-3 0,0-1-1 16,2 1-4-16,-2 1-3 0,-1 0-4 0,2-1-3 0,-1 1-3 0,2 1-3 16,-3-2-2-16,1 2-1 0,4-1-2 0,-4 0 1 0,0 2 0 0,0 1 2 15,0-3 3-15,-1 2 1 0,1 0-3 0,1-1 0 0,-3 4 2 16,2-3-3-16,-2 3-1 0,1-3-3 0,-1 2-4 0,-1 0-3 0,1 0-3 15,-2 1-4-15,-1 1-5 0,3-2-6 0,-1 2-6 0,-2 0-4 16,1 1-5-16,-1-2-3 0,2 0-5 0,-1 2-4 0,-1-1-2 16,2 1-4-16,0-2-1 0,-1 2-1 0,2 0-2 0,-1-5 0 0,0 5 1 15,-1-2-1-15,3-1 4 0,-1 1 1 0,-2 1 4 0,-1 0 3 16,3-2 2-16,-1 3 3 0,-2-3 3 0,1 2 1 0,-1 1 1 16,0-1 2-16,0 1 0 0,0 0 2 0,0 0-1 0,0 0 0 0,0 0-3 15,0 0-2-15,0 0-4 0,0 0-3 0,0 0-3 0,0 0-5 16,0 0-2-16,0 0-2 0,0 0-3 0,0 0-3 0,0 0-3 0,0 0-2 15,0 0-1-15,0 0-1 0,0 0 0 0,0 0-2 0,0 0-1 16,0 0 0-16,0 0-1 0,0 0 0 0,0 0 1 0,0 0 1 16,0 0-1-16,0 0 1 0,0 0 0 0,0 0 0 0,0 0 1 0,0 0 0 15,0 0 0-15,0 0 1 0,0 0-1 0,0 0 2 0,0 0 0 16,0 0 1-16,0 0 0 0,0 0-1 0,0 0 1 0,0 0 1 0,0 0-1 16,0 0 2-16,0 0 0 0,0 0 0 0,0 0 1 0,0 0-1 15,0 0 0-15,0 0 0 0,0 0-1 0,0 0 1 0,0 0 0 16,0 0 0-16,0 0 0 0,0 0-1 0,0 0-1 0,0 0 0 0,0 0 0 15,0 0-2-15,0 0 0 0,0 0-2 0,0 0 0 0,0 0-1 16,0 0-1-16,0 0 0 0,0 0 0 0,0 0 0 0,0 0 0 0,0 0 0 16,0 0 0-16,0 0 1 0,0 0 2 0,0 0-1 0,0 1 1 15,0-1 1-15,0 0 1 0,0 0 1 0,0 0 1 0,0 0-1 0,0 0 2 16,0 0 0-16,0 0 0 0,0 0 0 0,0 0 2 0,0 0 0 16,0 0-1-16,0 0 1 0,0 0-1 0,0 0 1 0,0 0 0 0,0 0 1 15,0 0-1-15,0 0-1 0,0 0 1 0,0 0-2 0,0 0 0 16,0 0-1-16,0 0-1 0,0 0 0 0,0 0-2 0,0 0 0 15,0 0-1-15,0 0-1 0,0 0-1 0,0 0-1 0,0 0-1 16,-1 1-1-16,1-1-1 0,0 3-1 0,0-3 0 0,-2 0-1 0,-1 3 2 16,3-2 1-16,-1 2-1 0,1 0 1 0,-3-1 0 0,-1 3 1 15,3-2 0-15,-4 3 1 0,2 2 0 0,-4 1 1 0,1 0 3 0,-2 2 2 16,0 1 3-16,-1 5 2 0,-2-2 1 0,0 3 2 0,-3 2 1 16,-1 2 0-16,-2 2 3 0,-1 3 1 0,0 2 2 0,-2-1 0 0,-3 4 0 15,1 2 1-15,-4 0-3 0,1 3-1 0,1-3-2 0,-3 4-4 16,4-2-2-16,-2 1-2 0,-1-1-2 0,4 0-1 0,0-2 1 0,0 0-2 15,2-1 2-15,2-3 1 0,1 1 0 0,2-4 2 0,0-1 1 16,3-2 1-16,1-2 1 0,0-2 2 0,3-1 2 0,0-2-3 0,2-2-4 16,2-3-7-16,-1 0-6 0,2-3-15 0,-1-1-18 0,3-1-25 15,-3-1-31-15,3-3-36 0,-1 0-41 0,2-3-90 0,0 0-114 16,0 0-101-16,0 0-92 0,0 0-44 0,3-2-19 0,1-1-9 0</inkml:trace>
  <inkml:trace contextRef="#ctx0" brushRef="#br0" timeOffset="517160.0363">24626 9399 411 0,'0'-5'502'0,"-1"-1"-45"0,1 0-74 0,-2 1-78 0,0-2-80 0,-1 2-46 0,2-2-28 0,-3 2-18 0,1 1-13 16,0-1-7-16,0 1-7 0,-5 0-5 0,5 2-10 0,-2-1-8 15,0 0-7-15,-1 3-9 0,-2 0-10 0,0 0-10 0,0 3-8 0,-1 0-7 16,-2-1-5-16,1 3-3 0,-4 3-4 0,3-1-1 16,-2 2-2-16,1 1-1 0,-1 0-1 0,1 2-2 0,-1 0-1 0,2 2 1 15,-2-1-3-15,4 3-1 0,-1-2 0 0,1-2-1 0,1 1-1 0,1 2-1 16,2-3 1-16,1 0 1 0,3-2 0 0,-1-1 1 0,2 0 2 15,2-2 1-15,-1 1 3 0,3-3 0 0,1-2-2 0,3 1 1 16,0-4-1-16,5 0 0 0,-2-2-1 0,3 0-1 0,2-5-1 0,1 2 0 16,1-2 1-16,1-2-4 0,-3 2 0 0,2-2-1 0,0 0-3 15,-1-1 3-15,-3 2 4 0,-1 1 5 0,3-2 4 0,-7 1 2 16,-1 3 2-16,-1 0-1 0,0 3-1 0,-2-1-3 0,-2 1-4 0,2 1-1 16,-3 1 5-16,-1 1 3 0,-1 2 0 0,-1 1 0 0,-1 3-1 15,1 0-5-15,-3 2-3 0,1 2-2 0,-2 1-1 0,1 3 0 0,-1-1 1 16,-1 3 3-16,-1 0 6 0,3 3-1 0,-6-1-3 0,6-2-5 15,-4 3-6-15,3 0-10 0,-2-1-6 0,0 0-10 0,2 0-10 0,0-1-16 16,0 0-12-16,0-3-18 0,2-3-18 0,2 2-16 0,-4-1-18 16,5-3-14-16,0-1-12 0,0-3-19 0,0 0-21 0,5-3-19 15,-1-3-19-15,1 0-12 0,2-3-9 0,-1-3 0 0,3-1 1 0,-1-4 4 16,2-1 8-16,2-3 6 0,-2-2 4 0,0 0 4 0,0-4 3 16,0-4 14-16,0 0 20 0</inkml:trace>
  <inkml:trace contextRef="#ctx0" brushRef="#br0" timeOffset="517495.0137">24724 9340 48 0,'5'-33'199'0,"-5"0"22"0,0 5 19 0,-5 0 12 15,2 1 8-15,-2 4-6 0,0 2-12 0,-3 2-12 0,-2 2-15 16,-2 2-16-16,1 2-17 0,-3 3-17 0,-2 2-14 0,-1 1-12 0,-1 5-13 16,-4-1-11-16,0 3-9 0,-1 3-6 0,0 1-4 0,-4 5-5 15,1 0-2-15,0 4-5 0,-2 2-4 0,0 3-4 0,-1 3-6 16,-1 3-5-16,3 5-7 0,1 1-5 0,-2 3-5 0,1 4-3 0,2 1-4 16,2 4-6-16,-3-1-6 0,7 3-7 0,-1-1-4 0,1 4-5 15,3 0-5-15,2-1-5 0,3 1-5 0,3-2-2 0,-2 0 1 0,7 0 1 16,2-4 0-16,1 3 0 0,1-6 1 0,2 2 1 0,7-5 3 0,-2 2 1 15,1-6 3-15,4-2 1 0,3-2 1 0,-1-3 1 0,5-3 1 16,2-3-2-16,0-1-3 0,3-7-6 0,0-1-7 0,2-2-7 0,2-5-7 16,2-4-8-16,-1-3-6 0,4 0-4 0,1-4-6 0,-1-3 0 15,1-3 3-15,-1-2 3 0,1-2 1 0,-1-2 6 0,-3-1 5 0,2-3 7 16,-3-3 6-16,1 2 8 0,-5-7 10 0,1 2 6 0,-3-4 8 16,-2 0 7-16,-6-5 6 0,-1 2 4 0,-2-4 2 0,-3 0 1 15,-3-2 2-15,-3 0-1 0,-4 1 1 0,-4-1-2 0,-2 3-2 16,-2-1-2-16,-1 1-3 0,-7 3-3 0,0 1-3 0,-4 1-5 0,-1 3-4 15,0 1-9-15,-1 4-13 0,-3 2-21 0,4 0-26 0,-4 3-35 16,3 3-41-16,-1 2-61 0,3 2-69 0,0 3-112 0,1 2-135 0,5 4-73 16,-3 2-39-16,4 2-22 0,-1 3-12 0</inkml:trace>
  <inkml:trace contextRef="#ctx0" brushRef="#br0" timeOffset="519842.6438">26011 8161 205 0,'0'-1'628'0,"-2"-2"12"0,0 2 11 0,2 1-54 0,-1-3-86 0,-1 3-101 0,2 0-106 0,0 0-63 0,0 0-42 15,0 0-29-15,0 0-24 0,0 0-21 0,0 0-22 0,0 0-17 0,0 0-19 16,0 0-13-16,0 0-10 0,0 0-9 0,0 0-7 0,0 0-4 16,0 0-3-16,0 0 0 0,0 0-1 0,0 0 0 0,0 0 3 15,0 0 0-15,0 0 2 0,2 0 1 0,-2 0 1 0,1 0 0 0,-1 0-1 16,4 0-2-16,-4 0 0 0,1 0-1 0,1 0-3 0,-1 0-2 16,3 0-2-16,-3 0-3 0,3 0-2 0,-3 0-3 0,2 0-2 0,2 3-4 15,-2-3-4-15,0 1-11 0,0-1-11 0,1 1-18 0,-1 1-18 16,0-2-19-16,0 1-23 0,0 1-23 0,2 0-26 0,-4 3-33 15,1-3-33-15,1 3-46 0,-1-1-52 0,-2 2-88 0,1 0-105 16,-1 1-70-16,-1 1-50 0,1 0-18 0,-4 0-1 0,1 1 10 0</inkml:trace>
  <inkml:trace contextRef="#ctx0" brushRef="#br0" timeOffset="544008.7714">13985 11531 328 0,'-2'-1'509'0,"2"1"-13"0,0 0-74 0,-1 0-106 0,1 0-73 16,0 0-58-16,0 0-29 0,0 0-19 0,-2 0-12 0,2 0-9 0,-2 0-13 16,2 1-13-16,-2 1-11 0,2-2-12 0,0 0-12 0,-2 0-11 15,2 2-11-15,-1-1-9 0,1-1-9 0,-2 0-5 0,2 2-6 16,-2-1-8-16,2-1-1 0,-1 4-2 0,-1-4 0 0,2 4-1 0,-3-1 1 15,1 0-1-15,-1 4 0 0,2-4 1 0,-3 5 0 0,-2-1 3 16,3 2 0-16,-2 0 3 0,1 0 4 0,0 4 2 0,0-3 3 0,0 3 1 16,1-1 0-16,-1 0-1 0,2-1 0 0,-1 6-1 0,3-5-3 15,-2 1-1-15,2-1-1 0,0 0-5 0,2 0-2 0,0-1-5 0,-1 0-4 16,2 0-5-16,2-2-4 0,0-2-2 0,-1-1-6 0,1 0-4 16,3-1-4-16,0-2-5 0,0-3-1 0,1 0 1 0,0 0 5 15,3-2 6-15,-3-3 8 0,4 1 10 0,-2-3 11 0,0-2 16 0,0 0 12 16,-1-3 16-16,-1 1 13 0,0-2 12 0,-1 1 14 0,1 0 11 15,-5-2 9-15,0 1 5 0,0-1 1 0,-3 1-4 0,1 2-4 16,-2-3-7-16,-2 3-11 0,1-1-13 0,-3 0-17 0,0 0-18 0,0 1-22 16,-3 2-26-16,-1 0-31 0,-1 2-36 0,1 2-38 0,-2-2-41 0,0 4-64 15,-5 0-71-15,4 3-99 0,-3 3-111 0,-1 0-62 0,-2 4-33 16,1-1-13-16,-1 1-4 0</inkml:trace>
  <inkml:trace contextRef="#ctx0" brushRef="#br0" timeOffset="544776.1783">12999 12576 455 0,'0'-6'587'0,"0"0"5"0,0 0 1 0,0 1-96 0,-2 0-146 0,2 2-86 16,-1 0-59-16,1-1-35 0,0 3-24 0,-2-1-15 0,2 0-13 0,0 2-19 15,0 0-22-15,0 0-23 0,0 0-23 0,0 0-20 0,0 0-21 16,0 2-13-16,-2-2-8 0,2 3-5 0,-1 1-3 0,-1 0-1 16,2 3 3-16,-3 1 4 0,1 1 5 0,1 1 5 0,-2 3 6 0,-2-1 1 15,2 4 1-15,0 0-10 0,-2 1-18 0,0 2-31 0,0 3-37 16,1-2-60-16,-2 4-70 0,1 0-101 0,0 0-117 0,0 0-68 0,2 2-44 16,-2-1-26-16,2-1-12 0</inkml:trace>
  <inkml:trace contextRef="#ctx0" brushRef="#br0" timeOffset="545692.7667">16065 12936 506 0,'0'-5'617'0,"0"2"11"0,0 0-17 0,0 0-29 0,0 2-120 0,0 0-163 0,0-2-96 0,0 3-64 0,0-2-37 15,0 2-24-15,2-2-18 0,-2 2-16 0,0 0-18 0,3 0-20 16,-1 0-17-16,2 0-16 0,-1 2-12 0,2 0-12 0,-2-2-10 0,2 3-7 16,2-2-5-16,0 1-4 0,1 3 1 0,0-2-1 0,0 2 2 15,1-1 1-15,-1 1 3 0,0 1 4 0,1-1 4 0,-2 3 4 0,-1-1 4 16,-1 0 5-16,-1 0 6 0,-1 1 8 0,-2-1 7 0,3 2 5 15,-4-2 9-15,0 3 7 0,0-2 10 0,-4 4 8 0,1-3 9 16,0-1 9-16,-2 2 8 0,0-2 7 0,-1 1 5 0,-2 0 3 0,2 0 2 16,-1-1 0-16,3-1-1 0,-3 0-3 0,1 0-3 0,1-1-5 15,2-2-8-15,-2 1-6 0,4-1-7 0,-1-1-9 0,2 0-3 0,0 0-3 16,0-2 1-16,2 1 2 0,1 0 0 0,2 1-3 0,1-2-7 16,2 1-10-16,1-2-18 0,1 0-19 0,7 0-28 0,-1 0-28 0,3 0-30 15,3-2-26-15,1-1-56 0,2-2-71 0,2 1-87 0,-1-2-95 16,4 2-56-16,-1-3-33 0,-2-1-10 0</inkml:trace>
  <inkml:trace contextRef="#ctx0" brushRef="#br0" timeOffset="546611.5358">11369 14473 112 0,'-4'-3'483'0,"2"1"14"0,0 0-48 0,1 0-80 0,-1 1-64 0,2-1-58 0,0 0-32 16,0 0-19-16,0-1-8 0,0 1-2 0,0 1-3 0,0-2-8 0,0 1-9 15,0 1-12-15,2-3-14 0,-1 3-14 0,-1 0-14 0,2-1-14 16,-2 1-17-16,3-1-18 0,1-1-18 0,-2 2-17 0,3-1-14 0,-2 1-13 15,2-1-11-15,1-1-10 0,3 1-8 0,-2-1-8 0,3-1-3 16,-1 1-4-16,0 1-1 0,1-1-1 0,1 2 3 0,0 0 5 16,-3-1 5-16,2 2 5 0,-1 0 2 0,0 2 1 0,-2-2 1 0,-1 2-1 15,0 1-1-15,-1-1 0 0,0 1 0 0,-2 2-1 0,0-1-1 16,-1 1 0-16,1 1 1 0,-3 0 1 0,0 0 1 0,0 1 2 16,-3 0 2-16,1 0 2 0,-1 2 1 0,0-1 3 0,-2-1 2 0,0 0 1 15,-1 1-1-15,2-1 2 0,-1-1 1 0,0 0 1 0,0 0 2 16,0-2 0-16,1 1 0 0,1-3 2 0,1 2-1 0,-1-1 1 0,3 0-6 15,-2-1-7-15,2-1-7 0,0-1-6 0,0 1-4 0,2 2-4 16,0-3-6-16,-1 0-5 0,2 3-7 0,3-2-4 0,-1 0-6 16,1 1-3-16,1 0-4 0,1-1-2 0,3 1 4 0,-2 0 7 0,5 1 5 15,-2-3 4-15,0 2 3 0,1 1 2 0,0-2 4 0,-1 2 5 16,1 2 3-16,0-2 6 0,-1 3 1 0,-2-2 2 0,-1 2 1 0,0 0 2 16,-1 0 1-16,-3 2 3 0,0-3 3 0,1 4 4 0,-3-4 8 15,-3 3 9-15,0-1 7 0,0-1 7 0,-3 2 9 0,-3-2 7 0,1 1 6 16,-1-1 9-16,-4 2 7 0,1-3 7 0,-1 0 3 0,-1 2 4 0,-3-2-1 15,1-3-1-15,-1 2-5 0,2-1-6 0,-4-1-12 0,3-1-14 16,-1 1-17-16,-2-2-23 0,3 0-25 0,-1-2-28 0,1 1-65 16,1-2-81-16,2 0-98 0,2-2-103 0,1 0-64 0,0-3-41 0,4 1-21 15</inkml:trace>
  <inkml:trace contextRef="#ctx0" brushRef="#br0" timeOffset="547341.6083">13681 14684 173 0,'2'-2'579'0,"-2"-1"6"0,2 1 5 0,-1 1 3 0,-1-2-116 0,0 3-176 0,0 0-106 0,0 0-74 0,0 0-43 0,0 0-30 0,0 0-15 16,0 0-10-16,2 1-7 0,0 1-7 0,-2 1-7 0,1 0-6 0,-1 1-5 15,0 1-6-15,0 0 0 0,0 2-1 0,0 2 2 0,0-1 4 16,0-1 6-16,0 3 7 0,-1 1 5 0,1-1 5 0,-2 2 4 0,0-2 4 16,2 5 0-16,-1-4 1 0,-1 1-2 0,2 0-6 0,-2-1-5 15,2 2-4-15,-1-4-9 0,-1 3-6 0,2-6-9 0,0 3-10 0,0-1-12 16,0-2-9-16,2-1-10 0,-1-1-7 0,1-1-9 0,0 1-8 15,1-4-10-15,0 0-6 0,2 0-2 0,0-4 1 0,2 1 3 0,-2 1 6 16,3-2 7-16,0-2 11 0,1-2 14 0,-1 1 18 0,0-1 15 0,0 0 16 16,2 0 17-16,-4 0 15 0,0 0 19 0,-1 1 19 0,0 0 16 15,-1 1 10-15,0 1 9 0,-1 1 5 0,-2-1 0 0,1 2 0 0,1 2-8 16,-3-1-10-16,2 1-15 0,-2 1-15 0,0 0-12 0,0 0-9 0,0 0-8 16,0 1-10-16,0 2-7 0,0 2-6 0,-2-1-4 0,2 2-2 15,-3 2 1-15,1 1 2 0,-1 1 4 0,0 1 5 0,1 2-4 0,-3 0-8 16,1 3-18-16,-1 0-23 0,-1 2-40 0,3 2-46 0,0-1-97 15,-2 2-123-15,-1 1-84 0,1-2-69 0,2 1-36 0,-2 1-22 0,3-3-13 16</inkml:trace>
  <inkml:trace contextRef="#ctx0" brushRef="#br0" timeOffset="547741.7553">14761 14868 308 0,'0'-3'569'0,"0"0"4"0,0 2-12 0,0-2-18 0,0 3-117 0,0 0-168 0,0 0-100 0,0 0-69 15,0 0-41-15,0 0-25 0,0 0-13 0,0 0-6 0,0 3 0 16,0-1-2-16,2 2-1 0,-2-1-4 0,0 2-3 0,0 0-2 0,2 2 0 16,-1 1 0-16,-1-1 4 0,3 2 5 0,-2 0 5 0,-1 0 3 0,2 0 2 15,0 3 1-15,-1-3 2 0,3 2-1 0,-3 1 0 0,2-3-1 16,-1 4-1-16,3-2 1 0,-2 1-3 0,0-2 0 0,1 1-3 0,-2-1 1 16,1 1-1-16,1-1-1 0,-1 1 1 0,0-1-2 0,-1-1 0 0,-1 0-1 15,2 2 1-15,-3-2-3 0,2-2-1 0,-2 2 0 0,0-1 1 16,0-2 0-16,0 1 2 0,-2-2 3 0,1-1-2 0,-1 2-1 0,-1-1-7 15,-2-2-7-15,0 1-11 0,0-1-16 0,-4 0-13 16,1-2-17-16,0 3-23 0,-1-4-27 0,0 0-34 0,-1 0-37 0,-2-4-84 0,2 2-108 16,0-1-71-16,0-3-52 0,-2-2-27 0,4 1-12 0</inkml:trace>
  <inkml:trace contextRef="#ctx0" brushRef="#br0" timeOffset="547891.5648">14780 14854 601 0,'5'-9'632'0,"1"2"14"0,-2-2 18 0,1 3-75 15,-1 0-123-15,1 0-98 0,-2 1-85 0,0 1-64 0,2-1-48 0,-2 3-31 0,2-3-25 16,1 2-20-16,-1-1-22 0,1 0-27 0,0 1-30 0,4 0-36 16,-4 0-39-16,5-1-39 0,2 2-41 0,-4 1-42 0,4-1-44 0,1 0-61 15,1 1-71-15,0 0-96 0,1 1-111 0,-2 0-58 0,1 0-31 16,0 0-9-16,0 1 6 0</inkml:trace>
  <inkml:trace contextRef="#ctx0" brushRef="#br0" timeOffset="548575.1576">17499 14875 421 0,'0'2'440'0,"0"-2"-48"0,0 0-66 0,0 0-73 0,0 0-47 15,0 1-35-15,-1 1-18 0,1-2-10 0,-4 1-4 0,4-1 0 0,-1 2-4 16,1-2-5-16,-2 1-7 0,2-1-11 0,-1 2-11 0,1-1-14 16,-2-1-11-16,0 1-13 0,2 1-9 0,-3-2-7 0,1 2-2 0,1 1 1 15,-2 0 0-15,-1 1 0 0,-1 1 0 0,-2 1 2 0,1 1 0 16,-2 2 0-16,-1 0 1 0,-1 3-1 0,0 0 1 0,-4 2 0 0,5-2 1 16,-4 4-3-16,0 0-4 0,1 0-6 0,-2 2-6 0,2-1-4 0,1 2-4 15,0 0-4-15,0 1-6 0,3-1-4 0,-1-1-8 0,1 3-8 16,3-1-9-16,0-1-7 0,4 0-9 0,-3-2-12 0,4 1-14 0,2-2-12 15,1 0-15-15,0-1-14 0,2-2-14 0,3-1-17 0,0-1-12 16,3-1-13-16,0-3-6 0,3 0-2 0,-1-3 0 0,1 0 0 0,2-4 9 16,0 0 14-16,-2 0 15 0,3-4 17 0,-4 0 23 0,1 0 25 0,-1-1 30 15,0-2 31-15,-2 2 31 0,-2-1 29 0,-1-2 28 0,0 1 24 16,-3 0 16-16,-1 0 14 0,-2 1 4 0,-2 1 0 0,0-3-3 0,-2 1-3 16,-2 3-9-16,-1-2-14 0,-4 2-14 0,-1-2-18 0,0 3-22 15,-3-2-25-15,-4 4-39 0,-1-1-43 0,-3 2-55 0,0 0-64 0,-2 0-119 16,-2 2-149-16,-5 1-80 0,0 3-45 0,-2 0-26 0,-3-2-13 15,0 4-10-15</inkml:trace>
  <inkml:trace contextRef="#ctx0" brushRef="#br0" timeOffset="549708.9329">10024 16465 130 0,'-1'-4'476'0,"-1"0"-37"0,0-1-62 0,1 1-73 0,-1 1-76 0,2-2-47 0,-2 1-32 0,2 1-17 0,-1 1-13 0,-1-1-5 15,2 1-3-15,-1-1 0 0,-1 3-1 0,2-2-2 0,-2 1-2 0,2 1-7 16,0 0-7-16,0 0-10 0,0 0-9 0,0 0-9 0,0 0-6 0,0 0-7 16,0 0-5-16,0 0-3 0,0 0-2 0,0 0-4 0,0 0-3 15,0 0-4-15,0 0-4 0,0 0-4 0,0 0-3 0,0 0-4 16,2 0-5-16,-2-1-1 0,3 1-2 0,0-3 0 0,-1 3-1 0,3-2 1 15,1 1 0-15,2-2 0 0,0-1-2 0,2 0 1 0,2 0 0 0,-1-1-1 16,4 0 1-16,0 0 1 0,0-1 2 0,3 2-2 0,-2-3-1 16,2 2-3-16,0-2-3 0,-1 1-2 0,1 2-3 0,-2-2-3 0,2 1-2 15,-4 1-3-15,2-2-3 0,-2 3 0 0,-2-2-2 0,0 2-2 16,-2 1 1-16,0 0 0 0,-4 1 1 0,1-1 0 0,-2 0 1 0,-1 1 2 16,-1 1 2-16,0 0 4 0,-1 0 5 0,-2 0 3 0,0 0 4 0,0 0 4 15,0 0 3-15,0 0 1 0,0 0 0 0,0 0 2 0,0 0 0 16,0 0 0-16,0 0-3 0,0 0 0 0,0 1-2 0,0 1-2 0,0 1-1 15,-2-1-2-15,2 0 0 0,-1 1-5 0,-1 3 0 0,2-1-1 16,-3 2-1-16,1 1 2 0,0 0 0 0,0 1 2 0,0 3 2 0,2 0 0 16,-1-1 3-16,-1 1-1 0,2 2 1 0,0 0 1 0,0 1-2 0,0-1 2 15,2 3-1-15,-1-2 2 0,-1-1-1 0,2 2 0 0,2 0 3 16,-2-1-1-16,0 0-2 0,-1 1-3 0,1 0-3 0,-1-3-5 0,-1 2-5 16,2-1-7-16,-2 0-7 0,2-2-9 0,-2 0-8 0,0-1-11 15,0 0-13-15,-2-2-16 0,2 1-18 0,-2-2-22 0,-1-1-19 0,2 0-26 16,-1 0-27-16,-2-2-48 0,0-2-56 0,1-1-70 0,0 1-74 0,1-3-45 15,-1 0-29-15,0-2-11 0</inkml:trace>
  <inkml:trace contextRef="#ctx0" brushRef="#br0" timeOffset="549909.4123">10160 16615 510 0,'-9'-2'577'0,"1"1"20"0,0 1-49 0,1-1-80 0,-2 0-83 0,3 1-83 0,1 0-55 0,0 0-36 0,3 0-26 0,-1 0-16 0,1 0-14 0,1-2-12 0,1 2-17 16,0 0-18-16,0 0-20 0,0 0-22 0,1 0-17 0,3 0-17 0,-1 0-9 16,3-1-8-16,2-1-6 0,3 0-6 0,0-1-8 0,5 1-7 0,2-3-15 15,2-2-16-15,5 2-19 0,1-3-22 0,7-1-30 0,0-1-33 16,3-2-54-16,2-2-67 0,4-1-110 0,2 0-133 0,0 0-74 0,2-1-43 16,0-2-17-16,1 2-7 0,-2-1 4 0</inkml:trace>
  <inkml:trace contextRef="#ctx0" brushRef="#br0" timeOffset="553377.0948">26037 8093 460 0,'-1'-3'497'0,"-1"3"-56"0,2 0-87 0,0 0-74 0,0 0-68 0,0 0-39 0,0 0-23 0,0 0-12 16,0 0-3-16,0 0-3 0,0 0-2 0,0 0-3 0,0 0-3 16,0 0-6-16,0 0-5 0,0 0-9 0,0 0-7 0,0 0-8 15,0 0-8-15,0 0-8 0,0 0-5 0,0 0-10 0,0 0-7 0,0 0-10 16,0 0-8-16,0 0-12 0,0 0-9 0,0 0-9 0,0 5-5 16,2-3-5-16,-1 3-2 0,1 0-1 0,1 1-1 0,1 2 1 0,-1 2-1 15,2 0 4-15,1 5 2 0,3 1 3 0,-1 0 3 0,0 2 5 16,5 2 4-16,-4 2 3 0,7 1 1 0,-3 2 0 0,-1 1 0 15,4 1-2-15,-1 2-1 0,0 0-6 0,1 0-13 0,0 5-10 0,-2-4-10 16,3 1-14-16,-4 4-16 0,3-2-18 0,-2 0-18 0,-1 1-20 0,-1 0-17 16,1 0-26-16,-4-3-26 0,3 3-31 0,-3-2-32 0,0-1-59 15,-1-2-74-15,2 0-67 0,-2-2-63 0,-2-1-31 0,1-2-13 16</inkml:trace>
  <inkml:trace contextRef="#ctx0" brushRef="#br0" timeOffset="554008.3152">26472 9537 42 0,'0'-9'579'0,"2"-1"10"0,0 0 1 0,-2 1-8 0,0 0-102 0,0 0-153 0,0 2-89 0,-2-2-55 0,0 0-33 16,2 0-18-16,-1 2-13 0,-1-2-8 0,-1 2-11 0,1 1-11 0,1-1-14 15,-3 2-14-15,1 0-13 0,-3 3-11 0,3-3-10 0,-2 2-7 16,0 2-6-16,-1-1-6 0,-1 2-6 0,-3 2-4 0,0-1-3 0,1 2-1 16,-2 2-2-16,0-1 0 0,-3 4 0 0,2-1 0 0,-3 3 1 15,2 0 1-15,2 2-1 0,-3 0 1 0,3 0-1 0,-2 0 0 16,4 3-1-16,0-1-1 0,-1-1 0 0,3 0-1 0,3-1-1 15,0 1 2-15,1-1 2 0,1 0 0 0,2-2 2 0,0 0 3 0,2-1 2 16,1-2 1-16,1 0 1 0,2-1 0 0,3-4-1 0,1 1 1 0,-1 1-1 16,4-4 0-16,1 0 0 0,2 0 0 0,-3-4 1 0,4 1-1 15,-4 1 2-15,2-3 5 0,0 2 4 0,-4-2 6 0,1 3 5 16,-2-3 5-16,0 2 3 0,-1 0 4 0,-5 0 1 0,1 1 0 0,0 1-1 16,-2 1-2-16,1 0-2 0,-2 0-1 0,-2 0-6 0,2 3-3 15,-2 0-7-15,0 0-3 0,0 2-4 0,-2 0-2 0,2 3-3 16,-2 1-1-16,-2 1 1 0,3 2 1 0,-2 0 2 0,-1 1 4 0,-1 0 2 15,2 0 3-15,-2 2-2 0,2 1-3 0,-3 0-8 0,2-3-8 16,0 2-14-16,-1 0-12 0,2-3-16 0,2 2-15 0,-3-2-19 16,3 0-22-16,-2-3-23 0,0 0-26 0,1-2-24 0,2 0-22 0,0-2-32 15,2-1-33-15,1-1-45 0,0-1-48 0,2-4-48 0,-1 0-49 0,5-3-28 16,-1 0-14-16,2-2-5 0</inkml:trace>
  <inkml:trace contextRef="#ctx0" brushRef="#br0" timeOffset="554358.0032">26586 9232 383 0,'-11'-19'526'0,"2"0"-25"0,-4 3-41 0,-3 1-71 0,2 2-90 16,-7 1-60-16,3 2-46 0,-3 1-28 0,-1 4-15 0,-2 0-11 0,2 1-7 15,-5 2-8-15,2 2-10 0,-4 3-7 0,1 2-8 0,-1 2-8 16,-1 3-7-16,0 2-8 0,0 5-4 0,-1 2-4 0,-3 3-5 16,4 5-4-16,-1 1-5 0,1 4-3 0,0 4-4 0,1-1-3 0,1 8-3 15,3-2-4-15,1 3-4 0,5 3-3 0,-2-2-4 0,5 3-6 16,1 0-6-16,3-1-1 0,2 2-2 0,3-2 0 0,2 2 1 0,5-3 0 15,0 2 1-15,5-3 2 0,2-1 1 0,2-2 1 0,4 0 0 16,2-5 1-16,5 0 0 0,2-5-2 0,3-4-1 0,2 1-5 16,3-7-6-16,1-2-8 0,2-4-6 0,4-5-7 0,-1-3-6 0,2-5-7 15,3-3-3-15,-3-5-6 0,4-2 0 0,-3-5-2 0,0-2 1 0,-1-4 3 16,-1-1 6-16,0-5 8 0,-3-2 7 0,-3-2 8 0,-1-3 7 16,-1-3 7-16,-4 0 5 0,-3-4 5 0,-3-3 4 0,-3-1 5 15,0-3 5-15,-6-1 3 0,-6 0 0 0,1-3-1 0,-5 0-5 0,-6-2-3 16,-2 1-5-16,-7 1-5 0,0 1-1 0,-6 2-10 0,-3 0-13 15,-4 1-23-15,-6 5-26 0,-5 2-45 0,-2 1-50 0,-8 2-90 16,-2 3-110-16,-9 1-114 0,-1 2-114 0,-9 2-60 0,-1 3-35 0,-5 0-16 0,-4 4-10 16</inkml:trace>
  <inkml:trace contextRef="#ctx0" brushRef="#br0" timeOffset="555841.8951">24773 5307 202 0,'-1'-3'482'0,"1"2"-45"0,-2-2-63 0,0 3-71 0,2-2-71 0,-1 0-47 0,1 1-38 0,0-3-20 16,0 4-14-16,0-3-13 0,0 3-12 0,0-2-11 0,0 0-10 0,0 1-8 15,0-1-4-15,0-1-9 0,1 1-10 0,-1 1-9 0,2 0-7 16,0-2-4-16,-2 3 2 0,1-3 0 0,-1 1-3 0,2 1-1 0,-1 1-3 16,-1-2-1-16,2 0 1 0,0 2 0 0,-2-1-2 0,1 0 2 15,-1 1 0-15,0 0 1 0,0 0 2 0,0 0-1 0,0 0-3 0,0 0-1 16,0 0 0-16,0 0-2 0,0 0-2 0,0 0-7 0,0 0-4 16,0 0-8-16,0 0-5 0,-1 1-7 0,-1 0-5 0,0 1-3 15,2 0-3-15,-3 1-1 0,2 0-1 0,-1 1 2 0,0-1 0 0,-1 3 1 16,0-2 1-16,0 3 4 0,-2-2 3 0,2 2 4 0,0 1 6 15,0-1 6-15,-2 0 4 0,2 0 2 0,-2 3 4 0,2-3 1 16,-2 1 1-16,2-1 1 0,2 0 0 0,-3 0 1 0,3-1 2 0,-3-1 0 16,4 2 3-16,-1-3 2 0,-1 1 1 0,2-3 2 0,0 2 3 15,0-1 2-15,0 0 1 0,0-3 2 0,0 3 3 0,2-3 2 16,-1 1 4-16,1-1 1 0,0 0 3 0,-1 0 1 0,3-1 1 0,0 1 0 16,1-3 1-16,-1 3-3 0,5-2-3 0,-3 1-3 0,0-2-3 0,3 1-4 15,0 0-4-15,-1 0-4 0,1 0-4 0,-1 1-3 0,-2-1-7 16,2 1-2-16,0-1-4 0,0 2-4 0,-2-1-4 0,1 1-2 0,-3 0 0 15,2 0-1-15,-1 0-1 0,0 1-2 0,-2-1 0 0,4 2-2 16,-4-1 0-16,3 2 1 0,-3-1-2 0,0 0 0 0,0 3 2 16,1 0 0-16,-3-2 3 0,2 1 0 0,1 2 2 0,-1 1 1 15,0-2 1-15,0 2 3 0,-2 0 2 0,3-1 4 0,-3 1 1 0,1-1 3 16,-1 1 1-16,-1 0 4 0,0 0 1 0,0-1 1 0,0 1 3 16,0 0 3-16,-1-2 2 0,-1-2 1 0,-1 4 3 0,0-2 1 0,-1-3 1 15,-1 3 0-15,-2-2 2 0,-1 0-2 0,-2 0-5 0,-2 0-10 16,1-2-17-16,-3 0-17 0,0 3-21 0,-4-4-28 0,2 1-31 0,-2-1-36 15,-1 0-33-15,3-1-84 0,-5-1-109 0,5 0-73 0,-3 0-51 16,5-3-29-16</inkml:trace>
  <inkml:trace contextRef="#ctx0" brushRef="#br0" timeOffset="556092.0239">24776 5228 363 0,'0'-3'619'0,"0"1"11"0,0 0-13 0,0 1-23 0,0-3-108 0,2 4-147 0,0 0-90 0,-1-3-60 0,-1 3-35 0,2 0-24 16,-1-2-20-16,2 2-17 0,-1-2-20 0,1 2-19 0,2-1-16 15,0-1-13-15,-1 2-11 0,4-2-9 0,2 1-7 0,-1 1-6 0,2-2-5 16,3 2-3-16,1-1-5 0,0 0-1 0,2-2-3 0,0 3-1 16,0-2-1-16,-1 1-3 0,3 1-4 0,-5-2-3 0,3 1-6 15,-2 1-4-15,0-2-7 0,-2 0-9 0,0 2-10 0,-4 0-13 0,-1 0-16 16,0 0-22-16,0 0-24 0,-3 0-30 0,-4 2-38 0,2-2-44 15,-3 0-92-15,-3 2-118 0,-2 1-66 0,-4 0-38 0,1 0-15 0,-5-1-3 16</inkml:trace>
  <inkml:trace contextRef="#ctx0" brushRef="#br0" timeOffset="557358.7966">20486 10549 335 0,'0'-1'404'0,"-1"1"-65"0,1 0-55 0,0 0-53 0,0-2-35 0,0 2-23 0,0 0-17 0,0 0-13 0,0 0-12 0,0 0-9 0,0 0-12 15,-2 0-9-15,0 0-9 0,2 2-10 0,0-2-9 0,-1 0-9 0,-1 1-8 16,2-1-10-16,0 0-7 0,-1 2-9 0,1-2-5 0,0 0-5 16,-3 4-2-16,1-3 1 0,2 1 1 0,-3 1 3 0,3 1-2 15,-1 1-1-15,1 2 1 0,-4 1-2 0,3-2 0 0,-3 2 2 16,1 2 2-16,2 2 2 0,-4 0 0 0,2 0 2 0,-3 3-1 0,1-1-3 16,0 1-4-16,-1-1-3 0,1 1-4 0,-3 2-1 0,3 0-1 0,-1-2 1 15,0 1-4-15,-1-1 1 0,1 0-2 0,1 0-2 0,1-1 1 16,-3-1-1-16,2 0 0 0,1-1-1 0,-1 1 1 0,0-3-1 15,2-1 1-15,2-2 1 0,-3 0-1 0,1 2 1 0,2-5 2 16,-1 0 1-16,0 1 1 0,2-1 0 0,-1-3 1 0,1 1 0 0,0-2-2 16,0 0-4-16,0 0-3 0,1-2-2 0,1-1-1 0,0 0-1 0,-1-4-1 15,4 0 0-15,-2-2-3 0,2-1-3 0,-2-1-6 0,3-2-5 16,1-2-7-16,-3-2-7 0,1 1-5 0,0-4-2 0,4 1-5 0,-2-4 0 16,-3 2-5-16,3-1-3 0,-1-1-2 0,0 1-3 0,-1 1 2 15,1 0 0-15,-1-1 6 0,-1 3 3 0,0 1 8 0,1 2 9 16,-2-1 6-16,0 3 6 0,-1 1 1 0,-1 3 0 0,1-1-6 0,-1 4-9 15,-1-1-12-15,0 2-16 0,0 2-14 0,0 0-14 0,0 3-19 16,0 1-22-16,0 0-43 0,-1 3-58 0,-1 0-72 0,1 4-82 0,-3 0-51 16,1 3-38-16</inkml:trace>
  <inkml:trace contextRef="#ctx0" brushRef="#br0" timeOffset="559943.5255">21258 9532 191 0,'0'0'208'16,"0"0"-33"-16,0 0-19 0,0 0-17 0,0 0-12 0,0 0-11 0,0 0-8 0,0 0-7 0,0 0-5 0,0 0-5 0,0 0-3 15,0 0-4-15,0 0 1 0,0 0-2 0,0 0-1 0,0 0 0 16,0 0 1-16,0-1 2 0,0 1 3 0,0 0 2 0,2-1 2 16,-2-1 0-16,0 2 0 0,0 0 1 0,0 0-3 0,0 0-2 0,0 0-2 15,0 0-3-15,0 0-3 0,0 0-3 0,0 0-5 0,0 0-5 16,0 0-5-16,0 0-5 0,0 0-5 0,0 0-6 0,0 0-5 15,0 0-5-15,0 0-5 0,0 0-3 0,0 0-4 0,0 0-4 0,0 0-2 16,0 0-3-16,0 0-4 0,0 0-2 0,0 0-2 0,0 0-3 16,0 0-1-16,0 0-2 0,0 0-2 0,0 0-2 0,0 3-1 0,0-3-2 15,0 0-1-15,0 1 1 0,0 0-1 0,0 1 2 0,0 1 2 16,-2-1 1-16,0 1 2 0,2 0 2 0,-1 0 1 0,1-1 2 16,-2 2 2-16,0 0 3 0,-1-1 3 0,2 1 4 0,-3 3-6 0,1-2-8 15,0-2-17-15,-3 4-17 0,1-2-30 0,0 2-36 0,1-1-54 16,-3-2-63-16,2 2-103 0,-2 0-120 0,0 0-73 0,3 2-47 0,-3-3-25 15,2 2-16-15</inkml:trace>
  <inkml:trace contextRef="#ctx0" brushRef="#br0" timeOffset="560413.9515">21106 9849 321 0,'2'-3'462'0,"-1"1"-60"0,4-1-86 0,-5 0-68 0,1 2-60 0,2-1-40 0,-1 0-28 0,0 0-20 0,-1 1-13 15,-1-1-8-15,2-1-8 0,-1 1-5 0,-1 1-3 0,2 1-2 16,-2-2-1-16,0 2-2 0,0 0-1 0,0 0-1 0,0 0 1 0,0 0 1 15,0 0-1-15,0 0 0 0,0 0 1 0,0 0-2 16,0 0 0-16,0 0-2 0,0 0-2 0,0 0-4 0,0 0-4 0,0 2-6 16,0-2-4-16,-2 0-3 0,2 1-6 0,-1 1-2 0,-1-2-4 0,2 2-2 15,-1-1-2-15,1-1-3 0,-4 3-1 0,3-2-5 0,-1 0-10 16,-2 3-11-16,1-1-16 0,0 1-22 0,-2-1-26 0,0 1-41 0,-2 1-45 16,3 0-77-16,-2-1-91 0,-1 2-83 0,2-1-78 0,1 2-46 15,-3-2-30-15,1 0-12 0</inkml:trace>
  <inkml:trace contextRef="#ctx0" brushRef="#br0" timeOffset="560835.571">21041 10026 263 0,'0'0'421'0,"0"0"-55"0,0 0-64 0,0 0-52 0,0 0-46 15,0 0-32-15,0 0-28 0,0 0-16 0,0 0-14 0,0 0-10 0,0 0-12 16,0 0-9-16,0 0-7 0,0 0-9 0,0 0-5 0,0 0-6 16,0 0-6-16,0 0-5 0,0 0-5 0,0 0-5 0,-1 0-3 0,1 0-4 15,-2 2-3-15,0 1-2 0,1-3-1 0,-1 2-3 0,1 0 0 16,-3-1-7-16,1 3-7 0,-3-1-20 0,3 1-23 0,-2 2-30 15,-1-2-33-15,-1 2-53 0,-2 0-64 0,3-1-93 0,-1 2-107 0,-1-1-64 16,2 1-41-16,-3 0-23 0</inkml:trace>
  <inkml:trace contextRef="#ctx0" brushRef="#br0" timeOffset="579758.2352">24272 7548 344 0,'-4'-2'516'0,"0"1"-32"0,3-1-53 0,-1-1-87 0,0-1-103 0,1 1-58 16,-1-2-34-16,2-1-19 0,0 0-8 0,0 0-8 0,0-3-2 0,0 3-8 15,3-4-6-15,-1 3-8 0,1-5-10 0,1 2-10 0,0 0-9 16,1-4-10-16,-1 2-6 0,1-1-7 0,3-3-6 0,0 2-6 0,0-3-5 16,2 2-5-16,-1-6-3 0,3 3-4 0,1-3-4 0,3 1-6 15,2-4-8-15,-1 2-10 0,5-2-10 0,0-1-14 0,3-1-14 16,4-1-13-16,3 1-12 0,2-2-12 0,6 0-10 0,2-1-12 0,4-1-12 15,2-1-13-15,4 1-12 0,3-2-1 0,3 2 5 0,4-1 5 16,1 0 6-16,4 3 6 0,1-2 11 0,4 3 8 0,1 0 8 0,0 3 7 16,4 0 5-16,1 3 9 0,-1 1 8 0,2 1 9 0,-3 4 13 0,1 0 4 15,-2 2-1-15,-1 0 5 0,-3 5 6 0,-4-1 9 0,-1 1 8 16,-4 2 9-16,-4 1 6 0,1 2 9 0,-6 1 8 0,-1-1 7 16,-4 3 6-16,-2 0 5 0,-3 0 4 0,-4 3 1 0,0-2 2 0,-4 2 1 15,-3 0-1-15,0 2-3 0,-4 0-5 0,-3 0-3 0,0 2-4 16,-4 0-4-16,1-2-2 0,-1 3-3 0,-4 1-3 0,-1-1-3 15,-2-1 0-15,0 0-1 0,-2 0 0 0,-3 2 0 0,2-1 0 0,-1-1 0 16,-2 0 2-16,1-1 0 0,-4 0 2 0,-1 0 1 0,1-1 3 0,-1 1 4 16,-1-3 5-16,0 1 4 0,-1-1 3 0,-1 0 4 0,-1-1 4 15,0-2 2-15,0 0 3 0,0 0-3 0,0 0-3 0,-1 0-5 16,-3 0-8-16,1 0-7 0,-2-2-9 0,0-1-9 0,1-2-9 0,-5 3-9 16,0-4-10-16,-2 1-9 0,1-1-12 0,-2-1-11 0,1-1-14 15,-3-1-6-15,3 0-4 0,-5 0 1 0,3 0 4 0,-1-1 6 16,2-1 8-16,-1 1 12 0,-3 0 10 0,3-2 13 0,-1 2 10 0,1 0 15 15,3 1 17-15,-2-2 17 0,1 2 18 0,1 0 18 0,0 2 15 16,2-1 11-16,1 3 11 0,0-2 6 0,2 0 5 0,-1 4 2 0,2-2 2 16,1 3 1-16,2 0 2 0,-1-1-5 0,0 3-11 0,2 0-10 15,0 0-10-15,0 0-13 0,0 0-12 0,0 0-9 0,4 0-7 0,-3 0-9 16,2 1-5-16,1 1-7 0,0 0-9 0,1 0-6 0,3 1-7 16,0 2-2-16,-2-3 0 0,4 5 2 0,1-2-1 0,-2 0 4 15,3 3 2-15,-2-1 2 0,3-1-1 0,-1 2-1 0,0-1-2 16,-3 2-3-16,4 0 0 0,-4-2-2 0,1 2 0 0,-1 1-2 0,-1 0 0 15,0-1 1-15,-1 2 0 0,-4-2 2 0,1 1-1 0,-2-1 2 16,-1 1 1-16,-2 0 4 0,-4-1 4 0,2 1 3 0,-3 1 3 0,-2-1-9 16,-5 0-14-16,2 1-26 0,-3 2-32 0,-3-2-50 0,0 1-64 15,0 2-90-15,0-2-109 0,3 1-61 0,-3 1-40 0,4-1-21 0</inkml:trace>
  <inkml:trace contextRef="#ctx0" brushRef="#br0" timeOffset="581273.2568">25959 5949 240 0,'0'0'475'0,"0"0"-22"0,0 0-68 0,0 0-92 0,0 0-63 0,0 0-49 0,0 0-30 0,0 0-19 0,0 0-15 0,0 0-11 0,0 0-12 0,0 0-11 0,0 0-12 0,0 0-11 0,0 0-14 15,0 0-13-15,0 0-12 0,0 1-11 0,0 0-8 0,0 1-6 0,0 1-4 16,0-1-3-16,0 1-2 0,0-1 1 0,0 1 1 0,0 2-1 15,0-1 2-15,0 3 0 0,0-1 3 0,0-1 3 0,0 3 3 16,0-2 3-16,0 2 1 0,0 1 2 0,0-2-1 0,0 0 1 0,0 1-1 16,0 1 2-16,0-1 0 0,0-1-1 0,0 1 1 0,0-1 1 15,0-1-1-15,0 0 1 0,0 0 2 0,0-1 2 0,0-2 3 16,0-1 3-16,0 1 3 0,0 1 4 0,0-3 3 0,0-1 4 0,0 0 5 16,0 0 6-16,0 0 7 0,0 0 10 0,0 0 5 0,0-1 3 0,1-1 0 15,-1 0-4-15,4-3-5 0,-1 0-5 0,-2-1-6 0,5-1-6 16,1-2-8-16,-3-2-8 0,1 1-7 0,3 0-7 0,0-5-13 15,0 3-12-15,2-3-8 0,-1 2-5 0,-1 0 0 0,0 1 2 0,-2 0 0 16,3 1 1-16,-1 1 2 0,0-1 0 0,-3 2 2 0,3 2 0 16,-3 1-2-16,-1 2-2 0,0 1-2 0,-1-2-1 0,2 1-2 15,-4 4-3-15,1-3-3 0,-1 3-2 0,1 3 0 0,1-3-1 0,-3 4-1 16,1 1 2-16,-1-2 2 0,2 1 4 0,0 2 4 0,-2 1 3 16,1 2 5-16,1-2 6 0,-2 4 4 0,0-2 3 0,0 1 3 0,0 2 2 15,0 0 2-15,0-1 1 0,0-1 1 0,-2 1 1 0,1 0-1 16,1-3 0-16,-2 1 2 0,2-1-1 0,-2 0 2 0,2-1 2 15,0-1 1-15,0-1 3 0,0-3 4 0,0 2 3 0,0-1 6 0,0 0 9 16,0-3 7-16,0 0 10 0,0 0 9 0,0 0 8 0,0 0 3 0,0 0-1 16,2-3-2-16,0 0-2 0,-1-1-6 0,1 0-4 0,1-2-8 15,0-2-6-15,4 2-12 0,-3-3-12 0,2-1-11 0,2 0-13 16,0-2-11-16,2 1-11 0,-1-1-6 0,2 1-2 0,2-1 0 16,-4 3 1-16,1-1-1 0,0 1 0 0,0 2 0 0,0-1 3 0,-2 2 0 15,0 2 0-15,-2-1 1 0,1 3 0 0,-3 0 1 0,1 1-1 16,-1 1 2-16,1 0 1 0,-1 1-1 0,-1 1 0 0,-2 1 2 0,3 2 2 15,-3 0 4-15,2 1 2 0,-1 0 6 0,0 3 4 0,-1-2 4 16,-1 3 3-16,2 2 5 0,-1-2 2 0,-1 2 4 0,0-1 2 0,0 3-3 16,0-3-3-16,0 3-10 0,-1-1-11 0,-1-3-14 0,2 2-18 15,-1-1-24-15,1-1-26 0,-2 0-28 0,0-1-29 0,2-2-39 16,0 1-44-16,0-3-67 0,2 0-79 0,0-2-56 0,1-2-45 0,3 1-22 16</inkml:trace>
  <inkml:trace contextRef="#ctx0" brushRef="#br0" timeOffset="581457.9959">26551 5935 189 0,'2'-3'577'0,"-2"0"5"0,0 2 3 0,0 1-87 0,0 0-133 0,0 0-97 0,0 0-80 0,0 0-53 0,0 0-38 0,0 0-26 0,0 0-20 0,0 0-16 0,0 0-16 0,1 1-11 0,-1 1-10 0,0-1-6 0,0 2-5 0,0 0-3 0,0 2-1 0,0-1-3 0,0 0-6 0,0 3-6 15,0-2-4-15,0 3-8 0,0-1-7 0,0 2-17 0,0-3-18 0,0 2-30 16,0 1-34-16,0-1-38 0,0-1-39 0,4 1-73 0,-4 0-90 0,0-1-60 15,0 0-48-15,0-2-23 0</inkml:trace>
  <inkml:trace contextRef="#ctx0" brushRef="#br0" timeOffset="581891.7416">26676 5833 392 0,'0'-5'599'0,"2"-3"6"15,-2 1 5-15,1 3-98 0,-1-2-151 0,2 2-101 0,0-1-77 16,-1 1-47-16,1-1-30 0,1 2-23 0,-1 0-17 0,-1 0-19 0,2 0-22 16,-1 0-19-16,1 3-23 0,-2-2-15 0,2 2-16 0,-1 0-10 15,0 2-10-15,-1-2-7 0,3 3-8 0,-1 0-4 0,0 0-3 16,0 2-1-16,0 1-1 0,3 0 3 0,-1-1 4 0,-2 3 9 0,1-1 8 16,-1 2 8-16,-2 1 5 0,3 0 5 0,-3 2 5 0,-1-1 7 15,2 2 5-15,-1-1 4 0,-1 2 3 0,0-1 4 0,0 1 2 0,-1-1 5 16,-1 1 0-16,2 0 4 0,-1-1 2 0,1-1 2 0,-2-1 4 15,0 2 4-15,2-3 3 0,-1 1 8 0,1-3 6 0,0-1 11 16,0 0 14-16,0-1 12 0,0-1 14 0,0-1 16 0,0-1 13 0,0 0 11 16,0-1 12-16,0-2 11 0,0 0 12 0,0 0 8 0,0 0 6 15,0 0-1-15,1 0-6 0,-1-4-12 0,2 3-12 0,0-3-14 16,1-1-15-16,0-1-16 0,1-1-15 0,3-1-16 0,-2-1-16 0,3-1-17 16,1 2-15-16,0-2-14 0,1-1-12 0,1-1-4 0,2 2-3 15,-2 0 0-15,1 1-2 0,3-1-1 0,-3 1-1 0,-1 2-2 0,1-1 0 16,-2 2 1-16,2 2 1 0,-4-1 0 0,1 4 2 0,-1 0 0 15,0 1 1-15,-2 0 0 0,0 2 1 0,-1 1 2 0,0 0 1 16,-2 3 2-16,0 0 4 0,0 0 3 0,-1 2 3 0,0 1-3 0,-2-1-6 16,0 4-13-16,0 0-18 0,-4 1-26 0,3 0-29 0,-2 0-44 15,1 3-52-15,-1-3-99 0,0 2-123 0,-1-2-74 0,-2 1-54 0,3-3-27 16,-2 3-14-16</inkml:trace>
  <inkml:trace contextRef="#ctx0" brushRef="#br0" timeOffset="603306.7995">30715 5085 433 0,'0'-3'588'0,"0"-1"8"0,0 1 3 0,0-1-84 0,0 1-126 0,0 1-85 0,0-1-63 15,0-1-35-15,0 3-18 0,0-1-13 0,1-1-8 0,-1 1-16 16,0 1-16-16,2 0-16 0,-2 1-18 0,1-3-15 0,-1 3-12 0,0 0-13 15,0 0-10-15,0 0-7 0,0 0-7 0,0 0-5 0,2 0-8 16,-2 0-6-16,2-2-5 0,-1 2-7 0,1 0-4 0,0 0-7 0,1 0-3 16,0-1-2-16,3 1-2 0,-1 0-3 0,0 0-1 0,3 0-1 15,-2 0 1-15,3 0-1 0,1 0-1 0,-1 0 0 0,4 0-1 0,-4 0-2 16,4 1 0-16,-5 1-3 0,1-2-3 0,-1 3-4 0,2-1-5 0,-2 0-4 16,-4 1 0-16,1 0-2 0,0 1 0 0,-1-1-1 0,0 2 0 15,-1 2 3-15,-3-3 1 0,0 2 4 0,0-2 3 0,-2 2 4 0,1 2 5 16,-3-3 6-16,-1 3 6 0,0-1 4 0,0 0 3 0,-3-2 2 15,-1 3 2-15,2-1 1 0,-1 0 1 0,2-2-1 0,-2 0 0 0,0 1 0 16,2-1 2-16,-1-1-2 0,3 1-2 0,-1-2-2 0,0 0 0 16,4 0-3-16,-2-1-3 0,3 0-3 0,-2-2-4 0,2 0-3 0,0 1-1 15,2 1-3-15,-1-2 0 0,2 2-2 0,2-1-1 0,0-1-2 0,-1 2-2 16,4 0-1-16,0-2 2 0,2 3 0 0,1-1 2 0,-2 0 2 16,4-1 2-16,0 3 2 0,-1-1 1 0,-1-2 0 0,4 2-1 0,-3 2 0 15,-1-2 0-15,5 0 0 0,-5 2 1 0,0 1-1 0,0 0-2 16,-1 2 0-16,-2-2-1 0,1 1-1 0,-3 0 0 0,1 3 1 0,-4-1 0 15,0-1 2-15,-3 2 0 0,0-1 2 0,0 1 2 0,-3-1 2 16,0-1 4-16,-4 1 4 0,-1-1 5 0,-1 2 6 0,-4-3 5 0,2 1 4 16,-3-1 5-16,-2 1 3 0,-1-2 3 0,0-1 2 0,-1 0 0 0,-1-1 4 15,2 1 1-15,-1-2 3 0,1 1 1 0,-2-1 1 0,2-3 0 16,2 0-4-16,0 0-9 0,0-3-11 0,3 3-13 0,1-4-18 0,1-1-21 16,1 2-26-16,3-2-32 0,-1-2-40 0,4 2-44 0,-2-5-63 15,3 3-74-15,4-4-81 0,3 1-89 0,-2-2-49 0,4 0-31 0,2-3-9 16</inkml:trace>
  <inkml:trace contextRef="#ctx0" brushRef="#br0" timeOffset="603706.1335">30952 4795 517 0,'-13'-12'566'0,"4"0"8"0,-3 2-47 15,-2 0-73-15,2 2-97 0,-1-1-108 0,0 1-63 0,-2-1-39 0,4 4-24 0,-2-2-18 0,-3 2-13 0,3 1-15 0,-1-1-14 0,1 5-13 0,0-3-12 0,0 3-10 0,-4 3-10 0,2 1-8 0,0 1-6 0,-3 0-6 0,1 5-2 0,1 0-2 0,-3 1-2 16,-2 6-1-16,4 0 0 0,-4 3-1 0,-1 1 0 0,5 4 0 0,-4 2 0 16,-1 3 1-16,3 0 0 0,-1 3 0 0,-1 2 0 0,0 0 0 0,3 5-1 15,-3-2 0-15,5 3 1 0,-1 0 2 0,1 2 1 0,2-1 3 16,3 0 4-16,-1 1 2 0,5-1 2 0,2-2 2 0,2 1 1 0,3 0 2 16,1-2 0-16,4-2 0 0,4-1 1 0,3 0 3 0,1-3-2 0,2 0-3 15,4-4-4-15,3-1-7 0,4-3-7 0,0-3-10 0,4-3-13 16,5-2-14-16,2-5-16 0,3 0-16 0,2-5-14 0,2-4-13 0,5-3-11 15,1-3-7-15,0-2-5 0,2-4-1 0,1-3 1 0,-2-1 3 0,3-3 7 16,-4-4 9-16,1-1 14 0,-7-4 16 0,2-1 22 0,-3-3 23 16,-5-2 26-16,-2-1 30 0,-1 0 26 0,-4-4 28 0,-2-2 23 0,-7-1 21 15,0 0 18-15,-5 0 16 0,-2-1 14 0,-4 0 11 0,-3-1 8 16,-4 0 6-16,-4 1 0 0,-3 0-7 0,-4 1-10 0,-3-2-14 0,-1 3-17 16,-6 1-20-16,-3 3-19 0,0 0-21 0,-5 1-19 0,0 1-17 0,-5 5-26 15,-1 1-29-15,0 2-34 0,-2 4-35 0,-2 2-42 0,-3 5-46 16,3 1-58-16,-4 2-60 0,1 6-108 0,0 3-130 0,-2 2-74 0,2 6-46 15,2 2-23-15,-1 6-13 0,3 1 3 0</inkml:trace>
  <inkml:trace contextRef="#ctx0" brushRef="#br0" timeOffset="604406.5074">30436 5959 149 0,'4'-8'527'0,"-1"1"6"0,0-1-63 0,-1 4-99 0,-1-2-74 0,1 2-64 0,-1-1-39 0,-1 3-28 0,0-1-17 16,0-1-16-16,0 3-14 0,0-1-15 0,0 2-19 0,0 0-22 0,0 0-19 16,0 0-16-16,-1 0-12 0,-1 2-12 0,-1 1-7 0,0 2-5 15,0 0-2-15,-4 3-3 0,0 0 3 0,-3 3 2 0,0 1 3 0,-2 4 4 16,-1-1 5-16,-2 4 7 0,-1 0 4 0,-3 3 4 0,-1 3 1 15,-2 0 3-15,0 0-1 0,-3 4-1 0,0 0-2 0,-1 1-2 0,0 0-3 16,-1 2-3-16,-2 0-3 0,-1-1-3 0,2 3-3 0,-1-2-3 16,1 1 0-16,0-2 2 0,1 1 1 0,0-1 2 0,3-1 0 0,-1-1-1 15,1-1-5-15,4-1-7 0,0-2-12 0,0 1-15 0,1-2-23 16,3-2-25-16,1 1-35 0,2-4-40 0,-1 2-78 0,3-3-100 0,-1 0-86 16,3-3-80-16,0 0-43 0,0-1-27 0,3-4-7 0</inkml:trace>
  <inkml:trace contextRef="#ctx0" brushRef="#br0" timeOffset="604989.4929">29351 6976 123 0,'0'-9'553'0,"0"0"15"0,-2 1-19 0,2 1-35 0,-2 0-103 0,2 2-140 0,0 1-79 0,0-1-51 0,0 1-28 16,0 2-14-16,0-1-10 0,0 0-7 0,0 3-13 0,0 0-15 0,0 0-19 15,0 0-19-15,0 0-18 0,0 0-13 0,0 0-9 0,0 0-6 16,0 0-2-16,0 3 0 0,0-1 0 0,0 1 1 0,0 0 1 0,0 1 3 16,-1 0 5-16,1 3 4 0,-2-2 3 0,1 2 5 0,-1 1 7 0,-1-1 5 15,2 0 4-15,-3 1 3 0,3-1 0 0,-1 1 0 0,1 1 0 16,-3-2 0-16,3-1-2 0,1 0 1 0,-2 1-1 0,1 0-1 0,1-2-1 16,-2 0 1-16,2-2 2 0,0 0 1 0,0 2 0 0,0-2 1 15,0 0 1-15,2-2 2 0,-2 2 0 0,1-3 2 0,1 2 2 0,-1-2 3 16,1 0 2-16,1 0 4 0,0 0 1 0,1 0 0 0,2 0 0 15,0 0 0-15,2-2-1 0,0 2-1 0,3-1-2 0,-2-1-1 0,1 2-3 16,2-1-2-16,1-1-4 0,0 2-4 0,0 0-3 0,-1 0-5 0,2 2-4 16,-2-1-4-16,1 1-1 0,0 1-2 0,0 0-1 0,-2 0-1 15,-1 1 0-15,0 2-1 0,-2 1 0 0,0 1 2 0,1 0 1 0,-4 0 1 16,2 2 2-16,-4 0 4 0,0 1 2 0,-1 1 3 0,-1 0 2 16,-1-1 3-16,-1 0 3 0,-2 3 3 0,-1-2 1 0,0-1 3 0,-4 1 2 15,0 0 3-15,0 0 0 0,0-2 2 0,-3 0-1 0,3-2 1 0,-1 1 1 16,-2-3-1-16,3 2 2 0,-2-3 0 0,-1 2-3 0,2-3-4 15,1-1-10-15,-2 0-14 0,-1-1-18 0,3-2-23 0,0 0-32 16,-1 0-33-16,1-2-48 0,0-3-51 0,2 0-94 0,-3 0-112 0,2-3-77 16,2-1-57-16,0 0-34 0,1-3-20 0,-1 0-5 0</inkml:trace>
  <inkml:trace contextRef="#ctx0" brushRef="#br0" timeOffset="605573.1882">29450 6874 645 0,'-1'-3'662'0,"1"2"12"0,-2-3 7 0,1 3 5 0,1-1-124 0,-2 0-184 0,2 2-112 0,0 0-76 0,0 0-43 0,0 0-25 0,2-2-22 0,-2 2-17 0,3-1-19 15,-2-1-21-15,3 2-20 0,-1-2-18 0,3 1-20 0,2 1-17 16,0-1-19-16,1 1-15 0,5-3-16 0,-1 1-13 0,6 1-13 0,0-2-13 16,2 0-14-16,1-1-15 0,3 0-17 0,-2 1-17 0,2-1-17 15,0-1-15-15,-2 0-15 0,1 2-13 0,0-2-10 0,-5 1-10 0,3-3-6 16,-6 2-6-16,1 0 1 0,0 3 6 0,-4-3 13 0,-2 3 16 15,2-3 30-15,-4 1 33 0,-2 1 38 0,-1-2 37 0,-2 2 38 0,0-1 35 16,-3-1 35-16,1 2 34 0,-2-2 32 0,0 0 32 0,-2 2 24 16,1-1 20-16,-3-1 15 0,0 2 12 0,1-2-1 0,0 1-4 0,-4 1-8 15,3-2-10-15,-1 2-6 0,0-1-3 0,-4 1-5 0,2-2-4 0,1 2-5 16,-1-1-7-16,-2 1-6 0,1 0-6 0,-1 0-5 0,0 1-6 0,-3-3-3 16,3 3-6-16,-5 1-4 0,2-1-4 0,0-1-3 0,-6 3-5 15,1-2-5-15,3 2-5 0,-7 2-4 0,4-2-5 0,-4 3-3 16,-1 0-3-16,1-1-3 0,-1 3-2 0,-1 0-3 0,-1 2-5 0,-1 1-4 15,2 1-3-15,-2 0-4 0,2 3-3 0,-2 0-4 0,-1 1-4 0,4 5-1 16,-3 0-2-16,-1 1-2 0,3 4-1 0,0 1-2 0,1 3 2 0,0 2 0 16,0 2 0-16,3 0 0 0,-1 6 0 0,4-2 1 0,-2 2 0 15,1 1 0-15,6 0-1 0,0 2-2 0,2-2 0 0,1-1-1 16,3 1-3-16,3-1-1 0,2 0-3 0,2-4-1 0,3 0 0 0,1-3 1 16,3-2 0-16,1-1-1 0,3-2 1 0,2-3-2 0,1-1-3 0,3-3-3 15,3-4-5-15,2 1-3 0,0-5-3 0,4-3-5 0,1-1-6 16,2-3-5-16,2-3-6 0,2-3-4 0,3-1-5 0,-2-4-2 0,4-1 0 15,1-4 3-15,-2-1 3 0,1-2 7 0,0-3 6 0,-3-1 7 16,0-2 5-16,-4 0 9 0,-1-2 9 0,-2-5 12 0,-4 3 13 0,0-4 14 16,-5-2 13-16,-1 1 12 0,-5-3 8 0,-2 2 9 0,-1-3 7 15,-3 2 6-15,-4 1 5 0,-4-2 3 0,-2 2 1 0,-3 1 0 0,0 0-4 16,-7 1-7-16,0 1-8 0,-2 0-12 0,-3 2-12 0,-1 2-11 0,-1 2-11 16,-4-1-15-16,2 4-21 0,-3-1-20 0,1 3-24 0,0 2-31 15,-1 3-33-15,0 1-38 0,0 3-38 0,-1 2-48 0,1 2-56 0,0 2-104 16,-1 6-126-16,2 0-73 0,1 5-46 0,-2 2-18 0,3 3-3 15</inkml:trace>
  <inkml:trace contextRef="#ctx0" brushRef="#br0" timeOffset="606022.2266">29178 7765 70 0,'0'-7'569'0,"2"-1"10"0,0 1 13 0,-2-1-86 0,1-1-135 0,-1 3-91 0,2-1-72 0,1 0-39 0,-3 0-25 0,1 1-12 0,1-1-7 16,-2 4-8-16,1-2-8 0,-1 1-11 0,0 1-14 0,0 0-13 0,0 0-15 15,0 1-11-15,0-1-11 0,0 3-12 0,0 0-8 0,0 0-11 16,0 0-11-16,0 0-5 0,0 0-7 0,-1 2-5 0,-1 1-3 0,-2 0-3 16,1 3-1-16,-4-2 0 0,1 4 4 0,-2 2 5 0,-1 1 6 0,-3 4 7 15,-3 1 7-15,0 4 9 0,-2 0 7 0,0 3 7 16,-4 4 4-16,-2 1 6 0,2 1 2 0,-6 1 4 0,2 3 2 0,-4 2 3 15,1 2-2-15,-2-2 0 0,0 3-3 0,-3-1-4 0,2 1-3 16,-2 0-2-16,2 1-3 0,-1-4-4 0,2 0-3 0,0 1-6 0,1-2-7 16,3-3-12-16,1-1-10 0,1 1-15 0,1-5-18 0,5 2-25 15,-3-4-28-15,5-3-39 0,1 1-44 0,2-2-68 0,1-3-82 0,2-1-95 16,2-1-100-16,0 0-53 0,0-3-28 0,3-2-9 0,4-1-1 16</inkml:trace>
  <inkml:trace contextRef="#ctx0" brushRef="#br0" timeOffset="606523.7925">28208 8961 464 0,'0'-8'587'0,"0"1"15"0,0-1-41 0,0 1-72 0,0 1-101 16,0-1-116-16,0-1-68 0,2 1-45 0,-2 2-27 0,1-2-14 16,2 2-12-16,2 0-9 0,-4 0-14 0,4 0-15 0,-2 0-15 15,4 2-17-15,-2-2-14 0,2 2-10 0,0 1-8 0,-1-1-8 0,0 0-3 16,2 0-4-16,2 2-2 0,-2-2-2 0,-2 3-2 0,1 0-3 16,2 0 0-16,-5 3-1 0,3-2-2 0,-1 0 1 0,2 2-2 0,-5 1 1 15,0-1 1-15,2-1-1 0,-2 3 1 0,1-1 1 0,-3 1 0 16,1 0 2-16,-1 0 3 0,1 0 4 0,0 2 3 0,-2-1 1 15,0 1 3-15,0 0 1 0,-2 0 2 0,0 1 1 0,2-3 2 0,-1 3 1 16,-2-2 0-16,1 0 2 0,0 2-1 0,1-3 1 0,-1 2-1 16,0-2 1-16,2 0 1 0,-1 0-1 0,1 1 1 0,0-2-1 0,0 1 1 15,0-1-2-15,1-1 1 0,-1 2-1 0,4-1 2 0,-3-1-1 16,1 1 2-16,1 0-2 0,0 0 1 0,1-2-1 0,0 3 1 16,-3 2-1-16,4-2 0 0,0-2-1 0,-2 2 0 0,1-1 1 0,-1 3-1 15,0-2 0-15,0-1 1 0,1 0-2 0,0 2 1 0,-3 0 1 16,3 0-1-16,-3 0 1 0,1-1 0 0,-2 0 2 0,0 0 0 0,0-1 3 15,0 1 2-15,0 0 1 0,-3 1 3 0,-1-2 1 0,3 1 4 16,-4-1 1-16,-1 1 1 0,0-1 2 0,-3-1 0 0,0 2 0 16,-2-3 0-16,0 2-4 0,-1-1-7 0,-1-2-9 0,0 1-13 0,-3-2-13 15,0 0-20-15,1 0-21 0,-3 0-27 0,2-2-29 0,-1-1-39 16,1 0-43-16,1-1-76 0,-2-2-91 0,2-2-81 0,2 1-76 0,1-2-46 16,0 0-30-16,1-2-10 0</inkml:trace>
  <inkml:trace contextRef="#ctx0" brushRef="#br0" timeOffset="606939.2868">28348 8650 102 0,'-9'-6'561'0,"-5"-1"10"0,3 1 5 0,-3 2 4 0,-2-1-107 0,0 1-163 0,0 1-102 0,-1 1-70 0,-1 0-39 0,-1 2-23 16,1 2-11-16,-2 0-5 0,0 3-6 0,0 0-8 0,-1 1-9 15,0 3-11-15,-1 1-10 0,1 1-9 0,-1 2-7 0,2 3-5 16,-2 4-2-16,3 0-1 0,-2 3 3 0,1 1 0 0,2 0 4 0,-1 6 6 16,2-3 3-16,0 4 3 0,0 2 5 0,4 1 3 0,0 3 3 15,0-2 3-15,5 2 2 0,0 3 1 0,2-1 0 0,2 1 0 0,-1 1-1 16,5-2-2-16,1 2-1 0,4-5-4 0,3 4-1 0,0-6 1 0,0 1-1 16,4-2 2-16,3-3-2 0,0-2-1 0,1-4-1 0,5-1-2 15,1-3-2-15,-1-2-5 0,4-4-7 0,0-3-7 0,2-4-5 16,1-2-6-16,2-5-5 0,2-2-7 0,-1-3-3 0,3-5-4 0,1-2-1 15,-1-3 0-15,3-4-1 0,-1-3 1 0,-1-1 4 0,-1-4 2 16,0-2 6-16,-4-2 5 0,0-2 3 0,-2-2 5 0,-4-2 4 0,-2 0 5 16,-3-1 8-16,-3-1 9 0,-2-2 8 0,-4 2 9 0,-1-2 6 15,-6 1 8-15,-1 1 7 0,-6 0 5 0,1 2 5 0,-4 1 3 0,-5 2 3 16,0 0 1-16,-6 1 0 0,1 3-3 0,-4 1-6 0,1 1-9 16,-4 3-11-16,3 1-10 0,-4 2-17 0,3 2-23 0,-1 3-29 0,2 1-29 15,-1 2-39-15,1 2-42 0,4 3-56 0,-2 2-65 0,2 0-110 16,2 5-130-16,1 0-73 0,2 4-45 0,0 0-21 0,5 2-12 0</inkml:trace>
  <inkml:trace contextRef="#ctx0" brushRef="#br0" timeOffset="607590.7876">29531 7699 436 0,'-3'-1'511'0,"1"-1"-45"0,0 2-72 0,1-1-80 0,1 1-84 0,-3-2-48 0,1 0-28 0,2 2-14 0,0 0-10 16,0 0-7-16,0 0-8 0,0 0-12 0,0 0-13 0,0 0-16 0,0 0-16 15,0 0-17-15,0 0-15 0,0 0-11 0,0 0-11 0,0 0-7 16,0 4-6-16,2-3-3 0,1 2-1 0,-3 1 1 0,1 0 1 0,-1 2 3 16,2 1 2-16,0 1 4 0,1 2 5 0,0 2 5 0,0 2 6 0,0 0 6 15,1 5 8-15,0 2 7 0,1 0 4 0,0 3 5 0,-1 4 2 16,3 0 1-16,1 4 0 0,-1 3-1 0,1 1-1 0,-1 3-1 0,-1 2-3 16,3 0 0-16,-1 3-3 0,0 0-2 0,-1-1-5 0,0 3-8 15,1-5-12-15,-3 4-10 0,3-3-9 0,-1 0-12 0,-1-4-15 0,0 2-16 16,1-5-19-16,-3 0-20 0,1-2-24 0,-1-2-25 0,1-2-28 15,-1 0-31-15,-1-4-31 0,-2-1-51 0,3-2-60 0,-4 0-71 0,1-4-74 16,-1-3-40-16,0 2-25 0</inkml:trace>
  <inkml:trace contextRef="#ctx0" brushRef="#br0" timeOffset="607991.7636">29901 8831 111 0,'-3'-3'579'0,"-1"1"11"0,3-1 6 0,-3-1 6 0,-1 1-110 16,1 2-170-16,3 0-102 0,-4-2-75 0,2 3-39 0,-2-2-25 16,0 2-13-16,0 2-5 0,-2-2-8 0,0 5-8 0,-2 0-11 15,0 2-12-15,-3 0-8 0,3 3-8 0,-5 2-4 0,1 0 1 0,-3 3 2 0,2 0 1 16,-2 1 2-16,3 4 2 0,-4-2 4 0,3 3 2 0,-2 0 1 15,2 2 1-15,-2-1 2 0,3 3 0 0,-1-2-1 0,1 0 1 0,2 2-3 16,1-1-2-16,0 0-3 0,2-2-1 0,1 2-3 0,1-4 0 16,3-1-1-16,2 0-1 0,-1-1-1 0,2-3 1 0,2 0-1 0,1-2 0 15,3-2 1-15,-1 1 0 0,1-3 0 0,2-2 0 0,3-1 1 0,-2-3 0 16,3 0 0-16,2-2-1 0,-2-1-1 0,2-2 0 0,-1-1 1 16,2 0-1-16,-3-3 1 0,-1 0 0 0,2 0-1 0,-2-4 2 0,-3 3 2 15,-2 0 0-15,2-1 2 0,-3 1 2 0,-4-1 0 0,1 1 0 16,-2-1 0-16,-2 1-2 0,-2 1 0 0,-1-1-3 0,-4 2-2 0,1-2-1 15,-5 4-4-15,0-1-1 0,-1 1-5 0,-2 1-6 0,-1 1-15 16,-1 1-16-16,1 1-24 0,-4 1-26 0,3 1-34 0,-2 1-35 0,3-1-55 16,-2 1-63-16,3 1-103 0,-1 2-119 0,3 1-69 0,-2-1-42 0,2 2-19 15,1-2-6-15</inkml:trace>
  <inkml:trace contextRef="#ctx0" brushRef="#br0" timeOffset="611907.0607">27797 8710 199 0,'0'-3'294'0,"-4"2"-56"0,3 0-60 0,-2-2-41 0,2 1-29 0,-1-1-18 0,0 1-10 16,1-3-5-16,-2 0 0 0,1 1-3 0,0 1-7 0,1-2-5 0,-2 0-1 15,1-2-3-15,0 2-1 0,1 0-1 0,-3-2-1 0,0 1-1 16,3-2-2-16,-3 0 0 0,3-1-1 0,-2-1 1 0,1-2 1 16,0 2-2-16,1-2 1 0,-3-2-2 0,3-3-1 0,-1 0-4 0,1-1-5 15,1 0-4-15,-2-4-4 0,0 0-2 0,2-1-3 0,0-2-5 16,0-3-4-16,2 1-6 0,0-3-7 0,-1 0-9 0,2-1-5 0,1-5-10 16,1 3-10-16,3-4-7 0,-1 2-6 0,3-3-7 0,-1 1-7 15,4-1-6-15,0 1-7 0,0-1-5 0,4 1-5 0,1 0-2 0,0 1 1 16,4 1 2-16,0 2 2 0,2 0 3 0,0 1 3 0,3 2 1 15,3-1 0-15,-2 2 3 0,4 2 0 0,-1 2 4 0,1 0 4 16,3 3 5-16,1 1 7 0,-1 2 2 0,-1 2 0 0,0 1 2 0,1 1 1 16,-1 0 1-16,0 6 2 0,-4-2 1 0,1 2 1 0,-1 0 4 15,-3 4 3-15,0 0 0 0,-4 1-3 0,1 1-8 0,-5 0-9 16,0 2-7-16,-4 1 0 0,-1 0-3 0,-2 1-1 0,-1 2 2 0,-3-3 4 16,-1 4 3-16,-4-1 4 0,-2 0 2 0,1-1 0 0,-4 3-3 15</inkml:trace>
  <inkml:trace contextRef="#ctx0" brushRef="#br0" timeOffset="612221.4288">28442 7221 268 0,'-2'-2'470'0,"1"1"-55"0,-1 1-80 0,2 0-84 15,0 0-86-15,0 0-51 0,0 0-37 0,0 0-23 0,0 0-19 16,0 0-14-16,0 0-15 0,2 3-9 0,-2-2-9 0,3 1-4 16,-2 1-3-16,3-2 1 0,0 2 1 0,1 0 2 0,3 1 4 0,0-1 3 15,0 2 5-15,3-1 3 0,-2 2 3 0,2-2 2 0,2 1-1 0,0 0-1 16,-2 1 0-16,3 0-4 0,-3 0-1 0,1 0-1 16,-2-1-1-16,0 0-2 0,-1-1-1 0,-3 3 0 0,1-1 2 0,-2 1 3 15,-1-3 3-15,0 2 3 0,-2 1 6 0,-2 1 5 0,-2-1 4 16,-2 2 2-16,0 0 3 0,-3 2 2 0,-3 0 1 0,0 2-3 0,-5-1-9 15,1 1-21-15,-2 2-30 0,-1 0-41 0,1 2-47 0,-1-1-87 16,1 4-110-16,-1-2-68 0,-2 0-50 0,3 3-28 0</inkml:trace>
  <inkml:trace contextRef="#ctx0" brushRef="#br0" timeOffset="612639.1116">27618 8506 261 0,'-3'-3'482'0,"1"3"-51"0,1-2-78 0,-4 2-78 0,4-1-82 0,-1 1-48 16,2 0-30-16,0 0-20 0,0 0-15 0,0 0-14 0,0 0-12 15,0 0-15-15,0 0-13 0,-1 1-13 0,1-1-11 0,0 2-9 0,0 1-5 16,0-1-3-16,0 1 0 0,1 1 3 0,-1 0 3 0,2 1 2 15,-1 2 4-15,-1-2 4 0,5 4 5 0,-4-4 3 0,1 2 4 0,1 1 3 16,2-1 1-16,-2-1 2 0,4 2 2 0,-2-3 3 0,0 3 2 16,3-1 1-16,2-3 1 0,2-1-9 0,0 2-12 0,1-3-17 0,2-2-20 15,1 0-29-15,3 0-37 0,3-5-75 0,1 0-97 0,2-2-84 16,-2-2-79-16,6-1-43 0,-3-3-28 0</inkml:trace>
  <inkml:trace contextRef="#ctx0" brushRef="#br0" timeOffset="614107.96">28148 8931 124 0,'-2'-1'449'0,"2"1"-26"0,-1-2-68 0,1 2-89 0,-2-1-55 0,0-1-41 0,2 2-25 16,-1-2-17-16,-1 1-11 0,2 1-8 0,0 0-4 0,0 0-4 16,0 0-5-16,0 0-8 0,0 0-5 0,0 0-8 0,0 0-8 0,0 0-7 15,0 0-6-15,-1 1-6 0,1 1-5 0,-2-2-6 0,0 2-7 16,2-1-9-16,-1-1-6 0,-1 2-8 0,1 0-3 0,-1 1-5 0,-2 0-2 16,1 0 0-16,-1 2 1 0,-1 0 0 0,1 3 0 0,-1 1 1 15,-2 1 2-15,-2 0 3 0,3 2 1 0,-2 1 4 0,-1 0 3 16,1 1 2-16,0 2 1 0,0 0-2 0,-2-1 0 0,2-1-3 0,0 1-2 15,2 0-1-15,-2 2-1 0,4-2-1 0,-3-2-1 0,2 1 1 16,0-1-2-16,1-1-1 0,-2-2 1 0,3 0-1 0,-1-1 0 0,3-2 2 16,-1 0 2-16,1-1 3 0,1-2 4 0,-2 1 1 0,2-4 3 15,0 3 2-15,0-1 3 0,2-3 0 0,-2 0 3 0,0 0 3 16,3 0 2-16,0 0 2 0,2-3-1 0,1 3 0 0,0-4-4 0,1 1-2 16,1-2-5-16,1 3-3 0,-1-3-5 0,1 1-4 0,1-1-4 15,1 1-4-15,-3 1-4 0,1-2-6 0,2 2-3 0,-3 0-2 16,2 1-3-16,1 0-1 0,-3-1-2 0,1 3 1 0,2-2 0 0,-1 2 0 15,-2 0 0-15,1 2 2 0,2-2 0 0,-3 3 3 0,0-1 0 16,1 1 3-16,-1 2 2 0,0 0 1 0,-1 1 1 0,0 0 1 0,0 0 1 16,-1 4 2-16,-1 0 0 0,1-1 2 0,-1 4 1 0,-2-1 3 15,0-1 2-15,-1 3 0 0,-1 2 3 0,-1-2 1 0,-1 3 2 0,-1-1 0 16,-1 0 5-16,0 1 6 0,-3 0 5 0,-1-1 5 0,3 1 7 16,-4-2 5-16,-2-1 6 0,2 2 5 0,-1-3 3 0,1 1 4 15,-5-3 2-15,4 1 1 0,-1 0 1 0,-2-2 2 0,0-3-2 0,0 2-3 16,-1-3-4-16,4 0-1 0,-2-1-5 0,1-2-3 0,1-1-10 15,-4 1-13-15,4-3-19 0,1 0-22 0,-3-1-25 0,3-2-28 0,0 0-35 16,0-3-40-16,0-1-57 0,3-4-66 0,2 1-102 0,0-5-121 16,1 0-76-16,2-2-53 0,0-2-21 0,4-3-7 0</inkml:trace>
  <inkml:trace contextRef="#ctx0" brushRef="#br0" timeOffset="614412.0708">28206 8981 82 0,'-3'0'613'0,"0"0"15"0,0 0 6 0,-1-3 6 0,3 3-103 0,-1 0-158 0,1-2-103 0,1 2-77 0,0 0-46 16,0 0-32-16,0 0-22 0,0 0-19 0,1-2-19 0,1 2-18 0,-1-1-16 16,3 1-15-16,1-2-10 0,1 0-9 0,0 2-4 0,4-1 0 15,1-1 0-15,1 2 1 0,-1-2 2 0,4-1 2 0,2 3 4 0,-1-2 4 16,1-1 3-16,4 2-1 0,-4-3-1 0,4 2 0 0,-3-1-4 15,0 1-3-15,3-1-5 0,-5 2-7 0,2-1-5 0,0-1-7 16,-4 1-6-16,2 1-6 0,-5-1-8 0,-1 2-6 0,0-2-5 0,-2 2-6 16,-1-1-7-16,-2 1-8 0,-1 0-9 0,-2 0-8 0,-2 0-8 15,0 0-6-15,0 0-9 0,-3 0-9 0,0 1-10 0,-4-1-12 0,1 2-14 16,-7-1-15-16,4 0-18 0,-3 2-18 0,-2 0-17 0,-2 0-16 16,1 0-9-16,-1-1-9 0,0 1-2 0,0-1 1 0,-3 2 8 15,5-3 13-15,-2 2 17 0</inkml:trace>
  <inkml:trace contextRef="#ctx0" brushRef="#br0" timeOffset="614872.646">28222 8959 45 0,'-8'-1'174'0,"4"-1"3"0,-1 2-2 0,2 0-2 0,-2 0-1 0,1 0-2 16,1 0-2-16,2 0 0 0,-4 0-2 0,4 0-3 0,1 0-4 0,0 0-7 15,-2 2-8-15,1-1-8 0,1-1-7 0,0 0-6 0,-2 2-6 16,2-2-8-16,-2 0-8 0,2 0-9 0,0 3-8 0,-1-3-11 0,1 1-10 16,0 0-8-16,-2 2-6 0,1-1-4 0,-1 1-1 0,0 1-2 0,-1-1-2 15,0 2-1-15,0 2-4 0,-5 0-1 0,2 1 1 0,-1 3 1 16,1-2 3-16,-3 3 1 0,1 1 4 0,0 2 0 0,-2-1-1 15,-1 1-3-15,3-1-4 0,-1 3-3 0,-2-1-4 0,3 0-3 16,0 0-4-16,-1-1-1 0,1 0-5 0,0 1-2 0,1-3-3 0,1-1-2 16,0 0-2-16,3-2-1 0,-2-1-2 0,2 1 2 0,1-3 2 15,0 1 1-15,1-4 3 0,-1 1 3 0,0-1 1 0,2-1 2 0,0-1 3 16,2-2 0-16,0 1-1 0,-1-1-1 0,3-1-1 0,-1-1-1 16,2-1-2-16,1 0-3 0,1 0-2 0,2-1-4 0,2-2-5 0,0-1-4 15,0 2-5-15,2-2-2 0,1 4-4 0,-3-4 1 0,3 1-2 16,-1 2 1-16,-1-1-1 0,-1 0-1 0,2 3 0 0,1-3 1 15,-3 2-3-15,2 2 1 0,-4-1 0 0,3 1 0 0,-3 1-1 0,0 1 0 16,-1-1 0-16,0 3 1 0,2 0 1 0,-4 2 1 0,0-1 0 0,-1 4 3 16,3-1 0-16,-5 3 3 0,2-2 3 0,-2 3 1 0,-1 0 3 15,-1 3 3-15,1 0 4 0,-2 3 0 0,-2-2 2 0,1 2 1 16,-3 1 1-16,0 0 1 0,-1 1 1 0,-3 1 3 0,2-2 1 16,-2 2 5-16,0 0 3 0,-5-3 4 0,2 1 4 0,-1-2 3 0,1 1 6 15,-2 0 3-15,-1-4 3 0,1 1 3 0,-3-3 3 0,3 1 2 16,0-2 0-16,0-1 0 0,-1-1 0 0,-1-3-2 0,4 1-3 0,-3-1-7 15,3-1-11-15,-3-3-17 0,3 1-22 0,-1-2-27 0,2-2-30 16,2 0-36-16,-1-3-40 0,0-1-55 0,5-1-63 0,-1-6-101 0,3 1-121 16,1-1-77-16,1-2-53 0,3-3-25 0,0-2-8 0,2 1 3 15</inkml:trace>
  <inkml:trace contextRef="#ctx0" brushRef="#br0" timeOffset="615174.5946">28150 8985 370 0,'-5'-4'546'0,"1"1"14"0,1-1-63 0,0 1-100 0,1 1-88 0,-1-1-81 0,2 2-52 0,1 0-33 16,-2 1-19-16,2 0-13 0,0 0-12 0,0 0-14 0,0 0-20 15,0 0-21-15,0 0-16 0,2 0-15 0,-1 0-8 0,2 0-10 16,1 0-1-16,0 0-2 0,1 0 0 0,2 0 2 0,2 0 3 16,1 0 2-16,-1 0 4 0,3 0 4 0,3-3 3 0,1 3 5 0,0 0-2 15,1-2-1-15,0-1-5 0,2 2-7 0,2-3-10 0,0 2-9 16,-3-1-11-16,3 1-13 0,-2-2-13 0,0-1-15 0,-1 2-17 0,-1-1-18 16,-4 1-22-16,0 0-24 0,0 0-37 0,0-1-43 0,-4 2-79 15,-1-1-101-15,1-1-58 0,-4 1-41 0,-2 1-16 0</inkml:trace>
  <inkml:trace contextRef="#ctx0" brushRef="#br0" timeOffset="616489.9168">29282 6880 406 0,'0'0'423'0,"-1"-2"-61"0,1 2-83 0,0 0-57 0,0 0-45 0,0 0-25 0,0 0-17 0,0 0-12 16,0 0-10-16,0 0-7 0,0 0-9 0,0 0-7 0,0 0-6 0,0 0-5 15,0 0-4-15,0 0-1 0,0 0-4 0,0 0 1 0,0 0 0 16,0 0 1-16,0 0 1 0,0 0 3 0,0 0 0 0,0 0 3 0,0 0 2 15,1 2 1-15,-1-2 1 0,0 0 1 0,0 0-1 0,2 0-1 16,0 0-3-16,-1-2-5 0,3 2-5 0,-1 0-8 0,2-4-4 0,-2 3-8 16,2-1-5-16,4-1-8 0,-4 0-7 0,3-1-6 0,0 2-6 15,1-3-7-15,0 3-6 0,3-1-4 0,-2 0-4 0,0 0-2 0,1 0-1 16,0 1 1-16,-1-1-1 0,-1 2 0 0,4-1-1 0,-4 2-1 0,4-1 1 16,-4 1-1-16,-1 0 0 0,5 1-1 0,-5-1-2 0,1 3-2 15,-1-2 1-15,2 1-2 0,-2 1 1 0,0 0-1 0,-4 0 0 0,4 2 1 16,-3-3-1-16,0 3 2 0,-2-3-1 0,0 3 1 0,0 0-1 15,1 2 3-15,-4-3 1 0,1 2 3 0,-1-2 3 0,0 2 0 0,-1 0 3 16,-1 0 2-16,-1 2 3 0,-1-2 0 0,0 1 2 0,-1-2 0 0,-2 4 1 16,0-4 1-16,0 2 1 0,-1 1 0 0,-1 0 0 0,-2-2 0 15,1 3-1-15,-2-3-1 0,1 2-1 0,-1-2 0 0,0-1-1 16,1 3-2-16,0-1 0 0,-2-3 1 0,2 2-2 0,0-2 1 0,0 2 1 16,1-1-1-16,1-1 0 0,1-1 2 0,2 2-1 0,-1-2 1 0,3 0 1 15,-2-2 0-15,1 1 2 0,2 1 1 0,-1-3 2 0,3 1 3 16,-2-1 2-16,1 0 2 0,2 0 2 0,0 0 2 0,0 0 3 0,0 0 2 15,0 0 1-15,0 0 2 0,0 0-1 0,0 0 0 0,0 0-1 0,0 0-2 16,2 0-3-16,-2-1-4 0,1 1-4 0,1-2-2 0,-2 1-5 16,1 1-4-16,3 0-4 0,-3-2-4 0,1 1-4 0,-1 1-2 15,3-2-3-15,0 1 0 0,1 1-2 0,-2-2 1 0,2 2 0 0,0-3 1 16,1 2-1-16,2-1 2 0,0-1 0 0,0 2 1 0,0-1 1 0,2 1 1 16,-2-1 2-16,2 2 1 0,1-1-1 0,0-1 0 0,-1 2 0 15,0 0-1-15,2 0 1 0,2 0-2 0,-5 0 0 0,1 0 0 0,1 2-3 16,0-1 0-16,-1 2 0 0,0 0-2 0,-2 0-1 0,0 0 0 15,2 0-2-15,-2 2-1 0,-2-1-1 0,0 0 0 0,-1 1-1 0,0 1 1 16,-1 0 0-16,1 1 1 0,-2 0 1 0,1 0 2 0,-3 1-1 0,-1 1 1 16,0 0 2-16,0 0 0 0,-1 0 2 0,-3 1 1 0,0 1 2 0,0-1 1 15,-3 2 2-15,0 0-1 0,-1-1 3 0,0-2-1 0,-2 3 2 16,0-2 0-16,-1 2 1 0,-2-3 0 0,1 2 2 0,-2-2 1 16,1 0 1-16,-1-1 3 0,-1 0 1 0,1 0 3 0,2-2 2 0,-1 1 3 15,0-1 2-15,0-1 2 0,1-1 2 0,1-1 3 0,0 0 2 16,0 0 2-16,1-1 1 0,1 1 1 0,-1-3 1 0,2 0-1 0,0 0-2 15,-1 0-5-15,3-3-10 0,-2 1-13 0,1-1-15 0,2 0-19 0,-2 0-19 16,1-3-26-16,1 2-28 0,-2-1-37 0,2-2-40 0,2 1-72 16,-1-2-83-16,1-1-90 0,1 0-91 0,1-1-52 0,1-1-37 0,0-1-9 15,1-1 4-15</inkml:trace>
  <inkml:trace contextRef="#ctx0" brushRef="#br0" timeOffset="617122.071">29373 6931 92 0,'0'-4'547'0,"0"1"11"0,0-2-43 0,0 2-67 0,0 0-90 0,0 2-99 0,0-1-59 0,0-1-38 0,0 2-22 0,0-1-14 0,0 2-14 0,1-1-13 15,1-1-12-15,-2 2-14 0,1-1-10 0,-1-1-10 0,2 2-7 16,0-1-6-16,-1-1-4 0,1 2-5 0,-1 0-4 0,3-3-3 0,-3 3-3 15,3-2-4-15,0 2-2 0,2-2-4 0,-1 2-3 0,0-1-3 16,0-1-2-16,1 2-3 0,2-2-3 0,-2 1-1 0,2 1-2 0,-1 0-1 16,2 0 0-16,-1 0-2 0,0 1-3 0,1 1 0 0,0 1-2 15,0 1 0-15,-1-1-2 0,1 3 0 0,-1 0 1 0,0 0-1 0,-2 2-1 16,2-1 1-16,-3 1 0 0,-1 2 2 0,0 1 0 0,-1-1 2 0,-2 2 1 16,1 2 2-16,-4-3 3 0,1 3 2 0,-2 0 1 0,-1-1 1 15,-2 2 0-15,-2 0 2 0,0-2 1 0,-1 2 1 0,-2-1 0 0,1 0 1 16,1-2-1-16,-4 1-1 0,1-3 0 0,0 2 1 0,2-2 1 15,-2-1-1-15,3-2 0 0,-2 2 3 0,1-3 0 0,4 0 4 0,-5-2 4 16,5 1 4-16,-2-3 4 0,3 2 5 0,-3-3 4 0,5 3 4 0,-2-4 3 16,4 0 4-16,-3 0-1 0,1 0 1 0,2 0-2 15,-1-2-3-15,0 0-5 0,2-1-5 0,0 1-9 0,2-1-11 0,0-2-11 16,-1 2-8-16,2-1-11 0,1-1-10 0,-3-1-8 0,4 2-9 0,-2-1-4 16,5-1-2-16,-3 1-2 0,-1 2-1 0,3-2 1 0,-1 1 0 0,2 0 4 15,-2 0 6-15,1 0 4 0,1 3 3 0,-1-1 3 0,0 0 4 16,1 2 3-16,0-2 5 0,-1 2 1 0,1 0 1 0,0 2 0 0,2-2 1 15,-1 2 2-15,-1 1 0 0,0 1 2 0,1-1 0 0,-1 2 1 16,-1-2 1-16,-1 1 1 0,3 1 1 0,-2 2 1 0,-2 0 2 0,1-1-1 16,1 2 2-16,-2-1 1 0,0 1 0 0,-2 0-1 0,2 0 2 0,-2 3 0 15,-1-1-1-15,0-1 1 0,-1 0 1 0,-1 2 1 0,0-2 0 16,-1 3 0-16,1-1 1 0,-4-2 2 0,1-1 0 0,2 2 4 0,-4 0 2 16,2 0 5-16,-2-2 5 0,-3 1 7 0,2-1 7 0,-1-1 6 15,3 0 8-15,-6-1 4 0,4 0 6 0,0 0 3 0,-4 0 4 0,1-3 3 16,1 2 3-16,-2-2 1 0,-1-1 0 0,2 0-1 0,-3 0-2 15,2-2-5-15,-1 3-6 0,-2-3-6 0,0 0-8 0,4-3-14 0,-5 3-16 0,2-2-23 16,0-1-24-16,-1 0-29 0,2-1-32 0,0-1-51 0,2-1-60 16,1 0-98-16,0-1-117 0,-2 0-75 0,6-1-52 0,-1-1-26 15,2 0-13-15</inkml:trace>
  <inkml:trace contextRef="#ctx0" brushRef="#br0" timeOffset="618172.6478">29381 6885 86 0,'-2'-2'134'0,"0"1"2"0,2-1 1 0,-1 2 2 0,1-2-1 0,-2 2-2 0,1 0-3 0,1-3-2 0,0 3-3 0,0 0-2 0,-2-1-4 16,2 1-2-16,0 0-4 0,0 0-3 0,0 0 0 0,0 0-3 16,0 0-1-16,0 0-3 0,0 0-5 0,0 0-4 0,0 0-5 0,0 0-8 15,0 0-6-15,0 0-7 0,0 0-7 0,0 0-5 0,0 0-7 16,0 0-3-16,0 0-5 0,0 0-4 0,0 0-3 0,0 0-3 0,0 0-2 16,0 0-4-16,0 0-4 0,0 0-1 0,2 0-2 0,1 0-2 0,-2 0-1 15,3 0-2-15,-3-1-2 0,4-1-3 0,-2 2-2 0,4-1-2 16,0-1-2-16,0 0-1 0,-1-1-4 0,2 1-3 0,1 2 0 0,-1-2 0 15,0 2-3-15,0-1 0 0,3-1 0 0,-3 2-1 0,0-2-2 16,1 2-1-16,-1 0-1 0,0 0-2 0,-1 0-1 0,0 2-2 0,0-2 0 16,-2 2-1-16,-1-1-1 0,1 1 0 0,-2 0-1 0,2 1 1 0,-4 1 1 15,1-1 0-15,0 2 3 0,-2-3 1 0,0 3 3 0,0 0 3 16,0 2 2-16,-4 0 1 0,3-1 4 0,-4 2 4 0,1-1 1 0,-1 1 2 16,0-1 2-16,-1 2 0 0,-2-1 0 0,2 0 1 0,-2 0 2 15,1 0 0-15,1-1 0 0,-3 1 1 0,1-1 0 0,1-1 2 0,1 1 1 16,-2-2-1-16,2 2 1 0,-1-3 1 0,1 2 0 0,-2-4 1 15,4 3 0-15,-1-2 1 0,-2 0 0 0,2 0-1 0,1 0 1 0,-2 0-2 16,-1 0-1-16,2 0-3 0,1-1 0 0,-1-1-2 0,2 1-2 0,-3 1-1 16,2-2-1-16,0 1-3 0,0-1-1 0,0-1 0 0,0 1-3 15,3 1-1-15,-2 0-1 0,1-1 0 0,-1-1 0 0,2 2 0 16,1-2-1-16,-2 0 2 0,2 0 0 0,0 0 1 0,0 0-1 0,0 0 1 16,0 0 1-16,0 0-2 0,0 0 0 0,0 0 0 0,0 0-3 0,2 0 1 15,-1 0-1-15,2 0 0 0,-1 0 1 0,1 0 1 0,2 0 0 16,-1 0 1-16,1 0 1 0,2-2-1 0,-1 2 1 0,2-1 0 0,0-1 1 15,0 2 2-15,2-2 0 0,-2 1 0 0,4 1 1 0,-2-1-2 16,2 1-1-16,-3-2-2 0,2 1-2 0,-1 1-2 0,1 0 1 0,0 0-1 16,-2 0-1-16,1 1-1 0,1 1-1 0,-3-2-2 0,0 1-2 0,1 2 0 15,-3-1 0-15,1-1-1 0,-1 1 0 0,2 2-1 0,-5 1 2 0,2-2-1 16,-2 2 2-16,0-1 1 0,0 2 2 0,-1-2 1 0,0 4 2 16,-1-1 0-16,-1 2 4 0,0 2 2 0,0-2 2 0,0 1-1 0,-1 1 2 15,-1 2 2-15,0-2 0 0,-1 1-2 0,0 1-1 0,0-1 1 16,-2 1-1-16,2-4 1 0,-3 4-2 0,1-3 0 0,2 1-1 0,-4-4 0 15,3 2 0-15,-1-1 4 0,-1 0 4 0,1-4 3 0,0 1 5 0,0 0 3 16,-1 0 5-16,-2-1 6 0,4-1 2 0,-4 0 7 0,1-1 2 16,1-1 6-16,-5 1 1 0,3-1 2 0,-2-1-1 0,1 0-1 15,0 0-4-15,-1 0-4 0,-1 0-2 0,1-1-4 0,1-1-5 0,-2 1-6 16,1-1-11-16,2-1-16 0,-1 2-20 0,1-1-24 0,-1-1-27 0,2 2-40 16,0-1-45-16,2-1-66 0,0 3-77 0,2 0-92 0,0-3-100 0,-1 1-56 15,4 2-34-15,0 0-13 0</inkml:trace>
  <inkml:trace contextRef="#ctx0" brushRef="#br0" timeOffset="619238.2615">30890 5832 483 0,'-2'1'494'0,"2"-1"-2"0,0 0-87 0,0 2-131 0,0-2-81 0,0 0-61 0,0 0-34 0,0 0-25 15,0 0-11-15,0 2-5 0,0-1-5 0,0 1-3 0,2 0-3 0,0-1-3 16,1 3-3-16,-2-1-3 0,3 1 0 0,0 1 1 0,1-1 2 16,2 2 5-16,-1 1 3 0,2 1 6 0,0-1 3 0,0 5 2 0,4 0 1 15,-1-1 0-15,2 3-4 0,0 2-3 0,-1-1-4 0,4 4-3 0,-2 1-4 16,5 1-6-16,-2 3-3 0,3 0-5 0,0 3-5 0,0 2-4 16,1 1-4-16,1 1-5 0,0 4-3 0,2 0-4 0,-2 0-3 15,2 2-3-15,0 1 1 0,1 2 1 0,-3-2 2 0,4 3 1 0,-4-2-1 16,3 0-4-16,-3 1-2 0,2-3-2 0,-2 1 0 0,1-2-1 0,-2 0-2 15,1-1-4-15,0-4-5 0,-1-1-7 0,-4-3-11 0,4 0-14 16,-5-3-18-16,1-2-20 0,-3-2-23 0,0-3-24 0,-1-1-33 0,1-4-35 16,-3 0-82-16,-1 0-103 0,1-6-69 0,-5 2-53 0,1-4-26 0,-2-1-12 15</inkml:trace>
  <inkml:trace contextRef="#ctx0" brushRef="#br0" timeOffset="619973.5251">31993 7345 581 0,'4'-13'603'0,"-3"1"14"0,1 0 13 0,0 3-79 0,-2 0-125 0,0 0-93 0,0 0-78 0,-2 2-48 0,0-1-33 15,2 0-17-15,-1 4-10 0,1-3-15 0,-2 3-15 0,0 1-18 0,1 0-19 16,-2 0-17-16,1 2-17 0,0-1-15 0,-1 2-13 0,-1 2-13 16,1-1-10-16,-4 2-6 0,1 0-5 0,-1 2-2 0,-2 0-2 15,0 3 0-15,-1 1 1 0,-1 0 2 0,2 3 1 0,-3 0 0 0,-2-1 1 0,5 0 1 16,-1 4-1-16,-1-3 0 0,3 1 0 0,0 0-1 0,2 0-1 0,-2 1-2 16,4 0-1-16,-1-1-3 0,1 0-1 0,1 0 0 0,2-1-3 0,-1 1-1 15,2-2-4-15,2 2-3 0,1-2-2 0,2-1-2 0,0 1-3 16,-1-2-3-16,5 0-2 0,0-1-2 0,2-3 0 0,-1 2-1 0,3-2 2 15,0-2 1-15,1 0 1 0,-1-1 5 0,1-1 6 0,0-1 6 16,0-1 7-16,-2-1 6 0,2 1 7 0,-3-2 8 0,-1 1 10 0,-1-3 6 16,-3 0 9-16,1-2 4 0,-4 2 6 0,0-2 3 0,-1-1 4 0,-4 2 0 15,0-3 2-15,-2-1 0 0,-3 0-1 0,-2 2-1 0,-1-1-3 16,1-2-4-16,-5-1-5 0,-1 3-3 0,0-2-3 0,-3-1-3 0,1 1-1 0,-1 3-1 16,-2-3 1-16,1 1 0 0,0 2 0 0,2-2 0 0,-1 0 1 15,1 0 0-15,0 2 2 0,2 0 3 0,1-1 3 0,3-1 3 0,0 3 1 16,0 0-1-16,3-1-6 0,1-1-7 0,3 0-10 0,0 1-11 0,3-1-12 15,-1-1-9-15,2 0-12 0,2 1-12 0,3-2-9 0,-1-1-9 0,3 0-8 16,-1 1-7-16,7 0-5 0,-2-1-3 0,-1 1-1 0,3 1 4 0,0-1 7 16,3 2 4-16,-3 0 9 0,1 1 6 0,-3 3 7 0,0-2 6 0,0 3 6 15,-1-1 2-15,-2 3 4 0,1 0 3 0,-4 1 3 0,1 1 2 16,-1 1 3-16,0 1 1 0,1 0 3 0,-3 3 1 0,-2-1 2 0,3 3 3 16,-4 1 2-16,1-1 4 0,-1 3 4 0,-1 2 4 0,-1 2 3 0,0 1 4 15,-1 2 3-15,-3 0 0 0,1 4 2 0,-1-1-7 0,0 1-8 16,-3 1-15-16,0 1-18 0,1-1-24 0,-1 2-25 0,0 2-30 0,-1-4-31 15,2 2-37-15,0 0-37 0,-1-2-66 0,2 2-76 0,2-4-63 16,1-2-55-16,0 0-30 0,3-1-22 0</inkml:trace>
  <inkml:trace contextRef="#ctx0" brushRef="#br0" timeOffset="620389.0754">31995 7013 342 0,'-13'-14'545'0,"-4"-3"10"0,0 5-25 0,1-1-42 0,-5 1-99 0,2 1-129 0,-3 4-74 0,0-2-48 0,-1 3-27 0,0 1-15 0,-2 1-12 0,0 2-8 0,-1 1-9 0,0 2-8 0,0 2-9 0,1 2-7 0,-2 2-7 0,0 1-7 0,0 2-3 0,0 4-2 0,-1 1-3 0,1 4 0 16,-1 2-3-16,-1 4-3 0,5 0-1 0,-3 3-2 0,1 4-2 15,0 2-1-15,0 2-1 0,4 3-3 0,-1 1-3 0,3 1-3 0,-1 1-3 16,5 2-3-16,2 0-1 0,1 1 2 0,5 1 2 0,3 0 1 15,3-2 2-15,4 2 3 0,3-3 2 0,3 1 0 0,5-3 2 0,1-1 0 16,4 0-1-16,4-5 1 0,2 0-4 0,2-2-3 0,3-5-7 0,1 0-9 16,1-5-8-16,3-4-8 0,1 0-10 0,-1-5-10 0,5-3-8 0,0-3-8 15,-1-4-6-15,1-3-2 0,4-3 0 0,-4-3 3 0,3-2 4 16,0-3 8-16,-2-4 11 0,-1-3 9 0,1-3 8 0,-1 0 8 0,-2-4 11 16,-1-2 13-16,-1-4 16 0,-3 0 12 0,-1-3 10 0,-2-2 10 0,-2 0 10 15,-4-5 12-15,-3 2 8 0,0-3 10 0,-5-1 7 0,-2 0 8 0,-2 0 10 16,-5 0 7-16,-1-1 2 0,-5 2 0 0,-3 0-3 0,-2 1-5 15,-6 2-8-15,2 1-7 0,-4 2-10 0,-4 0-13 0,-1 4-12 0,-2 0-13 16,-2 4-13-16,0 2-14 0,1 2-17 0,-1 4-16 0,-2 1-19 0,1 3-21 16,2 3-20-16,-1 1-21 0,-2 5-25 0,3 3-26 0,-2 3-32 0,1 3-36 15,0 5-46-15,1 1-54 0,-1 3-95 0,0 3-119 0,2 4-66 16,2 3-37-16,-3 5-11 0,7 1 1 0</inkml:trace>
  <inkml:trace contextRef="#ctx0" brushRef="#br0" timeOffset="620788.9059">31660 8160 241 0,'5'-11'569'0,"-4"1"13"0,3 1 16 0,-1 0-85 0,-2 1-133 0,-1 2-92 0,3 1-71 0,-1-2-41 0,-2 2-27 0,1 1-15 16,-1 1-10-16,0 1-14 0,0-1-15 0,0 3-22 0,0 0-25 0,0 0-19 16,0 0-19-16,0 3-14 0,-1-2-12 0,-1 3-7 0,-2 3-8 0,1 0 0 15,-2 3-1-15,-3 2 4 0,0 2 3 0,-1 3 6 0,-3 3 7 16,-2 4 8-16,2 2 11 0,-6 3 6 0,2 2 3 0,-2 4 4 0,0 0 1 15,-3 2-1-15,-1 1 0 0,2 4-2 0,-2-4-3 0,0 4-4 0,1-3-3 16,-3 2-2-16,4-2-3 0,-2-1 1 0,2-1-2 0,0 0 0 16,3-3 0-16,2-1 1 0,-2-3-1 0,6-2-3 0,0-1-4 0,-2-2-11 15,5-2-13-15,0-4-21 0,3 0-29 0,-2-2-35 0,4 0-40 0,-2-5-72 16,3 1-87-16,-1-3-97 0,1-1-102 0,2-1-54 0,0-2-33 16,2-3-13-16,1-1-5 0</inkml:trace>
  <inkml:trace contextRef="#ctx0" brushRef="#br0" timeOffset="621307.2534">31124 9358 343 0,'4'-10'578'0,"1"-2"10"0,-3 4 11 0,0-1-65 16,-2-2-100-16,0 3-94 0,0-2-95 0,-2 1-54 0,0-1-40 0,1 0-20 15,-3 2-13-15,0 1-10 0,1-1-9 0,0 2-11 0,0 1-13 16,-1 0-15-16,1-2-15 0,-2 5-15 0,1-1-12 0,-1-1-11 15,2 4-10-15,-2 0-8 0,-1 0-7 0,-1 0-2 0,0 4-2 0,-1-1-1 16,0 2 2-16,-2 2 2 0,-1-1 2 0,2 1 2 0,-4 2 4 0,4 0 3 16,-2 0 1-16,1 2 3 0,1-1-1 0,1 1 0 0,1-1-1 15,0-1-1-15,0 1 2 0,4-2-2 0,0 1-1 0,1-1-1 0,1-1-2 16,1 0-2-16,1 0 0 0,1-2-3 0,3-1-2 0,0 0-2 16,-1-1-3-16,7-1 1 0,-1-1-1 0,-1-1 0 0,4-1-2 0,0-1 0 15,1 1 2-15,-2-1 0 0,6-1 1 0,-6 1 0 0,2-1 3 0,1-1 2 16,-4 3 2-16,0-3 1 0,-1 4 3 0,-2-3 1 0,1 3 0 0,-5 0 2 15,1 0 1-15,0 0 4 0,-2 3 5 0,-1-3 3 16,0 4 4-16,-1 1 5 0,-1-1 2 0,0 2 3 0,-1 1 3 0,1 0 4 16,-4 3 2-16,3 0 2 0,-4 0 1 0,2 4 2 0,-2-1 0 0,-2 3-1 15,0-4-2-15,1 5-4 0,-1-2-7 0,1 0-9 0,-3 1-12 0,2-1-15 16,-1 2-18-16,2-3-19 0,1 1-20 0,-3-1-23 0,3-2-23 0,1 0-26 16,0-4-27-16,1 4-27 0,2-5-22 0,1-1-38 15,0-2-42-15,3-1-46 0,2-3-53 0,-1-3-42 0,3 0-38 0,2-2-12 16,1-4-1-16</inkml:trace>
  <inkml:trace contextRef="#ctx0" brushRef="#br0" timeOffset="621655.2714">31266 9012 74 0,'-9'-17'532'0,"-2"3"9"16,0 1 8-16,-1 1-66 0,-3 3-104 0,0 0-83 0,0 3-75 16,-1 1-47-16,-3 0-37 0,-1 3-21 0,0 1-15 0,-2 2-10 0,0 2-8 15,-1 2-8-15,0 2-9 0,0 4-9 0,-2 1-6 0,-2 3-8 16,0 2-7-16,0 3-5 0,1 4-3 0,0 2-1 0,-1 2-1 0,2 2-1 15,-2 5 0-15,2-2-2 0,4 6 0 0,-1 0-2 0,1 3-1 16,4-2-2-16,-1 2-2 0,4 1-1 0,2 1-4 0,0-1-2 0,3 0-2 16,4-1-3-16,4-4 0 0,-1 2-1 0,4-5 0 0,-1 2 0 15,4-6-1-15,4 0-1 0,1-5-3 0,1-2-3 0,3-3-4 0,2-1-4 16,1-5-7-16,4-5-7 0,0-1-9 0,2-3-8 0,3-4-7 0,2-2-7 16,0-5-7-16,4-2-2 0,0-4-2 0,-1-1 0 0,3-4 0 15,-1-3 3-15,-2 0 3 0,1-5 2 0,0-1 1 0,-4-1 5 0,-3-3 6 16,2-3 4-16,-3-1 5 0,-3-1 6 0,-3-3 5 0,-1-1 3 0,0-2 4 15,-3 2 5-15,-3-2 5 0,-3 0 5 0,-2 0 8 0,0 1 7 16,-4 2 6-16,-2 1 4 0,0 2 4 0,-3 0 4 0,-3 2 3 16,-1 1 1-16,-2 5 2 0,1 0-3 0,-2 1-3 0,1 1-9 0,-3 4-13 15,2 1-21-15,-1 0-23 0,1 4-30 0,-1 0-32 0,1 4-46 0,4-1-51 16,-1 2-95-16,2 0-117 0,2 3-69 0,-1 0-46 0,3 2-22 16,1 0-11-16</inkml:trace>
  <inkml:trace contextRef="#ctx0" brushRef="#br0" timeOffset="621956.1313">32229 7900 442 0,'-3'-9'591'0,"1"0"6"0,-1 0 1 0,3 6 4 0,-1-4-131 0,1 4-194 0,0-1-114 0,0 1-70 0,0 0-41 16,0 3-21-16,0 0-11 0,0 3-5 0,1 1-3 0,2 0-3 0,-1 5-2 15,1 0-5-15,2 3-3 0,0 3-1 0,-1 3 1 0,4 3 2 0,0 3 4 16,0 3 7-16,2 4 4 0,0 0 7 0,2 6 2 0,-1 1 2 0,3 2-1 16,-1 2-1-16,1 3-3 0,-2 1-8 0,4 1-9 0,-3 3-14 15,1 0-15-15,0-2-16 0,-2 3-15 0,1 0-15 0,-1-1-19 0,-2 2-21 16,2-4-25-16,-4 2-26 0,2 0-25 0,-1-2-24 0,-1 0-27 0,-2-3-29 15,1 0-32-15,-2-1-36 0,0 1-45 0,0-4-52 0,0-4-20 16,1 3-5-16</inkml:trace>
  <inkml:trace contextRef="#ctx0" brushRef="#br0" timeOffset="622373.1475">32803 9388 450 0,'0'-13'466'0,"-2"-2"-30"0,-2-1-60 0,1 3-75 0,-1 1-50 15,-1-1-42-15,1 0-21 0,-3 1-12 0,0-1-10 0,-1 1-5 16,1 2-8-16,1 1-8 0,-3 0-11 0,1-1-13 0,0 3-13 0,-1 2-15 16,-1-2-16-16,0 2-14 0,-1 1-11 0,0 0-11 0,0 4-9 0,-1 0-6 15,-1 0-6-15,1 3-3 0,-1-1-3 0,1 3-3 0,-3 0-2 0,3 0-1 16,0 4-1-16,-2-2-2 0,2 3 0 0,0-1-1 0,2 1 0 0,-1 3-2 16,0-3-1-16,3 4 0 0,4-2-2 0,-1 1 0 0,-1-1 0 0,3-1 1 15,-1 2 0-15,4 1-1 0,2-2 2 0,1-2 0 0,1 1 1 16,0-1 1-16,2-2 1 0,1 1 0 0,1-4 1 0,2 2-2 0,2-2 1 15,-1-2-3-15,1-3-2 0,3 0-2 0,-1 0 0 0,2-3 0 0,1 1-1 16,-3-1 0-16,2-1-2 0,-2-3-1 0,2 1 4 0,-3-1 5 16,1 2 6-16,-3 0 7 0,-1 0 6 0,-1 0 5 0,-3 2 5 0,1-2 4 15,-3 3 4-15,1 1 0 0,0-1 0 0,-4 1-2 0,1-1-2 0,-2 2-2 16,0 0-5-16,0 0-3 0,0 3-4 0,0 1-4 0,-3 1-2 0,1 1-3 16,-2 1-2-16,0 2-2 0,-2 1-2 0,1 2-1 0,-1 4 3 15,1 0 2-15,-4-1 4 0,2 3 3 0,-1 1 1 0,2-1 0 0,-3 2-4 16,2 0-6-16,1 0-10 0,-2 0-12 0,0 1-11 0,0-2-14 0,3 0-14 15,-1 0-13-15,0-1-17 0,0-1-17 0,1-3-18 0,2 2-19 0,-1-3-17 16,1-1-18-16,0-2-16 0,1 0-14 0,2-3-27 0,2 0-27 0,1-4-34 16,0-1-33-16,1-2-47 0,1-2-52 0,-1-1-27 0,4-4-12 15,-2-2-8-15</inkml:trace>
  <inkml:trace contextRef="#ctx0" brushRef="#br0" timeOffset="622721.7203">32697 9022 325 0,'-20'-10'546'0,"-1"1"16"0,-1 0-44 0,-3 3-70 0,-1 1-87 0,1 3-95 0,-2 2-58 0,-2 0-36 0,1 0-25 0,-1 4-16 0,-1 4-13 0,0 1-9 0,0 1-8 0,0 3-8 0,4 3-13 0,-4 3-14 0,3 3-12 0,0 5-10 0,2 2-9 0,1 2-8 0,2 3-5 0,0 4-4 0,2 2-1 16,5 1-2-16,0 2-3 0,1 3-1 0,5 0-2 0,2 0-1 0,1 2-3 15,3 1-4-15,3-3-6 0,2 2-6 0,3-2-6 0,0-2-8 16,4 2-6-16,2-3-8 0,3-3-8 0,-1-2-4 0,4 2-8 0,0-5-4 15,5-1-3-15,2-5-4 0,3-3-2 0,0-1 0 0,3-6 1 0,1-2 1 16,3-3 4-16,0-4 2 0,3-4 4 0,-1-2 4 0,3-7 4 0,1-1 6 16,-3-4 5-16,-3-2 5 0,1-2 7 0,1-2 10 0,-4-2 10 15,-1-2 13-15,3-4 9 0,-4 0 10 0,0-3 8 0,-2-5 10 0,-1 3 7 16,-1-7 8-16,-3-1 10 0,-1-2 8 0,0-3 8 0,-6-2 7 16,2 0 4-16,-6-3 2 0,-3 1-4 0,-2-3-7 0,-4-3-6 15,-3 2-10-15,-5-3-6 0,-4 2-7 0,-4 1-5 0,-2 1-7 0,-3 4-10 16,-5 1-11-16,-4 2-19 0,-3 3-20 0,-4 4-25 0,-4 2-29 0,-2 2-31 15,-3 2-33-15,-6 5-37 0,-2 2-38 0,-4 1-83 0,-4 3-103 16,-2 4-85-16,-3 2-78 0,0 4-43 0,-3 2-24 0,-2 1-2 0</inkml:trace>
  <inkml:trace contextRef="#ctx0" brushRef="#br0" timeOffset="623388.385">30184 8925 92 0,'1'-10'400'0,"-1"-2"-49"0,0 2-63 0,0 0-41 0,-1-2-35 0,-1 1-23 0,1 1-19 0,-1 0-10 0,-1-2-5 0,0 2-2 0,-2 0-1 0,0-1-7 16,-3 1-8-16,0 0-7 0,0 1-10 0,0-3-7 0,-2 5-8 0,-2-2-8 15,-3 2-10-15,0-1-10 0,-2 2-7 0,-1 0-8 0,0 0-8 0,-4 4-8 16,-1-1-8-16,-4 1-5 0,1 2-7 0,-1 2-5 0,-3 1-4 16,-4 0-3-16,4 4-5 0,-3 0-3 0,-2 2-2 0,2 3-5 0,-1 1-5 15,1 4-1-15,-2 1 1 0,1 2-2 0,3 2 1 0,-1 3 0 16,1 3 0-16,1 1 1 0,1 2 0 0,1 4 2 0,2 0 0 0,1 2 2 15,4 4 3-15,-1 1 2 0,6 2 3 0,1 1 2 0,2 1 1 16,4 1 1-16,2 0 0 0,4-1 1 0,3-1 1 0,2-2-1 0,3 2-1 16,3-4 1-16,4-1-1 0,2-2 2 0,4-2-2 0,4-4-1 15,-2-1-4-15,6-4-2 0,-1-1-6 0,3-4-2 0,4-3-6 0,0-2-6 16,1-5-6-16,2-4-6 0,4 1-5 0,-3-6-3 0,2-3-3 0,4-5-3 16,-2-2-1-16,2-3 0 0,1-4 2 0,-3-2 4 0,2-4 2 15,-3-2 4-15,2-2 2 0,-5-5 6 0,-1-3 2 0,0 0 5 0,-3-4 3 16,-2-1 2-16,-5-3 2 0,-1-4 4 0,-4-2 2 0,-2 2 3 0,-3-4 3 15,-4 0 6-15,-4 0 7 0,-2 0 5 0,-3-1 6 0,-4 3 4 16,-1 0 4-16,-6 1 3 0,0 1 3 0,-3 0-2 0,-5 7-2 0,-1-1-8 16,-3 3-10-16,-4 0-19 0,-2 5-19 0,-2 2-28 0,-2 3-30 15,-4 0-37-15,-3 7-39 0,2 3-57 0,-5 1-67 0,1 2-85 0,-4 7-96 16,1 0-58-16,-1 5-40 0,1 2-15 0</inkml:trace>
  <inkml:trace contextRef="#ctx0" brushRef="#br0" timeOffset="624442.8837">29884 5383 219 0,'-10'4'388'0,"0"-1"-94"0,4-1-138 0,-3 3-77 0,2-1-49 0,1 2-20 0,-1 0-7 0,4 2-2 0,-1-3 0 0,1 3 1 0,1-1 3 16,0 2 2-16,2-1 6 0,2 1-1 0,0 0-1 0,-1-1 0 15,3 1-5-15,0-1-1 0,-1 0-2 0,2-1-2 0,1 2-4 16,1-6 0-16,-2 4 0 0,4-4 2 0,-1 1 0 0,0-1 4 0,2-3 4 16,-1 0 2-16,2 0 1 0,-1-3 9 0,0 1 13 0,0-1 13 0,0-2 12 15,-1-2 13-15,-1 2 12 0,1-4 12 0,-1 1 8 0,-2-1 8 0,-1-1 7 16,-2-1 4-16,0 1-1 0,-1 0 1 0,0-2 1 0,-2 2-7 16,-2 0-12-16,0 0-12 0,-1 0-14 0,0 1-13 0,0 2-15 0,-4 0-17 15,3 0-21-15,-4 2-24 0,2 2-28 0,-1-1-29 0,1 3-31 16,-3 1-36-16,1 1-39 0,-2 3-87 0,-1 3-110 0,3 1-71 0,-1-1-49 15,0 3-26-15</inkml:trace>
  <inkml:trace contextRef="#ctx0" brushRef="#br0" timeOffset="624755.7278">29454 6292 433 0,'0'-5'584'15,"-2"0"6"-15,0 1 6 0,2-1-99 0,-1 2-153 0,1-1-97 16,0 1-66-16,-2 1-41 0,2 2-29 0,0 0-23 0,0 0-20 0,0 0-20 15,0 0-19-15,-1 2-14 0,1 1-16 0,-2 1-9 0,0 1-8 16,1 0-4-16,-3 2-1 0,3 1-1 0,-2 1 1 0,-3 3 2 0,1 0 1 16,0 1-4-16,-1 3-5 0,-1-1-15 0,-2 1-21 0,1 2-30 15,-2 1-33-15,1-2-49 0,0 4-54 0,-1-3-102 0,-1 4-124 0,3-2-68 16,-1 1-42-16,1 0-18 0</inkml:trace>
  <inkml:trace contextRef="#ctx0" brushRef="#br0" timeOffset="625239.302">32005 6307 3 0,'-3'-12'557'15,"-1"0"9"-15,1 0 9 0,1 2-46 0,1 0-71 0,-1 2-110 0,1 0-130 16,1 1-70-16,0-1-42 0,1 3-20 0,1 0-14 0,-1 0-9 15,1 0-7-15,1 1-12 0,1 3-14 0,0-3-13 0,4 4-13 0,-2-3-11 16,1 3-8-16,1 0-5 0,1 3-4 0,-1-3-1 0,0 4-1 0,2-1 0 16,-1 2 2-16,-1-1 2 0,-2 2 1 0,1-2 3 0,-1 4 0 15,-2-1 3-15,0 1 1 0,-1 1 3 0,-2-2 2 0,-1 3 2 0,-1-1 3 16,-1 1 1-16,-1 0 2 0,-3-1 1 0,0 2 1 0,-2-1 1 0,0 1-1 16,-1-2 1-16,-1 1 0 0,-1 0 0 0,1-2 0 0,-1 1-1 0,2-1-2 15,-1-1-1-15,1-1 0 0,1 2-1 0,1-3-2 0,1 0 1 16,3 2-1-16,-3-3 1 0,3-1 0 0,3 2 0 0,0-3-2 0,3 3-4 15,-2-1-6-15,7-1-12 0,0 0-16 0,3 0-20 0,5 0-23 0,1-1-28 16,4-1-27-16,6 1-39 0,1-2-44 0,4 0-82 0,1 0-102 0,2 0-61 16,1-2-44-16,2 1-20 0</inkml:trace>
  <inkml:trace contextRef="#ctx0" brushRef="#br0" timeOffset="626103.7069">28165 8433 345 0,'-5'-5'556'0,"2"-1"12"0,-1 0 11 0,1 0-84 0,-1 1-135 0,3 0-93 0,-3 0-74 0,4-2-42 0,-1 2-26 0,1 0-16 16,0 1-10-16,1-1-12 0,-1 1-13 0,4 0-14 0,-3 1-15 15,4-2-14-15,3 2-14 0,-4 0-10 0,5 0-10 0,-3 0-6 0,3 0-5 16,-1 2-6-16,2-1-4 0,-4 0-2 0,3 1-1 0,-1 1 1 16,0 0 0-16,0 1 3 0,2 1-1 0,-6 0 0 0,1-1 2 0,2 2-1 15,-4 2 1-15,3-2-1 0,-5 1 3 0,3 1 1 0,-1 1 3 16,-2-1 4-16,-1 4 2 0,0-4 3 0,0 2 3 0,0 3 0 15,-1-3 3-15,-2 2 0 0,1-1 2 0,0-1-2 0,1 1-1 16,-4-1-3-16,4 3-4 0,-1-3-4 0,2 0-5 0,-1 0-6 0,1-2-5 16,0 1-4-16,0-1-3 0,0-1-3 0,0 0-2 0,1 1-1 15,-1-3-1-15,3 4 0 0,0-4 3 0,-1 3 1 0,-1-2 6 16,3 1 1-16,0-1 5 0,0 1 3 0,-3-1 5 0,2-1 2 0,-1 3 2 16,0-2 0-16,-1 1 3 0,3 0 0 0,-3 0 2 0,2-1 1 15,-2 0 0-15,-1 2 0 0,2-2 1 0,-2-1 2 0,0 3 1 0,0-2 2 16,-2-1 1-16,2 2 3 0,-1-1 1 0,-3 0 1 0,0 0 1 15,3 1-3-15,-3-1-5 0,1-3-8 0,0 4-12 0,-2-1-19 0,2-1-25 16,0 1-42-16,1-1-51 0,2-2-87 0,0 0-105 0,0 0-69 16,0 0-51-16,0 0-28 0,2-5-15 0</inkml:trace>
  <inkml:trace contextRef="#ctx0" brushRef="#br0" timeOffset="626499.1572">29239 8470 173 0,'-2'-9'638'0,"-1"4"4"0,1-2 6 0,0 2-1 0,-1 0-2 0,2 2-139 0,1-2-206 15,-2 2-121-15,0 1-80 0,2 1-43 0,0 1-26 0,0 0-14 0,0 0-7 16,0 0-6-16,0 1-8 0,0 1-7 0,2 1-7 0,0 2-8 0,-2 0-8 15,1 2-6-15,-1 1-5 0,2-1-3 0,-1 2-5 0,-1 1-3 16,2 1 0-16,0-1-5 0,-1 1-5 0,-1-1-9 0,2 1-6 0,0-1-7 16,-1 0-5-16,1-2-2 0,-2 0 3 0,1-1 3 0,1 1 4 15,0-3 8-15,-2 0 7 0,2-2 9 0,0 1 9 0,-1-1 3 0,3-3 3 16,-3 0 3-16,1 0 5 0,1 0 7 0,0 0 12 0,2-3 11 16,-2-2 13-16,3 1 10 0,-1-1 13 0,0 0 10 0,0 1 8 0,0-1 7 15,-2 1 5-15,2-1 10 0,1 1 9 0,-3-1 8 0,-2 3 3 16,3-1 0-16,-3 1-5 0,1 0-7 0,-2 1-9 0,1 1-15 0,-1 0-13 15,0 0-14-15,0 0-10 0,2 1-9 0,0 1-6 0,-2 1-4 16,1 0-5-16,-1 1-4 0,2 1-3 0,-1 1-9 0,-1 1-12 0,2 1-19 16,0 2-21-16,-2 0-31 0,1-1-35 0,-1 4-68 0,5-1-86 0,-4-1-89 15,1 2-92-15,-1 1-52 0,3-2-30 0,-3 1-18 0</inkml:trace>
  <inkml:trace contextRef="#ctx0" brushRef="#br0" timeOffset="626955.427">31050 8599 531 0,'0'-5'603'0,"0"2"11"0,0 1 9 0,0-1-80 0,0 0-124 0,-2 1-102 0,2-1-92 0,-1 1-56 0,1 2-42 16,0 0-25-16,0 0-15 0,0 0-17 0,0 0-18 0,0 0-18 0,0 0-16 15,0 0-13-15,0 2-14 0,0 1-8 0,0 0-5 0,0 2-3 16,0-1-2-16,0 2 0 0,1 1 0 0,1 0 1 0,-2 0 1 0,1 1 0 16,1 1 2-16,0 0-1 0,1 0-2 0,0 0-4 0,0 1-5 0,1-1-2 15,0 3-2-15,-3-4-3 0,3 2-1 0,-1-1-2 0,0 0-1 16,0 1 0-16,-1-2-1 0,-1 1-2 0,1-2 0 0,0 3-2 0,-2-4 1 16,0 1-1-16,0-1 3 0,-4-1-4 0,3-1-7 0,-6 1-8 15,3-2-12-15,-1 0-13 0,-4-1-14 0,1 1-13 0,0-3-13 0,-5 0-12 16,2 0-12-16,0-1-19 0,-2-2-23 0,1-1-27 0,-1 2-31 0,2-4-35 15,0 2-40-15,-2-4-28 0,4 0-24 0</inkml:trace>
  <inkml:trace contextRef="#ctx0" brushRef="#br0" timeOffset="627069.9326">30993 8540 163 0,'11'-5'370'0,"2"1"-33"0,-2-1-52 16,1 0-62-16,1 2-47 0,-2 0-35 0,3-1-26 0,1 4-20 15,-1-3-15-15,-1 1-16 0,2 1-25 0,0-1-32 0,0 2-45 0,3-2-52 16,-3 2-80-16,3-1-93 0,1 0-74 0,0 1-65 0,0-2-35 0</inkml:trace>
  <inkml:trace contextRef="#ctx0" brushRef="#br0" timeOffset="627473.2233">32567 8477 177 0,'7'-4'586'0,"-3"1"5"0,0 3 8 16,2-5 6-16,-3 5-82 0,-2-2-127 0,1 2-110 0,0-2-102 0,-1 1-59 15,-1 1-38-15,0 0-21 0,0 0-10 0,0 0-4 0,-3 1-4 0,0 1-6 16,0 0-9-16,-3 1-10 0,1 1-8 0,-3 1-11 0,0 0-8 0,-1 1-4 15,-3 2-3-15,1 2-2 0,-1 0 2 0,-1 2 1 0,1-2 0 0,-1 4-1 16,1-3-4-16,-1 2-3 0,3 1-4 0,-2-1-5 0,2 2-8 16,0-1-7-16,1 0-7 0,1-1-9 0,2 1-6 0,1-1-7 0,0 1-6 15,2-2-8-15,3 0-4 0,0-2-2 0,1 0-1 0,3 2 0 0,0-5-2 0,4 0 3 16,1 0 1-16,3-3 5 0,1 0 3 0,1-1 4 0,0-1 6 16,3-2 6-16,-2-2 7 0,2 1 8 0,-1-1 10 0,0-1 9 0,0-1 12 15,-2 1 13-15,-3-2 15 0,0 0 11 0,0 0 11 0,-5 1 4 16,1-3 6-16,-1 2-1 0,-3 1-1 0,-3 0-2 0,0-1-2 0,-3 0-7 15,-3 3-9-15,-2-1-17 0,-2 0-21 0,-2 1-32 0,-3 2-37 0,-4 0-66 16,0 2-80-16,-3 1-87 0,-3 0-91 0,0 3-51 0,-2 0-33 0,-1 2-18 16</inkml:trace>
  <inkml:trace contextRef="#ctx0" brushRef="#br0" timeOffset="628021.5413">32529 9823 117 0,'-2'-1'455'0,"2"1"-9"0,0-4-12 0,0 4-118 0,0 0-171 0,0 0-129 16,4-3-109-16,-3 1-107 0,3-1-103 0,-1 1-66 0,0 0-45 0,2 2-24 16</inkml:trace>
  <inkml:trace contextRef="#ctx0" brushRef="#br0" timeOffset="628371.4435">32585 10001 56 0,'-3'-2'155'0,"-1"-1"-139"0,3 1-165 15</inkml:trace>
  <inkml:trace contextRef="#ctx0" brushRef="#br0" timeOffset="629623.1477">31924 5476 164 0,'-3'0'349'0,"0"-1"-97"0,1-1-57 0,1 1-35 0,1-1-20 0,-2-1-16 0,0 2-10 15,2 0-9-15,-1-1-7 0,1-1-5 0,-2 3-2 0,1-2 1 0,1 1-3 16,-2 1-3-16,0-2-3 0,2 0-2 0,-1 2-2 0,1 0-6 16,0 0-2-16,0 0-4 0,0 0-2 0,0 0 0 0,0 0-1 0,0 0-1 15,0 0-3-15,0 0-2 0,0 0-3 0,0 0-2 0,0 0-4 16,0 0-4-16,0 0-4 0,0 0-4 0,0 0-4 0,0 0-4 0,0 0-6 0,0 0-2 15,0 0-6-15,0 0-6 0,0 0-4 0,0 0-6 0,0 0-5 16,0 0-3-16,0 0-4 0,0 0-3 0,1 0-1 0,1 0 0 0,0 0 1 16,1 0 3-16,2 4 1 0,-2-3 0 0,4 3 3 0,1-1 4 0,0-1 4 15,5 3 4-15,0-1 5 0,5 2 4 0,0 0 6 0,6 0 5 16,-1 1 3-16,4 0 2 0,2 1 0 0,1-1 0 0,3 2 0 0,2-1-1 16,0 0-1-16,-1 3-2 0,4-2-3 0,0 1-3 0,-2 0-3 0,3 2-3 15,-5 1-3-15,5-1-5 0,-2 1-2 0,-1 0-5 0,-2 2-1 0,-4-1-3 16,1-1-1-16,-2 3 0 0,-2 0 2 0,1 0-1 0,-1 1 0 15,0 3 3-15,-3 1 0 0,1 0 2 0,0 1 1 0,-1 4 2 16,1 1 0-16,-3 1 1 0,2 3 1 0,-2 3 1 0,0-1-2 0,-3 3-1 16,3 1-3-16,-1 2-1 0,-4 3-4 0,2 3-4 0,-1 1 2 15,-3 1 4-15,0 3 4 0,-1 3 3 0,-3 0 3 0,0 1 2 16,-2 3 1-16,-1 1 2 0,1 3 1 0,-4 0 1 0,0-1 2 0,-2 2 0 16,1-1 2-16,-3 0 1 0,1 1-5 0,-2 0-7 0,-2 0-8 15,1-3-8-15,-1 0 1 0,-1 2 1 0,0-2 3 0,-1-2 1 16,-1 1 2-16,0-1 2 0,0 0 3 0,-2-1 2 0,1-1 4 15,0 1 3-15,-4-2 6 0,2 0 4 0,-1 0 4 0,0-2 7 16,-1 0-2-16,0-1-3 0,0-1-2 0,-2-1-2 0,3-3-3 0,-4-1-2 16,4-2-1-16,-3-1-2 0,2-5-1 0,-2 1-2 0,4-5-2 15,-2 0-2-15,2-1-2 0,0-3-2 0,0-3 0 0,2-1-1 16,1-1-1-16,-2-4 1 0,3 0 0 0,-1-4-1 0,0 0 2 0,2 0 0 16,0-3 2-16,1-1 1 0,1-3 3 0,-2 0 2 0,3-2 4 15,-2 0 2-15,0-1 2 0,2 0 4 0,0-3-3 0,0 0-2 16,0-2-8-16,0 2-9 0,0-3-14 0,0 0-11 0,0-2-14 15,2 1-14-15,0-1-13 0,-2 0-12 0,3-3-14 0,-2 1-16 0,-1-2-19 16,2-1-20-16,0 0-20 0,-2 1-17 0,0-1-20 0,0-1-22 16,0 1-28-16,-2-2-31 0,0 0-50 0,1 1-58 0,-2-2-37 15,-1 3-24-15,3-3-11 0</inkml:trace>
  <inkml:trace contextRef="#ctx0" brushRef="#br0" timeOffset="630006.6269">32934 8545 317 0,'-2'-7'518'0,"2"0"-30"0,-1 0-58 0,1 2-65 0,-2 0-73 0,1-1-38 0,-1 3-27 0,-1-2-16 0,0 1-8 0,1 1-12 0,1 0-12 0,-1 0-13 0,1-1-14 0,1 2-14 0,-2 1-15 0,0-2-12 0,2 1-15 0,-1 2-11 0,1-2-13 0,0 2-13 0,0 0-10 0,0 0-12 0,0 0-12 0,0 0-10 0,0 0-8 0,0 0-6 0,0 0-5 16,0 2-4-16,0 1-2 0,0 0-2 0,0 1 1 0,0 1-1 0,-2 1-1 15,2-1 1-15,0 2 2 0,0 3 2 0,-1 0 1 0,1 0 4 0,0 0 4 16,0 0 0-16,0 3-2 0,0-3 2 0,0 2 0 0,0 1 0 15,0 1-2-15,0-2 1 0,0 2 1 0,0-2-1 0,0-1-2 0,0 1-1 16,1 0-4-16,1 0-2 0,-2-1-2 0,1-1-3 0,-1 0 0 16,4 0-3-16,-3 0-1 0,1-3-1 0,-1 0 1 0,4 0-3 15,-2-2-1-15,2-2-2 0,0 0-2 0,-1 0 2 0,4-3 1 0,2 0 3 16,-1-3 3-16,1 0 5 0,2-2 5 0,1-3 4 16,1 1 3-16,-1-2 2 0,2-3 2 0,-2 2 6 0,0-2 8 0,3 0 11 15,-3 2 9-15,-1-2 10 0,-1 0 12 0,1 1 8 0,-2 1 9 16,0 1 4-16,-2 0 2 0,-1 2 2 0,0-1-1 0,-1 1-2 15,-1 0-3-15,0 2-7 0,-1 1-8 0,-1-1-12 0,1 2-15 16,-3 1-16-16,1-1-15 0,-1 3-22 0,-1-2-22 0,0 2-26 0,0 2-27 16,-1-2-40-16,-2 4-46 0,-2 0-69 0,-1 1-82 0,-1 2-112 15,-1-2-126-15,-1 4-66 0,-2-1-39 0,0 2-17 0,-1 1-7 16</inkml:trace>
  <inkml:trace contextRef="#ctx0" brushRef="#br0" timeOffset="631054.5419">31860 5380 88 0,'-4'-2'472'0,"1"-1"-11"0,0-1-69 0,0 3-102 0,1-3-58 15,0-1-39-15,1 2-16 0,-2-2-9 0,-1 2-3 0,4-1-6 0,-1 1-6 16,1-2-7-16,-2 2-10 0,0 0-10 0,2 0-10 0,0 0-10 0,0 2-10 16,0-1-13-16,0-1-10 0,0 3-11 0,0 0-11 0,0 0-14 0,0 0-11 15,0 0-11-15,0 0-11 0,0 0-10 0,0 0-7 0,2 2-5 0,0-1-3 16,-1 2-4-16,3 2-2 0,-1-1-1 0,0 2 0 0,2 2 1 0,0-1 1 16,0 0 2-16,0 5 3 0,2 0 4 0,-2-1 4 0,1 2 7 15,2 2 1-15,-2 0 4 0,0 2 2 0,2 0 4 0,-1 1 1 0,0 0 3 16,1-1 3-16,0 3 1 0,-1 0 3 0,0 0 2 0,1 0 2 0,-1 1 3 15,1-1-1-15,-1 1 0 0,1-3-1 0,-1 1-1 0,-1 0 0 0,3-2 0 16,0 0-2-16,-3-2-3 0,0 0 1 0,2-2-2 0,-3-3-2 16,0 2 0-16,-1-2 2 0,3-3 0 0,-4 2 3 0,3-3 4 0,-5 0 1 15,3-1 5-15,-3-1 3 0,3-1 4 0,-3-2 1 0,1 1 1 0,-2-2-1 16,0-2-1-16,0 1-3 0,0-3-2 0,0-1-3 0,0-1-3 0,-3 0-5 16,1-3-6-16,-1-1-6 0,-1 0-7 0,1-2-7 0,-3-2-6 0,0-1-4 15,0-1-2-15,-1 1-2 0,0-2-3 0,-1-1-1 0,-2-2-1 16,0 0 1-16,0-2 2 0,0 0 3 0,-1 1 1 0,-2-4 3 0,4 3 2 15,-4-2 3-15,4 3 2 0,-3-1 3 0,2-1 3 0,2 2 4 0,-2 2 3 16,1-1 5-16,1 2 3 0,1 2 3 0,1 0 0 0,1 3 1 16,2 0 1-16,-1 2-2 0,0-1 0 0,3 3-2 0,1 1-3 0,1-1-3 15,1 4-3-15,1-3-2 0,3 4-2 0,1-2-1 0,4 3-3 0,3-2 0 16,0 2-3-16,5 2-9 0,5-1-11 0,1 2-17 0,4 2-20 0,2-1-32 16,5 2-37-16,1 2-58 0,1 1-71 0,3 1-104 0,1 1-125 15,1 2-68-15,0 1-42 0,0-1-24 0,-4 2-14 0</inkml:trace>
  <inkml:trace contextRef="#ctx0" brushRef="#br0" timeOffset="637538.3257">20041 17371 473 0,'1'-10'487'0,"3"1"4"0,-4-2-79 0,1 3-119 0,-1-1-71 0,2 2-51 0,0 0-27 0,-2-1-16 0,2 2-8 16,-2 0-3-16,0 1 0 0,0 0 0 0,0-2-2 0,0 4-6 0,0-1-5 15,0 3-6-15,0-3-8 0,0 1-9 0,0 3-10 0,0-2-10 0,0 2-9 16,0 0-8-16,0 0-10 0,0 0-11 0,0 0-10 0,0 0-13 16,0 0-8-16,0 2-7 0,2 1-3 0,-2 1-3 0,0 1 0 0,1 0 1 15,-1 3 2-15,2 1 3 0,-2 3 1 0,1 1 4 0,-1 1 4 16,0 3 6-16,0 5 8 0,0 0 8 0,0 2 4 0,0 2 5 0,0 1 1 15,0 2 1-15,-1 2-2 0,1 1-4 0,-2-1-1 0,2 1-2 16,0 2-1-16,0 0-2 0,0-1-3 0,0 2-1 0,0-2 0 0,0 1-4 16,0-3 0-16,0 1-2 0,0 1-4 0,0-3-2 0,0-2-7 0,0 1-8 15,2-2-10-15,-1-3-12 0,-1-2-17 0,2 0-19 0,0-4-23 16,-1-2-24-16,3-2-25 0,-3-2-28 0,6-4-38 0,-2-1-41 0,0-2-80 16,0-5-99-16,2 0-59 0,-1-3-43 0,0-6-15 0,4 2-3 0</inkml:trace>
  <inkml:trace contextRef="#ctx0" brushRef="#br0" timeOffset="638921.8681">20178 17116 510 0,'-6'-8'529'0,"-4"-2"7"0,4 1 5 0,0 1-103 0,-1 1-156 0,1 0-90 15,1 1-55-15,2 0-31 0,-2 1-22 0,2 3-10 0,2-3-6 16,1 2-5-16,-2-1-5 0,2 4-12 0,0-3-13 0,2 1-12 0,-2 2-16 15,3-2-11-15,2 2-9 0,-1-1-4 0,3-1-3 0,4 2 1 16,1-2 2-16,6 1 1 0,1-2 2 0,4 2 4 0,6-2 2 0,3 1 3 16,6-1 4-16,2 0 1 0,6-1 4 0,6 1-6 0,5-2-3 0,3 2-5 15,5-2-8-15,5 2-8 0,4-2-7 0,0 2-6 0,7-1-3 0,1 1-3 16,2-2-6-16,3 1-4 0,3 1-6 0,2-1-3 0,3-1-4 16,1 2-1-16,7 1 0 0,0-1 0 0,4 0-1 0,5 0 7 0,0-1 10 15,4 2 9-15,-1-1 9 0,2 1 8 0,0-1 11 0,3 0 7 0,5 0 4 16,1 0 11-16,6 2 8 0,-1 0 11 0,3-1 9 0,-1-1 12 15,1 1 12-15,2 1 4 0,-1-1 0 0,1 0-5 0,-3 2-5 0,2 0-2 16,-2 2-2-16,0 0 2 0,-2-1 4 0,-1 1 0 0,-2 1-3 16,0-1-3-16,-4 0-3 0,-2 3-6 0,0-1-5 0,-5-1-8 0,-5 2-6 15,0-1 0-15,0 1 4 0,0 1-1 0,0-2-3 0,-2 1-2 16,-1-2-4-16,2 2-2 0,-2-1-3 0,2-1-2 0,-2 2-4 0,0-5-5 16,0 4-2-16,0-1 5 0,-2 0 8 0,2-1 4 0,-3-1-2 0,2 0 0 15,-4 0 2-15,2 1 1 0,-3-2 2 0,-2 0 0 0,-4 0 1 0,0 0 1 16,0 0 1-16,-2 0 4 0,0 0 5 0,-4 0 0 0,-1 0-3 15,-3 0 0-15,-2 0-2 0,-4 2-1 0,1-2-2 0,-3 1 0 0,-3-1-1 16,0 0 1-16,-1 0 3 0,-3 0 1 0,-2 0 3 0,-2 0 1 0,-2 0 0 16,2 0-3-16,-3 0 0 0,-2-1-4 0,-1-1-3 0,-1 2-3 0,-1-2-3 15,0 1 0-15,-1-1 2 0,1 0-2 0,-3 1 0 0,0-1-2 0,2-1-3 16,-1-1 0-16,0 4-4 0,2-3 0 0,1-1-2 0,-1 1 0 16,1 1 0-16,-1-1 2 0,2-1 1 0,0 1-2 0,-2 0-3 0,-2 0-2 15,1 2 0-15,-3-2-1 0,0 1 0 0,-5 1 2 0,1-2 0 0,-4 1 1 16,-3 0 0-16,-1 0-1 0,-5 2 3 0,-2-2 2 0,-2 1 0 0,-4 1 2 15,-1-2 0-15,-3 2 0 0,-3 0 1 0,-2 0 0 0,-4 0 2 0,-3 0 1 16,-2 0 1-16,-1 0 2 0,-2 0 2 0,-2 0 2 0,-2 0 0 0,0 0 0 16,-2 0-1-16,0 0 0 0,0 0-2 0,-1 0-1 0,-2 0-1 0,1 0-1 15,-2 0-1-15,0 0-3 0,2 0-3 0,-2 0-3 0,0 0-3 0,1 2-1 16,-1-2-4-16,0 0-4 0,2 0-1 0,-2 1-1 0,0-1-2 0,1 2 1 16,-1-2 2-16,3 2 2 0,-1 0 1 0,-1 1 2 0,1 2 2 0,0-2 0 15,1 1 2-15,0 2 0 0,0 1 2 0,0 2 1 0,2-2 6 16,-1 3 2-16,1 2 4 0,2 2 1 0,-2-1 3 0,-1 2-1 0,1 2 2 0,3 1 0 15,-2 1 1-15,1 2 2 0,-1 0 2 0,1 3 1 0,-2 1 3 16,2 1-1-16,-1 3 1 0,-1 0-2 0,0 0-2 0,2 1-3 0,-2 2-2 0,-2 1-1 16,2 0-1-16,-1 0-1 0,-1 2 1 0,0-1-2 0,-1 2-1 0,2-2 0 15,-4-2 1-15,1 2-2 0,-1-1-3 0,0 1 1 0,-1-3 1 0,1 1 1 16,-4-3 0-16,2 0-2 0,-1 0 0 0,0-1-2 0,-1-2 1 16,-1 0-3-16,2 0-1 0,-2-3 0 0,-2 1 1 0,1-4 0 0,1 1 2 0,-2-2 1 15,1 1-1-15,-2-4 2 0,0 1 0 0,0-2-1 0,-1-1 2 0,1-1 2 16,-2 2 1-16,1-3 2 0,-4 0 3 0,4-1 2 0,-5-3 0 0,-1 4 0 15,1-4 1-15,-2 1 0 0,-2-1-1 0,0 1-2 0,-2-2 0 0,-2-2-2 16,-4 4 1-16,2-5-3 0,-4 2-2 0,-1 1-2 0,-2-4-3 0,-4 2-2 16,-3 0-4-16,0-1-1 0,-1-1-1 0,-4 2-3 0,0-2-1 0,-5 0-1 15,0 0-1-15,-3-2 0 0,-2 1-2 0,-1 1 1 0,-3-2 0 0,-3-1 0 16,0 1 2-16,-4 1 1 0,1-2 1 0,-4 2 0 0,-1-1 1 0,-2-1-1 16,-4 0 1-16,-1 2 1 0,-4-2 0 0,0 0 2 0,-3 0 0 0,-3 0 0 15,-2 0-3-15,0 0 2 0,-6 0 1 0,1 0 0 0,-3 0 2 0,0-2-1 16,-1 2 1-16,-4-1 1 0,-1-1 1 0,-2 2-1 0,-1 0-1 0,-2 0 1 15,-2-2-1-15,1 1 4 0,-2 1 4 0,1 0 0 0,-4-1-4 16,5 1-1-16,-5-2 0 0,0 1 0 0,0 1-5 0,-3-2-1 0,-3 1-4 0,-2-2 1 16,3 1 3-16,-2 1 0 0,2-1 2 0,0-1-1 0,3 2-4 15,-1-1-1-15,0-1-1 0,1 0-3 0,0 0-3 0,0 0-2 0,0 0-3 0,2 1 4 16,1-1 7-16,1-1 2 0,2 1 1 0,-1 1-1 0,5-2-1 0,1 1 1 16,5 2 2-16,2-3-1 0,-2 1-1 0,0 1 1 0,1-1 0 15,3-1 3-15,-1 2 4 0,-2 0 0 0,5 1-2 0,1-2-2 0,1 1 0 16,1 1 1-16,1-2 0 0,1 1 0 0,0 0 2 0,0 1 2 0,5-2 0 15,-4 2 1-15,3-1 2 0,1-1-1 0,1 2-2 0,0-1-3 0,4 2-3 16,3-1-1-16,1-1 0 0,2 2 0 0,3 0 2 0,3 0-1 0,2 0 1 16,1 0 0-16,2 0 0 0,3 0 3 0,2 0 2 0,1 0 0 15,5 0 1-15,-2 2 2 0,3-1 1 0,2-1 1 0,2 2-2 0,1-1-3 16,1-1-1-16,2 3-2 0,2-1 0 0,1-1 0 0,2 2-2 0,4-2 0 16,-1 1 0-16,2 0-1 0,2 1 1 0,1-2 0 0,2 1-1 0,1 1 0 15,0-2-1-15,5 2 0 0,-1 0-1 0,-1 0 0 0,4-1 1 16,-2 0-2-16,1 1-1 0,1 1 0 0,1-1-1 0,-3-1-1 0,5 1-2 15,-4 1-1-15,0-1 1 0,2 0-2 0,-1-1 0 0,0 0 0 0,0 1 0 16,0 0 0-16,-1 0 0 0,1 0-1 0,1 0 1 0,-1 0 2 0,-1 0 2 16,0 0 2-16,1 0 2 0,-3 0 3 0,1 0 1 0,-2-1 3 0,3 0 1 15,-4 0 2-15,1 1 1 0,-3-1 1 0,2-2 2 0,-1 2 1 0,0 1 1 16,-2-1 0-16,0 0-1 0,-2-1-1 0,0 2 0 0,0-3-2 16,-3 4 0-16,2-4 0 0,-2 0-1 0,-2 4 1 0,2-3 0 0,-2 1-1 15,1 0 1-15,-2-1-2 0,1 1 1 0,-1 0-2 0,-1 1 2 0,1-3-1 16,2 3 1-16,-3-1-1 0,1-1 0 0,-1 2-2 0,2-1-3 15,-1-1 0-15,0 2-2 0,1-1 0 0,0-1-3 0,1 1 1 0,-1 1-2 16,2-2 0-16,0 1 2 0,0-1-1 0,2 1 3 0,-1-2-1 0,1 1 3 16,3 1 2-16,-1-2 3 0,2 0 0 0,1 0 2 0,1 0 0 15,-1 0 2-15,4 0 1 0,-1 0 0 0,2-2 0 0,1 1-1 0,3 1-3 16,-2-2-6-16,2 1-6 0,1-2-7 0,2 1-10 0,1 1-16 0,-2-1-19 16,6-1-24-16,-2 2-23 0,0-2-24 0,3 0-49 0,2 0-59 0,0-2-94 15,0 2-110-15,1-1-66 0,0 1-44 0,2-4-19 0,2 3-9 0</inkml:trace>
  <inkml:trace contextRef="#ctx0" brushRef="#br0" timeOffset="639854.2921">20538 16173 29 0,'-4'-5'557'0,"-1"0"12"0,0 2 9 0,2 0 9 0,-3-1-95 0,2 1-148 0,0 3-93 0,-1-2-65 16,1-1-44-16,0 3-34 0,0 0-17 0,0 0-10 0,-1 0-12 16,1 3-9-16,-4-1-13 0,2 1-13 0,-1 2-11 0,-1 0-12 0,-1 3-8 15,1 2-6-15,0 3-3 0,-3-1-1 0,3 2 1 0,-1 1 0 16,1 2 2-16,-2 1 0 0,2 2 3 0,4 0 3 0,-3 1 1 0,1 2-1 15,3-2 0-15,1 2 0 0,1-1 1 0,1-1-1 0,1 0-1 16,3-2-1-16,2 1-2 0,-2-1-3 0,4-2-2 0,0 0-3 0,3-2-3 16,0-3-6-16,2-2-6 0,4-1-5 0,1-1-6 0,-2-4-7 0,4-1-1 15,-1-3-1-15,5-2 3 0,0-1 4 0,-1-2 5 0,-2-2 6 16,4-5 8-16,-3 2 8 0,2-3 7 0,-5-4 9 0,2 1 9 0,-4-1 7 16,-3-1 9-16,2-3 11 0,-7 2 7 0,-2-3 5 0,-2 2 2 15,-2 0 3-15,-3 0-2 0,-2 0-4 0,-3 0-5 0,1 2-4 0,-4 1-6 16,-3 0-8-16,0 2-4 0,-2 0-4 0,-1 1-8 0,-1 2-11 15,-2 0-16-15,3 3-16 0,-4 1-24 0,4 3-27 0,-2-1-27 0,2 2-29 16,0 4-34-16,3 0-36 0,0 4-77 0,1 0-96 0,2 2-80 16,3 2-69-16,1 0-35 0,1 4-17 0,3-2-3 0</inkml:trace>
  <inkml:trace contextRef="#ctx0" brushRef="#br0" timeOffset="640387.8304">22108 16218 379 0,'4'-7'571'0,"0"-1"15"0,-3 0 15 0,3 2-68 0,-3-2-109 0,-1 3-80 0,2-1-70 0,-1-1-40 0,-1 2-26 16,2 0-15-16,0 2-11 0,-2-2-7 0,1 1-5 0,-1 1-10 16,0 1-12-16,0-1-14 0,0 1-16 0,0 0-13 0,0 2-13 0,0 0-15 15,0 0-18-15,0 0-16 0,0 0-19 0,0 0-16 0,0 0-17 0,0 2-13 16,0 0-9-16,0-2-7 0,0 3-4 0,0 2-2 0,2-1 0 15,-2 3 0-15,1 1 2 0,-1 0 1 0,0 3 4 0,0 1 7 0,0 1 8 16,2 1 8-16,-2 3 5 0,2-1-4 0,-2 3-6 0,0 2-16 16,1 0-18-16,-1 2-23 0,2 0-27 0,0 1-33 0,-1-1-39 0,3 1-51 15,1-1-56-15,0-1-106 0,3 0-134 0,0 0-73 0,1-3-45 16,3 0-17-16,0-2-1 0,-1-4 7 0</inkml:trace>
  <inkml:trace contextRef="#ctx0" brushRef="#br0" timeOffset="640772.9683">23068 16302 23 0,'-4'-7'605'0,"3"-2"11"0,-1-1 10 0,0 3 8 0,1-2 1 0,-1 1-122 15,2 1-183-15,0-1-113 0,0 3-74 0,3-2-45 0,-1 2-29 0,1-2-19 16,2 2-10-16,2-2-13 0,1 1-14 0,2 2-15 0,0-1-17 16,1 0-12-16,3 1-8 0,2 0-5 0,1 2-4 0,1-1-1 15,-1 3 3-15,2 0 3 0,-1 0 4 0,-1 3 3 0,-1-1 3 0,1 4 4 16,-4 0 3-16,-1 0 2 0,1 1 1 0,-4 3 2 0,-1-2 2 0,-1 3 1 16,-2 0 2-16,-4 2 1 0,-1 2 3 0,-1-2 2 0,-4 3 3 0,-2-1 6 15,-1 1 5-15,-1-1 8 0,-2 0 4 0,0 2 8 16,-2-4 6-16,4 1 4 0,-5-1 2 0,4-3 1 0,0 0 3 0,0 0-1 15,2-3 2-15,0 1 0 0,3-4 1 0,2 2-3 0,-2-3-2 0,2 2-5 16,3-2-9-16,0-2-5 0,2 0-5 0,2 1-10 0,1-2-12 0,3 0-14 16,3 0-19-16,5-2-23 0,0 1-29 0,6 0-31 0,1-2-33 15,7 0-40-15,2-2-42 0,3 0-80 0,1 2-100 0,5-4-71 16,0 2-54-16,2-2-31 0,1 2-17 0,2-2 0 0</inkml:trace>
  <inkml:trace contextRef="#ctx0" brushRef="#br0" timeOffset="641239.0895">24896 16199 478 0,'-1'-5'595'0,"-1"-3"15"0,2 2 12 0,-1 0 11 16,1 0-112-16,-2 0-176 0,0 2-96 0,2-1-60 0,0 2-38 16,0-2-26-16,2 1-16 0,0 1-11 0,-2-2-14 0,1 3-14 0,2 0-20 15,2-1-19-15,0 0-18 0,3 1-14 0,0 1-12 0,0 0-11 16,2-2-8-16,2 0-7 0,1 3-6 0,0-2-2 0,0 1-2 0,3 1 1 16,-2 0 2-16,0 0 4 0,-1 1 4 0,3 1 4 0,-5 1 2 15,0 0-1-15,2 1 2 0,-5-1 1 0,0 2 3 0,1 0 3 0,-3 0 1 16,2 2 3-16,-3 0 1 0,-2-1 2 0,2 1 2 0,-4 1 2 15,1-1 1-15,-2 1 3 0,-2-1 2 0,1 1 2 0,-4 1 3 0,4 1 1 16,-4-2 2-16,2-1 1 0,-4 2 1 0,2 0 2 0,1-1-1 16,-2-1 0-16,-1 1-1 0,2-1-1 0,2 3 1 0,-2-3-1 0,4 0-1 15,-5 1-1-15,4-1-1 0,1 1 0 0,1 1-3 0,1-2-2 0,1 0-3 16,4-2-5-16,-3 2-3 0,2 0-4 0,1 1-4 0,1-3-2 0,2 3-2 16,0-2-1-16,1 1-3 0,-1 1-1 0,1-4-1 0,0 2-1 0,-1 1 0 15,-1-3 1-15,0 1 4 0,-3-1 2 0,-1-1 4 0,0 2 5 16,-2-2 5-16,0-1 5 0,-4 1 4 0,0 0 4 0,-5 0 3 15,1-1 3-15,-2 1-1 0,-8 0 1 0,3-1-4 0,-5 2-5 0,-2-1-15 16,-2 0-19-16,-1 1-28 0,-1 0-37 0,0 1-61 0,0-1-76 0,-1-1-93 16,2 1-102-16,1 1-58 0,1-2-36 0,0-2-19 0,7 2-11 15</inkml:trace>
  <inkml:trace contextRef="#ctx0" brushRef="#br0" timeOffset="641690.4863">26295 16150 54 0,'4'-10'616'0,"-4"1"11"0,1 1 13 0,-1 1 13 0,0 1-72 0,0 0-115 0,0 0-116 16,0 3-114-16,0-2-65 0,0 2-40 0,0 2-21 0,0 0-16 15,0 1-12-15,0 0-12 0,0 0-23 0,0 0-25 0,0 0-24 0,0 2-18 16,0 1-11-16,2 0-9 0,-2 3-1 0,2 1 0 0,-2 0 4 16,0 3 4-16,0 0 8 0,2 2 3 0,0 1 8 0,-2 0 5 0,1 2 6 15,-1 0 7-15,2 0 2 0,0 2 2 0,-2-1 0 0,3 1 0 16,-2 0-5-16,3-2-3 0,-3-1-5 0,2 3-6 0,2-2-7 0,1-3-6 16,-1 2-5-16,0-4-7 0,1 0-6 0,1 1-7 0,2-4-11 15,-3-1-10-15,5-1-7 0,-1-3-7 0,-1 0 0 0,3-4 2 0,1 0 8 16,-1-3 8-16,-3-1 10 0,5-1 9 0,-2-2 11 0,0 0 12 0,-1-1 14 15,-1-2 16-15,0-1 15 0,0 3 20 0,-2-2 18 0,-1-1 19 0,0 2 14 16,0 0 12-16,-3 3 6 0,1-2 2 0,-2 3-1 0,1 1-3 16,0 0-7-16,-2 0-9 0,1 3-13 0,-3 0-13 0,1 1-15 0,-1-1-16 15,2 3-15-15,-2 0-14 0,2 0-13 0,-1 3-9 0,1 0-6 16,-1 0-7-16,3 2-8 0,0 2-11 0,0 1-12 0,-3 2-12 0,5 0-15 16,-3 2-17-16,2 1-25 0,-2 2-31 0,2 0-44 0,2 0-50 0,0 2-97 15,3-3-120-15,-2 3-73 0,0-1-50 0,3 0-17 0,-3 0-1 16</inkml:trace>
  <inkml:trace contextRef="#ctx0" brushRef="#br0" timeOffset="641990.7498">27516 16131 376 0,'0'-5'624'15,"0"0"7"-15,0 3 7 0,-2-1 7 0,1 0-88 0,1 0-137 0,-2 1-121 16,0 0-111-16,2 2-69 0,0 0-47 0,0 0-23 0,0 0-13 16,0 4-6-16,0-1-3 0,0 0-7 0,0 1-8 0,0 4-11 0,0 0-9 15,0 1-6-15,2 1-1 0,0 0 1 0,-1 4 3 0,1 1 5 0,2-1 4 16,-1 3 4-16,2-2 0 0,2 1 2 0,-3 1-2 0,3 1-1 16,0-1 0-16,1 1 0 0,0 0-2 0,3-1 0 0,-3-1-1 0,0 0-1 15,-1-1-2-15,2 0-1 0,-4-2-1 0,3 0-4 0,-4-2 1 0,0 0-1 16,1-2 0-16,-1 0 2 0,-4-2 2 0,0 1 4 0,0-4 2 15,-4 1-1-15,0 0-2 0,-2 0-8 0,-2-4-12 0,0 2-12 16,-5 0-15-16,1-1-18 0,-6-1-21 0,2-1-32 0,-2 0-34 0,-1 0-65 16,-1-3-79-16,2 0-97 0,-2 0-108 0,2-1-56 0,0-1-28 0,4-2-11 15,-2 0 2-15</inkml:trace>
  <inkml:trace contextRef="#ctx0" brushRef="#br0" timeOffset="642137.8897">27636 16145 50 0,'14'-9'586'0,"-1"-1"8"0,2 3 6 16,-2-2 5-16,1 0-82 0,1 0-126 0,0 0-111 0,0 1-106 0,2-1-68 16,-1 1-49-16,3 1-40 0,-3 0-33 0,2-2-36 0,4 3-37 15,-2-2-53-15,3 2-60 0,1 1-103 0,1-2-126 0,-1 4-79 0,0-2-58 16,1 0-26-16,-1 2-9 0</inkml:trace>
  <inkml:trace contextRef="#ctx0" brushRef="#br0" timeOffset="643021.5242">29036 16031 136 0,'1'-2'542'0,"-1"0"17"0,2 1-44 0,0-1-73 0,-2 2-76 0,0 0-80 0,0 0-49 0,0 0-32 0,0 0-23 0,0 0-19 0,0 0-14 16,0 0-15-16,0 0-16 0,0 0-15 0,0 0-16 0,0 0-16 16,-2 2-15-16,0-2-14 0,2 1-14 0,-1 1-11 0,1-1-9 0,-3 0-8 15,2 3-5-15,-3-1-2 0,3 0-1 0,-2 0 2 0,-1 1-1 16,-1 2 0-16,1 2 2 0,-1 0 0 0,-4 4 3 0,1-1 3 0,0 1 1 15,-1 3 4-15,-1 1 1 0,2 0 2 0,0 0 1 0,-1 4-1 0,1-2 0 16,0 3-3-16,-2 0 0 0,2 0 0 0,4 1-2 0,-1-1-2 16,0 3-3-16,2-2-3 0,0 3-5 0,1-4-6 0,2 1-5 0,2 0-8 15,2-2-7-15,0 1-7 0,0-2-5 0,3 0-7 0,-1-3-3 0,3-1-4 16,-1 0-2-16,0-2-1 0,5-1-1 0,-4-2-2 0,3-3 1 16,-2 1 1-16,2-2 3 0,1-4 5 0,-3 2 10 0,2-3 11 0,0-1 10 15,-3-1 9-15,1-3 8 0,-2 2 7 0,1-3 8 0,-1-1 8 16,-1 0 11-16,-2-1 8 0,0 0 8 0,-1-3 9 0,-3 1 5 0,-1 0 2 0,-1-1 1 15,-3-2-3-15,0 1-3 0,-2 1-5 0,-2-1-4 0,0 1-5 16,-5-1-8-16,2 2-8 0,-4 0-9 0,0 0-7 0,-2 2-7 16,-1 1-5-16,-1 0-9 0,2 2-12 0,-4 2-21 0,-1 0-26 0,5 2-29 15,-5 4-28-15,1-1-47 0,4-1-57 0,-2 3-90 0,2 1-108 0,1 1-63 16,2 1-41-16,2-1-21 0,3 1-10 0</inkml:trace>
  <inkml:trace contextRef="#ctx0" brushRef="#br0" timeOffset="643537.2359">30261 15903 540 0,'-3'-8'641'0,"-2"1"16"0,1-1 11 0,1 2 8 0,1 0-119 0,0 1-185 0,-1 1-102 0,1 2-60 0,2-3-34 15,-1 3-19-15,-1 0-16 0,2-1-12 0,0-1-17 0,0 3-16 16,0 1-19-16,0 0-18 0,0 0-16 0,0 0-15 0,0 0-14 0,0 0-10 16,0 0-12-16,0 0-8 0,0 0-5 0,3 0-6 0,-1 0-1 0,1 0-2 15,-1 1 1-15,1-1 2 0,1 2 2 0,0 0 3 0,0-2 3 0,3 0 2 16,-1 3 3-16,3-1 4 0,3-2 5 0,-3 2 2 0,4 1 6 15,-2-3 1-15,2 2 3 0,1-1 2 0,-1-1 0 0,2 1 0 0,-2-1 0 16,1 0 0-16,0 0 0 0,-1 0 0 0,0 0-1 0,-4-1-1 0,4 1-3 16,-4 0-1-16,-1 0 1 0,1-1 0 0,-1 1 1 0,-3 0-1 0,2 0 2 15,-4 0 0-15,0 0-1 0,0 0 1 0,-2 0-3 0,-1 0-1 16,0 0-3-16,0 0-1 0,0 0-1 0,0 0-4 0,0 0-2 0,0 1-5 16,0 0-1-16,0 2-3 0,0 0 0 0,-1 0 0 0,1 2 2 0,-3 1 0 15,2 1 3-15,1 2 3 0,-2 0 1 0,0 3 3 0,1 2 4 0,-2 1 3 16,1 1 3-16,-1 2 4 0,-1 1 2 0,1 1 3 0,0 0-1 15,0 4-1-15,-1-3 1 0,0 2-1 0,3 2 0 0,-2-1 0 0,-1 0 1 16,3 0-2-16,-1 0-1 0,0 0-3 0,1-1-1 0,-1 3-5 0,1-5-7 16,1 3-7-16,-2-3-11 0,2 0-10 0,0 0-12 0,0-1-13 0,0-3-13 15,0 0-13-15,0 0-14 0,2-1-16 0,-2-3-19 0,1 2-20 0,1-5-23 16,-2 0-24-16,1 1-28 0,1-2-27 0,0-3-32 0,-1-1-33 16,3 0-67-16,-3-3-85 0,1 0-47 0,-2-2-28 0,1-2-7 0,3-1 4 15</inkml:trace>
  <inkml:trace contextRef="#ctx0" brushRef="#br0" timeOffset="643687.7706">30249 16290 524 0,'-7'-2'586'0,"1"0"6"15,3-1 7-15,-1 3 9 0,1 0-109 0,2-2-165 0,1 2-103 16,0 0-71-16,1 0-41 0,2 0-27 0,2 0-11 0,3 0-5 0,5 0-7 16,-1 0-2-16,4 0-14 0,3 2-17 0,3-2-26 0,5 0-29 0,2 3-36 15,1-3-41-15,4 2-46 0,3 1-48 0,3-1-100 0,0 0-124 0,3 1-87 16,1-3-68-16,-1 2-34 0,3-2-19 0,-3 0-6 0</inkml:trace>
  <inkml:trace contextRef="#ctx0" brushRef="#br0" timeOffset="644738.5096">29951 17138 382 0,'2'-5'386'0,"-1"-1"-70"0,3 2-53 0,-3-3-43 0,1 2-27 0,-1-2-17 0,3 2-8 0,-3 1 1 0,1 0 1 0,-2-2 2 0,1 1-3 16,-1 1-6-16,0-1-8 0,0 2-7 0,0-2-5 0,0 2-2 0,0 0 0 16,0-2-3-16,0 1-3 0,-1 4-4 0,1-3-7 0,0-1-5 0,-2 3-9 15,2-3-9-15,-1 4-4 0,1-3-2 0,0 1-7 0,0 2-4 16,0 0-8-16,0 0-6 0,-2-2-7 0,2 2-7 0,0 0-7 0,0 0-9 15,0 0-6-15,0 0-6 0,0 0-4 0,0 0-6 0,0 0-5 0,0 0-4 16,0 0-2-16,0 0-4 0,0 0-2 0,0 0-3 0,0 0-1 0,0 0-3 16,0 0-2-16,0 0-2 0,0 0-1 0,0 0-2 0,0 0-1 0,0 0-1 15,0 0-1-15,0 0 0 0,0 0-1 0,0 0-1 0,0 0 0 16,0 0 0-16,0 0-1 0,0 0-1 0,0 0 1 0,0 0-1 0,0 0 0 16,0 0-2-16,0 0 1 0,0 0-3 0,-2 2 0 0,2-2-2 0,0 2 0 15,0-2-1-15,0 0-1 0,0 3 0 0,-1-3-2 0,1 0 1 0,0 4 0 16,-2-3 1-16,1 1 3 0,1 0 3 0,-2 1 2 0,0 4 4 0,2-2 2 15,-1 3 4-15,-3 1 2 0,3 2 2 0,-2-1 4 0,0 3 1 16,0 3 3-16,0 0 4 0,-1 2 1 0,1 2 2 0,0 1 2 0,0 1 1 16,-1 3 2-16,0 3 0 0,3 0 2 0,-3 3 2 0,1 1 4 15,2 1 2-15,-3 3 4 0,3 1 5 0,1 2 2 0,-2 2 2 0,2 1 1 0,0 0 2 16,0 1 0-16,2 1 2 0,-2 1 1 0,1 2 0 0,1 1 1 0,0-2-1 16,1 1-1-16,-2 1-4 0,1-2-3 0,0 0-3 0,-1 0-1 0,-1-3-2 15,3 1-1-15,-2-1-2 0,-1-2-1 0,2-1-3 0,-2-1 0 16,0-3-3-16,0 0-5 0,0-3-2 0,-2-1-10 0,2-3-12 0,-1-1-15 15,-2-5-17-15,3 1-18 0,-1-4-21 0,1-3-25 0,-2-3-26 0,2-2-33 16,0 0-35-16,0-4-114 0,2-2-150 0,-2-2-93 0,0-4-62 0,0 0-27 0,1-4-8 16,-1-5 3-16,0-3 5 0</inkml:trace>
  <inkml:trace contextRef="#ctx0" brushRef="#br0" timeOffset="645570.942">30797 17538 317 0,'0'-5'514'0,"0"1"6"0,0-1 1 0,0 2-77 0,0-1-116 0,-3-1-72 0,3 3-55 0,0-3-26 0,0 2-16 0,0-1-8 0,0 1-8 15,0-1-6-15,0 1-5 0,0 1-7 0,0-1-8 0,0 1-9 0,0 0-9 16,0 1-7-16,0-1-5 0,0 2-5 0,0-2-6 0,0 1-5 0,0 1-7 15,3 0-9-15,-3 0-7 0,0-2-8 0,0 2-7 0,0 0-7 16,0 0-6-16,0 0-7 0,0 0-5 0,0 0-7 0,0 0-7 0,1 0-6 16,-1 2-6-16,2-2-5 0,0 1-9 0,-2 1-4 0,0 0-3 0,0-1-2 15,0 1 0-15,1 3 0 0,-1-1 1 0,2 1 0 0,-2 2 4 0,0 1 3 16,0 0 3-16,0 3 4 0,0 1 5 0,0 1 6 0,0-1 6 16,0 4 6-16,0-2 4 0,0 3 3 0,-2-1 0 0,1 3 2 0,-1-2-1 15,0-1 1-15,1 4 0 0,-4-1-1 0,4-2 1 0,-1 1-1 0,1 0 1 16,-3 0 0-16,3 1-1 0,-2-2 1 0,1 1 0 0,0-2-1 15,-1 0 1-15,1-3-2 0,-1 2 1 0,3-3-1 0,-1 0 1 0,1-1-1 16,-3-3 2-16,1 1 2 0,2-4 3 0,0 1 4 0,0 0 5 0,0-3 6 0,0 0 5 16,0 0 9-16,0-1 7 0,0-2 13 0,0 0 14 0,0 0 15 15,0 0 14-15,0 0 5 0,2-2 1 0,1 0-3 0,-3 0-5 0,1-3-4 16,1-1-6-16,-1 0-6 0,3-1-9 0,-3-3-11 0,3 1-14 16,-3-4-21-16,1 1-23 0,-1-1-24 0,1-2-23 0,0 0-13 0,-2-2-10 15,1 1-7-15,1-4-4 0,-2 3-5 0,1-5-4 0,-1 1-2 0,2 1 0 16,1-4 2-16,-3 4 4 0,0-4 8 0,1 2 9 0,-1-2 9 0,0 2 9 15,2 0 8-15,-2 1 8 0,0 1 7 0,0 2 6 0,0 0 6 16,0 1 7-16,0 4 4 0,0-1 2 0,0 4 0 0,0 0 0 0,0 1-4 16,0 2-5-16,0 2-4 0,0-2-4 0,0 5-9 0,0-1-6 0,0 1-5 15,0 2-1-15,0 0-5 0,0 2-1 0,0 1-3 0,0 2-3 0,0 4-5 16,0 1-5-16,0 2-6 0,0 2-4 0,-2 3-4 0,2 3-4 0,-1 0-6 16,-4 5-6-16,4-2-13 0,-2 3-16 0,-1 3-19 0,0-2-20 15,-1 1-26-15,-2 2-29 0,0 1-56 0,0 0-71 0,-1-1-68 0,-1 1-64 16,-4-1-37-16,4 1-23 0,-4 0-4 0</inkml:trace>
  <inkml:trace contextRef="#ctx0" brushRef="#br0" timeOffset="648754.0553">29665 16890 6 0,'0'0'39'0,"0"0"2"0,0 0 5 0,0 0 5 0,-1 0 3 0,1 0 4 0,0 0 5 0,0 0 5 16,0 0 2-16,0 0 2 0,0 0 1 0,0 0 0 0,0 0 0 0,0 0 0 15,0 0-2-15,0 0-2 0,-2 0-4 0,2 0-3 0,0 0-1 0,0 0-4 16,0 0-2-16,0 0-2 0,0 0-2 0,0 0-4 0,0 0-2 0,0 0-2 16,0 0-4-16,0 0-2 0,0 0-2 0,0 0-2 0,0 0-2 0,0 0-3 15,0 0-1-15,-1 0-2 0,1 0-1 0,0 0-3 0,0 0-2 16,-2 0-1-16,2 0-1 0,0 0-2 0,-2 0-3 0,2 0-2 0,0 0-2 15,0 0-2-15,0 0-2 0,0 0-2 0,0 0-1 0,0 0-2 16,0 0-2-16,0 0-3 0,0 0-2 0,0 0-2 0,0 0-3 0,0 0-4 16,0 0-2-16,0 0-1 0,0 0-2 0,0 0 0 0,0 0-1 0,0 0 1 15,0 0-2-15,2 0 2 0,0-2-1 0,-2 0 2 0,1 2 2 0,1 0 2 16,-1-3 1-16,3 3 1 0,-3 0 0 0,1-2 1 0,0 2 3 16,2-2 1-16,-3-1 0 0,1 1 3 0,-1 1 3 0,3-2 3 0,-3 2 0 15,1-2-1-15,0 3 0 0,-1-3 1 0,1 0 3 0,-2-1 2 0,1 2 6 16,-1-1 2-16,2 1 0 0,0-1 0 0,-2 0 1 0,1 0-3 0,1 0-3 15,-2 1-2-15,2-1 1 0,-2-1-2 0,2 1 0 0,0 1-2 0,-1-3 0 16,3 2-2-16,-4-1-1 0,3-1-2 0,-2 2-1 0,1-2 0 0,0 1-1 16,1-2-1-16,-2 1-3 0,1 1 0 0,0-2-1 0,-1 0 2 15,2 0 3-15,0 0 2 0,-1 0-2 0,-1-2 1 0,3 3 0 0,-3-2 1 16,1-1 1-16,-1 3 1 0,1-3 0 0,0 1 1 0,-2 1 1 0,0-2 0 16,0 1-1-16,0 0-4 0,-2-1-3 0,0 1-6 0,1-2-3 0,-2 1-3 15,-1-2-2-15,1 3-2 0,-3-2-1 0,1-1-2 0,1 0-1 0,-1 1 0 16,-3-1 1-16,0 0 1 0,2 0 3 0,-2 0 1 0,0-1 5 15,-1 0 2-15,1-2 4 0,-1 3 3 0,1-3 4 0,-1 1 2 0,1-2 2 16,-1 1 1-16,0-3 4 0,0 3 0 0,1-3 2 0,0 0 5 16,1 1 2-16,-1-2 7 0,1 2 5 0,-1-3 3 0,1 0 3 0,-1-1-1 15,0 2 0-15,0-1-2 0,-1 0 0 0,1-2-2 0,-1 2-4 0,0-1-1 16,1 1-3-16,0-2-4 0,-1 2-5 0,0-1-4 0,-1 1-7 0,-1 0-5 16,0-1-1-16,1 2-2 0,1-2 1 0,-4 0 3 0,2 2 4 0,-1-1 2 15,0 2 2-15,1-1 2 0,-1 0 1 0,1-1 1 0,-2 1 3 0,2 1 1 16,0-1 2-16,-2 2 0 0,2-2 1 0,0 1 0 0,-1 1-2 15,0-2-3-15,0 0-2 0,2 0-1 0,1 1-3 0,-4-1 2 0,4 2 1 16,-3-1-2-16,2-1 1 0,0 1-3 0,0 0-2 0,-2-1-1 0,2-1 0 16,1 1-4-16,-4 1-8 0,1-1-4 0,-1 1-3 0,4-2-3 15,-4 1-1-15,0 0-7 0,0 0-8 0,0 2-3 0,-2-2-4 0,0 1-5 16,-2-1-5-16,-1 1-8 0,2-1-7 0,-5 1-4 0,1 1-1 16,-1-1 0-16,-1 2 3 0,-2-3 3 0,1 4 1 0,-1-2 4 0,-2 1 3 15,0 0 5-15,-3 0 2 0,1 0 6 0,-1 3 7 0,-1-4 8 0,0 4 10 16,0-1 9-16,0-2 10 0,0 2 0 0,-1 1-2 0,1-4 0 15,0 4 4-15,-2-1 3 0,0-2 2 0,2 2 0 0,0 1-5 0,0-1-2 16,0-1-5-16,0 2-2 0,0 0-2 0,2-1-2 0,-4 1-8 0,0-1 1 16,2 0 4-16,0 2-4 0,-1-1-5 0,1 1-4 0,-2-1-5 15,0 2-3-15,-1-1 0 0,2 0-1 0,-3 1-1 0</inkml:trace>
  <inkml:trace contextRef="#ctx0" brushRef="#br0" timeOffset="649787.1503">23524 14786 30 0,'-28'2'46'0,"-2"3"-3"0,0-1-4 0,1-1-3 0,1 2-2 0,0-2-5 0,-1 1-5 0,-1 1-4 0,3 1-4 0,2-2-4 15,-4 1-5-15,4 1-1 0,-2-3-1 0,0 2 0 0,2 0-3 0,0-1-2 16,2 2-1-16,-2-4-4 0,2 5-4 0,-3-2 0 0,6-3 1 0,-6 2 2 16,4 2-1-16,-3-1-1 0,3-1-1 0,0 1 0 0,-4 1 2 0,3-2 3 15,-1 1 3-15,-1-1 0 0,3 2 1 0,-4 1 2 0,1-2 2 16,2 2-1-16,-3-2-6 0,2 1 0 0,-1 1-2 0,-2 0 3 15,4 2 3-15,-4-2-2 0,2 1-3 0,0-1-3 0,-1 0-2 0,-1 1 0 16,0 1 0-16,0-3 2 0,0 3 0 0,-1-1 4 0,1-1 5 0,-1 1 1 16,2-1-2-16,-1 2-2 0,0-1-3 0,1 0 0 0,-1-1-1 15,2 0 1-15,-1 1 1 0,2-1 0 0,1 1-1 0,-2 1 0 0,1-2 2 16,0 0-1-16,3 1-3 0,-2-1-1 0,1 1 0 0,-1 0 4 0,1-1 6 16,0 1 1-16,0 0-3 0,0 2 0 0,0-1 1 0,-2 0 2 15,2-1 1-15,1 2 0 0,-2-2-3 0,-1 2 1 0,1 2 3 0,0-2 4 16,-1 0 3-16,1 1-2 0,-1 0-2 0,3-1 4 0,-1 1 10 15,-1-1 2-15,1 1-1 0,1-1 2 0,1-1 2 0,-2 3 3 0,2-3 2 16,1 0-1-16,-1 2-4 0,2-2-1 0,0 1 1 0,2 0-1 0,-5-2-3 16,6 3-3-16,-1-2-1 0,-3 0 0 0,3 0-2 0,-1 0-4 15,0-2-1-15,2 2-1 0,-1 0 1 0,0 3 3 0,0-4 3 0,-3 1 0 16,2 0-4-16,1 1 1 0,-1-1 1 0,1 1 1 0,-3 0-3 0,5 0 1 16,-3-1 2-16,-4 2 0 0,5 0 1 0,-3-1-1 0,2 2-1 15,-1-2-3-15,-1 2-5 0,0 0 0 0,1-1 0 0,2 1-1 16,-5-1-2-16,2 1 0 0,3 3-2 0,-2-4 1 0,0 1-1 0,-1 2 1 15,1-3-1-15,1 1 1 0,-2 3 1 0,2-2 0 0,-2 0 3 16,1 1 1-16,1 1 3 0,-3-2 0 0,2 3 2 0,-2-3 1 0,1 3-3 16,0-1 0-16,1 0-3 0,-1 2-4 0,0-2 0 0,1 0 0 0,0 0-2 15,-1-2 2-15,3 3-1 0,-1-3 0 0,2 2-2 0,-2-1 3 16,3 0 1-16,-2 1 2 0,3 0 1 0,-1-2 2 0,2 1 3 0,-1 2 1 16,0-2 2-16,2-1-2 0,0 3 1 0,0-1 1 0,0-1 1 0,0 1 2 15,1-1-1-15,2 1 0 0,-4 2-1 0,4-3 0 0,-2 3 1 16,1 1-1-16,0-1 0 0,1 1 0 0,-1-1 0 0,0 1 0 0,1 0 0 15,0 2-2-15,-2-1 0 0,2 1-1 0,0 0-2 0,-2-1 0 16,4 0-2-16,0 0 0 0,-2 0-2 0,-2 1 0 0,6-2-1 0,-3 1-1 16,2 1-2-16,0-2 0 0,1 0 0 0,-4-2-1 0,5 2 0 15,0 0-2-15,0-3-1 0,1 2 0 0,0-1-4 0,-1 1 1 0,3-2-1 16,-2 2 0-16,2-3-2 0,-1 1 0 0,-1-1 1 0,2 1-1 0,0-1 2 16,0 1 0-16,0-2 1 0,0 0-1 0,0-1 5 0,0 1-1 15,-1-1 1-15,1 0 3 0,0-2 0 0,0-1 1 0,-3 1 2 0,1-1 2 16,2-1-1-16,-1-1 0 0,-1 0 0 0,2 0-1 0,-1-1-1 15,1-2-3-15,-2 2-1 0,0 0-3 0,1-1-2 0,-1-1-1 0,1 1-1 16,-3-2 0-16,1 1-5 0,1-1-1 0,1 0-2 0,-1 0-2 0,1 1 0 16,-4-1-3-16,4-3 0 0,-1 4 0 0,2-3-2 0,-1 1 0 15,-1 0-3-15,0-2-2 0,2 3-5 0,-1-3-6 0,-1 0-7 0,2 0-7 16,0 0-8-16,0 0-13 0,0 0-11 0,0 0-15 0,0 0-16 16,0 0-23-16,0 0-24 0,0 0-51 0,0 0-63 0,0 0-40 0</inkml:trace>
  <inkml:trace contextRef="#ctx0" brushRef="#br0" timeOffset="657220.3356">30500 5620 340 0,'4'-5'535'0,"1"-3"-17"0,-1 1-25 0,0-2-98 0,1 2-133 15,1-2-78-15,1 0-51 0,-3 0-26 0,4 0-13 0,1-1-13 0,0 0-10 16,0 2-11-16,2-3-6 0,0 1-8 0,2-3-6 0,-1 3-6 0,3 0-6 16,2-3-4-16,-1 3 0 0,3-2-1 0,1 0-1 0,0 0-1 15,5-3 1-15,0 1 0 0,2 2 2 0,1-3-2 0,1-1 1 0,2-1-1 16,1 2 0-16,1-2-2 0,-1-1-1 0,3 0-1 0,-2 0-2 16,-2-1-3-16,1 2-1 0,0-1-2 0,-2 0-2 0,-3 1-2 0,-1 0-1 15,-2 2-3-15,0 1 0 0,-7 0-2 0,4 2-1 0,-7 0-5 16,0 2-9-16,-3 1-13 0,-1 1-16 0,-1 2-22 0,-2 0-28 0,-3 1-27 15,3 2-30-15,-4-1-29 0,0 3-29 0,-3 1-40 0,0 0-45 16,0 0-72-16,0 3-91 0,0 0-50 0,-5 1-32 0,4 4-7 0</inkml:trace>
  <inkml:trace contextRef="#ctx0" brushRef="#br0" timeOffset="657920.2603">31654 5317 271 0,'3'-4'316'0,"-2"1"-45"0,1-2-35 0,0 3-29 16,-1-3-17-16,1 0-11 0,-2 0-7 0,1 1-5 0,-1-2-13 0,0 2-16 15,0-1-8-15,0 1-9 0,0-1-6 0,0 1-9 0,0 1-8 0,-1-2-10 16,-1 2-8-16,-1-1-10 0,1 1-9 0,1 0-9 0,-2 0-9 16,-1 0-5-16,-2-1-7 0,3 4-4 0,-2-4-6 0,1 4-7 0,-3-1-5 15,-1 1-3-15,-1 0-3 0,-1 1-2 0,1 1 1 0,-4 0 1 0,0 2-1 16,0 0 1-16,0 1 1 0,-4 0 0 0,0 3 2 0,0 0-1 15,1 1 1-15,-1 1 0 0,-1 0-2 0,3 2 2 0,-1 0-2 16,-1-1 0-16,-1 2-3 0,5 1-2 0,-2-1-2 0,4 2 1 0,-1-3 0 16,0 2 0-16,2 0-1 0,2-1 3 0,1 1 1 0,0-1 1 0,3-1-1 15,0 2 1-15,3-2 0 0,1-2 0 0,0 0 4 0,0-1 2 0,0 1 2 16,3-3 2-16,2-1 3 0,0 0 0 0,1-1-3 0,2-3-3 16,0 0-2-16,3-2-3 0,1-2 0 0,1 1-3 0,3-2 0 0,-2-3 1 15,2 0 2-15,0 1-2 0,-1-3 0 0,1 1-1 0,0-2 0 16,-3 1 3-16,1-1 6 0,-3 0 8 0,1 1 9 0,0-1 8 0,-4 1 9 15,0 0 11-15,1 1 9 0,-3-2 8 0,-1 2 5 0,-2 1 4 16,2 2 3-16,-2-2 0 0,0 3-2 0,-1-2-2 0,1 2-6 0,-3 0-7 16,1 2-8-16,-1-1-8 0,0 1-12 0,0 1-13 0,0 0-15 15,0 0-13-15,0 0-12 0,0 0-10 0,0 0-5 0,0 1-5 0,0 2-2 16,0 0-1-16,0 0-1 0,0 2 0 0,0 1 2 0,0 1 2 0,0 1 2 16,0 1 6-16,-1-1 6 0,1 5 5 0,0 0 6 0,-2 1 5 15,2-1 3-15,-1 2 2 0,1 2 1 0,-2-1 3 0,2 1 0 0,-3 0 3 16,3 0 1-16,-1 1 1 0,1 0 1 0,-2 0 0 0,1-2-1 0,1 1-1 15,-2 1 0-15,0-2 0 0,2 1 1 0,-1-2-1 0,-1 0 0 16,0 0 0-16,2 0-1 0,-1-2 0 0,1-1-1 0,-2 0 2 0,1-1-1 16,1-2 0-16,0 0-1 0,0-2 0 0,0 1-1 0,0-1 2 15,0-2 0-15,0 2 1 0,0-3-1 0,0-1-1 0,1 2-5 0,1-3-8 16,-2-1-10-16,1 1-17 0,3 1-24 0,-3-3-31 0,3 2-44 16,-1-1-51-16,3-1-109 0,-2 0-135 0,3 0-88 0,1-1-66 0,1-1-33 0,-1-1-19 15,0 0-8-15</inkml:trace>
  <inkml:trace contextRef="#ctx0" brushRef="#br0" timeOffset="658721.9007">31967 9709 61 0,'-5'3'504'0,"2"0"8"0,-1-2 5 0,1 2-77 0,2-1-116 0,-4 0-72 0,4-1-50 0,1-1-28 16,-2 2-17-16,0-2-6 0,2 0-1 0,0 0 1 0,0 0 0 0,0 0-5 15,0 0-4-15,0 0-6 0,0 0-7 0,0 0-3 0,2 0-3 16,0 0-2-16,-1 0 1 0,-1 0-1 0,5 0 2 0,-2 0-4 0,-2 0-3 16,4-2-6-16,2 1-6 0,1-3-8 0,4 1-10 0,1 1-8 0,6-3-10 15,2-1-9-15,4-1-11 0,2-1-13 0,6 1-12 0,2-4-17 16,4 1-16-16,-1-1-14 0,5 1-15 0,1-3-11 0,-1 2-13 0,1-1-9 16,-1-1-8-16,-2 1-6 0,3-2-4 0,-3 1-3 0,1 2-5 0,0-1-1 15,-3-1-1-15,4 1 1 0,-4-2 2 0,1 1 5 0,-2 3 4 16,-4 0 4-16,1-1 2 0,-3 1-4 0,-4 3-4 0,1-2-16 15,-6 1-21-15,-2 3-23 0,1 0-28 0,-5 1-38 0,-4 1-46 16,2 0-92-16,-6 0-112 0,-3 2-65 0,1-1-41 0,-6 4-17 16,-1-2-7-16</inkml:trace>
  <inkml:trace contextRef="#ctx0" brushRef="#br0" timeOffset="659919.7982">32847 10094 55 0,'0'0'473'0,"-2"0"-38"0,2 2-61 0,-1 0-62 0,1-2-68 0,-3 0-39 0,3 0-28 0,0 0-13 0,-2 0-11 16,0 0-5-16,2 0-1 0,0 0-3 0,0 0-4 0,0 0-6 0,0 0-7 16,0 0-10-16,0 0-14 0,0-4-10 0,0 3-12 0,0-1-10 0,0 0-8 15,2 0-5-15,0 1-4 0,-2-1-4 0,1-1-7 0,1 2-4 0,-2-1-7 16,1 0-5-16,-1 0-5 0,2 0-5 0,0 1-3 0,-2-2-1 16,1 0-3-16,3 0-2 0,-3 1-2 0,1-2-2 0,2 1-3 0,1 0-3 15,-4 0-3-15,3-1-1 0,-1 1 1 0,2 1-2 0,-2-1-1 16,2 1-1-16,1 0 0 0,-2-3 1 0,3 3 0 0,-1 1 2 15,1-1 0-15,2 0 0 0,-3-1 0 0,1 2-1 0,1 0-1 16,-1 1-1-16,1-2-2 0,-1 2-2 0,-1 0 0 0,2 2-1 0,-3-2 0 16,1 2-2-16,0 0 0 0,-1 1 1 0,0 0-2 0,-1-1 1 15,0 3-1-15,-1 0 1 0,-2 2 2 0,3-2 1 0,-4 3 3 16,0-1 2-16,0 1 3 0,-2-1 1 0,0 4 3 0,-2-2 2 16,-1 1 0-16,-3 2 2 0,2 0 0 0,-2 0 2 0,-3 0 1 0,1 1 3 15,1-1 1-15,-4 0 1 0,4-2-2 0,-2 0-2 0,1 1 1 16,1-4 0-16,1 1 0 0,0-1 1 0,2-2 1 0,-1 0 1 0,3 0 1 0,0-1 0 15,-1-1 0-15,4-3 2 0,-2 4 3 0,-2-3 2 0,5 1 3 16,-1-2 3-16,1 0 3 0,0 0 3 0,0 0-1 0,0 0-1 0,0 0-2 16,0 0-5-16,1 0-8 0,4-2-7 0,-2 1-8 0,-2-1-8 0,3 0-7 15,1-1-6-15,-1 3-6 0,1-4-5 0,3 1-4 0,-2 1-4 16,2-1-1-16,0 1-2 0,1 0 1 0,-1 2 2 0,2-1 5 0,1 1 6 16,-2 1 5-16,1 1 4 0,1 0 3 0,-3 1 3 15,1 2 4-15,1-1 1 0,1 3 1 0,-3-1 1 0,0 1 0 0,3 2 1 16,-5 2 1-16,1-2 0 0,-1 3 2 0,-1 0-1 0,1 2 3 15,-2-1 1-15,0 2 2 0,-3-2 2 0,1 2 4 0,-2 2 3 16,-2-2 4-16,1 0 7 0,-3-1 8 0,0 3 9 0,-4-3 11 0,2-1 7 16,-2 0 9-16,-4 0 7 0,0-1 6 0,-1-2 6 0,-2 1 7 15,-1-3 4-15,-2-1 3 0,2-3 0 0,-2-1 0 0,0-1-8 0,1-2-9 16,0-2-26-16,0-2-32 0,0-1-45 0,3-2-50 0,-2-1-108 16,3-1-136-16,3-3-130 0,-2 0-125 0,4-1-68 0,-2-1-37 0,3-3-25 15,1-2-18-15,1 3-12 0</inkml:trace>
  <inkml:trace contextRef="#ctx0" brushRef="#br0" timeOffset="662237.9118">32130 8271 419 0,'0'0'465'0,"0"-2"-56"0,0 2-77 0,0-3-73 0,0 2-68 0,1-1-40 0,-1-1-28 0,5 0-21 0,-2 0-15 15,-2 1-13-15,4-2-11 0,0 3-11 0,2-3-12 0,2-1-7 0,-1 2-5 16,1-1-7-16,5 1-8 0,-1-4-6 0,3 2 0 0,1 0-3 0,2 0-3 16,0 0-1-16,7 0 1 0,-1-3 0 0,-2 2 1 0,6-1 0 15,-2 2 2-15,1-4-1 0,0 4 2 0,0-5-2 0,2 3 0 0,-2-1 3 16,1 1 1-16,-1 1 2 0,-1-2 1 0,0 2 0 0,0-1-1 0,-6 0 1 15,0 2 0-15,0-2-1 0,-1 3-3 0,-4-1 0 0,0 0-1 0,-2-1-6 16,2 4-10-16,-7-3-20 0,3 3-23 0,-2-1-42 16,-1 0-54-16,-3 0-102 0,-1 0-129 0,-2 1-73 0,-3 2-44 0,0 0-22 15,-3-3-10-15</inkml:trace>
  <inkml:trace contextRef="#ctx0" brushRef="#br0" timeOffset="663069.9061">32160 8470 327 0,'-3'0'504'0,"-1"0"-33"0,1 0-57 0,1 0-72 0,1 0-80 0,-2 0-49 16,1 0-35-16,2 0-18 0,0 0-11 0,0 0-5 0,0 0-5 16,0 0-9-16,0 0-7 0,0 0-13 0,2 0-14 0,-1-2-15 0,1-1-14 15,1 3-12-15,2-2-11 0,0-1-11 0,2-1-11 0,1 1-9 0,2-4-9 16,4 2-10-16,0 0-7 0,3-3-11 0,3 2-11 0,2 0-6 16,5-2-5-16,-1 2-11 0,4-1-12 0,4-3-19 0,2 3-19 0,-1 0-21 15,2 0-21-15,2 1-36 0,0-1-47 0,1 0-80 0,4 1-97 0,-1 0-67 16,2-1-49-16,2 2-24 0,0-4-11 0</inkml:trace>
  <inkml:trace contextRef="#ctx0" brushRef="#br0" timeOffset="666670.1926">28584 16738 146 0,'0'-5'536'0,"0"-2"16"0,0 0-6 0,0 1-11 0,0-1-92 0,0 3-129 0,0 0-78 0,0-1-49 15,0 0-30-15,0 2-17 0,0 1-12 0,0-1-6 0,0 0-9 0,0 1-9 16,0 1-14-16,0 1-18 0,0 0-16 0,0 0-14 0,0 0-13 16,0 0-12-16,0 0-9 0,0 0-9 0,0 0-4 0,0 1-1 0,1 1 2 15,-1 1 5-15,2 2 2 0,0-2 4 0,-2 4 3 0,1-1 4 0,-1 3 6 16,2 1 7-16,-1 1 8 0,-1 1 8 0,2 3 6 0,-2 0 7 16,0 3 3-16,0-1 1 0,0 3-1 0,0 3 0 0,0-1 3 0,0 3 6 15,0 3 4-15,0 0 4 0,0 3 1 0,0 3 0 0,0-1-1 16,0 4 0-16,0 1-2 0,0 4 0 0,0-1 1 0,0 3 0 0,0 1-3 15,0 4-3-15,0-2-4 0,0 1-9 0,0 4-8 0,0-2-6 0,0 1-6 16,0 1-7-16,0-2-5 0,0 1-6 0,2-2-3 0,-2 4 2 0,1-3 1 16,1-3 0-16,0 3 0 0,-2-2-1 0,1-3-4 0,1 2-8 15,-1-3-8-15,4-3-10 0,-4 1-15 0,1-1-19 0,-1-4-24 0,3 1-24 16,-3-2-38-16,1-2-42 0,0-2-48 0,1-1-55 0,-2-2-115 0,3-2-145 16,-1-3-91-16,-2-3-62 0,5-1-28 0,-1-6-9 0,0-2 4 0,0-3 13 15</inkml:trace>
  <inkml:trace contextRef="#ctx0" brushRef="#br0" timeOffset="667619.2494">29069 17706 47 0,'-2'-5'523'0,"-2"-1"12"0,3 2 14 0,-1-1-54 0,0 0-87 0,1 1-80 0,-2-2-71 0,1 2-46 0,0-1-30 0,1 3-14 15,-3-3-10-15,4 2-6 0,-1-1-7 0,-1 1-3 0,1-2-3 16,1 1-6-16,-2 1-9 0,0 1-6 0,2 0-3 0,0-1-5 0,0 0-2 16,0 0-3-16,0 2-4 0,0-1-4 0,0 1-2 0,0 1-6 15,0-3-6-15,0 1-10 0,2 1-12 0,0-3-10 0,-1 3-11 0,2 0-9 16,-1-1-12-16,1-1-9 0,1 2-9 0,0-2-7 0,1 1-7 0,1-1-4 16,1 3-5-16,-1-3-3 0,2 1-1 0,1 2 0 0,-1-2 0 0,0 2 1 15,0 0 0-15,5 2 1 0,-5-1 2 0,1 0 0 0,0 2 4 16,1 2 0-16,0-1 1 0,0 1 0 0,-2 1 0 0,1 0 1 0,0 1 1 15,0 1 3-15,-2-1 2 0,-1 3 0 0,1-3 4 0,-2 3 1 0,-1 1 3 16,-1-1 1-16,-1 0 2 0,1 0 2 0,-2 4 1 0,-1-4 1 0,-1 2 3 16,-2 0 2-16,1 0 1 0,-1-2 2 0,-1 2 0 0,-1-2 0 15,0 2 2-15,-2-1-1 0,2-2 1 0,-1 2 0 0,0-4 1 0,-2 1 1 16,2 1 1-16,-1-1 1 0,2-3 2 0,1 2 2 0,-1-2 3 0,0-2 3 16,1 0 4-16,0 0 3 0,3 0 4 0,-2-1 4 0,1-1 4 0,0-1 4 15,1 1 3-15,1-1 2 0,0 0 2 0,0 0-2 0,0-1-8 16,0 1-5-16,0-3-6 0,0 2-7 0,0-2-7 0,1 0-10 0,1-2-8 15,0 2-11-15,1-1-10 0,-2 1-10 0,3-2-8 0,0 3-10 16,1-3-9-16,1 2-2 0,-1-1-2 0,0-1 0 0,1 3-1 0,1-1-1 0,0 0 2 16,1 1 2-16,-1 1 1 0,1 1 3 0,-1 0 5 0,1 0 3 15,4 1 4-15,-4 1 4 0,2 1 4 0,-2 2 4 0,2 0 3 0,2-1 1 16,-2 1 3-16,0 2 2 0,0 1 2 0,0 0 3 0,0 3 4 0,-1-2 1 16,-3 1 3-16,1 3 2 0,-1-1 1 0,2-2 1 0,-5 3 3 0,0-1 2 15,-1 0 2-15,-1 1 4 0,-1 2 5 0,-1-3 5 0,-1-1 7 16,-1 3 6-16,-5-3 6 0,2-1 6 0,-2 2 4 0,0-3 5 0,-5-1 6 15,1 0 3-15,-4 0 2 0,2-3 1 0,-5 0-1 0,3-2-2 0,-5-1-5 16,-1-2-16-16,1 0-23 0,-1-3-37 0,0-2-43 0,-3-1-57 16,4-1-65-16,-2-3-137 0,-1 0-169 0,2-2-110 0,0-3-78 0,1-2-44 15,1 1-25-15,1-4-17 0,-2-4-12 0</inkml:trace>
  <inkml:trace contextRef="#ctx0" brushRef="#br0" timeOffset="682206.6048">29569 7141 40 0,'0'0'83'0,"0"0"-3"0,0 0-2 0,0 0-2 0,0 0-3 0,0 0-3 16,0 0-5-16,0 0-2 0,0 0-2 0,0 0-3 0,0 0-4 16,0 0-5-16,0 0-3 0,0 0-5 0,0 0-4 0,0 0-3 0,0 0-5 15,0 0-3-15,0 0-5 0,0 0-3 0,0 0-4 0,0 0-4 0,0 0-7 16,0 0-7-16,0 0-12 0,0 0-13 0,0 0-19 0,0 0-21 15,0 0-19-15,0 0-15 0,0 0-18 0,0 0-20 0,0 0-54 16,-2 3-74-16</inkml:trace>
  <inkml:trace contextRef="#ctx0" brushRef="#br0" timeOffset="686338.9285">29528 7112 21 0,'0'-2'30'0,"0"2"-2"0,0-3-2 0,0 3-1 0,0-1 0 15,0 1-4-15,0-3-4 0,1 3-8 0,1 0-10 0,-2 0-13 0,0 0-13 16,0 0-11-16,1-4-11 0,1 3-10 0</inkml:trace>
  <inkml:trace contextRef="#ctx0" brushRef="#br0" timeOffset="686691.1704">30802 5973 119 0,'0'-3'216'0,"-2"-1"-56"0,0-1-43 16,2 3-29-16,0-1-19 0,0 1-13 0,-1 1-8 0,1-1-12 16,0 2-13-16,-3-1-9 0,3 1-11 0,0 0-10 0,0 0-11 15,0 0-6-15,0 0-7 0,-2 0-5 0,1 0-7 0,-2 1-5 0,1 1-6 16,-1-1-10-16,0 3-13 0,-2-1-11 0,-2-1-15 0,1 5-44 0,-2-2-61 15</inkml:trace>
  <inkml:trace contextRef="#ctx0" brushRef="#br0" timeOffset="687019.0714">29584 7143 22 0,'0'-3'35'16,"2"-2"-45"-16,0 2-36 0</inkml:trace>
  <inkml:trace contextRef="#ctx0" brushRef="#br0" timeOffset="687886.9559">29287 6573 16 0,'0'0'89'0,"0"0"-2"0,0 1-2 0,0-1 1 0,0 0-3 0,-1 0-3 0,1 1-1 16,0-1-2-16,0 0 0 0,0 0-1 0,0 0 1 0,0 0-1 0,0 0 2 15,0 0 1-15,0 0 0 0,0 0 2 0,0 0-3 0,-2 3-1 16,2-3-1-16,0 0-1 0,0 0-3 0,0 0-5 0,0 0-3 0,-2 0-3 15,2 0-5-15,0 0-4 0,0 0-5 0,0 0-3 0,0 0-5 16,0 0-3-16,0 0-2 0,0 0-3 0,0 0-4 0,0 0-4 0,0 0-3 0,0 0-2 16,0 0-2-16,0 0-3 0,0 0-2 0,0 0-2 0,0 0-2 15,0 0-3-15,0 0-1 0,0 0 0 0,0 0-2 0,0 0-2 16,0 0 0-16,0 0-1 0,0 0 1 0,0 0-1 0,0 0 1 0,-1 2-1 16,1-2-1-16,-2 0 1 0,2 2 0 0,-2-2 1 0,2 0 0 15,0 1-2-15,-2 1 1 0,0-2 0 0,2 2 0 0,0-1-1 0,-1-1 1 16,1 2 1-16,0-2 0 0,-2 0 0 0,1 0 0 0,1 2 0 0,0-2-1 15,0 0 1-15,-2 3 2 0,2-3-1 0,-2 0 2 0,2 0-1 16,0 0 1-16,0 0 0 0,0 0 2 0,0 0-2 0,0 0 1 0,0 0 2 16,0 0-1-16,0 0 2 0,0 0 1 0,0 0-1 0,0 0 2 15,0 0 0-15,0 0 1 0,0 0 0 0,0 0 1 0,0 0 1 0,0 0 1 16,0 0 0-16,0 0 0 0,0 0 2 0,0 0-1 0,0 0 2 0,0 0 0 16,0 0-1-16,0 0 0 0,0 0-2 0,-1 0-1 0,-2 0 0 15,1 0-2-15,0 0-3 0,1 0-1 0,-3 0-2 0,1 2-2 0,1-2-2 16,-2 1-3-16,0-1-3 0,0 2-5 0,-1-1-5 0,2-1-6 15,-2 2-4-15,1-1-5 0,-1 1-6 0,1-1-4 0,-1 2-7 0,0-2-5 16,0 3-8-16,0-1-8 0,-1 0-11 0,1 0-11 0,-1-1-8 16,1 3-8-16,0-2-6 0,1 1-10 0,-2 3-9 0,-1-3-6 0,2 0-8 15,1 3-5-15,0-2-4 0,0 0-4 0,-2 1-3 0,2 0 1 16,0 0 4-16,0-1 3 0</inkml:trace>
  <inkml:trace contextRef="#ctx0" brushRef="#br0" timeOffset="688552.0535">29065 6771 66 0,'0'0'123'0,"-2"0"1"0,2 0 1 0,0 0 0 0,0 0-2 0,0 0-3 0,0 0-4 0,0 0-3 0,-1 0-3 0,1 0-3 0,0 0-5 0,-2 0-3 0,2 0-3 0,0 0-4 0,-2 0-2 0,2 0-5 0,-1 0-5 0,-1 0-5 0,1 0-6 0,-1 0-3 0,2 0-6 0,-2 0-5 0,1 0-3 0,-3 0-5 0,3 0-4 0,-2 0-2 0,-1 0-3 16,3 0-2-16,-3-2-3 0,0 1-2 0,1 1 1 0,0-2-1 15,0 1-1-15,-1 1 2 0,1-2-1 0,0 0 1 0,0 1 1 0,-3-2 3 16,1 2 3-16,2-2 1 0,0 0 2 0,-1 0 0 16,1-2-1-16,0 3 0 0,0-3-1 0,-1-2 0 0,0 2-3 0,3-2 0 15,-3 0-2-15,3-2-3 0,-1-1-2 0,1-2-7 0,1-1-6 0,0 1-6 16,0-5-6-16,0 3-6 0,1-2-4 0,2-2-4 0,1 0-5 16,-1-1-5-16,3-1-5 0,0-1-5 0,1-1-5 0,-1 0-2 15,5-2-1-15,-3 2-1 0,2-2-3 0,-1 0 1 0,3 0 0 0,0 0 0 16,2-2-4-16,-3 1 0 0,4 1 1 0,-2-2 3 0,0 1 4 0,4 1 3 15,-2 0 3-15,0-1 0 0,3 3 3 0,-2-2 2 0,2 2-1 16,-1 1 1-16,0 1 0 0,0 1 4 0,2 2 4 0,0 0 2 0,-1 3 2 16,0-1 0-16,2 1 1 0,-2 2 1 0,3 2 2 0,-3 0 0 15,2 1-1-15,0 2 2 0,-2 0 2 0,2-1 2 0,-2 2-2 0,2 2 2 16,-1-1 0-16,-1 3 2 0,-1-1 1 0,-1 1 0 0,1-1-2 16,-2 3 1-16,0-2-1 0,0 2-1 0,-3 0 2 0,-1 0 0 0,0 0-1 15,-1 0 0-15,-1 0 2 0,-1 0 1 0,0 2 0 0,-2-2 0 0,-1 0 1 16,0 0 0-16,-2 0 2 0,2 0 1 0,-2 0 2 0,-2 0 1 15,1 0 2-15,-2 0 3 0,0 0 3 0,0 0 0 0,0 0 1 0,0 0-1 16,0 0-3-16,0 0-3 0,0 0-6 0,-2 0-9 0,2-2-11 0,-1 2-12 16,-1-2-12-16,1-1-10 0,-4 3-8 0,2-4-9 15,-2 1-7-15,0-2-11 0,1 3-9 0,-1-3-10 0,-1 0-5 0,-1 1-5 16,3 0-2-16,-4-3 5 0,-1 2 7 0,2-1 12 0,1-2 13 0,-3 3 13 16,3-2 15-16,-1 0 7 0,-1 0 5 0,1 2 12 0,1 0 12 0,0-1 12 15,-1 2 12-15,1-2 9 0,1 2 8 0,-1 0 8 0,1 1 5 16,1 0 4-16,-1 0 2 0,1 2-1 0,1-1-4 0,2-1 4 0,-3 3 5 15,3-1 3-15,1 0 0 0,0 1 0 0,0 0-1 0,0 0-3 0,0 0-2 16,0 0-5-16,0 0-5 0,0 0-4 0,0 0-7 0,0 1-3 16,1 0-6-16,-1-1-5 0,4 1-4 0,-3 1-5 0,2 1-2 0,1-1-2 15,-1 1-2-15,3 0 2 0,-1 0 2 0,1 3 2 0,0-2 2 16,3 2 3-16,0 0 2 0,0 1 1 0,1 1 1 0,1 1 0 0,-2 1 0 16,3 1 0-16,-3-1-1 0,0 4-10 0,-1-1-15 0,-3 4-33 15,1-2-46-15,-4 1-90 0,-2 2-115 0,-5 3-64 0,-3-1-44 0</inkml:trace>
  <inkml:trace contextRef="#ctx0" brushRef="#br0" timeOffset="690185.2518">24030 10996 195 0,'2'-3'582'0,"-2"0"5"0,1 0 2 0,-1 0-97 0,2 0-145 0,-1-1-92 0,1 1-66 16,0 0-43-16,-1 0-30 0,2 0-20 0,1 0-15 0,-1 1-16 15,0-3-16-15,3 3-17 0,-1-1-16 0,1 0-13 0,2-1-11 16,-1 4-6-16,2-3-8 0,-1 2-2 0,0 1-3 0,3 0-1 16,-2 0-2-16,-1 0 1 0,0 1 0 0,2 2 1 0,-1 0 0 0,-2-1 2 15,2 3 1-15,-4-1 2 0,-1 1 2 0,1 1 1 0,2 0 1 0,-6 0 1 16,2 1 1-16,-3 0 3 0,0 0 3 0,0 2 4 0,-3-1 5 15,2 1 4-15,-6-1 5 0,2 1 2 0,1-1 3 0,-6 1 3 16,4-2 2-16,0 1 1 0,-4-1 1 0,1 0 0 0,2 0-1 0,-1-1 0 16,3 1-1-16,-1-4 0 0,0 3-2 0,1-3-1 0,1 0 0 15,0 0-2-15,3-1-1 0,-3-1 1 0,4 2-1 0,-1-3 0 0,-1 2-1 16,2-2-1-16,0 0-2 0,0 0-3 0,0 0-4 0,0 0-4 16,3 0-5-16,1 0-6 0,-3 0-6 0,4 0-4 0,0 0-3 15,1 0-5-15,0 0-3 0,2 0-3 0,0 0 0 0,0 1-3 16,2-1 0-16,-1 2 2 0,1 1 1 0,1-1 3 0,-3 2 3 0,1 1 4 15,2 2 4-15,-1-2 1 0,-2 3 1 0,1-1 1 0,-3 3 3 0,1-2 2 16,-3 3 3-16,1-1 1 0,-1 1 3 0,-2-1 5 0,0 1 2 16,-2 0 8-16,0-1 7 0,-2-1 8 0,-2 2 10 0,1-2 7 0,-4 0 8 15,2-1 7-15,-4 0 5 0,0 1 5 0,-3-3 3 0,3-1 1 16,-7 1 3-16,3-3 1 0,-1 0-2 0,0 0-2 0,-2-2-7 16,3-1-6-16,-4 0-9 0,4-1-17 0,-2-2-21 0,0 0-29 0,2-4-29 15,0 3-40-15,1-3-44 0,-2 0-70 0,5-2-84 0,1-1-96 16,0-3-101-16,2 2-61 0,1-3-38 0,2 1-19 0</inkml:trace>
  <inkml:trace contextRef="#ctx0" brushRef="#br0" timeOffset="690601.96">24173 10747 420 0,'-8'-9'538'0,"0"1"-41"0,-3 0-65 0,1-1-86 0,-1 1-99 0,-3 2-58 0,3-1-38 0,-5 2-23 0,3-1-11 0,-4 3-12 0,1 0-12 16,-3 2-11-16,2-1-11 0,-2 2-9 0,-2 2-8 0,2 1-7 16,-3 0-4-16,0 3-2 0,1 1-2 0,-1 1-2 0,0 4-2 0,0 0-4 15,1 3-1-15,-1 0-6 0,0 3-3 0,3-1-4 0,-3 6-3 16,2 0-3-16,0 1-3 0,3 1-3 0,1 4-3 0,-1 0-3 0,2 3-4 16,2 1 1-16,1 0 1 0,2 2 0 0,2 2 3 0,1-2 3 15,4 5 1-15,1-2 3 0,4 1 2 0,1-3 3 0,2 4 4 0,1-2 2 16,7-1 3-16,0-2 4 0,2 2 3 0,1-2 0 0,6 0-1 15,0-4-3-15,4-2-4 0,2-1-4 0,1-1-5 0,2-4-3 16,4-3-3-16,1-3-5 0,1-2-5 0,1-5-4 0,1 0-4 0,4-6-4 16,0-4-2-16,1-1-2 0,-1-6 0 0,-1-2 1 0,4-3-1 15,-1-3 5-15,-2-3 3 0,0-6 4 0,0 0 5 0,-4-3 4 0,1-4 5 16,-2-2 10-16,-4-2 10 0,-2-4 8 0,-2-2 8 0,-5 0 8 16,-1-5 9-16,-5 2 8 0,0-4 8 0,-6 1 6 0,-3-1 4 0,-3 0-1 15,-4 0-1-15,-4 2-3 0,-4-1-4 0,-3 4-7 0,-5-1-11 16,-4 2-9-16,0 2-8 0,-5 2-14 0,-4 4-17 0,0 0-25 15,-4 5-26-15,0 2-31 0,-4 3-33 0,-1 3-39 0,2 5-42 16,-3 3-56-16,-2 5-61 0,0 1-104 0,0 6-119 0,-2 4-72 0,1 7-43 16,1-1-19-16,-2 6-2 0</inkml:trace>
  <inkml:trace contextRef="#ctx0" brushRef="#br0" timeOffset="691051.6134">23741 11643 366 0,'3'-8'378'0,"2"-1"-51"0,-2 1-42 0,1 3-34 0,0-2-21 0,-3 2-14 0,3 2-12 0,-4-2-10 0,1 2-10 0,-1 0-7 16,2 2-12-16,-2-1-10 0,0 2-15 0,0 0-13 0,0 0-13 15,0 0-15-15,0 0-15 0,0 0-12 0,-2 0-10 0,1 3-9 0,-3-1-6 16,-1 1-5-16,0 1-4 0,-2 1-3 0,-1 2-3 0,-2 3-4 16,-2 0-1-16,-1 2-1 0,-1 1 1 0,0 2 0 0,-5 1 2 15,3 3 0-15,-4 0-1 0,-1 1-1 0,2 2-2 0,-1 1-4 0,-4-1 0 16,0 2-2-16,2 1-5 0,-2-2-4 0,1 1-10 0,-2 1-11 0,0 0-19 16,2-4-22-16,-1 6-32 0,1-3-38 0,2 0-49 0,0 0-56 15,1-1-106-15,2-1-131 0,-1 1-78 0,2-4-55 0,1 0-25 16,1-2-12-16</inkml:trace>
  <inkml:trace contextRef="#ctx0" brushRef="#br0" timeOffset="691551.9209">22892 12348 324 0,'-1'-3'571'0,"-3"-2"6"0,1 1 4 16,2-2-107-16,1-1-157 0,0 4-101 0,0-4-69 0,0-1-39 0,0 3-24 16,1-2-8-16,1 0-3 0,-1 0-5 0,3-1-3 0,-3 2-6 15,1-1-5-15,-1 1 0 0,-1-1-1 0,2 0 3 0,0 4 3 16,-2-4 3-16,0 2 2 0,0 0 0 0,-2 1-1 0,0-1-3 0,1 2-8 16,-1 1-5-16,-1-1-8 0,-2 3-8 0,0 0-8 0,0 0-10 15,-5 0-7-15,2 3-9 0,-4-1-7 0,0 3-7 0,-1 0-5 0,1 1-2 16,-1 2-2-16,-2-1 1 0,2 2 1 0,-3 1 3 0,3 0 2 15,0 3 1-15,-1-1 3 0,3 0 1 0,-1 2-1 0,2-3 1 16,2 1 3-16,2-1 0 0,-2 2 0 0,3-1-1 0,2-1 0 0,2-2 1 16,-1 1 0-16,2-1 0 0,2-1 1 0,-1-2 1 0,2-1 0 15,2 0 1-15,0-1-1 0,2-4 0 0,0 0 3 0,1 0 0 0,3-4 2 16,-2-1 1-16,3 1 7 0,-2-2 1 0,3 2 5 0,-1-2 5 16,-2-2 5-16,-2 4 6 0,2-2 7 0,1 0 5 0,-5 1 7 0,0 0 1 15,-1 1 1-15,-1 1-2 0,1 1-3 0,-1-1-6 0,-3 3-6 16,1 0-7-16,-2 0-7 0,1 0-6 0,-1 0-7 0,2 3-5 0,0-1-6 15,-2 3-3-15,0 2-4 0,0 0 1 0,0-1-1 0,-2 4 4 16,0 0 4-16,2 2 6 0,-3 1 6 0,2 4 4 0,-1-4 5 16,-1 4-1-16,-1-1-2 0,0 3-9 0,1-1-9 0,1 0-11 0,-1 0-12 15,0 1-13-15,0-2-12 0,0-1-16 0,-1-1-18 0,3 0-20 16,-3-1-19-16,4-2-20 0,-2-2-17 0,0-1-13 0,2 0-11 0,0-4-17 16,2 1-19-16,0-6-24 0,-2 0-27 0,4 0-28 0,-1-3-29 15,0-4-43-15,2-1-50 0,0-3-26 0,0-2-15 0</inkml:trace>
  <inkml:trace contextRef="#ctx0" brushRef="#br0" timeOffset="691885.2705">22899 12148 239 0,'-5'-17'564'0,"-2"2"8"0,1 2-34 0,-3 2-59 0,-1-1-86 0,2 4-103 0,-2 0-69 0,-2 2-54 0,-1-1-33 0,-1 4-23 0,1 3-19 0,-2 0-16 0,0 0-13 0,-2 3-11 0,0 1-13 0,-1 4-9 0,-2 1-8 0,1 4-6 0,-2-2-4 0,-1 5-3 0,1 2-2 0,-1 5-4 0,1 1 2 0,-2 0-1 0,1 5 2 0,0 3 1 0,2 3 2 0,-1 1 1 0,4 2 1 15,-1 3 2-15,2 2 1 0,3 0 1 0,0 4 1 0,4-3 0 16,1 1 4-16,4 1 0 0,1-2 0 0,3 0-1 0,3-4-3 0,1 0-3 16,1-2-1-16,3-3-4 0,5-5-4 0,-4-1-2 0,4-4-4 15,4-4-2-15,-1-1-7 0,2-4-5 0,4-6-9 0,-3-1-7 0,4-4-4 16,3-4-5-16,-1-4-3 0,2-1-2 0,-2-6-2 0,5-2 2 16,-1-3 1-16,1-5 1 0,0-1 4 0,-2-3 2 0,1-3 4 0,-1-3 5 15,-3-2 6-15,2-1 7 0,-3-2 6 0,-3-3 6 0,-3 1 8 16,0-4 12-16,-4 0 9 0,-3 0 7 0,0-1 9 0,-3 3 7 15,-5-2 5-15,1 3 5 0,-6-1 1 0,-1 5 2 0,-2-1 1 0,-3 2 0 16,-1 4-3-16,-3-2-2 0,0 6-11 0,-4 1-15 0,2 1-21 16,-4 4-23-16,1 1-36 0,1 1-38 0,-3 4-49 0,3 2-53 0,-1 4-113 15,1 0-139-15,-1 5-91 0,1 0-64 0,-1 4-32 0,1 0-13 16,2 3-8-16</inkml:trace>
  <inkml:trace contextRef="#ctx0" brushRef="#br0" timeOffset="692487.2548">24302 11812 568 0,'-3'-6'602'0,"2"3"5"0,-1-2 2 0,0 3-100 0,2 0-151 0,-1-1-95 0,1 2-66 0,0-1-42 0,0 2-29 0,0 0-21 16,0 0-17-16,0 0-22 0,0 0-22 0,0 3-18 0,1 0-16 0,-1 0-12 16,4 2-8-16,-3 1-6 0,3 1-3 0,0 1-1 0,0 3 2 15,3 2 1-15,-1 2 3 0,3 1 5 0,3 2 7 0,-1 4 5 16,1-2 5-16,4 3 3 0,0 2 1 0,0 1 0 0,3 1-2 0,0 2-4 15,1 1-8-15,1 1-13 0,1 2-14 0,-3-2-17 0,3 4-19 16,-2-2-29-16,-2 2-35 0,3-1-51 0,-5-1-57 0,2 0-102 0,-2-3-126 16,-3 4-73-16,0-4-46 0,-1 1-19 0,-2-5-6 0</inkml:trace>
  <inkml:trace contextRef="#ctx0" brushRef="#br0" timeOffset="693336.1683">24553 12893 315 0,'2'-4'551'0,"-2"3"12"0,0 1-54 0,0 0-89 0,0 0-85 0,0 0-81 16,-2-2-49-16,2 2-35 0,0 0-23 0,-1 0-15 0,-3 2-13 15,1-1-10-15,-1 1-12 0,-1 0-14 0,-1 1-13 0,-2 2-14 0,0-1-11 16,-5 3-11-16,4-1-8 0,-4 1-5 0,0 2-3 0,1 2-2 16,-1-1-4-16,0 3-1 0,-1-3-2 0,3 4-3 0,1-3-3 15,0 1-1-15,0-1-5 0,2 4 0 0,1-3-2 0,2 2 0 0,2-4-1 16,-1 2 2-16,3 0-1 0,-1-2 2 0,4 2-2 0,-1-2-1 15,3 2-3-15,0-4-3 0,5 1-2 0,0-1-5 0,0 1-6 16,3-4-4-16,1 0-6 0,3-1-5 0,-2-1-2 0,4-1-7 0,-2 0 0 16,1-2-2-16,-3-2 3 0,3 0 3 0,-2-1 4 0,-1-1 5 15,-1-1 8-15,-4 0 9 0,2-1 10 0,-4-2 12 0,-1-1 12 16,-3 1 11-16,0-2 9 0,2 0 10 0,-10 0 5 0,4-3 5 0,-2 1 4 16,-4 0 1-16,2-1 0 0,-3 0 1 0,-2-3-1 0,-2 3-3 0,3-2-3 15,-4 0-3-15,0 2-6 0,0-2-4 0,1-2-5 0,-2 5-3 16,1-4-4-16,2 3-3 0,-1-1-3 0,2-2-3 0,1 1-4 15,-1 0-6-15,2 0-6 0,4 1-6 0,0-3-8 0,1 2-8 16,1-1-7-16,4 2-8 0,1-2-5 0,1-1-5 0,2 3-4 0,2-1-3 16,3 2-3-16,-2 0-2 0,3-2-1 0,2 4 4 0,-2 0 1 15,1 0 4-15,0 5 4 0,-2-2 5 0,3 0 4 0,-3 3 4 0,1 0 4 16,0 0 2-16,-4 3 4 0,1 1 2 0,-3 1 3 0,2 3 4 0,-3 0 3 16,3 1 5-16,-5 1 4 0,-1 2 4 0,-1 3 4 0,-1 0 6 15,-1 2 3-15,-3 2 5 0,-2 3 4 0,2 2 3 0,-4 0-3 16,-1 4-8-16,-3 1-19 0,-1 1-25 0,-1 2-37 0,1 2-44 15,-2-1-65-15,0 1-75 0,3 0-100 0,-2-1-115 0,-1 0-67 0,3-1-42 16,2-4-24-16,2 2-14 0</inkml:trace>
  <inkml:trace contextRef="#ctx0" brushRef="#br0" timeOffset="693786.3246">24685 12346 401 0,'-13'-15'556'0,"0"1"11"0,1-2-60 0,-2 4-94 0,2-1-101 0,0 2-107 0,-2 2-59 0,2 0-37 0,-2 2-19 0,3 2-11 16,-2-2-10-16,-1 2-4 0,1 3-13 0,-2 2-12 0,0 0-14 15,-2 1-13-15,1 2-8 0,-3 2-9 0,1 2-2 0,-2 1-3 0,-2 3-2 16,2 3 1-16,-3 0 4 0,1 5 3 0,1 1 7 0,-1 5 4 15,-3 2 2-15,3 1 3 0,0 3 3 0,0 5 3 0,2 0 2 16,-1 4 4-16,2 3 1 0,3 1 2 0,1 3 1 0,3-1 1 0,1 5-2 16,2-2-5-16,4 1-2 0,2-1-2 0,3-1-2 0,3-1-2 0,2 0-2 15,4-6-4-15,2-1-6 0,3 0-4 0,1-5-7 0,5-3-6 16,0-4-10-16,3-2-9 0,2-4-11 0,4-2-11 0,1-4-12 16,0-5-12-16,3-3-9 0,2-4-7 0,1-3-4 0,2-3 0 0,2-6 1 15,-1-2 4-15,4-3 11 0,-4-4 11 0,3-4 14 0,0-3 12 16,-2-1 14-16,-2-7 15 0,-2-2 18 0,0-3 18 0,-4-1 21 15,-2-5 21-15,-4 2 14 0,-3-7 15 0,-3 1 11 0,-3 1 12 16,-4-1 4-16,-3-2 0 0,-3 3 4 0,-6-1 4 0,-1 2 2 0,-5 2 1 16,-1 1-4-16,-4 2-7 0,-4 0-10 0,-3 5-12 0,-2 2-16 0,-5 1-12 15,2 4-22-15,-7-2-24 0,-1 9-28 0,0-1-30 0,-6 1-43 16,2 5-49-16,-5 3-67 0,-2 3-75 0,-1 2-115 0,-3 1-135 0,0 7-75 16,-3 0-46-16,-1 5-22 0,0 0-8 0</inkml:trace>
  <inkml:trace contextRef="#ctx0" brushRef="#br0" timeOffset="694336.9565">22345 12937 426 0,'0'-7'570'0,"0"0"5"0,-1 4-1 0,1-4-94 0,-2 3-139 0,0 0-88 0,-1 0-61 0,2 1-37 16,-3 1-24-16,3-1-15 0,-2 3-12 0,-2-2-15 0,2 2-15 0,-2 2-14 15,0-2-17-15,-1 5-9 0,-3 0-9 0,-2 1-8 0,-1 3-7 16,-3 1-4-16,-1 2-4 0,-5 3 0 0,-1 1-1 0,-3 5 1 0,-1-1 3 16,0 2-1-16,-4 4 2 0,-2 0 0 0,0 2-2 0,-4 1-2 15,2 1-4-15,-1 2-9 0,-2 0-12 0,1 2-17 0,-1 0-20 0,1 0-20 16,2 0-21-16,-1 1-24 0,1-1-27 0,1 0-32 0,3-2-38 15,0 0-70-15,5-1-87 0,0 0-79 0,1-4-72 0,3-1-35 16,2-1-13-16</inkml:trace>
  <inkml:trace contextRef="#ctx0" brushRef="#br0" timeOffset="694751.8413">21036 13766 499 0,'-3'-4'570'0,"2"-2"13"0,-1 2 12 0,0-1-94 16,1 1-148-16,-1-1-96 0,2 4-73 0,0-3-41 0,0 1-28 15,0 3-15-15,0-2-8 0,0 2-7 0,0 0-8 0,0 0-13 0,0 0-16 16,0 0-19-16,0 0-18 0,0 0-15 0,0 0-17 0,0 0-6 16,-1 2-4-16,1 1-2 0,-2-1 2 0,-1 1 3 0,2 2 2 15,-1-1 2-15,0 2 4 0,-1 2 3 0,0-1 5 0,0 2 5 0,0 0 5 16,-1 3 6-16,1-2 6 0,0 2 3 0,-1-2 1 0,0 0 1 15,3 1-2-15,-1-1 0 0,1 0-1 0,1-1 0 0,0-1 0 0,1 1-1 16,-1-1 0-16,3-1 0 0,1-1 1 0,0 0-1 0,1-1 0 16,1-1-2-16,2-1-1 0,0 0-2 0,1-1-3 0,-1 0-2 0,5 1-3 15,0-3-3-15,-2 0-4 0,1 0-2 0,1 0-1 0,0 0-3 16,-1 0-3-16,1 0-1 0,-1 0-1 0,0 0-2 0,-3 2 1 0,2 0 1 16,-3 1 2-16,0-1 1 0,1 1 1 0,-4 2 4 0,2 0 3 15,-3 2 2-15,1-2 1 0,-2 2 4 0,1 1 4 0,-2 1 3 16,-2-2 2-16,0 3 3 0,-2-1 2 0,-2 3 2 0,0-1 1 0,-1 1 0 15,-2-1 0-15,1 1-5 0,-5 0-7 0,2 0-10 0,-3-2-11 16,-2 1-14-16,3-1-17 0,-4 1-17 0,2-4-21 0,-4 2-23 16,0-3-24-16,2-2-31 0,0-1-38 0,-2-3-52 0,1 0-61 0,1-3-65 15,0-1-68-15,0-2-41 0,2-3-25 0,-1-3-8 0</inkml:trace>
  <inkml:trace contextRef="#ctx0" brushRef="#br0" timeOffset="694901.6146">20973 13745 455 0,'5'-8'580'15,"-2"-1"6"-15,0 4 5 0,1-2-75 0,-3 2-119 0,3 2-100 0,0-1-89 16,1 1-60-16,-1 0-44 0,1 0-29 0,2-1-22 0,0 3-16 16,1 0-12-16,0-1-17 0,5-1-19 0,-4 2-24 0,4-1-24 0,1 2-25 15,1-1-26-15,-2 1-33 0,4-2-34 0,0 1-34 0,-1 1-36 16,3-2-52-16,-1 0-62 0,0 2-67 0,2-1-67 0,-2 0-36 16,2-2-18-16</inkml:trace>
  <inkml:trace contextRef="#ctx0" brushRef="#br0" timeOffset="695251.5698">21384 13503 478 0,'-9'-7'559'0,"-3"-1"-27"0,0 0-46 0,-1 4-91 16,-1-2-112-16,0 1-67 0,-2 1-44 0,2-1-26 0,-5 4-20 15,3-2-11-15,-4 3-5 0,0 0-14 0,0 0-14 0,-4 3-13 16,1 1-13-16,-1 2-8 0,-5 0-10 0,2 3-7 0,-3 2-4 0,-1 1-4 16,-1 2-2-16,0 0-1 0,-2 3 0 0,-1 3-2 0,2 2-3 0,0 2 1 15,0 1 1-15,-1 4-1 0,4 1-2 0,-1 2 1 0,1 2 1 16,3 2-2-16,0 1 1 0,3 2-3 0,3 1-2 0,3 2-2 15,2-1-1-15,0 2-1 0,6-4-1 0,3 5 0 0,2-5-1 0,4 0 1 16,1-1-2-16,6-2-1 0,3-4-2 0,2 1-3 0,3-5-4 0,6 0-4 16,0-4-6-16,5-5-4 0,0 1-4 0,5-5-8 0,4-3-8 15,-1-3-11-15,2-3-11 0,3-3-11 0,2-4-11 0,0-2-8 16,2-4-5-16,-3-5-2 0,4-1 1 0,-2-5 3 0,0-3 5 16,-3 0 6-16,0-5 4 0,-2-2 7 0,-1-2 6 0,-3-3 8 0,-4-2 10 15,1-2 9-15,-8-1 11 0,1-4 9 0,-5 1 6 0,-2-3 8 0,-4 1 8 16,-3 0 7-16,-2-1 8 0,-2 1 6 0,-4 0 10 0,-4 4 6 15,1-1 7-15,-4 2 5 0,-1 2 3 0,-4 4 2 0,-2 1 0 16,1 4-1-16,0 1-5 0,-4 3-13 0,0 2-15 0,0 2-30 0,-1 4-34 16,2 2-49-16,1 1-58 0,0 3-109 0,1 5-133 0,1-1-82 15,1 3-54-15,3 2-26 0,-1 4-17 0</inkml:trace>
  <inkml:trace contextRef="#ctx0" brushRef="#br0" timeOffset="695584.6156">22495 13012 227 0,'-3'-1'597'0,"2"-1"5"0,-3-1 0 0,3 3-4 0,-1-1-118 0,2 1-178 16,-1 0-108-16,1 1-74 0,-2 1-43 0,-1 1-29 0,3 1-16 15,-1 1-11-15,1 1-8 0,-2 4-7 0,0 0-7 0,2 2-7 0,-1 3-3 16,-1 2 0-16,1 1 2 0,1 2 4 0,-2 2 3 0,0 2 2 16,2 2 0-16,-1 1-1 0,-1 1-4 0,1 4-4 0,-1-3-8 15,0 6-9-15,-1 0-12 0,0 0-16 0,-1 2-20 0,-1 1-25 0,0-1-27 16,0 1-29-16,0 0-43 0,-1-1-49 0,0 0-78 0,1-2-96 15,0 2-57-15,0-4-38 0,1 0-17 0,-3-3-6 0</inkml:trace>
  <inkml:trace contextRef="#ctx0" brushRef="#br0" timeOffset="695935.0044">22538 13798 519 0,'-5'-7'575'0,"-1"5"5"0,0-3 2 0,-2 2-89 0,-2 2-139 16,2 0-103-16,0 1-86 0,-1 2-54 0,0 0-36 0,-1 3-18 16,0-2-14-16,0 6-4 0,0-1-6 0,-2 1-4 0,2 1-6 0,0 3-5 15,1 1-5-15,-4 0-3 0,4 3 0 0,-2 0-1 0,1 1-1 16,2 1 1-16,0 2 0 0,-1-1 0 0,3 1 1 0,-1-1 0 16,2 2 0-16,1-3-1 0,-1 2-1 0,4-1-1 0,-1-1-3 0,2-1-2 15,2 1-2-15,1-2-4 0,1-1-5 0,-1-3-6 0,2 0-4 0,2 0-6 16,1-3-6-16,-1 0-7 0,3-3-7 0,-1 2-5 0,1-6-3 15,-1 2-3-15,-1-3 0 0,5-1 0 0,-5-1 2 0,1-1 4 16,-1-1 7-16,1-3 8 0,0 2 8 0,-3-2 9 0,-1-2 11 16,0 0 9-16,-3 0 10 0,-2 0 11 0,0-1 7 0,-2 0 7 0,-3 1 7 15,0-1 3-15,-1 0 1 0,-4 1-1 0,-1 2 0 0,1-2-3 16,-2 2-5-16,-2 0-3 0,-1 2-5 0,1-1-8 0,-2 3-7 16,1-1-15-16,0 2-19 0,0 0-23 0,0 2-26 0,1-1-27 0,1 3-29 15,1-1-32-15,2 1-35 0,2-1-59 0,3 2-69 0,0-3-75 16,1 3-78-16,3-2-45 0,2 1-28 0,3-1-7 0</inkml:trace>
  <inkml:trace contextRef="#ctx0" brushRef="#br0" timeOffset="696318.7422">22477 13728 435 0,'-16'-12'576'0,"-2"0"9"0,2 1 7 0,-1 2-94 0,-1 2-145 0,0 2-98 15,2 0-77-15,-3 1-46 0,2 3-33 0,1 1-17 0,-3 0-11 16,3 3-11-16,-1 2-11 0,0-2-9 0,0 5-12 0,3 2-8 0,-3 4-7 16,1 2-2-16,0 0-2 0,1 3 0 0,2 4 0 0,-3 1 1 15,3 3 1-15,4 1 1 0,-4 2 2 0,5 3-1 0,0 1 2 16,3 2 0-16,2 1-1 0,0 0 1 0,3 3-2 0,0-2 1 0,5 2-2 16,0-2-3-16,1-1-2 0,4 0-5 0,-1-2-6 0,0 0-5 15,4-2-7-15,1-1-7 0,1-5-8 0,-1-1-7 0,2-3-8 0,1-3-6 16,-1-3-7-16,3-2-8 0,-1-3-11 0,0-5-6 0,3-3-6 15,1-2-1-15,-5-5 1 0,5-2 2 0,0-3 6 0,-2-6 9 16,1-1 10-16,0-3 10 0,-2-2 9 0,2-5 8 0,-4-2 8 0,0-1 10 16,-4-3 11-16,1-2 13 0,-3-2 12 0,0-2 12 0,-4 1 13 15,-3-3 12-15,1 0 12 0,-5 0 10 0,0 4 7 0,-5-5 4 16,2 5 2-16,-3 1 2 0,-3 2 3 0,1 3-2 0,-4 3-1 0,-2-1-3 16,2 3-5-16,-2 3-10 0,-1 1-12 0,0 3-20 0,0 5-24 0,-2-2-30 15,2 4-33-15,-2 2-37 0,3 3-40 0,-2 1-52 0,3 1-61 16,1 1-109-16,-1 4-132 0,4 1-71 0,1 4-40 0,-3 0-22 15,4 2-11-15</inkml:trace>
  <inkml:trace contextRef="#ctx0" brushRef="#br0" timeOffset="696753.7169">24256 13200 434 0,'-1'-2'569'0,"-3"0"5"0,3 2 3 0,-1 0-92 0,-1 0-141 0,1 0-102 0,1 0-86 0,-3 2-50 15,0 1-36-15,-1 1-17 0,2 3-9 0,-2-1-6 0,-1 3-4 0,-2 1-7 16,-1 2-8-16,-1 3-9 0,-1 1-7 0,0 2-5 0,-2 2-1 15,-1 3-1-15,1 1 3 0,-2 1 4 0,0 3 4 0,-2 0 2 16,0 2 5-16,-2 2-2 0,-2 0-2 0,2 3-8 0,0-1-11 0,-3 3-16 16,3-2-23-16,-3 2-28 0,0 1-33 0,3 2-54 0,-2-5-65 15,3 2-96-15,0 0-111 0,1-1-70 0,1-2-49 0,2-1-22 16,3-3-9-16</inkml:trace>
  <inkml:trace contextRef="#ctx0" brushRef="#br0" timeOffset="697218.1563">23825 14212 327 0,'0'-6'467'0,"1"0"-3"15,1-1-81-15,-1-1-121 0,3 1-81 0,-1-1-60 0,0-1-30 0,0 2-14 16,3-1-4-16,-3-1 1 0,2 2 1 0,-2-3 6 0,1 3 2 15,-3-1 3-15,3-1-3 0,-3 2-2 0,-1-1-3 0,2 0-3 16,-2 0-2-16,0 1-1 0,-2 1-1 0,1-1-1 0,-1 0-3 0,-1 2-2 16,-1 0-5-16,0 0-6 0,-3 3-8 0,0-3-5 0,-1 3-6 15,0 2-6-15,0-1-4 0,-2 1-4 0,-1 1-4 0,2 1-3 0,-2 3-2 16,1 0-3-16,-1 2-3 0,0-2 1 0,2 4-1 0,-4-1-2 16,4 2 1-16,-1-1 0 0,2 1 0 0,-1 2-2 0,2 0-2 0,1 0-3 15,-1 1-2-15,4-1-2 0,-1-1-2 0,2-1-3 0,1 4-5 16,1-4-4-16,1 0-6 0,3-2-5 0,0-1-9 0,2 1-7 15,1-2-8-15,-1-4-7 0,2 1-3 0,1-1-3 0,3-2 1 0,0 0 1 16,-1-2 8-16,4-1 8 0,-1-1 12 0,-2-2 11 0,4 0 16 16,-2 0 15-16,0-1 20 0,-2 0 20 0,2 0 20 0,-3 2 20 0,-1 0 18 15,-1 0 14-15,-3 0 11 0,0 1 7 0,-1 1 2 0,0 1-1 16,-2 1-6-16,2-1-7 0,-4 2-10 0,-1 0-10 0,0 0-10 16,0 3-11-16,0-1-9 0,0 3-9 0,-1 0-9 0,-4 4-8 0,2-1-7 15,-2 4-6-15,0 0-4 0,-1 3-2 0,0 1-3 0,-3 3-5 16,0 0-13-16,1 4-15 0,-2-1-28 0,0 2-35 0,0-1-50 0,1 4-59 15,1-2-103-15,0 2-124 0,3 0-108 0,1-1-96 0,-1 1-51 16,4-4-28-16,1 2-11 0,1-3-5 0</inkml:trace>
  <inkml:trace contextRef="#ctx0" brushRef="#br0" timeOffset="697851.8915">23961 13926 394 0,'-3'-8'471'0,"-2"2"-66"0,2 0-100 0,-2 0-85 0,1 2-74 0,1 0-41 0,-3-1-24 0,3 1-12 0,2 1-4 0,-3-1-2 0,1 1-1 15,2 1 0-15,-3-3 1 0,3 3-3 0,-3-1-3 0,1 1-3 16,-1 1 0-16,1-1 0 0,0 0 0 0,-2 0 1 0,-2 1 2 0,2-2 3 15,-2 1 2-15,1 1 3 0,-3 1 5 0,0-2 0 0,-3 2 2 16,0 0 2-16,3 2 0 0,-5-2-2 0,-1 3-2 0,1 0-2 16,0 0 1-16,-5 1-3 0,0 2-4 0,1 1-2 0,-2 2-4 0,1 1-2 15,-2 2-5-15,-1 0-4 0,1 3-3 0,-2 2-5 0,1 4-3 16,-2-1-4-16,2 2-2 0,1 4-3 0,0 1-5 0,-1 2-3 16,2 2-3-16,1 1-2 0,2 1-2 0,0 0-2 0,4 1-2 0,0 2-3 15,5 0-3-15,4-1-2 0,0 2-3 0,4-1 1 0,4 0 1 16,0-1 0-16,4-1 2 0,6 2 0 0,-1-4-1 0,4-1-4 0,3-2-4 15,2-1-7-15,0-1-5 0,0-4-8 0,5-2-7 0,-2 0-8 16,4-5-10-16,-3-2-11 0,3-2-12 0,-1-3-12 0,2-6-13 0,0-1-10 16,0-4-7-16,2 0-1 0,-2-5 3 0,2-2 7 0,-1-5 9 0,-1 0 12 15,0-3 14-15,2-4 15 0,-4-2 18 0,2 0 13 0,-1-5 16 16,-2 0 15-16,-5-4 15 0,2-1 15 0,-4-2 17 0,-4 0 12 16,0-2 11-16,-5-1 9 0,-2-2 9 0,-4 1 4 0,-3 1 2 0,-2-3-4 15,-5 4-4-15,-3-1-3 0,-1 2-6 0,-4 1-2 0,-4 6-4 0,-1-2-9 16,-3 3-11-16,-1 3-23 0,-3 1-28 0,-2 4-39 0,-1 3-44 15,-4 1-68-15,-1 3-80 0,0 4-112 0,-4 1-129 0,-2 3-70 16,-4 5-41-16,1 0-21 0,-6 4-12 0</inkml:trace>
  <inkml:trace contextRef="#ctx0" brushRef="#br0" timeOffset="699158.3846">22328 12603 183 0,'0'0'463'0,"0"0"-28"0,0 0-70 0,0 0-89 0,0 0-59 0,0 0-44 0,0 0-29 0,0 0-20 0,0 0-14 15,0 0-10-15,0 0-11 0,0 0-11 0,0 0-11 0,0 0-9 16,0 0-11-16,0 0-8 0,0 0-6 0,0 0-6 0,0 0-3 0,0 0-4 16,0 0-3-16,0 0-1 0,0 0-4 0,0 0-2 0,0 0-3 15,0 0-4-15,0 0-5 0,0 0-8 0,0 0-13 0,0 0-15 16,0 0-22-16,0 0-23 0,0 0-29 0,-5 2-31 0,5-2-44 0,-1 0-49 16,-3 0-80-16,0 3-93 0,0-2-58 0,0-1-40 0,-1 0-16 15</inkml:trace>
  <inkml:trace contextRef="#ctx0" brushRef="#br0" timeOffset="699353.9051">22284 12521 532 0,'0'-3'558'0,"0"-1"4"0,-2 1-74 16,2 0-114-16,0 1-100 0,0 1-91 0,0-3-57 0,0 4-40 15,0 0-31-15,0 0-26 0,0 0-34 0,0 0-32 0,0 0-34 0,0 0-37 16,0 0-33-16,2 0-30 0,-2 0-40 0,1 4-47 0,1-1-77 16,-1 0-94-16,3 0-53 0,-3 1-36 0</inkml:trace>
  <inkml:trace contextRef="#ctx0" brushRef="#br0" timeOffset="699551.7127">22271 12571 284 0,'1'-1'532'0,"-1"-3"5"0,2 3-54 0,-2 1-85 0,0-1-109 0,0 1-121 16,0 0-76-16,0 0-53 0,0 0-43 0,0 0-38 0,0 0-42 16,0 0-46-16,0 0-56 0,0 0-64 0,0 0-84 0,2 1-95 0,-1 0-54 15,-1-1-33-15</inkml:trace>
  <inkml:trace contextRef="#ctx0" brushRef="#br0" timeOffset="700268.1889">22508 12668 225 0,'0'0'262'0,"0"0"-63"0,0 0-57 0,0 0-41 0,0 0-31 0,0 0-32 0,0 0-29 0,0 0-38 0,0 0-41 16,0 0-48-16,0 0-53 0,0 0-60 0,0 0-63 0</inkml:trace>
  <inkml:trace contextRef="#ctx0" brushRef="#br0" timeOffset="700465.5988">22564 12696 58 0,'0'0'-4'0</inkml:trace>
  <inkml:trace contextRef="#ctx0" brushRef="#br0" timeOffset="702101.9162">20920 14420 69 0,'-5'-2'530'0,"1"1"14"0,1-3-7 0,0 3-14 0,1-1-85 0,-2 0-122 0,4 2-81 16,-1-3-61-16,1 3-38 0,0-1-24 0,0 1-17 0,0-1-15 0,0 1-15 15,1-2-15-15,-1 2-18 0,3-1-21 0,-2-1-20 0,1 2-19 16,0 0-17-16,1 0-18 0,0 0-16 0,0 0-16 0,2 0-21 0,0 0-24 15,1 0-27-15,0 0-32 0,-1 0-40 0,3 2-44 0,-1-1-71 16,3-1-81-16,-2 2-49 0,0-2-31 0,3 0-12 0</inkml:trace>
  <inkml:trace contextRef="#ctx0" brushRef="#br0" timeOffset="702368.0912">22547 14323 195 0,'0'0'529'16,"0"0"3"-16,0 0 1 0,0 0-89 0,0-2-137 0,-1 1-100 15,-1 1-81-15,1-2-55 0,-4 0-44 0,2 2-32 0,0 0-24 0,0-2-26 16,-4 2-27-16,2 0-35 0,-4 0-40 0,3 0-73 0,-2 2-93 16,-2-2-71-16,-1 2-60 0,0 0-32 0,-2 1-20 0</inkml:trace>
  <inkml:trace contextRef="#ctx0" brushRef="#br0" timeOffset="702652.8308">20765 14457 222 0,'-4'0'412'0,"3"-2"-69"0,-1 2-99 0,2 0-74 16,0 0-62-16,0 0-36 0,0 0-25 0,3 2-12 0,1-2-7 16,-3 1-1-16,4 0-1 0,-2 1-1 0,3 0-4 0,2-1-5 0,-1 1-5 15,-1 2-6-15,1 1-8 0,2-2-14 0,-1 2-16 0,0-1-25 16,2-1-32-16,-2 2-63 0,2-3-81 0,4 3-68 0,-3-2-61 16,1 1-36-16</inkml:trace>
  <inkml:trace contextRef="#ctx0" brushRef="#br0" timeOffset="702903.9596">22544 14454 541 0,'0'-3'539'16,"0"0"-4"-16,-1 0-2 0,1-1-107 0,-2 2-160 0,-1-1-113 15,2 0-91-15,-1 0-65 0,-1 1-51 0,0 1-45 0,-1-1-40 0,0-1-59 16,-1 3-71-16,-3-2-76 0,0 2-79 0,0 0-46 0,0 0-31 16,-1 0-15-16</inkml:trace>
  <inkml:trace contextRef="#ctx0" brushRef="#br0" timeOffset="703201.7485">20913 14468 201 0,'10'-2'317'0,"2"2"-100"16,1-2-139-16,4-1-111 0,1 1-94 0,2 1-87 0,2 0-80 0</inkml:trace>
  <inkml:trace contextRef="#ctx0" brushRef="#br0" timeOffset="705251.4867">20705 13461 349 0,'-2'1'466'0,"0"-1"-20"0,2 2-78 0,0-2-109 0,0 0-68 0,-1 1-51 0,1-1-27 0,-2 0-17 0,2 1-4 16,0-1-1-16,-2 0 1 0,2 0 1 0,0 2 0 0,0-2-2 16,-1 2-2-16,-1-2-4 0,1 0-2 0,-3 0-2 0,2 0-4 0,0 0-3 15,-1-2-4-15,0 0-4 0,-1 1-2 0,1 0-2 0,-2-2-3 16,1 0-4-16,-2 0-7 0,-1-4-5 0,1 4-6 0,-1-4-7 0,3-1-4 15,-4 1-4-15,3-2-3 0,0 0-1 0,1-1-2 0,-3-2-4 16,4 0-4-16,0-1-6 0,0-2-6 0,3-4-10 0,0 0-7 0,4-3-10 16,0 0-10-16,4-3-12 0,0-3-11 0,2-1-12 0,2-3-8 15,2-1-11-15,3-1-5 0,4-3-3 0,0-1-6 0,1 1-7 16,3-1 0-16,2 1 3 0,-2-1 4 0,3 1 2 0,0 0 5 0,0 4 3 16,2 0 3-16,-2 3 4 0,4 0 4 0,0 3 7 0,-1 2 5 15,-1-2 3-15,5 6 6 0,-2 1 8 0,0-1 1 0,0 2-2 0,2 1 2 16,-2 3 4-16,-1-1 4 0,1 3 4 0,1 0 5 0,-3 2 6 15,-1 2 4-15,2 1 1 0,-2 1-1 0,-3 0-3 0,0 2-2 16,-1 3-3-16,0-3-6 0,-3 3-5 0,-2 1-8 0,1-1-12 0,-2 2-6 16,-3 2-4-16,1-1-5 0,-5 1-5 0,3 0-6 0,-3 1-8 15,-3-1-2-15,-2 1 2 0,-1 1 1 0,-1 1 5 0,-1-3 4 16</inkml:trace>
  <inkml:trace contextRef="#ctx0" brushRef="#br0" timeOffset="705534.5801">21550 12308 382 0,'-5'-5'386'0,"0"2"-69"0,0 1-50 15,1 0-43-15,1-1-25 0,2 1-14 0,1 0-11 0,0 1-10 0,0 1-11 16,0 0-11-16,0-2-16 0,1 2-18 0,-1-2-22 16,2 1-19-16,-1 1-19 0,3 0-15 0,1 0-14 0,-1 0-10 0,0 0-10 15,5 0-7-15,-1 0-5 0,1 1-1 0,4 1-3 0,0-2 0 16,0 3 2-16,6-1 2 0,-3 0 2 0,5 1 2 0,-2 1 2 0,1-1 1 15,4 4 0-15,-2-4-2 0,0 5-4 0,-1-2-3 0,1 1-4 16,-5 2-4-16,2-1 1 0,-2 2-1 0,-2 2 2 0,-2 0 2 0,-3-2 4 16,-2 1 7-16,-3-1 9 0,-1 4 9 0,-4-1 7 0,-4-1 7 15,-2 4 5-15,-4-3 7 0,-4 2 0 0,-3 4-2 0,-4-2-18 16,-2 1-25-16,-3 2-49 0,-2 0-60 0,1 0-111 0,-3 1-138 0,0 0-79 16,0 2-50-16,3-3-29 0,0 2-16 0</inkml:trace>
  <inkml:trace contextRef="#ctx0" brushRef="#br0" timeOffset="706101.5005">20472 13496 72 0,'0'-7'501'0,"0"1"4"0,0 2-66 0,0-2-104 0,0 1-69 0,0 1-53 15,0-1-31-15,0 2-19 0,0-1-9 0,0 0-3 0,0 2-4 16,0 1-5-16,-3-1-9 0,3 1-12 0,0-1-12 0,0 2-11 0,0 0-10 16,0 0-12-16,0 0-9 0,0 0-12 0,0 0-11 0,0 0-9 0,0 0-9 15,0 0-10-15,0 0-8 0,0 0-9 0,0 0-10 16,0 0-8-16,0 2-7 0,0-1-4 0,0 1-4 0,0-1-1 0,0 1-1 16,3 2 0-16,-3 0 0 0,5-1 2 0,-4 3 3 0,2-1 3 0,1 1 4 15,-1 1 5-15,2-1 6 0,1 1 8 0,2 2 6 0,-2-2 6 16,2-1 4-16,3-1 4 0,0 2-1 0,4-3-1 0,0-1-11 0,4-3-15 15,3 0-20-15,2-1-27 0,4-4-30 0,4-3-30 0,1 0-50 16,5-4-59-16,3-3-97 0,0-3-116 0,2 0-69 0,1-4-44 0,-1-2-23 16,1-1-9-16</inkml:trace>
  <inkml:trace contextRef="#ctx0" brushRef="#br0" timeOffset="707786.2587">21183 13759 154 0,'-3'-3'407'0,"3"0"-55"0,0 0-73 0,-2-1-54 0,2 0-44 0,-1 0-26 0,-1-1-14 0,2 0-13 0,-1 0-8 0,-2 0-10 16,1 0-7-16,-1-2-5 0,2 2-7 0,-3-1-4 0,1 0-5 0,2-2-1 16,-3 2-1-16,-1 1 3 0,2-3 4 0,-3 1 1 0,2 3-1 15,0-1 1-15,-1-2 1 0,1 2-2 0,-1 1-4 0,-1 1-6 0,0 0-6 16,-1 2-5-16,1-2-8 0,-2 3-7 0,-1 0-10 0,0 1-7 15,1 2-8-15,-4 2-7 0,1-1-4 0,0 2-3 0,-3 3-2 16,-3 1-1-16,4 2 0 0,-2-1-1 0,-2 4 1 0,2 0 0 16,0 2 1-16,0 1 1 0,2-2 1 0,1 3-1 0,0 0 0 0,2-1-2 15,2 0-1-15,2 0-2 0,0-1-1 0,1-1 0 0,3-1-3 0,-1-1 0 16,3 0-2-16,2-3 1 0,-1 3 1 0,3-4-1 0,1 0 0 16,0-4-3-16,0 0-3 0,3-2-4 0,0 0-4 0,6-4-7 15,-2 0-5-15,3-5-6 0,1-1-3 0,3-1-2 0,-1-2-2 0,4-4-2 16,-2-1-3-16,2 0-3 0,-3-2-3 0,3 0 1 0,-1-3 2 15,-2-1 5-15,0 3 5 0,-3-1 8 0,-1 0 10 0,0 1 9 0,0 1 12 16,-3 1 8-16,-2 2 8 0,0-1 7 0,-2 2 5 0,0 4 5 16,-2 1 5-16,-3-1 2 0,2 2-1 0,-2 2-2 0,-1 1-4 0,-1 0-7 15,3-1-8-15,-4 4-6 0,0 0-9 0,0 0-4 0,0 2-4 16,0 3-1-16,0-1 1 0,0 2 3 0,-2 3 5 0,0 1 4 16,-1 4 6-16,2 1 8 0,-4 2 10 0,0 4 10 0,-3 1 9 0,0 2 7 15,0 3 4-15,0 2 2 0,-2 2-1 0,-2 1 1 0,-2 4-3 16,2-2-3-16,-1 2-1 0,-3 0-3 0,2 3-2 0,-2-3-4 15,-1 1-7-15,2-2-3 0,-2 2-5 0,1-5-4 0,1 2-4 0,0-3-2 16,0-2-3-16,2 0-2 0,1-2-5 0,-1 0-1 0,1-3-4 16,2-3-2-16,0-1-4 0,0 0-3 0,4-4-3 0,-2-3-9 0,4 1-12 15,-1-4-14-15,0-1-17 0,2-2-21 0,1 0-26 0,0-2-32 16,-2-2-35-16,4-3-83 0,0 0-106 0,0 0-107 0,4-3-105 16,0-2-52-16,-1-4-25 0,2-3-6 0,0-2 1 0</inkml:trace>
  <inkml:trace contextRef="#ctx0" brushRef="#br0" timeOffset="709013.0194">22538 12555 199 0,'0'-2'590'0,"-1"1"13"0,-1-1-33 0,2 0-57 0,0 2-92 0,0 0-108 0,0-2-68 0,0 1-44 0,2-1-34 16,-1 1-24-16,4-3-21 0,-1 3-20 0,1-1-20 0,3-3-19 0,0 1-18 16,3-1-17-16,0 0-14 0,6-3-16 0,-2 1-7 0,4 1-5 15,0-2-4-15,3-1-7 0,2 1-1 0,1 0-1 0,2-1-2 0,-1-1-3 16,0 0-4-16,4 1-3 0,-1 0-2 0,-1 0-4 0,0 1-1 15,-1 2-1-15,0-1-1 0,-2-3-4 0,-3 3 2 0,-2 2-1 16,-2 0 0-16,-2-2-3 0,0 4-3 0,-5 1-4 0,-3-1-5 16,1 1-9-16,-2 1-8 0,-2 1-7 0,-4 0-9 0,-1 0-9 0,-1 0-15 15,-4 1-19-15,-2 3-23 0,-2-1-28 0,-2 3-35 0,-4-1-40 16,0 4-62-16,-3-2-71 0,-1 1-36 0,-1-1-15 0</inkml:trace>
  <inkml:trace contextRef="#ctx0" brushRef="#br0" timeOffset="709468.5618">22707 12518 211 0,'-1'-4'495'0,"-3"3"-46"0,3-1-72 0,-2-1-57 15,1 0-50-15,0-1-31 0,-2 2-22 0,2 1-19 0,-1-1-16 0,2 1-13 16,-1-3-11-16,0 4-13 0,-1-1-10 0,3 1-15 0,-1-1-16 16,1 1-18-16,0 0-16 0,0 0-15 0,0 0-13 0,-2 1-14 15,0-1-14-15,2 1-9 0,-1 1-8 0,-1 0-6 0,0 1-4 0,-1 0 0 16,-1 2-2-16,-1 3 0 0,2-1 2 0,-3 2 3 0,1 1 3 15,-2 2 4-15,1 0 5 0,0 0 4 0,0 3 3 0,1-1 2 0,-2 1 2 16,-2-1 1-16,4 0-1 0,0 1 0 0,1-2-2 0,0 1-1 16,0-2-1-16,-1 1-2 0,2-2-2 0,2-1 1 0,-1 0-3 0,0-3 1 15,2 2 0-15,-1-4 1 0,1-1-2 0,0 0 1 0,0 1-1 16,1-4 1-16,-1 2 1 0,4-3 1 0,-3 0 1 0,2 0 1 16,2 0-1-16,1-3-2 0,0 2-3 0,4-4-4 0,2 1-4 0,0-2-2 15,2 0-3-15,0-2-3 0,3 0-1 0,-1 1-6 0,2-3-5 16,-2 4-5-16,1-2-5 0,1 2-3 0,-3-2-2 0,0 5 2 15,2-4 0-15,-4 4 2 0,0 1 1 0,0-1 0 0,0 3 3 0,-4 0-1 16,3 0 2-16,-2 4 3 0,0 0 4 0,-2 3 4 0,1 0 3 0,-2 0 4 16,1 4 4-16,-4 2 5 0,0 2 2 0,-1 0 6 0,0 2 3 15,-3 2 6-15,-5 3 3 0,4 0 7 0,-6 0 5 0,1 2 8 16,-4 0 7-16,-1 0 8 0,-1 0 5 0,-4 2 6 0,0-4 5 0,-3-1 7 16,0 2 5-16,-2-4 2 0,-2 0 1 0,-1-1 1 0,-3-1-1 15,3-1-1-15,-3-2-3 0,1-2-9 0,-1 0-12 0,0-3-19 16,0 0-22-16,2-2-38 0,3-4-44 0,0 1-83 0,1-3-99 0,5-2-124 15,2-3-133-15,3-3-76 0,1-1-43 0,4-5-28 0,3-2-15 16,3-2-7-16</inkml:trace>
  <inkml:trace contextRef="#ctx0" brushRef="#br0" timeOffset="709853.0864">22710 12385 397 0,'-4'0'606'0,"-3"-2"6"0,4-1 3 0,0 1-111 0,-2 0-169 0,5 1-108 16,0-1-74-16,0 0-55 0,5-1-45 0,0-1-41 0,-1 1-36 0,6 0-44 15,2-4-49-15,4 4-51 0,5-4-51 0,2 2-94 0,3-3-115 16,6 0-71-16,4 0-51 0,-1-3-22 0,4 1-7 0</inkml:trace>
  <inkml:trace contextRef="#ctx0" brushRef="#br0" timeOffset="715018.6735">24321 14403 129 0,'0'0'151'0,"0"0"-44"0,0 1-25 0,0 0-18 0,0-1-8 0,0 0-5 0,0 3-1 0,0-3 4 0,2 0 5 0,-2 0 4 16,1 2 3-16,-1 0 4 0,0-2 3 0,0 1 2 0,0-1 4 15,0 0 2-15,2 2 1 0,-2 0 2 0,0-2 0 0,0 0 1 0,2 1 0 16,-2 1-2-16,0-2-3 0,0 0-4 0,1 0-5 0,-1 2-8 16,3-2-6-16,-2 3-7 0,-1-3-5 0,4 0-4 0,-4 2-4 15,1-2-1-15,1 1-2 0,-1 1-2 0,3-1-1 0,-3-1-3 0,3 3-1 16,-1-1 0-16,2-1-1 0,-1-1-1 0,1 2-1 0,1-1-1 15,2-1-2-15,-1 1-1 0,2-1-1 0,0 2-1 0,3-2-2 0,2 0-1 16,-2 0-2-16,4 0 0 0,0-2-4 0,1 2-4 0,-1-1-4 0,5 0-5 16,-3-1-5-16,2-1-6 0,0 0-4 0,2 0-7 0,-3 0-4 15,5 0-6-15,-2-1-5 0,2-1-4 0,-3 0-2 0,1 1-2 16,-1-2-3-16,5-1-1 0,-5 2 1 0,2-2 4 0,1-2 1 0,-1 1 0 16,0-1 2-16,0 1 4 0,1-4 1 0,0 0 3 0,-2 0 1 15,3 1 3-15,1-3 1 0,-3 0 3 0,1-1 1 0,-2-1 3 16,4 0 2-16,-5-1 3 0,5 1 2 0,-5-3 4 0,2 2 1 0,1-3 3 15,-1-1 2-15,1 1 4 0,-1 0 1 0,-2-1 5 0,1-1 1 16,-1 0 3-16,3 1 1 0,-4-1 1 0,2-2 2 0,-2 3 1 0,2-2 0 16,-4-1 1-16,2 2 2 0,-3-2 0 0,-1 2 2 0,3-2 2 15,-5 1 1-15,2 0 1 0,-2-1 4 0,2 0 2 0,-3 0 2 16,2-1 2-16,-2-1 3 0,-1 2 0 0,1-3 2 0,0 2 2 0,-2-3-1 16,-2 1 0-16,4 1 0 0,-4-1-1 0,1-2-2 0,-1 1-1 15,-1 0-4-15,0-3-2 0,0 2-4 0,-2 0-3 0,1-3-3 0,-3 3-2 16,1-3-3-16,0 1-3 0,2-1-3 0,-3 1 1 0,1-3-3 15,-2 3-1-15,0 0-4 0,0-1 0 0,-1 1-1 0,0-1-2 0,-1 1 1 16,1-3-2-16,-1 4-1 0,-1 0 0 0,0-1-2 0,0 3 0 16,0-3 1-16,-3 3 0 0,2 0 2 0,-3-1 2 0,1 5 0 0,-2-3 3 15,0 1 3-15,0 4 2 0,-3-2 0 0,1 1 3 0,-1 1 2 16,-1 1 2-16,1 2 2 0,-2-1 1 0,1 0 2 0,0 2 0 0,-1 1 0 16,0 0-1-16,-2 0 0 0,2 3-2 0,1-1-1 0,-4-1-1 15,4 0-2-15,-4 2-2 0,4 1-3 0,-1 2-2 0,-2-3 0 16,2 1-2-16,0 0-2 0,0 1 0 0,-2 0-1 0,3 1-1 0,-4-2 1 15,4 2-1-15,-3-2-1 0,2 2-1 0,0 1 1 0,-1-2 0 16,-2 0 1-16,2 2-1 0,-1-3 0 0,1 1-3 0,-2 0-1 0,0 2 0 16,1-1 0-16,-1-1-2 0,-1 2-1 0,0-2 1 0,1 2 2 15,-3 0 3-15,3 1 4 0,1 0 1 0,-2-1 2 0,-1 3 3 16,1-3 2-16,1 0 3 0,-1 2 3 0,2-1 1 0,0 2 3 0,-2-1 1 16,3 1 3-16,-1-2 4 0,2 2-1 0,-1 0 0 0,0-1-3 15,5 0-1-15,-2 3-1 0,0-1-1 0,-1 0-1 0,4 2-2 16,-2-2 0-16,1 0-1 0,0 1 0 0,1 0-2 0,0 0-2 0,2 1-3 15,-2 1-4-15,0-2-2 0,2 0-1 0,-3 2 2 0,5-1 1 16,-3 1 3-16,1-2 1 0,0 1 4 0,-2 2 2 0,4-1 0 0,-3 0 4 16,1 0 3-16,-3 0 2 0,5 0 4 0,-3 0 2 0,1 0 2 15,0 0 3-15,0 2 2 0,0-1-1 0,-1 0 1 0,3-1-1 0,-1 1-2 16,1 0 1-16,-4 1-2 0,4-2-1 0,1 3-3 0,-2-1-2 16,0-2-2-16,2 3-1 0,0 0-5 0,0 0-2 0,0 0-4 15,0 0-4-15,0 0-4 0,0 0-4 0,0 0-5 0,0 0-4 0,0 0-4 16,0 0-4-16,0 0-4 0,0 0-5 0,0 0-4 0,0 0-2 15,2 3-1-15,0-2 2 0,-1 2 2 0,4 0 2 0,-4-1 1 16,2 3 2-16,1-2 3 0,-1 3 3 0,2 2 3 0,-1-1 4 0,1 1 2 16,3 1 6-16,-3 3 4 0,-1-2 3 0,3 2 1 0,-1-1 1 0,0 1-2 15,1 0 1-15,1-1 1 0,-3 4-1 0,1-6 0 0,0 4 1 16,-1-1-2-16,-1-2-1 0,1 1 1 0,0-1 0 0,3 1-4 16,-4-3-1-16,0 2-5 0,1-3-3 0,-2 1-4 0,0-1-3 15,0-3-3-15,0 3-3 0,-1-4-2 0,0 2 1 0,0 0 0 0,0-2 1 16,-1 1 2-16,-1-4 1 0,2 3 5 0,-2-3 3 0,0 0 5 15,0 0-1-15,0 0-4 0,-2 0-2 0,2-3 2 0,-3-1-1 0,1 1 1 16,-2-3-3-16,1-1 0 0,-2 2-1 0,2-2 2 0,-2-2-2 0,0-1-2 16,-4-2-3-16,5 0-1 0,-3-5 5 0,1 5 10 0,-1-4 7 15,0 3 5-15,0-4 6 0,1 0 8 0,-1 5 5 0,3-4 3 16,-2 3 2-16,-1 0 1 0,4-1 2 0,-2 1 3 0,4 2 4 0,-3-1 5 16,3 2 1-16,-2 1 1 0,-2-1-2 0,5 3-3 0,-1 1-3 15,1-1-5-15,0 4-5 0,0-2-2 0,0 2-5 0,0 0-4 16,0 0-6-16,1 2-5 0,-1-2-6 0,5 3-7 0,-2-2-3 0,0 0-2 15,0 2-3-15,4 0-1 0,-3 0-1 0,6 2-1 0,-2 0 0 16,1-1-3-16,1 2 2 0,2 0 2 0,0 0 2 0,3 2 3 0,-2 1 4 16,2 1 3-16,2 1-2 0,0 0-4 0,-3 1-17 0,7 2-22 15,-4 0-35-15,5 1-45 0,0 0-98 0,2 1-129 0,-3 3-74 16,2-2-49-16,-1 0-24 0,0 1-14 0</inkml:trace>
  <inkml:trace contextRef="#ctx0" brushRef="#br0" timeOffset="715917.2982">24457 14304 373 0,'1'-6'498'0,"-1"-1"-37"0,2 3-62 0,0-2-74 0,-2 2-77 0,1-1-53 15,-1 0-37-15,0 0-22 0,0 1-15 0,0 0-8 0,0 1-5 16,0-2-5-16,0 2-5 0,0 1-9 0,0-1-9 0,0-1-9 0,0 3-9 15,0-1-9-15,0 0-8 0,0 0-6 0,0 2-3 0,0 0-3 16,0 0-2-16,0 0-2 0,0 0 0 0,0 0-4 0,0-1-1 16,0 1-4-16,-1 0-3 0,-3 0-3 0,1 1-4 0,-1 1-2 0,-1-2-4 15,-1 2 0-15,-1 1-2 0,-1 1-1 0,-3-1-3 0,0 2-1 16,1 0-1-16,-3 2-2 0,0-2 0 0,0 2-2 0,0 1-1 0,0 0 0 16,1-1 0-16,1 1 1 0,-1 0 0 0,0-1 0 0,4 2 0 15,-1-1 0-15,1-3 0 0,0 2-1 0,2 0 0 0,0-1-1 0,1 0 0 16,0 0-1-16,4-2 0 0,-3 1-1 0,3-1 1 0,-1-1 0 15,2 2 1-15,2-1 1 0,-1-1 0 0,3 2 2 0,0-3 0 16,1 1 3-16,3 2 3 0,-2-1 2 0,2-1 1 0,4 2 1 16,-2-2 2-16,3 0-1 0,-1 2 1 0,1-1-1 0,0-1 2 0,4 2 0 15,-4-2-1-15,3 1-2 0,-2 0-8 0,2 1-5 0,-3 1-8 0,2-1-11 16,-4 0-14-16,3 2-19 0,-2-2-22 0,-3 3-27 0,4-3-27 16,-5 2-59-16,0-1-73 0,1 2-94 0,-3 0-104 0,-1-1-55 0,-2 2-32 15,1-1-13-15</inkml:trace>
  <inkml:trace contextRef="#ctx0" brushRef="#br0" timeOffset="717650.2351">23442 14470 100 0,'-5'0'569'0,"2"0"6"0,0 0 5 0,0-2 5 0,1 2-105 0,1 0-162 0,1 0-94 0,0 0-63 0,0 0-40 15,0 0-30-15,0 0-18 0,0-2-12 0,1 2-9 0,2 0-8 16,2-2-6-16,2 1-8 0,1-1-6 0,4-1-8 0,3-1-8 16,3-2-9-16,3-1-10 0,4-1-8 0,2 0-12 0,7-5-14 0,3-1-17 15,3-1-19-15,-1-2-20 0,7 1-23 0,-2-4-30 0,5 1-33 16,-1-1-51-16,2 1-61 0,1 0-74 0,-2-3-83 0,3 3-50 0,-3 0-34 16,-1-1-9-16</inkml:trace>
  <inkml:trace contextRef="#ctx0" brushRef="#br0" timeOffset="718501.0425">23866 14749 423 0,'0'-3'559'0,"0"0"14"0,0 0-69 0,0 0-111 0,0 0-80 0,0 0-67 0,0 2-42 0,0-1-31 0,0 1-20 16,0-1-16-16,0-1-11 0,0 1-10 0,0 2-12 0,0-3-15 16,2 3-15-16,-2-2-13 0,1 0-14 0,-1 2-10 0,0 0-10 15,0 0-9-15,2-1-6 0,-1 1-5 0,4-1-4 0,-4-2-4 0,2 3-2 16,2 0-3-16,-2-3-2 0,4 1-2 0,-1 0-2 0,2 1-2 15,-2-1 0-15,2 2-2 0,-1-2 0 0,2 1 1 0,-3 1-2 16,2 0-1-16,-1 0-3 0,0 0-1 0,0 1-2 0,-2 1 0 0,-1 0-2 16,1-1 0-16,0 2-1 0,-1 1 1 0,0 0 1 0,-1 1 4 15,-2-2 3-15,3 4 3 0,-4-3 5 0,1 4 3 0,-1-1 4 0,0 1 2 16,0 1 3-16,-1-1 4 0,-1 1 2 0,0 1 1 0,-1 0 2 16,2-1 2-16,-3 0 1 0,3 2-2 0,-4-2-1 0,2-1-2 0,0 1-1 15,1-1-1-15,-1 1-1 0,2-1-2 0,-3-2 1 0,3 0-2 0,1-2-1 16,-2 1-1-16,1-1-1 0,1-1-1 0,0 0-2 0,0-1-3 15,0-2 2-15,1 3-1 0,1-3 2 0,-1 0 0 0,1 2-1 0,1-2 1 16,2 0-2-16,-2 0 0 0,5 0-1 0,-3 0 0 0,3 0 2 0,0 0-1 16,2 0 2-16,-2 0 1 0,4 0-2 0,-2 0 0 0,2 0-2 0,-1 0 1 15,1 2-1-15,1-2 0 0,1 1 1 0,-3 1-1 0,1 1 2 16,0 0-2-16,-1-2 0 0,0 5 1 0,-1-2 0 0,-1 1 2 0,-1 0 1 16,1 1 2-16,-4 3 1 0,0-1 0 0,-2 1 2 0,-1 0 2 15,-1 3 3-15,-2-2 2 0,-1 2 4 0,-3 0 6 0,1 2 3 0,-3-2 5 16,-4 4 4-16,2-2 3 0,-4-1 2 0,1 1 2 0,-3-1 6 15,0-1 6-15,-3 1 3 0,2-3 4 0,-1-1 1 0,-1-2 0 0,0 1-2 16,2-4-4-16,-3 1-13 0,3-4-16 0,-1-1-28 0,-1-1-29 16,6-4-45-16,-4-1-49 0,3-3-104 0,3 0-129 0,1-5-110 0,5-3-100 15,0 0-54-15,4-2-30 0,0-6-19 0,5 2-11 0</inkml:trace>
  <inkml:trace contextRef="#ctx0" brushRef="#br0" timeOffset="719400.3395">23901 11511 4 0,'-2'-2'505'0,"1"2"6"0,-3-1-76 0,4-1-115 0,-1 2-69 0,1 0-45 0,0-1-32 16,0 1-23-16,0-2-14 0,0 1-8 0,0-3-9 0,1 2-14 0,-1 0-13 15,4-2-18-15,-3-1-15 0,4 0-16 0,2 0-13 0,2-2-10 16,-1-3-10-16,5 0-10 0,2 1-10 0,2-3-8 0,2-2-9 0,3-1-8 16,4-2-9-16,0 0-9 0,4-1-14 0,2 0-12 0,1-4-16 15,2 2-15-15,3-1-23 0,3-1-23 0,0-2-30 0,2 1-36 16,1-1-42-16,1 0-48 0,0-1-50 0,-2 2-52 0,3-1-33 16</inkml:trace>
  <inkml:trace contextRef="#ctx0" brushRef="#br0" timeOffset="720084.4006">25276 11023 399 0,'3'-9'424'0,"-3"0"-64"0,1-2-84 0,-1 3-64 0,2-1-54 0,0-2-29 0,-2 2-16 0,0-1-10 15,0 1-6-15,0-3-7 0,0 4-9 0,-2-1-6 0,0-1-5 0,-1 1-4 16,0-1-3-16,-1 2-1 0,-3-1-2 0,2 1-3 0,1 1 0 15,-5-1-6-15,0 2-2 0,1 0-4 0,-1 2-4 0,-2-1-2 16,0 2-5-16,-1 0-3 0,-1 3-5 0,0-1-5 0,-3 1-3 0,2 1-4 16,-2 2-4-16,2 0-5 0,-2 2-2 0,3-1-2 0,-1 2-2 15,1 0-2-15,0 2 0 0,1-1-2 0,3 1-1 0,-1 1 0 16,1-1-1-16,2 0 2 0,2 3-2 0,2-2 1 0,0 0 0 0,1 0 0 16,-2 0 0-16,4-1 2 0,0 1 0 0,0-1 2 0,4-2 1 0,0-1 0 15,-1 1 0-15,2-2-3 0,1 1-3 0,1-2-5 0,3-2-3 16,-2 1-5-16,4-2-2 0,0-2-3 0,1 1-3 0,1-2-1 0,0-2-3 15,2 2 2-15,-2-1 0 0,0-1 3 0,2-1 4 16,-2 3 8-16,-3-2 10 0,1 0 9 0,-2 1 11 0,-1-2 6 0,-1 5 7 16,-4-2 5-16,2 0 2 0,-1 1 0 0,-2 1-4 0,2 1-5 15,-3 0-4-15,-1 1-3 0,3 1 0 0,-4 1-2 0,1 1-2 0,-1 2-2 16,0 1-5-16,0 0-3 0,-1 4-4 0,1-1 1 0,-4 3 0 16,3 4 2-16,-1 0 5 0,-3 1 4 0,4 0 5 0,-3 3 1 0,1-1-2 15,-1 2-4-15,2-1-6 0,-1 3-13 0,2-2-14 0,-1 1-23 0,0-1-26 16,2 1-38-16,0-1-42 0,0-1-92 0,0 0-115 0,2-1-82 15,0-1-66-15,-2-1-36 0,1-1-22 0</inkml:trace>
  <inkml:trace contextRef="#ctx0" brushRef="#br0" timeOffset="721403.9972">23801 13318 65 0,'-5'0'543'0,"4"0"13"0,-3 0-36 0,1 0-60 0,2 0-88 0,1 0-102 0,0 0-65 0,0 0-46 0,0 0-30 16,0 0-22-16,0 0-17 0,0 0-13 0,0 0-15 0,0 0-14 0,1 2-18 15,-1-2-17-15,2 1-10 0,-1 1-11 0,3 1-7 0,-3-3-3 16,2 3-1-16,2-1-1 0,0 1 2 0,3 1 2 0,-2 1 3 16,2-2 1-16,2 2 4 0,0-1 5 0,3 3 2 0,1 1 3 0,1-3-3 15,2 1-3-15,1 3-10 0,0-1-8 0,3-1-19 0,1 1-19 16,0 0-28-16,2 1-34 0,-1-1-39 0,3 0-40 0,-1 1-86 16,1 0-107-16,0 0-70 0,-2-1-53 0,-2 2-25 0,0-1-13 0</inkml:trace>
  <inkml:trace contextRef="#ctx0" brushRef="#br0" timeOffset="721750.1082">23913 13558 304 0,'-9'0'488'0,"3"-2"-67"0,-3 1-102 0,5 1-68 16,-3 0-50-16,3 0-31 0,-1 0-23 0,4 0-9 0,-3 0-3 0,3 0-2 16,-3 0 0-16,4 0-8 0,-1 0-9 0,-1 1-11 0,2-1-11 15,0 0-7-15,0 0-9 0,0 0-3 0,0 2-3 0,0-2-1 16,0 0-2-16,0 0 0 0,0 0-2 0,0 0-2 0,0 0-4 16,0 0-2-16,0 0-5 0,0 0-5 0,0 0-5 0,2 1-5 0,-1 1-6 15,-1-2-6-15,2 2-5 0,0-1-8 0,-1-1-5 0,1 2-5 16,0-2-4-16,1 0-3 0,3 2-1 0,-2 1-3 0,4-1-1 0,2 1-1 15,2-1-2-15,1 3-5 0,4-1-4 0,3-1-9 0,3 2-14 16,3-3-21-16,2 3-24 0,4-1-36 0,3 2-40 0,3-2-79 0,2 1-97 16,3 0-93-16,3-1-94 0,0 2-48 0,3-1-24 0,-2 0-9 15</inkml:trace>
  <inkml:trace contextRef="#ctx0" brushRef="#br0" timeOffset="723016.9531">27049 16776 499 0,'0'-5'521'0,"-1"-1"10"0,1 2-72 0,-2 1-111 0,-1-2-75 0,1 1-54 0,2 3-35 0,-1-2-26 16,1-1-13-16,-2 3-10 0,0-1-7 0,2 0-9 0,0 2-10 15,0 0-10-15,0 0-12 0,0 0-11 0,0 0-11 0,0 0-11 0,0 0-8 16,0 0-7-16,0 0-6 0,0 0-2 0,0 0-4 0,0 0-2 15,0 0-3-15,0 0-2 0,0 0-2 0,0 0-3 0,0 0 0 0,0 0-2 16,0 0 2-16,0 0 4 0,2 0 6 0,0 2 6 0,-2 0 6 0,1-1 5 16,-1 3 4-16,2-1 3 0,-1-1 7 0,-1 3 3 0,2 0 8 15,-2 0 3-15,2 1 6 0,-2 0 4 0,0 2 0 0,0 1-1 0,0 0-3 16,0-1-5-16,0 5-4 0,0-2-2 0,0 3-2 0,0 0-2 16,0 2-2-16,0 3-4 0,0-2-2 0,0 6-4 0,0 0 0 0,0 1-2 15,0 4-1-15,0 0-1 0,-2 5 0 0,0 1 0 0,2 3-1 16,-1 1-1-16,-1 5-2 0,2 1 0 0,0 2-4 0,-1 0-3 0,1 3-3 15,0 3-3-15,0 0-4 0,0 1-4 0,0-1-5 0,0 2-4 0,0 0-2 16,0-1-1-16,1 2-7 0,-1-1-10 0,3-3-15 0,1 2-17 0,-3-2-25 16,2-2-26-16,1 1-29 0,1-4-29 0,-1-1-38 0,1 0-41 15,1-2-48-15,1-5-50 0,2-1-114 0,0 0-142 0,-1-4-79 0,0-2-44 16,3-4-14-16,-1-1 1 0,-1-4 15 0</inkml:trace>
  <inkml:trace contextRef="#ctx0" brushRef="#br0" timeOffset="724019.2324">27331 17282 156 0,'1'-5'564'0,"-1"1"12"0,0-1 13 0,0 0-44 0,0 0-74 0,0 1-92 0,0-2-99 0,0 2-59 15,2-1-40-15,1 1-21 0,-3-1-14 0,1 2-11 0,2-1-10 16,-1-1-12-16,1 2-11 0,1-1-15 0,-1 1-12 0,2-2-12 0,-2 0-12 0,3 2-7 16,-2-1-7-16,3 1-5 0,-1-2-5 0,1 3-5 0,2-3-5 15,-1 2-4-15,0 0-4 0,2 2-4 0,-1-2-3 0,0 1 0 0,1 1-5 16,1 1 0-16,-2 0-3 0,3 0 0 0,-2 0-2 0,2 0-1 15,-4 3 0-15,2 0 0 0,0-2 0 0,-2 3 0 0,1 1 1 0,-1 2 2 16,0-2 1-16,-3 2 1 0,4 3 2 0,-4 0 3 0,-2 1 2 16,1 1 4-16,-3-2 2 0,-1 4 1 0,-1-2 3 0,-1 1-1 0,-1 2 2 15,0 0-1-15,-2-2 1 0,-4 2-1 0,2-1-1 0,-1 1 0 16,0-1-1-16,-3-1 0 0,2-1-2 0,1 0 0 0,-3-2 0 16,1 1 1-16,2-4 3 0,-1 3 4 0,3-5 5 0,-2 2 6 0,3-4 6 15,-2 2 5-15,3 0 6 0,-1-1 6 0,4-4 5 0,-3 3 3 0,1-3 0 16,2 0 0-16,-1 0-2 0,0 0-3 0,2-3-4 0,0 1-8 15,0-1-7-15,0-1-8 0,0-1-9 0,2 2-8 0,0-2-7 0,-1-1-10 16,4 0-8-16,-2 0-3 0,1 0-4 0,1 0-2 0,2 0-2 0,-2 2 0 16,1-1 1-16,1 0 0 0,2 2 0 0,-1-2 0 0,0 1 2 15,0 1-1-15,2 1 2 0,0 0 0 0,0 1 1 0,0 1 1 0,2 1 0 16,2 1 2-16,-5 0 0 0,4 1 0 0,0 2 2 0,-1 2-1 0,2 0 1 16,-1 1 0-16,3 3 0 0,-3 0 1 0,0-1 0 0,0 3 2 15,-1 2 0-15,2 0 2 0,-5 2 2 0,4-1 1 0,-2 3 2 0,-1-1 2 16,-2 0 2-16,-1 0 3 0,0 1 2 0,-3 0 4 0,1-2 4 0,-3 1 6 15,-1-2 8-15,-2-1 7 0,-1 2 10 0,-3-2 6 0,1-1 8 16,-5-4 5-16,-1 1 8 0,-1-3 4 0,-2 2 5 0,-1-3 2 0,-3-1 0 16,0 0-2-16,-3-3-2 0,1-2-14 0,-3-1-20 0,-2-1-34 15,1-2-44-15,0-3-49 0,-2 0-55 0,0-1-116 0,-1-3-149 16,1-2-129-16,2-3-118 0,-1-1-65 0,2-2-38 0,0-3-23 0,2-3-16 16,2-3-6-16</inkml:trace>
  <inkml:trace contextRef="#ctx0" brushRef="#br0" timeOffset="727885.268">25699 12687 232 0,'-11'-3'564'0,"2"2"14"0,1-2-24 0,-1 1-43 0,2 0-99 0,2 1-125 16,2-1-72-16,0 0-47 0,0-1-26 0,1 3-15 0,0 0-9 0,2 0-3 16,0 0-12-16,2-2-14 0,0 0-18 0,3-1-18 0,-1 1-15 15,4 1-16-15,5-2-9 0,1-1-10 0,3 1-6 0,6 0-5 0,4-2-4 16,3-1-5-16,5 2-7 0,2-3-7 0,3 2-7 0,3-1-2 15,1-1-7-15,0 2-7 0,3 1-9 0,-1-3-12 0,2 1-10 0,-1 2-12 16,-3-1-12-16,1 2-12 0,-1 0-16 0,-1 1-12 0,-3 1-13 16,-2 0-11-16,-1-1-15 0,-2 2-15 0,-4 0-18 0,-1 0-20 15,-3 0-24-15,-2 0-25 0,-4 2-46 0,-3-1-57 0,-3 0-23 0</inkml:trace>
  <inkml:trace contextRef="#ctx0" brushRef="#br0" timeOffset="728367.3956">26080 12743 11 0,'-31'8'417'0,"1"-1"-39"0,1-2-49 16,3 2-54-16,3-4-38 0,-1 2-33 0,6-2-18 0,-2 2-15 0,5-2-10 15,2-1-9-15,1 2-11 0,2-3-9 0,2 1-12 0,0-1-12 16,4 1-11-16,0-2-10 0,3 0-11 0,-1 0-9 0,2 0-9 16,0 0-6-16,2 0-8 0,3 0-6 0,-1 0-5 0,5 0-5 0,3 0-5 15,3 0-3-15,1-2-5 0,6-1-2 0,2 0-3 0,2 0-2 16,4-3-3-16,1 2 1 0,4-3-4 0,-1 4-4 0,3-4-6 0,-1-1-9 15,3 3-10-15,0-2-11 0,0 0-8 0,-1 0-8 0,-1 1-9 16,0-2-8-16,0 2-9 0,-2 2-9 0,0-3-8 0,-5 2-6 0,0-1-8 16,-2 2-9-16,-3-1-2 0,-1 0-1 0,-6 0-1 0,0 1-2 15,-3 1-1-15,-5-2-2 0,0 0 3 0,-3 3 3 0,-3-2 7 16,-2 0 8-16,-2 0 12 0,-2-2 9 0,-2 2 10 0,-3-2 11 0,-1 2 12 16,-3-4 12-16,-2 2 19 0,1-1 18 0,-4-1 19 0,2 0 15 15,-5 1 14-15,2-2 12 0,1 0 14 0,-2 0 13 0,2 0 11 0,-2-2 11 16,3 3 11-16,0-4 15 0,2 4 8 0,-1-3 6 0,2 4 4 15,3-2 1-15,-2 1 3 0,3 0 3 0,2 1 1 0,1 2-2 0,-3-2-6 16,5 1-7-16,0 2-12 0,1 1-11 0,1 0-14 0,-1-1-15 16,0 3-15-16,2 0-14 0,0 1-15 0,0 0-15 0,2-2-13 15,0 2-12-15,-1 0-9 0,2 2-8 0,2-1-5 0,3 0-2 0,-2 3-2 16,2 0 1-16,4 1 0 0,-2 0 2 0,3 4 2 0,1-2 6 16,1 3 4-16,2-3 6 0,-3 3 4 0,7 0 0 0,-5 1 4 0,2 2 2 15,1-1 0-15,-3 2 2 0,1-1-2 0,0 2 0 0,-2-1-1 0,-2 0 0 16,-1 2-1-16,-4-3-3 0,2 2-1 0,-5-1-1 15,-2 3-5-15,-3-1-6 0,-2-2-12 0,-2 3-16 0,-6-2-21 0,0 1-24 16,-4 0-31-16,-3-1-37 0,-2-1-49 0,-2 1-56 0,-1 0-89 0,-3 1-105 16,1-3-64-16,-3 1-43 0,4-2-20 0,0 0-7 0</inkml:trace>
  <inkml:trace contextRef="#ctx0" brushRef="#br0" timeOffset="729034.1137">27656 11116 497 0,'3'-9'561'0,"-1"-1"-3"0,0 2-73 0,-2-3-109 0,0 2-78 0,-2 1-61 0,0-1-36 16,-1 1-26-16,2-1-17 0,-1 1-16 0,-1-1-13 0,0 2-18 0,-1-1-14 16,3 3-16-16,-3-1-16 0,0 1-15 0,3 2-16 0,-1 0-14 15,0 0-13-15,-1 2-8 0,2-1-8 0,-3 2-6 0,1 2-7 16,0-1-1-16,0 2-3 0,-5 0-1 0,3 3-1 0,1 2 1 0,-4-1 2 15,1 2 1-15,-4 2 3 0,3-1 2 0,0 2 3 0,-1 0 2 16,3 2 2-16,-1-2-3 0,1 0 0 0,1 1-3 0,1-2-3 0,1 1-2 16,-1-2-3-16,3-2-2 0,1 4 0 0,0-3 0 0,0-1 2 15,1-3 3-15,3 1 2 0,-1-3 1 0,1 0 0 0,1-2 4 16,3 1 1-16,0-2 5 0,3-2 4 0,-2 0 5 0,3-3 7 0,0 1 4 16,1-1 4-16,-1-1 8 0,-1 1 4 0,1-2 4 0,-2 1 4 15,2-1 2-15,-4 4 2 0,2-1 1 0,-5 0 0 0,2 1-3 16,-3 0-5-16,0 2-6 0,-1-1-7 0,0 2-7 0,0 0-5 0,-2 2-7 15,3-1-6-15,-3 4-5 0,2-1-6 0,-1 1-5 0,0 2-1 16,-1 2 2-16,-1 2 2 0,2-1 3 0,0 2 7 0,-2 2 6 16,1-2 8-16,1 4 4 0,-2 0-3 0,1-2-3 0,-1 3-7 0,2-2-9 15,-2 2-9-15,2 0-13 0,-2 0-15 0,0-2-16 0,1-1-23 16,2 2-24-16,-3-3-29 0,0-1-31 0,1 0-38 0,-1-1-36 0,2-5-40 16,0 4-40-16,-2-3-53 0,1-3-61 0,-1-1-36 0,0-3-26 15</inkml:trace>
  <inkml:trace contextRef="#ctx0" brushRef="#br0" timeOffset="729400.1978">27775 10767 492 0,'-17'-15'571'0,"-3"3"4"0,0 0 2 0,-2 2-103 16,3 3-153-16,-5-1-86 0,0 4-50 0,-1 1-33 0,3 1-24 0,-5 4-19 15,0 1-17-15,0 3-16 0,-1 2-18 0,-1 2-11 0,1 2-8 16,0 5-9-16,-1-1-9 0,1 5-6 0,-2 0-6 0,3 5-5 0,1 1-5 15,1 3-4-15,1 1-4 0,1 5 1 0,5-2 3 0,1 7 3 16,2-2 1-16,5 3 3 0,3 0 3 0,2 2 1 0,5 1 3 16,5-2 4-16,3 2 4 0,5-1 4 0,1-1 3 0,7-1 3 0,4-1 3 15,0-3-4-15,5 0-9 0,2-1-10 0,1-7-12 0,3 1-12 16,1-5-14-16,1-1-15 0,3-4-17 0,-2-4-15 0,3-2-15 0,0-7-12 16,-1-2-9-16,3-5-5 0,-3-2-2 0,1-5 2 0,2-2 9 15,-5-4 8-15,3-8 11 0,-3 3 13 0,-3-5 16 0,1-6 16 16,-6 0 17-16,-1-2 15 0,-1-4 17 0,-6 0 15 0,-2-4 15 0,-2-2 15 15,-3-1 11-15,-5-1 11 0,-5-2 8 0,-1-1 8 0,-3 2 10 16,-5-3 3-16,-2 3 0 0,-3-2-1 0,-5 3-2 0,0-1 0 0,-4 2-3 16,-2 1-5-16,-1-1-10 0,-4 5-13 0,2-1-13 0,-2 5-16 15,0 2-18-15,1 2-27 0,0 2-33 0,0 5-32 0,1 5-34 0,0 1-41 16,1 6-44-16,0 3-69 0,1 4-79 0,1 4-87 0,-2 4-89 16,3 4-52-16,-2 5-33 0,3 4-15 0</inkml:trace>
  <inkml:trace contextRef="#ctx0" brushRef="#br0" timeOffset="729817.9903">27626 11905 52 0,'0'-4'570'0,"0"1"14"0,0-2 11 0,0 2-77 0,0 0-121 0,0 2-87 0,0-1-72 0,0-1-42 0,0 3-28 0,0 0-25 15,0 0-22-15,0 0-21 0,0 0-22 0,-1 2-21 0,1-1-21 16,-2 1-16-16,0 1-13 0,1 1-9 0,-1 1-4 0,1 3 0 16,-3 2-1-16,1 0 0 0,-3 2 0 0,3 3 2 0,-2 2 1 0,-1 1 5 15,-1 2 5-15,-2 0 3 0,1 0 5 0,-2 5 0 0,1-1 0 16,0 2-3-16,-3-2-2 0,0 2-7 0,1-1-9 0,0 3-7 0,-2-1-9 16,4-1-15-16,-3 0-17 0,2 0-28 0,0-2-33 0,2 1-46 15,0-2-53-15,4-2-105 0,-1 1-127 0,2-1-80 0,-1-4-52 0,3-2-23 16,-2 0-8-16</inkml:trace>
  <inkml:trace contextRef="#ctx0" brushRef="#br0" timeOffset="730268.2863">27397 12490 356 0,'5'-9'541'0,"-2"1"-33"15,-2 2-58-15,3-1-77 0,-3 2-87 0,-1-2-55 0,2 2-40 16,-1 1-24-16,-1-1-16 0,0 1-11 0,0 0-10 0,0 4-13 0,0-2-16 16,0 1-17-16,0 1-20 0,-1 0-19 0,1 0-22 0,0 0-16 15,-2 0-15-15,1 1-7 0,-3 1-6 0,3 2 0 0,-4-1-2 0,-1 3 1 16,1 1 1-16,0 2 0 0,-1-1 4 0,-1 1 5 0,0 2 3 15,1 1 6-15,-2-2 6 0,-1 3 4 0,5-1 4 0,-4 0 1 0,3-2 0 16,1 2-2-16,0-2 0 0,1 2 0 0,0-2-1 0,1-1 0 16,2 1 0-16,0-3 1 0,2 1 1 0,1-1 3 0,0-3-1 15,2 3 1-15,2-4-1 0,-1 1 0 0,3-1-2 0,1-2-1 0,-1 1-2 16,4-2-1-16,0 0-2 0,1-2-2 0,-2 1-2 0,0 1-5 16,2-2-1-16,-3 1-4 0,0 1-4 0,-2-1-1 0,-1-2-2 0,-1 3 0 15,0 0 1-15,0 0-1 0,-3 3 2 0,0-2 1 0,-1 0 0 16,0 1 2-16,-1 1 1 0,-1 0 3 0,-1 1 3 0,0 1 3 15,0 0 3-15,-1 1 2 0,-1-2 3 0,-1 4 3 0,-2-1 2 0,-1 1 1 16,-1 1 2-16,-3-3-5 0,1 6-8 0,-2-2-12 0,-3 0-16 0,1 0-20 16,-2-1-24-16,0 1-32 0,-2-1-38 0,3 0-53 0,-3-3-63 15,-1 1-89-15,1-2-104 0,1-2-64 0,-2-1-45 0,3-2-18 16,0-2-4-16</inkml:trace>
  <inkml:trace contextRef="#ctx0" brushRef="#br0" timeOffset="730433.4052">27320 12446 230 0,'3'-7'622'0,"-2"-1"8"16,-1 1 6-16,2 3 3 0,0-1-118 0,-2 1-179 0,1-1-113 15,1 4-79-15,-1-2-50 0,4-1-35 0,-4 3-24 0,4 0-20 0,-2 1-22 16,4-1-23-16,-1 1-25 0,3 0-25 0,-1 0-28 0,4 0-27 0,0 0-28 16,-1 0-28-16,4 0-25 0,-1 0-27 0,0 0-35 0,2-2-41 15,-3 1-51-15,4-1-57 0,-4-1-34 0,0 1-22 0,2-3-9 16</inkml:trace>
  <inkml:trace contextRef="#ctx0" brushRef="#br0" timeOffset="730750.1702">27604 12245 394 0,'-5'-7'495'0,"-3"-1"7"0,0 3-47 0,-1 1-74 0,0-3-69 15,0 4-69-15,-3-2-45 0,3 3-34 0,-3-1-23 0,2 3-20 0,-3 0-14 16,-1 4-15-16,1-1-11 0,-2 3-12 0,1 2-12 0,-2 0-12 16,-1 7-10-16,-2-2-9 0,2 2-4 0,-5 8-1 0,1 1 0 15,4 1 2-15,-5 5 0 0,1 1 1 0,2 4 1 0,0 2 0 0,2 3 2 16,-1 1-1-16,6 1 1 0,-2 2 0 0,2-1 1 0,3 0 1 15,4 1-4-15,2-1-3 0,2-2-4 0,2 0-2 0,2-4-2 16,5-1 0-16,0-4-3 0,2-1-3 0,2-4-4 0,1-1-3 0,1-4-5 16,3-3-5-16,2-2-7 0,1-2-6 0,1-4-10 0,1-4-8 15,1-1-11-15,2-4-9 0,0-4-7 0,2-1-8 0,2-4-3 0,-3-3-2 16,4 0 0-16,-3-4 1 0,2-3 4 0,-4-3 3 0,1-2 5 16,-1-3 6-16,-2 0 6 0,-1-3 6 0,-2-1 9 0,-2-2 7 0,-1-1 8 15,-2-2 7-15,-2 0 5 0,-2-2 4 0,-3 0 3 0,-2 2 4 0,-3 0 5 16,-1 0 5-16,-4-1 6 0,1 2 3 0,-4 0 4 0,-1 1 4 15,-3 2 1-15,-3 2 1 0,1-1-5 0,-3 2-5 0,-1 5-11 16,0 0-18-16,0 0-21 0,-2 4-30 0,3 0-48 0,-3 1-56 0,2 5-104 16,0-2-128-16,2 1-74 0,-4 5-53 0,4-2-25 0,0 5-14 15</inkml:trace>
  <inkml:trace contextRef="#ctx0" brushRef="#br0" timeOffset="731084.1172">28045 11598 211 0,'0'-3'519'0,"0"0"3"16,0 1 3-16,0 1-105 0,0 1-158 0,0 0-92 0,0 0-59 0,2 0-31 0,1 3-16 0,-2 0-4 0,4 0 2 15,2 0-1-15,2 4 0 0,-3 3-1 0,6-3-5 0,0 5-3 16,1-2-5-16,2 4-2 0,0-2-2 0,3 8-3 0,-1-3-3 0,3 1-5 16,0 2-6-16,0 3-5 0,3-3-4 0,-1 4-6 0,2 0-9 15,-3 2-12-15,2-1-11 0,2 3-18 0,-3 0-19 0,-1-1-23 0,1 1-25 16,2 1-31-16,-5-3-33 0,3 3-46 0,-1-3-50 0,-4-1-85 15,4 1-98-15,-3-2-56 0,-1-2-34 0,0 0-12 0</inkml:trace>
  <inkml:trace contextRef="#ctx0" brushRef="#br0" timeOffset="731651.7387">28665 12723 110 0,'1'-9'581'0,"-1"1"11"0,2 0 10 16,0 2 7-16,-2-2-100 0,2 2-152 0,-2-1-103 0,2 4-75 0,0-4-44 16,-2 4-29-16,1 0-15 0,1-1-10 0,-2 2-10 0,0 1-10 15,0 1-15-15,0 0-16 0,0 0-14 0,0 0-14 0,0 0-12 16,-2 0-9-16,1 1-6 0,-3 1-1 0,0 1-1 0,-1 1 2 0,0 1 3 15,1 3 2-15,-5-1 3 0,0 2 4 0,1 0 3 0,-1 3 2 16,1 0 5-16,-3-1 5 0,1 4 3 0,2-2 0 0,-1 0 2 0,3 1 0 16,-1-1 0-16,2 1-2 0,1-1 1 0,-1 1-2 0,4-1 0 15,1-1-3-15,1-1-2 0,4 2-4 0,-1-2-4 16,1-2-5-16,2 0-8 0,1-2-7 0,2-1-8 0,0 0-7 0,1-3-7 0,3-2-4 16,-2 1-2-16,1-4-3 0,0 1 2 0,1-2 4 0,-2-1 5 15,0-2 7-15,-1 0 9 0,-1-2 11 0,-4 0 13 0,2-1 13 0,0-1 13 16,-5 0 13-16,-1-2 11 0,-1 0 8 0,-2-2 9 0,-3 2 5 15,1-3 3-15,-4 2 2 0,-1-2 0 0,0 2 0 0,-2-4-2 0,-2 2-1 16,-1 0-2-16,0 1-3 0,1 0-4 0,-4-1-5 16,3-1-5-16,0 1-3 0,-2 2-4 0,2-2-3 0,1 2-4 0,0-2-3 15,0-2-4-15,2 5-5 0,2-4-7 0,2 3-5 0,-2-1-9 0,5-1-8 16,0 2-7-16,1 1-5 0,2 1-7 0,3-1-8 0,1 0-6 16,2 0-6-16,0 2-4 0,2 2-3 0,2 1-1 0,0 0-2 0,2 0 2 15,-1 0 0-15,1 4 3 0,1-2 2 0,-1 3 3 0,0 2 2 16,-1 0 2-16,1 0 5 0,0 2 1 0,-2 1 5 0,-2 1 2 15,2 1 3-15,-4 0 2 0,4 3 5 0,-6 1 3 0,1 1 3 0,-2 2 4 16,1 0 5-16,-3 3 5 0,-1 0 5 0,-1 2 2 0,-1-1 7 0,0 3 0 16,-1-1 2-16,-2 0-7 0,1 4-9 0,-2-1-15 0,1-2-16 15,-2 1-19-15,3 0-22 0,-1-3-29 0,-2 0-29 0,3 1-35 16,-1-4-35-16,4 2-50 0,-3-3-57 0,4-3-77 0,0 1-86 0,0-4-42 16,4 1-18-16,0-6-3 0</inkml:trace>
  <inkml:trace contextRef="#ctx0" brushRef="#br0" timeOffset="732033.7584">28821 12214 446 0,'-12'-13'551'0,"-1"1"13"0,-5 0-53 0,1 2-85 0,0 3-92 0,-4-3-97 0,4 3-55 0,-7 3-36 0,2-1-19 0,-2 2-13 0,0 2-11 0,-1 2-10 0,-2 1-15 0,0 3-12 0,-1 3-17 0,0-1-14 0,-1 3-14 0,1 4-8 0,-2 2-10 0,1 4-7 0,1 2-3 0,0 4 0 0,0 2 1 15,1 4 1-15,4 2 1 0,-1 6 2 0,2 1 3 0,4 3 2 16,0 1 1-16,5 3 4 0,1 2 2 0,3 2 2 0,5-1 5 0,0 3 4 16,6-4-1-16,1 3-1 0,5-3-1 0,5-3-2 0,-1-1-2 15,7-1-1-15,1-3-5 0,5-5-6 0,2-3-6 0,3-1-6 16,1-5-7-16,2-5-5 0,2-3-10 0,3-3-7 0,0-6-9 0,2-1-11 16,-2-6-8-16,2-3-9 0,-2-2-2 0,1-5-3 0,-1-3 3 15,1-4 6-15,-3-4 6 0,1-4 6 0,-4-2 6 0,0-1 6 0,-3-7 7 16,-1 0 7-16,-3-3 10 0,0-3 8 0,-4-1 10 0,-3-5 10 0,-2 1 7 15,-2-2 9-15,-2-2 8 0,-4 1 6 0,-1 0 6 0,-3 0 9 16,-3 1 4-16,-2 0 4 0,-4 4 3 0,-1-2 3 0,-3 6 1 0,-3 1 0 16,-3 2-2-16,-2 1-4 0,-5 5-9 0,1 2-16 0,-4 2-17 15,-1 4-20-15,-5 3-28 0,-2 1-30 0,-1 7-33 0,-3 0-38 16,-2 5-47-16,-2 3-52 0,-2 3-94 0,0 4-114 0,-1 2-70 0,-2 6-48 16,0 1-21-16,0 3-9 0</inkml:trace>
  <inkml:trace contextRef="#ctx0" brushRef="#br0" timeOffset="732516.45">27402 13189 79 0,'1'-6'557'0,"1"2"9"0,-2-1 9 0,0 1-75 0,-2 0-119 0,1 3-92 0,1 0-80 0,-2-1-50 0,-1 2-38 16,0 2-22-16,0-1-15 0,0 2-15 0,-2 2-9 0,-3 1-13 0,0 1-10 15,-3 3-11-15,-2 2-9 0,-2 1-6 0,0 2-2 0,-4 3-1 16,-1 3 1-16,-1 0-1 0,-1 3 0 0,-3 2 1 0,0 1 2 0,0 4 1 15,-1 0 0-15,-1 0 0 0,0 3 1 0,0-1 0 0,-1 0 1 16,1 3-1-16,0-2 2 0,3 2-5 0,0-3-6 0,-1 0-10 16,3-1-13-16,1-1-21 0,3-2-23 0,-1-1-32 0,4-3-39 0,0 0-54 15,2-4-62-15,3-2-95 0,1-2-112 0,4-2-66 0,1-5-45 16,2-1-20-16,2-3-7 0</inkml:trace>
  <inkml:trace contextRef="#ctx0" brushRef="#br0" timeOffset="733260.1723">26515 14006 33 0,'-1'-2'561'0,"-1"-1"13"0,-1 0 14 15,1 0-72-15,1 1-113 0,-3 0-83 0,4 1-65 0,-1-2-43 16,1 2-28-16,-2-1-23 0,1 1-19 0,1-1-13 0,0 2-15 15,0 0-15-15,0 0-14 0,0 0-18 0,0 0-17 0,0 0-15 0,0 0-13 16,0 0-8-16,0 0-10 0,0 0-5 0,0 0-3 0,0 0-3 0,0 0 0 16,0 0 0-16,0 0-1 0,0 0 2 0,0 0 0 0,0 0 0 15,0 0 3-15,0 0 0 0,0 0 0 0,0 0 2 0,0 0 2 16,0 0 2-16,0 0-1 0,0 0 1 0,0 0 1 0,0 0 0 0,0 0 1 16,0 0-1-16,0 0 1 0,0 0-1 0,0 0 0 15,0 0-1-15,0 0-1 0,0 0 0 0,0 0-2 0,0 0-1 0,0 0-1 16,0 0 0-16,0 0-2 0,0 0 0 0,0 0-1 0,0 0 0 0,0 0-1 15,0 0 2-15,0 0-1 0,0 0 1 0,0 0 0 0,0 0 1 16,0 0 1-16,0 0 1 0,0 0-1 0,0 0 1 0,0 0 1 0,0 0 1 16,0 0 1-16,0 0-1 0,0 0 1 0,0 0-1 0,0 0 0 15,0 0 0-15,0 0 0 0,0 0 1 0,0 0-1 0,0 0 0 16,0 0-1-16,0 0 0 0,0 0 0 0,0 0-1 0,0 0-2 0,0 0 1 16,0 0-2-16,0 0-1 0,0 0 1 0,0 0-2 0,0 0-1 15,0 0 1-15,0 0-2 0,0 0 0 0,0 0-1 0,0 0-1 16,0 0 0-16,0 0-1 0,0 0 0 0,0 0 1 0,0 0-1 15,0 0 0-15,0 0-1 0,0 0 0 0,0 0-2 0,0 0 0 0,0 0-2 16,0 0-2-16,0 0 0 0,0 0-1 0,0 0-1 0,0 0-1 0,0 0 0 16,0 0 0-16,0 0-1 0,0 0 1 0,0 0 1 0,0 0-1 15,0 0 3-15,0 0 2 0,0 0 0 0,0 0 2 0,0 0 3 16,0 0 2-16,0 0 1 0,0 0 1 0,0 0 2 0,0 0 0 0,0 0 3 16,0 0 1-16,0 0-1 0,0 0 1 0,0 0-1 0,0 0 1 0,0 0 1 15,0 0 0-15,0 0-1 0,0 0 0 0,0 0 0 0,0 0-1 16,0 0-2-16,0 0-1 0,0 0-3 0,0 0-3 0,0 0-4 15,0 0-3-15,0 0-5 0,0 0-4 0,0 0-4 0,0 0-5 0,0 0-6 16,0 0-5-16,0 0-6 0,0 0-4 0,0 0-5 0,0 2-6 16,0-2-6-16,0 1-10 0,0 2-13 0,0-1-14 0,0-1-18 15,0 0-19-15,0 3-22 0,0-4-38 0,0 3-49 0,0 0-70 0,0 0-84 16,0-3-50-16,0 2-34 0</inkml:trace>
  <inkml:trace contextRef="#ctx0" brushRef="#br0" timeOffset="734500.3968">26649 14037 247 0,'-3'-4'512'0,"-2"-1"9"0,-1 2-75 0,2-1-114 0,-1-1-85 0,-2 3-71 0,2 1-42 0,1-1-28 0,-2 0-17 0,-1 1-10 15,2 1-11-15,1 0-9 0,-3 1-11 0,0 1-9 0,0 1-8 16,-1-1-9-16,0 3-6 0,-1 0-4 0,1 2 0 0,0 0-2 16,0 0 0-16,-3 2 1 0,5 0-1 0,-2 2-2 0,-1-1 0 15,2 0 0-15,1 2 0 0,-1-2 0 0,2 0 0 0,2-1 1 0,-1 2-2 16,2-3 1-16,1 2-1 0,-1-1 0 0,2-1 1 0,2-1 2 0,-2 0 3 15,1-2 4-15,3-1 2 0,0 1 2 0,1-1-2 0,-1-3-2 16,3-1-2-16,-1 0 0 0,2 0-2 0,0-1 0 0,2-2 0 0,-1-1 3 16,0 1 0-16,3-2 1 0,-3 0 4 0,0-2 5 0,3 2 5 15,-4 0 4-15,-1 0 5 0,0-2 5 0,-3 5 2 0,1-1 1 0,2 0 1 16,-6 1-1-16,4 1-3 0,-2 0-6 0,-2 1-6 0,-1 0-7 16,0 1-8-16,2 0-8 0,-2 2-7 0,0 2-5 0,0-1-2 15,0 4-3-15,0-1 0 0,-2 2-1 0,2 1 0 0,-1 2 3 0,-1 1 4 16,1 1 4-16,-4 3 4 0,4-3 1 0,-1 3-5 0,-3 1-10 15,4-2-13-15,-3 3-15 0,1-3-15 0,0 2-18 0,0-1-17 16,0 2-21-16,-2-4-24 0,4-1-23 0,-3 3-25 0,1-4-28 0,0-1-31 16,1 0-30-16,1-2-38 0,-1-3-39 0,2-1-50 0,0-1-53 15,2-4-26-15,-2-1-16 0</inkml:trace>
  <inkml:trace contextRef="#ctx0" brushRef="#br0" timeOffset="734851.0461">26652 13786 31 0,'-9'-13'503'0,"-2"2"11"0,0 4 10 0,0-1-79 16,-3 4-128-16,1 1-88 0,-3 1-65 0,2 4-41 0,-2 3-23 0,0 0-11 15,-3 1-3-15,3 4-5 0,-4 5-2 0,1 0-6 0,1 4-6 16,-4 2-7-16,4 2-7 0,-3 6-7 0,0-1-5 0,3 7-3 16,-2-2-5-16,3 4-2 0,-1 1-3 0,3 3-5 0,2-1-1 0,-1 0-3 15,4 3-2-15,2-3-4 0,1 1-3 0,4 0-3 0,3-4-3 16,0 1-3-16,5-1-2 0,0-2-1 0,3-4 5 0,4 0 0 15,2-4 2-15,-1 0-3 0,4-5-3 0,0 0-5 0,4-4-6 0,1-4-7 16,-1-2-8-16,2-3-8 0,1-2-7 0,1-6-6 0,0-1-6 0,1-2-6 16,-1-6-3-16,4-2-2 0,-3-1 0 0,0-4 2 0,0-2 3 15,0-3 6-15,-2-2 6 0,-2-3 8 0,0-3 11 0,-5-1 9 16,1-2 10-16,-6-5 11 0,1 2 10 0,-7-7 10 0,2 2 10 0,-5-2 9 16,-1-1 11-16,-4 0 7 0,-2-2 5 0,-3 2 5 0,-1-1 0 15,-3 5 2-15,-1-1 0 0,-1 3-4 0,-4 4-2 0,-1-2-3 0,1 5-5 16,-2 2-7-16,0 2-11 0,0 2-19 0,0 3-23 0,0 2-30 15,0 3-35-15,0 3-39 0,2 2-44 0,-1 3-68 0,2 2-84 0,1 2-93 16,-1 3-98-16,2 3-55 0,2 2-32 0,1 2-14 0</inkml:trace>
  <inkml:trace contextRef="#ctx0" brushRef="#br0" timeOffset="735351.8882">27508 13043 144 0,'-4'-2'519'0,"1"0"7"0,0 2 2 0,1-1-89 0,-1 1-136 0,2 0-92 0,1 0-67 0,0 0-39 0,0 0-24 0,0 0-14 0,0 1-7 15,0-1-9-15,0 0-11 0,0 4-8 0,0-4-9 0,0 3-5 16,0 2-5-16,1-1-5 0,-1 3-4 0,2 1-1 0,-1-1 1 16,3 3 3-16,-3 4 4 0,2-1 5 0,1 3 5 0,1 1 5 0,-2 2 4 15,3 3-1-15,-3 2-2 0,2 0-3 0,1 1-5 0,-1 4-3 0,0 1-1 16,1 1 1-16,-2-1 5 0,1 5-2 0,0-1-6 0,-2 2-7 15,2 0-12-15,3 1-16 0,-5 1-20 0,2 1-29 0,-2-2-31 0,2 3-42 16,0-1-44-16,-2-2-94 0,3 1-118 0,-3-1-76 0,0-1-57 16,-1-2-26-16,1 0-12 0</inkml:trace>
  <inkml:trace contextRef="#ctx0" brushRef="#br0" timeOffset="735799.979">27683 14004 517 0,'-2'-3'530'0,"-1"1"-36"0,2 1-61 0,-1 1-90 0,0 0-103 0,1 0-66 15,-1 0-45-15,0 1-24 0,-2 1-14 0,1 2-5 0,-2 0-3 16,0 3-5-16,1 0-6 0,-5 3-9 0,0 0-11 0,1 2-7 0,-1-1-7 16,-2 6-5-16,1 0 0 0,-1 1-3 0,-1 0-3 0,0 1-2 15,0 2-2-15,3 0-4 0,-1-2-5 0,1 4-1 0,1-2-4 16,0 0-1-16,1-1-1 0,2 0 1 0,1 1 0 0,3-4-2 16,-1 3-3-16,2-4-2 0,2 1-2 0,-1-2-4 0,3-2-8 0,1-1-6 15,2-1-8-15,-3-1-8 0,5-3-10 0,0 0-7 0,0-2-5 0,3-2-5 16,-2-3-2-16,2 0-1 0,0-3 2 0,2-1 4 0,-2-1 8 15,2 0 9-15,-3-3 12 0,-1-1 15 0,0 2 18 0,-2-2 19 16,-1-2 18-16,0 4 15 0,-4-2 13 0,1-1 7 0,-4 3 7 0,0-3 4 16,-4 3 2-16,1 2-3 0,-4-3-4 0,0 2-6 0,1 2-6 15,-2-1-8-15,-5 4-11 0,2-2-10 0,-3 3-11 0,3 0-11 0,-2 0-11 16,-2 3-17-16,2 1-18 0,-1 1-26 0,-1 1-31 0,3 1-34 16,1 0-37-16,-3 2-73 0,2 1-91 0,4 0-94 0,0 2-95 15,-1-3-50-15,4 2-31 0,1-1-13 0</inkml:trace>
  <inkml:trace contextRef="#ctx0" brushRef="#br0" timeOffset="736835.1744">27783 13781 160 0,'-7'-1'474'0,"3"0"-14"0,-3-1-77 0,0 1-112 0,-1 1-72 0,-1 0-52 0,1 0-26 0,-2 0-16 0,2 0-4 0,-4 1-4 15,2 1-3-15,-2 0-5 0,1 3-5 0,-3-2-5 0,1 4-6 16,-1-2-7-16,2 2-5 0,-4 3-4 0,2 0 0 0,-4 2-3 0,2 2 0 16,-1 0 0-16,-2 3-1 0,3 3-1 0,-2 1-1 0,0 1-3 15,1 5-3-15,-3-1-3 0,3 1-6 0,-2 3-3 0,3 1-4 0,-1 2-2 16,1 1-5-16,2 2-4 0,1-2-2 0,1 2-1 0,2 0-4 16,4-1-2-16,1-2-2 0,2 2-3 0,3-3 0 0,1-1-2 0,4 0 0 15,2 0 3-15,1-3 0 0,1-1 2 0,4-1 1 0,1-3 0 16,-1-1-3-16,4-1-2 0,-1-3-7 0,3-4-5 0,-2 1-6 0,4-5-10 15,1-1-9-15,-1-3-10 0,4-3-9 0,-2-3-7 0,2-3-7 0,1-2-4 16,-1-4-1-16,2 0 1 0,-2-5 4 0,2-1 4 0,2-2 7 16,-6-3 8-16,2 1 10 0,-2-5 9 0,1-2 11 0,-6 1 9 15,2-5 9-15,-3 0 7 0,-4-4 4 0,1-1 4 0,-5-2-2 0,-1-1 1 16,1-2 0-16,-4 0 3 0,-2 0 2 0,-3-1 1 0,0 2 1 16,-3 1-3-16,0-1-1 0,-2 4-3 0,-2 0 0 0,-1 4-2 0,-2 1-2 15,-2 1-1-15,2 4-5 0,-1 0-9 0,-2 3-17 0,2 3-23 16,0 1-31-16,-1 2-32 0,2 1-46 0,-1 2-54 0,2 1-89 0,1 6-108 15,-1-2-66-15,-1 3-46 0,2 1-22 0</inkml:trace>
  <inkml:trace contextRef="#ctx0" brushRef="#br0" timeOffset="738017.0001">28636 13331 380 0,'6'-5'355'0,"-3"2"-49"0,1-2-38 0,-3 2-32 0,3 0-23 0,-3 0-18 0,1 2-14 0,-2-1-11 16,0 2-12-16,0 0-12 0,0 0-12 0,0 0-11 0,0 0-15 15,0 0-16-15,0 0-14 0,0 0-15 0,0 0-13 0,0 3-10 0,0-1-6 16,0 1-4-16,-2-1-1 0,1 2 0 0,-1 2 0 0,0 1-2 15,-1 1-2-15,0 2 0 0,-3 1-1 0,3 2-1 0,-4 2 1 0,3 3 1 16,-1 2 2-16,-3-1 4 0,-1 4 2 0,0 0 1 0,0 4-7 16,-2 1-8-16,0 0-9 0,0 2-11 0,-3 2-15 0,2 1-19 15,-2 0-23-15,0 1-28 0,0 1-35 0,1 0-41 0,-2 0-68 0,2 2-78 16,1-2-81-16,-1 0-80 0,1-1-48 0,2-2-28 0,0 2-12 16</inkml:trace>
  <inkml:trace contextRef="#ctx0" brushRef="#br0" timeOffset="739166.1102">28443 13592 245 0,'0'0'298'0,"0"0"-57"0,0 0-44 0,0 0-37 0,0 0-21 0,0 0-19 0,4-2-11 0,-3 0-6 0,2 2-9 0,1-1-6 16,1 1-10-16,4-4-12 0,-5 4-11 0,4-3-11 0,2 1-11 0,-1 0-11 16,2 1-4-16,2-1-3 0,-2 0-4 0,0-1-3 0,5 1-1 15,-3 2-3-15,1-2-1 0,-1 2 0 0,0-1-4 0,-1-1-2 16,-1 2 0-16,1 0-3 0,-4 0-2 0,0 0-1 0,0 0-1 0,-3 0 0 15,0 0 5-15,-2 0 5 0,-2 0 6 0,-1 2 8 0,0-1 6 16,-3 1 5-16,-2 3 5 0,1-3 5 0,-6 1 3 0,-1 1 4 0,-4 3 3 16,-1 1 3-16,-2-3 2 0,-3 3-1 0,-1-1-3 0,-3 2-4 15,2 0-6-15,-1-1-8 0,0 2-4 0,0-3-6 0,2 2-4 0,1-3-3 16,3 2-5-16,1-2-2 0,2 0-4 0,4-1-6 0,-2 1-4 16,5-4-5-16,2 3-3 0,3-2-4 0,-1-1-6 0,2 0-7 15,4 1-9-15,2-3-10 0,2 2-9 0,2-2-6 0,4 0-3 0,0-2-2 16,2 2 1-16,5-3 3 0,0 1 6 0,0 0 7 0,3-1 6 15,0-2 7-15,-1 3 13 0,-1-3 14 0,2 1 18 0,-5 0 18 0,1 3 15 16,-3-2 11-16,-3 2 8 0,-1-1 3 0,-1 1 4 0,-3 1 3 16,0 0 3-16,-2 1 6 0,-4 1 3 0,-1 1 3 0,-1-1-3 15,-4 5-3-15,-2-1-4 0,-3 1-6 0,-3 3-7 0,-3-1-6 0,-1 3-12 16,-7 1-15-16,0 2-27 0,-2 1-31 0,-3 3-54 0,3-2-65 16,-2 1-103-16,0 1-120 0,2 2-68 0,1-1-42 0,3-4-27 0</inkml:trace>
  <inkml:trace contextRef="#ctx0" brushRef="#br0" timeOffset="746534.2371">31111 11185 115 0,'2'-3'520'0,"0"1"4"0,-1 2-49 0,1 0-78 0,0-2-81 0,-2 2-83 0,0 0-46 16,0 0-29-16,0 0-18 0,0 0-8 0,0 0-13 0,0 0-11 0,0 0-13 15,0 0-17-15,0 0-10 0,0 0-13 0,0 0-9 0,0 0-8 16,0 0-5-16,0 0-6 0,0 0-5 0,0 0-4 0,0 0-4 0,0 0-4 15,0 0-2-15,0 2-2 0,0-2-4 0,0 0-2 0,-2 0-4 16,0 2-1-16,2 1-5 0,0-3-5 0,-1 0-5 0,1 0-6 0,-2 2-4 16,0-1-5-16,2 2-1 0,-1-1 1 0,-1 1 1 0,1-1 3 15,-3 5 0-15,3-3 3 0,-3 2 2 0,-1 2 5 0,0-1 4 0,-2 3 3 16,3 0 9-16,-3 0 7 0,0 2 5 0,-1 0 5 0,0 2 2 0,-2-2 0 16,2 1 1-16,0 1-2 0,0-1 2 0,1-1-1 0,0-1-1 15,1 2-2-15,1-1-2 0,0 0-2 0,-1-3-1 0,5-1-3 0,-2-1-1 16,-1 1 2-16,4-2 0 0,-1-3 2 0,1 1 2 0,0 1 2 0,1-2 2 15,-1-2 5-15,4 0 1 0,-1-1 0 0,1-1 1 0,1 1 0 16,1-3-1-16,4 0-1 0,1 0-2 0,0-4-2 0,0 4-1 0,5-5-2 16,-2 2-4-16,2-2-2 0,0 1-4 0,1 1-5 0,-2-3 0 15,2 1-1-15,-3 3-1 0,2-2-3 0,-3 2 0 0,1 0 1 0,-3 1-1 16,3 1-2-16,-5 0-3 0,-1 1-3 0,2-1-1 0,-2 3-4 16,0 0 1-16,-2 0 0 0,2 2 0 0,-4-1-2 0,3 2 1 0,-2 2 1 15,-1-1 3-15,1 1 2 0,1 2 3 0,-3 3 0 0,2-3 4 16,-2 3 4-16,1 1 4 0,-1-1 3 0,-1 2 2 0,-1 0 0 0,1 1 1 15,-2 4 2-15,-2-6 2 0,1 4 0 0,-1-3 0 0,-1 4 0 0,-1-2 1 16,1-1 1-16,-2-1 0 0,1 0-1 0,-6-1 1 0,6 1 2 16,-4-2 3-16,0 2 1 0,-2-6 1 0,2 1 2 0,-1 1 0 0,-4-2-2 15,4-1-7-15,-3-2-8 0,0 0-12 0,-1-3-14 0,1 3-16 16,-3-3-18-16,2-3-21 0,0 1-24 0,-4-2-28 0,4 1-31 0,-3-3-41 16,2 0-46-16,-1-2-84 0,1 1-104 0,1-2-58 0,-1-1-35 0,3-3-10 15</inkml:trace>
  <inkml:trace contextRef="#ctx0" brushRef="#br0" timeOffset="746732.9671">31055 11205 163 0,'1'-8'604'0,"1"2"12"0,-1 2 13 0,3 2-69 0,-3-3-107 0,1 0-94 0,0 2-87 0,2-1-53 0,-3 1-35 0,3 2-29 0,-1-2-26 0,0 0-22 0,2 0-21 0,0-1-20 0,0 1-17 0,2 1-16 0,-1-1-18 0,3 0-18 0,3 0-12 0,-3 0-12 0,3 0-10 0,0 2-13 0,1-2-14 0,1-1-17 0,0 2-17 0,3 0-21 15,0-1-22-15,0 2-28 0,0-1-30 0,2-1-37 0,2 3-41 0,-4-3-46 16,2 1-47-16,0 0-63 0,0 1-69 0,1-1-34 0,-3 2-18 16</inkml:trace>
  <inkml:trace contextRef="#ctx0" brushRef="#br0" timeOffset="747148.6378">31475 10936 435 0,'-10'-10'526'0,"1"-1"3"0,0 2-80 0,-3-1-120 0,2 2-85 0,-2 0-65 16,3 0-35-16,-5 1-22 0,2 2-15 0,-1-2-15 0,0 3-12 0,-1-1-12 16,-1 3-14-16,-2 0-15 0,1 2-9 0,-1 2-6 0,-2-1-5 15,-2 4-3-15,-1-2-3 0,3 4 2 0,-5 3 1 0,1 0 1 0,-2 0 3 16,1 4 2-16,0 1 4 0,-1 3 1 0,-2 2 1 0,-2 0 1 16,4 3-4-16,-2 2-1 0,2 2 1 0,-1 1 2 0,3 4 0 0,-2 0 0 15,-1 2-1-15,4 2-3 0,1 2-1 0,1-1-3 0,1 4-2 0,2-2-2 16,1 4 0-16,3-2 1 0,-1 2 1 0,6 1 1 0,3-1-1 15,1-1-3-15,2-1 0 0,2 0-1 0,3-1 2 0,2-2-1 0,3-3 1 16,3 0 1-16,2-2-2 0,4-1 0 0,1-4-6 0,4-3-9 0,1 0-11 16,6-3-10-16,1-3-15 0,0-1-18 0,4-2-21 0,5-4-24 15,-1-2-21-15,2-3-21 0,3-2-19 0,0-2-18 0,1-3-17 0,-1-2-14 16,3-2-8-16,-4-4-5 0,2-1 6 0,-1-4 8 0,0-1 15 16,-2-3 20-16,-3-2 22 0,0-3 24 0,0-2 29 0,-4-4 30 0,1 1 34 15,-5-5 35-15,0-2 37 0,-1-1 38 0,-4-2 33 0,-2-3 30 0,-1 2 22 0,-4-5 16 16,-3 3 18-16,-3-2 17 0,-2 1 12 0,-2-1 9 15,-5 0 1-15,-1 3-4 0,-4-1-8 0,-1 2-12 0,-2-2-17 0,-3 5-18 0,0-2-19 16,-4 5-19-16,-1-1-16 0,-4 2-16 0,0 1-19 0,0 1-18 0,-3 4-17 16,1 0-15-16,-5 2-18 0,0 2-20 0,1 4-23 0,-1-3-24 15,-3 6-28-15,0 3-34 0,0 2-39 0,-1 3-42 0,-2 2-60 0,0 4-69 16,0 1-94-16,0 5-108 0,0 3-60 0,0 2-36 0,0 2-12 16,3 4-2-16</inkml:trace>
  <inkml:trace contextRef="#ctx0" brushRef="#br0" timeOffset="747718.9491">30904 11965 496 0,'0'-1'563'0,"0"-1"1"0,0-1-7 0,0 2-91 0,0-1-135 0,0 1-82 0,0-2-57 0,0 1-28 0,0 0-18 0,0 0-11 16,0 2-8-16,0 0-12 0,0 0-14 0,0 0-14 0,0 0-13 0,0 0-11 16,0 0-11-16,0 0-11 0,0 0-10 0,0 0-11 0,0 0-11 15,0 0-11-15,0 0-10 0,-1 1-5 0,-1 0-4 0,1 3-3 0,-3 0 1 16,1 1 0-16,-2 0 4 0,-2 2 3 0,0 1 3 0,-2 4 3 16,-4 0 3-16,2 1 5 0,-3 2 6 0,-3 0 5 0,-1 5 6 0,1 0 1 15,-4 1 2-15,-1 1-3 0,1 2-1 0,-1 1-5 0,1-1-5 16,-2 2-6-16,-1 0-5 0,1 1-8 0,1 0-10 0,1 0-14 0,-3-1-19 15,4-1-24-15,0 2-28 0,2-3-40 0,-3 0-42 0,5 0-80 16,2-3-96-16,0 1-88 0,2-4-84 0,0 0-44 0,4-1-26 0,-2-2-8 16</inkml:trace>
  <inkml:trace contextRef="#ctx0" brushRef="#br0" timeOffset="748266.2535">30444 12750 420 0,'0'-7'590'0,"0"3"4"0,-1-1 0 0,1 1-91 0,-2 0-135 0,1 4-98 0,1-3-81 0,-2 3-48 0,0-2-32 0,2 2-22 16,-1 2-18-16,-3-1-16 0,0 1-14 0,1 2-15 0,-3 2-15 0,1 1-12 15,-3 0-7-15,-1 2-2 0,1 2-2 0,-4 0 2 0,2 3 2 16,-2 2 4-16,1 1 4 0,-3 1 4 0,1 1 2 0,1 2 1 0,1 1 2 15,-3 0 0-15,2-1 2 0,3 1 0 0,0 1-1 0,-3-3-1 0,4 3 0 16,2-2-2-16,-1-1-3 0,2-1-2 0,1 0-3 0,1-2-2 16,2 0-2-16,-1-3-2 0,2 0-3 0,2-1-5 0,1-1-4 0,0-2-7 15,2-2-8-15,2-1-11 0,1-1-8 0,0-2-7 0,4-3-3 16,2-1 0-16,-1 0 2 0,2-1 4 0,0-3 7 0,0-1 5 0,1-1 10 16,0 1 10-16,-3-3 9 0,2-1 14 0,-4-1 16 0,2 0 19 15,-4 1 18-15,-1 0 16 0,1-1 14 0,-4 1 8 0,-1 0 6 0,-1 0 2 16,-2-1-2-16,1 1-3 0,-2 1-6 0,-2 0-5 0,-1 1-8 0,-2 1-9 15,0-2-10-15,0 3-11 0,-3 0-10 0,0 1-10 0,-3 1-8 16,1 1-6-16,1 2-8 0,-5 0-9 0,2 0-11 0,1 2-12 0,-1 1-13 16,-1 2-16-16,1 2-19 0,0-2-21 0,1 1-23 0,0 3-27 15,2-1-29-15,-1 0-39 0,3 2-41 0,-2 0-78 0,5-3-98 0,-1 3-56 16,2-1-37-16,1-2-21 0,0 0-12 0</inkml:trace>
  <inkml:trace contextRef="#ctx0" brushRef="#br0" timeOffset="748683.7889">30612 12460 376 0,'-14'-17'567'0,"-3"4"9"16,1-1 8-16,-3 4-92 0,3 0-142 0,-3 2-100 0,-1 0-79 15,2 3-47-15,-3 1-29 0,4 1-16 0,-4 1-11 0,3 2-9 0,0 2-12 16,-2 1-10-16,1 2-9 0,-1 4-7 0,2-1-7 0,-2 4-3 15,3-1-2-15,-1 6 2 0,0 1 1 0,1 2 1 0,-3 4 2 0,5 2 1 16,-1-1 0-16,-3 5 2 0,3 3 0 0,2-1 1 0,-2 5-1 0,5 0 0 16,1 3 0-16,0 0 0 0,2 2-1 0,1 0-2 0,2 1 0 15,4 1-3-15,-1-1-2 0,2-1-1 0,2-2 0 0,3 2-1 0,-1-5-1 16,3 1-1-16,4-5-3 0,-2 1-2 0,3-4-3 0,0-2-6 16,2-3-7-16,3 0-7 0,0-4-8 0,1-2-10 0,0-4-10 0,4-1-12 15,0-4-9-15,2-2-10 0,-2-2-11 0,3-5-6 0,1-2-6 16,0-2 0-16,1-5 1 0,0-1 8 0,1-2 9 0,-1-4 10 15,1-1 8-15,-2-3 12 0,0-3 13 0,-1 0 12 0,-3-3 11 0,0-4 15 0,-1 0 14 16,1-5 13-16,-6 1 14 0,1-4 12 0,-4-1 10 0,1-1 8 16,-6-2 8-16,1 1 5 0,-3 0 9 0,-3-1 6 0,-3 2 2 0,0 0 1 15,-3 1-2-15,-3 2-4 0,-2 2-5 0,0 3-7 0,-1 1-8 16,-4 1-11-16,2 3-13 0,-1 3-16 0,-1-1-17 0,2 7-28 0,-3 0-28 16,2 3-33-16,0 2-34 0,1 2-37 0,-1 3-41 0,-1 4-59 15,1 2-71-15,-2 4-91 0,2 0-101 0,-1 5-56 0,0 4-31 0,0 0-13 16</inkml:trace>
  <inkml:trace contextRef="#ctx0" brushRef="#br0" timeOffset="749318.6083">30332 13559 118 0,'2'-4'550'0,"0"1"12"0,-2 0-52 0,0 2-86 0,0-2-90 0,0 3-91 0,-2-2-59 0,2 2-46 0,0 0-26 0,0 0-16 0,-2 0-13 16,-2 2-11-16,0-1-13 0,-1 2-15 0,1 2-12 0,-4-1-9 0,0 2-6 16,-2 1-4-16,0 2 1 0,-3-1-1 0,2 4 4 0,-7 0 2 0,4 2 4 15,-2 1 4-15,-1 2 2 0,0 0 2 0,-2 1 2 0,-2 2 1 16,1 0 0-16,-2 2-4 0,1-1-1 0,-1 3-1 0,-2 1-1 0,0-2-2 16,2 2-2-16,-3 2-3 0,0-1-9 0,1 1-11 0,0 0-16 15,2-1-16-15,0 1-21 0,-2-1-23 0,2 1-24 0,5-1-28 0,-4-4-38 16,5 2-46-16,1-2-93 0,2-2-117 0,-1 0-74 0,2-4-52 0,2 1-21 15,2-3-6-15</inkml:trace>
  <inkml:trace contextRef="#ctx0" brushRef="#br0" timeOffset="749916.0027">29656 14314 23 0,'0'-7'510'0,"1"-2"4"0,-1 1 1 0,0 1-64 0,0-1-94 0,0 1-77 0,-1-1-66 0,1 1-40 0,-2 0-25 16,0 2-14-16,-1-2-10 0,2 3-7 0,-1 0-8 0,0-1-11 0,0 0-14 16,-1 4-11-16,-1-2-15 0,1 2-14 0,-2-1-14 0,0 2-12 15,1 2-8-15,-4-1-7 0,2 1-2 0,-2 0-6 0,-2 3-3 0,-1 1-2 16,2 1-1-16,-3 0 0 0,2 2-1 0,-2-1 0 0,0 2 1 15,2-1 1-15,1 1 2 0,-2 1 2 0,1 0 1 0,2 1 0 16,0 0 1-16,2-2 1 0,0 0 1 0,1-1 0 0,0 2 1 0,2-2 1 16,1-2 1-16,1 0 2 0,1 0 1 0,1-2-1 0,1 0 0 0,1 0-5 15,2-3-4-15,0 0-4 0,1 1-3 0,2-3-2 0,0-3-1 16,2 1-2-16,0 0 0 0,2-3-1 0,0 0 1 0,2 1-1 0,-2-2 1 16,0-1 4-16,-1 2 4 0,1 1 6 0,-3-2 11 0,-1 1 7 0,0 0 6 15,-3 3 5-15,2-1 2 0,-2 0 1 0,0 1 1 0,-4 1-4 16,2-1-5-16,-1 2-4 0,-2 0-6 0,2 2-3 0,-2-2-4 0,0 1-1 15,0 2-2-15,0 2-3 0,0-1-3 0,-2 4 1 0,0-1 0 0,-1 1 1 16,2 2 2-16,-3 2 4 0,0 0 5 0,-1 0 4 0,1 2 5 16,-1-1 1-16,0 3 0 0,0-1-4 0,0 2-8 0,-1 0-10 15,-2-1-13-15,3 2-14 0,1-1-18 0,-1-2-17 0,-2 1-20 0,1 1-21 16,3-3-24-16,-2-1-23 0,4-1-24 0,-2 0-27 0,1-3-30 0,0-2-34 16,2-1-32-16,2-2-57 0,0-1-67 0,1-3-38 0,2 0-22 0,-2-3-3 15</inkml:trace>
  <inkml:trace contextRef="#ctx0" brushRef="#br0" timeOffset="750265.7498">29672 14055 123 0,'-10'-13'505'0,"0"1"10"16,0 3 8-16,-2 2-50 0,0 1-77 0,-2 2-92 0,1 1-98 0,-1 0-58 16,-1 3-35-16,0 3-21 0,0 0-11 0,-2 2-8 0,1 2-4 15,-3 5-7-15,3 2-9 0,-2 0-9 0,-1 3-8 0,3 3-8 0,-5 4-6 16,5 0-4-16,-3 3-4 0,1 2-3 0,2 3-2 0,-2 1-3 15,6 0-3-15,-2 1-2 0,1 2-2 0,1 0-2 0,3 0-3 0,1 3 1 16,3-3 3-16,1 0 3 0,2 0 4 0,0 0 3 0,4-1 2 0,0-2 3 16,2-1 4-16,1-4 3 0,2 0 6 0,0-2 2 0,3-2 3 0,3-4-1 15,-1 1-1-15,3-7-6 0,2 1-11 0,-1-3-11 0,3-4-13 16,3 1-12-16,-1-5-12 0,2-4-12 0,1 0-13 0,2-4-11 0,1-5-12 16,-1 2-9-16,2-4-8 0,1-3 2 0,-2 0 4 0,1-5 4 0,-3 0 6 15,2-2 7-15,-3-2 6 0,-2-1 6 0,-1-1 8 0,-1-2 9 16,-4-2 13-16,0-1 9 0,-4-2 8 0,-1 0 9 0,-3-2 9 0,-1-1 6 15,-2 2 4-15,-4-3 4 0,-1 2 6 0,-1-1 7 0,-3 0 8 16,-1 1 5-16,-3 2 5 0,-1 2 1 0,1-1 0 0,-1 4-1 0,-5 0 1 16,2 2-8-16,3 4-10 0,-4-1-15 0,1 3-16 0,1 1-31 0,1 3-37 15,1 2-60-15,0 1-71 0,0-1-94 0,5 6-106 0,-1-3-65 16,0 6-44-16,3-2-21 0,1 3-10 0</inkml:trace>
  <inkml:trace contextRef="#ctx0" brushRef="#br0" timeOffset="750582.1174">30590 13465 211 0,'-8'-9'583'0,"3"1"5"0,2 3 6 0,-2-1 4 0,4 2-115 0,-2-1-174 0,-1 2-114 16,3-1-82-16,1 4-49 0,-2-3-30 0,2 3-15 0,0 0-7 0,0 3-5 16,0-1-4-16,2 3-7 0,-2 0-10 0,1 4-8 0,3-1-6 0,-1 4-3 15,-2 2 2-15,4 1 5 0,-2 2 9 0,2 2 8 0,3 2 9 0,0 2 6 16,0 3 4-16,-2 0 3 0,3 2 2 0,-1 2 2 0,2 2 4 16,1 1 0-16,-2 1 3 0,3 3 1 0,-2-3 0 0,2 3 0 15,-3-1-1-15,2 2-5 0,-1-2-5 0,-1-1-10 0,0 0-13 0,0 0-17 16,-1-2-16-16,-2-3-24 0,1 4-26 0,-2-7-32 0,0 1-33 15,-2-2-61-15,-1-2-75 0,0-1-86 0,-1-1-92 0,-1-4-53 0,0 0-33 16,0-3-11-16</inkml:trace>
  <inkml:trace contextRef="#ctx0" brushRef="#br0" timeOffset="751065.9934">30835 14561 498 0,'-2'-6'584'0,"2"4"10"16,0-3 9-16,0 2-73 0,0-3-116 0,0 1-106 0,0 1-99 0,0-2-59 15,0 0-41-15,0 0-19 0,0 0-9 0,0 0-7 0,0-1-5 16,0 1-11-16,0-2-12 0,0 2-11 0,0-1-11 0,0 0-9 0,-1 0-8 16,-1 0-2-16,0 1-4 0,1-2-3 0,-4 4-3 0,1-3-1 0,-1 4-3 15,0-2-3-15,-1 1 0 0,-2-1-2 0,0 3 0 0,-2-1-1 16,1 3 1-16,-4 0-1 0,4 0 1 0,-5 0 2 0,1 3 0 0,-1 1 0 15,1-1 2-15,-1 4 1 0,0 0 0 0,1-1 1 0,-1 2-1 16,3 1 0-16,-2 0 0 0,2 1 0 0,0 2-1 0,2-1-1 0,1 2 0 16,3-4 0-16,-2 3 0 0,4 0 2 0,1 0 3 0,1-2 1 0,1 2 2 15,1-4 3-15,3 1 2 0,1-1 0 0,1 1 2 0,0-3-1 16,3 0 0-16,3-3 0 0,-1 1-1 0,1-1-1 0,0-3 0 16,3 0 0-16,0-3 0 0,-1-1-1 0,2 2 0 0,-2-3 3 0,-2 1 1 15,3-2 5-15,-3 0 7 0,0 0 6 0,-2 2 10 0,2-1 6 16,-4 2 7-16,-2-2 5 0,2 2 3 0,-4-1-1 0,0 3 2 0,0 0-1 15,0-2-2-15,-1 3-6 0,-2 0-7 0,-1 0-6 0,0 0-6 0,2 4-6 16,-2-3-4-16,0 4-5 0,0-1-4 0,-2 2-3 0,2 0-3 16,-1 3-2-16,-1 2-1 0,-1 1 3 0,1 0 1 0,1 3 5 0,-2 0 4 15,1 1 5-15,0 1 2 0,1 3 1 0,-2-1 0 0,1 0-1 0,0 2-3 16,1 1-7-16,-2-2-7 0,1 1-11 0,2 0-11 0,-1 0-13 0,1-1-18 16,-2 1-19-16,2-4-22 0,0 2-27 0,0-4-28 0,0 0-32 15,2-2-35-15,-2-3-61 0,1 1-75 0,4-2-85 0,-2-6-93 0,2 0-45 0,-2-3-22 16,2-1-4-16,0-2 5 0</inkml:trace>
  <inkml:trace contextRef="#ctx0" brushRef="#br0" timeOffset="751615.6152">31553 12116 238 0,'0'-1'492'0,"0"0"-36"0,0-1-51 0,1 2-82 0,-1 0-95 0,0 0-68 0,0 0-52 0,3 0-32 0,-1 0-26 0,1 2-12 16,0 0-10-16,0 3-5 0,4 0-4 0,-1 2 1 0,3 1 1 0,-1 1 3 16,4 3 3-16,0-2 2 0,1 4 5 0,2-2 0 0,1 6 2 0,2 1 2 15,-2-2-1-15,4 2 0 0,0 3 0 0,3 0 1 0,-1 0 2 0,3 4-3 16,-1-1-2-16,2 1-4 0,0 1-2 0,-1 2-1 0,4-3 1 15,-4 3-2-15,2-2-4 0,-2 1-9 0,2 1-13 0,-5-2-19 0,2 1-23 16,0 0-26-16,-4-2-30 0,-1 2-41 0,2-4-47 0,-5-1-87 0,1 2-109 16,-6-5-68-16,1 3-49 0,-3-4-22 0,-3 2-15 0</inkml:trace>
  <inkml:trace contextRef="#ctx0" brushRef="#br0" timeOffset="752182.7072">32243 13189 360 0,'-1'-5'558'0,"-1"1"14"0,1 0-16 0,-1 1-33 0,0 0-102 16,2-1-137-16,-1 2-79 0,1-1-52 0,-2 1-27 0,0-1-14 15,2 2-12-15,-1 1-7 0,1-2-15 0,-2 1-19 0,2 1-17 0,0 0-20 16,-1 0-11-16,-4 1-13 0,2 1-5 0,-2-1-8 0,1 2-2 0,-1 2-1 15,-3-1 0-15,-1 2 0 0,-1 0 1 0,0 3 3 0,-2 0 1 16,1 1 3-16,-2 0 3 0,2 0 4 0,0 2 0 0,-2-1 0 0,4 1 1 16,1 0 1-16,-1 0 0 0,1-2 0 0,1 2 1 0,2-1-1 0,0 0-2 15,0 1 0-15,1-2-4 0,3 0-3 0,1 0-6 0,0 1-6 0,1-2-11 16,3 0-11-16,0 0-12 0,1-2-13 0,3 1-13 0,1-1-12 16,2-2-13-16,0 2-12 0,3-5-8 0,2 1-5 0,2-1-3 0,-1-2 0 0,0 0 3 15,1-2 5-15,1 0 15 0,-2 0 18 0,-1-1 19 0,0-2 18 16,-3 0 21-16,-2 2 22 0,0-4 24 0,-3 2 23 0,-2-2 19 0,-1 0 16 15,-4-2 17-15,1 1 14 0,-4-2 11 0,1 1 10 0,-6-1 3 16,3-2-1-16,-4 0 0 0,-3 1-1 0,0 0-4 0,-2-1-4 0,-1 0-7 16,-1 2-6-16,0-2-8 0,0 0-8 0,-2-1-7 0,3 2-7 0,-4 1-6 15,1-2-3-15,4 0-4 0,-1 0-2 0,2 2-3 0,0 1-5 0,2 0-2 16,-2 0-1-16,4 2-4 0,3 0-2 0,0-1-8 0,0 1-6 0,2 0-11 16,1 0-8-16,0 1-14 0,4-2-14 0,0 2-12 0,1-1-11 15,2 0-11-15,0-1-13 0,4 1-10 0,-1-2-9 0,2 2-6 0,2-2-6 16,-1 2 1-16,3 0 4 0,-1 0 3 0,1 3 8 0,-2-3 7 0,1 4 10 15,1-2 7-15,-2 2 7 0,0 0 7 0,-4-1 6 0,0 4 7 0,-2 0 7 16,2 0 5-16,-5 0 6 0,0 3 5 0,2-1 5 0,-3 1 4 0,-1 4 5 16,-1-4 3-16,-1 5 3 0,-1 1 4 0,-3 0 4 0,2 3 4 15,-3 0 2-15,0 2 3 0,-2 1 2 0,0-1 0 0,-5 3 3 0,5 0-2 16,-1 0-2-16,-4 0-5 0,5 0-6 0,-1 0-12 0,-1 2-16 0,1-3-16 16,1 1-19-16,1-1-24 0,-1 1-26 0,2-2-24 0,2-2-27 0,-1 1-33 15,2-1-40-15,1-3-46 0,2 0-49 0,0-1-64 0,2-1-73 16,1-5-33-16,0 2-15 0</inkml:trace>
  <inkml:trace contextRef="#ctx0" brushRef="#br0" timeOffset="752533.0445">32352 12746 450 0,'-15'-10'549'0,"-5"0"9"0,2 0 10 0,-4 3-88 0,1 3-135 0,-1-3-91 0,-2 5-71 0,1 1-41 0,0-1-28 0,-2 4-12 0,3-1-9 0,-3 3-9 0,3 2-10 0,-3 3-14 0,4 2-11 0,-5 6-13 0,4-1-10 0,1 2-7 0,-1 4-6 0,0 4-4 0,3 1-3 0,-1 2-2 0,3 5 0 0,-1 0-1 0,2 2 0 0,3 2 0 0,4 1-1 0,-3 0-1 0,3 0 0 0,3 0 1 15,3 2 1-15,-1-2-1 0,4 2 4 0,4-2 0 0,-1 0 4 0,3-1-2 16,3-2-2-16,3 0-4 0,-1-2-4 0,4-2-5 0,2-3-5 16,0-1-8-16,1-3-9 0,4-3-8 0,0-2-11 0,2-3-14 0,-1-3-17 15,4-2-15-15,2-3-16 0,-3-6-13 0,4 1-9 0,2-6-5 0,0-3-1 16,-1-2-1-16,3-5 4 0,-1-1 9 0,-2-4 12 0,1-1 12 0,0-4 16 15,-4-1 16-15,0-2 18 0,1-4 20 0,-4-4 17 0,-1 0 18 16,-3-3 19-16,1 0 15 0,-5-6 15 0,-4 1 12 0,1-4 12 0,-5 1 10 16,-2-2 6-16,-3-1 6 0,-4 0 5 0,0 1 2 0,-4 1 0 0,-3 0-4 15,-2 1-6-15,-5 3-6 0,1 3-7 0,-6 1-15 0,-3 3-21 16,-1 5-30-16,-3 0-35 0,-4 3-44 0,0 4-49 0,-5 2-105 0,-4 3-132 16,-3 6-95-16,1 1-79 0,-5 2-42 0,-2 1-23 0,0 7-11 0</inkml:trace>
  <inkml:trace contextRef="#ctx0" brushRef="#br0" timeOffset="754531.7227">27528 12996 1 0,'0'0'194'0,"0"0"-28"0,0 0-25 0,0 0-15 0,0 0-13 0,0 0-11 0,0 0-7 16,0 0-6-16,0 0-6 0,0 0-4 0,0 0-6 0,0 0-6 0,0 0-7 15,0 0-6-15,0 0-5 0,0 0-4 0,0 0-3 0,0 0-4 16,0 0-2-16,0 0-2 0,0 0-4 0,0 0-1 0,0 0-5 15,0 0-2-15,0 0-3 0,0 0-5 0,0 0-5 0,0 0-3 16,0 0-5-16,0 0-3 0,0 0-3 0,0 0 0 0,0 0-2 0,0 0-1 16,0 0 1-16,0 0 1 0,0 0 0 0,0 0-1 0,0 0-1 0,0 0-3 15,0 0-3-15,0 0-4 0,0 0-4 0,0 0-5 16,0 0-5-16,0 0-12 0,0 0-15 0,0 0-21 0,0 0-27 0,0 0-24 16,0 0-22-16,0 0-22 0,0 0-21 0,0-3-45 0,2 0-55 0</inkml:trace>
  <inkml:trace contextRef="#ctx0" brushRef="#br0" timeOffset="755272.7238">27806 11464 189 0,'0'0'173'0,"0"0"-33"0,0 0-19 0,0 0-14 0,0 0-9 0,0 0-6 0,0 0-7 0,0 0-6 0,0 0-7 15,0 0-9-15,0 0-7 0,0 0-6 0,0 0-4 0,0 0-3 16,0 0-3-16,0 0-2 0,0 0 0 0,0 0-2 0,0 0-2 16,0 0-1-16,0 0-5 0,-1-1-3 0,1 1-5 0,0 0-5 0,0 0-8 15,0 0-9-15,0-2-12 0,0 2-18 0,-2 0-21 0,2 0-24 16,0 0-29-16,0 0-29 0,-3 0-26 0,0 2-22 0,-1-1-62 16,-1 3-81-16,1-1-48 0</inkml:trace>
  <inkml:trace contextRef="#ctx0" brushRef="#br0" timeOffset="756145.6072">27392 13031 50 0,'0'0'45'0,"0"0"-14"0,0 0-9 0,0 0-5 0,0 0-5 0,0 0-4 0,0 0-4 0,0 2-4 0,0-2-4 0,0 0-3 16,0 0-2-16,0 0-2 0,2 1-1 0,-2-1-2 0,0 0 4 16,0 0 5-16,0 0 3 0,0 0 5 0,0 0 5 0,0 0 4 0,0 0 6 15,0 0 4-15,0 0 5 0,0 0 6 0,0 0 4 0,0 0 6 16,0 0 3-16,0 0 4 0,0 0 0 0,0 0 1 0,0 0-3 0,0 0-2 15,0 0-3-15,0 0-6 0,0 0-4 0,0 0-6 0,0 0-6 16,0 0-4-16,0 0-5 0,0 0-4 0,0 0-4 0,0 0-3 16,0 0-3-16,0 0-3 0,0 0-2 0,0 0-2 0,0 0-1 0,0 0-1 15,0 0 0-15,0 0-2 0,0 0 1 0,0 0 0 0,0 0 0 16,0 0 3-16,0 0 1 0,0 0 4 0,0 0 2 0,0 0 4 16,0 0 4-16,0 0 1 0,0 0 6 0,0 0 4 0,0 0 4 0,0 0 5 15,0 0 4-15,0 0 5 0,0 0 2 0,0 0 3 0,0 0 0 16,0 0 3-16,0 0 1 0,0 0 1 0,0 0-1 0,0 0-2 0,0 0 1 15,0 0-1-15,0 0-3 0,0 0-1 0,0 0-2 0,0 0-2 16,0 0-3-16,0 0-4 0,0 0-4 0,0 0-4 0,0 0-3 16,0 0-2-16,0 0-3 0,0 0-2 0,0 0-2 0,0 0-3 0,0 0-2 15,0 0-3-15,0 0-2 0,0 0-1 0,0 0 0 0,3 2-2 16,-3-2 0-16,0 0-1 0,0 0-1 0,0 0-1 0,0 0 0 0,0 0 0 16,0 0-1-16,0 0 0 0,0 0 0 0,0 0 1 0,0 0 0 15,0 0-2-15,0 0 2 0,0 0 2 0,0 0 0 0,0 0 1 16,0 0-1-16,0 0 1 0,0 0-1 0,0 0 0 0,0 0-2 0,0 0-1 15,0 0-2-15,0 0-3 0,0 0-3 0,0 0-7 0,0 0-4 16,1 2-6-16,-1-2-4 0,2 1-6 0,-2-1-5 0,2 0-4 0,-2 2-3 16,1 0-3-16,1-2-4 0,-2 0-2 0,1 3-4 0,-1-3-1 0,2 0 3 15,0 2 2-15,-2-2 3 0,1 2 4 0,-1-2 2 16,0 0 5-16,0 0 0 0,0 0 2 0,0 0 3 0,2 1 1 0,-2-1 1 16,0 0 3-16</inkml:trace>
  <inkml:trace contextRef="#ctx0" brushRef="#br0" timeOffset="757636.7016">27466 12845 154 0,'0'0'252'0,"0"0"-64"0,0 0-43 0,0 0-32 0,0 0-22 0,0 0-19 0,0 0-18 16,0 0-16-16,0 0-15 0,0 0-12 0,0 0-13 0,0 0-14 0,0 0-17 15,0 0-21-15,0 0-17 0,0 0-17 0,0 0-15 0,0 0-17 16,0 0-30-16,0 0-41 0,0 0-45 0</inkml:trace>
  <inkml:trace contextRef="#ctx0" brushRef="#br0" timeOffset="758045.4831">27414 12900 290 0,'-1'-2'473'0,"-1"2"-32"0,2 0-51 0,0 0-100 0,0 0-122 0,0 0-73 0,0 0-46 0,0 0-39 16,0 0-35-16,0 0-28 0,0 0-27 0,0 0-31 0,0 0-35 0,0 0-61 15,3 2-74-15,1-1-64 0,-1 1-61 0,2 0-33 0</inkml:trace>
  <inkml:trace contextRef="#ctx0" brushRef="#br0" timeOffset="762465.6477">27613 14505 57 0,'2'0'71'0,"0"-2"-23"0,-1 1-15 0,1 1-11 0,-1-2-6 0,1 2-6 0,0 0-4 0,-2-3-4 15,1 3-4-15,-1-2-5 0,2 0-4 0,-2 2-5 0,1-1-4 0,1-3-9 16,0 3-11-16,-2-1-12 0,1 0-11 0</inkml:trace>
  <inkml:trace contextRef="#ctx0" brushRef="#br0" timeOffset="764716.2617">31205 14277 347 0,'0'-5'445'0,"0"0"-21"0,0 0-37 0,-2 1-77 0,1-1-95 0,1 0-57 0,-2-2-38 0,0 4-20 0,2-2-13 0,-1 1-6 0,-1-2-5 15,0 1-2-15,1 1-2 0,-3-1-4 0,2 2-7 0,-1-1-5 16,0 2-4-16,-1-3-6 0,1 2-7 0,-2-1-3 0,2 1-2 0,0 1-1 16,-3-1-3-16,1-1-1 0,0 1-1 0,-1 1-1 0,-1 1-1 15,0-3-2-15,1 4-2 0,-3-2-3 0,1-1-4 0,-1 3-3 0,1-2 1 16,-3 2-2-16,-1-1 0 0,0 1-1 0,-2 0 1 0,2 1-1 16,-1-1-1-16,-1 2 1 0,-2 1-1 0,-1-1 0 0,-2 2-1 0,3 1 1 15,-5 0 0-15,4 0-1 0,-4 2-1 0,-1 1 1 0,5-2 0 0,-5 3-1 16,0 0 0-16,1 1-1 0,-1 1 2 0,0-1-1 0,0 5 0 15,-1-4-3-15,1 3-1 0,0 0-2 0,0 3-4 0,1-1 0 0,1 1-1 16,0 0-2-16,0 2-3 0,2-1-1 0,0 2-1 0,-1-1-2 0,0 2 0 16,5-1-3-16,-2-1-1 0,3 3 0 0,-1-1 1 0,5 1 3 15,1-1 3-15,-2-1 3 0,3 2 3 0,0-1 2 0,2 0 6 0,1 0 0 16,0 1 2-16,3-2 2 0,1 1 1 0,0 0 2 0,1-3 3 0,3 1 2 16,-1-2 4-16,2 4 0 0,3-5-1 0,1 1 1 0,0-3 2 0,1 3-2 15,2-3-1-15,0-1-1 0,3-1-1 0,0 0-3 0,0-1-1 16,1-1-6-16,3-3-5 0,0 1-7 0,2-1-6 0,1 0-6 0,-1-3-5 15,2-1-6-15,1 0-6 0,-1-3-3 0,3 0-3 0,-1 0 0 0,4-3-1 16,-2-1 2-16,-1-1 2 0,3 0 3 0,1-2 5 0,-2-1 4 0,1-1 7 16,-1-1 7-16,0-2 9 0,-1 0 6 0,0 0 6 0,-3-1 6 0,1-4 4 15,-3 2 6-15,2-2 6 0,-5 1 4 0,2-2 3 0,-4-2 5 16,-3 0 3-16,2-1 3 0,-6-2 2 0,-1 1 1 0,-1-1-2 0,-2 1-2 16,-3-2-1-16,-1 0-4 0,-2-2-5 0,-2 1-3 0,-3 1-6 0,-2-3-7 15,-1 1-11-15,-3 1-14 0,-2-1-16 0,-3-1-18 0,-2 3-21 16,0-3-24-16,-6 2-27 0,-1-1-32 0,0 2-33 0,-4-1-61 0,1-1-74 15,-4 2-84-15,1-1-86 0,-3 2-51 0,3-1-33 0,-4 2-11 16</inkml:trace>
  <inkml:trace contextRef="#ctx0" brushRef="#br0" timeOffset="768014.9192">31365 14805 40 0,'0'0'393'0,"0"0"-48"0,0 0-66 0,-2 0-61 0,0-2-58 0,2 1-36 16,0 1-25-16,0 0-15 0,0 0-10 0,0 0-6 0,0 0-6 0,0 0-6 15,0 0-5-15,0 0-9 0,0 0-8 0,0 0-9 0,0 0-12 0,0 0-7 16,0 0-7-16,0 0-5 0,0 0-4 0,0 0-3 0,0 0-3 15,0 0-2-15,0 0 0 0,0 0-2 0,0 0-3 0,0 0 0 0,0 0-3 16,0 0-1-16,0 0-1 0,0 0-1 0,0 0 1 0,0 0 1 0,0 0 1 16,0 0 4-16,0 0 2 0,0 0 3 0,0 0 2 0,0 0 4 0,0 0 2 15,0 0 4-15,0 0 4 0,0 0 6 0,0 0 3 0,-1 1 3 16,1-1 2-16,0 0 2 0,0 0 0 0,0 0 0 0,0 0 1 0,0 0-1 16,0 0-2-16,0 2 0 0,0-2-1 0,0 0 0 0,0 0 0 0,0 0-2 15,0 0 0-15,0 0 0 0,0 1 0 0,0-1 0 0,0 2 0 0,1-1 1 16,-1 2 0-16,2-1-1 0,0-1 1 0,-2 1 0 0,1 1 1 0,1-2-2 15,-2 1 0-15,1 1 0 0,-1-2-1 0,2 1-1 0,1 1-1 0,-3-2-2 16,3 0 0-16,-3 3-1 0,1-1 1 0,1-3-2 0,0 4 1 16,-1-1-1-16,1 0 0 0,0-1 1 0,-1 0-1 0,1 1-1 0,-2-3 1 15,1 4-2-15,-1-3 0 0,2 1 0 0,0 0 1 0,-2 1-1 0,3-3 0 16,-3 2-2-16,1 1 0 0,-1-3 1 0,2 2 1 0,1-2 0 16,-3 1 1-16,1 1 1 0,1-2 3 0,-2 1 1 0,1-1 4 0,-1 2 0 15,4-1 2-15,-3-1 2 0,1 2 1 0,0-1 1 0,1-1 1 0,-2 3 1 16,3-3 1-16,-1 2-1 0,3-1 0 0,-3 1-1 0,2-2-3 0,0 1-2 15,-1 1-1-15,3-2-3 0,0 1-2 0,0 1-1 0,-2-2-1 0,3 1-3 16,0 1-3-16,-1-2-2 0,0 1 0 0,1 1-3 0,-2-2 0 0,3 1-2 16,-2 0-1-16,-3-1-2 0,3 2-1 0,-1 0-1 0,2-2-1 0,-3 0 1 15,3 0-1-15,-3 0 2 0,-1 0 1 0,4 0-1 0,-3 0 2 16,0 0 1-16,-1 0 3 0,1 0 0 0,1 0 1 0,0 0 2 0,-2 0 1 16,1 0 1-16,-2 0 2 0,2 3 0 0,-2-3 1 0,3 0-1 0,-3 0 0 15,0 0 1-15,0 0 0 0,1 0-1 0,-1 0-1 0,-2 0-1 0,3 0 0 16,-3 0-2-16,1 0 0 0,-1 0 0 0,2 0-2 0,-1 0 2 0,-2 0 1 15,0 0-1-15,0 0 2 0,0 0-1 0,0 0 1 0,0 0 0 0,0 0 1 16,0 0 1-16,0 0-1 0,0 0 1 0,0 0 0 0,0 0 1 0,0 0 2 16,0 0-3-16,0 0-3 0,0 0-6 0,0 0-5 0,0 0-7 0,0 0-9 15,0 0-17-15,0 0-21 0,0 0-43 0,0 0-55 0,0 0-70 0,0 0-77 16,0 0-55-16,0-3-45 0,1 3-22 0</inkml:trace>
  <inkml:trace contextRef="#ctx0" brushRef="#br0" timeOffset="770415.0168">31473 14829 108 0,'0'3'267'0,"0"-3"28"0,0 1-31 0,0-1-60 0,0 1-46 0,0-1-43 0,0 0-25 0,0 2-21 0,0 0-12 0,0-2-6 16,0 0-4-16,0 1-2 0,2-1-2 0,0 2-5 0,-2 0-3 0,1 0-6 15,1 1-2-15,-2-1-3 0,1-1-1 0,3 2-1 0,-3-2 3 16,2 2 2-16,1 1 3 0,0-1 4 0,-1 0 1 0,0-1 0 0,2 3-2 16,-2-3-1-16,2 1-4 0,0 0-2 0,1 0-1 0,0-1-2 0,1 2 1 15,-1-1 1-15,1 0-2 0,2 0 1 0,-3 0-2 0,4 0 1 0,-1-2-2 16,1 0 1-16,-2 3-1 0,1-4 2 0,5 0-1 0,-2 3 3 0,0-3 0 16,1 0-1-16,1 0 1 0,-1-3-1 0,4 3 0 0,-3 0 0 0,2-2-1 15,1 0-2-15,1 0-1 0,-2-1 0 0,2 0-2 0,3 0-2 0,-3-2-1 16,0 2-3-16,3-1-2 0,0-1-2 0,-3 2-1 0,3 0 0 0,0-2-3 15,-1-2 1-15,-1 2-2 0,2 1 0 0,-1 0 1 0,-1-1 0 0,0-1 1 16,0 1-1-16,0 1 1 0,0 0 0 0,0-2 1 0,0 1-1 0,1-1 0 16,-2 2 3-16,1-1 0 0,0-2 1 0,-2 1 0 0,2-1 2 0,-1 3 0 15,-1-4 1-15,2 3 0 0,-3-3 0 0,1 1 1 0,-1 1 0 16,1-2 1-16,-1 1 0 0,3 0 0 0,-1-2-1 0,1-1 0 0,-2 0-1 0,0 2 1 16,2-2-2-16,-1-1-1 0,1 1-1 0,-2 0-1 0,1-2 0 15,0 0-2-15,0 1 2 0,1-1-2 0,-2 0-2 0,1-1 1 0,0 1-2 16,-2-3 0-16,2 4-1 0,-4-4-1 0,2 3-2 0,-2-1 0 15,2-1 1-15,-2-1-1 0,2 0-1 0,-3 0 1 0,2-1-1 0,-2 0 1 16,1-2 1-16,0 0 1 0,0 0 0 0,-2 0 0 0,0-2-2 16,1 1 1-16,-2-1 1 0,0 1 2 0,-2-3-1 0,3 1 0 15,-2 0 0-15,-2 0-1 0,2-2-4 0,1 2-1 0,-3-1-1 16,0-1-1-16,-2 1 0 0,3 0-3 0,-1-3-3 0,1 3 0 0,-3-1-1 16,1-1-3-16,2 0-4 0,-3 1-3 0,0-3-1 0,3 0 2 15,0 3 2-15,-3-5 2 0,0 3 2 0,2-1 2 0,0-1 2 16,-2 0 3-16,1 1 3 0,-1-2 2 0,2 3-1 0,-3-2 3 15,-1 0 2-15,3-1 5 0,-2 1 3 0,-2-1 2 0,3 2 0 0,-5-3 0 16,3 0-2-16,-1 3-1 0,-2-3-2 0,1 0 1 16,0 0 2-16,-2-1 0 0,1 2-1 0,1-1 0 0,-2 1 0 0,0 0-4 15,0-2-4-15,-2 2-1 0,1-1-1 0,1 0-2 0,-2 1 1 16,0-1-1-16,2 1-1 0,-1 1-1 0,1 0-5 0,-3 0 0 16,1-1-2-16,0 1 1 0,1 3 1 0,-3-2-1 0,2 0 1 15,0 3-2-15,-1-3 1 0,0 0-1 0,0 3 3 0,-2-1 2 0,2 1 3 16,-2-1 8-16,-1 3 3 0,1-3 4 0,-1 4 2 0,1-1 3 15,-3 0 3-15,0 2 3 0,2-1 4 0,-2 0 3 0,1 3 1 0,0-1 2 16,-3 0 1-16,2 1-2 0,0 0-2 0,-1 0-1 0,1 2-3 16,0 0 1-16,-1-1 0 0,1 0-2 0,0 0-2 0,0 4-1 15,-1-3-3-15,0 4-1 0,3-3-2 0,0-2-1 0,-3 4-3 16,2 0-4-16,-1 0-1 0,0-2-4 0,-1 2-4 0,1-1 0 0,0 3-2 16,0-2-1-16,-1 1-1 0,1 1-2 0,0-1 0 0,-2 3-3 15,2-4-3-15,-1 4-2 0,1-1-1 0,-3 1 0 0,1 0 1 0,2 2 2 16,-2-1 1-16,0-3-2 0,2 3-3 0,-4 0-1 0,2 1-1 0,-1-1 1 15,0 0 0-15,0 0 0 0,-3 0 5 0,2-1 2 0,1 1 3 0,-1 0 1 16,-3-1 1-16,3 0 0 0,-1-1 1 0,-2 2 1 0,2 0 4 0,0 0 4 16,-3 1 4-16,5-1 2 0,-1 1 3 0,-1 1 0 0,-1-4 1 15,3 4 0-15,-1-3 0 0,2 1 1 0,-2 2 2 0,3-1 1 0,0 1 0 16,1 1 3-16,-2-1 0 0,3 1 0 0,0 0-2 0,1 0-1 0,1 1-2 16,0 0 0-16,2 0 0 0,-3 1-1 0,3-1 2 0,-1 1-2 15,1 0 1-15,2 1-2 0,-3-2-1 0,3 2-1 0,1-2-1 0,-2 3-1 16,0 0-2-16,2 0 1 0,0 0 1 0,0 0-3 0,0 0 0 0,0 0-3 15,0 0 0-15,0 0-2 0,0 0-2 0,0 0 0 0,-1-3-1 0,1 3-1 16,0 0-1-16,0-1 0 0,0 1-4 0,-2 0-4 0,1-1-1 0,1 1 0 16,-4-2-1-16,3 2-2 0,-2-2-1 0,2 1 0 0,-3 1 0 15,3-2-2-15,-1 2 2 0,1-1-1 0,-3 1 0 0,3 0 1 0,-3 0 2 16,3 0 2-16,1 0 2 0,0 0 1 0,0 0 2 0,0 0 0 0,0 0 1 16,0 0 0-16,0 0-1 0,0 0 0 0,0 0 1 0,0 0-1 15,0 0 1-15,0 0 0 0,0 0 0 0,0 0 0 0,0 0-3 0,0 0 1 16,0 0-1-16,0 0-1 0,0 0 1 0,0 0 1 0,0 0 1 0,0 0 0 15,0 1 1-15,0 1 1 0,0 1 1 0,0-1 1 0,-2 0 1 0,1 1-1 16,1 1 0-16,-2-1 2 0,0 0 2 0,1 2-1 0,-3-1 2 0,2-1-1 16,-1 1 1-16,-1-1-1 0,1 2-1 0,-2-2 1 0,2 1-1 0,-2 1 1 15,1-2-1-15,-1 1 2 0,0-2 2 0,2 4 0 0,-2-2-1 0,2-1 2 16,-2 0-1-16,4 1 0 0,-3-4 1 0,0 3 1 0,3-2 1 16,-3 2 1-16,3-3 3 0,-1 1 2 0,1 1 1 0,1-2 0 0,0 0 3 15,0 0 4-15,0 0 4 0,0 0 3 0,0 0 4 0,0 0 2 0,0 0 3 16,0 0-2-16,0 0-3 0,0-3-6 0,0 1-6 0,0 1-8 0,0-3-5 15,1 1-8-15,1-1-4 0,-2-1-5 0,1 0-6 0,3 0-7 16,-3-2-7-16,1 1-4 0,0-2-3 0,2-1-1 0,-1 3 3 0,0-4 4 16,0-1 5-16,1 2 3 0,-3-1 4 0,1 1 0 0,-1 0 2 0,3-2 2 15,-3 3 4-15,-1-2 7 0,2 1 5 0,0 0 8 0,-2 2 5 16,0-1 5-16,0 2 4 0,0-1 6 0,0 1 5 0,0 1 2 0,0 1 4 16,0 2 3-16,0-3 0 0,0 3 0 0,0-1-4 0,0 1-5 0,0 1-6 15,0 1-8-15,0 0-8 0,0 0-10 0,0 0-9 0,0 0-7 0,0 0-6 16,0 0-4-16,1 1-2 0,2 1 0 0,-2 1-1 0,3-1 2 15,-1 3 1-15,-2 0 3 0,4 1 3 0,-2 0 3 0,2 1 5 0,0 2 3 16,1-1 5-16,0 5 4 0,1-2 2 0,-1 2 3 0,3 1 0 0,-2-2 2 16,1 3-1-16,0-1 2 0,3 3 1 0,-3-2 0 0,1 2 0 0,0-1-2 15,3 1 2-15,-3-1 0 0,2-1 0 0,-1 2 0 0,-1-1 1 0,4 0 0 16,-4-2 0-16,3-2-1 0,-3 2 0 0,0-4 0 0,1 3-1 16,1-5 2-16,-3 1 2 0,-2-1 0 0,2-3 3 0,0 2 4 0,-3-3 4 15,0 1 1-15,-2-3 1 0,0 0-3 0,-1 0 0 0,1-2-3 0,-3-4-3 16,1 2-2-16,-1-1-4 0,0-2-4 0,-1-1-2 0,-1 0-7 0,-1-1-6 15,0-4-7-15,-2 1-5 0,-2-1-4 0,-2-1-3 0,1 0-1 0,-1-1 2 16,-4 0-1-16,4-3-1 0,-4 0-1 0,-1 2 1 0,-1-1 0 16,0 1 0-16,-1-2 1 0,0 0 0 0,-2-1 1 0,1 1 1 0,0 1 2 15,-1-2 2-15,0 2 4 0,0 0 5 0,1 0 4 0,1 0 4 0,-1 0 5 16,1 2 5-16,2-1 4 0,1 2 5 0,0 1 2 0,4-1 6 16,-4-1 4-16,5 3 7 0,2 1 5 0,-1 0 5 0,1 1-1 0,0 1 0 15,1 2-2-15,4-2-1 0,-4 1 0 0,3 2-2 0,1 0-4 0,-1 1 0 16,0 0-2-16,2 0 3 0,0-1-6 0,2 4-8 0,0-3-7 0,-1 3-5 15,4-3-6-15,-2 1-5 0,4 1-2 0,0-2 0 0,1 1 1 0,0 1-1 16,6-1 0-16,-2-1 2 0,2 2-2 0,3-1-2 0,0 1 2 0,-1-1 0 16,5 0 2-16,-3 2 0 0,2-1 2 0,0 1 4 0,1 0 0 15,0 0-2-15,2 0-2 0,-1 0-1 0,1 0-5 0,-1 0-3 0,3 1-5 16,-3-1-2-16,0 2-8 0,0 0-10 0,0-2-16 0,-2 1-19 0,-2 1-26 16,3-1-34-16,-5 1-50 0,3 1-59 0,-5 0-88 0,0 1-102 0,-3 1-54 15,-3-2-28-15,0 4-13 0</inkml:trace>
  <inkml:trace contextRef="#ctx0" brushRef="#br0" timeOffset="771331.8097">31377 14558 67 0,'1'-3'512'0,"3"2"9"0,-3 0-25 0,1 1-39 0,0-2-89 0,-1 2-113 0,1-1-72 0,-2-1-51 0,0 2-30 0,0 0-21 0,0 0-10 16,0 0-6-16,0 0-6 0,0 0-5 0,0 0-10 0,0 0-12 16,0 0-11-16,1 2-13 0,-1-2-12 0,0 0-7 0,0 0-6 0,0 0-4 15,0 0-1-15,0 1 2 0,0 1 2 0,0 0 3 0,-1 1 4 0,1-3 4 16,-2 4 4-16,1-3 2 0,-3 3 3 0,3-1 3 0,-4 2 4 16,2 0 4-16,-3-1 5 0,-1 1 5 0,-1 1 3 0,2 0 2 15,-3 0 1-15,-1-2-1 0,0 1 0 0,0 4-1 0,-2-4-2 0,3 3-1 16,-2-1-2-16,1 0-2 0,-1-1-2 0,0 0-4 0,2 0-3 0,1 0-3 15,-1 0-4-15,1 0-2 0,3-3-6 0,-2 2-1 0,2 0-2 16,0-1-2-16,1-1 1 0,3 2 1 0,-2-1 2 0,3 1 1 0,0 0 2 16,0-1 1-16,3 1 2 0,-2-1 1 0,4 2 3 0,1 2 1 0,1-3 2 15,1 2 1-15,1 3 0 0,2-3 0 0,0 3-2 0,3-1-1 16,1 1-4-16,0 1-3 0,0-1-3 0,3 2-2 0,-1-2-4 0,0 3-6 0,-1-1-7 16,1 0-6-16,-1 1-7 0,0-2-7 0,-4 3-6 0,4 1-9 15,-3-2-9-15,-2 0-12 0,-2 0-11 0,-1 1-12 0,-1 0-14 0,-1-1-16 16,-3-1-21-16,-2 0-24 0,-1 2-46 0,0-4-56 0,-3 3-61 15,-2-4-64-15,-1 2-39 0,-2-2-27 0</inkml:trace>
  <inkml:trace contextRef="#ctx0" brushRef="#br0" timeOffset="772631.7121">31783 11134 218 0,'-1'-3'446'0,"1"-1"-68"0,-2 0-106 0,0 2-65 0,2 0-41 0,-1-1-15 0,1 2-3 0,-2-1-4 0,1-1-8 0,1 3-8 16,0 0-9-16,0 0-11 0,0 0-14 0,0 0-14 0,0 0-16 16,0 0-15-16,0 0-16 0,0 0-8 0,-4 0-6 0,3 0-4 0,-3 2-3 15,0-1 0-15,-1 2-3 0,-3 2-2 0,0-1 1 0,-1 2-1 0,-4 2 2 16,-2 1 0-16,-1 1 1 0,-5 3 6 0,-2 1 6 0,-1 3 7 15,-5-1 3-15,-2 4 2 0,-5 2 0 0,-1-1-2 0,-2 3 0 0,-4 3-5 16,-3 0-6-16,-3 0-11 0,-2 2-14 0,-2-1-18 0,-1 1-16 0,-1 1-24 16,1-1-25-16,-1 2-34 0,-1-4-35 0,4 2-46 0,3-1-47 15,2-1-85-15,2-2-102 0,3-1-55 0,5-1-35 0,4 0-9 16</inkml:trace>
  <inkml:trace contextRef="#ctx0" brushRef="#br0" timeOffset="773199.6786">31628 11572 187 0,'7'-3'220'16,"-2"-1"-31"-16,-2 1-18 0,3-1-13 0,-3-1 0 0,0 2 3 0,0-1-3 16,1 1-2-16,-1-2-3 0,-2 0-1 0,3 2-6 0,-3-1-7 0,1 1-7 15,-1-2-9-15,-1 1-11 0,3-1-8 0,-3 1-4 0,0-1-1 16,0 1-1-16,0-1-3 0,-3 2-3 0,3 0-6 0,-1-2-10 0,-2 0-9 15,-1 2-11-15,3-1-11 0,-6 0-7 0,4 0-5 0,-2-1-6 0,-2 1-7 16,0 1-4-16,-1 1-7 0,0 1-6 0,-2-1-6 0,2 1-4 0,-2 1-2 16,-2 1-1-16,-1 1 0 0,0 1 2 0,4 0 1 0,-3 2 2 15,-1 2 1-15,3-2 1 0,-1 5 0 0,-2-3 0 0,4 4 1 0,-1-1 0 16,1 1 1-16,2-2-2 0,-1 4 1 0,4 1 0 0,-1-2 0 16,-1 1-1-16,4 1 2 0,1-1 0 0,1 0-1 0,0-1 0 0,3-1-2 15,-2 1 0-15,4-1-3 0,-2-2-2 0,3-1-3 0,1 0-7 16,-1 0-11-16,3-2-7 0,1-4-7 0,1 3-4 0,2-3-3 0,-2-2 3 15,2-2 3-15,4 2 3 0,-4-5 2 0,2 1 4 0,0 0 5 0,-1 0 8 16,-1-3 8-16,0 1 16 0,0-1 16 0,0 4 18 0,-4-3 18 0,1 1 12 16,-4 1 11-16,4-1 1 0,-6 1 1 0,1 2-1 0,-2-1 2 15,1 0-5-15,-1 2-5 0,-1 1-9 0,2-2-12 0,-4 2-13 0,0 0-13 16,0 0-13-16,0 2-13 0,0 1-7 0,0 1-7 0,0 0-5 0,-4 4-3 16,2 1 0-16,0 2 2 0,-1 3 1 0,0 4 5 0,0 1 0 0,-2 2-3 15,0 3-8-15,0 1-13 0,-1 1-23 0,1 6-31 0,1-1-42 16,0 1-50-16,3 0-98 0,1 2-123 0,-2 1-79 0,2 1-52 0,2 1-29 15,-1-3-16-15</inkml:trace>
  <inkml:trace contextRef="#ctx0" brushRef="#br0" timeOffset="774281.6592">31151 14483 174 0,'-1'0'502'0,"-3"-3"7"0,3 1 7 0,-1 0-81 0,0 2-121 0,1-1-81 0,-2-1-60 0,1 2-34 0,0-2-22 0,1 1-12 16,-3 1-9-16,2 0-5 0,0 0-5 0,1 0-6 0,-2 0-9 0,-2 0-12 15,0 1-14-15,-2 1-12 0,-2 1-11 0,1-1-8 0,-5 3-6 0,-1-1-4 16,-2 4-3-16,-4-1 0 0,0 0-2 0,-6 4-3 0,4 1-1 16,-8 1-9-16,0 3-9 0,0-2-11 0,-5 3-12 0,-3 2-15 0,2 0-15 15,-2 1-16-15,0 1-11 0,-5 1-15 0,4 2-14 0,-3-1-17 0,-1 3-21 16,1 0-28-16,0-1-33 0,1-1-45 0,1 5-50 0,-1-3-50 16,3 1-47-16,2 0-23 0,-1 0-13 0</inkml:trace>
  <inkml:trace contextRef="#ctx0" brushRef="#br0" timeOffset="775081.8147">30791 15083 396 0,'0'-3'435'0,"0"2"-13"0,0-2-68 0,0 2-96 0,0-1-67 0,0-1-53 0,0 3-28 0,0-1-17 0,1-2-9 0,-1 3-5 16,0 0-2-16,2-3-1 0,-2 3 1 0,0 0-1 0,0 0-3 0,0 0-4 16,0 0-3-16,0 0-2 0,0 0-3 0,0 0-4 0,0 0-1 0,0 0-1 15,0 0 0-15,0 0 1 0,0 0 0 0,0 0-2 0,0 3-2 16,-2-3-5-16,2 0-4 0,-1 3-6 0,1-2-4 0,-2-1-6 0,1 1-6 16,1 1-4-16,-2 1-2 0,0-1-1 0,2-1 0 0,-1 3-1 0,1-1 0 15,-2-1-2-15,1 5 1 0,-3-2 1 0,3 0-1 0,-3 1 3 0,1 1 0 16,-1 2 2-16,1 0 1 0,0 0 1 0,-1 0 1 0,3-1-4 15,-2 0-1-15,1 2-1 0,0-3-4 0,1 2-1 0,-3-1-6 0,4 1-4 16,-1-2-6-16,1-1-3 0,0 1-5 0,0-2-1 0,0 0-4 0,0 0-1 16,1-1-3-16,1-1 0 0,0-2-3 0,1 2-1 0,0-3-3 15,0 2 0-15,4-2 0 0,-1-2 2 0,2 2 2 0,0-3 3 0,0 2 3 16,1-2 3-16,1-1 1 0,1 1 3 0,0-4 0 0,0 2 3 0,-2 1 1 16,4 0 2-16,-4-1 2 0,3 1 4 0,-3-3 4 0,0 5 4 0,0-3 2 15,0 1 1-15,-1 1 1 0,-2 0 0 0,1 1-1 0,0 0 0 0,-1 1-1 16,-1 0 1-16,2-1-1 0,-2 2-3 0,-2 0 1 0,3 2-2 15,-3-1 0-15,2 2-3 0,-2-1 0 0,2 2 0 0,-2 1 0 0,0-1 0 16,0 2 2-16,2-1 1 0,-4 2 2 0,1 0-1 0,0 3 3 0,-1 0 1 16,1-1 1-16,-2 2 3 0,0-1-1 0,-2 1 2 0,1 2-2 0,-1-2 2 15,0 1-1-15,-1-2 3 0,-1 2 1 0,-1-1 1 0,-1-1 1 16,1 0 0-16,-2 1 0 0,0-2 0 0,-1 0-3 0,0-1-4 0,-5-1-5 16,4 1-5-16,-3-2-7 0,2 0-8 0,-3-2-8 0,2 1-11 0,-3-3-13 15,2 1-15-15,-2-3-17 0,2 0-16 0,0 0-20 0,0-3-21 0,1 1-30 16,-2-3-37-16,4 1-50 0,-1-2-56 0,-1 0-64 0,3-3-68 15,2-2-40-15,-1 1-29 0,3-1-5 0</inkml:trace>
  <inkml:trace contextRef="#ctx0" brushRef="#br0" timeOffset="775365.9165">30866 15005 190 0,'0'-2'551'0,"0"-1"13"0,-1-1 1 0,1 3-2 0,0-3-89 0,-3 4-130 0,3-3-84 0,0 3-61 0,0 0-38 0,0 0-25 0,0 0-17 0,0 0-14 0,0 0-13 0,0 0-13 0,0 0-16 0,0 0-16 0,0 0-14 0,3 0-15 0,-2 0-11 0,1 0-5 0,0 0-5 0,1 0-1 0,2 0-2 0,0 0 3 0,0 0 1 0,3 0 0 0,0 0 4 0,4 0 0 0,0 0 2 0,-1 0 2 0,6-2 2 0,-4 0 2 0,5 1 0 16,-2 0-1-16,-1-2 1 0,0 1 1 0,2 1 4 0,-3-2 3 16,2 0 5-16,-2 0 5 0,-1 1 5 0,-2-1 6 0,-1 2 2 0,2-1 5 15,-6-1 3-15,2 2 3 0,0-1 0 0,-3 1 4 0,-2 1-1 0,0-2 0 16,0 2-3-16,1 0-5 0,-3 0-6 0,-1 0-6 0,0 0-13 0,0 0-17 15,0 0-19-15,0 0-22 0,0 0-28 0,0 0-32 0,0 0-35 16,0 0-37-16,0 0-43 0,-1 0-41 0,1 0-96 0,-2 2-126 0,0 1-84 16,-1 1-65-16,0-1-26 0,0 2-8 0,-1 1 4 0</inkml:trace>
  <inkml:trace contextRef="#ctx0" brushRef="#br0" timeOffset="776365.4594">30484 13916 425 0,'-1'2'451'0,"-3"0"-30"0,3-2-78 0,-1 1-100 0,0 1-62 0,2-1-43 0,-1 1-27 0,1-2-19 0,-2 1-10 16,2 1-3-16,0-2-5 0,0 0-2 0,0 0-6 0,0 0-6 0,0 2-6 15,0-2-6-15,0 0 0 0,0 0-1 0,0 2 5 0,0-2 6 16,0 0 10-16,0 0 9 0,0 0 11 0,0 0 9 0,0 0 8 0,0 0 9 16,0 0 9-16,0 0 7 0,0 0 9 0,2 0 6 0,-2 0 8 0,0 0 6 15,1 0-1-15,3-2-7 0,-1 1-10 0,2-3-10 0,4-1-13 16,-1-1-13-16,5-3-12 0,1-1-12 0,2-3-15 0,4-2-15 0,4-1-19 15,4-3-21-15,4-2-27 0,4-2-28 0,2-4-23 0,9 0-23 0,3-3-26 16,3-2-28-16,4-2-40 0,5-2-44 0,4-1-88 0,1-2-108 16,4-2-97-16,2 1-92 0,-2-2-43 0,5-2-20 0,-4-1-5 0,4 1 3 15</inkml:trace>
  <inkml:trace contextRef="#ctx0" brushRef="#br0" timeOffset="780614.1677">25937 16626 523 0,'-4'-2'570'0,"1"-1"4"0,0 3 3 0,0-1-80 0,0 1-121 0,-1 0-102 0,3 0-90 16,-1 1-51-16,1 1-31 0,-4 1-12 0,4 0-1 0,-1 3 3 0,0 3 6 16,-1 0 2-16,2 3 1 0,-1 5 1 0,-1 2-3 0,0 3-3 15,-1 5-1-15,-1 4 4 0,2 4 7 0,-3 3 0 0,2 3-1 0,-3 2-5 16,1 4-9-16,-1 1-5 0,-2 5-7 0,3 1-4 0,-1 1-4 16,1 3-5-16,-2-1-2 0,4 1-4 0,-3 2-4 0,1 0-9 0,-1 0-13 15,1-2-14-15,2 1-12 0,-1-4-13 0,1 1-14 0,0-2-15 0,0-1-15 16,0-3-15-16,-1 0-17 0,2-3-18 0,0-1-19 0,0-1-18 0,1-3-17 15,0-1-21-15,-1-4-23 0,3-1-23 0,-1-2-20 0,1-2-26 16,0-2-26-16,0-2-63 0,0-3-78 0,0-3-71 0,1-1-66 0,1-5-24 16,-1 1-4-16,3-6 7 0</inkml:trace>
  <inkml:trace contextRef="#ctx0" brushRef="#br0" timeOffset="781248.4399">26256 17425 91 0,'-4'-2'499'0,"3"2"-7"0,-1 0-17 0,1 0-68 0,-3-3-93 16,2 3-61-16,0 0-45 0,1 0-31 0,1 0-24 0,-2 0-16 15,2 0-10-15,0 0-9 0,0 0-8 0,-2 0-6 0,1 0-7 0,1 0-9 16,-2 3-8-16,1-3-8 0,1 0-9 0,-2 0-8 0,0 2-7 15,2 0-8-15,-1-2-6 0,1 1-5 0,-2 1-4 0,0 1 0 0,2-1-2 16,-1 0 1-16,-1 3 0 0,2-1-1 0,-1 2 2 0,1 2 0 0,-2-1-1 16,0 2 1-16,1 1 1 0,-2-1 1 0,2 1 1 0,-3 0-1 15,3 2 0-15,-1-1-3 0,0-1-3 0,1 0-3 0,-1 2-3 0,2-2-3 16,-1 0-3-16,1-1-2 0,0-2-1 0,0 1-3 0,0-2-1 0,0 0-1 16,0-1 0-16,0 0-2 0,1-3-1 0,-1 1-1 0,3-1-2 15,1 0 0-15,-3-2-2 0,3 0 1 0,0 0 1 0,1 0 0 0,-1-4 2 16,1 3-1-16,2-3 0 0,-1 1-1 0,5 1 1 0,-1-3-1 15,-1 2 0-15,2-1 0 0,0-2 2 0,1 1-1 0,1 1 0 0,-1-1-2 16,2 1 1-16,-2-1-2 0,1 2 0 0,0 1 0 0,1 0 2 16,-5 2 0-16,3 0 1 0,0 0 0 0,-3 0 2 0,3 2 2 0,-3 0 1 15,-1 3 3-15,2-1 1 0,-2 2 3 0,-1 2 2 0,0-1 3 16,-3 2 0-16,1 1 2 0,2-1 1 0,-3 4 0 0,-1-3 2 0,-1 3 3 16,-1 0 2-16,1-1 3 0,-2 2 2 0,-2 1 2 0,2-2 2 15,-1 2 2-15,-3-2 2 0,-1 1 3 0,0-2 5 0,0 1 5 0,-1 1 3 16,1-2 6-16,-4-2 1 0,1 0 3 0,-1 2-1 0,0-5 0 0,0 3 0 15,-3-4-2-15,3 2-1 0,-3-2-7 0,0-2-8 0,0 1-14 16,1-4-16-16,-1 2-27 0,0-3-26 0,1 0-30 0,-3-3-31 0,3 2-34 16,-1-4-34-16,2-1-48 0,-2 0-53 0,3-3-105 0,0 1-130 0,1-4-83 15,-1 0-59-15,3-4-25 0,-1 1-5 0,2-3 8 0</inkml:trace>
  <inkml:trace contextRef="#ctx0" brushRef="#br0" timeOffset="781482.558">26252 17277 508 0,'-6'-4'676'0,"-1"-3"18"0,2 2 20 0,2 2 3 0,-2-1-3 0,1-1-124 0,1 2-180 0,2 1-110 0,1-1-70 0,0 1-40 0,0 1-26 0,3-2-14 0,2 1-13 0,0-1-16 0,3 0-17 0,4 0-24 0,1 0-26 0,2-1-26 0,3-1-25 0,2 0-22 0,6-4-20 0,-1 2-21 0,5-1-20 0,0 1-22 16,1-3-24-16,4 0-23 0,-1 0-23 0,0 1-24 0,0-1-24 15,-1 3-29-15,-1-2-27 0,-2 1-36 0,-4 1-36 0,1 2-77 0,-5 2-98 16,-3 1-65-16,-5 2-49 0,-2 2-12 0,-3 1 6 0,-6 1 14 16</inkml:trace>
  <inkml:trace contextRef="#ctx0" brushRef="#br0" timeOffset="783499.6707">26148 18778 329 0,'-3'2'402'0,"2"-2"-38"0,-1 1-69 0,0 1-88 0,-1-2-55 0,2 2-38 0,-1-2-20 16,0 0-12-16,1 2-5 0,1-2-4 0,-2 3 1 0,1-3 3 0,-1 0-2 16,0 2 0-16,2-1-2 0,-1-1-3 0,1 2-6 0,-3-1-4 15,1-1-6-15,2 0-3 0,0 0-5 0,-1 2-2 0,1-2-3 0,0 0-1 16,-2 1-2-16,2-1-1 0,0 0-1 0,0 0 0 0,0 0-1 0,0 0-1 15,0 0-2-15,0 0 1 0,0 0-3 0,0 0 1 0,0 0-2 0,0 0-2 16,0 0 0-16,0 0-2 0,0 0-2 0,0 0 1 0,0 0-2 16,0 0 1-16,0 0-2 0,0 0-1 0,0 0 1 0,0 0 0 0,0 0 2 15,0 0 0-15,0 0 2 0,3 0 2 0,-1 0 1 0,1 0 1 0,0 0 1 16,0 0 0-16,0 0 0 0,1 0 2 0,0 0-1 0,0 0 0 16,0 0-1-16,2 0-1 0,-1 2 1 0,2-2-1 0,-3 0-1 0,3 0 0 15,0 1 0-15,-2-1 0 0,3 0 0 0,0 0 1 0,1 0 0 0,-1 0 1 16,1 0 2-16,-1 0 0 0,4 0 2 0,-2 0 1 0,1 0-1 0,3 1-3 15,-1-1 0-15,1 0-3 0,2 0-2 0,1 0-4 0,2 0-2 0,-2 0-2 16,4 0-2-16,2 0-1 0,0 0-2 0,2 0-2 0,2 0 0 0,1 0-1 16,2 0-1-16,2 0 0 0,3 0-1 0,0 0-1 0,4 0 2 0,0 0 2 15,4 0 0-15,3 0 1 0,2 0-1 0,0 0 0 0,3 2-4 16,1-2-1-16,2 2-3 0,3-1-1 0,-2-1-5 0,2 2-1 0,0-1-3 0,-2 1-2 16,2-1 0-16,2 1 1 0,-2 1 3 0,-2-2 0 0,2 2 2 15,-2 0 2-15,-1-1-1 0,0 1 4 0,-1 0 0 0,1-1 1 0,-3 2 2 16,1-1 1-16,0-1 5 0,-4 1 0 0,0 1 0 0,1-1-3 0,-4 0-2 15,-1-1-2-15,0 3-1 0,-3-3-1 0,0 1-1 0,-3 0 0 0,-1 0 0 16,-2-2-1-16,-2 2 1 0,-3-1-1 0,0-1 0 0,-2-1 0 16,-1 2 0-16,-2-1 1 0,-1-1 0 0,-3 0 0 0,1 0 1 0,-4 0 0 15,0 0 0-15,-1-1 0 0,-1-1 2 0,0 2-2 0,-3-1 1 16,1-1 2-16,-5 2-1 0,1-2 2 0,-1 1 1 0,-2 1 1 0,-1-1 1 16,-1-1 2-16,1 2 2 0,-5-1 3 0,3-1 1 0,-3 2 1 0,-1 0-2 15,0 0-6-15,0 0-7 0,0 0-6 0,-1 0-6 0,-3-1-5 0,3-1-7 16,-5 2-8-16,3-1-8 0,-4-1-10 0,2 2-8 0,1 0-10 0,-6-3-11 15,2 3-11-15,0-2-10 0,-1 2-9 0,-2 0-9 0,0 0-13 0,-2 0-13 16,4 0-18-16,-3 0-13 0,-1 0-11 0,1 2-17 0,3-2-18 0,-2 3-27 16,1-3-33-16,2 0-47 0,-1 0-54 0,3 0-39 0,-1 0-33 15,1 0-19-15,1-3-13 0</inkml:trace>
  <inkml:trace contextRef="#ctx0" brushRef="#br0" timeOffset="784132.992">28563 18802 119 0,'-8'-3'280'0,"-1"2"-57"0,3-1-55 0,-1 2-51 0,3-1-25 0,-3-1-13 0,0 2 0 0,0-1 2 0,1-1 6 0,1 2 7 0,0 0 5 0,-1-3 5 0,1 3 0 0,1-2 0 0,-1 2-4 0,-2 0-7 0,2-2-4 0,0 2-5 0,0 0-6 0,-2 0-3 0,1-2-6 0,-1 2-1 0,2-1-2 0,-3 1-2 0,1 0 2 0,1-2 1 0,-3 2 2 16,1-1 0-16,-1 1 2 0,1 0 0 0,-1 0 0 0,1-1 0 15,0 1 1-15,-1 0 1 0,-1-3 2 0,2 3 2 0,0 0 2 0,1 0 2 16,0-3 0-16,1 2 0 0,0 1 0 0,1-1 1 0,-3 1 1 16,5-2 1-16,-2 2 2 0,2 0 1 0,0-1 0 0,0 1 2 0,-1 0 1 15,3 0 2-15,-1 0 2 0,-1-2 0 0,0 2 1 0,2-2 0 0,-1 2 1 16,0 0-1-16,2 0-4 0,0 0-2 0,0 0-5 0,-1 0-3 0,1 0-7 16,0 0-5-16,0 0-7 0,0 0-7 0,0 0-7 0,0 0-6 0,0 0-7 15,0 0-6-15,0 0-4 0,0 0-5 0,0 0-3 0,0 0-5 0,0 0-2 16,0 0-1-16,0 0-3 0,0 0-2 0,0 0-1 0,0 0-2 15,0 0-2-15,1 0-2 0,1 0 1 0,0 0-1 0,1 0-2 0,-2 0 0 16,4 0-1-16,-4 0 0 0,3 2 2 0,-1 0-1 0,-2-2 2 0,4 1 2 16,0-1 2-16,0 2 1 0,2-1 2 0,1 0 1 0,0 2 1 0,2 0 1 15,2-2-1-15,0 0 2 0,2 2 0 0,0 1-1 0,2-2 0 16,0 1-2-16,-1 0 0 0,5 0-3 0,-3 0-1 0,1 0-2 0,2 0-1 16,-1 0 0-16,0 0-3 0,0-1-2 0,1 2 1 0,-2-1-2 0,-1 0 1 15,2 2-1-15,-3-2 1 0,-1 0-1 0,1 1 2 0,-2-1-1 0,-1 0 0 16,0 1-1-16,-1-1 2 0,-4-2 0 0,0 2 1 0,3 0 3 15,-4-1 2-15,-3 3 1 0,0-5 0 0,-1 3 2 0,0-1-3 0,-1-1-3 16,-1 1 2-16,-1-2 0 0,0 1 0 0,-1-1 1 0,-1 2 1 0,1-1 1 16,-3 2 2-16,-1-1-1 0,1-1 1 0,-3 2-1 0,-4-1 1 0,2 1 3 15,-2 0 3-15,-3 1 5 0,-1-1 3 0,-2 2 4 0,-1 0 3 0,-2 0 2 16,0 2 0-16,-4-3 0 0,3 2 0 0,-3 1 0 0,-1-2 0 0,2 2 0 16,-2-1-1-16,0 2-1 0,-1-2-2 0,0 0-2 0,1 2-2 15,2 0-3-15,-2 0-3 0,0 0-1 0,2-1-1 0,-3 0-2 0,4 2-2 16,1-1 0-16,0-2-2 0,0-3-2 0,3-3 0 0,0 0 0 0,2 0-2 15,0 0-1-15,3 0-1 0,-1 0-2 0,5 0-2 0,-1 0-3 0,1 0-11 16,2 0-14-16,3 0-24 0,0 0-29 0,3 0-33 0,1 0-36 16,0 0-45-16,1 0-50 0,3 0-99 0,4 0-122 0,-2 0-104 0,5 0-92 15,-2 0-45-15,7 0-23 0,-2 0-4 0,4 0 5 0</inkml:trace>
  <inkml:trace contextRef="#ctx0" brushRef="#br0" timeOffset="789464.1806">24473 16799 156 0,'0'-1'547'0,"-2"-2"10"0,2 2 7 0,-1 1 8 0,1-3-99 0,-4 3-150 15,1 0-89-15,3-2-57 0,-1 2-35 0,1 0-25 0,0 0-16 0,0 0-12 16,0 0-9-16,0 0-9 0,-2 2-7 0,0-2-7 0,2 3-4 15,-1-2-2-15,-1 3-2 0,2 3-2 0,-1-2 1 0,1 4-2 0,-3 3 2 16,1-1 4-16,1 4 2 0,-1 3 3 0,0 1 7 0,-1 3 8 0,2 2 1 16,-1 3 1-16,0 1-6 0,1 5-5 0,-1 0-4 0,1 3-4 15,-3 2-2-15,3 2-3 0,-1 2-1 0,-4 1-4 0,5 2-4 0,-3 1 0 16,0 0-6-16,0 2-7 0,0-1-6 0,-1 1-3 0,0-2-4 16,-1 0-5-16,1 1-9 0,-1 0-12 0,-1-3-15 0,2 0-15 0,0-1-18 15,1 1-15-15,0-5-17 0,0 1-18 0,1-1-22 0,1-4-22 0,1 0-29 16,-1-2-32-16,2-2-35 0,2-2-39 0,-1-2-64 0,3-4-79 15,-1 1-73-15,0-4-69 0,4-2-30 0,-2-3-9 0,4-2 3 0</inkml:trace>
  <inkml:trace contextRef="#ctx0" brushRef="#br0" timeOffset="790080.2227">25121 17278 372 0,'0'-5'517'0,"0"-2"-25"0,0 2-48 0,-3 0-71 0,1 0-86 0,2 2-49 0,-1-1-32 0,-3 1-20 0,3 0-15 0,-1 0-13 16,1-1-10-16,-1 3-13 0,0 0-13 0,-1 1-13 0,3-2-12 0,-1 2-14 16,1 0-12-16,-4 0-11 0,3 2-8 0,-1-1-5 0,-4 2-1 15,3 2 2-15,-2-1 3 0,0 2 4 0,1 2 4 0,-4 1 4 0,-2-1 3 16,1 6 4-16,-1 0 3 0,-2 1 5 0,1 0 5 0,-3 4 2 16,2 1 1-16,-1 1-3 0,3-1-4 0,-3 1-7 0,2-1-7 0,1 1-6 15,2 1-8-15,-1 1-5 0,1-2-3 0,2 1-5 0,1-1-2 16,2-1-4-16,1-1-5 0,1 1-5 0,1-1-2 0,1-2-6 0,2 0-3 15,1-3-5-15,0 1-7 0,5-2-7 0,0 0-8 0,0-2-8 16,1-1-10-16,2 1-10 0,1-4-11 0,1 0-7 0,1-2-7 0,0 0-4 16,0-2-1-16,2-1-1 0,-3-2 0 0,2 0 6 0,-2 0 4 0,2-2 10 15,-5-1 9-15,-1-2 10 0,0 3 11 0,-3-5 12 0,-1 2 12 16,-1 0 6-16,-3 0 6 0,-4-1 2 0,-1 0 2 0,-2-2 0 0,-5 4 2 16,0-2 0-16,-5 0-1 0,-2 1-3 0,-1 0 0 0,-5-2-11 15,-2 4-13-15,-4 1-24 0,1 0-29 0,-6 2-42 0,0 0-45 0,-3 4-84 16,1-1-101-16,-7-1-107 0,4 3-109 0,-4 1-56 0,0 1-32 0,-1-1-19 15,-2 1-11-15</inkml:trace>
  <inkml:trace contextRef="#ctx0" brushRef="#br0" timeOffset="790731.7745">22919 16866 47 0,'-3'-6'463'0,"0"0"-48"0,-1-2-80 0,1 2-63 0,-1-1-52 0,1-2-31 15,1 1-19-15,-1 0-12 0,1 1-8 0,1 0-2 0,-3-1-3 0,1 1-2 16,2 1 0-16,-3-2-4 0,3 3-3 0,-1-2-3 0,0 2-4 0,-2 0-4 15,3 0-3-15,-3 0-5 0,4 3-6 0,-1-1-6 0,-1-1-8 16,2 3-9-16,-1-2-8 0,1 3-9 0,0 0-9 0,0 0-6 0,-2 0-4 16,0 3-1-16,2 2-2 0,-1 0 0 0,1 3-2 0,-2 1-1 0,0 3-2 15,2 5-1-15,-1 0-2 0,-1 5 2 0,1 2 3 0,-3 3 4 16,0 2 1-16,3 6 1 0,-3 2-2 0,0-1-5 0,0 6-6 0,-1 1-3 16,1 3-3-16,0 0-3 0,-1 4-1 0,1 0 0 0,-1 0 1 15,2 2-3-15,2-1-6 0,-3-1-7 0,1 2-11 0,2-4-13 0,-3-1-16 16,3 0-15-16,-2-2-15 0,2-1-15 0,1-3-15 0,0-2-18 0,1-1-17 15,2-2-19-15,-2-2-17 0,3-3-26 0,-3-3-26 0,2-1-25 16,2-1-25-16,-2-4-44 0,2-1-56 0,0 0-74 0,3-5-83 0,-4 0-43 16,1-3-23-16,0-1-6 0,2-3 7 0</inkml:trace>
  <inkml:trace contextRef="#ctx0" brushRef="#br0" timeOffset="791463.9252">23283 17596 307 0,'3'-4'485'0,"-2"-1"-24"0,3 1-43 0,-3 1-70 0,1-2-86 0,-1 3-48 0,-1-1-30 0,2-1-17 15,-2 1-13-15,0 1-9 0,0-1-7 0,0 1-6 0,0 2-8 0,-2 0-8 16,2-2-8-16,0 2-10 0,-1 0-13 0,-1 0-4 0,1 0-3 15,1 0-5-15,-2 0-6 0,0 0-4 0,-1 0-6 0,2 2-7 0,-1-2-6 16,0 0-5-16,1 2-6 0,-3-2-5 0,3 3-5 0,-1-3-6 16,2 0-5-16,-1 2-4 0,-2 0-4 0,1-2-5 0,2 1-2 0,-1 1-2 15,-1 0 0-15,1 1-2 0,-1-1 1 0,0 3 1 0,1 0-1 16,-3 0 2-16,1 1-1 0,0 3 1 0,0-1 0 0,0 2 2 0,-2-2 1 16,2 4 0-16,0-2 2 0,0 2 0 0,-1 0 0 0,4-1 0 0,-1 0-1 15,1 1-1-15,1 0 0 0,-1 0-1 0,4-1-2 0,-1-1 0 16,0 1-3-16,5-2-3 0,-4 1-4 0,1-1-2 0,3-2-6 0,0 1-5 15,1-1-5-15,1-1-8 0,-2-2-6 0,4 0-3 0,-2 1-4 16,1-2-2-16,0-1-3 0,0-1 1 0,2-1-1 0,-2 0 4 0,-1-1 4 16,0-1 4-16,2-1 5 0,-3-2 9 0,0 3 8 0,-1-3 12 0,0-1 13 15,-3 0 11-15,2 2 9 0,-1-2 11 0,-3-1 8 0,-2 0 10 16,1 0 8-16,-2 0 5 0,-2 0 4 0,1 0 0 0,-2-1 0 0,-1-1-2 16,-3 1-3-16,0 0-5 0,1-1-6 0,-2-1-6 0,-3 1-6 15,2 1-6-15,-3-3-7 0,0 1-7 0,-1 0-7 0,-1-2-4 0,3 2-3 16,0-2-2-16,-3 2-1 0,1-2 0 0,1-2 1 0,0 2-1 0,0 0-1 15,2-1-1-15,2-1-1 0,2 1-2 0,-2-2-2 0,5 2-3 16,0-4-4-16,1 5-5 0,2-5-6 0,0 2-4 0,4 1-4 0,0-3-5 16,2 2-5-16,1 0-5 0,1-1-7 0,1 1-2 0,4 1-2 15,-4 2 1-15,5-2 1 0,-2 2 3 0,0 2 3 0,2 0 9 0,-2 0 6 16,2 3 6-16,-2-1 6 0,1 4 6 0,-2 1 7 0,0 0 9 16,0 1 9-16,-1 4 7 0,-2 1 5 0,-2 1 3 0,2 2 1 0,-4 4 4 15,1-1 0-15,-3 4-1 0,0 2 0 0,-4 3 0 0,0-1 0 0,-3 5-2 16,1 2-6-16,-7 1-12 0,1 1-18 0,1 4-29 0,-5 0-34 15,-1 0-54-15,0 1-64 0,0 0-101 0,-4 0-121 0,3-1-77 0,-1 0-55 16,0-2-30-16,1 1-18 0,-1-4-9 0</inkml:trace>
  <inkml:trace contextRef="#ctx0" brushRef="#br0" timeOffset="792432.7675">22140 17411 147 0,'7'-5'413'0,"-2"0"-33"0,3-1-48 0,-3-1-50 0,2 0-51 0,0 0-40 0,-1-2-33 0,-1 2-19 0,0-3-8 0,0 2-9 15,1-1-8-15,-3 1-3 0,0-2 2 0,-1 1-4 0,-1 0-4 16,-1 0-6-16,0 0-7 0,0 2-4 0,-1-2-5 0,-1-1-2 0,-1 3-1 16,-3-1-4-16,1 1-4 0,1 1-5 0,-1 0-6 0,-2 0-4 15,-2 2-7-15,1-1-6 0,-2 1-7 0,1 4-5 0,-4-3-7 16,2 3-5-16,-3 3-6 0,1-3-3 0,-2 4-6 0,-1 2 0 0,0-1-2 15,0 3 2-15,1 2-1 0,-2 1 1 0,4 1-1 0,-2-1 2 16,1 1-1-16,3 1 2 0,0 1 0 0,2 1-2 0,0-3 1 0,1 2-1 0,4-1-1 16,-1 0 1-16,2 1-1 0,3-1 1 0,0 0-1 0,3-1 1 15,2-2 0-15,-1 0-1 0,3-1-3 0,-1-1-5 0,2-1-2 0,5-1-5 16,-4-1-2-16,5-2-3 0,-1-3-2 0,3 0-1 0,-3-2-1 16,4-1-2-16,-1-3 0 0,1-1-2 0,1-2 1 0,-1-2 0 0,-1 1 4 15,3 0 7-15,-5-2 7 0,2-1 10 0,-3 3 8 0,-3-1 9 16,2 1 6-16,-4 1 5 0,1 1 7 0,-5 3 1 0,1 0 4 15,-1 1 2-15,-3-1 0 0,-1 5-1 0,0 0 0 0,0 0 0 0,0 0 1 16,-1 5 0-16,-1-1-4 0,0 4-1 0,-1 1-3 0,1 2-1 16,-1 2-5-16,0 4-1 0,-3 3-3 0,1 0 1 0,2 5 1 0,-2 2 0 0,2-2 1 15,-2 5-3-15,0-2-4 0,0 4-7 0,0-1-7 0,2-2-10 16,-2 2-11-16,0 0-12 0,2-3-13 0,-2 0-16 0,1 1-15 0,-1-3-23 16,1-1-24-16,0-1-27 0,0-1-30 0,0-2-38 0,0-2-43 0,-1-1-63 15,1-1-74-15,3-3-78 0,-3-2-80 0,1 0-35 0,0-3-13 16,0-4 2-16</inkml:trace>
  <inkml:trace contextRef="#ctx0" brushRef="#br0" timeOffset="792750.2638">21475 16774 282 0,'-2'-3'440'0,"2"3"-39"0,0 0-47 0,2 3-55 0,-1-1-44 0,3 3-39 0,0 2-29 0,-1 1-25 0,2 4-15 16,-1 0-10-16,1 3-6 0,0 4-1 0,3 1-1 0,-4 4 3 16,1 4-6-16,-1 2-9 0,0 2-9 0,0 6-11 0,-3 1-9 0,3 4-9 15,-4 5-9-15,0 3-8 0,0 0-7 0,-1 5-6 0,-3 1-4 16,0 2-4-16,1-1-10 0,-2 2-8 0,2-2-9 0,-2-2-7 0,0 2-6 15,0-5-6-15,1-2-2 0,-1-2-2 0,1-3-1 0,0-5-3 0,3 0-2 16,-1-2-3-16,1-6-9 0,1-1-9 0,0-2-15 0,0-2-14 0,0-4-23 16,0 0-26-16,1-2-29 0,-1-2-30 0,3-2-44 0,1-1-52 0,-1-2-77 15,0-3-92-15,2 0-61 0,-2-4-47 0,3 0-15 0,-3 0-4 16</inkml:trace>
  <inkml:trace contextRef="#ctx0" brushRef="#br0" timeOffset="793198.4075">21169 17703 164 0,'-11'-17'472'15,"1"1"8"-15,-2-1-44 0,1 0-68 0,0 2-78 0,-2 0-83 16,2 1-45-16,-1 0-26 0,0 1-13 0,0 1-6 0,-2 0-3 0,2 2-4 15,-2 2-6-15,0 0-7 0,0 1-8 0,0 1-7 0,-4 2-10 16,4 1-11-16,-3 3-9 0,1 0-8 0,-3 3-7 0,-1-3-7 0,2 7-5 16,-1-1-5-16,-2 1-4 0,2 4-3 0,-3-1 0 0,5 2-3 15,-2 0-1-15,0 2-1 0,3-1-2 0,1 1 0 0,2-1-1 0,1-1-1 16,0 0-1-16,6 0 0 0,-1 0-1 0,2-1-1 0,3-2 1 16,2 0 1-16,2 0-1 0,3-1 0 0,0-3-2 0,1 2-2 0,4-3-4 15,2-1-3-15,1-1-2 0,4-2-1 0,0-2-3 0,1-3-2 0,4 0-1 16,-2-4 0-16,3-3-2 0,-1 1 0 0,0-3 2 0,-1 0 4 15,3-1 7-15,-2-1 8 0,-3 1 11 0,-2 0 10 0,2 2 10 0,-5 0 8 16,-2 3 7-16,0 1 6 0,-2 0 4 0,-2 3 1 0,-2 2 5 0,-3 0 5 16,0 3 4-16,-1 2 5 0,-2 3 3 0,0 0 1 0,0 3-1 15,-2 3-4-15,0 4-4 0,-1 1-5 0,2 2-4 0,-4 4-4 16,2 1-1-16,-2 4-3 0,4 1-4 0,-4 2-6 0,2 2-9 0,-1 2-13 16,1 0-16-16,1 1-19 0,-2 3-22 0,3-1-24 0,1 1-28 0,-2 1-35 15,0-1-41-15,2 1-43 0,2-1-67 0,0-1-75 0,-1-3-95 0,3 2-104 16,-2-2-56-16,1-3-31 0,2 0-11 0,0-3 1 0</inkml:trace>
  <inkml:trace contextRef="#ctx0" brushRef="#br0" timeOffset="806013.6195">12670 3425 127 0,'-3'0'436'0,"1"0"-89"0,-1 0-138 0,3 0-74 0,0 0-42 0,0 0-20 0,-1 0-8 15,-1-2-4-15,2 1 4 0,0-1 1 0,0 0 5 0,0 0 3 0,0-1 4 16,0-1 2-16,0 0 2 0,0-1 1 0,0 1 2 0,0 1 0 0,0-1-3 15,2 0-4-15,-1 0-6 0,1 1-7 0,-1-2-6 0,1 2-6 16,1-1-5-16,0 1-8 0,2-2-7 0,-2 2-6 0,2-2-6 0,0 3-5 16,1-1-5-16,3 0-2 0,-2-1 0 0,1 1-1 0,1 2 0 15,4-2 1-15,1 0 0 0,0 0 1 0,2-1 1 0,4 2 2 0,2-3-1 16,1 3 0-16,4-3 2 0,1 1-2 0,2 1 1 0,5-2-2 16,1 2-2-16,2-1-2 0,0 1-3 0,3-2-1 0,3 2-1 0,-1-1-4 15,1-1-1-15,1 0-3 0,0 2 0 0,-2-1-2 0,1-1-2 16,-1 0-2-16,-2 3 0 0,0-3-1 0,-3 3-1 0,0-1-4 0,-6 0-6 0,1 0-8 15,-3 1-12-15,-5 1-10 0,-1 1-12 0,-4 0-11 0,-2 1-8 16,-4 1-12-16,-4-1-10 0,-4 2-12 0,-3 2-12 0,-3-3-13 16,-3 3-13-16,-5 1-12 0,-2 0-8 0,-4 1-5 0,-6 2-1 0,1-1-1 15,-6 0 4-15,-2-1 6 0,-5 4 5 0,-1-3 9 0,-4 3 12 0,-2-1 12 16</inkml:trace>
  <inkml:trace contextRef="#ctx0" brushRef="#br0" timeOffset="806296.5807">12954 3457 24 0,'-30'5'95'16,"-1"-3"4"-16,1 2 3 0,1-1 2 0,2 2 1 0,-1 0 1 15,5-2-1-15,-3 1-3 0,4-1-2 0,0-1-1 0,1 1 1 0,2 1 2 16,2-2-1-16,2 1-2 0,0-3-2 0,4 2-5 0,-2 1-4 0,2-2-5 16,3 1-5-16,1-2-6 0,0 1-6 0,2-1-4 0,2 2-7 15,-2-1-4-15,2-1-5 0,1 0-4 0,-2 0-3 0,4 0-4 0,0 0-3 16,0 0-3-16,0 0-2 0,0 0-1 0,0 0-1 0,0 0 0 16,4 0-2-16,0 0 0 0,0-1-2 0,1-1 3 0,3 2 2 0,1-1 2 15,3-2 2-15,2 1 2 0,3-1 0 0,2 0 3 0,2-1 1 0,6-1 0 16,0 0 1-16,4 1 1 0,3-2-1 0,2-1 0 0,3 0-1 15,2 0-4-15,2 0-2 0,3-1-6 0,1 1-2 0,2-1-5 16,2 1-4-16,-2 0-3 0,2-1-3 0,-3-1-2 0,2 2-3 0,-2 2-3 0,1-3-4 16,-4 2 0-16,-2 0-3 0,-1 2-1 0,-1-1-1 0,-3 0-1 15,-2 2 2-15,-3-1 0 0,-4 3 0 0,-2-3-6 0,-5 4-12 0,0 0-12 16,-3 0-12-16,-5 0-17 0,0 0-16 0,-6 4-34 0,-1-3-42 16,-4 4-68-16,-1-1-84 0,-4 1-81 0,-3-1-79 0,-3 1-41 0,-4-1-20 15</inkml:trace>
  <inkml:trace contextRef="#ctx0" brushRef="#br0" timeOffset="808096.4722">16323 2189 14 0,'-3'-4'67'0,"-2"0"1"0,2-2 3 0,-2 1 1 0,2 1 2 0,-2-1 1 0,-1 1-2 0,-2-1-1 16,3 0-4-16,-3 0-5 0,2 1-8 0,-1 1-5 0,-3-4-5 0,2 2-5 15,0 1-1-15,-1-1-3 0,1 1 1 0,-2 0-2 0,0-2-4 16,1 1 0-16,-1 1-4 0,1-1 0 0,-4 1 1 0,2-1 0 0,2 0 1 16,-4 0 0-16,0 1-1 0,-1-1 1 0,2 0-2 0,-4 0-2 0,3 1-1 15,-4 1-1-15,1-2-1 0,-1 3-1 0,-1-3 0 0,-2 1-2 16,-1 0-3-16,-1 3-2 0,-2-2 0 0,1 0-2 0,-4 2 0 0,2-1 1 15,-4 1 0-15,1-1 2 0,-2 1 1 0,-2 1 1 0,2 0-1 0,0 0 1 16,-2 0 1-16,-1 0-1 0,3 0 1 0,-2 1-1 0,-1 1-2 0,3-1-2 16,-1 1 1-16,1-1-3 0,-2 2-2 0,4 0-1 0,-3 2 1 0,3-2 1 15,0 1 1-15,-1 0 2 0,5 1-1 0,-3 0 3 0,0 0-1 16,2 0 3-16,0 2 1 0,3-2 2 0,0 3 3 0,0-2 2 0,-2 1 2 16,2 0 0-16,3 3 0 0,-2-3-2 0,1 1 0 0,2 4 0 15,1-3 0-15,-1 1-2 0,0-1 1 0,2 1 0 0,-2 3-1 0,1-1 0 16,0 2-2-16,1-2 0 0,1 1 0 0,-2-2-2 0,3 4 0 15,-2 0-1-15,2 1 0 0,0-1 0 0,1-1-1 0,-1 3 0 0,1 1 1 16,2-2-1-16,-1 1 1 0,0 0-2 0,1 0 1 0,0 2 0 0,3-1 0 16,-3 0 1-16,2 0 0 0,3-1-1 0,-3 2 0 0,3-1 0 0,-3 1-2 15,4-3-1-15,0 4-2 0,0-5 0 0,1 3-1 0,-1 0-1 16,1-1 0-16,0-1-1 0,1 1-2 0,1-2-2 0,1 2 0 16,-1 0-2-16,2-1 0 0,0 1-1 0,0 0-1 0,2 0 0 0,-1-1 0 0,1-1-2 15,1 0 0-15,2 1-1 0,-2 0-1 0,3-2 1 16,-1 1 1-16,2 0 1 0,-1 0 0 0,5-1 0 0,-3 1 0 0,1-3 1 15,2 2-1-15,0 0 1 0,-1 0 0 0,4-1 2 0,-1-2-2 0,2 1 0 16,-2-1 1-16,3 1 0 0,0 0 0 0,1-2-1 0,-1-1 1 16,3 1-1-16,-3-2 1 0,4 1 1 0,-1 0 0 0,2-2 0 0,-1 1 0 15,2-3-1-15,-1 4 1 0,3-4 1 0,-1 0-4 0,1 1 0 0,1-2 1 16,-1 1 1-16,2-1 0 0,0 1 0 0,1-2 2 0,-2 0-1 0,2-1 1 16,0 2 0-16,-1-1 2 0,-1-3 0 0,3 4 2 0,1-3 1 15,-2 1 4-15,1-2-1 0,0 2 0 0,1-2 1 0,1 0-1 16,0 0-1-16,-2 0 1 0,4-2-2 0,-2 2-1 0,0-2 0 0,2 1-2 15,-1-3-1-15,1 4 0 0,0-2-3 0,-2-1 0 0,1 0-1 0,-1 0-2 16,0-1-1-16,0 1 0 0,-1-2-1 0,-1 2 1 0,1-3 0 16,-3 2 0-16,0-1 0 0,1 0 0 0,-2-2 0 0,0 2-2 0,1 0 1 15,-3-2 1-15,-2 2 1 0,3-2 0 0,-2 2 0 0,-5-1 1 0,5-2 0 16,-3 2 0-16,-1 0 1 0,1 0-1 0,-3-1 0 0,-1 0 0 16,1 0 2-16,0 1 2 0,-2-1 0 0,0-1 3 0,-1 1 1 0,1-1 1 15,-3 1 2-15,2-1-1 0,-1 0 0 0,-2-1 0 0,1 1 2 16,-2-1 0-16,1 0 2 0,1-2-2 0,-1 2 1 0,-2-1-2 0,-2 0 0 15,5-2-2-15,-3 0-1 0,-2 1-1 0,3-1-1 0,-2 1 1 16,-1-1-1-16,1-2 0 0,-1 2 0 0,2 0-2 0,-4-1 0 0,1 0-1 16,0 0 2-16,2-2-1 0,-3 1 0 0,1 2-1 0,-1-3 0 15,0 1-1-15,-1-1 1 0,0 0 0 0,-1-1 2 0,-1 1 0 0,1-2 2 16,0 0 1-16,-2 1 1 0,0 0 1 0,-2-2-2 0,0 1 0 16,-1 0-2-16,-2-2 0 0,0 1 0 0,-3 1-3 0,-1 0 0 0,0-2-3 15,-3 3-3-15,-2-2-1 0,0 1-1 0,-3 1-2 0,-4 1 1 0,2 0-1 16,-5 1-1-16,-1-1-1 0,-1 1-10 0,-3 2-12 0,-3-1-24 0,-1 5-28 15,0-3-46-15,-2 1-58 0,0 3-101 0,-3-2-120 0,-3 2-75 16,3 1-46-16,-3 0-28 0,0 0-17 0</inkml:trace>
  <inkml:trace contextRef="#ctx0" brushRef="#br0" timeOffset="809915.9559">16925 2508 374 0,'-3'-7'428'0,"2"2"-58"0,-1 0-75 0,-1 0-86 0,1 1-47 0,1 0-29 0,-3 1-16 0,3-1-9 0,-1 3-7 0,1 0-6 15,-3-1-6-15,3 2-8 0,-1 0-8 0,0 0-8 0,-2 0-9 16,3 0-9-16,-1 2-6 0,0-1-8 0,1 2-6 0,-1 2-5 0,1-1-7 16,-3 2-1-16,1 0-3 0,0 3-1 0,0 1 0 0,-1 2 1 0,-1-1 1 15,1 3 1-15,0 0 2 0,-3 2 1 0,2 1 0 0,0-1-2 16,0 2-1-16,-2 2-2 0,2-3-2 0,0 1-1 0,1 0-2 0,0-1-1 16,-1 4-2-16,1-5 0 0,-1 1-2 0,2-1-2 0,0-1 1 0,1 1-2 15,-1-3 4-15,2-3-1 0,1 1 1 0,-2-1 4 0,0-3 3 16,2 1 4-16,0-4 8 0,0 3 10 0,2-4 6 0,0 0 6 0,-2-1 4 15,1-2 1-15,2-2 2 0,1-1-1 0,-1 0 0 0,0-4-2 16,2 0-1-16,-1-2-2 0,3-1-5 0,-3-4-4 0,3 1-8 0,-1-4-8 16,3-2-7-16,-2-1-8 0,-1-1-2 0,2-1-2 0,1-2-1 15,1-2-1-15,-3 1-1 0,-1-2-1 0,3 1 1 0,-2-3-1 0,-1 3 2 16,0 1 1-16,-1-2-1 0,1 4 1 0,-1 0 0 0,-2 4-1 0,2-1 0 16,-2 3 0-16,0 4 1 0,-1 2-1 0,0-1-2 0,-1 3-1 15,-1-1-3-15,3 5-2 0,-1 1-1 0,-2 1 1 0,1 2 0 0,1 2 2 16,-1 2 0-16,4 1 3 0,-2 4-1 0,1 1 3 0,0 1-1 15,1 3 2-15,1 2 3 0,2 3 4 0,0-1 2 0,0 4 0 0,3 1 2 16,-1 0-1-16,-1 2-1 0,4 0 0 0,-2 0-2 0,1 1-1 16,0-2-1-16,-1 1 1 0,1 1-2 0,1-3-1 0,-1-1-2 0,0 1 0 15,-1-2-2-15,1-1-1 0,-1-2-5 0,-1-2-3 0,1 2-10 16,-2-3-9-16,0-2-14 0,0 0-14 0,-3-1-15 0,0-2-17 0,1-2-17 16,-2 0-18-16,1 0-28 0,-5-2-32 0,2-2-52 0,-1-3-65 0,-2 0-77 15,0 0-86-15,0 0-40 0,-2-2-19 0</inkml:trace>
  <inkml:trace contextRef="#ctx0" brushRef="#br0" timeOffset="810129.7062">16791 2685 124 0,'-7'3'509'0,"4"-2"2"0,0 1-1 0,1-1-94 0,-1-1-146 0,3 0-86 0,0 0-55 0,0 0-30 0,3 0-18 0,-1 0-10 0,1 0-3 0,2 0-5 0,1-1-5 0,3-1-5 0,0 1-8 0,2-2-8 0,3-2-7 0,0 2-14 0,3-2-12 0,1 0-18 0,4-2-16 0,0 0-20 0,1 0-18 0,2-1-27 0,0 1-26 0,2-3-31 16,0 2-35-16,-1 0-45 0,1 0-50 0,-3-1-71 0,3-1-80 15,-3 1-44-15,-1 1-26 0</inkml:trace>
  <inkml:trace contextRef="#ctx0" brushRef="#br0" timeOffset="810479.8159">17371 2428 457 0,'-5'-2'462'0,"4"2"-38"16,-4 0-79-16,2-3-100 0,-1 1-53 0,1 2-35 0,0 0-17 0,0-2-12 16,0 2-7-16,1-1-5 0,-1 1-9 0,2 0-10 0,-1 0-10 15,2 0-11-15,-2 0-11 0,1 0-11 0,-1 1-9 0,2-1-10 0,-2 2-9 16,2 0-8-16,-1 1-7 0,-1 1-4 0,1 1-4 0,-1-2 0 0,-2 2-2 16,2 3 0-16,1-2 0 0,-3 1 1 0,3 2 1 0,-1 2 0 15,1-2 0-15,-3 1 2 0,4 0-1 0,-1 2 1 0,1-1-1 0,0-1 0 16,1 1-2-16,-1 0 0 0,4-1 0 0,-3 0 2 0,4 2-1 15,-2-4 1-15,5 1-1 0,-2-1-1 0,1 1 0 0,-1-2 0 0,3 0-2 16,1 1 0-16,-1-4 0 0,2 3-2 0,0-2 1 0,-1-2-1 16,4 2-1-16,-3-2-1 0,1 0 0 0,0 0-1 0,-1 0 0 0,1 0 0 15,-4-2 1-15,1 3 0 0,0-3 0 0,-3 2-1 0,0 0 2 16,-2 0 1-16,-1 0 1 0,-1 0 2 0,-2 0 0 0,-2-1 1 0,-1 2 1 16,-1-1 3-16,-2 2 0 0,-1-3 2 0,-5 5 1 0,1-2 0 0,-1-2 1 15,-3 4 1-15,-2-1 0 0,3-2-1 0,-7 2 0 0,5 0-2 16,-3 0-4-16,2 0-10 0,1-1-13 0,-1-1-15 0,4 1-22 0,-1-1-25 15,3-3-29-15,1 2-34 0,3 1-58 0,2-4-69 0,2 1-83 16,3-1-93-16,0 0-53 0,1-3-37 0,4-2-13 0</inkml:trace>
  <inkml:trace contextRef="#ctx0" brushRef="#br0" timeOffset="810763.0992">17636 2380 462 0,'-3'-7'497'0,"-2"1"-23"0,1-1-86 0,-1 3-117 0,0 1-67 15,2-2-43-15,-2 1-23 0,2 1-12 0,2 0-10 0,-3 1-9 0,1 1-9 16,2 0-11-16,-4 1-9 0,4 0-11 0,-1 0-9 16,-1 0-10-16,1 2-7 0,1 0-6 0,-3 3-6 0,1-2-6 0,0 4-2 0,-2 0-6 15,2 3 1-15,-3 0 1 0,3-1 0 0,0 3 1 0,-2 0 0 16,0 3 1-16,0-1 1 0,2-1 1 0,-1 2-3 0,0-1-2 15,3 0-1-15,-1 1-3 0,2 2 0 0,0-5-1 0,2 3-1 0,-1-1-1 16,3 0-1-16,1 1-2 0,0-4-3 0,2 1-5 0,-1 0-7 0,2-1-8 16,3-1-10-16,-1-3-11 0,4 2-16 0,-3-1-17 0,2-3-22 15,2-1-24-15,1-1-28 0,1 0-29 0,2-3-44 0,-1 0-51 0,2-3-69 16,1 0-77-16,0-1-53 0,-3-1-39 0,0-3-16 0</inkml:trace>
  <inkml:trace contextRef="#ctx0" brushRef="#br0" timeOffset="811480.2696">17900 2442 20 0,'-7'-2'496'0,"4"0"2"0,-2 2 2 0,1 0-93 16,1 0-139-16,2 0-90 0,-1 0-67 0,0 0-39 0,1 0-24 0,-1 2-12 15,2 0-5-15,0-2-5 0,0 1-4 0,0 3-3 0,0-1-4 16,2-1-3-16,-1 1-2 0,1 2-1 0,1-1 0 0,0 1-1 0,-1-1 1 16,1 2 0-16,2 0 0 0,1 0 1 0,-3-1 2 0,2 0-2 15,-2 0 0-15,2-1-1 0,-2 1-1 0,2-2-2 0,-2 1-1 0,3-1-2 16,-3-1 0-16,2-2-2 0,0 3-2 0,-2-3-2 0,1 0-1 0,-1-3-2 15,1 3-1-15,-2-2 1 0,-1-1-2 0,2-1 0 0,-1-1 1 16,-2 2 2-16,2-4 0 0,-1 0 1 0,-1 0-1 0,0 0 2 0,-1 0-1 16,-1-2 2-16,0 0 3 0,-1 2 3 0,0-3 1 0,-1 1 5 15,1-1 5-15,-2 2 3 0,-2 1 2 0,2-1 3 0,1 2 0 0,-2 0 2 16,-1 0 1-16,3 2 0 0,-3 0 0 0,1 0 1 0,-2 3-1 0,3 1-3 16,-1 0 0-16,1 0-4 0,-1 1-5 0,0 3-2 0,1 0-3 15,0 0-1-15,-1 4-2 0,1-1 1 0,2 1 0 0,-3 2 0 16,2 0 0-16,1 2 2 0,2 1 0 0,-1 0 2 0,2 1 0 0,0 0 1 15,2 3 2-15,-1-1-1 0,2-2 1 0,3 1 0 0,-1 0 1 0,0 0-2 16,1-3 0-16,3 2-3 0,0-1-1 0,-3-2-2 0,2-1-3 0,2 0-4 16,0-1-3-16,0-4-5 0,0 2-4 0,0-4-3 0,2 2-3 15,-3-3-2-15,2-2-3 0,0-2 2 0,0-1 1 0,0 1 0 16,-1-5 2-16,1-1 3 0,0 1 0 0,-1-3 4 0,0-2 2 0,-2 0 2 16,0-2 4-16,2 1 2 0,-2-3 2 0,-2-1 1 0,0 0 0 0,-1 0 2 15,0-2-1-15,1-1 1 0,-3 3 4 0,2-1 5 0,-3 2 6 0,-1-3 6 16,3 3 4-16,-4 1 2 0,1 2 4 0,-1 1 1 0,0 0 1 15,0 2 0-15,0 3-1 0,0 1-2 0,0 0-2 0,0 1-4 0,0 2-5 16,0 2-5-16,0 1-6 0,0 0-6 0,0 0-2 0,0 3-3 16,2 0-3-16,-1 1 1 0,1 2-2 0,0 2 3 0,-1-1 1 0,3 3 2 15,0 2 2-15,-1 0 2 0,0-2 1 0,2 1 0 0,-2 3 0 16,4-3 0-16,-2 3-3 0,0-1 0 0,0-1-2 0,0-1-2 0,1 2-1 16,-1-3-2-16,1 2-3 0,2-3-1 0,-3-1-3 0,0-1-1 15,0-1-2-15,1-1 1 0,-2-1-2 0,1-3-1 0,2 1-1 0,-3-2 2 16,1-2-1-16,3 1 2 0,-2-3 1 0,-1-2 1 0,1 1 2 0,1-5 1 15,0 0 1-15,0 1 1 0,-1-4-1 0,-1 0 1 0,0 1-1 16,1-3 0-16,-3 0 1 0,2-2-1 0,-2 2 0 0,4 0 0 0,-6 1-1 16,2-2 0-16,2 1-1 0,-4 2 2 0,2 1 0 0,-1 1 0 15,0 1 2-15,-1 0-2 0,-1 3-1 0,2 0-2 0,0 2-1 0,-2 2 0 16,1 0 0-16,-1 2 1 0,2-1 1 0,-2 2 0 0,1 2 3 0,3-1-1 16,-3 2 0-16,2 2 2 0,3 0 2 0,-1 2 1 0,0-2 3 15,0 3 2-15,1 1 2 0,1 0-4 0,0 0-5 0,1 0-7 16,2 0-9-16,1 1-13 0,-3 2-13 0,1-5-16 0,4 2-14 0,-2-2-17 0,0 1-19 15,1-3-16-15,1 2-18 0,1-1-20 0,-1-4-23 0,4 1-22 16,-4-1-22-16,4-2-17 0,-1-2-15 0,0-1-4 0,0 1 4 16,1-4 7-16,-1-1 12 0,1 2 17 0</inkml:trace>
  <inkml:trace contextRef="#ctx0" brushRef="#br0" timeOffset="812047.0776">18839 2230 72 0,'3'-13'205'0,"-3"-3"15"0,0 1 3 0,0 2-1 0,-3 0-2 0,1 1-5 0,-3-1-8 0,-2 4-11 0,2-3-8 0,-3 4-9 0,-1-2-11 0,1 3-14 0,0 1-13 0,-3 1-17 0,0 2-14 0,1 0-16 0,-2 1-13 0,-1 0-11 0,4 4-11 0,-4 0-8 0,0 2-8 0,1 0-7 0,1 2-6 0,0 0-5 0,-2 2-4 0,4 2-2 0,1 1-2 0,-2 1-1 0,2 0 0 0,4 0-2 0,-3 1 1 0,2 2 0 0,2 1-1 0,0-2 0 0,3 1-1 0,0 0 2 0,0 1 0 0,3-1-2 0,0 1-2 0,2-1-2 0,0-2-2 0,0 1-2 0,0-2-3 0,2 2-4 0,0-2-3 0,-1-2-3 0,0-3-2 0,2 0-2 0,2 1-5 0,-2-3-3 0,0-1-4 0,1-3-1 15,-1 1 0-15,1-4 1 0,0-1 0 0,0 1 2 0,-1-4 1 0,0-2 3 16,2-2 3-16,-2 0 0 0,1-2 1 0,-1-3 1 0,-1 1 1 15,1-3 1-15,-1 0 1 0,-3-2 0 0,1-2 0 0,1 0-2 0,-1-1 2 16,-2-4 2-16,0 2 2 0,1-1 3 0,-4-4 0 0,1 2 1 0,-1 1 3 16,-1-5 4-16,1 3 4 0,-4 0 7 0,1-1 7 0,0 2 9 15,-2-2 7-15,-1 4 8 0,0 0 5 0,-1 1 4 0,-1 2 3 0,-1 3 0 16,3-1 2-16,-1 2 1 0,-1 3-1 0,2 2-3 0,-2 3-4 0,3-2-5 16,-1 5-8-16,3 0-7 0,0 2-7 0,-2 0-8 0,1 4-5 15,0 1-8-15,1 1-3 0,1 4-6 0,-1 2 0 0,0 0-3 0,-2 1 1 16,4 5-2-16,-3 0 0 0,0 4 1 0,3 0 0 0,-1 2 0 0,0 2 1 15,2 1-2-15,0 3 0 0,2-3 2 0,0 2 1 0,-1 5 2 0,3-4 1 16,1 1 0-16,2 1 0 0,-3 1 1 0,3-1-3 0,0 0 0 0,1-2-3 16,0 1-2-16,2-2 1 0,1-2-4 0,-1 0 0 0,-1-1-5 15,3-1-2-15,-2-4-3 0,2 1-4 0,-2-2-3 0,3-1-1 0,-1-4-1 16,0-2 0-16,-3-1 3 0,5-3 3 0,-3 0 3 0,0-4 3 0,0 0 4 16,-1-4 2-16,2 0 5 0,-2-2 1 0,0 0 1 0,2-6 4 15,-2 4 2-15,-1-6 2 0,0 0 0 0,-1-1 2 0,1 0-1 16,-5 1 3-16,4-3 3 0,-3 2 3 0,0 0 4 0,-4 1 5 0,2 0 2 0,-3 2 5 15,2-1 2-15,-2 3 2 0,0-1-1 0,-2 4 2 0,2 0-1 16,-1 2-4-16,-1 0-2 0,2 0-5 0,0 2-4 0,0 3-4 0,0 0-5 16,0 0-5-16,0 0-5 0,0 3-2 0,0 2-2 0,0 0 0 15,0 0-1-15,0 2 1 0,0 0-1 0,0 2-1 0,0 1-3 0,0 0-7 16,2 2-10-16,-1-2-11 0,-1 0-14 0,4 1-19 0,-3 0-21 0,1-1-25 16,-1-1-26-16,3 2-33 0,-2-3-37 0,1 1-45 0,-1-3-49 15,0 1-67-15,-1-1-76 0,3-2-45 0,-3-3-29 0,2 3-10 16</inkml:trace>
  <inkml:trace contextRef="#ctx0" brushRef="#br0" timeOffset="812847.3695">19084 1933 193 0,'0'-10'522'0,"-1"0"5"0,1 2-79 0,-2 1-116 0,2-2-84 0,0 4-68 0,0-1-44 0,0-1-30 0,0 5-23 0,0-3-19 0,2 2-14 0,-2 2-14 0,1 1-9 0,-1-2-8 0,3 2-11 0,-1 0-13 0,0 2-14 0,1-1-19 0,2 2-17 0,-4 0-19 0,2 0-17 0,1 2-19 0,0 1-15 0,-1-1-12 0,0 3-13 0,1-1-12 0,-3 2-9 0,1-2-6 0,-1 1-2 0,1-1 3 0,1 0 9 0,-1 0 11 0,0 1 15 0,-1-1 13 0,1 0 18 0,-1 1 19 16,4-3 22-16,-5-1 26 0,1 3 27 0,-1-2 28 0,2-2 25 0,-1 0 23 0,-1 1 19 15,2-1 16-15,-2-2 18 0,0 1 15 0,0-1 14 0,0 2 11 0,0-1 11 16,0-1 8-16,0 0 1 0,0 3-3 0,0-3-7 0,0 1-8 0,0 1-14 16,-2-2-10-16,2 1-13 0,0 0-12 0,0 1-14 0,0 1-13 15,0-1-11-15,0 2-10 0,2 0-10 0,0-1-9 0,-2 3-5 0,1-2-5 16,2 1-4-16,-1 1-3 0,1 0-3 0,1 1-1 0,-3-1-1 15,2 0-2-15,3 0 1 0,-3 3 0 0,2-3 0 0,0 2-2 0,0-3 1 16,0 2-2-16,1-2 1 0,-2 0-1 0,1-1 1 0,0-1 0 0,2 0 1 16,-3-2 0-16,2 1-1 0,-1-3 0 0,2 0-2 0,-1-3-1 15,0 1 0-15,0-2-1 0,1 0-1 0,1-3 0 0,-2 0-3 0,2-2 1 16,-2 1-1-16,1-4-2 0,-3 3 1 0,4-4-2 0,-2 1 2 0,-1 0 1 16,2 1 5-16,-4 0 3 0,0 0 6 0,2-1 6 0,-2 3 5 15,1 0 4-15,-2 0 2 0,0 2 3 0,-1 0 1 0,-1 2-1 0,3 0-2 16,-3 0 0-16,0 2-4 0,0 1-1 0,0 0-7 0,0 1-6 0,0 1-6 15,0 0-6-15,0 0-5 0,2 1-5 0,0 1-4 0,-2 0-2 0,1 1-1 16,2 1-1-16,-1 1 0 0,1-1 1 0,1 0 1 0,0 2 2 16,1 0 2-16,-2-2 2 0,2 4-1 0,1-2 2 0,1 0-1 0,0-1 0 15,-1 2-2-15,3 0-1 0,-1-4-3 0,-1 2-3 0,3-1-4 0,-1-1-4 16,0-1-2-16,1-1-5 0,1-1-4 0,2 0-1 0,-2-1-3 16,0-1 2-16,3-1-1 0,-3-2 1 0,3-2 3 0,-4 2 2 0,3-4 5 15,-2 2 3-15,-2-1 5 0,1-2 5 0,1 0 5 0,-5 1 2 0,2-1 7 16,-1-2 3-16,-2 0 2 0,-1 0 2 0,-1-2 3 0,-1 2 1 0,-1 0 2 15,-1 0 2-15,-1-1 4 0,-1 1 0 0,-1 0 4 0,-1 0 3 16,-1 2 1-16,0-2 3 0,0 3 0 0,-2-1 1 0,3 0-1 0,-5 4-1 16,2-2-3-16,2 2-3 0,-1 2-2 0,-1 0-4 0,2 2-5 0,-2 1-4 15,-1-1-4-15,3 4-4 0,0-1-5 0,1 1-4 0,-4 5 0 16,5-1-4-16,0 1-1 0,-1 4-1 0,1-1-3 0,3 6 1 0,0-1 0 16,0 1-2-16,3 2 3 0,1 3 1 0,0 1 2 0,6 1 3 0,-2 3 2 15,0 0 2-15,5 3 3 0,-1 3 1 0,-1-1 3 0,5 3 1 16,-2-1 2-16,0 4 2 0,2 1 3 0,0 2 0 0,-2 0 0 0,3 2-2 0,-4 0-2 15,3 1-2-15,-2 0-2 0,0 1-3 0,-1-3-1 0,-2 2-3 16,2-1-2-16,-4-3-2 0,-1 1 1 0,0-5-2 0,-2 1-1 0,-1-4 1 16,0-1-1-16,-3-2 1 0,-1-4 4 0,-2-2 4 0,-1 1 6 15,-3-5 6-15,-1-2 6 0,-2-2 7 0,-3-2 7 0,0-4 6 0,-5 0 5 16,2-4 5-16,-5-2 3 0,0-3 4 0,-3-3 3 0,-4-2 1 16,3-2 2-16,-2-3-1 0,0-4-3 0,-1 0-4 0,0-4-7 0,3-3-5 15,-1-1-7-15,5-4-7 0,-1-2-10 0,5-5-11 0,1-1-17 16,6-5-17-16,2 0-21 0,4-5-23 0,7-3-26 0,1-1-29 0,7-1-32 15,4 0-30-15,5-4-31 0,1 2-26 0,5 1-34 0,6-1-35 0,-2 3-46 16,3 4-49-16,3 0-61 0,-1 3-71 0,-1 4-28 0,0 4-8 0</inkml:trace>
  <inkml:trace contextRef="#ctx0" brushRef="#br0" timeOffset="814046.3697">18264 3057 6 0,'1'-5'369'0,"3"0"-45"0,-4 0-54 0,1-2-35 0,-1 3-26 0,0-2-18 0,0 2-12 16,0-1-5-16,0 1-1 0,-1-2-2 0,-1 1-4 0,0 0-7 16,-1 1-9-16,2 1-8 0,-4-1-9 0,2 1-10 0,-2 1-10 0,0-3-13 15,2 5-12-15,-2-3-13 0,1 3-12 0,-2-2-11 0,-1 2-12 16,2 0-10-16,-3 2-7 0,-1-1-8 0,1 1-5 0,0 3-6 0,-2-2-1 15,0 2-5-15,0 1-2 0,2 0-1 0,1 3-1 0,-1 0 0 16,-1-2-2-16,3 3 0 0,0 0 1 0,1 0-1 0,2-1 0 0,1 2 0 16,2 1 1-16,0-3-2 0,0 3 0 0,2-3-2 0,3 1-2 0,1-1-3 15,0 0-6-15,2-1-3 0,2 1-6 0,1-2-3 0,0-1-7 0,3 0-6 16,-3-2-7-16,2 2-7 0,4-4-8 0,-4 0-5 0,3-2-4 16,-2-2 0-16,2 1 0 0,-4-3 5 0,4 0 7 0,-5-2 5 0,2-1 6 15,-5-1 6-15,0-2 6 0,-2 1 8 0,-1-2 7 0,-1 0 7 16,-4-2 10-16,0 0 6 0,-4 1 6 0,-1-2 5 0,-1-1 3 0,-1 2 7 15,-1-1 8-15,-2 0 5 0,0 0 6 0,-1 2 6 0,0-1 4 16,1 1 3-16,1 2 4 0,-4 1 1 0,5 0 1 0,2 2 0 0,-2-1-1 16,3 2-2-16,2 2-6 0,0-1-9 0,1 2-11 0,2-1-8 0,0 1-7 15,4 1-6-15,0 1-5 0,3-1-3 0,2 0-4 0,1 2-1 16,4 0-1-16,0 0-2 0,2 2-1 0,1 0 1 0,2-1 1 0,2 1 1 16,-1 0 3-16,2 1 1 0,0-1-1 0,-2 1-1 0,-2 2 0 0,0-2-1 15,1 1-1-15,-5 0 0 0,2 1 0 0,-2 0 0 0,-3 1 0 16,0 0 1-16,-3-3 0 0,1 4 1 0,-4-1 2 0,0 0 0 0,-2 1 3 15,-1 1 1-15,-2-3 2 0,-2 2 1 0,1-3 4 0,-2 3 3 16,-1-1 4-16,-1-1 5 0,1 2 5 0,-4-3 4 0,0 2 5 0,0-3 5 16,2 1 5-16,-3 0 4 0,-1-3 5 0,0 3 3 0,1-4 3 15,1 0 3-15,2 0 2 0,-2 0-3 0,-2-4 0 0,4 3-4 0,1-3-3 16,0-1-5-16,1-2-4 0,2 0-5 0,0 0-7 0,2-1-5 0,4-1-5 16,-3 0-8-16,4-2-4 0,1-1-8 0,2 0-10 0,3 0-8 15,-1-2-7-15,1 2-10 0,5-1-9 0,-2-2-10 0,2 1-10 0,-2 3-8 16,5-1-9-16,-2 2-10 0,2-1-9 0,-1 2-7 0,-1 1-10 15,2 1-5-15,-3 0-5 0,3 4-2 0,-2-1-1 0,-3 1-2 0,4 2 1 16,-5 1 4-16,0 1 6 0,0-1 8 0,-1 3 6 0,-2-1 11 16,0 3 9-16,0-1 10 0,-1-1 8 0,-1 2 10 0,-2-3 9 0,1 3 10 15,0-2 8-15,0 1 17 0,-3-1 19 0,0-1 19 0,0 1 15 0,-2-3 13 16,1 0 10-16,2 0 9 0,-4 0 9 0,2 0 9 0,-1-3 7 16,0 1 9-16,-2 0 9 0,1-1 6 0,-1 0 7 0,2-1-1 15,-2-1-4-15,0 0-6 0,0-2-7 0,-2 2-6 0,2-1-3 0,-1 0-4 16,-3 0-5-16,3 0-7 0,-1 2-5 0,-2-2-7 0,1-1-5 0,-1 2-9 15,1 0-6-15,-2 0-8 0,2 1-7 0,-3 1-6 0,0 0-6 16,-1-1-5-16,3 4-4 0,-3-2-5 0,-1 2-2 0,1 2-2 0,-1-2-2 16,0 4-2-16,-1 1-1 0,-1 0 0 0,2 0 0 0,0 3-4 0,-1-1 4 15,1 2-2-15,-1 0-2 0,1 2 2 0,3-1-1 0,-4 1 0 16,5 1-1-16,0-2 0 0,1 2-2 0,0-1 0 0,1 1-1 0,1-3-1 16,1 3-2-16,1-2-2 0,-1-1-2 0,4 0-1 0,-3-1-3 15,2-1-2-15,2 1-2 0,-2-3-4 0,2 0-2 0,0-3-1 0,3 2-1 16,-4-1-1-16,3-3-3 0,-1 0 1 0,2-2-1 0,-2-1 2 15,4-1 1-15,-2-1 2 0,1 0 2 0,-1-4 1 0,0 1 4 0,0-2 2 16,0 0 2-16,-2-3 3 0,1-2 1 0,-3 2 1 0,1-4 4 0,1 3 1 16,-1-3 3-16,-2-2 0 0,-1 1 3 0,-1-1 5 0,-1 2 3 15,0-4 5-15,0 2 5 0,0-1 5 0,-3 3 5 0,2-2 6 0,-1 1 3 16,-1 4 5-16,-1 0 5 0,0 1 2 0,1 1 2 0,1 1 0 16,-1 0 0-16,2 4-4 0,-1 1-5 0,0 0-7 0,1 4-6 0,-1-1-5 15,2-1-5-15,0 4-6 0,0 0-4 0,0 4-3 0,0 1-4 16,0 0-4-16,0 2-1 0,0 4-2 0,2 0 1 0,-1 4-1 0,3-3 1 15,-3 5 0-15,2-1 3 0,-1 4 0 0,3 2 0 0,-1-3-3 16,3 2-1-16,-4 1-5 0,2 1-6 0,-1-1-8 0,1 1-9 0,1-1-10 16,-1 1-11-16,0-2-13 0,0 1-10 0,-1-1-15 0,0-2-15 0,2 3-15 15,-3-5-14-15,2 0-16 0,-2-2-17 0,0 0-11 0,2-3-10 0,-2 0-11 16,5-1-13-16,-4-3-12 0,1-3-12 0,2 0-10 0,-1-2-7 16,1-3 4-16,0 0 12 0,1-3 23 0,2 0 28 0,-1-2 30 0,-1-2 27 15</inkml:trace>
  <inkml:trace contextRef="#ctx0" brushRef="#br0" timeOffset="814630.9282">19072 2977 6 0,'3'-10'140'0,"0"-2"22"0,0 0 17 0,-1 0 6 0,-2 1 4 0,0 1 1 0,0 0 3 0,0-2-3 0,-2 2-3 0,-1 1-5 0,0 0-4 0,1 2-8 0,-1-1-11 0,0 1-9 0,0 1-12 16,1-1-9-16,1 4-14 0,-3-2-11 0,3 1-14 0,-1 0-14 0,0 1-11 15,2 0-13-15,-3 1-10 0,3 1-9 0,0 1-9 0,0 0-7 16,3-2-7-16,-3 0-6 0,2 2-6 0,0 0-4 0,-1 0-3 0,3 0-2 16,-1 0-2-16,0 2 0 0,0 0-2 0,2-2-2 0,-2 1-1 0,3 1-2 15,1-2 0-15,-3 2 0 0,3-2-1 0,-1 0 2 0,0 0 1 16,1 0 2-16,-1-2 3 0,1 2 4 0,0-2 3 0,-1 1 5 0,-1-3 5 15,0 2 2-15,-2-1 4 0,2 0 6 0,-2-1 4 0,0 1 6 0,-1-3 6 16,-2 1 4-16,0 1 4 0,-2-2 4 0,-1 1 2 0,0 0 0 16,0-2-1-16,-2 2-2 0,0 0-1 0,0 0-2 0,1-2 1 0,-5 4-3 15,2-1-3-15,1 0-5 0,-2 1-4 0,-2 2-6 0,1-2-5 0,1 3-6 16,-1 0-4-16,1 0-4 0,0 3-4 0,-1 0 0 16,0-1-1-16,3 3-1 0,0 0-1 0,1 0 1 0,1 4-1 0,-1-2 1 15,1 1-1-15,3-1-2 0,-1 2-2 0,2 0-2 0,2 1-4 0,-1-1-3 16,3 2-5-16,0-1-4 0,-1 0-7 0,4 0-5 0,-3-1-7 15,1 0-4-15,2 0-9 0,2-2-5 0,-3-1-4 0,2 2-4 0,-1-3-3 16,0-1-2-16,1-3 1 0,2 3 2 0,-1-4 1 0,-1 0 4 0,0-2 5 16,0-1 5-16,3-1 6 0,-2 0 8 0,0-4 8 0,1 1 6 15,-2-2 8-15,0-1 6 0,0 1 7 0,1-2 7 0,0-1 5 0,-3 0 8 16,3-1 10-16,-3-1 12 0,1 1 11 0,-1-1 10 0,-1 0 7 16,0 1 6-16,1-1 6 0,-1 3 4 0,0-1 5 0,-1 1 1 0,0 1 0 15,0-1-1-15,-2 1-4 0,2 3-5 0,0 2-9 0,0 0-10 16,0 1-12-16,0 0-8 0,0 3-9 0,0 0-5 0,2 1-6 0,1 1-7 15,-1 0-4-15,-1 3-2 0,3-1-1 0,0 3 0 0,0-1 2 0,0 2 1 16,1 3 2-16,-3 1 1 0,2-1 0 0,-1 1 1 0,1-1-2 16,-1 3 0-16,-2-1 0 0,2 0-1 0,-3 3 0 0,1-2 0 0,-1-1 1 15,0-1-2-15,0 1-2 0,-2 0 1 0,-2 0 1 0,2-4 1 16,-2 1 4-16,0-2 8 0,0 0 12 0,0-3 11 0,-2 1 12 0,2-3 6 16,-2 0 7-16,1-2 5 0,-2-2 5 0,1 1 7 0,0-3 8 0,-2-1 4 15,3-3 5-15,-1 1 2 0,0-2-1 0,-1-4-7 0,3-1-10 16,-1 0-10-16,1-4-11 0,0 2-8 0,1-4-8 0,1-1-11 0,1-1-9 15,2-2-14-15,2-1-16 0,1-1-18 0,0-1-20 0,3 0-19 16,0 0-20-16,2 1-24 0,1-2-26 0,-1 3-31 0,4 1-36 0,-1 0-63 16,0 3-79-16,2 1-98 0,-3 5-107 0,0-2-52 0,0 4-25 0,-2 3-7 15,-1-1 3-15</inkml:trace>
  <inkml:trace contextRef="#ctx0" brushRef="#br0" timeOffset="816947.167">11584 3342 47 0,'-4'0'66'0,"0"-4"-3"0,1 4 0 0,-2 0 5 0,1-3 3 0,-1 3 4 0,-2-1 4 0,1 1 5 0,-2 0 5 15,0 0 4-15,-1 1 5 0,-2 2 3 0,0 0 1 0,-2-1-2 0,2 2-1 16,-2 1 0-16,-4 0-4 0,4 1-3 0,-4 0-6 0,2 1-4 0,-2 2-4 16,-1 0-6-16,2 2-6 0,-2 0-6 0,2 0-7 0,1 0-7 15,0 1-7-15,0 0-4 0,2 1-4 0,-1 0-7 0,3-1-2 16,-1 2-4-16,2-2-3 0,0 1 0 0,2-1-4 0,0 0-1 0,2 0-1 16,1 1-1-16,0-3-1 0,2 1 0 0,2 1 0 0,-1-3-1 0,2-1 2 15,2 2 0-15,-1-3 0 0,2 1-1 0,1-1-2 0,0-2 0 16,1 1-3-16,1-2-3 0,2-1-4 0,-1-2-4 0,1 1-4 0,2-2-5 15,0-2-3-15,1 0-3 0,0-4-2 0,2 0-3 0,-2-1-3 16,5-1 1-16,-3-2-2 0,2 1 2 0,0-4-2 0,0-1-1 0,-2 0 1 16,3-1-1-16,-4-3-1 0,2-1-3 0,1 0-4 0,-3 0-5 0,1-3-5 15,0 0-5-15,-1-2-4 0,-2 0-3 0,1 0 0 0,-2 0 3 16,1-1 5-16,-2-1 3 0,-1 2 8 0,0-1 7 0,-2 1 12 0,-2 0 16 16,0 2 19-16,0 2 18 0,-1-1 16 0,-2 1 17 0,-2 4 13 15,-1 1 9-15,0 0 5 0,0 3 2 0,0 0 1 0,-4 3 1 0,2-1 1 16,-2 3-1-16,0 2-3 0,-1 1-6 0,0 0-8 0,-1 2-9 15,1 0-9-15,0 2-8 0,-1 2-4 0,1 1-5 0,0 1-3 0,0 1-4 16,-1 2-3-16,2 1-2 0,-1 0-2 0,0 2-4 0,2 2-3 0,0-1-1 16,1 6-1-16,0-3 0 0,2 3-1 0,0 1 0 0,1 0 0 15,0 2 0-15,2-3 2 0,0 4 2 0,0 0 2 0,2 0 0 0,1-1 2 16,-1 1 0-16,3 1 0 0,-2-1-2 0,3 0-4 0,-1 0-6 16,3 0-6-16,-2-1-8 0,1-1-8 0,-1 0-11 0,3 1-15 0,-2-5-16 15,-1 2-18-15,2-1-20 0,1-2-24 0,-2-1-25 0,-1-1-25 16,2-1-24-16,0-2-30 0,-2 0-32 0,2-2-45 0,0-1-52 0,1-2-47 15,-1-4-44-15</inkml:trace>
  <inkml:trace contextRef="#ctx0" brushRef="#br0" timeOffset="817313.7361">11640 3413 213 0,'-4'-4'494'0,"1"1"0"0,0 0-86 0,1 1-126 0,-1 1-90 0,2 1-68 0,-1-2-42 0,2 2-28 0,0 0-17 0,0 0-11 0,0 0-7 0,0 2-7 0,0-1-3 0,0 1-4 0,0 1-2 0,2 0 1 0,-1 1 0 0,2 0 1 0,1-1-1 0,0 2 3 0,2-3 0 0,-1 3-1 0,0-2 1 0,1 1-1 0,1-1-2 0,-1 0 0 0,5-1-2 0,-3-1-3 0,0 1-1 0,1-2-3 0,-1 0-1 0,2 0 0 0,-1-3-1 0,-1 1-1 0,0-1 1 0,0 0 3 0,3-1-1 16,-5-1 1-16,2-2 0 0,-3 1 1 0,1-2 2 0,-1 0 2 0,-2 1 4 16,0 0 1-16,-3-2 4 0,2 0 4 0,-2 0 3 0,-2 1 5 15,1 1 4-15,-2 0 2 0,-1-1 4 0,-2-1 2 0,0 2 2 0,1 2 1 16,-1-1 0-16,-2 0 1 0,-1 3 0 0,1-2-2 0,-1 4-1 15,-1-2-2-15,-2 3-5 0,3 1-4 0,-2 1-4 0,1 1-3 0,-2 1-3 16,-1 1-2-16,4 2-1 0,-1 0-1 0,-1 4-1 0,2-1 1 0,1 2 0 16,0 1 0-16,2-1 2 0,1 3-1 0,0 1 0 0,2-1 1 15,1 0 2-15,2 2-2 0,0-1 1 0,3 2-3 0,1-2-6 0,0 0-7 16,1 0-7-16,4 0-6 0,-1-1-10 0,0 2-11 0,2-4-14 16,2 1-14-16,-2-3-18 0,4 1-19 0,0-4-24 0,-1 2-25 15,4-3-34-15,1-2-36 0,-1-2-37 0,2-2-37 0,0-1-55 0,3 0-64 16,-1-3-32-16</inkml:trace>
  <inkml:trace contextRef="#ctx0" brushRef="#br0" timeOffset="817698.357">12123 3244 216 0,'-4'-3'384'0,"0"0"-77"15,-1 0-67-15,2 0-61 0,0 0-36 0,1 2-24 0,-1-2-11 0,-1 1-4 16,2 1-4-16,-1-1-2 0,1 2-5 0,1-1-3 0,-1-1-6 15,2 2-5-15,0 0-6 0,0 0-5 0,0 0-8 0,0 0-6 0,0 0-6 16,-1 0-8-16,-1 0-4 0,2 0-1 0,-2 2 0 0,-1-1 1 0,0 1 0 16,1-1 1-16,-1 2 0 0,2 0 1 0,-5 2 1 0,2-2-1 15,0 3 0-15,-1-3 0 0,-2 4 0 0,2-1-1 0,-4 1-2 0,3-1-4 16,1 2-4-16,-1 0-3 0,-2-1-5 0,3 1-2 0,-1-1-4 16,1 1 0-16,2 0-3 0,0 1-1 0,1-1-1 0,0 1-1 0,2 0 0 15,0 0-1-15,2-1-2 0,1 1 0 0,2 0-2 0,0 0-3 16,1-1-1-16,3 1-3 0,-2-1-2 0,1-2-1 0,2 1-2 0,2 0-1 15,-1 0-1-15,2 0-2 0,-4 0 1 0,4-3-1 0,-1 2 1 16,-2-2 0-16,1 3 2 0,-2-3 1 0,-1 0 3 0,-1 1 2 0,-1-2 0 0,0 2 2 16,-1-2-1-16,-2-1 2 0,-1 2 0 0,-2-1 2 0,0 0 2 15,-3 0 1-15,-1 0 2 0,1 0 1 0,-4-1 0 0,0 2 1 16,-2-1 1-16,-4 1 1 0,0 2 1 0,1-2 0 0,-4 2-2 0,-3-2-5 16,3 1-10-16,-1 0-14 0,1 0-18 0,-1-1-23 0,1 2-28 15,0-3-28-15,3 2-37 0,1-2-41 0,2-2-53 0,2 1-58 0,2-1-74 16,0-1-82-16,4-1-41 0,2 1-21 0</inkml:trace>
  <inkml:trace contextRef="#ctx0" brushRef="#br0" timeOffset="818129.9247">12308 3303 18 0,'-1'-2'268'0,"-1"1"-31"0,-1-2-30 0,-2 3-19 0,3-2-13 0,-1-1-10 0,0 3-7 0,0-3-8 0,0 2-8 0,-2-1-5 16,2 1-7-16,1-1-4 0,-1 1-3 0,2 1-5 0,-1-2-5 0,0 2-6 16,-1 0-5-16,2-3-10 0,-1 3-10 0,2 0-9 0,0 0-8 15,-2 0-7-15,-1 3-8 0,2-3-5 0,-1 3-5 0,-1 2-7 0,0-1-3 16,1 1-4-16,-1 4-4 0,0-1-1 0,1 1 0 0,-1 2-1 16,0 2 1-16,1-2 1 0,1 3-1 0,-1-1 0 0,0 2 1 0,2-2-2 15,0 4-2-15,2-2-1 0,-2 0 0 0,3 0-3 0,-1 1 1 16,3-2-1-16,0-1-1 0,-1 1-2 0,4 0-1 0,0-2-3 0,0-2-5 0,0 2-6 15,3-3-6-15,-2-1-10 0,4-2-11 0,-2 0-13 0,2-1-14 16,1-1-20-16,-1-4-19 0,1 0-20 0,0 0-18 0,2-2-16 0,-2-2-19 16,-1-1-17-16,4-2-14 0,-4-1-18 0,1 1-16 0,0-3-11 15,-3 1-11-15,0-2-3 0,-2-1-1 0,1 0 11 0,-3 1 13 16,-3-1 19-16</inkml:trace>
  <inkml:trace contextRef="#ctx0" brushRef="#br0" timeOffset="818979.5959">12519 3401 20 0,'-5'-5'179'0,"0"2"7"0,0-1 6 0,0 2-3 0,2-1-9 16,-3 0-12-16,4 1-13 0,-1 1-16 0,0 1-13 0,1 0-13 15,-1 0-14-15,3 0-13 0,0 0-8 0,-1 0-7 0,-1 1-7 0,2 1-7 16,0-1-5-16,0 1-7 0,0 1-5 0,2-1-5 0,-1 2-2 16,1-1-4-16,-1 1 0 0,-1 1-2 0,2-1-1 0,0 0-3 0,-1 0-4 15,2-1-2-15,-1 2-5 0,1-3-1 0,-2 3 0 0,1-2-2 16,1 0-2-16,-1 0 1 0,-1-1 0 0,1 2 0 0,1-1 0 0,-1-2-1 16,-1 1-1-16,1 1 0 0,0-3-1 0,-1 1 0 0,1-1 1 0,0 0-2 15,-1 0-4-15,3-1-4 0,-2 1-4 0,1-3-6 0,-1 1-4 16,-1-1-4-16,1 0-3 0,1-1-1 0,-1-1 0 0,-1 1 1 0,1-3 0 15,0 0 0-15,-1 2-1 0,-1-2 1 0,0-3 4 0,0 3 4 16,-1 0 6-16,-1 0 6 0,0 1 10 0,-1 0 5 0,0 0 6 0,-2-1 4 16,2 4 4-16,-3-2 3 0,1 1 2 0,0 0 4 0,-1 1 0 15,0 2 3-15,-2-1 3 0,2 2-1 0,-2 2 1 0,1-1-1 0,-2 2-2 16,3 1-2-16,-1 1-1 0,-1 2-2 0,-1-2-3 0,3 3-1 16,-1 1-1-16,2 0-1 0,0 3 0 0,-1 0-3 0,2 0 0 0,1 1-2 15,-1 0 0-15,1 3-1 0,3-4 0 0,0 5 1 0,0-3-2 0,3 0-2 16,1 1 0-16,0 0-2 0,1-2-2 0,-1-1 0 0,1-1 1 15,2-1-2-15,-1 1 0 0,2-2-1 0,0-3-1 0,-2 0-4 0,2-2-5 16,1-1-6-16,-1-1-4 0,2-2-3 0,-2-2-3 0,3 1-2 16,-2-4 0-16,0 1-1 0,1-3-1 0,0-1-2 0,-2-1 0 0,1 0-1 15,-1-2 2-15,0 1 3 0,0-4 2 0,-2 2 5 0,0-1 3 0,-1-1 2 16,-1 0 4-16,-1-1 3 0,-2 1 1 0,1 0 5 0,0 0 4 0,-1 1 6 16,-1 1 5-16,0 0 4 0,0 2 4 0,0 1 1 0,0 0 2 15,-1 1 1-15,-1 2-2 0,2 2 0 0,0-1-3 0,0 2-2 16,0 1-2-16,0 2-3 0,0 0-4 0,0 0-4 0,0 2-4 0,0 3-3 15,0-2-4-15,2 3-1 0,-1 0 0 0,1 3 0 0,0-1 2 0,-2 1 3 16,2 2 2-16,1-2 1 0,-1 3 1 0,-1 0 2 0,3-1-1 0,-1 0-1 16,0 1 1-16,0 0-2 0,2 0 0 0,-1-1 0 0,1 0 1 15,-1-1-1-15,0 1 1 0,1-4-1 0,-2 2-1 0,2-2 0 16,-2-2 1-16,3-1 1 0,-2 1 3 0,0-3-2 0,0 1-2 0,0-3-2 16,1-2-1-16,1 1-2 0,-1-1 0 0,1-3-1 0,-1-2 0 0,0 2-1 15,0-3-1-15,1-1-1 0,-1 0-2 0,-1-3-3 0,1 1-3 16,-1 2 0-16,0-4 1 0,-2 2-1 0,2-2 1 0,-1 2 1 0,-1 1 0 15,0-1-1-15,-1 2 1 0,1 0-2 0,-1 1 0 0,-1 1-2 16,2 0-2-16,-2 4-4 0,0-2-1 0,2 1-2 0,-1 1-2 0,-1 3 1 16,0 0 1-16,0 0 0 0,2 0 1 0,0 3 1 0,-1 0 0 0,2-1 1 15,1 3 3-15,0 1 2 0,-1 2 3 0,0 0 4 0,2-1 5 16,-2 2 2-16,2-2 3 0,0 4 0 0,2-2 1 0,2 0-2 0,-5 1 1 16,3-3 0-16,-1 3-1 0,3 0-2 0,-2-4 1 0,1 1-2 15,-2 0 0-15,2-1 1 0,-2 0 1 0,-1 0 2 0,1-3 2 0,2-1 1 16,-2 0 0-16,1-1 2 0,-1-1-1 0,1-1 0 0,0-1 0 15,1 0 1-15,0-1 0 0,-1-3-1 0,0 0 2 0,1-2-2 0,-3 1-2 16,2-2-1-16,0 0-3 0,-1-1-1 0,-1 0-3 0,0 0-2 0,-2-2 1 16,1 1 1-16,-1 1 0 0,-2 0 0 0,1 2 1 0,1-1 1 15,-2 1-2-15,-1 1-1 0,0-1-3 0,0 2 0 0,0 2-3 0,0-1-1 16,0 2-5-16,0 0 0 0,0 2-2 0,0 1 0 0,0 0-3 16,0 0-1-16,0 1 0 0,2 1 0 0,-1 1-1 0,1 0-4 0,1 0-3 15,1 1-4-15,0 1-5 0,1-1-5 0,0 1-8 0,2-2-7 16,-2 4-9-16,3-1-10 0,0-2-10 0,3 1-12 0,-3 0-14 0,3-1-13 15,0 1-13-15,2-1-13 0,1-1-11 0,-1 0-14 0,2 0-11 0,-2-1-14 16,4-2-12-16,0 0-9 0,-2 0-10 0,0 0-3 0,3-2 0 0,-2-1 7 16,2 0 9-16</inkml:trace>
  <inkml:trace contextRef="#ctx0" brushRef="#br0" timeOffset="819579.6878">13539 3314 41 0,'7'-7'184'0,"-4"0"3"0,0-1 6 0,2 2 3 0,-5 0-9 0,0 1-12 0,0-2-11 0,0 2-6 0,-5 1-9 0,2-2-8 0,0 1-11 0,-4 1-9 0,1 1-11 0,1 0-8 0,-4 0-6 0,1 2-8 0,0-2-8 0,-3 3-10 0,0 0-3 0,1 0-4 0,-4 3-4 0,1 0-5 0,-2-1-4 0,0 3-3 0,-2 1-3 0,3 2-3 0,-5 0-4 0,3-1-4 0,0 2-2 0,0 0-3 0,-1 1-2 0,4 1-3 0,-4 0-1 0,6 1-2 0,-3 0-1 0,4 1-1 0,1-1-2 0,0 0 0 0,2 0-2 0,2 1 0 0,2 0-1 0,1 0 1 0,1-3-3 0,1 2-2 0,1-1-4 0,3-1-3 0,1 0-7 0,-1-2-5 0,1 1-6 0,4-3-5 0,1 0-6 0,0-1-6 0,0-2-6 16,2 0-9-16,0-3-10 0,2 0-9 0,-1-3-7 0,4 0-4 0,-4-2-2 15,4 1 0-15,0-4 1 0,-4-1 4 0,2-2 2 0,0 1 4 16,-2-1 4-16,1-3 5 0,-2 2 8 0,1-4 5 0,-3 0 8 0,-2-1 9 16,0 0 5-16,1 0 5 0,-4-3 6 0,0 1 7 0,0-2 7 0,-4 1 7 15,1-2 7-15,-2 1 7 0,0-1 9 0,0 0 10 0,-2 2 10 16,-1-1 13-16,-2 1 13 0,2-1 12 0,-2 3 11 0,-1 0 9 0,-2 3 4 16,2-2 3-16,1 4 0 0,-1 1-3 0,-2 2-5 0,3-1-6 0,1 4-10 15,-1 2-10-15,1-2-11 0,0 2-13 0,0 4-12 0,1-1-13 16,-1 4-12-16,2-1-9 0,1 3-6 0,-1 1-7 0,1 3-4 0,-3 1-3 15,4 1-1-15,-1 4-1 0,1-1-1 0,0 4 1 0,0-1 1 16,1 4 3-16,-1 1 4 0,4-1 2 0,-3 2 1 0,1 2 1 0,1-2 0 16,1 2 0-16,-1 2 0 0,2-2 0 0,-2-2-3 0,2 3-3 0,-1-1-4 15,0 1-3-15,1-3-3 0,1 1-9 0,1-1-6 0,-3-4-9 16,1 2-5-16,0-3-5 0,2 0-6 0,2-2-4 0,-5-1-4 0,3-2-4 16,-1-2-3-16,3-3 1 0,-2 1-1 0,2-3-5 0,1-1 2 15,-2-1 3-15,1-3 4 0,-1 0 3 0,5 0 6 0,-4-5 5 0,4 1 5 16,-2 0 5-16,0-3 7 0,1 3 6 0,-2-4 13 0,0 3 18 15,0-3 16-15,0 1 18 0,-2 1 15 0,0-2 13 0,-2 2 12 0,-1 0 8 16,1 2 9-16,-1-1 7 0,-2 0 5 0,-1 2 3 0,2 1 3 0,-4-1 2 16,2 1-6-16,-2 0-12 0,0 2-10 0,0 0-13 0,0 0-11 15,0 0-12-15,0 0-11 0,0 0-7 0,0 0-9 0,0 0-5 0,0 0-6 16,0 0-4-16,0 2-2 0,0 1-3 0,2-1-3 0,-2 0-2 16,1 1-2-16,-1 0-6 0,3-2-7 0,-1 0-7 0,0 2-11 0,-1-1-13 15,2 0-16-15,-1 0-18 0,1-2-18 0,0 3-17 0,3-3-20 0,-2 0-19 16,-3 0-28-16,2 0-30 0,1-3-37 0,-1 1-39 0,0-2-33 15,0 1-30-15,1-2-38 0,-3 0-41 0,3-3-12 0</inkml:trace>
  <inkml:trace contextRef="#ctx0" brushRef="#br0" timeOffset="819754.0216">13823 3303 28 0,'0'-5'492'0,"0"2"-36"0,0-1-63 0,-2 1-69 0,2 0-70 0,0 1-50 0,-2 1-40 0,2-1-29 0,0 2-24 0,0 0-21 0,0 0-18 0,0 0-16 0,0 0-14 0,0 0-13 0,0 0-8 0,0 0-11 0,4 0-10 0,-3 2-14 0,1-2-14 0,0 1-20 0,2 1-23 0,-1 1-28 0,0-2-31 0,0 1-46 0,0 1-56 0,-1 0-74 0,1 0-83 0,1 0-56 0,1-2-37 0</inkml:trace>
  <inkml:trace contextRef="#ctx0" brushRef="#br0" timeOffset="896276.2276">9518 8865 66 0,'3'-10'82'0,"2"0"4"0,-2 0-2 0,2 1-2 0,-2-1-2 0,2 0-2 15,-2 1-3-15,5 0-1 0,-5 1-3 0,2 0-3 0,-2-1-5 16,2-1-4-16,-2 1-1 0,3 1-4 0,-3 2-4 0,-1-2-5 0,-1 1-4 16,1-1-3-16,0 3-4 0,-2-2-4 0,0 2-3 0,0-2-3 15,-2 2-4-15,0 1-2 0,1-1-3 0,-2 1-3 0,-2 0-3 0,1 1-2 16,-1-2-2-16,0 2 0 0,-2 0-3 0,-2 0-1 0,3 0-2 15,-2 0 0-15,-2 2 0 0,1-1 0 0,-2-1 0 0,1 2 1 16,-2 0 0-16,-1-1 0 0,-1 1-2 0,3 1 1 0,-2-2 0 0,-3 0 0 16,2 1 0-16,-2-1 0 0,0 2 1 0,-1-5 1 0,0 5-2 15,-1-2-1-15,-1-1-1 0,0 1 1 0,0 0 0 0,-1-1-2 0,-1-1 1 16,1 1 0-16,-4 1-2 0,2-2-2 0,0 0 0 0,-2 1-2 16,-1-2-2-16,-2 2 0 0,3-1 0 0,-4 1 0 0,4-2-1 0,-3 2 2 15,0-1 1-15,0 0 1 0,2-1 2 0,0-2 1 0,-1 5 3 16,3-5 2-16,-2 4 3 0,-1-1 3 0,3-1 1 0,-1 2 2 0,0-2 2 15,-1 2 1-15,1 0 2 0,-3-1-1 0,2 2 0 16,-1-1 0-16,0 1 0 0,-1 1-1 0,-2-1-1 0,-1 2-1 0,2-1-1 16,-4 1 0-16,2 0 0 0,-1 0-1 0,-1 1 0 0,0-1 0 0,1 2 0 15,-2-1-1-15,1 1-1 0,0 1 0 0,1-2 0 0,-2 0-1 16,1 3 1-16,2-1-2 0,0 0 1 0,0 0-2 0,0-1-1 16,3 1 0-16,-2-1-4 0,1 3-1 0,1 0-1 0,0-3-2 0,1 3 0 15,0-3 1-15,1 3 0 0,-2 0 2 0,5 0 2 0,-3 0 3 16,-1 0 0-16,3-1 3 0,0 2-1 0,1 0 3 0,-1-1 0 0,1 0 2 15,-1 2 1-15,1-2 2 0,0 2 1 0,2-2-1 0,-1 3-1 16,1-1-1-16,-1 0-1 0,2 0-2 0,-1-1-2 0,-1 0-2 16,2 2 0-16,-3-1 1 0,3 3-1 0,-2-3 0 0,1 2 0 0,-1-1-2 15,2 0-1-15,0 1-1 0,-4 0-2 0,3 0 0 0,-1 0 0 16,0 2-1-16,0-1 1 0,-1 0-2 0,0-2-1 0,3 3-2 0,-3-1-1 16,0 0-1-16,0 2 0 0,3 1-2 0,-3-2 1 0,1 0-2 15,0 1 0-15,-1 1 3 0,2 2 1 0,1-2 1 0,-2 0 3 16,1 1 0-16,2-1 3 0,0 2 2 0,1-1 1 0,0 1 0 0,1 0 1 15,-1-2 2-15,4 4 1 0,-4-4 2 0,4 4 0 0,-1-2-2 16,1 0 0-16,-1 0-1 0,3 0 1 0,-3 2-2 0,3-3 0 16,1 1-1-16,-2 0 0 0,2 1 0 0,1 0 1 0,-2-1-1 0,3 0 1 15,0 2 1-15,-1-2-1 0,1-1-1 0,1 3 0 0,-1-2 0 0,1 2-1 16,0-1 1-16,-1 2-1 0,0-2 1 0,2 2-1 0,-2-2-1 16,0 4-1-16,2-2-1 0,-2-2 0 0,0 3 1 0,0-1 0 15,2 0 1-15,-1-2-2 0,0 0 1 0,0 3 0 0,1-3 1 0,1 1-1 16,0-1 0-16,-2 0 1 0,2 0-1 0,2-1 0 0,-2 0 1 15,3-2-1-15,-3 1-2 0,4 1 1 0,-1-3-1 0,1-1-1 16,-2 2 1-16,3-3 0 0,0 1-2 0,3 1 1 0,-2-3-2 0,-1 1 0 16,2-2 0-16,1 1-1 0,0-1 1 0,-1 0 1 0,1-1-1 0,0 2 0 15,1-2 2-15,-1 1-1 0,0-3 1 0,3 3-1 0,-3-2 2 16,2 1 0-16,0-1 1 0,1 0 1 0,-1 0 1 0,1 1 1 0,0-3-1 16,1 1 2-16,-1 2-2 0,2-1 0 0,0 1 0 0,-2-2 1 15,2 1 0-15,1-1 0 0,-1 0 0 0,-1 1 0 0,3 0 0 16,-1 0 0-16,0 1 1 0,-1-3-1 0,3 1 0 0,0 2 0 0,-1-2 0 15,1-1 0-15,0 0 0 0,0 2 0 0,2-1 1 0,-2 0-1 16,3 0 0-16,-3 0 0 0,2-1 1 0,1 0 0 0,0 1 1 0,0 2 0 16,-1-3 2-16,4 1 0 0,-2-2 1 0,0 2-2 0,3 0 1 15,-1-2 0-15,2 1 2 0,0-1 0 0,0 2 1 0,3-2 0 0,-3 0-2 16,5-1 1-16,-2 0-1 0,0 1-1 0,0 0 0 0,2 0-1 16,-1-1 1-16,0 0-2 0,2 0 1 0,-3-1-2 0,3 3-1 15,-3-3 0-15,-1 1-2 0,1-2 1 0,2 5 0 0,-5-5-1 16,3 2 0-16,-1 0 0 0,-2 1-3 0,1-1 1 0,-1-2 0 0,0 3-2 15,0-3 1-15,0 2 0 0,-3 0 1 0,1 1-2 0,1-3 0 16,-1 2-2-16,-3-1 0 0,4 1 0 0,-4-1 1 0,3 0-1 0,-1 2 1 16,0-3 2-16,0 2-1 0,-1-1 2 0,0 2 0 0,0-1 0 0,0-1 2 15,1 1 0-15,1 1 2 0,-3-3 1 0,3 2 3 0,-1-2 1 16,0 4-1-16,-2-4 2 0,5 1 1 0,-3-1 1 0,1 2 0 0,1-1 1 16,-1-1 0-16,4 0 1 0,-4 0 1 0,5 0-1 0,-3 0-1 15,2 0-1-15,1-1 0 0,2-1 0 0,-3 2-1 0,2-1 0 16,-1-3-2-16,2 3 0 0,-2 0-1 0,2-2-1 0,-2 1-1 0,1 2 1 15,-2-3-3-15,1 3 0 0,0-1 0 0,2-1 0 0,-3 2 0 16,1-1 1-16,-2-1-1 0,1 2-1 0,-1 0-1 0,2 0-1 0,-4-3 0 16,1 2 1-16,1 1-1 0,-2 0-2 0,1 0 1 0,-2 0 0 15,2 0-1-15,-2 0 1 0,-1 0 0 0,3 0-1 0,-3 0-1 0,1-1 0 16,0-1 2-16,0 2 0 0,1-1 0 0,-3-1 0 0,4 0-2 16,-2 1 1-16,0-3-1 0,1 4 1 0,-1-3-1 0,2 1 0 15,-3-1-2-15,3-1 1 0,-3 1 1 0,1 1-1 0,-1-1 0 16,3-1 2-16,-2 0-2 0,-1 1 1 0,1-1-1 0,0-1 1 0,1 1 1 15,-2-1-1-15,0 1 2 0,2-1 2 0,-1 1 2 0,0-2 0 0,-1-1-2 16,1 2-1-16,1 0 1 0,-1-2-2 0,-1 2 0 0,1-1 0 16,-1 0 2-16,2 0-1 0,-1 0 2 0,-1 0-1 0,1 0 1 15,-1-1-1-15,1-1 0 0,1 1 0 0,-1 0 2 0,-1-1 0 0,1 0-1 16,0 1 1-16,1-1 3 0,-1 1 0 0,-1-1 1 0,2-2-1 16,-2 0 1-16,2 3-1 0,1-2 1 0,-3 0 0 0,3 0 1 0,-3-1-2 15,1 1 1-15,-1 0 1 0,2-1 0 0,0 0 2 0,-2 0-1 16,0 1-1-16,0-2-1 0,-2 2 0 0,2 0-1 0,-2-1 1 15,0 0-1-15,-1 1 0 0,1-3-1 0,-2 2-1 0,0 0 2 0,-1-1-2 16,0 1-1-16,0 0-1 0,0-2-1 0,-1 2 1 0,2 0-1 16,-2-2 0-16,-2 1 2 0,3 0-2 0,-2-1-2 0,1 0 2 0,-1-2 0 15,-1 1 0-15,0 2 0 0,1-2 0 0,-1-1 0 0,-1-1-2 16,-1 1 1-16,2-1 0 0,-2 2 0 0,1-3-1 0,-3 0 0 16,1 1 0-16,0 0-2 0,1 1 1 0,-3-3-1 0,2 2-1 0,-2-2 1 15,1 2-1-15,-1-1 1 0,0-1-1 0,-1 0 0 0,-1 2 1 16,3 1-2-16,-4-1 0 0,2-1-1 0,-2 0 2 0,2 1-1 0,-1 0-1 15,-1 0 0-15,0 1 0 0,0-1 1 0,0 0 1 0,0 2-2 16,0-2 1-16,-1 2 0 0,-1-1 2 0,2 1 0 0,-2-1 2 0,0 1-1 16,0 0 2-16,-1-2 2 0,0 2 1 0,0-1 2 0,-1 3-1 15,1-1 1-15,0-3 2 0,-2 3 0 0,1 0 2 0,-1-1 1 16,2 0 0-16,-2 0 1 0,2 1 1 0,-2-2 0 0,0 1 2 0,2 1 1 16,-3 0 0-16,1 0 1 0,0-2-1 0,0 2 1 0,-1-1-2 15,0 1 1-15,0 0 0 0,-1 0 2 0,2 0-2 0,-1 2 1 0,-2-3-2 16,0 1 0-16,2 2 0 0,-2-2-3 0,0 1 0 0,0-1-1 15,0 2-1-15,0-2 1 0,-2 2 0 0,2 0-1 0,-1 0 0 0,0-1-2 16,1 1 1-16,0-1 0 0,-1 1-2 0,-2-1 1 0,3 1-2 16,-2-1 0-16,0 1 0 0,0-1-1 0,0 3 0 0,-2-4 0 0,-1 4-1 15,1-1 1-15,0-2-1 0,-2 3-2 0,0 0-1 0,-1-1 1 16,-2-1 0-16,3 1 1 0,-3 1-1 0,-2 2 0 0,4-2 0 16,-3 1-1-16,0-1-1 0,-1 1 1 0,0-3-1 0,3 5-1 0,-4-2 0 15,2 0-1-15,1 0 0 0,-1 1-1 0,0-1 0 0,-1 2 0 16,1-1-1-16,1-1 1 0,-1 2 0 0,0-1-3 0,-1 2-2 15,1-1 1-15,1-1-2 0,-1 2-2 0,0 0 2 0,-1-1 1 0,1 2 0 16,1 1-1-16,-1-1 2 0,-1 0 1 0,1 0 1 0,0 1 2 0,1 0 0 16,-1 1 3-16,-1 0 1 0,1 1 4 0,0 0 2 0,1 0 3 15,-1 0 0-15,-1 0 0 0,-1 1 1 0,2 0 1 0,-2 1 0 16,2 0 0-16,-1-1 0 0,-3 1 0 0,3 1 0 0,-3 1 1 16,0-1 1-16,0 0-2 0,1 0 0 0,-2 1-2 0,-1 0 1 0,0 0-2 15,2 0 0-15,-5 1-1 0,2-2 1 0,0 1-2 0,-2 0 0 16,0 0-1-16,0-1-2 0,0 2-3 0,0-2 0 0,-1 1-2 0,-1-1 1 15,1 2-2-15,-2 1 1 0,3-2-1 0,-3 1 0 0,2 0-3 0,1 0-2 16,-2 2-1-16,3-2-3 0,-3 2-2 0,3-2-1 0,-2 1-1 16,1 0-1-16,-1 0-2 0,1 0-2 0,-1 2 0 0,1-3-1 15,0 4 1-15,0-4 1 0,1 2 4 0,1 3 2 0,0-3 2 16,-2 1 0-16,4-1 2 0,-3 1 1 0,4-2-1 0,-2 2 2 0,2 1 0 16,0-2-1-16,0 1 1 0,1-1-1 0,-1 0 0 0,3 1-1 15,-1-2-1-15,-1 1-2 0,2 1 0 0,-1-1 1 0,1-1 0 16,0 1 2-16,-2 2 2 0,1-1 1 0,1 0 2 0,-2-1 1 0,1 1 2 15,-1-1 0-15,-1 1 1 0,2-1-1 0,-3 1-1 0,1-1-1 16,0 0 0-16,0 0 0 0,0 1 0 0,0-3 1 0,-2 3-2 0,5-2-1 16,-3 1 0-16,1-2-1 0,-1 3-1 0,1-1 0 0,1-2 1 15,0 4 1-15,0-2 3 0,0-1 0 0,1 1 3 0,0-1 0 16,-1 2 0-16,0-2 1 0,1 0 0 0,-1 2 1 0,2 1 1 0,-2-2 2 16,1 1 0-16,0-1-1 0,0 1-2 0,-1 2-1 0,2-2 0 15,-1 2-1-15,3-2-1 0,-4 4 1 0,5-3 2 0,-3 3 1 0,2-2 3 16,0 2 0-16,0-2 2 0,2 2 1 0,0 0 0 0,0 2 5 15,1-1 2-15,-1 1 2 0,1 1 2 0,-1-1 1 0,3 2 3 0,-2 0 0 16,0-1 1-16,2 1-1 0,-1-1 1 0,2 4-2 0,-1-3 1 0,2-1 1 16,-1 3-1-16,2-2 0 0,-3 2-2 0,3 0 0 0,2-1 1 15,-2 0-2-15,0 1 0 0,2-2-1 0,0 1-1 0,1 0-2 16,0-2 1-16,1 2 0 0,-1-1-3 0,3-1 0 0,-1 2-2 16,1 0-1-16,2-1-1 0,0-1-1 0,0 0 0 0,0 0-1 0,2 2-2 15,1-4 1-15,-1 2-2 0,1-2 0 0,0 3-2 0,3-3-1 16,-3 1 0-16,2-1-1 0,0 1-1 0,0 0 0 0,1-2 0 15,0 1-1-15,-1 0-1 0,0-1 0 0,0 0 0 0,-1-1-1 0,4 3-1 16,-2-1-1-16,-1-3-1 0,2 2 1 0,-1 0-1 0,0-1 0 0,0 1 0 16,1 0 1-16,1-1-2 0,-2 0-1 0,2 1 0 0,0-2-1 15,0 2-1-15,3 0 1 0,-2 0 4 0,-1-2 0 0,2 0 3 16,4 1-1-16,-3-1 1 0,1-2 2 0,1 4 1 0,3-3 2 0,-3 1 2 16,4-1 1-16,-1-1 1 0,1 1 1 0,1-1 1 0,-1 0 0 15,3 1-1-15,-2-2-1 0,2 3-1 0,0-3 1 0,2 1-1 0,0-1 0 16,-2 1 1-16,1-1-1 0,1 0 0 0,2 0 0 0,-3 2 2 0,2-4 0 15,-1 3 0-15,0 0 0 0,1-2 2 0,0 1 0 0,1-1 0 16,-1 0 0-16,0 2 2 0,1-3-2 0,-1 2 0 0,2 0-2 16,-1 0 0-16,0 0 0 0,1-1-1 0,-1 1-2 0,1-4-1 0,0 3 0 15,0-1-2-15,0-1-2 0,1-1 0 0,1 2-2 0,0-2 0 16,3-1-2-16,-2 1 1 0,4 1-3 0,-2-4-1 0,3 1 0 0,-1-1 3 16,1 0 0-16,2 0 3 0,0 0 2 0,1 0 2 0,0 0 2 0,-1 0 0 15,2 0 2-15,-3 0 2 0,1 0 1 0,1 0 2 0,-3 2 2 16,2-2 2-16,-3 0 0 0,1 2-1 0,-1 1 0 0,0-1-2 15,-2 0-1-15,1-1 0 0,-1 1-1 0,-1 0 0 0,-1 1-1 0,2-1-1 16,-3 0 0-16,3 1-3 0,-2-1 1 0,-1-1-2 0,2 2 0 16,-3-3-2-16,2 1-2 0,0 2-1 0,-1-3-3 0,1 0 1 0,1-3-3 15,-1 2 1-15,1 0-3 0,1-2-1 0,-2-1-2 0,4-1-2 16,-1 2 1-16,-1-1 0 0,2-1 1 0,1-2 2 0,2 2 2 16,-2 0 1-16,2-3 3 0,-1 2-1 0,1 0 2 0,0-1 1 0,-2 1 2 15,2-2 2-15,-1 0 2 0,-1 1 2 0,0-2 0 0,1 1 1 16,0 1 1-16,-3-1 0 0,1 1 0 0,-1 0 0 0,-1 0 1 0,1-1-1 15,-1-1 2-15,-2 2 0 0,0-1 0 0,2-1 0 0,-3 1 2 16,-1-1 0-16,1 0 0 0,-2 2-2 0,0-4-1 0,0 1-1 0,1 1 0 16,-4-2 1-16,3 1 0 0,-3-1 1 0,3 2 1 0,-2-4 0 15,-1 1 0-15,3 0 3 0,-3-2 0 0,3 2 0 0,-4 0 2 16,3-3 0-16,-1 1 0 0,1-1-1 0,-3 2-2 0,3-2 0 0,-2 2-1 16,1-2 1-16,-4 1-2 0,3-1 1 0,-1 3-2 0,-2-1 0 0,1-3-2 15,-2 2 0-15,3 2 0 0,-3-2-1 0,0 1 1 0,-1-1 1 16,-1-1 0-16,3 1 2 0,-2 0-2 0,-1 0-1 0,0 0 0 15,-2-2-1-15,2 3-2 0,-2-4 1 0,0 2 0 0,-1 1-2 0,0-3 1 16,-1 1-1-16,0 2-1 0,0-3-1 0,-1 1 0 0,-1 0-1 16,-1-1-1-16,2 2 0 0,-3-2-1 0,1 0-1 0,-2 1 0 15,-1-2-1-15,1 2-2 0,-1-2 0 0,0 2-2 0,0-1 1 0,-2 0-2 16,-1 1 0-16,0 0 0 0,-1-1-1 0,-1 0 1 0,-1 2-1 16,0-1-1-16,0-3-1 0,-1 4-1 0,-1 0 1 0,0-1 1 0,-1 1 1 15,0 1 2-15,-2-3 1 0,2 2 2 0,-3-1 1 0,1 2 0 16,0 1 4-16,1-3-1 0,-1 2 1 0,0 1 1 0,-3 0 2 0,2-2 0 15,1 3 2-15,-3-2 0 0,3 2 0 0,-2 0-2 0,0-1 0 16,1 1-1-16,-2 1 0 0,0-2-1 0,0 3 0 0,2-1 1 0,-1 1-2 16,-2 0-1-16,1-4 0 0,-1 6-1 0,1-1 0 0,-1-2-1 15,0 4 0-15,1-2-1 0,-4 0 0 0,4 1-1 0,-2-1 1 16,0 1-1-16,0 1-2 0,-3 0 0 0,2-1-1 0,0 2 1 0,-3 0 2 16,1-1 0-16,2 0-1 0,-3 0 3 0,0-1 0 0,0 3 2 15,-1-2 1-15,0 0 2 0,0 0 0 0,1 1 2 0,-2-1 0 16,-1 0 0-16,1 1 2 0,-1-1 1 0,1 1-1 0,-3 1 0 0,2-2 0 15,-1 0 0-15,-1 2-2 0,0-2 0 0,0 2 0 0,-1-1-2 16,-1 1 0-16,2 1-1 0,-3-1 0 0,1 1 1 0,1-1-2 0,-2 0-1 16,0 2-1-16,-1-2 0 0,1 3-1 0,-1-3 0 0,-1 0-1 15,2 2-1-15,-2-1 1 0,-1 2-1 0,1-1-2 0,0-1 1 0,-1 1-1 16,1 1 0-16,-1-1-1 0,2 3-1 0,-1-3 0 0,-2 1 1 16,3 1-1-16,-2-1-1 0,1 0 1 0,-1 0-1 0,2 0 1 0,-2 1-2 15,1-1 0-15,-2 2 0 0,2-1-2 0,-2-1 0 0,1 2 0 16,0-1 0-16,0 1 1 0,0 0 1 0,-1 0 0 0,2 0 2 15,-1 1 1-15,0-1 3 0,1 2 1 0,-1-1 0 0,2 1 4 0,-2 1 1 16,0-2 1-16,0 0 3 0,1 3 1 0,0-1 1 0,1 0-1 16,-3 0 0-16,1-1 0 0,3 1-2 0,-2-1 0 0,0 1-1 15,-1 1-1-15,0-1-1 0,0-1 1 0,2 1-2 0,-2 1-1 0,2-1 0 16,-3-1-2-16,0 3 1 0,0-2 0 0,1 1-1 0,-1-1-1 16,-2 2 0-16,1-1-2 0,2-1 0 0,-2 1-1 0,0 0 1 0,2-1-2 15,-2 3-1-15,0-1 1 0,0 0-2 0,2-1 0 0,-2 1-1 16,0 0-1-16,2 2 0 0,-1-4 1 0,1 2-3 0,0 0 1 0,0 2-2 15,-2-1-2-15,2-1 0 0,1 0 2 0,-3 3 2 0,3-3 0 16,-1 4 4-16,0-4 0 0,2 2 2 0,-2 1 2 0,0 0 1 0,1-1 2 16,-1 1 2-16,3-1 1 0,-2 1 3 0,0 0 1 0,2 1-1 15,0-2 1-15,0 1 0 0,0-1 0 0,0 0-3 0,1 2 1 16,-1-1-3-16,0-1-1 0,3 2 0 0,-3 0-1 0,0-2-1 0,-2 2 0 16,3 1-1-16,-1-2-1 0,0 2 1 0,-1-2-1 0,0 0-2 15,0 1 0-15,-1 1-1 0,-1-2-1 0,2 3-1 0,-2-2-1 0,0 1 0 16,0-1-1-16,-2 2 0 0,3-1 1 0,-1 0 1 0,-1 3 2 15,1-2-1-15,0 0 1 0,-2 1 1 0,2 1-1 0,-2 2 1 0,1-2 2 16,1 0 1-16,-3 4 1 0,3-2 1 0,-2 2 1 0,0-1 0 16,0 0 0-16,-1 2 1 0,2 0 2 0,1 2 1 0,-2-1 3 0,0-1 2 15,2 4 2-15,0-3 0 0,1 2 1 0,0-3 2 0,1 2 1 16,-1 2 1-16,5-1 1 0,-2-4 0 0,1 3-1 0,5 0-2 0,-3-4-1 16,3 1-3-16,1 0-2 0,1-1-1 0,1-1 0 0,1-1-3 15,1 0 0-15,-1 2-2 0,3-4 1 0,0 2-2 0,0 0 0 16,-1-2-1-16,3-1 0 0,-1 1 1 0,1 2-1 0,-2-1 0 15,2 0 0-15,1 0 0 0,-1 1-1 0,-1-1 0 0,0 1 1 0,0-1-1 16,2 0 0-16,-1 1 0 0,0-1 0 0,-2 2 0 0,3-1-1 16,-3 0 0-16,3 1 0 0,-2-2-1 0,0 3-2 0,3 0 0 0,-1-3-2 15,0 2-1-15,0-1 1 0,-1 1-2 0,3 0 0 0,1-2-1 16,1 1-1-16,-1-1 0 0,2 0-1 0,0-1 1 0,2 1-1 0,-1-3 0 16,3 2-2-16,-1-1 2 0,3-1 2 0,-3-1-1 0,2 1 0 15,0 0 1-15,-1-3 0 0,3 2 1 0,0 0 0 0,-2 0 3 0,3-2 0 16,0 0 2-16,0 2 0 0,0-1 2 0,0 1-1 0,0-1 2 15,1-2 1-15,1 2 1 0,-1-1 2 0,2 1-2 0,0 1-1 16,-1-1-1-16,4-1 1 0,-3 0-2 0,5 3 0 0,-2-3-1 0,2 0 0 0,0 0-1 16,3 1 1-16,-2-1 0 0,4 1 0 0,-1 1 0 0,2-2 2 15,-1 1 3-15,3 0 1 0,1-2 2 0,-2 1-1 0,3-1 3 16,-1 0 1-16,2 0 1 0,0-2 2 0,1 1 0 0,1 0 2 16,-1-1 0-16,1-1 0 0,-1 2-2 0,2-3 0 0,0 3 1 0,-2-2-3 15,2 1-1-15,-1-1-2 0,-2-3-2 0,2 5 1 0,-1-5-2 16,0 2 1-16,1-1-3 0,-1-1-3 0,-1 2-1 0,0-1-2 15,1-1-2-15,-2 0-3 0,0 0-1 0,0-1-1 0,1-1 0 0,0 1-2 16,-2-1-2-16,3 2-1 0,-2-5-2 0,0 3 0 0,1-1-1 16,-1-2 1-16,1 0-1 0,-2 3-1 0,3-3 0 0,-1 0-1 0,0 1 2 15,1-1 1-15,-1 0 2 0,3 0 4 0,0 1 2 0,0-2 2 16,0 1 2-16,2-1 3 0,1 0 2 0,0 1 2 0,2-2 2 16,0 2 3-16,0-2 2 0,1 0 2 0,0 0 0 0,2 0-2 0,-1 1-1 15,-1-1-2-15,3 1-1 0,-2-2-2 0,-1 3-1 0,1-3 0 16,-1 1-2-16,2 0-1 0,-3 0-1 0,-2 0-2 0,0 2 1 0,-1-3-1 15,-2 2 1-15,0 0 0 0,-2-1 1 0,-1 1 1 0,0 0-1 16,1-1 0-16,-5 2 0 0,2-2-1 0,0 0 2 0,-1 2 0 0,-1-2-1 16,0 1 1-16,-1 0 0 0,2 0-1 0,-1-1-1 0,0 1 2 15,0-2 1-15,2 0 2 0,1 3 1 0,-1-4 3 0,1 4 1 0,0-2 2 16,1 1 1-16,3-1 1 0,-3 0 2 0,3 1-1 0,0-1 2 16,0 1 2-16,0-1 1 0,-1-1-2 0,-1 4 0 0,0-3-1 15,1 1 0-15,-1 0-2 0,1 0-1 0,-3 1-2 0,0 0-1 16,1 0 0-16,0-1-1 0,-2 2 1 0,0 0-1 0,0-1-1 0,-4-2 0 15,3 3-1-15,-2-1-1 0,0 0-1 0,-3 2-1 0,3-4-1 0,-3 3 1 16,0-2 0-16,0 1 0 0,0 0-1 0,0-1-1 0,-2-1 0 16,1 1 0-16,1-3 0 0,0 4 0 0,-2-2-2 0,2-1 1 0,0-1 0 15,-2 1-1-15,4-1-1 0,-4 0 1 0,1-1-2 0,-1 0 0 16,2-2-1-16,1 4 0 0,-3-3 1 0,1-1-2 0,0 0-2 16,-1 2 0-16,1-3 1 0,1 1 0 0,-1 0 2 0,0-1 0 0,-1 1 1 15,1 1 2-15,-1-4 1 0,-1 3 1 0,1-1 2 0,0-1 0 16,1 1 0-16,-1 0 2 0,-1-1 4 0,0 1 0 0,0-1 0 15,1-1-1-15,-1 2 1 0,0-3-2 0,0 0-2 0,-1 0-1 0,0-1-2 16,2-2-2-16,-4 0-2 0,1 0-4 0,-3-2-2 0,3-2-4 16,-4 1-4-16,-1-2-3 0,-1-2-4 0,-2-1-4 0,-1 1-6 0,-2-4-6 15,-3 1-4-15,-3-2-6 0,0 0-10 0,-5 0-11 0,-3-1-14 16,0 0-21-16,-6 1-26 0,-1-1-34 0,-2 1-35 0,-5-1-66 0,-4 3-80 16,1 0-43-16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14:38.003"/>
    </inkml:context>
    <inkml:brush xml:id="br0">
      <inkml:brushProperty name="width" value="0.05292" units="cm"/>
      <inkml:brushProperty name="height" value="0.05292" units="cm"/>
      <inkml:brushProperty name="color" value="#FF0000"/>
    </inkml:brush>
  </inkml:definitions>
  <inkml:trace contextRef="#ctx0" brushRef="#br0">21846 6147 162 0,'0'0'238'0,"0"0"-35"0,0 0-26 0,0 0-19 0,0 0-14 0,0 0-10 16,0 0-8-16,0 0-8 0,0 0-7 0,0 0-7 0,0 0-6 16,0 0-6-16,0 0-4 0,0 0-6 0,0 0-4 0,0 0-3 0,0 0-4 15,0 0-4-15,0 0-3 0,0 0-2 0,0 0-2 0,0 0-3 16,0 0-1-16,0 0-3 0,0 0-2 0,0 0-4 0,0 0-2 15,0 0-3-15,0 0-4 0,0 0-2 0,0 0-1 0,0 0-1 0,0 0-3 16,0 0-2-16,0 0-4 0,0 0-4 0,0 0-3 0,0 0-1 16,0 0-1-16,0 0-1 0,0-2-1 0,-2 2 1 0,0 0-3 15,2-3 0-15,-2 3-6 0,2-1-3 0,-2 0-6 0,0 1-2 0,2-2-1 16,-1 2 3-16,-1-1-2 0,2-1-3 0,-1-1-2 0,1 1-1 16,-4 2-4-16,3-2-2 0,-1-1-2 0,1 3-1 0,-3-2 0 0,3 0 2 15,-3 1 1-15,1-1 2 0,1 0 0 0,-2 2-3 0,0 0 1 16,-1-3 3-16,2 1 1 0,-2 2 0 0,1 0 2 0,0-2 1 0,-1 2 2 15,1-1 1-15,-3-1 3 0,2 2 0 0,0-2 2 0,1 2 1 16,-2 0 0-16,3 0 2 0,-2 0-1 0,-2 0 0 0,4 0 0 0,-2 0 0 16,-1 0-1-16,2 2 0 0,-1-2-1 0,1 2-2 0,0-1 0 15,0 1-2-15,0-2 0 0,-1 2 0 0,0 1-1 0,1 1 0 16,0-3 0-16,0 3 1 0,-3-1 0 0,3 1-1 0,-1-1 1 0,0 2 0 16,0-3-1-16,1 4 2 0,-1-1-1 0,-1-1 0 0,1 0 2 15,0 3-1-15,0-3 1 0,2 0 0 0,-2 1 1 0,2 0 0 0,-3 0-1 16,3 2 2-16,-2-2 1 0,2 2 2 0,-2-2 0 0,0 0 0 15,2 1 2-15,-3 0 0 0,1-2 0 0,2 3 1 0,-2-1-1 16,2-2 2-16,-2 2-1 0,2 1-1 0,-3-2 1 0,1-1-1 0,2 1-1 16,-2 2 0-16,2-3-1 0,0 0-2 0,0 2-2 0,-1 0 1 15,0-2 0-15,3 3-2 0,-3-3 0 0,1 0-1 0,1 1 1 0,-1 0 1 16,2 0-2-16,-3 0 2 0,3 2-2 0,-1-3 2 0,1 1 1 16,-3-1-1-16,3 0 2 0,-2 2 0 0,2 0 0 0,-3 0 0 0,3-1 0 15,1 1 1-15,-2-2 1 0,0 2-1 0,2-2 0 16,-1 3-1-16,-1-2 1 0,2-2-1 0,-1 2-1 0,1 0 1 0,-2-1 0 15,0 2-1-15,2 0 1 0,-1-1 0 0,-1-1 1 0,2 1-1 0,-1 1-1 16,1-2 1-16,0 1 0 0,-2-2 1 0,2 2 0 0,0 0 0 16,0 2-1-16,0-3 1 0,0 1-1 0,0-2 0 0,0 2 0 15,0 1 0-15,0-1-1 0,0-1 1 0,0 1 0 0,0 1 1 0,0-2-1 16,0 0 0-16,0 1 0 0,0-1 0 0,0 3-2 0,0-3 2 16,0 0 0-16,2 1 0 0,-2 0 1 0,1-1-1 0,-1 2 1 0,2-1 1 15,-1-1-2-15,-1 2 0 0,2-1 0 0,0-1 0 0,-2 0-1 16,1 1 1-16,-1 0 1 0,3 0 1 0,-1 0 1 0,0-1 0 0,-1 1 0 15,3 0 0-15,-3 0 1 0,2 0-1 0,-2 1 1 0,3 0 1 16,-3-2-1-16,1 1 1 0,-1 1 1 0,3-1 1 0,-3-1-2 0,2 1-1 16,-1 0 1-16,0 0 0 0,-1 2 1 0,3-3-1 0,-3 1 1 15,2-2 0-15,0 4 1 0,0-3 0 0,0 2-1 0,1-2 3 16,-3 1 0-16,3 0-1 0,-1 1 1 0,0-2-2 0,3 1 1 0,-1-1 0 16,-2 1 1-16,0-1 1 0,2 2-1 0,-2-1 0 0,2 0-1 15,1 0 2-15,-1-2 0 0,-1 3-2 0,3-1 0 0,-2-1 0 16,0 1-1-16,0-2 2 0,0 1 0 0,0-1-1 0,2 2 1 0,-3-2-1 15,1 1-1-15,3 1 0 0,-2-2 0 0,1 2-1 0,-3-3 1 16,1 3-1-16,1-2 1 0,1 1-1 0,-3-1-1 0,1 0 2 0,0 0-1 16,3 0 1-16,-4 0-2 0,1 2 0 0,2-2 0 0,-1 0 1 15,2 0 0-15,-2 0 1 0,0 0 0 0,-1-1-1 0,2 2 2 16,0-1 0-16,1-1 1 0,0 1-2 0,-1 1 1 0,0-1 0 0,1-1 0 16,-1 1-2-16,1 1 1 0,-1-1 0 0,1 0-2 0,0-1 1 15,0 0-2-15,2 1 1 0,-2 0 0 0,0 0-1 0,0 0 2 0,1 0-2 16,-1 0 2-16,1 0-1 0,1 0 2 0,-2-1-2 0,0 1 1 15,-2 0-1-15,5 0 1 0,-3-2-1 0,2 2 1 0,-1-1-1 0,-1 1 0 16,1-3-1-16,-1 4-1 0,3-1 0 0,-3-1 0 0,0 1-2 16,3-2 0-16,-3 3 1 0,2-1 0 0,-1-2 0 0,-1 2 1 0,1 0 0 15,1-1 0-15,-1-2 0 0,1 5 0 0,0-5 0 0,0 3 2 16,-2-1 1-16,2-1 1 0,1 2 0 0,-2-1-1 0,-1-1 2 16,3 2 0-16,-1-1 1 0,-2-1-1 0,2 2 2 0,0-1 2 0,-2-1-1 15,2 1 0-15,1 1 0 0,-2-2-1 0,-1 1 1 0,3-1 0 16,-1 2 0-16,-1-1-1 0,2-1 1 0,-1 1-1 0,-1 0 2 15,2 0-2-15,0-1-2 0,-1 3 1 0,1-3-1 0,-2 1 0 0,4-1 0 16,-4 3-1-16,3-4 1 0,-2 3-1 0,2-2-2 0,-3 2 1 16,2-1-1-16,-1-1 1 0,1 1-2 0,0 0 0 0,-2 1 0 0,2-3-1 15,0 3 0-15,0-1-1 0,-1-1-1 0,1 2 0 0,-2-1 0 16,3-1-1-16,-2 2 1 0,-2-1-1 0,2-1 0 0,2 2 0 16,-2-1 0-16,0-1-2 0,0 1 1 0,2-1 0 0,-3 1 0 0,2-1 1 15,0 1 2-15,-1-1 1 0,2 0 0 0,-2 1 2 0,2 0 0 0,0-1 2 16,-1-1 0-16,0 2 1 0,0-2 0 0,0 2 1 15,1-2 1-15,0 2 1 0,0-1 2 0,-1-1 0 0,1 2-2 0,-2 0 0 16,2-2 0-16,-1 1-1 0,0-1 0 0,0 2 0 0,-1-1 0 0,2-1 0 16,-3 1-1-16,2 2 0 0,0-3 0 0,-1 0-1 0,2 3 1 15,0-3-1-15,-3 1 0 0,2-1-2 0,0 1 2 0,-1 1-1 0,1-2-1 16,-2 2 0-16,3-1-1 0,-2-1 0 0,2 2-1 0,-3-2-1 16,4 0 2-16,-4 2-2 0,2-2 0 0,-1 3 1 0,1-3-1 0,0 0 0 15,-2 2 0-15,-1-1 1 0,5-1-1 0,-4 2 0 0,3-1 0 16,-2-1 2-16,0 2-1 0,1-2-1 0,0 1 2 0,-2-1-1 15,1 0 0-15,2 2 1 0,-2-2-1 0,1 1-1 0,0-1 1 16,0 0-2-16,-1 0 1 0,1 2 0 0,-2-2 1 0,4 1-1 0,-4-1 0 16,3 0-1-16,-2 2 1 0,0-2 0 0,1 1-1 0,0-1 0 15,-1 0 1-15,-1 0 0 0,4 0 1 0,-4 0-1 0,3 0 0 0,-2 0 0 16,2 0 1-16,-3 0-2 0,2 0 1 0,-1 0-1 0,-1 0 1 0,2 0 1 16,-1 0-2-16,-1 0 0 0,4 0-1 0,-4 0 0 0,3 0-1 15,-2 0 1-15,0 0-1 0,2 0-1 0,-2 0 1 0,0 0-1 16,0 0 0-16,1 0 0 0,-1 0-1 0,2-1 1 0,-2 1 0 15,1-2 0-15,0 2-1 0,-1 0 1 0,-1-1 0 0,4 1-2 0,-4-2 2 16,3 2-1-16,-2 0-1 0,0-1 0 0,1 1 1 0,0-2-2 16,-1 2 1-16,-1-1-1 0,4-1-1 0,-4 2 2 0,4 0-1 0,-4-1 1 15,3-1-1-15,-2 2 0 0,0-1-1 0,0-1 1 0,3 2 0 16,-3 0 1-16,1 0 0 0,0-3 2 0,0 3 0 0,2 0-1 16,-4-2 2-16,1 2 0 0,2 0 0 0,-2 0 2 0,0 0 1 0,0-2 1 15,0 2 1-15,0-1 1 0,0-1-2 0,-2 2 2 0,2 0-1 16,-2-2-1-16,1 1 2 0,-1 1-1 0,0-1 2 0,0 1 0 0,2-3-1 15,-2 3 1-15,0 0 0 0,-1-3-1 0,0 2 0 0,1 1 0 16,0-1 1-16,-1-1 0 0,0 2-2 0,1-1 1 0,-4 1-1 0,5-2 1 16,-4 0-2-16,3-1 0 0,-3 3 1 0,2-2-2 0,0 2 0 15,0-2 0-15,-3 1 0 0,3-1-1 0,1 2 0 0,-1-2-1 16,-2 1 1-16,2 0-1 0,-1 1 1 0,1-3 0 0,2 3 0 0,-5-2 2 16,3 1-2-16,-1-1 0 0,2 1 1 0,-2-1 0 0,2-1 1 15,0 3 0-15,0-3 0 0,-2 2 1 0,2-1-2 0,-1-1 1 16,-1 3 1-16,3-3-1 0,-1 2-1 0,-1-1 2 0,-1-1-1 0,0 3 0 15,1-3 1-15,1 1 0 0,-4 0 1 0,3 1-1 0,0-1 1 16,-2-1 0-16,2 2 1 0,-1-2 0 0,2 3 0 0,-2-4 0 0,0 1 0 16,-1 2 0-16,2-3 0 0,0 1 0 0,0 1-1 0,-1-1 1 15,1-1-2-15,-3 2 1 0,4-3-1 0,-2 1 0 0,-1 1-1 16,2-2 1-16,2 2-2 0,-4-1 0 0,1-1 0 0,0 2-1 0,-1-2 1 16,2 3-2-16,-1-3 0 0,-2 3 0 0,4-5-2 0,-3 4 1 15,2-2 0-15,-1 0 0 0,0 2 0 0,0-2 0 0,-1 1 0 0,2-1 0 16,-1 1-1-16,-2-1 2 0,1 1 0 0,2-1 2 0,-2 1-1 0,-1-1 0 15,2 1 0-15,1-1 0 0,-2 0 0 0,-2 1 0 16,2 0 0-16,-2 0 1 0,3-1 0 0,-3 2-1 0,2-2-1 0,-2 1 0 16,0 1 1-16,2-2-1 0,0 1-1 0,-1-1 1 0,-1-1-1 0,0 2 0 15,1-1 0-15,-1 1-1 0,0-2 0 0,0 2 0 0,1-1 0 16,-1 0-1-16,1 0 1 0,-1 1 0 0,1-2-1 0,-1 2 0 0,2-1 0 16,-4-1 0-16,2 2-1 0,1-2 2 0,-1 0-1 0,1 1-1 15,-1 0 0-15,1 0 0 0,-3 1 1 0,2-3-2 0,1 2 1 16,-1 0 1-16,-2-2-2 0,3 2 1 0,-3-1-2 0,3 1 0 0,0-1 1 15,-3 0-1-15,1 0 0 0,0 1 1 0,-1-2 0 0,2 2 1 16,-1-2-2-16,0 2 2 0,-1 0-1 0,2 2 1 0,-3-2-1 16,4 1 2-16,-4-2-1 0,1 1 2 0,-1 1 0 0,2-1 1 0,0-1 0 15,-2 3 2-15,1-2 0 0,-1 0 0 0,3 0 0 0,-2-1 0 16,-1 2 2-16,0-1-1 0,0 1 0 0,0-1 1 0,0 0 1 0,0 0 0 16,0 0 0-16,0 0-1 0,0 1 0 0,0-2 0 0,0 2 0 15,0-1 0-15,0 1 1 0,0-2-1 0,0 2 1 0,0-1-1 0,0 0-1 16,0 0 2-16,0 1-1 0,0-2 0 0,0 2 1 0,0-1-1 15,-1 1-1-15,1-1 1 0,0-1-1 0,-3 2 0 0,3-1 0 16,0 0-1-16,0 0 2 0,0 2-1 0,-1-1 0 0,1 1 2 0,0-2-2 16,0 1 0-16,-2-1-1 0,2 3 0 0,-2-3 2 0,2 2-2 15,0-1 1-15,0 0-1 0,-1 1 1 0,1-2 1 0,0 2-1 0,-2-1 0 16,2-1-1-16,-2 2 1 0,2-1 1 0,-1 1-1 0,1-2 0 16,-2 2 0-16,2-2 2 0,-1 1-1 0,1 1 1 0,-2-2-1 15,0 3 0-15,2-3 1 0,-1 2 0 0,-1-1 1 0,2-2-1 0,-1 1 0 16,-1 1-1-16,0-1 1 0,1-1 0 0,-3 3 0 0,2-2 0 15,0 0-1-15,1 0 0 0,-3 0 0 0,1 0-1 0,2 1 0 0,-1-1-1 16,0 0-1-16,-1 0 1 0,2 0 1 0,-1 0-1 0,0 0 0 16,1 3 0-16,-4-3-1 0,4 1-1 0,-1-1 1 0,1 2 0 15,-3-1 0-15,3 1-1 0,-2-2 0 0,-1 3-1 0,3-3 0 16,-4 2 0-16,2-1 0 0,-2-1-2 0,2 0 1 0,2 2 1 0,-3-1-1 16,1-1 1-16,-2 1 0 0,2-1-1 0,-2-1-1 0,2 3 2 0,-3-3 0 15,1 2-1-15,1 0 1 0,-1-1-1 0,-2 1-1 0,1-3 1 16,0 2 0-16,0 0-2 0,1 2 1 0,-3-2-1 0,-1 1 1 0,2-2-1 15,1 3 1-15,-2-2-1 0,0 1 2 0,0-1-1 0,2 2 1 16,-2 0 0-16,0-2-1 0,2 2 1 0,-2-2 0 0,0 1-1 16,0 1 1-16,2-1-1 0,-2-1 1 0,1 2 0 0,1-1-1 0,-3 1 1 15,1-2 0-15,-1 3-1 0,0-3 1 0,1 2-1 0,0-2 1 16,0 4 0-16,-1-3-1 0,1-1 1 0,-2 2 1 0,0-2-2 16,2 2 1-16,-2 0 0 0,-1-2-1 0,2 1 1 0,-3 1-1 0,2-1 1 15,-2-1 1-15,1 0 0 0,-3 0-2 0,5 0 1 0,-4 1-1 16,0 0 0-16,4-3 1 0,-4 2-1 0,2-1 1 0,-3-1-2 0,5 4 1 15,-3-4-1-15,0 2 0 0,1 2-1 0,-1-2 0 0,2-2 1 16,0 3 0-16,0-1 1 0,0 1-1 0,2 0 1 0,-2-1-2 0,-1 0 1 16,3 3-2-16,0-3 0 0,0 2 0 0,-1-1 1 0,1-1-1 15,-2 3-1-15,1-1 0 0,1-1-1 0,0 1 0 0,-3 1 0 16,2-1 0-16,1-1 0 0,-2 3 1 0,-1-3 3 0,3 1-1 0,-1 1 1 16,-2-1 2-16,1-1 1 0,1 1 1 0,-4 1 1 0,2-1 1 0,0 0 1 15,-2 0 1-15,2-1 1 0,-3 3 0 0,3-2 1 0,-3 0-1 16,1 0 1-16,2 0-2 0,-1 0 2 0,-1 0-2 0,0 1-1 15,4-1 1-15,-3-1-1 0,-1 1 0 0,1 1 1 0,3 2 0 16,-2-3-1-16,0 1 0 0,-2 0-1 0,4 1 0 0,-3-3 1 0,0 4-1 16,1-3 0-16,-1 1 1 0,0 0-1 0,1 1 0 0,-1-1 0 15,0-1 1-15,-1 1-4 0,1 1 2 0,-1 0 0 0,1-2 0 0,-3 1 0 16,2 1 2-16,0-1-2 0,0 1-2 0,-3 1 1 0,2-2 0 16,-2 0-1-16,2 2 1 0,-3-1-1 0,0 0 0 0,2 1 1 0,0-2-1 15,-2 2 0-15,0 0 0 0,3 0-2 0,-3 0 1 0,2 0-1 16,-1 0 1-16,2 0 1 0,-2 0 0 0,4-1-1 0,-1 1 1 0,-3 0 0 15,5 0 0-15,-3 0-1 0,3-2 0 0,-2 2 1 0,0 0-1 16,2 0 1-16,1 0 0 0,-2 0 0 0,1 0-1 0,0 0 0 16,2 0 1-16,-4 0-2 0,4 0 1 0,-3 0 0 0,2 0-1 0,-2 0 2 15,-1 0 0-15,1 0 0 0,3 0-1 0,-3 0 1 0,-2 0 0 16,5 0-2-16,-4 0 1 0,4 0 0 0,-4 0-2 0,0 0 1 0,2 0-1 16,2 0 2-16,-5 0-2 0,2 0 1 0,2 0-2 0,-2 0 1 15,-1 0-2-15,0 0 0 0,1 0 0 0,-2 0-1 0,3 0 2 16,-1 0-2-16,1 2 1 0,-1-2 0 0,0 1 2 0,1-1 0 0,-1 2 1 15,0-2 0-15,1 1 1 0,-1 0 1 0,0-1 2 0,-1 2 1 16,1 0 1-16,-1-2 0 0,1 1 2 0,1 1-1 0,-1-2 2 0,2 1-1 16,-3 1 1-16,0-2-1 0,2 1 1 0,1 1-1 0,-3-2 1 15,1 1-1-15,3 0-1 0,-4 1 1 0,0-1 0 0,1 1 0 16,2 1-1-16,-2-1 0 0,1 0 1 0,1-2-1 0,-1 3-1 0,-1-1 1 16,2 0 0-16,0-1 0 0,0 3 0 0,-2-4-1 0,2 3-1 15,-2-1 0-15,3 0 0 0,-2-1 0 0,0 3 1 0,3-1-2 0,-3-1 1 16,1-1 0-16,1 3-1 0,1-1-1 0,-3 0 1 0,1 0-1 15,2 0-1-15,-3-1 2 0,2 2-1 0,1-1 1 0,-1 0-1 16,1 0 1-16,0-1 0 0,-1 0 0 0,0 1-1 0,1 0 1 0,0-1 1 16,-2 3-1-16,2-3 1 0,-1 1-1 0,1 1 0 0,1-1 1 15,1-1 1-15,-3 0-1 0,1 1-1 0,1 0 0 0,0 0 0 16,-1-1 0-16,2 2 0 0,-3-1-1 0,2 0 1 0,-1 0 0 0,4 0 0 16,-4-1-2-16,2 2 1 0,-1-1 1 0,1 0-1 0,-1 0 1 0,1-1 0 15,0 0 0-15,0 1-1 0,-1 0 0 0,2-1 0 0,-1 0 0 16,2 1 0-16,-3 1-2 0,2-3 2 0,0 3-1 0,1-1 0 15,-2-1-1-15,1 1 0 0,-1 1-1 0,1-1-1 0,0-1-1 16,0 1 2-16,-1 0-2 0,1 0 2 0,0 0-1 0,2 0 1 0,-2 0-1 16,1-2 1-16,-1 3-1 0,1-1 1 0,0 0 0 0,-1 0 2 0,2-1 1 15,-2 1 0-15,2 1 1 0,-3-1 1 0,3-1-1 0,-2 1 1 16,0 1 0-16,2-3 0 0,-2 3 2 0,2-1-1 0,-2-1 0 16,-1 0 2-16,2 1-1 0,-3 0 0 0,2-1 1 0,1 0-1 0,-2 1-1 15,-1-1 1-15,1 1-1 0,-1-2 0 0,2 2-1 0,0-1 0 16,-3-1 0-16,3 2 1 0,0-2-1 0,0 1-2 0,0 0-1 0,-1 1 1 15,2-2 0-15,0 1 0 0,-1 1 0 0,1-2 0 0,0 0 0 16,1 1 0-16,-1-1-1 0,1 1-3 0,0-2-6 0,-1 2-13 16,3-1-15-16,-3 1-24 0,1 0-27 0,0 1-32 0,0-3-34 0,0 4-61 15,-2-3-74-15,2 3-81 0,2-1-87 0,-3-1-51 0,3 1-34 16,-1 1-15-16</inkml:trace>
  <inkml:trace contextRef="#ctx0" brushRef="#br0" timeOffset="5850.3264">4465 4195 2 0,'0'0'67'0,"0"0"0"0,0 0-1 0,0 0 0 0,0 0 1 0,0 0-4 0,0 0-4 0,0 0-1 15,0 0-3-15,0 0-1 0,0 0-1 0,0 0-1 0,0 0-1 16,0 0-1-16,0 0-3 0,0 0-3 0,0 0-2 0,0 0-4 0,0 0-4 16,0 0-5-16,0 0-2 0,0 0-5 0,0 0-3 0,0 0-2 0,0 0-2 15,0 0-4-15,3 0-3 0,-3 0-1 0,2 0-2 0,-2 0 0 16,0 0-4-16,0 0 0 0,1 0 1 0,-1 0 1 0,2 0-1 0,1 0 0 15,0 0 0-15,-2 0 2 0,3 0 0 0,-1 0 2 0,2 0 2 0,0 0 1 16,1 0 1-16,3 0-4 0,-1 0-11 0,5 0-11 0,-1 0-13 0,3-2-24 16,5 1-28-16,-2-2-46 0,5 2-56 0,3-4-63 0,2 2-64 0</inkml:trace>
  <inkml:trace contextRef="#ctx0" brushRef="#br0" timeOffset="7500.7163">3678 5015 150 0,'-2'0'277'0,"2"-2"-62"0,0 2-40 0,-1 0-29 0,1 0-16 0,-2-1-7 0,2-1-4 16,0 2-3-16,0 0-4 0,-2 0-3 0,2 0-6 0,0 0-8 16,0 0-3-16,0 0-7 0,0 0-6 0,0 0-11 0,0 0-7 0,0 0-6 15,0 0-6-15,0 0-5 0,0 0-5 0,0 0-4 0,0 0-4 16,0 0-3-16,0 0-2 0,0 0-3 0,0 0-5 0,0 0-4 0,0 0-2 15,0 0-3-15,0 0-3 0,0 0-2 0,0 0-3 0,0 0-3 0,0 0-3 16,0 0 0-16,0 0-3 0,0 0-2 0,0 0-2 0,0 0-1 16,0 0-3-16,0 0-1 0,2 0-1 0,0 0-1 0,-1 0 2 0,2 2 3 15,1-1 1-15,0-1 3 0,2 2 3 0,1-2 3 0,-1 1 2 16,2 0 3-16,3-1 3 0,0 1 3 0,-1 1 3 0,4-2 2 0,-3 2 4 16,5-1 1-16,-2-1 1 0,2 2 0 0,1-1 0 0,0-1-1 0,4 2 0 15,-3-1-1-15,2 1-1 0,2-1 0 0,-1 1 0 0,1 0-3 16,3 0 0-16,-4 0 0 0,4 1-2 0,0-2 0 0,1 1-2 0,0 1-2 15,1-1 0-15,0 0-1 0,-3 1-2 0,5 0-1 0,-3 1 0 16,3-1 1-16,-1-1-2 0,-1 1-1 0,1 1-1 0,-1-1-3 0,0-2-1 16,1 2-4-16,-2 0-1 0,3 0-2 0,-1-1-1 0,-1 0-3 15,1-1-3-15,-1 1-2 0,0 1-4 0,1-1-2 0,-1-1-2 0,0 2-3 16,-3-1 1-16,3-1-2 0,1 1 1 0,-3-2 2 0,2 1 2 0,-2 0 2 16,2-1 2-16,-3 0 3 0,0 0 2 0,1 0 3 0,0 0 2 15,-1 0 1-15,-3 0 3 0,2 0 3 0,-1 0 3 0,0 0 2 16,-1 0-1-16,0 0 1 0,-3 0 1 0,2 0 0 0,-3 0 0 0,-1 0 0 15,3 0-1-15,-3 0 0 0,-1 0 0 0,0 0 2 0,0 0-1 16,-2 0-1-16,1 0-1 0,-1 0 1 0,-1 2 0 0,1 0 0 0,-3-2-2 16,1 1 2-16,-2 1 0 0,1-2-1 0,2 1 2 0,-4-1 1 15,2 2 1-15,-1-2-1 0,1 0 3 0,-1 3-1 0,2-3 1 16,-3 0 1-16,2 1 0 0,1-1 3 0,-2 0 0 0,-1 0-1 0,3 0 1 16,0 0 1-16,-3 0 0 0,3 0 0 0,-1 0 0 0,-1 0-2 15,1 0 1-15,-1 0-1 0,1 0-1 0,-2 0 1 0,3 0 0 16,-2 0-3-16,-1 0 0 0,0 0 1 0,-2 0-2 0,1 0 0 0,-1 0 1 15,-1 0-1-15,1 0 0 0,-3 0 1 0,0 0 2 0,0 0 2 16,-1 0 1-16,1 0-1 0,-1 0 4 0,-2 0 1 0,1 0 3 0,-1 0-1 16,0 0 2-16,0 0 0 0,0 0 1 0,0 0-2 0,0 0 1 15,0 0-1-15,0 0-1 0,0 0-1 0,0 0-2 0,0 0-3 0,0 0-1 16,0 0-3-16,0 0 1 0,0 0-3 0,0 0 0 0,0 0-2 16,2 0 0-16,1 0-1 0,-3 0 1 0,2 0 0 0,0 0-1 15,-1 0 0-15,-1 0 1 0,3 0 1 0,-2 0 0 0,-1 0 0 0,0 0 0 16,0 0 1-16,0 0 1 0,0 0-1 0,0 0 1 0,0 0 3 15,0 0 1-15,0 0 1 0,0 0 1 0,0 0 2 0,0 0 2 16,0 0 2-16,0 0 1 0,0 0 1 0,0 0-1 0,0 0 2 0,0 0-1 16,0 0-2-16,0 0-6 0,0 0-11 0,0 0-15 0,0 0-18 15,-1 0-37-15,1 0-46 0,0 0-96 0,0 0-121 0,-4-1-76 0,0-2-53 16,-2 0-28-16,1 0-15 0</inkml:trace>
  <inkml:trace contextRef="#ctx0" brushRef="#br0" timeOffset="10615.7091">3744 5728 2 0,'0'0'50'0,"0"0"-1"0,0 0 0 0,0 0 1 0,0 0 0 0,0 0 1 0,0 0 0 0,0 0-2 0,0 0 1 0,0 0-2 15,0 0-1-15,0 0 1 0,0 0-2 0,0 0 0 0,0 0 1 16,0 0 0-16,0 0 1 0,0 0-1 0,0 0-1 0,0 0-1 15,0 1-1-15,0-1-1 0,0 0-3 0,0 0-1 0,0 0 1 0,0 0-2 16,0 0-1-16,0 0-2 0,0 0-2 0,0 0-4 0,0 0-2 0,0 0-2 16,0 0-3-16,0 0-2 0,0 0-2 0,0 0-3 0,0 0-3 15,0 0-3-15,0 2-2 0,0-2-2 0,0 0-2 0,0 0-2 0,0 2-2 16,0-2 1-16,2 1-1 0,-2-1 0 0,2 2 2 0,0-2 5 0,0 2 3 16,-1-2 3-16,1 0 6 0,1 3 4 0,0-3 4 0,1 0 4 15,-1 2 2-15,2 0 4 0,2-1 4 0,-2 1 2 0,0 0 4 0,3 1 4 16,-2-3-1-16,3 2 0 0,1-2-2 0,0 2-1 0,0-2-1 15,2 1-2-15,1 1-1 0,-1-2-2 0,1 2-1 0,2-1 1 0,0-1-2 16,0 2-3-16,1-2-2 0,2 1-3 0,-2-1-3 0,1 0-1 0,2 1-3 16,-2-1-2-16,2 0-2 0,-3 0-2 0,5 0 0 0,-3 0-2 15,2 0 0-15,0 0-2 0,0 1-1 0,0-1-2 0,0 2-1 16,2-2-2-16,-3 0-1 0,3 0 1 0,0 0 0 0,1 0 1 0,-1 0 0 16,3 0-1-16,0 0 0 0,0 0-1 0,1 0-2 0,-1 0 0 0,2 0-1 15,0 0-2-15,1-2 0 0,1 1 0 0,1 1-2 0,0 0-2 16,0-1-2-16,0 1 0 0,2 0-1 0,-1-1 1 0,1 1 0 0,-1 0 2 15,1 0 0-15,1 0 3 0,-1 0 2 0,1 0 1 16,-1 1 0-16,1 0 3 0,-3-1 2 0,4 1 2 0,-2 1 1 0,-2-2 3 0,0 3-2 16,2-1-1-16,-2-1 1 0,-2 2-2 0,2-1 0 0,-1-1-1 15,-2 1-1-15,0 0 0 0,0 2-2 0,-1-1 1 0,1 0-1 16,-2-2-2-16,1 1 1 0,-4 0-2 0,3 0 0 0,-3-1 2 0,2 1-2 16,-5 1 0-16,3-1-2 0,-1 0 0 0,-2-2-1 0,1 0 0 15,-1 3 0-15,-1-3-1 0,-1 0 0 0,-1 2-1 0,1 0 0 16,-1-2 0-16,0 0-1 0,-2 0-1 0,0 0 1 0,-1 0-1 0,1 0 1 15,-3 0 0-15,2 0-1 0,-2 0 1 0,0 0 0 0,0 0 0 16,-3 0 0-16,2 1-2 0,-2-1 1 0,1 0 1 0,-3 0-1 16,1 0 1-16,-1 0-1 0,0 2 2 0,0-2 0 0,-2 0 0 0,0 0-1 15,-2 0 1-15,1 0 1 0,-1 2 0 0,1-2 2 0,-3 0 1 16,0 0 1-16,0 0 0 0,0 0 1 0,0 0 3 0,0 0 0 0,0 0 2 16,0 0 0-16,0 0 0 0,0 0 1 0,0 0 0 0,0 0 0 15,0 0 0-15,0 0-1 0,0 0 0 0,0 0 0 0,0 0-1 0,0 0-1 16,0 0 0-16,0 0 0 0,0 0-2 0,0 0 1 0,0 0-2 15,0 0 1-15,0 0-1 0,0 0 1 0,0 0-1 0,0 0 1 16,0 0-2-16,0 0 1 0,0 0-1 0,0 0-1 0,0 0 0 0,0 0 1 16,0 0-2-16,0 0 0 0,0 0-1 0,0 0 1 0,0 0-1 15,0 0-1-15,0 0 1 0,0 0-1 0,0 0 1 0,0 0-1 16,0 0-2-16,0 0 0 0,0 0-1 0,0 0-1 0,0 0-1 0,0 0 0 16,0 0-2-16,0 0-1 0,0 0-1 0,0 0 0 0,0 0-2 0,0 0 0 15,0 0-2-15,0 0 1 0,0 0 1 0,0 0-1 0,0 0 1 16,0 0 2-16,0 0 0 0,0 0 1 0,0 0 1 0,0 0 1 15,0 0 1-15,0 0 2 0,0 0 0 0,0 0 1 0,0 0 2 0,0 0 0 16,0 0 1-16,0 0 0 0,0 0 0 0,0 0 1 0,0 0-1 0,0 0 1 16,0 0-1-16,0 0 1 0,0 0 0 0,0 0 0 0,0 0-1 15,0 0 2-15,0 0-2 0,0 0 0 0,0 0 0 0,0 0-2 16,0 0 1-16,0 0 0 0,0 0 0 0,0 0 0 0,0 0 0 16,0 0-1-16,0 0-1 0,0 0 2 0,0 0 0 0,0 0-1 0,0 0 0 15,0 0 0-15,0 0 0 0,0 0 1 0,0 0 0 0,0 0 0 16,0 0-1-16,0 0 0 0,0 0 1 0,0 0 1 0,0 0 0 0,0 0-1 15,0 0 1-15,0 0 1 0,0 0 0 0,0 0 1 0,0 0-1 16,0 0 1-16,0 0 0 0,0 0 2 0,0 0-1 0,0 0-1 0,0 0 0 16,0 0 1-16,0 0-1 0,0 0 1 0,0 0 1 0,0 0-2 15,0 0 0-15,0 0 0 0,0 0 1 0,0 0-1 0,0 0 0 16,0 0 0-16,0 0 1 0,0 0 0 0,0 0 0 0,0 0 0 0,0 0-1 16,0 0 0-16,0 0 0 0,0 0 1 0,0 0 0 0,0 0-1 15,0 0 1-15,0 0-2 0,0 0 0 0,0 0 0 0,0 0-1 0,0 0 0 16,0 0-1-16,0 0 0 0,0 0 1 0,0 0-1 0,0 0-1 15,0 0 1-15,0 0 0 0,0 0 0 0,0 0-1 0,0 0 0 16,0 0-1-16,0 0 2 0,0 0 0 0,0 0 0 0,0 0 0 0,0 0 0 16,0 0 0-16,0 0-1 0,0 0 1 0,0 0 0 0,0 0 1 15,0 0 1-15,0 0 0 0,0 0 1 0,0 0-2 0,0 0 1 16,0 0 0-16,0 0-1 0,0 0 0 0,0 0 0 0,0 0 0 0,0 0 0 16,0 0 0-16,0 0 1 0,0 0-1 0,0 0 0 0,0 0 0 15,0 0-1-15,0 0 0 0,0 0 0 0,0 0-1 0,0 0 2 0,0 0 2 16,0 0-2-16,0 0 0 0,0 0 0 0,0 0-2 0,0 0 2 15,0 0-1-15,0 0 0 0,0 0 0 0,0 0 0 0,0 0 0 16,0 0 0-16,0 0 0 0,0 0-1 0,0 0 0 0,0 0 0 0,0 0 1 16,0 0 0-16,0 0-2 0,0 0 2 0,0 0-1 0,0 0 1 15,0 0 1-15,0 0 0 0,0 0-1 0,0 0 0 0,0 0 0 0,0 0 1 16,0 0 0-16,0 0 0 0,0 0-2 0,0 0 4 0,0 0-1 16,0 0-1-16,0 0 1 0,0 0-1 0,0 0 1 0,0 0 0 0,0 0-1 15,0 0 1-15,0 0 1 0,0 0 1 0,0 0-2 0,0 0 0 16,0 0 1-16,0 0-1 0,0 0 0 0,0 0 1 0,0 0-1 0,0 0 0 15,0 0-1-15,0 0 0 0,0 0 0 0,0 0-1 0,0 0 0 16,0 0-1-16,0 0 1 0,0 0 1 0,0 0-1 0,0 0 0 16,0 0 1-16,0 0-1 0,0 0 0 0,0 0 0 0,0 0 1 0,0 0 0 15,0 0 0-15,0 0 1 0,0 0 0 0,0 0 0 0,0 0 0 16,0 0-1-16,0 0 1 0,0 0-1 0,0 0-1 0,0 0 1 16,0 0 1-16,0 0 0 0,0 0 1 0,0 0-2 0,0 0 0 0,0 0-2 15,0 0 2-15,0 0-1 0,0 0 0 0,0 0 0 0,0 0 0 0,0 0 0 16,0 0 0-16,0 0 0 0,0 0-2 0,0 0 1 0,0 0 1 15,0 0-1-15,0 0-1 0,0 0 1 0,0 0 1 0,0 0 0 16,0 0 0-16,0 0 0 0,0 0 0 0,0 0 1 0,0 0-2 0,0 0 2 16,0 0-1-16,0 0 1 0,0 0 1 0,0 0 1 0,0 0-1 15,0 0 0-15,0 0-1 0,0 0 0 0,0 0 1 0,0 0 1 16,0 0-1-16,0 0 0 0,0 0 1 0,0 0-1 0,0 0 0 0,0 0 0 16,0 0 0-16,0 0 0 0,0 0-1 0,0 0 1 0,0 0-1 15,0 0 0-15,0 0 0 0,0 0-1 0,0 0 1 0,0 0 0 16,0 0 1-16,0 0 0 0,0 0-1 0,0 0 2 0,0 0-1 0,0 0-1 15,0 0 1-15,0 0 0 0,0 0 0 0,0 0 1 0,0 0-1 16,0 0 2-16,0 0-2 0,0 0 0 0,0 0 0 0,0 0 0 0,0 0-1 16,0 0 1-16,0 0 0 0,0 0 1 0,0 0-2 0,0 0 1 15,0 0-2-15,0 0 1 0,0 0 0 0,0 0 0 0,0 0 1 16,0 0-2-16,0 0 1 0,0 0 0 0,0 0 0 0,0 0-2 0,0 0 1 16,0 0 0-16,0 0-1 0,0 0 1 0,0 0-1 0,0 0-1 15,0 0 1-15,0 0 0 0,0 0-2 0,0 0 1 0,0 0 0 0,0 0-1 16,0 0 1-16,0 0 0 0,0 0-1 0,0 0 1 0,0 0-1 0,0 0 1 15,0 0 1-15,0 0 0 0,0 0-1 0,0 0 1 16,0 0 0-16,0 0 0 0,0 0 0 0,0 0 0 0,0 0 1 0,0 0 0 16,0 0 0-16,0 0-1 0,0 0 0 0,0 0 0 0,0 0 0 0,0 0 0 15,0 0-2-15,0 0 1 0,0 0 0 0,0 0 0 0,0 0 1 16,0 0-1-16,0 0-1 0,0 0 1 0,0 0-2 0,0 3 1 0,0-3-1 16,0 0 2-16,0 0 1 0,-2 0 0 0,2 0 0 0,0 0 1 15,-1 0-1-15,1 2 1 0,0-2 0 0,0 0 1 0,0 0 1 16,-2 2 0-16,2-2 1 0,0 0 1 0,0 0-1 0,0 0 0 15,0 0 0-15,0 0 1 0,0 0-1 0,0 0 1 0,0 0-1 0,0 0 2 16,0 0-1-16,0 0 1 0,0 0-1 0,0 0 0 0,0 0 2 16,0 0-2-16,0 0 2 0,0 0-1 0,0 0 1 0,0 0-1 0,0 0 1 15,0 0-1-15,0 0 1 0,0 0-1 0,0 0 1 0,0 0 0 16,0 0 0-16,0 0-2 0,0 0 1 0,0 0-2 0,0 0-1 0,0 0 0 16,0 0 0-16,0 0 0 0,0 0 0 0,0 0 1 0,0 0-1 15,0 0-1-15,0 0-1 0,0 0-1 0,0 0 1 0,0 0 1 16,0 0 1-16,0 0 1 0,0 0-1 0,0 0 0 0,0 0 0 15,0 0-2-15,0 0 0 0,0 0 0 0,0 0-2 0,0 0 2 0,0 0 0 16,0 0 1-16,0 0 0 0,0 0-1 0,0 0 0 0,0 0 1 0,0 0 1 16,0 0-1-16,0 0 0 0,0 0 1 0,0 0 0 0,0 0 1 15,0 0 1-15,0 0-1 0,0 0-1 0,0 0 1 0,0 0-1 16,0 0 2-16,0 0-2 0,0 0 1 0,0 0 0 0,0 0 1 0,0 0-1 16,0 0-1-16,0 0 0 0,0 0 0 0,0 0 0 0,0 0 0 15,0 0 1-15,0 0-1 0,0 0 1 0,0 0-2 0,0 0-2 0,0 0-1 16,0 0 1-16,0 0 1 0,0 0 0 0,0 0 0 0,0 0 0 15,0 0 0-15,0 0-2 0,0 0 2 0,0 0 0 0,0 0 0 0,0 0 0 16,0 0 1-16,0 0 1 0,0 0 0 0,0 0 0 0,0 0-2 16,0 0 1-16,0 0 0 0,0 0 1 0,0 0 0 0,0 0 2 15,0 0-2-15,0 0 1 0,0 0 0 0,0 0 0 0,0 0 2 16,0 0-1-16,0 0 1 0,0 0 0 0,0 0 1 0,0 0 0 0,0 0 0 16,0 0-1-16,0 0 1 0,0 0-1 0,0 0 0 0,0 0-1 0,0 0 0 15,0 0 1-15,0 0-1 0,0 0 0 0,0 0 1 0,0 0-1 16,0 0-1-16,0 0 1 0,0 0-1 0,0 0 1 0,0 0 0 15,0 0-2-15,0 0 0 0,0 0-2 0,0 0-4 0,0 0-5 0,0 0-8 16,0 0-7-16,0 0-8 0,0 0-12 0,0 0-14 0,0 0-13 16,0 0-18-16,0 0-19 0,0 0-19 0,0 0-19 0,0 0-21 0,0 0-24 15,0 0-28-15,0 0-33 0,0 0-58 0,0 0-70 0,0 0-40 16</inkml:trace>
  <inkml:trace contextRef="#ctx0" brushRef="#br0" timeOffset="16798.5259">1767 1378 317 0,'-2'-2'351'0,"-1"2"-78"0,1-3-56 0,1-1-42 0,-1 1-26 0,2 0-15 0,-1 0-8 0,-1-1-2 0,2 4-4 0,-2-3 0 16,2 0-3-16,0-1-3 0,0 3-3 0,0-2-6 0,0 2-3 0,0-1-5 16,0-1-7-16,0 2-6 0,0-1-9 0,0 1-6 0,0 1-10 15,0-2-8-15,0 2-9 0,0 0-9 0,0 0-6 0,0-2-6 0,0 2-6 0,2 0-5 16,0 0-4-16,-1 0-5 0,1 0-2 0,1 0 0 0,2 0 2 16,0 2 0-16,2 0 1 0,1-2 3 0,2 1 2 0,2 1 2 0,1-2 1 15,4 1 1-15,-1 1 0 0,6-1 2 0,2-1-2 0,0 2-1 0,4-1-2 16,2-1-2-16,4 2-4 0,2-1-3 0,0-1-3 0,2 0 1 0,3 0 0 15,3 0-1-15,1 0 3 0,4 0 1 0,1-1 2 0,-1-1 2 0,3 2 0 0,2 0 3 16,1-1 2-16,-1 1 1 0,3 0 2 0,-2 0 2 0,2 0-1 0,0 0 0 16,-2 0-5-16,-2 0-8 0,-1 1-7 0,-2-1-5 0,-2 2-6 0,-2-1-8 15,-3 0-8-15,-1 3-9 0,-4-3-9 0,-2 2-7 0,-1-1-11 16,-5 2-9-16,-1-1-10 0,-4 0-10 0,-2 0-6 0,-3 1-6 0,-1-1-8 0,-5-1-9 16,2 1-3-16,-7-1 1 0,0 0-2 0,-2 2-2 0,-4-1-2 0,-1 0-3 15,-4 0-4-15,-1 0-4 0,-2-1-2 0,-4 2-2 0,-1-1 1 16,-1-2-1-16,-6 2 3 0,2 0 6 0,-5-1-1 0,-2-1-1 0,-2 0 1 15</inkml:trace>
  <inkml:trace contextRef="#ctx0" brushRef="#br0" timeOffset="17181.958">2217 1509 43 0,'-28'2'97'0,"1"1"-10"0,2 1-7 0,-1-1-4 0,2-1 0 15,1 1 2-15,-1 1 7 0,5-3 1 0,-1 1 3 0,-1 0 1 0,5 1 1 16,-3-2 2-16,5 2 0 0,0-2 0 0,1 1 3 0,2 0-4 0,3-2-3 15,0 1-6-15,0 1-7 0,1-2-9 0,2 1-8 0,2 0-9 0,-1-1-7 16,3 0-6-16,-1 1-5 0,2-1-6 0,0 0-7 0,0 0-5 0,0 0-2 16,2 0-5-16,1 2-1 0,-1 0-1 0,1-2-3 0,0 1 0 0,2 1 1 15,-1-2 4-15,1 1 6 0,0 1 3 0,1-1 5 0,1 2 3 0,2-1 5 16,2 0 2-16,-1 2 6 0,5-1 4 0,0 0 0 0,2 0 3 0,3-2 1 16,1 0-1-16,1 1-1 0,3-1-5 0,2 1-4 0,2-2-5 0,1 0-4 15,1-2-3-15,1 1-1 0,3-1-3 0,0 1-3 0,1-3 0 0,1 2-2 16,2-1 1-16,-1 0 1 0,3 0 0 0,0 0 1 0,2-1 1 0,-2 1 1 15,3 0 1-15,-1-1 0 0,1 2-1 0,0-1-2 0,0 0-3 16,-2 0-1-16,-1 1-4 0,1 1-3 0,-2-3-1 0,-4 4-4 0,1 0-2 0,0 0 0 16,-5 0-1-16,-2 0-2 0,0 0 0 0,-3 0-2 0,-5 4 0 0,2-3-1 15,-4 1 0-15,-2-1-1 0,-2 3 0 0,-4-3 0 0,2 1 2 0,-4 0-2 16,-2-1-2-16,1 3 0 0,-4-3-1 0,0 1-2 0,-2-1 1 0,-1 2-3 16,-2-1-2-16,-2-1-2 0,0 2-6 0,-1-2-6 0,-3 1-7 0,-2 0-8 15,0 1-9-15,-1 0-10 0,-5 0-7 0,1-2-6 0,-3 2-7 0,-3-2-11 16,0 3-12-16,-3-3-14 0,1 3-13 0,-4-4-12 0,0 3-15 15,-2-1-16-15,0 0-16 0,-1-1-16 0,-2 1-44 0,-2-2-57 0</inkml:trace>
  <inkml:trace contextRef="#ctx0" brushRef="#br0" timeOffset="17388.0833">2241 1663 39 0,'8'0'52'0,"0"1"3"0,3 1 6 0,0-2 0 0,3 0-2 0,0 0-2 0,3 0 2 0,1 0-5 16,4 0-8-16,0 0-7 0,1-2-7 0,2 1-6 0,2 1-4 0,1-2-2 15,-1 1 0-15,3 1-4 0,0-1 0 0,-2-2 1 0,2 3 2 16,2 0-3-16,-2-2-5 0,0 1-7 0,2 1-12 0,-2-2-15 0,1 1-17 16,-1 1-19-16,-1 0-17 0,1 0-23 0,-2 0-25 0,1 0-58 0</inkml:trace>
  <inkml:trace contextRef="#ctx0" brushRef="#br0" timeOffset="22248.0685">5729 7978 303 0,'-3'0'238'0,"1"-1"-50"0,-2 1-37 0,3-2-20 0,-1 1-15 0,0 1-5 0,1-2 2 0,-1 1-2 0,2 1-2 0,-2-2-4 16,1 1-7-16,1 1-6 0,0 0-3 0,0 0-6 0,0 0-8 15,0 0-7-15,0 0-8 0,0 0-5 0,0 0-5 0,0 0-2 16,0 0-3-16,0 0-4 0,0 0-3 0,0 0-4 0,0 0-3 0,0 0-4 15,0 0-4-15,0 0-3 0,0 0-4 0,3 0-5 0,-3 0-4 16,2 0-2-16,-1 0-5 0,1 0-4 0,1 0 0 0,1 0-3 0,1 1-2 16,-2 1 1-16,4-2-1 0,-1 1 1 0,3 1 2 0,1-2 0 15,3 1 1-15,2 1 2 0,2-2 1 0,3 1 0 0,0-1-2 0,3 0 1 16,2 0-2-16,2 0 1 0,3 0-2 0,0 0 1 0,2 0 0 16,1 0 1-16,0 0 0 0,3 0 1 0,-1 0 1 0,3 0 0 15,-2 0 1-15,2 0 1 0,2 0 1 0,-1 0 2 0,-1 0-1 0,3 0 0 16,-3 0 2-16,2 0-2 0,-2 2-3 0,1-1-2 0,-3-1 0 15,1 2-3-15,-2-2-1 0,-2 0-2 0,0 3-4 0,-3-3-1 0,0 0-4 16,-1 3-5-16,-4-3-5 0,0 1-7 0,-3 0-8 0,-3 1-7 16,0-1-10-16,-2 1-11 0,-1-2-11 0,-2 3-15 0,-1-2-15 15,-1 2-25-15,0-3-29 0,-2 3-39 0,-1-2-45 0,2-1-60 16,-3 1-63-16,0 1-38 0</inkml:trace>
  <inkml:trace contextRef="#ctx0" brushRef="#br0" timeOffset="22766.1349">8315 7971 253 0,'-5'-2'397'0,"-1"1"-72"0,0 1-101 0,1-2-57 0,-1 2-34 0,3 0-20 0,-1 0-14 0,0 0-8 0,-1 0-5 15,2 0-2-15,0 0-2 0,1 0-5 0,-1 0-6 0,3 0-7 16,0 0-7-16,0 0-9 0,0 0-7 0,0 0-9 0,0 0-6 0,0 0-5 16,0 0-5-16,0 0-3 0,0 0-3 0,0 0-5 0,2 2-1 15,-1-2-4-15,1 1-3 0,1 1 0 0,0-2 0 0,0 1-1 16,2 1 2-16,0-2 0 0,1 3 1 0,2-2 1 0,4 1 1 0,1-1 0 16,3 1 0-16,0 1-2 0,4 0 0 0,4-2 0 0,-2 0-3 15,5 2-2-15,0-1-6 0,2 0-5 0,1-1-5 0,-2 3-3 16,2-4-2-16,2 3-2 0,-4-2-1 0,2 2-3 0,0-2-1 0,-3 1 0 15,1 0 0-15,-1 1-1 0,-4-1 0 0,0 0 1 0,-1-1 3 0,0 1 4 16,-2 0 4-16,-2-2 2 0,-2 1 0 0,0 0 3 0,-3-1 3 16,-1 2 2-16,-1-2 5 0,-3 0 6 0,0 0 6 0,-2 0 3 15,-1 0 6-15,0 0 1 0,-3 0 1 0,-1-2-8 0,-1 2-11 0,-1 0-11 16,-1-1-17-16,-1 0-20 0,-2-3-22 0,0 3-34 0,-1-1-38 16,-3-3-68-16,-1 3-83 0,0-1-59 0,-5 0-52 0</inkml:trace>
  <inkml:trace contextRef="#ctx0" brushRef="#br0" timeOffset="25876.6765">1890 8811 48 0,'0'0'214'0,"0"0"-35"0,0 0-29 0,0 0-15 0,0 0-11 0,0 0-7 0,0 0-6 0,0 0-3 0,0 0-3 16,0 0-6-16,0 0-6 0,0 0-6 0,0 0-8 0,0 0-6 0,0 0-7 15,0 0-4-15,0 0-4 0,0 0-4 0,0 0-3 0,0 0 0 16,0 0 0-16,0 0-1 0,0 0 0 0,0 0-1 0,0 0 1 0,0 0-3 16,0 0-3-16,0 0-5 0,0 0-3 0,0 0-5 0,0 0-4 15,0 0-5-15,0 0-3 0,0 0-3 0,0 0-5 0,0 0-3 0,2 0-5 16,1 0-5-16,0 0-3 0,-2 0-3 0,1 0-1 0,1 0-1 16,2 0-2-16,0 0 1 0,0 0 0 0,1 0 0 0,3 0-1 0,1 0 2 15,1 0-1-15,1 0 1 0,1 0 1 0,4 0 1 0,-1 0 1 0,3 0 0 16,3 0 2-16,-1 0-3 0,4-2-1 0,2 2-1 0,0-1-1 15,3-1 0-15,0 2 2 0,2-1 2 0,1-1 1 0,2 0 1 16,-2 1 3-16,4 0 3 0,0-1 2 0,1 1 0 0,2 1-2 0,-1-2 0 16,1-1-1-16,-2 3-1 0,1-3 0 0,2 3-5 0,-1-1-5 0,-2-1-6 15,2 2-5-15,-1-2-6 0,-3 1-6 0,-1 1-3 0,0-1-4 0,-1 0 0 16,-1 1-2-16,-4-2 1 0,-1 1 1 0,-4 1 1 0,0 0 2 16,-4 0 3-16,0 0 2 0,-3 0 5 0,-3 0 4 0,0 0 3 0,-4 0 6 15,-1 0 1-15,1 0 2 0,-4 0 3 0,-1 0 4 0,-2 0 6 16,3 0 4-16,-3 0 4 0,-1 0 3 0,-1 0 5 0,-1 0 3 0,0 0 3 15,0 0 2-15,0 0-2 0,0 0 0 0,0 0-4 0,0 0-3 0,0 0-7 16,0 0-8-16,-1-2-9 0,-1 2-8 0,2-2-9 0,-3 1-10 0,0 1-8 16,0-2-10-16,0 0-7 0,0-1-6 0,-1 1-3 0,-2 0-2 15,1 1 0-15,-2-3 2 0,0 4-1 0,-1-3 0 0,-2 3 0 16,-2-4 3-16,-1 4 3 0,-1-1 5 0,0-1 5 0,-3 2 5 0,-1 0 6 16,-1 0 9-16,-1 0 4 0,1 0-1 0,-2 0 3 0,-2 0 6 15,2 0 5-15,-3 0 7 0,0 0 9 0,1 0 10 0,0 0 2 16,-2 0-1-16,2 0 6 0,-3 0 6 0,3 0 4 0,-1 0 1 0,0 0 4 15,-3 0 2-15,2-2 3 0,0 2 1 0,-2-1 3 0,3-1 3 0,-1 2-1 16,0 0-1-16,-2 0 2 0,0 0 4 0,3 0 1 0,-1 0-1 0,-1 0-3 16,1 0-3-16,2 0-2 0,-3 0 1 0,3-1 0 0,2 0 1 15,-3 1-2-15,4 0-3 0,-1 0 1 0,1-3 1 0,1 3 1 0,0 0-2 16,0 0-2-16,3 0-6 0,0-2-1 0,0 2-1 0,1 0-2 16,2 0-3-16,-1 0-2 0,1-1-2 0,-1 1-2 0,4 0-3 0,-1 0-6 15,-3 0-4-15,4 0-6 0,0 0 0 0,0 0 0 0,0 0-2 0,0 0 0 16,0 0-2-16,2 1 0 0,-2-1-2 0,1 2 0 0,1-2-1 0,0 0 1 15,-1 3 0-15,1-3 1 0,1 1 0 0,-1 0 1 0,1-1 2 16,2 2-1-16,-1-1 2 0,1-1-1 0,0 2 3 0,0-2 2 0,1 2 2 16,-1-1 0-16,3-1 1 0,1 2-2 0,-1 0-2 0,2-2 0 15,0 0-1-15,0 0-1 0,0 0-3 0,0 0 0 0,0 0-2 0,0 0-2 16,2 0-3-16,1 0 0 0,-1 0-2 0,1 0 1 0,1 0 1 16,1 0 4-16,-2 0 2 0,2 0 2 0,2 3 1 0,-1-3 2 0,3 0 3 15,1 0-1-15,-1 0 1 0,4 0 1 0,-2 0 0 0,3 0-1 16,-1 0-1-16,2 0-1 0,3 0-3 0,-1 0 0 0,-1 0-3 0,5 0-2 15,-1 0-2-15,1-3-1 0,-1 3-2 0,4 0-1 0,-3 0 1 16,4 0-1-16,-1-2-1 0,1 2 3 0,2-2 2 0,-2 2 3 0,2 0 1 16,0 0 1-16,0 0 3 0,1 0 2 0,1 0 4 0,-1-1 2 0,2 1 2 15,0-2 2-15,0 2 1 0,0 0-1 0,-1-2 0 0,1 2-4 16,0 0-2-16,-2 0-5 0,2 0-2 0,-2 0-2 0,1 0-2 16,-1 0-2-16,-4 0-2 0,3 0-3 0,0 0 0 0,-3 0-2 0,1 0-1 0,-4 0 0 15,2 0 2-15,-1 0 1 0,-1 0 3 0,-4 0 1 0,2 0 1 16,-3 0-1-16,0 0 2 0,0 0 2 0,-2 0-1 0,-3 0-1 0,1 0 0 15,0 0 0-15,-3 0 2 0,-1 0 1 0,0 0 0 0,-2 0 0 16,-1 0 1-16,0 0 3 0,-2 0 1 0,1 0 3 0,0 0 4 0,-3 0 4 16,1 0 5-16,-2 0 5 0,0 0 5 0,0 0 4 0,0 0 2 15,0 0 5-15,0 0 4 0,0 0 3 0,0 0 3 0,0 0 1 0,0 0 2 16,0 0 1-16,0 0-3 0,0 0-2 0,0 0-2 0,0 0-5 16,0 0-3-16,0 0-2 0,0 0-4 0,0 0-4 0,0 0-4 0,0 0-2 15,0 0-3-15,0 0-4 0,0 0-2 0,0 0-2 0,0 0-1 0,0 0-2 16,0 0-3-16,0 0 0 0,0 0-1 0,0 0-2 0,0 0 0 0,0 0-1 15,0 0 1-15,0 0-2 0,0 0 1 0,0 0-1 0,0 0-2 16,0 0 1-16,0 0-1 0,0 0 0 0,0 0 0 0,0 0-1 0,0 0 0 16,0 0-2-16,0 0 1 0,0 0-1 0,0 0 0 0,0 0 0 15,0 0-1-15,0 0 0 0,0 0 2 0,0 0 0 0,0 0-1 0,0 0 1 16,0 0 2-16,0 0-1 0,0 0 1 0,0 0 1 0,0 0 1 16,0 0 0-16,0 0 2 0,0 0 0 0,0 0 1 0,0 0 0 0,0 0 0 15,0 0-1-15,1 0 1 0,-1 0 1 0,0 0 1 0,0 0 1 0,0 0 0 16,0 0 0-16,0 0 1 0,0 0-1 0,0 0 0 0,0 0 2 15,0 0-2-15,0 0 2 0,0 0 0 0,0 0 2 0,0 0 1 0,0 0 0 16,0 0-1-16,0 0-1 0,0 0 1 0,0 0 1 0,0 0 0 16,0 0 0-16,0 0-1 0,0 0-1 0,0 0 1 0,0 0-1 0,0 0-2 15,0 0 1-15,0 0-3 0,0 0 0 0,0 0-1 0,0 0-1 16,0 0-1-16,0 0 0 0,0 0-1 0,0 0 0 0,0 0-1 0,0 0 1 16,0 0-1-16,0 0-1 0,0 0 1 0,0 0 0 0,0 0 0 0,0 0 1 15,0 0-1-15,0 0 0 0,2 2 1 0,-2-2-1 0,0 0 1 16,0 0-2-16,0 0 2 0,0 0 0 0,0 0 1 0,0 0-1 0,0 0 2 15,0 0-1-15,0 0 0 0,0 0 0 0,0 0 0 0,0 0 1 16,0 0 1-16,0 0-1 0,0 0-1 0,0 0 0 0,0 0-3 0,0 0-3 16,0 0-7-16,0 0-6 0,0 0-9 0,0 0-9 0,0 0-9 0,0 0-10 15,0 0-11-15,0 0-14 0,0 0-15 0,0 0-12 0,0 0-12 16,0 0-20-16,0 0-20 0,0 0-28 0,0 0-31 0,0 0-48 0,0 0-56 16</inkml:trace>
  <inkml:trace contextRef="#ctx0" brushRef="#br0" timeOffset="32314.6405">4879 15683 108 0,'-2'0'370'0,"2"0"-58"0,0 0-58 0,-1-3-60 0,1 3-36 0,-2 0-26 0,2 0-13 0,0-1-14 0,0 1-5 0,0 0-2 16,0 0-3-16,0 0-1 0,-3 0-3 0,3 0-3 0,0 0-5 0,0 0-5 15,0 0-5-15,0 0-5 0,0 0-5 0,0 0-3 0,0 0-1 0,0 1-4 16,0-1-1-16,0 0-1 0,0 0 0 0,-1 0-1 0,1 0 0 0,0 0 1 16,0 0-1-16,0 0-1 0,-2 3-2 0,2-3 0 0,0 0-4 15,0 0-4-15,0 0-4 0,0 0-2 0,0 0-4 0,0 0-4 0,0 0-3 16,0 0-2-16,2 0-2 0,-1 0-1 0,-1 3-1 0,3-3 0 0,0 0-2 16,2 0 0-16,0 0-2 0,1 0-1 0,2 0 0 0,0-3 1 0,2 3-1 15,1 0 2-15,1-3-1 0,1 2 2 0,4 0-1 0,-1-1-2 16,3-1 1-16,3 1-1 0,1 1 1 0,3 0 0 0,1-2 1 0,3 0 1 15,2 3-1-15,1-3 1 0,2 1-1 0,4 0-3 0,2 0-1 16,1 0 0-16,3 1-4 0,1-2-1 0,1 3-3 0,2-2-1 0,1 1-6 16,2 1-1-16,0 0-3 0,-1 0-4 0,2 0 0 0,-1 0 0 0,3 0-1 15,-2 1 2-15,1 1 1 0,-1 1-1 0,2-2-1 0,2 1 1 0,-1 0 0 16,1 2 0-16,1-1-1 0,2 0 1 0,0 0 0 0,4-1 0 16,-3 1-3-16,4 1-3 0,0-2-3 0,-1 1-4 0,3-3-3 0,-2 4-3 15,1-3 0-15,1-1 2 0,0 2 1 0,-2-1 2 0,3-1 2 16,-3 0 2-16,3 0 3 0,-2 0 2 0,2 0 2 0,-3-1 2 0,3-1 3 15,-3 2 3-15,4-1 2 0,-4-3 4 0,2 4 0 0,-4-4-2 0,2 1-3 16,-5 0-2-16,0 0-2 0,-2 2-3 0,-1-5-1 0,-5 3-4 16,-1-1 0-16,-2 0 0 0,-3 0-1 0,-2 1 0 0,-3-2 0 0,-2 2 1 15,-2-1-1-15,-2 1 1 0,-4-2 2 0,-2 3-1 0,-2-1 1 0,-4-1 1 16,0 1 0-16,-3 1 3 0,-4-1-1 0,1-1-3 0,-4 3-1 16,0-1-2-16,-4-1-1 0,-2 1-2 0,0 1-3 0,-4 0-3 0,1-2-6 15,-3 3-6-15,-1 0-7 0,-3 0-9 0,0 0-10 0,-2-3-12 16,-4 3-13-16,1 0-17 0,-2 0-22 0,-4 0-28 0,1 0-39 0,-4 0-52 15,1 3-58-15,-3-3-63 0,-1 3-44 0,-1-2-35 0</inkml:trace>
  <inkml:trace contextRef="#ctx0" brushRef="#br0" timeOffset="34964.1995">1773 16961 157 0,'-6'0'212'0,"1"0"-54"0,0 2-31 0,0 0-19 0,2-2-9 16,-3 1-5-16,3-1-1 0,0 2 3 0,0 0 2 0,-1-2 3 0,1 0 0 15,1 0 0-15,1 0-4 0,-1 0-7 0,1 0-9 0,1 0-9 0,0 0-8 16,0 0-5-16,0 0-6 0,0 0-5 0,0 0-3 0,0 0-3 0,0 0-4 16,0 0-1-16,0 0-2 0,0 0 0 0,-2 3 0 0,2-3-2 15,0 0 1-15,0 0 0 0,0 0-2 0,0 0 0 0,0 0-1 0,-2 0 0 16,2 0-2-16,0 0-1 0,0 0-2 0,0 0-1 0,0 0-2 0,0 0 0 16,0 0-4-16,0 0-1 0,0 0-2 0,2 0-3 0,-2 2 0 15,2 0-2-15,-1-1-2 0,1 1 0 0,1 1 0 0,2-1 0 0,0-1 0 16,0 0 1-16,2 2 0 0,0 0 1 0,1 0 2 0,1 0 0 0,2 0 3 15,0 0 1-15,2 0 1 0,-1 2 1 0,1-2 1 0,3 1 1 0,0-1-1 16,1 0 0-16,0 2 0 0,1-3 1 0,2 3-1 0,0-2 0 0,0 1-1 16,4-1 0-16,-2 2-2 0,0 0-2 0,3-2-3 0,0 1-3 15,1 2-1-15,0-1-2 0,1-1-2 0,-1 1-2 0,4 1 0 0,-3-2 0 16,3 0 2-16,0 1 2 0,0-1 1 0,2 3 2 0,-1-2 1 0,-1-2 1 16,0 1 1-16,2 1 1 0,-2-2-2 0,-2 0 0 0,1 2-1 0,-1-2-1 15,-1 2-3-15,-2-2-3 0,-1 1-4 0,1 1-2 0,-6-2-4 0,3 1-1 16,-4-1-3-16,-1 0-1 0,0 0-2 0,-4-1-2 0,0 0 2 15,-1 1-1-15,-2-3 3 0,-2 4 1 0,1-4 0 0,-4 1 4 0,1-1 0 16,-1 2 2-16,-3 0 2 0,1-2 2 0,-3 0 0 0,0 0 0 0,0 0-2 16,0 0 0-16,-2 0-2 0,-1-2 0 0,0 0-4 0,-2 2-2 0,-1-1-2 15,-1 1-3-15,-2-2-2 0,1 0-2 0,0 2-2 0,-6 0-4 0,3-3-1 16,-3 3-1-16,1 0-2 0,-1-2 0 0,-4 2-1 0,0 0-2 16,2 0-1-16,-3 0 0 0,-2 0 0 0,-1 0-1 0,0 2 0 0,-2-2 2 15,0 3 2-15,-1-3 3 0,-2 4 2 0,-1-3 2 0,1 3 4 16,-1-1 3-16,-2-1 5 0,1 1 3 0,-2 2 5 0,-1-2 5 0,2 1 5 15,-2-1 2-15,1 2 3 0,-1-1 4 0,0-1 0 0,-1 2 3 0,0-2 2 16,1 3 1-16,1-2 1 0,-1 1 2 0,0 0 1 0,2-2 1 0,-2 2 0 16,3-1-1-16,0-1 1 0,1 2 0 0,1 0-1 0,3-2 0 0,1 1-3 15,2-1 0-15,-1 2-3 0,3-1 0 0,3-2-1 0,-1 0 1 16,4 2 0-16,1-1 0 0,0 0-1 0,4-2-1 0,1 1-1 0,0-1 0 0,3-1-3 16,-1 1-2-16,3-1-1 0,-1 0 1 0,3 0-2 0,0 0-2 15,0 0 1-15,3 0 0 0,2 0 1 0,0 0 0 0,3-1 0 16,1 1 0-16,2-1 2 0,5 1 2 0,-2-3 0 0,5 1 3 0,0 1 2 0,5-2 1 15,-2-1 1-15,5 2 0 0,0-1-2 0,0-2-3 0,3 2-1 16,0-2-3-16,4 2-1 0,-2 0-2 0,1-2-2 0,2 1-4 0,-2 1-3 16,2-1-1-16,0 1-1 0,0 1 0 0,1-1 1 0,-1-1-1 0,-1 3 2 15,1-1 2-15,0-1 2 0,0 3 1 0,-2-2 2 0,3 1-2 0,-4 1 2 16,-1 0 1-16,1 0 1 0,-4 0-1 0,1 1-1 0,-2 1-1 0,-3-2-4 16,1 1-4-16,-1 1-2 0,-2-2-4 0,-3 2-4 0,1-1-2 15,-5 1-4-15,2 0-3 0,-4-2-1 0,1 0-2 0,-5 3 0 0,1-3-1 16,-1 0 1-16,-1 2 3 0,-3 0 3 0,-2-2 2 0,0 1 3 0,-1-1 3 15,1 0 2-15,-3 0 1 0,0 0-1 0,0 0 0 0,-5 0-1 0,2 0-1 16,-2-1-1-16,-1 1-3 0,0-2-1 0,-5 2-2 0,1-2-2 16,-1 2-4-16,-1 0 0 0,-3 0-3 0,1 0-2 0,-2 0 2 0,-1 0 2 15,-1 0 0-15,-2 2 2 0,1 0 2 0,-2-2 2 0,-1 1 1 0,-1-1 1 16,-1 4 2-16,1-4 5 0,0 3 5 0,-1-3 3 0,2 4 6 0,-2-3 4 16,1 3 4-16,-1-1 4 0,0-1 5 0,1 1 5 0,0 0 3 0,1-1 4 15,0 1 3-15,0 0 2 0,0-2 3 0,1 1-2 0,4 0-2 16,-2 0-1-16,2 0-2 0,2 1-1 0,0-2-1 0,4 1-1 0,1-1-3 15,-1 1-1-15,3-2-4 0,3 1-1 0,-1-1-4 0,3 0-4 0,-2 0-1 16,4 0-4-16,1 0-3 0,0 0-1 0,1 0-2 0,4 0 0 0,-1 0-5 16,3 0 0-16,1 0-2 0,4-1-1 0,-2 1 1 0,3-2 0 15,4 1 2-15,-1 1 0 0,4-2 1 0,1 1 2 0,-2-2 2 0,5 1 2 16,-1 0 0-16,2 0 2 0,2 0 0 0,-4 1 0 0,4-1 0 0,-2-1 1 16,0 3 0-16,-1-1 1 0,-1-1 1 0,-2 2 0 0,1 0 1 0,-2 0-2 15,-2 0-4-15,-1 0-4 0,-1 0-5 0,0 2-4 0,-5-1-3 16,2-1-5-16,-4 2-5 0,-1-1-5 0,0-1-5 0,-2 2-6 0,-3-1-7 15,1-1-10-15,-3 2-12 0,-1-2-14 0,0 0-16 0,-3 1-21 0,0 0-22 16,0 1-48-16,-5 0-57 0,2 1-73 0,-2-2-81 0,-5 1-54 0,2-2-38 16,1 1-16-16</inkml:trace>
  <inkml:trace contextRef="#ctx0" brushRef="#br0" timeOffset="39262.1229">22179 6181 24 0,'2'-2'300'0,"-1"1"-69"0,2 1-80 0,1-2-47 0,1 2-30 0,-1-1-17 0,5 0-11 0,-1 1-6 0,1-2-5 15,2 1-6-15,3 1-4 0,0-2-3 0,2 1 1 0,3 1-4 0,0-2-4 16,3 1-2-16,1 1-2 0,3-2 1 0,-2 0 1 0,3 2-1 0,1-1-1 16,0 1 1-16,2-1 0 0,0-1 0 0,2 2 1 0,-2-1-1 15,3-1 1-15,-3 2-1 0,4 0 3 0,-3 0-1 0,-1 0 1 16,0 0-1-16,2 0 0 0,-2 0-1 0,2 0 1 0,-2 0-1 0,-2 0 0 15,0 0-3-15,-1 0-1 0,0 0-1 0,-2 2-3 0,-1-1 0 16,-2-1-2-16,-1 2 0 0,-1-1-1 0,-4-1-1 0,3 1-1 16,-4-1-1-16,-2 2-1 0,0 0 0 0,-2-2 1 0,-1 1 2 0,-2 1-1 15,-2-2 2-15,-1 1 0 0,2-1-1 0,-3 0-3 0,-1 0-7 16,-1 0-12-16,-1 0-15 0,-1 0-19 0,0 0-22 0,0 0-25 0,0 0-28 16,0 0-32-16,0 0-62 0,0 2-79 0,-1 1-50 0</inkml:trace>
  <inkml:trace contextRef="#ctx0" brushRef="#br0" timeOffset="41314.4518">21707 6861 36 0,'0'-2'227'0,"-2"2"-47"0,2 0-38 0,0 0-19 0,0 0-10 0,0 0-9 0,0 0-6 0,0 0-10 15,0 0-9-15,0 0-11 0,0 0-9 0,0 0-11 0,0 0-8 0,0 0-9 16,0 0-6-16,0 0-5 0,0 0-5 0,2 0-4 15,-2 0-1-15,0 2-1 0,0-2 2 0,1 0 3 0,1 0 3 0,0 0 3 16,-1 0 4-16,4 0 0 0,-1 2 5 0,1-2-1 0,0 0 2 0,1 0 2 16,1 2-1-16,2-2 3 0,0 0 1 0,0 0 0 0,1 0 1 15,2 0-3-15,-1 0-2 0,1 0-4 0,1 0-4 0,-1 0-2 16,3 0-3-16,-2 0-3 0,1 0-1 0,0 0-1 0,2-2-1 0,-2 2-1 16,2-2-1-16,-2 2-1 0,0 0 0 0,1-2-2 0,-2 2-1 0,0-1-2 15,1-1-5-15,-2 2-7 0,-1-2-8 0,1 2-15 0,-1 0-21 16,-1 0-26-16,1 0-30 0,-2 0-41 0,0 0-48 0,3 0-74 15,-3 0-89-15,1 2-53 0,2-2-35 0</inkml:trace>
  <inkml:trace contextRef="#ctx0" brushRef="#br0" timeOffset="74871.183">25967 6931 32 0,'0'0'124'16,"0"0"-23"-16,0 0-15 0,0 0-11 0,0 0-6 0,0 0-6 0,0 0-6 0,0 0-6 0,0 0-7 0,0 0-8 15,0 0-7-15,0 0-7 0,0 0-5 0,0 0-6 0,0 0-2 16,0 0-2-16,0 0-1 0,0 0-2 0,0 0 1 0,0 0-2 16,0 0 2-16,0 0 1 0,0 0 2 0,0 0 2 0,0 0 3 0,0 0 1 15,0 0 2-15,0 0 1 0,0 0 0 0,0 0 0 0,0 0 2 16,0 0 1-16,0 0 2 0,0 0-1 0,0 0-1 0,0 0 0 0,0 0 0 15,0 0-2-15,0 0-2 0,0 0-2 0,0 0-1 0,0 0 0 16,0 0-2-16,0 0-2 0,0 0-1 0,0 0-2 0,0 0-2 0,0 0-1 16,0 0 0-16,0 0-2 0,0 0-5 0,0 0-7 0,0 0-8 15,0 0-9-15,1 0-14 0,-1 0-14 0,0 0-20 0,0 0-22 16,0 0-23-16,0 0-23 0,5 0-56 0,-2 2-71 0</inkml:trace>
  <inkml:trace contextRef="#ctx0" brushRef="#br0" timeOffset="77679.507">20515 8441 168 0,'-2'0'406'0,"0"2"-84"0,2-1-127 0,0-1-68 0,0 0-40 0,0 0-22 0,0 0-13 0,2 2-3 0,1-2 5 0,2 2 7 16,0-1 6-16,1-1 6 0,3 2 5 0,1 0 1 0,3 1 0 15,3-2-4-15,1-1-4 0,4 3-6 0,2-2-4 0,6 1-6 0,2-2-7 16,4 2-5-16,3-2-7 0,6 3-7 0,1-1-4 0,3-2-7 16,6 0-7-16,0 2-3 0,3-2-1 0,3 1-1 0,3 1-1 15,1 0 0-15,5-2-2 0,1 3 0 0,1-2 0 0,4 0-2 16,2 2-2-16,3-1 1 0,2-1 0 0,1 2-3 0,4-1 0 0,-1-1-4 15,3 2-2-15,-1 0-3 0,2 0-5 0,2 0-4 0,-2-1-4 16,3 1-4-16,-1 1-4 0,0 0-3 0,0 0-3 0,-1 1-4 0,-1-2-3 16,-1-1-3-16,-2 1 0 0,-2 1-5 0,-2 1-3 0,-5-3-2 15,-2 1 3-15,-2-1 2 0,-4 1 1 0,-5-1 2 0,-2 1 3 0,-4 0 2 16,-2 0 3-16,-5-1 4 0,-4-1 3 0,-3 1 4 0,-4 1 5 16,-3-2 4-16,-3 0 2 0,-4-1 0 0,-1 2-4 0,-5-2-3 15,-4 2-5-15,0-2-5 0,-4 0-7 0,-3 0-10 0,-1 0-10 0,-2 1-24 16,-3-1-29-16,-2 0-43 0,-1 2-49 0,-1-2-49 0</inkml:trace>
  <inkml:trace contextRef="#ctx0" brushRef="#br0" timeOffset="84714.0735">22269 12246 182 0,'-6'-1'463'0,"3"-2"-54"0,-2 1-91 0,2 0-75 0,-2 1-69 0,0-1-40 0,4 2-23 0,-3-2-12 16,0-1-6-16,1 3-3 0,1 0 0 0,-1-2-5 0,2 2-5 15,1-2-5-15,-2 1-10 0,2 1-8 0,0 0-7 0,0 0-9 16,0 0-7-16,0 0-4 0,0 0-4 0,0 0-2 0,0 0-3 0,0 0 1 16,0 0 0-16,0 0 1 0,0 0-1 0,0 0 1 0,0 0-2 15,0 0-1-15,0 0-1 0,0 0 1 0,0 0-2 0,0 0-2 0,0 0 1 16,0 0-1-16,0 0 0 0,0 0-2 0,0 0 0 0,0 0-3 16,0 0-1-16,0 0-1 0,0 0-1 0,0 0-1 0,2 0 0 15,-1 0-1-15,2 0 0 0,2 0 0 0,3 0-2 0,0 1 1 16,1-1-1-16,5 0 0 0,-1 0-2 0,8 0-1 0,-4 0-2 0,7 0-1 15,1 0-3-15,3 0-2 0,3 0-2 0,-1 0-3 0,1 0-2 0,4 0-2 16,0 0-6-16,0 0-1 0,2 0-4 0,0 2-3 0,-1-2 0 16,2 2-3-16,-3-2-2 0,3 0-1 0,-4 3-1 0,1-1-1 15,0-2-2-15,-2 0-1 0,2 2 2 0,-1-2 0 0,-2 1 3 0,-3-1 4 16,1 2 0-16,-1 0 2 0,-3-2 2 0,1 0 2 0,-2 0 2 16,1 0 4-16,-4 0 3 0,-3 0 4 0,0 0 4 0,-2 0 3 0,-1 0 3 15,-2 0 2-15,0 0 2 0,-2 0 1 0,-3 0 1 0,-1-2 2 16,-2 2-1-16,1 0 3 0,-4 0 2 0,0 0 0 0,-1 0-1 0,0 0-1 15,-2 0-2-15,0 0-1 0,0 0-4 0,0 0-4 0,0 0-1 16,0 0-4-16,0 0-4 0,0 0 0 0,-2 0-2 0,0 0-3 0,1 0-2 16,-3 2-4-16,-1-2-3 0,2 1-4 0,-5 1-5 0,3-2-5 15,-4 1-3-15,1-1-2 0,-1 1 0 0,-4 0 0 0,4 1 0 16,-3 0-1-16,-2-2-2 0,1 1 1 0,0 1 0 0,0-2 1 0,-3 1 5 16,2-1 2-16,-2 0 5 0,-2 0 5 0,1 0 3 0,0 0 3 15,-2 0 2-15,-2 0 2 0,0-1 2 0,0 1 1 0,-3-2 0 0,0 2 0 16,-2 0 1-16,0-1 3 0,-1 1 0 0,-1 0 6 0,-2-2 5 15,0 2 8-15,-4 0 6 0,3 0 8 0,-1 0 4 0,-1 0 7 16,-2 0 5-16,2 0 5 0,2 0 8 0,-3 0 6 0,3 0 6 0,-3 0 4 16,4 0 3-16,2 0 1 0,0 0-1 0,2 0-3 0,2 0-3 15,2 0-4-15,0 0-3 0,5 0-3 0,-1 0-4 0,1 0-3 16,4 0-3-16,2 0-5 0,0 0-4 0,3 0-4 0,0 0-4 0,3 0-5 16,0 0-4-16,1 0-4 0,1 0-4 0,2 0-2 0,1 0-4 15,0 0 0-15,0 0-1 0,0 0-1 0,1 2-1 0,2-2 2 16,1 1 0-16,3 1 1 0,0-2-1 0,2 1 1 0,4-1 0 0,-1 2 0 15,1-1 2-15,6-1-1 0,0 0 1 0,0 0-2 0,5 0-1 0,-1 0-3 16,2 0-3-16,1 0-2 0,3 0-2 0,1 0 0 0,1 0-1 16,-1 0 0-16,5 2 0 0,-4-1-1 0,4-1-2 0,-2 0 1 15,1 2 1-15,0-1 0 0,0-1-1 0,-3 0 2 0,3 1 0 0,-1-1 0 16,0 0 1-16,-4 0 0 0,1 0 0 0,0 0 1 0,-4 0 0 16,1 0 1-16,-2 0 3 0,1 0 1 0,-4 0-1 0,-1 0 2 0,-3 0 1 15,1 0 1-15,-3 0 2 0,0 0 3 0,-3 0 0 0,-1 0 2 16,-1 0 2-16,-1 0 0 0,-2 0 1 0,-1 0-1 0,0 0 0 15,-2 0-1-15,-1 0-1 0,1 0-2 0,-2 0 0 0,3 0-11 0,-1 0-13 16,-2 0-21-16,2 2-29 0,2-2-41 0,2 0-52 0,-1 0-87 16,1 0-106-16,3 2-67 0,2-2-46 0,-1 0-24 0</inkml:trace>
  <inkml:trace contextRef="#ctx0" brushRef="#br0" timeOffset="85880.6099">24778 12322 41 0,'-6'-1'149'0,"1"1"-11"0,-2-1-7 0,1 1-5 0,2-2 0 0,-1 1 1 0,0 1 2 0,-2-2 3 0,3 0-1 0,-2 2-1 0,1-1-5 16,0 1-5-16,0-2-4 0,0 2-6 0,-1 0-5 0,-1-2-4 0,0-1-5 15,1 1-6-15,-1 0-6 0,2 1-4 0,-2-1-4 0,0 1 0 0,3 0-3 16,-3-2-2-16,2 1-3 0,-1 0-1 0,2 1-3 16,-1-1-3-16,2 2-5 0,-2-2-3 0,2 1-5 0,-1 1-3 0,-2-2-3 15,5 1-3-15,-1 1-3 0,1-1-3 0,1-2-5 0,0 3-3 16,0 0-5-16,0 0-6 0,0 0-2 0,0 0-4 0,0 0-4 0,1 0-2 15,2 0-4-15,3 0-2 0,1 0-2 0,1 0-2 0,1 0-2 16,5-3-4-16,1 3 0 0,2 0-4 0,2 0-2 0,3-2-2 0,4 1-4 16,0 1-3-16,4-2-4 0,0 0-4 0,2 2-2 0,1-1-4 15,0 1-4-15,2-1-5 0,-1-1-3 0,1 2-1 0,0-1-2 0,0-1 1 16,0 2 0-16,-2-1 2 0,1-1 3 0,-3 2 3 0,1-1 6 16,-1 1 3-16,0-2 4 0,-5 1 6 0,3 1 5 0,-2-2 8 15,-2 0 4-15,-2 2 3 0,-2-1 3 0,0 0 2 0,-3 1 3 0,2-1 3 16,-5 1 4-16,0-2 3 0,-1 1 4 0,-5 1 5 0,1-2 2 15,-1 0 1-15,-3 2 0 0,-1-1 2 0,0 1-2 0,-2-2 0 16,-1 2 1-16,0 0-2 0,-2 0-2 0,0 0-4 0,0 0-4 0,-4-2-4 16,3 2-5-16,-6 0-5 0,2 0-3 0,-1 0-3 0,-3 0-4 15,-1 0-5-15,-3 0-5 0,-2 0-5 0,-1 0-6 0,-5 2-5 0,3-2-4 16,-6 0-3-16,3 2 0 0,-2-2 2 0,-3 1-1 0,1-1 4 16,1 4-1-16,-3-4 0 0,0 1 2 0,2 1 4 0,-2-2 4 0,2 1 6 15,0-1 4-15,1 1 6 0,-1 0 4 0,-2-1 4 0,3 2 2 16,-1 0 2-16,3-2 2 0,-4 0 0 0,3 0 2 0,-1 0 0 0,1 0 1 15,0 0 0-15,-1 0 2 0,1-2 0 0,1 0 0 0,-1 2 2 16,1-1 1-16,0 0 1 0,0 1 1 0,0-1 2 0,2 1 0 0,-2-3 1 16,2 3 1-16,-2-4 3 0,3 4 4 0,2-1 2 0,0-1 3 15,2 2 2-15,0 0 2 0,2-2 1 0,-1-1 3 0,3 3 1 16,-1 0 2-16,3-2-1 0,1 2 1 0,2-2 1 0,-1 1-3 0,1 1-2 16,2 0 0-16,0 0-4 0,3 0 0 0,-3 0-1 0,3 0-2 15,1 0-1-15,0 0-5 0,0 0-2 0,0 0-3 0,0 0-1 16,0 0-1-16,3 0 1 0,0 0 2 0,4 0-1 0,0 0-1 0,1 0 0 15,2 0-1-15,2 1 0 0,4 1-1 0,3-2-1 0,0 2 0 16,5-2-1-16,1 0 1 0,4 5-1 0,1-5-3 0,0 2-4 0,1-1-1 16,3 3-3-16,-1-3-2 0,2 1-3 0,0-1-3 0,0 1-3 15,0 0-3-15,0 0-4 0,-2 1 0 0,2-2-1 0,-2 1 2 16,1-1-1-16,-3 2 2 0,1-1-1 0,0-1 1 0,-2 0 0 0,-4 1 2 16,1 0 1-16,-2-2 3 0,1 1 4 0,-4 1 4 0,-1-2 4 0,-3 0 3 15,3 0 2-15,-7 0 1 0,2 0 3 0,-2 0 3 0,-2 0 3 16,-2-2 6-16,0 1 4 0,-2 1 5 0,-1-2 4 0,-2 0 3 15,-2 2 3-15,1 0 0 0,-3 0 1 0,1 0-1 0,-2 0 1 16,0 0-5-16,0 0-3 0,0 0-7 0,0 0-5 0,0 0-8 0,0 0-6 16,0 0-10-16,0 0-6 0,0 0-12 0,-2 0-11 0,1 2-15 15,-3 0-17-15,1-2-17 0,2 1-19 0,-4 1-23 0,1-2-25 0,-1 3-29 16,-2 1-30-16,2-1-44 0,1 0-53 0,-1 0-46 0,1 1-42 0</inkml:trace>
  <inkml:trace contextRef="#ctx0" brushRef="#br0" timeOffset="88598.5041">21752 10593 83 0,'0'-2'98'0,"-1"2"0"0,1 0-3 0,0 0-1 0,-3 0-4 15,1 0-5-15,2-1-4 0,0 1-6 0,-1-2-4 0,-1 2-4 0,2 0-4 16,0 0-5-16,-1-1-3 0,1-1-1 0,-2 2-3 0,0 0-2 15,2 0 0-15,0 0-2 0,0 0 0 0,-1 0-2 0,1-3 0 16,0 3-1-16,0 0-1 0,0 0-3 0,0 0-1 0,0 0-3 0,0 0-3 16,0 0-2-16,0 0-5 0,0 0-5 0,0 0-6 0,0 0-6 15,0 0-5-15,0 0-6 0,0 0-5 0,0 0-4 0,0 0-5 16,0 0-3-16,0 0-6 0,0 0-7 0,0 0-5 0,0 0-5 0,0 3 0 16,1-3 2-16,1 0 0 0,0 0 3 0,1 0 5 0,0 2 4 15,1-1 3-15,1-1 2 0,0 2 4 0,-2-1 2 0,4-1 6 0,-3 2 7 16,2-1 5-16,-1-1 3 0,0 0 3 0,0 2-1 0,0-2-1 15,-1 0 1-15,0 0-2 0,0 0-3 0,-1 0 1 0,-1 0-4 0,-1 0 4 16,1 0-1-16,-2 0 2 0,0 0 2 0,0 0-1 0,0 0 1 16,0 0-2-16,0 0 1 0,0 0 2 0,-2 0 1 0,-1 0 1 15,-2 0 1-15,-1 0 0 0,0 0-1 0,0 0-2 0,-3 0 0 0,-1 0-3 16,0 0-2-16,-3 0 2 0,1 0 1 0,1 0 2 0,-5 0 2 16,3 0 1-16,1 0 2 0,1 0 1 0,-2-2 1 0,2 2 0 15,1-1 3-15,2-1 2 0,-1 2 2 0,1-1 2 0,3-1 0 0,1 2-1 16,-1-1 0-16,0 1-6 0,1 0-2 0,0 0-8 0,3 0-7 0,1 0-6 15,0 0-4-15,0 0-5 0,0 0-1 0,0 0-6 16,1 1-4-16,3-1-7 0,1 2-6 0,2-1-10 0,-1-1-11 0,2 3-11 16,5-1-11-16,-2-1-14 0,0 1-13 0,6 0-21 0,-2 2-23 0,0-1-59 15,4 0-77-15</inkml:trace>
  <inkml:trace contextRef="#ctx0" brushRef="#br0" timeOffset="89213.0065">22762 10652 19 0,'0'0'87'0,"0"0"0"0,0 0 0 0,0 0-3 0,0 0-4 0,0 0-5 0,0 0-3 16,0 0-6-16,0 0-9 0,0 0-10 0,2 0-11 0,0 0-10 15,-1 0-8-15,2-2-8 0,1 2-6 0,1-2-9 0,0 1-4 0,0 1-6 16,2 0-4-16,-1 0-5 0,2-2-6 0,1 2-2 0,1 0-3 15,0 0-1-15,0 0-1 0,2 0-2 0,-1 0 0 0,1 0-3 16,3 0-3-16,-1 0-2 0,0 0-3 0,2 0-2 0,-2 0-1 0,3 0-1 16,-1 0-1-16,1 0 1 0,0 0 1 0</inkml:trace>
  <inkml:trace contextRef="#ctx0" brushRef="#br0" timeOffset="90030.7491">22614 10683 72 0,'-2'-2'81'0,"2"2"9"0,-1-1 5 0,1 1 5 15,0 0 2-15,0 0-1 0,0 0-3 0,0-2-5 0,0 2-3 16,0 0-3-16,0 0-5 0,0 0-3 0,0 0-9 0,0-1-9 0,0-1-12 16,1 1-15-16,-1-1-10 0,4 1-12 0,-3 1-7 0,2-2-10 15,1 1-4-15,0-1-4 0,2 1-5 0,1-1-5 0,1 2-4 0,0-1-2 16,2-1 1-16,2 2 4 0,2 0 4 0,-1 0 4 0,-1 0 4 16,2 0 2-16,3 0 2 0,0 0 1 0,1 0 2 0,0 0-2 15,2 0-1-15,0 0-1 0,0 0-3 0,2 0-5 0,0 2-6 0,1-1-5 16,-1-1-4-16,0 0-4 0,-1 2-3 0,2-1 0 0,-1-1-2 15,0 0 0-15,-3 0-1 0,3 0 2 0,-3 0 1 0,0 0 5 16,-1 0 4-16,-2 0 9 0,1 0 9 0,-3 0 8 0,0 0 10 0,-1-1 7 16,-1-1 11-16,-4 2 12 0,1-1 12 0,0-1 14 0,-3 2 11 15,-1 0 11-15,-2 0 4 0,0-3 6 0,1 1 3 0,-3 2 2 0,1 0-2 16,-1-2 0-16,-1 2-2 0,0-1-2 0,0-1-6 0,0 2-10 16,0 0-9-16,0 0-13 0,0 0-10 0,0 0-9 0,0 0-8 0,0 0-8 15,0 0-5-15,0 0-6 0,0 0-6 0,0 0-7 0,0 0-6 16,0 0-7-16,0 0-6 0,0 0-6 0,0 0-6 0,0 0-6 15,0 0-6-15,0 0-3 0,0 0-5 0,0 0-4 0,0 0-3 0,0 0-1 16,0 0-1-16,0 0 0 0,0 0 1 0,0 0 1 0,0 0 5 16,0 0 5-16,0 0 6 0,0 0 5 0,0 0 7 0,0 0 7 0,0 0 5 15,0 0 6-15,-3 0 5 0,2 0 3 0,1 2 3 0,-2-1 1 16,0-1 3-16,2 0 2 0,-1 0 2 0,-1 0-2 0,2 0 0 16,0 0 0-16,0 0 0 0,0 0-2 0,0 0 1 0,0 0 1 0,0 0 0 15,0 0-2-15,0 0 1 0,0 0 1 0,0 0 0 0,0 0 0 16,0 0 1-16,0 0 1 0,0 0 0 0,0 0 2 0,0 0-2 0,0 0 2 15,0 0-2-15,0 0-1 0,0 0 1 0,0 0 0 0,0 0-1 16,0 0 0-16,0 0 1 0,0 0-2 0,0 0-2 0,0 0-3 0,0 0 0 16,0 0-2-16,0 0-1 0,0 0 0 0,0 0-2 0,0 0 0 15,0 0-2-15,0 0 2 0,0 0-1 0,0 0 0 0,0 0 0 16,0 0 0-16,0 0 1 0,0 0 2 0,0 0 2 0,0 0 0 16,0 0 3-16,0 0 3 0,0 0 3 0,0 0 3 0,0 0 3 0,0 0 3 15,0 0 2-15,0 0 5 0,0 0 1 0,0 0 4 0,0 0 2 0,0 0 1 16,0 0 2-16,0 0 2 0,0 0-1 0,0 0 0 0,0 0-1 15,0 0-1-15,0 0-2 0,0 0-1 0,0 0-3 0,0 0-4 16,0 0-4-16,0 0-2 0,0 0-6 0,0 0-5 0,0 0-6 0,0 0-3 16,0-1-8-16,0 1-5 0,0 0-10 0,0 0-9 0,0 0-8 15,0 0-8-15,0 0-8 0,0 0-9 0,0 0-8 0,0 0-5 16,0 0-2-16,0 0-3 0,2 0 0 0,-1 0 3 0,-1 1 5 0,2-1 5 16,0 2 7-16,-2-2 4 0,1 0 8 0,-1 2 5 0,0-2 6 15,0 0 6-15,0 0 7 0,0 0 6 0,0 0 6 0,0 0 4 0,0 0 2 16</inkml:trace>
  <inkml:trace contextRef="#ctx0" brushRef="#br0" timeOffset="90144.2197">23295 10660 4 0,'0'0'23'0,"0"0"2"0,0 0 5 0,0 0 1 0,0 0 3 0,0 0 2 16,0 0 0-16,0 0 0 0,0 0-2 0,0 0-3 0,0 0-3 0,0 0-3 15,0 0-4-15,0 0-4 0,0 0-4 0,0 0-5 0,0 0-6 16,0 0-7-16,0 0-6 0,0 0-6 0,0 0-6 0,0 0-6 0,0 0-3 16,0 0-5-16,0 0-5 0,0 0-3 0,0 0-3 0,0 0-2 15,0 0 0-15</inkml:trace>
  <inkml:trace contextRef="#ctx0" brushRef="#br0" timeOffset="92278.2575">22883 12178 180 0,'-2'2'419'0,"2"-2"-71"0,0 0-113 0,0 0-76 16,0 0-58-16,0 0-33 0,0 0-18 0,0 0-8 0,0 0-2 0,0 0 1 0,2 0-1 0,-2 0-1 15,0 1-1-15,1-1-6 0,-1 0-7 0,3 0-6 0,-1 0-7 0,0 0-5 16,1 0-3-16,0 0-4 0,0 0-2 0,1 0 1 0,1 0 0 16,-1 0 2-16,2 0 3 0,-1-1-1 0,1 1-1 0,0-2-1 15,2 1-2-15,-1 1-3 0,2-2-4 0,0 0-4 0,-1 2-6 16,4-1-8-16,-2 0-9 0,3 1-9 0,3-1-9 0,-2 1-12 0,7-2-12 16,-4 1-13-16,7 1-14 0,0-4-14 0,1 4-15 0,2-1-15 15,3 1-17-15,0-2-22 0,1 2-26 0,2 0-43 0</inkml:trace>
  <inkml:trace contextRef="#ctx0" brushRef="#br0" timeOffset="92567.408">23663 12208 167 0,'-2'0'186'0,"0"0"-31"16,0 0-22-16,2 1-18 0,-1-1-19 0,-1 0-15 0,2 0-11 0,0 2-10 15,0-2-10-15,0 0-7 0,0 0-9 0,0 0-9 0,0 0-10 16,0 0-7-16,0 0-11 0,0 0-13 0,0 0-14 0,0 0-19 15,0 0-16-15,0 0-16 0,0 0-18 0,0 0-20 0,0 0-33 16,0 0-39-16,3 0-55 0</inkml:trace>
  <inkml:trace contextRef="#ctx0" brushRef="#br0" timeOffset="93512.5009">25102 12266 132 0,'0'0'106'0,"0"0"-25"0,0 0-19 0,0 0-13 0,0 0-10 0,0 0-10 0,0 0-5 0,0 0-8 0,0 0-3 0,0 0-6 16,0 0-5-16,0 0-3 0,0 0-3 0,0 0 0 0,0 0-3 15,0 0 3-15,0 0 1 0,0 0 6 0,0 0 4 0,0 0 5 0,0 0 1 16,-2 0 3-16,2 0 2 0,0 0 1 0,-1 2 1 0,1-2 1 16,0 0 0-16,0 0-1 0,0 0 2 0,0 0-2 0,0 0-1 15,0 0 0-15,-2 2-1 0,2-2 1 0,0 0 0 0,0 0 2 0,0 0-1 16,0 0 1-16,0 0 1 0,0 0-1 0,0 0 1 0,0 0 1 16,0 0 1-16,0 0-1 0,0 0 0 0,0 0-2 0,0 0-1 0,0 0-2 15,0 0-1-15,0 0-2 0,0 0-2 0,0 0-1 0,0 0-3 16,0 0-2-16,0 0 0 0,0 0-1 0,0 0-4 0,0 0-1 15,0 0-3-15,0 0-1 0,0 0-2 0,0 0-3 0,0 0-3 0,0 0-1 16,0 0-2-16,0 0 1 0,0 0-2 0,0 0 0 0,0 0 0 16,0 0-1-16,0 0-1 0,0 0 1 0,0 0 0 0,0 0 2 0,0 0 0 15,0 0 3-15,0 0 1 0,0 0 2 0,0 0 0 0,0 0 1 16,0 0 2-16,0 0 0 0,0 0 2 0,0 0 1 0,0 0 3 0,0 0 2 16,0 0 2-16,0 0 0 0,0 0 3 0,0 0 1 0,0 0 4 15,0 0 0-15,0 0 2 0,0 0-1 0,0 0 1 0,0 0 1 16,0 0-1-16,0 0 1 0,0 0-1 0,0 0-3 0,0 0-1 0,0 0-2 15,0 0 0-15,0 0-3 0,0 0-5 0,0 0-3 0,0 0-3 16,0 0-1-16,0 0-4 0,0 0-5 0,0 0-4 0,0 0-6 0,0 0-5 16,0 0-5-16,0 0-3 0,0 0-5 0,0 0-4 0,0 0-3 15,0 0-1-15,0 0 1 0,0 0 0 0,0 0 1 0,0 0-4 0,2 0 0 16,-2 0 0-16,0 0 0 0,0 0-1 0,0 0-1 0,0 0-1 16,0 0-3-16,0 0 0 0,0 0-4 0,0 0-5 0</inkml:trace>
  <inkml:trace contextRef="#ctx0" brushRef="#br0" timeOffset="96947.5665">19954 15285 373 0,'-3'0'331'0,"-2"0"-72"0,2 0-72 0,-4 0-67 0,4 0-43 0,-3 0-27 0,3 0-14 16,0 0-8-16,-2 0-2 0,2 0 0 0,-2 0 2 0,1 1 2 0,0 1 4 15,-4-2 4-15,3 3 4 0,1 0 3 0,-1-1 1 0,0 2-1 16,2 0-2-16,-5 0-2 0,3 0 1 0,2 0 0 0,-2 0 1 0,0 3 4 16,2-3 1-16,-3 3 1 0,3 0 2 0,-2 2-1 0,2-2-2 15,-2 2-2-15,2 0-2 0,-2 0-2 0,2 3-1 0,-3-3 0 0,5 3-2 16,-3 0-2-16,1 0-1 0,1 1 0 0,-1 2-1 0,3-1-1 0,-1 0 0 16,1 1-2-16,0 2 1 0,0 0-2 0,1-2 0 0,1 2-2 15,-1 0-2-15,3 2-1 0,-1-1-1 0,0 0-1 0,5 1-1 0,-4-1-3 16,1 2-2-16,0-1 0 0,2 0 0 0,-3 2 0 0,5-4 1 15,0 2 1-15,-3 1 1 0,2-1 1 0,1-1 2 0,-1 0 1 16,3 2 2-16,0-3 0 0,-1-1 1 0,1 1 1 0,3 1 0 0,-1-4-1 16,1 3-2-16,0-4-2 0,3 3-3 0,0-4-2 0,3 3 0 0,0-3 1 15,1 0-2-15,1 0-2 0,3 0 0 0,1-3 0 0,2 2 0 16,0-2-1-16,2 1 1 0,4-1 1 0,-3-1 0 0,3-1 1 0,0 0 1 16,3 0 0-16,-1 0-1 0,3 0-2 0,0-1-1 0,-1 1-2 0,2-2-1 15,-2 2-1-15,2 0-2 0,-2 1-3 0,1-3 1 0,-1 3-2 16,0-2-2-16,-1 1-1 0,0 1-1 0,-2-3-2 0,0 2 0 0,2 0-2 15,-6 3-1-15,4-5 0 0,-2 3-2 0,2-1 1 0,-4 1-2 16,3-3-1-16,-1 3 0 0,0-2 1 0,-1 2 3 0,3-3 0 0,-2 3 3 16,2-1 4-16,-2-3 0 0,3 2 3 0,0-1 0 0,-1 0 2 15,3 0 1-15,-1-1 2 0,0 0 2 0,3 0 0 0,0-1 0 0,0 0-1 16,2 0-1-16,-3-1-2 0,5 0-1 0,-1 1-2 0,1-1-2 16,-1-1-1-16,0 1-3 0,1-2-3 0,-3 2-1 0,3-2-3 0,-3 0-1 15,-1 3-3-15,1-3-3 0,-2 0-2 0,0 2-4 0,1-2-1 0,-2 0-1 16,-1 0 0-16,-1 0 1 0,-1 0 1 0,3 0-1 0,-4 0 2 15,1 0 1-15,0 0 2 0,-2 0 3 0,2 0 2 0,-1 0 3 0,1 0 2 16,-1 0 3-16,-3-2 4 0,3 2 0 0,-1 0-1 0,-2-3 1 0,3 3 0 16,1-2-1-16,-2 0 1 0,0-1-1 0,0 1-1 0,3-1 0 15,-3 1 0-15,2-1-1 0,0 0-3 0,-2 0 0 0,2-2-3 0,0 1-2 16,-1 1 0-16,0-2-2 0,1 2 0 0,-4-1-2 0,2 0 0 0,-1-1-2 16,0 1-2-16,-1-3-1 0,-1 2-1 0,2 2-2 0,-4-4 2 0,2 1 0 15,0 2 0-15,-3-2-1 0,2 0 2 0,-1-2 0 0,-1 2 0 16,0-1 0-16,-2 1 1 0,1-1 2 0,0-2 3 0,0 2 0 0,-3-2 3 15,1 2 1-15,0-1 2 0,0 1 2 0,-2-1 0 0,-1 0 1 16,2-1 0-16,-3-1 2 0,2 3 0 0,-2-3 1 0,2 2 0 0,-4-3-1 16,2 2 1-16,-1-1 0 0,-2 0-1 0,4-2 0 0,-3 2-2 15,2 0 1-15,-3-1-2 0,2 1 1 0,-2 0-1 0,0 0 1 0,0-2-1 16,0 2 0-16,-1-2-3 0,3 2 0 0,-5-1 0 0,3 1-1 16,-2 0 0-16,-1-2 1 0,0 3 0 0,0-1 2 0,-1-3 0 0,-1 3 2 15,3 0-1-15,-6-1 3 0,4 2 2 0,-4-1 1 0,4-1 2 0,-4 2 3 16,-1-1 2-16,0 1 0 0,3 0 2 0,-3-1 0 0,-1 0 1 15,2 1-1-15,-3-1 0 0,1-1 2 0,-3 1-1 0,5-1 0 0,-4 1-2 16,0-1 0-16,0 3-1 0,-2-4-1 0,2 2 0 0,-2 0-2 16,1-1 1-16,0 1-2 0,-1 0 1 0,0-2-1 0,-1 2 1 0,-1 0-2 15,3-2 1-15,-3 1-2 0,1 1-1 0,-1 0 0 0,1-2-1 16,0 3 1-16,-2-2 0 0,1 2 0 0,-1 0-1 0,2-2 0 0,0 2 2 16,-2 0-1-16,1 1 0 0,-1-2 0 0,3 3 0 0,-2-2 0 15,-1 0 0-15,0-1 2 0,0 2-2 0,0 1 1 0,-1-3-1 0,-2 2 0 16,3 1 1-16,-1-3 1 0,-1 4-1 0,0-3 0 0,-1-1-1 0,0 2 0 15,0 1 2-15,-2-3-1 0,0 2 0 0,-1-1 2 0,1 1-1 16,-1-1 0-16,-1 0 1 0,-1 1-2 0,1-1 0 0,-3 1-1 0,2 0 0 16,0-1 1-16,-3 0-1 0,2 0 0 0,-4 0-2 0,2 0 0 15,-2 1-2-15,-1-1 1 0,1 0-1 0,0 1-1 0,0 0 0 0,-4-1-1 16,2 2 0-16,-2-1-1 0,1 0-1 0,-1 1 1 0,1-1-2 0,-2 0-1 16,2 1 1-16,-2-1-1 0,-1 3 0 0,3-4 1 0,-1 4 0 0,0-1 0 15,-1 0 0-15,2 0 2 0,-2 0-1 0,1 0 0 0,1 2 0 16,1-1 2-16,0 1-1 0,0-1 0 0,0 0 1 0,1 1-1 0,1 1 1 15,-1-2-1-15,2 0 0 0,-1 2 1 0,0-1-1 0,0 2-1 16,2-1 2-16,-1 0-1 0,1 0 0 0,-2 0 0 0,2 1 0 16,0 1 0-16,-3-1 1 0,3-1-1 0,-3 2 1 0,2-1-1 0,-2-1-1 15,2 2 0-15,0-1 3 0,-3 1-1 0,2-1 2 0,-1-1 1 0,-1 3 1 16,0-2 1-16,0 0 1 0,-2 0 0 0,1 1 1 0,1-1 2 16,-3 1 0-16,1-3 2 0,-2 4 0 0,1-3 1 0,1 2 0 0,-2-2 1 15,0 2-1-15,-1-1-1 0,2-1 1 0,-1 2 0 0,-3-2-2 0,5 0 1 16,-5-1-1-16,1 2-1 0,2-1 1 0,-1 0-2 0,0 0 0 0,0 0 1 15,-1 1-2-15,2-1-1 0,-1 1 0 0,-1 1 0 0,-1-2 0 16,2 2 1-16,-1-1-4 0,-1 1 2 0,1-2-1 0,-1 1 0 0,0 2 0 16,0-3 0-16,0 1 0 0,-2 2-1 0,2 0 0 0,1-2 0 15,-1 2 0-15,-1 0 0 0,-1 0-1 0,3 0 1 0,-1 0 0 0,-1 0 1 16,1 2-1-16,1-2-1 0,-3 0 0 0,2 2 0 0,1-2-1 16,-1 3 1-16,4-3-1 0,-4 0 0 0,4 2-1 0,-3-2 1 0,4 1 1 15,0 1-2-15,-4-2-1 0,5 1 1 0,-1-1-1 0,2 2 1 0,-2-1 1 16,1-1 2-16,2 2 0 0,0-1 1 0,-2-1 1 0,2 3 1 0,-2-1 1 15,2-1 0-15,-2 1 0 0,3 1 2 0,-2-2 0 0,0 1 3 16,1 1 0-16,-2-2 1 0,2 1 0 0,0 0-1 0,-3 0 1 0,2 0 0 16,-2-2 0-16,3 3 0 0,-4 1 0 0,2-1 0 0,-2-1-2 15,2 1 2-15,-3-1 0 0,2 1 0 0,-1-3-1 0,-1 4 0 16,1-3-1-16,0 2 0 0,2-1-2 0,-5 0 1 0,2 0-1 0,0 1 1 16,0-3-1-16,1 2 1 0,-2 1-1 0,2-2 1 0,-4 1-2 0,2-1 1 15,2 2-2-15,-4-2-1 0,2 1-1 0,0 0 0 0,1 1 1 16,0-2-1-16,0 1-1 0,1 1 0 0,-2-2 0 0,1 1 0 0,0 1 0 15,0-2-2-15,-1 0 0 0,2 3-2 0,-1-4 2 0,0 3 0 16,0-3-2-16,0 4 2 0,3-3-2 0,-2 3 1 0,0-1-2 0,-1-1 2 16,0 1-2-16,3 0 0 0,-2-1 0 0,0 1-1 0,1 1 0 0,-4-2 0 15,5 1 1-15,-3-1-1 0,2 1 1 0,0 0 2 0,-4 0-1 0,5-1 2 16,-3 2 2-16,2-1 0 0,-1 0 1 0,-2 0 2 0,2 0 1 16,0 0 1-16,2-1 1 0,-3 2 2 0,1-1 0 0,-1-3 1 0,1 4 0 15,1-1-1-15,-3 0 1 0,4 0-1 0,-3 1 1 0,1-1-1 16,1-1-1-16,-1 1 0 0,0 1 1 0,-1-2-2 0,0 1 0 0,3 0-1 15,-2 0 1-15,0 0-1 0,-1 0 1 0,0 0-2 0,3 0 2 16,-3 2-2-16,2-2-1 0,0 0 1 0,-4 0-1 0,5 1 0 0,-3-2 0 16,2 1 0-16,0 1-1 0,-4 1-1 0,5-1-1 0,-4 0 1 0,2 0 0 15,-2-1-2-15,1 2 1 0,1-2 0 0,-2 1 0 0,-1-1-1 16,2 1 0-16,-1-1-2 0,0 2 2 0,2-2-1 0,-1 1-1 0,0-1 1 16,0 2-1-16,-2-2 0 0,4 0-2 0,-2 0 2 0,1-3-2 0,1 4 1 15,-2-1-2-15,2 0 1 0,0 0-1 0,0 1 1 0,0-1-1 16,0-2-1-16,-1 0 1 0,4 2 1 0,-3 1-2 0,1-4 0 0,0 5 0 15,1-3 1-15,-1 1 0 0,0-2 2 0,1 2 0 0,2 0 2 16,-4 0 1-16,4-1 1 0,-2 1 1 0,0 0 1 0,0-2 0 0,2 2 1 16,-2 0 1-16,2 0 2 0,-1-1-1 0,1 1 2 0,-3 0 0 0,5 0-2 15,-3-1 1-15,1 2-1 0,2-1 1 0,-3-1-1 0,1 1-2 0,-1 1 2 16,3-1-2-16,-3 2 1 0,0-2 0 0,1 1-1 0,-1 0 1 16,-1 1 0-16,1-1-1 0,1 1 0 0,0 1-1 0,-2 0 0 15,1 0 0-15,1 1 1 0,-1-1-4 0,1 1-2 0,1 0-5 0,-4 1-9 16,5-3-11-16,-2 1-13 0,2 2-14 0,2-2-18 0,-4 3-20 0,5-3-23 15,0 2-25-15,-1 0-32 0,3 0-37 0,1 0-61 0,0-1-68 16,0 0-58-16,2 1-49 0,-1 1-27 0</inkml:trace>
  <inkml:trace contextRef="#ctx0" brushRef="#br0" timeOffset="119180.0784">25892 10655 40 0,'-5'0'424'0,"2"-2"-33"0,0 2-69 0,-1-1-83 0,0-1-50 0,3 2-33 0,-1 0-21 0,1 0-12 0,-1 0-7 0,2 0-4 16,0 0-6-16,0 0-9 0,0 0-11 0,0 0-8 0,0 0-9 15,0 0-10-15,0 0-7 0,-2 0-8 0,2 0-6 0,0 0-4 0,0 0-5 16,-1 2-3-16,1-2-2 0,0 0-3 0,0 1-2 0,0-1-2 16,-2 0-3-16,2 0-2 0,0 0-2 0,0 0-1 0,-1 2-1 15,1-2-1-15,0 0-1 0,0 0 0 0,0 0-1 0,0 0-2 0,0 0-1 16,0 0-1-16,0 0 0 0,0 0 1 0,0 0-1 0,0 0 0 16,0 0 0-16,0 0 0 0,0 0 0 0,0 0-1 0,0 0 0 15,0 0-1-15,0 0 1 0,0 0 0 0,0 0 1 0,0 0 0 0,0 0-1 16,0 0 1-16,0 0 1 0,0 0-1 0,0 0 0 0,0 0 1 15,0 0 0-15,0 0-1 0,0 0 1 0,0 0-2 0,0 0-2 0,0 0 1 16,0 0-1-16,1 0 0 0,1 0 0 0,-1 2-1 0,3-2 3 16,0 3 1-16,2-3 2 0,1 0 0 0,-1 0 0 0,2 0 1 0,3 2-1 15,0-1 1-15,2-1-1 0,1 2-1 0,1-1-2 0,2-1-1 16,-3 2-3-16,2-1-4 0,1-1-5 0,-1 2-2 0,-2-1-6 16,4 1-3-16,-4 1-3 0,2-2-2 0,-4 1-1 0,2-1-1 0,-2 2-1 15,-3-1-2-15,0-1 2 0,-2-1 0 0,-1 2 1 0,-1-2-1 16,-1 1 0-16,0 1-1 0,-3-2 1 0,-1 0 3 0,0 1 2 15,-1 0 4-15,-4-1 1 0,-1 2 3 0,-2-2 2 0,-2 0 3 0,-4 2 2 16,0-2 4-16,-5 0 5 0,0 0 5 0,-3 0 6 0,-3 0 6 0,-2 0 5 16,2 0 4-16,-2 0 6 0,-2 0 2 0,4 0 3 0,-2 0 3 15,2 0 1-15,-1-2 3 0,3 0-1 0,0 2 3 0,3-1-1 16,-1 0-1-16,5 1-1 0,1-2-2 0,0 1-3 0,5 1-3 16,-2-2-2-16,4 2-3 0,-1 0-5 0,4 0-3 0,1 0-4 0,0 0-5 15,3 0-4-15,-2 0-9 0,3 0-1 0,0 0-2 0,1 0-2 0,1 2 0 16,3-2-3-16,-1 1-5 0,1 1-3 0,6-2-3 15,-1 2-4-15,-1 0-2 0,4 0 0 0,1-1 0 0,2 1-1 0,-2 0 2 16,3 0 0-16,-1 1-1 0,1-1-1 0,2-1-1 0,-3 1-2 0,5-2 1 16,-5 1 1-16,3 0 3 0,-3-1 4 0,-1 0 1 0,1 0 4 15,-2 0 4-15,-1 0 5 0,-1 0 4 0,0 0 6 0,-4 0 3 16,-1 0 3-16,0 0 2 0,-3 0 3 0,0 0 5 0,-3-1 1 0,3 0-1 16,-4 1-3-16,0 0-2 0,-4 0-3 0,1-2-4 0,-2-1-1 15,0 1-3-15,-1 1-2 0,-3-3-3 0,-1 2-1 0,1-1-1 0,-5 0-2 16,2 2-2-16,-3-2 0 0,0 1 1 0,1 1 1 0,-2-1 3 15,2 2 2-15,0-1 1 0,0-1 0 0,1 2-1 0,2 0 0 0,0 0 0 16,1 0-2-16,2 0-1 0,-1 0 0 0,5 0-3 0,-1 0-3 16,1 0-1-16,3 2-1 0,-1-1 2 0,2-1 1 0,2 0 0 15,-1 2-3-15,3-1-2 0,1 1-3 0,4 1-4 0,-1-2-4 0,5 0-4 16,0 1 1-16,2 0-2 0,4-2 2 0,-2 1 2 0,5-1-3 16,0 0-2-16,2 0-1 0,-1-1 0 0,0 1 2 0,1-2 2 15,-2 0 6-15,-3 2 2 0,0-1-5 0,-5 0-11 0,2 1-27 0,-3-3-34 16,-4 3-93-16,-4 0-120 0,-5 0-71 0,0 0-43 0,-8 0-24 15</inkml:trace>
  <inkml:trace contextRef="#ctx0" brushRef="#br0" timeOffset="127877.9181">16054 5521 22 0,'0'-8'180'0,"0"3"-29"0,0-2-15 0,0 2-8 0,0-1-4 0,0 0-4 0,0 0-2 16,0 0 1-16,0 1-2 0,0 1-4 0,0-2-5 0,0 2-7 16,0 1-7-16,-1-1-8 0,1 1-5 0,-2 1-5 0,0-1-6 15,2 1-6-15,-1 0-6 0,-1 2-4 0,2-1-5 0,-2-1-7 0,2 2-6 16,-4 0-4-16,3 0-6 0,-1 0-5 0,-1 0-4 0,0 3-4 16,-2-1-4-16,0 0-3 0,-2 1-4 0,2 2-1 0,-3 2-1 0,-1 0-1 15,1 0 1-15,-2 1 1 0,0 1 1 0,2 1 1 0,-3 0 3 16,2 2 0-16,1 0 1 0,-3 2 2 0,3 1 1 0,0-1 1 15,-3 1 2-15,5 2 0 0,-1-3 1 0,2 3-1 0,2 0 2 0,0-2 0 16,1 2-1-16,1 0 0 0,1-1 0 0,1 1-1 0,3 0-3 0,0-2-3 16,1-1-5-16,2 1-6 0,2 0-1 0,0-3-4 0,1 2-5 15,2-4-5-15,1 2-3 0,0-3-5 0,1 0-4 0,-1-3-1 16,2-1-2-16,2 0 0 0,-2-1 2 0,1-4 3 0,1 0 5 0,0-2 2 16,1-3 5-16,1 1 4 0,-1-2 4 0,0-3 3 0,1 0 4 15,-3-3 3-15,3-1 3 0,-1-2-1 0,1-2-1 0,-3-2 2 16,1 0-1-16,-3-1 0 0,3-1 2 0,-4-3 2 0,0 2 2 0,-2-3 2 15,0 1 5-15,-3 0 0 0,-2 0 4 0,-1 0 1 0,-2 2 0 0,-1 0 2 16,-2 3 0-16,-2 0 0 0,-1 1-3 0,-2-1-1 0,-1 5-1 16,-2-1-6-16,-5 3-10 0,4 2-17 0,-7 1-17 0,2 1-26 15,-4 1-27-15,-1 5-35 0,-1 2-37 0,-1 2-39 0,-3 1-39 0,2 4-68 16,-3 2-81-16,0 1-52 0</inkml:trace>
  <inkml:trace contextRef="#ctx0" brushRef="#br0" timeOffset="128176.7365">15752 6000 272 0,'0'-8'532'0,"0"3"6"0,0-2-78 0,0 2-120 0,-1 1-86 0,-1 3-71 0,2-3-43 0,-2 4-32 0,-1-3-21 0,2 3-11 0,-4 3-13 15,1 1-10-15,-3 1-9 0,-3 2-10 0,0 2-5 0,-2 3-8 0,-5 3-4 16,0 1-5-16,-4 5-1 0,-4 0-2 0,1 4-1 0,-5 2-1 16,-2 2-2-16,-1 0-4 0,-2 2-4 0,-1 1-3 0,-1 1-2 15,-1 0-1-15,2-2 0 0,-1 2 0 0,-2-1 1 0,3-1 2 0,1 1 3 16,0-3 2-16,1 0 3 0,3 0 3 0,0-2 1 0,3-2 3 16,0 0-2-16,2-1-5 0,4-2-12 0,-1-3-16 0,4 1-21 0,1-3-26 15,0 0-35-15,4 0-41 0,-1-5-46 0,5 2-53 0,1-1-80 16,-1-3-98-16,4-1-57 0,0-1-43 0,3-2-15 0</inkml:trace>
  <inkml:trace contextRef="#ctx0" brushRef="#br0" timeOffset="128543.1516">14862 6943 292 0,'-6'0'515'0,"3"0"5"0,-2 0-65 0,2 0-104 16,-2 2-93-16,0-1-86 0,-4 2-51 0,4 1-36 0,-3-1-14 16,0 1-8-16,-1 1-3 0,-2 3-4 0,1 1-3 0,-2 2-4 0,1-1-4 15,-2 3-5-15,1 2-5 0,0-1-6 0,0 1-4 0,-1 2-6 16,3-3-2-16,1 5-3 0,1-3-1 0,0 2-2 0,2-1-1 0,0 0-1 16,3 0 0-16,1 1 0 0,2-3-2 0,2 2-3 0,1-4-4 15,3 1-6-15,2-1-5 0,0-2-2 0,2-1-5 0,2 0-6 16,2-2-6-16,0-1-8 0,2-3-11 0,5-1-10 0,-1-1-9 15,1-4-5-15,1-1-5 0,2-1-1 0,-1-4 1 0,3-2 5 0,-1-1 3 0,0-3 5 16,1-1 4-16,-3-2 6 0,0-3 9 0,-3 2 9 0,0-5 10 16,-2 1 11-16,-1-1 11 0,-5-1 12 0,0-2 8 0,-4 3 7 0,-3-3 4 15,-2 0 3-15,-3 3 2 0,-2-3 1 0,-3 3 1 0,-3-1 0 16,-1 2-1-16,-4 0 1 0,1 0 0 0,-6 2-3 0,2 0-3 16,-2 0-3-16,-3 3-5 0,3 2-5 0,0-2-7 0,-1 3-10 0,1 2-20 15,1 0-23-15,1 2-35 0,2 1-39 0,1 2-51 0,4 1-55 0,-1 1-79 16,4 2-91-16,3 3-60 0,3 0-41 0</inkml:trace>
  <inkml:trace contextRef="#ctx0" brushRef="#br0" timeOffset="128828.0275">16204 6096 99 0,'2'-17'590'16,"1"3"-3"-16,-1 2-5 0,-1 0-7 0,3 0-121 0,-3 4-178 0,1 2-108 15,1 1-73-15,1 2-42 0,1 2-28 0,3 2-15 0,0 2-7 16,4 2-1-16,0 2-1 0,2 2 1 0,5 5 2 0,1-1 3 16,6 5 4-16,-4 2 3 0,5 2 2 0,0 2-2 0,1 3 0 0,2 2-3 15,0 2-2-15,0 1-6 0,0 2-6 0,0 0-8 0,-1 3-9 16,-1 0-13-16,-3 2-14 0,-1 3-17 0,0-1-21 0,-2 0-19 0,-2 2-22 15,0-2-30-15,-2 2-30 0,-3-1-29 0,0 1-25 0,-2-1-25 16,1-3-27-16,-2 0-57 0,-4-1-72 0,1-1-40 0,-1-2-19 0</inkml:trace>
  <inkml:trace contextRef="#ctx0" brushRef="#br0" timeOffset="129194.2976">17044 7024 293 0,'-6'-4'526'0,"-3"-3"8"0,3 3-69 16,0 1-111-16,-3 0-86 0,0 0-76 0,1 2-42 0,-2-1-29 15,0 2-16-15,-3 2-11 0,1-1-7 0,-1 2-8 0,-3 3-8 16,0 0-11-16,-1 3-9 0,-2 2-9 0,0 2-8 0,-3 4-4 0,4-1-6 16,-4 3-2-16,2 3-4 0,1 0-2 0,-2 2-3 0,4 0-2 15,0 2-2-15,3-3-2 0,-1 3-1 0,3 1-2 0,2-1 1 0,4-1-2 16,1-2-1-16,2 0-4 0,1-1-2 0,4 0-4 0,1-3-5 15,3 1-5-15,2-2-8 0,3-2-8 0,4 0-11 0,0-4-11 16,3 0-9-16,2-3-9 0,2-1-7 0,2-3-8 0,3-2 0 0,2-3 3 16,1 0 2-16,0-3 7 0,0-2 5 0,0-2 8 0,0-2 14 15,-2-1 16-15,-1-2 16 0,-2-3 16 0,-4-2 17 0,-1 0 16 16,-1-3 13-16,-4 0 8 0,-3-1 6 0,-2-1 5 0,-6-1 1 0,-2-1-1 16,-4 0-1-16,-4-1-3 0,-4-1-6 0,-4 2-8 0,-3 2-8 15,-7-4-7-15,-1 3-10 0,-7 1-11 0,-1 1-20 0,-3 1-24 0,-7 4-36 16,2 0-40-16,-5 1-63 0,2 4-76 0,-5 1-93 0,3 3-102 15,-3 0-55-15,1 5-36 0,0-1-16 0</inkml:trace>
  <inkml:trace contextRef="#ctx0" brushRef="#br0" timeOffset="129612.0057">14720 7591 399 0,'2'-13'470'0,"-2"0"-36"0,-2 4-84 0,2-1-107 0,-2 3-65 0,-1-1-43 16,0 1-25-16,-3 1-17 0,1 3-11 0,-1-2-8 0,-2 3-7 15,-3 1-7-15,0 2-7 0,-4 3-8 0,-2 0-7 0,-3 4-5 16,-3-1-7-16,-3 5-6 0,-5 2-4 0,-3 5-4 0,-4 2-1 0,0 3 3 16,-5 3 0-16,-1 3 1 0,-2 2 1 0,-3 4 2 0,2 1 2 0,-4 4 1 15,2 0 2-15,0 2 2 0,-1 2 2 0,-1 1 1 0,3 1 2 16,0-3 3-16,3 2-3 0,0 1-2 0,3-2-1 0,0-1-1 15,6-3-2-15,1-1-4 0,1-3-3 0,4-1-5 0,5-4-5 0,0-2-8 16,7-3-9-16,0-2-10 0,5-3-14 0,0-3-15 0,5-2-17 16,3-2-18-16,-1-1-20 0,6-4-18 0,0-1-21 0,6-4-22 0,-1 0-33 15,3-3-42-15,5-2-44 0,0-2-44 0,2-3-54 0,1 0-58 16,3-4-25-16</inkml:trace>
  <inkml:trace contextRef="#ctx0" brushRef="#br0" timeOffset="129928.3288">13772 8397 384 0,'-4'0'417'0,"-2"0"-56"0,3 0-73 16,-2 3-58-16,-1-1-51 0,1 2-33 0,-4 0-23 0,1 4-13 16,-2-1-8-16,1 1-6 0,-4 5-2 0,2 1-4 0,-4 1-3 15,0 1-3-15,1 1-7 0,-2 3-8 0,2 0-8 0,0 1-11 0,-2 0-9 16,3 2-11-16,-1-1-7 0,3-1-6 0,1 1-7 0,0 2-4 16,2-2-1-16,1-2-3 0,2 1-1 0,0-1-2 0,1 0-2 0,4-2-4 15,3-1-4-15,0-1-6 0,4-1-6 0,-3-3-7 0,4-1-9 16,3-2-11-16,-1-1-9 0,3-1-13 0,1-3-13 0,0-3-9 0,3-1-10 15,-1-3-3-15,3-2-1 0,1-2 3 0,-2-2 3 0,4-1 8 16,-2-3 9-16,0 0 11 0,-1-3 10 0,-1 0 17 0,-2-4 18 16,-2 2 17-16,-1-3 19 0,-1 0 14 0,-5 0 13 0,-1-1 9 0,-4 0 8 15,0 0 4-15,-4 1 3 0,-1 0 3 0,-4-2 0 0,-2 2 1 0,-4 1 1 16,0 0-3-16,-4 1-5 0,-1 0-3 0,-2 1-5 0,-2 1-4 16,-1 0-3-16,-1 2-7 0,2 1-2 0,-2 0-8 0,0 2-7 15,2 0-11-15,3 0-17 0,-1 4-21 0,3 0-25 0,2 1-27 0,1-1-30 16,6 2-34-16,0 1-35 0,5 0-41 0,1 1-43 0,2-1-70 15,4 2-85-15,2-1-43 0</inkml:trace>
  <inkml:trace contextRef="#ctx0" brushRef="#br0" timeOffset="130226.8129">14821 7360 267 0,'0'-15'532'0,"0"-2"2"0,0 4-1 16,0 1-104-16,0 2-156 0,0 2-98 0,0 1-69 0,0 2-41 0,0 2-22 15,2 0-12-15,1 3-7 0,3 3-5 0,-1 3-4 0,1 1-5 16,2 4-4-16,2 3-4 0,-1 2-3 0,3 5-1 0,1 0-2 16,0 4 1-16,3 4 0 0,-2 3-3 0,3 1-3 0,1 4 1 0,-1 2 0 15,-1 3 3-15,2 0 1 0,-2 4 4 0,2 1 2 0,-2 0 2 16,-2 1 0-16,4 4 0 0,-4-1-4 0,0 2-5 0,1-1-4 0,-3 0-7 15,2-1-7-15,-1 1-13 0,-1-1-16 0,-2-2-17 0,1-1-17 16,0-2-19-16,-1 0-20 0,-2-4-19 0,1-2-19 0,-1-1-11 16,-2-5-6-16,3 2-7 0,-2-7-4 0,-1 0-12 0,-1-2-14 0,3-5-26 15,-3 0-34-15,4-6-42 0</inkml:trace>
  <inkml:trace contextRef="#ctx0" brushRef="#br0" timeOffset="130543.1086">15313 8574 90 0,'-11'-6'464'0,"0"1"-33"0,-2 2-55 0,0 1-86 0,-1 1-103 16,3 1-54-16,-2 3-29 0,-1 0-15 0,1 0-8 0,-2 3-3 15,2 2-4-15,1 1-3 0,1 1-4 0,-4 2-6 0,4 2-8 0,0 2-8 16,0 1-9-16,0 1-6 0,3 3-6 0,2 0-7 0,-2 0-6 16,3 3-5-16,2 0-6 0,1 0-7 0,2 0-5 0,0 1-6 15,4-1-7-15,0 0-7 0,1 0-6 0,4-3-8 0,-1 0-9 0,4 0-8 16,0-3-10-16,1-1-8 0,2-3-6 0,2-2-4 0,-2 0-2 15,1-3 0-15,1-4 3 0,2 0 6 0,-1-4 5 0,1-1 8 0,-2-1 11 16,0-4 11-16,1-2 14 0,-1-3 18 0,0 1 22 0,-2-4 17 16,0 0 17-16,-3-1 12 0,-1-2 12 0,0-3 11 0,-5 3 9 0,1-2 7 15,-3 1 3-15,-2-3 3 0,-2 1-1 0,0 2-1 0,-3-1-5 16,-2 0-9-16,-1 1-12 0,-7 1-8 0,4-1-11 0,-3 2-7 16,-3 0-9-16,-1 1-14 0,-1 3-15 0,-1-1-23 0,-1 1-26 0,0 3-33 15,-2 1-34-15,1-2-56 0,0 4-67 0,0 2-83 0,0 1-92 16,1 2-52-16,0 2-36 0</inkml:trace>
  <inkml:trace contextRef="#ctx0" brushRef="#br0" timeOffset="133394.1386">15782 10626 283 0,'-3'-12'503'0,"1"-1"-52"0,1 0-83 0,-1 0-71 0,2-1-64 0,-1 2-35 0,1 0-23 0,0 0-12 15,0 0-6-15,1 2-6 0,-1 0-5 0,2 0-10 0,-1 1-11 0,1 2-14 16,0-1-13-16,-1 4-14 0,3-2-13 0,-3 3-11 0,2 0-11 16,1 1-8-16,-1 2-7 0,1 0-6 0,2 3-6 0,-1 0-5 15,2 1-4-15,-1 3-4 0,3 0-2 0,-1 2 0 0,0 3 0 0,0 0 0 16,0 3 1-16,-2 0-1 0,2 1 1 0,-3 4 0 0,0 1-1 0,1 0-1 16,-1 3-2-16,-2 1 1 0,-1-2-1 0,-1 0-1 15,-1 4 1-15,-1-2-2 0,-1-2-1 0,0 3 0 0,-1-4 0 0,0 0-1 16,0 0-1-16,-2-3 0 0,1-1 0 0,0-2 2 0,0-1 1 0,0-3 4 15,1 0 3-15,2-3 2 0,-3-1 4 0,0-2 1 0,1-2 1 16,0-2 1-16,-1-2 0 0,3-3 0 0,-1-2 1 0,1-2 0 16,-1-1 0-16,0-3-1 0,2-4-2 0,2-1-4 0,0-2-4 0,2-3-4 15,1-1-5-15,3-4-3 0,0-1-5 0,1-2-2 0,1 0-4 16,4-1-1-16,1-3-3 0,-2 4-1 0,4-5-2 0,-2 5 1 0,0 0-1 16,2 3-2-16,-3 0-1 0,3 3 0 0,-2 3 1 0,-1 2 0 15,-1 1 3-15,1 4 2 0,-2 1 3 0,-1 2 2 0,0 5 2 16,-1 1 2-16,2 4 3 0,-4 4 1 0,2-1 4 0,-1 6 1 0,-1 1 2 15,0 5 3-15,-1 0 1 0,0 4 3 0,-2 2 1 0,0 2 0 16,0 3 0-16,-2-1 1 0,0 4 0 0,-1-3 0 0,-1 5-1 0,1-3-2 16,-2 0-3-16,2 1-6 0,0-2-4 0,-2 0-9 0,2-1-9 15,-1-2-12-15,-1-2-13 0,2 2-20 0,0-7-20 0,-1 0-23 16,3 0-28-16,-3-3-20 0,2-1-19 0,1-2-27 0,0-4-28 16,1-1-41-16,1-3-45 0,1-1-65 0,1-2-74 0,-2-3-37 0,3-3-19 15</inkml:trace>
  <inkml:trace contextRef="#ctx0" brushRef="#br0" timeOffset="134293.8772">16517 9939 55 0,'-3'-15'564'0,"0"1"10"0,0 1 8 0,0 1-85 0,-1 3-129 0,3 1-92 0,-2 2-77 0,1 0-45 0,-1 3-30 0,3 1-19 0,0 2-10 0,-1 2-12 0,-1 1-12 0,2 5-13 0,-2 1-10 16,2 3-12-16,0 3-9 0,0 4-5 0,0 1 0 0,0 4 0 0,0 3 4 15,0 1 2-15,0 4 2 0,0 2 1 0,0 4-2 0,0 1-1 16,0 3-2-16,0-1-1 0,0 6 0 0,0-2 0 0,0 3 1 16,0 0-3-16,0 0-7 0,2-2-6 0,-2 1-6 0,2-2-5 15,-1-1-5-15,2-5-4 0,-1 1-5 0,2-5-7 0,1 1-6 0,-2-6-5 16,2-1-4-16,2-4-4 0,-3-3-7 0,4-1-1 0,-2-5-3 16,1 0-1-16,-1-6 0 0,3-1-4 0,1-3-5 0,-2-3-2 0,4-3-1 15,-2-1 0-15,1-5 2 0,3-2 3 0,-2-2 3 0,1-2 4 16,2-3 3-16,-2-4 7 0,1 0 6 0,0-3 5 0,-1-1 5 15,-2-2 11-15,1 1 13 0,-2-2 10 0,-2-1 13 0,-2 3 9 0,2-1 10 16,-3 1 7-16,-2 1 6 0,-2 0 4 0,1 4 5 0,-2 1 1 16,-2 2 1-16,1 1-1 0,-2 3-1 0,-1 0-5 0,-1 3-7 0,0 1-5 15,0 2-7-15,0 2-6 0,0 2-10 0,-1 2-4 0,-2 2-5 16,3 2-4-16,1 1-2 0,-3 2-2 0,2 2 0 0,-1 2-1 0,3 1 0 16,-2 3 1-16,2-1 0 0,-2 3 0 0,4 1-2 0,-1-1-3 15,1 1-3-15,1 0-5 0,0 1-6 0,0 1-9 0,0-2-9 0,1-2-7 16,2 2-10-16,1-1-7 0,-1-2-9 0,0 0-7 0,0-3-8 15,0 0-5-15,3-2-2 0,-2 0 5 0,0-3 8 0,0 0 3 16,0-4 1-16,0 0 7 0,-1-1 6 0,1-2 9 0,-1-2 9 0,1-2 12 16,-1-3 11-16,-2 0 12 0,1-2 10 0,1-2 9 0,-3 0 6 0,0-1 2 15,0-3-2-15,0 0 5 0,0-2 8 0,-1 2 8 16,-1-1 4-16,0 1 4 0,-1 0 3 0,2-2 1 0,-1 4-1 0,0-1-3 16,-1 2-2-16,0 1-2 0,2-1-3 0,-1 5-6 0,2-3-6 15,0 5-5-15,0-1-6 0,0 3-4 0,3 0-6 0,2 0-3 0,0 3-5 16,-1 0-4-16,1 2-2 0,3 1-6 0,1 0-6 0,1 2-7 15,1 0-6-15,3 1-9 0,-1 0-4 0,4 1-10 0,-1 2-8 16,3-1-11-16,1-2-12 0,0 0-10 0,2 2-8 0,0-4-8 0,0 2-9 16,4-2 0-16,-3 0 2 0,4-3 7 0,-2 1 9 0,0-4 11 15,-1 1 10-15,3-3 11 0,-3-1 13 0,1-1 17 0,-1-3 18 0,-3 0 18 16,2-3 15-16,-3-1 18 0,-2-1 18 0,3-1 15 0,-6-2 11 0,0 1 9 16,-3-4 7-16,-1 1 9 0,-3-1 9 0,0-1 8 0,-2-1 7 15,-3 2 3-15,-1-1 0 0,-2-1 0 0,-2 0-1 0,-3 3-4 16,-2 0-5-16,1-1-6 0,-2 2-5 0,-3 2-7 0,0 2-7 15,-2-3-8-15,-1 5-8 0,-1 0-11 0,-2 4-9 0,3 0-8 0,-3 2-8 16,0 3-5-16,0 0-5 0,-1 3-4 0,1 3-3 0,0 3-3 16,1 3-4-16,-1 1 1 0,3 7-1 0,0 2-1 0,1 2 1 0,0 4 0 15,4 9 0-15,1-1 1 0,1 6 0 0,3 3-3 0,2 3 0 16,2 4-5-16,2 2-5 0,2 7-6 0,3 0-6 0,-1 3-1 0,4 1-1 16,0 3 4-16,0-1 0 0,1 4 0 0,3 0 1 0,-2 2 0 15,2 0 0-15,-3 2 0 0,2-4 1 0,-1 2 0 0,-1 0 3 0,3 0 4 16,-6-3 4-16,0 1-4 0,1-4-5 0,-4-3-4 0,-2 1-3 15,-3-8-2-15,0-2-3 0,-1-1 0 0,-2-5 2 0,-5-4 2 16,0-4 3-16,-2-3 3 0,-2-5 7 0,-1-3 6 0,0-6 7 0,-5-4 7 16,0-1 9-16,-1-5 7 0,-3-6 8 0,0-2 7 0,-3-6 4 0,2-4 3 15,-2-3 2-15,0-5-2 0,1-3-4 0,2-4-11 0,0-6-13 16,2-4-18-16,2-2-24 0,2-3-26 0,5-7-31 0,2-2-32 16,4-4-36-16,4-4-34 0,2-3-36 0,6-2-57 0,3-6-68 0,6-3-91 15,5 1-103-15,2-2-56 0,4 1-36 0,3-1-7 0,2 1 3 16</inkml:trace>
  <inkml:trace contextRef="#ctx0" brushRef="#br0" timeOffset="134709.8405">17820 10228 396 0,'-2'-4'540'0,"1"1"11"0,-1-2-69 0,0 2-108 0,2 0-88 0,-1 3-79 0,1-4-46 0,0 1-33 16,1 2-17-16,-1-1-8 0,4 0-9 0,-3 1-5 0,4 1-10 16,0 0-12-16,0 0-11 0,2 1-11 0,0 1-10 0,2 1-9 15,0 0-7-15,-1 1-4 0,0 2-3 0,2 0 1 0,-1 2-1 16,-1 1 0-16,0 1 0 0,0 2 0 0,-2 0 0 0,-1 3 0 0,2 0 0 16,-4 1-1-16,-2 3 2 0,1 3-1 0,-2-4-1 0,-2 3 1 0,-1 0-1 15,-2 2-1-15,2-2-1 0,-2 1-1 0,-2 2-1 0,0-6-2 16,-1 2 3-16,2-3 2 0,-3 3 4 0,2-6 3 0,1 1 6 15,-1-3 9-15,3-2 9 0,-2-1 13 0,3-1 6 0,-1-4 2 0,1-1 2 16,0-3 1-16,1 0-1 0,2-5-1 0,0-3-2 0,0-1-4 16,5-3-5-16,-2-2-6 0,4-4-9 0,2-1-8 0,0-3-15 0,4 0-12 15,3-2-7-15,1-2-6 0,2 1-3 0,2-1-1 0,2-1 0 16,-2 4-1-16,4-2 0 0,1 1-1 0,0 4 0 0,0 0-1 16,-1 1 0-16,-1 3 0 0,0 1 0 0,-2 4 2 0,0 2 0 0,-3 1 1 15,1 5 2-15,-4-1 0 0,1 4 2 0,-2 4 1 0,-3 1 0 16,1 4 0-16,-4 1-7 0,-1 5-9 0,-1 1-12 0,-2 6-15 15,-4 0-20-15,-1 5-24 0,-1 0-34 0,-4 4-38 0,0 3-60 0,-2-1-67 16,0 1-95-16,-3 2-111 0,2 1-63 0,-1 0-39 0,-4-2-16 16,5 2-1-16</inkml:trace>
  <inkml:trace contextRef="#ctx0" brushRef="#br0" timeOffset="136195.1362">17464 10992 95 0,'-3'-3'518'0,"2"1"10"0,-3 1-65 0,-1-1-105 0,1-1-75 0,0 2-58 0,1-2-34 15,-3 0-21-15,3 0-11 0,1 0-6 0,-1 0-5 0,0 0-4 0,0 1-9 16,1-3-10-16,1 2-12 0,-3-1-12 0,4-1-12 0,-1 2-10 0,1 2-11 16,0-3-9-16,1 0-10 0,-1-1-9 0,4 3-10 0,-3 1-8 15,4-3-6-15,-2 0-5 0,2 1-4 0,2 0-5 0,2 0-4 16,-3 2-3-16,2-2-4 0,0 1-3 0,1 1-2 0,1 1-2 0,0 0-1 15,-1 0 0-15,-1 1 0 0,0 1 0 0,1 1-1 0,-3 1-2 16,2 1-2-16,-3 2-2 0,0 0 0 0,-2 3 2 0,1-1-1 0,-4 4 2 16,0-2 1-16,-1 2 2 0,-3 2 1 0,-1 0 2 0,-2 1 2 15,-1 0 0-15,-2 0 3 0,0 0 4 0,0 2 3 0,-4-2 6 16,3-1 2-16,1 0 2 0,-2-2 3 0,4 0 2 0,-2-1 3 0,1-4 3 16,1 1 5-16,3-1 2 0,2-1 5 0,0-2 3 0,1-3 3 15,2 2 3-15,4-4-1 0,0 3-1 0,6-3-7 0,2-3-10 0,6 1-13 16,4-2-13-16,6-1-21 0,6-2-25 0,4-2-35 0,7-2-36 15,5 1-65-15,3-4-77 0,6 1-110 0,1-1-129 0,3-1-68 16,0-1-37-16,2-2-14 0,-1 0-5 0</inkml:trace>
  <inkml:trace contextRef="#ctx0" brushRef="#br0" timeOffset="137926.2845">15343 9975 410 0,'-3'0'449'0,"-2"0"-82"0,0 3-130 0,0 1-74 0,-1 2-45 0,-1 2-21 0,0 2-9 0,-1 3 3 0,-2 4 10 16,0 4 12-16,-2 3 9 0,0 5 8 0,2 5 4 0,-2 3-4 15,-1 6-7-15,4 1-11 0,-3 7-10 0,0 5-14 0,4 4-11 16,0-2-12-16,0 5-12 0,4 4-14 0,-1-1-13 0,3 1-5 0,4 2-2 0,1 0-1 16,3-1 0-16,5 0-4 0,2-1-5 0,6 0-10 0,3-1-11 15,5 2-17-15,7 1-22 0,4-3-31 0,5-1-36 0,6-1-52 16,6-8-57-16,4-1-97 0,4-1-116 0,5-6-69 0,4-7-42 0,1-4-18 15</inkml:trace>
  <inkml:trace contextRef="#ctx0" brushRef="#br0" timeOffset="138409.7263">18501 9416 302 0,'21'12'497'0,"2"0"3"0,2 5-89 0,4 2-135 0,3 4-89 0,-1 3-68 0,4 2-32 0,-2 4-16 0,4 4-7 0,-1-1-3 16,0 8-6-16,-4-2-7 0,-1 8-3 0,-1 0-1 0,-4 3-1 0,-5 6-3 15,-3 2-3-15,-5 3-4 0,-2 4-6 0,-8 5-7 0,-3 3-4 16,-7 3-2-16,-8 5-8 0,-5 2-7 0,-9 3-8 0,-6 3-9 0,-7 1-25 16,-10 0-32-16,-7 1-40 0,-7 0-41 0,-9 2-74 0,-5-4-86 15,-9 2-77-15,-4-1-73 0,-5 0-37 0,-6-2-20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1:55:53.891"/>
    </inkml:context>
    <inkml:brush xml:id="br0">
      <inkml:brushProperty name="width" value="0.05292" units="cm"/>
      <inkml:brushProperty name="height" value="0.05292" units="cm"/>
      <inkml:brushProperty name="color" value="#FF0000"/>
    </inkml:brush>
  </inkml:definitions>
  <inkml:trace contextRef="#ctx0" brushRef="#br0">4593 4679 58 0,'0'0'406'0,"0"0"-66"0,0 0-102 0,0-1-74 0,0-2-63 0,0 3-26 16,0 0-6-16,0 0-1 0,0-1 4 0,0 1 2 0,0 0 1 15,0 0 1-15,0-3 2 0,0 3-1 0,0 0-3 0,0 0-6 0,0 0-6 16,0 0-8-16,0 0-6 0,0 0-7 0,0 0-3 0,0 0-3 16,0 0-3-16,0 0-2 0,0 0 2 0,0 0-2 0,0 0 0 0,0 0 1 15,0 0-1-15,0 0 1 0,0 0-1 0,0 0-2 0,0 0-3 0,0 0-4 16,0 0-2-16,0 0-3 0,0 0-5 0,0 0-4 0,0 0-6 15,2 0-5-15,-2 0-5 0,0 0-5 0,1 3-3 0,-1-3-2 16,2 1-3-16,-2 2-2 0,3-2-1 0,-2 1 1 0,-1 1-1 0,3-1 1 16,-1 0 3-16,0 1 1 0,1 1 2 0,0 1 3 0,2-2 4 0,0 1 2 15,1 2 2-15,0-2 1 0,-1 2 3 0,3 0 2 0,-2 1 1 0,5 0 1 16,-3 0 1-16,0-1 2 0,3 1-2 0,-1 0 1 0,1-2 1 16,1 2-2-16,-1-1 0 0,1-2 1 0,2 2 1 0,-2-1 0 0,4-1 1 15,-2 0-1-15,2 0 1 0,2 0 2 0,-1-2-1 0,3 2 3 16,0-3 1-16,2 1 2 0,1-1 1 0,1 1 1 0,0-2 0 15,4-2 3-15,-1 1 1 0,3-1 1 0,2 1 0 0,-1-3 2 16,3 2 0-16,1-2-1 0,2 0-1 0,-2-1-3 0,3 0-1 0,2 1-3 16,0-1-2-16,0 1-1 0,0-2-2 0,0 2-1 0,0-1-4 15,0 2-1-15,-1-1-2 0,1-1-2 0,-2 2-4 0,-2-1-1 0,0 1-1 16,-3 2-1-16,-1 0 0 0,0-2-2 0,-2 3 1 0,-2 0 0 16,-1 0-1-16,-3 0-2 0,1 0 2 0,-1 0-2 0,-2 0 0 0,-1 3 0 15,-1-3 1-15,-1 1 2 0,-1 0 4 0,0 1 1 0,-2 1 3 16,2-1 0-16,-1-1 3 0,-1-1 1 0,-1 2 2 0,1-2 1 0,0 2 2 15,0-2 2-15,0 0 2 0,0 3 1 0,-1-3 3 0,1 0-2 16,0 2-1-16,0 0-2 0,3-2-4 0,-3 0-3 0,1 0-3 0,0 0-5 16,1 0-4-16,1 0-8 0,-2 0-8 0,0 0-11 0,2 0-14 15,-1 0-17-15,2 0-22 0,-2 0-24 0,2 0-22 0,-1 0-32 0,0 0-32 16,0 0-71-16,1 0-90 0,1 0-56 0,1 0-40 0</inkml:trace>
  <inkml:trace contextRef="#ctx0" brushRef="#br0" timeOffset="649.8616">9749 4565 195 0,'0'2'392'16,"0"-2"-67"-16,0 1-74 0,0-1-79 0,0 2-45 0,0-2-29 0,0 3-15 16,0-3-7-16,0 0-6 0,0 2-2 0,0-2-4 0,0 0-4 0,0 0-6 15,0 1-6-15,0 1-9 0,2-2-7 0,-1 3-10 0,1-3-6 16,1 3-3-16,1-2-3 0,3 0-1 0,1 3 1 0,0-3 2 16,4 1 1-16,1 1 1 0,6-3 2 0,-1 3 2 0,5-2 4 15,2 2 4-15,4-2 2 0,2 1 2 0,4-2 0 0,3 2 0 0,5-2 2 16,1 0-3-16,5 0-2 0,6 0-2 0,-1-2-1 0,6 2-3 15,2-3-2-15,4 1-2 0,2 1-5 0,2-3-7 0,1 1-11 0,3 1-4 16,-1-3-5-16,4 3-6 0,-4-3-6 0,4 2-4 0,-2-1-4 16,2-1-4-16,-4 3-4 0,4-3-7 0,-2 2-5 0,-1-1-6 15,-1 1-7-15,-2-1-6 0,-2 1-2 0,-1 2-6 0,-3-3-7 0,-2 4-6 16,-2-2-6-16,-5 2-5 0,-2-2-3 0,-3 2-8 0,-2 0-9 16,-4 0-17-16,-2 2-17 0,-5-2-33 0,-1 2-36 0,-3-2-48 0</inkml:trace>
  <inkml:trace contextRef="#ctx0" brushRef="#br0" timeOffset="1799.8435">18364 4573 490 0,'-4'0'497'0,"1"0"-58"0,1 0-88 0,1 0-82 0,-1 0-80 0,1 0-46 16,-4 0-31-16,5 0-16 0,0 0-12 0,0 0-7 0,0 0-6 15,-1 0-4-15,1 0-3 0,0 0-2 0,0 0-3 0,0 0-5 16,0 0-7-16,0 0-5 0,0 0-8 0,1 2-4 0,-1-1-7 16,2-1-6-16,1 2-6 0,-2-2-6 0,1 0-7 0,-1 1-4 0,3-1-4 15,1 2-2-15,-1-2-2 0,3 0-1 0,2 0 1 0,2 1-1 16,4-1-1-16,3 0 2 0,4 0-1 0,4 0 1 0,2 0-1 15,5 0 0-15,4 0 1 0,4-1 0 0,5 1 2 0,3-2 1 0,5 1-2 16,2-1-1-16,4-1-3 0,5 0-2 0,3 0-4 0,2 1-4 16,2 0-4-16,4-3-4 0,-1 2-5 0,3-2 0 0,0 1-2 0,3 1 1 15,-4 1-2-15,2-1-1 0,2-1-1 0,-4 1 0 0,1 0 3 0,-1 0 3 16,2 2 3-16,-3-2 2 0,1 0 5 0,0 3 3 0,-2-3 4 16,-2 3 1-16,1-2 1 0,-3 0-1 0,-1 2-3 0,-1 0-1 15,-4 0 1-15,-2 2-2 0,-1 0-2 0,-3-1-2 0,-3 1 1 0,-3 1 2 16,-1-3 2-16,-3 3 3 0,-3-1 3 0,-2 1 3 0,-3 1 5 15,-3-1 3-15,0-1 3 0,-5 2 4 0,-3-3 3 0,-2 1 3 0,-5-1 2 16,-1 3 3-16,-3-4 4 0,-2 3 6 0,-3-3 4 0,-2 2 7 16,-3-2 6-16,0 0 6 0,-1 2 6 0,-3-2 5 0,-2 1 3 15,2-1 5-15,0 0 5 0,-4 0 1 0,-1 0 3 0,0 0-1 0,0 0-1 16,0 0-6-16,0 0-7 0,0 0-11 0,0 0-13 0,-1-1-14 16,-2 1-16-16,1-2-22 0,-1 0-21 0,0-1-23 0,0 3-23 0,-1-4-24 15,0 3-28-15,0-1-38 0,-1 1-46 0,0-3-54 0,1 4-60 16,0-2-56-16,0 0-54 0,0 2-29 0</inkml:trace>
  <inkml:trace contextRef="#ctx0" brushRef="#br0" timeOffset="279507.0075">13568 12325 12 0,'0'0'79'0,"0"0"-11"16,0 0-9-16,0 0-9 0,0 0-8 0,0 0-6 0,0 0-7 16,0 0-6-16,0 0-10 0,0 0-7 0,0 0-8 0,0 0-6 15,0 0-5-15,0 0-3 0,0 0-6 0,0 0-3 0,0 0-2 0,0 0-3 16,0 0-4-16,0 0-4 0,0 0-5 0,0 0-4 0,0 0-2 16,0 0-5-16</inkml:trace>
  <inkml:trace contextRef="#ctx0" brushRef="#br0" timeOffset="279936.3692">13558 12478 70 0,'0'2'125'0,"0"-2"8"0,0 0 8 16,0 0 8-16,0 0 11 0,-1 1 8 0,1-1 7 0,0 0 5 15,0 0 5-15,0 0 4 0,0 0 3 0,0 0 3 0,0 0 0 0,-2-1 1 16,-1 1-1-16,3-2-3 0,-1 1-7 0,-1 1-9 0,2-2-10 16,-2 0-13-16,2 0-13 0,0 1-11 0,0-2-11 0,0-1-10 0,0 1-12 15,0-2-9-15,0 1-10 0,0-1-11 0,0-2-9 0,0 1-8 16,0-1-5-16,0-1-3 0,2 1-1 0,-2-2 0 0,3 0 1 16,0 1 0-16,0-4 0 0,0 0-3 0,1-1-2 0,0 2-3 0,1-3-2 15,0 1-1-15,3-4 0 0,-2 0-2 0,2 0-1 0,2 0-2 16,0-3-5-16,3-4-3 0,1 4-4 0,2-3-4 0,3-3-2 0,0 0-3 15,3-1-1-15,0-1-1 0,5-1-2 0,0-1-2 0,3 0-2 16,0 1-1-16,3-3-1 0,1 3-2 0,0 0 0 0,1 1 0 0,2 1 1 16,-2 0 0-16,2 3-2 0,-2 2-2 0,0-1-5 0,-2 2-4 15,0 1-3-15,-1 5-1 0,0 0-1 0,-4-2-4 0,0 5 0 16,-1 0-1-16,-2 1-2 0,1 3 0 0,-7-2-3 0,1 2-6 0,-1 1-3 16,-4 0-4-16,0 4-6 0,-2 0-4 0,-2 0-8 0,0 0-9 15,-1 3-13-15,-4-2-15 0,3 2-18 0,-2 0-19 0,-3 2-26 0,0-1-26 16,-1 1-36-16,0 1-41 0,0 0-80 0,-3 0-97 0,0 4-60 15,-1-2-41-15,-3 0-15 0,0 0-3 0</inkml:trace>
  <inkml:trace contextRef="#ctx0" brushRef="#br0" timeOffset="282552.6925">17069 12773 230 0,'-1'2'320'0,"-3"0"-53"0,3 1-51 0,-1-2-37 0,0 1-30 16,1-1-21-16,-1 1-14 0,2-1-10 0,-1-1-6 0,-1 2-6 15,2-1-4-15,-2-1-5 0,1 1-3 0,-1-1-4 0,2 0-5 0,0 0-6 16,0 0-6-16,0 0-2 0,0 2-6 0,0-2 0 0,0 0-3 0,0 0 0 15,0 0 0-15,0 0 0 0,0 0 2 0,0 0-1 0,0 0 2 16,-1 2 1-16,1-2 1 0,0 0 2 0,0 0 1 0,0 0 3 16,0 0 1-16,0 0 3 0,0 0 1 0,0 0 3 0,0 0 1 0,0-2-1 15,-3 0-6-15,1 2-5 0,2-1-4 0,-1-2-4 0,1 0-3 16,0-1-6-16,0-1-4 0,0 1-3 0,0-2-5 0,0 0-5 16,0-2-4-16,0 0-5 0,0-4-7 0,1 2 0 0,-1-2 2 0,2 0 1 15,1-1-2-15,-2 0-1 0,1-4 1 0,1 0 0 0,0 1-3 16,2-4-1-16,-2-1-5 0,2-1 4 0,0-1-1 0,2-4 1 0,2 0 1 15,-1-1 0-15,2-4-5 0,2-1 2 0,0-1 2 0,2 0-5 16,2-6-2-16,2 2-4 0,0-6-6 0,0 1-5 0,6-3-5 0,-1 0-8 16,1-2-7-16,3-2-7 0,2 3-6 0,1-3-5 0,0 2 0 15,3 0-3-15,0 3 0 0,3 1 0 0,-3 4-2 0,2 1 1 0,0 3 2 16,0 1-1-16,-2 5-3 0,0 2-2 0,-1 1-4 0,-2 2-3 16,-2 5-5-16,1 0-8 0,-4 4-11 0,-1 2-17 0,-1 2-17 15,-3 1-21-15,-3 4-23 0,0 2-25 0,-3 2-29 0,-1 2-44 16,1 5-48-16,-6-1-46 0,0 2-43 0</inkml:trace>
  <inkml:trace contextRef="#ctx0" brushRef="#br0" timeOffset="289768.8281">18142 15304 4 0,'-2'1'446'0,"-2"2"7"0,1 0-58 16,1-2-93-16,-1 0-68 0,2 1-58 0,-1-1-33 0,0-1-22 0,2 2-8 16,-1 0-2-16,-1-2 1 0,2 0-1 0,0 0-2 0,0 0-2 15,0 0-4-15,-2 0-4 0,2 0-3 0,0 0-6 0,0 0-3 0,0 0-3 16,0 0-2-16,0 0-2 0,0 0 0 0,0 0 0 0,0 0 1 16,0 0 1-16,0 0 1 0,0 0 2 0,-1 0-4 0,-1 0-4 0,2-2-6 15,0 0-8-15,0-1-7 0,0 2-5 0,0-3-5 0,0 0-3 0,0-2-5 16,0-1-4-16,2 1-6 0,-1-3-6 0,1-2-5 0,1 1-7 15,1 0-3-15,-1-5-1 0,2 1-2 0,0-1 1 0,2-2-3 0,1-1-3 16,2 0-4-16,2-4-4 0,-1 1-3 0,5-4-4 0,1 0-5 16,1-2-7-16,4 0-6 0,-2-4-3 0,4 1-4 0,1-2-5 0,2 1-5 15,-2-1-10-15,3-1-9 0,0 4-10 0,0-2-18 0,-1 4-22 16,2 0-27-16,-3 2-31 0,1 2-52 0,0-1-61 0,0 5-90 0,-3-1-105 16,1 5-59-16,0-2-37 0,-3 3-14 0,4 5-3 0</inkml:trace>
  <inkml:trace contextRef="#ctx0" brushRef="#br0" timeOffset="298483.3291">13459 13545 340 0,'0'-2'527'15,"-2"0"-13"-15,2 2-19 0,-1-1-114 0,1 1-158 0,0-3-80 0,0 2-43 16,0-2-27-16,1 0-16 0,1 0-15 0,0-2-8 0,2 1-8 15,-1-1-6-15,4 0-9 0,-3-2-6 0,4 2-7 0,3-3-4 0,0 0-3 16,2 1-4-16,1-1-10 0,2-1-10 0,1 1-17 0,2 2-23 16,2-3-31-16,1 2-35 0,2-1-39 0,2 1-41 0,0 1-78 15,1 0-96-15,0 0-59 0,1 0-42 0</inkml:trace>
  <inkml:trace contextRef="#ctx0" brushRef="#br0" timeOffset="299004.2406">14800 14488 468 0,'-4'-1'505'0,"3"1"-7"0,-1-4-85 0,0 4-127 0,-1-4-73 16,0 1-42-16,1 0-29 0,1 0-24 0,-1-1-14 0,1-1-11 0,-3 1-11 15,4-2-11-15,-1 1-11 0,-1 0-10 0,2 0-7 0,0-1-8 16,0 1-12-16,0 0-13 0,2-2-9 0,-1 2-8 0,3-2-4 0,0-1-4 16,1 1-7-16,2 0-11 0,2-2-11 0,0 0-12 0,1 0-16 15,6-1-16-15,-2-3-21 0,3 0-21 0,4 2-35 0,-2-3-38 0,4 0-49 16,1 0-52-16,3-1-66 0,1-3-72 0,2 0-39 0,-1-1-20 16</inkml:trace>
  <inkml:trace contextRef="#ctx0" brushRef="#br0" timeOffset="299342.3648">15727 13978 145 0,'-2'0'487'16,"1"0"6"-16,-1 0-67 0,2 0-102 0,0 0-73 0,0 0-58 0,0 0-35 15,0 0-25-15,0 0-18 0,0 0-12 0,0 0-14 0,0-1-12 0,3-1-13 16,-1-1-12-16,3 1-14 0,0-3-13 0,2 2-12 0,3-4-13 15,1 3-12-15,3-1-8 0,1-2-14 0,2-1-14 0,0 1-20 16,5-2-22-16,2 0-27 0,1 0-28 0,2 0-38 0,1-1-45 0,1-2-80 16,2 2-98-16,1-1-61 0,3-1-43 0,-2 0-20 0</inkml:trace>
  <inkml:trace contextRef="#ctx0" brushRef="#br0" timeOffset="299751.4865">17306 13711 255 0,'-1'-3'538'0,"-3"1"5"0,3 0-65 0,-1 0-102 0,0-1-84 15,-1 0-76-15,3 0-45 0,-1 0-29 0,-1 0-21 0,2 0-16 16,-3 0-14-16,3 2-15 0,0-2-17 0,0-2-16 0,3 3-12 0,-1-3-11 16,1 2-15-16,0-1-17 0,4-1-22 0,-3 0-23 0,4-2-30 15,3 2-32-15,-1-1-37 0,2 2-38 0,4-2-53 0,0 0-62 16,1 0-79-16,2 0-89 0,1 0-48 0,3-2-26 0</inkml:trace>
  <inkml:trace contextRef="#ctx0" brushRef="#br0" timeOffset="300221.3386">18196 14536 282 0,'0'0'479'0,"0"2"-45"0,0-2-74 0,0 1-74 0,0-1-74 16,0 0-45-16,0 0-26 0,0 0-16 0,0 0-10 0,0 0-6 15,0 0-4-15,0 0-4 0,0 0-8 0,0 0-12 0,0 0-12 0,0 0-15 16,0 0-14-16,0 0-13 0,0 0-11 0,3 2-8 0,-2-2-8 15,-1 0-4-15,2 0-1 0,0 0-7 0,3 0-4 0,-2 0-17 0,3 0-20 16,2-2-26-16,3-1-28 0,2 0-33 0,6-1-37 0,-2-2-68 16,9-2-87-16,-1-1-70 0,5 0-62 0,1-1-38 0,4-4-23 15</inkml:trace>
  <inkml:trace contextRef="#ctx0" brushRef="#br0" timeOffset="300623.4254">19536 14045 452 0,'-1'-2'544'0,"-2"1"4"16,1-3-1-16,-1 3-97 0,3-1-146 0,-2 0-80 0,2-1-48 15,-1 3-27-15,-1-2-22 0,2 0-15 0,0-1-12 0,0 1-10 16,0-1-11-16,2 1-12 0,-1-1-16 0,1-1-16 0,1 1-20 0,3-1-21 16,1 0-20-16,1-3-22 0,1 3-23 0,5-3-23 0,2 2-25 15,1-3-28-15,5-1-32 0,1 1-51 0,2-1-63 0,4-1-86 16,1 2-100-16,0-3-55 0,1 2-29 0,1-1-12 0</inkml:trace>
  <inkml:trace contextRef="#ctx0" brushRef="#br0" timeOffset="300970.9374">20584 14258 28 0,'-3'4'498'0,"2"-3"7"0,-1 1 7 0,0 0-73 15,2-1-113-15,-1 1-81 0,1-2-61 0,0 0-39 0,0 0-25 16,0 0-14-16,0 0-9 0,0 0-8 0,0 0-7 0,1 0-11 15,3 0-12-15,0-2-16 0,1 1-18 0,4-1-23 0,3-1-22 0,1-1-30 16,0 1-31-16,5-1-29 0,2-1-27 0,2 0-52 0,4-2-63 16,-1 2-88-16,2-1-101 0,2-2-55 0,1-1-31 0,-2 3-12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18:26.210"/>
    </inkml:context>
    <inkml:brush xml:id="br0">
      <inkml:brushProperty name="width" value="0.05292" units="cm"/>
      <inkml:brushProperty name="height" value="0.05292" units="cm"/>
      <inkml:brushProperty name="color" value="#FF0000"/>
    </inkml:brush>
  </inkml:definitions>
  <inkml:trace contextRef="#ctx0" brushRef="#br0">6011 11068 199 0,'-2'-7'489'0,"2"1"13"0,-1-2-42 0,-1 2-67 0,2 2-75 0,-2 2-77 0,2-3-43 0,0 2-27 0,0-1-18 0,0 3-14 16,0-3-9-16,0 4-10 0,0 0-12 0,0 0-11 0,0 0-15 15,0 0-16-15,0 0-15 0,0 0-19 0,0 0-12 0,0 0-15 0,2 3-8 16,1-2-7-16,0 0-5 0,2 3-3 0,0-1-1 0,1 2 0 16,0 0 1-16,2 1 1 0,-1 3 1 0,4-2 4 0,-2 4-1 15,2-1 1-15,3 0-4 0,-2 2-4 0,0 1-8 0,2-1-7 0,-1 1-9 16,1 0-9-16,1 2-10 0,-1-1-12 0,-3-1-14 0,3 1-16 15,-1-3-17-15,-2 5-22 0,0-4-18 0,-2 0-18 0,1 0-24 0,-1 0-25 16,-1-1-32-16,-1-3-34 0,-3 1-57 0,2-1-67 0,-4-1-36 16</inkml:trace>
  <inkml:trace contextRef="#ctx0" brushRef="#br0" timeOffset="785.0177">6079 12341 151 0,'-8'-14'525'0,"0"0"6"0,0 1-51 0,0 2-79 0,3-2-83 0,-1 3-85 0,1 3-46 0,-1 0-29 0,3 0-16 0,0 0-14 0,1 4-9 0,-1-4-6 15,1 4-8-15,2 0-11 0,-1 2-12 0,1-2-14 0,0 3-17 16,0 0-15-16,1 0-15 0,3 3-18 0,-1-1-12 0,3 1-9 16,0 1-4-16,4 4-4 0,-2 0-1 0,4 2 0 0,1 0 1 0,1 4 2 15,0 3 6-15,2-1 10 0,2 2 6 0,-1 2 5 0,1 0 4 16,0 2 3-16,0 0 3 0,1 1 0 0,-2 1-3 0,2 0-4 0,-2-1-8 15,-1 3-7-15,3-2-12 0,-2 0-10 0,-2 1-17 0,0-2-20 16,-2 0-20-16,0-1-22 0,-1-2-17 0,-2-1-17 0,-2-1-11 0,1-3-11 16,-4-1-15-16,0-5-18 0,1 0-19 0,-1-3-21 0,-3-3-9 15,-2-3-8-15,0 0 8 0,0-5 10 0,0-2 26 0,-2-3 29 16,-1-4 33-16,-2-1 29 0,0-3 30 0,0-2 28 0,-1 0 38 0,-1-4 46 16,0 2 41-16,-1-2 42 0,-2 0 40 0,1 0 36 0,1 0 28 15,0 4 23-15,-2-3 9 0,0 5 3 0,3 1-4 0,-1 0-4 0,-1 0-9 16,1 3-11-16,2 4-16 0,-1 0-17 0,0 3-18 0,0-2-15 0,1 4-17 15,1 2-18-15,-4 3-20 0,1 0-18 0,0 3-16 0,0 4-12 16,-3 2-12-16,0 1-9 0,-3 5-5 0,1 3-3 0,-1 5-4 0,-4 2-5 16,4 2-15-16,-3 5-18 0,-2 1-29 0,1 5-35 0,-2-1-60 15,1 5-73-15,0-3-104 0,2 5-119 0,1-3-67 0,-3 1-43 16,6-2-25-16,-1-3-17 0</inkml:trace>
  <inkml:trace contextRef="#ctx0" brushRef="#br0" timeOffset="1936.6788">6276 12305 141 0,'0'0'221'0,"0"0"-38"0,0 0-32 0,0 0-22 0,-3 0-13 0,1 0-11 0,1 3-7 0,-4-1-6 16,2 0-4-16,-2 3-7 0,2-1-7 0,-2 5-8 0,-3-2-6 15,-1 4-4-15,1 4-2 0,-5 0-1 0,1 3-1 0,-3 1-4 16,-2 4-3-16,1 1-9 0,-1 3-13 0,-3 2-22 0,0 1-24 0,0 2-32 16,0 5-37-16,-1-3-60 0,0 3-71 0,-1 1-69 0,1 4-67 15,1-2-43-15</inkml:trace>
  <inkml:trace contextRef="#ctx0" brushRef="#br0" timeOffset="2849.568">6107 11281 59 0,'0'-4'148'0,"0"-2"-12"0,0 1-5 0,0-1 0 0,0 1-2 0,0 1-2 0,0 0 0 16,0 0 1-16,0-3 0 0,0 2 2 0,0 0 0 0,0 2-3 0,0-1-3 16,0 2-6-16,0-1-5 0,0 1-4 0,0 1-5 0,0-1-6 15,0 2-7-15,0 0-6 0,0 0-5 0,0 0-7 0,0 0-6 0,0 0-9 16,0 0-6-16,0 0-8 0,0 0-6 0,0 0-6 0,0 0-6 16,0 0-5-16,0 0-4 0,0 0-5 0,0 0-3 0,0 0-3 0,0 0-4 15,0 0-4-15,0 0-3 0,0 0-1 0,0 0-5 0,0 0-3 16,2 2-2-16,-2-1 0 0,1 1 2 0,1-1-1 0,-2 1 3 15,3 0 2-15,0 2-1 0,-1-1 2 0,1 4 2 0,0-1 1 0,2 1 4 16,-2 0 3-16,2 0 3 0,-2 2 4 0,3 0 2 0,-3 0 2 0,2-2-1 16,0 3-1-16,0-1 1 0,0 0 2 0,2-1 3 0,-2-1 5 15,0 0 5-15,0-1 7 0,-1 0 8 0,3-1 7 0,0-2 7 0,3 0 7 16,0-3 6-16,2 0 1 0,4-3 3 0,3-2-1 0,3-2-2 16,4-4-4-16,5-4-9 0,3-3-12 0,6-3-21 0,6-6-29 0,8-3-37 15,4-6-43-15,6-5-73 0,5-2-86 0,5-8-107 0,-1-3-117 16,6-4-66-16,-3-2-38 0,1-3-21 0,2-2-13 0</inkml:trace>
  <inkml:trace contextRef="#ctx0" brushRef="#br0" timeOffset="13599.689">21433 4132 3 0,'-5'-9'270'0,"2"0"-81"0,-2 0-37 0,2 0-16 0,-3 1-12 0,3-1-11 16,-2 1-6-16,0-1-7 0,2 1-3 0,-2 1-4 0,-1-1-4 0,2 1-4 16,-1 0-8-16,0-1-7 0,0 0-6 0,-1-1-4 0,-2 2-10 0,2 1-8 15,-1 0-6-15,-1-2-4 0,1 1-3 0,-3 1-1 0,4-1-2 16,-2 0-5-16,-3-1-2 0,1 3-3 0,-1-3-4 0,-1 1-4 16,0 1-3-16,-2 0-4 0,-2-2-1 0,1 2-1 0,-3 0 0 0,-1 0 1 0,-3 1-1 15,0 0-1-15,-3-2 2 0,-2 3 0 0,-2-2 0 16,-1 2-1-16,-3 1 0 0,2-2-1 0,-4 1 0 0,1 1-2 0,-1 0 1 0,0 0 0 15,-2 0-2-15,2 1-2 0,2 1-1 0,-2-1 1 0,0 2-4 16,1-2-1-16,2 1-1 0,-1 1-2 0,2 0 0 0,-1 0 0 0,2 0-1 16,0 1 1-16,1 1 1 0,3-2 0 0,-3 2 2 0,3 1 2 0,0-2 2 15,-3 1 1-15,4 1 4 0,-2 0 0 0,2 0 4 0,-2 0 1 16,3 0 1-16,-1 0 3 0,-2 2 0 0,4 0 0 0,-3-1 0 16,1 3-2-16,3-3 1 0,-4 3-2 0,1 0-1 0,2-1-1 0,-3 1-2 15,2 1-2-15,1 1-2 0,-1 1 2 0,0-1-3 0,2 2 1 0,0-1-2 16,-2 2-1-16,4-1 0 0,-1 2-1 0,1-1 0 0,-1 2 0 15,5-1 0-15,-2 2-1 0,1 0 1 0,0 0-1 0,1 2 0 0,1-1 0 16,2 1-3-16,-3 1 1 0,5 2-2 0,-1-1 0 0,0 2 1 0,1 0 3 16,2 0 2-16,-1 1 2 0,2 1 1 0,1 0 2 0,0 2 2 15,1-2 3-15,1 4 1 0,0-1 4 0,4 1 3 0,-3 2 3 16,3-2 1-16,-2 1 4 0,3 2 0 0,3-1-1 0,-2 0 1 16,3 0-1-16,0 3 0 0,1-1 0 0,0-1 0 0,5 1 1 0,0 0-2 15,0 0 0-15,4-1-1 0,2 2-2 0,1-2 0 0,3 1-3 16,2-1-1-16,1 1-1 0,1-2-3 0,2 0 0 0,0-1-2 0,4 0-1 15,2-1-3-15,-2-1-2 0,3-1-3 0,3 0-2 0,-3-1-3 0,2-1-5 16,0-1-3-16,2-2-3 0,-3 2-4 0,6-4-3 0,-4-1-3 16,1-1-2-16,-1 0-3 0,3-2-1 0,-2-1-2 0,1-1-2 15,-2 0-2-15,2-2-1 0,1 0 0 0,-1-3 1 0,0 1 1 0,2-2 1 16,-2-2-1-16,1-1-1 0,1 0 0 0,-1-1-1 0,2 0 0 0,-1-2-1 16,2 0 2-16,0-2 3 0,-2-1 2 0,0-2 3 0,0 2 5 15,0-1 4-15,-3-2 4 0,0-2 6 0,-1 1 6 0,-1-2 8 16,0 0 7-16,1-2 9 0,-5-1 6 0,1-1 7 0,0 1 5 15,-2-4 6-15,1 1 8 0,-1 0 7 0,-1-2 7 0,1-3 5 0,-5 1 4 16,2 0 7-16,2-4 3 0,-4 0 4 0,-2-1 3 0,3-1-1 0,-5-3 4 16,1-1 3-16,-4-1 1 0,0-1 1 0,-1-1-5 0,-1-4-2 15,-2 0-5-15,-1 0-5 0,-2-3-2 0,-3 1-4 0,-2-1-4 16,-1 0-9-16,-2-3-6 0,-3 0-6 0,-3 2-6 0,0-3-5 0,-4 3-6 16,-2 0-6-16,-4-1-6 0,-3 0-6 0,-2 3-9 0,-6-1-11 0,0 0-16 15,-5 3-16-15,-2-1-24 0,-7 0-25 0,-1 3-36 0,-4 1-42 0,-4 0-93 16,-7 3-117-16,-4 0-67 0,-3 3-45 0,-5-1-21 0</inkml:trace>
  <inkml:trace contextRef="#ctx0" brushRef="#br0" timeOffset="30614.9787">21781 3918 417 0,'1'-3'469'0,"-1"0"-52"0,0 0-78 0,0 0-62 0,0 1-53 0,0 1-31 16,2-2-17-16,-2 1-11 0,0 1-6 0,0-1-6 0,0 2-6 0,0 0-6 16,0 0-6-16,0 0-10 0,0 0-11 0,0 0-10 0,0 0-11 0,0 0-10 15,0 0-9-15,0 0-11 0,0 0-9 0,0 0-11 0,0 0-7 16,0 0-7-16,0 0-8 0,0 0-6 0,0 0-8 0,0 0-7 0,-2 2-6 15,2-2-6-15,-1 3-3 0,1-2-3 0,-5 2-1 0,4 2-3 16,-2-1 0-16,-1 1-1 0,1 2 0 0,-2 2 0 0,0 0 2 0,1 3 0 16,-4-1 3-16,2 2 3 0,-1 1 3 0,2 2 2 0,-2 0 1 15,1 0 1-15,-1 2 1 0,2-2-1 0,0 2 0 0,2-1 0 0,-1 1 0 16,2 0 0-16,1-4 0 0,1 4 0 0,1-4 1 0,-1 3 0 0,5-2 2 16,-4-1 1-16,4-2 0 0,-2 1 2 0,4-1 1 0,-2-2 0 15,4 1 2-15,-3-4 0 0,0 1 3 0,3-1 0 0,1-2 2 16,0 0-1-16,0-3 2 0,0-2 0 0,2 0 1 0,0 0 0 0,2-5 1 15,-1 0 0-15,1-2 2 0,1 0 1 0,-1-3 2 0,-2 0-1 0,1-1 2 16,1-1-1-16,-1-1 0 0,-1-3-1 0,-2 0 0 0,0 1-2 0,-1-3-2 16,-3 1 0-16,2-1-2 0,-4-1-3 0,-1 1-1 0,-2 0-5 15,-1-1 0-15,0 2-2 0,-3 0-3 0,-2 0-2 0,-1 1 0 0,-1 0-1 16,-2 2 0-16,0 1-2 0,-1 2-1 0,-4-2-2 0,4 2-2 16,-2 1 1-16,-1 2-2 0,0 1-5 0,-1-1-6 0,3 2-9 0,-2 3-13 15,3 0-14-15,-2 2-16 0,2-1-17 0,0 2-19 0,2 2-18 16,0-1-18-16,0 2-18 0,2 0-18 0,1 2-22 0,0 1-23 0,4 0-30 15,-1 0-34-15,2 0-51 0,2 1-59 0,2 0-31 0,3 0-13 0</inkml:trace>
  <inkml:trace contextRef="#ctx0" brushRef="#br0" timeOffset="30865.4345">22187 3826 399 0,'3'-8'569'0,"1"1"11"0,-3 1 5 0,2-3-87 0,-3 4-131 0,2-2-83 16,0 1-55-16,-2 2-32 0,0-2-21 0,0 2-15 0,0 2-12 0,0-1-19 15,0 1-21-15,0 2-26 0,0 0-27 0,0 0-24 0,0 2-18 16,0 1-17-16,1-1-10 0,2 5-10 0,-3 0-6 0,0 3-6 0,1 2-3 16,-1 4-1-16,0 2-1 0,2 1 5 0,0 3 5 0,-2 3 8 15,0 0 8-15,1 5 6 0,-1-3 4 0,2 4 0 0,-1-1 1 16,-1 2 1-16,2 1 1 0,-2 0 2 0,3 1 0 0,-1 0 0 0,0-1-2 16,-1 0-5-16,2 0-5 0,1-2-7 0,-1 1-7 0,3 0-7 15,-3-4-10-15,2 2-10 0,0-3-11 0,-2-2-14 0,2 0-18 0,-2-3-15 16,3-1-17-16,-3-1-16 0,0-1-15 0,0-4-12 0,1 0-8 15,-1-4-11-15,-2 2-11 0,1-6-25 0,0 0-32 0,-2-2-40 0,0-5-45 16,0 0-36-16,0 0-32 0,-4-2-13 0</inkml:trace>
  <inkml:trace contextRef="#ctx0" brushRef="#br0" timeOffset="31114.3332">22147 4200 91 0,'2'-20'472'0,"0"-1"-25"0,2 2-41 0,1-1-88 0,0 3-111 0,2-1-63 16,0 1-38-16,1 2-23 0,0 1-13 0,4 0-7 0,0 2-4 0,1-1-8 15,-1 1-6-15,2 2-9 0,0-1-9 0,1 4-9 0,2 0-8 16,-3-1-7-16,4 1-8 0,-1 3-5 0,0 0-5 0,1 0-3 0,-4 3-1 16,1 0-2-16,0 1-2 0,0 1 1 0,-3 2 1 0,-1 2-1 15,0 0 3-15,-3 2 2 0,-2 1 3 0,-2 0 2 0,-1 1 4 0,-2 0 7 16,-2 2 7-16,-2 0 5 0,-4 1 7 0,-1 0 6 0,-1-1 5 0,-4 1 4 16,2-1 2-16,-3-2 1 0,-2 2 1 0,0-2 0 0,0 1 1 0,-3-3-1 15,4 1-1-15,0-1-4 0,-2-2-6 0,4 1-11 0,1-3-11 16,-2 1-19-16,4-1-16 0,-1-1-31 0,3-2-37 0,3 0-48 15,1 0-52-15,4-3-72 0,0-2-80 0,3 1-57 0,2-4-44 0,3 1-29 16</inkml:trace>
  <inkml:trace contextRef="#ctx0" brushRef="#br0" timeOffset="31321.6683">22729 3585 543 0,'2'-3'580'0,"-2"-2"0"16,0 3-3-16,0 0-103 0,0 0-154 0,0 2-107 0,0 0-85 0,0 0-48 15,-2 2-29-15,2 0-14 0,-1 3-6 0,-1 1-3 0,0 1-2 16,1 3-1-16,-4 1-3 0,4 3 0 0,-2 3-1 0,1-2 2 0,0 3 0 16,-1 3 2-16,2 0 1 0,1 1-2 0,-2 0-5 0,2 2-2 0,0-2-4 15,0 2-1-15,2-2 0 0,-2 2-7 0,1-1-6 0,2-1-8 16,1-1-9-16,-3 0-11 0,2-1-15 0,2-1-17 0,-2 0-17 16,0-2-23-16,0 0-21 0,1-2-26 0,-1-1-23 0,0 1-36 0,0-5-40 15,1 0-65-15,0 1-72 0,-1-2-64 0,-1-3-56 0,-1-1-27 0</inkml:trace>
  <inkml:trace contextRef="#ctx0" brushRef="#br0" timeOffset="31647.5518">22604 3953 219 0,'-7'-5'570'0,"4"2"10"0,-2 0 7 16,1-1-90-16,1 4-139 0,2-3-85 0,-1 2-56 0,0-2-33 0,2 3-26 15,0 0-15-15,0 0-12 0,0 0-18 0,0 0-16 0,0-1-18 16,0-1-18-16,2 2-16 0,0-2-15 0,-1 1-11 0,2 1-8 15,1-1-6-15,-1 1-6 0,2-3-4 0,4 3-3 0,-1-3-2 0,2 3 0 0,0-3-1 16,2 0-1-16,2 0-2 0,2-2 1 0,-2 1-3 0,3 1-2 0,2-2-1 16,0 1-3-16,0-2 0 0,1 2-2 0,-2-3-1 0,2 2 1 15,-2-1-1-15,3 2-1 0,-3-2 0 0,-2 2 0 0,0 1 2 0,-2-2 0 16,0 1 3-16,-1 1 1 0,0 1 4 0,-4 1 2 0,-1-1 1 16,-1 1-1-16,0 1 2 0,-2 0-1 0,1 0 2 0,-2 1 1 0,-1 1 1 15,0-1 2-15,0 2 2 0,-1 0 1 0,0 2 2 0,0-2 2 16,1 0 1-16,-1 4 1 0,0-1 3 0,-2 2 2 0,1-2 2 0,-1 1 3 15,2 1-1-15,-1-1-2 0,1 2-5 0,0 0-10 0,-1-1-12 16,-1 2-15-16,4-3-17 0,-4 1-21 0,3 1-25 0,-2-4-28 0,1 2-32 16,0-1-33-16,0-1-55 0,-2-2-65 0,3 1-77 0,-3-1-81 0,0-3-45 15,0 0-28-15,0 0-7 0</inkml:trace>
  <inkml:trace contextRef="#ctx0" brushRef="#br0" timeOffset="31796.2276">23154 3535 345 0,'2'-4'472'0,"-2"1"-46"0,0-2-71 0,0 2-93 0,0 1-103 15,0 1-71-15,0-2-55 0,0 3-39 0,0 0-34 0,0 0-25 0,0 0-25 16,0 0-31-16,0 0-38 0,0 0-75 0,2 3-95 0,-1 0-58 16,1 0-39-16</inkml:trace>
  <inkml:trace contextRef="#ctx0" brushRef="#br0" timeOffset="32531.52">22584 4378 14 0,'-2'-4'550'0,"1"-2"7"0,-1 3 5 0,0-1-93 0,2 2-141 0,-1 0-89 0,-1 1-65 0,2-1-39 0,0 2-28 0,0 0-16 0,0 0-11 0,0 0-13 16,-1 2-11-16,1-1-14 0,-2 2-9 0,-1 2-11 0,2-2-7 15,-1 4-5-15,1 2-4 0,-3 2-2 0,-1 2 0 0,1 2 1 0,0 3 3 16,0 2 5-16,-4 2 1 0,3 2 4 0,-1 3 4 0,-1 2 1 15,1 1 2-15,-2 2 0 0,4 2-2 0,-3 2-4 0,2-2-5 16,1 3-11-16,-1 0-12 0,2-2-13 0,1 2-18 0,2-1-18 0,2-2-22 16,0-1-25-16,2-1-25 0,1-2-25 0,1-2-24 0,2-1-35 15,0-3-40-15,5-2-60 0,-1-1-69 0,2-4-56 0,-1-2-51 16,3-3-25-16</inkml:trace>
  <inkml:trace contextRef="#ctx0" brushRef="#br0" timeOffset="32914.2821">22832 4550 191 0,'-1'-9'545'16,"-3"-1"11"-16,-1 3-37 0,2 1-65 0,2-1-99 0,-1 2-121 16,0 0-69-16,-2 2-42 0,3 0-23 0,-1 0-14 0,0 0-10 15,1 3-10-15,-1-1-10 0,0 1-11 0,-1 1-12 0,2 1-12 0,-1 2-9 16,-1 1-9-16,0 1-4 0,-1 3-4 0,-1 0 0 0,0 3 0 15,-2 2 1-15,2-1 2 0,-1 3 4 0,-1 1 3 0,2 3 4 0,-2-3 2 16,2 3 0-16,1-2 0 0,0 2 0 0,0 1-1 0,2-2 1 16,-1 0-1-16,3-1-1 0,0 1-3 0,0-3 0 0,3 2-1 15,-1-3-1-15,2 2 2 0,0-4-1 0,0 0 1 0,4-2 0 0,-1-1-1 16,2 1 1-16,-1-2-1 0,2-4 0 0,0 2-2 0,2-4 0 16,1 0-1-16,-1-1 1 0,1-4 1 0,1-1-1 0,-1 0-1 15,2-4-1-15,-2 0 0 0,-2-2 1 0,3-1 0 0,-3-3 0 0,0 0 1 16,-1 0 1-16,-2-2-2 0,-2-2-1 0,0-2 0 0,-3 0-2 15,-1-1-1-15,-2 0-1 0,-3-2-4 0,0 1-2 0,-7 0-2 0,2 0-3 16,0-1-2-16,-4 4-2 0,-1-3-2 0,-1 3-2 0,1 0-3 0,-2 3-7 16,0 0-7-16,0 2-16 0,2 1-21 0,-2 2-24 0,3 2-28 15,-1 1-41-15,3 2-47 0,0 2-92 0,0 1-114 0,1 2-68 16,3 2-48-16,-2 0-21 0</inkml:trace>
  <inkml:trace contextRef="#ctx0" brushRef="#br0" timeOffset="33597.413">23151 4483 401 0,'0'-3'377'0,"0"-2"-90"0,0 1-64 0,2 1-49 0,-2-2-27 0,0 3-15 0,0-3-4 0,0 2 3 16,0 0 0-16,1 2 0 0,-1-2-2 0,0 0 0 0,0 1-5 16,0 1-1-16,0-3-4 0,0 3-2 0,0 1-4 0,0 0-4 15,0 0-3-15,0-1-6 0,0 1-6 0,0 0-7 0,0 0-9 16,0 0-9-16,0 0-8 0,0 0-8 0,0 0-9 0,0 0-9 0,0 0-9 15,0 0-11-15,-1 0-7 0,-1 2-6 0,2 0-6 0,-1 1-4 0,1 2-2 16,-2-1-1-16,-1 2-1 0,2 1 2 0,-3 5 1 0,3-2 1 16,-1 3 4-16,-1 0 2 0,1 4 4 0,-1 0 6 0,3 1 3 15,-1 1 3-15,1 2 1 0,1 1 2 0,1-2 0 0,1 3 1 0,0 0-1 16,2 1 0-16,1-3-1 0,0 4-4 0,2-3-5 0,0 1-10 16,2-3-9-16,1 2-10 0,-1-3-14 0,2 0-14 0,1-2-16 0,1 0-19 15,-3-2-19-15,0-2-21 0,5-1-23 0,-5-1-23 0,1-3-31 16,1 1-38-16,0-4-44 0,-1-2-48 0,1 1-59 0,1-4-63 0,-3 0-37 15,-1-4-19-15</inkml:trace>
  <inkml:trace contextRef="#ctx0" brushRef="#br0" timeOffset="33998.5889">23374 4617 294 0,'-1'-6'548'0,"-3"-1"10"0,1 3-43 15,2 0-71-15,-3-1-99 0,4 2-111 0,-1 0-65 0,-2 2-42 0,3-2-24 16,0 3-14-16,0 0-14 0,0 0-14 0,0 0-14 0,0 0-17 15,0 0-14-15,4 1-13 0,0 1-9 0,-3-1-5 0,4 2-5 0,-2 2 0 16,2-2 0-16,0 2 0 0,1 3 1 0,0-1 2 0,1 0 3 16,-3 2 3-16,1-1 3 0,0 2 2 0,1-1 4 0,-3 3-1 0,0-2 0 15,1 0 1-15,-3 2-1 0,1-2 0 0,-1-1 2 16,-1 0-1-16,0 1 1 0,0-1 2 0,-1-1 1 0,-1 0 2 0,2-3 4 16,-1 2 2-16,-1-2 5 0,0 0 7 0,1-1 9 0,-1-1 9 15,2-1 9-15,-1-1 9 0,1-1 5 0,0 0 4 0,-2 0 1 0,0-3-1 16,2 0-1-16,-2-1-3 0,0-2-5 0,2-1-7 0,0-2-9 0,0-1-10 15,2 0-11-15,0-2-14 0,2 0-12 0,-1 0-11 0,2-2-7 16,-1 1-5-16,1 1-3 0,2-2-2 0,0 2-2 0,0 2 0 16,-2 0 1-16,1-2 0 0,1 5 1 0,-2 0 1 0,2 1-1 0,-2-1-2 15,-2 5 1-15,2-1 0 0,-2 0-2 0,3 3 1 0,-3 0-1 16,0 3 1-16,2 0 0 0,-2 1 4 0,4 1 2 0,-3 3 4 16,2 2 4-16,-1 0 4 0,2 1 5 0,-3 2 6 0,1 1 4 0,1 1 2 15,-1-1-1-15,0 3-5 0,0 0-5 0,-2-1-10 0,2 0-15 16,-4 1-15-16,3-1-22 0,0-2-22 0,-3 1-25 0,3-2-23 0,-3-1-38 15,1 2-41-15,-1-6-86 0,3 1-105 0,-3-2-68 0,1-2-46 16,-1-1-21-16,3-2-6 0</inkml:trace>
  <inkml:trace contextRef="#ctx0" brushRef="#br0" timeOffset="34296.7239">23721 4270 412 0,'-4'-6'620'0,"0"2"10"0,0-1-8 0,3 0-16 0,-3 1-121 0,4 1-173 0,-1 1-98 0,1-1-64 16,0 0-37-16,0 2-23 0,1 1-15 0,-1-1-15 0,4 1-14 16,-3 1-16-16,4-1-16 0,0 1-15 0,2 2-11 0,0 2-11 0,1 2-5 15,2-2-3-15,4 4 0 0,-2 2 3 0,4 0 5 0,0 3 3 16,1 2 7-16,-1 0 4 0,1 3 3 0,1 4 4 0,-1-1 3 0,-1 2 3 15,-2 2 2-15,0 3 4 0,-4-1 1 0,-2 5 0 0,-3-2-6 0,-4 5-7 16,-1-1-9-16,-4 2-9 0,-4 3-12 0,-4-2-9 16,-3 1-11-16,-1 2-9 0,-6-4-10 0,-4 2-12 0,0-3-15 0,-3 0-18 0,-1-2-26 15,-3-3-26-15,0 1-49 0,-2-6-57 0,-2 1-82 0,0-4-98 16,0 1-53-16,-1-3-34 0,3-2-13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19:20.774"/>
    </inkml:context>
    <inkml:brush xml:id="br0">
      <inkml:brushProperty name="width" value="0.05292" units="cm"/>
      <inkml:brushProperty name="height" value="0.05292" units="cm"/>
      <inkml:brushProperty name="color" value="#FF0000"/>
    </inkml:brush>
  </inkml:definitions>
  <inkml:trace contextRef="#ctx0" brushRef="#br0">7982 1526 137 0,'-2'-3'158'0,"2"1"-34"0,-1 0-15 0,-1-1-7 0,2 1-3 0,0 1-2 0,0-2 4 16,0 2-1-16,0-2-1 0,0 1-1 0,2 1-2 0,-1-2-6 0,-1 1-9 15,2 0-10-15,-1 1-11 0,-1 1-11 0,2-1-9 0,-2-1-10 0,0 2-6 16,2 0-6-16,-2 0-6 0,0 0-3 0,0 0-2 0,0 0-2 16,0 0 0-16,0 0 1 0,0 0 0 0,0 0 1 0,0 0 1 0,0 0-1 15,0 0-1-15,1 0 1 0,-1 0-1 0,2 2-2 0,-1-1 0 0,-1-1 1 16,2 1 5-16,0 1 4 0,-1 0 1 0,1 1 0 0,2 0 1 16,-2 1 2-16,1-1 0 0,0 3 1 0,0-2 0 0,1 3 3 0,-1-2 1 15,2 2 1-15,1-1-2 0,-2-1-2 0,4 3-5 0,-3 0-1 0,3-1-3 16,0 1 0-16,0-1 2 0,0 3-1 0,3-3 0 0,-2 0 2 0,1 1 1 15,1-1-1-15,0-1 0 0,0 2-1 0,1-2 2 0,0 0-1 0,1 1 0 16,-1-1 1-16,1-2 0 0,2 1 2 0,-2 0 0 0,1-3 1 0,2 3-1 16,0-2 1-16,-2-1-1 0,5 0 0 0,-3-1 0 0,1-1-2 15,2 0 1-15,0-1-1 0,0 1-2 0,0-4-3 0,3 3-2 0,-1-3-2 16,1 1-2-16,-1-1 0 0,2-1-2 0,-1 0-2 0,-1-2-1 0,1 2 0 16,2-1 1-16,-2-1 1 0,0 3 1 0,2-2 0 0,-1 0 1 0,-1 1 0 15,1 0 1-15,-1 0 3 0,0 0 1 0,0 1 0 0,0-1 2 0,0 2 1 16,2-1 2-16,-2 1-1 0,-1 0-1 0,1 0 1 0,1 2-2 15,-2-2 0-15,3 3 1 0,-2 0-1 0,0 0-1 0,1 0 0 0,0 0 0 16,2 0 0-16,0 3 0 0,-1-2-1 0,4 0-1 0,-2 2 0 0,-1 1-1 16,2-1 0-16,0 2-2 0,1-3 0 0,1 3-1 0,-4-3 1 15,3 3-2-15,-3-2-1 0,1 2-1 0,1-1-1 0,-2-1 0 0,2 2 0 16,-3-2-1-16,0 1 0 0,-2-1 0 0,2 2 0 0,-2-2 1 0,-2 0-2 16,2 1 1-16,-1-1 0 0,-2 0 0 0,0 0-1 0,0 1 2 15,-2-4-1-15,0 3 1 0,0-1 0 0,1-2 0 0,-3 2-1 0,0-1 1 0,0-1 1 16,0 0-1-16,0 0 2 0,0-1 0 0,0-1 2 0,0 2 0 15,0-2 0-15,0 2 1 0,-2-3 0 0,3 1 1 0,0 0 0 0,-2-1 0 16,2 1-1-16,1 1 0 0,-2-2 0 0,2 2 2 0,-3-2 0 0,3 3-2 16,-1-3-1-16,0 3 1 0,1-2-2 0,-2 1-1 0,0 1-1 0,3 0-1 15,-1 0 0-15,-1 0 0 0,3 1 0 0,-3 1 0 0,4-2-1 16,-1 3 0-16,1-3 1 0,0 3-1 0,0-2 0 0,1 2-1 0,0 0 2 16,2 0 2-16,-1 1 0 0,-1-1-1 0,3-1 0 0,-1 3 2 0,1-3 0 15,-2 1 0-15,2 2 0 0,-1-1 1 0,1-1-1 0,-1-1 0 0,0-1 0 16,-1 3 2-16,2-1-1 0,-3-2-1 0,1 2 1 0,-2-1 0 0,1-1 0 15,-1-1 1-15,1 0-1 0,-2 0 0 0,1 0 0 0,1 0-1 16,-4-1-1-16,4-1 0 0,-2 1-2 0,0-1-1 0,1-1 0 0,-1 0-2 16,0 0 0-16,0 1-2 0,3-3 0 0,-4 2 1 0,2-1-1 0,-2 1 2 15,1-2-1-15,1 1 2 0,-2 1-1 0,2-1 1 0,-1 1 1 16,-1 0 2-16,0 0 1 0,-2-1 0 0,3 4 0 0,-1-3 1 0,1 1 2 16,-1 1-1-16,-2-1 1 0,5 0-1 0,-2 2 0 0,0-1 0 0,0 1 0 15,0 0 0-15,0 0 1 0,1 1-2 0,-1-1 1 0,3 2 1 0,0 0-1 16,-1-1 0-16,1 1 1 0,2 1-1 0,1-3 1 0,-1 3-2 0,0-2 0 15,1 2 0-15,0-2 1 0,2 1-2 0,-2 0 0 0,0-1 0 16,0-1 0-16,0 2 0 0,0 0 1 0,-1-2 1 0,-1 0-2 0,0 3 0 16,0-3 0-16,-1 0 0 0,0 0 0 0,-2 0 2 0,1 0-1 0,-2-3-1 15,-1 3 1-15,2 0-1 0,-2-4 0 0,2 3-2 0,-2-1 0 0,-2-1 0 16,2 0 0-16,-1 2-1 0,-2-2-1 0,1 0 1 0,0-2-1 16,0 2-2-16,-1-1 0 0,-2 1-2 0,4 0-1 0,-4 0 0 0,3-1 0 0,-2 3 0 15,0-1 2-15,-1-1-2 0,3-1 1 0,-4 3 0 0,2-1 2 16,1 0-1-16,-2 2 2 0,-1-3 0 0,1 3 2 0,2 0 1 0,-2 0 0 15,1 0 2-15,-1 0-1 0,1 3 0 0,-1-3 1 0,3 2 0 0,-4 0 0 16,1-1 0-16,1 3 0 0,-1-1 2 0,1-1-1 0,1-1 0 16,-2 3 2-16,2-1-1 0,0 1 1 0,0-1 0 0,0 1 0 0,0 0 1 15,2 0 0-15,-2 1 0 0,2-3 1 0,-1 3-1 0,1 0 1 0,-1 0-1 16,1 0 1-16,2-1-1 0,-1-1-1 0,0 2-1 0,0-1 0 0,-1 0-2 16,1-2-1-16,1 3-1 0,-2-2 0 0,-1 2-1 0,1-1 1 15,-1-3-1-15,3 3-1 0,-3-1-1 0,1 0 0 0,-2 0-2 0,0-2-1 0,1 2 0 16,0-2-2-16,1 1-2 0,-1-2 0 0,0 2-1 0,-2-2-2 15,3 0 1-15,-2 0-1 0,0 0 2 0,2-2-2 0,-2 2 1 0,0-2-1 16,0 1 2-16,-2-1 0 0,2 1-1 0,0 0 2 0,0-2 1 0,0 0 2 16,1 0 1-16,-2-1 1 0,2 2-1 0,-2-1-1 0,-1 0 0 0,1 0 0 15,0-2-1-15,0 2-1 0,-1 1 0 0,1-1 1 0,-3-1 1 16,3 1 0-16,-2 1 0 0,0-1-1 0,2-1-1 0,-4 1 0 0,4 1 0 16,-3-1 0-16,1 3 2 0,-2-4 1 0,3 3 2 0,-1-1 0 0,-2 0 1 15,3 1 0-15,-1 1 2 0,1-2 0 0,-2 2 1 0,3 0 1 0,-1 0 2 16,0 0 1-16,-1 0 1 0,2 0-1 0,-1 2 1 0,1-2 0 15,1 1 0-15,0 1 0 0,-2-2 0 0,3 3 1 0,1-1-1 0,-1 0 2 16,0 1-1-16,1-3 1 0,-1 2-1 0,1 0 0 0,-1-1 1 0,3-1-1 16,-3 2 0-16,1 0-1 0,2-2 2 0,-3 0 0 0,3 0-1 0,-1 3 1 15,0-3-2-15,1 0 1 0,-3 0-2 0,3 0 1 0,0 0-2 16,0 0-1-16,2 0 1 0,-4-3 1 0,2 3-1 0,0 0-1 0,0 0 0 0,1-4-1 16,0 3 1-16,0-1-1 0,-1 0-1 0,0-1 0 0,0 1 0 15,3-1 0-15,-4-1 0 0,2 3-1 0,-1-2-1 0,-1-1 0 0,2 4-2 16,-2-3 0-16,2 1-1 0,-1 1-1 0,-2-3-1 0,2 3 0 15,-3 0-1-15,3-1 0 0,0-1 2 0,-1 2-2 0,-3-1 0 0,1 1 1 16,3-1-1-16,-3 1 1 0,0-1 0 0,0 0 1 0,-1 2-1 0,0-1 2 16,0 1-1-16,-2-1 1 0,1 0 3 0,0 1 1 0,-1-2 0 0,-2 1 4 15,3 1 0-15,-3-2 1 0,1 0 1 0,-2 1 0 0,2-1 1 16,-3 0-1-16,3-1 3 0,-3 3-5 0,0-2-6 0,2 0-17 0,-1-1-17 16,-2 1-24-16,2 2-26 0,0-3-42 0,-2-1-52 0,0 1-86 0,1-2-104 0,-1 3-63 15,4-1-37-15</inkml:trace>
  <inkml:trace contextRef="#ctx0" brushRef="#br0" timeOffset="2248.7542">19389 1369 63 0,'-1'-6'346'0,"-3"-1"-79"0,4 4-70 0,-1-2-65 0,-2 2-30 0,3-1-16 0,-1-1-9 0,1 2-5 0,-2 0-4 0,0 0 0 0,2 2-3 0,0 0-2 15,0-2-3-15,0 1-2 0,0 2-5 0,0 0-6 0,0 0-7 16,0 0-10-16,0 0-7 0,0 0-10 0,0 0-6 0,0 0-6 0,0 0-6 0,0 0-2 16,2 0-2-16,0 2 0 0,-1-2 1 0,3 3 2 0,-2-2 4 15,0 1 4-15,1 2 5 0,0-1 4 0,0 1 4 0,1 2 3 0,0-1 3 16,1 1 3-16,-1 1 0 0,1 3 2 0,0-3 0 0,2 2 0 16,-3-1 0-16,3 2 0 0,0-1 0 0,1 0-2 0,-1 1 0 0,-1-1-3 0,3 2 0 15,-1-2-2-15,0 2 0 0,0-3 0 0,3 1 0 0,-3 2 3 16,2-4-2-16,2 2-2 0,-2 0 0 0,2 1 0 0,-1-3-1 0,2 0-2 15,0 1 1-15,0-1 1 0,2-1-1 0,0 0 0 0,-2 0-1 16,4-2 1-16,0 1-1 0,-1-1-1 0,3-1 1 0,-2-1 1 0,4 0-1 0,-3-1 0 16,2-1-1-16,2 0-1 0,0-1-2 0,1-1-1 0,1 0-2 15,0-1-2-15,1-1-2 0,0-1-1 0,2 1-3 0,0 0-1 0,-1 1-1 16,1-4 1-16,-1 3 0 0,1 0-1 0,-2 1 1 0,2-2 0 0,0 2 2 16,-2-1 0-16,-1-1 0 0,2 4 1 0,0-2 3 0,0-1 2 15,-1 4-1-15,2-2 1 0,-5 2 0 0,7 0 0 0,-4 0 0 0,3 0 2 16,1 2 0-16,-1-2 0 0,2 3 0 0,2-2 2 0,-2 2-2 0,3 0 0 15,0 0-2-15,0 0 1 0,2-1 0 0,1 3-1 0,1-2-1 0,-3 2-1 16,5-1-1-16,-5-1-2 0,5 2-2 0,-2-2-1 0,-1 1-2 0,3-1-1 16,0 2-1-16,-3 0 1 0,2-2 1 0,0-1 0 0,0 1 4 15,1-1 3-15,0 0 0 0,-1-2 2 0,-1 0 2 0,1 3 2 0,0-3 2 16,0 0 2-16,1-3 0 0,-2 3 3 0,-1 0 1 0,1-2 1 0,-1 0 1 16,3-1-5-16,-2 1 0 0,-1-1-3 0,-1-2 0 0,0 0-3 0,1 2-2 15,-3-1-1-15,2 1-1 0,-3-2-3 0,-1 2-1 0,1 0-2 0,-4 0-1 16,2 0-4-16,-3 0 0 0,0 2-2 0,-3-3 1 0,0 3-2 15,-1 1 0-15,-1-1-2 0,-1 0 0 0,0 1-1 0,-3 0-1 0,0 0 0 16,1 1 1-16,-3 0-1 0,1-1 1 0,-1 1 1 0,0 1 0 0,-2 0 1 16,3 1 1-16,1-2-1 0,-6 2 0 0,6 0 1 0,-4 0 0 15,3-2 1-15,-2 3 1 0,0 0 2 0,1 1 0 0,1-3 3 0,0 3 2 0,0-2 2 16,0 1 3-16,2 1 0 0,0-2 3 0,0 1 1 0,3-1 4 0,-1 1 1 16,1-3 2-16,0 3 1 0,3-1 1 0,1-1 1 0,-1-1 0 15,2-1 0-15,-2 2 0 0,2 0-1 0,0-2-1 0,1 0 0 0,-1-2 0 16,2 0-1-16,-3 1-2 0,3 0 0 0,-2 0-2 0,1-2 0 0,-2-1-3 15,1 1-2-15,-1-2 0 0,1 3-1 0,-2-3-2 0,1 3-1 0,-4-1-2 16,0-1-4-16,2 1 0 0,-4 0-1 0,-1 0-2 0,0-1-2 16,0 4 0-16,0-3 0 0,-2 1-1 0,1 1-1 0,-1 1-1 0,-1-2 0 15,0 2-2-15,-2 0 1 0,3 0 1 0,-2 2-1 0,0-2 2 16,0 1 0-16,1 1 0 0,-4 1 1 0,6-3-1 0,-6 3 0 0,4-1 1 16,-2 1 0-16,2 1 1 0,-1-1 1 0,2-1 0 0,-1 1 2 0,1 2 0 0,2-1 2 15,-2-1 2-15,4 1 2 0,-4 1 2 0,4-2 2 0,-1 0 0 16,-1 1 3-16,3-1 1 0,0 0 1 0,0 0 2 0,-1 0-1 0,1-1 2 15,-1 0 2-15,0 0 0 0,1-1-1 0,0 1 0 0,-5-2-1 0,5 0 1 16,-1 0-1-16,-2-2 2 0,0 1-2 0,3-1 1 0,-5 0-1 16,4 0 1-16,-1-1-2 0,-1-2 1 0,2 2-2 0,-1-2-1 0,1 3-1 15,-1-2-1-15,2-1-1 0,-1-2-3 0,0 3 0 0,-1-1-3 0,-1 2-1 16,2-2-1-16,-2 0-2 0,-2 2 0 0,0-1-2 0,1 1 0 0,-2 0-2 16,-2-1-1-16,2 3 0 0,-5 0-1 0,1-1 0 0,0 1-1 0,-1-1 1 15,-1 2-1-15,0 0 0 0,-2 0 0 0,1 0 0 0,1 0 1 16,-2 0 0-16,-2 0 1 0,4 0 1 0,-4 2 1 0,0-1 3 0,1-1 0 15,0 2 0-15,-2-2 3 0,0 1 2 0,-2-1 1 0,2 0 3 0,-2 0 1 16,1 0 4-16,0 0 1 0,-3 0 3 0,3 0 3 0,-3 0 2 0,2 0 2 16,-3 0 4-16,2-1 1 0,0-1 1 0,-1 2 2 0,1-1-1 0,-1-1 0 15,3 1-1-15,-3-1-1 0,1 1-3 0,0-2-8 0,2-1-12 16,-1 2-21-16,-1-1-23 0,-1 0-29 0,1 0-30 0,-1 0-72 0,-1-1-96 16,-3 2-98-16,2-1-103 0,-7-1-55 0,2 1-31 0,-4-4-17 0</inkml:trace>
  <inkml:trace contextRef="#ctx0" brushRef="#br0" timeOffset="6099.0423">1467 2003 33 0,'0'-1'51'0,"1"0"-3"0,-1 0-2 0,0-1-5 0,0 1-2 0,0 1-2 0,0 0-2 0,2 0-2 0,-2 0-4 0,0 0-3 0,0 0-6 16,0 0-5-16,0-2-4 0,0 2-3 0,0 0-3 0,0 0-4 0,1-2-2 15,-1 2-1-15,3 0-1 0,-3 0-3 0,0 0-1 0,3 0-2 0,-3 0-2 16,2 0 2-16,-1 0 5 0,1 0 6 0,1 0 6 0,-1 0 6 0,1 0 4 16,2 0 5-16,-2 0 4 0,3 0 2 0,-1 0 4 0,1 0 3 0,1 0 6 15,-1 0 3-15,3 0 3 0,1 0 4 0,1 0 0 0,0 0-3 0,2-1-2 16,1 1-4-16,2-2-1 0,1 0-3 0,1-1-1 0,0 3-2 0,3-2-2 15,0 0-1-15,1-1-3 0,1 1-2 0,0 2-3 0,2-3-4 16,0 1-3-16,0 0-2 0,2-1-2 0,0 1-3 0,0 1-2 0,-1-1-4 0,0 2-2 16,3-1-2-16,-2 0-2 0,1 1-3 0,-1-2 0 0,1 2-3 0,-1 0-1 15,1 0-1-15,-1 0 1 0,-1 0-1 0,1 0 1 0,0 0 2 0,-1 0 1 16,1 2 4-16,0-2 3 0,-2 0 2 0,2 0 1 0,-1 0 3 0,1 0 2 16,-1 0 3-16,1 0 0 0,0 0 3 0,0 0 1 0,-2 0 2 0,2 0 0 15,-1 0 0-15,0 0 0 0,1 0-1 0,0-2 0 0,0 1 0 16,-2 1-1-16,2-2-2 0,0 1-1 0,-2-2 0 0,2 1-2 0,0 0 0 15,0 1-2-15,-2-2-1 0,2 2-1 0,1-1-2 0,-4-1 0 0,3 2-2 16,-3-1 0-16,3 1-3 0,-4-3-2 0,2 3 0 0,0 0 0 0,-2 0-1 0,-1-1-1 16,0 1-1-16,-1 1-1 0,1-2-1 0,-2 0-1 0,0 2-4 0,-2 0 1 15,1 0-1-15,-1 0 0 0,-1 0 0 0,-1 0-1 0,1 0 1 16,-2 2 0-16,0 0 0 0,-2-2-1 0,1 1 2 0,-1 1 0 0,-1 0 0 16,1-1 1-16,-1 1 1 0,0 0 1 0,-1 1 1 0,-1-2 0 0,2-1 3 0,-2 2-1 15,-2-1 2-15,2 1 0 0,0-1-1 0,0-1 2 0,-1 2 1 16,1-1 1-16,-1-1 1 0,2 1-1 0,-3-1 2 0,2 2 0 0,0-2 1 0,0 0-1 15,-2 0 1-15,4 0-1 0,-2 0-1 0,0 0-2 0,2 0-2 16,-2 0-4-16,-1 0-3 0,2 0-3 0,2 0-4 0,-3 0-5 0,2 0-6 16,-1 0-5-16,0 0-4 0,0 0-10 0,-1 0-10 0,2 0-8 0,-2 2-6 15,1-2-5-15,0 1-7 0,-2 1-10 0,1-2-12 0,1 1-12 0,-3 1-11 0,0-2-24 16,0 1-29-16</inkml:trace>
  <inkml:trace contextRef="#ctx0" brushRef="#br0" timeOffset="63978.8496">19811 5335 113 0,'-3'-1'114'0,"-3"1"-7"0,5-2-5 0,-1 1-4 0,0 1-4 0,-1-2 0 0,3 2 1 15,-2-1 0-15,2-1-3 0,-1 2-2 0,-1-1-3 0,2 1-6 16,0 0-7-16,0 0-3 0,0 0-2 0,0 0-6 0,0 0-7 0,0 0-6 16,0 0-5-16,0 0-6 0,0 0-7 0,0 0-6 0,0 0-6 15,0 0-5-15,0 0-6 0,0 0-3 0,0 0-4 0,0 0-3 16,0 0-1-16,0 1-2 0,0 1 0 0,0-1 0 0,2-1 0 0,-1 2-1 15,-1-2 0-15,2 1-1 0,-2 1 0 0,0-2 1 0,2 0-1 0,-1 1 2 16,-1 0 0-16,2-1 3 0,0 2 2 0,-1 0 2 0,1 1-1 16,4-2 2-16,-5 1 4 0,4 2 2 0,1-1 3 0,1 0 2 15,4 2 2-15,0 0 1 0,3-1 1 0,4 1 2 0,3 0 0 0,2 2 4 16,7-2 3-16,4 1 2 0,1 0 3 0,8-1 0 0,6 1-1 0,5 0-1 16,1-1-4-16,9 0-4 0,6 2-5 0,5-2-5 0,4 2-6 15,6-4-5-15,3 4-9 0,6-1-3 0,5 0-3 0,3 1-2 16,0-1-3-16,3 2-4 0,-1-2 0 0,2 1-3 0,0 0-1 15,1 0 0-15,1 1 0 0,-4-1 2 0,1 0-1 0,0 2 6 0,-3-1 5 16,-4-1 3-16,-4 1 1 0,-1-1-1 0,-2 0-1 0,-3 3-2 0,-2-1-5 16,-3-1-7-16,-1 0-10 0,-2 3-12 0,-3-2-11 0,-6 1-15 15,0 0-16-15,-4 2-32 0,-2-2-38 0,-5 2-77 0,-7 0-96 16,-2-2-55-16</inkml:trace>
  <inkml:trace contextRef="#ctx0" brushRef="#br0" timeOffset="76714.1834">15251 10483 93 0,'-3'0'457'0,"0"-2"-4"0,1 1-85 0,-1 1-126 0,3 0-80 0,0 0-55 0,0 0-40 16,0 0-30-16,0 0-15 0,0 0-11 0,0 0-4 0,0 0-3 0,3 0-3 16,-1-2-4-16,3 0-5 0,2 2-5 0,1 0-7 0,4-2-2 15,2 1-3-15,3-1-1 0,5-1 3 0,2 0 0 0,4 0 4 16,6-1 3-16,0 1 4 0,4-3 3 0,5 1 2 0,1 1 3 16,3-1 0-16,1 0 2 0,3 0-2 0,-1-2-3 0,3 3-4 0,-1 0-5 15,0-1-6-15,-1-1-3 0,1 3-2 0,0-2 1 0,0 3 2 16,-3-3 0-16,1 2 2 0,0 2-1 0,0-3 1 0,-1 3-1 0,0 0 1 15,-2-2 1-15,-1 3-1 0,0-2 3 0,-3 2 2 0,-1 0 1 16,-2 0 0-16,-2 0-5 0,-1 0-6 0,-3 2-9 0,-3-2-9 16,-1 3-10-16,-1-2-10 0,-3 0-12 0,-3 3-13 0,1-1-12 0,-4 0-10 15,-4 0-10-15,3-1-6 0,-4 3-6 0,-3-2-38 0</inkml:trace>
  <inkml:trace contextRef="#ctx0" brushRef="#br0" timeOffset="77396.7126">18196 10483 21 0,'-5'-2'492'0,"2"1"-3"0,-2 1-2 0,2 0-90 0,2 0-134 0,1 0-96 0,0 0-77 0,0 0-48 0,0 0-37 0,0 0-18 15,0 0-13-15,1 0-7 0,2 0-5 0,2 0-1 0,3 0-1 16,1 0 0-16,3 0-2 0,2 0 0 0,2 0 0 0,6 0-1 16,0 0-1-16,3 0-1 0,5 0-2 0,5 0-4 0,-1 0-4 0,3 0 0 15,1 0-1-15,3 0-1 0,3 0 0 0,1-2-1 0,2 2-2 16,-1 0-1-16,3 0-1 0,0 0-1 0,-2 0 3 0,4 0-1 16,-1 0 0-16,0 0 4 0,0 0 5 0,-1 0 4 0,0 0 3 0,-2 0-4 15,1 2-4-15,-2-2-6 0,-2 0-11 0,0 0-8 0,-3 1-7 0,1 1-14 16,-5-2-15-16,0 2-39 0</inkml:trace>
  <inkml:trace contextRef="#ctx0" brushRef="#br0" timeOffset="78045.0959">20434 10449 106 0,'-1'0'398'0,"1"0"-38"0,0 0-77 0,0 0-96 0,0 0-60 0,0 0-43 0,0 0-25 16,0 0-19-16,0 0-8 0,1 1-5 0,1 0-2 0,1-1-1 15,0 0 1-15,5 0-1 0,0 0-4 0,2 0-2 0,3 0-5 0,4 0-5 16,1 0-2-16,4 0-3 0,2 2 1 0,3-2-1 0,3 2 2 16,4-2 1-16,-1 0 0 0,4 0-4 0,3 1-7 0,1-1-8 0,2 0-8 15,0 2-10-15,2-2-8 0,0 1-9 0,0-1-13 0,1 0-14 16,0 0-10-16,-2 2-7 0,4-1-8 0,-6-1-10 0,1 2-11 15,1-2-9-15,-2 1-10 0,-2 1-7 0,-2 0-15 0,0 0-16 0,-1 0-45 16</inkml:trace>
  <inkml:trace contextRef="#ctx0" brushRef="#br0" timeOffset="250582.7388">18876 12280 222 0,'-2'3'454'0,"-1"0"-5"0,1 0-95 0,0 1-139 0,2-1-95 0,-2-2-73 0,0 0-39 0,2 1-23 16,-1-2-21-16,1 0-21 0,0 0-23 0,0 0-26 0,0 0-34 0,0 0-35 15,0 0-64-15,0 0-74 0,0 0-52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24:35.093"/>
    </inkml:context>
    <inkml:brush xml:id="br0">
      <inkml:brushProperty name="width" value="0.05292" units="cm"/>
      <inkml:brushProperty name="height" value="0.05292" units="cm"/>
      <inkml:brushProperty name="color" value="#FF0000"/>
    </inkml:brush>
  </inkml:definitions>
  <inkml:trace contextRef="#ctx0" brushRef="#br0">1732 935 54 0,'-2'0'72'0,"1"-2"4"0,-1-1 4 0,2 3 3 0,-2-2 0 0,2 2 0 0,0-2-4 16,0 2-2-16,0-3-4 0,0 3-2 0,0-2-4 0,0 0-2 0,0 1-4 15,0-1-2-15,0 0-5 0,0 1-6 0,0-2-4 0,0 3-3 0,0-1-3 16,0-2 0-16,0 3 0 0,0 0 3 0,0-3-1 16,-1 3 1-16,1 0-1 0,0 0 2 0,0 0 0 0,0 0-2 0,0 0 1 15,0 0-2-15,0 0 0 0,-2 0 0 0,2 0-2 0,0 0-1 16,0 0-1-16,0 0-2 0,0 0 0 0,0 0-3 0,0 0 1 0,0 0-3 15,0 0-2-15,0 0-1 0,0 0-3 0,0 0-2 0,0 0-1 16,0 0-2-16,0 0-1 0,0 0-1 0,0 0-2 0,0 0 0 16,0 0-3-16,0 0-1 0,0 0-3 0,2-2-1 0,-2 1-3 0,3 1-3 15,0-2-1-15,1 0-2 0,0 2 1 0,4-1-1 0,0-2-2 16,0 2-1-16,3-2 0 0,5 0 2 0,-2 0-1 0,3-1 2 0,2 1 0 16,-1 0 0-16,4-2 0 0,0 3 2 0,-1-3 0 0,2 0 0 15,1 1-1-15,-1 1 0 0,0-1 0 0,1-1-1 0,-1 2 1 0,1 1-2 16,-2-1-1-16,2 0-2 0,0 0 0 0,-1 1 0 0,-2 0 0 15,1 1-1-15,-2-2-1 0,1 3 0 0,-2-1-1 0,-2-1-2 16,1 2 0-16,-4 0-2 0,-1 0-1 0,2 2 0 0,-5-1-2 0,1-1-2 16,-2 2-2-16,-2-1-4 0,-1-1-2 0,-1 1-1 0,0 1-2 0,-1 0 1 15,-2-1-2-15,-1 1 3 0,1-2 0 0,-2 0 2 0,-2 3 0 16,1 0 0-16,-3-2-3 0,0 2-6 0,-2-2-2 0,-1 3 1 16,-1-1-2-16,-1-1-2 0,0 1 0 0,-1 1 0 0,-4-1-1 0,4-1-7 15,-1 3-1-15,-3-3-3 0,1 1-2 0,1 0-4 0,-1 0 1 16,-1-1 1-16,1 0 1 0,0 0-1 0,-4 1-1 0,4-2 1 0,-4 2-2 15,1 0 0-15,-1 0-2 0,0 2-2 0,1-2-2 0,-3 0-4 0,1 2 5 16,1 0 8-16,-2 2 3 0,2-2 2 0,-2 0 7 0,1 0 10 0,1-1 8 16,-1 1 9-16,0-2 6 0</inkml:trace>
  <inkml:trace contextRef="#ctx0" brushRef="#br0" timeOffset="532.2499">1887 961 5 0,'-18'3'14'0,"-1"0"4"0,2 0 3 0,1-2 4 0,-1 3 6 0,1-3 8 0,0 1 1 16,2 1-1-16,0-3 1 0,1 0-2 0,2 0 1 0,0 3 1 16,3-2 1-16,0-1 4 0,-1 0 3 0,2 0 3 0,3 0 2 0,-1 0 0 15,2 0-1-15,-1 0-1 0,3-1-1 0,-2-2 1 0,2 3-1 0,1 0-1 16,0 0-1-16,0 0 1 0,0 0-3 0,0 0-4 0,1 0-6 0,-1 0-6 15,3-2-9-15,-3 1-7 0,3 1-8 0,-1 0-5 0,-1 0-6 0,1 0-9 16,1 0-1-16,0 0-3 0,2-2-4 0,0 1-3 0,2 1 0 0,0-2-1 0,1 0 2 16,2 1 2-16,0 0 0 0,3-1 3 0,1-1 1 0,1 0 3 0,2 2 2 15,-1-2 1-15,1-1 0 0,2 2 1 0,2-1 1 0,-1 0 0 16,1 0 1-16,1 1 2 0,0-3-1 0,0 3 0 0,-1-1 0 0,2 1 2 0,-1 0 0 16,-1-1 2-16,1-1 1 0,0 1 2 0,-3 0 0 0,2 0-2 15,-2-1-1-15,-2 1 2 0,2 1-2 0,-2-1-3 0,-1 0-2 16,-2 2-2-16,-1-1-3 0,-3 1 1 0,2-1-3 0,-4 2-3 0,-1 0 2 15,-2 0 2-15,-1 0 4 0,-1 0 4 0,0 0 5 0,-3 0 4 16,0 0 4-16,0 0 3 0,-1 0 4 0,-1 0 5 0,-1 2 4 16,-3-1 1-16,1-1 4 0,-1 2 3 0,-2-1-2 0,-3-1-2 0,3 1-3 15,-2-1 0-15,-2 2-4 0,-1 0-5 0,-1 1 0 0,3-3-1 0,-2 3-1 16,-1-3-4-16,1 4-2 0,-1-1 2 0,1-2-4 0,-2 1-8 0,2 1 1 16,0-1 2-16,-3 0-3 0,2 1-5 0,-2-1 0 0,2 0 0 0,0 1 0 15,-1-1-1-15,2 1 0 0,0-1 0 0,-1 0 1 0,1-1-1 0,3 1 2 16,-2 0 2-16,2 1 1 0,2-2-1 0,-1 0 2 0,1 0 1 0,3 1 2 15,-1 0 0-15,0-2-1 0,1 1-2 0,2 1 1 0,1-2 0 0,-1 1-1 16,3-1 1-16,0 0 0 0,0 0-2 0,0 0-1 0,0 0-1 0,0 0-5 16,0 0-1-16,2 0-4 0,-1 0-3 0,1 0-1 0,1 2 5 0,2-1 0 15,-1-1 2-15,-1 0 1 0,2 0-1 0,0 0 2 0,0 0 3 0,3 0 3 16,1 0 4-16,1 0 3 0,-1 0 4 0,5-1 0 0,-2-1 3 0,3 2 0 16,0-1-1-16,0-1-3 0,3 1-1 0,-1-3-3 0,1 3-3 0,-1-1-1 15,3-1-1-15,-2-1-1 0,2 3-1 0,-1-1-2 0,-1-3-1 0,0 3 1 16,0-1 0-16,-2-1 0 0,1 1 0 0,1 1 0 0,-4-1 3 15,3-1 3-15,-4 1 0 0,1 1 2 0,-1-1-1 0,-2 0 4 0,-2 0 5 16,-2 1 5-16,1 0 8 0,-1 1 4 0,-4 0 4 0,1-1 4 16,-3 2 2-16,-1 0-1 0,0 0-2 0,-1-1-5 0,-1 1-5 0,-3 0-6 15,0 0-5-15,-2 0-15 0,1 0-15 0,-1 0-26 0,-1 1-31 16,-1-1-49-16,-1 2-57 0,1-1-62 0</inkml:trace>
  <inkml:trace contextRef="#ctx0" brushRef="#br0" timeOffset="2270.4236">2816 880 77 0,'-2'-2'95'0,"1"2"-2"0,1-1 5 0,-2 1 2 0,2-2 0 0,-1 2-2 0,-2-3-2 0,3 1-4 0,-2 0-4 0,2 1-1 16,-1 1 0-16,1-2-1 0,0 2-2 0,0 0-3 0,-2-2-6 16,2-1-6-16,0 3-7 0,-1-2-6 0,-1 2-3 0,2-2-2 15,-2 1-1-15,2-1 3 0,-1 0 2 0,-1 2-3 0,2-3-6 0,0 3-7 16,0 0-7-16,0-2-6 0,0 0-4 0,0 2-3 0,0 0-3 16,0 0-1-16,0 0-2 0,0 0-4 0,0 0-5 0,0 0-8 15,0 0-5-15,0-1-4 0,2-1-3 0,1 2-1 0,0-2 0 0,0 1 2 16,5 1 0-16,0-2 1 0,2 1 2 0,4 0 1 0,2-2 1 15,2 0 1-15,6 3 1 0,3-3 2 0,2-1 4 0,5 0 1 0,1 1 2 16,1-1 1-16,4 1-1 0,1-2-2 0,3 1-3 0,-1-1-3 0,1 2-1 16,1-2 0-16,0 1 0 0,0 1 2 0,0-2 0 0,-2 3 1 15,1-1 1-15,-1-1 1 0,1 3 0 0,-3-2 2 0,-1 3 2 16,2-1 2-16,-4-2 2 0,2 3 2 0,-2 0 1 0,-2 0 0 16,1 0 0-16,-3 0-1 0,0 3 0 0,-3-2-1 0,-1-1-2 0,0 1 1 15,-4 1-2-15,0-2-1 0,-2 1 1 0,-5-1-2 0,0 0 1 16,-1 2 0-16,-3-2 2 0,-3 0 1 0,0 0 3 0,-2 0 0 0,-2 0 1 15,-1 0 2-15,-2 0 4 0,-2 0 3 0,2 0 2 0,-2 0 3 16,-1 0 0-16,-2 0 1 0,0 0-3 0,0 0 0 0,0 0-2 0,0 0-6 16,0 0-6-16,0 0-10 0,0-2-13 0,0 1-25 0,-2 1-28 15,2 0-45-15,0 0-51 0,0 0-77 0,0 0-90 0,0 0-61 0,0 0-44 16</inkml:trace>
  <inkml:trace contextRef="#ctx0" brushRef="#br0" timeOffset="5380.0995">22861 8283 7 0,'-5'-2'92'0,"-2"-1"3"0,0 1 5 0,0 0 4 0,3 0 2 0,-1-1 0 15,-2 0 0-15,2 2-3 0,1-1-4 0,-1-1-3 0,2 0 0 16,-2 2-2-16,2-1 1 0,0 0 1 0,0 0-2 0,-1 0 1 0,3 1-3 15,-3 1-4-15,2-2-6 0,0 2-6 0,2 0-7 0,0 0-7 16,0 0-6-16,0 0-7 0,0 0-5 0,0 0-5 0,0 0-7 16,0 0-6-16,0 0-5 0,2 0-5 0,0 0-3 0,2 0-3 0,-3 0-4 15,3 0 0-15,-3 0-1 0,2 0-1 0,2 0 1 0,0 2 0 16,2-2 2-16,2 1 0 0,2-1-1 0,2 2 1 0,2 0 1 0,6 0 2 16,0 0 1-16,5-1 2 0,4 2 0 0,4-3 2 0,5 3-2 15,2-3 1-15,4 2-3 0,3-1-2 0,4 1-2 0,5-1-4 16,-1 1-3-16,3 1-3 0,2-2-3 0,2 0-2 0,2 1 1 0,0 1 0 15,-2-1 1-15,2 1 3 0,0 0 1 0,0-1 0 0,-2 1 5 0,2-1 0 16,1 1 3-16,-3 1 2 0,0-1 1 0,0-2 2 0,1 0 0 16,-3 1 0-16,-1 1-3 0,0-1-3 0,-3-2-3 0,0 3-3 0,-3-1-3 15,-2-2-2-15,-3 0-4 0,-3 0-2 0,-2 0 0 0,-3 0-2 16,-2 0 1-16,-4 0-1 0,-1 0 1 0,-4-2 2 0,-3-1-1 16,-3 3 2-16,-2 0 2 0,-4-2 2 0,-1 2 0 0,-2-2 3 15,-4 1-1-15,-3 1 2 0,1-2-1 0,-2 1-4 0,-2 1-2 0,-2 0-1 16,-1 0-1-16,-2 0-3 0,0-1-3 0,-4 1-1 0,0 0-4 15,-3 0-8-15,-2 0-8 0,-1 1-10 0,1-1-11 0,-7 1-12 0,2 1-10 16,-5 1-11-16,0-1-14 0,-2 3-12 0,-2-3-13 0,-1 1-13 16,0 0-16-16,-1 0-16 0,-2 1-17 0,-2-1-20 0,3 0-44 0,-4 0-61 15</inkml:trace>
  <inkml:trace contextRef="#ctx0" brushRef="#br0" timeOffset="5877.3364">23214 8315 127 0,'-22'-2'103'0,"4"2"-13"0,0-2-3 0,1 1 2 0,2 1 4 16,1-2 6-16,3 1 5 0,1 1 4 0,3-1 2 0,1 1 2 15,1-3-3-15,2 3-4 0,1 0-9 0,2 0-13 0,0 0-14 0,2 0-15 16,1 0-14-16,2 0-12 0,3 0-8 0,2 0-6 0,2 0-4 15,3 0-3-15,4 0-2 0,3 0-1 0,4 0-2 0,4 0 0 16,1-2 2-16,6 2-1 0,1 0 2 0,4 0-1 0,1 0-1 0,3 0 1 16,0 0-3-16,3 0-2 0,0 0 1 0,1 0 2 0,1 2 3 0,0-2 1 15,1 0 3-15,0 3 3 0,1-3 1 0,-2 1 2 0,4 2 0 16,-1-2 3-16,1 1 0 0,2 0 2 0,-3 1 1 0,5-1 1 16,-4 0 0-16,0-1-3 0,0 1-4 0,-4 0-4 0,3-2-2 0,-4 3-4 15,0-3-1-15,-5 1-3 0,0 0-3 0,-1-1-4 0,-5 1 0 16,-2 1-1-16,-4-2-1 0,1 2-2 0,-2-1-1 0,-5-1 1 15,-1 2 1-15,-4-2 0 0,-2 0 1 0,-2 0 2 0,-3 0 0 0,0 0 3 16,-5 0 2-16,2 0 5 0,-4 0 4 0,-2 0 5 0,-2 0 5 16,1 0 3-16,-2 0 2 0,1 0 2 0,-3 0 2 0,-1 0 0 0,0 0 0 15,0 0-1-15,0 0-1 0,0 0-3 0,0 0-2 0,0 0-4 16,-1-2-6-16,1 2-5 0,0 0-6 0,0 0-5 0,0 0-5 16,0 0-7-16,0 0-9 0,0 0-9 0,0 0-11 0,0 0-11 0,0 0-10 15,0 0-12-15,0 0-10 0,0 0-10 0,0 0-7 0,0 0-6 0,0 0-2 16,0 0 2-16,0 0 1 0,0 0 6 0,0 0 3 15,0 0 6-15,0 0 7 0,0 3 8 0,-2-3 9 0,0 2 9 0,2-1 10 16,-1-1 10-16,-1 2 9 0,2-2 8 0,-1 1 5 0,1 1 2 0,-2-2-3 16,0 1-4-16,2-1-7 0,-3 1-10 0,2 1-12 0,-4 0-14 15</inkml:trace>
  <inkml:trace contextRef="#ctx0" brushRef="#br0" timeOffset="17294.3253">28568 2675 14 0,'-1'0'27'0,"1"0"1"0,0-2 2 0,0 2-2 0,-2-1-2 0,0 1-3 0,2 0-1 0,0 0 0 16,0 0 2-16,0-2-1 0,0 2 2 0,0 0 0 0,0 0-2 0,0 0 0 15,0 0-3-15,-1-2-1 0,1 2 0 0,0 0 1 0,0 0-2 16,0 0 1-16,0 0 0 0,0 0 0 0,0 0-1 0,0 0-1 0,-2 0-1 15,2 0-2-15,0 0 2 0,0 0-1 0,0 0-1 0,0 0 2 16,0 0-1-16,0 0 0 0,0 0 0 0,0-1 0 0,0 1-2 0,0 0-1 16,0 0 0-16,0 0-3 0,0 0 0 0,0 0 0 0,-1 0 0 0,1 0 0 15,0 0-1-15,0 0-1 0,0 0 2 0,0 0 0 0,0 0 0 16,0 0 0-16,0 0-2 0,0 0 1 0,0 0 2 0,0 0 1 0,0 0 2 16,0 0 0-16,0 0 0 0,0 0 0 0,0 0 3 0,0-2-1 15,0 2-1-15,0 0 0 0,-2-2-1 0,2 2 0 0,-2 0-2 0,2 0-2 16,0 0-1-16,-1-3-2 0,1 3 0 0,-2 0-3 0,1 0 0 0,1 0-4 15,-3 0-3-15,3 0 0 0,-2 0-1 0,2 0 1 0,-1-2-1 16,1 2 2-16,-2 0-1 0,1-2 1 0,1 2-1 0,0 0-2 16,0 0 1-16,0 0 0 0,0 0-1 0,0 0 2 0,0 0-1 0,0 0 1 15,0 0-2-15,0 0 2 0,0 0-1 0,0 0-1 0,0 0 0 0,0 0 0 16,0 0 2-16,0 0 0 0,0 0 1 0,0 0 1 0,0 0-1 16,0 0 2-16,0 0 1 0,0 0 1 0,0 0 2 0,0 0 0 0,0 0 0 15,0 0 3-15,0 0 1 0,0 0 1 0,0 0-1 0,0 0 1 16,0 0-1-16,0 0 1 0,0 0 0 0,0 0 0 0,0 0-3 0,-2 0 1 15,2 0 0-15,0 0-2 0,0 0-2 0,0 0-1 0,0 0-2 0,0 0-1 16,0 0-1-16,0 0-2 0,0 0 0 0,0 0-2 0,0 0-2 0,0 0-1 16,0 0-3-16,0 0 0 0,0 0-3 0,0 0-1 0,0 0 0 15,0 0-1-15,0 0-1 0,0 0-1 0,0 0 1 0,0 0 0 0,0 0 1 16,0 0 1-16,0 0-1 0,0 0 1 0,0 0 1 0,0 0 2 16,0 0-1-16,0 0 1 0,0 0 2 0,0 0 2 0,0 0 3 15,0 0 0-15,0 0 2 0,0 0-1 0,0 0 3 0,-2 0 2 0,1 0 1 16,-3 0 1-16,3 0 0 0,-1 2 1 0,1 0 0 0,-1-2 3 15,0 0 1-15,2 0-2 0,-1 0-1 0,1 0 0 0,0 0 0 0,0 0-1 0,-2 0-2 16,2 0 0-16,-1 0-1 0,1 0 1 0,0 0 0 0,0 0 0 16,0 0-1-16,0 0 0 0,0 0 0 0,0 0-1 0,0 0 0 0,0 0 0 15,0 0 0-15,0 0 0 0,0 0-1 0,0 0 1 0,0 0 0 16,0 0 0-16,0 0 1 0,0 0 1 0,0 0 0 0,0 0 1 0,0 0 1 16,0 0 1-16,0 0 1 0,0 0 0 0,0 0 2 0,0 0 1 0,0 0-1 15,0 0 3-15,0 0 1 0,0 0 2 0,0 0-1 0,0 0 1 16,0 0 2-16,0 0-1 0,0 0 1 0,0 0 0 0,0 0 1 15,0 0 1-15,0 0 0 0,0 0-1 0,0 0 1 0,0 0-1 0,0 0-2 16,0 0-2-16,0 0 1 0,0 0-3 0,0 0-3 0,0 0-1 0,0 0-4 16,0 0-4-16,0 0-4 0,0 0-3 0,0 0-4 0,0 0-3 15,0 0-4-15,0 0-5 0,0 0-3 0,0 0-4 0,0 0-5 0,0 0-5 16,0 0-4-16,0 0-7 0,0 0-8 0,0 0-8 0,0 0-5 0,0 0-7 16,0 0-6-16,0 0-3 0,0 0-2 0</inkml:trace>
  <inkml:trace contextRef="#ctx0" brushRef="#br0" timeOffset="44714.3886">7251 8116 23 0,'0'0'79'0,"0"0"-4"0,0 0-5 0,0-3-5 0,0 3-3 0,0 0-3 0,0 0-1 0,0 0 0 0,0-1-4 16,0 1-3-16,2-2-5 0,-2 2-3 0,0 0-6 0,0 0-5 0,0 0-5 15,0 0-4-15,0 0-1 0,0 0-2 0,0 0-1 0,0 0-1 16,0 0-2-16,0 0-1 0,0 0-4 0,0 0-3 0,2 0-5 16,-2 0-4-16,0 0-4 0,0 0-1 0,0 0-2 0,0 0-3 0,0 0-2 15,0 0 1-15,0 0-2 0,0 0 0 0,0 0 0 0,0 0 3 16,0 0 0-16,0 0-3 0,0 0 2 0,0 0 2 0,1 0 2 15,1 0 2-15,0 0 4 0,-1 0 3 0,2 0 4 0,-1 0 2 0,0 0 4 16,-1 2 2-16,3-2 2 0,0 1 2 0,-1-1 4 0,2 0 7 0,-2 0 2 16,3 2 2-16,-1-2 1 0,1 1 0 0,1-1 0 0,-1 0-2 15,4 0-1-15,-1 2-4 0,0-2-2 0,1 0 0 0,2 1-3 16,0-1-2-16,-1 2-2 0,3-2-1 0,2 1 0 0,-2-1 0 0,2 2 0 16,3-2 4-16,-2 0 0 0,4 0 2 0,-1 0 3 0,4 0 3 15,-1 0 3-15,0 0 0 0,2 0 4 0,2 0 2 0,1 0 2 0,1 0 1 16,1 0-1-16,0 0-1 0,1 0 0 0,3 0-5 0,-1 0-1 15,0 0-3-15,2 0-3 0,1 0-4 0,-1 0-1 0,0 0-4 16,-2 0-3-16,3 0-3 0,-1 0-2 0,0 1-3 0,-1 0-1 0,1 1-3 16,-2 0-2-16,1-1-1 0,-3 1-2 0,1 1-1 0,1 1-1 15,-3 0-1-15,0 0-2 0,0 1-2 0,0-2-2 0,-1 1 1 16,-1 1 1-16,1 0 3 0,-3-2 4 0,3 3 2 0,-2-2 2 0,0 1 1 16,1 1 3-16,-1-1 0 0,0-1 3 0,1 1 2 0,-1 1 4 15,2-2 2-15,-3 1 3 0,3 0 2 0,-1-1-1 0,-2 0-1 0,2 0-2 16,-1 1-1-16,0-2-1 0,1 1 0 0,-1-2 0 0,2 1 0 15,-1-2-2-15,-1 1 0 0,1 1-2 0,-1-3-1 0,3 2-1 0,-1-1-1 16,-2-1-1-16,1 0-1 0,1 0 0 0,-2 0-2 0,1 0-1 16,-1 0-3-16,1 0-3 0,-1 0 1 0,-2 0 0 0,1 0-1 15,1 0-2-15,-2 0-1 0,2 0 0 0,-4 0-1 0,3 0-2 0,-4 0-2 16,3 0-1-16,-3 2 1 0,3-1-1 0,-3 1-1 0,1-1 2 16,-1 1 0-16,0 0 1 0,-1 2 1 0,2-1 2 0,-1 0 1 15,0 0 2-15,-2 1 2 0,2-1 3 0,-2 2 2 0,1 0 2 0,1-3 0 16,0 3 2-16,-3 2 1 0,3-4 1 0,0 2 1 0,0-1 0 15,-2 2 0-15,2-1 0 0,-1-1 1 0,-1 0-2 0,3 1 0 0,-1 0 0 16,0 0 0-16,1-2 0 0,0 2 0 0,3-1 1 0,-3 0 0 16,1-1 0-16,2 0 1 0,0-1-1 0,0 3-1 0,0-3 0 0,1 1 0 15,0-1-1-15,1-1-1 0,-2 1 0 0,3-2-2 0,-1 1 1 0,-1 0-3 16,1-1 1-16,-1 0-3 0,1 0-1 0,-1 0-1 16,0 0-2-16,1 0 0 0,-1 0 0 0,-1-1-3 0,1 0-1 0,-2 1-1 15,4-2-1-15,-3 1-2 0,-1 1 1 0,2-2 1 0,-3 0 2 16,3 1 3-16,0-1 2 0,-2 2-1 0,2-5 3 0,0 5 3 0,-2-2 0 15,3 0 3-15,-3 1 1 0,1-2 4 0,1 2 0 0,0-2 1 16,0 3-1-16,-2-4 1 0,3 3-2 0,-3-1-1 0,1 0 0 0,1-1-1 16,0 2-2-16,0 0 1 0,-2-2-2 0,3 3-1 0,-1-3 0 15,0 3-2-15,0 0 0 0,0-2 1 0,2 2 0 0,-1-1-2 0,-1-1-1 16,1 2-1-16,-2-2 0 0,0 2-1 0,1-1 1 16,-1 0-1-16,1 1-1 0,0-2-1 0,-2 1 0 0,1 1-2 0,-2-2-1 15,1 2 0-15,-1 0-1 0,0 0-1 0,1 0 0 0,0 0-1 16,-4 0-2-16,3 0 1 0,0 0 0 0,-1 0 0 0,1 0-1 0,-2 0 3 15,0 0 1-15,0 0 3 0,-1 0 3 0,3-1 3 0,-4 1 2 16,2-2 2-16,-1 2 0 0,1 0 3 0,-2-1 1 0,3-1 1 0,-1 2 3 16,0-1 1-16,0-1 0 0,-1 2-1 0,1-3 0 0,1 2-1 0,-1 0-2 15,-1-2-1-15,1 1 0 0,2 2-1 0,-3-3 0 0,2 1 0 16,-1 2-2-16,2-2 0 0,-2-1 0 0,2 3-1 0,0-2 0 16,1 0-1-16,0 1 0 0,-3-1-1 0,4 1 0 0,-1 1 0 0,0-1-1 15,0-2 0-15,2 3-1 0,-3 0-1 0,1-2-1 0,-1 0-1 16,1 2 0-16,0-1-3 0,-2-1 1 0,2 2-1 0,-3 0 0 15,3 0-2-15,-4 0 0 0,4 0-1 0,-3 0 0 0,2 2-2 0,-2-1 0 16,1-1 0-16,-2 2 0 0,1 0 0 0,-1-2 0 0,3 0 1 0,-2 3 1 16,2-2 1-16,-4 0 1 0,2 1 3 0,2 1 2 0,-2-1 1 15,-1-2 2-15,3 5 1 0,-1-5 3 0,1 2 2 0,-2-1 1 16,2 1 2-16,-1-2 2 0,1 2 0 0,0-2-1 0,0 1 2 0,1 1-2 16,0-2 0-16,0 0-1 0,2 0-1 0,0 0 1 0,0 0 0 15,0 0 0-15,2 0-2 0,-1-2-3 0,0 1 1 0,1 1-1 16,-1-2-2-16,1 2 0 0,-1-2-1 0,0 1-2 0,2 1 0 15,-3-2-1-15,0 2-1 0,0 0-1 0,0 0-2 0,0 0 0 0,-2-2-1 16,0 2 1-16,2 0-2 0,-3 0 0 0,-2 0-1 0,2 0 0 0,0 0 0 16,-2 0 1-16,0 0-2 0,-2 0-1 0,2 2 0 0,-2-2 0 15,0 0 0-15,0 2 0 0,0-2-1 0,-1 1 1 0,1 1 0 16,-2-2 2-16,0 2 0 0,2-2 3 0,-2 1 0 0,3 1 2 0,-3-2 3 16,2 1 1-16,-1 0 2 0,0-1 1 0,1 0 2 0,1 0 1 15,-2 0 1-15,1 0 0 0,2 0 1 0,-2 0-1 0,2 0 0 0,-2 0 0 16,1 0-1-16,1-1 0 0,2 0 0 0,-3 1-3 0,0-2 1 15,1 1-2-15,2 1 1 0,-3 0-2 0,1-2 0 0,0 2-1 16,0-2 0-16,-3 2-1 0,3-1 0 0,0 1 0 0,-3 0-2 0,3 0 0 16,-1 0 1-16,-2 0-1 0,1 0 0 0,2 0 0 0,-4 0-1 15,3 0-2-15,-3 0 2 0,0 0 0 0,2 0-1 0,-4 0 1 0,3 0 0 16,0 0-1-16,-1 1 0 0,0 1 0 0,-1-2 0 0,1 2-2 16,1-2 1-16,-1 1-1 0,1 1 1 0,-2-2-2 0,2 1 0 0,1 0 1 15,-2-1-2-15,2 1-1 0,-1 1 0 0,1-2 0 0,-2 2-2 16,0-1 0-16,2-1 0 0,-1 2 0 0,-1-1 2 0,1 1 1 0,-2-1 3 15,2 1 0-15,0-1 1 0,-1 1 1 0,0-2 1 0,-2 1 2 16,3 0 1-16,0-1 2 0,-1 2 3 0,0-2 1 0,-2 2 1 16,3-1 0-16,0-1 0 0,-3 0 0 0,4 0-1 0,-2 0 0 0,1 0 1 15,1 0 0-15,-2 0 0 0,2 0 0 0,-1 0 0 0,0 0 0 16,0 0-1-16,0 0 0 0,2-1-1 0,-1-1 2 0,0 2 2 0,0-2-1 16,0 2 1-16,0 0-1 0,2-1-1 0,-2 0 0 0,2 1 0 15,-3-2 1-15,3 1 0 0,0 1 0 0,-1-2 1 0,-1 2-2 0,2-1-2 16,-1-1 1-16,0 2-2 0,-1-1 0 0,-1-1-3 0,3 2 1 15,-3-1 2-15,2-1-1 0,-1 2-2 0,-1-2-2 0,1 1-2 0,-2 1 0 16,1-1 1-16,0 0-1 0,0 1 0 0,0-2-1 0,0 1 1 16,-2 1 0-16,1-2 0 0,1 0-1 0,-1 1-3 0,0 1 0 15,-1-2 0-15,0 2 0 0,1 0-2 0,-2-2 1 0,3-1 2 0,0 3 0 16,-1 0 2-16,0-2 1 0,-2 2 0 0,5-2 2 0,-2 1 0 16,-2 1 1-16,5-2 1 0,-1 1 1 0,-2 1 2 0,1-1 0 15,2 1 2-15,-2-3-1 0,2 3 0 0,0 0-2 0,-1 0 1 0,0 0 0 16,3 0-2-16,-2 0 1 0,1 0-1 0,-1 0 1 0,0 0-1 15,-2 0 0-15,4 0-1 0,-2 0-1 0,2 0 2 0,-3 0-1 16,1 0-1-16,-2 3 2 0,2-3-1 0,-3 1 0 0,3-1 0 0,-1 1-2 16,-4 1 0-16,4-2 0 0,-4 1 0 0,4 1 0 0,-3-2 0 0,0 2 0 15,1-2 1-15,0 0-1 0,-2 3 0 0,0-1-1 0,0-2-1 16,0 0 0-16,-1 0-1 0,3 0 2 0,-5 0 0 0,2 0-1 16,0 0 0-16,-1 0 0 0,0 0 0 0,0 0-1 0,0 0-1 0,0 0 0 15,-2 0-1-15,1 0-1 0,1 0 1 0,-1-2-1 0,-2-1 2 16,1 3-1-16,0 0 2 0,0-2-1 0,-1 2-2 0,1-2 1 15,1 1-1-15,-1 1 1 0,0-2-1 0,2 1 1 0,-1 1-1 0,-1-1 1 16,1 1-1-16,0-3 2 0,-1 3-2 0,3 0 2 0,-4-2 0 0,2 2 0 16,-1-2 3-16,4 2 1 0,-4 0 2 0,3 0-1 0,-2 0 1 15,2 0 3-15,-2 0 1 0,2 0-2 0,-2 0 1 0,0 0 0 16,-1 0 0-16,0 0 1 0,3 0 0 0,-4 0 0 0,2 0-1 0,-2-1 1 16,2 1 0-16,-2-2 0 0,0 2-1 0,0 0 1 0,3-2 0 15,-3 2 1-15,-1-1 1 0,0-1-1 0,2 2-1 0,-2-1 0 16,1 1 0-16,0-1 0 0,-1 1-3 0,1-3 0 0,-1 3-1 15,2 0 0-15,-2 0 0 0,0-3-1 0,2 3 0 0,-2 0-1 0,0 0 0 16,3 0-1-16,-1 0 0 0,-1 0-1 0,1-2 0 0,-1 2 0 16,1 0 0-16,0 0 0 0,1 0 0 0,1 0-1 0,-1 0 2 0,-2 0-1 15,6 0 0-15,-6 2 0 0,4-2 0 0,0 0 0 0,0 3 0 16,-2-3 0-16,3 0-1 0,-1 3 1 0,2-3 0 0,-2 1 0 0,-1 0 1 16,4-1 0-16,-3 2 0 0,0-1-1 0,1-1 0 0,-1 2 0 15,0-2 1-15,1 2-3 0,-2-2 0 0,0 0 0 0,3 0 0 0,-3 0 1 16,1 0 0-16,2 0-1 0,-4 0-2 0,3 0 1 0,-1 0-2 15,-2 0 0-15,3 0 0 0,-1 0-1 0,0 0-1 0,0 0 0 16,0 0 0-16,-2 0 3 0,3 0-1 0,-1 1 1 0,2-1 1 0,-4 0-1 16,2 0 2-16,0 0 1 0,-1 0 0 0,1 0 0 0,1 2 1 15,-2 0 4-15,0-2 0 0,2 0 3 0,-2 0 0 0,0 3 0 16,0-3 0-16,0 1-1 0,0-1 1 0,0 1-1 0,0 1 1 0,-2-2 0 16,4 1 0-16,-4 1 1 0,3-2 1 0,-2 2-1 0,2-2 0 0,-2 0-2 15,2 3 2-15,-2-1-1 0,0-2-1 0,2 2 1 0,-2-2-2 16,1 1 1-16,0 1-1 0,0-2 0 0,0 2-1 0,0-2 0 15,0 1 1-15,-2 1-1 0,4-2-1 0,-2 1 1 0,2 0-1 16,-3-1 0-16,3 1 2 0,0-1-2 0,-2 2-1 0,0-2 0 0,2 0 1 16,-3 0-1-16,3 0 1 0,0 0-4 0,0 0 2 0,1 0-1 15,-1 0 1-15,0 0-1 0,-1 0-2 0,1 0-1 0,-1 0 0 0,1 0-1 16,-1 0 1-16,3 0-2 0,-2 0 1 0,-1 0-1 0,1 0-1 16,-2 0 1-16,0 0-1 0,2 0 0 0,0 0 0 0,-4 0 1 0,4 0-1 15,-4 2 0-15,0-2 0 0,0 0 1 0,1 0-1 0,-2 1 0 16,0-1 0-16,-1 0 1 0,0 2 0 0,-1-1-1 0,2-1 0 0,0 0 1 15,-3 2 0-15,2-2-1 0,0 1 2 0,0-1-2 0,-1 0 1 16,-1 2 0-16,4-2 0 0,-4 0 0 0,3 1 1 0,-2 1-1 0,2-2 2 16,0 1 0-16,-1 0 2 0,0-1 1 0,3 2 2 0,-2-2 0 15,-3 2 0-15,4-1 0 0,-1-1 2 0,2 2 0 0,-2-2 1 0,1 0 1 16,0 3 1-16,0-3 0 0,1 0 2 0,1 0 0 0,-1 3 0 16,-1-3-1-16,2 0 1 0,-2 0-1 0,0 1 2 0,2-1 0 15,-2 0-1-15,1 0-1 0,2 0 0 0,-2 0 0 0,-1 0-3 0,1 0-1 16,1 0 0-16,-2 0-2 0,0 0 1 0,3 0-1 0,-3 0-1 15,2 0 0-15,0 0-1 0,0 0 0 0,-2-1 1 0,3 1 0 0,-2-3 0 16,1 3 1-16,0 0 2 0,0-3 1 0,0 3 0 0,0 0 1 16,0-2-2-16,0 2 1 0,2-1 0 0,-3-1 2 0,0 2-1 15,2-2 1-15,-2 2-2 0,-1-1 1 0,3 0 1 0,-3 1-2 0,1-2 1 16,-1 1-2-16,-1 1 0 0,-1 0 0 0,0 0-1 0,2-2 0 16,-4 2-1-16,-1 0-1 0,1 0-3 0,0 0-10 0,-1-1-10 0,-2 1-27 15,-1-2-32-15,1 2-54 0,-1 0-64 0,-4 0-94 0,-1 0-106 16,0 0-60-16,0-3-35 0,-3 0-22 0</inkml:trace>
  <inkml:trace contextRef="#ctx0" brushRef="#br0" timeOffset="69777.5752">16410 3589 462 0,'-5'-3'457'0,"4"0"-32"0,-1 0-98 0,2 0-131 0,-1 1-70 0,1-2-37 0,0 1-18 16,0 2-6-16,0-3 0 0,0 1 3 0,1 1 2 0,-1-1 2 0,2-1-3 15,-1 3-3-15,-1-3-5 0,0 4-2 0,3 0-5 0,-1-3-7 16,-2 3-6-16,0 0-9 0,0 0-9 0,0 0-12 0,0 0-8 0,0 0-7 16,1 0-5-16,2 0-5 0,-1 3 0 0,1-3-1 0,0 0 1 0,2 0 0 15,0 4 3-15,3-3 2 0,-2 3 1 0,2-1 2 0,0-1 2 16,1 1 3-16,3 2 3 0,-3 0 1 0,4-1 2 0,-4 2 2 15,4 0-1-15,1 0 1 0,-1 2 1 0,2-2 0 0,-2 1 0 0,3-2 0 16,-2 5-1-16,3-3 4 0,-2 0-1 0,2-2 1 0,-1 2 0 16,3 0 2-16,0-1-1 0,-2 0 0 0,4 0 2 0,-1-1 2 0,-1-1-1 15,3 1 1-15,0-5 0 0,-1 4 0 0,5-4-4 0,-3 0-2 0,2 0-3 16,1-1-4-16,-1-2-2 0,2 0-2 0,0-1-2 0,0-1-3 16,0-1-2-16,-1 0-4 0,0-2-3 0,-1 1 0 0,-1 0-3 0,-1-1-2 15,1 0 2-15,-2 0 0 0,-1 0 3 0,-1 2 0 0,-1-2 0 16,-1 1 2-16,-1 2 1 0,-1-1 0 0,0 2 2 0,-2-1 2 0,2 3 0 15,-5-2 2-15,1 1 0 0,1 2 3 0,-2 0-1 0,2-2 2 16,-2 3 0-16,0 0 1 0,1 0 0 0,1 3-1 0,0-2 1 0,1 0 0 16,0 1 2-16,1-1 4 0,0 3 2 0,1-2 2 0,5 1 1 0,-4 0 2 15,2 2 2-15,3-2 0 0,2 1 3 0,-3-1 0 0,2 2 1 16,2-2 3-16,1 0 2 0,0 0-1 0,0-1 0 0,1 2-2 0,1-1-2 16,1-3-1-16,-1 4-3 0,1-3 1 0,1 1-3 0,-4-2 1 0,4 0-2 15,-3 0 1-15,2 0 0 0,-1-2-2 0,-1 1-2 0,0-3 0 16,0 4-3-16,-2-3 1 0,2-1-2 0,0 2 0 0,-2-1-2 0,0 0-2 15,-1-2 0-15,2 2-1 0,-3 0-3 0,1 0-1 0,-3 0-2 0,2 0-1 16,-1 0-1-16,0 0 0 0,-2 3-1 0,2-3 1 0,-4 1-1 16,2 0 0-16,2 0 0 0,-4 2 1 0,3 0-1 0,-2 0-1 0,3 0 2 15,-3 0 2-15,2 2 1 0,-1 0 1 0,-1-2 3 0,2 2 3 0,-1 1 0 16,-1-1 2-16,2 1-1 0,-1 0 2 0,0 1 1 0,1-1 2 16,1 2 1-16,-1-2 1 0,0 1 1 0,1 1 1 0,-3-1 0 0,5 1-1 15,-2-1 0-15,0 1 1 0,-1-1 0 0,0 0 0 0,1 0 0 16,2-1 1-16,-3 2-2 0,3-3 0 0,-2 1 0 0,0-1 0 0,3 1 0 15,0-2 1-15,-1 1 1 0,3-1-2 0,-2-1 0 0,3 0 0 0,-2 0 0 16,1 0-1-16,3 0-1 0,-1-1-1 0,-1 1-2 0,0-3 1 16,1 1-3-16,-1-1 0 0,2 0-3 0,-3 1-4 0,1-2 0 0,-1 3-2 15,-1-2-1-15,1-1 0 0,0 1 0 0,-2 1 0 0,0 0 0 16,-1-1 1-16,-2 1-1 0,0 1 0 0,2 0 1 0,-2-2 2 0,-3 3 1 16,0 0 1-16,-2 0 4 0,2 0 0 0,0 3 1 0,-1-2 1 0,-3-1 0 15,1 3 1-15,3-1-1 0,-2-1 2 0,1 2 0 0,1 1 1 16,-3-1 1-16,3-1 0 0,-2 1 1 0,4 1 0 0,-1 1 1 0,-1-2 0 15,2 2-1-15,1-1 0 0,0 1 0 0,-1 1 0 0,1 0 0 0,-1-1-1 16,5 2 1-16,-5-3 1 0,2 2 0 0,2-2 2 0,1 2-2 16,-4-2 0-16,3 1-1 0,1-3 1 0,-3 1 1 0,2 0 2 0,-2-1 0 15,0 1 1-15,1-3-1 0,0 1 1 0,-2-1-1 0,0-1 1 16,0 1-2-16,2-3 0 0,-3 0 1 0,1 1-1 0,-2-3-1 0,-1 1-1 16,2 1-2-16,-1-2-1 0,-2 1-1 0,0-2-1 0,1 2 1 15,-3-2 0-15,3 2-2 0,-3-1-1 0,1 0 0 0,-2 1-2 0,0-1-2 16,-2 2 0-16,1 0-2 0,-1 0 1 0,-1 0-1 0,1 2-1 0,-3-1 1 15,1 2-2-15,-2 0 0 0,3 0-3 0,-2 0-1 0,2 0 0 16,-3 2 0-16,3 1 1 0,-2 0 0 0,1-2 1 0,2 3 1 16,0 0 0-16,1 2 3 0,-3-2 0 0,4 2 1 0,-2-1 2 0,3 2 1 0,-2 1 3 15,3 0 1-15,-2-1 3 0,4 0 1 0,-5 1 0 0,5-1 2 16,-1-1 4-16,0 2 1 0,1-3 2 0,-1 2 1 0,1-3 1 0,0 1 3 16,1-1 0-16,1-3 1 0,1 2 0 0,-1-3-2 0,1 0 1 0,-1 0-1 15,2-3 1-15,1 2-3 0,-1-2-2 0,2-2-2 0,1 0-2 16,-4 2 0-16,2-3-3 0,-1 0-2 0,-1-2-2 0,-1 2-3 0,1-1-2 15,0 2 0-15,-2-4-4 0,-2 4 0 0,3-2-1 0,-4 1-2 16,0-1 0-16,-2 4-3 0,2-2-1 0,-2 1-2 0,-1 1-3 0,-2 0-1 16,1 0 0-16,-2 0-2 0,0 1 0 0,0 2 0 0,-1 0 1 15,-1 0-1-15,0 0 2 0,3 0-1 0,-3 2 0 0,4 1 3 0,-4-2 0 16,4 2 2-16,-4 0 1 0,3 2 2 0,1-3 0 0,0 2 3 16,-1-1 0-16,2 2 1 0,0 0 0 0,0-2 1 0,0 1-1 0,2 0 1 15,-2 0 0-15,4 0-2 0,-4-2 0 0,3 1-2 0,-1-3-1 0,3 2 0 16,-2-2 1-16,1 0-1 0,-1 0-1 0,1 0-1 0,1-2 0 15,-1-1 0-15,2 1-1 0,-2-2-2 0,4 0 1 0,-4 0 0 0,2 0-2 16,2-2 1-16,-4-1-1 0,4 4 1 0,-2-3-2 0,1 0 2 0,0 0-1 16,-1-1 1-16,-1 2-1 0,3 0 1 0,-3 2 0 0,1-2 2 15,0 0 0-15,-2 2-1 0,2-1 2 0,-1 0 0 0,-2 3 1 0,1-1 0 16,-1 1-2-16,2-1 0 0,-2 2 1 0,-1 0-1 0,3 2 0 16,-3-1 1-16,1 2 0 0,1-2 0 0,-1 2 0 0,2 2 2 0,-3-2 0 15,1 1 1-15,-1 1-1 0,1 0 2 0,1-1 1 0,-1 0 1 16,0 1 0-16,0 0 3 0,-2-1 3 0,0 1 2 0,0-3 1 0,0 2 3 15,-3-1 1-15,2 0 2 0,-1-2 2 0,1 0 3 0,-3 1 3 0,0-2 2 16,0 0 2-16,1-2 0 0,-2 1 3 0,-2 0 0 0,2-2 0 0,-1 0-6 16,-1 1-8-16,-1-1-17 0,-2 0-23 0,-1-1-58 0,1 1-74 15,1-3-115-15,-4 1-137 0,-2 1-77 0,-2-4-49 0,-4 3-28 16,-2-3-19-16</inkml:trace>
  <inkml:trace contextRef="#ctx0" brushRef="#br0" timeOffset="149324.5921">18278 2735 32 0,'0'0'79'0,"0"0"-5"0,0 0-3 0,0 0-1 0,0 0 1 0,0 0 0 0,0 0-1 0,0 0 2 0,0 0 2 16,0 0-2-16,0 0-2 0,0 0-1 0,0 0-3 0,0 0 0 0,0 0-1 15,0 0 0-15,0 0 0 0,0 0-2 0,0 0-1 0,0 0-1 16,0 0 0-16,0 0-2 0,0 0 1 0,0 0 0 0,0 3-2 0,0-3-2 16,0 0-2-16,0 0-2 0,0 0-3 0,0 0-3 0,0 0-4 15,0 0-1-15,0 0-2 0,0 0-2 0,0 0-2 0,0 0-3 0,0 0-4 16,0 0-2-16,0 0-3 0,0 0 0 0,0 0-3 0,0 0-1 15,0 0-1-15,2 0-1 0,-1 0-1 0,-1 2-3 0,2-2 1 0,1 0-2 16,-1 0 0-16,1 0-1 0,0 0-2 0,2 0 0 0,-2 0-1 0,0 0 0 16,2 0 1-16,0 0 0 0,2 0-2 0,-2 0 1 0,3 0 0 15,0 2 0-15,1-2 0 0,1 0 0 0,0 1-1 0,0-1 0 0,3 2 1 16,-2 0 0-16,3-2 0 0,-1 1-1 0,1 1-2 0,1-2 2 16,0 0 0-16,0 2-1 0,0-2-1 0,1 3 0 0,1-3-4 0,0 0 0 15,1 2-2-15,1-2 1 0,-1 1 1 0,1 1-2 0,-2-2 1 0,4 1-1 16,-3 1-2-16,3-2 0 0,-2 1-1 0,3-1-1 0,-3 2 1 15,2-1 0-15,-1-1 3 0,-1 2 0 0,2-1 1 0,-1 0 1 0,1-1 0 16,-1 4 0-16,2-4 2 0,-4 3-1 0,4-3 1 0,-2 3 1 0,1-3-1 16,1 3 3-16,0-2 1 0,-2 0 1 0,2 1-1 0,-2-1-1 15,2 1-1-15,-3 0 2 0,3-1-1 0,0-1 0 0,-2 2 0 0,2-2 0 16,0 2-1-16,0 0 1 0,0-2 0 0,2 1-2 0,-2 1-2 0,-1-2 1 16,2 2-1-16,1-1 0 0,-1-1 0 0,0 2 1 0,0-1-2 15,1-1-1-15,0 1-1 0,-1-1-1 0,0 3 1 0,0-3-1 0,1 0 0 16,-1 4-2-16,-2-4 2 0,1 1-1 0,2 3-1 0,-2-4 0 15,0 3-1-15,0-3 0 0,0 2-2 0,-2 1 0 0,2-3 1 0,-2 2 0 16,4 1 1-16,-7-2 0 0,5 1-2 0,-1-1-1 0,-2 2-2 0,3-3 0 16,-2 3-1-16,0-2 1 0,0 1 1 0,0 0 1 0,0 1 1 15,0-2 0-15,-1 1 2 0,2 1-1 0,-2-3 0 0,-2 3 1 16,4-2 0-16,-3 0 3 0,0 1 3 0,-1 1 1 0,-1-1 2 0,3-2-2 16,-3 2-1-16,1 0-1 0,1-1 0 0,-4 1 0 0,3 0 0 0,-2-1 1 15,0-1 0-15,0 2 0 0,0-1-2 0,-2-1 0 0,4 1-1 16,-4-1 0-16,3 3 1 0,-2-3-2 0,2 0 1 0,-2 2 0 0,3-2 0 15,-4 0-1-15,4 0 0 0,-2 0-2 0,0 0 0 0,-2 0 0 16,4 0 3-16,-4 0-1 0,2 0-3 0,0 0 2 0,0 0-1 0,-1 0 2 16,0 0 2-16,0-2-1 0,-1 2 0 0,3 0 0 0,-4 0 0 0,1 0 1 15,0-3-2-15,0 3 2 0,-1 0 0 0,-1 0 2 0,3-1 3 16,-3 1-1-16,1 0 0 0,-2-1 1 0,3-1-1 0,-1 2 0 0,-2 0 1 16,1-1-1-16,2 1 1 0,-4-2 0 0,3 2 1 0,-2 0 0 15,0 0 1-15,0-2-3 0,-1 1-2 0,0 1-1 0,-1 0 1 0,3-2 1 16,-1 2-2-16,0-2 0 0,-1 2 1 0,0 0 0 0,1 0 2 15,1 0 1-15,-3 0-2 0,1-2-1 0,4 2-1 0,-4 0 1 0,3-1 1 16,-2-1-1-16,2 2 1 0,-3-2-2 0,0 2-2 0,3 0 1 0,-4-1-1 16,2 1 0-16,0-1-3 0,0 1 0 0,0 0-1 0,2 0 2 15,-3 0 0-15,2 0 1 0,-1 0-2 0,1 0 1 0,0-2-1 0,-2 2 2 16,3-1 0-16,-2 1-2 0,2 0-1 0,-3 0 0 0,2 0-1 0,-1 0 0 16,1 0 2-16,0 0-1 0,-2 0-2 0,2 0-1 0,0 0 0 15,0 0 0-15,-1 0 1 0,-1 0 0 0,2 0 0 0,-2 0-1 0,1 0 0 16,-2 0 0-16,0 0 0 0,1 0-2 0,-2 0-2 0,-1 0-1 15,1 0 3-15,-1 0 2 0,2 0 2 0,-4 0 0 0,5 0 1 0,-1 0 0 16,-1 1 2-16,1-1 1 0,0 2 2 0,2-2 3 0,1 0 4 16,-3 0 1-16,1 0 2 0,4 0-4 0,-4 0-2 0,4 0-2 0,-4 0-2 15,1 0-3-15,2 0 0 0,-1 0-3 0,1 0 0 0,0 0-1 0,1 0-1 16,-1 0-1-16,1 0-2 0,0 0-5 0,-1 0-7 0,1 0 0 16,1 0 1-16,1-2 2 0,-3 1-2 0,-1 1 1 0,2-2 0 0,1 1 1 15,-3 1 1-15,3-2 0 0,-1 2 2 0,-2-1 0 0,2 1 1 16,0-2 5-16,-3 1 8 0,2 1 3 0,-1-2 2 0,1 0 1 0,-1 2 2 15,2-1-1-15,-2 1 1 0,0-1 0 0,2-1-1 0,-2 2 1 16,0-1-2-16,1-1 0 0,0 2 0 0,0-1 1 0,-1 1-2 0,1-2-2 16,0 1-1-16,-1 1 1 0,1-2 0 0,0 1 0 0,-1 1 2 0,1-2-1 15,0 2 0-15,-1 0-1 0,1 0-1 0,-1 0 0 0,2 0-2 16,-2 0 1-16,0 0-1 0,2 0 3 0,-2 0 1 0,1 0 1 0,-1 0-1 16,1 0-1-16,0 0-2 0,-1 0 0 0,1 0-1 0,0 0 2 15,-1 2 1-15,1-2-1 0,-2 0-1 0,3 1 1 0,-1 1 1 0,0-2-2 16,-3 0-2-16,5 0 1 0,-3 1-2 0,3-1 0 0,-2 2 1 15,2-2-1-15,-3 0 3 0,0 1-1 0,5-1 0 0,-5 0 0 0,1 0 1 16,1 0 2-16,0 0 1 0,-1 0 3 0,1 0 4 0,1 0 2 16,-1 0 2-16,1 0 3 0,0 0 3 0,0 0 1 0,-2 0 0 0,1 0 2 15,0 0 1-15,0 0 3 0,1 0 2 0,-1 0 0 0,1-1 0 0,-1 1-3 16,0-2-1-16,-1 1-2 0,3 1-1 0,-3 0-1 0,1-2-2 0,-1 1-1 16,1 1 2-16,0 0 0 0,-1-2 0 0,1 2-1 0,-1 0 0 15,1 0-2-15,1 0 2 0,-3-3-1 0,1 3-2 0,0 0 1 0,-1 0-2 16,1 0 0-16,-2 0 0 0,2 0-2 0,-3 0-1 0,2 0-1 15,0 0-1-15,-3 0 0 0,3 0 0 0,-1 0 0 0,-2 0-2 0,2 0 2 16,0 0 0-16,-2-2 0 0,3 2 0 0,-2 0 2 0,1 0 2 0,-1 0-1 16,1 0 1-16,0 0 0 0,0 0 0 0,0 0 0 0,0-2 0 15,0 1-1-15,2 1-1 0,0 0 0 0,1 0 0 0,0-2-2 16,1 0-2-16,-3 2 0 0,3 0-3 0,0 0-1 0,-1 0-2 0,1 0 0 16,1 0-1-16,0 0-2 0,0 0 1 0,-2 0-2 0,4 0 0 0,-3 0-1 15,0 0 1-15,2 0-1 0,-4 0-1 0,2 0 0 0,-1 0 2 16,1 0-1-16,1 0 1 0,-2 0-1 0,0 0-1 0,-1 0-1 0,2 0-2 15,-1 0 1-15,-1 0 2 0,1 0 1 0,-2 0-2 0,1 0 0 16,0 0 1-16,-3 0 0 0,5 0 1 0,-3 0-1 0,0 0 0 0,0 0 2 16,1 0 1-16,-2 0 1 0,0 0 1 0,0-1-1 0,2 1 2 0,-2-2-1 15,-1 0-3-15,0 2 2 0,3 0 0 0,-4 0-1 0,2-3 1 16,-1 3 0-16,0 0-1 0,2-1 1 0,-1 1-1 0,-2 0 1 16,2 0 2-16,-2 0-1 0,4 0-1 0,-2 0 2 0,0 0 2 0,0 0 1 15,0 0-1-15,2 0 0 0,-4 0 1 0,2 0-1 0,2 0 0 0,-3 0 0 16,4 0 1-16,-4 0-1 0,1 0 0 0,2 0 1 0,-2 1 0 0,0-1 1 15,0 3-1-15,2-3 1 0,-3 0 2 0,4 2-2 0,-4 0 0 16,2-2 1-16,0 1-1 0,-1-1 3 0,0 0-1 0,0 0 0 0,1 2-3 16,-2-2 0-16,1 0 1 0,-2 2-1 0,4-2 0 0,-2 0 0 15,0 0-2-15,0 0 2 0,0 0 0 0,-2 0 1 0,2 0-1 0,1 0 2 16,-2 0-2-16,1 0 1 0,1 0 2 0,-3 0-1 0,1 0 1 16,4 0-1-16,-5 0 0 0,1 0-2 0,2 0 0 0,-3 0-1 0,3 0-2 15,0 0-1-15,-1 0 0 0,0 0-2 0,2 0 1 0,-3 0-1 16,1 0-1-16,2 0-1 0,0 0 0 0,-3 0-1 0,4 0 0 0,-4 0-1 15,5 0-1-15,-2 0 0 0,-3 0 0 0,4 0-1 0,-1 0 0 0,-2 0 1 16,1 0-1-16,-2 0 0 0,3 0 0 0,-2 0 0 0,2 0 1 0,-4 0 0 16,2 0 1-16,0 0 0 0,-2 0 0 0,3 0 1 0,-3 0 2 15,0 0-1-15,3 0 0 0,-3 0 2 0,-2 0 0 0,2 0 1 0,1 1 0 16,1-1 0-16,-2 2 1 0,-2-2-1 0,4 0 1 0,-4 0-1 16,0 2 1-16,3-2-1 0,-2 3 0 0,-1-3 1 0,-1 0 1 0,2 0 0 15,-1 0-1-15,2 2 2 0,-2-2 2 0,-1 0-1 0,0 0-1 16,0 0 0-16,0 1 1 0,0-1 0 0,2 0 0 0,-2 2 2 0,-1-2 0 15,1 0 2-15,3 0 1 0,-4 0 1 0,1 0-2 0,0 0-1 0,0 0-1 16,1 0 1-16,0 0 0 0,-1 0 1 0,0 1-1 0,0-1 1 16,0 0-1-16,0 0 0 0,2 0-2 0,-2 0-1 0,1 0-3 0,1 0 0 15,-1 0 0-15,-2 0 1 0,1 0-1 0,2 0-1 0,-3 2-2 16,1-2 1-16,4 0-1 0,-4 0 0 0,2 0-1 0,-1 0 0 0,2 0 1 16,-4 1-1-16,3-1 0 0,-1 0 1 0,1 0-1 0,-1 0-1 0,-2 0 2 15,1 2-1-15,2-2 3 0,-2 1-2 0,-1-1 1 0,2 0-1 16,1 0 2-16,-2 0 1 0,-1 0-2 0,1 0 1 0,0 0 1 0,1 0-2 15,-1 0 1-15,1 2 0 0,-3-2 0 0,2 0 1 0,-2 0 0 0,3 1 0 16,-3-1 0-16,2 0 1 0,-1 0-1 0,0 0 1 0,1 0 2 16,2 1-1-16,-3-1 1 0,1 0 0 0,0 0 0 0,-1 0 1 0,1 0-1 15,-2 0 1-15,2 0 1 0,0 0 1 0,-1 0-1 0,1 0 0 16,-2 0 1-16,2 0-1 0,-1 0 1 0,-1 0-1 0,1 0 1 0,-1 0 1 16,0 0 1-16,-1 0-1 0,0 0 1 0,-1 0-1 0,2 0 1 15,-3 0 1-15,0 0 1 0,0 0 1 0,0 0 1 0,0 0 1 0,2 0 3 16,-2 0-1-16,0 0 2 0,0 0 2 0,0 0-1 0,0 0 2 15,0 0 2-15,0 0-1 0,0 0 0 0,0 0 0 0,0 0 0 0,0 0-1 16,0 0-1-16,0 0-1 0,2 0-3 0,-2 0-2 0,0 0-2 0,0 0-2 16,1 0-1-16,-1 0-3 0,2 0-2 0,1 0-1 0,-1 0-1 0,-1 0-1 15,2 0-1-15,-1 0-1 0,-1 0 1 0,2 0-1 0,-1 0 2 16,0 0 0-16,1 0 1 0,0 0 2 0,0 0-2 0,1 0 0 0,-3 0 0 16,2 0-2-16,2 0 1 0,-2 0 1 0,2 0 1 0,-4 0 1 15,3 0-1-15,-1 0-1 0,0 0 0 0,0-1 0 0,0 1 0 0,2 0-1 16,-4 0 1-16,2 0 2 0,1 0 2 0,-3 0-1 0,3 0 0 15,-3 0 0-15,2 0 0 0,1 0-1 0,-3 0 0 0,2 0 1 0,0 0 0 16,-1 0 1-16,-1-1-2 0,3 1-2 0,-3 0 1 0,1 0 0 16,-1 0-2-16,3-2 2 0,-3 2 0 0,1 0-1 0,-1 0 0 0,3 0 0 15,-3 0 0-15,1 0 0 0,-1 0 0 0,4 0 0 0,-4 0-1 0,1 0 2 16,1 0 0-16,0 0 0 0,1 0 2 0,-3 0-4 0,2 0 1 16,1 0 0-16,-3 0 1 0,3 0-1 0,0 0 0 0,-1 0-2 0,-1 0-3 15,1 0 0-15,0 0 1 0,0 0-2 0,0 0 0 0,1 0 0 16,-3 0 1-16,3 0-2 0,0 0 1 0,-3 0 0 0,3 0 1 0,-3 0-2 15,1 0 1-15,-1 0 2 0,3 0 3 0,-3 0 1 0,1 0 0 16,-1 0 0-16,3 0 0 0,-3 0 0 0,1 0-2 0,0 0 2 0,-1 0 0 16,3 2 0-16,0-2-1 0,-3 0 1 0,1 0-1 0,-1 0 1 15,3 0 0-15,-3 0 1 0,1 0 0 0,0 0 1 0,1 0 2 0,-2 0-1 16,1 0 1-16,0 0 1 0,-1 0-1 0,3 0 1 0,-2 0 1 0,0 0-1 16,-2 0 1-16,1 0-3 0,2 0-1 0,-1 0 0 0,0 0-2 15,-1-2 0-15,3 2-1 0,-1-1 0 0,-2 1-1 0,3-2 0 0,-3 2 0 16,3-1-2-16,0 1 1 0,-1 0-2 0,0-2 0 0,0 1 1 0,1 1-2 15,-3 0 1-15,2-2 0 0,1 1-1 0,-1 1-2 0,3-2 0 16,-5 2 0-16,3 0 0 0,-1-3 0 0,0 3 0 0,0-2 0 0,0 2 0 16,2 0 0-16,-1-2 1 0,0 1 0 0,-1 1 3 0,0-2 0 15,0 0 2-15,2 2 4 0,0-1 1 0,-2 1 1 0,2-2 0 0,-2 0-1 16,0 2 1-16,0 0 3 0,0-3 3 0,1 3 1 0,-3-1 1 0,2 1 2 16,1-1-1-16,-1-1 3 0,1 2-2 0,-1-1 1 0,1-1-1 15,-1 2 1-15,0-2 0 0,-1 1 3 0,-1 1 1 0,3-2-1 0,-3 0-2 16,1 2-3-16,-1-2-1 0,4 2 1 0,-4-1-2 0,1-1-2 15,-1 2-1-15,3-2 2 0,-3 2 2 0,-1-1-1 0,2-1 1 0,-1 2-1 16,1-1 0-16,0 0 0 0,-2 1 2 0,1-2 0 0,-1 1 1 16,0 1 2-16,0 0 1 0,0-2 0 0,0 2-2 0,0 0 1 0,0 0-2 15,0 0 1-15,0 0-2 0,0 0 1 0,0 0-1 0,0 0 0 0,0 0 0 16,0-1-2-16,0 1-1 0,0 0-1 0,0 0-2 0,0-2 0 16,0 2-2-16,0 0 0 0,0 0-3 0,0 0-1 0,0 0-1 0,0 0-3 15,0 0-1-15,0 0-2 0,0 0-2 0,0 0-2 0,0 0-3 16,0 0-3-16,0 0-2 0,0 0-1 0,0 0-1 0,0 0-3 0,0 0-2 15,0 0-2-15,0 0-2 0,0 0-2 0,0 0-2 0,2 0 0 16,-2 0-1-16,2 2-1 0,-2-2 0 0,0 0-1 0,0 0 1 0,0 0 0 16,1 1 1-16,1 1 2 0,-2-2 3 0,0 1 2 0,1 1 2 0,-1 0 1 15,2 0 2-15,0-1 2 0,-2 1 3 0,2 1 1 0,-2-1 4 16,2-2 1-16,-1 2 3 0,-1 0 0 0,0-1 2 0,2 1-1 0,0-2 0 16,-2 3 0-16,0-3 1 0,0 2 0 0,1-1 2 0,-1-1-1 15,0 1 2-15,0-1-1 0,0 0 2 0,2 0 1 0,-2 0-1 0,0 0 1 16,0 0 1-16,0 0 1 0,0 0 1 0,0 0 0 0,1 3 1 15,-1-3 2-15,0 0-1 0,0 0 1 0,0 0 0 0,0 0 2 0,0 0-1 16,0 0 1-16,0 0 0 0,0 0 0 0,0 0 2 0,0 0 0 0,0 0 1 16,0 0 0-16,0 0 0 0,0 0 0 0,0 0 0 0,0 0 0 0,0 0 0 15,0 0-1-15,0 0 0 0,-1 0 1 0,1 0-1 16,0 0 0-16,-2 0-1 0,2 0 0 0,0 0 2 0,-1 0 1 0,1 0 2 16,-4 0 1-16,3 0 3 0,-1 0 3 0,2 0 2 0,-2-3 2 0,2 3 2 15,-2-1 2-15,0 1 2 0,2-1 3 0,-1-1 3 0,1 2 4 0,0 0 1 16,0 0 2-16,0 0 2 0,-2-1 1 0,2 1 0 0,0 0 0 15,0-2 0-15,0 2 1 0,0-3-1 0,0 1-1 0,0 2-3 16,0-2-4-16,0 0-1 0,0 1-3 0,2-1-2 0,-2 0-1 0,1-1-4 16,-1 2-5-16,2 0-5 0,0-2-6 0,-2 1-3 0,2 1-4 0,0-2-2 15,-1 1-1-15,1 0-1 0,0 1 0 0,-2 1-1 0,1-1-4 0,-1-1-3 16,2 2-3-16,-1-1-3 0,-1 1-1 0,0 0-1 0,0 0 0 16,0 0-1-16,0 0-2 0,0 0-2 0,0 0-4 0,0 0-5 0,0 0-2 15,0 0-3-15,0 0-3 0,0 0-2 0,0 0-5 0,0 0-4 16,0 0-3-16,0 0-4 0,0 0-4 0,0 1-3 0,0-1-5 0,0 3-1 15,0-3-2-15,0 1 0 0,0 1 0 0,0 0 3 0,0 1 4 16,0-2 5-16,-1 1 4 0,-1 1 6 0,2-1 8 0,-1 1 6 0,1 1 6 16,-2-1 7-16,0-1 6 0,2 1 6 0,-1 1 4 0,-1 0 5 15,0-3 4-15,2 2 1 0,-2 1-1 0,0-1 2 0,2 0-1 0,-1-1 1 16,1 0 0-16,-2 1 2 0,1-3 0 0,1 2 2 0,-2-1 1 0,0 1 3 16,2-2 2-16,0 0 4 0,0 0 4 0,0 0 5 0,0 0 4 15,0 0 6-15,0 0 5 0,0 0 4 0,0 0 5 0,0 0 4 0,0-2 4 16,-1 1 5-16,1 1 5 0,0-2 4 0,0 2 3 0,0-3-6 15,0 1-7-15,0 0-12 0,0-1-14 0,0 0-6 0,0-1-6 0,1 0-4 16,-1 1-9-16,4-3-4 0,-3 2-5 0,1-3-8 0,-1 2-12 0,3-1-9 16,0-1-7-16,-1 3 2 0,0-2 2 0,0 0 7 0,-1 1 10 15,0 0 3-15,-1 0 0 0,3 0 2 0,-3 3 3 0,-1-3-2 0,2 2-2 16,-1-1 1-16,1 4 3 0,0-2-2 0,-2 1-1 0,0 1-4 16,0 0-5-16,0 0-7 0,0 0-10 0,0 0-8 0,0 0-9 0,0 0-7 15,0 0-10-15,0 0-2 0,0 0-3 0,0 1 1 0,0 1 1 0,-2 2 4 16,0-1 4-16,1 2 4 0,-1-3 5 0,1 3 8 0,-1 0 9 15,0 0 7-15,1 0 9 0,-3 1 6 0,3 0 8 0,-1-2 3 0,1 4 5 16,-3-2 1-16,4 0 0 0,-1-1 2 0,-1 2 0 0,2-1 2 16,-2-2 1-16,2 3 0 0,-2-2 0 0,2 0 0 0,0-2 1 0,0 2 1 15,0-2 1-15,0 0 4 0,0-1 4 0,0 0 6 0,0 0 5 0,0-1 8 16,0-1 7-16,0 0 7 0,0 0 6 0,0 0 7 0,0 0 2 16,0 0 2-16,0 0-1 0,0-1 0 0,2-3-2 0,-2 2-2 0,2-3-3 15,-2 2-4-15,3-1-3 0,-1-1-7 0,0 0-11 0,1 0-7 16,0-2-8-16,0 0-4 0,1 0-5 0,-1 0-1 0,2 2-2 0,-3-3 3 15,1 2 5-15,1 0 0 0,-1 2 0 0,0-1-4 0,0 0-3 0,1 2-1 16,-3-2-1-16,1 1-3 0,-1 1-8 0,1 3-5 0,0-2-5 16,-2 0-6-16,0 2-6 0,0 0-6 0,0 0-10 0,0 0-5 0,0 0-4 15,0 0-1-15,0 4-1 0,0-4 1 0,0 3 3 0,-2 1 4 16,0-1 5-16,1 2 4 0,-1 0 4 0,-1-2 2 0,0 3-3 0,0 0-7 16,-2-1-6-16,-2 2-15 0,-2 0-19 0,1 0-35 0,-2-2-40 15,0 2-82-15,-2-2-104 0,0-1-63 0,-4 1-40 0</inkml:trace>
  <inkml:trace contextRef="#ctx0" brushRef="#br0" timeOffset="156123.7709">22574 4515 222 0,'-1'-6'612'0,"1"3"6"0,-2-2 2 0,-1 2 1 0,3 0-123 0,0 0-185 0,0 0-106 0,0 2-64 0,0 1-35 15,0 0-19-15,3-1-13 0,-3 1-11 0,2-2-12 0,-2 2-13 0,1 0-14 16,1 0-14-16,1 2-11 0,0-1-10 0,0 0-8 0,2 1-6 16,0 0-3-16,4 2-2 0,-2 0-1 0,1 1 2 0,1-1 2 0,2 2 1 15,0-1 4-15,2 2 4 0,0 1 4 0,-2-1 3 0,3 0 1 16,-1 1 1-16,-3 1 2 0,3 0 2 0,-1-1 1 0,-2 1 0 0,1-1 3 16,2 2 1-16,-4-1 1 0,1 1 3 0,2 0 0 0,-2-2 0 15,0 3 1-15,0-2 1 0,-2-1 0 0,2 2 0 0,0-1-5 16,1-1-6-16,-3 1-7 0,1-1-10 0,0 0-9 0,1-1-12 0,-2 1-16 15,1-1-14-15,-1-1-16 0,0 1-20 0,2-2-23 0,-1 0-21 16,-1 0-25-16,0-3-25 0,1 1-36 0,2-1-38 0,-2 0-51 16,-1-2-60-16,1-2-42 0,-1-1-32 0,0-1-19 0</inkml:trace>
  <inkml:trace contextRef="#ctx0" brushRef="#br0" timeOffset="156607.4767">23044 4467 451 0,'-3'-4'440'0,"-2"4"-67"0,2 0-95 0,-2 0-74 0,1 0-64 16,-3 4-39-16,2-1-27 0,0 0-16 0,-3 2-8 0,-1 0-7 0,1 1-2 16,0 3-5-16,-1-1-2 0,-4 1-4 0,4 0-3 0,-4 1-4 15,4 1-8-15,-4-1-3 0,0 0-3 0,2 1-3 0,1-1 1 0,-3 3-1 16,1-3-1-16,2 1 0 0,-2-1-1 0,3 0 1 0,-2-2 0 16,1 0 2-16,2-1 1 0,2 1 2 0,-3-4 3 0,2 2 1 15,2-1 2-15,1-3 4 0,-1 1 5 0,1 1 3 0,-1-3 5 0,1-1-1 16,1 0 1-16,0 0-6 0,0 0-10 0,0-1-10 0,-1-3-12 15,3 1-6-15,-4-1-6 0,2-2-7 0,0 2-4 0,-2-2-10 0,4-2-10 16,-4 1-10-16,2 1-7 0,-1-1-5 0,-2 0-2 0,2 2 0 16,0-3 4-16,0 1 6 0,0 3 7 0,-1-2 4 0,2 2 3 0,-3-2 4 15,3 1 5-15,-2 1 9 0,2 1 9 0,0 0 8 0,0 0 11 16,-1 1 9-16,3-1 7 0,-1 3 11 0,1-2 12 0,-1 1 11 16,-1 1 7-16,3 0 8 0,0 0 8 0,0 0 6 0,0 0 5 0,0 0 3 15,0 0 0-15,0 0 1 0,0 3-2 0,0-3-3 0,0 2-4 16,3-1-5-16,-1 1-6 0,-2-1-5 0,1-1-7 0,-1 2-7 15,2-2-7-15,-1 1-6 0,-1 1-6 0,4-2-5 0,-3 1-5 0,1 1-2 16,1-2-2-16,2 1 1 0,-2 0-1 0,5 3 3 0,-2-3 0 0,2 1 3 16,0 1 4-16,6-3 3 0,-3 3 2 0,5-2 2 0,2 2 0 15,0-3 0-15,3 1-3 0,-2 1-4 0,5-2-2 0,-1 0-6 16,2 0-4-16,-2 0-5 0,2-2-4 0,-1 1-6 0,-1 1-6 0,-2-2-5 16,3 1-4-16,-4 1-2 0,2-1-3 0,-6 1 2 0,1-3 1 15,0 3 0-15,-4-3 2 0,-3 3-3 0,1-2 0 0,-1 1-4 0,-2 1-2 16,-4-2-5-16,0 0-8 0,-1 2-12 0,-2-1-15 0,1 0-22 15,-2 1-25-15,-2-2-34 0,1 1-40 0,-2 1-79 0,-4-2-98 16,1 2-66-16,-3 0-47 0,-3 0-30 0,-1 2-16 0</inkml:trace>
  <inkml:trace contextRef="#ctx0" brushRef="#br0" timeOffset="156910.3883">22726 4498 357 0,'-2'-1'531'0,"1"-1"5"0,-4 2-86 0,5 0-128 0,0 0-87 16,0 0-67-16,0 0-40 0,0 0-29 0,-1 0-21 0,1 0-15 0,-2 0-12 16,2 0-12-16,0 0-11 0,0 0-11 0,0 0-11 0,0 0-11 15,0 3-8-15,0-1-7 0,2-1-5 0,-1 1-3 0,-1 1-1 16,2 0-1-16,1-1 4 0,-2 2 4 0,3-1 4 0,-1 0 3 0,2 2 5 15,-1 2 3-15,0-2 4 0,1 2 4 0,0 1 4 0,2-1 3 16,-1 0 2-16,1 2 3 0,2-1 0 0,-1 1-2 0,0 1-3 0,0 0-6 16,1 0-10-16,1-1-11 0,-1 1-13 0,0-1-13 0,3 1-15 15,-3 0-16-15,4-2-18 0,-4 1-21 0,1-2-28 0,1 1-30 16,2-4-42-16,-4 2-47 0,4-2-64 0,-4 1-74 0,4-2-38 0,-4-2-23 16</inkml:trace>
  <inkml:trace contextRef="#ctx0" brushRef="#br0" timeOffset="157162.4019">22992 4495 182 0,'-3'0'450'0,"-1"-2"-15"16,1 1-78-16,2 1-112 0,-1 0-75 0,0 0-56 0,-1 1-32 0,2 1-22 16,-1-2-12-16,0 3-8 0,-1 0-6 0,-1-1-7 0,-1 2-5 15,0 0-4-15,0 1-3 0,1 0-3 0,-3 2 0 0,0 1-2 0,-1-1 1 16,0 0 3-16,-3 3-1 0,1-2 1 0,1 2-2 0,-2 0 0 15,0 1 1-15,-1-1 0 0,2 1 1 0,-3-1 1 0,0 1 1 16,0-1 0-16,1 0 0 0,-2 3 1 0,1-3-1 0,1-1 1 0,-1 1 0 16,1-1-2-16,0-3-6 0,2 2-8 0,1 0-11 0,0-2-12 15,1 0-15-15,-1-2-17 0,5-1-14 0,-4 2-17 0,5-2-16 16,-2-1-19-16,2-2-49 0,1 0-61 0,2 0-67 0,0 0-69 0,0 0-44 16,0 0-27-16</inkml:trace>
  <inkml:trace contextRef="#ctx0" brushRef="#br0" timeOffset="157476.012">22663 4596 110 0,'0'-3'399'0,"-3"3"-59"0,1-2-79 0,2 1-55 0,-1 1-43 15,-1-2-27-15,2 2-18 0,0 0-12 0,0 0-9 0,0 0-10 0,0 0-8 16,0 0-10-16,0 0-11 0,0 0-9 0,0 0-10 0,0 0-9 15,0 0-6-15,0 0-6 0,0 0-6 0,-1 0-1 0,1 0-2 0,0 0-2 16,0 0 2-16,-2 0-1 0,2 0-1 0,-2 2 0 0,2-2-3 16,0 0 0-16,0 0-1 0,0 0-1 0,0 0-2 0,0 0-1 15,0 0-2-15,0 0-2 0,0 0-1 0,0 0-5 0,0 0-1 0,0 0-3 16,0 0-1-16,0 0-2 0,0 3-2 0,0-3-1 0,0 0-1 16,0 3-2-16,0-3 1 0,0 0 1 0,2 3-1 0,0-3 3 0,-2 1 0 15,1-1 0-15,-1 1-2 0,3 1-1 0,-1 1-5 0,1-3-5 16,-2 2-5-16,2-1-10 0,1 1-9 0,-1-2-17 0,0 2-20 15,2-2-23-15,0 0-24 0,2 3-31 0,-2-2-35 0,2-1-60 0,1 0-72 16,-2 0-44-16</inkml:trace>
  <inkml:trace contextRef="#ctx0" brushRef="#br0" timeOffset="157757.0945">22810 4482 475 0,'0'-2'465'0,"-1"2"-53"0,1-2-72 0,-2 2-83 0,0-3-52 0,2 3-40 16,0 0-24-16,0 0-18 0,0 0-14 0,0 0-10 0,0 0-12 15,0 0-9-15,-1 3-12 0,-1-3-10 0,2 0-11 0,0 2-12 0,0-2-9 16,-2 0-12-16,2 0-8 0,0 0-11 0,0 2-7 0,0-1-6 16,0 1-5-16,0 1-3 0,-1-2-2 0,1 2 0 0,0 0-1 15,-2 2 2-15,2-1 1 0,0 2 2 0,-1 2 3 0,1-1 4 16,0 2 6-16,-2 0 4 0,2 3 7 0,0-2 6 0,-2 1 5 0,2 3 6 15,0 0 4-15,0 2 3 0,0-1-3 0,0 1-8 0,0 1-23 16,0 3-26-16,2-1-37 0,0 0-43 0,-1 1-105 0,1 0-134 0,-2 2-80 16,-2-3-58-16,2 2-31 0,-1-3-16 0</inkml:trace>
  <inkml:trace contextRef="#ctx0" brushRef="#br0" timeOffset="158957.3054">14942 4384 158 0,'0'-3'429'0,"0"1"-58"0,0 1-65 0,0-2-70 0,0 3-43 0,0-1-31 0,0 1-17 16,0 0-11-16,0 0-9 0,0 0-8 0,0 0-9 0,0 0-11 16,0 0-8-16,0 0-8 0,0 0-8 0,0 0-7 0,0 0-9 15,0 0-10-15,0 0-10 0,0 1-10 0,0-1-11 0,-2 1-10 0,2 1-7 16,0 1-6-16,0-1-2 0,0 1-1 0,0-1-1 0,0 2-2 15,0 0 1-15,0 3-1 0,-2 0 2 0,2 0 1 0,0 1 2 16,-1 1 3-16,-1 3 3 0,2-2 7 0,-2 1 4 0,2 2 4 0,-1-1 3 16,-1 2 0-16,2 1 2 0,-3 0 0 0,3-1 1 0,-2 1 1 15,1-2 1-15,-1 2-1 0,2 0 0 0,-4-2 3 0,4 1 0 0,0-1 1 16,0 0-1-16,0 0 1 0,4-3-1 0,-4 1-3 0,3-1-1 16,-1-2-2-16,1-1-5 0,0 1-4 0,1-2-10 0,1-2-14 0,1 1-21 15,1-2-27-15,3-3-28 0,1 0-31 0,3-3-54 0,-1-4-66 16,6 2-85-16,-1-4-95 0,2-1-61 0,0-2-44 0,1-4-19 15</inkml:trace>
  <inkml:trace contextRef="#ctx0" brushRef="#br0" timeOffset="159306.9079">15057 4021 275 0,'-7'-4'553'0,"1"0"7"0,0 0-45 0,1-1-72 0,0 2-101 15,2 1-114-15,0-1-72 0,0 3-48 0,1-3-28 0,1 3-16 16,-3 0-10-16,4 0-10 0,0 0-12 0,0 0-12 0,0 0-13 0,0 0-10 16,-2 0-7-16,0 3-7 0,0 0-3 0,2-2-3 0,-1 3 0 15,-1 1 0-15,2-1 2 0,-1 0 2 0,-1 2 3 0,0 1 4 0,2-2 3 16,-1 2 3-16,-1-1 1 0,2 2 1 0,0-2 1 0,0 0-1 0,0 1 2 16,0 1-1-16,0-3-1 0,0 2 1 0,2-2-1 0,-1 0 2 15,1 0 1-15,0-1 1 0,-1-1 3 0,2 0 3 0,-1-1 3 0,2-1 3 16,0 1 5-16,0-2 2 0,0 0 4 0,0-2 2 0,1 1 2 15,2-3 2-15,0 0 2 0,1 0 2 0,-1-1 1 0,-1 0 0 16,3-3 0-16,-2 0 4 0,-1-1 0 0,1 2 1 0,0-4 3 0,-2 2 4 0,-2-1 1 16,2 2 3-16,-2-2 0 0,-1-1 4 0,-1 2 0 0,-1 2-1 15,0-2-2-15,-1 1-5 0,-1 2-6 0,0 0-7 0,1 2-9 0,-2-1-12 16,-1 3-19-16,1-1-21 0,-3-1-28 0,-2 4-32 0,2 0-40 16,-2 4-45-16,-3-1-106 0,1 2-139 0,-4 1-89 0,-2 3-69 0,2 2-34 15,-5 1-15-15,2 1-8 0</inkml:trace>
  <inkml:trace contextRef="#ctx0" brushRef="#br0" timeOffset="161173.4423">20124 4204 478 0,'-1'-3'554'0,"-1"0"-37"0,1 2-61 0,-1-1-92 0,0-1-111 0,1 3-61 15,-1-1-35-15,2-1-25 0,-3 2-15 0,3 0-10 0,0 0-9 0,0 0-10 16,0 0-12-16,0 0-10 0,0 0-11 0,0 0-14 0,0 0-12 15,0 0-13-15,0 0-10 0,0 0-10 0,0 0-8 0,0 0-5 0,0 0-5 16,0 2-6-16,0-1-4 0,0 0-4 0,0 1-3 0,3 1-2 16,-3-1 0-16,0-1 0 0,0 2 1 0,2 0 2 0,-2 1-1 0,1 1 4 15,-1 0 2-15,0 2 1 0,2 0 4 0,0 3 3 0,-2 0 4 0,0-1 4 16,1 3 5-16,-1 2 2 0,2-1 3 0,-1 2 2 0,-1 0 3 16,2 2 1-16,0 1 3 0,-2 0 2 0,1 1 1 0,-1-1 2 15,2 2 2-15,-1 0 1 0,-1 2 1 0,2-1 2 0,0-1-1 0,-2 2 0 16,1-3 2-16,-1 2-2 0,2 0 0 0,-1 0-1 0,-1-3-1 15,3 0 0-15,-3 0-1 0,0 1 1 0,0-5 0 0,0 1 2 0,-3-1-1 16,3-1 1-16,-1-2 3 0,-1-1 2 0,2-2 1 0,-1-1 3 16,-3-1 4-16,3-1 4 0,-1-1 3 0,-1-1 2 0,0-1 4 0,0-1-5 15,-4-1-2-15,1-1-10 0,-2-1-11 0,0-1-15 0,0-1-19 16,-6-1-24-16,3-1-30 0,-3-1-40 0,-1-1-46 0,-2-2-86 16,3-1-105-16,-5-2-82 0,5 1-74 0,-4-4-40 0,2 3-26 0</inkml:trace>
  <inkml:trace contextRef="#ctx0" brushRef="#br0" timeOffset="161584.3739">20098 3957 282 0,'-4'-7'539'0,"3"2"6"0,-1-2-65 0,0 2-107 0,-1 0-88 0,2 1-80 0,-1-2-46 16,0 3-26-16,0-2-16 0,0 2-9 0,2 0-9 0,-1 0-7 0,1 2-11 16,-2-2-11-16,0 3-11 0,2 0-11 0,0 0-11 0,0 0-11 15,0 0-11-15,0 0-11 0,0 0-8 0,0 0-7 0,0 0-4 0,0 0-6 16,0 0-2-16,0 0-5 0,0 0-4 0,0 0-2 0,0 1 1 16,0 1 0-16,0 1 2 0,-1 0 1 0,-1 0 2 0,2 1 2 0,-1 1 4 15,1-2 4-15,-2 4 3 0,0-1 4 0,2 1 3 0,-1-2 5 16,-1 4 4-16,2-3 3 0,0 1 2 0,0 1 0 0,0 0 0 0,0-1 2 15,2 1 0-15,-1-3 0 0,-1 1 0 0,4 1-1 0,-3-3 0 16,1 0 1-16,1 1 2 0,-1-3 1 0,-1 1 2 0,3-2 3 0,0 1 2 0,-1-2 0 16,0 0 2-16,2-2 3 0,-2 1 0 0,4-2 2 0,-3-1 0 15,4-1-2-15,-2-1 1 0,-1-1 0 0,2 0-1 0,-3-3 2 0,2 2 1 16,-1-2-1-16,0 1-1 0,0 0 3 0,-2-2 0 0,-1 3 0 16,-1-2-2-16,-1 0 0 0,0 1-5 0,0 0-3 0,0 1-5 0,-1 2-5 15,-1 0-13-15,-1 1-16 0,0 0-26 0,-2 1-32 0,2 1-46 16,-2 0-53-16,-3 3-115 0,2 0-145 0,-4 3-80 0,-1 1-53 0,0 0-24 15,-2 3-14-15</inkml:trace>
  <inkml:trace contextRef="#ctx0" brushRef="#br0" timeOffset="168725.997">15097 6081 38 0,'0'1'165'0,"0"-1"-35"0,0 0-26 0,0 0-16 0,0 0-12 0,0 0-5 0,0 0-4 16,0 0-2-16,0 0-1 0,0 0-1 0,0 0-2 0,0 0-2 16,0 0-3-16,0 0-4 0,0 0-2 0,0 0-2 0,0 3 1 15,0-3-1-15,0 0 2 0,0 0 1 0,0 0 3 0,0 0 3 0,0 0 0 16,0 0 0-16,0 0 0 0,0 0-3 0,0 1-2 0,0-1-1 15,0 0-3-15,0 0-3 0,0 0-2 0,0 0-1 0,0 0-3 16,0 0-2-16,0 0-2 0,0 0-1 0,0 0-3 0,0 0-1 0,0 0-3 16,0 0-1-16,0 0-3 0,0 0 0 0,0 0-3 0,0 0-2 15,0 0-1-15,0 0-3 0,0 0 0 0,0 0-3 0,0 0-2 0,0 0-2 16,0 0-1-16,0 0-2 0,0 0-1 0,0 0 1 0,0 2-2 16,1 0-3-16,1-2 0 0,-1 0 1 0,-1 0-1 0,3 0-2 15,0 0 2-15,-1 0 1 0,1 0 0 0,0 0-1 0,0 0 2 0,2 0 2 16,-1 0 0-16,0 0 0 0,2 0 2 0,1 0 2 0,-1 0 0 15,1 0 4-15,-3 0 0 0,4 0 1 0,-2 0 2 0,1 0-1 0,1 0 2 16,-1 0-1-16,1 0 2 0,-1 0 0 0,-1 0 0 0,3 0-2 16,-1 0 1-16,0 0-3 0,0 0 1 0,2-2-1 0,-2 2 0 0,1 0 0 15,0 0-1-15,-1 0-1 0,-1-2-1 0,1 2 0 0,-1 0 0 16,1 0-2-16,1 0 0 0,-3 0-1 0,1 0 1 0,1 0 0 16,-1 0 0-16,1 0-1 0,-1 0 0 0,1 0 1 0,1-1-2 0,-3 1 2 15,5 0 0-15,-3 0 0 0,0-1-2 0,0 1 2 0,3-2-1 16,-2 2-1-16,-1 0 1 0,5-1-1 0,-4-1 0 0,1 2-1 0,2-1 1 15,-1-1-2-15,2 2 1 0,-2-1-1 0,0-1-1 0,2 2 1 16,0 0-2-16,-1-1 1 0,-1-1 0 0,0 2 0 0,3-2 1 0,-2 1-1 16,0 1 0-16,-1 0-1 0,0-1 0 0,3 1 1 0,-4-1-1 15,1 1 0-15,3 0 0 0,-2 0 0 0,-2 0 0 0,1-2 0 16,2 2-1-16,-2 0-1 0,0 0 0 0,0-1 0 0,0 1 0 0,-1 0-1 16,-2-2-1-16,3 2 2 0,-2 0 0 0,1 0 0 0,-1 0 0 15,-1 0 0-15,0 0 0 0,1 0-1 0,-1 0 0 0,0 0 0 16,1 0 1-16,0 0 0 0,-1-2 0 0,1 2 1 0,0 0-2 0,-1 0 1 15,0 0-1-15,1 0 0 0,0 0 0 0,-1 0-1 0,0 0 1 16,0 0 0-16,1 0 1 0,-1 0 0 0,0 0-1 0,1 0 0 0,-1 0 0 16,0 0-1-16,-1 0-1 0,3 0 2 0,-3 0 0 0,-1 0 1 15,2 0-2-15,0 0 0 0,-2 0 1 0,2 0-1 0,0 0 0 16,0 0 0-16,-2 0-2 0,2 0 2 0,-1 0-1 0,2 0 0 0,-3 0-1 16,2 0 2-16,-1 0-1 0,0 0-1 0,1 0-1 0,0 0 1 15,-3 0-1-15,4 0 1 0,-2 0-1 0,-1 0 1 0,2 0 1 0,0 0 1 16,0 0-1-16,-2 0 1 0,2 0-2 0,-1 0 1 0,0 0-1 15,1 0 1-15,0 0-1 0,-1 0 0 0,0 0-1 0,1 0 0 0,-1 0 2 16,1 0-1-16,-1 0 1 0,1 0-2 0,0 0 2 0,0 0-1 16,1 0 2-16,-1 0-2 0,1 0 2 0,0 0 2 0,-1 0 0 0,0 0 2 15,1 0 0-15,-1 0 0 0,0 0-1 0,0 0-1 0,0 0 1 16,1 0 0-16,-1 0-1 0,0 0 0 0,1 0 1 0,-1 0 1 0,0 0-1 16,2-1 0-16,-1 1 0 0,-1-2 1 0,0 2-2 0,1 0 0 15,1-2 2-15,-2 2 0 0,0 0 0 0,1-3 1 0,-1 3 1 16,4 0-1-16,-5 0 0 0,1 0 2 0,0-2-2 0,2 2 0 0,0-2-1 15,-1 2 0-15,-1 0 0 0,1 0 1 0,-1 0 0 0,1-1-1 16,-1 1 0-16,2 0 0 0,-2 0-1 0,-2 0 0 0,5 0 0 16,-3 0-1-16,1 0 1 0,0 0 0 0,0 0 0 0,0 0-1 0,-1 0 1 15,1 0 0-15,1 0 1 0,-2 0-1 0,3 0 1 0,-2-2-1 16,0 2 0-16,-1 0 1 0,2 0 0 0,0 0 1 0,-2 0 0 0,3 0 0 16,-2 0 0-16,1 0 1 0,-1 0-2 0,1-2 0 0,-1 2 0 15,2 0 0-15,0 0 0 0,-1 0 0 0,2-3 0 0,-2 3 1 16,1 0-1-16,0-2-1 0,-1 2 1 0,-1 0-1 0,4 0 0 0,-4 0 0 15,1 0 1-15,2-2 0 0,-4 2-2 0,2 0 0 0,1 0 0 16,-2 0 0-16,-1-1-1 0,3 1 2 0,-3 0-1 0,0 0 0 0,1 0-1 16,-2 0 0-16,-1 0-1 0,2-2 2 0,1 2-1 0,-2 0 0 15,-1 0 0-15,-1 0-1 0,2 0 2 0,2 0-1 0,-5 0 0 0,3 0-1 16,-1 0 1-16,-1 0 0 0,3 0-1 0,-2 0-1 0,2 0 1 16,-1 0-1-16,0 0 1 0,1 0 0 0,-1 0 0 0,-1 0 0 15,3 0 0-15,-3 0-1 0,3 0 2 0,-5 0-1 0,4 0 0 0,-2 0 1 16,1 0 0-16,1 0 1 0,-2 0 0 0,0 0-2 0,1 0 2 15,1 0 0-15,-4 2 0 0,3-2 0 0,2 0 0 0,-3 0-1 0,-1 0 0 16,2 0 1-16,0 0-1 0,0 0 0 0,-1 0 1 0,1 0-2 16,-3 0 1-16,4 0 1 0,-2 0-1 0,-1 0 0 0,2 0-1 15,1 0 1-15,-3 0 0 0,2 0 0 0,-1 0-1 0,-1 0 1 0,2 0 1 16,-2 0-1-16,2 0-1 0,-1 0 1 0,-1 0 0 0,0 0 0 16,2 0-1-16,-2 0 0 0,2 0 0 0,-1 0-2 0,-1 0 2 0,3 0-1 15,-4 0 1-15,3 0 0 0,-1 0-2 0,-1 0 2 0,3 0-2 16,-4 0 2-16,3 1 0 0,-1-1-1 0,-1 0 2 0,3 0 2 15,-4 0 1-15,1 0 0 0,0 0 0 0,0 0 0 0,1 0 1 0,0 2 0 16,-1-2 1-16,0 0 1 0,0 0 0 0,1 0 1 0,-1 0-1 16,2 0-1-16,-2 0 1 0,2 0-1 0,-1 0 1 0,-1 0-1 0,2 2 0 15,0-2 0-15,-1 0-1 0,1 0-1 0,0 0 0 0,-2 3 0 16,2-3 1-16,-1 0 0 0,0 0-1 0,4 0 0 0,-2 2-1 0,-4-2-1 16,4 0 0-16,0 2-2 0,-2-2 0 0,1 0 0 0,-1 0-2 15,1 1 1-15,0-1-2 0,-2 0 0 0,1 0 0 0,1 0-2 16,-1 2 0-16,2-2 0 0,-2 0 0 0,-1 2 1 0,2-2 1 0,0 0 0 15,-1 0 1-15,-1 0 1 0,3 0 1 0,-3 0-1 0,1 0 1 16,0 0 1-16,-1 0-1 0,2 0 3 0,-1 0 0 0,2 0-1 16,-2 0 0-16,1 0 0 0,-3 0-1 0,3 0-1 0,0 0 0 0,-2 0 0 15,3 0-1-15,0 0 2 0,0 0 0 0,-2 0-2 0,2 0 1 16,-3 0 0-16,3 0-1 0,1 0 2 0,-4 0 1 0,3 0 0 0,-1 0 0 16,-2 0 0-16,2 0 1 0,1 0 1 0,-2 0 1 0,-1 0-1 15,3 0 0-15,-2 0 0 0,1 0-1 0,-1 0 0 0,1 0 1 16,-2 0 1-16,2 0-1 0,-1 0 0 0,-1 0 0 0,1 3 1 0,-1-3-1 15,1 0 0-15,-1 0 1 0,0 0-2 0,0 0 0 0,1 0 1 16,-2 0-1-16,1 0 1 0,2 0 0 0,-3 0-1 0,1 0-1 0,1 0 1 16,1 0-1-16,-3 0 1 0,1 0 0 0,2 0 1 0,0 0-1 15,0 0 0-15,-1 0-1 0,1 0 0 0,-3 0-1 0,4 0 1 0,-2 0 1 16,-1 0-1-16,3 0 1 0,0 0 1 0,-4 0 0 0,5 0-1 16,-3 0-1-16,0 0 0 0,3 0 0 0,0 0 0 0,-3 0 1 15,0 0 1-15,3-3 0 0,-2 3-1 0,1 0-1 0,-2 0 0 0,4 0 0 16,-4 0-1-16,0 0 0 0,2 0 2 0,2 0 0 0,-4 0 2 15,0 0-1-15,1 0-1 0,-1 0-1 0,0 0-1 0,1 0 2 16,-1 0 2-16,1 0-1 0,0-2 1 0,-2 2 0 0,0 0 0 0,1-2 0 16,-1 2 0-16,1 0 0 0,0 0 0 0,1 0 1 0,-1 0-1 15,1-1 0-15,-3 1 0 0,2 0-1 0,1 0 1 0,-1 0-2 0,1 0 0 16,-3 0 0-16,4 0 0 0,-2 0-2 0,-1-2 0 0,2 2 0 16,-1 0 0-16,2 0-1 0,0 0 1 0,-2 0-1 0,1 0-1 15,2 0 2-15,-1 0-1 0,-2 0-1 0,2 0 1 0,1 0 0 0,-1 2-1 16,2-2 1-16,-3 0 0 0,1 1-1 0,1-1 1 0,-3 2-1 15,1 0 1-15,1-2 0 0,1 0-1 0,-3 3 1 0,1-3 0 0,2 0-1 16,-3 0 1-16,2 2 1 0,-1-2-2 0,-2 0 2 0,2 2 1 0,-1-2 0 16,-1 0 0-16,2 0-2 0,2 0 1 0,-5 0 0 0,3 0 2 15,-1 0 1-15,0 0 0 0,1 0 1 0,-1 0 1 0,0 0-1 16,1 1 0-16,0-1 0 0,-2 0 1 0,2 0-1 0,-1 2 1 16,3-2 1-16,-1 0 0 0,-3 0 1 0,3 0-2 0,-1 0 0 0,0 0 1 15,1 0-1-15,0 2 2 0,-1-2-2 0,0 0-1 0,1 1 0 0,-1-1 2 16,1 0-1-16,-1 0 2 0,1 2-2 0,0-2 0 0,0 0 1 15,1 0-2-15,-1 1 0 0,0-1 1 0,2 1-1 0,-2-1 0 16,-2 0 0-16,1 0 2 0,2 0-1 0,-1 1 0 0,-2 1 1 0,1-2-2 16,2 0 1-16,-3 0 0 0,2 0-1 0,-1 0 1 0,2 0 1 15,-3 2-1-15,1-2 0 0,1 0 1 0,1 0-1 0,-3 0-1 16,1 0 1-16,1 0 0 0,-2 0-1 0,2 0 2 0,0 0-1 0,0 0-1 16,-2 0 2-16,2 0-1 0,0 0-1 0,-2 0 1 0,0 0-1 15,4 0 1-15,-4 0-1 0,0 0 1 0,3 0-1 0,-2 0 1 0,1 0 0 16,-2 0-1-16,3 0 0 0,-2 0 0 0,-1 0 1 0,3 0-1 15,-3 0 0-15,1 0 0 0,1 0-1 0,-3 0 2 0,3 0-2 16,-1 0 0-16,2 0-1 0,-3 0 0 0,1 0 0 0,-1 0 1 0,2 0 0 16,-2 0 0-16,1 0 0 0,1 0 1 0,-1 0-1 0,1 0-2 15,-1 0 1-15,-1 0 0 0,3 0 1 0,-1 0 0 0,-1 0 1 0,-1 0-1 16,3 0 0-16,-2 0 0 0,-1 0 1 0,1 0-1 0,-1 0 0 16,1 0-2-16,0 0 1 0,-1 0 1 0,-1 0 0 0,4 0-1 15,-2 0 0-15,-1 0 0 0,2 0-1 0,-1 0 1 0,0 0 0 0,1 0 0 16,0 0-1-16,-1 0 1 0,0 0 0 0,1 0-1 0,-1 0-1 15,-1 0 1-15,3 0 0 0,-1 0 1 0,-1 0-1 0,-1 0 0 0,3 1 0 16,-2-1 0-16,1 0 0 0,-2 0-2 0,3 0 1 0,-2 0 0 16,-1 0 0-16,1 0 0 0,2 0 1 0,-5 0 0 0,3 0-1 15,-1 0 0-15,-1 0 1 0,3 0-1 0,-2 0 1 0,1 0-1 0,-1 0 0 16,-1 0 0-16,2 0-1 0,-2 0 1 0,2 0-1 0,-3 0-1 16,1 0 1-16,4 0 1 0,-4 0-2 0,2 0 1 0,-3 0-2 0,3-1 1 15,-1 1-1-15,-1-2 1 0,3 2-1 0,-4 0 0 0,1-2-2 16,0 2 0-16,1-1 1 0,-1 1-1 0,0-1 0 0,-1 0-1 0,3 1 1 15,-1 0 1-15,-1-2-1 0,-1 2 0 0,3 0-1 0,-2 0 0 16,1 0 1-16,2-1-1 0,-2 1 1 0,1 0 0 0,-3 0-2 0,3 0-1 16,0 0 0-16,-2 0-1 0,2 0-2 0,1 0-1 0,-3 0-2 15,2 0 0-15,-1 0-1 0,-1 0 2 0,2 0-1 0,0 0 0 16,0 0-1-16,-1 0 0 0,0 0 2 0,-1 0 0 0,3 0 1 16,-2 0 1-16,1 0 2 0,-1 0 2 0,-1 0 2 0,1 0 1 0,-1 0 2 15,-1 0-1-15,1 0 1 0,0 0 0 0,2 0 1 0,-2 0 2 16,0 0 0-16,0 0 2 0,-2 0-1 0,2 0 1 0,0 0-1 0,1 0-1 15,-1 0 0-15,-1 0 0 0,0 0 0 0,2 0-1 0,-1 0 2 16,1 0 0-16,-1 0-1 0,-1 0-1 0,1 0 0 0,0 0-2 0,2 0 2 16,-2 0 0-16,0 0-1 0,0 0 0 0,2 0 1 0,-3 0 0 15,1 0-2-15,1 0 2 0,1 0-1 0,-1 0-1 0,-1 0 2 16,0 0 0-16,1 0 1 0,-2 0 0 0,1 0-2 0,2 0 1 0,-3 0 1 16,1 0 0-16,1 0 2 0,1 0-1 0,-3 0 0 0,0 0 0 15,0 0 0-15,1 0 1 0,1 0 0 0,-3 0 2 0,2 0 0 0,0 0 0 16,2 0 1-16,-4 0 0 0,3 0 1 0,-2 0-2 0,1 0 2 15,0 0 0-15,2 0 2 0,-3 0 1 0,2 0 0 0,1 0 0 16,-2 0-2-16,-1 0 1 0,1 0-1 0,3 0-1 0,-2 0 1 0,1 0-2 16,-1 0 1-16,0 0-1 0,0 0 0 0,2 0-1 0,-1 0-1 15,1 0 0-15,-1 0-1 0,1 0 1 0,-1 0-1 0,-1 0 0 0,3 0 0 16,-1 0 0-16,-1 0 1 0,-1 0-1 0,3 0 1 0,-2 0 0 16,-1 0 0-16,1 0 0 0,1 0-1 0,-1 0 0 0,0 0 0 0,-1 0-1 15,1 0 1-15,0 0 0 0,1 0 1 0,-1 0 1 0,-1 0-2 16,0 0 0-16,3 0 0 0,-2 0 0 0,-1 0 0 0,2 0 2 15,0 0-1-15,-2 0 0 0,2 0-1 0,-1 0 0 0,2 0 0 0,-3 0 1 16,2 0-1-16,-3 0 0 0,4 0 0 0,-2 0 0 0,1 0 0 16,-2 0 0-16,2 0-1 0,-2-2 0 0,1 2 1 0,-1 0 1 0,1 0-1 15,0 0 0-15,-1 0 0 0,-1-2-1 0,2 2 0 0,-1-1-1 16,2 1 0-16,-4 0 0 0,5 0-1 0,-5 0 1 0,4 0 0 16,-3-2 0-16,0 2 1 0,-1 0-1 0,1 0 1 0,2 0-1 0,-2 0 0 15,0 0 0-15,0 0-1 0,-2 0 1 0,2-2 0 0,-2 2 2 16,2 0 0-16,-1 0 1 0,1 0-1 0,-1 0 0 0,0 0 1 0,1 0 1 15,-2 0 2-15,2 0 1 0,0 0 0 0,-1 0 1 0,0 0 1 16,-1 0 1-16,2 0 1 0,-2 0 0 0,0 0 0 0,0 0 2 0,3 0 0 16,-3 0 0-16,1 0 1 0,-1-3-2 0,2 3 0 0,-2 0-1 15,0 0-1-15,0 0 0 0,3 0-1 0,-3 0-1 0,2 0-3 16,0 0 0-16,-2 0-1 0,1 0-2 0,-1 0-1 0,3-2-2 16,-3 2 0-16,2 0 1 0,-2 0-2 0,0 0 1 0,0 0 0 0,2 0-1 15,-2 0 0-15,3 0 1 0,-3 0 0 0,1 0-2 0,-1 0 2 0,0 0 0 16,0 0 0-16,1 0 1 0,-1 0-1 0,0 0 0 0,1 0 0 15,-1 0 0-15,2 0-1 0,-1 0 2 0,-1 0 1 0,2 0 3 16,-2 0-2-16,2 0 0 0,-1 0 0 0,-1 0 1 0,2 0-1 0,-2 0 0 16,2 0-1-16,-2 0 2 0,2 0-1 0,-1 0 0 0,0 0 0 15,-1 0-1-15,0 0-1 0,0 0 0 0,0 0 0 0,1-2-1 16,-1 2 2-16,0 0 0 0,1 0 0 0,0 0-1 0,-1 0 0 0,0 0-1 16,0 0 0-16,0 0-1 0,1 0 1 0,-3 0 0 0,3 0 0 15,-3 0-1-15,2 0 0 0,2 0 0 0,-4 0-1 0,2 0 0 16,1 0 0-16,-3 2 3 0,2-2 0 0,2 0 1 0,-1 0 0 0,-3 0 0 15,2 2-1-15,2-2 1 0,-2 0-1 0,0 0 0 0,0 0 1 16,1 0 1-16,-3 0 0 0,2 0-1 0,1 0 1 0,-1 0-1 0,1 0 1 16,-1 0-1-16,0 0 1 0,2 0 1 0,-1 0-1 0,0 0 1 15,0 0 0-15,0 0 2 0,1 0-2 0,-2 0-1 0,0 0 0 0,2 0 0 16,0 0-2-16,0 0 0 0,-4 0 0 0,5 0-1 0,-3 0-1 16,1 0 1-16,-1 0-1 0,2 0 0 0,-4 0 1 0,4 0 0 15,-2 0 0-15,0 0-1 0,3 0 1 0,-2 0 1 0,-1 0 0 0,2 0 0 0,-4 0 2 16,2 0 0-16,1 0 0 0,-1 0 1 0,0 0 1 0,1 0 0 15,0-2 2-15,-3 2 1 0,2 0 2 0,1-2 2 0,0 2 3 16,-2-1 0-16,1 1 3 0,1 0 2 0,0 0 1 0,-1-2 1 0,0 2 3 16,0-2 0-16,1 2 1 0,-3 0 0 0,3 0-1 0,-1 0 1 15,0 0-2-15,0 0 0 0,1 0-2 0,0-3-1 0,-1 3-2 16,0 0-1-16,0 0-3 0,1 0-1 0,-3-2-2 0,2 2-1 0,1 0-1 16,0 0-2-16,-1 0 0 0,0 0 0 0,0-2-2 0,-1 2-1 0,3 0 1 15,-2 0-1-15,0 0 1 0,-1-1-1 0,1 1 1 16,0 0 1-16,-2 0-2 0,3 0 0 0,-3 0-2 0,1 0 0 0,0 0 0 15,-1-2 0-15,2 2 0 0,-1 0 1 0,0 0 0 0,-1 0-1 16,2 0-1-16,-1 0 0 0,0 0 0 0,-2 0-1 0,1 0-1 0,1 0 4 16,0 0-2-16,-2 0 0 0,2 0 0 0,0 0 1 0,-1 0 0 15,-1 0 0-15,4 0 0 0,-3 0-1 0,-1 0 1 0,3-2-1 0,-1 2 1 16,0 0-1-16,-1 0 1 0,2 0 1 0,-1 0-1 0,0 0 0 16,-1 0-1-16,4 0 0 0,-4 0-1 0,1 0 0 0,-1 0-1 15,3 0 0-15,-3 0 1 0,2 0 0 0,-1 0 0 0,0 0 0 0,-2 0 0 16,1 0-2-16,2 0 1 0,-1 0 1 0,-2 0 0 0,2 0-1 15,-1 0 0-15,4 0 1 0,-5 0 1 0,1 0 0 0,1 0 1 0,-1 0-2 16,-1 0 1-16,2 0 0 0,0 0 1 0,-2 0-1 0,1 0 0 16,-1 0-1-16,2 0 1 0,-1 2 0 0,1-2-1 0,0 0 1 0,-2 0-1 15,1 0 0-15,-1 0 0 0,2 0 0 0,0 0 0 0,-2 0-2 16,1 0 1-16,-1 0 0 0,3 0-2 0,-3 0 2 0,2 0-1 16,1 0-1-16,-3 0 1 0,0 0 0 0,0 0-2 0,1 0 1 0,-1 0-1 15,0 0 0-15,0 2-1 0,0-2 1 0,0 0 0 0,0 0-1 16,2 0 2-16,-2 0-1 0,1 0 1 0,-1 0 0 0,0 1 1 0,0-1 0 15,2 0-1-15,-2 0 1 0,2 0-1 0,-2 0 0 16,0 0 1-16,1 0-1 0,-1 2 2 0,0-2 0 0,2 0-1 0,-1 0 1 0,-1 0-1 16,2 0-1-16,0 2 1 0,-2-2 0 0,1 0-1 0,-1 0 2 15,2 3 1-15,0-3-1 0,-2 0 1 0,1 0 1 0,-1 0 1 16,2 0-2-16,-1 0 2 0,-1 0 1 0,2 0 0 0,1 0 0 16,-3 0 1-16,1 0-1 0,-1 0 0 0,0 0 0 0,2 0 1 0,-2 0 0 15,0 0 0-15,1 0 1 0,-1 0-1 0,0 0 1 0,0 0-1 16,0 0 0-16,0 0 1 0,0 0-1 0,0 0 2 0,0 0 0 0,0 0 1 15,0 0-2-15,0 0 2 0,0 0 0 0,0 0-1 0,0 0 1 16,0 0-2-16,0 0 1 0,0 0-1 0,0 0 0 0,0 0-1 16,0 0-1-16,0 0 1 0,0 0-1 0,0 0-1 0,0 0 1 0,0 0-1 15,0 0-1-15,0 0-1 0,0 0 0 0,0 0 0 0,0 0 0 16,0 0 0-16,0 0 0 0,0 0-1 0,0 0 1 0,0 0 0 0,0 0-1 16,0 0 0-16,0 0-2 0,0 0 0 0,0 0-3 0,0 0-2 0,0 0-3 15,0 0-5-15,0 0-5 0,0 0-5 0,0 0-7 16,0 0-13-16,0 0-11 0,0 0-16 0,0 0-16 0,0 0-22 0,0 0-23 15,0 0-22-15,0 0-23 0,0 0-37 0,0 0-43 0,0 0-59 16,0 0-64-16,0 0-41 0</inkml:trace>
  <inkml:trace contextRef="#ctx0" brushRef="#br0" timeOffset="169723.4676">21692 5929 157 0,'-1'0'359'0,"1"-1"-58"0,-3 1-51 0,3 0-48 0,0 0-33 0,0 0-21 0,0 0-17 0,0 0-11 0,0 0-11 0,0 0-9 0,0 0-9 0,0 0-8 15,0 0-8-15,0 0-8 0,0 0-5 0,0 0-6 0,0 0-4 16,0 0-5-16,0 0-3 0,0 0-2 0,0 0-3 0,0 0-1 0,0 0-1 16,0 0-1-16,0 0 0 0,0 0-1 0,0 0 0 0,0 0-1 15,0 0-1-15,-2 1-3 0,2-1-1 0,0 0-2 0,0 0-2 16,0 0-1-16,0 0-3 0,0 0-2 0,0 0-2 0,0 0-2 0,0 0-4 16,0 0-4-16,0 0-4 0,0 0-4 0,0 2-3 0,0-1-1 15,2 1-3-15,1-1 0 0,-3 0 0 0,1 1 0 0,1 0 0 16,-1 1-1-16,3-2 2 0,-3 1 1 0,4 1 1 0,-2-1 4 0,2 1 2 15,3 2 4-15,-2-3 1 0,0 3 3 0,1 0 1 0,-1-1 0 16,3 1 0-16,1 0-1 0,-2 0 0 0,1 0-1 0,-1 1-1 0,2 0-3 16,0 0-2-16,0 0-3 0,-2 0-1 0,2-2-3 0,1 3 0 15,-2-2-3-15,1-1-2 0,-1 1-1 0,1 0-3 0,-1 0 1 0,2 0-2 16,-3-3 0-16,0 3 1 0,0-1 1 0,1-1 2 0,-1 0 1 16,-3 0 2-16,2-2 0 0,-1 3 3 0,-2-3 1 0,0 1 2 0,-1-1 3 15,-1 1 2-15,1-2 6 0,-2 1 5 0,-1 1 5 0,0-2 5 16,0 0 3-16,0 0 4 0,0 0 4 0,0 0 2 0,0 0 4 15,0 0-1-15,0 0 1 0,-1 1-1 0,-1 0-2 0,1-1-3 0,1 0-5 16,-4 2-7-16,3-2-5 0,-1 1-5 0,0 1-8 0,-1-2-5 16,2 2-3-16,-4-1-3 0,2 1-2 0,0 0 0 0,-2 3 1 0,0-2 0 15,0 1 1-15,-4 1 2 0,3 2 1 0,-2-2 2 0,0 1 4 16,-1 0 0-16,1 1 3 0,-2 0 0 0,0 0 2 0,1-1 1 16,0 1-1-16,-1 0 1 0,1 1 0 0,-1-3 1 0,2 2 1 0,-1 0-6 15,-1 0-8-15,1-1-20 0,1 0-24 0,-3 0-36 0,1 0-42 16,1 0-98-16,0-2-126 0,-1 3-90 0,0-2-72 0,0-2-41 0,-2 1-21 15,4-1-15-15</inkml:trace>
  <inkml:trace contextRef="#ctx0" brushRef="#br0" timeOffset="175125.9333">20268 5876 22 0,'-2'0'439'0,"2"0"-20"0,0 0-72 0,0 0-101 0,0 0-66 0,0 0-49 0,-1 0-30 0,1 0-21 15,0 0-14-15,0 0-12 0,0 0-10 0,0 0-11 0,0 0-14 16,0 0-16-16,0 0-23 0,0 0-24 0,0 0-39 0,0 0-45 16,0 0-77-16,3-1-92 0,0 0-68 0,0 1-54 0,2-2-31 0</inkml:trace>
  <inkml:trace contextRef="#ctx0" brushRef="#br0" timeOffset="177339.5203">21585 4110 57 0,'0'0'442'0,"0"0"-31"0,0 0-78 0,0 0-99 0,0 0-58 0,0 0-36 16,0 0-25-16,0 0-19 0,0 0-10 0,0 0-6 0,0 0-8 0,0 0-9 15,0 0-8-15,0 0-7 0,0 0-6 0,0 0-7 0,0 0-6 16,0 0-3-16,0 0-4 0,0 0 0 0,0 0-1 0,0 0-1 0,0 0-1 16,0 0-1-16,0 0-1 0,0 0-2 0,-2 0-3 0,2 1-2 0,-3 1-2 15,3-2-1-15,0 1 0 0,0 2 0 0,-2 0-2 0,2 0 2 0,-1-1-1 16,-1 2-2-16,2 1 1 0,-1 1 1 0,1 0 2 0,-4-1 1 15,3 3 1-15,-2 0 3 0,2 0-2 0,-3 2 0 0,1-2-1 16,2 3-3-16,-3 0-1 0,1 0-3 0,0 1-1 0,1 0 1 0,1 2 0 16,-3 0 1-16,3-1 2 0,-3 2 2 0,2-1 2 0,0 1 0 0,2 0 3 15,-1 1 1-15,1-1 4 0,0 0 2 0,1 2 3 0,1-2 2 16,0 0 1-16,3 1 1 0,-1 0 0 0,0-3-2 0,1 0-3 16,0 1-4-16,2-1-7 0,2-3-8 0,-3 2-10 0,5-2-14 0,-2-2-17 15,1 0-23-15,1 0-24 0,3-1-27 0,-1-2-34 0,3-1-39 16,0-1-79-16,1-2-95 0,-1-1-69 0,4-1-56 0,-2-2-28 0</inkml:trace>
  <inkml:trace contextRef="#ctx0" brushRef="#br0" timeOffset="177749.1046">21588 3807 122 0,'-1'-5'470'0,"-3"3"-14"0,1-3-72 0,3 2-103 0,-2-1-58 0,2 1-37 16,-1 2-22-16,-1 0-18 0,2-1-13 0,0 1-12 0,0-1-7 0,0 2-10 16,0 0-11-16,0 0-15 0,0 0-11 0,0 0-14 0,0 0-12 15,0 0-9-15,0 0-12 0,0 0-11 0,0 0-8 0,0 0-9 16,0 0-4-16,0 2-6 0,-1-1-6 0,1 1-4 0,0-1-1 0,0 0-2 15,0 2 1-15,-2 1 0 0,2-1 0 0,-2-2 3 0,2 3 5 16,0 1 4-16,0 0 4 0,0-1 3 0,0 0 3 0,0 3 5 0,0-1 3 0,0-2 3 16,0 1 2-16,0 1 0 0,2-2 3 0,0 1 0 0,-2-1 1 15,1 0 0-15,1 0 1 0,-1-1 2 0,4 0 0 0,-1-1 0 0,-1 3 2 16,2-5-1-16,-1 2 1 0,1 1 2 0,0-3-1 0,1 1 0 16,0 1 1-16,1-2 1 0,0 0 1 0,-2-2 2 0,2 1 1 0,-1-1 1 15,2 1 1-15,-4-1 4 0,1-3 2 0,0 1 4 0,-2 1 4 16,0-2 5-16,1 2 4 0,-3-1 3 0,1-1 3 0,1 0 0 0,-3 2-3 15,0-2-4-15,-3 1-6 0,1 1-8 0,1-2-16 0,-3 1-24 16,1 0-33-16,-2 2-40 0,-3-1-57 0,-1 0-66 0,1 1-115 0,-3 2-138 16,-5 2-74-16,4-1-45 0,-6 2-24 0,1 3-12 0</inkml:trace>
  <inkml:trace contextRef="#ctx0" brushRef="#br0" timeOffset="221570.4176">20401 4215 3 0,'2'0'69'0,"-2"-2"-1"0,1 0-3 0,-1 2-2 0,2-1-2 0,-1 0-2 0,-1 1-2 0,2-2-3 0,-2 1 1 15,2 1 3-15,-1-2 0 0,-1 1 1 0,3 1-1 0,-3 0 1 0,2-2-3 16,-2 2-2-16,0 0 0 0,0-1 1 0,0 1 1 0,1 0 3 16,-1 0-3-16,0 0-3 0,0 0-5 0,0 0-4 0,0 0-3 15,0-2-4-15,0 2 0 0,0 0-1 0,0 0-1 0,0 0 0 0,0 0-1 16,0 0 0-16,0 0 0 0,0 0 0 0,0 0 1 0,0 0-1 15,0 0 0-15,0 0 0 0,0 0-3 0,0 0-1 0,0 0-3 0,0 0-3 0,0 0-1 16,0 0-4-16,0 0-2 0,0 0-5 0,0 0-3 0,0 0-5 16,0 0-3-16,-1 0-3 0,1 2-2 0,-2-2-1 0,-1 1 0 0,0 1 3 15,1-1 5-15,1 1 6 0,-2 1 5 0,-1-1 4 0,1 3 4 16,-2 0 4-16,-1 0 3 0,-2 3 4 0,0 0 2 0,0 0 2 0,-2 2 3 16,0 0 5-16,-3 1 0 0,1 1-1 0,-1 3-4 0,-3-2-4 15,3 3-5-15,-2-2-4 0,0 3-1 0,-2-1-1 0,3 3 0 0,-3-4-1 16,2 3 1-16,0 2 1 0,-1-1-1 0,-2-2-2 0,4 1 0 15,-3 0-2-15,2 0 1 0,-2 1-2 0,4-3 0 0,-2 2 0 16,0-4-1-16,1 3 1 0,3-2-1 0,-3-1-1 0,3 1-1 0,0-1-1 16,-2-2 1-16,4 1 0 0,-3-3 0 0,3 1 1 0,0-2-1 15,0 1-2-15,0 0-6 0,1-3-7 0,0 1-10 0,2-4-10 0,-2 2-12 16,4-2-13-16,-1 1-11 0,0-1-11 0,0-2-16 0,0 1-16 0,4-3-26 16,-4 0-31-16,5 0-44 0,-3 0-48 0,2-3-67 0,-3 0-74 15,4-2-43-15,-1 0-27 0</inkml:trace>
  <inkml:trace contextRef="#ctx0" brushRef="#br0" timeOffset="222287.3061">20373 4180 34 0,'0'2'92'0,"-2"1"-15"0,0-2-7 0,-1 2-5 0,2 0-2 16,-3 0 0-16,0 2 2 0,-2 1 3 0,-1-1 2 0,-1 5 3 0,0-3 2 15,-1 3 4-15,-1 2 2 0,-1 2 0 0,-3 1 0 0,0 2-3 16,-2 3-6-16,-2-1-5 0,0 5-5 0,-6 0-5 0,3 3-3 0,-2 1-2 16,-3 2-4-16,-2 2-5 0,0 2-7 0,-2 0-14 0,-4 4-17 15,3-2-23-15,-1 3-28 0,-1 0-32 0,-1 2-32 0,1-4-37 16,3 3-42-16,-1-3-61 0,1-1-72 0,4-4-50 0</inkml:trace>
  <inkml:trace contextRef="#ctx0" brushRef="#br0" timeOffset="223204.1169">22130 4218 136 0,'0'0'418'0,"-1"0"-14"0,1 3-90 0,-2-3-127 0,0 0-78 0,2 3-55 0,0-2-27 0,0 2-13 0,0 0 0 16,0 1 3-16,0-1 4 0,2 4 5 0,0-2 3 0,-2 2 4 0,1 0 1 16,2 2-2-16,-1 2 1 0,0 1 1 0,1-2-4 0,0 4-3 15,1-2-2-15,0 3-4 0,-3-1-2 0,2 3 0 0,2 0 2 16,-1 1 0-16,-3 0 0 0,2 1 1 0,1 1 0 0,-3-1 1 0,2 1-2 15,-2 2 1-15,3 0-3 0,-3-2-2 0,-1 0-1 0,2 0 1 16,-1 2-1-16,-1-3 0 0,0 1 0 0,0-1-1 0,-1 0 0 0,-1-2 0 16,2 0-2-16,-1 0 2 0,-3 0-1 0,0-5 2 0,3 2 1 15,-3-2 1-15,0-2 2 0,0 0 2 0,-1-2 1 0,1 1 2 16,-4-2 4-16,3-2 4 0,-1 1 2 0,-1 0 1 0,1-3 0 0,-5 0 1 16,3 0-5-16,0-1-8 0,-3-1-12 0,2-1-13 0,-2-1-21 15,-2-1-28-15,0-1-33 0,-1-1-36 0,3-2-66 0,-2-2-79 16,1 1-75-16,1-3-71 0,-2-2-52 0,2-2-39 0</inkml:trace>
  <inkml:trace contextRef="#ctx0" brushRef="#br0" timeOffset="223573.7665">22209 3878 186 0,'-2'-3'503'0,"2"-2"-25"0,-1 2-38 0,-2 2-93 0,2-2-123 16,1 3-75-16,0 0-50 0,0 0-30 0,0 0-22 0,0 0-15 0,0 0-13 15,-2 4-9-15,0-3-9 0,2 2-8 0,-1 1-5 0,-1 1-6 0,1-2-4 16,-1 3-1-16,0 0-1 0,1 2 4 0,-3 1 5 0,1 0 4 0,0 0 1 16,0-1 3-16,-1 4 4 0,0-4-1 0,1 1 2 0,2 2 0 15,-1-2 0-15,0 0 1 0,-1-1 2 0,1 1 1 0,2-2 0 0,-1 1 2 16,-1-1 1-16,2-3 2 0,0 2 1 0,0-1 2 0,0-1 2 15,2 1 4-15,-1-2 4 0,-1-2 6 0,2 1 7 0,1-1 3 0,-1 1 3 16,1-2 3-16,0-2 3 0,2 1 3 0,1-1 2 0,0-1 3 16,1-1 2-16,-1-1 2 0,3-1 4 0,-1 0 1 0,1-1 1 0,-1 0-1 15,-1-2-3-15,0-1 0 0,-1 0-2 0,-1 1 2 0,0 0-1 16,-4-2 1-16,3 4-3 0,-4-3-6 0,2 2-5 0,-2 0-7 0,-2-1-9 16,0 2-10-16,-1 1-11 0,-1-2-21 0,0 2-23 0,-4 3-29 15,-1 0-34-15,-3 0-54 0,1 2-64 0,-5 1-108 0,0 1-128 0,-2 3-72 16,-3 3-41-16,0-1-22 0,-1 3-13 0</inkml:trace>
  <inkml:trace contextRef="#ctx0" brushRef="#br0" timeOffset="224939.8782">20126 4074 65 0,'0'-3'151'0,"0"3"-29"0,0 0-14 0,0 0-9 0,0-3-3 0,0 3-3 0,0 0-2 0,0 0-2 0,0 0-4 15,0 0-6-15,0 0-7 0,0 0-7 0,0 0-9 0,0 0-9 0,0 0-10 16,0 0-11-16,0 0-7 0,0 0-5 0,0 0-2 0,0 3 2 16,0 0-1-16,0-1 2 0,0 3-1 0,2-1 1 0,-2 4-2 0,1-1 0 15,-1 3-1-15,2 0 3 0,-2 2 2 0,1 2 3 0,-1 3 1 16,2 0-2-16,-2 3 1 0,0 4-1 0,0-2-5 0,0 5-4 0,0 1-15 16,0 3-19-16,0 2-21 0,0 2-21 0,0 3-32 0,2 2-34 15,-1 0-72-15,1 0-95 0,-1 2-57 0,4 0-40 0</inkml:trace>
  <inkml:trace contextRef="#ctx0" brushRef="#br0" timeOffset="225605.2917">20276 4033 176 0,'0'-3'167'0,"0"1"-15"0,0-1-7 0,0 3-7 0,0-4-5 0,0 4-13 0,0 0-13 0,0 0-16 0,0 0-17 0,0 0-14 15,-2 0-13-15,1 0-10 0,-1 4-8 0,-1-1-8 0,-3 1-6 0,3 2-6 16,-3 1-5-16,-3 2-3 0,1 3-2 0,-2 1 2 0,-2 4 3 0,-3 1-7 15,0 5-8-15,-3 3-15 0,-2 0-20 0,-2 6-43 0,-3 4-54 0,-2 3-76 16,-3 2-89-16,0 3-56 0</inkml:trace>
  <inkml:trace contextRef="#ctx0" brushRef="#br0" timeOffset="230671.0236">22396 6228 248 0,'0'-6'371'0,"0"0"-20"0,0 0-1 0,0 1-46 0,0 0-67 0,0-2-43 0,0 2-32 0,0 1-20 0,0-2-17 15,0 2-8-15,0-1-4 0,0 1-4 0,0-1-2 0,0 2-4 16,0-1-6-16,0-1-3 0,0 2-4 0,0 0-6 0,0 1-4 15,-2-1-3-15,2-1-5 0,0 1-3 0,-2 1-1 0,2 2-3 0,-1-3-2 16,1 1-3-16,-2 0-3 0,2 1-2 0,0 1-3 0,-1-2-4 16,1 0-3-16,0 2-5 0,0 0-7 0,0 0-3 0,0 0-4 0,0 0-6 15,0 0-4-15,0 0-5 0,0 0-4 0,0 0-5 0,0 0-4 16,-5 0-6-16,5 2-5 0,-1 0-2 0,-1-2-5 0,1 1-1 16,1-1-1-16,-2 2-2 0,0 0-1 0,1-2 2 0,-1 3-1 0,0-1 1 15,-1 1 2-15,0 2 1 0,-2-1 1 0,1 2 3 0,-1 0 4 16,-1 0 1-16,-1 2 4 0,-1 0 0 0,1 2 1 0,-1 0 1 0,0 1-1 15,0-1 1-15,-2 2 1 0,2 0-1 0,-1 0 1 0,0 1-2 16,-1 1 0-16,0 1-1 0,0 0 0 0,2-1-1 0,-1 0-1 0,1 3 0 16,-2-2 0-16,2 1 0 0,0 1-1 0,-1 0-1 0,1-2-2 15,-1 3 1-15,1 0 1 0,-1-3 0 0,3 4 0 0,-1-1 2 0,-1 2 3 16,1-2 2-16,0-1 3 0,3 2 3 0,-1 0 2 0,2 1 3 16,-2-1 2-16,0-1 2 0,2 0 2 0,2 0 3 0,1 1 2 15,-2-2 1-15,2 3 1 0,2-2 0 0,-1-2-1 0,2 2-1 0,-1 0-1 16,4-1-2-16,-1-1 1 0,1 1 0 0,1-1 0 0,3-1-1 15,-2 0 1-15,4 0-1 0,-2 1-2 0,2-3-2 0,1 0-2 0,0 1-2 16,0-3-3-16,3 0-3 0,-2 2-4 0,4-3-4 0,-1 0-6 16,0-1-4-16,2-1-5 0,-3-1-7 0,5-2-7 0,-4 2-7 15,4-2-6-15,1 0-5 0,-5-2-5 0,5-1-5 0,-1 0-6 0,0 0-4 16,-3-2-4-16,4-2-1 0,-4 0 2 0,2 0-2 0,1-1 1 0,-3-1 3 16,2 0 3-16,-1-3 6 0,-2 0 6 0,0 0 6 0,0-1 7 15,-2-1 6-15,1 0 7 0,-2-1 6 0,2-3 6 0,-2 1 5 16,-1-1 5-16,1-2 3 0,-3 0 2 0,1-2 2 0,-2 0 3 0,2 0 1 15,-3-1 2-15,0-1 0 0,-1 0 1 0,-1 0 1 0,1 0-1 16,-1-1 1-16,-2 1 3 0,-2 1 1 0,2-2 1 0,-2 0 1 0,1 1 2 16,-3 0 2-16,-1 1 4 0,2-1 0 0,0 2 1 0,-2-1 0 15,0 1 1-15,0-1 1 0,-2 1 2 0,0 2-1 0,2-1-1 0,-1 1 0 16,-1 0-2-16,0 1 1 0,-1 1 1 0,2 0-1 0,-1-1 0 16,0 1 0-16,-1 0 0 0,2 1-1 0,-1 0-1 0,0 1-1 15,1 0 0-15,-3-1 1 0,0 2 2 0,1-1 1 0,1 1 1 0,-1 0 2 16,0 2-1-16,1-1 2 0,-1 1 0 0,0-1 0 0,1 2 1 15,-1 0 0-15,1 2 0 0,-2-2-1 0,3 2 1 0,-3 2 0 16,1-2-1-16,2 1-3 0,-1 1-2 0,0 0-1 0,-1 0-2 0,1-1 0 16,-1 3-2-16,2-2 2 0,-1 2 0 0,0-1 1 0,2-1-1 0,-1 3 1 15,-2-1 0-15,3-1 1 0,-1 2 1 0,1-1 2 0,-2-1-1 16,0 2 1-16,2 0 1 0,-1-3-1 0,-1 3-1 0,2 0-1 16,0-1-1-16,0 1-1 0,0 0-2 0,0 0-1 0,0 0 0 15,0 0-3-15,0 0-1 0,0 0-1 0,0 0-1 0,0 0-2 0,0 0-2 16,0 0 0-16,0 0-4 0,0 0-1 0,0 0-2 0,0 0-1 15,0 0-2-15,0 0-2 0,0 0-3 0,0 0-2 0,0 0-4 0,0 1-2 16,0 2-2-16,-2-3 1 0,2 3-1 0,-1-1-1 0,-1 1 1 0,2 0 0 16,-1 1 0-16,-1 1 2 0,0-1 0 0,-1 2 2 0,0 0 1 15,0 1 3-15,-3 1 1 0,3 1 1 0,-2 1 1 0,2 1 2 16,-4-1 1-16,2 3 0 0,0-3 1 0,0 2 1 0,-2 2 0 0,-1-1 1 16,3 0 0-16,-2 1 1 0,0-1 1 0,3 2-1 0,-3-3 2 15,1 2 0-15,-2-2 0 0,3 0 1 0,1 0-1 0,-1 1 1 16,1-3 1-16,0-1 0 0,-1 0 0 0,2-2 1 0,0 1 2 0,0-1 1 15,0-1 4-15,1-2 4 0,0-1 4 0,1 1 3 0,1-1 6 0,-2-2 4 16,2 0 5-16,0-1 6 0,0 0 5 0,0 0 3 0,0 0 2 16,2-1-2-16,-2-2-1 0,1 0-6 0,1-2-3 0,0 0-9 15,2-3-8-15,0-1-8 0,0-1-10 0,2-4-9 0,-1 2-10 16,2-3-10-16,1 0-9 0,-2-1-8 0,3-2-2 0,-1 2 0 0,0-3 0 16,1 3 4-16,-1-2 4 0,0 1 3 0,1 0 4 0,-2 3 5 15,-1-3 6-15,-1 2 5 0,2 3 5 0,-2-2 6 0,2 1 6 0,-4 3 4 16,2-1 4-16,-2 1 2 0,0 1 2 0,-1 1-1 0,1 1 1 0,1 0 0 15,-3 2 0-15,2 0 1 0,-2 0-2 0,3 3 0 16,-3-1-3-16,1 0-2 0,-1 0-1 0,-1 1-4 0,2 0-5 0,0 2-3 16,-1 0-3-16,1 0-1 0,0 0-1 0,-1 0-1 0,2 2 0 0,1 0 0 15,-3 1 0-15,5 0 0 0,-3 0 3 0,4 1-1 0,-2 1 2 16,1 0 2-16,3 2 2 0,-1 1 0 0,0-1 0 0,0 3 1 16,3-1 1-16,-1 0 0 0,-1 2 0 0,4 1 0 0,-4-2 0 0,5 2 0 15,-3 0 0-15,1 2-2 0,2-2 0 0,-1 1 0 0,-1-1 0 16,1 0 2-16,0 0 0 0,-1 0 1 0,-1 0 0 0,1-2 0 15,0 2-1-15,-3-3 1 0,4-1 0 0,-5 1 1 0,1-1 0 0,1-1 3 16,-2-1 3-16,0-1 1 0,-4-2 2 0,4 1 4 0,-2-1 3 16,-1 0 4-16,-2-1 2 0,2-1 2 0,-1-1 0 0,-3 0-1 15,2-1-4-15,2-1-9 0,-2-1-11 0,0 1-16 0,-1-2-21 0,-1 0-30 16,2-1-37-16,-3 1-73 0,0-2-94 0,0 0-110 0,-1 0-118 0,-2 0-65 16,-2-1-37-16,-3 0-20 0,-1-1-9 0</inkml:trace>
  <inkml:trace contextRef="#ctx0" brushRef="#br0" timeOffset="233303.5149">22379 6203 200 0,'-2'0'165'0,"0"0"-41"0,1 2-23 0,-1-2-13 15,0 2-3-15,-1-2 3 0,2 1 6 0,-1 1 5 0,0-2 4 0,-1 3 5 16,-1-1 0-16,1-1-2 0,-1 0-4 0,0 2-4 0,-1 0-6 16,-2 0-4-16,3 0-6 0,-4 2-5 0,2-3-5 0,-1 3-5 0,-1 0-4 15,-1-2-4-15,1 1-5 0,-2 2-5 0,1-2-3 0,0 3-2 16,-3-2-2-16,0 0-4 0,1 2-3 0,-1-2-1 0,-1 1-3 16,0 0-2-16,0 0-2 0,2-1-3 0,0 1-3 0,-2-1-1 0,4 0-4 15,-2 0-2-15,3 0-2 0,0-1-3 0,2 1-1 0,-2-2-1 16,3-1 0-16,0 1-1 0,1-1 1 0,-1 1 0 0,2-1 1 0,-1-2 2 15,3 1 2-15,-1 0 3 0,-1-1 2 0,3 0 3 0,0 0 1 16,0 0 4-16,0 0 3 0,0 0 5 0,0 0 0 0,0 0-3 16,3 0-3-16,-1-2-6 0,-1 0-4 0,1-1-7 0,1 0-3 0,0-1-4 15,2-3-4-15,2 2-2 0,-3-2-5 0,6-1-4 0,-4 0-5 16,2-1-6-16,0-2 0 0,1 3-1 0,1-2 4 0,-2 0 4 0,1 1 7 16,-1-1 7-16,0 2 7 0,0 0 7 0,1 1 3 0,-2-1 6 15,-2 3 3-15,-1 0 6 0,4 0 1 0,-3 0 3 0,-2 1 1 0,0 3 0 16,0-3-2-16,-1 4-1 0,0-3-4 0,-1 3-3 0,-1 0-5 15,3 0-4-15,-1 0-4 0,0 3-4 0,-1-1-1 0,3 1-3 16,0 1-1-16,-3-1-2 0,4 2-1 0,0 2 0 0,-2-2 1 0,4 4 1 16,-2-2 0-16,0 3 2 0,0 0-1 0,0 0 0 0,1 2 1 15,1-2-1-15,0 2-3 0,-2-1-5 0,2 3-13 0,-1-3-16 0,2 3-30 16,0 1-38-16,0-2-57 0,-2-1-69 0,3 1-100 0,1 0-118 16,0-1-63-16,0-2-39 0,1 0-20 0</inkml:trace>
  <inkml:trace contextRef="#ctx0" brushRef="#br0" timeOffset="236144.6731">20169 6205 76 0,'0'-5'344'0,"-2"1"-55"0,2-1-61 0,-1 2-37 0,1-1-25 0,-2 1-15 0,0-2-12 0,2 3-8 0,-1-1-6 15,-1 0-5-15,1 1-6 0,1 1-6 0,-2-3-6 0,0 4-5 0,2 0-7 16,0-1-8-16,0 1-7 0,0 0-9 0,0 0-9 0,0 0-6 15,0 0-6-15,0 0-6 0,-3 0-5 0,3 1-6 0,-1-1-5 0,1 2-5 16,-2 0-5-16,0-2-4 0,1 1-4 0,-1 1-3 0,-1 1 0 16,0 0 2-16,0-1 1 0,-2 3 2 0,2 0 3 0,-2 0 2 0,-3 4 3 15,1-2 2-15,0 3 3 0,-1 1 0 0,-2 1 2 0,0-1-1 16,0 4 2-16,-2-1-2 0,1 1-2 0,-1 1-2 0,0 1-2 16,1 1-3-16,-1 1-3 0,0 1-2 0,2-1-2 0,-2 2-2 0,4-1-4 15,-2 1-2-15,2-1 0 0,-1 2 1 0,1-1 1 0,3 1 2 16,0-2 1-16,1 1 1 0,-4 2 2 0,7-4 0 0,-3 2 2 0,4-1 2 15,0 1 2-15,0-4 2 0,0 3 1 0,4-2 2 0,-3 2 1 16,7-5-1-16,-4 2 0 0,1 0-1 0,3-2 0 0,0 2 0 16,2-4 0-16,-1 0 0 0,1-1 0 0,2 1-2 0,-1-1-1 0,3-2 1 15,-2-1-2-15,1 0-2 0,4-2-2 0,-4 0-4 0,2 1-5 16,1-3-4-16,1 0-3 0,-1-1-3 0,2-1-5 0,0-1-5 16,0-1-7-16,-1 1-3 0,3-2-5 0,-2-2-4 0,3 2-3 0,-4-3-2 15,2 0-2-15,0 0-1 0,-1-1 3 0,-1-1 0 0,0 0-1 16,1-1 2-16,-2-2 3 0,1 0 4 0,-3-1 3 0,3 0 3 0,-2 0 2 15,-1-3 4-15,0 1 6 0,-1-1 3 0,-2-3 4 0,0 4 2 16,-2-5 0-16,-1 0 4 0,0 1 1 0,1-2 3 0,-4 1 3 16,0-2 2-16,-2 1 2 0,1-2 3 0,-1 0 1 0,-2-1 1 0,-1 1 1 15,0 0 2-15,-1 0 4 0,-1 0 2 0,1 1 2 0,-3-1 3 16,1 2 1-16,2-1 0 0,-3 0 1 0,-1 1 0 0,2 2 2 0,-3 0 0 16,3 0 2-16,0 2 0 0,-2 0 1 0,4-1-2 0,-6 2-2 15,5 1-2-15,-1-1 0 0,-1 2-2 0,1 1 1 0,0-2-2 16,-1 3-2-16,1 1-2 0,2 0-2 0,-3-2-3 0,1 3 0 0,0-2-2 15,1 2-2-15,1 1 1 0,-4 0 2 0,2 0 0 0,2 0 1 16,-1 1 1-16,0 1-1 0,1 1 1 0,-1-3-1 0,2 5 1 0,-2-2 2 16,2-1 0-16,-1 3-1 0,-1-2 1 0,2 2-2 0,0 0-1 15,0 0-4-15,0 0-3 0,0 0-1 0,0 0-3 0,0 0-4 0,0 0-1 16,0 0-4-16,0 0-2 0,0 0-4 0,0 0-1 0,0 2-2 16,-1-2-2-16,1 3 0 0,-2-1-1 0,0 0 1 0,2 1 1 15,-3 1 1-15,2 1 1 0,-2-2-1 0,0 4 2 0,0-2 2 0,-1 2 1 16,1 0 3-16,0 0 3 0,-2 1 0 0,0 1 1 0,2-1 1 15,-3 1 1-15,3-1-1 0,0 2 0 0,-2-3-1 0,2 2 2 16,-2 0 1-16,2 0-2 0,-5 0 1 0,5-2 1 0,0 3-1 0,-1-3 1 16,1 1 1-16,2-1 0 0,-3 1 0 0,1-1 0 0,2-2-1 15,-4 1 4-15,4-2 0 0,-1-1 2 0,0 2 2 0,2-2 3 0,-1-3 4 16,-1 2 3-16,2 1 3 0,0-3 4 0,0 0 3 0,0 0 4 16,0 0 5-16,0 0 4 0,0 0 4 0,0 0 1 0,0 0-2 0,0-3-3 15,0 1-1-15,0-1-3 0,0-2-5 0,2 1-5 0,-1-2-5 16,3-2-7-16,-3-1-10 0,4-1-8 0,-1-1-10 0,0 1-8 0,0-4-6 15,1 1-3-15,2-1-2 0,0 0 0 0,0-1 0 0,1 1 1 16,-2-1 0-16,2 1 3 0,0-1 1 0,-2 1 5 0,2 2 3 0,0 0 7 16,0 1 5-16,-2 2 3 0,1 0 5 0,-1 1 1 0,0 1 1 15,-1 0 0-15,0 2-2 0,-1 2 0 0,1-1-1 0,3-1-2 16,-4 5 2-16,1-2-1 0,0 2-3 0,2 2 1 0,2-2-2 16,-3 5-1-16,2-1-1 0,0 1-1 0,3 0 1 0,-1 3 0 0,-1-1 1 15,2 4 0-15,0-2 1 0,1 2 2 0,0-1-1 0,-1 4 0 16,5-1 2-16,-5-1-1 0,0 1 0 0,1 0 1 0,0 2 1 0,0-3 1 15,-2 2 1-15,1-2 0 0,0 2-2 0,-3-4 0 0,0 3-4 16,0-4-6-16,1 1-8 0,-3 0-8 0,1-4-10 0,-2 3-13 0,0-3-13 16,-1 0-16-16,-1-2-18 0,0 1-16 0,-1-2-17 0,-1-1-39 15,-1-2-52-15,0 0-78 0,0 0-89 0,0 0-55 0,-1-2-36 16,-2-1-15-16</inkml:trace>
  <inkml:trace contextRef="#ctx0" brushRef="#br0" timeOffset="236839.1122">19955 6226 237 0,'0'0'273'0,"0"0"-58"0,0 0-43 0,0 0-34 0,0 0-25 0,0 0-16 0,0 0-12 0,0 0-6 16,0 0-7-16,-1 2-5 0,-1-1-7 0,2-1-5 0,-1 2-5 15,-1-1-5-15,0 2-3 0,-1-2-3 0,2 3-1 0,-1-1 2 0,-3 0 1 16,4 0 3-16,-4 1 2 0,0 1 1 0,1 0 2 0,-3 2 0 16,1-2 1-16,-1 2-1 0,-2-1-1 0,1 1-6 0,0 2-3 15,-1-2-6-15,1 1-3 0,0-1-6 0,-2 1-2 0,1-1-3 0,1 2-3 16,2-4-2-16,-2 3-1 0,-1-4-3 0,0 2 0 0,5 0-1 15,-3-1-1-15,1-1 0 0,3-1 2 0,-2 2 1 0,4-2 2 16,-3-2 2-16,1 0 1 0,2 1 2 0,-3-1 3 0,4 1 3 0,-1-2 5 16,1 0 5-16,0 0 2 0,0 0-1 0,0 0-3 0,1 0-2 0,-1-3-7 15,4 1-7-15,-3-2-7 0,4 0-7 0,-2-1-6 0,2-2-5 16,3-1-7-16,-2 1-5 0,0-2-6 0,3 0-7 0,1-1-3 16,0 0-2-16,0 0 1 0,0-1 2 0,2-1 4 0,-3 2 3 0,3 0 7 15,-2-2 3-15,1 2 5 0,0 1 5 0,-3 0 5 0,2 0 5 16,1 3 5-16,-3-1 5 0,0-1 3 0,-2 3 4 0,3 0 3 15,-2 1 0-15,-3-1 3 0,3 3 2 0,-1-1 1 0,-1 0 1 0,-1 3-1 16,1-2 0-16,0 2-3 0,2 0-1 0,-2 2-3 0,0-1-2 16,2 3-2-16,-2-1-3 0,-1-1 1 0,3 5 1 0,0-2-2 0,-2 0 1 15,2 3-1-15,1-1-1 0,1 2 0 0,-3-2-2 0,1 4-1 16,1-2 0-16,-1 1-1 0,1 2 0 0,0 0-2 0,0-1 0 0,1 1 0 16,-1 0-1-16,2-1 1 0,-1 1 1 0,-2 0-3 0,1-2-2 15,-2 2-8-15,3 0-15 0,-1-2-19 0,-1 2-25 0,-1-3-42 16,3 1-50-16,-1-3-79 0,-1 2-95 0,1-1-80 0,-2-2-73 0,2 0-38 15,-2-1-20-15</inkml:trace>
  <inkml:trace contextRef="#ctx0" brushRef="#br0" timeOffset="239287.0746">18550 6228 432 0,'-2'-5'392'0,"2"2"-80"0,-1-2-59 0,-1 3-46 0,2-1-29 0,-1 0-24 0,-1 1-16 0,2 2-13 0,0 0-11 16,0 0-12-16,0 0-11 0,0 0-11 0,0 0-14 0,0 0-14 0,-2 0-12 16,1 0-12-16,-1 2-9 0,1-2-8 0,-4 3-3 0,2 0-4 15,2 0 2-15,-4 1 1 0,0 2 1 0,0 0 2 0,-1 2 1 16,-3 2 3-16,-1 1 1 0,0-1 4 0,-2 4 3 0,1 2-1 0,-3 1 2 15,-1 1-2-15,2 1-2 0,-2 1-2 0,-1 1-5 0,0 3-3 16,2-2-2-16,-4 4-1 0,1-1-1 0,4 2 0 0,-4-1 1 0,4 1-1 16,2 0 1-16,-3-1 2 0,5 1 2 0,1 1 1 0,-2-1 4 15,6-2 2-15,-3 1 2 0,6-1 3 0,-3-2 2 0,3 1 1 16,1-2-1-16,1 0 1 0,4 0 0 0,-2-1 0 0,2-3-1 0,2 2 1 16,0-4 0-16,1 0 0 0,2-1-2 0,2 0 1 0,-1-1-1 15,2-1-1-15,3-2-2 0,-2-1-3 0,3-2-5 0,2-1-5 0,1 0-7 16,-2-2-9-16,2-2-8 0,2 0-10 0,0 1-11 0,1-4-10 15,0-3-12-15,0 1-11 0,1-1-9 0,-1-4-9 0,1 3-9 16,-1-3-6-16,0-2-8 0,-1-2-5 0,-1-1-2 0,1 0 0 0,-2-1 0 16,2-1 1-16,-4-1 3 0,-1-3 6 0,1 1 4 0,-2-3 7 0,0 2 6 15,-2-2 5-15,-3 0 9 0,1-2 8 0,-2 1 9 0,-2 1 10 0,-2-4 13 16,2 4 15-16,-3-1 11 0,-1-1 16 0,0 2 9 0,-3-2 12 16,-1 1 10-16,0 2 11 0,0-1 9 0,-1 1 9 0,-1 0 8 15,0 1 7-15,-1-1 4 0,0 2 5 0,-2 0-1 0,1 0-3 0,-1 3-1 16,2-1-1-16,0 1-2 0,-2 2-3 0,2-1-5 0,-4 1-5 0,5 1-4 15,-2 1-5-15,1 1-7 0,0 0-3 0,1 0-5 16,1 2-1-16,-3-1-3 0,3 1-3 0,-1 2-3 0,1 1-4 0,1-1-2 16,-2 0-3-16,0 2 0 0,2 0-2 0,-1 0 1 0,-1 2-2 0,2-2 0 15,0 1 1-15,0 1-2 0,0 1-2 0,0 0-1 0,0 0 0 16,0 0 0-16,0 0-2 0,0 0 0 0,0 0 0 0,0 0-2 0,0 0-1 16,0 0 0-16,0 0-3 0,0 0-1 0,0 0-2 0,0 0-1 15,0 0-2-15,0 0-3 0,0 0-3 0,-2 0-3 0,2 0-3 16,0 1-1-16,-2 1-2 0,0-2-2 0,2 3 2 0,-1-2-1 15,1 2 2-15,-2 0 1 0,-1 0 2 0,1 2 0 0,1 0 2 0,-3 0 1 16,3 2 4-16,-2-2 2 0,-1 3 1 0,1-1 3 0,1 2 0 0,-2 0 1 16,-1 1 0-16,2 0-2 0,-2 0 0 0,2 1-1 15,-2-1-1-15,0 2-1 0,1-1 0 0,-1 0-1 0,2 1 0 0,-2 0 0 16,2 0 0-16,1-1 2 0,-1 0-1 0,0-1 0 0,0-1 0 0,-1-1 0 16,0 2 1-16,1-3 1 0,1 0 0 0,-1 0 1 0,2-1 4 15,-1-1 1-15,2-1 3 0,-2-1 2 0,2 0 3 0,-1-1 4 16,-1 1 4-16,2-3 4 0,0 0 5 0,0 0 3 0,0 0 5 0,0 0-2 15,0 0 0-15,0-2-6 0,0-1-5 0,0 0-7 0,2-3-4 16,-1 0-5-16,-1-2-7 0,2 0-4 0,1-3-9 0,0-1-7 16,2 2-6-16,0-4-7 0,1 1-4 0,-1-1-2 0,1 1 0 0,-1-1 4 15,2 1 2-15,0-1 2 0,1 2 3 0,-1 0 2 0,-3 2 0 16,4-1 2-16,-2 1 3 0,-1 1 0 0,2 1 3 0,1-1 0 0,-3 3 2 16,0 1 0-16,0 0 0 0,0 1 1 0,1-1 0 0,-1 2 0 15,3 1 1-15,-2 0 0 0,1 2 2 0,-1 0-1 0,3 0 1 0,-1 2 2 16,0 0-1-16,0 1 0 0,3 2 0 0,-1-1 1 0,-1 2 0 15,4 1 1-15,-2-1-1 0,1 2 1 0,-1-1 1 0,1 2 0 16,0 0 0-16,-1 0 2 0,-1 1 0 0,2 0-2 0,-2-1-1 0,0 1-5 16,0-1-4-16,0 1-10 0,-2-2-10 0,1 1-13 0,-1 1-14 15,-1-3-17-15,-1 0-20 0,2-1-27 0,-4 0-30 0,1 0-29 0,0-1-28 16,-2-1-51-16,1 1-61 0,-3-3-63 0,1 0-63 0,-2-2-32 16</inkml:trace>
  <inkml:trace contextRef="#ctx0" brushRef="#br0" timeOffset="239904.3746">18398 6261 111 0,'0'-3'379'0,"0"-1"-66"0,-1 3-56 0,-1-1-47 0,2 0-35 0,-1 2-23 0,1-2-17 15,-2 1-11-15,0 1-11 0,2 0-6 0,0 0-7 0,0 0-8 0,-3 0-10 16,3 0-9-16,-2 0-11 0,-1 0-11 0,2 1-7 0,-4 1-7 0,2-1-4 16,-2 0-3-16,1 2-1 0,-3 2-1 0,1-1-1 0,-7 1-1 15,4 2-2-15,-4-2 0 0,2 3 0 0,-3-1-1 0,-2 2 0 16,2 2-3-16,-4-2-1 0,3 1-3 0,-1 1-3 0,-1-1-3 0,2 1-3 16,0-1-2-16,-2 2-3 0,2-3-1 0,0 0 0 0,2 1-1 15,0-1 1-15,1-2 0 0,0 1 3 0,4-1 1 0,0-1 3 0,1-2 1 16,0 2 3-16,2-3 2 0,0 0 3 0,2 0 4 0,0-1 4 15,1 0 4-15,1-2 2 0,1 0 0 0,0 0-3 0,0 0-4 16,1-1-8-16,1-2-9 0,1 0-9 0,2-1-5 0,0-1-7 0,1-1-5 16,2-1-5-16,0 0-5 0,1-3-5 0,1 1-4 0,1-1-4 15,0 0-3-15,1 2 2 0,0-3 3 0,-1 2 5 0,1-1 7 0,0 2 6 16,0-1 4-16,-2 1 3 0,-1 3 4 0,3-2 4 0,-2 2 4 16,1-1 3-16,-1 2 2 0,-1 0 4 0,-1 1 3 0,5 0 3 15,-4 2 5-15,2-1 2 0,0 2 1 0,0 0 4 0,-1 2 1 0,2-1-1 16,0 2 0-16,2 0-2 0,-3 0 0 0,0 2-3 0,3 1-2 15,-1-1-3-15,-1 2-1 0,1 1-3 0,0-1-4 0,-1 2-3 16,1-1-2-16,1 2-2 0,-3 0-1 0,2 1-1 0,0-1 1 0,-2 0-3 16,0 2-7-16,-2-2-8 0,-1 0-14 0,3 1-21 0,-3-1-28 15,-1 0-42-15,1-1-47 0,-1 3-92 0,-1-4-116 0,-1 1-72 0,0 0-54 16,-2-1-27-16</inkml:trace>
  <inkml:trace contextRef="#ctx0" brushRef="#br0" timeOffset="243919.4965">15076 6188 151 0,'1'-2'291'0,"-1"-1"-64"0,2-1-64 0,-1 3-37 0,-1-2-22 0,2 2-13 0,-2-2-7 0,2 1-1 0,-1 1-1 16,-1-2-2-16,2 1-4 0,-2 0-2 0,0 1 4 0,0 0-4 0,0 1-4 15,0 0-3-15,0 0-3 0,0 0-1 0,0-2 0 0,0 2-2 16,0 0-3-16,-2 0-2 0,2 0-4 0,0-1 0 0,0 1-1 15,0 0-3-15,0 0-2 0,0 0-3 0,-1-2-5 0,1 2-3 0,0 0-3 16,0 0-5-16,0 0-3 0,0 0-2 0,0 0-2 0,0 0-2 16,0 0-1-16,0 0-1 0,-2 0-3 0,2 0 0 0,0 0-2 0,-2 0-1 15,2 0-1-15,0 0-1 0,-1 0-1 0,-1 0-3 0,2 0-1 16,0 2 0-16,0-2-1 0,-1 1-1 0,1-1-2 0,0 0 0 0,-2 2 0 16,2-2-3-16,-3 1-1 0,3-1-2 0,0 0-1 0,-1 1 0 15,-1-1 0-15,2 2 2 0,-2 0-1 0,-1 1 1 0,2-2 1 16,-3 2 0-16,1 1 2 0,0-1-1 0,-2 2 2 0,2-1 2 0,-3 3 2 15,1 1 3-15,0-1-1 0,-1 0 1 0,0 2 0 0,-4 1 1 16,4 1 0-16,0 1-1 0,-3-1 1 0,2 1 1 0,-1 1-2 0,-2 2 1 16,2 0 0-16,-1 1-2 0,1-2 1 0,0 3-2 0,-1 1-1 15,1-2-1-15,1 3-1 0,-1-2-1 0,1 4-1 0,1-3-3 16,-3 1 1-16,3 1 1 0,1 1 0 0,-1-1 2 0,1 1 2 0,2-2 3 16,0 2 0-16,1-2 3 0,-1 0 2 0,3 0 2 0,0 1 2 15,0-3 1-15,0 2 3 0,3 0 1 0,-1-2 2 0,3 0-1 16,-2 0-1-16,5-2 0 0,-4 1-1 0,4 0-1 0,1-2 0 0,0 0-2 15,-1 1 1-15,1-3 0 0,5 0-1 0,-3 0 2 0,2-2-1 16,1-1-1-16,1 1 1 0,2 0 0 0,-1-4 0 0,3 2 2 0,0-2 0 16,1-2-1-16,1 1-2 0,2-2-1 0,-2-2-4 0,3-1-5 15,0 0-3-15,1 0-6 0,0-1-5 0,-1-2-7 0,3-2-5 0,-2 1-6 16,0-1-4-16,0-1-5 0,-1-1-5 0,-1 0-2 0,0-1 0 16,-2-1-1-16,1-1 1 0,-5 1 2 0,2-1 0 0,-3 0 4 0,-2-2 5 15,1 0 6-15,-2 0 5 0,-3 0 4 0,0-2 3 0,0 1 5 16,-3-1 4-16,-1-1 5 0,-1-2 2 0,-2 3 5 0,-1-1 4 0,2-2 5 15,-4 3 4-15,0-3 2 0,0 0 0 0,-2 1 2 0,0 0-1 16,0-1 1-16,-1 0 2 0,0 2 1 0,0-3-1 0,0 3 1 16,-1-2 0-16,-1 3-2 0,2-1-3 0,-3-2-1 0,2 3-2 0,0-1-1 15,-1 1 0-15,2 0 0 0,-2 1 1 0,1 1 0 0,-1-2 0 0,1 4-1 16,0-2-1-16,-1 1-2 0,1 1 1 0,0-1-2 0,1 4 0 16,-1-3 0-16,1 3 1 0,-1 0-1 0,1 0 1 0,2 2-1 15,-1-1-1-15,0 1-1 0,-1 2-1 0,2-1 1 0,-1-1 0 0,2 2 2 16,-2 0-1-16,2 3 2 0,-1-3-1 0,-1 1 2 0,2 0-1 15,-1 2 1-15,1 0 0 0,-3-1-2 0,3 1 1 0,0 0-1 16,0 0 0-16,0 0-2 0,0 0-1 0,0 0-1 0,0 0-1 0,0 0-3 16,0 0 0-16,0 0-3 0,0 0-1 0,0 0 0 0,0 0-2 15,0 0-1-15,0 0-1 0,0 0-1 0,0 0 1 0,0 0-2 16,0 0 1-16,0 0-1 0,0 0 0 0,0 0-1 0,0 0 1 0,0 0-1 16,0 0 0-16,0 0 1 0,0 0-1 0,0 0 0 0,0 0 1 0,0 0-1 15,0 0 1-15,0 0 0 0,0 0 1 0,0 0-1 16,0 0 1-16,0 0-1 0,0 0 1 0,0 0 0 0,0 0 1 0,0 0 1 15,0 0-1-15,0 0 1 0,0 0 1 0,0 0 0 0,0 0 0 16,0 0 1-16,0 0 1 0,0 0 0 0,0 0 1 0,0 0 0 0,0 0 2 16,0 0 0-16,0 0 2 0,0 0 0 0,0 0 0 0,0 0 2 15,0 0 0-15,0 0 1 0,0 0 0 0,0 0 0 0,0 0 0 0,0 0-1 16,0 0 0-16,0 0 0 0,0 0-2 0,0 0 0 0,0 0-3 16,0 0 0-16,-2 1-3 0,2-1-3 0,0 0-2 0,0 0-3 0,0 0-3 15,-1 2-2-15,1-2-2 0,0 1-2 0,-2 0 0 0,2 2 0 16,-2 0 0-16,2 0 1 0,-1 0 1 0,-1 2 0 0,1-1 0 0,-1 2 3 15,0 1 2-15,-1 1 1 0,2-1 2 0,-3 5 3 0,1-3 0 16,-1 1 2-16,-1 0 0 0,2 2-1 0,-2 0 0 0,0-2 0 16,2 4-1-16,-2-3 1 0,1 1 0 0,1 0-1 0,-1-1 1 0,1-1-1 15,2 2 1-15,-3-3 1 0,1 1 0 0,2-1 0 0,-3-1 1 16,3-2 2-16,-3 1 3 0,4-1 1 0,-2-1 3 0,0-2 4 0,2-1 3 16,-1 1 4-16,-1 1 6 0,2-3 4 0,0-1 6 0,0 0 6 15,0 0 5-15,0 0 3 0,0 0 4 0,0 0-1 0,0-1-1 16,0-1-3-16,2-1-3 0,-1-1-3 0,-1-1-3 0,4 0-3 0,-2-3-6 15,1 0-4-15,1-2-5 0,-3 0-9 0,2-2-6 0,2 0-6 16,-2-1-6-16,2 0-1 0,-1-1 0 0,1 1 2 0,-1 0-1 0,0-3 1 16,1 3-2-16,0-1 0 0,-2 2-1 0,3-1 0 0,-3 1 0 15,2 0 2-15,-2 1 0 0,2 0 2 0,-2 1-1 0,2 4 1 0,0-2-2 16,-2 1-2-16,0 2-2 0,0 0-4 0,0 1-1 0,-1-1-3 16,1 3-1-16,0-1-2 0,2 3-1 0,0 0-1 0,-1 0 0 15,3 0-2-15,-1 3 0 0,2-1 2 0,1 0-2 0,-1 3 2 0,1 0 2 16,1 0 2-16,2 2 3 0,-3 0 1 0,3 2 2 0,0 0 2 15,-1-1 2-15,3 2 1 0,-3 0 2 0,3 2 2 0,-1-2-1 16,3 0 3-16,-4 1 0 0,1-1 1 0,1 0-1 0,-1 0 1 0,1 0 0 16,-3 1-3-16,2-3-5 0,0 0-8 0,-4 1-8 0,0-1-11 15,-1-2-13-15,0-1-14 0,-1 2-15 0,0-4-19 0,-2 2-21 0,-2 0-20 16,1-1-22-16,-3-1-36 0,-1-3-43 0,0 0-80 0,0 0-97 16,-3 0-57-16,-2 0-35 0,-4 0-13 0</inkml:trace>
  <inkml:trace contextRef="#ctx0" brushRef="#br0" timeOffset="244636.4207">14960 6278 55 0,'0'-3'226'0,"2"-1"-34"0,0 3-24 0,-2-3-17 0,1 1-12 0,1 1-8 0,-2 0-8 0,0 1-6 0,0-1-8 15,0-1-7-15,0 3-10 0,0 0-10 0,0 0-11 0,0 0-10 16,0 0-10-16,0 0-8 0,0 0-7 0,0 0-7 0,0 0-5 0,-2 1-3 15,1 1 1-15,-3-2 0 0,3 3 3 0,-1-1 1 0,-1 0 1 16,0 1 2-16,-2 2 5 0,1 2 2 0,-1-3 2 0,0 4 5 16,-2-1 3-16,-2 0 4 0,1 2 2 0,0 0 2 0,0 0-1 0,-1 1-2 15,-1-1-4-15,1 3-3 0,-2-4-3 0,3 3-3 0,-2-2-3 16,0 1-4-16,2-1-4 0,0 0-2 0,1 1-5 0,-2-3-3 16,4 0-2-16,-3-1-2 0,3 0-2 0,0 0 1 0,1-1-1 0,-1-1 0 15,2 1 3-15,2-3 1 0,-1 0 2 0,0 1 2 0,1-1 5 0,-1-1 2 16,2-1 4-16,0 0 4 0,0 0 3 0,0 0 3 0,0 0 1 15,0 0 1-15,0 0-3 0,2-3-3 0,-1 0-2 0,3 0-4 16,-3-1-4-16,2-1-3 0,2-1-4 0,1-3-5 0,-1 3-2 0,1-4-6 16,1 0-3-16,-1 1-7 0,3-1-1 0,-2 1-2 0,-1 0-1 15,2-1 1-15,1 2 1 0,-2-2-2 0,-1 3 0 0,-1 0-1 16,3-1 0-16,-2 4-1 0,0-2-2 0,-1 2 1 0,0 1 0 0,3 0 1 16,-4 0 1-16,3-1 0 0,-1 4-1 0,-1 0 0 0,4 0 1 15,-1 0-2-15,-1 4 1 0,1-1 0 0,1 0 0 0,1 1 0 16,-1 0 0-16,0 3 0 0,1-2 0 0,0 4-2 0,2-1 0 0,-2 1 0 15,-1 0-1-15,4 1 1 0,-4 1 1 0,2 0 0 0,0-1 4 0,-1 2-4 16,0-1-1-16,2 1-9 0,-3 0-11 0,0-1-17 0,0-1-24 16,0 4-35-16,-2-4-42 0,-1 2-65 0,2 0-77 0,-4 0-89 15,1-2-90-15,-1 2-51 0,-3-2-30 0</inkml:trace>
  <inkml:trace contextRef="#ctx0" brushRef="#br0" timeOffset="294367.5358">14409 7651 40 0,'1'-4'107'0,"1"0"1"0,-1-1 0 0,3 0-1 0,-3 3-1 16,2-5 0-16,-1 4 1 0,0-2-1 0,-1 0-1 0,3 2-3 16,-3-2 0-16,3 1 1 0,-2 1-1 0,0-2-3 0,-1 1 1 0,-1-1 3 15,2 2 0-15,-1-1 0 0,-1-1-3 0,2 2-5 0,-2 1-1 16,0-2-4-16,0 1-4 0,0 1-1 0,0-1-4 0,0 3-3 16,0-4-3-16,0 3-6 0,0-1-4 0,0 1-8 0,0 1-8 0,0 0-6 15,0-2-6-15,0 2-5 0,0 0-4 0,0 0-3 0,0 0-5 16,0 0-3-16,0 0-5 0,0 0-3 0,0 0-3 0,0 0-4 0,0 0-3 15,0 0-1-15,0 0-2 0,0 0 0 0,0 0-1 16,0 0 0-16,0 0-1 0,0 0 0 0,0 0 2 0,0 0-1 0,0 0 2 16,0 0 0-16,0 0-1 0,0 0 2 0,0 0 1 0,0 0 1 0,0 0 1 15,0 0 1-15,0 0 2 0,0 0-1 0,0 0 2 0,0 0 0 16,0 0 1-16,0 0 1 0,0 0 0 0,0 0 1 0,0 0 0 0,0 0 1 16,0 0 0-16,0 0-1 0,0 0-1 0,0 0 0 0,0 0-2 15,0 0 1-15,0 0-2 0,0 0 2 0,0 0-2 0,0 0 1 16,0 0 1-16,0 0-1 0,0 0 2 0,0 0 1 0,0 0 1 0,0 0 0 15,0 0 2-15,0 0 3 0,0 0 0 0,0 0 3 0,0 0 2 16,0 0 0-16,0-2 0 0,-2 2-1 0,2-2-1 0,0-1 0 0,0 3-1 16,-1-3-3-16,1 1 1 0,-2-1-2 0,2 0-2 0,-1-1-2 15,1 1-1-15,0-2-4 0,-2 0 0 0,0 1-3 0,2-2 0 16,-2 3 0-16,0-2 1 0,1 0-1 0,1 1 1 0,-2-3-1 0,0 3 0 16,2-2-1-16,-1 0 1 0,-1 1 1 0,2 1-1 0,-2-1-1 15,2 1 0-15,-1-1 1 0,-1 1-1 0,2-1-2 0,-1 2 0 0,-1 0 0 16,2-2-2-16,-2 3-1 0,2-1 1 0,-1 1-2 0,-1 1-1 15,2 0 0-15,-1-2-2 0,1 3 0 0,-2 0-1 0,0-3-2 16,2 3 0-16,0 0-2 0,0 0 1 0,0 0-2 0,0 0 0 0,0 0 0 16,0 0 0-16,-4 0-2 0,4 0 0 0,0 0 0 0,-2 0 1 15,2 0 0-15,-1 0 1 0,-1 0 0 0,-1 0 1 0,1 3 0 0,-2-3 1 16,0 0 2-16,1 3-1 0,-2-2-2 0,-1 0-1 0,2 1 2 16,-3 1-1-16,2-1 0 0,-3 3 1 0,-1-5-1 0,3 5 0 15,-2-1 2-15,0-1 1 0,-1 2-1 0,0-1 1 0,1-1 1 0,-1 2 0 16,1-1 2-16,0 1 3 0,-1 1-1 0,0-2 1 0,0 1 2 15,3 0-2-15,0 0 2 0,-4 2-2 0,4-2 0 0,0 1 0 0,1 0-1 16,0 0 0-16,-1 0-1 0,1 2 0 0,2-2 2 0,-2 0-2 16,4 1 0-16,-3 0 0 0,1 0 0 0,1 3 0 0,-2-4-1 15,4 1 1-15,-1 1 1 0,-1 0-1 0,2-1 0 0,0 1 0 0,0-2 0 16,0 2 0-16,0-3 0 0,0 2 2 0,0 0-1 0,0-1 0 16,2-1 1-16,-1 2 0 0,-1-1 0 0,3 0 0 0,-2-2 2 0,-1 1-1 15,2 2 0-15,0-2 0 0,-1 0 1 0,-1-1-2 0,2 2 1 16,0 1-1-16,-2-4 0 0,1 3 2 0,-1 0-1 0,0 0 2 15,2 2 0-15,-1-2-1 0,-1 0 1 0,0 1 1 0,2 0 2 0,-2 1 1 16,0-1 1-16,2 1 2 0,-1 1 3 0,-1 0 1 0,0 0 1 0,2-1 0 16,-1 0 1-16,-1 1 0 0,0 1 3 0,2 0 0 0,-2-1 2 15,2 2-1-15,-2-2 1 0,1 0-1 0,-1 1-1 0,3 0 1 16,-1 0-2-16,-2-1 0 0,1 1 0 0,-1-1-1 0,2-1-1 0,-1 1 1 16,-1-1 0-16,2 0 0 0,-2 1-1 0,2 1-1 0,-1-1 0 15,-1-1-1-15,2 0-1 0,-1 0 1 0,-1-1 0 0,2 1-1 0,-2 0 0 16,3 0-1-16,-3 0 1 0,2-1-1 0,-1-1-2 0,-1 1 1 15,2-1 0-15,0 2 0 0,-1-2 1 0,4 0-2 0,-5 1 1 16,1-1 0-16,2 1 1 0,-1-3-1 0,0 1 0 0,-1 2-1 0,2-1 1 16,-1-1-1-16,0 2 2 0,-1-3-1 0,3 1-1 0,-3-1-1 15,1 1 2-15,-1 1-1 0,1-2 1 0,2 1-2 0,-1 0 1 0,-1-1-1 16,0 0 2-16,-1 0-1 0,2 1 1 0,-1-2 0 0,0 1 1 16,1 0-1-16,0 0 2 0,0-1 1 0,-1 2 0 0,2-2 1 15,-1 1 0-15,1-1 1 0,0 2 1 0,1-2 1 0,-1 1-1 0,0 0 0 16,1 0 1-16,-1 1 1 0,1-1-2 0,0 0 0 0,0 0 1 0,1 1-2 15,3 0-1-15,-4 0 0 0,2 0 0 0,-1 0-1 16,-1-1-2-16,4 1 0 0,-2-1-2 0,1 1 1 0,-2 1-1 0,3-2 0 16,-1 1-1-16,0 0 2 0,1-1-1 0,-1 2 1 0,0 1-2 15,1-4 2-15,1 2 0 0,0 0 2 0,0 0 0 0,-1 1-1 0,0-1 2 16,1-1 2-16,2 1 1 0,0-2-1 0,-1 2 1 0,1 0 1 16,1 2 0-16,-1-4 0 0,1 1 1 0,1-1 0 0,-1 2-2 15,2-1 0-15,0-1 1 0,0 2-2 0,0-3-1 0,4 1-1 0,-3 0-2 16,1 0 0-16,1 0-3 0,1 0 1 0,-2 0-2 0,2-2-2 15,1 1-2-15,-2 1-1 0,-1-1 1 0,4-2-1 0,-4 3-2 0,2 0 0 16,-1-2-1-16,1 0-1 0,-1 2-1 0,-2-1 1 0,5 0 0 0,-4-1 1 16,2 3 1-16,-3-4 1 0,3 3 3 0,0-3 1 0,-1 4 1 15,0-3 1-15,-2 1 2 0,2 0 1 0,-1 1 2 0,-1-1 0 16,-1-2 1-16,1 2 1 0,0-2 0 0,-2 1-1 0,2 1-2 0,-3 0 0 16,1-2 0-16,0 1-2 0,-1 1 1 0,-1-1-1 0,1 0 0 15,1-1-1-15,-2 3 0 0,-1-3 1 0,1 2-1 0,-1-1 0 16,2 1 1-16,-2-1-1 0,0-1 2 0,2 2-2 0,-2-1 2 0,1-1-2 15,-1 2 1-15,1-2 1 0,0 1 1 0,-1 1-2 0,-1-2 2 16,2 1-2-16,-2 0 2 0,2-1-1 0,-2 2 0 0,0-2 1 0,0 0-1 16,2 0 2-16,-3 0 0 0,3 0-2 0,-2 0 1 0,-2 0 0 15,5 0-1-15,-5 0 1 0,1-2-1 0,-1 2 1 0,1-1 0 16,-1 0-1-16,1 1 1 0,-2-2 0 0,-1 1 0 0,2 1 1 16,-3-2 0-16,3 2 0 0,-2-3 0 0,1 2 1 0,-1-1 0 0,1-1 0 15,-3 1 0-15,2 1 0 0,-1-1 0 0,2 0 0 0,-3 1-1 0,0-1 0 16,0-1 0-16,2 1-1 0,-3 0-1 0,2-1 1 0,0-1 1 15,2 1-2-15,-3 1 1 0,2-1-2 0,-1-2 2 0,2 1-2 16,-1 0 1-16,0 0-2 0,0-1 1 0,2 0-1 0,-3 0 0 0,2 0 2 16,-1-1-1-16,2 1 0 0,-4-2-2 0,4 2 0 0,-1-2 1 0,0 2-2 15,1-3-2-15,-1 1-1 0,-1-1 4 0,2 3-2 16,-2-2 0-16,1 1-2 0,-1-2 1 0,1 3-1 0,-2-2 0 0,2 0 0 16,-1 0 0-16,1 0 1 0,-1-1 1 0,0 3 1 0,-1-3 1 0,0 2-1 15,0 0 0-15,-1 0 0 0,1-1 0 0,3 1-1 0,-3-1 1 16,-1 0-1-16,1 2 0 0,0-4 1 0,-2 4 0 0,3-3 1 15,-3 2-2-15,2 0-2 0,-2-1 1 0,2-1 0 0,0 2-1 0,-2-2 1 16,3 0 0-16,-3 0-2 0,2 0 1 0,-2 0 0 0,2 1 0 0,-2 0 1 16,2 0-2-16,1-1 1 0,-3 1-1 0,2-2-1 15,-2 2 2-15,2 0 0 0,-1-1 1 0,0 0 0 0,0 1-1 0,1 0 1 16,-1 1 1-16,0-3-1 0,0 3 0 0,-1-2 0 0,0 3-1 0,0-2 1 16,-1 0-1-16,2 0 1 0,-1 1 0 0,-1-1 0 0,0 0-1 15,-1 1 0-15,3-1-1 0,-3-1 1 0,1 3 1 0,-1-3 0 16,3 1 0-16,-3 0 0 0,1 1-2 0,-1-1 1 0,-1 1 0 15,2 0-2-15,0-2 2 0,-1 2 0 0,-1-1-1 0,3 2 0 0,-2-4 0 16,-1 4 0-16,2-2-1 0,-2 2 1 0,2 0-2 0,-1-1 1 16,-1 0-1-16,2 0 1 0,0 1-1 0,-2-1 1 0,1 0-2 0,-1-1 1 15,0 0 0-15,2 2 1 0,-2-2 0 0,1 0 1 0,-1 2-1 16,0-3 2-16,2 3 1 0,-2-2 2 0,0 1 0 0,0-2 2 0,0 2-2 16,0 0 1-16,0-1 1 0,0 0 1 0,0 0-2 0,0 1 1 15,0-1 1-15,0 2-1 0,0 1 0 0,0-2 1 0,0 0-1 0,0-1 1 16,0 2-2-16,0-1 0 0,0-1 0 0,0 2 1 0,0 1 0 15,-2-3 0-15,2 1 1 0,0-1-1 0,0 2-1 0,0 1 2 16,-1-2-1-16,1 1 0 0,-2-1 1 0,2 2-1 0,0-1 1 0,0-1 0 16,-1 1 1-16,1 0-2 0,0 1 1 0,-2-2 1 0,2 2-2 0,-2-1 1 15,2 0-1-15,0 0-1 0,-1 1 2 0,1-2-1 0,-2 1 0 16,2 1 0-16,0-1 0 0,0-1-1 0,-2 2-2 0,2-1 0 16,0 1-1-16,-1-2 1 0,-2 2 1 0,3-1-1 0,-1 0-1 15,-1 1 0-15,0-2 0 0,2 4-1 0,-1-2-2 0,-1 1 1 0,2-2 0 16,-1 2 0-16,1-1 1 0,-2-1 0 0,0 2 0 0,2-1-1 15,-1-1 1-15,-1 2 0 0,1-1-2 0,-1 1 1 0,0 0 0 0,-1-1-2 16,1 0 2-16,1 1-2 0,-1 0 2 0,-2-1-2 0,2 1 0 16,-1 0-1-16,2-2 1 0,-3 4-2 0,1-4-1 0,-2 2 1 15,2 0 0-15,-2 0 1 0,1-2-2 0,-1 1 0 0,0 1-1 0,0 0 1 16,-1 0 0-16,-1-2 0 0,0 3 0 0,-1-3 1 0,2 3 0 0,-2-1 0 16,-2-1 0-16,1 0 2 0,-1 0-1 0,-1 2 2 0,0-1-1 15,-1 0 2-15,1 1-1 0,-4-1 2 0,1 0 0 0,0 0 0 16,-2 0 0-16,-2 0 1 0,1 0 0 0,-1 0 1 0,-2 0 0 0,1 0-1 15,-3 0 0-15,2 0 0 0,-4 0 0 0,0 3 0 0,1-5-1 16,0 5 1-16,-2-2-1 0,1-1 0 0,-1 0 0 0,0 2-2 16,1-2 0-16,-3 0-1 0,4 1 1 0,-3 0-1 0,3-1 1 15,0 1-1-15,1-1 0 0,-1 1-2 0,2-1 0 0,0 1 0 0,3 0 1 16,-1 1-1-16,3 0 1 0,-1-2 2 0,2 1-1 0,1 1 1 16,1-2-2-16,0 1 0 0,1 1 1 0,2-1-1 0,1-1 1 0,-2 3-1 15,3-2 1-15,0 1 0 0,0 1-2 0,0-1 0 0,2-1-2 16,0 2 0-16,-1 0-1 0,0 0 1 0,0 0-1 0,2 0 1 15,-1 0 0-15,-2 0 1 0,2 0-1 0,0 0 0 0,-1 0 2 0,2 0 1 16,-2 0 1-16,0 2 2 0,3-1 1 0,-5-1 2 0,3 1 1 16,-1 1 1-16,-2-2 1 0,3 2 2 0,-2-1-1 0,-3-1 2 0,3 2 1 15,0-1 1-15,-3-1-2 0,2 2 1 0,-2-2 0 0,0 1 0 16,1 1-1-16,1-1 1 0,-5 1 0 0,2-1 0 0,0 1-2 0,2-2 1 16,-1 1 1-16,0-1-1 0,0 1 0 0,1 1 0 0,-2-2-1 15,2 2 1-15,2-2-1 0,-2 0 1 0,0 3-1 0,2-3-1 0,-1 0 1 16,1 2-1-16,0-2 1 0,1 0-2 0,-2 0 0 0,1 0 1 15,2 0-2-15,-1 0 0 0,-2 0 0 0,3 0 0 0,-4 0-1 16,2 0 0-16,-1 0 0 0,3 0-1 0,-4 0 0 0,-1 2-1 0,2-2 1 16,-1 1-1-16,-2-1 0 0,0 2-1 0,-1 0 1 0,1-2 0 15,-1 1 0-15,-2-1-1 0,2 2 1 0,-3-1 0 0,2 3-1 0,0-4 1 16,1 3 0-16,-3-2 1 0,5 0-1 0,-2 1 0 0,1 1 1 16,1-1-1-16,1-2 0 0,-1 2 0 0,3 1-1 0,0-3 1 15,-1 2 0-15,4-1-1 0,-1 1 0 0,1-1-1 0,0 2 1 0,0-1-3 16,0-1-8-16,1 2-8 0,1-1-13 0,0-1-15 0,0 2-18 0,-1 0-19 15,1 2-20-15,2-2-24 0,-3 1-23 0,0 1-28 0,1-1-30 16,-2 1-40-16,2-1-44 0,-4 3-69 0,3-2-84 0,-4 1-44 16,2 0-24-16</inkml:trace>
  <inkml:trace contextRef="#ctx0" brushRef="#br0" timeOffset="296651.4249">27998 6922 46 0,'-8'-4'51'0,"0"-1"-2"0,0 1 0 0,-1-1 1 0,1 2 2 0,-1-1-3 0,0 2-2 0,0-3-1 0,1 3 1 0,1-1-2 16,0 0 0-16,-1 1-4 0,1 0-3 0,1 2-4 0,-2-4-6 15,3 3-3-15,1-1 0 0,-1 2-2 0,0-1 0 0,2 1-2 16,-2-2 1-16,1 0-1 0,0 2-1 0,1-1 2 0,2-1 0 0,-3 2 5 16,3 0 4-16,1-2 6 0,-2 2 7 0,2 0 8 0,-1 0 9 15,1 0 10-15,0 0 9 0,0 0 8 0,0 0 6 0,0 0 6 0,0 0 4 16,0 0 3-16,0 0 1 0,0 0 0 0,0 0-1 0,0 0-3 16,0 0-4-16,0 0-4 0,0 0-6 0,0 0-6 0,0 0-4 0,0 0-4 15,0 0-7-15,0 0-5 0,0 0-4 0,0 0-5 0,0 0-5 16,0 0-5-16,0 0-5 0,0 0-4 0,0 0-4 0,0 0-5 0,1 0-5 15,1 2-5-15,-2-2-6 0,1 2-3 0,-1-1-4 16,2-1-3-16,0 2-5 0,-2-2 0 0,1 2-1 0,2-2 1 0,1 1-1 16,0-1 3-16,1 2 3 0,0-1 3 0,1-1 1 0,2 4 4 15,3-4 1-15,2 2 4 0,1 0 0 0,-2 1 3 0,6-1 2 0,-2-1 1 16,2 1 0-16,0 0-3 0,3 1-5 0,-1-3-5 0,-1 2-5 0,2-1-6 16,-3-1-5-16,0 2-6 0,-1-1-5 0,-1-1-5 15,0 0-3-15,-3 0-4 0,1 0-3 0,-5 0-2 0,1 0-2 0,-4 0 1 16,2 0 4-16,-3 0-1 0,-4-1-1 0,1-1-3 0,-4 1-7 0,1-1-5 15,-2-1-4-15,-4 1-6 0,-2 0-5 0,-2-1-7 0,-2 0-7 16,1-1-6-16,-6 1-3 0,2 1-4 0,-2-1-6 0,0 1-2 16,-3 0-1-16,-1-1 7 0,5 3 6 0,-5-2 6 0,3 2 6 0,1 0 7 15,0 0 5-15,1 0 8 0,-1 0 8 0,3 0 7 0,1 0 5 0,0 2 2 16,1-2 3-16,4 2 3 0,-1-1 1 0,1-1 1 0,1 4-1 16,2-3 1-16,1 1 3 0,1-1 4 0,-1 0 5 0,1 2 4 0,3-3 3 15,-1 0 5-15,1 2 6 0,1-2 6 0,0 0 7 0,0 0 6 16,0 0 9-16,0 0 7 0,0 0 6 0,0 0 5 0,0 0 5 15,0 0 4-15,0 0 1 0,0 0 2 0,0 0-2 0,0 0-2 16,0 2-1-16,0-2-2 0,0 3-3 0,0-3-5 0,0 0-3 0,0 0-6 16,0 2-5-16,0-2-2 0,0 1-6 0,0 1-3 0,0-2-4 15,0 2-2-15,-2 1 2 0,0-1 0 0,2 1 0 0,-1 0 2 0,1 1 4 16,-2-1 1-16,1 3 4 0,1-1 3 0,-4 1 1 0,3 1 2 16,-3 0 2-16,3 1 1 0,-3 0 2 0,0 2-2 0,3-1 0 15,-2 3-2-15,-1-1-2 0,0-1-1 0,0 1-4 0,-1 1-2 0,1-2-2 16,-1 4-2-16,1-2-2 0,0 1-2 0,-1-1-1 0,2 1-1 15,0-4-1-15,0 4-2 0,-1-1-1 0,0-2 0 0,3-1-2 0,-2 2 0 16,1-3-1-16,0-1 0 0,1 0 0 0,-1-1 2 0,0 0 2 16,2 0 2-16,0-3 3 0,0 2 3 0,0-2 3 0,0-2 4 0,0 1 4 15,0-2 5-15,0 0 5 0,0 0 5 0,0 0 7 0,0 0 6 16,2 0 4-16,0 0 1 0,-1-2-1 0,3 1-2 0,0-2-2 16,1 1-5-16,3-2-6 0,0-1-3 0,1-1-2 0,4 0-4 0,0 1-6 15,0-3-4-15,4 0-8 0,-2 0-5 0,1 1-7 0,3 1-2 16,-1-1-2-16,0 1-2 0,0 0 1 0,1 0-2 0,0 1 2 0,-2-1-2 15,4 4-2-15,-4-3-2 0,1 2-2 0,0 2-2 0,-2-2-1 16,3 3 0-16,-2 0-2 0,1 0-1 0,-1 0-1 0,-1 3-2 0,1-2 1 16,-2 2 0-16,0 2-1 0,2 0-1 0,0-2-1 0,-4 3-1 15,4 2-1-15,-4-1 0 0,1 2 1 0,0-1-1 0,-2 2-1 16,1 1 0-16,-1 2 0 0,0-1 0 0,-2 0 1 0,-1 2 0 0,0-1 0 16,-1 1 1-16,-1 1 3 0,-2 0 1 0,-1-2 1 0,-3 2 1 15,1-1 1-15,-2-1 2 0,-2 2 2 0,-2-1 1 0,-1-2 1 0,1-2 3 16,-5 2 2-16,0 0 2 0,-3-3 3 0,-1 2 4 15,-3-2 4-15,2-2 4 0,-4-2 4 0,1 2 3 0,-4-2 3 0,-1 0 2 16,3-1-1-16,-5-1 2 0,3-2 0 0,-5-1-2 0,4 0 1 0,-2-1-10 16,1-1-12-16,-3 0-23 0,1-1-28 0,4-4-49 0,1 2-62 0,1-3-123 15,1 2-155-15,1-2-86 0,3-1-54 0,-2 0-27 0,2-2-16 16,1 2-11-16</inkml:trace>
  <inkml:trace contextRef="#ctx0" brushRef="#br0" timeOffset="349915.9997">15637 9789 492 0,'3'-8'550'0,"0"2"7"0,-1 0 6 0,2 0-105 0,-2 1-159 0,-1 2-86 0,-1-2-50 16,2 2-31-16,-2-1-20 0,2 1-13 0,-1-1-9 0,-1 3-10 15,0-1-11-15,0 2-12 0,0 0-17 0,0 0-16 0,0 0-21 0,0 0-16 16,0 2-15-16,0 1-8 0,0-1-6 0,0 1-1 0,-1 4 0 16,-1 0 3-16,0 2 2 0,1 0 4 0,-3 3 2 0,0 0 5 0,1 4 5 15,-2 0 4-15,1 2 6 0,-3-1 4 0,2 2 3 0,-1 2 2 16,2-1 1-16,-1 2 2 0,0-2 0 0,0 2 1 0,0-1 2 0,-1-1 2 15,2 2 1-15,0-1 4 0,1-1 3 0,1 1-1 0,2-1 2 16,0-4-3-16,0 2-3 0,0-2-5 0,2 1-4 0,1-3-6 16,1 0-6-16,0-4-6 0,2-1-8 0,-1 0-8 0,3-2-7 0,0-4-7 15,1 1-10-15,3-6-5 0,0 0-6 0,2-5-2 0,1-3-1 16,4 0 3-16,-2-5 9 0,4-1 5 0,-1-8 9 0,4 0 9 0,-3-3 8 16,2-2 6-16,-1-2 6 0,-1-4 7 0,1 1 6 0,0-4 10 15,-2 0 9-15,1-2 14 0,-2 0 14 0,-3 0 10 0,3-1 9 16,-4 3 6-16,-2-2 6 0,-1 2 6 0,-2 4 5 0,-2 0 7 0,0 2 10 15,-3 2 7-15,-1 3 6 0,1 2 4 0,-3 4 4 0,0-1-4 16,-1 5-7-16,-1 2-9 0,0 1-13 0,0 2-14 0,0 2-13 0,0 3-15 16,-1-2-18-16,1 5-12 0,-2 0-10 0,0 4-9 0,-1 0-8 0,-1 5-7 15,-1 3-7-15,0 3-3 0,0 4-2 0,-3 4-2 0,-1 3 1 16,1 5 2-16,-2 6 4 0,-2 4 4 0,3 3 4 0,-3 7 2 16,0 1-3-16,1 4 3 0,-1 4 8 0,2 1 2 0,-2 3 3 0,3 3 3 15,-2 2 2-15,1 3 1 0,-2 0 2 0,2 2 1 0,-1 1 1 16,2-1 1-16,-1 0 2 0,1 1 4 0,-2 0 2 0,3-5-3 15,-2 2-7-15,1-1-4 0,0-4-2 0,1-2 0 0,-1-6-4 0,0 3-2 16,0-6-3-16,1-2-3 0,1-2-2 0,-2-5-4 0,3-1-4 16,-1-4-5-16,-1-4-4 0,2-2-6 0,0-4-5 0,-1 0-9 0,3-8-13 15,-4 0-17-15,-2-5-16 0,2-2-29 0,0-2-32 0,0-5-57 16,-4-4-68-16,1-4-89 0,-2-4-100 0,1-5-55 0,-2-5-36 0,-1-4-15 16,2-5-4-16</inkml:trace>
  <inkml:trace contextRef="#ctx0" brushRef="#br0" timeOffset="350082.0228">15347 9460 264 0,'-4'-17'573'0,"1"2"-4"0,0 1-2 0,1 1-4 0,1 3-132 16,-1 1-199-16,0 2-112 0,2 0-64 0,2 2-41 0,0 2-28 15,-1 1-22-15,4 0-20 0,1 4-30 0,0 0-34 0,2 3-51 0,2-2-59 16,2 6-92-16,0-1-109 0,1 3-58 0,0 1-34 0,0 1-16 15</inkml:trace>
  <inkml:trace contextRef="#ctx0" brushRef="#br0" timeOffset="351115.3992">17048 10047 378 0,'-4'-9'546'0,"-1"2"-5"0,2-1-11 0,-2 1-101 16,0 0-147-16,0 1-86 0,1 2-55 0,-2-1-36 0,-1-1-20 16,1 3-13-16,-1-1-6 0,3 1-8 0,-6 2-9 0,4-1-12 0,0 0-13 15,-4 2-13-15,1 2-11 0,-1-2-9 0,2 3-8 0,-3 1-4 16,0 1-3-16,1 1-2 0,0 0-2 0,0 1 1 0,-1 3 1 16,0 0 4-16,1 2 3 0,1 3 4 0,-2-2 4 0,3 2 4 0,2 2 4 15,-1 0 3-15,1 3 4 0,1-2 2 0,4 2 1 0,-1 0-1 16,2 3 1-16,3-2-4 0,-1 2-1 0,3-1-9 0,1 1-6 0,0-2-7 15,2 1-6-15,0-1-6 0,1 0-7 0,1 0-3 0,-2-2-6 16,0 0-2-16,1-3-1 0,-1 0 1 0,-1 0 0 0,-1-3 4 0,-2 1 4 16,1-4 7-16,-1-1 10 0,-4-1 12 0,0-1 18 0,0-2 9 15,-4 0 10-15,-1-3 10 0,-2 0 8 0,1-1 10 0,-6-1 8 16,2-1 7-16,-3-3 9 0,-2 1 7 0,-2-1 6 0,2-1 2 0,-5 0 1 16,3-2-4-16,-1 0-7 0,0 0-5 0,0-2-2 0,2 1-6 15,2 0-4-15,2 1-4 0,-1-1-6 0,0 3-6 0,5-2-6 0,0 3-8 16,1-1-8-16,2 1-10 0,0 1-8 0,2 0-9 0,1 2-9 15,1-1-5-15,1 2-4 0,0 0-1 0,1 2 0 0,4-1-2 16,-2 1 1-16,2 1-3 0,3 0 0 0,-2 3-2 0,2-3-1 0,4 4 0 16,0-2 0-16,1 2 1 0,1 1 2 0,0-1 0 0,2-1-5 15,0 0-3-15,2 0-8 0,-1 0-5 0,1-1-6 0,3-2-6 16,-4-1-2-16,5 2-3 0,-1-4-1 0,0 0-3 0,1-2-4 0,1-1 3 16,1-1 9-16,-2-1-1 0,2-3-4 0,1-2-2 0,-1-1-2 15,-1-1 3-15,0-3 4 0,-1 1 9 0,0-4 11 0,-3 0 6 0,0-4 5 16,0 2 7-16,-3-3 9 0,1 0 3 0,-4 1-1 0,-1 0 13 15,-2-2 17-15,-1 1 18 0,-4 0 18 0,1 3 13 0,-3-1 9 0,0 2 7 16,-3 2 1-16,-1-1 6 0,-1 2 6 0,-1 0 1 0,-1 4 1 16,1-1-2-16,-4 2-4 0,2 3-9 0,-1-2-9 0,-1 3-15 0,2 2-11 15,-4 0-14-15,3 3-14 0,-4 0-11 0,1 4-13 0,1 0-10 16,-1 3-7-16,-2 2-5 0,0 3 1 0,-1 2-1 0,-2 1 0 16,3 2 4-16,-3 3 2 0,3 4 4 0,0-1 5 0,-2 2 4 0,4 3 7 15,1-1 6-15,-1 1 4 0,2 3 6 0,2-3 5 0,2 3 0 0,1-1 1 16,2-1-2-16,2 1 0 0,1-2-2 0,2-2 1 0,2 1-4 15,-1-2-3-15,5-2-6 0,-2-2-9 0,5 0-7 0,-2-3-6 16,2-2-12-16,3-4-14 0,0-1-12 0,1-2-12 0,1-2-11 0,0-5-12 16,3-1-12-16,0-4-13 0,2-2-9 0,-2-4-10 0,5-2-9 15,0-4-7-15,0-2-10 0,-1-2-8 0,0-3-12 0,0-4-13 16,-1-1-12-16,0-2-10 0,0-5 1 0,-1 2 7 0,-1-3 19 0,-2-1 20 16,3-4 30-16,-2 2 34 0,-5-1 35 0,2 1 38 0,-2 1 37 0,-1-1 35 15,-2 3 41-15,-2 3 42 0,-3-1 39 0,0 4 37 0,-1-1 23 16,-3 5 18-16,-2 2 7 0,1 1 0 0,-3 2-9 0,1 3-17 0,-2 2-20 15,0 1-25-15,-2 3-23 0,2 1-22 0,-1 3-23 0,1 1-23 16,-2 1-21-16,0 2-19 0,2 0-19 0,-1 3-18 0,-1 2-14 16,1 0-14-16,-1 2-9 0,-1 1-7 0,-1 4-1 0,-3 0-4 0,2 5 1 15,-3 0 0-15,2 3 3 0,-2 2 3 0,-1 3 3 0,-3 3 4 0,3 2 3 16,-4 1 2-16,2 3 4 0,0 0 6 0,-2 5 5 0,2 0 5 16,0 2 3-16,2 3 6 0,-2 0 5 0,1 2 2 0,2 2 2 15,0 1-1-15,-1-1-3 0,3 2-6 0,1 0-11 0,0 0-9 0,4-1-18 16,-3-1-19-16,4-1-28 0,0-1-27 0,2-4-27 0,1 1-23 15,0-6-28-15,2 0-31 0,3-4-44 0,0 0-48 0,0-6-66 16,1-1-75-16,2-4-37 0,0-4-16 0</inkml:trace>
  <inkml:trace contextRef="#ctx0" brushRef="#br0" timeOffset="351681.7398">18251 9646 102 0,'-3'-2'501'0,"0"-1"-15"0,0 1-26 0,0 0-71 0,-1-1-94 0,1 2-64 0,2-1-47 0,-4-1-28 15,4 1-15-15,-1 1-14 0,0 0-10 0,-1 1-16 0,2 0-16 16,-1 0-17-16,0 0-14 0,1 0-16 0,-1 2-17 0,-3 0-11 0,2 4-8 16,-3 0-5-16,1 3-4 0,-3 2-2 0,0 2-2 0,-1 4-2 15,-4 2 0-15,2 3-1 0,-3 5 2 0,1 2 3 0,-1 4 4 0,0 3 7 16,-2 5 3-16,2 2 4 0,0 5 2 0,1 2 2 0,0 3 1 15,-1 5 3-15,3 3 2 0,-1 1 3 0,0 2 1 0,1 1 1 16,0 3 1-16,0 0-3 0,3 1-3 0,-3-1-6 0,3 1-6 0,-1-2-2 16,-2 0 2-16,1-4 0 0,2 2-2 0,-2-2 0 0,-2-1-1 15,3-4 0-15,-2-3-1 0,1 0 2 0,1-1 0 0,-4-6 2 0,4-3 2 16,-3-3 3-16,3-3 4 0,-2-3-1 0,1-5-3 0,0-2-2 16,-2-5-2-16,0-5-3 0,1-3-7 0,-1-4-5 0,-1-2-9 0,0-8-10 15,-3-2-8-15,3-5-9 0,-4-6-8 0,4-5-10 0,-2-1-10 16,0-6-9-16,1-9-11 0,3 2-2 0,0-8 3 0,2-1 4 15,2-4 6-15,2 2 9 0,4-7 11 0,1 0 11 0,1-1 16 0,4-2 12 16,3 1 12-16,1-1 10 0,3 0 8 0,1 0 8 0,0 0 8 16,5 0 0-16,-1 3-5 0,4 0-3 0,-2 2-5 0,3 1-3 0,1 3-4 15,4 1-9-15,-2 3-7 0,4 1-10 0,-1 3-12 0,4 2-10 16,0 2-11-16,1 3-13 0,0 0-17 0,4 3-23 0,-1 3-25 0,2 0-41 16,3 3-50-16,-1 0-76 0,-1 2-90 0,0 1-56 0,3-1-37 15</inkml:trace>
  <inkml:trace contextRef="#ctx0" brushRef="#br0" timeOffset="352165.9">18967 10012 192 0,'0'-6'537'0,"-1"1"0"0,-1 0-3 0,-1-1-101 0,1 1-148 0,-2-2-82 15,1 1-53-15,0-1-30 0,-1 2-18 0,1 1-7 0,-2-1-3 16,2 0-4-16,-2 0-4 0,1 1-12 0,-1 1-14 0,0 0-16 0,2 0-12 15,-2 0-11-15,0 2-9 0,1-1-7 0,-4 1-6 0,3 1-5 16,-3 1-3-16,0 1-2 0,1-1-1 0,-1 2-1 0,0 0-1 0,-1 3 1 16,-1-2-2-16,0 4 1 0,2 1 1 0,-3 1 2 0,3 2-1 15,-1-1 2-15,-2 3 1 0,3 0-2 0,0 2 0 0,1 1-2 0,0 0-3 16,0 3-3-16,4-1-5 0,0 3-6 0,1-2-5 0,2 3-7 16,2-3-5-16,1 5-7 0,0-3-6 0,4 1-6 0,0-1-5 15,1 1-2-15,1-1-1 0,0 0 1 0,3-3 1 0,-2 1 3 0,1 0 5 16,-1-3 3-16,-2-1 5 0,1-1 6 0,-1-1 9 0,-2-1 10 15,-1-2 16-15,-2-1 17 0,0-2 18 0,-3-2 15 0,0-1 11 0,-1 0 6 16,-2 0 8-16,-4-2 3 0,-1-2 6 0,-3-1 4 16,-1 0 3-16,-2-1 4 0,-3-1 0 0,-3-1-3 0,1 0-10 0,-3-2-16 15,0 0-17-15,-2-1-24 0,5 1-27 0,-3-3-34 0,2-1-36 0,2 2-62 16,2-3-73-16,3 2-87 0,0-1-97 0,4-1-59 0,3-1-39 16,3 0-20-16</inkml:trace>
  <inkml:trace contextRef="#ctx0" brushRef="#br0" timeOffset="353031.48">19137 10176 419 0,'4'-3'596'0,"-2"-2"3"16,-2 1 2-16,1 2-58 0,-1-1-86 0,0 2-128 0,0-1-145 0,0 2-87 16,0 0-56-16,0 0-27 0,0 0-15 0,2 3-6 15,-1 0-1-15,-1 0-1 0,0 1-1 0,0 3-3 0,0 2 0 0,0 3-1 16,0 1 2-16,0-2 3 0,-1 5 5 0,-1 0 7 0,1 3 8 15,-1 2 7-15,-2-2 4 0,2 2 0 0,1 1 1 0,-3 1-3 0,3-2-1 16,-1 2-2-16,0-1-3 0,1-2-2 0,-1 1-3 0,2-1-4 0,-1-4-1 16,1 0-4-16,0-2-1 0,0 0-2 0,0-1 2 0,0-3 2 15,0-1 3-15,0-1 2 0,0-4 5 0,0 1-1 0,1-2-1 16,1-3-4-16,-1 0-6 0,3-3-2 0,1-2-2 0,-1-3 1 16,4 1-1-16,-2-5 0 0,2-2-3 0,3-3-2 0,-1 2-5 0,3-3-4 15,-3-2-4-15,3-2 0 0,1 4 3 0,-3-2 5 0,2 0 7 16,0 0 7-16,-1 2 7 0,1 1 3 0,-2 1 2 0,-1-1 0 0,0 3 0 15,-2 3-1-15,0 0-2 0,-3 2-3 0,3 2-5 0,-3-1-6 16,-1 3-6-16,1 1-5 0,-2 1-2 0,-1 1-3 0,1 2-3 0,1 0-2 16,0 4-2-16,-1-1 2 0,0 2 2 0,0 4 3 0,-1-1 4 15,1 3 5-15,1-1 6 0,-1 3 8 0,2 1 7 0,-4 0 2 16,3 1 2-16,0-1 0 0,-1 1-2 0,0 2-2 0,0-3-4 0,1 1-3 16,-3-2-4-16,4 1-3 0,-2-2-3 0,3 0 0 0,-1-3-1 15,-2-1 2-15,2 0 4 0,-2-2-1 0,2-1 0 0,0-3-2 16,1 0-1-16,0-2 1 0,1-3 3 0,1-1 5 0,-1-1 6 0,1-1 3 15,2-6 3-15,1 0 3 0,-2-1 0 0,-1-2-3 0,0-2-4 0,1 1 0 16,-1-4 0-16,1 2 1 0,-5-3 2 0,2 2-1 0,1-4 0 16,-4 4-2-16,0-1-3 0,0 0-3 0,1-1-2 0,-1 5-2 15,-2 0-1-15,3 1-5 0,-2 1-4 0,1 2-12 0,-1 2-13 0,0 0-14 16,-1 5-15-16,2-1-11 0,-1 1-7 0,1 5-8 0,2-3-8 16,0 3-13-16,2 3-12 0,0-3-17 0,3 5-18 0,-1-1-9 0,4 2-7 15,-1 0 3-15,2 0 7 0,1 1 11 0,0 0 12 0,1 2 8 16,0-1 6-16,0 1 7 0,1-1 10 0,-1-2 16 0,2 2 21 0,-4-2 26 15,2 0 28-15,1-2 26 0,-4 0 29 0,-2 0 24 0,1-3 23 16,1-1 18-16,-5 0 16 0,1 0 14 0,-1-1 15 0,-3-3 10 16,2 1 7-16,-2 1 4 0,-1-3 4 0,-3-1 0 0,-1-1-3 0,0 1-6 15,0-2-9-15,0 1-10 0,-1-3-10 0,-3 3-12 0,0 0-10 0,1-1-10 16,-2 1-10-16,0-1-9 0,2 2-8 0,-2 0-11 0,2 2-11 16,-3-1-13-16,1 1-10 0,0 1-10 0,1 1-10 0,-3 1-6 15,2 2-6-15,-1 1-3 0,2 1-2 0,-1 4 0 0,0-4 0 0,0 5 0 16,-1 2 1-16,-2 0-1 0,3 5 0 0,1-3 1 0,0 5 2 15,-1-3-2-15,2 2-1 0,2 2-5 0,1-1-4 0,0 1-5 0,0-2-9 16,1-1-5-16,2 1-6 0,1-1-6 0,1-2-6 0,-2-1-3 16,2-2-1-16,1-1 0 0,0 0 4 0,0-3 3 0,-1-2 6 0,2 1 6 15,-1-3 5-15,2-2 8 0,-2 0 11 0,0-3 9 0,-1-4 12 16,3 2 7-16,-3-4 11 0,-1-1 7 0,1 0 9 0,0 0 6 0,2-1 6 16,-3-6 4-16,1 4 5 0,-4-1 4 0,2 1 6 0,1 0 1 15,-3 1-2-15,2-1-3 0,-1 4-5 0,-2-3-5 0,2 5-7 16,-1 1-8-16,-1 0-13 0,2 2-13 0,0-1-11 0,-2 2-10 0,1 3-5 15,-1 0-6-15,0 2-7 0,4 1-3 0,-2 1-4 0,0 4-7 16,2-1-8-16,0 4-11 0,-3 2-11 0,4 1-11 0,-2 2-10 16,2 2-11-16,-1-1-13 0,1 4-16 0,0 0-21 0,2-2-16 0,-3 2-17 15,3-1-19-15,0-1-16 0,0-1-16 0,-1-2-15 0,2 0-12 0,5-3-12 16,-5-1-17-16,1-3-22 0,4-3-28 0,-1-1-33 0</inkml:trace>
  <inkml:trace contextRef="#ctx0" brushRef="#br0" timeOffset="353283.8244">20453 10140 22 0,'8'-30'419'0,"0"1"-39"0,1 1-52 0,-1 1-27 0,-3 4-18 0,2 2-12 0,-4 2-10 0,0 0-10 16,0 5-12-16,-2 0-19 0,1 4-21 0,-1 1-29 0,-1 2-35 15,0 2-23-15,-1 1-20 0,-1 4-22 0,1 2-25 0,-4 1-21 0,2 4-18 16,-3 6-16-16,-1 0-12 0,-1 5-2 0,-2 3 0 0,-2 6 5 16,3 0 7-16,-5 8 8 0,-1 2 13 0,1 7 6 0,1 1 3 0,-4 6 2 15,4 3-1-15,-2 4 0 0,0 2 0 0,0 3 1 0,0 2 0 16,0 1-3-16,0 1-6 0,1 1-1 0,-2 0 0 0,2 0 0 0,1-1 3 15,-4 1 0-15,4-2 3 0,1 0 0 0,-2-1 1 0,-1-3-3 16,1 1-1-16,3-5-6 0,-1 0-4 0,0-2-7 0,4-6-5 0,-1-3-13 16,1-4-16-16,2-3-16 0,1-5-16 0,2-6-19 0,-1-4-21 15,2-4-26-15,2-5-28 0,2-6-38 0,2-5-46 0,-1-5-46 16,3-6-51-16,1-5-58 0,3-3-67 0,-2-8-34 0,2-5-22 16</inkml:trace>
  <inkml:trace contextRef="#ctx0" brushRef="#br0" timeOffset="353548.3079">20434 10375 85 0,'5'-25'552'0,"3"1"-1"0,-5 6-5 0,2 1-44 0,-2 1-63 15,0 2-122-15,2 2-149 0,-2 3-87 0,0 2-59 0,2 0-29 16,-2 2-15-16,2 2-6 0,-2 1 0 0,0 2 0 0,2 2-1 0,0 1 2 16,1 2 2-16,-2 3 0 0,3-1 1 0,-2 5 4 0,0 0 1 15,-2 4 4-15,-2 0 6 0,1 2 4 0,-2 2 2 0,-2 0 1 16,-1 1 0-16,-2 1 1 0,-3 0 0 0,0 1 2 0,-2-2 0 0,0 0 0 15,-1-1 1-15,-3-1 4 0,2-3 5 0,-1-1 7 0,0-2 7 16,0-1 7-16,4-1 8 0,-3-2 6 0,2-3 7 0,2 0 4 0,1-3 3 16,1-1-3-16,1-2-3 0,1 0-8 0,0-3-7 0,1-2-18 15,3-3-19-15,2 1-23 0,1-2-25 0,3-6-30 0,0 0-32 0,4-1-32 16,4-2-35-16,0-1-46 0,4-3-54 0,1-2-57 0,3 0-61 16,5-3-42-16,-1-2-29 0,3 0-9 0</inkml:trace>
  <inkml:trace contextRef="#ctx0" brushRef="#br0" timeOffset="353781.4376">20893 9968 10 0,'14'-20'514'15,"-1"-2"25"-15,-5 6 14 0,1-1 9 0,-4 0-51 0,-1 3-77 0,1 2-67 16,-2 0-58-16,-1 2-46 0,0 0-38 0,-2 3-30 0,0 2-30 16,0-2-27-16,0 2-26 0,0 1-26 0,0 3-23 0,0 1-18 15,0 0-15-15,-4 2-15 0,1 5-14 0,0 1-12 0,-2 4-11 16,-1 3-10-16,-3 5-5 0,1 5 2 0,-4 7 5 0,-2 1 8 0,3 9 9 16,-4-1 8-16,2 9 10 0,-2 5 5 0,0 2 5 0,0 4 0 15,1 2 2-15,0 5 1 0,0-2 1 0,3 4-1 0,-3-1-1 16,2 1-12-16,1 2-19 0,-1-3-7 0,0-1-6 0,0-2-7 0,1 2-10 15,0-4-10-15,-5 1-9 0,5-4-10 0,-3-2-9 0,1-2-8 16,-3-2-9-16,2-4-7 0,0-3-4 0,0-4-2 0,1-3-2 0,0-4-5 16,0-6-10-16,1-2-13 0,3-5-18 0,-3-5-38 0,3-5-47 15,1-6-78-15,2-3-92 0,-1-5-60 0,0-7-44 0,2-3-20 0,0-7-7 16</inkml:trace>
  <inkml:trace contextRef="#ctx0" brushRef="#br0" timeOffset="354015.9822">20954 10316 30 0,'14'-13'440'16,"-2"3"4"-16,0 2-53 0,-2 1-87 0,-1 1-90 0,2 2-96 15,-3 4-50-15,0 0-28 0,-2 2-8 0,4 3-2 0,-4 1 6 16,-1 1 10-16,0 2 11 0,-4 3 8 0,3 2 1 0,-4 1-2 0,0 2-3 16,-4 0-5-16,1 2-2 0,-2 1-1 0,-1 4-1 0,-5-4-1 0,3 1-3 15,-2 3-2-15,-2-3-1 0,-1 0-2 0,-1-2-4 0,3 0-4 16,-2 0-2-16,-1-3-1 0,3-1 0 0,-1 0-2 0,-1 0 1 15,1-6-3-15,2 2-7 0,2-4-10 0,0-1-8 0,-3 0-12 16,4-4-29-16,-1 2-36 0,4-1-59 0,-1-3-71 0,1-3-91 0,2-1-98 16,2-3-63-16,2 0-46 0,3-5-25 0,0-3-14 0</inkml:trace>
  <inkml:trace contextRef="#ctx0" brushRef="#br0" timeOffset="354146.9407">21316 10115 479 0,'4'-7'595'0,"-3"0"5"0,-1 0 4 0,2 2-87 0,-1 0-131 0,-1 2-119 16,0-2-112-16,0 3-65 0,0-1-43 0,0 1-34 0,0 2-31 16,0 0-30-16,0 0-29 0,0 0-32 0,0 2-34 0,0 1-38 15,0-1-42-15,0 2-83 0,-1 2-105 0,-1-1-74 0,2 3-57 0,-1 1-26 16,-3-2-11-16</inkml:trace>
  <inkml:trace contextRef="#ctx0" brushRef="#br0" timeOffset="354797.4865">21350 10270 205 0,'0'0'601'0,"1"-2"6"16,-1 2 3-16,2 0 4 0,-1 0-122 0,-1 0-182 0,0 0-112 15,0 0-78-15,0 0-46 0,5 0-30 0,-5 4-17 0,3-3-8 0,-2 4-9 16,1-2-7-16,1 3-8 0,-1 1-4 0,0 0-3 0,-1 4-4 16,2 1 3-16,-1 2 1 0,0 1 6 0,-2 1 4 0,1 2 8 15,-1 0 6-15,0 0 3 0,0 2 1 0,-1-2 0 0,1-1-2 0,-2 2 0 16,0-3-4-16,2-1-2 0,-1-1-3 0,-1-3 0 0,2 0-2 15,0 0 1-15,0-4 0 0,0-1 2 0,2-1-2 0,-1-2-5 0,1-2-8 16,1-1-8-16,0-3-6 0,3 0-6 0,2-3-3 0,0-2-1 16,3-4 2-16,0 2-1 0,2-3 0 0,4-3-2 0,-4 3-1 0,4-3-1 15,0 0 0-15,-2 2 6 0,0 0 9 0,0 1 10 0,0 1 9 16,-2-1 6-16,0 3 5 0,1 1 1 0,-2 2-2 0,-3-1-2 0,2 3-2 16,-3 1-1-16,-2 1-4 0,4 2-2 0,-6 1 0 0,4 1-2 15,-3 1 1-15,0 1-1 0,0 3-1 0,1 0-1 0,-1 2 0 16,-1 1 2-16,1 2 2 0,-1 3 6 0,2-1 2 0,0 1 3 15,-1 0 3-15,-1 2 2 0,1-1 1 0,2 1 2 0,0-1 0 0,0 0 1 16,2 0 1-16,-1-1 0 0,3-2-1 0,0 0-5 0,3-3-5 16,-1 0-7-16,2-3-8 0,3-3-6 0,1 1-5 0,2-3-3 15,1-2-3-15,3-3-2 0,0 1-1 0,2-3-1 0,0-3-1 0,0-2 2 16,3-1 1-16,-3-3 5 0,3-2 4 0,-1 1 9 0,-2-3 9 0,-1-2 13 16,0 0 14-16,-1 0 14 0,-4-4 12 0,1 3 10 0,-4-2 10 15,-2 3 5-15,0-2 5 0,-5 4 4 0,2-1 9 0,-5 4 2 16,-2-4 1-16,-3 6-5 0,1 0-4 0,-3 1-9 0,-1 1-12 15,0 2-15-15,-1 1-14 0,-3 1-13 0,-1 4-12 0,1-1-8 0,-3 3-6 16,-3 4-8-16,0 3-6 0,-1 0-3 0,-3 6 0 0,-1 2 3 0,-2 2 1 16,-2 4 5-16,2 5 2 0,-4 5 4 0,-1 2 5 0,1 7 3 15,-1 1 2-15,2 5 0 0,1 4-1 0,-2 3-2 0,3 2-5 16,1 6-6-16,2-1-6 0,0 4-2 0,1 2-1 0,2 1 1 0,0 3 0 16,2 1 0-16,2 0-2 0,-1 1 0 0,0 0 2 0,1-2-1 15,0 2 3-15,0-2 2 0,-1-3 2 0,1 1 3 0,0-3 3 0,-3-5 0 16,2 0-4-16,1-6 0 0,-2-3-3 0,-1-3 2 0,2-6 4 15,1-5 13-15,-2-3 17 0,2-6 13 0,0-2 12 0,0-7 6 16,-1-4 6-16,3-6 5 0,-1-3 4 0,-1-4 4 0,1-4 2 0,-1-5-1 16,1-4-3-16,1-5-11 0,3-6-13 0,-2-3-28 0,5-5-35 15,2-2-36-15,4-7-34 0,2-2-37 0,5-5-37 0,4-2-35 0,5-4-34 16,6-4-46-16,6-5-53 0,5 0-85 0,7-1-103 0,3-2-63 16,6 2-42-16,2 1-18 0,3 0-2 0</inkml:trace>
  <inkml:trace contextRef="#ctx0" brushRef="#br0" timeOffset="355031.1674">23479 10369 204 0,'2'-6'592'0,"-2"0"10"0,2 2 8 0,0-1 8 0,-2 2-99 0,0 1-154 0,0-1-103 16,0 3-76-16,0 0-49 0,0 0-41 0,0 0-24 0,0 0-18 0,0 0-12 15,0 3-11-15,0 1-9 0,0 1-11 0,0 0-9 0,0 3-10 16,-2 1-4-16,0 3-4 0,-2 1 1 0,3 3-1 0,-3 4 6 15,1 0 6-15,0 1 8 0,0 5 5 0,-2-2 3 0,0 1 4 0,-1 4-2 16,0-1-1-16,1 0-9 0,0 2-9 0,0-2-16 0,0 1-16 16,0 0-21-16,-2-3-22 0,2 1-33 0,-1-1-35 0,1-2-42 15,2-1-43-15,-1-2-85 0,0-1-110 0,4-1-76 0,0-4-61 0,0-2-28 16,4-2-8-16</inkml:trace>
  <inkml:trace contextRef="#ctx0" brushRef="#br0" timeOffset="355398.3805">23878 10387 145 0,'3'-9'532'0,"-1"0"-2"0,0 2-6 15,-2 0-9-15,1 2-139 0,-1 2-206 0,0-1-112 0,2 1-63 0,-1 1-31 16,-1 2-12-16,0 0-7 0,0 2-4 0,4 1-8 0,-3 1-9 16,1 1-15-16,0 0-17 0,1 1-12 0,0 2-7 0,1 1 0 0,1-2 3 15,-2 4 3-15,2-3 3 0,2 1 0 0,-3 3-4 0,2-4 1 16,1 3-2-16,-4-2 11 0,0-2 16 0,2 0 28 0,-2 0 37 15,-1 0 34-15,-1-1 34 0,1-2 29 0,-2 3 24 0,0-4 22 0,-2 1 22 16,1-1 19-16,-1 0 16 0,-1 0 16 0,-2 0 17 0,0-1 4 16,0 1 0-16,-4-1-10 0,3 2-13 0,-2-1-20 0,0 0-23 0,-1 0-20 15,1 1-21-15,-2 1-18 0,1-2-18 0,1 4-15 0,0 0-12 16,1 0-9-16,-2 1-8 0,3 0-5 0,1 3-5 0,0-1-4 0,4 0 0 16,-3 4-2-16,3 0 1 0,-1-1-1 0,2 2 1 15,2-1 1-15,-1 2 1 0,3 0 0 0,-3-2 1 0,2 0-1 0,1-1-2 16,-1 1 0-16,-1-1-2 0,1-2-1 0,-2-1-2 0,-1 1 1 15,0-2 2-15,0-3 1 0,-1 0 2 0,-4-2-6 0,-2-1-8 0,-1-1-10 16,-2-2-12-16,-5 0-9 0,0-2-10 0,-5-3-12 0,-2 0-14 0,0-3-17 16,-3-1-21-16,-1-3-37 0,1-1-46 0,0-4-91 0,0-1-112 15,0-1-68-15,4-6-43 0,-3 1-15 0,5-2-5 0</inkml:trace>
  <inkml:trace contextRef="#ctx0" brushRef="#br0" timeOffset="355525.9175">23636 10056 482 0,'5'-18'662'0,"0"3"8"15,-2 1 7-15,1 1 6 0,-1 2-116 0,0-2-177 0,-1 1-115 16,0 3-81-16,1-1-51 0,-3 3-35 0,4-1-27 0,-3 3-23 16,1-1-32-16,-1 1-37 0,1 1-50 0,0 3-56 0,1-1-65 0,0 1-70 15,4 1-120-15,-2 1-144 0,3 1-84 0,-1-1-52 0,3 3-29 16,-1-2-15-16,0 2-3 0</inkml:trace>
  <inkml:trace contextRef="#ctx0" brushRef="#br0" timeOffset="356064.5633">24669 10485 115 0,'22'-5'486'0,"0"1"2"0,2 1-73 0,-2-1-107 0,-3 2-67 16,3-1-49-16,-2 3-28 0,-2-2-16 0,-1 2-12 0,-1 2-8 15,-2-2-11-15,1 3-12 0,-5-1-16 0,2 2-16 0,-3-1-15 0,0 1-13 16,-2 2-10-16,-1 1-10 0,-1 2-7 0,-2-1-5 0,-1 1 0 15,-2 2-1-15,-2 1 2 0,1 1 2 0,-6 0 2 0,-1 4 4 0,-1-2 1 16,1 2 2-16,-3-1 0 0,-3 1 1 0,3-1-1 16,-2-1-1-16,-3 2 1 0,5-4-1 0,-1 1 0 0,0-4 0 0,1 1 2 15,0-2 2-15,3-2 4 0,3 0 4 0,1-2 6 0,-2-3 8 0,1 2 4 16,3-3 0-16,2-1-1 0,0-1-5 0,0-3-6 0,5 1-11 16,1-5-9-16,0-1-13 0,4-1-14 0,1-4-15 0,7-3-15 15,-1 1-15-15,0-2-15 0,7-1-16 0,1-3-9 0,0 3-5 0,4-1-1 16,-2 1 1-16,2 0 8 0,-1 2 7 0,-3 2 10 0,2 2 10 15,-3 0 11-15,-2 1 11 0,-5 5 7 0,0-3 9 0,0 7 6 0,-5-3 5 16,1 3 4-16,-5 1 5 0,1 2 3 0,-3 2 1 0,-1 1 2 16,2 3-2-16,-4-1 1 0,2 3 1 0,-3 3 0 0,-2 2 2 0,0-2 2 15,0 5 4-15,-2 0 3 0,0 3 0 0,-3 0-7 0,4 2-12 16,-3 0-19-16,1 1-18 0,0-2-27 0,1-1-28 0,1 2-31 0,1-1-30 16,1-3-41-16,3-1-43 0,0-1-65 0,1-2-78 0,6-4-55 15,-1-1-45-15,2-2-18 0</inkml:trace>
  <inkml:trace contextRef="#ctx0" brushRef="#br0" timeOffset="356483.8967">25581 10619 397 0,'4'-16'589'0,"0"1"4"0,-3 0-7 16,1 2-73-16,0 1-108 0,-2 1-86 0,0 0-76 0,-2 4-51 15,0 0-40-15,2 0-32 0,-1 4-28 0,1-2-22 0,-2 3-24 16,0 0-18-16,1 4-19 0,-1 1-13 0,-3 2-10 0,1 2-7 0,1-1-5 16,0 3-3-16,-2 3-1 0,2 0-1 0,-2 3 2 0,2 1 1 15,-1 0 2-15,3 2 0 0,-3-2-1 0,4 2-2 0,0-1-3 0,0-1-4 16,4-1-3-16,-3 0-2 0,3-1 0 0,-3-4 1 0,4 1 3 15,-2-2 4-15,2-2 2 0,-2-1 6 0,2-1 5 0,-1-2 6 16,1-3 5-16,0-2 10 0,-2-1 9 0,2-3 9 0,-2-1 10 0,2-4 6 16,-1-1 3-16,0-5 1 0,-1 0-3 0,0-1-2 0,-1-5 1 15,-1-1-2-15,-1-1-5 0,0-4-4 0,0-2-7 0,0-1-8 0,0-4-9 16,0 0-7-16,2-3-7 0,1 0-5 0,0-2-4 0,1 0-3 16,1-3-1-16,4 1-1 0,-1-1-2 0,1 1 0 0,7 1 1 0,-3-3 1 15,4 6 3-15,3 0 2 0,-1 1 3 0,5 2 0 0,0 3-3 16,-1 2 1-16,3 2-2 0,-1 5-2 0,2 2-1 0,-2 3 0 15,4 4 0-15,-4 2-2 0,2 5-1 0,-3 0-2 0,-1 4 0 0,3 1-2 16,-3 3 0-16,1 5-1 0,-5 3 0 0,1 1 3 0,-3 3 2 16,0 1 5-16,-4 6 2 0,-1 0 4 0,-2 5 3 0,-4 1 3 0,-3 4 3 15,-1 2 7-15,-4 3 11 0,-1 1 7 0,-3 2 7 0,-3 6 8 16,-3 1 4-16,-2 0 6 0,-3 4 1 0,-3-2 3 0,0 5 1 16,-2-1 0-16,-1 2 1 0,1-4 2 0,-1 4 0 0,-1-5-4 0,2 2-7 15,0-3-11-15,0-3-15 0,1 0-20 0,4-3-20 0,-1-2-26 16,2-4-28-16,4-1-34 0,2-3-39 0,2-1-52 0,2-5-60 0,2 0-90 15,0-4-105-15,4-3-57 0,4-5-31 0,0-1-10 0</inkml:trace>
  <inkml:trace contextRef="#ctx0" brushRef="#br0" timeOffset="356614.6799">25974 10401 221 0,'-10'-20'608'0,"-2"2"8"0,4 2 11 0,1 2-20 0,-1 0-33 0,3 4-131 16,2 1-177-16,-1 2-101 0,4-1-60 0,0 4-41 0,4-2-31 15,0 3-29-15,6-1-26 0,2 1-41 0,1 1-48 0,6 0-69 0,0 2-81 16,7-1-118-16,0-1-135 0,6 2-73 0,1 0-43 0,0 0-18 16,3 0-6-16</inkml:trace>
  <inkml:trace contextRef="#ctx0" brushRef="#br0" timeOffset="358050.0512">27131 10678 246 0,'-20'-6'524'0,"0"-1"5"0,2-1 6 0,2-1-85 15,0 0-129-15,4 0-98 0,1-2-83 0,3 3-43 0,0-2-25 0,2 0-10 16,1-1-3-16,3-1-1 0,2 2 3 0,0 0-2 0,3-1-1 0,2 0-8 15,3 1-7-15,-2 1-8 0,2-1-6 0,0 1-2 16,1 1-1-16,1 1 0 0,-2 1-1 0,-1 0 1 0,0 1 2 0,-2 0 0 16,0 3 0-16,-2-1-1 0,0 1-2 0,-1-1-3 0,-2 3-3 0,0 0-2 15,0 0-1-15,-2 2 0 0,-1-1 0 0,0 2 0 0,-4 1 2 16,2 1 0-16,-4 1 0 0,1 3-1 0,-5 0-1 0,1 4 1 16,-1-1 0-16,-2 4 2 0,0 0 3 0,0 2 1 0,-1 0-1 0,2 2-1 15,1-1-3-15,-3-1-4 0,7 2-2 0,0-1-2 0,1-1 0 16,3 0-1-16,1-1 1 0,4-1-1 0,0 1-1 0,4-3-3 15,3 2-2-15,1-3-6 0,3-1-4 0,3 0-7 0,2-3-7 0,5 0-6 16,2-1-7-16,4-3-5 0,-1 0-8 0,4-2-2 0,2-3-3 16,-2 0-1-16,1-3 0 0,2-2 3 0,-3 0 3 0,-3-1 5 0,2-2 8 15,-4-1 12-15,-1 0 12 0,-6-2 15 0,0-1 17 0,-3 0 14 16,-3 0 15-16,-3 2 12 0,2-2 9 0,-4 2 5 0,-4 0 2 16,-2-2-1-16,-1 2 1 0,0 1-1 0,-3 0-2 0,-2 2-3 0,1-1-5 15,-6 2-11-15,1 0-12 0,-1-1-11 0,-2 4-13 0,-1 0-8 16,-1-1-11-16,1 4-4 0,-1 0-3 0,0 4-2 0,-1-1 0 15,1 2-4-15,1 2 1 0,3 0-2 0,-2 2-2 0,3 0 1 0,0 2 1 16,2 1 0-16,4 0 2 0,0 1 0 0,3 1-1 0,0-1-4 16,3 1-4-16,2 0-6 0,1 1-6 0,7-1-9 0,-4-2-6 0,7 1-7 15,-2-2-7-15,3-1-10 0,1 2-11 0,3-4-10 0,0 0-13 16,0-2-6-16,1-2-5 0,2-1 1 0,-2-1 0 0,1-2 5 0,-2-2 5 16,1 1 10-16,-2-4 12 0,-1-1 11 0,-2 0 13 0,-4-2 16 15,2-1 15-15,-4-2 18 0,-3-1 19 0,0-2 18 0,0 1 18 0,-3-3 16 16,-4 0 13-16,-1 0 10 0,-1-1 6 0,-2-1 4 0,-2 2 4 15,-3-1 0-15,0 1-1 0,-1 1-3 0,-4 1-5 0,0-3-6 16,2 4-5-16,-3 1-12 0,0 2-11 0,-4 1-13 0,4 1-9 0,-3 2-7 16,2-1-8-16,-2 4-6 0,4 0-8 0,-1 1-4 0,2 4-4 15,-2-1-1-15,2 4-2 0,3-1-2 0,0 2-1 0,-1 2 0 0,3 2 1 16,0 1 0-16,2-2 2 0,0 5-1 0,4 1 1 0,1-2-1 16,0 0 0-16,3 2-5 0,2-1-2 0,1-1-5 0,2 1-5 15,3-2-5-15,1 0-4 0,1-2-4 0,3-1-6 0,-2 0-6 0,5-1-9 16,0-2-5-16,2-4-5 0,-1 3-3 0,-1-5 0 0,5 0 2 15,-2-5 4-15,0 2 7 0,0-3 6 0,0-1 9 0,0-2 10 0,-1-2 10 16,0 1 10-16,-1 0 16 0,-2-4 14 0,-1 1 15 0,1-1 14 16,-4-2 14-16,-2 1 12 0,2 0 12 0,-2 0 11 0,-3-2 8 0,2 4 11 15,-3-1 4-15,0 2 5 0,0 1-1 0,-4-1-1 0,0 4-5 16,-1-1-8-16,0 2-12 0,-1 2-11 0,-1 0-16 0,-1 2-13 0,2 0-17 16,-1 1-15-16,-1 2-15 0,0 0-15 0,0 0-10 0,0 2-10 15,-1 1-4-15,-1 2-4 0,2 1 0 0,-1 1 0 0,1 2 2 16,-2 1 5-16,0 2 5 0,1 2 4 0,-2 0 5 0,3 1 8 0,-2 0 2 15,0 2 4-15,2-1 1 0,0 0-1 0,0-2-5 0,0 3-1 16,0 0-4-16,0-3-5 0,2-1-2 0,0-1-4 0,-2 0-3 0,1-2-4 16,1-1-4-16,-1-2-3 0,3-1-5 0,-3-2-7 0,2 1-5 15,2-4-4-15,1 1 1 0,1-4 1 0,-1 1 4 0,2-4 4 0,1 1 4 16,-1-4 4-16,4 1 3 0,0-3 5 0,-1-2 2 0,0 0 4 16,3-1 3-16,-1 0 8 0,-1-2 6 0,1 0 6 0,1 1 4 15,-2-1 1-15,-3 2 3 0,5 2 2 0,-4-4 3 0,0 5-1 0,-1-1 1 16,-1 4 0-16,-2-1-1 0,1 2-1 0,-3 2-4 0,1-1-2 15,-2 2-4-15,0 2-2 0,-1-1-1 0,-1 2-3 0,1 2-2 16,-1-1 0-16,-1 4-4 0,2-1 0 0,0 2 0 0,-2 2 0 0,1 1 1 16,-1-1 1-16,2 4 3 0,-2 0 6 0,0-1 2 0,0 3 3 15,0-1 1-15,2 0 2 0,-2 3 1 0,1-3 0 0,1 1 0 16,-2-1-1-16,1-1 0 0,2 0-2 0,-1-1-2 0,-2-3 0 0,1 2-3 16,2-3-2-16,-1 1-3 0,0-4-4 0,1 1-4 0,0-2-4 0,0-2-5 15,4 0-4-15,-1-1-2 0,2-1-1 0,0-2 0 0,1 0 1 16,2-3 1-16,0 2 1 0,3-4 2 0,-2 1-1 0,0-2 3 15,6-1 1-15,-5 0 4 0,2 0 1 0,1-1 4 0,0 1 2 0,-2 1 1 16,2 1 1-16,-2-2 1 0,0 0-1 0,-1 5-2 0,-1-2-3 16,-2 3 1-16,0-1 1 0,-1 3 1 0,-1-1 0 0,-3 3 1 15,1 0 1-15,-1 0 1 0,1 1 0 0,-1 1 0 0,-1 0 1 0,1 3-1 16,0-1 3-16,-2 1 0 0,5 1 6 0,-5 1 0 0,2 0 0 0,0 0 1 16,0-1-2-16,-1-1-4 0,4 1-5 0,-2 0-6 0,1-2-9 15,-1 1-10-15,3-3-13 0,-1 2-13 0,2-3-13 0,1-1-13 16,0 0-15-16,2-1-12 0,1-4-12 0,-1 1-8 0,2-4-5 0,0 1-4 15,0-4-2-15,0 0 5 0,2-3 7 0,-4-1 14 0,1-2 16 16,0-1 18-16,-3-2 18 0,2 0 22 0,-2-3 24 0,1 1 20 0,-4-5 16 16,0 2 13-16,0-1 15 0,0-1 19 0,-2 0 23 0,1-1 20 15,-2-1 19-15,-2 2 16 0,0 1 15 0,1 1 9 0,0 1 8 16,-3 2 0-16,1 1-4 0,-1 3-4 0,-1 4-6 0,2 0-7 0,-2 2-7 16,0 2-15-16,0 3-19 0,0 2-24 0,0 0-28 0,0 2-22 0,-2 2-17 15,2 2-17-15,-1 2-14 0,-2 2-6 0,-1 2-6 0,0 3 0 16,-1 2 1-16,0 5 2 0,-1-1 3 0,-2 6 6 0,0 0 5 0,0 4 9 15,0 2 10-15,0 3 6 0,-1-2 3 0,3 5 1 16,-2-2-2-16,1 1-1 0,0 2-6 0,-1-2-7 0,1 1-11 0,1-4-14 16,1 2-14-16,-1-4-18 0,1-2-20 0,2 3-23 0,0-7-24 0,0-1-29 15,1-1-31-15,0-3-18 0,1-3-9 0,-1-1-33 0,2-4-45 16,0-2-62-16,0-2-72 0,2-2-37 0,-2-3-22 0,0 0-10 16</inkml:trace>
  <inkml:trace contextRef="#ctx0" brushRef="#br0" timeOffset="358764.3548">28652 10614 162 0,'-8'-14'559'0,"-1"2"10"0,1 2 7 0,3 0-56 0,2 3-89 0,-1 1-89 0,1 0-90 0,3 3-62 0,0-1-47 0,0 1-33 16,2 1-24-16,1 2-20 0,0 0-20 0,4 0-21 0,1 0-22 15,4 2-23-15,-1 1-26 0,5-1-24 0,2 2-24 0,2-1-19 0,4 2-20 16,0 0-15-16,4 2-14 0,1-2-9 0,1 2-7 0,1-2-8 16,2 1-6-16,2-1-1 0,-2-1 4 0,0 1 11 0,2-1 12 0,-2 1 18 15,1-2 18-15,-3-1 28 0,2 2 29 0,-4-3 29 0,-1 1 28 0,-1-2 31 16,-2 0 29-16,-4 0 27 0,0 0 25 0,-3-2 24 0,-2 1 19 15,-2-1 16-15,-2 0 14 0,-3 0 13 0,-1-1 13 0,-3-2 1 0,-1 2-6 16,-2-2-8-16,0 1-11 0,-2 0-16 0,-4-2-17 0,1-1-18 16,-2 2-15-16,1-2-18 0,-5 2-16 0,0 0-15 0,0-2-13 0,-4 2-14 15,1 1-15-15,-2-1-10 0,-1 1-5 0,0 1-5 0,0-1-5 0,0 4-2 16,-1 0-2-16,-2 0-2 0,5 4-2 0,-4-3 0 0,4 5-1 16,1-1 1-16,-2 2 1 0,2 2 2 0,2 1 3 0,2 2 0 15,0 1 3-15,-3 0 3 0,4 0 3 0,3 4 0 0,0 0 0 0,3-1-2 16,-1 2-3-16,4-2-4 0,-1 3-7 0,3-3-9 0,2 2-8 0,2-1-10 15,3-1-10-15,-2 0-13 0,5-2-13 0,4-2-13 0,1 1-11 16,3-2-10-16,0-1-7 0,4 0-3 0,0-3-2 0,3-1 2 0,2 0 3 16,-1-3 4-16,5 0 3 0,0-1 8 0,0-1 10 0,1-1 12 0,0-1 13 15,-1-2 14-15,2-2 15 0,-2 1 15 0,-2-1 14 0,1-2 16 16,-2-3 16-16,-1 3 15 0,-2-3 16 0,-3-1 18 0,-3 1 17 0,1-1 16 16,-6-1 14-16,0 1 13 0,-2-2 12 0,-5 3 11 0,0-2 6 15,-2 0 4-15,-2 1 3 0,-4 0-3 0,-1-2-6 0,-1 0-11 0,-2 4-9 16,-3-2-13-16,0 1-13 0,-3 1-15 0,-4 0-16 0,2-1-12 0,-3 3-12 15,-1-3-13-15,-2 5-12 0,0 1-10 0,-2-1-9 0,-1 2-8 16,1 2-5-16,-1 1-3 0,1 1-2 0,1 2-2 0,-2 0 0 0,4 1-1 16,0 3 1-16,1 2 0 0,1-1 1 0,2 2 2 0,1 0 1 15,0 2 2-15,2 0 0 0,2 2 2 0,2-1-1 0,1 3 1 0,2-2-3 16,2 0-4-16,3 1-4 0,0-2-9 0,2 1-8 0,3-2-8 16,1 0-11-16,3 0-11 0,0-4-13 0,4 1-10 0,-1-1-12 0,4-1-8 15,1-3-6-15,-1-1-3 0,1-1 0 0,3-4 5 0,-2-1 6 0,2-1 9 16,-2-3 6-16,2-3 11 0,-1 1 12 0,-1-5 11 0,1-2 11 15,-3-3 9-15,3-3 9 0,-3-2 7 0,0-2 3 0,0-5 3 0,1 1 2 16,-3-7-1-16,0-1 0 0,1-3 2 0,-4 2 2 0,3-5 11 0,-4-2 14 16,0 2 17-16,-2-3 17 0,-1 1 19 0,-4-1 22 0,0 2 20 15,-1 2 20-15,-1-1 14 0,-5 5 13 0,1-2 10 0,-2 7 11 0,-2 0 5 16,2 5 1-16,-3 2-12 0,0 5-17 0,0 0-20 0,2 6-24 16,-1 1-24-16,0 3-26 0,1 3-22 0,-2 1-20 0,-1 6-14 0,1 2-13 15,-2 2-11-15,-1 5-10 0,2 3-8 0,-6 5-5 0,2 5-4 0,-1 3-2 16,-2 8 8-16,1 3 13 0,-4 7 11 0,3 2 13 0,-1 7 7 15,0 3 3-15,1 5 3 0,-1 3 3 0,2 3-6 0,-3 4-13 0,1 1-19 16,-1 3-24-16,-1 3-45 0,-2 0-49 0,-1 0-101 0,-1 0-125 0,-2 0-100 16,-2 2-87-16,-1-2-46 0,-2-2-22 0,-2-1-15 0,0-1-8 15</inkml:trace>
  <inkml:trace contextRef="#ctx0" brushRef="#br0" timeOffset="359258.792">25160 11644 165 0,'0'-7'641'0,"-1"-2"-9"0,1 3-9 0,-2-1-11 0,0 3-11 0,2 1-144 0,-1 3-212 0,1 0-122 0,-2 1-79 15,1 4-44-15,-4 2-27 0,1 2-7 0,0 2 2 0,-2 4 2 16,-1 2 9-16,0 7 6 0,0 0 10 0,-1 3 8 0,0 5 8 15,-2-1 2-15,2 4-4 0,0-1-10 0,0 4-15 0,-2-1-18 0,2 1-21 16,0 0-26-16,-1 2-28 0,3-5-30 0,-1 5-28 0,3-5-33 16,-1 2-36-16,0-3-52 0,1-3-60 0,0-1-71 0,1-2-71 0,2-1-39 15,1-7-22-15</inkml:trace>
  <inkml:trace contextRef="#ctx0" brushRef="#br0" timeOffset="359948.2012">24618 11911 200 0,'-19'-13'562'0,"3"-1"-3"0,1 3-3 0,2 5-42 0,2-1-63 16,2 0-124-16,0 1-155 0,5 5-87 0,0-2-52 0,1 3-27 15,3 0-14-15,3 3-1 0,2-1 3 0,2 5 0 0,2 0 0 16,5 0-9-16,7 4-11 0,-2-2-11 0,6 3-14 0,4 0-12 16,2 0-10-16,2 0-13 0,6-3-16 0,0 1-13 0,0-2-14 0,3 1-9 15,-2-3-9-15,2-2-1 0,-1-1 6 0,0 0 13 0,-2-3 14 16,-2-3 21-16,-1 0 20 0,-1-1 21 0,-6-2 21 0,-1-3 23 0,-3-2 25 15,-3 0 21-15,-1-5 23 0,-5 1 21 0,-4-3 22 0,-2 0 20 16,-4-2 15-16,-3 1 11 0,1-1 6 0,-4 0 1 0,-4 2 2 0,3-2-4 16,-4 4-3-16,0-1-8 0,-1 2-10 0,0 1-10 0,-1 1-13 15,1 1-15-15,-1 3-19 0,3 2-21 0,-2-1-23 0,1 4-15 0,2 1-12 16,-2 3-8-16,2 1-6 0,-2 4-3 0,0 4-3 0,-1 0 0 16,0 3 2-16,-1 8 1 0,1 0 0 0,-1 3 4 0,0 2 2 0,0 4 5 15,1 1 5-15,-1 2 2 0,2 0 0 0,-2 2-1 0,2 0-2 16,2-1 0-16,-2 0-3 0,2-3-3 0,0 4-1 0,0-4-3 15,-2 1-2-15,4-5-2 0,-1 0 0 0,2-1-1 0,-1-3 1 0,1-5 2 16,0 1 5-16,0-2 5 0,0-2 8 0,0-4 4 0,0-3 3 16,1-1 1-16,-1-2-1 0,3-2-2 0,2-2 0 0,-1-3-1 0,1-2 1 15,2-3 0-15,-1 2 1 0,3-6 0 0,-1 0-1 0,2-2-5 16,0 0-7-16,0-1-3 0,2 0 0 0,-2 1 2 0,2-2 4 16,-4 2 3-16,1 3 3 0,0 1 2 0,-1 0 0 0,-3-2-3 0,2 5-4 15,-1-1-8-15,-2 1-8 0,0 4-4 0,-1 1-4 0,0 1-3 16,0 1-1-16,-1 0-3 0,1 3-2 0,-1 0-1 0,-1 1-2 0,4 4 0 15,-4 1 1-15,2-1 2 0,-1 5 4 0,1-1 5 0,-1 1 5 0,1 2 5 16,0 2 4-16,1 0 2 0,-3-1 0 0,5-1 1 0,-3 5 0 16,4-3 0-16,-2 0 1 0,-1 1-4 0,4-2-5 0,1-1-7 15,0 1-6-15,2-3-7 0,1-2-11 0,-1-1-13 0,5 0-16 0,0-3-8 16,1-2-9-16,3-2-3 0,1-1-1 0,1-4 1 0,2-1 3 16,-1-2 5-16,0-5 9 0,1 0 9 0,-1-1 10 0,-2-3 15 0,1 1 16 15,-1-4 21-15,-4-3 25 0,-1 2 22 0,-2-2 21 0,-1-1 20 16,-5 2 16-16,-2-3 14 0,1 4 12 0,-5-1 8 0,-2-1 6 0,-2 4 3 15,-3 1 4-15,0-2-4 0,-2 3-4 0,-1 1-8 0,-2 2-11 16,0 2-12-16,-1 0-19 0,-1 2-17 0,0 2-17 0,-2 2-18 16,1 3-14-16,2 0-14 0,-3 4-11 0,1 3-8 0,1 0-9 0,1 3-3 15,-3 2-4-15,4 2 1 0,1 6-1 0,0-3 1 0,4 3 0 16,0 2 1-16,3 1-3 0,2 1-4 0,2 0-3 0,3 3-12 0,2-2-14 16,3 1-20-16,1 0-23 0,5 0-32 0,1-2-34 0,4 1-52 15,2-2-59-15,4-2-93 0,1 1-108 0,2-5-64 0,4 0-39 0,-3-4-18 16,3-1-4-16</inkml:trace>
  <inkml:trace contextRef="#ctx0" brushRef="#br0" timeOffset="360364.1543">26283 12298 172 0,'-9'-5'611'0,"2"0"-1"0,2 0 1 0,0 2-1 0,2-1-95 0,0 1-141 0,1 3-121 0,1-2-109 0,1 2-64 0,0 0-44 16,0 0-23-16,1 2-14 0,1-2-6 0,1 3-3 0,0 1-2 16,4 0-4-16,-2 3-2 0,4 0-2 0,-3 0-3 0,2 1 0 0,0 2 0 15,0 1 2-15,0 0 3 0,-2 2 3 0,1 0 4 0,-3 1 3 16,2-1 3-16,-2 4 2 0,-3-2 2 0,1 1 3 0,-2 0 2 16,0-1 1-16,0-1 4 0,-3 1 4 0,-1 0 1 0,3-1 2 0,-7-2 2 15,5 0 0-15,-2-1 2 0,2-2 3 0,0-2 4 0,-2 0 7 0,2 0 5 16,-3-4 6-16,3-1 3 0,-1 1 1 0,1-3 0 0,-2-3 1 15,4-1-3-15,-2-1-1 0,-1-3-4 0,3-4-6 0,-1 2-7 0,2-1-8 16,2-4-10-16,-1-2-16 0,4-1-11 0,2 0-12 0,1 1-8 16,2-3-4-16,3 0-5 0,3 1-4 0,-2 1 0 0,3 0-2 15,3 1 3-15,0 2 2 0,0 2 3 0,1 0 4 0,1 1 4 16,-1 3 4-16,0 1 5 0,1 1 6 0,-4 2 3 0,3 5 2 0,-2 0-1 16,1 0 1-16,-2 5 2 0,1 3 0 0,-3 1 1 0,1 3 0 0,0-1 1 15,-2 2 6-15,-1 4 1 0,-1 3 4 0,-4-1 2 0,4 2-2 16,-5 1-9-16,0 5-12 0,-4-1-18 0,1 2-25 0,-5 3-37 15,0-2-42-15,-5 2-91 0,1 1-115 0,-4 2-88 0,0-2-73 0,-5-1-40 16,4 2-25-16,-4-4-11 0</inkml:trace>
  <inkml:trace contextRef="#ctx0" brushRef="#br0" timeOffset="361093.094">27466 12559 258 0,'-1'-4'661'0,"-2"-3"-5"0,3 5-6 0,-2-2-4 0,2 0-69 0,2 1-98 0,-1-2-149 0,2 3-175 15,1-1-100-15,4-1-62 0,0 4-42 0,4-3-32 0,1 1-33 0,4 0-33 16,2 2-42-16,3 0-48 0,4 2-81 0,-1 0-99 0,2 1-81 15,-1-1-70-15,-1 0-30 0,1 3-12 0,-2 0-1 0</inkml:trace>
  <inkml:trace contextRef="#ctx0" brushRef="#br0" timeOffset="361263.0456">27528 12859 624 0,'-8'7'646'0,"1"0"6"0,2-4 7 16,0 1 10-16,2 0-108 0,-1 0-166 0,1-1-118 0,3-1-94 0,0 1-57 15,0-3-38-15,2 2-21 0,3-2-12 0,-1 2-14 0,5-2-19 16,3 0-27-16,2 0-31 0,5 0-42 0,5-2-48 0,0 2-47 0,6-2-49 16,6 2-77-16,-1-3-92 0,4 1-97 0,4-1-94 0,3-2-49 15,0-2-24-15,3 2-2 0,-1-2 8 0</inkml:trace>
  <inkml:trace contextRef="#ctx0" brushRef="#br0" timeOffset="361631.5056">29072 12340 419 0,'-5'-10'599'0,"-4"1"9"16,1 0 10-16,-1-2-77 0,-4 3-119 0,0-2-108 0,1 3-104 15,-2-1-56-15,1 2-34 0,-3 0-19 0,-1 2-10 0,3-1-9 16,-4 4-8-16,1 1-11 0,0 0-11 0,-3 4-13 0,2 2-13 0,-1 2-11 16,-1 1-13-16,0 6-6 0,-2 2-2 0,3 1 0 0,-5 4 2 15,2 4 1-15,-1-1 3 0,3 5 2 0,-2 4 3 0,2-1 2 16,1 4 2-16,2 1 1 0,2 3 3 0,0-2 1 0,3 5 4 0,4-3 0 15,1 3-2-15,2-3 0 0,2 2 0 0,4-1-3 0,2-4-1 16,4 1 0-16,2-1-1 0,2-1 0 0,3-5 0 0,2-1 1 0,1-3-1 16,4-3-1-16,1 0-2 0,4-6 0 0,0-3-1 0,3-2-2 15,-1-4-1-15,1-1-2 0,2-5 1 0,1-4 2 0,0 0 0 0,-1-7 2 16,1-3 2-16,-2-1 2 0,-2-4 3 0,2-5 2 0,-3-2 2 0,-3-2 1 16,1-5 1-16,-4-3 4 0,-2-3 3 0,-2-4 2 0,-1-1 3 15,-5-4 0-15,-1 0-2 0,-3-4 0 0,-4 1-2 0,-3 1-4 0,-3-3-3 16,-4 1-3-16,-3 2-4 0,-1-1-2 0,-6 5-6 0,-5 0-12 0,-3 4-20 15,-5 0-27-15,-7 6-32 0,-4 0-41 0,-10 8-45 0,-1 0-76 16,-10 4-92-16,-9 6-108 0,-3 3-122 0,-12 5-63 0,0 4-37 16,-9 5-17-16,-2 2-10 0</inkml:trace>
  <inkml:trace contextRef="#ctx0" brushRef="#br0" timeOffset="396463.9963">7531 12838 217 0,'-1'-5'553'0,"-1"-2"-3"0,2 2-2 0,-3-2-3 0,3 4-122 0,-2-2-184 0,2 3-97 0,-1-1-55 0,-1 3-31 16,2-2-17-16,-2 1-9 0,1 1-7 0,1 0-1 0,0 0-3 16,0 0-2-16,0 0-3 0,0 0-4 0,-2 3-6 0,2-3-8 0,-1 7-4 15,-2-1-2-15,3 1-2 0,-2 5 0 0,-1 0 0 0,2 2 3 16,-3 3 3-16,1 3 1 0,-2 2 4 0,2 1 4 0,-2 4 2 16,-1 0 0-16,0-1 1 0,1 4-1 0,0-1-2 0,0 0-1 15,-2 2-1-15,2-3-2 0,0 2-1 0,0-1-3 0,2-2 0 0,-2 2-2 16,2-3-1-16,-1 1-1 0,1-1-1 0,-2-1 1 0,3-1 1 0,1 2 1 15,-1-4 2-15,2-1 0 0,-2 2 2 0,2-4 1 16,0 0-1-16,2 1 2 0,-2-3 4 0,2 0-1 0,-1-3 2 0,4 1 2 16,-2 0 3-16,2-1 0 0,-1-2 1 0,1 0-1 0,0-2 0 0,3 2 1 15,1-2 0-15,1 2 3 0,1-3 1 0,3 1 2 0,1 0 1 16,2-1 2-16,-1-2 0 0,6 3 1 0,0-2 0 0,3-1 0 16,1 3 1-16,4-3 2 0,1 2 0 0,5-1 0 0,1-2-3 0,2 3-2 15,5 0-2-15,1 0-3 0,5-1-1 0,1 2-3 0,1-3-3 16,5 5-2-16,0-4-3 0,3 1-2 0,0 2-3 0,0-1 2 0,5 0 1 15,-2 2 3-15,2-2 3 0,0 0 0 0,0 2 2 0,2-1 1 16,0 0-1-16,-1 1 1 0,1-3 1 0,-1 3 0 0,2-2 1 0,-2 0-1 16,-1 1-3-16,0-1-2 0,-2-2-6 0,-1 2-6 0,0-1-6 15,-2-1-4-15,-2-1-3 0,-1-1-2 0,-2 0 0 0,-1-2 0 16,-5 0 2-16,0-1 2 0,-3 0 1 0,1-3 2 0,-4 1 2 0,-2-1 4 16,-1-1 2-16,-4 1 5 0,-1-3 3 0,-2 0 5 0,-3-1 2 0,-1 2 2 15,-2-3 3-15,-2 2-1 0,-3-1-1 0,-3-1 0 0,1 0 0 16,-4 0 2-16,0-2-1 0,0 3 2 0,-4-1 3 0,2-3 1 15,-1 1 2-15,-3 0 2 0,2-1 1 0,0 1 0 0,-3 0 1 16,2 0-1-16,-3-1 3 0,3-1 0 0,-2 2 1 0,-1-5 1 0,0 4 1 16,0-3 1-16,2 1 1 0,-2 0 2 0,0-2-1 0,-1 0 0 15,1-3 0-15,-1 0 0 0,1 1 0 0,-1-1 0 0,1-1-3 0,-1-1-1 16,-1-3 0-16,-1-1-3 0,2 1 1 0,-2 0-1 0,0-3-2 0,-2 1 1 16,2-2-1-16,-2 0 2 0,-1-1 1 0,-2-1 1 0,2-1-1 15,-2 1 2-15,0-1 2 0,-2 0 1 0,2 1 0 0,-2-4 2 16,-1 4-1-16,0-3 0 0,1 2-3 0,-1 1-1 0,-2-2-2 15,2 3-4-15,-2-2-2 0,1 0-1 0,2 3-2 0,-1 0 0 0,0 0-3 16,0 0-2-16,-1 2-1 0,1 0 1 0,0 2-4 0,1 2 1 0,1 0-1 16,-1 4-1-16,-2-1-1 0,2 3 0 0,2 0-2 0,-1 3-1 15,-1 0-3-15,2 3-2 0,-2-1-4 0,2 4-3 0,0-2-2 16,0 1-4-16,0 1-3 0,0 2-5 0,0 1-5 0,0 0-8 0,0 0-10 16,0 0-11-16,0 0-8 0,0 0-8 0,0 0-7 0,0 1-11 15,0 2-10-15,0 2-19 0,0 2-22 0,0-2-29 0,0 3-34 16,0 1-47-16,0 0-58 0,0 1-80 0,0 2-95 0,0 0-53 0,0 2-32 15,0-2-14-15,0-1-2 0</inkml:trace>
  <inkml:trace contextRef="#ctx0" brushRef="#br0" timeOffset="397446.5601">10966 13231 448 0,'0'-9'524'0,"0"0"-25"0,3 1-41 0,-3-1-83 0,0 1-104 0,2 0-58 0,-2 1-33 16,0 0-21-16,0 0-16 0,2 3-8 0,-2-3-3 0,0 4-8 0,0 0-4 16,2-2-11-16,-2 1-11 0,0 1-15 0,0 3-16 0,0-2-15 15,0 2-16-15,0 0-16 0,0 0-14 0,0 0-13 0,0 0-10 16,2 2-5-16,-2-2-5 0,2 3-2 0,-1 2-1 0,-1 0 0 0,2 0 1 15,-1 5 0-15,-1-2 0 0,0 5 4 0,0 1 1 0,0 1 3 16,0 4 4-16,0 0 3 0,0 3 4 0,-1 2 1 0,-1-1 0 16,-1 1 0-16,1 4 1 0,-2 0 1 0,-1 0 3 0,0 1 2 0,2-1 1 15,-2 0 3-15,2 1 2 0,0 0 2 0,0 1 1 0,-2-3 2 16,2 1 3-16,2-1 2 0,-1-1 1 0,2-2 2 0,0-2 0 0,0-1 0 16,3-1 0-16,0-1-1 0,2-2 0 0,-1-3 1 0,1 1 0 0,3 0 0 15,0-3 0-15,3 0 0 0,0-4-1 0,3 1-2 0,1-1-1 16,2-2-3-16,1-2-4 0,2-1-3 0,2 0-7 0,2-3-4 15,3 0-4-15,-2 0-5 0,5-3-4 0,-3 1-4 0,3-2-4 0,2 0-3 16,-2 1-1-16,1-2-3 0,-1 2 0 0,2-1 1 0,-2 1 1 16,0 0 2-16,-2 1 4 0,-1-1 4 0,2 1 0 0,-3 2 1 15,-1-2 2-15,-2 1 2 0,-1 1 2 0,0 0 1 0,-4 0 3 0,-1 0 0 16,-1 0 2-16,-2 0 2 0,-1 0 4 0,-2 0 6 0,-2 0 5 16,-1 0 11-16,-1 0 11 0,-1 0 11 0,-1 0 7 0,-2-2 4 0,0 0 4 15,-1-1 4-15,-1-2 3 0,2 1 4 0,-3-4 3 0,0-1 2 16,0-1 1-16,0-2-1 0,-3-3-4 0,0 1-7 0,1-5-12 0,-1 0-8 15,-2-1-4-15,2-2-2 0,-3-2-1 0,1 0-1 0,-1-3-3 16,1 1-2-16,0-1-3 0,-1 0-2 0,3-1-3 0,-2 1-3 0,2-2 0 16,0 2-3-16,1 2 1 0,-1-3-6 0,3 3-5 0,0-1-8 15,0 2-5-15,0 2-6 0,2 0-7 0,-1 3-6 0,1-1-9 16,1 2-7-16,-1 2-10 0,1 2-10 0,-1 0-15 0,-1 1-19 0,2 3-19 16,0 3-20-16,-3 1-19 0,2 1-17 0,-2 2-15 0,0 1-18 15,0 2-20-15,0 0-37 0,-2 3-43 0,-1 3-72 0,0 1-85 0,-2 4-48 16,-1-1-28-16,-1 3-3 0</inkml:trace>
  <inkml:trace contextRef="#ctx0" brushRef="#br0" timeOffset="398480.055">7577 14436 211 0,'-4'-6'474'0,"0"1"-11"0,1-2-76 0,0 1-110 0,1 2-66 0,-2-1-42 0,0 0-25 0,1-2-16 0,-2 4-9 16,1-1-8-16,1 0-2 0,0 0 0 0,-1 1-4 0,1 0-8 0,0 1-10 16,1 0-11-16,-1 1-12 0,1 1-9 0,1-1-12 0,-1 1-13 15,2 0-10-15,0 0-10 0,0 0-7 0,-1 1-9 0,-2-1-4 16,1 3-5-16,-1 2-2 0,2-1 1 0,-3 3-1 0,0 0 0 15,0 3 0-15,-2 2 1 0,0 2 2 0,1 2 0 0,-1 2 2 0,-1 4 0 16,-1-2 2-16,2 3-1 0,0-1 2 0,-1 2 3 0,3 2 2 0,-1-1-1 16,-1-1 3-16,4 2 2 0,-1-1 1 0,0-1 3 0,1-1 0 15,2 0 4-15,2 1 1 0,1-2 2 0,0-2 4 0,2 1 3 0,-1-1-1 16,1-2 0-16,3 0 0 0,0 0 2 0,3-2 2 0,0-2 2 0,3 1 1 16,2-1 2-16,1-1 1 0,1-2 1 0,4-1 2 0,2-1 0 15,1-2 0-15,2 1 1 0,3-2-2 0,3-1-1 0,0 1-3 0,2-3-6 16,2 0-4-16,1-2-6 0,2 2-6 0,0-3-5 0,1 2-4 15,0-1-5-15,0-1-5 0,1 3-3 0,0-2-5 0,-4 2-2 0,2 0-2 16,-4-1-1-16,2 3 0 0,-3-1-2 0,-4 1 3 0,1 1 2 16,-2-1 2-16,-2 2 1 0,1 0 3 0,-4 0 1 0,-1 0 2 0,0 2 1 15,-2-1 3-15,0-1 0 0,-3 0 2 0,1 1 1 0,-2-1 1 0,-2-1 2 16,2 0 3-16,-3 0 0 0,0-2 2 0,0 0 2 0,0-1 2 16,-2 1 3-16,3-1 0 0,-5 0 3 0,2-3 1 0,1 0 1 0,-3 0 3 15,0 0 1-15,0-1 1 0,0-1 1 0,0-1 0 0,0-1-1 0,-3 1 0 16,3-1 1-16,-1-1-2 0,-2-1 1 0,1 0 0 0,-1 0-2 15,2 0 1-15,-4-2-2 0,3-1-1 0,-2 1-1 0,-1-2 0 0,-1-1 2 16,1 1-1-16,0-2-1 0,-1 0 1 0,-2-1 3 0,2-1 3 16,-2-1 2-16,1-1 3 0,-1 1 2 0,0-4 3 0,0 2 2 0,-2-3 3 15,1 1 0-15,1-3 2 0,-1 1 2 0,-1 0 3 0,3 0 5 16,-3-1 0-16,2 1 0 0,-1 0-1 0,0 1-4 0,-1 0-2 0,1 0-2 16,-1 2-3-16,-1 1-3 0,2 0-2 0,-2 2-1 0,3 1-6 15,-2 2-8-15,-1 0-10 0,2 2-16 0,-2 0-16 0,2 3-19 0,-1 0-22 16,-1 1-24-16,2 1-27 0,-1 2-25 0,1 0-27 0,1 2-27 15,0-1-29-15,1 2-34 0,0 2-39 0,2-1-46 0,1 2-63 0,-1 0-72 16,2 2-39-16,1-1-21 0</inkml:trace>
  <inkml:trace contextRef="#ctx0" brushRef="#br0" timeOffset="399062.7783">9616 14731 300 0,'-2'-4'519'0,"2"2"-33"0,0-3-58 0,0 2-69 0,0-2-77 0,0 1-45 0,0 0-33 0,0 1-22 0,0 0-19 16,0 0-17-16,0 1-17 0,0 0-13 0,0 2-11 0,0 0-13 16,0 0-13-16,0 0-21 0,0 0-22 0,0 0-19 0,0 0-18 0,0 0-9 15,2 4-7-15,-2-1-1 0,2 2 0 0,-1 0 2 0,1 2 5 16,1 3 3-16,0-1 6 0,-1 2 3 0,1 3 4 0,2 2 5 0,-2 1 7 16,-2-1 5-16,1 2 4 0,1 2 1 0,-1 1-1 0,-1-1-1 15,1 2-3-15,0 2-1 0,-1-2 0 0,-1-1-2 0,2 1-3 0,-1 0-1 16,1 0 0-16,0-1 0 0,-1-1-2 0,2 0 1 0,-1-2-2 0,1-1-1 15,0 0 0-15,0-2 1 0,0-1-1 0,2-2 1 0,-2 0 0 0,2-4-1 16,0 2 1-16,1-3-1 0,0 1 1 0,1-1-4 0,-1-5-3 16,5 1-4-16,-3-1-4 0,3-1-7 0,3-1-7 0,-1-1-7 0,3-2-7 15,-2 1-6-15,5-3-8 0,-3 0-6 0,3-2-4 0,-2 2-6 16,4-3-2-16,-1 1-2 0,0 1 0 0,1-3 1 0,1 3 1 0,0-2 3 16,-4 2 5-16,4 0 4 0,-2 0 5 0,0 1 4 0,-1-2 5 15,-2 3 5-15,2-1 2 0,-2 1 6 0,-1-1 3 0,-2 1 5 0,-1 1 2 16,0-2 5-16,-1 2 3 0,-4 0 9 0,0 0 6 0,1 0 6 15,-2 0 10-15,-1 0 7 0,-1 2 6 0,0-4 7 0,-1 2 6 0,-1-1 4 16,-1-1 2-16,0 0 4 0,-1 0 1 0,-1-3 2 0,0 1-1 0,0 1-2 16,0-3-6-16,-3-1-6 0,1 2-7 0,-1-2-8 0,-1-2-7 15,1 0-8-15,-2 0-9 0,0 1-8 0,-1-1-10 0,-1 1-11 0,1-2-11 16,-2 2-14-16,2-2-15 0,-1 2-19 0,-3 1-24 0,2-1-23 16,0 5-21-16,-2-2-32 0,1-1-35 0,-2 5-57 0,1-2-66 0,-2 3-71 15,0-1-75-15,0 4-43 0,-1 0-25 0</inkml:trace>
  <inkml:trace contextRef="#ctx0" brushRef="#br0" timeOffset="399863.5263">7191 15559 216 0,'0'-9'470'0,"-1"-3"-51"0,-1 3-80 0,1 0-64 0,-1 2-57 0,0-2-34 0,-1 3-22 0,1 0-17 16,-2 0-13-16,3 1-10 0,-1 1-8 0,-1 2-6 0,1-3-6 0,1 1-10 15,-1 3-9-15,0-1-8 0,1 1-6 0,-1 1-8 0,2-1-11 16,0 1-9-16,0 0-11 0,0 0-11 0,0 0-11 0,-1 1-8 0,-1-1-6 16,2 1-5-16,-2 2-2 0,-1 1-1 0,-1 1 1 0,2 3-1 15,-1-1 3-15,0 2 0 0,1 3 2 0,-3 0 2 0,2 3 3 16,-2 0 1-16,2 2 5 0,-3 1-1 0,3 2-1 0,0-1-1 0,-2 0 1 15,3 1-2-15,-1 2-1 0,0-1 0 0,1 0-2 0,2 0 1 0,-1 1 0 16,1-3 2-16,0 0 1 0,1 1 2 0,-1-1 1 0,2-4 4 16,1 1 2-16,0 1 2 0,2-3 1 0,0-1 3 0,1-1 3 0,2 0 1 15,-2-1 1-15,2-1 1 0,3-2-1 0,0-3-1 0,-1 2-2 16,4-2-6-16,0 0-6 0,2-3-6 0,0-1-7 0,3-1-8 0,0 0-7 16,2-1-11-16,1-1-11 0,1 0-10 0,-2-1-4 0,4-4-8 0,-1 2-6 15,3 1-7-15,-2-1-7 0,-1 1-3 0,3 0 0 0,-4-2-1 16,3 1-3-16,-3 1 2 0,-2 1 2 0,1-2 5 0,-2 2 6 0,-2 0 5 15,-1 0 5-15,-1 2 8 0,-2-2 9 0,-1 1 13 0,-2 1 14 0,-1-1 13 16,-4 2 11-16,0-2 14 0,0-1 11 0,-4 1 11 0,1-1 9 0,-3 0 9 16,0-1 7-16,0 0 10 0,-3-2 7 0,1-1 5 0,-4-1 5 15,2-1-1-15,-3 0-3 0,2-1-4 0,-3-2-4 0,-1 0-3 0,1 0-3 16,0-2-3-16,0 1-2 0,-1-1-3 0,-1-1-5 0,2 1-7 16,1 0-6-16,0-1-7 0,1 2-7 0,1-1-6 0,2 0-4 15,-2 1-5-15,1 1-8 0,2 1-9 0,1 0-11 0,1-1-11 0,0 3-12 16,1-1-13-16,1 0-13 0,2 2-15 0,1 1-13 0,0-1-17 15,1 2-19-15,-1 0-22 0,4 2-24 0,-3 0-33 0,4 1-35 0,-2 1-65 16,1 0-80-16,-1 2-46 0,0 0-29 0</inkml:trace>
  <inkml:trace contextRef="#ctx0" brushRef="#br0" timeOffset="400297.391">8355 15604 438 0,'0'0'511'0,"0"0"-2"0,0 0-2 0,0 0-99 0,0 0-146 0,0 0-97 0,0 0-74 0,0 0-45 15,0 0-29-15,2 1-16 0,-1 2-7 0,-1 0 1 0,3-1 0 0,0 3 2 16,-1 2 1-16,-1-2-1 0,2 2-1 0,1 2-1 0,-1 1 1 16,0 3 0-16,0-2 2 0,-1 4 2 0,1 1 2 0,-1 0 1 15,2 1-2-15,-2 1 1 0,-1 0 3 0,-1 0 0 0,2 0 2 0,-2 3 1 16,2-3 1-16,-2 1 0 0,0 1 0 0,1-1 2 0,-1 0 0 16,0-3 2-16,2 2 0 0,-1-3 2 0,-1-1 1 0,2 1-2 0,0-4 1 15,-1 1-1-15,2-1 2 0,1-1 1 0,-1-2 1 0,4-2 2 0,-2 1 2 16,3-4-1-16,0 2-2 0,1-3-4 0,1-1-4 0,1-1-5 15,5-1-9-15,-2-1-6 0,2-1-7 0,0 0-10 0,3-1-8 16,1-3-9-16,-1-1-9 0,3 3-7 0,-1-3-5 0,1 1-6 0,0-2-3 0,0 1-6 16,0 0-5-16,-1 3-6 0,1-3-6 0,-3 3-5 0,0-2-8 15,0 2-8-15,-3 3-9 0,1-3-12 0,-4 2-10 0,1 1-23 0,-3 1-28 16,-3 1-45-16,1 1-54 0,-4 1-39 0,0 1-31 0</inkml:trace>
  <inkml:trace contextRef="#ctx0" brushRef="#br0" timeOffset="401195.879">6610 16496 309 0,'0'-2'484'0,"0"-1"-33"0,0 1-55 0,0 1-71 0,0-2-82 0,0 3-54 0,0 0-42 16,0 0-27-16,0 0-24 0,0 0-16 0,0 0-12 0,0 0-12 15,0 0-10-15,0 0-13 0,0 1-13 0,0 1-7 0,0 1-4 0,0 0-3 16,0-1-1-16,0 3-2 0,0 2-1 0,0-2 2 0,0 5-1 0,0 0 3 16,0 0 1-16,0 2 5 0,0 2 3 0,-2 0 6 0,2 2 5 15,0-2 1-15,-2 3-4 0,2-1-3 0,0 1-2 0,0 2-1 0,0-3-3 16,0 0-1-16,0-1 0 0,0 1-1 0,2-1 0 0,-2-2 1 15,3-1-2-15,-1 1 1 0,1-3 1 0,0 2 0 0,2-4 3 0,-2 1 1 16,2-1 1-16,3-2 1 0,-2-1 4 0,2-1-2 0,3 0-1 0,-1-2-2 16,1-2-3-16,1 0-3 0,4 0-3 0,0-3-4 0,0 0-4 15,3-3-5-15,-2 1-3 0,5-2-5 0,-3 0-1 0,2-1-4 0,-1 1-4 16,1-2-1-16,-4 1 2 0,2-1 1 0,-2 1 2 0,-2 1 3 16,0-1 4-16,0 0 2 0,-4 3 5 0,0-1 3 0,-3 2 5 0,0 1 1 15,-1-2 4-15,-2 1 4 0,-2 1 4 0,1 3 6 0,-3-2 4 16,1 0 2-16,-2-1 2 0,0 1-1 0,0 1 1 0,-2-2-1 0,2 2 2 15,-3-2-1-15,1 1 1 0,1-1-2 0,-2 0-1 0,-1-1-3 0,0 1-5 16,1-2-4-16,0-1-7 0,-2 1 0 0,0-2-2 0,2-1-3 16,-2 1 0-16,3-2-5 0,-2 0-7 0,1 0-6 0,0-1-8 0,-1-3-8 15,1 2-8-15,2 0-7 0,-1-1-7 0,0-1-6 0,1 1-7 16,-1 0-5-16,2 0-6 0,0 2-4 0,0-2-10 0,0 2-9 0,0 3-11 16,2-3-19-16,-1 3-24 0,-1 1-26 0,2 0-30 0,0 2-36 0,-1 1-38 15,1 0-49-15,1 0-57 0,0 3-37 0,2 0-28 0</inkml:trace>
  <inkml:trace contextRef="#ctx0" brushRef="#br0" timeOffset="401732.4899">7354 16465 132 0,'0'0'414'0,"0"2"-3"0,0-1-70 0,0 2-104 0,0-1-83 0,0 1-73 0,0 0-42 15,0 1-26-15,0 1-10 0,0-2 0 0,0 4 5 0,0-1 6 0,2 1 10 16,-2 2 8-16,2-1 8 0,-1 1 5 0,-1 2 1 0,3-1-3 16,-3 1-2-16,2 1-2 0,-1-2-2 0,-1 2-2 0,0 0-1 0,2-1 0 15,-2 1 0-15,1-1 0 0,-1 1-1 0,0 0 2 0,2-2-2 16,0-1-2-16,-1 0-1 0,-1 0-2 0,2 0-3 0,-1-2-4 0,-1 0-2 15,2 1-2-15,-2-1-2 0,2-3-1 0,-1 1 0 0,-1-2 0 0,2 0 1 16,-1 1 1-16,1-1-2 0,1 0 2 0,-1-2 0 0,2 1 1 0,-1-1 1 16,1 1 2-16,-1-2 0 0,3 1 0 0,-1-1 0 0,3 0-1 15,-2-1-1-15,2 1-1 0,0-2-3 0,3 1 1 0,0-1-3 0,0 1-1 16,2-1-2-16,0-1-3 0,0 0-3 0,0 0-4 0,3 1-1 0,-2-1-2 16,2-1-3-16,0 1-3 0,1 1-3 0,-2-1 0 0,2 1-3 15,-3 0-3-15,2-1-1 0,0 1-1 0,-1 2 0 0,0-3 0 0,-1 3-1 16,0 0 1-16,-1 0 2 0,-2 0 1 0,0 0 3 0,0 0 3 15,-1 0 1-15,-2 0 0 0,2 0 2 0,-3 0 3 0,-1 0 2 0,-1 0 4 16,0 0 6-16,-2 0 6 0,1 0 10 0,0 0 9 0,-3-2 9 16,1 2 7-16,-1-2 2 0,-1 2 1 0,0-3 2 0,0 1 0 0,0-1 5 15,0 1 1-15,-1-3 3 0,-1 1 2 0,1-2-1 0,-1-2-4 0,0 0-5 16,-2 2-7-16,1-3-5 0,0-1-7 0,-1 0-2 0,1-2 1 16,0 2-1-16,0-1-1 0,0-1-3 0,-1 2-2 0,0-2-5 0,1-1-3 15,0 3-4-15,-1-1-6 0,1 1-7 0,2 1-8 0,-1 0-11 16,0 0-11-16,1 2-15 0,-1-2-18 0,2 4-21 0,0-1-24 0,0-1-30 15,0 5-34-15,0-1-29 0,0 0-23 0,0 3-36 0,0 0-40 16,0 0-60-16,3 1-69 0,-1 2-43 0,-2 1-31 0</inkml:trace>
  <inkml:trace contextRef="#ctx0" brushRef="#br0" timeOffset="403662.8745">7131 16574 356 0,'-1'-8'387'0,"-1"2"-59"0,2-3-60 0,-3 1-59 0,1 1-40 0,1-1-23 0,-1 0-18 0,-2-1-10 0,2 1-7 16,-1-1-3-16,0 0-6 0,-2 0-10 0,3 1-7 0,-1 0-4 0,-2-2-4 15,2 1-5-15,-3 1-4 0,3-1-2 0,-2 1-4 0,0-2-4 16,0 2-3-16,1 0-3 0,-4 1-5 0,2-1-3 0,-1-1 0 16,1 1 1-16,-1 1 0 0,-2 0-2 0,0-1-3 0,-1 1-3 0,1 1-2 15,-1-2-3-15,-1 3-4 0,-1-2-2 0,0 2-3 0,0-2-2 0,-1 2-5 16,0 0 0-16,-1 0-2 0,-2 2-5 0,1-1-3 0,0 1 0 15,-2 0-3-15,0 1 0 0,1 1-2 0,-3 1-1 0,1 0 0 0,0 0-1 16,0 0 1-16,-1 3-1 0,-1-2 1 0,2 1-2 0,-2 2 1 16,-1 0 0-16,2 1 0 0,0-1-1 0,-1 3 0 0,2 1-1 0,-1-3 1 0,2 3 1 15,-2 1-1-15,2 0-1 0,1 0 1 0,-1 1 0 0,0 0-1 16,2 2 0-16,2-2 1 0,-2 2-1 0,2 0-1 0,-1 0 1 16,1 3 0-16,0-1-2 0,2 1 2 0,0-1-2 0,0 3 2 0,0-2 1 0,1 2-1 15,2-3 0-15,-1 4 1 0,1 0-2 0,2-1 2 16,-1 1 0-16,1 0-2 0,3 0 1 0,-2-1 1 0,2 2 1 0,2 0-2 15,-1-2-1-15,2 3-1 0,2-4 0 0,-1 2-2 0,1 0 1 0,1-2 1 16,0 3-1-16,0-5 1 0,3 3 0 0,-1-1 1 0,0 0 0 16,1 0 2-16,2-3 0 0,0 2 1 0,0-1 2 0,0 0 2 0,0-2 3 15,4 1 2-15,-4-3 2 0,2 2 2 0,2-1 3 0,1-1 0 0,0 0 2 16,-2-1 0-16,4-2 2 0,-2-1 2 0,2 1-1 0,0-1 0 16,4-1 1-16,-3-2 0 0,3-1-2 0,-3 2-3 0,4-4-5 15,-1 0-3-15,-1 0-5 0,4 0-3 0,-2-4-3 0,0 2-4 0,0 0-5 0,-1-2-3 16,3-1-2-16,-3 0-2 0,3 0-2 0,-3-1-2 0,2 2 1 15,-2-4 0-15,1 1 3 0,1 0 2 0,-2 0 1 0,0-1 3 16,-2 1 3-16,2-1 2 0,-2-1 3 0,-1 2 3 0,0 0 1 0,-1-1 1 16,0 1 1-16,-2-2 1 0,2 1 2 0,-2 2-1 0,0-2 1 0,-2 1-1 15,-1-1 3-15,2 1 0 0,-4 0 1 0,2-1 1 0,-1 1 0 16,-3 0 0-16,2 0 1 0,-1-2 1 0,-3 1 0 0,2 1 0 0,-1-1 1 16,-2-1 1-16,1 1-2 0,-1-1-1 0,-2-1 0 0,1 0-1 0,1 0-2 15,-3 2 1-15,2-3 1 0,-2 1-1 0,0-1-1 0,-2 1 0 16,2-2 1-16,-1-1-3 0,-1 3 0 0,-1-1-1 0,1-1-1 0,-1 0 1 15,-2-1-2-15,2 1 0 0,-2 0-1 0,-1-1-1 0,1 1 0 16,-1-1-1-16,1 1 1 0,-1 1-1 0,-2-1-1 0,2-1-1 0,-1 2 2 16,-1 0-1-16,-1-1 0 0,1 2 1 0,0-3 0 0,0 3-1 15,-3-1 0-15,2 0 0 0,-1 2 0 0,1 0-1 0,-1-2 0 0,-1 4-1 16,0-2 1-16,2 0-2 0,-1 0 0 0,-1 1 1 0,0 0-1 0,1 1-1 16,-2 0 1-16,2 0-2 0,-4 2-1 0,3 0 0 0,0 1-1 15,0-2 0-15,-2 3-1 0,1-2 1 0,2 2-1 0,-3 2 1 0,1-1-1 16,-1 0 1-16,2 1-1 0,-3 1 1 0,1 0 1 0,1 1 0 15,-3 1 1-15,1-2 1 0,2 3-2 0,-2-1 0 0,-1 1-3 0,1 0-2 16,1 0-4-16,0 1-6 0,-2 1-4 0,2-2-7 0,-1 1-7 16,1 2-8-16,-1-1-10 0,0 0-11 0,0 0-13 0,1 2-15 0,2 0-17 0,-3-1-17 15,1 1-16-15,1 1-25 0,-1 1-25 0,1 0-34 0,0 0-37 16,1-1-54-16,-1 4-60 0,2-2-39 0,0 0-26 0</inkml:trace>
  <inkml:trace contextRef="#ctx0" brushRef="#br0" timeOffset="405996.1375">8889 15588 196 0,'-2'-3'480'0,"-1"3"7"0,2-2-71 0,-4 1-111 0,5 1-74 16,-1-2-57-16,1 2-33 0,0 0-26 0,0 0-13 0,0 0-12 0,0 0-7 16,0 0-7-16,0 0-5 0,0 0-4 0,0 0-8 0,0 0-8 15,0 0-9-15,0 0-11 0,0 0-8 0,0 0-9 0,0 0-6 16,0 0-6-16,0 0-4 0,0 2-2 0,0 1 0 0,1-2 3 0,-1 1 2 16,3 1 1-16,0 1 2 0,-1 2 0 0,-1-2 2 0,3 4-2 0,-1 2 2 15,0-1 0-15,0 1 0 0,2 2 1 0,-2 3 1 0,3-1 1 16,-3 5 0-16,2-1-1 0,2 3-2 0,-2 1-6 0,-1 2-8 0,1 2-8 15,-1 1-14-15,0 1-19 0,-1 2-24 0,2 2-26 0,-2-1-29 0,0 3-31 16,0 0-48-16,2 2-57 0,-2 0-74 0,0-1-79 0,0 0-50 16,-1 2-35-16,1-3-14 0</inkml:trace>
  <inkml:trace contextRef="#ctx0" brushRef="#br0" timeOffset="437130.25">28688 6880 108 0,'0'-6'326'0,"-1"0"-92"0,1-1-59 0,0 0-40 0,0 2-22 0,0-1-14 16,0 1-8-16,0-1-4 0,0 0-1 0,0 0 0 0,0 1-5 16,0-2-9-16,0 2-10 0,0 1-10 0,0 0-5 0,0-3-5 0,0 3-2 15,0-1-3-15,0 1-1 0,0 0-1 0,0-2-2 0,0 1 0 16,0 1-1-16,0-1-1 0,0-1 5 0,0 1 7 0,0 2 0 0,-2-2-5 16,1-2-2-16,1 2-1 0,-4-2-4 0,3 3-2 0,-1-2-2 15,-1 0-1-15,-1 0-1 0,-1 0-1 0,2-1-4 0,-2-1-4 16,-2 3-6-16,1-3-7 0,-3 1-2 0,2 0 2 0,-1 0-5 15,-1-1 0-15,0 1 0 0,-3 1 0 0,0-2-2 0,1-1 0 0,-2 3-1 16,-3-1 1-16,3 0 0 0,-1 0 1 0,-2 1 0 0,2 0-2 0,0-2 1 16,-3 3 0-16,2-3 1 0,-2 2 1 0,3 0-2 0,-3 0 0 15,0 1-2-15,2 0-1 0,0 0 1 0,-2 0-3 0,3 1 0 16,-3 1-1-16,-1-2-1 0,2 3 1 0,-1-3 0 0,1 2-1 0,-1 1-1 16,-1 0-2-16,3-1 1 0,-1 1-2 0,-3 1 0 0,2 1 1 15,1-2-1-15,-1 2 0 0,0 0 1 0,-1 0 0 0,2 2 2 16,-3-2 0-16,3 3-1 0,-3-2 2 0,-1 2 1 0,2 0 2 0,-3 2 2 15,3-2 3-15,0 2 2 0,-2 0 3 0,-1 2 1 0,0 0 3 16,1 0 1-16,-2 1 1 0,3 1 2 0,-5 0 1 0,2 1 1 0,-1 0 2 16,2 1 1-16,-1 2 0 0,0-2 2 0,-1 2 0 0,1 1 1 0,0-1 0 15,0 2 0-15,1-1 0 0,2 1 0 0,-1 2 0 0,2-3-1 16,0 1 0-16,2 2 0 0,-2-2 1 0,2 2-1 0,1-1-3 16,2 1 0-16,-1-2-1 0,1 1 0 0,1 1-1 0,1-1-1 0,-1 0 0 15,3 1 0-15,-1 0 0 0,2-3 0 0,-1 4-1 0,1-2 0 16,3 2 0-16,-1-2-1 0,1 2-1 0,-1-2-1 0,1 3 0 0,1-1 0 15,0 0-2-15,0 0 1 0,-1 1-1 0,2-1 0 0,-2 2-2 16,4-2 0-16,-3 1-1 0,1-1 1 0,2 0 1 0,-1 1-1 0,0-2 0 16,2 3 0-16,-1-4-1 0,1 1 0 0,0 1 1 0,0 0 0 15,0-3-2-15,0 1 0 0,0 0 0 0,1 1 0 0,1-2-2 16,0-1 0-16,-1 3-1 0,2-3-1 0,1 1 1 0,-3-1 1 16,5 1 0-16,-1-2-1 0,-2 3-1 0,4-2 1 0,-3 0 0 0,1-1 1 15,3 1-1-15,-3-2 0 0,3 1 0 0,0 2 1 0,-1-1 2 16,1-2-1-16,0 0-1 0,0 0 1 0,1 1 0 0,1-1 1 0,0 0 1 15,-1-1 3-15,1 0 1 0,-1 2 0 0,3 0 1 0,-2-4 1 16,0 3 2-16,4-1 0 0,-5-2-1 0,3 1 0 0,0 1 2 0,-1 0 1 16,2-3-2-16,-2 3 0 0,2-2-1 0,1 1-1 0,-3-2-3 15,1 1 1-15,3 0 1 0,-3-1 0 0,-1 0-2 0,2 0 1 0,1-1-1 16,-1 1 0-16,1-1-1 0,0 1 1 0,0-3-1 0,-1 3 1 16,3-1-2-16,-3-2 1 0,0 2-1 0,4-2 2 0,-4 1-1 15,2-2 1-15,0 1 0 0,0 0 2 0,0 1 2 0,0-2 0 0,0-1 0 16,-1 2 1-16,2-2 0 0,-1 1 1 0,0-1 2 0,2 1-1 15,-3 2 3-15,3-4-2 0,1 1 1 0,-4 1-2 0,2-1 2 0,0-1-2 16,-1 1-1-16,3 1 2 0,-1-2-1 0,-1 1 0 0,1 0 0 16,0 0-1-16,0-1 0 0,0-1 0 0,2 1 1 0,0 1-1 0,-1-2-1 15,-1 1 0-15,0-1 0 0,2 0 0 0,0-1-1 0,-1 0 0 16,0 0-1-16,0 0 0 0,1 0 0 0,0 0-1 0,-2 0 0 16,4-1-1-16,-3 0 1 0,-1 1-1 0,1-3-2 0,0 1 1 0,1 1-1 15,0-2 1-15,-3 0-1 0,2-1 0 0,0 2-2 0,-1-2 0 16,-1 0 0-16,1 1 1 0,2-2-2 0,-3 1 0 0,1 0 1 0,-2 0-1 15,1-1 0-15,0 0 0 0,1 1-2 0,-4-2 2 0,4-1 1 16,-4 2-1-16,2-3 1 0,0 2-1 0,-1-3 1 0,-1 1-1 16,2 0 1-16,-2 0 0 0,0-2 1 0,1 1 2 0,0-2 1 0,0 0 3 15,-1 0 3-15,3-1 1 0,-4-2 4 0,2 1 3 0,-1-1 5 16,-1-1 3-16,1-1 1 0,0-1 4 0,0-1 1 0,0 0 2 0,-1 1 2 16,1-3 0-16,0 0 1 0,-1-1-1 0,1 0-1 0,-1-1 0 0,-1 1-1 15,-1-2-1-15,2-2-1 0,-2-1-2 0,0-1 1 0,-1-1-2 0,-1-1-1 16,-2 0-4-16,1-3-5 0,-1-2-4 0,-3-2-5 0,-3 2-4 15,0-5-5-15,-3-2-6 0,-3 3-8 0,-4-6-11 0,-1 2-9 16,-5-3-17-16,-4 0-19 0,-3-2-22 0,-7 1-22 0,-1 0-43 0,-7-3-53 16,-5 1-109-16,-10-2-137 0,-6-2-78 0,-7 2-49 0,-7 0-25 0,-8-2-14 15</inkml:trace>
  <inkml:trace contextRef="#ctx0" brushRef="#br0" timeOffset="441127.5829">16541 11368 147 0,'-5'-1'334'0,"4"1"-95"0,-3-2-72 0,0 1-58 0,2 1-33 0,2 0-22 0,0 0-8 0,0 0-2 0,0 0-2 15,0 0 1-15,0 0-5 0,0 0-5 0,0 0-7 0,0 0-8 16,2 0-7-16,1 1-5 0,-2 1-3 0,3-2-1 0,0 1 2 16,0 0 3-16,2 3 5 0,1-4 7 0,3 3 10 0,0-3 13 0,1 4 13 15,6-1 15-15,2 0 12 0,0 0 10 0,7-2 7 0,0 2 5 16,8-3 0-16,0 3 0 0,5-2-4 0,4-1-6 0,4 0-4 16,5-1-6-16,1-2-9 0,6 3-10 0,2-4-6 0,4 0-6 0,3-1-5 15,6-2-3-15,2 3-3 0,6-1-5 0,4-3-6 0,5 2-5 16,6 0-7-16,4-3-4 0,2 2-6 0,1 0-5 0,3-1 2 0,1 0 4 15,4 1 1-15,-1 1 1 0,5 1-4 0,-3-1-6 0,3 2-4 16,-3-2-3-16,3 3-4 0,-1-2-4 0,-1 2-1 0,0 3 2 0,-5-5 2 16,0 5 3-16,-6-2-1 0,-1 2-4 0,0-2-3 0,-3 2-2 15,-1 0 0-15,-2 0-1 0,-1 0 0 0,-1 0-2 0,-6 2 1 0,1-2 3 16,-7 2 0-16,-1-2-2 0,-6 0-2 0,-5 0-2 0,-4 2-1 16,-4-2-1-16,-5 0 0 0,-5 0-1 0,-6 0 1 0,-4 0 3 0,-7 0 2 15,-3 0 3-15,-4 0 5 0,-7 0 4 0,1 0 5 0,-5 0 4 16,-4 0 5-16,-2 0 4 0,-1 0 4 0,-4 0 0 0,-1 0 3 15,0 0 0-15,-4 0-9 0,2-2-14 0,-3 2-17 0,0 0-17 0,-3-2-21 16,2-1-22-16,-3 0-34 0,0-1-38 0,-1 4-77 0,-2-4-98 16,-2 0-74-16,0-1-64 0,-3 1-34 0</inkml:trace>
  <inkml:trace contextRef="#ctx0" brushRef="#br0" timeOffset="444560.0552">28435 13784 42 0,'-10'-3'537'0,"-3"-1"6"0,3 0 11 0,-1 1-42 0,2-2-70 0,-3 2-96 0,3 0-105 0,1 0-60 16,2 2-33-16,-1-2-19 0,2 1-10 0,0 2-2 0,0-3 0 15,2 2-1-15,1 0-1 0,0 1-7 0,1-2-10 0,1 2-13 0,0 0-13 16,0 0-12-16,1 0-12 0,3 0-8 0,0 0-7 0,3 0-3 15,4 0-3-15,0 0-3 0,4 0-1 0,5 0-3 0,3 0-2 16,6 0-3-16,1 0-4 0,5 0-7 0,3 0-6 0,2 0-8 0,3 0-9 16,3 0-9-16,-2 0-10 0,4 0-10 0,-2 0-9 0,1 0-8 0,-3 0-10 15,0 0-8-15,-1 0-11 0,-1 2-12 0,-3-2-10 0,-1 1-12 0,-5 0-12 16,-1-1-10-16,-2 3-12 0,-4-3-16 0,-2 0-19 0,-3 2-26 16,-2-2-31-16,-5 1-32 0,0 1-34 0,-6-2-55 0,-1 1-66 0,-3-1-35 15,-4 0-19-15</inkml:trace>
  <inkml:trace contextRef="#ctx0" brushRef="#br0" timeOffset="444761.0451">28409 13871 13 0,'-35'5'447'0,"1"2"-16"0,3-2-28 16,1 2-77-16,3-2-104 0,2 0-61 0,1 1-39 0,4-1-24 16,2 0-15-16,1 0-7 0,4-1-3 0,2-1 1 0,3 2 0 0,0-2 2 15,5 2 3-15,1-1-1 0,2-1-4 0,4 2-1 0,4 0-3 16,0 0-3-16,6 2-1 0,3-2-2 0,5-1-2 0,7 3-2 0,1 0 1 15,6-1-4-15,5-2-5 0,4 2-12 0,3 1-18 0,3-2-20 16,4 2-23-16,1-2-22 0,2 2-22 0,1-2-30 0,2 0-33 0,-1 1-54 16,0-1-64-16,0 2-90 0,0-1-100 0,0-2-57 0,-1 2-35 15,-1 1-12-15</inkml:trace>
  <inkml:trace contextRef="#ctx0" brushRef="#br0" timeOffset="452110.3766">29136 7267 88 0,'0'-2'564'0,"-2"-3"-14"0,0 2-5 0,2-1-5 0,0 1-121 0,0 2-178 0,0-2-96 0,0 3-55 0,0 0-28 16,0 0-17-16,0 0-7 0,0 0-3 0,0 0 0 0,0 0 2 15,0 0 1-15,0 0 2 0,0 0-1 0,0 0-1 0,0 0-4 0,0 0-7 16,0 0-5-16,0 0-7 0,0 0-2 0,0 2-1 0,2-1 4 15,0 3 6-15,-2-1 5 0,1 1 4 0,1 1 1 0,-2 0 2 0,1 1 2 16,-1 3 1-16,4-1 3 0,-3 2 0 0,1 0 3 0,-1 1 3 16,3 1 0-16,-4 0-2 0,1 2-5 0,4-2-6 0,-4 0-5 0,1 2-2 15,-1 1-1-15,3-2-1 0,-3 0 0 0,1-1 0 0,-1 0-2 0,3 1 1 16,0-3-1-16,0 0 1 0,2 2 3 0,-3-3 4 0,2 0 8 0,3-1 12 16,0-3 8-16,2 0 11 0,3-1 6 0,4-1 7 0,4-6 6 15,5-1 3-15,7-2 1 0,8-6 0 0,8-3-9 0,11-8-13 16,14-6-27-16,12-7-32 0,13-8-36 0,12-6-35 0,11-9-51 0,8-4-64 15,12-8-92-15,4-4-111 0,8-6-117 0,4-4-121 0,4-4-59 0,0-1-30 16,-4-2-14-16,-3-2-2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32:39.636"/>
    </inkml:context>
    <inkml:brush xml:id="br0">
      <inkml:brushProperty name="width" value="0.05292" units="cm"/>
      <inkml:brushProperty name="height" value="0.05292" units="cm"/>
      <inkml:brushProperty name="color" value="#FF0000"/>
    </inkml:brush>
  </inkml:definitions>
  <inkml:trace contextRef="#ctx0" brushRef="#br0">1337 1126 78 0,'-2'-5'219'0,"1"3"-66"0,-3-3-54 0,3 2-24 0,-1 0-9 0,2 0-3 0,-2 0-1 0,1 1-2 0,1-1-3 0,-2-1-2 16,2 3-2-16,0-1 0 0,0-3 2 0,0 3 1 0,0-1 2 0,0-1-2 15,0 4-1-15,0-3-2 0,0 1-2 0,2 0-2 0,-2-1 0 0,1 1-4 16,1 1-5-16,-2-2-2 0,0 3 1 0,0-1-3 0,2-2-2 0,-1 3 0 15,-1 0-1-15,0 0-3 0,0 0-2 0,0 0-2 0,0 0-2 0,0 0-2 16,0 0-1-16,0 0-3 0,0 0-3 0,0 0 0 0,0 0-2 0,0 0 1 16,0 0-1-16,0 0 1 0,0 0 1 0,0 0-1 0,2 0 2 0,-2 0 1 15,0 0 3-15,2-2 1 0,-2 2 2 0,1-1 1 0,-1 1 1 0,0 0 2 16,0 0 0-16,2-2 0 0,-2 2-2 0,1-1-2 0,1 1-3 16,1-2-1-16,-1 0-2 0,1 2-2 0,1-1-3 0,0 1-2 0,-1-1-3 15,3-1-3-15,-1-1-1 0,3 2-2 0,1-1-1 0,1 1 0 0,1-2 1 0,3-1 0 16,-1 2 1-16,1-1 2 0,4 2 0 0,0-3 1 0,1 3-1 0,2-1 2 15,1 2-1-15,3-5 1 0,0 5 0 0,1-2-1 0,3 0 1 0,-1-1-1 16,4 3 1-16,-1-2-1 0,3 2-2 0,0 0-1 0,1-3-1 16,-1 3-2-16,3 0-1 0,-2 0-3 0,2 0 0 0,-2 0-1 0,2 0-1 0,-1 0-2 15,-1 0-1-15,0 0 0 0,1 0 1 0,-1 3 1 0,-2-3 3 0,0 0 0 16,0 2 3-16,-1 1 1 0,1-1 2 0,-3 0 2 0,0-2 2 0,0 3 0 16,0-1 3-16,-1-2 1 0,-1 2 4 0,-3-2 0 0,2 1 0 0,-3-1-1 15,1 2-1-15,-1 0-1 0,0-2-1 0,-2 0-1 0,-1 0 0 16,-3 0 0-16,0 0 0 0,-1 0 0 0,0 0 0 0,-2 0-2 0,-4 0 1 0,1-2 0 15,0 0 0-15,-2 2-1 0,-3-1 1 0,1 1 0 0,-2-2 1 16,-1 2 0-16,1 0-1 0,-3 0 2 0,-1 0 0 0,1 0-1 0,-3 0 0 16,0 0-1-16,0 0-1 0,0 0-4 0,0 0-7 0,0 0-6 0,0 0-8 15,0 0-11-15,0 0-12 0,-3 0-14 0,1 0-14 0,-1 0-14 0,-3 0-13 16,3 0-16-16,-2 0-17 0,2 2-21 0,-2-2-23 0,0 1-24 0,0 3-25 0,-4-3-53 16,1 1-67-16,0 0-43 0</inkml:trace>
  <inkml:trace contextRef="#ctx0" brushRef="#br0" timeOffset="483.9459">1342 1250 45 0,'-2'0'84'0,"-1"-3"-9"0,1 3 2 0,1-2 5 0,-3 0 5 0,3 1 4 0,-1-1 5 0,-1 1 7 15,1 1 3-15,1-1 3 0,-2-2-1 0,1 3-5 0,1 0-7 0,1-2-11 16,-2 2-10-16,2 0-12 0,0 0-12 0,0 0-9 0,0 0-8 0,0 0-7 15,0 0-5-15,0 0-4 0,0 0-2 0,0 0-3 0,0 0 1 0,0 0 1 16,2 0 3-16,1 0 4 0,1 0 5 0,-1 0 5 0,2 0 1 0,0 2 2 16,2-2 2-16,-1 0 2 0,3 3 1 0,1-2 2 0,5-1 0 0,-2 1 1 15,3-1 2-15,3 0 1 0,3 0-2 0,3 0-2 0,-1 0-3 0,6-1-4 16,3 1-2-16,2-4-5 0,0 4-3 0,3-4-4 0,3 1-3 0,0 1-3 16,2-1-4-16,1-1-4 0,-1 1-4 0,0-2-3 0,1 3-3 0,-2-1-3 15,1 0-2-15,0 0-2 0,-1-1 0 0,-2 3 2 0,-2-2 1 0,0 0 2 16,-1 2 1-16,-2-1 2 0,0 1 1 0,-2-2 2 0,-1 3 2 0,-2-2 3 15,0 0 2-15,-2 2 1 0,1-1 2 0,-4 1 3 0,2-1-2 0,-5 0-2 16,0 1-1-16,-1 0-1 0,-2 0 0 0,-2 0-1 0,-1 0-1 0,-2 0 0 16,-2 0-4-16,-2 0-5 0,0 0-11 0,-2 0-12 0,-3 0-17 0,2 1-18 15,-5 0-27-15,1 0-30 0,-3 3-40 0,0-1-43 0,-3 0-82 0,0 1-101 16,-3 0-58-16,-1 1-37 0</inkml:trace>
  <inkml:trace contextRef="#ctx0" brushRef="#br0" timeOffset="5767.3927">20838 4879 454 0,'-2'-4'549'0,"0"-1"7"0,-1 0 5 0,1 0-103 0,1 0-156 0,-2 0-94 0,-1 1-62 0,1-1-30 15,2 2-16-15,-3-1-7 0,3 1-5 0,-1-2-5 0,0 3-5 0,-2-1-8 16,3 1-11-16,-1 1-11 0,0-1-14 0,-1 1-9 0,3 1-8 0,-1-2-8 15,1 2-7-15,0 0-7 0,0 0-7 0,0 0-3 0,-4 0-6 16,4 2 0-16,-1-2-1 0,-1 3-2 0,1-2 0 0,-3 1 2 16,1 2-1-16,0 0 2 0,0 1 2 0,2 2 1 0,-3-2 0 0,3 4 2 15,-1-1 1-15,1 2 2 0,-1-1 3 0,2 2 0 0,0 0 0 16,2 1-1-16,1 2 0 0,2-3-1 0,-1 2-2 0,4 1 0 16,-2-1-1-16,2 1-1 0,3-1 1 0,-1 1-1 0,1-1-1 15,1 1-1-15,0 0-1 0,-3-2-1 0,5 1-2 0,-2-3 2 0,-3 2 0 16,0-1-1-16,1-1 2 0,-2 0 0 0,-1-1-2 0,0-2-1 15,-2 1 1-15,0-1 2 0,-4-1 1 0,1-2 4 0,-2 0 5 0,-2 0 6 16,1-1 5-16,-3 0 5 0,-2 0 4 0,-2-2 3 0,-3 0 3 0,-2 1 4 16,-1-2 5-16,-2 1 2 0,-3-1 2 0,2 0 1 0,-4 0-2 15,1-1-6-15,-1 1-12 0,2-2-16 0,-1 0-16 0,1-1-20 16,2 1-22-16,0-1-29 0,3 0-33 0,2 0-56 0,1 0-69 0,1 0-85 16,5 0-95-16,1 0-57 0,2 0-40 0,2 0-17 0</inkml:trace>
  <inkml:trace contextRef="#ctx0" brushRef="#br0" timeOffset="6501.3265">21141 5119 210 0,'0'-3'593'16,"-2"0"10"-16,2 0 9 0,-1 0-51 0,-1 0-79 0,1 2-113 0,1-1-129 15,-2-1-72-15,0 2-48 0,2-1-25 0,0-1-16 0,0 2-14 16,0 1-11-16,0 0-14 0,0-1-14 0,2 1-16 0,-2 0-13 0,2 0-12 15,-1 0-7-15,2 0-7 0,-1 0-8 0,2 0-7 0,-1 0-6 16,2 1-6-16,0 0-6 0,2-1-5 0,-1 1-5 0,3 1-5 0,-1-2-3 16,2 2-1-16,1-1 0 0,-2-1 2 0,2 0 3 0,0 0 5 15,0-1 5-15,-1-1 5 0,2 0 6 0,-2 1 9 0,-2-1 10 0,1 0 12 16,-1-1 11-16,0-2 10 0,-1 3 13 0,-1-3 10 0,-2 0 7 16,1 0 6-16,-1 1 8 0,-3-2 4 0,-1-1 4 0,0 2 5 15,0-2 4-15,-1 1 0 0,-1-2-2 0,-1 3-3 0,-1 0-3 0,0-1-5 16,-4 0-4-16,3 1-5 0,-3 0-5 0,0 1-6 0,-1 1-7 15,-1 0-6-15,1 1-4 0,-3 1-6 0,0 1-4 0,3 0-4 16,-5 1-2-16,1 1-2 0,0 1-2 0,1 0-1 0,-1 1 0 0,0 4-2 16,2-1 2-16,-1 0 0 0,0 1 1 0,4 3 1 0,-1-2 1 15,1 2 1-15,3 1 1 0,-1-2 0 0,1 2 0 0,4 0 0 0,1 2 0 16,0-2-1-16,1 1-1 0,4-1-4 0,1 0-7 0,3 0-6 16,0 0-8-16,2 0-8 0,3 0-11 0,2-2-11 0,0-1-11 0,4-2-12 15,-1 1-12-15,4-3-12 0,0 0-13 0,2-2-11 0,1-2-10 16,0-1-2-16,1 0-3 0,2-3 5 0,-4 0 5 0,2-2 11 15,2 0 12-15,-3-1 14 0,0-1 16 0,-1-2 18 0,-3-1 17 0,-1 0 19 16,-1-2 23-16,-2 0 23 0,-3 0 25 0,-2-2 22 0,0 2 19 16,-4-1 18-16,-1 1 17 0,-2 0 10 0,-3 0 10 0,1 2 8 15,-4-2 6-15,-2 0 2 0,-1 4-1 0,0-3-4 0,-5 2-4 0,3 2-10 16,-4-1-11-16,1 3-13 0,-2-2-13 0,-1 2-15 0,1 2-15 16,-2-1-13-16,1 1-14 0,-1 0-14 0,0 3-12 0,3 0-8 15,-4 3-6-15,4 0-3 0,1 1-3 0,-5-1-1 0,5 4-2 0,0-1 1 16,2 3 0-16,-2-2-1 0,3 4 1 0,1-2-3 0,0 2-2 0,3-1-2 15,-1 2-2-15,2 0-5 0,0-2-3 0,3 2-6 0,-1-1-4 16,1-1-5-16,2 0-6 0,0 0-3 0,2-1-4 0,0-1-2 16,-1-3 2-16,2 1 1 0,3-1 3 0,-3-2 6 0,2-2 6 0,0 0 7 15,0-1 9-15,1-1 10 0,-2 0 13 0,1-2 15 0,-2-2 15 16,2 2 16-16,-1-2 18 0,-3 2 12 0,1-2 13 0,-2-1 10 16,1 2 11-16,-2 0 6 0,0 1 7 0,-1 1 0 0,-2-1 0 0,3 1-7 15,-4 0-8-15,1 1-14 0,-1 1-14 0,0 0-18 0,0 0-20 0,0 0-14 16,0 1-14-16,0 3-10 0,-1-1-13 0,1 2-7 0,-2 2-6 15,0 2-6-15,1 1-2 0,-2 2-1 0,1 4 2 0,-1 0 3 16,0 5 4-16,-2-1 5 0,4 4 5 0,-3 0 3 0,1 3-1 0,0 2-7 16,1 0-8-16,-1 0-15 0,2 2-18 0,1-2-21 0,-2 1-22 15,2-1-27-15,0 1-26 0,2-3-28 0,-1 0-31 0,1-3-55 16,1 0-68-16,0-3-72 0,2-2-76 0,-2-1-40 0,3-5-19 0</inkml:trace>
  <inkml:trace contextRef="#ctx0" brushRef="#br0" timeOffset="7083.0288">21904 5083 132 0,'0'-8'590'0,"-3"3"2"0,3-2-1 0,-1 3 1 0,1-1-103 0,0 2-150 0,0 1-112 0,0-1-92 0,0 3-58 0,0 0-42 0,0 0-22 15,0 0-13-15,0 0-7 0,0 3-5 0,0-1-4 0,0 3-2 16,0 0-2-16,0 0-1 0,0 4 0 0,0-2 3 0,0 1 4 15,0 2 4-15,0-1 5 0,0 3 6 0,0-2 3 0,1 0-1 16,-1 2 0-16,0-2 0 0,3-1-2 0,-1 0-2 0,-2 0-2 0,0 0 0 16,1-2 0-16,-1 0 0 0,2 0 1 0,-2-2 0 0,1-1 3 15,-1-1 4-15,0 0 4 0,2 0 4 0,0-1 4 0,-2-2 0 0,0 0 0 16,1-2-2-16,1 1 2 0,-1-3 0 0,3 0 1 0,-1 0 0 16,0-1 1-16,3-2 0 0,-1-2-2 0,0 1-2 0,-1 0-3 15,1-1-3-15,0-2 3 0,1 1 2 0,-3 0 6 0,2 0 6 0,-2 0 4 16,2 0 2-16,-2 1 2 0,1 1 0 0,-1-1-2 0,1 4-2 15,-2-2-3-15,-1 2-4 0,2 1-4 0,-1 1-5 0,0 1-9 0,-2-1-8 16,1 1-8-16,3 2-8 0,-3-2-5 0,1 2-4 0,1 2-2 16,0-2-2-16,0 2-2 0,5 1-2 0,-2-1-5 0,1 1-7 0,1 1-3 15,3 0-6-15,-2 2-3 0,2-1-6 0,0-2-4 0,2 2-6 16,1 1-6-16,-3-3-6 0,2 1-6 0,3 0-6 0,-3-1-4 16,0 0-2-16,0-3 4 0,4 3 4 0,-4-3 8 0,1-3 10 0,-1 3 14 15,3-3 13-15,-5-2 16 0,0 1 14 0,2-1 18 0,-4-1 16 16,1 0 16-16,-1-1 16 0,-1 0 15 0,-2-1 17 0,-1 1 12 15,0-3 11-15,-2 3 9 0,-2-3 6 0,1 2 1 0,-2-2 1 0,-2 2-2 16,1 1-4-16,-1-1-7 0,-2 1-7 0,-1 0-11 0,0 0-10 0,0 1-11 16,-3-1-11-16,1 3-10 0,-1 1-10 0,0 0-9 0,-2 0-10 15,-1 3-8-15,3 0-9 0,-1 0-4 0,-2 3-4 0,1 2-3 16,-1-1-1-16,0 2-1 0,3 2-1 0,-1 1 0 0,0-1 1 0,1 4-1 16,-1 0 1-16,5-1 0 0,-1 1 0 0,1 1-3 0,2 2-4 15,0-2-6-15,2 0-11 0,4 2-8 0,-3-1-10 0,5-1-11 16,0 1-14-16,1-2-10 0,1 0-13 0,3 0-11 0,-2-2-13 0,3-1-15 15,2-1-16-15,-2-3-21 0,2 0-22 0,1-1-19 0,2-1-18 16,-1-2-15-16,1-2-15 0,-1-2-7 0,1-1-4 0,2-1 7 16,-3 0 15-16,0-3 27 0</inkml:trace>
  <inkml:trace contextRef="#ctx0" brushRef="#br0" timeOffset="7416.3801">22524 5083 109 0,'5'-13'263'0,"-4"-1"25"0,2 1 18 0,-1 1 4 0,0-1 0 0,-2 3-9 0,0 2-10 0,-2-1-18 0,2 1-18 0,-2 0-22 15,2 2-24-15,-1 0-25 0,-1 2-28 0,2 1-29 0,0 0-28 0,0 1-24 16,0 2-27-16,0 0-19 0,0 0-18 0,0 2-13 0,0 1-11 15,0 0-8-15,0 3-3 0,0 0-2 0,0 1-1 0,0 3 2 0,0-2 3 16,0 3 4-16,0 0 5 0,0 2 5 0,0-1 4 0,0 1 2 16,0-1-1-16,0 0 1 0,0 0-1 0,0 0-1 0,0 0-1 15,-1-2-1-15,1 2 0 0,-2-4 1 0,0 1-1 0,2-1 2 0,-1-1 1 16,-1-1 5-16,2-1 2 0,-1-2 4 0,1 1 5 0,0-1 8 16,0-1 6-16,0-1 4 0,0-1 4 0,0 0 1 0,0 0 2 0,0-1 2 15,0-2-2-15,0-2-1 0,0 1-2 0,0-2-5 0,1-2-4 16,1 1-8-16,1 0-7 0,0-5-7 0,0 2-11 0,2 0-4 15,1-2-4-15,1 1-3 0,1 0-2 0,-2-1-1 0,3 0-2 0,-1 2 2 16,-1 1-1-16,-1 0 3 0,3 2 3 0,-1-1 2 0,-3 1 0 16,2 1 1-16,0 3-2 0,-1-1-1 0,-1 0 0 0,0 4-2 0,2 0 0 15,-3 0 0-15,2 4 0 0,-1-1 0 0,0-1 0 0,0 3 0 16,0 2 1-16,-2 1 2 0,3 1 2 0,-1 0 0 0,-2 1 2 0,2 0-6 16,-4 2-8-16,2 1-11 0,1 0-12 0,-3-1-20 0,2 1-20 15,-1-1-26-15,1 0-26 0,-2 1-31 0,3-1-37 0,-3-1-55 16,1-1-64-16,-1 0-73 0,4-3-76 0,-2 1-38 0,1-1-20 0</inkml:trace>
  <inkml:trace contextRef="#ctx0" brushRef="#br0" timeOffset="7998.8471">23011 4942 499 0,'-2'-4'558'0,"0"-2"2"0,-1 4-51 0,2 0-77 0,-3-1-109 0,1 3-128 16,-3 3-73-16,3-1-50 0,-2 0-28 0,0 3-17 0,1 0-10 15,-3 3-7-15,1 1-6 0,-2 0-3 0,3 2-3 0,-1 1 0 16,0 2 0-16,0 1 3 0,-1-1 1 0,2 2-1 0,-1 0-3 16,1 0-5-16,-1 0-5 0,5-1-5 0,-3 0-4 0,1 2-6 0,3-4-6 15,0 2-4-15,0-2-5 0,0 0-5 0,3-3-4 0,-1 1-4 16,1-3-2-16,1-1-2 0,1-1 1 0,0-2 0 0,2 1 3 0,1-4 2 16,-1-1 5-16,1 0 5 0,0-3 5 0,5 0 3 0,-4-2 6 0,2 0 4 15,3-2 5-15,-1-3 3 0,-1 1 5 0,1-1 4 16,0-1 6-16,0-1 6 0,0 1 7 0,-4-1 7 0,5 0 7 0,-3-1 7 15,0 0 7-15,-1 1 9 0,1 0 6 0,-2 0 4 0,-1 3 5 16,0-2 4-16,0 1 4 0,1 1 1 0,-4 1 0 0,2 2-1 0,-2 0-5 16,-2 1-6-16,3 2-11 0,-5-1-11 0,2 3-13 0,1-1-9 15,-3 1-8-15,1 1-7 0,-1 1-6 0,3 1-8 0,-3 1-4 16,3 2-3-16,-3-3-1 0,2 4-2 0,2 0 2 0,-2 0 2 0,0 2 5 16,0 0 6-16,0 0 5 0,1-1 3 0,-3 2 2 0,3-1 0 0,-1 0 2 15,-2-1 0-15,5 1 2 0,-4-1 0 0,-1 1 0 0,3-3 2 16,-3 0 2-16,1-2 4 0,0 1 3 0,-1-1 4 0,2-1 4 15,-1 0 2-15,0-2 1 0,-1 0 0 0,2-4 0 0,2 1 1 0,-1 1 1 16,0-3 1-16,1 0 1 0,-1-2-1 0,1-1-2 0,3 0-2 16,-3-2-2-16,-1 2-3 0,1-2-3 0,-2-2 0 0,2 2 3 0,-2-2 6 15,2 2 6-15,-4-1 7 0,1 1 4 0,-2 0 5 0,0-2 3 16,-2 5 0-16,2 0-1 0,-4-2-2 0,1 3 0 0,0 0-4 16,-2 1-4-16,0 0-5 0,-1 3-6 0,-2 1-7 0,0 1-8 0,-2 0-10 15,2 2-7-15,-2 1-8 0,-2 3-4 0,0 0-3 0,1 3-2 16,1 1-1-16,-1 2 0 0,0 0 0 0,1 3 0 0,1-1 2 0,3 3 1 15,-1-2 1-15,3 3 3 0,0-2 1 0,1 4 2 0,3-2 1 16,2-1 1-16,1 0 1 0,2 0 3 0,1 0 1 0,5-2 0 0,0 1-1 16,2-1-5-16,4-2-7 0,1-2-13 0,4 1-15 0,2-4-22 15,2 1-28-15,4-5-30 0,2 0-36 0,3-2-60 0,1 0-76 16,5-4-98-16,-1-1-109 0,3 0-58 0,1-3-35 0,-1-1-10 0</inkml:trace>
  <inkml:trace contextRef="#ctx0" brushRef="#br0" timeOffset="8333.9601">24751 5059 219 0,'2'-5'596'0,"-1"2"2"0,4-2-1 0,-4 3 1 0,-1-1-105 0,2 2-156 0,-1-1-118 15,-1 0-94-15,0 2-57 0,0 0-36 0,0 0-17 0,2 2-10 16,0 0-3-16,-2 1 0 0,1 0-6 0,-1 2-4 0,2 2-3 16,0-2-2-16,-2 3-2 0,0 1-1 0,0 2 3 0,0 1 0 0,-2 0 7 15,0 1 7-15,2 0 4 0,-1 1 5 0,-3 1 4 0,1-1 1 16,2 1-1-16,-4-1 1 0,2 1-6 0,-2-3-6 0,4 1-11 0,-2-1-11 15,-1-2-15-15,-1-1-17 0,4 0-20 0,-1-2-23 0,1 0-23 16,-1-1-25-16,2-2-29 0,2 1-29 0,-1-2-44 0,2-2-50 0,2-1-56 16,2-3-55-16,-1 0-37 0,3-1-25 0,1-2-7 0</inkml:trace>
  <inkml:trace contextRef="#ctx0" brushRef="#br0" timeOffset="8587.7416">24952 5080 450 0,'1'-10'519'15,"3"-1"-18"-15,-3 1-39 0,-1 1-40 0,0 1-42 0,0 2-51 0,-1 0-57 16,-1 1-45-16,0 2-40 0,2-2-32 0,-1 2-24 0,1 2-25 15,-2-2-24-15,0 3-20 0,2 0-21 0,-1 0-15 0,-1 3-13 16,1-1-11-16,-3 3-9 0,3 0-5 0,-3 0-4 0,0 1-1 0,3 2-2 16,-3 1 1-16,1 1 2 0,2 0 3 0,-1 2 0 0,0 0 1 15,2-1 0-15,0 1-3 0,0 2-1 0,4-2 0 0,-3 0 0 0,2 0-2 16,2-2-2-16,0 2 1 0,1 0 1 0,0-2-1 0,-1 2 0 16,3-3 1-16,1 1 1 0,-2-3 3 0,-1 2 0 0,1-1 3 0,-1-2 2 15,2 0 1-15,-3 1 0 0,-2-2 0 0,2 0 1 0,-4-2 0 16,2 1-1-16,-1-1 0 0,0-1 0 0,-2 1-1 0,-2-2 0 15,0 0-5-15,-1 1-6 0,-2-2-14 0,1 0-15 0,-3 0-19 0,-4 0-17 16,2 0-21-16,-3-2-20 0,-5 1-26 0,3 0-29 0,-3-2-54 16,-4-1-65-16,4-1-82 0,-4 0-89 0,1-3-48 0,1 1-27 0,-2-4-6 15</inkml:trace>
  <inkml:trace contextRef="#ctx0" brushRef="#br0" timeOffset="8747.2726">24729 4778 393 0,'0'-8'640'0,"1"-1"13"0,-1 1 10 0,0 1-51 0,0 2-84 16,0-1-113-16,0 2-128 0,0-1-75 0,0 2-50 0,0 0-29 16,0 0-21-16,0 1-17 0,2 0-18 0,-1-1-24 0,-1 1-27 15,4 1-35-15,-4 1-35 0,1-2-43 0,-1 2-44 0,4 0-58 0,-1 0-62 16,-2 0-108-16,4 0-129 0,1 0-84 0,-1 0-60 0,1 0-28 16,1 0-15-16,2 0 0 0</inkml:trace>
  <inkml:trace contextRef="#ctx0" brushRef="#br0" timeOffset="9383.4172">25992 4836 150 0,'-8'-8'579'0,"-2"1"4"0,0 1 2 0,-2 0 2 0,3 0-108 0,-5 1-162 0,1 2-108 16,-1-1-79-16,-1 1-48 0,1 3-32 0,2 0-16 0,-2 0-9 0,1 2-8 16,-2 0-6-16,3 1-6 0,-1 3-8 0,1 0-3 0,2 2-2 15,0 1-1-15,1 1 1 0,3 1-1 0,1 1 0 0,0 1-1 16,4 2-3-16,-1 0-1 0,4 1-4 0,-1 3-7 0,4-3-7 0,1 4-8 16,4-3-10-16,-1 2-8 0,3-1-8 0,1 0-8 0,0 0-4 15,3 0-3-15,-2-2-3 0,2 0 1 0,-3 1-1 0,0-4 2 16,-3 0 3-16,2-1 10 0,-4-2 13 0,1 0 18 0,-4 0 21 0,-4-5 21 15,2 2 21-15,-3-2 17 0,-3-2 15 0,0 1 11 0,-3-1 8 16,-5-1 6-16,0-2 6 0,-3 0 3 0,-2 0 3 0,-5 0-1 0,0-2-3 16,-1-1-8-16,-1-1-10 0,-1 1-13 0,2-1-17 0,0-2-17 15,0 2-19-15,0-2-22 0,4-2-21 0,1 2-30 0,2-3-30 16,3 2-38-16,2-1-41 0,5-1-57 0,1 1-66 0,4-1-77 0,3 1-82 16,3-3-50-16,2 1-34 0,6 0-11 0</inkml:trace>
  <inkml:trace contextRef="#ctx0" brushRef="#br0" timeOffset="10098.5343">26072 4937 95 0,'4'-4'585'0,"-1"3"7"0,-3-1 5 0,0 0-35 0,0-1-57 0,0 3-111 15,0-2-141-15,-2 0-87 0,1 2-58 0,-1 0-35 0,0 2-21 16,1 0-15-16,-4-2-10 0,2 5-10 0,-2-3-9 0,1 3-8 0,0-1-7 16,0 2-2-16,0 1-2 0,-1 0 0 0,2 3-3 0,-3 0-3 15,3 0-4-15,2 2-8 0,-3-2-6 0,3 2-10 0,-1-1-11 16,2 2-14-16,0-1-15 0,2 2-15 0,-1-4-17 0,3 2-13 0,0 0-12 15,2-2-8-15,1-1-6 0,-1 1 2 0,2-3 7 0,1 1 8 16,1-4 11-16,0-1 13 0,-1 0 16 0,0-1 23 0,1-2 24 16,-2-2 27-16,1-1 30 0,-2 0 24 0,1-1 23 0,-4-3 17 0,2-1 18 15,-1-1 11-15,-2 1 8 0,-3-4 5 0,0 1 5 0,0 1 0 16,-3-3-3-16,2 1-3 0,-4-2-8 0,-3 0-9 0,3 1-11 0,-3-1-10 16,2 2-11-16,-3 0-9 0,-1-1-9 0,4 3-8 0,-2 0-10 15,0 1-7-15,2 2-6 0,-1 2-9 0,2-2-7 0,1 2-12 0,-1 0-11 16,4 3-11-16,-1 0-10 0,2 1-6 0,0 1-6 0,2 0-6 15,-1 0-3-15,5 1-6 0,1-1-2 0,-2 2-3 0,3 0-1 16,1 1 2-16,-1-3 5 0,3 4 6 0,1-3 10 0,0 1 7 0,0 0 8 16,2 1 9-16,-2-1 8 0,2-2 10 0,-5 2 10 0,3-2 12 15,-2 1 7-15,0 1 10 0,-2-2 5 0,3 3 6 0,-5-3 2 0,1 2 2 16,-3 0 1-16,1-1 2 0,3 1-1 0,-5 1 0 0,2 0-3 0,0 0-4 16,-2 2-6-16,0-3-4 0,0 5-4 0,1-1-2 15,0-2-3-15,-3 4-2 0,1-1-1 0,0 0-1 0,-1 1 1 0,1 1-1 16,-2 0-1-16,0-1 1 0,0 1 0 0,0-1 1 0,-2 0 0 15,1-1 2-15,-3 2-1 0,3-2 2 0,-3-1 0 0,0-2 3 0,3 2 3 16,-3-3 5-16,1 2 7 0,-2-2 5 0,4-2 4 0,-2 0 3 16,-1-1 4-16,1 0 1 0,-1 0 4 0,1-2-5 0,-1-1-6 0,3-2-8 15,-1-1-11-15,1 1-13 0,-1-3-16 0,2-3-19 0,0 1-18 16,2-2-20-16,1-2-19 0,2-1-17 0,0-2-17 0,4-2-14 16,-1 0-15-16,1-3-10 0,4 0-8 0,-1 0-3 0,6-2-1 0,-4-1 10 15,3-1 14-15,-1 0 16 0,3 1 19 0,0 1 22 0,-1-2 26 16,-1 6 24-16,0-2 22 0,-1 2 24 0,0 2 23 0,-2 3 24 0,-3 0 25 15,2 2 21-15,-2 3 16 0,-2 1 8 0,-1 1 2 0,-2 2-3 16,-1 2-4-16,-2 1-8 0,2 0-11 0,-2 1-10 0,1 2-9 0,-3 2-11 16,4-1-10-16,-4 3-10 0,1-1-8 0,-1 2-8 0,3 3-5 15,-1 0 1-15,0 5 0 0,0-1 3 0,-1 2 3 0,0 1 4 0,1 4 3 16,-2 0 2-16,2 3 1 0,-1 0 0 0,-2 2 0 0,1 1-3 16,-1 2-2-16,0 1-4 0,0 1-2 0,-1-2-4 0,1 2-6 15,-2-2-4-15,-1 1-4 0,3-1-3 0,-1-2-4 0,-1 1 0 0,1-2-3 16,-3-1 0-16,4-1 0 0,-1-1 3 0,-1-1 0 0,0-2-3 15,2-2-6-15,-1-1-10 0,-1 0-10 0,2-3-14 0,-1 0-17 0,1-1-22 16,0-3-22-16,0 0-26 0,0-1-29 0,0-2-40 0,3-2-46 16,2-1-87-16,-2-2-111 0,2-2-66 0,2-1-45 0,1-2-18 15,0 0-6-15</inkml:trace>
  <inkml:trace contextRef="#ctx0" brushRef="#br0" timeOffset="10248.7871">26600 4916 417 0,'-4'-3'566'0,"-1"1"1"0,2 0-1 0,-1 2-101 0,3-1-151 0,-1-1-99 0,2 2-73 16,0 0-44-16,2 0-27 0,-1 0-21 0,3 0-17 0,0 0-21 0,4 0-21 15,2 0-22-15,-1 0-25 0,3 0-28 0,3 0-28 0,1 2-41 16,3-2-45-16,3 0-62 0,0 0-69 0,4 0-65 0,-3 0-67 16,6-2-35-16,-3 2-22 0</inkml:trace>
  <inkml:trace contextRef="#ctx0" brushRef="#br0" timeOffset="11016.392">27101 4965 226 0,'-5'3'428'0,"0"0"-64"0,0 2-97 0,0-2-64 16,2 2-53-16,-1-1-36 0,3-1-23 0,-1 2-17 0,1-1-14 16,1 1-10-16,0 2-10 0,0-2-7 0,0 1-6 0,1 0-5 15,1-1-1-15,1-1-1 0,0 1 0 0,1 1 2 0,0-2 2 0,1-1 1 16,3 2-1-16,-4-3-1 0,5 1 2 0,-3-3 1 0,3 2-2 15,1-2 0-15,-4 0 2 0,2-2 2 0,3 2 3 0,-3-3 1 0,2-1 4 16,-1-1 4-16,-1 1 1 0,-2-2 5 0,1 0 5 0,-1-1 4 16,-2 1 6-16,1-2 5 0,-2 1 6 0,-1 0 5 0,0-1 2 15,-2-1-1-15,-2 1 0 0,0 1-6 0,-1 1-6 0,-2-2-6 0,-1 2-7 16,-2 2-6-16,0-1-5 0,-1 1-9 0,-2 1-8 0,0 1-7 16,-2 1-8-16,-1 1-7 0,-1 0-9 0,0 3-3 0,0 0-3 0,0 0-3 15,0 1 0-15,1 2 1 0,2 2-1 0,-2-1 2 0,2 2-1 16,3 0 2-16,-2 2 2 0,3 1 1 0,0-2 1 0,0 4 2 15,4-2 0-15,0 1 2 0,1 1-2 0,3-1 1 0,0 1-3 0,3-1-5 16,2 1-5-16,4 0-7 0,-1-2-9 0,4 0-8 0,3-2-7 16,1-1-11-16,6 0-9 0,0 0-7 0,5-5-6 0,0 2-4 0,3-2 0 15,2-1-1-15,1-3 2 0,0 0 4 0,0 0 6 0,4-3 9 16,-4-1 6-16,0-2 12 0,0 2 11 0,1-4 14 0,-2 1 14 16,-3-2 17-16,1-1 15 0,-3 0 16 0,-2 0 17 0,1-1 19 0,-4 1 17 15,-5-1 16-15,0 1 13 0,-2-1 15 0,-3 2 14 0,1 1 11 16,-2-1 8-16,-5 2 4 0,1-1 1 0,-4 3-4 0,0-1-8 0,-1 0-14 15,-2 0-18-15,0 1-17 0,-3-1-18 0,-1 2-16 16,-1 1-17-16,-1-2-15 0,-3 3-14 0,-1-1-14 0,1 1-14 0,-4 0-10 16,0 2-10-16,2 0-3 0,-4 0-2 0,2 4 1 0,-1-1 1 0,1-1 2 15,1 3 1-15,-1 1 1 0,0 1-1 0,4 1 2 0,-3-1-2 16,3 1 0-16,1 2 0 0,0 0-3 0,2-1-3 0,1 1-3 0,-1 0-6 16,1 1-4-16,4-1-6 0,1 0-4 0,-2 0-5 0,2-1-4 15,2-1-4-15,1-1-5 0,2 0-5 0,1 1-5 0,-2-2-5 16,5-2-5-16,-1 1-4 0,2-4-2 0,2 1 1 0,0-2 0 0,2-2 3 15,-1-1 4-15,3-1 3 0,-2-1 5 0,3-1 4 0,2-2 6 16,-3-2 8-16,1 0 9 0,1-4 9 0,-1 1 9 0,-1-4 8 0,2 1 7 16,-2-3 8-16,2-3 6 0,-1-2 5 0,-2 0 3 0,1-3 1 15,-2-2 7-15,-1 0 8 0,1-3 10 0,-3-1 12 0,0 2 11 16,-5-2 11-16,2 0 11 0,-1 1 11 0,-1 1 11 0,-5 1 10 0,2 2 7 16,-3 0 7-16,0 3 7 0,0 0 6 0,-1 3 2 0,-1 3-1 15,1 2-6-15,-4 3-10 0,4-1-10 0,-1 3-13 0,1 2-13 16,-3 1-13-16,3 2-17 0,-1 0-16 0,0 3-16 0,2 2-15 0,-1 0-9 15,-1 2-11-15,1 0-7 0,-3 3-7 0,3 2-4 0,-5 3-2 16,1 2-2-16,-1 4 0 0,-1 4 2 0,-1 2 3 0,-1 3 5 0,1 4 5 16,-2 1 3-16,1 5 1 0,0 0-4 0,-1 3-6 0,-1 3-11 0,3 3-13 15,-1-1-16-15,-1 0-16 0,1 3-20 0,-1-1-20 0,0 0-26 16,0 0-29-16,2 2-31 0,0-4-29 0,0 0-38 0,2-2-41 0,1-1-83 16,2-4-106-16,-1 0-56 0,1-2-31 0,2-2-11 0</inkml:trace>
  <inkml:trace contextRef="#ctx0" brushRef="#br0" timeOffset="11132.3034">28023 5343 72 0,'-5'-9'456'0,"0"1"-19"0,-1 0-92 0,-2 2-127 0,0-2-161 0,-1 4-180 0,-4-3-137 0,4 2-114 0,-4 1-61 0</inkml:trace>
  <inkml:trace contextRef="#ctx0" brushRef="#br0" timeOffset="11567.9017">25095 5623 297 0,'-9'-7'569'0,"4"1"5"0,2 1-19 0,0 0-29 0,1-2-112 16,-1 2-156-16,3 1-88 0,0-1-56 0,0 2-31 0,3-2-15 0,2 2-10 16,0 0-3-16,6-2-3 0,-2 2-2 0,4-1-4 0,4-1-5 0,4 2-2 15,1 0-6-15,8 2-2 0,6 0-4 0,6-1-3 0,4 2-1 16,6 0-2-16,5 2-2 0,7-1 1 0,6 1-2 0,9 2-3 15,3 0-2-15,6 1 0 0,7 0 4 0,3 2 0 0,4-1-1 0,0 1-3 16,1 0-2-16,4 0-2 0,-2 1-3 0,1-1-4 0,-2 0-3 16,-2 2-2-16,-3-1-3 0,-6-2-1 0,-1 0 1 0,-5 1-2 0,-5 1-2 15,-3-3-2-15,-4 2 0 0,-6-2-3 0,-6 2 1 0,-6-2 0 16,-6-3 3-16,-4 3 3 0,-6-1 6 0,-4-1 4 0,-6 0 7 0,-4-1 5 16,-3-1 4-16,-6 0 0 0,-1-1-1 0,-5 2-4 0,-2-2-3 15,-2 0-6-15,-4 0-8 0,1 0-12 0,-5 0-13 0,-3-2-20 0,0 2-22 16,-5-1-25-16,-2 1-24 0,-4 0-38 0,-4 0-43 0,-4 0-72 15,-4 0-87-15,-4 0-84 0,-2 0-81 0,-4 0-43 0,-3 0-22 16,-3 0-3-16</inkml:trace>
  <inkml:trace contextRef="#ctx0" brushRef="#br0" timeOffset="11882.4552">25660 5820 415 0,'-11'0'510'16,"-1"0"3"-16,3 0 2 0,3 0-113 0,1 0-170 0,2-2-99 0,3 2-66 15,1-2-30-15,4 2-15 0,3 0-3 0,3 0 6 0,4-3 5 16,3 3 5-16,5 0 2 0,5 0 0 0,8 0-4 0,2 0-5 16,5 0-7-16,9 0-5 0,3 0-4 0,4 0 0 0,6 3 2 0,0-3 5 15,4 4 2-15,5-3-2 0,2 1-1 0,3 0-1 0,1 1-3 16,2-3-1-16,1 2-3 0,3 0-2 0,0 1 0 0,-1-3 1 0,-2 2 1 15,1-1 1-15,-5-1-3 0,-2 0-6 0,-2 0-2 0,-4 0 0 16,-6 0 1-16,-5 0-1 0,-3 0 1 0,-6 0 2 0,-4 0 0 0,-4-1 3 16,-6-1 0-16,-5 2 2 0,-2-2 1 0,-3 1 0 0,-8 1-3 15,0-2-5-15,-3 2-15 0,-4 0-16 0,-2 0-23 0,-2 0-24 0,-2 0-30 16,-2 0-33-16,-4 0-53 0,0 0-65 0,-3 2-91 0,-3 1-102 16,-2-1-57-16,-1 1-33 0,-4-1-13 0</inkml:trace>
  <inkml:trace contextRef="#ctx0" brushRef="#br0" timeOffset="20400.8557">23417 6341 281 0,'0'0'433'0,"0"0"-63"0,0 0-98 0,0 0-88 0,0 0-84 0,0 0-48 0,0 0-30 0,0 0-12 0,0 0-2 0,0 0 2 0,0 0 5 15,0 0-1-15,0 0 0 0,0 4-6 0,0-3-6 0,0 1-8 16,0 0-5-16,0 1-2 0,0-1-1 0,0 0 1 0,0 3 1 0,0-1 3 15,0 0 4-15,0 2 4 0,0 2 5 0,0-2 4 0,-1 3 3 16,1-2 2-16,-2 3 0 0,0-1 2 0,2 4-2 0,-1-3 1 0,-3 3-1 16,3 2-1-16,-1 0-2 0,-1 1-1 0,1 0-1 0,-1 4-1 15,2-2-1-15,-1 3-1 0,0 0-2 0,2 1 1 0,-1-1 1 0,1 3 2 16,-3 0 2-16,2 0 2 0,1 0 2 0,0 2 4 0,0-1 2 16,1-1 2-16,2 2 0 0,-3-1-1 0,1-1 1 0,3 0-1 15,-3-2 1-15,1 2 1 0,1-4-1 0,0 1-1 0,0-3 0 0,1 1-2 16,-3-2-2-16,3 0-1 0,-3-3-2 0,3 1 0 0,-2-3-2 15,0-1-1-15,-1 1 0 0,2-3 0 0,-3 0 0 0,2-2-1 16,0 1 0-16,-2-1 0 0,0-3 0 0,0 2 0 0,0-4 2 0,0 3-1 16,0-2 0-16,-2-1 1 0,0-1 3 0,-1 2 0 0,2-1 2 15,-5-1 2-15,1 2 0 0,-2-1 1 0,-2-1 0 0,1 2 0 16,-5 0 0-16,1 0 1 0,-2 0-2 0,-1 0-2 0,0 0 1 0,-3 0-1 16,1-1-2-16,-2 0-3 0,1 0 0 0,0-1-2 0,-2 3-2 15,1-4-3-15,-1 1 0 0,1-1-2 0,-3 2-2 0,0-2-1 0,-2 0 1 16,3 0 1-16,-2 0 1 0,-1-2 2 0,1 2-2 0,-2-1 1 15,0 1 1-15,0-4 1 0,-2 3 3 0,0-1 2 0,1 0 4 16,-3 0 1-16,3-1 3 0,-2 0 4 0,-2 0 0 0,2 0 2 0,-4-1 1 16,0 1 2-16,1-2 3 0,-4 2 2 0,2-3-1 0,-2 2 3 15,0-1 2-15,1 1 1 0,-5-2-1 0,0-1 1 0,1 2 0 0,-1-2-1 16,-2 0-3-16,1 1-2 0,0-1-1 0,-2 1-5 0,2-2-2 0,1 2-4 16,-1-2-3-16,-1 3-6 0,2-2-4 0,-3 0-5 0,3 1-6 15,0 0-2-15,0 0 0 0,0 2-2 0,1-2 1 0,0 1 1 16,2 1-1-16,-3-1 2 0,2 2 2 0,4-1 2 0,0-1-1 15,-1 3 3-15,1 0 3 0,3-1 0 0,2 0 2 0,-2 2 0 0,3-2 2 16,0 3-1-16,2 0-2 0,2-3 1 0,1 2-2 0,-1 1-1 16,2 0-1-16,0 0 0 0,3 0 2 0,-3 0-2 0,5 0 0 0,-3 1 0 15,2 2 0-15,0-3-1 0,0 0 0 0,0 3 0 0,-1-2 1 16,2 0 0-16,-2 1 1 0,2 1-1 0,-2-1 0 0,1-2 0 16,-1 5-1-16,1-5-1 0,-3 3 0 0,3 0 0 0,-1 0-1 0,1 0 1 15,-2 0 0-15,3 0 0 0,-1 0-1 0,1-1 0 0,-3 1-2 16,3 0 1-16,-1 0-1 0,4-2 1 0,-2 0-1 0,0 1 0 15,3 1 0-15,1-1 0 0,-1-2 1 0,0 2 0 0,2 1 0 0,2-1 2 16,-1 0 0-16,1-1 1 0,0-1 0 0,3 2 1 0,-1-1 1 16,2-1 2-16,-1 0 0 0,2 0 2 0,-1 0 2 0,1 0 1 0,1 0 1 15,-1 0 2-15,2 0 2 0,-2 0 0 0,1 0 1 0,2 0 2 16,-3-1 3-16,3-1 0 0,-1 2 1 0,-1-1-1 0,0-3-1 16,1 1 0-16,-1 1-1 0,0-1-1 0,-1-2 0 0,2 1 0 0,-1-2 1 15,0 1-1-15,-1-2-3 0,2-1 0 0,-2 0-3 0,1 0-1 16,-1 0-1-16,2-3 1 0,-1 2 2 0,0-1-1 0,-1-2 0 0,1 0-1 15,1 2-1-15,-2-4-1 0,1 2-2 0,0-1-2 0,-1-2 0 0,2-1-3 16,-4 0 0-16,2 1 0 0,1-3-1 0,-1 0-1 16,0-2 0-16,0 1 0 0,0 0 2 0,-1-4-1 0,1 2 0 0,2 0-1 15,-7-1-3-15,5-1 0 0,0-1-3 0,-2 2-2 0,2-2-2 16,-2 0-4-16,2 3-3 0,-3-2-6 0,2 2-8 0,0 1-12 0,0 0-13 16,0 1-19-16,-1 2-18 0,0 0-26 0,-1 2-27 0,1 0-36 0,0 4-45 15,1-1-57-15,-3 3-67 0,0 2-73 0,-1 1-73 0,1 2-36 16,-1-1-19-16</inkml:trace>
  <inkml:trace contextRef="#ctx0" brushRef="#br0" timeOffset="23747.4474">24117 6512 157 0,'0'-4'321'0,"0"1"-94"0,0 1-53 0,0-1-31 0,0 1-18 0,0-1-11 0,0 1-7 0,0 0-4 0,0-1-3 0,0 1-2 15,0 2-2-15,0-2-4 0,0-1-5 0,0 1-8 0,0 1-5 16,0-1-7-16,0 0-5 0,0 0-5 0,0 2-3 0,0-1-1 0,0-2-2 15,0 1-4-15,0 2-2 0,0-1-2 0,0 1-4 0,0 0-2 16,0-2-1-16,0 2-1 0,0 0 0 0,0 0-1 0,0 0-4 0,0 0-2 16,0 0-4-16,0 0-4 0,0 0-3 0,0 0-2 0,0 0-4 15,0 0-2-15,0 0-1 0,0 0-3 0,0-2 0 0,0 2-2 0,0 0 0 16,0 0-1-16,0 0 0 0,0 0 0 0,0 0 2 16,0 0-2-16,0 0 1 0,0 0 0 0,0 0-1 0,0 0 1 0,0 0-1 15,0 0 1-15,0 0-1 0,0 0 0 0,3-1 0 0,-3 1 1 0,0 0-1 16,0 0 1-16,0 0 1 0,0 0 0 0,0 0 2 0,0 0 1 15,0 0 0-15,0 0 2 0,2 0 0 0,-2 0 2 0,0 0 0 16,0 0 2-16,0 0 1 0,0 0 0 0,0 0 1 0,0-1 0 0,0 1-3 16,1-2-3-16,-1 2-1 0,0 0-1 0,2-1-2 0,-2-1 1 15,1 2-3-15,-1-3 0 0,0 3-2 0,0-1-1 0,2-1-1 16,-2 2-2-16,0-1 0 0,0-1 0 0,0 2 0 0,0 0 3 0,0 0 0 16,0 0-2-16,0 0 0 0,0 0-2 0,0 0 0 0,0 0-2 0,0 0 0 15,0 0-3-15,0 0-3 0,0 0-2 0,0 0-2 0,0 0-2 16,0 0-2-16,0 0-3 0,0 0 0 0,0 0-3 0,0 0-2 0,0 0-2 15,0 0-3-15,0 0-6 0,0 0-2 0,0 0-4 0,0 0 0 16,0 0 1-16,-2 3 2 0,2-1 1 0,0 1 1 0,0 0 2 16,0 1 2-16,0 1 1 0,-1 1 2 0,-1-1 4 0,2 3 3 0,-1-1 6 15,1 2 3-15,-2 3 5 0,-1-2-1 0,2 2 1 0,-1 0 1 16,-1 1 1-16,1 1 1 0,1 1 0 0,-2-2 1 0,1 2 2 0,0 0 1 16,1 0-1-16,-1 2 1 0,0-1 3 0,2 1 2 0,-1-2 4 15,-1 2 0-15,2 0 3 0,-1 1 0 0,1 0-1 0,0-1 2 0,0 0 1 16,0 0-1-16,-2 1 0 0,2-2 0 0,0 3 1 0,0-3-1 15,0 2 0-15,0-1-3 0,0 0 1 0,0-3-2 0,0 3 1 16,0-2-2-16,0-1 1 0,0 1-1 0,0-3-1 0,0 2-1 16,0 0 0-16,0-4 1 0,-2 2 0 0,2-2-1 0,0 0 1 0,0 0-1 15,0-2 0-15,0-1 2 0,0 1-1 0,0-2 0 0,0-2 0 16,0 2 2-16,0-4-1 0,0 3 1 0,0-1 0 0,0-3 1 0,0 2-1 16,0 1 1-16,0-4 0 0,0 0 2 0,0 0 1 0,0 0 1 15,0 0 1-15,0 0 1 0,0 0 0 0,0 0 1 0,0 0-1 0,0 0 1 16,0 0 2-16,0 0 0 0,0 0 2 0,0 0 0 0,0 0 0 15,0 0-2-15,0 0 0 0,0 0 0 0,0 0 0 0,0 0 1 16,0 0-1-16,0 0 1 0,0 0 1 0,0 0-2 0,0 0 0 0,0 0-1 16,0 0 1-16,0 0 0 0,0 0 0 0,0 0 0 0,0 0 1 15,0 0-1-15,0 0-2 0,0 0-1 0,0 0-3 0,0 0 0 0,0 0 0 16,0 0-1-16,0 0-1 0,0 0 0 0,0 0-2 0,2 0 0 16,-2 0-2-16,0 0-2 0,0 0-1 0,2 0-1 0,-2 0-1 0,0 0 2 15,0 0 1-15,0 0-1 0,0 0-2 0,0 0-2 0,0 0 1 16,0 0-1-16,0 0 0 0,0 0-1 0,0 0 0 0,0 0 1 15,0 0-1-15,0 0 1 0,0 0-1 0,0 0 0 0,0 0 1 0,0 0 0 16,0 0 1-16,0 0-1 0,0 0 1 0,0 0-1 0,0 0 1 16,0 0 0-16,0 0 1 0,0 0 0 0,0 0-1 0,0 0 1 0,0 0 1 15,0 0-1-15,0 0 2 0,0 0 0 0,0 0 1 0,0 0 0 16,0 0 1-16,0 0 0 0,0 0 2 0,0 0 0 0,0 0 0 16,0 0 1-16,0 0 0 0,0 0 0 0,0 0-2 0,0 0 0 15,0 0 1-15,0 0 1 0,0 0-1 0,0 0 1 0,0 0-1 0,0 0 0 16,0 0 1-16,0 0-2 0,0 0 0 0,0 0 0 0,0 0 1 0,0 0-1 15,0 0 2-15,0 0 0 0,0 0-2 0,0 0 0 0,0 0-1 16,0 0-1-16,0 0 0 0,0 0 0 0,0 0 2 0,0 0-1 0,0 0 0 16,0 0-1-16,0 0-1 0,0 0 1 0,0 0-1 0,0 0 1 15,0 0-2-15,0 0 4 0,0 0-1 0,0 0-1 0,0 0 1 16,0 0 0-16,0 0 0 0,0 0 0 0,0 0-1 0,0 0 1 0,0 0 0 16,0 0 2-16,0 0 0 0,0 0 0 0,0 0 2 0,0 0-1 15,0 0 2-15,0 0-1 0,1 0 0 0,-1 0 1 0,0 0-2 16,0 0 2-16,0 0 0 0,2 0-1 0,-2 0 2 0,1 0-1 0,-1 0-2 15,2 0 1-15,0 0-1 0,-2-3-1 0,0 3 1 0,1-1-1 16,-1 1 1-16,0 0-2 0,2 0 0 0,-2 0-1 0,2-1-2 0,-2 1-1 16,1 0-3-16,1 0 1 0,-2 0-1 0,1 0 1 0,1-2-1 0,1 2 1 15,-1 0-1-15,2 0 1 0,-1 0 0 0,0 0 1 16,1-1-1-16,1 1 1 0,-1 0 3 0,1 0 1 0,3 0 2 0,0 0 0 16,0 0 2-16,1 0 0 0,2 0 1 0,0 0 1 0,3 0-1 0,-1 0 1 15,3 0 0-15,0 0 0 0,3 0 2 0,-2 0-2 0,5 0 1 16,0 0 0-16,3 0 1 0,0 0-1 0,1 0-2 0,4 0-3 15,0 0 0-15,2 0 0 0,1 1-2 0,2-1 0 0,0 2-2 16,-1-1 0-16,1 3-2 0,3-4 0 0,-1 4-4 0,0-1-1 0,1 0-2 16,-3-1-1-16,2 3-1 0,-1-2-2 0,2 2 0 0,-3-1-1 15,-1-1 1-15,1 2 3 0,0-2 1 0,-2 1 1 0,3 1 1 0,-3-3 1 16,1 3 4-16,-3-3 1 0,3 3 1 0,-3-1 2 0,2 0 2 16,1 0 4-16,-3-1 2 0,3-1 0 0,1 2-1 0,-1-1-1 0,1-1-2 15,-2 1 0-15,2 0-2 0,0 0-1 0,-1 0 1 0,1 0-1 16,3 0 1-16,-2 0-2 0,1 0-2 0,-1-1-1 0,1 1-1 0,-1-2-1 15,-2 2 0-15,3-1-2 0,-1-1-1 0,-1 2-1 0,0-1 1 16,1 1-4-16,-1-1 0 0,0 0-1 0,-4 1-3 0,4-1 1 0,-2 1 1 16,1-2 1-16,-4 3-1 0,1-1 2 0,1-1 1 0,0 1 1 15,-2-1 2-15,0 0 2 0,0 3 1 0,-3-3 3 0,3-1 3 16,-2 2 2-16,0 0 0 0,1 0 1 0,-2 0-2 0,-1 0 2 0,3 0 0 16,-2-1 0-16,1 1-2 0,-2 0 1 0,2-2-1 0,1 1-1 15,-3-1-1-15,1 2 0 0,2-1-2 0,-3-2 0 0,3 3 1 16,-2 0-1-16,-1-2-1 0,0 0-3 0,1 1 0 0,0 0-1 0,0-2-1 15,-2 1-1-15,2-1 2 0,-4 2-3 0,1-1-1 0,0-1-1 16,0 1 0-16,-1 2-1 0,0-3-2 0,-1 0 0 0,0 0 1 0,-2 0 0 16,-1 0-1-16,2 3 1 0,-1-3-1 0,-2 0 1 0,1 0-2 15,-2 0 2-15,0 0 1 0,2 1 2 0,-3-1 0 0,0 0 1 0,0 0 4 16,-1 0-1-16,-2 0 1 0,3 0 2 0,-3 0 3 0,-2 0 2 16,1 0 1-16,0 0 0 0,-3 0 0 0,2 0 2 0,-3 0 0 0,2 0 1 15,-3 0 1-15,0 0 1 0,-3 0 0 0,1 0 1 0,-2 0 2 16,2 0 1-16,0 0 2 0,-2 0 1 0,-2 0 5 0,3 0 0 15,-3 0 2-15,-1 0 1 0,2-1-2 0,-2 1 1 0,0 0-1 0,0 0-1 16,0 0-2-16,1 0-1 0,-1 0-1 0,0 0-4 0,2 0-2 16,0 0-4-16,-2 0-3 0,1 0-4 0,-1 0-3 0,4-3-2 0,-3 3 0 15,1 0 0-15,-1 0-1 0,4 0-1 0,-4 0 1 0,1 0 1 16,-1 0-1-16,3 0 0 0,-3 0 0 0,1 0 1 0,-1 0-1 16,-1 0 1-16,0 0 3 0,0 0-1 0,0 0 1 0,0 0 0 0,0 0 0 15,0 0 1-15,0 0-1 0,0 0 1 0,0 0-2 0,0 0 2 16,0 0 1-16,0 0 2 0,0 0 0 0,0 0 1 0,0 0 1 0,0 0 0 15,0 0 1-15,0 0 2 0,0 0 1 0,0 0 0 0,0 0 2 16,0 0 1-16,0 0 2 0,0 0 3 0,0 0-1 0,0 0 2 0,0 0 0 16,0 0 3-16,0 0 2 0,0 0 2 0,0 0-2 0,0-3 1 15,0 3-1-15,0-1 1 0,0-2 3 0,0 2-1 0,0-1-2 0,0 0 0 16,0 0-1-16,0-1-1 0,0 0-1 0,0 1-3 0,2-1-5 16,0 0 0-16,-2 0-2 0,1 0 0 0,-1 0 1 0,2-1-1 15,-2-1-5-15,2 2 1 0,-2-1 0 0,0-1 0 0,0 2-3 16,1-1-1-16,-1 1 1 0,0-1 1 0,2 1 0 0,-2-2 2 0,0 2 0 15,0-2 1-15,0 1-1 0,0 1 1 0,0-2-1 0,1 2-2 16,-1-1 0-16,0 1 1 0,0-2 0 0,0 2 1 0,0-1-1 0,2-1 1 16,-2 1 1-16,3-1-1 0,-3 1-3 0,0-2-1 0,1 2-3 15,-1-3 1-15,2 2 4 0,-1-2 1 0,-1 1-1 0,2-1 0 16,0-1 1-16,-2 1-1 0,1-1 3 0,-1 0-2 0,2-1-1 0,0-1 0 16,-2 2 3-16,3-2 1 0,-3 1 2 0,1 0 0 0,-1-1 0 15,2 0 2-15,0 1-1 0,-2-1 2 0,1 0 2 0,1-1 0 0,-2 2 2 16,1-3 1-16,-1 3 0 0,2-3 1 0,1 2 0 0,-3-2 1 15,1 3 0-15,-1-2-1 0,3 1-2 0,-3-1-1 0,2 1 1 16,0-1-1-16,-2 0-2 0,1 1-3 0,-1 0-3 0,2-1-1 0,-2-1-1 16,2 2 1-16,-2-1 1 0,0 0-2 0,1 1 0 0,-1 0-1 15,0-1 0-15,2 1-1 0,-2 0 1 0,0 1-1 0,0-3 0 0,0 2 2 16,0 1 0-16,0 0 1 0,0-1 0 0,0-1 0 0,0 2 1 0,0 0 1 16,0-2 1-16,1 2 2 0,-1 1 1 0,0 0 0 0,0-1 0 15,0 0 1-15,0 2 0 0,0-1 0 0,0-1 0 0,0 1 1 16,0 3-1-16,0-2-2 0,0 0-1 0,0 1-1 0,0 0-2 0,0 0-1 15,0 0-2-15,0 1 0 0,0 2-2 0,0-2 0 0,0 1-1 16,-1-1 0-16,1 2 1 0,0-2 0 0,0 1-1 0,0 1 0 16,-2-2-2-16,2 3 2 0,0 0-1 0,-1-1 0 0,1 0 0 0,0 0 0 15,0-1 0-15,0 2 0 0,0-1 1 0,0 1 0 0,0-1-2 16,0 2 0-16,0-1 1 0,0-1-1 0,0 3 0 0,0 0 0 16,0-3 0-16,-2 3-2 0,2 0 0 0,0 0 0 0,0 0-1 0,0 0 0 15,0 0-2-15,0 0 0 0,0 0 0 0,0 0-1 0,0 0 0 16,-2-2-1-16,2 2 0 0,0 0 1 0,0 0-1 0,0 0 0 0,0 0 0 15,0 0 1-15,0 0 0 0,0 0 1 0,0 0 0 0,0 0 0 16,0 0 1-16,0 0-1 0,0 0-1 0,0 0-2 0,0 0-4 0,0 0-6 16,0 0-7-16,0 0-9 0,0 0-11 0,0 0-13 0,0 0-11 15,0 0-17-15,0 0-18 0,0 0-18 0,0 0-21 0,0 0-26 16,0 0-31-16,0 0-29 0,0 0-32 0,0 0-32 0,0 0-29 0,0 0-54 16,0 0-66-16,0 0-33 0</inkml:trace>
  <inkml:trace contextRef="#ctx0" brushRef="#br0" timeOffset="32414.7317">12912 1393 320 0,'0'-1'287'0,"2"-2"-82"0,-1-1-94 0,-1 2-40 0,3-1-16 0,-1-1-5 0,-2 1 0 0,1 1 5 0,1-1 7 16,-1-1 7-16,-1 1 5 0,2 1 6 0,-2-1 4 0,0 1 4 16,0 1 1-16,0-2-2 0,2 3-6 0,-2 0-8 0,0 0-10 0,0 0-10 15,0 0-11-15,0 0-10 0,0 0-10 0,0 0-9 0,0 0-10 0,0 0-7 16,0 0-6-16,1 0-4 0,-1 0-2 0,3 0 2 0,-1 1 0 0,0 1 4 16,-1-1 3-16,2 1 3 0,-1 1 3 0,1-1 3 0,0 3 2 15,2-2 4-15,-2 4 2 0,2-2 3 0,-2-1 1 0,4 4 2 0,-3-1 2 16,4 0 1-16,-2 0-1 0,-1 0-2 0,2 3-1 0,0-2-2 0,1 1 0 15,0 1-2-15,-1-1-1 0,-1-1 0 0,3 0 0 0,1 1 0 0,-2-1 2 16,1 1-2-16,-1-2-1 0,0 0 1 0,0 1 1 0,1-1 3 0,1-2-1 16,-1 2 3-16,1-4 1 0,-1 4 1 0,3-4 3 0,-2 1 2 15,1-1 0-15,1-2 2 0,0 3 0 0,-1-4 1 0,3 1 1 0,-1-1 0 16,3-1-2-16,-2 1-1 0,3-4 0 0,-2 3-3 0,2-2-1 0,-1-1-2 16,1 1-2-16,1-4-2 0,-1 4-4 0,0-4-2 0,3 3-3 0,-5-2 0 15,3-1-4-15,-1 2-2 0,-1-2-2 0,1 3-1 0,-4 0-3 16,3-2 0-16,-2 2 0 0,-2 0-2 0,1 1-2 0,0 2 0 0,-2-1 0 15,-1 1 0-15,0 1-2 0,-2 0 1 0,4 0-2 0,-6 0 2 16,3 0 1-16,-1 1 1 0,0 1 0 0,3-1 1 0,-3 2 0 0,0 0 0 0,3 2 1 16,-2-2 1-16,1 0 0 0,1 2 2 0,-2 0 0 0,3 2 3 0,2-4 3 15,-3 2 1-15,2-1 3 0,2 3 1 0,0-2 5 0,0-2 1 16,4 0 3-16,-3 1 3 0,4 0 2 0,-2-1 2 0,4 0 3 0,0-1 1 16,0-1 2-16,2-1 1 0,1 0 1 0,2 0-2 0,0 0-1 0,3-3-1 15,0 2-2-15,3-2-1 0,-1 0-2 0,5-2-1 0,-3 1-2 16,5 0-3-16,-2-3-3 0,1 2-3 0,-1-2-2 0,0 2-2 0,1-2-2 15,-1 1-3-15,-1 2-2 0,-1-2-3 0,-3 1 0 0,-1-1-3 0,2 3-2 16,-6-1-2-16,2 0-1 0,-3 2-1 0,-2 1 2 0,1-1-1 0,-3 1-2 16,-2 1 0-16,-2 0 1 0,0 1-1 0,-1 1 0 0,0-1 1 0,-2 0-1 15,0 2 2-15,-2 0 0 0,-2 0 1 0,3 2 1 0,-1-1 2 16,0-1 1-16,-1 2 2 0,1 1 3 0,0-2 1 0,0 1 2 0,0 0 2 16,0-2 2-16,1 2 3 0,-1-1 2 0,3 0 1 0,-2-1 1 0,3 0 2 15,-1 0 1-15,2-1 2 0,-1 0 0 0,2-2 0 0,3 1 1 16,-1-1-1-16,3 0 1 0,-1-1-1 0,4 0 0 0,1 0 0 0,-1-2-2 15,5-2 0-15,-1 2-3 0,3-3-2 0,0 1-1 0,3 0-4 0,-1-2-1 16,4 1-3-16,-2-1-3 0,0 0-1 0,1 0-3 0,0 1-2 0,0 0-2 16,-3-1-3-16,1 1 0 0,-3 0-2 0,-1 1-1 0,0 0 0 15,-1 0 0-15,-4 0-1 0,2 2 0 0,-3-1 0 0,-3 4 0 0,2-3-1 16,-4 3 1-16,1 0 0 0,-4 0 1 0,0 0 3 0,0 1-1 0,-3 1 2 16,1-2 1-16,-1 4 2 0,-2-1 2 0,2 2 2 0,-2 0 1 0,-1-2 2 15,0 1 2-15,3-1 3 0,-4 3 1 0,2-2 3 0,1 1 1 0,0-1 0 16,1 1 2-16,2-1 2 0,-4 1 0 0,6-1 1 0,-1-1 1 0,1 2 0 15,2-2 2-15,-1 0-1 0,3-1 2 0,0 0 0 0,1 1 0 0,2-3-2 16,-2 0 0-16,5 0-2 0,0 0-1 0,-1 0-2 0,3-3-2 16,-1 1-4-16,1 1-1 0,-1-3-6 0,3 2-3 0,-1-1-3 0,0-2-5 15,0 3-5-15,-1-3-2 0,2 2-5 0,0-1-2 0,-3 0-3 16,1 1 0-16,-1 0-2 0,0-2-1 0,-1 2 0 0,0-1 0 0,-4 0 1 0,3 1 3 16,-3 1 3-16,-1-1 3 0,0-1 3 0,-1 3 0 0,-2-1 4 15,-2 2 4-15,1 0 1 0,-1 0 4 0,-2 0 1 0,1 2 3 0,-2-1 0 16,1 1 3-16,-1 0 2 0,-3 1 1 0,3-1-1 0,-1 1 1 0,2-1 0 15,-6 0 3-15,4 2-1 0,-2-1 0 0,2 0 2 0,-2 0 1 16,2 0 0-16,-1-1 1 0,-3 2 1 0,6-1 0 0,-6-2 0 0,4 1 1 0,-2-1 0 16,4 1 2-16,-3-1 0 0,1-1-1 0,1 0 2 0,1 0-1 15,2 0 0-15,-2 0-1 0,4-1 0 0,0-1-1 0,0 1 0 0,1-1-1 16,2-1 0-16,-2 0-1 0,4 0-2 0,-2 1 1 0,1-1-3 0,-1-2 0 16,1 2-2-16,-1-1-2 0,0 0 0 0,0-1-2 0,-2 2 0 0,0-1-2 15,1-1 0-15,-1 2-2 0,-3 1-1 0,2-1-1 0,-2 0-1 16,-1 1-1-16,0 1-2 0,0-3 1 0,-3 4-1 0,0-1-1 0,-2 1-1 15,2 0 1-15,-5 0-2 0,3 1 0 0,-3-1 1 0,-1 4-1 0,0-3 1 16,0 2 1-16,0-1-1 0,-1 2 1 0,-1 0 2 0,0 1 1 0,2-1 1 16,-3 1 1-16,3 0 1 0,-1 1 1 0,2 0 3 0,0 0 2 0,-1 0 4 15,2-2 1-15,1 2 1 0,1 0 2 0,-1 0 2 0,0 0 2 16,2 0 1-16,2 1 3 0,-2-2 2 0,2 0 0 0,-1 0 2 0,3-1 2 0,-1 1-1 16,1-2-2-16,1-1-1 0,-1 1 0 0,3-1 0 0,-1 1-1 15,0-3-2-15,1 1-1 0,1-1-3 0,-2 0-2 0,3 0-2 16,-2 0-3-16,0 0-3 0,-1 0-1 0,2-1-2 0,-1 1 1 0,2-2-2 0,-5 1-1 15,3-3-2-15,-2 3 0 0,0 0-1 0,-2 0 0 0,1-1 0 16,0 1 0-16,-1-1 1 0,-1 0 1 0,0 2 0 0,-2-1 1 0,0 1-1 16,0-2-1-16,-1 1 0 0,0 1 1 0,-1 0 1 0,0 0-1 0,1 0 0 15,-5 0 0-15,2 0 1 0,2 0 0 0,0 1 0 0,-4 1 1 0,4-2 0 16,-4 1 0-16,5-1 0 0,-3 2 3 0,-1 0 0 0,2 1 1 16,1-2-1-16,0 0 1 0,0 0 1 0,-1 3 1 0,2-3 1 0,-1 1-1 15,1-1 0-15,1 2 0 0,0-3-1 0,-2 2 0 0,4-1-1 0,-1-1 0 16,1 2 1-16,0-1-1 0,0-1 2 0,1 0 0 0,0 0 2 0,1 0 2 15,-1 0-1-15,0 0 1 0,3-1 0 0,-2-1 3 0,1 2 1 0,1-1 1 16,-2-1 0-16,1 1 2 0,2-1-2 0,-4 1 0 0,1-2 0 0,0 1 0 16,0 0-1-16,1 1-1 0,-2-1-1 0,1 0 0 0,0 1-2 15,-3-3-1-15,2 3-2 0,-1-1-1 0,-2 1-1 0,1 0 0 0,1-2 0 16,-1 3-1-16,-2 0-1 0,1 0-1 0,0 0 0 0,-2 0-3 0,1 0 1 16,-3 0-1-16,3 0 0 0,-1 0 1 0,-1 3-1 0,0-2 2 0,-1-1-1 15,0 3 0-15,0-2 0 0,2 1 2 0,-1 0 0 0,0 1 2 16,-3-2 2-16,5 0 1 0,-3 0-1 0,2 3 0 0,0-3 1 0,0 1 1 15,-1-2 1-15,1 1-1 0,2-1 2 0,-2 2-1 0,3-1 1 0,0-1 0 16,1 2 1-16,-1-2-2 0,3 0 1 0,-1 0-1 0,0 0 1 0,3 0-1 16,-4 0-1-16,4-2-2 0,-1 2 0 0,-1-1-2 0,2-1-1 15,1 2-3-15,-5-1-2 0,5-1-1 0,-1 1-2 0,0-3-2 0,1 3-2 16,0 0-2-16,-2 0-4 0,1-2 0 0,-1-1 0 0,1 1 2 0,0 1 0 16,-1-1 0-16,0-1 2 0,0 1 3 0,2 1 1 0,-4 2 2 0,3-3 2 15,-2 1 2-15,1 0 1 0,-2-1 3 0,1 1 1 0,0 1 2 16,0 1-1-16,0-2-1 0,-2 1 1 0,1 1 1 0,-1 0-1 0,2 0-1 15,0 0 0-15,-1 0 0 0,0 1-1 0,3 1 2 0,-4-2 0 0,2 3 2 16,0-1-1-16,2-1 1 0,-1 3 0 0,-1-1 2 0,2-1-1 0,-1 1-1 16,0 1 0-16,-2-4 1 0,3 4 0 0,-4-3 0 0,2 1 1 15,-3-1-1-15,0 1 1 0,0 0 1 0,-1-2 3 0,-3 1 1 0,2-1 1 16,-3 0 3-16,-1 0 2 0,0 0 3 0,-2 0 1 0,0-1 1 0,0 1-1 16,-2-2 0-16,1 0 0 0,-2 1 0 0,-1-2-7 0,0 2-8 0,1-2-13 15,0-1-13-15,-2 1-29 0,2 1-39 0,-1-1-104 0,-3-1-135 16,-1-1-81-16,0 1-52 0,0 0-29 0</inkml:trace>
  <inkml:trace contextRef="#ctx0" brushRef="#br0" timeOffset="36264.764">21754 6469 146 0,'0'0'363'0,"0"0"-96"0,0 0-138 0,0 0-68 0,0 0-35 0,0 3-18 16,0 1-11-16,0-1 7 0,0 4 10 0,0 0 13 0,0 3 13 0,0 0 7 15,0 3 6-15,-2 2 9 0,2 3 8 0,-1 1 0 0,-4 4-1 16,2 2-5-16,2 2-4 0,-4 5-4 0,1 1-1 0,0 3-2 0,-1 5-2 15,-1 0-3-15,0 5-2 0,1 1-2 0,-2 3 0 0,2 3-6 16,1 1-6-16,-4 1-6 0,3-1-5 0,0 4-5 0,1-3-6 0,0 0-3 16,0-1-2-16,-1-1 1 0,4-1 1 0,-3-1 0 0,3-1 4 15,-1-2-1-15,1-1 0 0,1-4-5 0,-2 0-7 0,0-3-14 16,2-1-15-16,0-3-23 0,0-1-24 0,0-3-31 0,0 0-36 0,0-6-64 16,2-1-81-16,0-4-68 0,-2-1-61 0,1-4-34 0</inkml:trace>
  <inkml:trace contextRef="#ctx0" brushRef="#br0" timeOffset="36831.1607">22164 6486 283 0,'0'0'455'0,"-2"0"-71"0,0 0-101 0,2 0-70 0,0 0-49 0,0 0-35 0,0 0-26 0,0 0-20 16,0 0-20-16,-1 0-16 0,-1 0-15 0,0 2-12 0,2 0-14 0,0-1-9 16,0 4-8-16,0-1-7 0,-1 1-6 0,-1 3-2 0,2 2-1 15,-1 2 2-15,1 2 5 0,-2 0 9 0,0 8 12 0,-2 0 9 0,3 5 8 16,-3 2 7-16,1 4 3 0,-2 3 4 0,2 4-1 0,-2 3 2 16,0 3 0-16,-2 6 2 0,2 0 1 0,0 3-2 0,0 2-5 15,-1 1-5-15,0 2-6 0,1-2-5 0,0 2-5 0,-1 1 1 0,1-3 4 16,0 0 2-16,2 1 2 0,-3-2 0 0,5-1 1 0,-3-3-3 15,1-2-5-15,2 1-4 0,-1-5-8 0,0-1-9 0,2-3-12 16,-1-1-21-16,-1-3-24 0,2-5-32 0,0 1-38 0,0-6-66 0,0 1-81 16,-1-3-75-16,1-3-70 0,-2-3-41 0</inkml:trace>
  <inkml:trace contextRef="#ctx0" brushRef="#br0" timeOffset="38148.7174">25802 6580 307 0,'2'-6'386'0,"-1"0"-102"0,-1-1-66 0,2 4-49 0,0-2-28 15,-2 1-17-15,0 1-13 0,0-2-9 0,0 2-8 0,0 0-8 0,0 2-9 16,0-1-13-16,0 2-13 0,0 0-13 0,0 0-15 0,0 0-15 16,0 0-17-16,0 0-15 0,0 0-12 0,0 0-9 0,0 0-5 0,0 2-1 15,0 0 3-15,0 2 3 0,-2 2 6 0,0-1 4 0,2 5 7 16,-1 0 5-16,-1 2 10 0,-1 3 8 0,0 5 13 0,-1 0 12 0,1 5 8 15,-3 2 7-15,2 3 5 0,-1 4 0 0,-2 2 1 0,-1 5-1 16,-1 2 1-16,1 5-2 0,-2 2-2 0,1 2-3 0,0 2-5 16,-1 3-4-16,-1 0-6 0,3 4-9 0,-1-3-2 0,-2 2 0 0,1 0-1 15,4-1-1-15,-2 0 2 0,-1-2 2 0,1 0 2 0,-1 0 1 16,5-3 2-16,-4-1 2 0,3-2-4 0,1-1-4 0,0-3-8 0,-1-2-12 16,2-1-23-16,-2-4-28 0,0-1-32 0,1-3-34 0,1-1-55 15,-2-4-65-15,2-2-77 0,-2-4-81 0,2-2-49 0,0-4-30 0</inkml:trace>
  <inkml:trace contextRef="#ctx0" brushRef="#br0" timeOffset="38764.2977">26235 6507 13 0,'0'0'181'0,"0"0"-55"0,0 0-36 0,0 0-23 0,0 0-17 16,0 0-6-16,0 1-5 0,-1 1 0 0,1 0 0 0,0-1 4 0,-2 1 4 15,1 3 1-15,1 0 2 0,-2 2-3 0,0 1-2 0,1 1 4 16,-1 1 6-16,0 4 10 0,-1 1 11 0,0 3 10 0,0 2 6 0,-1 3 4 15,-1 3-2-15,-2 2-3 0,2 6-3 0,1 3-5 0,-1 2-5 16,-3 4-4-16,0 4-3 0,2 3-6 0,-2 3-8 0,-1 4-11 16,1 2-8-16,0 2-10 0,-2 2-11 0,1 2 0 0,1 3 3 0,0 2 0 15,-1-1 2-15,1 3 0 0,-2 0 2 0,1 1 1 0,1-1 2 0,0 3-1 16,0-1-4-16,0-1-10 0,0 1-14 0,2-2-20 0,-2 0-24 16,0-1-37-16,2-3-41 0,-2-1-63 0,0-1-74 0,-1-2-81 15,0-3-87-15,0-2-47 0,-2-4-28 0</inkml:trace>
  <inkml:trace contextRef="#ctx0" brushRef="#br0" timeOffset="49064.2471">23437 9111 187 0,'0'-2'481'0,"0"-1"3"0,0 2-90 0,0-1-133 0,0 2-81 0,0 0-55 0,0 0-34 0,0 0-21 0,0 0-11 16,0 0-5-16,0 0-5 0,0 0-3 0,0 0-7 0,0 0-10 0,0 0-11 16,0 0-11-16,0 0-12 0,0 0-8 0,2 2-7 0,0-1-2 15,-2 2-1-15,1-1 3 0,1 1 2 0,1 1 2 0,-1 1 4 16,0 0 3-16,2 2 3 0,-3-2 5 0,1 5 5 0,-1-3 4 16,3 4 3-16,-3-1 3 0,1 1 3 0,0-1 0 0,-2 4 0 0,1 0 0 15,-1-1 1-15,2 0 0 0,-2 3 0 0,0 0 0 0,0 1 0 0,0 0 0 16,-2 0-1-16,2 0-3 0,-1 2 0 0,1 0-2 0,-4-1 0 15,3 1-1-15,-1-4-1 0,0 2-1 0,-1-1-1 0,3-1-1 16,-1 0-1-16,1-3 0 0,-2 1 0 0,0-4 1 0,2 0 6 0,-2-2 3 16,0-1 7-16,2-2 10 0,0 1 12 0,0-2 13 0,0 1 13 15,0-1 15-15,0-3 5 0,0 0 3 0,0 0 2 0,0-3 0 16,0-2-3-16,2-2-2 0,0 0-4 0,2-1-5 0,-3-2-9 0,2-3-11 16,2-2-17-16,-1 0-20 0,0-2-21 0,3-2-22 0,0-3-12 15,3 1-11-15,0 1-7 0,-1-4-6 0,0 2-5 0,4-3-1 0,0 3-3 16,-1-3-4-16,1 3 1 0,1 1 2 0,0-2 2 0,-1 4 3 0,2-1 4 15,-2 4 6-15,0 0 5 0,1 0 6 0,-2 2 5 16,1 1 9-16,-1 2 3 0,1 1 1 0,1 0 2 0,-3 3 1 0,3 0 0 16,-5 2 0-16,3 2 0 0,0-1 1 0,-1 3 1 0,0 1 0 15,-1 1 2-15,-1 3-1 0,4-1-1 0,-4 2 0 0,-1 2-2 0,2 2 1 16,1 0 3-16,-3 3 2 0,0 1 5 0,-1 0 2 0,0 4 4 16,-1 2 4-16,-1 0 2 0,-2 0 3 0,2 3 3 0,-1 0 1 0,-1 2 2 15,-3 0 3-15,2 1 2 0,-2-1 4 0,0 2-3 0,-2 1-3 16,2-3-12-16,-1 3-19 0,-1 0-24 0,1-2-28 0,-2 0-39 15,1 1-42-15,2-3-86 0,0 1-108 0,0-2-79 0,0-1-60 0,0-3-35 16,2 1-21-16</inkml:trace>
  <inkml:trace contextRef="#ctx0" brushRef="#br0" timeOffset="49681.9719">23164 9937 4 0,'-2'-1'556'0,"-1"-1"13"0,2 2 13 0,1-1-67 0,-2-1-108 0,0 2-91 0,2-1-82 0,0 1-50 16,0 0-35-16,0 0-18 0,0 0-12 0,0-2-11 0,0 2-10 0,4-2-14 16,-3 2-15-16,4-1-15 0,1 0-15 0,4 1-13 0,1 0-12 15,3 0-10-15,3 0-6 0,7 0-5 0,3 0-4 0,1 0-1 16,7 0-1-16,2 0 0 0,2 0-3 0,5 0-3 0,1 0-5 0,2 1-6 16,-1 0-7-16,1-1-8 0,1 2-8 0,-1 1-8 0,-1 0-10 15,1 0-11-15,-4-1-10 0,1 0-12 0,-1 1-12 0,0 2-12 16,-4-3-15-16,-1 3-12 0,-3-1-13 0,1-1-14 0,-3-1-14 0,-3 1-20 15,-1 1-22-15,-3-1-28 0,-1 0-31 0,-5-1-49 0,-1-1-60 16,-3 3-32-16</inkml:trace>
  <inkml:trace contextRef="#ctx0" brushRef="#br0" timeOffset="50180.9412">23449 10331 57 0,'-2'-1'471'0,"2"-3"2"16,0 4-69-16,0-2-101 0,0 1-63 0,0-3-49 0,0 3-26 15,0-1-17-15,0 0-7 0,0 0-5 0,2 1-1 0,0-1-2 0,-2-1-3 16,2 2-3-16,0-1-8 0,-2 0-8 0,1 0-11 0,-1 0-10 16,3 1-11-16,-1-1-14 0,1-1-12 0,1 2-14 0,0-1-10 15,1-1-8-15,3 3-10 0,-4-3-8 0,5 2-7 0,-1 0-5 0,2-1-6 16,-2 2-5-16,4-1-5 0,-2 1-3 0,2 0-2 0,-3 0-3 16,0 1 1-16,3 1 2 0,-4 0 1 0,1 1 1 0,-1 2 1 0,-2-1 1 15,2 3 1-15,0 1 1 0,-3-1 3 0,-1 3 2 0,0 2 3 16,-3 2 4-16,-1-1 2 0,0 2 3 0,-1 1 4 0,-4 1 3 15,-2 2 2-15,-2 0 2 0,0 1 2 0,-3-1 0 0,0 3 0 0,-1-3 1 16,-2 1 1-16,0 1 2 0,0-5 2 0,0 1 3 0,1-3 2 16,1 0 4-16,2 0 5 0,0-1 3 0,2-5 5 0,1 1 6 15,0-3 3-15,3 0 6 0,0-2 4 0,2 1 5 0,2-2 3 0,1-1 1 16,-2 0 1-16,2 1 2 0,2-3-1 0,-1 2-1 0,2-2-2 16,2 0-5-16,4-2-3 0,3 2-6 0,1-3-10 0,5 1-12 0,4 0-17 15,5-1-20-15,3-2-31 0,5 1-37 0,5-1-44 0,3-1-47 16,5 0-123-16,3 0-162 0,1 0-94 0,5-4-60 0,2-1-32 0,-1 0-20 15,4 0-9-15</inkml:trace>
  <inkml:trace contextRef="#ctx0" brushRef="#br0" timeOffset="58280.1865">20439 8990 175 0,'-6'-12'451'0,"-1"0"-15"0,1 4-101 0,1-1-143 0,-1 1-70 0,1 2-38 0,2 2-22 0,-2 1-16 0,4-2-11 0,-3 4-6 16,1-1-6-16,0 2-6 0,-3 2-2 0,4 3 1 0,-2 0-2 0,0 4-3 16,0 1-2-16,-3 5 0 0,1 2 1 0,-2 5 2 0,0 1 7 15,0 5 8-15,-1 4 7 0,-1 4 6 0,2 3 1 0,-2 4 4 0,0 2-3 16,2 6-4-16,0 0-4 0,-1 2-5 0,-1 3-4 0,4 0-5 0,-1 4-2 15,0 1-1-15,2 0-1 0,0 2-1 0,0 1 1 0,0-1 0 16,0 3 1-16,1-3 0 0,1 5 0 0,0-2-1 0,0 0 1 0,1 0 0 16,0-3 1-16,-1 0 1 0,3-3-1 0,-1-1-2 0,1-4-1 15,0-1-3-15,0-4-2 0,0-2-1 0,0-5-1 0,0-1-1 16,-2-3 0-16,0-4-1 0,2-3-1 0,-1 0-4 0,-1-5-8 0,1-1-9 16,-4-4-8-16,4-2-9 0,-1-6-7 0,-1 2-9 0,-2-4-26 15,0-4-35-15,0-3-87 0,-1 0-115 0,2-5-77 0,-4-3-59 0,0-4-33 16,-3-1-20-16</inkml:trace>
  <inkml:trace contextRef="#ctx0" brushRef="#br0" timeOffset="58466.7217">19922 9968 127 0,'0'-8'510'15,"2"-1"0"-15,-1 2-3 0,4 2-107 0,0 0-164 0,1 1-91 16,0-1-55-16,4 1-31 0,1-1-21 0,0 2-10 0,6 0-7 15,1-1-1-15,2 0-2 0,2 0-5 0,3 1-4 0,0 1-9 16,1-1-12-16,4-1-18 0,0 1-19 0,2 1-19 0,1 2-18 0,-1-5-24 16,1 3-27-16,2 1-32 0,-2-3-40 0,-2 3-61 0,3-2-75 15,-4 0-52-15,0 0-37 0</inkml:trace>
  <inkml:trace contextRef="#ctx0" brushRef="#br0" timeOffset="58897.4724">20584 9693 268 0,'-3'-8'522'0,"2"3"-11"0,-3-2-25 0,3 2-91 16,-1 0-126-16,2-2-71 0,-1 4-45 0,1-1-26 0,0 3-18 15,0-3-15-15,0 1-15 0,0 2-14 0,0 1-18 0,0 0-17 16,0 0-17-16,0 0-16 0,0 1-11 0,1 1-9 0,1 1-7 0,-1 0-4 16,3 4-2-16,-3-2 0 0,2 2 2 0,1 3 4 0,-3 0 3 15,2 1 6-15,-1-1 5 0,-2 4 3 0,3-1 4 0,-3 3 3 0,0-2-1 16,-3 1 2-16,3 2 2 0,-2 0 1 0,-1 0 0 0,0 0 0 15,0-2 0-15,0 2 0 0,-2-1 0 0,2-3-1 0,-2 2 0 16,0-3 1-16,1 0 0 0,0-1 3 0,1-3 1 0,2 2 4 0,-3-3 3 16,3-2 4-16,-1-1 7 0,0 1 8 0,2-3 10 0,-1 0 9 15,-1 0 11-15,2-2 9 0,0 0 2 0,0 0 1 0,2-2-5 0,-1-2-4 16,1-1-6-16,1-1-5 0,1-2-6 0,2-4-9 0,2 2-8 16,1-4-9-16,-1 1-9 0,3-2-12 0,3-1-10 0,-1-1-7 0,1 0-4 15,1 1-1-15,0 1 4 0,0-2 3 0,0 5 3 0,-2-3 4 16,1 5 2-16,-3 0 1 0,1-1 0 0,-2 4-1 0,-2 1-3 15,0-1-3-15,-1 3-2 0,0 1-1 0,0 1-1 0,-2 2-2 0,-1 0-2 16,1 0 1-16,1 4-2 0,1 1 1 0,-3 0-1 0,1 3 1 16,0-1 3-16,2 4 2 0,-3-1 6 0,1 0 3 0,-2 5 2 0,2-3 0 15,-4 3-1-15,2-1-5 0,1 1-8 0,-1-1-11 16,0 3-13-16,1-3-17 0,-2 0-19 0,1-1-22 0,-1 1-24 0,1-4-30 16,0 0-32-16,1 3-37 0,-3-4-38 0,2 0-73 0,2-3-87 0,1-2-47 15,-1-1-29-15</inkml:trace>
  <inkml:trace contextRef="#ctx0" brushRef="#br0" timeOffset="59130.7395">21188 9438 139 0,'0'-5'494'0,"2"3"0"0,-1 2 1 0,1 0-97 0,0 0-146 0,1 2-97 15,0 3-71-15,1 0-43 0,1 5-26 0,2 0-10 0,-1 2 1 16,2 3 3-16,1 1 5 0,1 6 1 0,0-1 2 0,3 1-2 0,-1 2-4 15,2 2-4-15,-3 2-5 0,3 1-4 0,-1 1-4 0,0 0-1 16,-1 3 0-16,-2-3-2 0,-2 6 0 0,1-2 2 0,-4 2 3 0,-4-2 3 16,1 3 6-16,-4-1 2 0,-1 0 3 0,-5-2 2 15,0 0 3-15,-1-2-3 0,-7-1-3 0,2 0-9 0,-3-3-11 0,-4 0-17 16,-1-3-23-16,-4-2-38 0,0-1-47 0,-1 0-90 0,-2-6-114 0,-1 1-72 16,0-2-52-16,0-5-28 0</inkml:trace>
  <inkml:trace contextRef="#ctx0" brushRef="#br0" timeOffset="59730.3517">20575 9474 426 0,'-5'-3'448'0,"-1"3"-76"0,0-2-114 0,1 2-74 0,0 0-52 0,0 2-33 0,-1 1-22 0,-2 1-8 0,2 1-5 0,-4 1 0 15,4 3 2-15,-5-1-5 0,1 4-3 0,-2 2-6 0,-1 1-6 16,2 2-9-16,-1 2-8 0,-1 4-5 0,-1-1-6 0,2 3-4 15,1 2-4-15,0-1-1 0,2 3-1 0,1 2-1 0,0 1-2 0,3 2-1 16,2 0 2-16,3 3-1 0,3-1 1 0,2 0-4 0,4 1-4 16,3 1-10-16,3-1-15 0,3 1-24 0,5-1-29 0,3 1-39 0,5-4-47 15,6 0-82-15,2-3-105 0,2 0-67 0,4-1-48 0,3-6-26 16</inkml:trace>
  <inkml:trace contextRef="#ctx0" brushRef="#br0" timeOffset="60157.2926">21814 9766 285 0,'-8'-3'553'0,"4"2"7"0,-1-1 8 0,2 0-100 0,-1 2-153 0,3-1-96 0,1 0-64 0,0 1-45 0,0 0-30 0,0 0-18 16,0 0-12-16,0 0-13 0,1 0-13 0,1 0-14 0,1 0-16 0,0 0-17 16,4 0-20-16,0 0-21 0,0 0-23 0,1 1-24 0,1 0-26 0,2-1-24 15,0 2-23-15,3 0-28 0,-2-1-33 0,2 2-41 16,-2-1-47-16,1-1-47 0,0 2-51 0,-4 0-31 0</inkml:trace>
  <inkml:trace contextRef="#ctx0" brushRef="#br0" timeOffset="60312.9572">21787 9925 18 0,'-5'3'499'0,"-1"-1"7"0,3-1 7 0,0 2-77 16,1-1-121-16,1-1-90 0,-1-1-76 0,2 0-46 0,0 0-34 15,2 2-12-15,-1-2-7 0,3 0 0 0,0 0 0 0,4 0-5 16,0 0-7-16,2 0-20 0,5-2-24 0,0 2-29 0,3-1-34 0,4-1-46 15,2 2-54-15,2-3-87 0,2 2-101 0,1-3-76 0,1 2-61 16,0-1-32-16,-2-2-18 0</inkml:trace>
  <inkml:trace contextRef="#ctx0" brushRef="#br0" timeOffset="60746.5076">22784 8994 61 0,'-10'-11'447'0,"0"2"-80"0,0 0-125 0,1 2-79 15,0 0-57-15,-1 2-28 0,1 0-12 0,1 2-8 0,0 0-3 0,0 3-1 16,-1 0 0-16,1 3-1 0,-2 3 0 0,-1 0-5 0,2 3-5 16,-1 1-1-16,-2 6-1 0,0 1 5 0,1 2 5 0,-1 4 4 15,-1 5 3-15,1 1 1 0,-1 5 1 0,-1 5 1 0,2 2-1 0,0 3-2 16,-1 4-7-16,2 5-4 0,0 1-6 0,0 3-8 0,1 3-10 0,2-1-5 16,-1 4-2-16,3 0-2 0,-1 2-4 0,1 0 0 0,-2-1 0 15,4 4-1-15,-1-3 0 0,1 2 1 0,0-1 0 0,0-1 2 16,0 0 0-16,-1 0 1 0,1-1 3 0,-1-6-2 0,1 0-4 0,0-1-3 15,0-5-3-15,0-1-3 0,-1-6-3 0,2-1-1 0,0-5-1 16,0-1 0-16,-1-6 0 0,1-1 2 0,2-2 1 0,-3-4 3 0,1-1 3 16,2-4 1-16,-2-2 5 0,1-3 2 0,1-1 4 0,-3-2 0 15,3-4-4-15,-1 0-21 0,-1-2-29 0,1-4-46 0,-1-2-53 0,2-2-95 16,-1-1-115-16,-1-3-74 0,0-4-52 0,-2-4-31 0,2-1-19 16</inkml:trace>
  <inkml:trace contextRef="#ctx0" brushRef="#br0" timeOffset="60914.1615">22177 10071 292 0,'0'-11'547'0,"0"1"1"16,0 0-2-16,4 1-102 0,-1 2-156 0,2-1-105 0,1 1-77 16,6 1-45-16,-2-1-31 0,5 2-17 0,2-1-10 0,1 2-17 15,3-2-18-15,5 3-25 0,0-1-28 0,3-1-37 0,2 2-40 0,1 1-53 16,1 0-58-16,2-3-82 0,0 5-93 0,3-3-48 0,-4-1-26 15</inkml:trace>
  <inkml:trace contextRef="#ctx0" brushRef="#br0" timeOffset="61264.089">23046 9155 331 0,'-2'-5'495'16,"0"-1"-38"-16,-1 2-60 0,0 2-95 0,0-1-117 0,-1 3-66 15,-1 1-45-15,0 1-20 0,-2 3-11 0,2 0-4 0,-4 3 0 16,0 2 0-16,-3 2-5 0,1 4-1 0,-3 3-4 0,1 3-2 0,-1 4-3 15,-2 3-3-15,1 2 0 0,0 4-3 0,-2 3-3 0,3-1-1 16,-2 7-3-16,3-1-2 0,-1 3-2 0,5 2-5 0,-3 0-4 0,2 1 1 16,3 2 2-16,2 0 1 0,1 2 3 0,4-1-2 0,0 0-2 15,1-1-7-15,6 2-5 0,-1-2-9 0,5-1-13 0,0-2-13 0,2-1-16 16,2-1-19-16,3-3-21 0,3-2-32 0,2-1-36 0,1-4-41 16,0 0-46-16,3-7-70 0,1-3-83 0,2 0-42 0,3-5-24 0</inkml:trace>
  <inkml:trace contextRef="#ctx0" brushRef="#br0" timeOffset="61648.2239">24376 8806 109 0,'2'0'388'0,"1"0"-92"0,0 3-138 0,2-1-68 0,1 2-32 0,1 0-18 15,-1 5-7-15,2-2 3 0,4 5 10 0,-2 1 16 0,1 3 19 0,3 4 8 16,1 3 4-16,-1 2 0 0,-1 4-1 0,4 5-5 0,-4 3-3 15,2 6-6-15,0 1-3 0,-2 8-5 0,0 3-1 0,0 4-5 16,-4 0-3-16,-1 8-12 0,-3 1-13 0,0 3-6 0,-3 1-4 0,-4 2-5 16,-1 1-3-16,-2 1-5 0,-3 1 0 0,-2 1-2 0,-4-1-1 15,0 3-1-15,-3-2-2 0,-2 1 1 0,0-1 2 0,-3-1 3 0,-4 0 4 16,0-2-8-16,-3-2-14 0,-1-1-17 0,-1-1-15 0,-4-3-21 0,-2 0-24 16,2-3-37-16,-3-1-37 0,-1-2-84 0,0-1-104 0,-3-2-65 15,-2-2-48-15,1-2-26 0</inkml:trace>
  <inkml:trace contextRef="#ctx0" brushRef="#br0" timeOffset="74846.6374">24966 9820 136 0,'-1'-2'288'0,"1"2"-55"0,0 0-52 0,0 0-31 0,0 0-17 0,0 0-11 0,0 0-11 16,0 0-4-16,0 0-5 0,0-3-3 0,0 3-4 0,0 0-7 16,0-2-7-16,0 2-8 0,0 0-8 0,0 0-5 0,-2-2-5 0,2 2-2 15,-2-1-3-15,2 1 1 0,0 0 2 0,0 0 0 0,0 0-2 16,0 0-1-16,0 0-5 0,0 0-4 0,0 0-2 0,0 0-6 16,0 0-3-16,0 0-3 0,0 0-3 0,0 0-2 0,0 0-3 0,0 0-4 15,0 0-4-15,0 0-3 0,0 0-5 0,0 0-2 0,0 0-3 16,0 0-3-16,0 0-1 0,0 0-2 0,0 0-1 0,0 0-1 15,0 0 0-15,0 0-1 0,0 0 1 0,0 0 0 0,0 0 0 0,0 0 1 16,0 0 0-16,0 0 0 0,0 0 0 0,0 0 0 0,0 0 1 0,0 0 1 16,0 0 1-16,0 0-2 0,0 0 1 0,0 0-1 15,2 1 0-15,-2-1 0 0,2 2 2 0,-2-2 1 0,1 0 3 0,3 0 3 16,0 0 2-16,-3 0 3 0,4 0 0 0,0 0 0 0,1 2 2 16,2-2 1-16,2 0 3 0,-2 0-1 0,0 0 1 0,2 3-2 0,3-3-2 15,0 0-3-15,-1 2-5 0,1 0-5 0,4-2-5 0,-2 1-5 16,4 1-4-16,-4-2-2 0,1 2-4 0,5-1-5 0,-5-1-10 0,3 2-6 15,-1-1-9-15,-2-1-4 0,5 1-3 0,-5 0-6 0,3 1-4 0,-3 0-7 16,-1-1-5-16,0 2-7 0,-1-3-8 0,-1 2-10 0,-3-1-13 16,2 1-12-16,-3-2-13 0,0 1-12 0,-2 1-10 0,-2-2-13 15,-2 1-11-15,2 0-22 0,-5-1-25 0</inkml:trace>
  <inkml:trace contextRef="#ctx0" brushRef="#br0" timeOffset="75613.7135">25190 9665 148 0,'0'-2'147'0,"0"2"-13"0,0-2-10 0,2 1-4 0,-2 1-1 0,2 0-1 0,-2-2 3 0,0 2 0 0,0-2-2 15,0 2-1-15,0 0 0 0,0 0-2 0,0 0-5 0,0 0-6 16,0-3-8-16,0 3-6 0,0-4-6 0,0 3-3 0,0-1-3 0,1 0-5 15,-1-1-4-15,2 2-6 0,-2 0-3 0,0-1-4 0,0-1-4 16,0 3-3-16,1-3-2 0,-1 3 1 0,0-1 1 0,0-1 3 0,0 2 0 16,0-2-1-16,0 2-3 0,0-1 0 0,2 0-3 0,-2 1-2 15,0-2-4-15,2 1-3 0,-2 1-2 0,0 0-1 0,0-2-4 16,0 2-2-16,0-1-2 0,1-1-1 0,-1 2-1 0,0-1-1 0,0-1 1 16,0 2-2-16,0-1 2 0,2-1 0 0,-2 0-1 0,1 1 2 15,-1 0-1-15,0 0 0 0,2-1 1 0,-2 1 0 0,2-1 1 16,-2-1 0-16,0 3-1 0,0-4 0 0,2 4-1 0,-2-3-2 0,0 3 0 15,2-2-2-15,-1 2-1 0,-1-2-1 0,0 1 0 0,2-1-1 16,0 0 0-16,-2 2-1 0,0 0-3 0,1-3-2 0,-1 3-1 0,0 0-2 16,0 0 0-16,0 0-1 0,0-2-1 0,0 2-1 0,0 0 1 15,0 0-1-15,0 0-1 0,0 0-3 0,0 0-3 0,0 0-4 16,0 0-2-16,0 0-2 0,0 0-2 0,0 0-4 0,0 0-5 0,0 0-5 16,0 0-6-16,0 2-4 0,0 1-1 0,0-3-2 0,0 4-1 15,2-1 2-15,0 2 1 0,-1 2 2 0,1-1 2 0,-2 1 3 0,0 4 2 16,0-1 3-16,0 4 5 0,0-1 6 0,0 4 8 0,0-1 3 15,0 4 5-15,-2-1 1 0,-1 4 1 0,1-1-1 0,1 1-6 16,-3 4-6-16,3-2-10 0,-1 3-11 0,0-2-11 0,-2 1-15 0,3 2-18 0,-1-1-22 16,1 0-24-16,1 3-25 0,0-1-23 0,0-2-31 0,0 2-36 15,1-3-63-15,-1 1-78 0,3 0-54 0,-1-3-43 0,0-1-27 16</inkml:trace>
  <inkml:trace contextRef="#ctx0" brushRef="#br0" timeOffset="76630.7887">25984 9624 110 0,'-2'-3'140'0,"2"3"-7"0,-1-2-7 0,1 1-2 0,0-1-3 15,0 1-1-15,0-1-3 0,0 1-5 0,0-1-5 0,-2 0-8 0,2 1-7 16,0 0-4-16,-2 0-4 0,2-1-5 0,-1 1-7 0,1-1-5 16,-2 0-6-16,2 1-2 0,0-1-5 0,0 0-3 0,-1 2-4 0,1-3 0 15,0 3 0-15,0-2 3 0,-2 2 2 0,2-3-1 16,0 3-1-16,-3-4-4 0,3 4-3 0,0 0-4 0,0-3-2 0,0 1 1 15,0 0 4-15,0 2 0 0,0-1-2 0,0-1 0 0,0 0-2 16,0 2-2-16,0 0-5 0,0 0 0 0,0-1-3 0,0 1-1 0,0 0 2 16,0 0 0-16,0 0 1 0,0 0-5 0,0 0-1 0,0 0-5 15,0 0-3-15,0 0-4 0,0 0-3 0,0 0-3 0,0 0-4 16,0 0-3-16,0 0-3 0,0 0-4 0,0 0-5 0,0 0-5 0,0 0-6 16,0 0-7-16,0 0-3 0,0 1-2 0,0 3-1 0,0-3 0 15,3 3 2-15,-1-1 2 0,-2 1 0 0,1 1 1 0,-1 3 3 0,2 0 3 16,-1 2 4-16,1 0 5 0,0 3 6 0,-2 1 4 0,0 1 6 15,0 0 2-15,0 3 1 0,-2 4 0 0,0-2 2 0,1 3-1 0,-1 0-1 16,1 1-2-16,-4 1-1 0,4-1-2 0,-1 2-3 0,-1 1 2 16,0-2-1-16,-1 0 2 0,3 3 1 0,-2-3 2 0,1 0 2 15,0 1 0-15,1-4 2 0,-2 2-1 0,1-1 0 0,-1-3 2 0,2-2 2 16,-3 1 0-16,3-2 2 0,-1-3 0 0,2 0-1 0,-1-3 0 16,1 1 0-16,-2-3 2 0,0 0 3 0,2-3 2 0,0 0 4 0,0-3 7 15,0 1 6-15,0-1 6 0,0-1 7 0,0-2 8 16,0 0 10-16,0 0 1 0,0 0-3 0,2-2-8 0,0-1-12 0,-2-1-9 15,1-1-10-15,-1-1-8 0,3-4-11 0,1 0-12 0,-3-2-13 0,2 0-11 16,-1-3-11-16,1 1-12 0,-2-3-15 0,1-2-5 0,0 2-4 0,-1-1 5 16,1-3 9-16,-1 0 6 0,-1 2 6 0,0-1 5 0,0-2 4 15,0 0 6-15,0 2 6 0,0-1 6 0,0-1 4 0,-1 3 5 16,1-2 5-16,0 1 5 0,0 1 6 0,0 1 3 0,0 0 1 0,0 2 2 16,1-3-1-16,-1 3 1 0,2 0 3 0,0 1 1 0,-1-1 2 15,3 2-1-15,-3 3-1 0,1-1-1 0,2 2 1 0,-2-1-2 16,-1 4 1-16,2-3 0 0,1 3-1 0,-3 2-3 0,1-2-3 0,-1 2-5 15,1 1-4-15,0 1-5 0,-2 2-8 0,1-1-6 0,-1 1-4 16,0 1-4-16,0 0-3 0,0 0 0 0,2 1-1 0,0 2 0 0,-2 0 2 16,1 1 2-16,-1 3 2 0,2 1 5 0,-2 1 3 0,0 3 6 15,0-1 4-15,0 4 6 0,-2 1 4 0,1 3-5 0,-1 1-11 16,-1 2-18-16,-1-1-22 0,1 6-34 0,-2-2-45 0,1 3-74 0,-2 1-91 16,-1-2-58-16,-1 4-45 0</inkml:trace>
  <inkml:trace contextRef="#ctx0" brushRef="#br0" timeOffset="78496.4373">23841 6556 144 0,'0'-5'324'0,"-2"3"-80"0,1-3-51 0,1 1-36 0,0 0-24 0,-2 0-12 16,2 1-11-16,0-1-8 0,-2 1-5 0,2 1-6 0,0-3-7 0,0 3-8 15,-1 1-6-15,1-1-6 0,0-1-6 0,-2 3-7 0,0-2-6 16,2 2-4-16,0 0-7 0,-1-2-5 0,1 2-6 0,-2 0-5 15,2 0-5-15,-1 0-9 0,-1 0-4 0,0 0-3 0,-1 0-5 16,2 0-6-16,-4 0-5 0,4 2-6 0,-4 0-2 0,0-1-1 0,0 3-1 16,-1-1 0-16,-2 2 1 0,0-2 2 0,0 3 2 0,-2 1 3 15,0 1 2-15,0 1 1 0,0-1 3 0,-2 4 5 0,1 0 5 0,-1 0 8 16,0 1 2-16,3 3 3 0,-4-1 2 0,4 4 3 0,-1-3 0 16,-1 4 2-16,2-3 2 0,1 5 1 0,-1-3 2 0,2 4 2 0,1-4 1 15,-1 5 1-15,2-3-2 0,-1 1-1 0,3 0 0 0,2 0-1 16,1 0 0-16,0 2 0 0,0-4 1 0,1 1-1 0,2-2 0 15,3 3-2-15,-1-3 0 0,0-1 0 0,1-2 0 0,1 2 0 0,0-4 0 16,1 1 1-16,0-1 2 0,3-4-1 0,-1 1 1 0,0-3 1 16,0-1-1-16,3-2-2 0,-2 0-3 0,2-2-4 0,-2-3-2 0,3 0 0 15,-3-1 1-15,4-1 0 0,-1-3 1 0,-2 0-1 0,2-2 1 16,-1-1-2-16,1-3 1 0,-3 1 0 0,2-1 2 0,0-4 0 16,-4 2 3-16,4-2 5 0,-5-2 1 0,1 1-2 0,-1-1-3 0,0-3-4 15,-2 1-3-15,-1 0-2 0,0-3-3 0,-2 3-4 0,0-2-4 16,2 0-4-16,-4-1-1 0,-1 1 0 0,0 1-1 0,0-1 0 15,-1 0 3-15,-4 1 8 0,2 1 4 0,2-1 8 0,-3 1 3 0,0 1 2 16,0 0 2-16,-1 0 4 0,2 1 2 0,-3 1 1 0,2 1 1 16,-1 0-1-16,-2 1-1 0,2 2 0 0,1-1-4 0,-4 1-5 0,3 2-8 15,0 1-7-15,1 0-8 0,-1 1-8 0,-3 1-5 0,4 2-3 16,-1 0-5-16,0 1-4 0,-2 1-3 0,3 0-1 0,-4 1 0 0,0 0-1 16,2 2-1-16,-2 2 0 0,-3 0 1 0,1 1 1 0,0 2 4 15,-2 0 3-15,-1 2 3 0,1 0 3 0,-3 4 0 0,2-1 3 0,0 2 3 16,-2 1 1-16,0 2 3 0,0-1 2 0,1 4 1 0,1-2 2 15,-1 4 2-15,0-1 3 0,0 2 2 0,1 1 2 0,1 0 3 0,1 1 2 16,-1 1 3-16,2-1 3 0,0 2-1 0,0-1 1 0,1 1-1 16,4-1-1-16,1 2 2 0,-1-4-1 0,1 2 1 0,3 2-1 15,-1-4 1-15,2 0-2 0,2 1 0 0,-1-2-1 0,3 1 0 0,1-5-1 16,-1 3 0-16,1-4 0 0,4 0-1 0,-1-1-2 0,2 1-2 16,1-4-3-16,0-1-3 0,2 0-4 0,-1-2-3 0,3-1-3 0,-1 0-6 15,0-3-5-15,2 0-7 0,0-1-5 0,1-1-4 16,-1-3-4-16,3 0-2 0,-1 0-1 0,0-3 1 0,-1 0 4 0,1 0 3 15,1-3 4-15,0 1 6 0,-3-4 7 0,1 2 7 0,-3-3 10 0,3 1 7 16,-4-2 8-16,1-1 6 0,-3-2 5 0,2 2 5 0,-4-3 4 16,0 1 1-16,-1-3-1 0,-4 0-1 0,4 0-3 0,-3-2-1 0,-4 0-3 15,3-1-1-15,-4 0-3 0,0-1 0 0,0 0 2 0,-4-1-2 16,3 0-2-16,-3-2-1 0,0 2 0 0,-4-3 0 0,3 3 0 0,1-2 2 16,-3 2 3-16,1 1 2 0,-3-2 1 0,0 2 0 0,3 0 5 15,0 0-2-15,-3 3-1 0,2 1 0 0,1 0 0 0,-1 2-2 0,0 1-3 16,0 2-3-16,2-1-4 0,1 4-8 0,-3-1-10 0,1 3-7 15,3 2-8-15,-2 0-5 0,0 2-8 0,1 0-4 0,-1 1-4 16,-3 2-4-16,3 2-1 0,-3 1-1 0,0 3 1 0,-2-1 1 0,-2 4 0 16,1 2 7-16,-3 2 8 0,1 1 7 0,-1 3 8 0,0 1 5 15,-2 1 5-15,3 2 3 0,0 3 3 0,-2 0 3 0,2 0 2 0,2 3 2 16,0 1 2-16,0-2 3 0,3 3 2 0,4-2-2 0,-3 1-1 16,4 0-2-16,1-2-1 0,1 3 1 0,1-5-2 0,1 1-1 15,1-2-1-15,1-3 0 0,0 2-3 0,2-4 1 0,0-2 1 0,1-1 0 16,0-3 1-16,2-1 1 0,0-3 0 0,3 0-2 0,-3-5-4 15,3 0-1-15,2-4-6 0,0-2-1 0,0-2-3 0,0-3-1 16,2-4-1-16,0-2-7 0,0 0-10 0,1-4-8 0,-4-3-8 0,2-1-9 16,-1-1-11-16,0-5-10 0,-2 1-9 0,-2-3-6 0,1-2-3 0,-2 2-1 15,-4-4 1-15,1 2-3 0,0-1-2 0,-3 0-1 0,-2 2 2 16,0-1 0-16,-3 4-2 0,-1 0-18 0,-1 1-25 0,1 4-70 0,-3 3-87 16,-2-1-54-16</inkml:trace>
  <inkml:trace contextRef="#ctx0" brushRef="#br0" timeOffset="90211.9056">23201 6716 64 0,'1'-1'102'0,"-1"-1"2"0,2 2-1 0,-1-2-1 0,-1 2-3 0,0 0-3 16,3 0-7-16,-3 0-5 0,0 0-4 0,0 0-2 0,0 0-4 16,0 0-1-16,0 0-3 0,0 0-4 0,0 0-6 0,0 0-4 15,0 0-4-15,0 0-4 0,0 0-3 0,0 0-3 0,0 0-3 0,0 0 0 16,0 0-2-16,0 0-2 0,0 0-1 0,0 0 0 0,0 0 0 16,0 0 0-16,0 0 1 0,0 0-1 0,0 0 1 0,0 0 1 15,0 0 3-15,0 0 1 0,0 0 3 0,0 0 2 0,0 0 1 0,0 0 1 16,0 0 2-16,0 0-2 0,0 0 0 0,0 0-1 0,-3 0-1 15,0 0-3-15,2 0-5 0,-3 0-6 0,3-2-6 0,-4 2-7 0,0-1-7 16,-3-1-6-16,-1 2-6 0,-1-3-5 0,-1 2-5 0,-5-1-5 16,2 1-4-16,-5-2-4 0,-3 1-2 0,1 1 1 0,-2-2 0 15,-4 1 2-15,-2 2 4 0,-1-2 3 0,2 1 5 0,-4 0 3 16,2-1 6-16,-1 1 4 0,1-1 4 0,-2-1 3 0,2 2 3 0,2-1 4 16,1-1 2-16,2 3 1 0,2-3 1 0,3 1 2 0,-1 0-1 0,5 1 1 15,1-1-3-15,2-1-2 0,2 3-3 0,1-2-5 0,4 2-7 16,0-2-9-16,1 2-13 0,2 0-11 0,1 0-15 0,2 0-13 0,0 0-10 15,0 0-16-15,0 0-13 0,4 2-16 0,-3 0-17 0,5 1-20 16,1 0-21-16,-3-1-20 0,3 3-19 0,-1-2-16 0,3 2-16 0,-1-1-40 16,1 2-55-16</inkml:trace>
  <inkml:trace contextRef="#ctx0" brushRef="#br0" timeOffset="90545.2697">22674 6636 258 0,'0'-3'293'0,"0"-2"-55"15,0 1-39-15,0-2-32 0,0 3-20 0,0-2-13 0,0 2-12 16,0-1-12-16,0-1-5 0,0 2-5 0,0 0-11 0,0 1-14 0,0 2-13 16,0-2-13-16,-2 1-12 0,2-1-12 0,0 2-11 0,0 0-14 0,0 0-10 15,0 0-8-15,0 0-8 0,-3 0-9 0,1 2-3 16,1-1-4-16,-2 1 1 0,-2-2 2 0,2 5 3 0,-2-2 3 0,1 0 4 16,-3 3 4-16,1 0 5 0,-3-1 7 0,1 2 7 0,-2-1 11 0,-1 1 7 15,1 1 9-15,-1 1 5 0,2-1 3 0,-1-1 3 16,1 1 2-16,-2-1 1 0,5-1 1 0,-2 2 0 0,0-4-2 0,-2 2 1 0,6 0-2 15,-3-1-4-15,2-1-3 0,2 0-2 0,0 0-3 0,-1-1-2 16,2 0-3-16,0-1-1 0,1-2-4 0,-1 2-3 0,2-2-3 0,0 0 0 16,0 0-2-16,0 0 1 0,2 0-2 0,-1 3 0 0,-1-1 1 15,4-1 1-15,-3 2-2 0,4-1 1 0,-2 1 1 0,2 0-1 16,-1 1 1-16,1-1-1 0,2 2 1 0,2-1 0 0,-3 0-1 0,2 3-2 16,0-2-3-16,1 2-8 0,1 0-10 0,0 1-13 0,0 1-14 15,-2 1-20-15,1-1-19 0,0 2-24 0,-1 0-27 0,-2 1-40 16,1 3-52-16,0-1-76 0,-2 1-89 0,0 0-51 0</inkml:trace>
  <inkml:trace contextRef="#ctx0" brushRef="#br0" timeOffset="92028.6454">23950 7528 79 0,'-2'0'319'0,"0"0"-56"0,2 0-58 0,0 0-36 0,0 0-24 0,0 0-14 0,0 0-7 0,0 0-2 0,0 0-1 0,0 0-1 0,0 0-3 15,0 0-5-15,0 0-8 0,0 0-8 0,0 0-8 0,0 0-7 16,0 0-9-16,0 0-6 0,0 0-4 0,0 0-6 0,0 0-3 16,0 0-3-16,0 0-5 0,0 0-4 0,0 0-5 0,0 0-3 15,0 0-5-15,0 0-2 0,0 0-5 0,0 0-3 0,0 0-4 0,0 0-4 16,0 1-4-16,0-1-4 0,2 2-3 0,0-2-4 0,-2 0-3 15,1 0-3-15,1 2-2 0,-1-2-3 0,3 0-2 0,0 0 0 0,2 3 0 16,1-3 1-16,1 0 2 0,1 3 3 0,4-3 2 0,1 2 2 16,3 0 1-16,3 0 3 0,3-1 0 0,1 2 1 0,3-2 0 15,3 2-4-15,-2 0-3 0,5-2-5 0,1 2-4 0,-3 0-8 0,4-1-8 16,2 3-8-16,-2-3-6 0,0 1-7 0,0 0-9 0,2 0-7 16,-2-1-7-16,-1 2-6 0,1-1-5 0,-4 0-3 0,1 0-4 0,-2 0-4 15,-4 0-5-15,1-2 0 0,-4 2 3 0,1-1 2 0,-7-2 4 0,1 3 9 16,-3-3 12-16,-4 3 11 0,-3-3 14 0,1 0 5 0,-4 0 2 15,-1 0 5-15,-3 0 10 0,-2-3 9 0,-3 3 9 0,-1-3 8 16,-4-1 11-16,1 2 6 0,-3-3 6 0,-3 1 4 0,0-1 0 0,-3-1 3 16,-1 0 0-16,-3 0 7 0,3-1 10 0,-6 1 8 0,5-2 5 15,-3 2 6-15,1-1 6 0,1 0 3 0,-1 2 3 0,2-3 2 16,3 2-3-16,-1-1-1 0,3-1-1 0,0 3-2 0,2 0-5 0,1-2-2 16,1 3-2-16,1 0-5 0,3-1-4 0,0 1-5 0,0 1-3 15,2 1-6-15,1-1-6 0,-2 2-6 0,4 1-6 0,-1-2-4 16,2 2-5-16,0 0-6 0,0 0-3 0,0 0-6 0,0 0-5 0,0 0-4 15,3 0-3-15,1 2-2 0,-3-2-2 0,2 1-2 0,1 0 1 0,2 3 0 16,-3-1 0-16,2 0 1 0,-1 1 0 0,3 1 1 0,-1 0 1 16,3 0 1-16,-2 2 3 0,-1-2 2 0,2 4-2 0,0-1 2 15,-2-1-1-15,2 2 0 0,-1-1 1 0,0 2 1 0,-2 1 0 0,-2 2 1 16,2-4 1-16,-3 3 3 0,-1 0 0 0,-1 1-3 0,-3 3-5 16,0-1-14-16,-4 1-20 0,-2 2-29 0,-2 0-33 0,-3 1-79 15,-4 0-101-15,-3 0-73 0,0 3-58 0,-8-3-33 0</inkml:trace>
  <inkml:trace contextRef="#ctx0" brushRef="#br0" timeOffset="106394.8208">16147 9021 60 0,'0'-8'105'0,"0"2"-13"0,0 2-9 0,0-2-6 0,2-1-4 0,-2 2 1 0,2 1-2 15,-1-3-4-15,-1 2-3 0,2 1-1 0,-1 0-2 0,-1-1-3 16,2 0-2-16,-2 3-2 0,3-3 1 0,-3 2 5 0,2-1 2 15,0-1 1-15,0 3 4 0,-2 0 4 0,2-1 5 0,-1 0 7 0,-1 0 3 16,0-1 4-16,0 4 5 0,0-2 3 0,0-1 0 0,0 3-1 16,0 0-2-16,0 0-5 0,0 0-5 0,0 0-4 0,0 0-6 0,0 0-8 15,0 0-6-15,0 0-9 0,0 0-7 0,0 0-7 0,0 0-9 16,0 0-8-16,0 0-7 0,0 0-7 0,0 0-7 0,0 0-7 0,0 0-5 16,0 0-5-16,0 0-3 0,0 3-2 0,0-1-2 15,2-2 1-15,-2 4-1 0,3-1 1 0,-1 2 1 0,1-1 0 0,0 2 4 0,2 1 4 16,2 0 3-16,0 3 3 0,3 0 5 0,-1 2 3 0,2 2 3 15,2 1 3-15,2-1 2 0,2 4 2 0,-2 1 4 0,4-1 3 16,0 2 2-16,3 0 3 0,-1 2 0 0,1 0 1 0,2-1 1 0,1 3 1 16,-1-1-3-16,1 2 0 0,0-2-4 0,2 3-4 0,0-2-9 0,-2 1-7 15,2 1-10-15,-3-2-12 0,1 1-10 0,-1-1-13 0,0-3-14 16,-1 2-12-16,-4-2-14 0,2 0-13 0,-1-3-14 0,-4 1-14 16,3-4-18-16,-4 2-22 0,-2-3-23 0,-1-1-25 0,-3-1-38 0,0 0-44 15,-4-1-48-15,0-2-49 0</inkml:trace>
  <inkml:trace contextRef="#ctx0" brushRef="#br0" timeOffset="106611.1895">16694 8981 313 0,'-4'-15'542'0,"0"5"4"15,-2 3-95-15,3-1-146 0,2 2-91 0,-3 1-61 0,1 2-40 16,0 1-31-16,0 0-17 0,-1 4-11 0,-2 0-7 0,-1 2-4 15,-1 3-4-15,-1 2-4 0,-4 3-4 0,-2 3-4 0,-2 5 0 0,-2 4 2 16,-5 2 6-16,-3 5 6 0,-1 3 8 0,-4 4 6 0,-1 1 2 16,-5 7 1-16,-3 3-17 0,-3 6-24 0,-7 2-41 0,0 5-49 0,-7 1-118 15,-6 7-155-15,-1 2-101 0,-7 1-72 0,-2 4-43 0,-3-2-28 16,-4 0-18-16</inkml:trace>
  <inkml:trace contextRef="#ctx0" brushRef="#br0" timeOffset="118261.47">20576 5922 70 0,'2'-7'467'0,"0"0"-54"0,-2 2-81 0,0-2-59 0,0 2-44 0,0 0-29 0,0 3-18 0,0-3-15 0,0 2-13 0,0 1-15 16,0-1-14-16,0 0-12 0,0 1-12 0,0 1-12 0,0 1-14 15,0 0-13-15,0 0-15 0,0 0-12 0,0 0-12 0,0 0-12 16,0 0-10-16,0 0-10 0,0 1-8 0,1 1-4 0,-1 1-4 0,0 0-1 15,2-1 0-15,-1 3 1 0,-1 0 1 0,2 0 1 0,0 4 3 16,-2-1 3-16,1 1 4 0,-1 3 4 0,2 2 4 0,-1-1 4 0,-1 1 5 16,2 1 0-16,-2 1 4 0,3 2 1 0,-2-1 0 0,-1 2 1 15,2 1 1-15,-2-1-2 0,2 0-3 0,-2 1-11 0,0 1-11 0,0-1-17 16,0 1-19-16,0-3-22 0,1 1-25 0,-1 0-29 0,3 0-30 16,-3-1-43-16,4 0-51 0,-3-2-79 0,4-2-91 0,0 0-55 15,2-1-35-15</inkml:trace>
  <inkml:trace contextRef="#ctx0" brushRef="#br0" timeOffset="118628.453">21488 5896 105 0,'4'-10'520'0,"-1"2"2"0,-2 1 2 0,1-1-114 0,1 2-176 16,-1 0-97-16,0 0-58 0,-1 3-35 0,3-1-22 0,-2 1-11 15,0 1-6-15,-1 1-8 0,2 1-6 0,1 0-6 0,-1 0-4 0,0 3-6 16,2 0-4-16,1 0-3 0,-1 1 1 0,-2 2-2 0,0 2 2 16,0-1 3-16,-1 3 2 0,0 0 2 0,-2 2 3 0,0 0 2 15,-2 1 2-15,-1 2 3 0,-1 0 4 0,0 2 4 0,-4-2 8 16,2 1 3-16,-1 1 5 0,-1-1 5 0,-1 0 5 0,1-1 4 0,-2-1 3 15,2 0 3-15,1-1 4 0,0-3 2 0,1 2 1 0,1-5 0 16,0 0 0-16,-1 1-2 0,3-2-1 0,2-2-3 0,-3 1-2 0,4-2-5 16,0 0-2-16,0 0-3 0,0-2 1 0,4 0 0 0,-1 1 3 15,4-2-4-15,0 1-2 0,2-1-10 0,1 0-14 0,6 0-20 0,1-1-25 16,1-1-26-16,5 1-27 0,1-2-43 0,2-1-49 0,4 1-83 16,-2-2-102-16,5-1-65 0,-2-1-44 0,-1 0-22 0</inkml:trace>
  <inkml:trace contextRef="#ctx0" brushRef="#br0" timeOffset="119027.3484">22122 5898 247 0,'-1'-5'512'0,"-3"0"0"0,3 1-1 16,-2 1-112-16,3-2-166 0,0 3-96 0,0-1-59 0,3 0-36 0,-2 0-22 15,3-1-15-15,-1 2-9 0,2 0-9 0,-1-1-6 0,1 2-2 16,4-1-3-16,-1 2-3 0,1 0-2 0,0 0-5 0,0 0-3 0,1 0-1 16,0 2 0-16,0-1 2 0,-2 2 3 0,0 0 3 0,1-2 0 15,0 3 2-15,-1 0 2 0,-4 1 0 0,1-3 1 0,3 3 0 16,-5 0 0-16,0 0 3 0,0 0 1 0,-1 2 2 0,0-2 2 0,-1 2 3 16,-1 0 2-16,0 0 5 0,0-1 2 0,0 2 4 0,-1-1 3 15,1 1 2-15,-2-3 1 0,0 3 3 0,2 1 2 0,-1-1 1 16,1-1 2-16,0 1-1 0,0-1 2 0,0 1-1 0,1 0 2 0,-1 0-2 15,4-1 0-15,-3 2-1 0,2-2 0 0,1 1 1 0,2-1-2 16,-3 2-2-16,2 0-2 0,-1 0-2 0,3-2-1 0,-1 3-3 0,0-1-2 16,1-2-3-16,-1 2 0 0,-1-2-3 0,-2 2-2 0,2-1-2 15,-1-1-5-15,-2 0-1 0,-1 0-1 0,-1 2 0 0,0-4 1 0,-1 2 3 16,-2-1 1-16,-2 1 2 0,0-2 2 0,-1-1 1 0,-4 2 3 16,1-1-3-16,0-2-3 0,-3 1-7 0,-2 0-7 0,2-1-18 15,-2 1-20-15,-1-1-33 0,1-3-36 0,1 2-80 0,0 1-97 0,1-3-64 16,2 0-45-16</inkml:trace>
  <inkml:trace contextRef="#ctx0" brushRef="#br0" timeOffset="119460.7644">23007 5888 482 0,'-6'-4'535'0,"-1"-2"-11"0,2 3-13 0,0-1-123 0,2 1-176 0,-1 0-96 0,1 1-56 0,2 0-30 15,-3 1-15-15,3 1-7 0,-1 1-4 0,2 3-2 0,-1-1-4 16,1 3-3-16,-5-2-3 0,4 4 0 0,-3 2-1 0,4 1 2 16,-3-1 3-16,3 5 1 0,-1-1 7 0,1 1 0 0,-2-1 2 0,0 2-2 15,2 0-3-15,0 1-4 0,0-3-4 0,2 1-5 0,0 0-4 16,-1 1-4-16,1-3-5 0,1-1-3 0,0 0-5 0,2-1-3 0,-2-2-1 15,2-2-1-15,-2 2-1 0,2-5 2 0,-2 3 4 0,2-4 6 16,0 0 8-16,0-2 6 0,0-1 6 0,2-1 4 0,-2-1 9 16,1-1 7-16,1-1 10 0,-2 0 8 0,2 0 10 0,-1-2 8 0,1 0 11 15,-2 1 8-15,0-3 4 0,-1 1 3 0,0 2 4 0,0-2 2 16,-1 3 3-16,0-1-2 0,-1 2-4 0,-1-1-7 0,3 1-8 0,-2 0-12 16,0 2-11-16,-1-1-14 0,-1 0-14 0,0 2-11 0,0 0-10 0,2 2-8 15,0 0-6-15,-1-1-7 0,2 2-1 0,-1 2-3 0,0-3-1 16,-1 3 2-16,2 0-1 0,1 4-4 0,0-1-6 0,-1-1-10 15,0 3-14-15,1 1-20 0,-3 1-23 0,2-2-35 0,2 3-39 16,-2-1-63-16,1 2-80 0,-3 0-69 0,4-2-66 0,-2 1-38 0,0-1-23 16</inkml:trace>
  <inkml:trace contextRef="#ctx0" brushRef="#br0" timeOffset="119759.9771">23777 5987 79 0,'2'-5'561'0,"0"1"1"0,-2-1 1 0,1 2-71 16,-1-1-105-16,0 1-115 0,3 1-124 0,-1 2-68 0,-2 0-43 16,0 0-21-16,0 0-12 0,1 0-7 0,2 2-7 0,1 1-6 15,-3 2-6-15,4-1-4 0,1 3-2 0,-1 1-1 0,1 0 2 16,2 3 4-16,0 1 4 0,0-2 4 0,3 4 5 0,-1-2 2 0,-2 1 0 15,2 2 1-15,-2 0 0 0,2-2-2 0,-1 2-3 0,-1-1 1 16,0 0-1-16,-1-1-2 0,0-1 1 0,0 0-1 0,-4 0 2 0,0-2-1 16,0 1 1-16,1-2 2 0,-4 0 3 0,0-2 4 0,0 1 2 0,0-1 5 15,-4-2 6-15,1 2 4 0,0-3 2 0,-4 2-4 0,-2-3-6 16,1 1-14-16,0-1-16 0,-4-1-22 0,1-1-25 0,-4 1-38 16,1-2-46-16,1-2-87 0,0 1-108 0,0-2-72 0,-1-2-54 15,-1 3-29-15</inkml:trace>
  <inkml:trace contextRef="#ctx0" brushRef="#br0" timeOffset="119911.9633">23988 5958 571 0,'6'-7'586'0,"2"2"4"0,-4-1-60 0,3 1-91 0,-1 1-113 16,1-2-126-16,0 1-71 0,0 0-43 0,1 0-35 0,0 0-28 0,2 0-32 15,3 1-32-15,0 1-37 0,1-2-45 0,3 3-59 0,1 0-68 16,2 2-94-16,2-1-111 0,2-1-59 0,0 2-37 0,3 0-17 0</inkml:trace>
  <inkml:trace contextRef="#ctx0" brushRef="#br0" timeOffset="120343.8497">25116 5936 334 0,'-3'-4'492'0,"-2"1"2"16,0 0-97-16,1 2-143 0,-1-1-95 0,-3 2-65 0,3 0-38 16,1 0-20-16,-1 3-9 0,-2 0-2 0,3 0-4 0,-6 1-2 0,2 4-3 15,0-1-4-15,-1 3-2 0,1 0-3 0,2 4 0 0,-2-1 1 16,-3 0 0-16,3 4 2 0,0 0 0 0,0-2 0 0,0 3 0 15,0 0 1-15,3-3 2 0,1 4-2 0,-1-2 0 0,1 1 2 16,2-2-1-16,0 3 0 0,2-4-1 0,0 1-5 0,4-1-3 0,-3 0-7 16,3-1-5-16,0-1-4 0,0-1-5 0,3-1-5 0,1-1-5 15,1-2-5-15,-1-1 0 0,0 2-2 0,3-4 0 0,-1-2 2 0,-1 1 4 16,-1-3 5-16,3 1 9 0,-1-4 9 0,-1 1 14 0,0-1 16 16,-2 0 12-16,-1-3 13 0,1 0 12 0,-1 0 11 0,-2 0 7 15,0-2 5-15,-3 2 4 0,-1-3 2 0,-1 2 0 0,-1-1-1 0,-1-1-6 16,-3 3-8-16,1-2-10 0,-1 0-12 0,-2 0-12 0,0 2-12 0,-5 0-10 15,4 2-9-15,-4-1-6 0,2 1-9 0,0 1-9 0,-5 1-12 16,6 1-15-16,-2 1-18 0,1 1-21 0,1 2-22 0,0-1-24 0,1 3-23 16,5 1-38-16,-3 0-42 0,4 0-81 0,1 3-98 15,2-2-64-15,4 1-46 0,0 2-20 0</inkml:trace>
  <inkml:trace contextRef="#ctx0" brushRef="#br0" timeOffset="120794.998">25650 5913 358 0,'0'0'483'0,"0"0"-61"0,0 0-92 0,0 0-73 0,0 0-62 0,0 0-41 0,0 0-30 0,0 0-20 16,-1 0-10-16,1 0-12 0,0 0-12 0,0 0-14 16,-2 2-16-16,2-2-13 0,0 0-13 0,0 1-12 0,0 0-9 0,0 2-6 0,0-1-5 15,0-1-1-15,0 2-3 0,2 2 1 0,-2-1 0 16,1 1-1-16,-1 1 3 0,2-1 3 0,0 3 4 0,-1 1 4 0,2 1 5 15,-1 0 2-15,0 0 2 0,-1 2 2 0,3 2 2 0,0-2-1 16,-3 0 1-16,1 2-2 0,0-1 0 0,-2 0 0 0,1 0-2 0,1 2 0 16,-2-3 1-16,0 2-1 0,0 0-1 0,-2-2-1 0,1-1 0 15,1 1 0-15,-4 0-1 0,3-2-1 0,-1-1 3 0,-2 0 1 0,1-2 1 16,-1 1-1-16,3-3 1 0,-1 2 1 0,1-4 2 0,-3 2 2 16,3-1 2-16,-1-1 3 0,1-1 3 0,-1 1 0 0,0-1 3 15,2-2-4-15,-1 2-5 0,1-2-11 0,0 0-12 0,0 0-23 0,0-2-29 16,0 2-49-16,0 0-56 0,0-2-88 0,0-1-101 0,0-1-66 15,0-1-47-15,-2 2-25 0</inkml:trace>
  <inkml:trace contextRef="#ctx0" brushRef="#br0" timeOffset="121462.9318">25516 5949 343 0,'-4'-6'350'0,"2"1"-86"0,0 1-48 0,2-1-30 0,-1 2-17 0,1-1-7 0,-2-1-5 0,0 3-6 15,2 0-10-15,0-1-9 0,0 0-9 0,0 1-10 0,0 0-8 16,0 2-10-16,0 0-6 0,0 0-4 0,0 0-8 0,0 0-7 16,0 0-8-16,0 0-9 0,0 0-8 0,0 0-8 0,0 0-7 0,0 0-6 15,0 0-7-15,0-3-7 0,0 3-7 0,0 0-8 0,4 0-5 16,-3 0-5-16,1 0-2 0,1 3-1 0,1-3-1 0,1 0-1 0,0 2-2 15,3 1 2-15,-1 1 1 0,2-1 1 0,0 0 1 0,1 2 1 16,2 1 2-16,0 0 2 0,0 2 1 0,-1-2 1 0,0 1 0 16,2 0 0-16,-4 1-1 0,3 1-2 0,-2 1 0 0,-2-2-2 0,0 1-1 15,1 0-1-15,0 1 1 0,-1 0 0 0,-4-1 0 0,1 1 1 0,3 0 2 16,-5-2 1-16,0 3 0 0,0-2 1 0,-1 1 2 0,0 0 1 16,-2 2 1-16,0-2 2 0,0 0 1 0,-2 1 3 0,0-1 2 15,-1 0 1-15,2 0 1 0,-3 2 0 0,0-2 2 0,-1 2 0 16,0 0 1-16,2-1 1 0,-2 0 1 0,1 1 1 0,-1 0 1 0,-1 0 1 15,1 1 0-15,0-1-1 0,2 1-4 0,0 0-6 0,-2-1-11 16,2 0-14-16,-5 1-19 0,7-1-23 0,-3-1-28 0,1-1-32 0,2 2-36 16,-1-2-37-16,0-1-61 0,2 2-70 0,0-3-62 0,0 0-59 15,0-1-33-15</inkml:trace>
  <inkml:trace contextRef="#ctx0" brushRef="#br0" timeOffset="121657.2141">25517 6220 358 0,'-1'-3'555'0,"-3"1"-8"15,0 0-16-15,3 1-106 0,1-1-150 0,0 2-88 16,0 0-54-16,0 0-32 0,0 0-21 0,3-2-17 0,3 2-15 0,-1 0-21 16,1 0-23-16,4 0-30 0,4 0-33 0,-2 0-31 0,7 0-30 15,2 0-36-15,3 0-40 0,3 0-56 0,1 2-63 0,4-2-73 16,-2 0-78-16,3 0-40 0,2 0-20 0</inkml:trace>
  <inkml:trace contextRef="#ctx0" brushRef="#br0" timeOffset="121959.1157">26240 6291 177 0,'0'0'511'0,"0"0"-26"0,0 1-43 0,0-1-90 16,2 0-112-16,-2 0-71 0,0 0-50 0,2 3-30 0,-2-3-21 15,0 0-13-15,0 2-10 0,0-1-10 0,0 2-10 0,0-1-9 0,0 1-9 16,0 0-9-16,0-1-4 0,0 3-4 0,0 0-2 0,-2 0 0 15,0 3 2-15,2-1 1 0,-1 0 2 0,-1 2-4 0,0 0-11 16,-1 1-20-16,-2 2-27 0,2-1-34 0,-2 1-41 0,0 0-68 0,0 2-82 16,0-1-77-16,-2 0-75 0,2 0-42 0,1 1-23 0</inkml:trace>
  <inkml:trace contextRef="#ctx0" brushRef="#br0" timeOffset="122494.122">26701 6178 462 0,'-1'-3'498'0,"-2"0"-5"15,1 0-106-15,-1 2-156 0,2-2-92 0,-1 3-57 0,-1-2-33 16,1 2-22-16,1 0-10 0,-3 2-6 0,3-2-6 0,-3 3-7 15,0 0-8-15,-1 0-7 0,1 1-3 0,-1 1-4 0,0 0 0 0,0 2-1 16,-1-2 5-16,0 3 6 0,-1 0 4 0,2-1 4 0,1 2 2 16,-1 0 0-16,2 0 2 0,-3 0 1 0,2-2 2 0,0 2-1 0,0 1-3 15,3-3-3-15,-1 2-3 0,1-1-3 0,-1-1-3 0,2 1-1 16,0-3-3-16,0 2-2 0,2-2-2 0,-2-1 2 0,1 1 1 16,1-2 2-16,-1-1 3 0,3 0 4 0,-3 1 6 0,4-3 8 0,-2 0 6 15,2 0 8-15,-2-3 7 0,2 1 9 0,-2 0 6 0,2-3 5 0,-2 0 2 16,0-2 2-16,0-1-2 0,2 1-2 0,-4-3-3 15,1 0 0-15,-1-1-5 0,1-1-4 0,-2-3-4 0,0 1-2 0,-2-1-3 16,1-2-6-16,-1 0-2 0,1 1 1 0,-4-3 0 0,4-1 1 16,-1 3 1-16,1-3 1 0,-3 0 1 0,3 0-1 0,-1 2 2 0,0-1 0 15,2 1 1-15,0 0 0 0,0 3-5 0,0-2-8 0,4 3-7 16,-3 0-7-16,3-1-8 0,-1 5-13 0,3-2-10 0,2 2-11 0,-2 1-8 16,2 2-6-16,1 0-4 0,-1 2-4 0,4-1-3 0,0 3-1 15,-1 0 0-15,0 3 2 0,2 0 3 0,-2 2 4 0,1 1 7 16,0 1 9-16,-3 0 8 0,2 3 10 0,-3 0 8 0,0 1 9 0,-1 0 7 15,2 4 9-15,-6 0 4 0,0-1 6 0,-1 3 4 0,-1-1 4 16,-1 0 3-16,-1 3 2 0,-3 0 1 0,0 1 1 0,-4 1 1 0,2-1-1 16,-2 0-1-16,-2 1-1 0,-1-2-8 0,0 3-12 0,1-2-19 15,-2 0-18-15,2 0-24 0,-2-2-28 0,2 2-31 0,2-3-36 16,2 1-72-16,-2-1-91 0,5-1-63 0,0 1-46 0</inkml:trace>
  <inkml:trace contextRef="#ctx0" brushRef="#br0" timeOffset="122877.227">27541 6130 419 0,'11'-14'467'0,"-3"-1"-69"0,0 0-104 0,-2-1-75 0,3 1-60 0,-2 1-34 16,-1-1-19-16,-1 0-9 0,-2 2-1 0,0 2-5 0,2-1-6 0,-5 0-9 15,0 3-6-15,0 1-12 0,0 0-14 0,-5 1-12 16,2 1-15-16,0-1-7 0,-2 4-7 0,-1-2-5 0,-1 2-5 0,-3 1-4 16,0 2-4-16,-1 0-3 0,-2 2-2 0,0 1 0 0,0 2-1 0,-2-2 5 15,0 4 3-15,0 0 4 0,1 1 4 0,0 1 2 0,2 1 4 16,0 1 1-16,2-1-1 0,1 2 1 0,0 0 0 0,1 0 0 16,3 0 1-16,1 1-1 0,1-1 1 0,2 1 0 0,2-1-5 0,1 0 0 15,3-1-1-15,0-1-4 0,1 0-4 0,2 1-4 0,4-3-3 16,0 0-3-16,2 1-6 0,0-1-1 0,2-2-2 0,0-1 2 0,1 2 1 15,-1-2 1-15,-1 0 3 0,2 0 0 0,-2 0 1 0,0-1 2 16,-1 2 3-16,-3-2 1 0,1 2 2 0,-2 2 4 0,-1-3 5 16,0 5 1-16,-2-3 1 0,-1 1 0 0,-1 2-2 0,-2 1-1 0,1-1 2 15,-1 4 1-15,-1 1 3 0,-2 0 1 0,-4 2-2 0,1 0-13 16,0 1-20-16,0 3-28 0,-4 0-34 0,1 2-43 0,-3 0-44 0,1 4-81 16,-2-1-100-16,-1 3-58 0,3-2-37 0</inkml:trace>
  <inkml:trace contextRef="#ctx0" brushRef="#br0" timeOffset="124477.1039">24066 5623 12 0,'-18'-10'136'0,"2"0"-30"0,-5-2-16 0,2 5-9 0,0-1-9 0,-1 3-6 0,-1-1-3 0,0 2-3 0,-1 2-4 0,2 0-2 15,-1 2-1-15,-2 2 0 0,1 2 1 0,0 1 1 0,-3 3 2 16,4 0 2-16,-5 3-1 0,1 2 4 0,0 2 3 0,1 3 4 0,-1 2 4 16,-2 1 1-16,0 1 2 0,0 3-2 0,2 3-1 0,-2 0-3 15,5 3-5-15,-4 1-5 0,3 3-7 0,-1-1-6 0,7 2-3 16,-4 1-6-16,4-1-6 0,3 3-7 0,1-3-3 0,4 3-4 0,1-3-4 15,4 1-1-15,3-1-2 0,1-3-2 0,5 3-1 0,3-4-1 16,4 2-3-16,2-2 2 0,4-3 1 0,2 2 2 0,4-4 1 0,3 1 1 16,1-3 2-16,4-3 0 0,1 0-3 0,4-3-6 0,0-2-7 15,1-3-10-15,4-1-11 0,1-3-4 0,0-2-4 0,0-4-3 16,3-1-5-16,-2-3 2 0,4-3 3 0,-4-3 1 0,2-1 1 0,-3-3 3 16,-1-3 4-16,-1-2 8 0,-1-1 10 0,-1-4 13 0,-3-3 11 15,-2-1 7-15,-3-1 5 0,-2-3 7 0,-2-2 6 0,-4-1 0 16,-4-3 0-16,-1-2-3 0,-6 0-1 0,-1-3-1 0,-3 0 0 0,-5-1-4 15,-3-2-6-15,-3 1-4 0,-2-3-3 0,-5 3-4 0,-5 0-5 0,-2-2-7 16,-2 4-8-16,-5 0-10 0,-3-1-10 0,-1 5-10 0,-4-1-10 16,1 2-11-16,-4 3-12 0,-2 4-20 0,0 0-25 0,-1 5-35 15,1 1-40-15,-2 6-78 0,-1 1-96 0,-1 4-57 0,1 4-37 0</inkml:trace>
  <inkml:trace contextRef="#ctx0" brushRef="#br0" timeOffset="129544.355">23031 6957 141 0,'2'0'285'0,"-2"0"-62"0,0-1-37 0,0 1-24 0,0 0-14 0,0 0-12 0,0 0-8 0,0 0-6 0,0 0-8 16,0 0-4-16,0 0-10 0,0 0-10 0,0 0-10 0,0 0-11 15,0 0-9-15,0 0-11 0,0 0-7 0,0 0-8 0,0 0-6 16,0 0-4-16,0 0-5 0,-2 0-2 0,-1 0-3 0,-1 0-3 0,0 0-4 16,-2 0-3-16,-2 0-6 0,-4 0-4 0,-1 0-6 0,-3 0-2 15,-5 0-1-15,-2 0 2 0,-4 0 1 0,-5 0 5 0,-1 0 1 16,-7 0 3-16,-2 0 3 0,-4 0 3 0,-5 0 4 0,-4 0 2 0,-3-3 4 15,-2 3 4-15,-7-3 4 0,1 2 3 0,-4-2-1 0,-4 0-3 0,1-2-2 16,-3 3-2-16,0-3-1 0,1-1 0 0,0 0-2 0,1 0 0 0,-2-1-1 16,1-1-1-16,2 2 1 0,0-1-2 0,-1 0-1 0,1-1-1 15,3-1 0-15,-1 1-2 0,3 2 0 0,3 0-3 0,4-1-5 16,-1-1-8-16,7 2-7 0,1 1-7 0,6-2-6 0,1 2-8 16,7-2-7-16,2 2-6 0,2 0-6 0,8 2-5 0,2-2-10 0,1 2-11 15,6-1-17-15,3 1-22 0,2 0-29 0,5-1-34 0,1 2-43 16,3 0-44-16,2-1-53 0,3 3-59 0</inkml:trace>
  <inkml:trace contextRef="#ctx0" brushRef="#br0" timeOffset="129876.6804">21062 6540 173 0,'1'-6'486'15,"2"1"4"-15,-3 1-90 0,2-1-139 0,-2 2-86 0,0 1-60 16,0 0-39-16,0 2-25 0,0 0-16 0,-2 0-11 0,2-1-8 0,-3 1-5 16,2 0-7-16,-4 1-5 0,-3 1-6 0,0-2-5 0,-1 5-4 15,-4 0-4-15,-4 1-5 0,-4 1-3 0,-2 1-1 0,-2 2-1 0,-5 0 5 16,0 2 3-16,-5 0 6 0,0 2 7 0,-2 0 6 16,1-1 5-16,-1 1 5 0,2-2 4 0,0 1 5 0,0 1 4 0,1-2 5 15,4-2 3-15,2 0 3 0,1-2 1 0,5 1 1 0,-2-2-1 16,5 1 0-16,3-2-2 0,1 0-3 0,2-1-5 0,2-2-5 0,3 1-4 15,2 1-4-15,1-3-2 0,3 3-2 0,2-3 1 0,3 3 1 16,2 0 3-16,5 2 2 0,2-2 3 0,4 2 2 0,5 1 1 0,2 3 2 16,7-1 3-16,3 2 1 0,4 0 2 0,3 2 0 0,4-1-2 15,0 5-7-15,6-2-11 0,-2 4-15 0,3 1-19 0,-1 0-27 16,-2 1-33-16,1 5-39 0,-3-1-44 0,-1 3-88 0,-3-1-110 0,-2 3-69 16,-5 2-49-16,-5-1-25 0</inkml:trace>
  <inkml:trace contextRef="#ctx0" brushRef="#br0" timeOffset="132177.7677">23197 5607 3 0,'-9'-11'42'0,"-5"-1"-4"0,2 2-4 0,1-3-4 0,-1 2-2 0,-1-1-2 0,-1 2-4 0,0-2 0 0,-2-1-1 0,2 3-3 16,-4-2-3-16,2-1-3 0,-2 3-1 0,-2 0-2 0,1 0-3 16,-3-2-3-16,2 2-1 0,-6 0-1 0,3-1 2 0,-2 1 2 15,-2 0 1-15,-2 1 2 0,-1-1 0 0,2 0 0 0,-4 0 2 0,1 0 1 16,-1 1 1-16,-3 0 0 0,2 1 4 0,-2-1 2 0,-1-1 0 15,0 0 0-15,-2 0-4 0,-1 2 1 0,0-3 0 0,-2 2-3 0,0 1-2 16,-1-1-1-16,0-1 0 0,-1 0-2 0,-1 2-2 0,0-1-1 16,-2 0-3-16,3 2-3 0,-2-2-2 0,0 1-2 0,0 3-3 15,-1-2-2-15,0 1 1 0,1 2 1 0,-2-2 1 0,1 3 2 0,-1-1-2 16,-1 2 3-16,1 2 4 0,-1-2 3 0,0 2 3 0,-3 2 3 16,0-1 2-16,-1 2 3 0,-1 2 3 0,2 1 0 0,-5-1-1 15,3 4-2-15,-1-1-1 0,1 3-1 0,2 0-4 0,-1 3-3 0,0 3-5 16,2-3-5-16,1 5-4 0,2 2-5 0,1 1-4 0,2 3 1 0,0-2 2 15,2 5 4-15,2-1 4 0,3 2 3 0,-1 2 2 0,3 1 7 16,0 1 5-16,5-1 6 0,-1 2 7 0,2 0 7 0,3 3 9 0,-3-2 7 16,6 1 8-16,-1 3 1 0,1-3-1 0,5 3-1 0,-3-3-2 15,4 3-1-15,-1 1-2 0,2-2-2 0,2 2-4 0,1-3-5 16,0 2-5-16,1-1-6 0,3 1-7 0,0-2-5 0,2 1-4 0,2-1-3 16,2 1-4-16,1-1-1 0,2 1 0 0,0-1 1 0,4 1 0 15,2-1 2-15,1 1 4 0,2-1 3 0,0 2 3 0,4-1 2 0,3 1 3 16,-2 0 1-16,7 0 1 0,-3-1 2 0,5 3 2 0,0-2-1 15,4 0 3-15,0 0 0 0,1-1 0 0,4 2 0 0,-2-3 0 0,5 0-1 16,1-1-1-16,1-2-1 0,2-1-3 0,2-1-2 0,2-2-2 0,4-2-1 16,1-1-3-16,-1-1-3 0,5-2-5 0,0-4-11 0,3 2-11 15,-2-3-10-15,6-2-9 0,-3-2-6 0,1-2-9 0,2 1-4 16,-1-4-5-16,1-2 2 0,-4 0 3 0,2-3 2 0,2 2 2 0,-3-4 5 16,1-2 6-16,0-1 8 0,0-1 13 0,0-2 9 0,-1-1 6 15,-1 0 9-15,2-2 6 0,-2-2 9 0,-2 1 13 0,2-4 4 16,-3 1 1-16,0-3 3 0,0 1 2 0,-3-2 1 0,-2-1 1 0,1-2 2 15,-3 0 2-15,0-3 2 0,-1-1 2 0,-1-2 2 0,-1-3 3 0,0 0-1 16,-3-3-4-16,-1-1-3 0,1-1 1 0,-1-4-3 0,-3 1-1 16,2-3-2-16,-1-1-2 0,-3-3-1 0,0 2-2 0,0-3 3 15,-3 0 3-15,2-1 3 0,-2 0 2 0,-1-1 3 0,-3-2 3 0,1 3 1 16,-3-3 1-16,2 2 0 0,-5 1 0 0,1-3-1 0,-4 2 0 16,-1-4-6-16,-2 3-4 0,-1-2-9 0,-6-1-9 0,-2 0-8 0,-3 0-13 15,-3-2-15-15,-3 0-16 0,-5-1-19 0,-6 0-18 0,-2 0-18 16,-6 0-15-16,-5 0-18 0,-4 1-18 0,-6 1-27 0,-7-1-34 0,-8 2-46 15,-7 1-53-15,-9 3-71 0,-7-2-80 0,-5 5-40 0</inkml:trace>
  <inkml:trace contextRef="#ctx0" brushRef="#br0" timeOffset="135759.9453">24977 6972 191 0,'-5'-9'486'0,"-1"2"-5"0,3-3-89 16,0 0-133-16,0 3-73 0,-1 0-38 0,3 1-23 0,-3-1-15 0,4-1-8 0,-1 2-3 0,-1 1-5 15,2 0-8-15,0 0-6 0,0 3-9 0,0-3-9 0,2 2-10 16,-1-1-14-16,1 1-15 0,1 1-9 0,4 2-11 0,2-2-8 16,0 2-7-16,4-1-7 0,8-1-7 0,1 2-2 0,5 0-1 0,6 0 2 15,3 0 2-15,7 0 5 0,9 2 5 0,3-1 5 0,9 1 4 16,4 0 2-16,7 1 2 0,8 2-1 0,9-2-4 0,5 3 3 0,5-1 6 15,4 0 1-15,11 0 0 0,1 1 0 0,2 0-6 16,5 0-3-16,2 2-7 0,0-2-8 0,1 1-12 0,-1 0-2 0,0 1 0 0,-3 0 1 16,1 0 0-16,-3-1-6 0,-2 0-7 0,-5 2-9 0,-2-1-10 15,-6-1-8-15,1 1-3 0,-7-1-6 0,-5 0-7 0,0 1-5 0,-6-1-3 16,-2 1-11-16,-4 0-16 0,-4-1-15 0,-7 1-17 0,-2-1-23 16,-10 1-27-16,-1 1-54 0,-9-4-66 0,-2 2-44 0</inkml:trace>
  <inkml:trace contextRef="#ctx0" brushRef="#br0" timeOffset="150826.7353">25538 10381 277 0,'0'-1'237'0,"-1"1"-49"0,1-2-25 0,-2 0-15 0,0 2-6 0,1-1-3 0,-1 0-1 0,2 1-3 15,0 0-5-15,0-2-7 0,0 2-8 0,0-1-11 0,0 1-9 16,0 0-9-16,0 0-8 0,0 0-8 0,0 0-10 0,0 0-9 0,0 0-10 15,0 0-10-15,0 0-7 0,0 0-7 0,0 0-7 16,0 0-7-16,0 0-7 0,0 0-10 0,0 0-4 0,3 0-4 0,1 0-2 0,-3 0-2 16,4 1 0-16,1 1 1 0,0-1 3 0,1 0 2 0,1 3-3 15,4-3 0-15,0 2-3 0,0 0-1 0,2-1-3 0,3 2-2 16,0 1-5-16,3-2-4 0,-1 1-4 0,3-1-3 0,0 2-4 0,0-3-2 16,1 3-6-16,0 0-3 0,1-2-2 0,-1-1 0 0,-2 3 0 15,3-2-3-15,-4 0 7 0,1 0 10 0,-2-1 7 0,-2 1 4 0,1-1 4 16,-3 2 2-16,2-3 1 0,-5 2 3 0,-1-1 0 15,-1-1 4-15,0 1 3 0,-1-1-1 0,-1 1 5 0,-4-2 7 0,1 1-5 16,0-1-8-16,-5 0-20 0,0 0-26 0,0 0-38 0,0 0-45 0,0 0-58 16,0 0-65-16</inkml:trace>
  <inkml:trace contextRef="#ctx0" brushRef="#br0" timeOffset="159391.8178">12672 11280 447 0,'-2'-2'410'0,"2"1"-81"0,-1-1-68 0,-1 0-61 0,2 2-40 0,0 0-22 0,0 0-19 15,0 0-12-15,0 0-10 0,0 0-11 0,0 0-9 0,0 0-11 0,0 0-13 16,0 0-13-16,0 0-13 0,0 0-13 0,0 0-12 0,0 2-9 16,0 0-5-16,2 1-5 0,-1-2-2 0,1 2-2 0,-1 0 0 15,4 0 3-15,-2 1 3 0,2 0 3 0,0 3 6 0,1 1 3 0,3 0 7 16,-2 1 1-16,1-1 4 0,1 2 4 0,2 3 0 0,0-1 3 15,3 1 1-15,-1 2 2 0,2 0 0 0,0 2 1 0,2-2 2 16,1 5 0-16,2 0 1 0,1 0-1 0,1-2 2 0,3 6 1 0,1-3-2 16,0 0 0-16,3 1-2 0,-1 1-3 0,2-2-3 0,0 1-4 15,-1-1-8-15,2 0-9 0,-1-1-12 0,-2 1-12 0,0-1-15 0,-1-3-15 16,1-1-20-16,-2 1-21 0,-3 0-18 0,2-4-14 0,-5-1-17 16,0 0-17-16,-1-1-17 0,-5-3-19 0,3 0-15 0,-5 0-17 0,-1-2-47 15,-2-4-63-15,-1 3-27 0</inkml:trace>
  <inkml:trace contextRef="#ctx0" brushRef="#br0" timeOffset="159628.3183">13323 11115 231 0,'-3'-3'529'0,"1"1"-5"15,0-1-6-15,1 1-101 0,-1 2-147 0,2 0-88 0,0 0-58 0,-3 0-37 16,0 0-28-16,0 5-14 0,1-5-7 0,-2 6-6 0,-3-1 0 16,-1 4-3-16,-3 1-4 0,-2 3-2 0,-2 5 2 0,-4 2 1 0,-3 3 1 15,-4 3 3-15,-2 5 4 0,-5 2 2 0,-4 4 0 0,-2 5-15 16,-7 6-24-16,-4 6-33 0,-4 1-36 0,-7 6-93 0,-2 8-124 0,-8 1-106 16,-5 6-97-16,-4 3-49 0,-7 2-25 0,-1-1-19 0</inkml:trace>
  <inkml:trace contextRef="#ctx0" brushRef="#br0" timeOffset="166226.5545">14015 13556 329 0,'0'0'420'0,"0"0"-97"0,0 0-143 0,0 0-87 0,0 0-57 0,0 0-34 16,0 0-22-16,0 0-6 0,0 2 1 0,3-1 9 0,0 1 7 0,-1 1 11 15,3 1 12-15,1 1 11 0,-1 2 8 0,4 0 7 0,-1 1 5 16,2-1 6-16,4 3 5 0,-3 2 2 0,3 0 0 0,2 3-2 16,1 1-2-16,1-2-2 0,2 4-4 0,1-1-1 0,1 2-2 0,2 1-2 15,1-1-2-15,2 3-3 0,1-1-3 0,2 1-2 0,0 0-4 0,2 0-2 16,0 1-3-16,1 1-4 0,-1-1-4 0,2 1-7 0,0-2-8 15,0 2-10-15,-2-2-10 0,4-1-13 0,-3 1-15 0,0-2-14 16,-1 0-14-16,1 0-15 0,-1-4-16 0,1 0-12 0,-3 1-13 0,0-3-16 16,-1-1-20-16,-2-1-19 0,-1 0-21 0,0 0-49 0,-4-2-61 15</inkml:trace>
  <inkml:trace contextRef="#ctx0" brushRef="#br0" timeOffset="166462.0052">14908 13513 118 0,'0'-5'483'0,"-1"2"-1"0,-1 1-62 0,2 0-93 0,-2 1-94 15,2 1-96-15,0 1-51 0,-3 1-32 0,0 0-15 0,0 5-6 16,-3 1 1-16,0 2 10 0,-3 3 9 0,-2 3 9 0,-3 5 7 15,-2 4 6-15,-4 1 4 0,-4 6 3 0,-6 4-2 0,-3 5-3 0,-7 3-11 16,-5 6-17-16,-8 4-29 0,-5 6-33 0,-10 0-47 0,-2 6-51 0,-10 3-112 16,-3 3-140-16,-7 3-86 0,-3 0-55 0,-2 0-29 0,-4 0-17 15</inkml:trace>
  <inkml:trace contextRef="#ctx0" brushRef="#br0" timeOffset="183358.4809">9461 14567 123 0,'-3'0'403'0,"0"1"-78"0,2 1-118 0,-1-2-75 0,2 0-53 0,-2 2-27 0,2 1-12 15,0-1-1-15,0 2 10 0,0 1 7 0,0 1 9 0,0 1 5 0,0 2 2 16,2-1 0-16,-2 5-2 0,2 0-2 0,-1 1 1 0,-1 1-5 16,3 2-3-16,0-2-7 0,-1 2-8 0,-1 2-6 0,1-1-5 15,1 1-4-15,0 0-4 0,2 1-3 0,-2-1-2 0,2 1-3 0,1-2-2 16,1 0-2-16,-1 1 0 0,0 0-1 0,2-2-1 0,0 1-1 15,0 1 1-15,0-3-1 0,1 2 2 0,-1-3-1 0,0 2 1 0,3-2-4 16,-3 1-3-16,3 0-6 0,-3-5-8 0,3 3-9 0,-3-1-10 0,2-1-12 16,0-2-13-16,0-2-13 0,-2 1-12 0,3-3-13 0,-1 0-13 0,-1-2-21 15,0 0-24-15,1-1-24 0,0-3-23 0,2-2-16 0,-4-1-14 16,2 0-27-16,0-3-34 0,0 0-25 0</inkml:trace>
  <inkml:trace contextRef="#ctx0" brushRef="#br0" timeOffset="183740.7309">9853 14973 49 0,'-2'-8'390'0,"2"2"-25"15,-2 0-43-15,0 3-29 0,2-2-22 0,-1 0-21 0,-1 2-19 16,2-1-25-16,-2 1-27 0,2 2-23 0,0-2-20 0,0 3-18 0,0 0-18 16,0 0-19-16,0 0-19 0,0 0-17 0,0 0-18 0,0 0-13 0,0 0-13 15,0 0-11-15,0 0-8 0,0 0-6 0,0 0-2 0,0 0-1 16,2 2 1-16,0-1 0 0,-1 0 3 0,3 2 0 0,-2 0 4 0,1-1 1 16,2 1 2-16,-2 1 1 0,2-2 0 0,-2 1-1 0,2-1-1 15,1 1-2-15,-1-2-4 0,1 2-7 0,-1-1-4 0,2-1-9 0,0-1-7 16,-2 0-4-16,1 0-3 0,1-3-2 0,-1 2 1 0,2-2 1 15,-2 0 1-15,1-2 5 0,-1-1 3 0,-1 1 7 0,1-2 5 0,-3-2 8 16,2 2 7-16,-2-1 7 0,-1-1 5 0,-1 0 5 0,-1 2 7 0,-1-1 3 16,-1 1 7-16,0 0 4 0,-1-1 2 0,0-1 4 0,0 2 8 0,-3 2 4 15,1-1 2-15,0 1 0 0,0 1-1 0,-1-1 1 0,-1 2 2 16,0 0 0-16,2 2-2 0,-1-1-1 0,-1 2-1 0,0 0-2 0,2 0 0 16,-3 0-5-16,3 2-6 0,-1 1-6 0,-2 0-2 0,3 1-1 15,-1 2 1-15,0 2-2 0,-1-1 1 0,0 1-1 0,2 4 2 0,0-2-2 16,0 2 0-16,3-1 0 0,-1 1-2 0,0 1-1 0,3-1 0 15,0 2-1-15,0-1-1 0,3-2 1 0,0 1 0 0,1-1-2 0,-1 0-3 16,3-1-4-16,-1 1-5 0,3-2-5 0,0 0-8 0,-2-1-8 16,2 1-10-16,1-3-11 0,-1 0-14 0,0-3-14 0,0 4-11 0,2-4-17 15,-4 0-19-15,2-2-23 0,-1 2-27 0,2-3-43 0,-3-3-53 0,0 2-58 16,-1-2-65-16,-1 0-38 0</inkml:trace>
  <inkml:trace contextRef="#ctx0" brushRef="#br0" timeOffset="184107.688">9689 14848 91 0,'-2'-3'453'0,"2"-1"-29"0,-1 1-71 0,-1-2-88 0,2 2-58 0,-1 0-40 0,-1 0-23 16,2 2-15-16,-2-2-12 0,1 1-10 0,-1 1-11 0,2 1-11 16,0 0-17-16,0 0-16 0,0 0-16 0,0 0-17 0,0 0-11 15,0 0-10-15,0 3-5 0,0 0-2 0,0 0-1 0,2 0 0 0,-1 2 1 16,1 0 1-16,-2 2 3 0,2 1 5 0,-1 1 5 0,-1 0 2 0,3 3 4 16,-1-1 7-16,0 2 2 0,-1 0 2 0,2 3-2 0,-1-1 0 15,1 0-1-15,-2 1-1 0,1 2-1 0,1-1-1 0,-1-1 0 0,-1 2-3 16,1 0 1-16,1-1-2 0,-1 1 0 0,1-2 0 0,-1 1-2 15,-1-1 1-15,2 0 0 0,-1-3-1 0,2 0 2 0,-2 0-2 0,0-2-2 16,-1-1-5-16,2 0-6 0,-1-2-8 0,0-1-10 0,-1-3-13 16,1 2-7-16,-1-4-8 0,-1 1-20 0,2-3-33 0,-2 0-45 0,0-2-54 15,3-1-81-15,-1-3-92 0,0-1-55 0,-1-2-33 0,3-4-23 16</inkml:trace>
  <inkml:trace contextRef="#ctx0" brushRef="#br0" timeOffset="184276.6983">9733 14628 310 0,'-3'-3'522'0,"-2"-1"-38"0,2 3-62 0,2-3-90 15,-1 4-105-15,0-2-67 0,2 1-48 0,0 1-31 0,0 0-22 16,0 0-22-16,0 0-19 0,0 0-25 0,0 0-23 0,0 0-23 16,2 0-22-16,0 0-21 0,1 0-25 0,0 1-22 0,3-1-21 15,-3 2-25-15,2 0-25 0,1 1-27 0,-1 2-31 0,3-1-47 0,-2 2-57 16,1 0-32-16</inkml:trace>
  <inkml:trace contextRef="#ctx0" brushRef="#br0" timeOffset="185624.54">9894 14872 369 0,'0'0'534'16,"-1"0"-48"-16,-1-2-78 0,1 2-71 0,-1 0-72 0,0-2-41 0,2 1-30 15,-1 1-25-15,-1-2-20 0,2 0-17 0,-3 2-15 0,3-1-21 0,0 1-21 16,0 0-20-16,0 0-17 0,0 0-14 0,0 0-13 0,0 0-12 15,0 0-9-15,0 1-8 0,3-1-6 0,0 4-3 0,-1-1-2 16,1-1-1-16,0 3 1 0,2 1 3 0,0 1 5 0,0 1 4 0,1 1 5 16,-1 0 4-16,-1 1 3 0,1 2 3 0,0 0 1 0,0 1 1 0,1 3-1 15,-1-4 1-15,-1 5 1 0,0 0 0 0,-1-4 0 0,0 3 1 16,-1 0 1-16,-1-3-1 0,1 1-1 0,0-2 0 0,0 0-1 0,-2 0 1 16,2-4 2-16,-1 2 1 0,-1-3 4 0,0 1 3 0,0-2 4 0,0-1 5 15,0-2 6-15,0 0 7 0,-1-2 7 0,-1 1 4 0,2-2 0 16,0-2 0-16,-2 1-2 0,0-2-1 0,0 0-4 0,-1-4-5 15,3 0-9-15,-2-2-9 0,2-1-12 0,-1-2-14 0,1-2-15 0,1-1-16 16,-1-1-17-16,2-1-8 0,1-2-7 0,3 1-1 0,-1-2-2 0,1 2 1 16,-1-1-1-16,3-1 4 0,1 2 4 0,-2 1 6 0,-1 1 6 0,2 1 8 15,1 2 8-15,-2-1 8 0,1 4 7 0,-2-2 5 0,3 5 2 16,-2 0 3-16,1 1 2 0,-2 2 3 0,3-1-1 0,-2 4 2 0,1-1 2 16,0 4 1-16,1-1 2 0,-1 2 1 0,0 2 3 0,0 1 3 15,1 1 1-15,1 1 4 0,-2 2 4 0,1 1 1 0,-1-1 0 0,0 2 2 16,0 2 0-16,1-1 2 0,-1 2 0 0,-1-1-1 0,1 1 1 15,-1-2 1-15,2 2-2 0,-3-2 0 0,0 2-1 0,0-4 0 0,1 1-2 16,-2 0-7-16,-1-1-9 0,1-2-10 0,3 1-10 0,-3-3-11 0,-1 0-10 16,1-2-10-16,0 0-13 0,1 0-9 0,0-4-11 0,-1-1-13 15,2 0-11-15,-1-1-12 0,0-2-11 0,2-2-4 0,0-1 3 0,-2 1 0 16,4-3 0-16,-2-1 3 0,-2-1 4 0,2-1 9 0,-1 0 8 16,0 1 13-16,1-2 16 0,-3 1 17 0,1-2 18 0,-1 4 21 0,1-2 22 15,-3 2 20-15,2 0 16 0,-2 1 21 0,-1 0 22 0,1 0 18 0,-1 2 15 16,1-1 8-16,-3 4 8 0,2-3-1 0,-1 3-2 0,-1 0-4 15,0 0-1-15,0 0-9 0,0 1-12 0,0 1-11 0,0 1-10 0,0 0-14 16,0 0-17-16,0 0-12 0,0 0-9 0,0 0-9 0,0 0-6 0,0 0-3 16,0 0-5-16,0 0 0 0,0 0-2 0,0 0 4 0,0 0 4 15,0 0 4-15,0 0 8 0,0 0 8 0,0 0 9 0,-1-2 6 16,-1 2 3-16,2-3 3 0,-2 2 4 0,-1-1 1 0,2-1-2 0,-3 2 0 16,1-2 1-16,0-2-1 0,-2 3-4 0,1-3-1 0,-1 2-5 0,0-1-6 15,0 0-8-15,-1 0 0 0,-1-1 3 0,2 1 1 0,-2 1-3 16,2-1 2-16,0 2 1 0,1 0-3 0,-2 1-6 0,-1-1-4 0,4 2 1 15,-2 2-3-15,0-1 0 0,1 2-1 0,-2 2-1 0,1-2-2 16,0 4-5-16,0 0 0 0,-1 1-5 0,1 4 2 0,-1-1 2 0,1 1 1 16,0 3 4-16,2 0 2 0,2 0 0 0,1 1 1 0,1 1 0 0,1-2 1 15,1 2-1-15,3 0 2 0,0 0 0 0,4-1-1 0,-2-1 2 16,4 0-3-16,1-1-1 0,0-3-5 0,3 2-3 0,-2-3-5 0,5-1-5 16,-2-1-6-16,2-3-7 0,2-1-6 0,-1-3-7 0,1-1-6 15,-1-1-4-15,2-3-2 0,-1 0-1 0,1-4 1 0,-1 0 4 0,-2-3 4 16,1-1 6-16,-3-1 6 0,-2-1 6 0,0-1 9 0,-3-1 9 15,-1-1 6-15,-2 2 6 0,-2-5 3 0,-3 3 4 0,0 0 4 0,-3 1 6 16,-1-2 6-16,0 1 6 0,-3 1 4 0,-2 0 4 0,0 3 3 16,-1-4 4-16,0 5 0 0,-2 0-1 0,0 2 1 0,0 1 2 0,-1 0 0 0,1 3 0 15,0-2-3-15,-3 3-7 0,3 1-9 0,1 1-9 0,-1 1-9 16,-1 2-6-16,0 0-6 0,1 1-7 0,-1 3-4 0,1 0-1 16,1 2 0-16,-1 1-2 0,-1 2 0 0,4 0 2 0,-1 3 2 0,1-1 2 15,0 3 0-15,0 1 5 0,1-2-1 0,1 2 2 0,1 0 1 16,0 1-2-16,2 0-2 0,0-2-3 0,2 3-5 0,-2-5-2 0,3 4-4 15,-1-2-4-15,2-2-4 0,-1 0-5 0,2-2-3 0,-2 1-3 0,2-4 1 16,-2 1-2-16,2-3 1 0,-1 0 4 0,3-2 2 0,-2 1 3 0,0-4-1 16,1 0 2-16,-1-4 0 0,4 0 4 0,-1 0 5 0,0-3 4 15,0-3 5-15,3 3 8 0,-3-3 6 0,0-1 8 0,1 0 4 16,-1 0 4-16,0-1 8 0,-3 2 9 0,2-1 10 0,-2 1 9 0,0 2 5 16,0-1 4-16,-2 3 1 0,0 1-1 0,-1-2-5 0,0 2-5 15,-1 2-10-15,2 1-11 0,-1 0-11 0,-1-1-11 0,-1 3-10 0,0 0-11 16,3 0-8-16,-1 0-7 0,0 2-5 0,-1-1-2 0,2 2 1 15,1 1-1-15,0 0 1 0,0 0 3 0,3 2-3 0,-2 2-5 0,0-2-6 16,0 1-7-16,-1 1-8 0,3 0-13 0,-1 2-15 0,-1-1-15 0,1 0-19 16,-1-1-19-16,0-1-19 0,1-1-16 0,-2-1-11 0,0 0-7 0,0 0-7 15,0-2-3-15,-1-2-10 0,3-1-10 0,0-1 1 0,-1-1 6 16,-2-2 18-16,2-1 26 0,-2-1 30 0,2-1 30 0,-2-4 30 0,-1 0 27 16,2 1 20-16,-2-3 20 0,-1-1 22 0,-1 1 26 0,0-4 33 15,0 2 38-15,0 0 28 0,0-1 23 0,0 1 10 0,-1 0 5 0,1 1 1 16,-2-1 0-16,2 2-1 0,0-1-2 0,0 3-3 0,0 2-2 0,0-1-9 15,0 0-11-15,0 3-17 0,0 0-19 0,0 3-20 0,0-1-21 16,0 2-19-16,2 0-16 0,-1 0-17 0,-1 3-12 0,2 0-11 0,3 0-10 16,-2 3-8-16,2 0-6 0,0 0-5 0,2 3 2 0,0 2 3 15,1-1 2-15,1 0 7 0,1 2 3 0,-1 3 6 0,-1-1 3 0,3 1 4 16,-1 0 2-16,-2 2 0 0,0 0 0 0,1 1 1 0,-3-1-1 16,2 3 1-16,-1-2-2 0,-1-1 0 0,-2 1-1 0,1-2 0 15,-1-1 0-15,-1 0 3 0,-2-3 1 0,1 3 7 0,0-3 7 0,-1-3 12 16,-1 1 15-16,0-4 13 0,0 0 13 0,0 0 7 0,0-3 3 0,0 0 2 15,0 0 1-15,-1-3 0 0,-1-1 1 0,0-3-3 0,1 0-3 0,-1-2-9 16,2-1-13-16,0-2-17 0,0-3-21 0,0 0-24 0,3 0-24 16,-1-6-18-16,3 3-13 0,2 0-16 0,1-4-15 0,0 3-20 0,3-2-22 15,0 3-22-15,2-4-20 0,1 3-21 0,-1 0-20 0,4 4-23 16,-1-2-29-16,3 0-45 0,0 3-55 0,-2 2-61 0,5 0-63 0,-4 4-28 16</inkml:trace>
  <inkml:trace contextRef="#ctx0" brushRef="#br0" timeOffset="187425.2004">11886 14473 534 0,'-6'-16'557'0,"1"0"1"0,0 5-4 0,-1-2-109 0,-1 1-163 0,0 3-92 0,0 1-55 0,1 0-33 15,1 1-21-15,-1 0-14 0,-2 3-8 0,3 0-11 0,-3 1-11 0,4 1-11 16,-6 2-10-16,4 2-11 0,-2-1-8 0,1 2-6 0,-3 3-5 16,2 0 0-16,0 2-1 0,1 2 1 0,-2 1 0 0,3 1 1 15,1 1 1-15,0-1 3 0,2 2 3 0,1-1 0 0,1 2 1 0,1 1 1 16,1-2-1-16,2 1 0 0,1 0-3 0,2 1-3 0,2-1-4 15,1 1-2-15,1-1-3 0,1 0-3 0,3 2 0 0,-1-3-3 0,3 1-2 16,-2 2-1-16,3-5-1 0,-1 2 2 0,1 1 0 0,-2-4 2 0,0 1 1 16,0 0 3-16,-3-1 1 0,1-1 1 0,-1-3 4 0,-4 2 1 15,1-1 0-15,-3-2 2 0,0 0 2 0,-3-1 0 0,0-1 4 16,1 1 1-16,-3-2 4 0,-1 0 5 0,0-1 6 0,0 2 7 0,-1-3 9 16,-3 1 6-16,-1-2 6 0,0 4 4 0,-2-3 4 0,1 1 4 0,-2 1 5 15,-3-1 2-15,1-1 3 0,-1 0 1 0,2 2-2 0,-1-3-2 16,2 3-2-16,-1-2-5 0,1-1-7 0,3 1-3 0,0-1-3 0,2 0-3 15,0 0 0-15,0 0-5 0,3 0-5 0,0 0-8 0,0 0-7 16,0 0-9-16,1-1-8 0,1 1-12 0,0-1-15 0,1-2-15 0,0 3-13 16,3-3-15-16,-1 1-14 0,4-1-13 0,1-2-10 0,1 1-9 0,3-1-6 15,-1-1-2-15,3-1 3 0,-2-1 2 0,3 1 5 0,1-1 9 16,-1-2 14-16,-1 0 16 0,1 0 14 0,-2-1 17 0,0 1 18 0,-2 0 16 16,1-1 16-16,-2 1 15 0,0 0 14 0,-3 0 13 0,-2 0 12 15,1 1 12-15,-1-2 13 0,0 2 8 0,-4 0 2 0,2 1 4 16,-2-1 5-16,-1 2 4 0,-1 1 3 0,-1-1 0 0,-1 1-1 0,-1 0-6 15,1 1-4-15,-1 1-6 0,0-1-10 0,-1 2-11 0,0 0-12 0,-2 0-10 16,2 2-11-16,-3-1-8 0,3 2-9 0,-2-3-9 16,2 3-11-16,-2 3-6 0,0-3-6 0,0 3-4 0,-1 0-2 0,0 2-2 15,1-1 0-15,0 4 1 0,0-2 3 0,-2 1 2 0,4 2 4 0,-1 1 1 16,1 2 0-16,0-2 4 0,3 2 3 0,0 0 3 0,0 1 1 16,3-1 2-16,0 0 1 0,2 2-3 0,3-2-2 0,-2 0-6 0,4 0-1 15,2 0-5-15,-1-1-3 0,2-2-5 0,4-1-5 0,-2 0-5 0,2-2-8 16,2 0-10-16,-1 0-12 0,2-3-6 0,-1-2-3 0,0-1-1 15,3-1 1-15,0-2 2 0,-1 0 2 0,-1-3 2 0,1-2 5 0,-2 1 7 16,1-1 7-16,-2-2 10 0,2-1 8 0,-2-1 13 0,-2 0 12 16,1 0 11-16,-3-1 6 0,0-2 6 0,-1 1 4 0,-1-1 9 0,-4 0 12 15,1 2 8-15,-3-2 9 0,3 1 1 0,-6 2 3 0,0 0 3 16,-1 0 6-16,0 2 3 0,-2 2 2 0,-2-1-2 0,0 1-1 0,1 1-4 16,-2 0-4-16,-1 5-9 0,-3-3-11 0,4 3-9 0,-2 0-6 15,-2 1-8-15,1 1-4 0,-1 1-8 0,0 1-11 0,-3 2-5 16,2 1-4-16,-1 0-3 0,1 2-3 0,2 2 0 0,-1-1 2 0,-2 2 0 15,3 0 2-15,1 1-1 0,0-1 0 0,0 2-2 0,1 1 1 0,2-2-1 16,1 1 2-16,-1 0 0 0,2 0 2 0,2 0 0 0,-1-2 1 16,1 2 1-16,1-4 1 0,0 1 0 0,0-1 1 0,0-2 4 0,1 0 2 15,0-1 3-15,0-1 1 0,1-1 1 0,0-3-1 0,0 2 0 16,2-2 1-16,-1-2 0 0,1 0 2 0,0-1 1 0,1-1 2 0,0-2 1 16,0-2 2-16,1 1 0 0,-1-1 0 0,-1 0 0 0,1 0 0 15,-1-1 3-15,-2-1 2 0,2 1 2 0,-3 2 4 0,1 0 0 16,-1-1 1-16,0 2-1 0,-1 0 0 0,-1 1-4 0,-1 2-3 0,2-1-6 15,-1 3-6-15,-2-3-5 0,2 4-5 0,-1 0-7 0,-1 0-3 16,0 0-4-16,2 0-3 0,-1 0-3 0,3 4-1 0,-1-3-7 16,1 3-9-16,-1-1-9 0,2 2-8 0,0 1-10 0,1 0-9 0,1 2-6 15,0-1-9-15,0 0-7 0,-1 0-10 0,2 3-13 0,0-3-13 0,1 2-12 16,0-4-11-16,-3 1-2 0,3 0 0 0,-1-1 4 0,-1-2 1 0,1 0 2 16,-1-2 0-16,1-1 8 0,-1-1 9 0,-1-1 19 0,3-1 21 15,-1 0 31-15,-3-3 33 0,1 0 29 0,2-1 28 0,-3-3 22 16,0 2 19-16,-1-3 20 0,1 1 23 0,0-2 23 0,-2 0 23 0,2 2 13 15,-2-5 11-15,0 5 1 0,0-2-4 0,0 0-9 0,-1 2-11 16,0-1-11-16,-1 3-10 0,2-1-10 0,-1 1-10 0,0-1-13 16,-1 2-15-16,4 2-14 0,-4 0-15 0,2 1-11 0,1 1-11 0,-1 1-11 15,0-1-9-15,2 3-10 0,-2 0-9 0,3 0-10 0,0 3-6 0,-1-1-5 16,3 2-2-16,-3 1-2 0,4 1 2 0,-2 1 2 16,-1 0 4-16,-1 2 2 0,1 1 2 0,3 0 3 0,-4-1 2 0,0 2 1 15,0 1 2-15,-2-3 1 0,2 3 0 0,-1-2 1 0,-1 2 3 0,-1-6 1 16,1 3 2-16,-1-1 4 0,0-2 5 0,-1-2 8 0,1 1 8 15,-1-2 12-15,-1-3 14 0,2 4 7 0,-2-4 7 0,0 0 3 16,0-2 1-16,2 0-4 0,-1-1-5 0,2-3-6 0,-1 0-6 0,4 0-8 16,-3-2-7-16,2-1-19 0,1 1-21 0,2-4-25 0,2 2-25 15,-2-2-22-15,1 0-22 0,2 0-13 0,0 2-9 0,2-2-6 16,1 1-8-16,1 0-5 0,0 1-3 0,0 0-10 0,0-1-12 0,1 4-1 16,1-3 5-16,-1 3 3 0,2-1 3 0,-3 1 9 0,1 0 12 0,1 2 11 15,-2 1 10-15,0-1 13 0,0 1 15 0,-1 1 19 0,-1-2 18 16,-2 2 27-16,1 0 31 0,0 0 25 0,-3 2 24 0,0-2 26 15,-1 1 26-15,-3 2 18 0,0-3 15 0,1 1 11 0,-3 2 14 0,2 0 8 16,-3-2 6-16,-1 1 0 0,-1 1-4 0,0 0-4 0,0 0-5 16,0-4-11-16,-1 4-12 0,1-1-12 0,-4-1-11 0,1 0-11 15,1 2-9-15,1-3-12 0,-2 3-15 0,0-1-15 0,0 0-13 0,0 1-11 16,-1 0-13-16,1 0-9 0,2 0-11 0,-4 1-8 0,1 0-4 16,-1 2-4-16,0 1-4 0,-2-1-4 0,2 2-1 0,-1 0-2 0,1 1 2 15,-1 3 2-15,2-1 3 0,-3 1 3 0,2 0 5 0,0 1 2 16,2 2 3-16,-1 0 3 0,2-1-1 0,2 1 0 0,0-1-2 15,0 1-2-15,2 0-3 0,2 0-5 0,1-1-5 0,1 0-5 0,-1 1-4 16,3-3-5-16,1-1-6 0,-1 0-8 0,1 0-10 0,3-3-5 0,-1-2-5 16,0 2-5-16,5-5-8 0,-3 0-3 0,2-5-1 0,0 2 2 15,0-2 3-15,1-4 3 0,0-1 3 0,0-1 3 0,-2-1 4 16,1-3 7-16,-2 0 9 0,0-2 5 0,-3-2 6 0,2-2 8 16,-2 0 11-16,-2-5 7 0,1 2 8 0,-2-1 12 0,-1-3 9 0,0 0 17 15,-1 0 15-15,-2 1 17 0,-1-2 17 0,-1 2 19 0,-1 2 21 16,-1 0 14-16,1 0 9 0,-4 3 7 0,3 2 4 0,-2 2 1 0,1 1-1 15,-1 3-8-15,2 1-10 0,-1 3-15 0,0 1-22 0,1 0-20 16,-1 4-22-16,1 0-23 0,1 0-23 0,0 3-17 0,0 2-12 0,0 0-8 16,1 4-4-16,2 1-4 0,-1 2-1 0,0 1 2 0,1 3 1 15,0 3 5-15,1 0 6 0,0 5 5 0,-3 3 5 0,4-2 3 0,-2 1 2 16,2 5 0-16,-2-3-3 0,2 1-4 0,1 0-3 0,-3 0-3 16,2-2-2-16,-2 2-3 0,2-4-3 0,-2 0-1 0,2-2 0 15,-1-1 0-15,1 0 1 0,-2-5 3 0,2 2 7 0,-2-4 10 0,1-1 10 16,-1-3 10-16,0 1 13 0,1-3 8 0,-2-3 4 0,1 1 4 15,2-4 3-15,-2 1 4 0,2-3 4 0,0-1 2 0,2-3 4 0,0-1-2 16,-1 0 0-16,2-2-7 0,3 0-6 0,-1 1-10 0,-1-2-11 16,2-1-5-16,0 2-5 0,-1 0-4 0,4 0-4 0,-3 1-3 0,1 0-7 15,0 1-5-15,-3 2-5 0,2 1-4 0,0 0-3 0,-1 3-2 16,2 0-1-16,-2 2-1 0,0 1-1 0,0 0 3 0,0 2 0 16,0 2-1-16,0-1-3 0,-1 4-7 0,-1 0-6 0,1 3-12 0,-1 0-14 15,-2 2-17-15,-1 2-21 0,-2 1-26 0,0 2-32 0,-1 2-48 16,-2 0-54-16,-2 1-84 0,-1 4-98 0,-2-2-58 0,1 0-39 0,-5 2-13 15</inkml:trace>
  <inkml:trace contextRef="#ctx0" brushRef="#br0" timeOffset="187776.8486">10895 15441 297 0,'-89'17'537'0,"4"0"6"0,2 0-41 0,3-1-62 0,5 0-108 0,3 1-130 15,4 0-73-15,6-2-42 0,4 0-28 0,6-2-17 0,6-1-12 16,5 0-8-16,6-1-7 0,5-2-3 0,7 0-5 0,3 0-1 0,8-3-3 16,4-1-3-16,6 0-2 0,4-1 0 0,8 1 3 0,7-2 4 0,8-1 1 15,8 0 4-15,7-2-1 0,12-4-3 0,10 1-1 0,11-2-3 16,12 0-6-16,11-4-5 0,10-2-1 0,12-1 2 0,9 0-2 0,9-2-4 15,6-1-8-15,5 1-6 0,3-1-3 0,2 1-3 0,5 0 2 16,-1-1 4-16,4 1 5 0,2-1 5 0,-2 1 8 0,0-1 6 0,-2 2 2 0,1-3-3 16,-5 2 7-16,-2-1 7 0,-8 0 6 0,-4 1 7 0,-3 2 0 15,-7-1 0-15,-5 1-1 0,-6-1-1 0,-7 3-4 0,-8 0-6 0,-4 0-7 16,-2 2-8-16,-7-1-11 0,-6 3-10 0,-3-2-12 0,-9 1-15 16,-6 2-13-16,-7-1-13 0,-6 2-13 0,-5 1-14 0,-8-1-8 0,-3 1-5 15,-7-1-19-15,-6 1-30 0,-5 2-46 0,-4 0-55 0,-7-2-69 0,-2 0-77 16,-6 2-40-16</inkml:trace>
  <inkml:trace contextRef="#ctx0" brushRef="#br0" timeOffset="214539.7655">3151 7083 325 0,'-6'-5'572'0,"-2"1"1"0,3-2 1 0,1 1 1 0,-1 2-120 15,3-1-181-15,-1 1-98 0,1 1-54 0,-1-1-30 0,3 2-17 0,-1-1-9 16,-2 2-7-16,3 0 0 0,0 0-2 0,0 0-2 0,0 0-4 0,0 0-6 16,0 0-8-16,0 0-9 0,0 0-10 0,0 0-9 0,0 0-11 15,0 0-7-15,0 0-7 0,0 0-5 0,3 0-5 0,-2 0-1 16,1 0-1-16,-1 3 1 0,1-1 4 0,1 1 4 0,-1 1 6 0,1-1 1 16,0 3 4-16,0 2 4 0,2-1 3 0,-1 2 3 0,1 1 3 0,0 3 2 15,3 0 6-15,-3 2 3 0,2 2 3 0,0-1-1 0,-2 2-1 0,1 3-2 16,1-3 1-16,2 4-1 0,-3-3-2 0,2 2 0 0,-1-1-1 15,-1 3-1-15,5-1 0 0,-3 1 1 0,0-1-1 0,3 0-1 16,-2 0-1-16,3 1 1 0,0-3 0 0,-1 2 2 0,3-3 0 0,2 3 4 16,0-5 4-16,2 3 6 0,0-4 6 0,6-1 8 0,0-1 6 0,4-4 10 15,4 1 12-15,7-4 8 0,6-4 7 0,7-4 6 0,9-6 2 0,14-4 1 16,10-8-2-16,18-6-9 0,9-8-14 0,19-13-10 0,16-8-9 16,16-13-26-16,15-8-31 0,12-8-30 0,12-10-31 0,6-8-32 15,11-4-36-15,4-5-42 0,6-2-49 0,-2-3-59 0,-4-3-65 0,-7 3-103 16,-6 2-121-16,-11 6-67 0,-7 1-40 0,-12 2-5 0,-13 5 9 15</inkml:trace>
  <inkml:trace contextRef="#ctx0" brushRef="#br0" timeOffset="444527.5469">20681 10993 397 0,'-2'-1'350'0,"2"1"-71"0,0 0-83 0,0 0-46 0,0 0-30 0,0 0-15 0,0 0-7 0,0 0-8 15,0 0-9-15,0 0-11 0,0 0-15 0,0 0-14 0,0 0-14 16,0 0-12-16,0 0-12 0,0 0-12 0,0 0-11 0,0 0-9 16,0 0-10-16,0 0-13 0,2-2-13 0,0 1-15 0,-2 1-16 15,0 0-20-15,0 0-22 0,5-2-29 0,-1 2-33 0,2-1-58 0,1-1-71 16,-1 2-44-16</inkml:trace>
  <inkml:trace contextRef="#ctx0" brushRef="#br0" timeOffset="449595.6928">26004 9683 67 0,'0'-1'71'0,"0"1"0"0,0-1-1 0,0 1-1 0,0 0-1 0,0 0-2 15,-1-1-3-15,1 1 0 0,0 0 1 0,0-2 0 0,0 2 2 16,0 0 0-16,-2 0 2 0,2 0-4 0,0-1-5 0,-3-1-4 0,3 2-1 16,0 0-1-16,0-2 2 0,0 1-2 0,0 1-1 0,0-2-2 15,0 0-1-15,0 2-1 0,0 0 1 0,0-3-1 0,0 3-1 16,-1 0 1-16,1 0 2 0,0-2-2 0,0 2-5 0,0-2-3 15,0 1-5-15,0 1 0 0,0-2-2 0,0 0 0 0,0 2-4 0,0 0-2 16,0-3-4-16,0 1-3 0,0 0-3 0,0 2-1 0,0-1-1 16,0 1 1-16,0-2 2 0,0 2 0 0,0 0-1 0,0-2-1 0,0 2-1 15,0 0 0-15,0-3-3 0,0 3 1 0,0-1-2 0,0 1-1 16,0 0-2-16,0 0-2 0,0 0-2 0,0-1-2 0,0 1-3 0,0 0-1 16,0 0-2-16,0 0-4 0,0 0-2 0,0 0-4 0,0 0-2 15,0 0-2-15,0 0-2 0,0 0-2 0,0 0-3 0,0 0-2 16,0 0-4-16,0 0 0 0,0 0-3 0,0 0 0 0,0 0 0 0,0 0-5 15,0 0-3-15,0 0-1 0,0 0 1 0,0 1 3 0,0 0-1 16,0 2 6-16,0-1 2 0,1 0 5 0,-1-1 5 0,0 3 2 0,0-1 2 16,0-3 4-16,3 4 1 0,-3-1 8 0,0-1 6 0,0 1 5 15,0 1 1-15,0-1 1 0,2-1 1 0,-2-1 0 0,0 2 1 0,0-2 2 16,0-1 0-16,0 1 5 0,0-1 5 0,0 0 4 0,0 0 5 16,0 0 4-16,0 0 4 0,0 0 4 0,0 0 3 0,0 0 3 15,0 0 4-15,0 0 2 0,0 0 3 0,0 0 1 0,0 0 3 0,0 0 0 16,0 0-1-16,0 0-2 0,0 0 0 0,0 0-3 0,0-1-4 15,1 1-6-15,-1-1-7 0,0 0-6 0,0-1-6 0,0-1-8 0,0 1-6 16,0-1-7-16,0 1-3 0,0-1-6 0,0-1-3 0,0 1-6 16,0 1-2-16,0-1-3 0,0-1-1 0,0 3 0 0,0-3 1 0,0 1 2 15,0 1 3-15,0 0 3 0,0 1 1 0,0-1 1 0,0-1 1 16,0 2 0-16,0-1 0 0,0 0 0 0,0 0-1 0,0 0 0 16,0 2-1-16,0-1 3 0,0 1 0 0,0-2 2 0,0 1-2 0,0-1 2 15,0 2 1-15,0-1-2 0,0-1 0 0,0 2-2 0,0 0 2 16,0 0-1-16,0 0-1 0,0 0 1 0,0 0-1 0,0 0-1 0,0 0 0 15,0 0-2-15,0 0-2 0,0 0-1 0,0 0-3 0,0 0-1 16,0 0-5-16,0 0-2 0,0 0-5 0,0 0-3 0,0 0-1 16,-1 0-2-16,1 2 0 0,-2-1 0 0,-1 1 2 0,2-1 1 0,-1 2 3 15,1 0 5-15,-3 0 3 0,1 2 6 0,-2-1 4 0,2 2 4 16,-3 0 4-16,0 1 3 0,1 0 2 0,0-2 4 0,0 5 2 0,0-3 0 16,1 1 0-16,-2-2 0 0,-1 1-2 0,2-1-2 0,1 0-1 15,0 0-3-15,0 1 0 0,-1-3-1 0,4 1 0 0,-3-2 1 16,1 1 1-16,2-1 2 0,-1 0-1 0,0 0 3 0,2-2 1 15,-1 0 2-15,-1 1 2 0,2-2 1 0,0 0 2 0,0 0-1 0,0 0 0 16,0 0-1-16,0 0 0 0,0 0 1 0,0 0-3 0,0 0-5 16,0 0-7-16,0-2-12 0,0 0-16 0,2-1-14 0,-1 0-13 0,-1 0-14 15,4-4-13-15,-3 3-12 0,1-1-11 0,1-2-7 0,0-1-8 16,2 0-5-16,-1-1-6 0,0 1 2 0,0-2 5 0,1 1 9 0,2-2 12 16,-1 3 14-16,-3-1 13 0,2 1 16 0,-2 0 16 0,2 1 17 15,-4-1 19-15,3 1 15 0,-1 1 15 0,-2-1 12 0,4 2 14 16,-4 0 7-16,-1 3 7 0,2-3 4 0,-1 2 7 0,1-1 4 0,0 1 2 15,-2 1 1-15,0 2 1 0,0 0-3 0,0 0-6 0,0 0-5 16,0 0-9-16,0 0-7 0,0 0-6 0,0 0-5 0,0 0-5 0,0 0-5 16,0 0-5-16,0 0-8 0,0 0-7 0,0 0-7 0,0 1-4 15,0 0-3-15,0 2 1 0,0 1-1 0,0-3 3 0,0 3 0 16,0-1 3-16,0 2 2 0,0-1 0 0,0 3 1 0,0 1 1 0,0-3 2 16,0 4 4-16,0-2 3 0,0 1 1 0,1 2 0 0,-1-1-2 15,2 1 0-15,-1 2-3 0,-1-2-3 0,4 1 0 0,-3 1-3 0,1-1 1 16,0 1-2-16,1 0 1 0,-2 1 0 0,2-1-2 0,-1 0 0 15,-1-1 0-15,2 4 1 0,-1-3 0 0,0 1 1 0,-1-1-3 0,2-2-9 16,-1 2-13-16,0-1-11 0,-1 1-12 0,3 0-15 0,-4 0-15 16,1 0-23-16,-1-2-27 0,0 2-37 0,0-2-43 0,0 2-57 0,0-2-62 15</inkml:trace>
  <inkml:trace contextRef="#ctx0" brushRef="#br0" timeOffset="450145.3147">25822 10318 328 0,'0'0'356'0,"0"0"-74"0,0 0-66 0,0 0-63 0,0 0-38 0,0 0-28 0,0 0-13 0,0 0-10 15,0 0-4-15,0 0-2 0,0 0-4 0,0 0-6 0,0 0-6 16,0 0-7-16,0 0-7 0,0 0-6 0,0 0-5 0,0 0-4 0,0 0-3 16,0 0-2-16,0 0-2 0,0 0 1 0,0 0-2 0,2 0-3 15,0 0-2-15,1 0-2 0,0-2-2 0,0 2 0 0,2-1-2 16,2 0-1-16,-2 1-1 0,4-2-1 0,-1 1 0 0,0-1-1 0,2-1-1 15,3 2-2-15,0-1-2 0,-1 0-1 0,1 0-2 0,1 0-2 16,1 1-4-16,0-1-2 0,0 2-3 0,0-3-1 0,1 3-2 16,-2-3 0-16,1 3-2 0,0-1-1 0,-2-1-1 0,3 2 0 0,-3 0 0 15,-1-3 0-15,-1 2 1 0,-1 1 1 0,1-1 1 0,-3-1-1 16,0 2-1-16,-3-1-1 0,0-1-2 0,0 2-4 0,-2 0 1 0,1 0 0 16,-1 0-3-16,0 0-4 0,-3 0-14 0,0 0-18 0,0 0-21 15,0 0-24-15,0 0-30 0,0 0-33 0,0 0-47 0</inkml:trace>
  <inkml:trace contextRef="#ctx0" brushRef="#br0" timeOffset="456478.6471">20933 12552 275 0,'-4'-17'445'0,"-1"0"-64"0,1 0-98 0,-3 3-64 0,2 0-51 0,0 3-25 15,0-1-12-15,1 1-5 0,0 1 0 0,0 1-4 0,-1 1-3 16,2 2-11-16,-2 0-11 0,1 2-14 0,1 1-19 0,1 0-16 15,-1 1-15-15,1 1-13 0,1 1-11 0,-1 1-12 0,-1 1-11 16,0 1-6-16,0 1-6 0,-1 4-2 0,-1 1 1 0,-2 3 2 0,1 5 4 16,-1 0 6-16,-1 4 7 0,1 3 7 0,-1 6 7 0,1-1 5 15,-1 5 5-15,1 4 3 0,0 2 4 0,1 4 4 0,1 1 2 0,2 3-2 16,-2 1-3-16,2 2-1 0,3 4-4 0,0-3-3 0,0 3-4 0,0 0-1 16,3-1 2-16,0 2 1 0,0 0 3 0,1-1 1 0,-1-1 2 15,2 0 1-15,-1 0 0 0,1-3 2 0,1 0 0 0,1 1 4 16,-3-3 1-16,1 0 3 0,0-2 0 0,-2-3-3 0,3 0-7 15,-4-3-10-15,-1-1-10 0,-1 0-12 0,-1-6-12 0,-1 0-12 0,-4-3-12 16,1-3-14-16,-1-1-14 0,-4-2-17 0,0-5-21 0,-3-2-25 16,-1-3-30-16,-2-1-64 0,-1-6-80 0,-3-2-64 0,-2-3-53 0,0-3-34 15,-3-4-25-15</inkml:trace>
  <inkml:trace contextRef="#ctx0" brushRef="#br0" timeOffset="456648.8631">20224 13401 103 0,'7'-15'506'16,"-2"1"14"-16,3 2-67 0,2 0-106 0,1 0-83 0,0 2-71 16,0-1-40-16,5 1-23 0,-2 0-13 0,2 0-7 0,2 1-5 15,-1 1-4-15,3-2-7 0,-2 3-10 0,2-1-11 0,2 2-13 0,-1-1-15 16,1 0-15-16,0 4-16 0,2-2-21 0,-2 2-20 0,2-1-21 16,-1-1-27-16,1 3-26 0,-1-1-33 0,0 1-33 0,1-1-42 0,-1-1-43 15,0 3-69-15,0-3-84 0,1 1-53 0,0 1-37 0,-1-3-17 16</inkml:trace>
  <inkml:trace contextRef="#ctx0" brushRef="#br0" timeOffset="456895.2017">21229 12770 209 0,'-4'-7'554'0,"-1"3"8"0,0 0 6 15,0 0-81-15,0 1-126 0,1 1-95 0,-1 2-81 0,2 0-50 16,-2 0-37-16,0 0-22 0,-1 2-17 0,0 3-10 0,1 1-10 15,-1 2-9-15,-1 0-7 0,1 4-7 0,-2 2-6 0,0 3-2 0,0 2-4 16,0 3 1-16,-1 2 1 0,1 2 3 0,2 2 4 0,-1 1 1 16,1 1 2-16,2 0-1 0,0 4-2 0,3-3 1 0,1 1-2 0,0 0-1 15,0-1-2-15,1 1-3 0,4-2-4 0,0 0-7 0,2-2-10 16,1 0-13-16,1 0-15 0,1-4-18 0,0-1-19 0,1 1-22 16,3-5-25-16,-1 0-27 0,2-2-30 0,2-2-43 0,-2-3-52 0,4-2-73 15,-1-2-83-15,0-2-55 0,0-4-41 0,-1-2-12 0</inkml:trace>
  <inkml:trace contextRef="#ctx0" brushRef="#br0" timeOffset="457278.3464">21343 13093 49 0,'-8'-7'548'0,"0"1"0"0,-1-1-3 0,1 4-1 16,1-4-112-16,3 4-168 0,-1 1-104 0,2-1-75 0,2 3-43 15,1 0-30-15,0 0-13 0,0 0-5 0,0 5-3 0,1 0 0 0,2 1-2 16,2 3-2-16,-2 0-1 0,2 1 0 0,-2 2-1 15,0 3 3-15,4-1 2 0,-3 1 3 0,2 1 1 0,-3 2 1 0,2-2-2 16,-1 2-1-16,-3-1-1 0,2 1-1 0,-3-1-1 0,2-2 1 16,-2 0-1-16,0 0 2 0,0-4 2 0,-2 1 0 0,2 0 3 0,-1-4 7 15,-1 0 7-15,2-1 11 0,-1-1 12 0,1-1 13 0,-2-3 6 16,0 0 4-16,2 0-1 0,-1-4 0 0,1 0-1 0,-2-2-1 0,0-2-2 16,2-2-2-16,0 0-5 0,0-4-7 0,0 0-10 0,4-3-10 15,-3-2-11-15,3 1-14 0,0-2-6 0,1-2-3 0,3 2 1 16,-2 1 0-16,2-2 0 0,0 1 0 0,1 1 2 0,-1 3-1 0,0-1 2 15,0 1 1-15,2 2 0 0,-4 2-3 0,0 0 0 0,2 3-2 16,0 3-1-16,-2-3 0 0,-1 5 0 0,3 2 0 0,0 0 0 0,-2 1 1 16,2 4 1-16,0-1 1 0,0 4 2 0,-2 1 2 0,1 1 3 0,-2 3 3 15,1-1 4-15,1 3 2 0,-2 2 3 0,0 1-1 0,-2 0-4 16,2 1-8-16,-2-2-9 0,1 1-10 0,-3 2-15 0,3-3-17 16,-2 0-18-16,0-2-25 0,-1 0-19 0,1-1-20 0,-1-4-19 15,1 0-18-15,1 0-36 0,1-3-45 0,-3-2-64 0,2-2-77 0,1-3-44 16,0-3-26-16</inkml:trace>
  <inkml:trace contextRef="#ctx0" brushRef="#br0" timeOffset="457494.8957">21713 12848 11 0,'0'-8'548'0,"0"1"-3"0,0 0 0 0,3 2-2 16,-3 2-95-16,5-1-144 0,-4 3-97 0,2 1-75 0,1 1-47 0,2 3-36 15,1 3-15-15,2 1-7 0,0 1-3 0,3 2-2 16,-2 2 2-16,3 4-1 0,0 3 1 0,1 0 0 0,-1 5-3 0,1 0-2 15,-1 0-3-15,-3 3-3 0,2 4-2 0,-1-3-2 0,-2 5-3 16,-3-3 0-16,1 3-3 0,-2 1 0 0,-4-1-3 0,-1 3-3 0,0 0-2 16,-3-3-4-16,-2 2-6 0,0 0-9 0,-4-1-9 0,1-2-13 15,-3 0-19-15,-1-3-17 0,0 1-28 0,0-2-29 0,-2-4-57 0,2-1-67 16,-2-3-83-16,3-1-89 0,0-3-55 0,0-4-35 0,3-3-15 16</inkml:trace>
  <inkml:trace contextRef="#ctx0" brushRef="#br0" timeOffset="457860.7813">22285 13118 315 0,'-8'-2'639'0,"2"0"-2"0,-3-1 1 0,2 0-1 0,2 0 0 0,1-1-132 0,0 2-197 0,3 1-122 16,1-2-86-16,0 1-54 0,0 0-38 0,1 1-26 0,4-2-18 0,2 2-18 16,-1-1-19-16,3-1-23 0,1 2-24 0,3-1-33 0,1 1-36 15,2-3-44-15,1 3-49 0,-1 0-77 0,3 1-89 0,-2 0-57 16,-1 0-41-16,-1 1-20 0,-2 0-10 0</inkml:trace>
  <inkml:trace contextRef="#ctx0" brushRef="#br0" timeOffset="458029.7447">22345 13330 263 0,'-6'4'584'0,"-1"1"7"16,4-1 9-16,-3-1 10 0,5-1-97 0,-3 0-150 0,4-1-104 0,0-1-80 15,0 0-51-15,0 0-35 0,4 0-16 0,2 0-10 0,-2-1-4 16,8-1-2-16,-3 0-15 0,5-1-18 0,4-2-28 0,2 0-32 16,2 1-44-16,3-2-45 0,1-1-64 0,3 0-71 0,-1-2-112 0,2 2-131 15,0-3-73-15,0 3-39 0,0-1-21 0,-3-2-13 0</inkml:trace>
  <inkml:trace contextRef="#ctx0" brushRef="#br0" timeOffset="458946.2036">23382 12880 366 0,'-3'-7'517'0,"-2"-1"-22"0,0 1-39 0,1 1-81 0,-1 0-103 0,-3 0-68 15,3 1-51-15,1 0-30 0,-1 3-20 0,0-1-8 0,-1 1-7 16,0 0-7-16,-1 2-11 0,1 0-14 0,-1 0-12 0,-2 2-11 0,1 3-11 16,0 0-7-16,-3 0-8 0,2 3-5 0,-3 2-4 0,0 0-2 15,-1 3 1-15,4 1-1 0,-4 2 0 0,4-2 2 0,-4 4 3 0,4 2 0 16,1-1 3-16,1 3-1 0,1-3 1 0,1 3 2 0,4-3 0 16,1 0 0-16,1 1 2 0,4 2 0 0,1-3 0 0,2-2-1 15,3 0-5-15,3 0-9 0,-1-2-10 0,4-1-12 0,4-2-15 0,1 0-18 16,2-3-20-16,1 0-22 0,2-2-23 0,1-2-31 0,2-3-32 15,0 0-38-15,2-2-44 0,0-2-66 0,-1-3-80 0,3 0-47 0,-3-2-34 16,2-3-10-16</inkml:trace>
  <inkml:trace contextRef="#ctx0" brushRef="#br0" timeOffset="459244.7695">24299 12412 77 0,'-5'-17'549'0,"1"-2"14"0,-3 2 12 0,1 3-78 0,-3 0-123 15,0 3-97-15,0 1-83 0,-1 0-51 0,-1 1-32 0,0 1-20 0,0 1-12 16,0 4-15-16,2 0-13 0,-2 3-17 0,0 0-13 0,-1 3-15 16,0 0-11-16,1 5-11 0,-2 4-8 0,2 2 1 0,0 3 4 0,-1 4 4 15,0 4 5-15,3 4 4 0,-4 2 5 0,4 7 3 0,1 2 4 16,-3 4 3-16,3 4 3 0,1 3 3 0,1 3 0 0,0 3 0 0,1 1 2 16,4 2-4-16,-3 2-10 0,4 1-7 0,0 0-8 0,0 1 0 15,4-1 1-15,-3 0 3 0,4 2 2 0,1-4 2 0,-1 2 1 0,1 0 5 16,1-1 1-16,3-3 4 0,-2 2 3 0,0-1 3 0,1-2 6 15,0 0 5-15,0-3 4 0,-1-3-1 0,1 0-2 0,-2-5-4 16,-1-2-3-16,-1-3-4 0,-2-3-7 0,2-3-10 0,-3-5-8 0,-1-2-11 16,-1-3-12-16,-3-4-19 0,0-4-20 0,-2-3-27 0,-1-4-29 0,-2-2-53 15,-3-6-66-15,0-3-87 0,-3-3-97 0,-1-6-59 0,0-2-45 16,-1-5-17-16,-3-3-6 0</inkml:trace>
  <inkml:trace contextRef="#ctx0" brushRef="#br0" timeOffset="459391.2106">23821 13295 159 0,'8'-19'523'0,"4"-1"4"0,0 4-28 0,-1-1-41 0,3 2-106 15,1 0-139-15,0 1-80 0,1-1-50 0,1 1-27 0,1 1-16 16,4-1-11-16,-1 2-9 0,-1-1-15 0,4 2-20 0,0-1-24 0,-1 0-29 16,4 2-35-16,-3 0-40 0,5-3-72 0,-4 3-90 0,3-1-79 15,-1 0-72-15,-2 1-40 0,4-2-22 0</inkml:trace>
  <inkml:trace contextRef="#ctx0" brushRef="#br0" timeOffset="459644.8244">24681 12380 454 0,'-3'-7'578'0,"2"2"4"16,-3 0-2-16,1 0-105 0,2 2-159 0,-1-1-95 0,0 1-66 15,0 3-39-15,2-2-28 0,0 2-21 0,0 0-15 0,-2 2-17 16,0-2-16-16,2 6-15 0,-3-1-14 0,2 4-5 0,-1 1-5 0,-1 4 0 16,0 0 2-16,-1 4 4 0,1 4 5 0,-2 2 5 0,3 1 9 15,-2 3 4-15,1 2 5 0,2 3 4 0,-1 2 4 0,2-1-1 0,2 6-1 16,-1-5-10-16,2 5-14 0,1-2-19 0,3 0-22 0,1 0-24 16,0 0-29-16,3-2-29 0,0-1-32 0,2-2-48 0,1-4-57 15,1 0-87-15,2-2-100 0,-3-5-57 0,3-2-35 0,4-3-12 0</inkml:trace>
  <inkml:trace contextRef="#ctx0" brushRef="#br0" timeOffset="460228.88">24866 12523 326 0,'-3'-5'498'0,"2"1"-3"0,1 1-82 0,-2-2-120 16,0 3-82-16,2-1-61 0,0 0-34 0,0 0-22 0,2-1-12 0,0 3-10 15,-2-2-7-15,1 2-6 0,2-1-10 0,1-1-8 0,-1 2-10 16,3 1-6-16,-3-2-5 0,2 1-4 0,0 1-2 0,-1 0-3 16,3 0-2-16,0 0-1 0,0 0-3 0,-1 0 0 0,1 3-1 15,-2-2 0-15,2 2-2 0,-1 2 1 0,-1-1 0 0,3 2-1 0,-3 0 0 16,3 3 0-16,-4 0 1 0,1 3-1 0,0-2 0 0,0 1 2 16,-2 3 0-16,5 2 3 0,-7-1 1 0,3 2 1 0,-1-1 0 0,-2 1 0 15,-1 3-1-15,2-1-1 0,-2-1 0 0,0 0 1 0,0-1 0 16,-2-1-1-16,2-2-1 0,-1 0 2 0,1 0 2 0,-2-4 3 15,1 0 6-15,1-1 9 0,-2-2 13 0,0-1 13 0,2-3 14 0,0-1 15 16,0 2 9-16,0-4 1 0,0 0-2 0,0-4-4 0,2 1-6 16,0-5-8-16,-1-1-9 0,2-1-10 0,1-7-17 0,0 3-21 0,1-3-25 15,3-5-25-15,-2 0-27 0,2-1-26 0,2 0-16 0,1-3-9 16,-2 2-2-16,1-1 4 0,2 0 3 0,-1 4 6 0,0 0 5 0,0 1 8 16,1 1 10-16,-3 3 9 0,-1 3 10 0,0-2 10 0,-2 6 11 15,3-1 10-15,-2 0 7 0,-1 7 4 0,-1-2 5 0,2 2 1 0,-2 3 2 16,0 0 1-16,3 1 1 0,-3 3 2 0,2 0 0 0,0 3 2 15,0 3 3-15,-3 0 3 0,3 2 3 0,0 2 3 0,-2 0 3 0,0 3 4 16,0 1 2-16,0 2 3 0,-1-1-1 0,1 2 1 0,1 1-11 16,-3-2-12-16,2 1-20 0,0 1-19 0,-2-1-26 0,2-2-25 0,-2 0-35 15,3-1-40-15,-3 1-76 0,2-5-94 0,-2 3-70 0,1-4-57 16,-3-1-32-16</inkml:trace>
  <inkml:trace contextRef="#ctx0" brushRef="#br0" timeOffset="460415.2216">24996 13058 345 0,'-6'4'621'0,"1"1"4"0,2-1 8 0,-1-2 6 0,1 2-95 0,3-3-146 0,0 1-114 0,3-2-100 0,1-2-62 0,2 1-44 16,5-3-28-16,2 2-16 0,1-1-19 0,3-2-21 0,5 0-23 0,4-2-26 15,-1 2-38-15,4-3-42 0,-1 0-42 0,2 2-44 0,3-2-64 16,-1 3-73-16,0-1-86 0,-1-1-88 0,2 2-46 0,-3-1-25 15,-3-1-5-15</inkml:trace>
  <inkml:trace contextRef="#ctx0" brushRef="#br0" timeOffset="460729.0797">25279 13180 455 0,'-9'3'605'0,"-1"0"9"0,4-1 2 16,1-1 2-16,0 1-127 0,1 0-187 0,4-2-113 0,0 0-71 15,0 0-41-15,2 0-21 0,1 3-12 0,1-3-4 0,2 0-8 0,2 0-7 16,3 0-9-16,0 0-9 0,2 2-10 0,3-2-8 0,0 2-5 16,-1-1-4-16,4 1-4 0,-3 0 0 0,1-2-2 0,-1 3-2 0,-2 2-2 15,-1-1-3-15,-2 0-3 0,0 2-1 0,-4 1-1 0,-3 0 1 16,1 1 0-16,-3 1 2 0,-2 1 1 0,-2 2 3 0,-3 0 5 0,1-2 7 16,-1 3 7-16,-3-2 6 0,-1 2 5 0,1-1 3 0,-1-1 3 15,0-1 2-15,1-1 1 0,2 0 1 0,-1-1 2 0,3-1 0 16,-2-1 1-16,3-1 0 0,1 0 1 0,0-3 1 0,2 1 1 0,2 1 2 15,1-4-1-15,3 3-6 0,2-3-7 0,2 0-13 0,-1 0-17 16,5-3-20-16,5 1-21 0,-1-1-21 0,4-4-29 0,1 0-33 0,2-2-60 16,1-2-70-16,3-2-95 0,-1-2-110 0,1-2-56 0,-1-3-29 15,-1-3-11-15</inkml:trace>
  <inkml:trace contextRef="#ctx0" brushRef="#br0" timeOffset="460979.2586">26034 12139 489 0,'-6'-6'556'0,"3"-1"-10"16,-2 4-3-16,4 3-7 0,-3 0-134 0,4 0-201 0,0 3-113 15,0 5-70-15,0 1-35 0,4 3-17 0,-3 3-3 0,6 2 1 0,0 4 6 16,0 6 7-16,1 0 9 0,1 4 7 0,4 3 4 0,-4 2 4 16,5 3 2-16,-2 2 4 0,2 3 2 0,-2 2 1 0,1 0 4 0,1 2 1 15,-3 3 4-15,-1-3 2 0,-1 6-3 0,-2-1-3 0,1-3-1 16,-5 3-3-16,-1-1-3 0,-2-1-3 0,-2 0-4 0,-3 1-4 0,-3-5 0 15,-2 1 1-15,0-2 1 0,-5-3 0 0,0 1 2 0,-1-6 1 16,-5 0 0-16,2-4 0 0,-2-2-4 0,0-3-6 0,-1-2-9 0,1-2-13 16,-1-3-18-16,1-4-23 0,4 0-38 0,-2-6-47 0,3-2-96 15,3-2-123-15,0-2-79 0,4-2-55 0,1-2-28 0,4-4-14 0</inkml:trace>
  <inkml:trace contextRef="#ctx0" brushRef="#br0" timeOffset="461225.6768">26498 12939 501 0,'-5'-8'600'0,"-2"0"1"0,3 2-4 0,1-2-5 16,1 2-138-16,2-1-202 0,2 2-113 0,-1 0-71 0,5-1-35 15,1 2-20-15,1-1-8 0,5 0-6 0,1 1-6 0,2-2-9 16,2 2-11-16,4-1-12 0,2 3-15 0,0-3-14 0,3 2-16 0,0 0-16 16,3-1-17-16,0 2-17 0,-2-1-30 0,2-1-39 0,2 1-48 15,-4 1-53-15,2-1-71 0,0-1-78 0,-4 0-44 0,-1 0-21 0</inkml:trace>
  <inkml:trace contextRef="#ctx0" brushRef="#br0" timeOffset="461416.4881">26768 12598 101 0,'-5'0'446'0,"2"0"9"0,-2 2-74 0,2-1-114 0,3 3-85 15,-1 0-66-15,1 2-37 0,0 1-24 0,1 2-7 0,-1 1 1 0,3 3 4 16,-1 1 7-16,1 3 6 0,-2 0 2 0,3 2-5 0,-1 3-9 16,-2 2-8-16,3-1-7 0,-3 3-7 0,1 1-4 0,1 0-10 15,-1 3-11-15,-2 0-20 0,1-2-25 0,-1 4-26 0,0-2-28 0,0 1-42 16,0-2-47-16,2-1-81 0,-1 1-98 0,1-2-63 0,1-2-46 15,0-1-25-15</inkml:trace>
  <inkml:trace contextRef="#ctx0" brushRef="#br0" timeOffset="461745.932">27892 12477 490 0,'-8'-14'536'0,"-2"4"2"0,2 0 1 0,2 0-119 0,0 1-183 16,-2 3-97-16,2 2-59 0,-1-1-31 0,1 4-17 0,-2 1-6 0,2 1 1 16,-2 2 1-16,-2 1 2 0,-1 4-2 0,0 1-2 0,-3 4-2 15,1 3-3-15,0-1 2 0,-2 4 0 0,0 3 0 0,0 2 3 16,0-1 1-16,1 5 4 0,2 0 1 0,-1 0-1 0,4 3 0 0,-3 0-2 15,3 1-3-15,4-2-2 0,1 1-3 0,0 0-1 0,3-1-1 16,2-2 0-16,3 0-2 0,0-1-1 0,3-2-6 0,4-2-9 0,1-3-12 16,2 0-13-16,2-1-19 0,5-4-21 0,1-4-21 0,2-1-23 15,3 0-30-15,1-6-36 0,4-1-54 0,1-2-65 0,0-2-80 0,5-3-83 16,-2-2-48-16,2-5-28 0,-1 1-7 0</inkml:trace>
  <inkml:trace contextRef="#ctx0" brushRef="#br0" timeOffset="462928.6101">23721 13334 247 0,'-7'-5'486'0,"2"-1"8"0,0-1-69 0,1 2-108 0,0-1-78 15,-1 1-65-15,1 1-34 0,1 0-22 0,2 0-8 0,-1-1-2 16,0 2 0-16,2 1 2 0,-1 0-3 0,1-1-5 0,0 1-7 0,0 2-5 16,0 0-8-16,0 0-6 0,0 0-8 0,0 0-5 0,0 0-4 15,0 0-6-15,0 0-5 0,0 0-4 0,0 0-5 0,0 0-5 0,0 0-6 16,0 0-5-16,0 0-9 0,0 0-8 0,0 0-7 0,0 2-5 16,0 1-2-16,-2 1-3 0,0-1-2 0,2 4-1 0,-1 0 1 15,-1 2-1-15,1 3 1 0,-3 1 0 0,3 4-8 0,-1-2-13 16,0 3-19-16,-2 3-22 0,3 2-37 0,-1 0-41 0,2 2-84 0,0 3-108 15,0-1-90-15,0 0-80 0,3 3-43 0,1-1-25 0,-2-2-13 0</inkml:trace>
  <inkml:trace contextRef="#ctx0" brushRef="#br0" timeOffset="463794.8676">28270 12856 236 0,'-4'0'434'0,"1"2"-47"0,2-1-69 0,-1-1-86 0,0 2-93 0,2-1-57 16,-1-1-38-16,1 0-20 0,0 0-10 0,0 2-3 0,0-2 5 15,0 0 5-15,0 0 7 0,0 0 8 0,0 0 7 0,0 0 4 16,0 1 5-16,0-1 7 0,0 0 5 0,0 0 5 0,0 0 9 15,0 0 9-15,0 0 9 0,0 0 9 0,0 0 8 0,0 0 5 0,0 0 2 16,0 0 0-16,0 0 0 0,0 0-3 0,0 0-3 0,0 0-1 16,0 0-4-16,0 0-3 0,0 0-4 0,0 0-7 0,0-3-11 0,0 2-10 15,1-1-12-15,1-1-11 0,1 2-11 0,0-2-9 0,1-1-11 16,0 2-9-16,4-1-7 0,0 0-9 0,-2 0-6 0,3 0-6 0,1-1-6 16,-2 4-1-16,4-2-1 0,-2 0 0 0,2 2 0 0,-3 0 0 15,3 2-1-15,-3 0 1 0,0 1 0 0,0 1 2 0,-1 1-1 0,0 1 0 16,1 2 1-16,-4 2-1 0,-1 0 2 0,-1 7 0 0,-2-5 1 15,-2 5 1-15,-2 1 2 0,-2 1 1 0,-3 2 2 0,-1 2 2 16,-3 0 0-16,-2 2 1 0,-2-3-1 0,-1 4 1 0,-1 0 1 0,-4-3-2 16,4 2 1-16,-3-2-1 0,2-2-2 0,0-2 0 0,3-1 1 15,1-1 0-15,0-3 2 0,3-1 2 0,4-2 4 0,0 0 9 0,4-2 13 16,3-4 10-16,2 2 11 0,6-2 6 0,3-3 5 16,7 1 2-16,6-3 0 0,9 0-11 0,6 0-18 0,7-3-29 0,8-2-33 15,9 1-42-15,9-2-41 0,8-1-116 0,5-1-149 0,6-1-98 0,5-2-73 16,3 0-39-16,0-3-24 0,3-1-15 0</inkml:trace>
  <inkml:trace contextRef="#ctx0" brushRef="#br0" timeOffset="465426.6137">28742 12880 31 0,'-3'3'530'0,"1"-2"7"0,1 1 0 0,-1 1-2 0,-1-1-99 0,2 0-146 16,1-2-86-16,0 0-57 0,0 0-30 0,0 0-15 0,0 0-6 15,0 0 1-15,0 0 1 0,0 0 1 0,0 0-2 0,1 0-6 0,-1 0-9 16,0 0-10-16,0 0-9 0,0 0-9 0,0 0-8 0,0 0-6 0,0 0-7 16,0 0-2-16,5 0-7 0,-5 0-3 0,0 0-9 0,0 0-7 15,0 0-11-15,0 0-11 0,0 0-11 0,0 0-13 0,0 0-10 16,0 0-11-16,0 0-12 0,0 0-11 0,0 0-7 0,0 0-5 16,0 0-4-16,0 0-5 0,0 0 0 0,0 0 0 0,0 0 3 0,0 0 6 15,0 0 10-15,0 0 8 0,0 0 10 0,0 0 9 0,0 0 10 16,0 0 13-16,0 0 11 0,0 0 8 0,0 0 11 0,0 0 11 0,0 0 9 15,0 0 11-15,0 0 6 0,0 0 6 0,0 0 6 0,0 0 4 16,0 0 3-16,0 0 5 0,0 0 3 0,0 0 0 0,0 0-1 0,0 0-4 16,0 0-4-16,0 0-5 0,0 0-6 0,0 0-6 0,0 0-5 15,0 0-6-15,0 0-4 0,0 0-5 0,0 0-4 0,0 0-5 0,0 0-6 16,0 0-2-16,0 0-4 0,0 0-6 0,0 0-6 0,1 0-5 16,-1 0-7-16,0 0-9 0,0 0-9 0,0 0-10 0,0 0-11 15,2 3-10-15,-2-3-12 0,0 0-12 0,0 0-15 0,0 0-18 16,0 0-18-16,0 0-22 0,0 0-18 0,0 0-17 0,0 0-20 0,0 0-22 15,0 0-49-15,0 0-63 0,0 0-39 0,0 0-30 0</inkml:trace>
  <inkml:trace contextRef="#ctx0" brushRef="#br0" timeOffset="465944.7287">28997 12542 18 0,'-3'-4'486'0,"3"3"-6"0,-2-1-13 0,0 0-95 0,2-1-134 0,0 3-81 0,0 0-51 0,0 0-30 15,0 0-16-15,0 0-11 0,0 0-6 0,0 0-5 0,0 0-3 0,2 3-7 16,0-1-5-16,-2 0-8 0,1-1-8 0,2 3-3 0,-1 0-3 15,0-2 0-15,2 5-1 0,-3-3 2 0,1 3 3 0,0 0 2 16,-1 0 0-16,2 2 2 0,-1 0 2 0,0 2-1 0,-1-2 0 0,3 1 0 16,-3 1 0-16,1-1-1 0,-1 2 0 0,1 0 0 0,0-1 0 15,-2 1 0-15,1-2-1 0,2 0 1 0,-3 0 0 0,1 3-1 16,-1-4 0-16,0 1-2 0,0-3 1 0,0 0 0 0,0 1 1 0,0-4 2 16,0 2 2-16,0-3 3 0,0 0 3 0,0 0 3 0,0-1 4 15,0-2 4-15,0 0 5 0,0 0 3 0,0 0 3 0,0 0-2 0,2 0-1 16,0-2-6-16,-2-1-8 0,1-2-8 0,1 1-9 0,-1-2-7 15,-1 2-7-15,2-3-10 0,0-1-11 0,-2-1-13 0,1-1-12 16,1-2-10-16,0 1-9 0,1 0-7 0,-2-1-5 0,1 0-3 0,0 0-1 16,1-3 4-16,-1 2 4 0,2-1 3 0,-1 3 2 0,-1-1 5 15,1 0 8-15,-2-1 9 0,1 3 9 0,0 1 9 0,-1 1 9 0,1 0 8 16,-1 3 4-16,-1-1 7 0,2 4 5 0,0-3-2 0,-2 1-5 16,0 3-3-16,0-1-3 0,0 2 0 0,0 0-1 0,0 0 1 15,0 2 1-15,0 1-1 0,-2 4 0 0,0-4 4 0,2 5 2 0,-3 1 4 16,2 1 4-16,-3 1 3 0,3 4 2 0,-2-1-6 0,-1 3-11 15,1 1-16-15,-1 1-21 0,2 2-31 0,1 1-37 0,1-1-76 16,-2 2-94-16,0 2-61 0,2-1-44 0</inkml:trace>
  <inkml:trace contextRef="#ctx0" brushRef="#br0" timeOffset="466645.416">29067 12418 83 0,'-4'-2'463'0,"3"2"-54"0,-1-1-90 0,0 1-78 0,2 0-73 0,0 0-42 0,0 0-26 0,0 0-15 0,0 0-8 16,0 0-4-16,0 0-2 0,0 0-3 0,0 0-4 0,0 0-6 15,0 0-8-15,0 0-6 0,0 0-8 0,0 0-5 0,0 0-3 0,0 0-3 16,0 0-2-16,0 0 1 0,0 0-1 0,0 0 0 0,0 0-2 16,0 0-4-16,0 0-2 0,0 0-6 0,0 0-6 0,0 1-5 15,0 3-3-15,0-3 0 0,0 2-1 0,0-1 1 0,0 5 0 0,-1-1 1 16,1 1 0-16,-2 2 2 0,1-1 2 0,1 4 2 0,-2 0 4 16,0 2 3-16,2 3 5 0,-1 0 4 0,-3 1 3 0,3 2 0 15,-2 0 0-15,1 4 1 0,0-4-1 0,1 4 1 0,-3 0-1 0,4 0-1 16,-4 0 0-16,4 1 0 0,-1-2-2 0,-2 1-4 0,3 1-1 15,-4-3-7-15,3 0-3 0,-1 0-5 0,0-1-2 0,1-4-3 0,-1 0-3 16,1 3-2-16,1-6-2 0,-2-1 0 0,0-2-2 0,2 0 0 16,-1-2 0-16,1-2 3 0,-3 0 3 0,2-2 0 0,1 0-3 15,0-3-3-15,0-2-6 0,0 0-7 0,0-2-7 0,1-3-8 0,2 0-7 16,-2-4-7-16,1 1-10 0,1-3-14 0,0-1-16 0,2-3-24 16,0 0-28-16,0-3-26 0,1-1-24 0,0 0-17 0,1-2-15 0,-1-2-13 0,-1 2-14 15,0-3-10-15,1 1-10 0</inkml:trace>
  <inkml:trace contextRef="#ctx0" brushRef="#br0" timeOffset="466846.3042">29097 12470 115 0,'-4'-10'230'0,"3"0"-19"16,-1 3-20-16,0-3-25 0,-1 3-15 0,2 2-14 0,-3 0-10 15,3 1-9-15,1 1-9 0,-2 0-10 0,1 2-7 0,1-2-10 0,-2 3-14 16,2 0-15-16,0 0-12 0,0 0-13 0,0 0-8 0,0 0-5 16,0 0-3-16,0 1-1 0,0 2 1 0,0 0 0 0,0 3 1 15,0-1 3-15,0 1 1 0,0 4 1 0,0 2 3 0,0 0 5 0,0 0 5 16,0 3 1-16,2-1 3 0,-2 6 0 0,1-1-1 0,1 0-3 15,-1 2-1-15,1 2-5 0,0 1-7 0,1-2-11 0,-2 4-17 0,3 1-17 16,-3-3-22-16,1 5-23 0,0-3-33 0,2 1-39 0,-3 2-81 16,3-2-104-16,-3 0-67 0,1 0-51 0,-2 0-27 0</inkml:trace>
  <inkml:trace contextRef="#ctx0" brushRef="#br0" timeOffset="468724.8973">22652 15177 127 0,'-13'3'603'0,"1"-2"1"0,2-1 3 0,0 2 5 0,1-2-82 0,1 0-125 0,3 0-102 0,1 0-91 15,-1 0-55-15,2 0-40 0,-2 0-23 0,2 0-14 0,3 0-8 16,0 0-5-16,0 0-8 0,0 0-4 0,3 0-10 0,3 0-12 0,-1-2-16 15,1 2-19-15,4-1-18 0,2-1-18 0,1 1-16 0,4-1-14 0,1-1-18 16,1 1-16-16,3-2-16 0,-1 1-17 0,2 2-20 0,-1-3-18 16,2 1-23-16,-3 1-25 0,1 0-30 0,-2-1-31 0,-2 3-39 0,-1-2-40 15,-1 2-45-15,-2 0-47 0,-3 2-27 0,0 0-21 0</inkml:trace>
  <inkml:trace contextRef="#ctx0" brushRef="#br0" timeOffset="468876.0688">22690 15370 384 0,'-10'6'486'0,"1"-3"-39"0,1 1-65 0,0 0-72 0,2-1-81 16,-1 0-51-16,4-1-38 0,-2 1-27 0,4-1-18 0,-4-2-14 0,5 0-10 16,0 0-8-16,0 0-6 0,3 2-9 0,0-2-8 0,4 0-17 15,-1 0-17-15,4-2-17 0,2 2-16 0,3-2-21 0,3-1-20 0,3-2-27 16,1 2-28-16,3-4-44 0,4 2-49 0,3-4-73 0,-2 3-86 16,3-2-57-16,2-1-44 0,1 0-16 0</inkml:trace>
  <inkml:trace contextRef="#ctx0" brushRef="#br0" timeOffset="469278.0325">24299 14500 371 0,'-9'-12'524'0,"-1"0"6"0,0 2 8 0,3 1-101 16,-1 0-153-16,-2 1-88 0,3 2-58 0,-2 2-33 0,5-1-24 0,-3 0-14 15,2 3-8-15,2 1-7 0,-3-1-3 0,5 2-5 0,-4 2-5 16,2 1-5-16,-1-1-6 0,1 6-7 0,-2-1-8 0,2 5-5 16,-3 3-6-16,1 1-3 0,1 6-3 0,-4 2 5 0,3 4 6 0,-3 4 7 15,3 2 5-15,1 4 4 0,-1 4 4 0,0 1 2 0,2 6-1 16,-3 0 2-16,3 2 2 0,-1 4-1 0,3 2 1 0,1 0 0 0,-2 2 3 15,1 1-3-15,1 0-5 0,0 1-6 0,0-1-5 0,0 0-3 16,1 0 1-16,-1-1-1 0,2-1 2 0,-2-2-2 0,0-1 1 0,0-1 0 0,0-1 3 16,0-2 1-16,0-2 0 0,0-2-1 0,0-2-1 0,0-2 0 15,0-2-2-15,0-2-5 0,0-5-10 0,0-1-9 0,0-1-10 0,0-6-14 16,0-1-13-16,-2-4-15 0,2-2-17 0,-1-2-21 0,1-4-24 16,-2-3-31-16,0-1-34 0,2-4-73 0,-1-5-90 0,1 0-79 15,-2-2-73-15,-1-6-38 0,0-1-21 0,-1-3-4 0</inkml:trace>
  <inkml:trace contextRef="#ctx0" brushRef="#br0" timeOffset="469462.065">23619 15504 461 0,'-6'-12'585'0,"-1"0"-2"0,2 2-1 15,1-2 1-15,3 2-113 0,1 0-167 0,1 1-105 0,3-2-73 0,1 2-45 16,3 0-31-16,4-1-17 0,2 0-12 0,0 0-7 0,6 0-2 15,2-2-9-15,3 1-11 0,1 1-14 0,4-1-15 0,5 0-19 16,1 1-22-16,2 0-22 0,2-2-24 0,2 1-33 0,1 2-36 0,2 1-70 16,0-4-85-16,1 5-81 0,2-3-76 0,-3 2-36 0,0-1-13 0,-4 2-2 15</inkml:trace>
  <inkml:trace contextRef="#ctx0" brushRef="#br0" timeOffset="469794.6715">24833 14647 451 0,'0'-5'554'0,"-1"-1"7"0,-1 0 3 0,0 2-99 16,1 1-152-16,-2 0-96 0,1-1-68 0,0 4-41 0,1-2-28 15,-4 2-16-15,2 2-8 0,2 0-7 0,-4 3-2 0,0 0-3 16,-2 4-4-16,1 1-2 0,-5 4 0 0,3 2 1 0,-1 3 2 0,-4 5 2 16,4-1 3-16,-4 4 3 0,4 3 2 0,-3 2 1 0,3 3 2 15,0-1 1-15,2 3 1 0,2 1-1 0,1 2-1 0,2 1-4 0,0-1-8 16,4 1-9-16,1 1-13 0,0-1-13 0,4 0-16 0,-1 1-18 16,7-3-19-16,-4 1-23 0,3-3-23 0,0-2-25 0,2-2-25 0,0-1-24 15,2-2-25-15,1-4-36 0,0-1-37 0,0-3-57 0,0-5-66 0,1-2-68 16,0-1-72-16,0-7-25 0,1 0-5 0</inkml:trace>
  <inkml:trace contextRef="#ctx0" brushRef="#br0" timeOffset="470179.832">25012 14814 211 0,'-3'-5'570'0,"-1"2"-4"0,1-1-7 0,0 2-4 15,0-1-115-15,3 3-169 0,0 0-109 0,0 0-81 0,0 0-46 16,3 3-31-16,0 0-15 0,0 2-7 0,1 1-1 0,-1 1 4 0,2 2 4 16,-1 2 3-16,1 1 5 0,1 0 5 0,1 1 4 0,-3 1 2 15,1 2 2-15,2-1 0 0,-4 0-1 0,3 2-1 0,-3-2 0 0,0-1-2 16,-1 2 0-16,-1-3-1 0,1-1 0 0,0 0 1 0,-2-1 2 16,0-2 2-16,0-3 6 0,0 2 5 0,0-1 8 0,0-2 6 0,0-1 6 15,0-3 2-15,-2 2 2 0,2-3 2 0,-2-1-2 0,2-1-2 0,-1-3 0 16,-1 1-3-16,2-2-7 0,-1-4-5 0,1 1-8 0,1-3-13 15,1 0-12-15,1-2-13 0,0-1-10 0,4-2-8 0,2 1-6 0,-1 0-3 16,1 1-1-16,4-2 0 0,0 1 0 0,-2-1 1 0,1 2 2 0,1 1 5 16,3 2 5-16,-3 0 6 0,0 2 7 0,0 1 7 0,1 0 7 15,-2 3 3-15,-1 1 7 0,3 0 1 0,-5 2 3 0,1-1 2 0,-1 4 2 16,2 0 0-16,-2 0 0 0,0 4 1 0,-1-1-2 0,0 2-1 0,0 0 0 16,-1 1 0-16,0 3 1 0,-3-1-1 0,1 2 1 0,0 0 4 15,1 2-2-15,-3 0-1 0,4 1-6 0,-6-1-10 0,3 3-17 0,-1-2-16 16,0 0-24-16,0 1-27 0,0-2-28 0,2 2-27 0,-4-3-46 15,4 0-56-15,-2-2-79 0,2-1-89 0,2-2-63 0,-3-2-50 16,2-1-18-16</inkml:trace>
  <inkml:trace contextRef="#ctx0" brushRef="#br0" timeOffset="470410.8991">25887 14645 496 0,'4'-3'587'0,"-4"-1"-1"0,0 3-10 0,0 1-16 15,0 0-116-15,0 0-172 0,0 0-100 0,-4 1-64 0,1 4-36 0,0 2-21 16,-1-1-8-16,-3 5 1 0,1 4 1 0,-2 1 3 0,-3 4 1 16,0 2 2-16,1 4 0 0,-2 5 2 0,0 1 0 0,1 4 0 0,-1 1-3 15,1 2-4-15,-2 3-2 0,2 2-4 0,1-1-5 0,0 4-7 16,-2-1-9-16,4 2-11 0,-1-1-14 0,3 0-14 0,-1 0-18 0,1 1-19 16,1-3-23-16,-2 0-25 0,3 1-25 0,0-3-29 0,0-2-24 15,3 2-24-15,-1-4-38 0,1-3-40 0,1 1-78 0,0-4-90 0,0-3-60 16,1-1-44-16,1-5-13 0,-1-2 1 0</inkml:trace>
  <inkml:trace contextRef="#ctx0" brushRef="#br0" timeOffset="470678.257">25957 15393 7 0,'7'-18'554'0,"2"0"-1"0,-3 1-1 15,-1 2-2-15,0 2-98 0,0 1-143 0,-1 0-102 0,2 3-82 0,1 0-49 16,-4 1-36-16,2 2-18 0,1 2-12 0,0 0-7 0,-1 1-2 15,0 3-3-15,0 0-3 0,-1 5 1 0,1-3-2 0,3 4 1 16,-4 1-1-16,1 4 0 0,0 1 0 0,-2 0-1 0,1 1 1 0,-3 4 3 16,-1-1 4-16,0 4 5 0,-1-3 3 0,-3 5 4 0,0-1 5 0,-1-1 5 15,-2 2 5-15,1-2 4 0,0 2 4 0,0-3 4 0,1 0 3 16,-2-2 3-16,0 0 0 0,0-3 1 0,4 1 0 0,-2-3 1 0,4-2-2 16,-3 0 1-16,4-2 0 0,0 1 0 0,0-3 0 0,4-1-1 15,0 0-1-15,5-2-6 0,0-2-6 0,0 2-15 0,4-3-19 0,6-3-28 16,0 1-30-16,3-3-38 0,2-2-39 0,3-1-77 0,1-2-94 15,2-1-106-15,2-1-110 0,-2-5-57 0,1 0-32 0,3-4-14 0,-3 1-4 16</inkml:trace>
  <inkml:trace contextRef="#ctx0" brushRef="#br0" timeOffset="470979.3762">26583 14503 39 0,'-9'-3'596'0,"2"-2"-7"0,2 0-8 16,2 2-14-16,-2-1-21 0,4 4-138 0,1 0-196 0,0 0-110 16,0 2-64-16,1 3-32 0,4 2-21 0,2 1-6 0,-1 4-3 0,5 3 3 15,-2 1 2-15,4 4 6 0,3 2 10 0,-2 4 8 0,5 3 5 16,-2 2 3-16,3 4 3 0,-2 0 2 0,0 6 2 0,1-1 2 0,-2 3 0 16,1 3 2-16,-4 0 0 0,-2 4 2 0,2 1 1 0,-2-2-2 15,-4 4-6-15,-3-2-4 0,0 1-4 0,-1 0-4 0,-4-1-4 16,0-1-3-16,-4 2-4 0,-1-5-2 0,0 0 0 0,-3-2 0 0,-2-1-1 15,-2 0 0-15,0-6-2 0,0 2 0 0,-2-2-2 0,1-4-1 0,-1-3-2 16,-1 0-3-16,1-6-3 0,3 1-6 0,-3-6-7 0,5-1-10 16,-3-3-14-16,5-3-24 0,-1 0-32 0,1-6-58 0,4-2-70 0,0-5-92 15,3 0-104-15,1-5-60 0,3-2-42 0,0-4-19 0,5-2-8 0</inkml:trace>
  <inkml:trace contextRef="#ctx0" brushRef="#br0" timeOffset="471168.5283">27466 15078 579 0,'0'-12'618'0,"0"4"-4"0,0-1-1 0,0 0 0 16,0 2-115-16,0 1-168 0,0-1-121 0,4 2-95 0,-3 1-54 0,6-2-35 16,-2 2-18-16,5-1-14 0,0 0-9 0,3 2-11 0,1-1-13 15,3 2-15-15,2-1-25 0,3 0-30 0,0 1-25 0,1 1-24 0,2-1-30 16,2 1-37-16,-1 1-67 0,1-2-84 0,2 1-76 0,-4 1-70 0,1-2-31 15,-3-1-13-15</inkml:trace>
  <inkml:trace contextRef="#ctx0" brushRef="#br0" timeOffset="471382.8773">27642 14795 283 0,'-4'2'488'0,"0"1"10"0,3 2-79 0,-1-2-120 15,0 1-83-15,2 4-63 0,2-1-34 0,0 2-24 0,-1 0-6 0,3 4-1 16,1-1 2-16,-1 2 4 0,0 1-3 0,1 2-4 0,0 3-8 16,2-1-9-16,-2 0-11 0,0 3-8 0,0 2-8 0,0-1-7 0,0 0-7 15,-2 4-6-15,3-3-10 0,-3 3-14 0,0-1-17 0,2-1-19 0,-2 1-22 16,1 1-22-16,-1-2-26 0,2-2-27 0,-1 1-43 0,1-6-53 16,3 2-78-16,-2-2-93 0,2-3-63 0,5-1-50 0,-2-4-20 0</inkml:trace>
  <inkml:trace contextRef="#ctx0" brushRef="#br0" timeOffset="471660.5075">28796 14636 588 0,'-14'-16'603'0,"-2"0"0"0,0 2-2 16,2 2-4-16,-5 1-130 0,2-1-193 0,1 5-107 0,-3-2-64 15,3 4-36-15,-5 0-23 0,5 2-12 0,-3 3-7 0,2 0-2 16,1 4-2-16,-2 2-2 0,1 4-3 0,2 2-4 0,0 5-2 0,1 3 0 16,2 3 1-16,-1 4 0 0,4 1 3 0,1 4 4 0,-1 2 4 15,4 0 4-15,3 2 4 0,2 1 4 0,3 1 1 0,5-1 3 0,0 1 1 16,3-2 0-16,6 0-3 0,1-1-11 0,5-1-12 0,3-2-20 16,2-2-20-16,4-2-29 0,3-2-34 0,3-5-41 0,2-3-44 0,3-3-76 15,4-3-90-15,3-3-98 0,2-5-102 0,3-4-52 0,2-4-28 0,1-2-9 16,6-6 0-16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37:00.191"/>
    </inkml:context>
    <inkml:brush xml:id="br0">
      <inkml:brushProperty name="width" value="0.05292" units="cm"/>
      <inkml:brushProperty name="height" value="0.05292" units="cm"/>
      <inkml:brushProperty name="color" value="#FF0000"/>
    </inkml:brush>
  </inkml:definitions>
  <inkml:trace contextRef="#ctx0" brushRef="#br0">442 1773 101 0,'-3'-1'172'0,"3"1"-55"0,-1-2-36 0,1 2-27 0,0-2-12 0,-2 1-5 16,2-1-2-16,0 0 2 0,0-1 2 0,0 3 4 0,0-2 2 0,0 0-1 15,0-1-3-15,0 1-2 0,0-1-3 0,0 1-2 0,0 0 4 0,0-1 2 16,0 1 3-16,0 1 2 0,0-2 0 0,0 3 1 0,0 0-1 0,0-1-1 0,0 1 1 16,0 0 3-16,0 0 2 0,0 0 1 0,0 0 0 0,0 0-3 0,0 0 0 15,0 0-3-15,0 0-1 0,0 0-2 0,0 0-1 0,0 0-4 0,0 0-1 16,0 0-2-16,0 0-4 0,0 0-4 0,0 0-4 0,0 0-2 0,0 0-5 16,0 0-3-16,0 0-3 0,0 0-2 0,0 0-1 0,0 0-3 0,0 0 0 0,0 0-3 15,0 0-1-15,0 0-2 0,0 0 0 0,0 0 1 0,0 0-1 16,0 0 1-16,0 0 0 0,0 0-1 0,0 0-2 0,0 0-3 0,0 0-1 15,0 0-1-15,0 0-1 0,0 0 0 0,0 0-1 0,0 0 2 0,0 0 1 0,0 0 0 16,2 0 0-16,-1 1 0 0,2-1 1 0,0 0 2 0,0 1 2 0,-1 1 4 16,1-2 2-16,0 1 3 0,1 1 1 0,-1-2 0 0,2 2 0 0,-1-1 0 15,1-1-2-15,-2 2 2 0,2 0-1 0,1-2 2 0,-1 3 0 0,1-3 0 16,0 2-1-16,1-2 2 0,-1 2 0 0,2-1 1 0,1-1 0 0,-1 2 1 16,2 0 0-16,-1-2 0 0,1 0 1 0,3 0-1 0,-1 0 0 0,1 0 1 0,4 0-1 15,-4 0-1-15,4 0-2 0,1 0-1 0,-1 0-2 0,3 0-2 0,0 0 1 16,3 0-5-16,-1-2 1 0,3 0 0 0,0 1-1 0,1-1-3 0,1 0 0 15,3-1-3-15,0 3 1 0,0-4 4 0,2 1 4 0,3 0 2 0,0 0 4 16,2-1 2-16,1 2 2 0,2-1 4 0,2 0 1 0,1 0 2 0,0 2 1 16,4-2 2-16,2 1 3 0,0-1 2 0,3 2-2 0,0-1-2 0,-1 1-4 15,1-3-4-15,2 3-2 0,-1 1-4 0,0-1-4 0,1 0-3 0,-1 1-4 16,-1-2-3-16,-1 1-2 0,1 1 2 0,0 0-1 0,-4 0 1 0,2 0 1 16,-2 0 0-16,1 0 3 0,-2 1 2 0,1 1 1 0,-1-2 2 0,-1 1 2 0,0 0 2 15,-2-1 2-15,3 1 3 0,-2-1 0 0,0 2 0 0,0 0-2 16,-1-2-1-16,-3 0-3 0,2 1 0 0,-1-1-3 0,0 0 1 0,-3 0-3 15,2 0 0-15,-3 0-2 0,-3 0-1 0,0 0-2 0,-2 0 0 0,0 2-1 16,-1-2 0-16,-4 0-1 0,-1 0-1 0,-1 0 1 0,-3 0-2 0,1 0 0 16,-5 1 0-16,0-1 1 0,-2 0 0 0,-1 0 2 0,-2 0-1 0,-1 2 2 15,-4-2 0-15,2 0 2 0,-4 0 0 0,-1 0 2 0,-1 0 2 0,2 0 3 16,-3 0 0-16,-1 0 2 0,0 0 1 0,-1 0 1 0,-1 0 1 0,1 0 0 16,-2 0 1-16,0 0 1 0,0 0-1 0,0 0 1 0,0 0 1 0,0 0-1 15,0 0-1-15,0 0 0 0,0 0 0 0,0 0-4 0,0 0-3 0,0 0-9 16,0 0-7-16,0 0-13 0,0 0-14 0,0 0-26 0,1 0-30 0,-1 0-41 15,0 0-49-15,0 0-74 0,0 0-89 0,0 0-60 0,4-2-47 0,-1 2-24 16</inkml:trace>
  <inkml:trace contextRef="#ctx0" brushRef="#br0" timeOffset="14315.0767">18476 1571 208 0,'-5'-4'467'0,"2"-2"-69"0,1 2-106 0,-1-1-79 0,2 3-68 0,-1-3-36 0,2 2-19 0,-2-1-9 0,2-1-5 0,0 2-4 15,0-1-4-15,0 1-5 0,0-2-5 0,2 1-10 0,-2 1-9 16,2 1-7-16,-1-1-7 0,-1 3-7 0,3-3-7 0,-1 3-4 0,1-2-3 16,2 1-2-16,-1 1-4 0,1-2-1 0,3 0-2 0,0 2 1 0,3-1-1 15,0 0 3-15,3-1 2 0,2-1 1 0,3 2 0 0,0-1 0 0,3 1 3 16,2-2-2-16,3 1 0 0,1 0 2 0,2 1 1 0,5-1 3 0,2 0 1 15,2 1 1-15,5-3 1 0,2 3 1 0,6-1-2 0,4 0 2 16,2-1 4-16,5-1 2 0,5 1 0 0,2 1 0 0,7-1 0 0,0-1-3 0,3 1-6 16,2 0 0-16,1 0 3 0,0 2 1 0,1-2 2 0,-1 3 0 0,1-3-1 15,-1 3 1-15,0-2 0 0,2 2-2 0,-1 0-1 0,-1 0 1 16,0 0 0-16,-1 2 2 0,-4-2 1 0,3 1-5 0,-6 1-7 0,-2-2-2 0,-2 4-4 16,0-3 1-16,-6 2-1 0,-2 1 0 0,-4-1 0 0,-2-1 0 15,-5 1 2-15,-1 1 2 0,-3-3 1 0,-3 3 1 0,-4-4 4 0,-2 4 2 16,-2-3 2-16,-4 1-2 0,-1-1-1 0,-6 3 0 0,0-3 0 15,-4 1 0-15,-1-2 0 0,-4 1 1 0,-3 0 0 0,0-1 1 0,-3 0 2 16,-3 0 1-16,2 0 2 0,-2 0 1 0,-4 0 2 0,1 0 1 0,-2 0 3 16,1 0-1-16,0 0 1 0,-2 0-3 0,-1 0-4 0,1 0-9 0,-2 0-14 15,0 0-20-15,0 0-24 0,0 0-30 0,0 0-36 0,0 0-52 16,0 0-61-16,0 0-90 0,0 0-103 0,5 0-62 0,-2 0-42 0,3-1-22 16</inkml:trace>
  <inkml:trace contextRef="#ctx0" brushRef="#br0" timeOffset="15148.1838">23374 1448 266 0,'-6'-2'477'0,"1"-1"1"0,-1-1-99 0,1 3-147 0,4-2-80 0,-3 2-44 0,3-2-25 0,-1 3-13 0,1 0-8 16,1 0-4-16,0 0-2 0,0 0-4 0,0 0-3 0,0 0-6 0,0 0-7 15,0 0-6-15,1 0-5 0,2 0-6 0,2 0-6 0,4 0-3 0,1 0-3 16,1 0-5-16,5 0-3 0,3 0-2 0,3 0-2 0,3 0 0 15,5 0-2-15,4 0 0 0,4 0-1 0,2 0-1 0,3 0 4 0,4 3 3 0,1-2 4 16,4-1 0-16,5 1 3 0,1 1 0 0,3-2 3 0,2 3 0 0,3-1 0 16,2-1 1-16,5 3-1 0,1-1 0 0,2-1-3 0,2 1-1 15,-1 1-10-15,1-1-9 0,0-1-4 0,0 1-1 0,-1 1-4 0,0-1-2 16,0-1-2-16,-4 1-1 0,1 0-2 0,-3 0-3 0,-1 0-2 0,0 0-1 16,-1 0 0-16,-3-2 2 0,-3 3 4 0,1-3 4 0,-4 1-3 0,-2 1-5 15,-3-3-3-15,-1 3 0 0,-5-3-2 0,-2 1-1 0,-5-1 1 0,-2 1 2 16,-5-1 3-16,-1 0 1 0,-4 0 3 0,-4 0 0 0,0 0 1 15,-5-1-4-15,-3 1-1 0,1-1 1 0,-4 1-9 0,-4-3-9 0,1 3-19 16,-1 0-24-16,-2 0-31 0,0 0-36 0,-1 0-70 0,-2 0-87 0,3 0-52 16</inkml:trace>
  <inkml:trace contextRef="#ctx0" brushRef="#br0" timeOffset="15764.7843">27778 1526 250 0,'0'0'228'0,"0"-3"-36"0,-2 1-28 0,2 0-11 0,-1-1-3 0,1 3 0 0,0-2 0 0,-2 1-2 15,1 1-8-15,1-2-6 0,-2 1-8 0,0 1-4 0,2 0-4 0,0 0-7 16,0-1-10-16,0 1-6 0,0 0-8 0,0 0-8 0,0-3-7 0,0 3-5 16,0 0-5-16,0 0-6 0,0 0-5 0,0 0-6 0,0 0-5 0,0 0-6 15,0 0-6-15,0 0-4 0,2-2-5 0,0 1-5 0,-1 1-6 16,2 0-6-16,1 0-3 0,0 0-3 0,5 0-2 0,1 0 1 0,1 0 0 16,3 0 3-16,2 0 1 0,5 0 3 0,1-2 4 0,2 2 1 0,4 0 2 15,4 0 4-15,5 0 3 0,2 0 0 0,2 0 4 0,4 0-2 0,2 0-3 16,3 0-1-16,2 2-3 0,2-2-3 0,1 1-5 0,4 1-6 0,-2-2-6 15,3 0-3-15,0 3-3 0,1-3-1 0,-1 1 0 0,1-1 0 16,-1 1-2-16,0 1 1 0,-2-2 2 0,2 1 0 0,-1-1 2 0,1 0 1 0,0 0-1 16,-4 0 5-16,3 0 4 0,-2 0 3 0,2 0 2 0,-4-1 0 0,0 1 1 15,0-2 2-15,-3 1 0 0,-2 1-1 0,-1-1 1 0,-3 1-1 0,-2-3 1 16,-3 3 0-16,-1 0 3 0,-4-2 0 0,-3 1-1 0,-2 1 1 0,-1-2-1 16,-4 1-1-16,-2 1-1 0,-2-2-1 0,0 0-1 0,-6 2-1 0,1 0 1 15,-4 0-4-15,1 0 0 0,-5 0 0 0,1 0 0 0,-1 0-3 0,-2 0 1 16,-1 0-2-16,-1 0 0 0,0 0-3 0,-1 0-4 0,1 0-7 15,-4 0-11-15,1 0-16 0,0 0-18 0,-2 0-21 0,0 0-23 0,0 0-25 16,-2 0-25-16,2 0-51 0,-3 2-61 0,-4 0-79 0,-2-2-87 0,1 1-49 16,-3-1-27-16</inkml:trace>
  <inkml:trace contextRef="#ctx0" brushRef="#br0" timeOffset="116894.4444">20098 1486 124 0,'0'-3'273'0,"0"2"-85"0,0-3-43 0,0 3-23 0,0-1-11 0,0-1-9 0,0 1-4 0,0-1-4 0,0 1-4 0,0 1-2 16,0-3-5-16,0 4-3 0,0-2-4 0,0 0-7 0,0-1 0 0,0 1-2 16,0 2-2-16,0 0-6 0,0-3-3 0,0 3-3 0,0 0-1 15,0 0-1-15,0 0-3 0,0 0-2 0,0 0-2 0,0 0-3 0,0 0-3 16,0 0-4-16,0 0-5 0,0 0-6 0,0 0-3 0,0 0-8 0,0 0-4 16,0 0-5-16,0 0-5 0,0 0-5 0,0 0-4 0,0 0-4 0,0 0-2 15,0 0-2-15,0 3-1 0,0-1 0 0,0 1 1 0,1-1 0 16,-1 3 2-16,2-1 1 0,-1 2 1 0,-1-1 2 0,2 3 2 0,0 1 2 15,-2 2 2-15,1-1 3 0,-1 2 2 0,2 0 3 0,-1 1 0 0,2 4 2 16,-3-2 0-16,3 3 3 0,-1 1-2 0,0 0 1 0,-2 0-2 16,1 4 0-16,-1-3 1 0,2 5-1 0,-1-2 1 0,-1 1-2 0,2-1-2 0,0 2-2 15,-2 2 0-15,0-2 4 0,1 1 0 0,-1 0 1 0,0 1 2 16,0 0 0-16,0 0 3 0,0 1 1 0,0-1 2 0,0-1 2 0,0 1 1 16,2 0 2-16,-1-1 2 0,-1-1 2 0,2-1 1 0,0 0-2 15,-2 0-2-15,1-2-2 0,-1 0-1 0,2-3-4 0,-1 0-4 0,-1 0-5 16,3-1-8-16,-3-3-5 0,3-1-9 0,-1 0-6 0,0 0-7 0,-1-4-10 15,1 1-9-15,-1-4-6 0,-1 1-3 0,2-1-1 0,0-1 3 16,-2-1 2-16,1 0-1 0,-1-3-5 0,0 0-5 0,0-2-5 0,0 0-6 16,0-2-7-16,-1 0-1 0,1-3 3 0,-2-2 2 0,0 2 3 15,1-4 1-15,-1 1 0 0,-1-1-2 0,0 1-4 0,-2-4 3 0,1 2 5 16,0-2 10-16,0 0 10 0,-3 0 15 0,-1 2 12 0,1-2 12 16,0 2 13-16,-1-4 7 0,0 3 6 0,-1-1 4 0,-1 2 6 0,2-1 8 15,-1 1 8-15,3 1 9 0,-1-3 7 0,-1 4 10 0,1 1 6 0,0-3 7 16,2 5 7-16,2-1 2 0,-2-1 2 0,2 4 1 0,2-2 4 15,-3 2 0-15,3-1-2 0,-2 1-5 0,3 3-5 0,0-2-7 16,0 2-9-16,0 0-11 0,0 0-10 0,0 0-10 0,0 0-5 0,0 2-7 0,3-2-7 16,-2 0-4-16,1 3-6 0,0 1-2 0,-1-1-1 0,2 2-1 15,1 0 2-15,-1 1 2 0,0 0 4 0,2 2 3 0,-2 1 4 0,3 0 2 16,0 1 0-16,-1 0 1 0,0-1 0 0,2 1-1 0,-2 0 0 16,2 1-2-16,-1-1 0 0,2-2 0 0,1 4-2 0,-2-3-1 0,1 1-1 15,0-1-2-15,1 0-2 0,1 0-5 0,-1-2-4 0,-1 1-4 16,3-1-5-16,0 2-7 0,0-6-7 0,0 2-6 0,-1 0-4 0,4-2-2 15,-3-2-3-15,1-1 0 0,0-1 2 0,1 0 0 0,-1-2 4 0,-1-2 3 16,1 1 4-16,0-3 5 0,-2 2 7 0,-1-2 11 0,2-1 13 16,-1 0 11-16,-2 0 11 0,-1-1 9 0,0 0 8 0,-3 0 8 0,0 1 5 15,-1-1 9-15,0 1 9 0,-1 0 10 0,2 1 7 0,-2-1 6 16,-2 2 2-16,0 2 0 0,0-1-5 0,0 2-6 0,0 1-8 0,-2-1-11 16,-1-1-10-16,2 4-10 0,1 0-10 0,0 0-11 0,-2 0-12 15,0 4-11-15,-1-1-5 0,2-1-9 0,-4 4-4 0,0 2-2 0,-1 1 0 16,-2 2-2-16,0 4 0 0,-3 1-12 0,-2 2-18 0,2 1-21 0,-4 3-24 15,2 3-40-15,-3 0-52 0,0 2-92 0,1 2-118 0,-2 2-69 16,-3 1-45-16,4 1-25 0</inkml:trace>
  <inkml:trace contextRef="#ctx0" brushRef="#br0" timeOffset="118010.1979">20026 3021 403 0,'-1'-5'471'0,"1"-1"-80"0,-4 0-112 0,2 0-72 0,0 2-48 0,1-1-28 0,-3 1-15 16,3-1-8-16,-1 2-3 0,0-1-7 0,-1 1-7 0,2 0-10 15,-1-1-9-15,0 4-10 0,-1-3-9 0,2 2-9 0,-1 1-8 16,-1 0-8-16,-1 1-8 0,0-1-7 0,-1 3-6 0,2 1-3 0,-2-1-4 15,-1 2-3-15,-2 2 1 0,0 0 1 0,-3 0 0 0,0 6 2 0,0-3 2 16,1 5 0-16,-3-1-2 0,0 2 0 0,0 1-1 0,1 2 1 16,-4-1 1-16,3 3 0 0,2-1 2 0,-3 2-1 0,3-1 2 0,-2 2 0 15,4-2 3-15,-1 3 1 0,-1-2 1 0,3 2 4 0,2-2 4 0,-1 3 1 16,3-3 2-16,-2 2 0 0,2-3 0 0,3 2-1 0,-1-1 0 16,2-1 1-16,2 0-1 0,-1-1 0 0,3 1-2 0,2-2-1 0,-2-1-2 15,3-1-3-15,-1-1-2 0,2 1-4 0,3-4-3 0,-1 1-4 16,-1-2-3-16,4-3-5 0,0 1-6 0,0-3-4 0,0 0-5 0,1-4-4 15,2 0-3-15,1-1-4 0,0-4-1 0,1-1-1 0,0-1-1 16,2-3 2-16,-1-2 2 0,1 0 0 0,-2-3 1 0,-1 0 4 0,1-3 4 16,-1 1 4-16,1-3 2 0,-3-3 5 0,0 1 6 0,1 0 7 0,-5-3 7 15,-2 1 6-15,2-1 6 0,-3-1 5 0,-1-1 3 0,-1 0 2 0,-5 0 4 16,1 0 5-16,-2 0 5 0,-2 0 5 0,-4 0 5 0,1 0 3 0,-3 1 3 16,0 0-2-16,-1 0-3 0,-2 2-5 0,-2 1-6 0,1 1-4 15,-1 1-2-15,-1 0-5 0,-1 3-5 0,2 1-17 0,0 1-22 16,-3 1-27-16,3 3-27 0,0 2-34 0,-1 1-37 0,2 2-38 0,-2 1-41 15,2 3-90-15,0 3-115 0,1 1-71 0,-1 2-48 0,0 1-25 0</inkml:trace>
  <inkml:trace contextRef="#ctx0" brushRef="#br0" timeOffset="118510.6141">20481 3084 131 0,'-3'-5'541'0,"2"1"11"0,-2-1-59 0,1 2-89 0,-1 0-92 0,2 0-93 0,-3 2-53 0,3-2-37 16,-1 3-24-16,0-2-21 0,2 2-14 0,0 0-14 0,-1 2-15 0,-1-1-16 16,1 2-12-16,-3 0-14 0,3 3-9 0,-2 2-10 0,-2 1-2 15,1 0-3-15,-1 4 2 0,0 3 2 0,-2-2 4 0,3 3 6 0,-2 2 6 16,1 3 5-16,0-2 4 0,0 4 5 0,4 1 5 0,-3-2 5 0,1 2 3 16,3 2 3-16,0-2 2 0,0 2 2 0,2 0-1 0,-1 0-2 15,3-1-3-15,-1 1-6 0,2 1-11 0,-2-1-12 0,2-2-17 16,2 1-17-16,0-1-22 0,-1-1-24 0,1-1-23 0,2-1-25 0,-1-1-32 15,-2-1-37-15,5-2-45 0,-2-2-53 0,1 0-63 0,1-5-72 0,0 0-40 16,2-2-24-16</inkml:trace>
  <inkml:trace contextRef="#ctx0" brushRef="#br0" timeOffset="118962.3136">20676 3343 137 0,'-2'-2'517'0,"-1"-1"-1"0,2 0-6 16,1 2-98-16,-2-2-149 0,2 3-87 0,0 0-59 0,0 0-36 0,0 0-25 16,0 0-18-16,0 0-12 0,2 2-9 0,-2-1-9 0,1 0-7 15,2 2-7-15,-1 0-3 0,0-1-2 0,1 5-2 0,0-2-1 0,1 0 2 16,0 2 2-16,-1 1 2 0,0 1 3 0,0 0 3 0,1-1 2 0,-3 4 0 16,2-2 0-16,-1 2 0 0,0-2 0 0,-2 2 1 0,0 2 0 15,0-2 2-15,0 0 0 0,-4 0 1 0,1 1 2 0,2-1 3 0,-4 2 2 16,0-2 4-16,-2 0 2 0,0 0 4 0,0-2 6 0,-1 1 4 0,0-1 3 15,-1-2 5-15,1 2 3 0,0-3 5 0,-1 0 4 0,1-2 6 16,0 0 3-16,0 0 4 0,0-2 5 0,2-2 1 0,0-1 2 0,1 0 0 16,2 0-1-16,-2-1-3 0,0-2-1 0,4-2-5 0,-2 0-5 15,3-2-5-15,0-1-8 0,0-2-11 0,4-1-9 0,1 0-9 16,0-1-9-16,3-2-6 0,0 0-4 0,1-3-5 0,4 3-5 0,-4-1-3 16,5 0-3-16,-1-2-1 0,3 3-2 0,-4 2 1 0,2-2 2 0,-1 2 4 15,0 1 5-15,1-1 2 0,-3 5 3 0,2-2 0 0,-5 3 1 16,0 0-2-16,0 2-1 0,1-1-1 0,-3 2-1 0,-1 2 1 0,-2-1 0 15,2 2 0-15,-1 0 0 0,1 3 0 0,-1-1 0 0,0 2 1 16,1 1 0-16,0 1 3 0,2 1 0 0,-2 2 4 0,0 1 4 0,0 2 4 16,0-2 3-16,0 2 4 0,0 3 1 0,0-2 2 0,-1 0 1 0,0 4 0 15,0-4 0-15,1 3-5 0,-4 0-9 0,2 0-11 0,1-2-14 0,0 1-18 16,-3 0-20-16,3 0-22 0,-4-2-26 0,1-1-33 0,-1 1-39 16,2-1-55-16,-2-2-63 0,0 1-83 0,0-4-94 0,0-1-50 15,0 1-32-15,0-3-8 0</inkml:trace>
  <inkml:trace contextRef="#ctx0" brushRef="#br0" timeOffset="119328.9849">21055 3117 354 0,'-1'-8'552'0,"-2"-1"6"0,1 2-63 0,-1-1-99 0,3 1-89 0,0-1-85 0,0 2-51 0,0-1-33 0,0 2-18 0,0 0-13 16,3 0-12-16,-3-2-7 0,2 3-12 0,1 1-13 0,-2-2-11 16,2 1-10-16,1 3-12 0,-3-3-12 0,4 2-11 0,-2-1-12 0,2 1-5 15,0 1-7-15,1-1-4 0,0 1-4 0,1 1-1 0,-1 0-2 0,2 1-1 16,0 1-1-16,-4-1 0 0,3 2 1 0,-1 1 0 0,0 1 1 16,1-1 0-16,-4 3 0 0,0-2-1 0,0 3 2 0,1 1 2 15,-4 2-1-15,0-2 2 0,0 3 0 0,-4 0 3 0,1 0 3 0,0 0 2 0,-2 0 4 16,-1 1 3-16,-3-1 4 0,2 0 4 0,-1 2 5 0,-1-2 2 15,1 0 3-15,0-2 2 0,-2 1 1 0,3-1 1 0,0-2 2 0,1 2 0 16,1-3-2-16,0 0 0 0,-1-2-1 0,3 0-2 0,1 0-1 16,-1-1-1-16,3-1-2 0,0 0-2 0,0-1 1 0,0-1 1 0,3 1 3 15,-1-2 1-15,6 1-1 0,-4-1-4 0,4 0-10 0,2 0-13 16,2 0-19-16,1-1-25 0,4-1-26 0,1 1-33 0,3-2-33 0,0-2-54 16,4 2-65-16,-2-1-87 0,2-3-97 0,1 0-57 0,-3-1-38 0,1 1-13 15</inkml:trace>
  <inkml:trace contextRef="#ctx0" brushRef="#br0" timeOffset="119609.7417">21522 2937 219 0,'0'-3'535'0,"0"0"-16"0,0 0-28 16,0 0-92-16,0-1-120 0,0 3-70 0,0 0-43 0,0-1-28 15,0 2-18-15,1 0-15 0,-1 0-15 0,0 0-15 0,0 0-15 0,0 0-15 16,0 0-17-16,0 0-13 0,2 2-15 0,0-1-9 0,-1 2-7 0,1 2-3 16,-1-1-1-16,3 2-2 0,1 0 3 0,-1 3 1 0,0 1 3 0,0 2 4 15,1-1 4-15,-1 3 5 0,1 4 6 0,1-1 6 0,-1 3 5 16,-2 3 6-16,4 0 1 0,-4 3 3 0,0 3 1 0,0 3 1 0,0 0 1 16,-2 3 0-16,1 1-2 0,0 3-5 0,-2 0-8 0,-2 2-12 15,0 2-14-15,-2 0-21 0,-1 0-31 0,1 1-31 0,-5 1-35 16,1-3-48-16,-4 1-52 0,1 0-98 0,-6-3-116 0,1-1-68 0,-6 1-43 0,0-3-17 15</inkml:trace>
  <inkml:trace contextRef="#ctx0" brushRef="#br0" timeOffset="121993.8853">24515 1648 176 0,'0'-3'376'0,"2"0"-62"0,-1 0-68 0,-1 0-68 0,2 2-37 16,-2-2-22-16,2-1-11 0,-2 2-6 0,0 1-2 0,0-2 2 15,1 1-5-15,-1 0-2 0,2 1-4 0,-1-3-5 0,-1 4-7 0,0-3-2 16,2 1-6-16,0 2-5 0,-2-2-5 0,0 2-4 0,0 0-4 0,0 0-4 16,0 0-7-16,0 0-6 0,0 0-5 0,0 0-7 0,0 0-6 0,0 0-5 15,0 0-6-15,0 0-7 0,1 0-5 0,-1 2-4 0,2 0-3 0,0 1-3 16,-2-1-1-16,0 1-2 0,1 4 0 0,-1-2 1 0,2 3 2 15,-1 0-1-15,-1 2 4 0,2 2 1 0,1 1 5 0,-3 1 1 0,1 1 2 16,1 1 1-16,-1 2 0 0,3 1 0 0,-3 1-1 0,3 1-1 0,-1 1 0 16,0 3 1-16,0-1 0 0,0 2 3 0,2-1 3 0,-4 2 1 15,2 1 2-15,1-1 0 0,1 1 3 0,-2 3 2 0,2-3 1 0,-2 0 3 16,3 1 0-16,-1 0 2 0,-2 0-1 0,0-4-3 0,0 1-5 0,0-2-9 16,1 1-8-16,-1-1-10 0,0-2-12 0,1-1-12 0,0-2-12 15,-3-1-14-15,1 1-14 0,-1-4-17 0,1 0-21 0,0-3-19 0,-1-1-22 16,-1-1-22-16,0-1-24 0,-1-4-25 0,-3 2-40 0,3-2-49 15,-1-4-32-15,-1 1-28 0</inkml:trace>
  <inkml:trace contextRef="#ctx0" brushRef="#br0" timeOffset="122327.3316">24471 2290 256 0,'-1'-5'333'0,"-3"5"-80"15,3-4-48-15,-1 1-33 0,2 1-23 0,-1 2-19 0,1 0-11 0,0 0-7 16,0 0-11-16,0 0-11 0,0 0-10 0,1 0-8 0,-1 2-11 15,2 0-12-15,-1 1-7 0,-1-1-10 0,4 1-5 0,-3 2-4 0,2 0-2 16,-1-1-2-16,0 2 0 0,-1 0 1 0,4 0-1 0,-2 2 0 0,2 0 0 16,-2 0-1-16,2 1-1 0,0-2-1 0,-1 3-2 0,5 0 1 15,-2-1-4-15,1 0-4 0,0 2-7 0,3-4-8 0,-2 3-9 0,5-1-12 16,-2-1-13-16,0 0-12 0,6-1-13 0,-4-1-12 0,3 0-11 16,2-1-9-16,-1-1-7 0,0-1-5 0,0-1-1 0,3-1 4 0,-3-1 7 15,2-1 7-15,-2-1 9 0,-2-1 11 0,3 0 18 0,-3-2 20 16,-2 1 19-16,2 0 20 0,-5-4 21 0,0 3 20 0,-2-3 18 0,1 1 18 15,-4-2 15-15,1 2 13 0,-4-1 14 0,3 0 12 0,-4 1 11 0,-1 0 10 16,-1 1 2-16,0 0 1 0,0 1-6 0,-1-2-8 0,-1 2-10 16,0 1-14-16,-2-1-16 0,3 2-19 0,-3 1-15 0,1 0-15 0,0 1-13 15,0 2-14-15,-2 1-10 0,-2 3-10 0,2-1-15 0,-4 1-17 16,1 5-19-16,0 2-21 0,-2 1-25 0,-3 2-25 0,0 3-43 0,1 4-47 16,-1-2-91-16,-3 4-109 0,2 4-66 0,-3-2-43 0,-1 4-24 0</inkml:trace>
  <inkml:trace contextRef="#ctx0" brushRef="#br0" timeOffset="123593.6693">24329 2998 299 0,'4'-7'536'0,"-4"1"10"0,4-2-69 0,-4 3-109 0,1 0-81 0,-1-2-67 0,2 5-40 0,-1-3-28 0,-1 2-19 0,2-1-15 0,0 4-13 16,-2-2-13-16,1 1-16 0,-1 1-15 0,0 0-15 0,0 0-15 16,0 0-12-16,0 0-9 0,2 1-8 0,0 1-4 0,-2 2-4 0,0 1-2 15,0-1 1-15,0 4 0 0,0 0 1 0,0-1 3 0,0 3 3 16,0 1 4-16,0 0 3 0,0 3 3 0,-2 0-1 0,0 1-1 0,2 0 0 16,-1 2 0-16,1 0 0 0,-2 2 0 0,0-2-1 0,2 1 1 0,-1 0 2 15,1 1 1-15,0-2 1 0,0 3 0 0,1-3 3 0,1 2 0 16,0-1 1-16,1-3 2 0,0 1-2 0,0 0-1 0,2-1-4 0,1-2-4 15,1-1-4-15,-3 0-4 0,4-3-5 0,1 1-4 0,1-3-7 16,0 2-5-16,2-6-6 0,-1 2-5 0,1-3-3 0,2-1-2 0,0-1-3 16,2-1 0-16,-3-1 0 0,4-3 3 0,-3 2 1 0,2-3 3 15,-2-1 3-15,2-2 3 0,-3 2 3 0,1-2 5 0,-2-2 3 0,-2 1 4 16,1-1 3-16,-2 1 2 0,-1-2 3 0,-2 0 0 0,-1 0 3 0,0 0 3 16,-2 0 1-16,-1 2 3 0,-1-3 3 0,-1 0 2 0,0 4 2 15,-1-3 3-15,-1 1 1 0,-1 2 0 0,-2-1 4 0,2 0 1 0,-1 3 0 16,-3-2 1-16,2 3-2 0,1 0-2 0,-3 0-5 0,4 2-2 0,-1-1-5 15,-1 2-3-15,2 2-5 0,-2-2-1 0,2 3-3 0,-2 0-1 16,2 0-4-16,-2 3-1 0,-1-2-1 0,3 4-3 0,-4-1 1 0,2 2 3 16,0 2 1-16,1-1 2 0,-4 2 3 0,2 1 3 0,-1 2 1 0,2-2 5 15,1 2 0-15,-4 0 2 0,5 0-2 0,0 2-2 0,-1 1 0 16,1-2-1-16,2 0-3 0,-3 0-5 0,4 1-6 0,-1 0-4 16,1-1-6-16,0-4-7 0,0 3-5 0,1-1-4 0,-1-2-7 0,4 1-6 15,-3-3-4-15,1 2-1 0,-1-4-3 0,3 0-3 0,-1-1-1 0,0-1 0 16,2-1 3-16,1-1 3 0,-1-1 4 0,1-1 4 0,1-1 4 15,-3-2 3-15,5 1 6 0,-2-4 7 0,-1 0 5 0,1-1 5 0,0 1 7 16,0-2 5-16,-2 0 5 0,-2-1 7 0,0-1 3 0,0-1 6 0,-1 2 3 16,-1-2 6-16,-1 0 5 0,-1 0 5 0,-1 0 5 0,-1 0 5 15,-2 2 1-15,2-2 2 0,-2 2 2 0,0-1 3 0,-4 3-2 16,4-1 0-16,-1 1-2 0,-1 1-2 0,3 0-4 0,-4 2-3 0,3 1-4 16,-1-2-7-16,3 5-6 0,-2-2-6 0,2 0-6 0,0 1-5 0,1 1-4 15,1 1-4-15,1 0-2 0,0 0-1 0,0 0-1 0,0 0-1 16,1 0-1-16,-1 3-2 0,2-1 1 0,1-1 0 0,-2 2 1 0,2 1 0 15,2-1-1-15,0-1 2 0,0 3 0 0,0-1-1 0,2-1 0 16,0 2-1-16,-1-2-1 0,2-2 2 0,3 2-3 0,-3 0-1 0,2-1 1 0,-2-1-1 16,2 1 1-16,0-2 3 0,-2 0 1 0,1 0 0 0,-1 0 4 15,0 0 0-15,0-2 1 0,0 1 2 0,-2-1 0 0,1 1 1 0,-2-1 2 16,-1-1 3-16,1 2 5 0,-1-1 3 0,1 1 3 0,-1-2 5 16,-1 1 4-16,-2 2 1 0,3-5 4 0,-3 5 3 0,1-3 1 0,-1 1 3 15,-1 0 2-15,3 1 1 0,-1-3 1 0,-2 4 1 0,1-3-2 16,-1 2-4-16,0 1-1 0,0 0-5 0,0 0-3 0,0 0-4 0,0 0-3 15,0 0-3-15,0 0-2 0,0 0-3 0,0 0-4 0,0 0-1 0,0 0-2 16,0 0-2-16,0 0-2 0,0 0-2 0,0 0 0 0,0 0-2 16,0 0-1-16,0 0-1 0,0 0 1 0,0 0-1 0,0 0-1 0,0 0 0 15,0 0 0-15,2 0 1 0,-1 0-1 0,-1 0 0 0,4 0-4 16,-3 0-6-16,1 0-11 0,0 0-14 0,-1 1-21 0,2-1-27 0,-3 3-28 16,2 0-29-16,-2-3-73 0,0 0-94 0,-2 2-80 0,1 2-75 15,-2-1-40-15,-1-1-22 0</inkml:trace>
  <inkml:trace contextRef="#ctx0" brushRef="#br0" timeOffset="124227.2557">23929 3289 393 0,'2'-4'544'0,"-1"-1"1"0,4 0-68 0,-4 2-104 0,-1-1-100 0,2 3-97 0,-1-3-62 15,-1 4-42-15,2 0-26 0,0 0-15 0,-2 0-11 0,1 0-6 0,1 0-7 16,0 4-3-16,-1-3-6 0,2 4-4 0,1-1-2 0,-1 1 0 15,0 1-1-15,1 1 1 0,0 1 4 0,-1 1 5 0,-2 0 5 0,4 1 3 16,-3 1 1-16,-1-1 1 0,3 1 1 0,-4-2 1 0,1 3-1 16,-1-2 0-16,0-1 1 0,0 1 0 0,0-1 1 0,0-1 2 0,0 0 0 15,0-3 2-15,0 2 5 0,-1-3 5 0,1 1 7 0,-2-2 8 16,2-1 7-16,0 2 10 0,0-4 6 0,0 0 6 0,0 0 1 0,0 0 2 16,0-2-3-16,0-1-1 0,2-1-4 0,-2-1-3 0,1-1-6 15,1-1-9-15,-1-2-10 0,4 0-8 0,-2-1-12 0,0-3-10 0,4 1-8 16,-3-1-8-16,1 1-3 0,4-1-2 0,-1-2-2 0,0 1 0 0,2 2-1 15,-1-2 0-15,2 4 1 0,-2-2 0 0,1 2 1 0,-2 0-1 16,2 1 0-16,1 2-2 0,-3-1-1 0,-2 2-1 0,2 2-1 0,0-1-1 16,0 4 1-16,-2 1 1 0,1 0 1 0,-3 1 1 0,4 2 2 15,-2 0 2-15,-1 2 3 0,3 2 3 0,0 0 4 0,-3 4 4 0,1-1 4 16,0 2 3-16,-1 1-2 0,1-1-8 0,-1 3-13 0,1 1-15 16,-1-1-22-16,0 2-26 0,0-2-31 0,1 3-34 0,-1-1-64 0,1 0-79 15,1-1-91-15,-1 1-101 0,1-2-60 0,1 2-37 0,-1-4-13 16</inkml:trace>
  <inkml:trace contextRef="#ctx0" brushRef="#br0" timeOffset="125043.2736">25051 3163 82 0,'-1'-3'441'0,"-1"2"-62"0,1-2-93 0,-3 0-63 0,1 1-48 0,0 1-30 16,0-2-20-16,-1 1-15 0,0 1-11 0,1-1-10 0,-2-1-11 0,2 3-10 16,0-1-8-16,-4 1-7 0,2 0-7 0,-2 0-6 0,1 0-5 0,-1 0-6 15,1 1-5-15,-3 1-4 0,-1-1-2 0,2 2-3 0,-3 2-2 16,3-2 1-16,-2 3 1 0,1-2-2 0,0 2 1 0,-1 0-2 0,2 0-1 16,-1 1-1-16,-1 2-1 0,2-1 0 0,2 0-1 0,-2-1 0 15,2 2-1-15,1 0 1 0,0-1 0 0,0 2 1 0,2-3-2 0,0 3-2 16,0-1-6-16,3-2-5 0,0 2-5 0,0 0-8 0,3-2-7 0,0 0-7 15,0 2-4-15,2-4-6 0,-2 2-4 0,2-2-5 0,2 0-4 16,2-2-6-16,-3 0-6 0,2-1-3 0,2-1-1 0,1-2 2 16,-2-1 3-16,3-1 5 0,0 0 7 0,-1-2 4 0,1 0 6 0,0-3 4 15,-1 2 5-15,1-3 8 0,-2 2 10 0,0-2 12 0,0 0 15 0,0 0 13 16,-2-1 15-16,-1 1 15 0,2-1 13 0,-5 0 13 0,3 3 12 0,-2-1 11 16,-2-1 9-16,1 1 10 0,-2 1 8 0,-1 0 3 0,-1 0 3 15,0 2-1-15,0 0-1 0,0 0-7 0,-1 2-8 0,1-1-13 0,-2 2-14 16,1 1-14-16,1-1-15 0,-5 2-12 0,4 2-13 0,-1-1-10 15,0 1-8-15,-1 2-8 0,2 2-8 0,-4 1-4 0,2 5-5 0,-1-2-1 16,-1 3 0-16,1 3 4 0,-1 4 4 0,2 1 4 0,2 2 4 0,-3 2 5 16,3 4 2-16,-2 3 2 0,3 4 0 0,-2 1 0 0,0 3-1 15,2 1-3-15,0 5 0 0,2 0-4 0,0 3-3 0,-1 0-1 0,1 2-4 16,-1-1-4-16,3-1-4 0,-3 2-1 0,1-3-1 0,-1 0-1 16,-1-2 1-16,0 0 0 0,0-2 1 0,0-4 1 0,-3-1 3 0,2-3 0 15,-3-1 3-15,0-6 3 0,-1 1 3 0,-4-5 4 0,1-2 3 16,-1-3 5-16,-3-2 2 0,-1-4 2 0,0-2-1 0,-2-6 0 15,-4-1 0-15,1-2-1 0,-4-4-1 0,0-4-4 0,-2-1-5 0,1-3-6 16,-2-4-7-16,-1-3-11 0,0-3-13 0,0-1-20 0,2-4-25 0,2-4-25 16,0 0-26-16,5-4-32 0,-1-2-37 0,5-3-55 0,4-3-66 15,3 0-79-15,4-4-85 0,4-2-47 0,4-3-30 0,3 0-10 16</inkml:trace>
  <inkml:trace contextRef="#ctx0" brushRef="#br0" timeOffset="125476.9249">25163 3220 243 0,'-1'-4'550'0,"-1"1"-8"0,1 0-19 0,-3 0-98 0,4 1-138 0,-1-3-75 16,-1 3-46-16,2-1-24 0,0 0-15 0,0 2-12 0,0-2-12 15,2 0-12-15,-1 3-12 0,-1-1-12 0,2 1-15 0,0-1-11 0,-1-1-12 16,1 2-10-16,-1 0-9 0,1 0-7 0,-2 0-8 0,2 0-4 15,-1 2-4-15,3-1-4 0,-3-1-1 0,1 1-1 0,4 2 0 0,-5 1 1 16,2-3 1-16,1 4 1 0,-1-1 4 0,0 1 0 0,0 1 3 0,1 1 1 16,-3-1 2-16,2 2 0 0,-1 1 2 0,0-2 1 0,-2 3 2 15,0 0 0-15,0 0 2 0,0 1 0 0,0-1 2 0,-4 1 0 0,3-2 1 16,-2 4 2-16,-1-4 1 0,3 3 0 0,-4-4 0 0,2 1 1 0,-2-2-1 16,2 1 1-16,-5-1 0 0,7-1 2 0,-3 0 2 0,1-2 5 15,1-1 5-15,-1 1 5 0,3-3 5 0,-1 1 4 0,1-2 1 16,0 0 2-16,0 0 1 0,1-3-1 0,-1-1 1 0,3 0-3 0,-1-2-1 15,1-3-5-15,1 2-4 0,0-4-5 0,5 1-8 0,-2-1-7 0,1-2-9 16,2 1-5-16,-1 0-2 0,2-3-1 0,1 3-2 0,0 1 0 16,0-2 1-16,2-1 0 0,-1 4 1 0,1-2 1 0,1 3 1 0,-1 0 1 15,-2 1-1-15,1 0 0 0,0-1 1 0,-2 5-4 0,1 0 0 0,0 0-2 16,-3 3-2-16,0-1-2 0,-1 2-3 0,0 2-10 0,3 3-14 0,-4 0-23 16,-1 3-23-16,-1 1-31 0,0 3-34 0,-2 2-54 0,0 1-63 15,0 1-89-15,-3 2-101 0,-5 2-61 0,2 2-40 0,0 1-17 0</inkml:trace>
  <inkml:trace contextRef="#ctx0" brushRef="#br0" timeOffset="128026.5385">28938 1606 342 0,'0'-5'317'0,"-1"2"-61"0,1-1-68 0,0 1-38 0,-2 0-24 0,2 0-11 0,0 2-7 16,0-2-3-16,0 0-1 0,0 0-4 0,0-1-4 0,0 2-5 0,0 0-2 15,0-1-6-15,0 2-7 0,0-1-6 0,0 1-6 0,0 1-4 16,0 0-3-16,0 0-3 0,0 0-2 0,0 0-5 0,0 0-3 0,0 0-5 16,0 0-4-16,0 0-4 0,0 0-5 0,0 0-5 0,0 0-4 0,0 0-5 15,0 0-3-15,0 0-5 0,0 0-6 0,0 0-2 0,0 0-3 0,0 1-1 16,0 1 0-16,0 1 1 0,0 0 1 0,0-1 0 0,0 5 2 0,0-1 2 15,-2-1-1-15,2 4 3 0,-1 1 1 0,-1 0 3 0,1 0 0 0,-3 4 3 16,3 0 0-16,-1 3 0 0,1-2-2 0,-3 2 0 0,4 1-3 0,-1 3-2 16,1 0-2-16,-3 2-2 0,1 0-1 0,2 4 0 0,-1-1 3 15,-1 1 2-15,1 4 2 0,1-2 2 0,0 5 1 0,0-5 2 0,0 3 2 16,0 4 1-16,0-4 4 0,0 4 0 0,1-2 2 0,1 0 2 16,-1-1 2-16,1 1-1 0,1-2-1 0,0 2-1 0,0-3-2 0,0-2-3 15,1 2-1-15,0-3-3 0,0-2-2 0,1 0-4 0,-1-3-6 0,1 0-6 16,-1-3-6-16,0-1-10 0,0-1-11 0,0-4-13 0,-1 0-14 15,0 0-13-15,0-4-15 0,-2-2-9 0,1-1-10 0,0-1-17 0,-2-1-21 16,0-5-25-16,0 0-30 0,0 0-27 0,-4-2-26 0,-1-1-30 16,1 0-30-16,-1-3-29 0,-1-1-27 0</inkml:trace>
  <inkml:trace contextRef="#ctx0" brushRef="#br0" timeOffset="128242.8122">28628 2385 104 0,'-4'-5'339'0,"-1"0"-59"0,1 0-52 0,1 2-49 0,2-1-29 15,-2 4-21-15,3-3-13 0,0 3-9 0,0 0-5 0,0 0 1 0,3 3-4 16,-2-3-5-16,2 2-5 0,-1 1-9 0,1 1-7 0,1-1-7 0,-1 2-6 16,0 0-7-16,2-1-5 0,-2 3-4 0,3 0-3 0,-1 1-3 15,0 0-5-15,-1 1-6 0,1-2-4 0,0 3-4 0,1 0-2 16,-1-1-1-16,0 0-1 0,3 2-2 0,-4-2-1 0,4 1 1 0,-2 0-2 16,2 2-2-16,0-4-6 0,5 1-7 0,-4 2-12 0,3-3-13 0,0 2-14 15,3 0-13-15,-2-3-17 0,4 2-18 0,0-4-18 0,0 3-19 16,5-4-16-16,-1 2-19 0,2-3-18 0,-2 0-19 0,4-1-24 0,1-1-23 15,-1 1-40-15,0-2-46 0,1-2-24 0</inkml:trace>
  <inkml:trace contextRef="#ctx0" brushRef="#br0" timeOffset="128382.0926">29424 2501 401 0,'4'-7'494'16,"1"1"-24"-16,-2-1-42 0,-2 1-61 0,1 1-70 0,-2-1-48 0,0 2-36 16,-2 1-29-16,2-2-22 0,-1 3-16 0,-2-1-16 0,-2-1-14 15,4 3-16-15,-4 1-16 0,2 0-13 0,-4 1-14 0,2 3-15 0,-4-1-15 16,0 2-15-16,-3 3-24 0,2 0-24 0,-3 3-27 0,-3 1-30 0,2 4-32 15,-5 0-31-15,1 2-64 0,0 1-79 0,-2 3-90 0,1-2-96 16,-2 3-55-16,3 0-36 0,-4 1-16 0</inkml:trace>
  <inkml:trace contextRef="#ctx0" brushRef="#br0" timeOffset="133027.1517">28533 3101 322 0,'0'-5'498'0,"0"0"-45"0,0 1-72 0,0-2-81 0,0 1-90 0,0 1-48 0,2-1-27 0,0 1-13 0,-2-2-7 0,0 1-1 16,1 3-3-16,-1-3-5 0,0 2-7 0,2-1-9 0,-2 1-9 0,0 1-9 16,2-1-8-16,-2 1-5 0,0-1-7 0,0 3-5 0,0 0-6 15,0 0-3-15,0 0-6 0,0 0-5 0,0 0-4 0,0 0-4 0,0 0-5 16,0 0-3-16,0 0-6 0,0 0 0 0,-2 0-2 0,0 1-1 0,1 1 2 15,-3 1 1-15,0 0 3 0,0 1 2 0,0 1 4 0,-4 2 2 16,0-2 0-16,0 3 4 0,-1 1 1 0,-1 0 1 0,2 3 2 0,-4-2 1 16,2 4-2-16,1-1 1 0,-4-1-3 0,2 3 0 0,1-1-2 0,0 3-2 15,0 0-3-15,0 0 1 0,1 0-2 0,1 3 1 0,2-2-1 16,-1 0 2-16,2 0 1 0,0 2-2 0,1-1 1 0,1-1 0 0,1 1-1 16,2 0 1-16,2-2 0 0,0 1-1 0,3 1 1 0,-1-1-2 0,1-2 1 15,1 1-2-15,1-2 1 0,1 0-2 0,4 1-1 16,-1-4-1-16,1 2-1 0,1-4-3 0,3 1-1 0,-2-3-3 0,3-1-4 15,0 2-5-15,1-5-4 0,2 0-3 0,-2 0-4 0,3-4-4 0,-2 0-1 16,1 0-1-16,1-4-2 0,-2 0-2 0,2 0 1 0,-1-5 0 16,-1 2 1-16,-2-1 1 0,1-1 2 0,-1-3 2 0,-1 0 3 0,0-2 2 15,-3 1 4-15,-3-4 0 0,2 1 1 0,-4-1 1 0,-1-3-2 0,0 0 1 16,-2 0 0-16,-2 0 0 0,-2-3 1 0,-1 0 2 0,-1 1 5 0,-1-1 2 16,-3-1 6-16,2 3 3 0,-2-3 3 0,-2 2 3 0,-1-1 4 15,0 3 2-15,0-2 3 0,-1 3 0 0,0 1 3 0,0 2 0 16,-2 0-1-16,1 1-2 0,2 2-7 0,-2 1-3 0,0 0-8 0,2 2-7 15,-2 2-10-15,1-1-11 0,0 6-16 0,-1-2-16 0,-1 2-19 0,3 2-24 16,-2 1-25-16,-2 3-28 0,3-1-28 0,-3 2-45 0,2-1-55 0,0 6-87 16,2-1-100-16,-3 1-57 0,3-1-35 0,0 1-11 0</inkml:trace>
  <inkml:trace contextRef="#ctx0" brushRef="#br0" timeOffset="133392.306">29132 3047 92 0,'2'-7'523'0,"0"1"-1"0,-1 0-8 0,1 1-91 0,-2 1-134 0,0-1-77 0,0 3-48 0,0-1-27 0,0 0-15 0,0 0-11 15,0 1-6-15,-2 1-10 0,1 1-9 0,1 0-12 0,0 0-13 0,-4 0-12 16,3 3-10-16,-2 0-10 0,-2 3-8 0,0 0-6 0,2-1-4 0,-2 5-3 16,1-1-2-16,-1 4-1 0,-3-1 0 0,3 2 1 0,1 1 5 15,-1 5 1-15,2-1 4 0,-1 0 1 0,3 3 1 0,-3 2 1 16,4 1-1-16,0 0 1 0,0 2 1 0,4 2 1 0,-3-1 2 0,4 1 1 16,0 1 0-16,1 0-3 0,3 0-9 0,0 0-5 0,-1 0-6 0,1-2-6 0,4 1-4 15,-2-2-8-15,3 1-10 0,-3-3-10 0,2 0-11 0,-1-1-14 16,1-2-14-16,1-2-16 0,-1-1-16 0,-1-1-15 0,1-3-16 0,2-1-22 15,-1-4-25-15,-3 1-43 0,3-4-45 0,-1-1-66 0,1-4-73 0,-2 1-41 16,1-6-24-16,0 1-13 0</inkml:trace>
  <inkml:trace contextRef="#ctx0" brushRef="#br0" timeOffset="133810.5136">29377 3195 403 0,'-1'-7'511'15,"-1"2"-42"-15,1 0-69 0,1 0-84 0,0 1-91 0,0 3-52 0,0-3-32 16,0 3-21-16,0 0-13 0,0 1-14 0,0 0-12 0,0 0-14 16,1 0-14-16,1 1-16 0,-1 0-15 0,-1 3-11 0,4-3-9 0,-3 3-7 0,-1 1-3 15,3 1 0-15,-3 2 0 0,2 0 3 0,0-1 1 0,-1 0 7 16,-1 4 3-16,2-1 3 0,0 1 2 0,-2 1 1 0,1-2 0 0,1 4 1 16,-2-2-1-16,0 0-1 0,0 1 1 0,0-1-2 0,-2 0-1 0,1 2 0 15,1-2 0-15,-2 0 0 0,0 0 0 0,1-2 0 0,-3 0 1 16,3-1 2-16,-1-1 4 0,1-3 4 0,-3 1 5 0,3-2 5 0,-1 1 6 15,1-2 8-15,-1 0 8 0,-1 0 5 0,2-3 4 0,1 0 2 0,0 0 0 16,-2-3 0-16,0 0 0 0,2 0-3 0,-1-4-5 0,-1 2-5 0,2-3-5 16,0 0-7-16,2-4-9 0,-1 0-10 0,1 1-10 0,1-3-8 15,2 1-5-15,-1 0-5 0,1-3-2 0,2 3-1 0,1-2-1 0,1 0-1 16,-3 2 1-16,2 1-1 0,0-1 2 0,1 1-1 0,0 2 2 0,-1-1 2 16,-1 4 0-16,-1-1 1 0,3 1-1 0,-5 0 0 0,4 4-2 0,-2-1-1 15,1 3-2-15,-2-1-1 0,-1 2 0 0,1 2 0 0,3-1 0 0,-3 2 2 16,-1 1-1-16,3 1 2 0,-2 2 2 0,-1 0 1 0,2 0 3 15,1 1 4-15,-2 4 5 0,-1-2 3 0,1 2 3 0,0 0 1 0,-1 0 4 16,1 0-3-16,-2 2-2 0,1-1-8 0,-3 2-10 0,2-2-11 0,1 0-15 16,-3-1-15-16,3 0-16 0,-3 0-18 0,2-2-21 0,-2 1-23 0,3-3-24 15,-3 0-27-15,2 0-29 0,1-2-38 0,-1-2-46 0,2-1-53 16,-2-1-60-16,2-1-43 0,-1-2-33 0,-1-1-14 0</inkml:trace>
  <inkml:trace contextRef="#ctx0" brushRef="#br0" timeOffset="134111.2621">29714 2965 63 0,'3'-12'492'0,"1"2"10"0,-1-2-55 0,-2 1-86 0,4 2-77 0,-2 0-71 0,3 0-43 0,-2 0-28 0,0 0-16 16,3 2-12-16,-2-1-8 0,2 1-9 0,0 0-13 0,-3 2-13 0,4-1-12 16,-1 1-14-16,2 0-13 0,-3 2-9 0,2-1-11 0,-1 3-7 15,0-1-9-15,0 0-2 0,-1 2-5 0,1 2 1 0,0 0 0 0,-2 1 0 16,0 2 1-16,0 0 1 0,-2 0 3 0,0 1 1 0,-1 1 4 15,-1 2 4-15,-1 0 3 0,-1 3 7 0,-1-2 4 0,-1 2 3 0,0-1 3 16,-1 1 3-16,0 2 1 0,-3-3 2 0,0 1 1 0,0 1-2 0,1-1 1 16,-1-2 1-16,2 1-2 0,-2-1-2 0,2-1-2 0,0 0-3 0,1-1-3 15,0 0-2-15,1-1-1 0,2-1-2 0,-2-2-1 0,1 1-1 16,2-1 2-16,2 1 2 0,1-2-1 0,1 0 2 0,0-2-2 0,2 0-2 16,0 1-7-16,5-2-12 0,0 0-15 0,2-2-19 0,4 1-25 0,0-2-26 15,1-1-26-15,3 1-27 0,1-3-44 0,2 1-50 0,-1-2-88 0,1-1-106 16,0-1-68-16,-2 0-45 0,2 0-19 0,-2-2-5 0</inkml:trace>
  <inkml:trace contextRef="#ctx0" brushRef="#br0" timeOffset="134342.9615">30271 2769 241 0,'-2'-3'533'0,"0"0"-4"0,2 1-10 0,0 1-91 15,0-2-133-15,0 3-72 0,2-2-45 0,0 2-27 0,-2 0-19 0,0 0-15 16,1 0-13-16,1 0-14 0,1 2-12 0,1-1-13 0,0 2-13 15,0 0-12-15,1 3-11 0,2 2-7 0,1-1-7 0,-1 2-1 0,1 3-3 0,4-1 3 16,-2 2 1-16,0 2 3 0,0 2 4 0,2 1-3 0,-2 2-4 16,-1-1-4-16,2 3-3 0,-1 0-4 0,-2 4-3 0,1 1 0 0,-4 0 3 15,-1 2 1-15,0 2 3 0,-4 1 1 0,0 2 1 0,-2 2-1 0,-1-2-2 16,-4 4-9-16,-3-1-10 0,-2 4-20 0,-3-2-21 0,-1 2-26 0,-5-1-25 16,-2 2-51-16,-3 0-65 0,-2-1-103 0,-2 0-121 0,-5-1-71 15,-3-1-48-15,2 0-22 0,-4-2-11 0</inkml:trace>
  <inkml:trace contextRef="#ctx0" brushRef="#br0" timeOffset="137144.6502">5597 9351 372 0,'-2'-10'453'0,"2"3"-83"0,0-1-123 0,0 1-66 0,0 0-38 0,0 1-18 0,0-2-11 0,2 3-3 0,-2-2-4 0,1 2-8 15,1 0-9-15,-2 0-7 0,0 0-8 0,3 3-7 0,-2-1-9 0,-1 0-9 16,0 1-13-16,0-1-11 0,2 3-12 0,-2 0-9 0,0 0-11 0,0 0-6 16,0 0-7-16,0 0-4 0,2 0 0 0,-1 0-1 0,2 2 2 15,-1-1 2-15,1 2 6 0,2-1 5 0,-2 3 4 0,2 0 5 16,1 2 6-16,2-2 3 0,-2 2 3 0,1 1 5 0,2 1 5 16,-1 0 3-16,2 1 5 0,0 3 0 0,-2-1 2 0,2 2-2 0,2 1-1 15,0-1-1-15,-1 3-1 0,1 0-1 0,0 2-2 0,1 0-1 16,0 1 1-16,0 0-1 0,1 2-3 0,1-1-2 0,0-1-4 0,0 1 0 15,0-1-1-15,0 1 0 0,2-1 0 0,-3 1-1 0,2-2-2 16,0-1 0-16,-1-1 0 0,0 0 0 0,2 0 0 0,-2-1 1 16,0-2 1-16,1-1 1 0,0-1 4 0,1 1 3 0,-3-4 7 0,2 0 5 15,2-2 5-15,-1-1 8 0,2-1 8 0,2-3 6 0,-1 1 8 16,4-3 4-16,1-3 4 0,2-1 2 0,5-2 0 0,3-4 0 0,2-1-2 16,6-4-3-16,4-4-4 0,4-2-7 0,8-4-5 0,5-6-9 15,7-3-10-15,7-7-9 0,7-2-8 0,7-7-7 0,6-3-8 0,9-7-1 16,7-3 0-16,5-5-2 0,7-3-5 0,7-4-13 0,7-3-16 0,1-3-13 15,6-1-12-15,2 1-20 0,-1-2-28 0,1 3-40 0,1 0-47 16,0 0-101-16,-1 3-124 0,-5 4-93 0,-2 5-77 0,-5 3-40 0,-4 4-20 16,-5 3 1-16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40:41.700"/>
    </inkml:context>
    <inkml:brush xml:id="br0">
      <inkml:brushProperty name="width" value="0.05292" units="cm"/>
      <inkml:brushProperty name="height" value="0.05292" units="cm"/>
      <inkml:brushProperty name="color" value="#FF0000"/>
    </inkml:brush>
  </inkml:definitions>
  <inkml:trace contextRef="#ctx0" brushRef="#br0">9251 13370 186 0,'2'0'321'0,"-1"-3"-98"0,2 3-138 0,2-4-85 0,0 3-58 0,4-1-41 16,-1 0-31-16,3-1-25 0,2 3-25 0</inkml:trace>
  <inkml:trace contextRef="#ctx0" brushRef="#br0" timeOffset="167.56">10054 13293 217 0,'0'0'197'0,"0"0"-136"16,0 0-130-16,0 0-129 0</inkml:trace>
  <inkml:trace contextRef="#ctx0" brushRef="#br0" timeOffset="970.9147">11183 13339 237 0,'1'-1'319'0,"4"-1"-80"0,0 2-82 0,-1-2-78 0,3 1-45 0,-1-1-28 0,3 1-12 0,1 0-1 0,3-2 4 0,1 1 6 16,0 1 5-16,3-1 2 0,1 1 1 0,4-3 0 0,2 3-8 15,1 0-11-15,3-1-12 0,2-1-14 0,2 2-18 0,3-2-17 0,0 0-27 16,3-1-29-16,1 2-47 0,2 1-56 0,1-4-44 0</inkml:trace>
  <inkml:trace contextRef="#ctx0" brushRef="#br0" timeOffset="1169.6927">12602 13152 273 0,'3'-2'416'0,"-1"0"-51"0,-2 2-62 0,0 0-65 0,0 0-44 16,0 0-28-16,0 0-22 0,0 0-17 0,0 0-12 0,0 0-13 15,0 0-12-15,0 0-12 0,0 0-14 0,0 0-11 0,0 0-14 16,0 0-13-16,0 0-14 0,0 0-15 0,0 0-15 0,0 0-16 0,0 0-13 16,0 0-14-16,0 0-11 0,2 0-11 0,1 2-10 0,-1 0-11 15,0-2-14-15,1 3-15 0,0-2-24 0,1 1-31 0,-1-1-51 0,0 2-60 16,0 0-52-16,1 0-47 0</inkml:trace>
  <inkml:trace contextRef="#ctx0" brushRef="#br0" timeOffset="1830.33">13396 13268 99 0,'-2'3'409'0,"0"-3"-48"0,-1 0-69 0,2 0-60 0,-1 2-53 0,0-2-32 0,2 0-23 0,-1 2-12 16,-1-1-9-16,2-1-5 0,0 0-6 0,0 0-2 0,-1 2-3 15,1-2-5-15,0 0-5 0,0 0-8 0,0 0-6 0,0 0-5 16,0 0-5-16,0 0-5 0,0 0-3 0,0 0-3 0,0 0-3 0,0 0-3 16,1 0-3-16,-1 2-5 0,3-2-3 0,-1 0-5 0,3 0-4 15,-2 0-5-15,4-2-4 0,0 2-3 0,4-2-3 0,-1-1-4 0,2 1-3 16,3-1-3-16,0 1-4 0,0-1-5 0,4-1-4 0,-3 0-4 15,2 0-3-15,4 1-6 0,-4 0-4 0,4-1-5 0,-2 3-5 16,0-2-7-16,0 0-3 0,0 0-5 0,0 2-3 0,-1-2 1 0,1 1 1 16,-4 0 2-16,4 1 1 0,-3 0 1 0,-2 1 1 0,0-1 2 15,-2 1-1-15,-3 0 2 0,2 0-1 0,-2 0 2 0,-2 0 5 0,-3 0 1 16,1 0 2-16,-1 0-2 0,-2 0 0 0,-2 0-5 0,-1 0-6 0,0 0-10 16,0 0-11-16,-3 1-16 0,0 1-17 0,-1 0-27 0,-1 1-31 15,-1 0-53-15,-1 0-63 0,-1 0-44 0</inkml:trace>
  <inkml:trace contextRef="#ctx0" brushRef="#br0" timeOffset="11231.8278">4996 12516 238 0,'-17'-3'518'0,"-1"-1"-1"0,6 1 4 0,0 2-103 0,0-3-154 0,4 4-88 0,0-2-50 0,3 1-23 0,-1 1-13 0,1-2-5 0,2 1 0 15,0 1 0-15,1-2 3 0,-1 0 2 0,1 2 3 0,2 0-1 0,0 0-3 16,0 0-7-16,0 0-10 0,0 0-9 0,0 0-9 0,0 0-6 15,0 0-8-15,0 0-3 0,0 0-3 0,0 0-2 0,0 0-3 0,0 0 1 16,2 0 3-16,-2 4 4 0,3-3 7 0,-1 2 4 0,1-1 4 0,0 2 1 16,1 2 0-16,0 1 0 0,4-2 1 0,-2 2 0 0,2 3 0 15,0 0 0-15,3 2 3 0,-3 0-1 0,2 2-1 0,4 1-3 0,-3 0-6 16,1 1-3-16,1 1-3 0,0 3 1 0,1 1 1 0,-1-1 1 16,2 4 1-16,0 2 2 0,-1-1 2 0,2 2-2 0,-1 1-2 0,0 1-3 15,2 1-2-15,-1 0-3 0,1 3-2 0,0-1-2 0,0-2-3 16,1 2-3-16,-2 0-3 0,3-1-4 0,-1-2-4 0,1 0-2 15,1 0-3-15,-1-4-1 0,3 0 0 0,0-3 1 0,2 0 0 0,0-3 3 16,4-2 0-16,1-4 3 0,4-2 1 0,3-3 1 0,4-7 0 0,3-4-1 16,4-7-3-16,8-2 3 0,8-13 2 0,10-6 0 0,9-11 0 15,12-10-5-15,10-11-8 0,11-8-13 0,12-13-15 0,10-8-15 16,7-7-17-16,9-8-13 0,5-3-13 0,5-5-9 0,6 0-8 16,-1 0-12-16,1 1-15 0,-3 3-7 0,-2 6-8 0,-9 7-3 0,-3 6-5 15,-14 9-6-15,-7 9-9 0,-17 11-17 0,-7 5-22 0,-12 7-37 16,-10 10-46-16,-10 7-89 0,-8 5-115 0,-11 7-64 0,-7 5-40 0,-8 7-20 15,-9 2-10-15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41:12.213"/>
    </inkml:context>
    <inkml:brush xml:id="br0">
      <inkml:brushProperty name="width" value="0.05292" units="cm"/>
      <inkml:brushProperty name="height" value="0.05292" units="cm"/>
      <inkml:brushProperty name="color" value="#FF0000"/>
    </inkml:brush>
  </inkml:definitions>
  <inkml:trace contextRef="#ctx0" brushRef="#br0">335 889 22 0,'-2'-3'73'0,"2"2"0"0,-2-1 3 0,2 1 1 0,0-3 5 0,0 3 4 0,-1 0 4 0,1-2 1 0,0 0 2 0,0 1-3 16,0 1-4-16,-2-1-3 0,2 0-1 0,0-1-3 0,0 1-6 0,0 0-8 16,0 1-8-16,0 1-10 0,0 0-10 0,0 0-8 0,0 0-10 15,0 0-6-15,0 0-8 0,0 0-6 0,0 0-4 0,0 0-8 0,0 0-6 16,0 0-7-16,0 0-4 0,0 0-5 0,0 0-3 0,0 0 0 15,2 0-2-15,-1 0 3 0,1 1 1 0,1 1 3 0,-1 0 5 16,-1-2 5-16,1 5 2 0,1-3 6 0,1 3 2 0,0-1 7 0,1 0 6 0,-2 2 5 16,2 0 6-16,-1 2 5 0,1-2 4 0,1 4 3 0,1 0 3 0,-1-3-1 15,1 2-2-15,-1 0 1 0,3 0-2 0,-3-2 2 0,1 2 2 0,1 0 0 16,3 0 0-16,-3-2-2 0,0 2 1 0,2-2 0 0,0 1 0 0,1-1-1 16,0-1 0-16,0 0 0 0,1-2-1 0,0 1 1 0,1-2-1 0,-1 1 0 15,1-1-1-15,0 0 0 0,1 0-2 0,-1-3-1 0,4 2-1 0,-4-2-1 0,4-2-1 16,-1 1-3-16,0-1 0 0,1-1-3 0,-1-1-2 0,1-1-3 0,-1 1 0 15,1-2-2-15,1-2-1 0,-1 2-3 0,-1-1-1 0,3-1-1 0,-2 1-3 16,-1 0-2-16,1-3 0 0,-2 3-1 0,2-1-1 0,-3 1 0 0,2-1 0 16,-3 0 0-16,1 3 1 0,-1-1 0 0,-2-1-1 0,3 2-2 0,-3 1 1 15,0-3 0-15,0 4 1 0,-1-2 0 0,0 3-2 0,0-1 0 16,-2 0 1-16,3 3-2 0,-1 0 1 0,-2 0 1 0,0 0 0 0,1 0 0 16,-1 0 2-16,0 3 3 0,3 0 1 0,-3-1 3 0,1 3 0 0,-1-2 3 0,3 1 1 15,-1 1 3-15,-2 0 0 0,2 0 3 0,2-1 2 0,-3 1 0 16,2 0 3-16,0 0 0 0,2-1 2 0,-2-1-1 0,0 2 0 0,0-3 1 15,2 3 1-15,0 0 2 0,-1-5 0 0,2 4 2 0,0-1-1 0,1-2-1 16,-1 1 0-16,2 0 0 0,-1-2-1 0,2 0-1 0,0 0 0 0,-1-2-1 16,1 2-1-16,0-3-1 0,1 0-1 0,1-1-2 0,-2 4 0 0,2-5-2 15,-3 0-1-15,3 3-1 0,0-3-2 0,-3 1 0 0,1-3-2 0,-1 4-2 16,1-2-2-16,-1 0-1 0,-2 0 1 0,1 0-1 0,0 1-2 0,-4 1 0 16,2-1-2-16,-2 1-2 0,0 0-2 0,-2 0-2 0,-1-1-1 15,0 4-1-15,3-3-1 0,-4 3 2 0,-1 0-1 0,1 3 1 0,-1-3 1 16,0 4-1-16,0-1 2 0,2 0 1 0,-1 2 2 0,2 0 3 15,-3-1 4-15,1 1 3 0,1 2 1 0,1 1 3 0,-1-3 0 0,2 1 3 16,0 2 1-16,0-2 3 0,0 0 1 0,2 1 2 0,-1-1-1 0,2 1 1 16,-1-2 0-16,1-1-1 0,3 1 1 0,0-2-2 0,-1 1 1 0,3-3-2 0,-1 1-1 15,2-1 0-15,0-1-4 0,2-1-1 0,-2-1-4 0,3-1-2 16,0 0-1-16,0-1 0 0,-1-1 0 0,1-2 0 0,1 2-1 0,-1-3-1 0,1 1 1 16,-3 1 0-16,2-2 0 0,-2 1-1 0,0-1 4 0,-1 1 2 15,-1 2-1-15,0-4-1 0,-3 4-1 0,0-2-1 0,-2 1-2 0,1-1-2 16,-4 4-1-16,1 0 0 0,0-2-3 0,-3 2-1 0,0 0-1 15,-2 2 0-15,3-1-2 0,-2 2-1 0,-1 0 2 0,-1 0 1 0,3 0 0 16,-2 2 4-16,2-1 0 0,0 2 2 0,1 0 4 0,-1-2 5 0,0 3 2 16,3-1 3-16,2 0 1 0,-2 2 3 0,3-2 1 0,2 1 3 15,0-1 2-15,0-1 1 0,4 1 0 0,2-3 1 0,-1 2 2 0,4-2-2 0,0 0-2 16,2-2 0-16,2 2-1 0,1-3-1 0,0-2 0 0,0 0-1 16,3 1-2-16,-1-2-1 0,-1 1-3 0,1-1-1 0,1 0-2 0,-1-2-2 15,-2 3-1-15,0-1-1 0,0-1-2 0,-2 0-1 0,1 2-2 16,-4-2-1-16,0 1-3 0,-4 2-1 0,1-1-3 0,-2 0-1 15,-2 3-3-15,-1-1 1 0,0 1-2 0,-4-1-1 0,0 3 1 0,-1 0-1 16,1 0 0-16,-2 0 2 0,-3 2-2 0,0-1 1 0,2 1 2 16,-1 1 0-16,-1-1 2 0,0 2 2 0,1-1 1 0,-1 0 3 15,0 2 0-15,2 0 3 0,1 2 3 0,0-2 1 0,1 0 2 0,1 2 1 16,0 0 4-16,2-1 1 0,0 1 2 0,4 0 1 0,1-3 4 0,-2 3 1 16,4-1 1-16,1-2 1 0,1 1 1 0,-3 0-2 0,6-2 1 0,-2-1-1 15,2 0 0-15,1-2-1 0,-1 0-1 0,1 0-1 0,2 0-3 0,-2-2 1 16,2 0-1-16,0-1 0 0,-2-2-1 0,2 0 0 0,-1-2 0 0,-1 4-2 15,-1-4 0-15,0 2-1 0,-2-1-1 0,0-1-1 0,-2 2-2 16,-3-1 1-16,2-1-2 0,-6 2 0 0,3 1-2 0,-5-1-2 16,0 0-2-16,-1 0-1 0,-2 0 0 0,-3 2-1 0,0 3-3 0,0-3-1 15,-1-1-1-15,0 3 0 0,-2 1-1 0,-2-1-1 0,2-1-1 16,-2 2 0-16,1 0-2 0,-1 0 1 0,1 0-1 0,-1 0 1 0,0 0 1 16,2 0 0-16,-2 2 2 0,2-1 1 0,1-1 4 0,-1 1 0 15,1-1 2-15,-1 4-1 0,3-4 3 0,1 1 1 0,1 1 1 0,-2-2 3 16,4 0 0-16,-1 0 1 0,3 0-1 0,-1 0 1 0,2 0-2 15,0 0 2-15,0 0-1 0,2-3 2 0,0 1 0 0,1-1 2 16,0 0 0-16,0 0 1 0,1-1 0 0,0 1 0 0,-3-2 0 16,4 0 0-16,-4 0 0 0,3 1 1 0,-3-1 0 0,1 0 1 0,-1 0-4 15,-2 0 0-15,-1 0-1 0,3 2-3 0,-5-1-1 0,1 1-2 16,-2 0-2-16,1-1-2 0,0 3-1 0,-3 0 0 0,0-1-1 16,3 2-1-16,-3-1 0 0,0 1 0 0,0 0-1 0,1 0 0 15,-1 1 0-15,3-1 1 0,-2 2 2 0,1-1 0 0,1 0 3 0,0 3 1 16,0-1 1-16,1-3 1 0,0 3 1 0,2 1 0 0,0-1 1 15,1 0 0-15,2 0 0 0,-3 1 1 0,4-1 0 0,-1-1 1 16,0 1 0-16,4-1 1 0,-3 0-2 0,2 1 1 0,0-1-2 0,-2-2 1 16,4 0-3-16,-2 0-2 0,0 0-2 0,0 0-1 0,0 0-2 15,0 0 0-15,0 0-1 0,-1-2-2 0,-3-1-2 0,3 1-1 16,-3 0 0-16,1 1 0 0,-4-1 0 0,2 0 0 0,-2-1 0 16,1 3 0-16,-3-4 2 0,-1 3 0 0,2-1 1 0,-2-1-1 15,0 1 1-15,0 1 0 0,-2-3 0 0,2 4 0 0,-1 0-1 16,-1-3 0-16,0 3-2 0,2 0 1 0,-1 0 0 0,1 0-1 0,-2 0-1 15,2 0 1-15,0 0 1 0,0 3-1 0,2-3 2 0,-1 3-1 16,1-2 1-16,0 2-1 0,1-2-1 0,1 1 2 0,0 1 1 16,0 1 2-16,2-1 3 0,0-1 3 0,0 0 3 0,3 1 1 15,-3-1 1-15,3-2 0 0,1 5 2 0,-2-5 1 0,2 2 2 16,0-2 1-16,1 1 2 0,1-1 2 0,0 0-2 0,-2 0-1 0,0 0-2 16,2 0-1-16,-1-1-2 0,-1 1-1 0,1-2 0 0,-2 2-2 15,1 0 0-15,-1-2-1 0,-1-1-1 0,-1 3-2 0,1-2-1 16,-1 0-1-16,0 1 0 0,-3 1 0 0,-1-2-3 0,3 2 0 0,-5-1 0 15,3 0-1-15,-3 1 0 0,3 0-1 0,-4 0 0 0,1 0-1 16,1 0 0-16,1 0 1 0,-3 1 1 0,4 0-1 0,-1-1 1 0,-1 2 0 16,1 1 3-16,1-1 0 0,2-2 2 0,-2 5 0 15,2-3 0-15,1-1 0 0,-1 3 2 0,1-1 0 0,1-2 2 0,-1 0-4 16,2 0 1-16,0 3 1 0,0-3 1 0,-1 1-1 0,2-1 0 16,-1 2 2-16,0-3-1 0,0 2 1 0,0-1-1 0,-2-1 1 15,2 0 1-15,-3 0-1 0,1 0 0 0,-2-1 3 0,2-1 0 16,-4 2 2-16,1-1 0 0,-3-1 2 0,1 1 1 0,-2 1 0 0,-2-2-1 15,-1 1-2-15,0 1-6 0,-4-2-14 0,2 0-17 0,-2 1-43 16,-1 0-55-16,-2 1-97 0,0 0-116 0,0 0-69 0,-2-1-44 16</inkml:trace>
  <inkml:trace contextRef="#ctx0" brushRef="#br0" timeOffset="50580.2251">21174 1560 61 0,'-5'0'62'0,"2"-2"-1"0,2 1-1 0,-3 1-3 0,1-2-5 0,0 0-5 0,0 2-4 0,-1-1-4 16,1 1-2-16,2-1-4 0,-4 0-7 0,1 1-4 0,0 0-1 0,1 0-2 15,0 0 1-15,0-2-1 0,-1 2-2 0,1-1 1 0,-1 1 2 16,1 0 4-16,0 0 3 0,-1 0 3 0,1-2 5 0,1 2 3 0,-1-2 3 15,2 2 2-15,-3 0 0 0,4 0 1 0,0 0 1 0,0 0 0 0,0 0 0 16,0 0 0-16,0 0-3 0,0 0-3 0,0 0-2 0,0 0-2 0,0 0-2 16,0 0-3-16,0 0-3 0,0 0-2 0,2 0-2 0,0 0-4 15,1 0-5-15,0 0-2 0,0 0-2 0,1 0-1 0,0 0-3 0,2 0 0 16,1 2-1-16,-1-2-2 0,4 2-2 0,0-2 0 0,3 0-2 0,1 0 0 16,2 0 0-16,3 0 1 0,0-2 1 0,3 0-2 0,4 2-1 0,-3-1 0 15,6-2 5-15,-4 2-1 0,4-2 1 0,1 1 2 0,-2 0-1 0,4 1 2 16,0-1 0-16,-2 0 0 0,0-1 2 0,1 3 1 0,-1-4 0 0,0 3 1 15,0-1 0-15,0-1-2 0,-3 3-2 0,2-2-4 0,-3 1-3 0,1 1-2 16,0-1-3-16,-3 1-2 0,-4-3-3 0,2 3-3 0,-1 0-1 16,-3-2-4-16,-1 1-3 0,-3 1-4 0,-2 0-4 0,-2 0-2 0,-2 0 1 15,1 0 3-15,-5 0 4 0,-3 0 4 0,-1 0 1 0,-1 0 1 16,-3 0 2-16,-5 0 0 0,1 1 1 0,-2 1-1 0,-2-2 1 0,-2 0 4 16,-3 3 4-16,-3-2 2 0,-2 2-1 0,0-2-3 0,-3 1-5 0,-1 1-1 15,1-1-2-15,-3 0 1 0,-1 1 1 0,-1-3 4 0,0 2 4 0,0 1 4 16,0-1 5-16,-1 0 4 0,0-2 2 0,1 4 2 0,-1-3 1 15,1 1 3-15,1-1 3 0,-1 3 2 0,0-3 0 0,4 1 1 0,-3 0 3 0,2-1-2 16,1 1-1-16,1 0-1 0,2 1-3 0,-1-2-1 0,2 1-1 0,3-1 0 16,0 2-1-16,2-1 0 0,1-1-2 0,0 0-1 0,5 3-1 0,0-3-2 15,0 1-3-15,5-2 0 0,-1 1-3 0,2 1-2 0,1-2 1 16,-1 0-1-16,2 3-1 0,3-3 1 0,0 0 0 0,0 0 0 0,0 1 1 16,3-1 2-16,2 1 3 0,-2 1 0 0,2-2 3 0,-1 1 4 0,3 1 1 15,1-2 2-15,3 0-1 0,-2 0 0 0,5 0-1 0,-1 0 0 16,3 0-1-16,0 0-2 0,2-2-2 0,0 1-2 0,3-1-3 0,1 1-3 15,-1 0-3-15,0-2-2 0,3 1-2 0,0 1 1 0,-2-2-1 16,2 1-1-16,-1 0 1 0,1 1 1 0,-2-2-1 0,2 2 1 0,0-1 2 16,-2-1-1-16,-1 2 1 0,1-1 0 0,-4 1 2 0,2 1 1 0,-3-2-1 15,-1 0-1-15,-1 2 0 0,-2-1-3 0,0 1-3 0,-4 0-4 0,-1 0-7 16,1 0-5-16,-4 0-1 0,0 0 2 0,-2 0 5 0,-3 0 2 0,0 0 3 16,0 0 0-16,-3 0 2 0,-2 0-2 0,-3 0 1 0,-1 0 3 0,-1 1 4 15,-2-1 8-15,-2 4 9 0,-3-3 4 0,-3 1 8 0,-2-1 2 0,-1 2 2 16,0 0 2-16,-4 0 1 0,0-2 5 0,1 3 4 0,-3-3 4 15,2 1 3-15,1 1 4 0,-3-3 2 0,2 3 2 0,2-2 3 0,-2-1 0 16,2 1-2-16,1 1-1 0,4-2-2 0,0 0-3 0,3 0-2 0,3 0-4 16,1 0-5-16,2 0-2 0,3 0-1 0,2 0-4 0,1 0-6 0,2 0-5 15,2 0-4-15,1 0-4 0,1 0-3 0,4 0-4 0,2 0-4 16,1 0-6-16,2 0-4 0,6 0-6 0,-2 0-10 0,8 0-10 0,0 0-11 0,7 0-9 16,-1-2-7-16,5 1-10 0,2 1-10 0,3-1-13 0,2-2-10 15,2 1-17-15,1 1-17 0,4-1-23 0,-1 1-27 0,2 1-58 0,-1-2-70 16,4 0-42-16</inkml:trace>
  <inkml:trace contextRef="#ctx0" brushRef="#br0" timeOffset="53115.5828">7348 2881 177 0,'0'0'136'0,"0"0"-35"0,0 0-24 0,0 0-10 0,0 0-7 0,0 0-3 0,0 0-3 0,0 0 0 0,0 0 0 15,0 0-3-15,2 0-3 0,-1 0-3 0,1 0-5 0,1 0-3 16,-1 0-3-16,-1 0-5 0,2 0-6 0,0 0-8 0,-1 0-4 0,-1 0-6 15,3 0-3-15,-1 0-4 0,0 0-3 0,0 0-2 0,2 0 0 16,0 0 0-16,2 0 2 0,0 0 1 0,1 0 2 0,4 0 3 0,-2 0 4 16,4 0 4-16,2 0 3 0,3 0 6 0,0 0 5 0,3 0 4 0,3 0 4 15,2-1 3-15,3-1 0 0,2 0 2 0,1 1 1 0,5-3 0 16,2 2-1-16,2-1-2 0,2 1-2 0,4-2-3 0,-1 0-4 16,4 1-3-16,1-2-6 0,0 2-4 0,2-1-6 0,0 1-2 0,-1-2-3 15,1 2-6-15,0-2-2 0,1 2-1 0,-3-1 1 0,2-1 2 0,-3 2 3 16,2 2 2-16,-2-2 4 0,-2 0 1 0,2 1 3 0,-1 1 2 15,-1-3 1-15,0 4 2 0,-1 0 1 0,2-2 4 0,-3 2 3 0,1-1-2 16,-1-1-2-16,-2 2-2 0,0-2 0 0,-3 2-4 0,-1-1-2 16,-2-1-3-16,-2 2-2 0,-3 0 0 0,1 0-2 0,-5 0-1 0,-1 0-2 15,-3 0 0-15,-2 0-1 0,0 0-2 0,-5 0 1 0,1 0-2 0,-4-1 1 16,0 1 1-16,-5 0 0 0,0 0 4 0,-1 0 3 0,-4 0 4 16,2 0 7-16,-2 0 8 0,-3-1 6 0,0 1 8 0,-1 0 7 0,1 0 7 15,-3 0 5-15,0 0 3 0,0 0 1 0,0 0 2 0,0 0 1 16,0 0-2-16,0-3-1 0,-1 1-5 0,-1 1-6 0,2-2-6 0,-2 1-6 15,2 0-7-15,0 1-6 0,-1-2-6 0,1 2-4 0,0-1-3 0,0 1-3 16,0-2-2-16,0 1 1 0,0 1-1 0,0-1-1 0,0 2 0 16,0 0-1-16,0 0 1 0,0 0-2 0,0 0 1 0,0 0-2 0,0 0 0 15,0 0-1-15,0 0 0 0,0 0 1 0,0 0-1 0,0-3 0 0,0 3 0 16,0 0-2-16,0 0 1 0,0 0-1 0,0 0 0 0,0 0-1 16,0 0 1-16,0 0-1 0,0 0 0 0,0 0-2 0,0 0 1 15,0 0 0-15,0 0-2 0,0 0 0 0,0 0-2 0,0 0-1 0,0 0-1 16,0 0-1-16,0 0-1 0,0 0-1 0,0 0 1 0,0 0-1 0,0 0-1 15,0 0 1-15,0 0 0 0,0 0-1 0,0 0 2 0,0 0 2 0,0 0 0 16,0 0 0-16,0 0 1 0,0 0 2 0,0 0 2 0,0 0-1 16,0 0 3-16,0 0 0 0,0 0 1 0,0 0 2 0,0 0 0 0,0 0 0 15,0 0 0-15,0 0 2 0,0 0-1 0,0 0 1 0,0 0 2 16,0 0-2-16,0 0 2 0,0 0-1 0,0 0 2 0,0 0-1 0,0 0 1 16,0 0 1-16,0 0-1 0,0 0 0 0,0 0 0 0,0 0-1 15,0 0 1-15,0 0 0 0,0 0-2 0,0 0-1 0,0 0-3 0,0 0-3 16,0 0-5-16,0 0-3 0,0 0-8 0,0 0-9 0,0-2-13 15,0 2-14-15,0 0-17 0,0 0-20 0,0 0-24 0,0 0-27 0,0 0-32 16,0 0-35-16,0 0-54 0,0 0-66 0,0 0-52 0,0 0-46 0</inkml:trace>
  <inkml:trace contextRef="#ctx0" brushRef="#br0" timeOffset="55434.4271">12803 2822 90 0,'-2'-2'112'0,"0"0"-1"0,-1 1 2 0,1-1 3 0,0 0 3 0,0 2 0 0,-1-3 1 0,3 3-5 0,-1-1-1 15,1 1-6-15,-2-1-7 0,0-1-7 0,2 2-10 0,0 0-7 16,0 0-11-16,0 0-9 0,0 0-8 0,0 0-9 0,0 0-7 0,2 0-6 15,0-1-6-15,-2-1-5 0,1 2-5 0,-1 0-4 0,3 0-4 16,-1 0-3-16,2 0 0 0,-2 0-1 0,-1 0 1 0,3 0 0 0,-1 0 1 16,0 0 0-16,2 0 2 0,1 0-1 0,3 0 1 0,0 0 2 15,0 0 0-15,2 0 3 0,0 0 4 0,2 0 2 0,3 0 2 0,0 0 0 16,2 0 1-16,1 0-1 0,2 0 2 0,1 0-1 0,2 0-1 16,-1 0-1-16,3 0-2 0,1 0 0 0,1 0-1 0,1 0-2 0,-1 0-1 15,4 0-2-15,-1 0-2 0,-1 0 0 0,2 0-3 0,1 0-1 0,-1 0-3 16,-2 0 0-16,4 0-2 0,-2 0-1 0,-1 0-2 0,1 0-1 15,1 2-2-15,-1-1 0 0,0-1 0 0,1 2 2 0,0-1 1 0,0-1 3 16,-1 1 1-16,1-1 5 0,2 0 1 0,1 3 1 0,-3-3 3 0,4 0 2 16,-1 0 1-16,2 0 3 0,3 0 1 0,-1 2 2 0,1-2 0 15,1 2-2-15,1-2 0 0,1 0-2 0,1 1-2 0,0-1-2 0,-2 2-2 16,4 0-3-16,-4-2 0 0,2 1-3 0,-1 1-2 0,-1-2-1 0,-1 0-3 16,-1 2 0-16,-1 1-3 0,2-3-1 0,-2 2-3 0,-2 1 1 15,3-2 1-15,-3 1 2 0,0-1 1 0,-2 2 2 0,4-1 3 0,-4-1 0 16,2 0 2-16,0 3 4 0,1-3 0 0,-1 1 1 0,0-1 3 15,2 1 1-15,1-2 2 0,-1 1 0 0,1 1 0 0,1-2-1 16,-1 1-1-16,0 1-1 0,1-2-1 0,-1 1-3 0,1 0-1 0,-1-1-2 16,-1 2-1-16,-1-2-1 0,-1 2-1 0,0-1-3 0,1-1 0 0,-4 2 0 15,0-2-2-15,0 2-1 0,-2 0 0 0,2-2-3 0,-2 1 1 0,-1 1 0 16,1-2 3-16,-1 2 1 0,1-1 3 0,1-1 0 0,-2 0 4 0,1 0 2 16,1 0 0-16,-3 0 1 0,3 0 3 0,0 0 2 0,0 0 0 15,-1-1 1-15,0-1 2 0,3 2 0 0,0-2-1 0,-2 1-2 16,1 1-1-16,-1-2-2 0,1 0-1 0,1 2-1 0,-1 0 1 0,0-2-3 15,-2 2-1-15,2-1-1 0,-2-1-2 0,1 2 1 0,-3 0-1 0,1 0-1 16,-2 0 0-16,1 0-1 0,-1 0 1 0,-3 0-2 0,3 0-1 16,-3 0 1-16,2 0-1 0,-3 0-1 0,0 0 0 0,0 0 0 0,1 0 0 15,-3 0-1-15,2 0 0 0,-1 0 2 0,0 0-1 0,-2 0 1 16,2 0 2-16,-2-2 2 0,1 2 2 0,-1 0 1 0,0 0 1 0,1 0 1 16,-3-1 3-16,3 1-1 0,-3-1 3 0,3 1 0 0,-2 0 1 0,0 0 0 15,-2 0 1-15,4-2-2 0,0 2 0 0,-1-1 0 0,0 1 0 16,0 0-1-16,1 0 1 0,0-2 0 0,-1 2-1 0,1-1-1 0,1 1 0 15,1 0-1-15,-1-2 1 0,0 1-2 0,2 1 0 0,-3-2 0 16,1 1-1-16,2 1 0 0,-2-2 0 0,2 0-2 0,-2 2-1 0,-1 0 0 16,2-1-1-16,-1 1 0 0,-2 0-2 0,3-1 1 0,-6 1 0 0,4-2-1 15,0 2 0-15,-2 0-1 0,-1 0 1 0,1 0-2 0,-1 0-1 16,0 0 2-16,0 0-1 0,-1 0 0 0,0 0 0 0,1 0-1 16,-2 0-1-16,2 0 0 0,0 0 0 0,-3 0 2 0,3 0 0 0,0 0 3 0,-1 0-1 15,-1 0 2-15,2 0 1 0,-1 0 2 0,-1 0 0 0,2 0 1 0,1 0 2 16,-5 0 0-16,4 0 2 0,-1 0-1 0,-1 0 2 0,3 0 0 15,-3 0-1-15,2 0-1 0,-1 0 0 0,1 0-2 0,-2 0 0 0,1 0 0 16,2 0-1-16,-2 0 0 0,2 0 0 0,-2 0 2 0,1 0-2 16,1 2 0-16,0-2 1 0,0 1-1 0,1-1 0 0,-1 1 0 0,1-1 1 15,-1 0-2-15,2 2 0 0,1 0 0 0,-1-2 0 0,1 0-2 16,-1 0 0-16,0 1 0 0,0-1 0 0,1 0-1 0,-2 2 1 0,2-2-1 16,-2 0 0-16,2 0-2 0,0 0 1 0,-3 0-1 0,4 0-1 15,-5 0 1-15,2 0-3 0,-1 0 1 0,2 0-1 0,-3 0 1 0,1 0-2 16,0 0-1-16,-1 0-1 0,-3 0 0 0,3 0-1 0,0 0 1 0,-3 0 1 15,3 0 1-15,-4 0 1 0,2 0 1 0,-3 0 1 0,3 0 2 16,-2 0 1-16,-1 0 1 0,3-2 1 0,-5 2 1 0,4 0 1 0,-4 0 1 16,3 0 2-16,-2 0 1 0,2 0-1 0,-3 0 1 0,4 0-1 15,-2 0 1-15,-1 0 0 0,0 0-2 0,2 0 1 0,-3 0-1 0,3 0 1 16,1 0-1-16,-4 0 1 0,3 0-1 0,-1 0 0 0,1 0-1 16,0 0 0-16,0 0 1 0,0 2-1 0,1-2 0 0,-4 1 1 0,5-1-1 15,0 2 1-15,-3-2-1 0,2 0-1 0,-1 0 0 0,1 1 0 0,-2-1-1 16,2 2 1-16,-1-2-1 0,-1 0 0 0,3 0 0 0,-3 0 0 15,-1 0 2-15,1 0-2 0,0 0-1 0,-2 0 0 0,2 0 0 0,-2 0 1 16,0 0-1-16,-1 0 0 0,1 0 0 0,-3 0 1 0,2 0-1 16,0 0 0-16,-2 0-1 0,1 0 0 0,-1 0 1 0,-1-2-1 0,1 2 1 15,-2-1 0-15,1 1 0 0,1 0 0 0,-2 0-1 0,0 0-1 16,0-2 2-16,-1 2-1 0,1 0 0 0,-1 0 0 0,1 0 0 0,-1 0 0 16,1 0 0-16,0 0-2 0,-1 0 1 0,-2 0 1 0,1 0-1 0,2 0-2 15,-5 0 1-15,5 0 1 0,-5 0 0 0,1 0-2 0,2 0 2 16,-1 0 2-16,-2 0-1 0,0 0-1 0,0 0 0 0,0 0 1 0,0 0 0 15,0 0 0-15,0 0 2 0,-1 0 0 0,-1 0 2 0,-1 0-1 0,3 0 0 16,-4 0 0-16,0 0 2 0,0 0-1 0,0 0 0 0,0 0 1 16,0 0 0-16,0 0 2 0,0 0 0 0,0 0 0 0,0 0 1 0,0 0 1 15,0 0 0-15,0 0 0 0,0 0 0 0,0 0-1 0,0 0 0 16,0 0-2-16,0 0-6 0,0 0-7 0,0 0-11 0,0 0-14 0,0 0-23 16,0-1-29-16,0 1-44 0,0 0-54 0,3 0-85 0,0-2-101 0,0 1-58 15,1-3-35-15</inkml:trace>
  <inkml:trace contextRef="#ctx0" brushRef="#br0" timeOffset="56630.3425">23842 2827 15 0,'9'-2'208'0,"1"2"-57"0,0 0-44 0,2-2-23 0,1 1-13 0,2-1-1 16,0 0 3-16,4 1 5 0,-2-3 6 0,5 4 2 0,0-3-3 0,2 2-2 15,-1-2-5-15,3 2-2 0,3-1-4 0,-1-1-2 0,2 1-3 16,2 0-4-16,3 2-4 0,0-2-5 0,2 2-5 0,1-1-3 16,2-1-4-16,4 2-6 0,-1-2-4 0,1 2-6 0,2-1-4 0,3-1-6 15,-3 2-4-15,2 0-4 0,2 0-4 0,0 0-4 0,2 0-4 0,-1 0 0 16,3 2 1-16,-2-1 1 0,1-1 0 0,0 2 3 0,2-2 2 15,0 2 1-15,2-1 4 0,0-1 1 0,1 2 1 0,3-2 1 0,-1 0 1 16,1 2 1-16,1 0 1 0,1-2-1 0,0 1-5 0,1 1-2 16,1 1-5-16,-4-1-5 0,3-1-4 0,-3 0-3 0,1 2 1 0,0-1-1 0,-4 0-1 15,0-1 1-15,2 3-1 0,-3-3 2 0,0 1-1 0,-2 0 3 16,4 1 0-16,-5-3 2 0,1 2 1 0,0 1 4 0,1-2 3 0,-1 1 1 16,-3-1-2-16,4 2 0 0,-3-1-1 0,-1-1-1 0,-1 0 0 15,0 3 0-15,-1-3-3 0,-2 1-1 0,1-2 1 0,-5 1-2 0,2 1-2 16,-3-2-1-16,0 1 2 0,0 1 2 0,0-2 1 0,-4 1 1 0,-1-1 2 15,2 0 2-15,-1 0 0 0,-1 0 3 0,-3 0 1 16,2 0 3-16,0 0 3 0,-2 0 2 0,0 0 3 0,-2 0-1 0,0-1 0 16,2 1-1-16,-1-2-2 0,-1 1-1 0,-2 1 0 0,4 0-1 0,-2-2 0 15,-1 1-2-15,1 1-2 0,-2 0-1 0,1-2 0 0,-2 2-2 0,2 0-2 16,-2 0 0-16,0-1-1 0,-2 1 0 0,2 0 0 0,-1 0 0 16,1 0-1-16,-4 0 1 0,1 0-1 0,1 0-2 0,-2 0 1 0,1 0-2 15,2 0 1-15,-4 0-1 0,2 0 0 0,0 0 1 0,-2 0-2 16,0 0 2-16,1 1 2 0,-1-1 2 0,0 2 0 0,0-2 2 0,-1 1 2 15,0-1 2-15,1 2 2 0,0-2 2 0,1 0 2 0,-1 1 1 0,2-1 1 16,-3 2 0-16,1-2 3 0,0 0-2 0,0 1 0 0,2 1-2 0,-3-2 1 16,5 0-2-16,-4 1-2 0,2 0-1 0,0-1-1 0,-2 2-1 0,0-2 0 15,-1 2-2-15,1-1 1 0,0-1-1 0,1 2 0 0,-1-2-2 16,-2 0-1-16,0 2-1 0,1 0 0 0,-2-2 0 0,-2 1 1 0,2 1 0 16,-1-2 1-16,-2 0-4 0,-2 2 1 0,0-1 0 0,1-1 2 0,-2 0-2 15,-2 0 0-15,2 0 1 0,-3 0 1 0,-1 0 0 0,-1 0 0 0,0 0 1 16,-2 0 0-16,1 0-1 0,-2 0 1 0,0 0-1 0,0 0 0 15,-2 0-4-15,-1 0-7 0,-2 0-10 0,2 0-14 0,-2 0-16 0,2 0-18 16,-5 0-32-16,0 0-38 0,1-1-63 0,-1 1-76 0,0 0-59 0,-1-4-51 16,-4 1-32-16</inkml:trace>
  <inkml:trace contextRef="#ctx0" brushRef="#br0" timeOffset="58730.2908">3918 4185 140 0,'0'-3'275'0,"2"1"-125"0,-1 2-60 0,1-2-28 0,1-1-10 15,-1 1-2-15,-1 0 0 0,2 1 4 0,0-2 6 0,0-1 5 0,1 1 4 0,-1 2 4 16,0-2 3-16,0 0 3 0,0 0 0 0,2 2-4 0,0-2-6 15,-1 0-8-15,0 1-7 0,-1 1-7 0,2-2-7 0,-1 1-5 0,1 1-6 16,1-1-3-16,2 1-3 0,-3 1-4 0,3-2-1 0,0 1-1 0,0 1 0 16,1 0 0-16,-2 0 1 0,3 0 1 0,0 0 1 0,0 0 1 0,2 0 2 15,-1 0 0-15,-1 0 1 0,4 0-1 0,-1 0-1 0,1 0 1 16,0 0 0-16,2 0 2 0,-2 0-1 0,2 0-1 0,2 0 1 0,-1 0-2 16,0 0 0-16,2-2-1 0,0 1-1 0,0 1 2 0,0-2-2 0,1 2-1 15,0-1 0-15,0-1-1 0,0 0 0 0,1 1-1 0,-2-2-1 0,1 3-3 16,1-1 0-16,1-2-2 0,0 3-2 0,-2-2-1 0,2 1-1 15,-2 1-3-15,4-2-2 0,-3 2-2 0,2 0-2 0,-1-2-2 0,2 2-3 16,-2 0-2-16,2 0-1 0,-1 0 0 0,1 0-1 0,0 2 1 0,1-2 1 16,-1 0 3-16,1 2 0 0,2 1 1 0,-2-2 2 0,-1 1 1 0,1 1 2 15,2-1 2-15,-2 2 3 0,1-1 1 0,0 0 2 0,0 0 1 16,1 0 1-16,0 0 2 0,-2 0-1 0,2 0 0 0,0 0 0 0,-1 0 1 16,1-1-1-16,-1 1 0 0,1-1 0 0,-2 1 2 0,2-3-2 15,0 1 1-15,-1-1 1 0,1 0-1 0,0 0-1 0,-3 0 1 0,1-1 0 16,2 0-1-16,-2-1 0 0,1-1 1 0,-1 0-2 0,-3-1 0 15,4 1 0-15,-3-3-1 0,2 1-1 0,-4-1-1 0,3 0-2 0,-2 0 0 16,0 2-2-16,-3-3-1 0,0 0 0 0,1-1-4 0,-2 4 0 16,-1-2-1-16,-1-1-2 0,1 2 0 0,-4 1-2 0,3-2 0 0,-2 1-1 15,0 2 2-15,-3-2-2 0,2 1 0 0,1 3 0 0,-4-2 0 0,2 0 0 16,1 1 0-16,1 0 0 0,-3 2 3 0,2-3 0 0,1 3 2 16,-1 0 1-16,1 3 1 0,0-3 1 0,2 2 1 0,-2 0 2 0,5-1 2 15,-3 2 0-15,3 0 2 0,0 0 2 0,0 2 1 0,3-2 1 16,0 1 2-16,1 1-1 0,0-2-1 0,2 3 2 0,1-3 0 0,0 1 1 15,1-1-1-15,-1 2 1 0,2-3-1 0,1 4 1 0,-1-4 0 0,1 0 2 16,-1-1-1-16,0 1-1 0,1 0 1 0,1-2 0 0,-3 0-1 0,1-2 1 16,-1 0-2-16,1 1 1 0,-2-1-3 0,-1 0 0 0,2-4 1 15,-2 4-2-15,-1-3-1 0,1 1-1 0,-2-2-2 0,0 3 0 0,-1-3-2 16,-3 0 0-16,3 1-2 0,-1-1-1 0,-2 0-2 0,0 0-1 16,0 1-2-16,-3 0 0 0,1 1-2 0,-1-2 0 0,-2 2-2 0,0-2-1 15,2 2 0-15,-3 1-3 0,-1 0-1 0,1 0-3 0,0 0-2 16,-1 0-1-16,1 3-1 0,1-2 0 0,-3 1-1 0,3 1 2 15,-1 0 1-15,-2 1 1 0,3 1 0 0,1-1 3 0,0 1 1 0,0 1 6 16,2 0 2-16,-1 0 4 0,1 3 4 0,4-4 3 0,-2 3 2 0,1-1 2 16,2 2 1-16,-1-2 2 0,3 1-1 0,-1 0 1 0,1-2 2 0,3 2 1 15,-3-2 0-15,3 1-1 0,0-1 1 0,-1 0-1 0,3 0 0 16,-1 0 0-16,-1-1 1 0,1 1 0 0,-1-3-2 0,2 1 1 0,-2-1-2 16,0 0 0-16,1-1-2 0,-1 1-2 0,0-3-1 0,0 1-1 15,-2-1-2-15,0 0-1 0,-2 0-2 0,0 0-2 0,-1-1-2 0,0 1-2 16,-3-2 0-16,3 2-2 0,-4 1-1 0,1-1-1 0,-2-1 1 15,-1 1-2-15,1 1-3 0,-4-1 1 0,3-1 0 0,-2 3 0 0,0-1-2 16,-3-1 0-16,2 3 0 0,1-2 0 0,-3 2-2 0,0 0 1 0,2 0-1 16,-2 2 0-16,0-2 0 0,0 1 0 0,3 1 0 0,-3 1 2 15,-1-2 0-15,2 2 3 0,1 1 1 0,0-1 1 0,-2-2 2 0,3 3 1 16,0 1 3-16,-1-2 3 0,3 2 2 0,-2-2 2 0,2 1 1 16,0-1 1-16,-1 2 4 0,1-2 0 0,3 1 1 0,-3-1 1 0,3 0 0 15,-2-1 2-15,1 1 0 0,1 0 1 0,-2-2 0 0,2 0 0 0,0 1-1 16,0-2 1-16,0 0 0 0,1 0 1 0,-2-2-1 0,2 1-2 15,-2 0 0-15,1-2-2 0,1 0-1 0,-2 1-1 0,1-1 1 0,-1 0-2 16,0 0-3-16,-1-1 0 0,-1 1-2 0,0 0-1 0,0-1-2 16,0 2-2-16,-2-1-2 0,0 0 1 0,-1 0-1 0,1 1-2 0,-3 0 1 15,2-1-3-15,-1 3-1 0,-2-2-1 0,0 0 0 0,0 2-1 16,0 0 0-16,-2 0-1 0,1 0-1 0,-1 0 1 0,2 0 0 0,-1 2 0 16,1 0-1-16,-1-2 2 0,-1 3 0 0,3-1 1 0,0 0 1 0,0 1 2 15,0 0 0-15,1 0 0 0,1-1 2 0,-1 3 0 0,3-2 2 16,-2 2 0-16,3-2 1 0,0 0 0 0,1 0 0 0,-1 0-2 0,3 0 2 15,-3 0-1-15,4-2 1 0,-1 2-1 0,2 0-1 0,-1-1 1 0,-1-1 0 16,2 0 0-16,-1-1 0 0,1 3 1 0,-2-3 2 0,1 0 1 16,-1 0 0-16,1-3 1 0,-2 3 2 0,0-1 0 0,1 1 1 0,-2-3 1 15,-1 1 1-15,1 1-1 0,-4-2 2 0,3 2-1 0,-4-2 0 0,-2 3 0 16,2-3 0-16,-2 3 1 0,-2 0 1 0,1-2 2 0,-4 1 3 16,1 1 2-16,-1-2 3 0,0 1 3 0,-2 1 0 0,2-2 3 15,-4 1 2-15,2 1 2 0,-3-2-1 0,0 2-1 0,0 0 0 0,0 0-5 16,0 0-9-16,0 0-22 0,0 0-30 0,2-1-56 0,-2 1-70 0,0 0-108 15,3-3-129-15,-1 1-79 0,-1 1-52 0,1-2-27 0,1-1-17 16</inkml:trace>
  <inkml:trace contextRef="#ctx0" brushRef="#br0" timeOffset="60441.7917">21806 3921 480 0,'0'-3'504'0,"0"-2"-6"0,0 2-90 0,0 0-136 0,0 0-75 0,0 0-47 0,0 0-24 0,0 0-16 0,0 0-11 0,0 0-7 0,0 2-7 15,0-2-5-15,0 1-9 0,0 1-11 0,0-1-11 0,0 2-11 0,0 0-8 16,0 0-10-16,0 0-8 0,0 0-8 0,2-2-9 0,-2 2-4 16,0 0-4-16,2 0-4 0,-2 0-2 0,2 0-2 0,1 0 1 0,-1 0-1 15,1 0 1-15,1 0 2 0,-1 0 1 0,2 0 2 0,-1 0 2 0,2 0 1 16,1 0 2-16,-1 0 2 0,1 0 3 0,-1 0 1 0,2 0 2 15,-4 0 1-15,3 0 0 0,-1 0 0 0,-1 0 1 0,-2 0 0 0,3 0 0 16,-3 0 1-16,-1 0 0 0,0 2 2 0,-1-2 1 0,-1 0 0 16,0 0 2-16,0 0-1 0,0 0 1 0,0 0 1 0,0 0 0 0,-1 0 0 15,-3 0 1-15,1 0-2 0,2 0-3 0,-5-2-3 0,2 2-3 16,-2-3-4-16,0 3-9 0,-1 0-9 0,0-4-14 0,-1 3-11 0,-2-1-21 16,-2 1-23-16,2 1-27 0,-1-1-32 0,-2-2-45 0,1 3-51 0,-1 0-81 15,-3-3-97-15,2 3-54 0,-4-1-35 0</inkml:trace>
  <inkml:trace contextRef="#ctx0" brushRef="#br0" timeOffset="61225.2304">18397 3942 282 0,'-3'-4'223'0,"-2"1"-49"0,-2 1-31 0,1-1-16 0,2-1-8 0,-1 2-6 0,0-1-6 0,0 0-3 0,0 0 1 0,1 0-5 16,-1 0-4-16,0 1-6 0,2 1-7 0,0-2-4 0,0 1-5 0,1 1-10 15,0 1-10-15,1-2-10 0,1 2-9 0,0 0-9 0,0 0-7 16,0 0-7-16,1-1-5 0,1 1-6 0,0 0-4 0,-1 0-4 0,2 0-2 16,-1 0-1-16,1 0 0 0,2 0-2 0,0 0 0 0,-1 0 0 0,1 1-2 15,2 1 1-15,-3-2-1 0,3 1 2 0,0 1-1 0,0-2 1 16,-1 1 2-16,2 1 0 0,-3-2 0 0,2 1 0 0,0 1-2 0,-2-2 3 15,1 1 3-15,-3 1 0 0,3-2 3 0,-2 1 0 0,-3-1 4 16,1 0 2-16,-2 0-1 0,0 0 5 0,0 0 3 0,0 0 2 0,-2 0 2 16,1 0-1-16,-3-1 1 0,-2 1-2 0,3-2-1 0,-3 1 1 15,-1-1-1-15,1 1 1 0,-2-2-1 0,0 1 1 0,0 1-1 0,-1-2-2 16,0 1-3-16,1 0-1 0,-1 1 2 0,0-2 0 0,1 2-2 16,0-1 1-16,2 1 1 0,-2 1-1 0,4-2 0 0,0 1-3 0,1 1-3 15,0-2-2-15,1 2-2 0,1 0-8 0,1 0-9 0,0 0-12 0,0 0-13 16,1 0-13-16,2 0-14 0,2 0-20 0,0 0-20 0,3 2-30 15,-2-1-32-15,2 1-57 0,3 1-72 0,2-2-55 0,0 1-48 0</inkml:trace>
  <inkml:trace contextRef="#ctx0" brushRef="#br0" timeOffset="63115.62">10041 4117 302 0,'2'-1'224'0,"-1"-1"-66"0,1 2-52 0,1-1-25 0,-1-1-15 0,1 1-8 0,0-2-3 0,1 1-1 0,1 2 0 0,0-2-2 0,0-1-5 0,3-1-4 16,0 1-6-16,3 1-4 0,-1-1-5 0,2-1-4 0,2 1-3 15,-1 0-2-15,4 0-2 0,2 2-2 0,-1-2-1 0,2 0 0 16,2 0-2-16,2 0 0 0,0 0 2 0,1 0-1 0,2 0 2 0,-2 0 0 16,2 0-2-16,1-1 1 0,-2 2-2 0,3 0 0 0,-3 1 1 0,1-2-3 15,0 1-1-15,-2 1-2 0,0-1-2 0,-2 2 0 0,-1-2-3 16,0 2-1-16,-4-3-2 0,0 3-6 0,-1 0-5 0,-4-2-9 0,-1 2-12 15,-2 0-17-15,-2 0-18 0,-3 0-21 0,0 0-21 0,-5 0-24 16,0 0-28-16,-2 2-69 0,-1 1-88 0,-3-1-54 0</inkml:trace>
  <inkml:trace contextRef="#ctx0" brushRef="#br0" timeOffset="65880.1533">12362 4017 90 0,'0'-1'108'0,"-2"-2"-13"0,2 0-4 0,-1 2-2 0,1 0 1 0,0-1 1 0,0-1 2 16,0 1-1-16,0 2 0 0,0 0-1 0,0-1-4 0,0 1-6 15,1-1-9-15,-1 1-9 0,0 0-10 0,2-3-13 0,-2 3-8 0,3 0-8 16,-1 0-6-16,-1 0-6 0,2 0-6 0,0 0-4 0,0 0-5 16,2 0 0-16,0 3-2 0,2-3 0 0,0 1-1 0,1-1 2 0,2 1 0 15,-1 1 4-15,5-2 3 0,1 1 0 0,0 1 1 0,3-2 3 16,2 2 1-16,4-1 3 0,0-1 2 0,2 0-1 0,0 0 2 0,4 0 0 16,2 0 3-16,2-1 2 0,-1-1 3 0,4 0 0 0,1 1 1 0,0-2-1 15,4 2 1-15,1-2-2 0,1 0-3 0,-1 1-2 0,3-1-2 16,-2 0 0-16,3 0-4 0,-2 2-3 0,2-2-3 0,-2 1-3 0,0-1-3 15,1 2-2-15,1-1-3 0,0-1-2 0,0 0 0 0,-1 2 3 0,1-2 2 16,1 1 1-16,1-1 5 0,3 1 0 0,-3-1 2 0,1-1 3 16,2 3 1-16,3-2 2 0,0-1 2 0,2 1 2 0,-2 1 2 0,2-1 1 15,1-1-2-15,0 2-3 0,1-1-5 0,-1 3-2 0,0-3-4 16,-1 1-3-16,-1 1-4 0,1-2-3 0,-2 1 0 0,-1 1-1 0,-3 1 1 16,4-2 1-16,-3 1 1 0,-2 1 2 0,0 0 1 0,0 0 3 0,0 0 5 15,0 0 1-15,1 0 3 0,-2 0 2 0,1 0 2 0,1 1 1 16,-2 1 1-16,3-2-1 0,-2 0 1 0,1 1-3 0,1 1-2 15,-1-2-2-15,-2 1-4 0,2 1-3 0,-1-2-3 0,-2 0-3 0,0 1-3 16,0-1-1-16,-1 2 0 0,0-2 2 0,-2 0 0 0,0 0 1 0,-2 0 2 16,0 0-1-16,0 0 3 0,-2 0 3 0,0 0 2 0,2 0 3 0,-2 0 3 15,0 0 2-15,-2 0 3 0,1 0 1 0,2-2 1 0,-2 1-3 16,-2 1 1-16,0-2-3 0,3 1 0 0,-3 1-2 0,0-3 0 0,0 1-3 16,0 1 0-16,-2-2-2 0,-1 3-2 0,0-3-2 0,-2 3-1 0,2-3-2 15,-2 1-1-15,-2 2 1 0,1-3-2 0,0 2-1 0,-4-1-1 16,2 1 0-16,-3 1 1 0,2-3-2 0,-1 3 0 0,-1-2 0 0,1 1-2 15,-1 1 1-15,0-2 0 0,0 2 3 0,-2 0 2 0,3-2 1 0,-2 2 2 16,-1-3 2-16,2 3 2 0,0 0 2 0,1 0 0 0,1 0 2 16,-2 0 1-16,1 0 2 0,2 0 1 0,-1 0 3 0,-1 3 1 0,2-3-2 15,-3 2-1-15,3-2-2 0,0 0 0 0,0 2 0 0,1-2-1 16,0 1-1-16,-1 1-1 0,0-2-1 0,3 1 0 0,-3 1-1 0,2-2 0 16,-2 1-3-16,0-1 0 0,1 2-2 0,-1-1 0 0,0-1 0 15,2 1-1-15,0 1-1 0,-1-2 0 0,-1 2-2 0,2-2 0 0,-1 1-3 16,-1 1 0-16,2-2-1 0,-2 1-1 0,0 1-2 0,2-2 3 0,-1 0 2 15,-1 1 2-15,1 1 2 0,-1-2 2 0,0 0 3 0,0 1 1 16,0 1 3-16,0-2 1 0,-2 1 2 0,2-1 2 0,0 2 2 16,-1-2 2-16,1 0 1 0,0 0-2 0,-5 1-1 0,5-1-2 0,-3 0-1 15,3 2-1-15,-1-2-1 0,-1 0 0 0,0 0-3 0,2 1 1 0,-3 1-1 16,2-2-1-16,-1 0-1 0,-1 0 0 0,1 0-2 0,-1 3 0 16,2-3 0-16,-4 0 0 0,2 0-2 0,2 0 0 0,-4 0-2 0,2 3-1 15,-1-3 1-15,1 0-2 0,0 0 1 0,-3 0-2 0,5 0 1 0,-3 0-1 16,0 1-1-16,-1-1 0 0,0 0 0 0,-1 0-1 0,3 0 0 0,-2 0 1 15,0 0 1-15,-1 0 2 0,1 0 1 0,-2 0 0 0,0 0 2 16,-1 0 1-16,3 0 2 0,-4 0 2 0,4 0 0 0,-3 0 3 0,4 0 1 16,-4 0 1-16,3 0 1 0,1 0 0 0,-3 0-1 0,2 0 0 15,-1 0 0-15,0 0 0 0,0 0-1 0,1 0 0 0,-2 0-1 0,3 0-2 16,-4 0 0-16,2 0-1 0,1 0 1 0,-1 1-2 0,-2 1 1 16,0-2-1-16,3 2-1 0,-1-1 0 0,-2-1 0 0,2 0-1 0,0 2-1 15,-1-1-1-15,1-1-1 0,-2 1 2 0,0-1 0 0,0 3-1 16,2-3-1-16,-5 0 0 0,3 0-2 0,0 0 1 0,-3 3 0 0,0-3-1 15,2 1 1-15,-4-1 0 0,2 0-1 0,-1 0 0 0,-1 0 0 0,2 0 0 16,-5 0-1-16,3 0 0 0,-1 0 0 0,0 0 1 0,-2 0-2 16,2 0 0-16,-2 0 1 0,0 0 0 0,1 0 0 0,-2 0-1 0,1 0-1 15,-1 0 2-15,-1 0-1 0,-1 0-1 0,3 0 1 0,-3 0 0 0,1 0 0 16,0 0 1-16,-1 0 0 0,0 0 2 0,2 0 1 0,-2-1 0 16,1 1 1-16,0 0 2 0,-3-3 1 0,4 3 0 0,-2 0 0 0,0 0 1 15,1 0 2-15,-2 0 1 0,2 0 0 0,-2 0 0 0,1 0 0 0,0 0-1 16,0 0 2-16,-1 0-1 0,1 0 0 0,-2 0 1 0,3 0 0 15,-2 0-2-15,2 0 1 0,-3 0 0 0,2-3-1 0,0 3 1 0,-1 0-2 16,1 0 1-16,-2 0-1 0,4 0 1 0,-4 0-1 0,-1 0 0 16,5 0-1-16,-4 0 1 0,3 0-1 0,-2 0 0 0,0 0 1 0,0 0-1 15,3 0 0-15,-3-1 1 0,1 1-1 0,3 0 1 0,-2 0-2 0,-2 0 0 16,3 0 0-16,0 0 1 0,-1 0-1 0,1 0 0 0,0 0-1 16,-1 0-1-16,1 0 0 0,0 0-1 0,0 0 0 0,0 0 0 0,-1 0-1 15,2 0-1-15,-1 0 0 0,-2 0-2 0,1 0 1 0,1 0-1 0,-1 0 1 16,1 0-1-16,-1 0 1 0,1 0-2 0,0 0 1 0,0-1-2 15,0 1 0-15,-1 0 0 0,-1 0 1 0,0 0-1 0,3 0 1 0,-2 0 0 16,1-2-1-16,0 2 0 0,-1 0-1 0,2 0-1 0,-3 0-1 16,3 0 0-16,-1 0-2 0,-2 0-2 0,3 0 1 0,-1 0-2 0,1 0-1 15,-1 0-1-15,2 0 0 0,-2 0-2 0,-1 0 0 0,3 0-1 16,-2 0 1-16,-1 0 0 0,1 0 0 0,-1 0 1 0,1 0 2 0,-2 0 1 16,3 0 1-16,-1 0-1 0,-1 0-1 0,1 0 2 0,1 2-1 15,-3-1 1-15,1-1 1 0,2 0 1 0,-5 1-2 0,4-1 1 0,-2 0 0 16,0 3 1-16,1-3 1 0,-2 0 0 0,0 0 2 0,2 3 2 0,-4-2 0 15,2-1 1-15,1 0 3 0,-2 0 1 0,-1 1 0 0,3-1 4 16,-1 0 0-16,-2 2 0 0,2-2 3 0,0 0-1 0,-2 0 1 0,3 0-1 16,-2 0 1-16,1 0-1 0,-2 0 2 0,3 0-2 0,-3 0 1 15,2 0-1-15,0 0 0 0,-2 0 0 0,2 0 2 0,1 0-1 0,-2 0-1 16,-1 0-1-16,2 0 0 0,-1 0 1 0,-1 0-1 0,2 0-1 16,-1-2 2-16,1 2 0 0,-2-1 1 0,-1 1-1 0,3 0 1 0,-2 0-2 15,0 0 1-15,1-1-1 0,-1 1 1 0,0 0 1 0,1-3 1 0,-1 3-1 16,-1 0 1-16,-1 0-1 0,2 0 0 0,1 0-1 0,-4 0 1 0,2 0 1 15,-1 0-1-15,1 0 1 0,-2 0-1 0,2 0 1 0,-1 0 1 16,1 0-2-16,-1 0 1 0,-2 0 0 0,1 0 0 0,0 0 1 16,0 0 1-16,0 0 0 0,1-3 0 0,0 3 0 0,-1 0-2 0,0 0 1 15,0 0 1-15,-1 0-1 0,2 0 0 0,1 0-1 0,-3 0 1 16,1 0 0-16,0 0 1 0,3 0-2 0,-4 0 0 0,1 0 1 0,0 0 0 16,0 0-2-16,0 0 0 0,2 0-1 0,-2 0 0 0,0 0-1 0,0 0 0 15,0 0 1-15,-2 0-2 0,3 0-1 0,-3 0-1 0,2 0 0 0,-4 0 0 16,3 0 0-16,0 0 0 0,0 0 0 0,-3 0 1 0,2 0 0 15,-1 0 0-15,1 0 1 0,-2 0-1 0,1 0-7 0,-2 0-9 16,0 0-16-16,0 0-23 0,0 0-25 0,0 0-27 0,0 0-32 0,0 0-37 16,0 0-72-16,0 0-89 0,0 0-53 0</inkml:trace>
  <inkml:trace contextRef="#ctx0" brushRef="#br0" timeOffset="79447.2259">26531 1618 36 0,'0'-1'77'0,"0"-3"-1"0,0 4-3 0,0-3-2 16,-2 1-4-16,2 0-4 0,0 1-6 0,0-1-3 0,0 0-1 0,0-1-1 0,0 3-1 0,0-2-1 0,0 0 0 16,0 2-2-16,0 0-2 0,0-1-2 0,0 1-1 0,0 0-3 0,0 0-1 0,0 0-1 15,0 0-1-15,0 0-3 0,0 0-3 0,0 0-3 0,0 0-2 16,0 0-4-16,0 0-5 0,0 0-3 0,0 0-1 0,0 0-7 0,0 0-7 15,0 0-2-15,2-2-1 0,-2 2-1 0,0 0-2 0,0 0-2 0,0 0-1 16,0 0-1-16,0 0-2 0,1 0 1 0,1 0-2 0,0 0-1 16,-2 0-2-16,1 0 1 0,1 0 3 0,-1 0 1 0,3 0 2 0,-3 0 1 15,4 0 2-15,-1 0 2 0,1 0 1 0,0 0 3 0,1 2 4 0,2-1 2 16,0-1 3-16,2 0 3 0,4 0 6 0,-3 0 3 0,3 0 3 16,3 0 1-16,1 0-1 0,1 0 1 0,1 0 1 0,6 0 0 0,-4 0 1 15,5 0-1-15,0 0-1 0,3 0-2 0,1 0-2 0,1 0-2 0,1 0-2 16,5-1-2-16,-2 1-3 0,2-2 0 0,0 2-1 0,3 0-2 15,0-2-3-15,1 2-3 0,2 0-3 0,-1-1-3 0,2 1 0 0,0 0-3 0,2 0-2 16,-3 0 0-16,3 0 2 0,0 0 2 0,0 0 0 0,-1 0 3 0,3 0 3 16,-2 0 1-16,1 0 2 0,0 0 0 0,0 0 2 0,3 0 2 15,-3 0 1-15,3 0 2 0,1 0 3 0,0 0-2 0,-1 0-2 0,3 0-2 16,-1 0-2-16,-1 0-2 0,1 0-1 0,-1 0 1 0,-2 0-1 0,0 0 2 16,-1 0-1-16,-1 0 1 0,-3 0 0 0,-1 0 2 0,0 0 3 0,-2 0 3 15,0 0 2-15,-2-2 4 0,-1 2 4 0,0-1 2 0,-1 1 1 0,-3 0 1 16,0-1 1-16,2 1 0 0,-4 0 1 0,0-3 1 0,-4 3 1 0,1 0-1 15,-2 0-1-15,0-2 0 0,-1 1-2 0,-2 1-3 0,1 0 0 0,-4-2-2 16,-1 1-1-16,-3 1-1 0,3 0-1 0,-5 0-1 0,-1-2-1 0,1 2-2 16,-2 0-1-16,-2 0-1 0,-3 0-1 0,2 0-2 0,-3 0-3 0,-2 0-2 15,1 0 1-15,-1 0-1 0,-1-2-1 0,-2 2-2 0,-2 0-3 0,3 0-2 16,-4 0-2-16,0 0-1 0,0 0-5 0,0 0-4 0,0 0-9 16,-4 0-7-16,1 0-12 0,0 0-12 0,0 0-15 0,-5 2-19 0,3 0-20 0,-3-1-27 15,0 1-32-15,-2 1-55 0,-2 1-66 0,-2-1-55 0,-2 2-49 0</inkml:trace>
  <inkml:trace contextRef="#ctx0" brushRef="#br0" timeOffset="80679.2465">8627 2925 97 0,'1'0'125'0,"-1"-2"-9"0,2 0-4 0,-2 2-2 0,2-1-3 0,-1 1-4 16,1-1-4-16,2-1-5 0,-1 2-8 0,-1-3-7 0,3 2-9 0,-2-1-10 15,2 1-10-15,1-2-12 0,2 1-10 0,-2 2-9 0,2-3-8 0,2 1-9 16,2-1-3-16,-2-1 1 0,4 3-1 0,-1-1 2 0,2 0 0 16,1-1 1-16,3 2 1 0,-1 0 2 0,2-1-2 0,2-1 1 0,1 1-8 15,2 1-6-15,3-3-15 0,2 4-16 0,2-2-20 0,3-1-20 16,2 1-19-16,3 0-20 0,1-1-17 0,6 0-14 0,1 0-18 0,3 0-19 16,2-1-43-16</inkml:trace>
  <inkml:trace contextRef="#ctx0" brushRef="#br0" timeOffset="81695.2867">12915 2688 36 0,'-5'-2'87'0,"2"1"0"0,-2 1-5 0,2-2-4 0,0 1-7 0,0 1-7 0,0-2-7 0,-2 2-5 0,2 0-6 0,1-3-3 0,-2 3-6 15,0 0-2-15,1 0-4 0,2-2-4 0,-1 2-3 0,0 0-4 0,-1 0-3 16,1 0-2-16,2 0-1 0,-1 0-1 0,1 0-3 0,0 0-2 0,0 0-3 16,0 0-3-16,0 0-3 0,0 0-2 0,0 0 0 0,0 0-3 15,1 0-1-15,1 0 0 0,1 0 1 0,2 0 1 0,-2 0 3 16,4 0 2-16,-1 0 2 0,2 0 4 0,0 0 1 0,1 0 3 0,2 0 1 16,2 0 1-16,1 0 2 0,0 0-1 0,4 0 3 0,-1 0-1 15,2 0-2-15,2 0 0 0,1 0-1 0,0 0-2 0,3 0-2 0,-1 0-1 16,2 0-3-16,-1 0 0 0,2 0-1 0,1-2-1 0,0 1-1 15,2 1-1-15,0-2-2 0,0 0-1 0,0 2-2 0,2-1-3 0,1 1-3 16,-1-2-2-16,3 0-4 0,-2 2-2 0,3 0-3 0,-1-3 1 0,0 3 3 16,0 0-1-16,-1 0-3 0,1 0-1 0,0 0-3 0,1 0-1 0,-1 0 1 15,-2 0 2-15,0 0 4 0,-1 3 0 0,0-3 0 0,-2 0 2 16,-2 2 2-16,0 0-1 0,-1-2-2 0,-2 1 1 0,-4 1 2 16,1 0 3-16,-1-2 4 0,-4 3 1 0,-1-3-1 0,-1 0 1 0,-2 2 1 15,-3-2 5-15,-2 3 5 0,0-3 8 0,-4 0 9 0,0 0 3 0,-3 0 4 16,-1 0 4-16,0 0 1 0,-3 0 1 0,0 0-2 0,-5 0 2 15,0 0 0-15,0 0-2 0,-6 0-2 0,1 0-2 0,-2 0-4 0,-3 2-7 16,-1-2-7-16,-2 1-6 0,0 1-3 0,-5-2-2 0,1 1-4 16,0 1 0-16,-2-2 3 0,1 1 1 0,0-1 3 0,-1 3 0 0,-2-1 1 15,3-1 3-15,-3 0 0 0,-1 1 1 0,3 0 1 0,-3 1-2 0,0-3 1 16,2 3 1-16,-4-2 1 0,2 1 0 0,0 0 1 0,-1 0 0 16,-3-1 0-16,1 1-2 0,1 1 0 0,-1-1-1 0,1-2-1 0,-1 4-1 15,2-1-2-15,-1 0 0 0,0-1 2 0,2 0 0 0,2 1 2 16,-1-3-1-16,4 4 1 0,0-3 0 0,3 1-1 0,1 0 1 0,2 1 1 15,5-3-2-15,-2 2 1 0,5-2 1 0,2 3 2 0,1-3 3 0,3 0 4 16,2 2 1-16,3-2 1 0,2 0 1 0,2 1 2 0,1 1-1 0,4-2-3 16,1 1-2-16,4 1-2 0,2-2-1 0,4 1-1 0,1-1-3 15,4 2-6-15,2-1-4 0,5-1-6 0,0 0-4 0,2 0-6 16,6 0-5-16,-4-1-6 0,4-1-3 0,1 2 0 0,1-1-1 0,0 1 2 16,2-2-1-16,-2 1 2 0,1 1-3 0,1-2-2 0,-1 1 0 0,1 1-1 15,-3-2 1-15,2 2 3 0,-2 0 1 0,0-3 4 0,-2 3 3 16,0 0 3-16,-3 0 2 0,-1 0 0 0,-2 0 1 0,-1 0 1 0,-2 0 4 15,-3 0 4-15,-2 0 0 0,-3 0 0 0,-3 0 1 0,-2 0 1 0,-2 3 5 16,-1-3 5-16,-5 0 6 0,-2 0 6 0,-4 0 4 0,1 2 1 16,-4-2 2-16,-4 0-1 0,-1 1 0 0,-3 1 2 0,-2-2 1 0,-5 1 0 15,2 1 1-15,-4-2-2 0,-5 1-4 0,3-1-7 0,-5 3-6 16,0-3-6-16,-4 3-5 0,1-2-2 0,1 1 1 0,-2 0-2 0,1-1 1 16,0 1 0-16,-1-1-7 0,4 1-11 0,-1-1-19 0,4 1-20 15,1-2-28-15,1 2-30 0,6 0-63 0,-1-1-85 0</inkml:trace>
  <inkml:trace contextRef="#ctx0" brushRef="#br0" timeOffset="110627.8172">9270 5985 438 0,'-1'0'491'0,"1"0"2"0,0 0-93 0,0 0-138 0,-2 0-86 0,2 0-60 0,0 0-33 16,0 0-18-16,-2 2-8 0,2-1-4 0,-1-1-3 0,1 0-4 16,-2 2-6-16,2-2-5 0,-1 1-8 0,-1 0-9 0,2-1-6 15,-2 1-7-15,1 1-4 0,-1-2-2 0,-1 2 2 0,1-1 3 0,-1-1 2 16,-1 3 6-16,-1-1 2 0,0-1 3 0,-3 2 3 0,0 0 4 15,-1 0 3-15,-1 0 2 0,-1 2 4 0,0-2 2 0,-2 1 3 0,1-1 3 16,-1 0-1-16,0-1 1 0,-1 0 0 0,0 1 1 0,2-1 2 16,0 0 2-16,-2-2 1 0,3 0 1 0,0 0 1 0,-1 0 0 0,0-4 0 15,3 1 0-15,-2 1 0 0,3-3-2 0,0 0-2 16,-3 0-1-16,5-5-6 0,-1 3-5 0,1-4-8 0,1 1-4 0,-1-2-7 16,3 0-5-16,0 0-5 0,1-1-5 0,0-3-5 0,2 3-4 0,2-1-5 15,0-1-3-15,-1 0-4 0,3 1-3 0,0 0-1 0,2 2-1 16,-1 0 1-16,0 0 0 0,1 1 0 0,2 1-1 0,1 1 0 15,-2 2-1-15,1 2 0 0,0 0 0 0,1 1-1 0,2 3 0 0,-3-1-1 16,3 4 2-16,-3-1 0 0,3 3 0 0,0 1 0 0,-1 3 1 0,-2 2 2 16,3 1 5-16,-2 4 3 0,-1-1 2 0,1 5 4 0,-2 0 2 15,-2 5 2-15,-2 1 2 0,0 1 0 0,-1 1 2 0,-4 3 1 16,0 2 2-16,-1-1 0 0,-3 1-2 0,-1-1 0 0,-3 1-2 16,0-1-3-16,-4 0-2 0,1-3-1 0,-1 0-1 0,-3-2-1 0,1-1 2 15,-2-2 3-15,1-3 3 0,1 0 5 0,-1 0 4 0,1-4 5 0,0-2 4 16,0 0 8-16,1-3 6 0,0-2 8 0,1 0 7 0,1-1 6 15,1-4 6-15,-1 1 5 0,3-2 3 0,1-3 0 0,0 0-1 16,1 0-4-16,-3-2-5 0,5-3-8 0,-1 0-8 0,2-1-10 16,2-2-9-16,0-2-10 0,1 0-11 0,0 0-9 0,2-2-6 0,2 0-6 0,1 2-6 15,2-2-3-15,0 0-4 0,0 2-2 0,1 1 0 16,2-3 1-16,0 5 1 0,0-1 2 0,0 3 2 0,3 0 3 0,-2 0 2 16,1 4 2-16,1 1 1 0,-2 0 0 0,3 1 2 0,0 3-1 0,1 2 3 15,-1-1 0-15,1 3 3 0,1 1 4 0,-1 1 1 0,1 2 4 16,0 1 4-16,-1 0 0 0,3 2 3 0,-2 0-7 0,2 1-9 15,-2 0-15-15,2 2-16 0,-3-3-27 0,1 4-28 0,0-2-31 0,0 1-29 16,-1-2-67-16,2 1-83 0,-3 0-82 0,-1-3-82 0,3 1-45 16,-3-1-25-16</inkml:trace>
  <inkml:trace contextRef="#ctx0" brushRef="#br0" timeOffset="110938.4401">9858 6451 511 0,'2'-6'606'0,"-1"-1"0"0,-1 2 2 0,2 0-85 0,-1 2-127 0,-1-1-120 0,2 3-117 0,-2-3-70 0,2 4-46 0,-1-3-25 15,-1 3-14-15,0 0-7 0,2 0-4 0,-1 3-3 0,1-3-2 16,1 4-5-16,0-1-5 0,0 2-2 0,0-1-5 0,1 2 1 16,0 1 0-16,0-1 3 0,0 3 4 0,1-1 4 0,-3 2 5 0,2 0 2 15,-1 2 2-15,1-2 1 0,-3 2 0 0,2 0-3 0,-3 0-8 16,2 0-11-16,-2 0-14 0,0 0-20 0,0 1-22 0,0-1-31 16,0-1-34-16,-2 0-51 0,2 1-62 0,-1 0-84 0,-1-2-95 0,2 0-60 15,-1-1-40-15,1-3-16 0</inkml:trace>
  <inkml:trace contextRef="#ctx0" brushRef="#br0" timeOffset="111411.3848">10511 5956 2 0,'0'-5'599'15,"0"0"-1"-15,0 0-3 0,-2 0-3 0,2 4-3 0,0-2-134 0,0 0-202 16,0 3-118-16,0 0-77 0,0 0-41 0,0 0-26 0,0 0-11 16,-1 3-5-16,1 0 0 0,-2 0 1 0,2 3-1 0,-1 1 1 15,-1 1 2-15,2 3-1 0,-2-1 2 0,-1 2 2 0,0 3 4 0,1 2 6 16,-1-3 5-16,-3 3 5 0,3 0 2 0,-2-1 2 0,0 0-2 16,2 0 0-16,-2-1 1 0,2-2-3 0,0-1 0 0,0 0 0 0,0-1 1 15,1-3 2-15,-1 1 0 0,2-4 3 0,-1 2 3 0,2-3 5 16,-2 0 7-16,2-1 10 0,0 0 11 0,0-1 9 0,0-2 13 15,0 0 9-15,0 0 7 0,0 0 5 0,2-2 0 0,0 1-2 0,1-2-3 16,0-2-3-16,3 3-6 0,0-3-6 0,2-2-8 0,0 0-12 16,3 2-11-16,-1-3-13 0,1 0-12 0,1 1-13 0,1-1-9 15,-2 2-8-15,3 0-2 0,-1 0-2 0,0 4-2 0,-1-1 1 0,-1 1-2 16,2 0 0-16,-2 2-2 0,0 2 1 0,0 1 0 0,-1 1 0 16,2 2 1-16,-2 0 1 0,0 1 1 0,0 4 3 0,0 0 2 0,-2 1 1 15,1 0 3-15,-1 3 2 0,0-1 3 0,-1 3 1 0,-1 1 2 16,-2 1 1-16,-2 1 2 0,1-2 0 0,-3 2 1 0,0-1 0 0,0 0 1 15,-3 1 1-15,1-1-1 0,-2-3 1 0,-2 0 0 0,-1 1 0 16,-2-3-1-16,0 1 0 0,-3-3-5 0,1 2-5 0,-3-3-9 16,1 0-10-16,-4-1-17 0,1-1-18 0,-3-1-23 0,1-3-25 0,-2 2-32 15,-2-5-37-15,1 1-51 0,-1-3-58 0,-1 0-87 0,1-5-95 0,-1 2-56 16,1-4-36-16,0 0-15 0</inkml:trace>
  <inkml:trace contextRef="#ctx0" brushRef="#br0" timeOffset="111585.4548">10462 6010 203 0,'6'-9'603'0,"1"1"7"0,-1 3 6 0,-3-3-56 0,3 3-91 0,-3 0-105 0,2 1-111 0,-2-1-68 0,2 2-48 0,0-2-30 0,0 2-19 16,2-1-17-16,1 1-14 0,0 0-11 0,0-1-11 0,3 3-15 16,2-2-13-16,-1 0-19 0,1 0-21 0,3 0-24 0,0 0-28 0,1 0-32 15,1 1-35-15,0 0-42 0,0 1-49 0,1-1-80 0,1 0-95 16,-2 1-75-16,-1 1-67 0,2 0-30 0,-3 0-14 0</inkml:trace>
  <inkml:trace contextRef="#ctx0" brushRef="#br0" timeOffset="111786.7191">11083 6256 405 0,'3'12'509'0,"-1"0"3"0,0 0-97 0,-1 2-148 15,2-1-84-15,0 1-51 0,0-1-28 0,0 1-14 0,1-1-13 16,-1 2-13-16,0 0-9 0,0 2-9 0,-1-2-6 0,1 1-7 0,0 1-2 16,0-1-3-16,-1 0-3 0,-1 1-5 0,2 1-11 0,-3 0-16 15,2 0-27-15,-2-1-33 0,-2 1-55 0,2 0-63 0,-3-2-101 16,2 1-118-16,-1-1-68 0,-2 1-44 0,1-1-22 0</inkml:trace>
  <inkml:trace contextRef="#ctx0" brushRef="#br0" timeOffset="112444.6689">11862 5966 46 0,'-9'-5'599'0,"4"-3"11"0,2 2 9 15,-2-1 7-15,2 1-99 0,0 0-155 0,0 0-99 0,1 0-75 16,0 0-44-16,1 1-27 0,-2 0-15 0,3 0-8 0,3 1-13 0,-2-1-15 15,1 0-13-15,1 0-16 0,0 0-15 0,2 0-10 0,2 0-11 16,-1 1-9-16,5-2-8 0,-2 3-6 0,4-2-5 0,-2 2-4 16,4 0-2-16,0-1 0 0,0 1-1 0,2 1 2 0,-3 2-1 0,3 0 2 15,0 0-1-15,-2 0 1 0,0 2-2 0,0 1-1 0,-2 2-1 16,-1-2-1-16,1 1 0 0,-1 2 0 0,-2 2 0 0,1-1 1 16,-2 1 0-16,-4 1 0 0,0-1 3 0,0 4-1 0,-2-2 3 0,-1 2 2 15,-1-1 2-15,-1 2 1 0,-1-1 4 0,-2 2 1 0,-1-2 2 16,-1-1 3-16,1 2 1 0,-3 0 1 0,-2-1 1 0,3 0 2 0,-2 0 1 15,0-2 1-15,-2-1-1 0,2 2 0 0,0-2 0 0,1-2 2 0,0-2-1 16,3 4 0-16,-1-4-1 0,0 0 0 0,3-2 0 16,-1 2-2-16,1-3-1 0,2 0-2 0,0 1-2 0,0-3-2 0,0 2 1 15,2-1 2-15,0-1-2 0,1 2 0 0,0-1 0 0,2-1 1 16,1 2-1-16,4-1 0 0,-4-1-1 0,5 0 2 0,-1 2-1 0,2-1 0 16,0-1 0-16,1 2 1 0,0-1-2 0,1 0-2 0,1 1-2 15,0 0 0-15,-2 1-3 0,0 1 0 0,1 0-2 0,-1 1-1 0,-1 0-1 16,1 0-2-16,-2 2 2 0,0 0-1 0,-1 1 1 0,-1-1 1 15,-1 2 1-15,-2 0 1 0,-1 2 3 0,-2-2 0 0,1-1 3 16,-3 4 2-16,1-3 4 0,-2-1 2 0,-2 3 5 0,-1-2 5 0,-2 1 5 16,-1-1 6-16,-2-2 5 0,-3 2 3 0,-2-2 3 0,1 1 3 0,-3-3 1 15,-2 1 2-15,1 0 1 0,0 0 1 0,-3-3 2 0,0 0 0 16,-1 0-6-16,2-1-11 0,0-1-14 0,1-1-19 0,0-1-27 16,0 1-31-16,1-3-47 0,3 0-55 0,1 0-107 0,2-2-133 0,2-1-87 15,1 0-61-15,3-1-32 0,1-1-20 0,5 0-5 0</inkml:trace>
  <inkml:trace contextRef="#ctx0" brushRef="#br0" timeOffset="112656.1271">12757 6307 436 0,'5'3'591'0,"2"2"0"0,-3-2 0 0,0 1-4 0,-2-1-128 0,1 0-191 16,1 2-105-16,-3-2-62 0,4 2-27 0,-1-1-14 0,-1 1 0 15,-1 0 1-15,1 3 1 0,2-1-2 0,-2 2-1 0,2 0-3 0,0 2-3 16,1 1-2-16,-1 2-6 0,0 1-7 0,-1-1-12 0,0 3-13 16,0 0-20-16,0 2-20 0,0 2-28 0,-1 0-31 0,-1 0-45 0,-1-1-50 15,-1 3-100-15,2 0-123 0,-2-2-93 0,0 1-80 0,0 1-40 16,0-4-19-16,0 0-6 0</inkml:trace>
  <inkml:trace contextRef="#ctx0" brushRef="#br0" timeOffset="113043.6164">13690 6028 75 0,'0'-13'567'0,"-2"-1"6"16,0 3-3-16,2-1-6 0,-1 0-111 0,1-1-162 0,0 3-88 0,0 1-52 15,0-2-29-15,0 3-15 0,1 0-8 0,-1 1-3 0,2 0-6 16,0 0-8-16,-2 4-6 0,1-2-7 0,-1 1-8 0,2 1-11 16,-1 0-7-16,-1 1-8 0,0 1-10 0,0 1-11 0,0 0-8 0,0 0-12 15,0 0-7-15,0 1-6 0,2 1-5 0,-2 1-3 0,2 1-2 16,-1 2-2-16,1 1 1 0,-1 1 1 0,1 3 1 0,2 2 1 15,-1 2 3-15,-1 1 5 0,1 3 5 0,1 1 8 0,-1 1 5 0,-2 4 4 16,1-1 4-16,1 2 1 0,-1 1 2 0,-1 1 1 0,-1 2 0 0,2-1 2 16,-2-1-3-16,0 2-2 0,0-1-10 0,0-1-9 0,-2 2-16 15,2-3-20-15,-1 1-28 0,-1 0-32 0,2-3-41 0,-3 0-45 16,3 0-97-16,-2-2-122 0,2 0-87 0,-1-2-70 0,1-1-34 0,0-1-18 16</inkml:trace>
  <inkml:trace contextRef="#ctx0" brushRef="#br0" timeOffset="113294.1917">14493 6510 613 0,'0'-5'733'0,"0"0"-34"0,-2-2-19 16,2 0-9-16,-1 4-133 0,1-2-195 0,0 1-129 0,0 1-96 15,0 0-54-15,0 0-35 0,0 1-18 0,0-1-13 0,0 3-8 16,0 0-5-16,0 0-4 0,1 1-3 0,-1 3-4 0,2-1-2 0,-1 3-11 16,-1 1-12-16,3 0-15 0,0 5-15 0,-3 1-12 0,2 0-10 0,-1 4-13 15,-1-1-13-15,0 3-20 0,0 0-26 0,0 0-33 0,-1 1-36 16,-1 1-70-16,1-2-84 0,-1 1-70 0,-1-1-64 0,0-2-26 16,2-1-7-16</inkml:trace>
  <inkml:trace contextRef="#ctx0" brushRef="#br0" timeOffset="113677.5171">15234 6011 155 0,'8'-13'642'0,"-2"0"6"0,-1 3 7 0,1-2 6 0,-3 2-89 16,0 3-139-16,1-3-118 0,-3 6-109 0,2-2-67 0,-1 3-45 15,0-2-29-15,-1 3-17 0,-1 1-15 0,0 1-14 0,0 0-12 0,0 0-13 16,0 1-9-16,0 1-9 0,-3 3-6 0,0 3-5 0,-2 1-2 16,0 2-1-16,0 1 2 0,-4 5 5 0,1 1 5 0,-3 2 7 0,-1 3 8 15,0-1 7-15,-2 1 5 0,-2 2 3 0,2-1 0 16,0 1 0-16,-2-2-1 0,3-1-1 0,1-1-1 0,-2-1 1 0,4-5-2 16,-1 2-2-16,3-3 1 0,0 1 0 0,0-4 0 0,3-1 1 15,-1-2 1-15,2 1 1 0,0-1 2 0,3-4 1 0,-1 1 4 0,1-2 3 16,1-1 1-16,0 1 2 0,1-1-1 0,1-1 2 0,1-1 0 0,0 0 0 15,4-1-3-15,0-1 0 0,4 2-2 0,-1-3-2 0,4 1-7 16,1-1-8-16,2-2-9 0,0 1-11 0,4 1-12 0,-1-1-13 0,2 1-13 16,-1 1-16-16,3-3-19 0,-2 5-20 0,0-2-25 0,0 1-27 15,0-1-32-15,-2 2-33 0,1 0-31 0,-2 0-30 0,1 2-48 16,-2-1-57-16,-1 1-47 0,-1-2-42 0,-2 2-24 0,-1 1-14 16</inkml:trace>
  <inkml:trace contextRef="#ctx0" brushRef="#br0" timeOffset="113928.7641">15390 6010 463 0,'-11'-15'584'15,"2"2"12"-15,-1 1 12 0,4 0-93 0,-1 3-145 0,2 0-88 16,1 1-57-16,1 1-36 0,0 0-24 0,1 4-15 0,1-2-9 0,-1 2-14 16,2-1-17-16,0 4-20 0,0 0-20 0,0 0-19 0,0 0-19 15,0 0-15-15,0 0-16 0,2 2-11 0,-1 1-9 0,-1 2-6 16,4 2-3-16,-3 2-1 0,1 2 0 0,-1 0 2 0,3 4 2 0,0 4 6 15,-1 0 5-15,0 1 7 0,0 2 4 0,-1 2 6 0,1 2 0 16,2-1 1-16,-3 2 2 0,-1 1 0 0,1 1-2 0,0 1-2 0,-1-2-5 16,-1 4-9-16,0-1-12 0,-1 0-15 0,-1 0-20 0,2-1-21 15,-2 0-20-15,-1 1-30 0,0 0-35 0,0-1-40 0,1 0-47 0,0-2-96 16,-1 0-121-16,3-1-75 0,-1-1-51 0,1-3-19 0,1-2-6 16</inkml:trace>
  <inkml:trace contextRef="#ctx0" brushRef="#br0" timeOffset="114115.5924">16070 6360 22 0,'4'0'620'0,"0"2"-8"0,-3-1-8 16,1-1-8-16,0 2-7 0,-2 0-143 0,0 3-206 0,0-1-120 0,0 2-76 15,0 0-39-15,-2 3-22 0,0 2-7 0,-1 1 1 0,1 0 1 16,-2 4 5-16,1 1-2 0,0 2-4 0,0 2-15 0,-2 0-17 0,2 3-28 15,-4 0-32-15,3 0-41 0,-1 2-44 0,2-1-82 0,0 2-98 16,-1-1-73-16,1-3-64 0,3 2-33 0,0-3-21 0</inkml:trace>
  <inkml:trace contextRef="#ctx0" brushRef="#br0" timeOffset="114529.0238">16604 6041 222 0,'0'-12'601'0,"0"1"10"16,2 0 8-16,-1-1 7 0,1 2-112 0,1 0-172 0,-1 1-99 0,0-1-60 15,1 1-37-15,1 2-23 0,-1-1-14 0,2-1-10 0,-2 3-12 16,2 1-10-16,2-2-13 0,-2 2-13 0,2 1-14 0,-1 1-14 15,1 1-15-15,-1-1-17 0,3 1-13 0,-1 2-14 0,2 2-7 0,1 3-5 16,-2 0-3-16,-1 2-1 0,3 3-1 0,-1 1 1 0,-2 3-1 16,-2 0 0-16,2 3 1 0,-3 4 1 0,-2 2 4 0,-2-2 4 15,-1 6 4-15,-3-2 3 0,0 3 1 0,-4-2 1 0,-2 1 2 0,0 0 0 16,-4-1 3-16,1-1 2 0,-1-1 3 0,-3 0 6 0,2-1 6 16,-2-5 6-16,2 3 5 0,-2-5 6 0,3 1 3 0,-1-3 6 0,3 0 5 15,1-2 6-15,1-2 7 0,1 0 5 0,3-3 6 0,-1 1 5 16,0-2 1-16,5-2 2 0,-3-1-1 0,4 2-3 0,0-2 0 15,0-3 0-15,0 2 2 0,4 0 0 0,1-1-5 0,2-1-10 0,1 0-20 16,3-1-25-16,3-1-33 0,4 2-38 0,2-2-47 0,4 0-52 16,3-1-98-16,3 0-122 0,0-1-93 0,1-1-76 0,4 1-44 0,0-1-26 15,0-1-8-15</inkml:trace>
  <inkml:trace contextRef="#ctx0" brushRef="#br0" timeOffset="114715.0081">17440 6476 4 0,'-2'5'556'0,"2"0"4"15,0-1 3-15,0 1 1 0,-2 0-115 0,0 0-174 0,2 3-107 16,-1-1-69-16,-1 1-36 0,2 2-21 0,-2 1-8 0,-1-1 0 0,0 4 3 16,0 1 3-16,-2 1 2 0,-2 1-3 0,-2 2-6 0,1 1-11 15,0 2-18-15,-2-1-25 0,-2 1-29 0,1 1-37 0,0 1-51 0,0-1-62 16,-3-1-103-16,5 1-122 0,-3-2-75 0,2-2-48 0,-2 1-25 15,4-2-18-15</inkml:trace>
  <inkml:trace contextRef="#ctx0" brushRef="#br0" timeOffset="115277.4063">18662 5638 453 0,'2'-4'587'0,"-1"-1"0"0,1 2-5 0,0-1-103 0,-2 0-150 15,1 2-88-15,-1 1-56 0,0-1-33 0,0 2-23 0,0 0-15 16,0 0-15-16,0 0-16 0,0 0-16 0,0 0-17 0,-1 0-16 0,-1 0-13 16,-1 2-10-16,0 0-9 0,-5 4-7 0,2 0-3 0,-1 1-1 0,-2 3 2 15,-4 3 1-15,2 1 4 0,-5 3 5 0,0 3 5 16,-2 3 5-16,-2 1 4 0,0 3 2 0,0 2 3 0,-1 1-1 0,-1 3 1 15,1 1-3-15,2 2-2 0,0 0-2 0,2 0-1 0,3 1-3 16,1-1-3-16,-3 1-2 0,6 0-6 0,1-2-6 0,5 0-6 0,0 0-6 16,4-1-11-16,0-2-10 0,4-1-12 0,2 1-9 0,3-3-12 15,1-1-14-15,4-3-9 0,-1-1-12 0,4-1-10 0,-1-2-12 0,2-4-6 16,3-1-5-16,0-1-1 0,2-3 6 0,-2-3 8 0,1-2 11 16,0-3 16-16,2 0 18 0,-3-4 21 0,1-2 23 0,-2-3 26 0,-1 0 27 15,0-3 29-15,-2-1 29 0,-1-3 29 0,-2 0 28 0,-1-3 23 16,-1 0 21-16,-2-1 18 0,-2-1 14 0,-3 0 7 0,0 0 6 15,-3-1-6-15,-2 1-8 0,0-1-15 0,-4 1-18 0,0 3-20 0,-5-3-21 16,1 2-31-16,-6 3-36 0,0 0-42 0,-5 2-46 0,-3 2-61 0,-3 2-67 16,-4 2-100-16,-5 4-117 0,-3 1-119 0,-1 4-119 0,-6 2-62 15,1 3-30-15,-3 2-19 0,-1 4-10 0</inkml:trace>
  <inkml:trace contextRef="#ctx0" brushRef="#br0" timeOffset="122594.0767">8819 5058 31 0,'-4'5'69'0,"2"2"-5"0,1-2-5 0,-1 2-2 0,1 1-4 0,-1-3-5 0,2 3-5 0,0-2-4 15,0 1-2-15,0 1-2 0,0-3-2 0,2 2-3 0,-1 0-2 16,2 0 1-16,-1 0 2 0,2-1 0 0,1 1 3 0,-2-1 0 15,2 0 2-15,2 0 2 0,-3 0 1 0,4-1 3 0,-2-1 2 0,-1-1 5 16,2 0 7-16,-1 1 5 0,3-4 10 0,-1 3 6 0,-1-3 6 16,1-3 4-16,1 3 3 0,-1-2 2 0,0 0 0 0,1-3 2 0,-1 1 1 15,0-3 2-15,0 0 1 0,3 0 0 0,-3-2-3 0,-2-1-2 16,2 0-5-16,-2-2-3 0,-1 0-5 0,0 1-5 0,0-3-2 16,-4 3-3-16,1-4-4 0,-2 3-3 0,0-2-3 0,0 1-5 15,-2 0-8-15,-1 2-6 0,-2-1-9 0,-1 0-19 0,0 3-31 0,-2 1-50 16,0 0-61-16,1 2-84 0,-5 3-94 0,1 0-90 0,-2 3-87 15,-1 0-49-15,-2 3-28 0</inkml:trace>
  <inkml:trace contextRef="#ctx0" brushRef="#br0" timeOffset="128879.8149">10573 6693 301 0,'-4'-2'469'0,"1"2"-73"0,2 0-111 0,-1 0-77 0,0 0-58 0,2 0-36 16,0 0-20-16,0 0-12 0,0 0-7 0,0 0-4 0,0 0-6 0,0 0-6 15,0 0-10-15,0 0-7 0,0 0-9 0,0 0-11 0,0 0-7 16,0 0-7-16,0 0-6 0,0 0-4 0,0 0-4 0,0 0-3 0,0 0-5 15,0 0-5-15,0 0-8 0,0 0-10 0,0 0-10 0,0 0-16 16,0 0-19-16,0 0-27 0,0 0-32 0,0 0-34 0,0 0-37 0,0 0-64 16,0 0-77-16,0 0-52 0,2 2-38 0</inkml:trace>
  <inkml:trace contextRef="#ctx0" brushRef="#br0" timeOffset="130810.0816">10561 6754 347 0,'0'-3'281'0,"-1"0"-54"0,-1 0-47 0,2 0-27 0,0 1-17 0,0-1-11 0,-1-1-10 0,1 3-4 15,0-1-7-15,0 0-5 0,0 2-8 0,0 0-8 0,0 0-13 0,0 0-9 16,0 0-12-16,0 0-11 0,0 0-9 0,0 0-8 0,0 0-7 16,0 0-7-16,0 0-8 0,0 0-5 0,0 0-4 0,0 0-3 15,0 0-1-15,0 0-3 0,0 0-2 0,0 0-3 0,0 0 0 0,0 2 1 16,0 0-1-16,0 1 2 0,0 0 1 0,1-1 2 0,-1 0 6 16,2 3 3-16,-1-1 2 0,-1-1 3 0,2 3 2 0,1-1 2 0,0-1 1 15,-1 2 3-15,0 0 0 0,-1-1 2 0,3 2 1 0,0-1 0 16,-1 2 1-16,0 0 0 0,2-1 0 0,0 0 1 0,0 2 0 15,2-1 0-15,0 0 1 0,-1 1 1 0,2 2 0 0,0-2 1 0,3 3 1 16,0-3 1-16,1 3-1 0,1-1 2 0,0 0 0 0,3 0-1 0,-2 2 1 16,5-2 0-16,-2 1 0 0,2-1-1 0,2 1 0 0,-1-2-1 15,3 0-2-15,-1 2-1 0,1-4-1 0,2 3-1 0,1-2 0 16,-1 0-2-16,2 0-1 0,0-2-4 0,1-1-2 0,3 2-3 16,0-2-2-16,-1-2-3 0,2 2-2 0,-1-3-3 0,1 2-4 15,1-2-5-15,-1-2-5 0,1 1-4 0,1-1-5 0,-2-1-5 0,1-1-1 16,-1-1-1-16,0 1 0 0,-1-2 0 0,1 0 1 0,-2-2 1 0,0 2 4 15,-2-2 3-15,2 0 4 0,-3 1 5 0,0-3 7 0,-3-1 6 16,3 3 6-16,-3-3 4 0,-1 1 5 0,-2-2 3 0,3 0 3 16,-4-2 3-16,2 2 6 0,-4 0 4 0,0-2 1 0,-1 1 4 0,-2-2 4 15,0 0 1-15,-3 0 3 0,1 2 1 0,-1-2 1 0,-1-2 0 16,-3 1 3-16,2-1 1 0,-4 0 3 0,2 2 1 0,-2-3 0 16,-1 4-1-16,0-3-1 0,-1-1-2 0,-2 2-1 0,1-1-1 0,-1 2 1 15,-1-1-2-15,-1 1 0 0,2-2 0 0,-2 4 1 0,0-2-1 0,0 0-2 16,0 3 0-16,-2 0 1 0,2-2 0 0,-1 2 0 0,-1 1 3 15,2 0-1-15,-1 1 1 0,-1 2 0 0,2-2-3 0,-2 2-1 0,2 0-2 16,-1 1-4-16,-1 1-3 0,2-2-3 0,-1 2-5 0,-2 0-6 16,3 2-4-16,-2-1-5 0,2-1-8 0,-1 3-5 0,-1-1-5 15,2-1-4-15,0 2-7 0,0 0-9 0,0 0-9 0,0 0-8 0,0 0-12 16,-2 0-13-16,-1 2-15 0,2-1-16 0,-1 2-20 0,0 0-20 0,-1 0-32 16,0 2-37-16,1-1-80 0,-1 2-100 0,2 0-60 0,-4 1-39 15,2 1-15-15</inkml:trace>
  <inkml:trace contextRef="#ctx0" brushRef="#br0" timeOffset="132494.1589">10585 7371 483 0,'-3'0'468'0,"1"0"-39"0,-2 0-76 0,4 0-94 0,0 0-58 0,0 0-39 0,0 0-19 0,0 0-11 0,0 0-5 15,0 0-3-15,0 0-5 0,0 0-3 0,0 0-7 0,0 0-8 16,0 0-9-16,0 0-8 0,0 0-11 0,0 0-10 0,0 0-9 15,0 0-8-15,0-2-9 0,2 1-7 0,0-1-8 0,0-1-8 0,-1 0-6 16,3 0-7-16,-1 0-5 0,0 0-5 0,3-1-6 0,-1 2-4 16,3-3-2-16,0 0-3 0,0 2-2 0,0-1-1 0,3 0 1 15,0 1 2-15,0 2 1 0,1-3 4 0,-2 1 1 0,4 1 0 0,-3 2 0 16,-1 0 0-16,1 0 0 0,0 0-1 0,-3 2-1 0,1 0-2 0,-1 1 0 16,0 0-1-16,-3 1 1 0,4 2-2 0,-4-1-1 0,-2 4 2 15,0-4-1-15,-3 2 1 0,0 2-1 0,0 0 1 0,-3-1 1 16,0 4 2-16,-2-1 2 0,-4-2 3 0,3 2 2 0,-1 1 0 0,-1-1 3 15,-1-2 0-15,-1 3 1 0,1-4 1 0,0 2 0 0,1-3 1 16,0 2 2-16,-1-3 1 0,0 0 2 0,3 0 2 0,1-1 2 0,0-1 3 16,0-2 3-16,1 1 2 0,1 0 5 0,1-1 3 0,-1-2 3 15,3 2 4-15,-1 0 3 0,1-2 2 0,0 0-1 0,0 0-2 16,0 0-5-16,0 0-9 0,0 0-6 0,1 0-9 0,2-2-11 16,-1 0-9-16,1 2-10 0,3-1-8 0,-3 0-7 0,2 1-7 0,0-3-5 15,1 3-4-15,3 0-2 0,0 0-1 0,-1 0 0 0,0 0 4 16,2 0 4-16,0 0 2 0,0 3 5 0,0-1 6 0,0 3 3 0,1-2 4 15,0 4 2-15,-1-3 1 0,-1 1 2 0,0 3 0 0,1 0 0 16,0 1 2-16,-1 0-1 0,-1 0 1 0,-2 1 0 0,2 0 1 0,0 2 0 16,-3-1 2-16,-2 1-2 0,0 0 1 0,0-1 1 0,-3 1 1 15,0 0 3-15,0-2 4 0,-1 1 8 0,-2-1 9 0,-1-2 11 16,-1 1 9-16,-2-2 11 0,-1-1 9 0,1 1 10 0,-2-2 7 0,-2 0 9 16,-2 0 9-16,1-3 7 0,-1 1 7 0,-1-1 1 0,-4-1 0 15,1-1-2-15,1 0-5 0,-3-1-6 0,3-1-6 0,-4-1-6 0,5 1-7 16,-3-3-11-16,2 2-16 0,2-1-20 0,-1-3-22 0,3 2-27 15,1 0-30-15,0-1-43 0,6 0-53 0,0-3-94 0,2 1-115 16,3 1-74-16,3-1-56 0,2-1-28 0</inkml:trace>
  <inkml:trace contextRef="#ctx0" brushRef="#br0" timeOffset="133143.4877">12014 7381 328 0,'-2'0'511'15,"2"-2"-15"-15,-1 1-67 0,-1 1-94 0,2-1-65 0,0 1-50 0,-2 0-32 0,2 0-25 0,0 0-14 0,0 0-13 16,0 0-11-16,0 0-13 0,0 0-12 0,0 0-14 0,0 0-17 15,0 0-19-15,0 0-15 0,0 0-14 0,0 0-14 0,0 0-12 0,-2 1-9 16,0 0-5-16,2 1-5 0,-1 0-2 0,-1 1-1 0,2 0 2 16,-2 1-1-16,2 1 0 0,-1 0 3 0,-1 0 4 0,2 2 2 15,-1-2 5-15,-1 3 3 0,2-1 3 0,0 1 3 0,0-1 1 0,0 1 1 16,0-1 2-16,0-1 0 0,0 1 0 0,0 0 1 0,0 0 2 16,0-1-1-16,2 0 0 0,-1-2 2 0,-1 1 2 0,3 0-1 15,-1-2 1-15,0 0 2 0,-1 0 0 0,3-1 2 0,0 0 2 0,-1 0 1 16,3-2 2-16,-1 3 0 0,3-3 0 0,1 0 0 0,1 0 1 15,0-3-1-15,2 3-1 0,1 0-1 0,-1-2-1 0,1-1-2 0,3 2-2 16,-2-1-2-16,-1-1-4 0,4 2-4 0,0-2-2 0,-2 1-3 16,0 1-1-16,0-1-1 0,-1 1-2 0,2-1-1 0,-3 2-3 0,1 0 0 15,-1 2-2-15,0-1-2 0,-3 1-2 0,1 1-2 0,2 0 0 16,-4 0-1-16,2 1 1 0,-3 1-1 0,0 1 1 0,2 0-2 16,-3 2 2-16,0-3-1 0,-1 2 2 0,-1 1 2 0,-2 0 1 0,0-1 2 15,-1 1 3-15,2-1 1 0,-4 1 2 0,0 1 2 0,-4-1 3 16,2-3 2-16,-2 2 6 0,-1 0 1 0,-2 0 2 0,1-1 3 15,-3 0 4-15,-2 0 0 0,-1 0-4 0,0-1-8 0,-1-2-14 0,-2 2-18 16,-2-1-24-16,-1-1-33 0,0-2-39 0,-1 0-61 0,-1-1-73 16,0-1-88-16,-1-2-95 0,-1 0-59 0,0-1-38 0,2-2-18 0</inkml:trace>
  <inkml:trace contextRef="#ctx0" brushRef="#br0" timeOffset="133320.2968">12137 7291 162 0,'3'-6'583'0,"1"0"4"0,-1 0 2 0,0 0-56 0,0 2-85 15,3-2-114-15,-3 2-128 0,4-1-77 0,-2 0-48 0,1 0-27 16,1 1-18-16,2-2-13 0,0 2-14 0,5-2-19 0,-2 1-21 0,0 1-26 16,4-1-32-16,-2 1-38 0,2-1-43 0,0 2-47 0,1-1-48 15,-2 1-81-15,0 0-95 0,-2 2-59 0,1-2-45 0,-3 3-19 16</inkml:trace>
  <inkml:trace contextRef="#ctx0" brushRef="#br0" timeOffset="134893.5258">23681 4993 274 0,'2'-5'415'0,"-1"3"-74"0,1-3-65 0,-1 2-60 0,-1 1-40 0,0 0-26 0,0-1-13 0,0 0-3 16,0 1-5-16,0 1-3 0,0-3-5 0,-1 3-8 0,-1 0-8 0,2 1-8 15,-1-2-8-15,1 1-7 0,-2 1-9 0,0 0-7 0,1 0-8 16,-1 0-10-16,0 0-7 0,-1 0-9 0,0 0-7 0,0 0-9 16,-1 1-6-16,-1 1-5 0,2 0-3 0,-2 0-6 0,-2 1-1 15,2 2-2-15,-2-2-1 0,0 1 1 0,1 2 0 0,0-2 2 0,-1 4-1 16,1-1 1-16,1 0-1 0,1 0-1 0,0 2 0 0,0 1 1 15,0 0-2-15,3 0-2 0,-1 0-3 0,2 3 0 0,2-2-5 16,-1 2-4-16,4-1-2 0,0 1-6 0,1 0-2 0,1 1-3 0,2-1-3 16,1 3-3-16,-1-1 0 0,2-3-2 0,-1 2-1 0,1 1 0 0,1-2 0 15,0 0 3-15,-3 0 1 0,3 1 2 0,-2-2 2 0,-2 0 2 16,0 0 3-16,-2 0 1 0,1-2 3 0,-4 0 3 0,2 0 1 16,-4-3 5-16,2 3 8 0,-3-5 10 0,0 2 9 0,-3-3 8 0,0 1 8 15,-2-3 5-15,0 2 6 0,-3-1 6 0,-1-3 3 0,0 1 3 16,-3-1 4-16,-2 0 3 0,1-1 2 0,-2-1 1 0,0 1-9 15,-2-3-9-15,1 2-17 0,-1-3-15 0,-1 2-20 0,3-3-21 0,0 1-23 16,-2 0-26-16,4-2-42 0,1 0-49 0,2-1-79 0,1 1-96 0,0-3-69 16,4 0-57-16,2 2-30 0,3-3-17 0</inkml:trace>
  <inkml:trace contextRef="#ctx0" brushRef="#br0" timeOffset="135443.0761">23834 5131 531 0,'2'0'579'0,"0"-2"5"0,-2 1 3 0,1 1-112 0,1-2-170 0,-2 2-102 16,0 0-67-16,0 0-39 0,0 0-27 0,0 0-18 0,1 0-14 15,-1 2-13-15,2-2-13 0,2 3-10 0,-2-1-11 0,-1 1-6 16,3-1-7-16,-3 3-3 0,2 0-2 0,2 1 0 0,-1 0 2 16,0 1 1-16,2 2 4 0,-1 1 4 0,0 0 6 0,1 3 2 0,-1-2 2 15,0 1 2-15,1-1-1 0,-1 2 2 0,0 0 0 0,-1-1-2 16,1-2 1-16,-2 3-1 0,3-2 2 0,-1-1 0 0,-2-1 1 0,1 0 1 15,-3-1 3-15,2-1 3 0,-1-2 3 0,0 0 5 0,-1-2 5 16,1 1 7-16,-1-1 6 0,-1-3 4 0,2 0 2 0,-2 0 1 16,3 0-1-16,-2 0-2 0,1-5-1 0,0 0-1 0,1 0-1 0,-2-2-4 15,4 0-4-15,-2-2-3 0,2 0-7 0,-2 0-5 0,3 0-8 0,-1-1-5 16,0-2-3-16,0 2 0 0,0 0 2 0,-1 0-1 0,4 3-1 16,-3-2 0-16,0 2-5 0,-1-1-1 0,1 3-4 0,0 0-3 15,-1 1-3-15,1 1-2 0,-2 1-2 0,2 0 0 0,0 2-1 0,-2 0-1 16,2 2-1-16,-1 0-1 0,1 1 0 0,-2 1 2 0,2 1 0 15,-1-1 5-15,0 2 1 0,1 1 4 0,-2 1 1 0,3-1 1 16,-3 1 1-16,2 1 1 0,-1-2-1 0,0 0 0 0,1 1 0 0,-2 0 2 16,3 1-1-16,-2-4 2 0,0 3 0 0,1-3 3 0,-2 0 2 0,2-1 6 15,-2 0 5-15,3-2 4 0,-2 1 3 0,0-2 4 16,0-1 3-16,0-1 2 0,1-2 2 0,1 0 3 0,-1 0 1 0,0-3 2 16,0-2 3-16,-1 0 1 0,1 2 2 0,3-3-3 0,-3-3-1 0,-1 2-2 15,1 0 0-15,-2-4 0 0,1 2 0 0,-1-1-2 0,1-1 0 16,-2 0 0-16,-1 1-1 0,-1 0-3 0,2 0-2 0,-2 1-3 15,0 0-4-15,0 2-3 0,0 0-4 0,0 0-8 0,0 3-6 16,0 1-9-16,0 1-10 0,0 2-11 0,0 1-12 0,0-1-8 0,2 3-9 16,-2 0-6-16,0 0-8 0,1 3-12 0,2-1-10 0,1 1-14 15,1 2-15-15,-1 1-12 0,4 1-13 0,0 0-8 0,2 1-9 0,-1 0-5 16,3-1-2-16,1 2-6 0,1-2-4 0,2 1-5 0,2 0-5 16,-2 0-1-16,2-3 4 0,1 2 9 0,0-1 14 0,0-2 20 0,2 1 22 15,-4-2 26-15</inkml:trace>
  <inkml:trace contextRef="#ctx0" brushRef="#br0" timeOffset="136043.4038">24625 5216 11 0,'12'0'109'0,"-1"-3"29"0,-3 1 29 0,-1-1 21 0,0-2 20 0,-4 1 12 0,1-1 11 0,-3-1 4 0,-1 0 4 16,0 0-7-16,-1-2-8 0,-3 2-11 0,0-2-13 0,-2 0-11 16,-1 0-11-16,1 1-13 0,-4 0-14 0,3-1-14 0,-1 1-14 0,0 2-14 15,0-1-13-15,-3 0-16 0,3 4-16 0,1-3-13 0,-1 2-11 16,2 1-10-16,0 1-10 0,0 0-7 0,1 1-8 0,-2 1-6 0,1 2-5 16,2 2-6-16,-3-1-2 0,2 2-2 0,0 1-1 0,-2 0 0 15,2 3 0-15,0-3-2 0,0 3-4 0,2 2-4 0,0-2-4 16,1 0-4-16,1 1-5 0,1 1-4 0,0-2-4 0,1 0-5 15,1 0-5-15,0-1-1 0,1 0-3 0,2-2 0 0,-2 1 1 0,2-3 5 16,2 0 6-16,-2 0 7 0,1-2 5 0,-1-2 9 0,2 0 8 0,0-1 8 16,0-1 11-16,1 0 12 0,-3-2 13 0,-1 0 9 0,2-2 11 15,-1 1 9-15,-2-2 8 0,1 0 6 0,-3-1 7 0,1 0 5 0,-1 2 5 16,-1-3 5-16,0 1 2 0,-1 0 1 0,-1 1-1 0,1-1-5 16,-1 0-5-16,0 3-6 0,1 0-7 0,-3-1-10 0,3 2-11 15,-1 0-10-15,1 1-10 0,1 0-11 0,-3 2-12 0,3 0-11 0,0 0-9 16,0 0-5-16,0 0-7 0,3 2-3 0,-3 0-2 0,1 1-2 15,-1 2-2-15,3-1-3 0,-1 2-3 0,0 0-4 0,1 2-3 16,0-3-4-16,0 4-5 0,1-2-4 0,0 1-6 0,2-1-5 0,1 0-7 16,-1-1-8-16,1 2-11 0,1-3-7 0,-1 0-9 0,4 0-5 15,-3-2-4-15,3-2-7 0,0 0-5 0,2-2-9 0,0 0-6 0,0-2-2 16,-1-2-1-16,1-1 1 0,1 0 0 0,-3-3 6 0,2-1 8 16,-1 0 12-16,-2-2 14 0,-1-1 18 0,1-2 23 0,-2 0 25 0,-4-1 24 15,3-2 27-15,-1 0 27 0,-1-2 24 0,-4 0 21 0,2-2 24 16,-3 1 23-16,0 1 18 0,0-2 19 0,0 3 12 0,-1-1 11 15,-1 1 4-15,1 2 1 0,-1 0-3 0,0 2-3 0,1 4-6 0,-4-1-9 16,4 4-13-16,-1-2-16 0,2 3-18 0,-1 2-19 0,1 0-21 16,0 2-23-16,0 2-17 0,0 1-15 0,0 0-16 0,0 2-12 0,0 3-10 15,0 2-7-15,0 1-5 0,0 3-1 0,0 2 2 0,1 3 1 16,-1 2 4-16,2 3 3 0,-1 2 5 0,-1 3 5 0,5 0 3 16,-4 2 0-16,1 2 1 0,0 2 0 0,-1-1 0 0,2 3-3 0,1 1 1 15,-3 0 2-15,2 1 1 0,1-1 0 0,-3 3 4 0,3-2 3 16,0 1 1-16,-3-3 4 0,1 3 3 0,0-2 1 0,-1-3 1 0,2 1-1 15,1-3 1-15,-3 0-1 0,1-2-5 0,-1-1-9 0,3-1-10 16,-3-4-10-16,1 0-11 0,0-1-13 0,-1-4-14 0,3-2-13 0,-2-1-9 16,1-3-8-16,-1-1-13 0,-1-2-16 0,3-2-27 0,-3-3-32 15,-1-3-32-15,0 0-33 0,3-3-28 0,-1-2-26 0,0-2-37 16,-1-3-45-16,3-1-26 0,-3-1-16 0</inkml:trace>
  <inkml:trace contextRef="#ctx0" brushRef="#br0" timeOffset="136243.9719">24888 5220 376 0,'0'-21'517'0,"0"1"-36"0,0 3-54 0,4 0-89 0,-3 1-103 0,2 2-66 0,1 0-48 0,1 3-28 16,0-1-17-16,2 2-10 0,-1 1-10 0,2 1-11 0,1 3-10 15,1-1-10-15,1 0-11 0,2 3-7 0,-2 1-9 0,0 2-6 0,5 0-7 16,-5 2-4-16,1 2-5 0,1 1-1 0,1 1-4 0,-3 2 0 16,-1 1-1-16,1 3-2 0,-5 0 3 0,1-1 0 0,-3 1 1 15,-2 2 1-15,-2 0 3 0,-2-2 3 0,-2 3 0 0,-3-2 5 0,-2 0 1 16,-5-1-2-16,-2 1-7 0,-6-1-13 0,0 0-20 0,-7-2-33 15,1-1-39-15,-6-2-94 0,0 1-118 0,-4-3-75 0,-3 0-53 0,0-1-29 16</inkml:trace>
  <inkml:trace contextRef="#ctx0" brushRef="#br0" timeOffset="137066.4082">25242 5119 95 0,'0'-1'596'0,"-2"-2"12"0,2 1 10 0,0 0-83 0,0 0-127 0,0 0-94 0,0 2-76 0,0-1-52 0,0-1-36 0,2-1-30 0,-2 2-22 0,3-1-21 16,1-1-19-16,-3 1-18 0,4 1-19 0,0-1-18 0,0 0-16 15,2 1-17-15,1-1-18 0,0-1-18 0,0 3-18 0,3-2-19 16,0 2-16-16,1 0-17 0,-2 0-16 0,2 2-24 0,-3-2-24 16,2 3-25-16,-1-1-25 0,-4-1-17 0,3 2-15 0,-2-1-11 0,-4 2-13 15,0 0-19-15,-1-1-25 0,-2 2-28 0</inkml:trace>
  <inkml:trace contextRef="#ctx0" brushRef="#br0" timeOffset="137209.8774">25263 5188 93 0,'-5'3'298'0,"2"0"-56"0,2-1-44 0,-1 1-35 0,0-2-23 15,2 0-17-15,0 1-8 0,0-2-4 0,0 3 0 0,0-3-1 0,4 2 1 16,-3-1 1-16,2-1 0 0,1 2 0 0,2-2-3 0,2 2-5 0,-2-2-4 16,2 0-3-16,0 0-10 0,1 0-13 0,2-2-19 0,1 2-23 15,2-2-32-15,-1 1-36 0,2-1-58 0,0-1-65 0,3 0-104 16,-2-1-121-16,2 1-71 0,-1-2-42 0,-1 1-24 0</inkml:trace>
  <inkml:trace contextRef="#ctx0" brushRef="#br0" timeOffset="140043.4035">25753 4953 5 0,'-1'-3'481'0,"1"0"-39"0,-2-1-61 0,0 2-73 0,2-1-78 0,-1 2-49 0,-1-1-33 0,2-1-17 0,0 1-10 15,-1 2-7-15,1 0-7 0,0-2-9 0,0 2-9 0,0 0-9 16,0 0-10-16,0 0-10 0,-2 0-9 0,2 0-11 0,0 0-8 0,0 0-11 15,-2 0-7-15,-1 0-10 0,2 2-7 0,-1-2-5 16,0 0-6-16,1 2-1 0,-2 1-5 0,-2 0 0 0,4-1 0 0,-4 1-1 16,2 2 0-16,-4 1 1 0,2-1 1 0,-2 2 2 0,0 1 4 0,3-1 2 15,-3 3 5-15,1-1 2 0,-2-1 3 0,2 1 3 0,1 2 1 16,0-3-1-16,0 2 0 0,2 0 0 0,0 0 2 0,-1-1-1 16,2 1 2-16,0-3-1 0,1 2 2 0,1-1 1 0,0 1-1 15,1-3 1-15,-1 1 0 0,4-2 1 0,-3 0 1 0,2-1 1 0,0 1 2 16,0-2 3-16,1-2 1 0,0 0 0 0,1 1 1 0,2-2 2 15,0-2 1-15,0 1 1 0,1 0 1 0,-2-2 3 0,1-2 1 0,2 1 1 16,-1-1 0-16,-2-2 1 0,2 2-1 0,-4-1 0 0,1-2-1 16,-2 1-2-16,1-1-3 0,-3 1-5 0,1-2-6 0,-1 1-12 0,-1 0-14 15,-1 3-22-15,-2-2-24 0,-1 0-28 0,0 1-31 0,-4 2-39 16,-2-1-49-16,-1 2-90 0,-1 2-111 0,-3-1-70 0,-2 4-48 0,0-1-25 16</inkml:trace>
  <inkml:trace contextRef="#ctx0" brushRef="#br0" timeOffset="140826.5873">24018 6065 14 0,'0'-3'503'0,"0"-1"-26"0,0 3-46 0,0-1-78 0,0 0-93 0,0-1-56 0,0 3-38 0,0 0-24 0,0 0-17 0,0 0-14 16,0 0-11-16,0 0-10 0,0 0-11 0,0 0-14 0,0 0-13 15,0 0-16-15,0 0-17 0,0 0-14 0,0 3-13 0,0-3-8 16,0 2-8-16,0 1-1 0,0 2-2 0,0-1 0 0,0 2 1 16,0 0 1-16,0 1 1 0,0 4 3 0,0 0 4 0,0 1 5 0,0 1 4 15,0 2 3-15,0 0 4 0,-2 1 2 0,0 1 2 0,2 2 0 16,-1 1-1-16,-1-2 2 0,1 4-1 0,-1-2-1 0,0 0 0 0,-1 1 1 15,2 0-2-15,1-2 0 0,-2 2-1 0,0-2 0 0,2 2-1 16,-1-4 0-16,1 1 0 0,-3-2-2 0,1 1 1 0,2-2 0 16,0-3 1-16,0 0 2 0,0-2 1 0,0-1 5 0,0-1 3 0,0-1 7 15,0 0 5-15,0-2 9 0,0-3 7 0,0 1 6 0,0 0 3 0,0-3 0 16,0-1 1-16,2-1-1 0,1-1 0 0,-2-1-1 0,1-2-1 16,0-1-3-16,1-2-4 0,0 1-8 0,0-3-7 0,0-1-13 15,1-3-12-15,-3 2-11 0,2-3-8 0,3 0-6 0,-2 0-3 0,-3-2-4 16,2 0-2-16,1-2-1 0,-3 2-3 0,1-2 0 0,-1 0-2 15,1-1 1-15,0 1 0 0,-2-1 5 0,0 1 6 0,0 3 4 16,0-3 5-16,-2 2 4 0,0 1 4 0,2 0 5 0,-3 0 4 0,2 2 2 16,-1 1 3-16,0 2 2 0,-1 0 1 0,2 2 0 0,-1 1 2 15,0 0-2-15,2 0-2 0,-2 4-3 0,2-2-2 0,-4 2-6 16,4 1-7-16,-1 3-6 0,-1-3-9 0,2 4-7 0,0 0-8 0,0 0-9 16,0 0-9-16,-1 4-13 0,1-1-13 0,-2 2-19 0,2 0-21 0,0 2-36 15,0 1-39-15,0 1-77 0,2 2-96 0,-2 2-58 0,1 1-40 0</inkml:trace>
  <inkml:trace contextRef="#ctx0" brushRef="#br0" timeOffset="145208.5242">12269 7807 240 0,'0'-1'192'0,"0"-1"-48"0,0-1-24 0,0 2-12 0,0-1-8 0,0 2-3 0,0 0-5 0,0 0-3 0,0 0-2 16,0 0-5-16,0 0-5 0,0 0-5 0,0 0-5 0,0 0-7 0,0 0-4 16,0 0-6-16,1 0-5 0,-1 0-4 0,0 0-5 0,0 0-5 15,0 0-2-15,0 0-2 0,0 0-1 0,2 0-1 0,-1 0 1 0,-1 0 1 16,2 2 0-16,-2-1 0 0,2 1-1 0,-1-1 1 0,2 2 0 15,-3-2 0-15,3 3 1 0,-3-1 1 0,3 0 2 0,-1 0-1 16,0 0 0-16,-1 1 1 0,2-1-3 0,-1 2-2 0,0 0-3 0,1 0 0 16,0-1-3-16,0 3-2 0,0-1-1 0,0 1-2 0,2-2-1 15,-2 2 0-15,2-1-2 0,0 2 0 0,1-2 0 0,2 0-2 0,-2 2 0 16,2 0-1-16,0 0-1 0,1 0 0 0,1-1 0 0,1 0-2 16,0-1 1-16,2 2 1 0,3-2-1 0,-4 1-2 0,6-2 2 0,-2 2 0 15,2-1 2-15,0-2 0 0,2 1 1 0,1 0 1 0,0 0 0 16,1-1 1-16,1-1-1 0,-1 0 1 0,1-2 0 0,0 2 0 15,1-2-1-15,-2 1-1 0,3-2-1 0,-1 0-3 0,0 0-2 16,1 0-1-16,-1-2-2 0,1 1-2 0,-3 0 0 0,4-1-2 0,-3 0 0 16,2-2 0-16,-1 1-2 0,0-2 1 0,1 0-1 0,-1 1 2 0,1-3-1 15,0-1 1-15,0 3 0 0,-2-3-1 0,2 1 0 0,-3-1-1 16,3-1 1-16,-4 0-2 0,1-1-1 0,0-1 1 0,-1 1-1 0,0-1 1 16,-1-1 1-16,-1 0 0 0,0 3 2 0,-2-5-1 0,-1 1 2 15,1 1 1-15,-2-1 2 0,0-1 0 0,0 0 1 0,-1 2 2 16,-3 0 1-16,2-1 1 0,-1 1 1 0,-2 0 1 0,0-2 2 0,0 2 2 15,0 0 3-15,-2-1 1 0,1 1 3 0,-2 0 2 0,-1 3 4 16,1-4 1-16,-3 1 3 0,2 0 2 0,-1 3 4 0,-2-2 2 0,2-1 2 16,-2 3 1-16,-1-1 0 0,1 1-1 0,0 0-1 0,-1 1-1 15,1-1-1-15,-2 0-2 0,1 0-1 0,-1 2-3 0,-1 0-1 16,2-1-1-16,-2 0-2 0,0 0-2 0,0 3-2 0,0-3-1 0,0 4-3 16,0-2 0-16,0 0-3 0,-2 1 0 0,2-1-1 0,-1 2-3 0,-1 2-1 15,1-3-2-15,-2 0-1 0,3 2-3 0,-2 2-2 16,2-2-1-16,-1 0-2 0,-1 2-2 0,2 0-2 0,-1-1 0 0,1 2-2 15,0 0-2-15,0 0-1 0,0 0 0 0,0 0-1 0,0 0 0 16,0 0 0-16,0 0-1 0,0 0 1 0,0 0-1 0,0 0 2 0,0 0 1 16,0 0 1-16,-2 0 0 0,2 2 2 0,-2-1 0 0,2-1 0 15,-1 1 1-15,-1 2-3 0,1-3-1 0,1 0 0 0,-2 3-1 0,0-2-1 16,1 0-2-16,-1 1 0 0,2 1-2 0,-2-3-1 0,2 2-1 16,-1 0-1-16,-1 1 0 0,2-3 0 0,-1 0 2 0,-2 3 0 15,3-3 1-15,-2 3 3 0,2-1 1 0,0-1 0 0,0 1 2 0,0-1 0 16,0 0 3-16,-1 1-1 0,1 0 1 0,0-1 2 0,0 1-1 15,0-1 2-15,0-1 0 0,0 2-1 0,0-1 0 0,0 1-1 0,0-1 0 16,0 1-1-16,0 1-2 0,0-2-1 0,-2 0 0 0,2 1-1 16,0 0-1-16,0 1-1 0,0-3 1 0,0 3 0 0,0-1 0 0,-1 0-1 15,1 0 1-15,0-1 1 0,0 2 0 0,-2-2 1 0,2 2 2 16,-2 0 2-16,2-2 0 0,-3 0 1 0,3 1 0 0,-2 1 2 16,2-1 0-16,-1-2-1 0,-1 0 1 0,2 5 0 0,-1-5 1 0,-1 0 0 15,0 0 1-15,-1 3 0 0,2-3 0 0,-2 2 0 0,1-1 0 16,-1 1 0-16,2-1 0 0,-3-1-3 0,3 2-1 0,-1-1-3 15,0-1-2-15,-1 1-2 0,2 1-3 0,-1-2-1 0,2 2-4 0,0-2-3 16,0 0-1-16,0 0-3 0,0 0-2 0,0 0-3 0,0 0-1 16,0 0-1-16,0 0 1 0,0 0 1 0,0 0-1 0,0 0 2 0,0 0 1 15,0 0 1-15,0 0 1 0,0 0 2 0,0 0 4 0,0 0 0 16,0 0 2-16,0 0 0 0,0-2 0 0,2 2 0 0,-2 0-3 0,0 0 0 16,0 0-4-16,0 0-5 0,0 0-8 0,0 0-5 0,1 0-5 15,-1 2-12-15,2-1-14 0,-1-1-26 0,-1 2-32 0,0-2-81 16,0 0-104-16,0 3-66 0,-3 0-43 0,0 1-22 0</inkml:trace>
  <inkml:trace contextRef="#ctx0" brushRef="#br0" timeOffset="146592.4921">12264 8158 439 0,'0'-9'494'0,"1"1"-10"0,-1 0-83 0,2 0-119 0,-2 1-66 0,2-1-42 16,-1 0-21-16,-1 1-12 0,0-2-6 0,2 1-3 0,-1 1-4 0,-1 1-7 15,0-1-5-15,0 2-8 0,2 1-9 0,-2-1-8 0,0 2-9 16,0-1-7-16,0 0-8 0,0 2-6 0,0 0-7 0,0 0-7 15,0 0-5-15,0 0-7 0,0 2-6 0,0 0-7 0,0 0-7 16,0 0-10-16,0 0-9 0,0 0-7 0,0 0-4 0,2 4-3 0,-1-3 0 16,-1 2 0-16,3 1 1 0,-3 1 3 0,2 1 0 0,-1 1 4 0,-1 1 1 15,2 4 4-15,-1 0 3 0,-1 1 7 0,2 4 5 0,-2-1 5 16,2 1 3-16,-1 3 0 0,-1 0 0 0,2 0-1 0,-1 3-5 16,1-1-6-16,1 1-11 0,1 0-13 0,-1 1-15 0,1 0-16 0,1 0-23 15,-2 0-25-15,3-1-32 0,-1-2-38 0,2 0-53 0,2 0-63 16,-1-3-95-16,0-1-111 0,3-2-62 0,-2 1-38 0,4-3-12 0</inkml:trace>
  <inkml:trace contextRef="#ctx0" brushRef="#br0" timeOffset="147309.8749">13713 7893 394 0,'0'0'356'0,"0"0"-56"0,0 0-42 0,2 0-36 0,-2 0-23 0,0 0-16 0,0 0-10 16,0 0-7-16,0 0-8 0,0 0-5 0,0 0-8 0,0 0-11 0,0 0-10 16,0 0-10-16,0 0-12 0,0 0-12 0,0 0-11 0,0 0-12 15,0 0-9-15,0 0-12 0,0 0-8 0,0 3-9 0,0-2-6 16,0 1-7-16,0 1-5 0,0-2-4 0,0 2-3 0,0-1-2 0,0 4 1 16,0-4-2-16,0 3 0 0,0 2 0 0,0-3 2 0,0 4 2 15,0-1 0-15,0-1 2 0,0 1 1 0,0 1 0 0,0 1 1 16,0-3 0-16,0 2-1 0,0 0 0 0,0 0 0 0,0 0-2 0,1-1 1 15,-1 0 0-15,2 1 0 0,-2-2-1 0,3 0 0 0,0 0 1 16,-1 0-1-16,1-2 0 0,0 0 1 0,2 0 0 0,0 1-1 0,-1-2 0 16,1-2 0-16,2 0-2 0,2 1-2 0,-1-2-1 0,1 0-1 15,1 0-1-15,1 0 2 0,0-2 1 0,3 1-1 0,-3 0 0 0,2-2-2 16,1 3-2-16,-1-4 1 0,2 3 1 0,-2-1-1 0,1 0 0 16,-1-1-1-16,1 3 1 0,-3-1-1 0,1 0-3 0,-2 1-2 15,2 0-2-15,-3 1-1 0,0 0-3 0,-1 2 0 0,0-1-1 0,1 2 0 16,-4 2 1-16,0-2 1 0,0 1 3 0,-2 2 2 0,1-1 3 15,-3 1 0-15,1 1 4 0,-2 0 3 0,-2 2 3 0,-1-2 1 16,-2 4 1-16,0-3 2 0,0 1 2 0,-4 0-1 0,-2 1-1 0,1-2 0 16,-2 0 0-16,1 1-3 0,-3-1 0 0,1 1 0 0,-3-3-3 0,2 0-6 15,-2 1-9-15,4-2-11 0,-6-1-17 0,6-1-19 0,-1-1-23 16,-3 0-33-16,5-3-37 0,-1 0-63 0,0 0-75 0,1-3-85 16,0 1-90-16,3-3-55 0,0 0-36 0,-1-3-13 0</inkml:trace>
  <inkml:trace contextRef="#ctx0" brushRef="#br0" timeOffset="147527.5765">13823 7879 47 0,'1'-6'532'0,"3"3"-2"0,-2-2-8 0,0 3-105 0,-1-3-152 0,2 3-88 0,-1-4-55 0,1 2-31 15,2 1-18-15,-2-1-11 0,4 1-8 0,0-2-9 0,0 2-10 0,2-1-8 16,2 1-8-16,0-2-4 0,2 2-3 0,1-2-2 0,-1 1-2 15,4 1-2-15,-1-1-4 0,3 2-4 0,-2-3-4 0,1 1-4 0,-1 1-6 16,-1 1-6-16,3-1-8 0,-5 0-9 0,2 2-12 0,-3 0-12 16,-1-1-13-16,-2 2-15 0,-1 0-16 0,-1 0-14 0,-2 0-12 0,-1 0-26 15,0 0-31-15,-2 2-66 0,-3-2-81 0,0 0-61 0,-1 2-50 16,-1 1-25-16</inkml:trace>
  <inkml:trace contextRef="#ctx0" brushRef="#br0" timeOffset="148764.5165">24436 6018 208 0,'-1'-5'465'0,"-1"2"-7"0,1 0-84 0,-3 0-123 0,3 2-77 0,-4-1-51 0,1 2-30 0,-1 0-18 0,0 0-12 16,-1 3-9-16,-1 0-9 0,-2 0-7 0,-1 2-7 0,1 1-4 15,-4 1-3-15,0 1-4 0,-4 1-2 0,1-1-1 0,-2 4-1 0,-4-1-1 16,1 1 0-16,-5 1-2 0,0 2 1 0,-3 1-1 0,-1-1 1 15,-3-1-1-15,-2 3 1 0,0 0-1 0,-1 0 0 0,-3-1-2 16,-1 0-5-16,0 1-11 0,1 0-12 0,1-3-16 0,2 1-24 0,1 0-27 16,0-1-42-16,3 0-50 0,5-2-89 0,2-1-111 0,5 0-64 15,2-2-42-15,3-1-22 0</inkml:trace>
  <inkml:trace contextRef="#ctx0" brushRef="#br0" timeOffset="149492.2767">24880 6200 5 0,'-7'-5'515'0,"-1"1"11"0,1-1-41 0,-1 3-68 0,2-1-88 0,0 0-98 0,0 1-53 0,1 0-33 15,0-1-15-15,2 0-9 0,-2 1-6 0,2 1-8 0,2-3-9 16,-1 3-12-16,0 1-9 0,2 0-11 0,0 0-9 0,2-1-8 0,0-1-9 15,-1 2-6-15,1-1-7 0,-1-1-9 0,4 2-7 0,0-1-6 16,-1-1-6-16,1 2-4 0,0-1-4 0,1-1-3 0,2 2-5 16,-2-1-4-16,2 1-3 0,2 0-3 0,-1 0-2 0,1 0-1 0,0 0 2 15,0 1 1-15,-2-1 1 0,0 3 2 0,1-1-1 0,-1 1-1 16,1 0 0-16,-1-1-1 0,-3 2-1 0,0 0 0 0,2 1 0 16,-4 0 0-16,0 2 0 0,-1-2 1 0,-1 4 1 0,-1-2 1 0,-3 1 2 15,2 0 4-15,-4 1 2 0,-2 0 5 0,1 1 3 0,-3 0 5 0,-3 0 5 16,0 1 4-16,1-1 5 0,-4 1 4 0,1-1 3 0,2 1 1 15,-6-2 1-15,6-1 1 0,-2 1 0 0,1 1 0 0,-1-3-2 16,3 1-2-16,1-1-1 0,-1 1-1 0,3-2-4 0,2-1-2 0,1 2-3 16,2-4 0-16,-2 2-1 0,2 0 1 0,3-1 1 0,0-1 2 15,2 1 1-15,2 1 3 0,1-2 1 0,1 2 2 0,2-3-1 0,5 1 1 16,0 0-2-16,4 0 0 0,0-2-3 0,2 2-1 0,5-3-2 16,-2 1-3-16,3-1-2 0,1 0-4 0,0 0-1 0,1-1-3 15,0 0-2-15,-1-1-2 0,1-1 1 0,-2 0 1 0,0 0 2 0,-3 0 0 16,-3 0 1-16,2 1 2 0,-4 0-4 0,-1-1-6 0,-2 0-14 15,-3 1-17-15,-3 0-27 0,1-1-29 0,-2 3-32 0,-6-2-32 0,-1 2-97 16,0 0-128-16,-4 0-79 0,-9 2-55 0,0-2-29 0,-4 3-13 16</inkml:trace>
  <inkml:trace contextRef="#ctx0" brushRef="#br0" timeOffset="150942.7339">13908 8418 156 0,'-2'-6'411'0,"2"0"-81"0,0 2-115 0,0-1-64 0,0 1-39 0,0-1-20 0,0 2-14 16,0 0-7-16,0-1-6 0,0 4-4 0,0-4-7 0,2 3-4 15,-2 1-6-15,1-2-7 0,-1 2-6 0,0 0-6 0,0 0-6 16,0 0-3-16,0 0-3 0,0 2 1 0,2-1-1 0,-2 1 4 0,2 0 2 16,-1 1 3-16,1-1 1 0,-1 3 3 0,2-3 2 0,0 5 3 0,-1-2 1 15,0 0 2-15,-1 1 2 0,2 0 0 0,1 1 0 0,-1 0-2 16,0 1-3-16,2 0-1 0,-1 1-3 0,1 1-2 0,-2-1-1 15,2 1 0-15,1-1-3 0,-1 1-1 0,3-1-2 0,0 0 0 0,0 2-1 16,0-1 0-16,1-3-1 0,2 1 0 0,1 1-2 0,1 0 2 16,-1-1-1-16,3 0-1 0,1 1 2 0,2-2 0 0,-1-2 1 0,2 3-1 15,5-1 1-15,-2-2-1 0,2 0-2 0,3-1-1 0,1 1-2 16,2-3-2-16,0 2-2 0,3-3-2 0,0 2-3 0,3-3-4 16,-1 0-4-16,2 0-4 0,-1 0-4 0,2-1-4 0,1-1-3 0,-2-1-4 15,-1 1-2-15,2-2-1 0,0 1-2 0,-2-3-1 0,2 1 1 0,-3 0 1 16,0-1 1-16,0-1 2 0,2 2 2 0,-3-2 3 0,-3-2 4 15,1 1 3-15,1 0 5 0,-3-1 4 0,0 0 2 0,-1-1 3 16,-2-2 3-16,1 2 0 0,-1-3 3 0,-3 1-1 0,0-1 2 16,-3 0 0-16,1-3 2 0,-2 1 2 0,0 0 1 0,-4-1 3 0,1-1 3 15,1 1 2-15,-6-2 4 0,0 1 3 0,0 0 2 0,-2-3 3 16,-2 1 0-16,-1 2 3 0,0-3 2 0,-3 1 0 0,1 0 1 0,-1 0-4 16,-3 0 0-16,1 1-3 0,-1-1-4 0,-1 2-5 0,-1-3-3 15,-1 4-3-15,2-1-4 0,-1 1-2 0,-3 1-2 0,3 0-2 0,-3 1-3 16,3 2-2-16,-1 2-2 0,-1 1-1 0,1 0-2 0,2 1-4 15,-1 2-4-15,-1 0-1 0,2 2-4 0,-1 0-1 0,1 1 0 16,0 3-2-16,0 0-2 0,0 0-2 0,0 0-6 0,0 5-4 0,1-2-8 16,-1 2-5-16,2 0-8 0,-1 3-7 0,-1 0-6 0,2-1-6 15,-2 1-7-15,2 2-9 0,-1-1-12 0,-1 3-10 0,2-3-7 0,-1 2-7 16,-1-1-7-16,2 1-4 0,0-3-5 0,-1 4-2 0,-1-3 0 16,0-1-2-16,0 1-3 0,0-1-1 0,0-1-3 0,-1-1 1 15,-1-1 3-15,0 2 4 0,1-3 2 0</inkml:trace>
  <inkml:trace contextRef="#ctx0" brushRef="#br0" timeOffset="151859.8654">14042 8770 57 0,'1'-5'110'0,"-1"0"-1"0,0 1 2 0,2-3-1 0,-2-1 3 0,0 3 4 0,0-3 3 0,0 2 1 0,0 0 1 15,0-2-2-15,0 2-1 0,0-1-1 0,0 2-3 0,0-2-1 16,0 2-4-16,0 0-4 0,0 0-5 0,0 1-5 0,0 1-6 0,0 0-7 16,0 0-7-16,0 1-8 0,0 0-8 0,0 2-10 0,0 0-8 15,0 0-10-15,0 0-6 0,0 0-5 0,-2 0-6 0,1 0-2 16,-2 2-3-16,2 1-3 0,-3 2-3 0,-1-1-2 0,1 2-1 0,-3 4 1 16,2-3-1-16,-4 3 0 0,0 0 2 0,-3 3 2 0,2-1 0 15,-2-1 2-15,1 1 1 0,-3 4 1 0,1-3 0 0,-1-1 1 0,0 0 2 16,0 0 2-16,3-2 2 0,-1 3 1 0,0-4 2 0,4 0 1 15,-2-2 2-15,1 0 2 0,3-2 1 0,-1 0 1 0,3 0-2 16,0-2-1-16,0 1-2 0,3-1-2 0,-1-1-3 0,2-2-2 0,0 0-3 16,2 3-2-16,-1-3-2 0,5 0-2 0,-1-3-1 0,1 3-1 15,2-2-2-15,3-1-1 0,0-1-1 0,4 1-1 0,0-2-3 16,1 3 0-16,3-2-4 0,0 0-3 0,0 0-3 0,0 1-6 0,1-1-4 16,1 1-7-16,0-1-6 0,-1 2-9 0,-1 1-10 0,3-1-9 0,-3 1-11 15,0-1-11-15,0 2-15 0,0 0-13 0,-3 0-10 0,1 2-8 16,-1-1-8-16,0-1-9 0,-3 2-9 0,-2-2-8 0,1 1-6 15,-2 0-5-15,-2-1 0 0,-1 1 4 0,0 1 5 0,-1-2 7 0,-2 2 12 16,-1-2 14-16,-3 0 11 0</inkml:trace>
  <inkml:trace contextRef="#ctx0" brushRef="#br0" timeOffset="152092.4279">14251 8783 4 0,'-6'-10'97'0,"-3"0"7"0,1 0 8 0,1-3 5 0,0 1 1 16,-1 2 0-16,0-2 1 0,2 1 2 0,-2 1-1 0,2-1 0 15,1 2 2-15,0 0 1 0,0 2-1 0,0-1 1 0,1 0-2 16,0 2-3-16,0 1-4 0,1-2-6 0,2 5-7 0,-1-3-8 0,0 3-10 15,1-1-9-15,-1 1-10 0,2 0-10 0,0 2-9 0,0 0-9 16,0 0-5-16,0 0-6 0,0 4-4 0,0-1-7 0,0 2-2 0,2 2-6 16,-1 0 0-16,-1 1 0 0,2 3-1 0,0 1 3 0,-2 0 2 15,1 1 4-15,-1 4 0 0,2-2 0 0,-1 3-3 0,1-1-3 16,-2 0-4-16,3 3-2 0,-1 0-1 0,-1-1 2 0,1 2 3 0,1 0-1 16,0-1-2-16,0 0-7 0,0 1-8 0,1-2-11 0,0 1-18 0,0-1-26 15,0 1-31-15,1-1-35 0,3-2-59 0,-2 0-68 0,4 0-79 16,1-4-89-16,-2 0-48 0,1 0-29 0</inkml:trace>
  <inkml:trace contextRef="#ctx0" brushRef="#br0" timeOffset="152692.5383">15385 8557 43 0,'-3'-7'138'0,"2"0"-24"0,-1-1-6 0,0 4 3 0,2-3 3 0,-1 2 8 0,-2 0 8 0,3 2 9 0,0-2 6 16,0 2 3-16,0 1 2 0,-1 0-1 0,1 0-4 0,-2 1-5 16,2-1-5-16,0 2-6 0,0 0-9 0,0 0-5 0,0 0-4 0,0 0-6 15,0 0-6-15,0 0-8 0,0 0-9 0,0 0-9 0,0 0-10 16,0 0-11-16,0 0-13 0,-2 0-10 0,2 2-9 0,-1-2-8 0,1 3-6 16,0-2-5-16,-2 2-5 0,2 0 0 0,-1-1-3 0,-1 4 0 15,0-1-1-15,2 4 2 0,-1-4 0 0,-1 2 3 0,2 3 2 16,-2 0 3-16,1-1 1 0,-1 0 1 0,1 2 0 0,-1-1-1 0,2 1 0 15,-2 1-2-15,2-3 1 0,0 1-1 0,0-2 0 0,0 1 0 16,0-2 1-16,0 1-1 0,0 0 1 0,2-4 1 0,-2 1 2 0,2 2 2 16,-1-4 0-16,1 2 4 0,-1-3 2 0,3-1 3 0,1 1 2 15,-1-2 0-15,1 0 1 0,1-2 1 0,2 1 0 0,2-1 0 16,0-1-2-16,3-2 0 0,-1 1-2 0,2-1 0 0,0-2-2 0,2 2-4 16,-2-2-5-16,3 2-1 0,-1 0-4 0,0-1-2 0,0 2-3 0,-1-1-2 15,-2 1-3-15,1-1-2 0,-1 2-2 0,-1 2-1 0,-2 0-1 16,0 1-2-16,-1 0 0 0,-3 1 0 0,2 1 0 0,-3 3 1 15,-2-2 0-15,2 3 2 0,0 0 2 0,-5 2 2 0,0 0 1 16,0 4 3-16,-5-3 1 0,0 3 2 0,1-1-1 0,-3 2 2 0,-1 0 2 16,-3 1 0-16,2-2-1 0,-3 4 0 0,-1-3 0 0,0 1-3 15,-3-1-2-15,3-1-7 0,-1 0-6 0,0-1-11 0,0-1-10 0,1-2-13 16,0-1-14-16,-2 1-19 0,3-4-27 0,-2 1-36 0,2-4-41 16,-1 1-58-16,4-2-62 0,-3-2-67 0,0 1-65 0,2-4-37 0,1 1-17 15</inkml:trace>
  <inkml:trace contextRef="#ctx0" brushRef="#br0" timeOffset="152827.8686">15390 8538 122 0,'5'-5'503'0,"0"3"-3"0,0-3-7 0,2 0-99 0,-2 2-146 0,2-1-89 0,-1 1-57 16,3-2-35-16,1 2-22 0,1-1-20 0,5 1-19 0,-4-2-32 0,7 2-36 15,2-2-59-15,1 2-70 0,2-2-93 0,3 0-107 0,-2 0-58 16,3-2-37-16,2 2-19 0</inkml:trace>
  <inkml:trace contextRef="#ctx0" brushRef="#br0" timeOffset="153892.4998">25361 6085 2 0,'-1'-4'458'0,"-2"-1"-48"0,-1 2-70 0,3 0-74 0,-1 0-76 0,0 1-44 0,-1 0-27 0,2 1-16 0,-1-1-10 16,-1 2-9-16,0 0-9 0,-2 0-8 0,1 3-5 0,-1-1-7 0,-2 1-8 16,-1 4-5-16,-3 0-5 0,2 1-3 0,-2 3-3 0,-7-1-1 15,2 4 0-15,-2 2 0 0,-4 2 1 0,1-1 0 0,-6 3 1 0,-2 1-2 16,1 3-2-16,-4 1-2 0,-3-1-3 0,0 2-11 0,-2 1-14 15,-3 0-19-15,1 3-18 0,-2-2-18 0,0 1-19 0,-2 0-17 16,4 0-17-16,-1 0-21 0,2-2-21 0,0 0-25 0,5-1-28 0,3-2-42 16,2-2-46-16,5 1-58 0,1-5-61 0,7-1-30 0</inkml:trace>
  <inkml:trace contextRef="#ctx0" brushRef="#br0" timeOffset="154410.9271">25440 6240 160 0,'0'-9'534'0,"0"-2"7"16,0 4 8-16,0-3-94 0,0 3-142 0,2-1-93 0,-1 1-70 15,-1 0-36-15,4 1-23 0,-4-2-11 0,1 2-5 0,2 0-5 16,0 3-6-16,-1-2-8 0,1 0-8 0,0 0-11 0,0 3-10 0,1-3-9 16,0 2-9-16,0-1-7 0,0 1-6 0,4 1-4 0,-2 2-2 0,1-2-2 15,-1-1 1-15,3 3 0 0,-2-2-2 0,-1 1 1 0,2 1-1 16,1 0-2-16,-2 0-1 0,-1 0 0 0,1 1 1 0,-1 1 0 16,2-2 2-16,-4 3-1 0,1-1 1 0,-1 0-2 0,0 1-1 0,0 1 0 15,0 1 1-15,-1-2 1 0,-1 2 3 0,-1 2 2 0,1-2 2 16,-2 3 2-16,0-1 1 0,-2 1 2 0,1 0 3 0,-3 2 1 15,0-1 3-15,1 1 2 0,-2 0 0 0,0-2 2 0,0 3 0 0,-3-2-1 16,3 1 0-16,-2-2-1 0,2 2 0 0,0-1-2 0,1-1 0 16,-1-1-2-16,1 2 1 0,-1-2-2 0,1 0 0 0,1 0 0 15,2-1 2-15,1-1-1 0,0 0 3 0,0 0 0 0,0 2 2 0,1-3 1 16,4 1 1-16,-2-1 2 0,5 0-1 0,-3 2 0 0,3-3 0 0,0 2 1 16,1-1-1-16,4 1-2 0,-4-2-1 0,5 2-3 0,1-2 0 15,-1 2-3-15,-1-1-3 0,0 3-1 0,0-2-3 0,0-2-1 16,1 2-2-16,-1 2-2 0,-1-2-2 0,-2 1 0 0,0 0-3 0,-1 0 1 15,-3 0 0-15,1 1 4 0,-6 0 2 0,1-2 5 0,-4 3 4 16,1-1 2-16,-6 0 4 0,-1-2 2 0,-3 0 2 0,-1 1 2 16,-6 0 0-16,-1 0 1 0,-3-1-2 0,-3 1-14 0,0-4-22 0,-4 3-34 15,-1-2-44-15,-1-1-105 0,-3 2-138 0,0-1-96 0,-1-1-74 16,-3-1-38-16,-1-1-18 0,-1-1-12 0</inkml:trace>
  <inkml:trace contextRef="#ctx0" brushRef="#br0" timeOffset="155229.9275">15118 8965 56 0,'-6'1'368'0,"3"1"-84"0,-2-1-51 0,2-1-35 0,0 2-22 0,2 0-15 0,-3-2-5 0,4 1 0 0,0-1 2 0,0 0 2 15,0 0-3-15,0 0-3 0,0 0-11 0,0 0-14 0,2-1-13 0,0 1-13 16,2-4-14-16,-1 1-15 0,2 1-10 0,0-3-10 0,1-1-8 16,2-1-8-16,1-1-8 0,4 0-9 0,1-3-5 0,1-2-5 0,3 1-3 15,3-2-4-15,3-1-5 0,1-2-6 0,3 0-9 0,2-3-13 0,0 0-16 16,5-1-20-16,2-1-23 0,4-2-22 0,-2 0-34 15,4-5-38-15,4 2-48 0,-1-2-51 0,2-3-73 0,-1-1-85 0,2-2-46 16,0 0-28-16</inkml:trace>
  <inkml:trace contextRef="#ctx0" brushRef="#br0" timeOffset="155671.306">16732 8149 113 0,'-3'2'193'0,"2"0"-89"0,1 1-44 0,-2-2-24 0,0-1-8 0,2 1 0 0,0-1 7 0,0 0 10 0,0 0 8 0,0 0 6 15,0 0 7-15,0 0 3 0,0 0 5 0,0 0 0 0,0 0-1 16,0 2-1-16,0-2-3 0,0 0-6 0,0 0-4 0,0 0-3 16,0 0-2-16,0 0-4 0,0 0-4 0,0 0-3 0,0 0-7 0,0 1-6 15,0-1-7-15,0 0-10 0,0 0-15 0,-1 2-18 0,1-2-23 16,0 0-26-16,0 0-32 0,0 0-35 0,0 0-65 0,0 0-83 0,0 0-60 16,0 0-48-16</inkml:trace>
  <inkml:trace contextRef="#ctx0" brushRef="#br0" timeOffset="156560.2135">15582 9116 132 0,'-5'0'338'0,"0"0"-52"0,0 0-57 0,0 0-33 0,2 0-22 0,-3 0-12 16,3 0-8-16,2 0-4 0,-3 0-3 0,4 0-3 0,-1-1-2 0,1 1-8 15,0 0-11-15,0-1-13 0,1-2-10 0,-1 1-13 0,4 1-15 16,-3-1-14-16,2-1-12 0,3 0-10 0,-3-1-9 0,2 1-10 15,2-2-8-15,-1 2-9 0,5-2-8 0,-1 0-5 0,-1 0-5 16,3 0-3-16,0 0 0 0,-1 1-1 0,3 1 0 0,-3-1 1 0,2 1 1 16,-2 1-1-16,-2-1 0 0,2 3 0 0,-3 0-2 0,0 0 1 15,-1 3 0-15,0 1 1 0,-4-1 1 0,2 2 0 0,-3 0 2 0,-1 3 4 16,-2 1 1-16,-1 1 6 0,-3 1 2 0,1 1 4 0,-4 5 3 0,0-2 3 16,-3 2 1-16,-2 1 2 0,2 0 1 0,-3 1 3 0,-2 1-1 15,1-2 3-15,0 2 3 0,-2 0 4 0,3-3 1 0,-4 1 4 16,5-2 1-16,2-2 1 0,-3 0 0 0,3-1 0 0,2-2 3 15,1-2 1-15,1-3 1 0,1 2 1 0,3-3 1 0,-3 2-2 0,4-5-2 16,-1 1-5-16,3 1-5 0,0-4-2 0,3 3-2 0,2-3-1 16,-1 2-1-16,1-2 1 0,3 0-1 0,0-2-2 0,5 2 0 0,1-3-3 15,2 3-2-15,1-4-5 0,4-1-5 0,-1 2-9 0,5-1-11 16,-2-1-15-16,2 1-19 0,2 0-24 0,-2-1-26 0,0 0-32 16,-1 1-38-16,3 1-42 0,-3 0-47 0,1 0-75 0,-1 0-88 0,-2 0-48 15,0 2-31-15</inkml:trace>
  <inkml:trace contextRef="#ctx0" brushRef="#br0" timeOffset="157276.0763">16694 8881 236 0,'0'-3'397'0,"0"-1"-70"0,0 1-62 0,0-2-61 0,0 2-31 15,0 0-19-15,0 0-10 0,0 1-4 0,0-1-4 0,0 1-4 16,0-1-6-16,0 1-8 0,0 1-10 0,0 1-10 0,0 0-11 16,0 0-12-16,0 0-10 0,0 0-10 0,0 0-10 0,0 0-10 0,0 0-10 15,0 0-8-15,0 0-9 0,0 0-8 0,0 0-6 0,0 0-5 16,0 0-4-16,0 0-2 0,0 0-3 0,0 0-2 0,0 0-1 15,0 1 0-15,0 1 1 0,0 1 2 0,0 0 1 0,0-1 2 0,0 0 1 16,0 3 3-16,-1-1 1 0,-1-1 3 0,2 2 3 0,-1-1 1 16,1 2 2-16,-2 0 1 0,0 0 0 0,2 1 1 0,-1-4-1 0,-1 4 0 15,2-1 0-15,-3 0 2 0,3 0 0 0,-1 0 1 0,-1 0 0 16,2 0-1-16,-1-2 1 0,1 1-1 0,-2-2 0 0,2 1 1 16,0 0 0-16,0 0 0 0,0-3 2 0,0 3-1 0,0-4 1 0,0 3-1 15,0-3 2-15,0 2-1 0,2 0 2 0,-2-2 0 0,1 1 2 16,1 1 1-16,-1-2 0 0,2 2 0 0,0-2 1 0,1 0 1 15,0 3 1-15,1-2 0 0,2-1 2 0,0 1-1 0,0 1 0 0,1-2 1 16,1 1-3-16,2 1-1 0,-1-2-1 0,1 2-1 0,1-1-1 16,1-1 1-16,-1 2-1 0,1-2-3 0,3 1-1 0,-3 0-1 0,0 2-2 15,2 0 0-15,0 0 0 0,0 0 0 0,0 0 0 0,0 1 0 16,-2 1 0-16,4 0-2 0,-4-1 0 0,3 2 0 0,-5 1-1 0,3-2 1 16,-3 2-1-16,-1 0 1 0,0 1 0 0,-2-3-1 0,1 3 1 15,-5-2 2-15,1 1 2 0,-2-2 2 0,-2 3 3 0,-1-1 4 0,-3-2 4 16,-1 4 1-16,-2-2 3 0,-3-1 3 0,0 1 1 0,-3-1 1 15,-1-1 1-15,-3 0 1 0,-2 2 0 0,0-4-2 0,-3 2-3 16,2 2-7-16,-3-4-11 0,0-1-14 0,1 1-15 0,-1-1-16 0,-1 0-20 16,3-2-23-16,-2 0-30 0,2-2-32 0,2 0-51 0,-1-1-61 15,2-1-82-15,1 1-93 0,1-3-56 0,3 0-33 0,-1-2-14 16</inkml:trace>
  <inkml:trace contextRef="#ctx0" brushRef="#br0" timeOffset="157491.0763">16739 8803 551 0,'1'-4'561'0,"2"-1"6"0,-3 2-79 0,0-1-119 0,2-1-99 0,-1 3-87 0,-1-1-56 0,4-2-36 16,-3 3-22-16,4-3-14 0,0 0-11 0,1 1-7 0,3 1-10 16,-1-1-12-16,5-1-9 0,1 0-10 0,2 0-10 0,5-1-8 15,-1-1-9-15,1 1-7 0,4-2-8 0,0 1-8 0,2 0-10 16,-2-1-11-16,2 1-10 0,-3 0-12 0,2 0-13 0,-4 2-16 0,-1-1-15 15,-1 2-14-15,-1-1-13 0,-5 1-9 0,2-1-11 0,-5 2-9 16,0 2-12-16,-5 0-16 0,-1 1-41 0,-2 0-51 0,-3 0-41 0</inkml:trace>
  <inkml:trace contextRef="#ctx0" brushRef="#br0" timeOffset="159460.1007">26174 6078 168 0,'0'-8'496'0,"1"3"8"0,-1 0-65 0,2-2-101 0,0 4-87 0,-2-2-78 16,1 1-43-16,2-1-25 0,-3 3-16 0,1 1-8 0,-1-1-10 15,0 0-9-15,0 2-14 0,0 0-14 0,0 0-15 0,0 0-15 0,0 0-10 16,0 0-9-16,0 0-4 0,0 2 0 0,0 1 1 0,0-1 0 16,0 3 2-16,0 0 2 0,0 2 3 0,0-2 3 0,-1 3 5 0,-2 1 5 15,2 1 6-15,-3 1 6 0,1-1 5 0,-2 0 2 0,0 4 2 16,1-2-2-16,-4 2-1 0,2-1-1 0,-1 1-1 0,1-1-1 15,-2 1-1-15,-1-1-1 0,1 0-4 0,1 0-3 0,1-1-4 0,-2 0 0 16,2 0-3-16,1-2-2 0,0-1-1 0,0 0 1 0,1-1 1 16,1-1 1-16,1 1 1 0,1-3 0 0,1 0 2 0,0-1 2 15,1 1 3-15,1-2 2 0,4 2 3 0,-2-3 0 0,5 0-1 0,-1 1-4 16,4-1-7-16,1-1-9 0,4-1-11 0,1 0-14 0,2 0-17 16,2 0-16-16,1-1-21 0,2-1-22 0,2-1-25 0,-1 1-27 0,3 0-33 15,-1-1-33-15,1 0-36 0,-3-1-36 0,3 1-56 0,-3 1-66 16,-1 0-32-16</inkml:trace>
  <inkml:trace contextRef="#ctx0" brushRef="#br0" timeOffset="159661.0745">26515 6256 391 0,'-8'-5'518'0,"2"1"-45"0,-1 0-70 0,2 1-77 16,2-2-77-16,-3 2-46 0,5 0-27 0,-2 0-20 0,1 2-14 0,0-1-13 15,2 1-10-15,0 1-18 0,0 0-20 0,0 0-22 0,0 0-20 16,0 0-19-16,0 0-17 0,0 1-12 0,2 2-9 0,0 0-6 0,-2 0-6 15,1 1-1-15,1 1 0 0,-2 3 2 0,1-1 1 0,-1 0 4 16,0 5 6-16,0 0 4 0,0-1 5 0,0 2 1 0,0 2-2 16,-1 0-9-16,-1 2-15 0,1 1-17 0,-3 0-21 0,-1 1-24 0,1 0-28 15,-1 0-26-15,-3 2-23 0,4-2-34 0,-3 3-38 0,1-3-61 16,-3 2-72-16,1-1-55 0,1-1-48 0,-1-1-19 0</inkml:trace>
  <inkml:trace contextRef="#ctx0" brushRef="#br0" timeOffset="160034.8373">25753 6191 178 0,'-1'0'421'0,"-4"0"-57"0,2-3-82 0,-2 3-81 0,0 0-79 0,-1 3-52 0,-2-3-34 0,-2 4-20 16,2-3-10-16,-2 6-5 0,-2-3-3 0,-1 4-3 0,-2 0-2 15,-1 1-13-15,-3 3-14 0,-1 2-23 0,-4 1-23 0,3 2-40 16,-4 3-49-16,-2 3-74 0,0 1-87 0,-3 1-55 0</inkml:trace>
  <inkml:trace contextRef="#ctx0" brushRef="#br0" timeOffset="162718.7326">15786 9518 225 0,'0'0'508'0,"0"0"-2"0,0 0-7 0,0 0-100 0,0 0-145 0,-2 0-86 0,2 0-56 15,-2 2-34-15,2-2-26 0,0 2-22 0,-1-2-20 0,-1 0-32 0,0 0-38 16,2 0-60-16,0 0-71 0,-3 0-96 0,-3 0-107 0,3 0-64 15,-2 0-43-15,0 0-22 0</inkml:trace>
  <inkml:trace contextRef="#ctx0" brushRef="#br0" timeOffset="170441.7935">7760 9278 163 0,'0'-4'408'0,"-1"3"-76"0,1-3-110 0,0 1-67 0,0 1-42 0,0-1-20 0,0 1-11 16,0-1-2-16,-2 2 1 0,2-1 1 0,0 0 1 0,0 1 0 16,0 0-1-16,0 1-1 0,0 0-2 0,0 0-3 0,0 0-7 0,0 0-3 15,0 0-6-15,0 0-5 0,0 0-5 0,0 0-6 0,0 0-7 16,0 0-8-16,0 0-6 0,0 0-10 0,0 0-7 0,0 0-7 0,0 0-7 16,0 0-5-16,0 0-3 0,0 0-5 0,0 2 0 0,0 0 0 15,0 0-1-15,0 1 2 0,0 0 1 0,0 0 1 0,0 2 2 0,2 0 4 16,-1 2 2-16,-1-2 3 0,2 2 5 0,-2 2 3 15,2-1 1-15,-1 1 2 0,2 0 3 0,-1-1 2 0,1 4 1 0,-1-2 2 16,1 0-1-16,0 3 0 0,-1-3-1 0,2 0 1 0,1 0 1 0,-2 2-1 16,2-4 0-16,0 4 0 0,0-2 2 0,1 0 0 0,2-1 1 15,-2 0-1-15,2-1 2 0,0 1 1 0,1-1 1 0,3 1-1 16,0-2 2-16,-1 2 2 0,4-3-1 0,0 1 1 0,1-2 0 0,3 1-1 16,1 0 0-16,1-2-1 0,1 0 0 0,3 1-2 0,2-1 0 15,0-1-3-15,3-1-2 0,0 1-2 0,3-1-3 0,2 0-1 16,0 1-3-16,0-3-3 0,4 0-1 0,-1 2-3 0,3 0-3 0,3-2 2 15,-1 0 0-15,4 0 3 0,1 0 1 0,4 0 5 0,0 0 0 16,4-2 2-16,2 0 0 0,4 2 2 0,1 0 1 0,5-3 1 0,0 3 0 16,3 0 1-16,3-2 0 0,-1 0-4 0,4 1-7 0,0 1-1 15,1-2 1-15,3 0 2 0,1 2 2 0,0 0 0 0,2 0 3 0,2-3-2 16,2 3 1-16,2 0-1 0,2 0 0 0,3 0-2 0,1-2-1 16,-1 2 2-16,3 0 6 0,2 0 1 0,2 0-1 0,0 0-1 15,0 0-2-15,4 0-3 0,0 0-2 0,3 0-2 0,-1 2-2 0,2-2-3 16,1 0-2-16,-2 3 4 0,3-3 7 0,0 0 4 0,-1 4 0 15,1-3-2-15,2 3-1 0,1-1-2 0,0-1-3 0,0 1-2 16,-2 2-3-16,1-2-2 0,-3 1-1 0,3-1 5 0,-4 2 9 0,1-2 3 16,-2 1-1-16,2-1-3 0,-5 2-1 0,3-1-3 0,-3-1-2 0,-1 1 0 15,2 0-1-15,-2-3-1 0,-2 3-1 0,-2-1 4 0,-1-1 9 16,-1 0-1-16,0 1-2 0,-3-1-3 0,3-2-2 0,-4 0-1 16,2 0 1-16,-2 0-1 0,-1 0-1 0,1 0 1 0,0 0-1 15,0-2 1-15,-4-1 2 0,-2 1-2 0,1 0-1 0,-3-1 0 0,-1-1 0 16,-1 1-1-16,-2-2 1 0,-3 3 1 0,0-3 1 0,1 2 1 0,-5-2 0 15,-1 3 1-15,2-3 3 0,-5 2 1 0,1-1 0 0,-3-1 0 16,-4 3-3-16,0-3-4 0,-4 2-2 0,-5-1-4 0,-2 1-1 0,-3 1-2 16,-5-1 0-16,-2-1-1 0,-4 4 1 0,-2-3-2 0,-4 3 2 15,-5-2 1-15,0 0 1 0,-5 2 2 0,-4-1 0 0,0 1-2 0,-4-2-2 16,-4 0-5-16,-2 2-4 0,-2-1-13 0,-2-1-19 0,-4 2-22 16,-2-1-26-16,-1 1-37 0,-3-3-43 0,-2 0-80 0,-4 0-96 15,0 0-70-15,-4 0-54 0,-3-1-27 0</inkml:trace>
  <inkml:trace contextRef="#ctx0" brushRef="#br0" timeOffset="171958.2488">5364 5462 22 0,'3'-4'251'0,"-1"1"-46"0,-2 1-25 0,2-1-15 0,-1-1-6 0,1 3-4 0,-1-3-3 0,-1 1-4 0,0 1-3 0,0-1-4 0,0-1-6 16,0 3-6-16,0-2-6 0,-1-1-7 0,-1 4-6 0,-1-3-6 15,1 0-9-15,1-1-7 0,-1 3-6 0,-1 0-6 0,1-1-6 16,-2-1-3-16,1 2-5 0,0-1-6 0,-1-1-4 0,-1 2-5 0,2-1-4 16,-2 2-6-16,-2-2-6 0,2 1-4 0,0 1-5 0,-3 0-7 15,2 0-3-15,-3 1-4 0,-1 1-5 0,0 0-4 0,0 1-3 0,0 1 0 16,-1-1-3-16,-3 1-2 0,3 3-1 0,-2 0-1 0,0-1 0 15,2 1 0-15,-1 3 1 0,1-1 0 0,-2-1 0 0,4 2 1 16,-1-1 0-16,2 1 1 0,0 0 0 0,2-1 2 0,1 3 1 0,0-2 2 16,4 0 2-16,-1 1 1 0,2-1 2 0,3 0 0 0,-1 0 1 15,3-1 2-15,1 1 1 0,2 0 0 0,3-2 2 0,0 1 1 16,1 0 1-16,3 0-1 0,2-1 0 0,1 0 0 0,1-3-1 0,0 2-1 16,3 0-1-16,-2-2-3 0,4 0-1 0,-3 1-1 0,2-1-1 15,-1-2-1-15,0 1-1 0,-1 1-1 0,1-2-2 0,-1 1-4 0,-2-1-1 16,-2 0-2-16,-1 0-2 0,0-1-1 0,-3 0 0 0,-1 1-1 15,-1 1 0-15,-3-1 0 0,0-1 1 0,-4 1-1 0,1 1 2 16,-3-3 3-16,0 1 7 0,-2 1 8 0,-2 0 6 0,-1-1 6 0,-2 2 3 16,-4 0 4-16,2-1 1 0,-4 2 2 0,-3-1 2 0,1 1 2 15,-5 1-1-15,1-2 0 0,-3 2-1 0,-2-2-2 0,1 3-4 0,-1-2-4 16,0-2-5-16,-1 2-3 0,2 0-3 0,-1-1-3 0,1-1-8 16,0 0-10-16,3 0-10 0,-1 0-15 0,3-1-15 0,0-1-18 0,2-1-25 15,0 0-32-15,4-1-47 0,1-1-61 0,0-1-69 0,2 0-75 16,4 0-61-16,0-1-52 0,1 0-28 0</inkml:trace>
  <inkml:trace contextRef="#ctx0" brushRef="#br0" timeOffset="172341.0335">5499 5349 327 0,'0'-6'477'0,"0"-2"-3"0,0 2-92 0,1 2-132 0,-1-1-76 16,2 1-47-16,-2 1-23 0,2-2-11 0,-1 2-4 0,1 1-1 15,-1-1-2-15,-1 3 0 0,3-4-5 0,-3 4-6 0,0 0-8 0,0 0-12 16,0 0-10-16,0 0-10 0,2 0-11 0,-1 0-8 0,1 4-7 15,1-4-4-15,0 4-3 0,2-1 0 0,0 3-1 0,0-2 0 16,2 4 1-16,1-1 0 0,-1 2 1 0,1 1 3 0,1 0-1 0,-1 2 1 16,0 0 1-16,4 1 0 0,-4 0 0 0,2 2 1 0,-2 0 0 0,4-1 0 15,-2 1 1-15,2 1 2 0,-4 1 3 0,4 0 2 0,-2 0 0 16,0-1 4-16,-2 0 0 0,3-1 1 0,-2 1-4 0,1-1-7 16,-2-1-9-16,1 0-12 0,-1-1-14 0,0 1-16 0,-1-4-19 0,0 1-20 15,-2-1-23-15,0-2-26 0,-2 1-20 0,0-2-21 0,-1-1-19 16,0-1-19-16,-2 0-26 0,-2-1-31 0,0-3-43 0,-1 3-51 0,0-4-33 15,0 0-27-15</inkml:trace>
  <inkml:trace contextRef="#ctx0" brushRef="#br0" timeOffset="172891.0506">5538 5626 340 0,'-3'-3'440'16,"0"2"-63"-16,1-1-100 0,2 0-64 0,0 2-49 0,0 0-31 15,0-1-24-15,0 1-15 0,2-1-9 0,0 0-11 0,1 1-10 0,1-2-12 16,-1 2-13-16,2-1-11 0,3-1-10 0,0 0-8 0,3 1-7 15,0-1-7-15,2 0-3 0,1-1-3 0,2-1-5 0,1 1-5 0,2-2-3 16,0 1-6-16,0-1-6 0,1 1-6 0,0-2-4 0,0 0-3 16,0 0-4-16,0 0-1 0,0-2 0 0,-2 3 2 0,2-3 1 0,-1 1 5 15,-3 0 6-15,0 0 6 0,-4 1 9 0,2-1 12 0,-4 1 14 16,-2 0 11-16,1 1 10 0,-4-1 10 0,0 1 6 0,-2 2 7 16,-1 0 5-16,-1-2 4 0,-1 1 5 0,-3 1 1 0,1-1 2 0,-1 3 0 15,0-3 0-15,-2 1-5 0,-2 1-3 0,0 0-5 0,-1 2-6 16,0-1-4-16,-1 1-4 0,1 0-4 0,-2 1-5 0,0 1-5 0,0 0-3 15,2 1-4-15,-3 1-5 0,3-1-3 0,0 2-5 0,0 0-2 16,-1 2-2-16,3-2-2 0,-1 3 1 0,2-1 0 0,-2 1-2 0,4 0 2 16,-1 0 2-16,3 1 1 0,-1 1 1 0,1-3 1 0,1 1 2 15,1 2 3-15,-1-3 2 0,3 1 1 0,-1 0 2 0,1 0-1 0,3-1-1 16,-1-2-1-16,-2 2 0 0,2-2-2 0,0 0-3 0,1-1-2 16,0-1 0-16,1 0-2 0,-1 0-2 0,0-3 0 0,1 2-1 0,0-2-1 15,-2-2 2-15,2 2 1 0,-3-3 2 0,1 0 3 0,3 0 1 16,-5 1 5-16,2-3 6 0,-2 2 5 0,0-1 8 0,0-3 4 15,-1 2 7-15,1 2 4 0,-1-2 4 0,-2 0 5 0,2 1 4 0,0-2 3 16,-2 3 2-16,0-2 1 0,0 2-1 0,0 0-4 0,0 0-5 16,0 0-7-16,0 2-8 0,0 1-8 0,0 0-9 0,0 0-8 0,0 0-8 15,0 0-8-15,0 0-10 0,0 0-5 0,2 0-5 0,-1 1-3 16,1-1-1-16,0 3 0 0,-1-1 1 0,1-1 3 0,1 2 3 16,0 0 3-16,-1 2 6 0,1-2 3 0,0 0 4 0,1 2 5 0,0 0 3 15,-1 0 4-15,2 0 1 0,-2-1-1 0,2 1-2 0,-2 0-8 16,0 0-7-16,-1 0-10 0,4-3-10 0,-3 3-14 0,0-1-13 0,-1-1-16 15,1 0-18-15,-1 0-18 0,-1-2-18 0,1 3-16 0,-2-4-13 16,2 1-18-16,-2-1-18 0,0 0-22 0,0 0-22 0,0 0-16 0,0 0-11 16,1-5-3-16,-1 3 1 0,0-3 8 0,0-1 10 15,0 0 17-15</inkml:trace>
  <inkml:trace contextRef="#ctx0" brushRef="#br0" timeOffset="173159.1194">6006 5523 2 0,'0'-7'203'0,"-2"2"13"0,2 0 5 0,0 0 1 0,0 3-6 0,0-3-8 0,0 1-13 0,0 0-17 0,0 2-17 16,0 0-17-16,0-1-19 0,2 2-20 0,-2-1-18 0,2 1-16 15,-1-1-16-15,-1 2-14 0,3-1-13 0,-1 1-11 0,0 0-9 0,1 0-9 16,0 1-7-16,0-1-6 0,3 3-4 0,-1-1-3 0,3-1-2 16,-3 2 1-16,1 1 2 0,3 0 3 0,-2 2 3 0,-1-2 4 0,2 2 2 15,1 1 3-15,-4 0 1 0,2 1 5 0,-1-1 2 0,0 0 0 16,0 2 3-16,1 0 0 0,-2 0 2 0,-2 0 1 0,2-1 0 16,-1 1 2-16,-1-1 3 0,-1-1 2 0,-1-1 6 0,1 0 7 0,0-2 9 15,-1 1 8-15,-1-2 11 0,0-1 12 0,0 2 7 0,-1-4 5 16,1 0 4-16,-2 0-1 0,-1 0 1 0,1-4 0 0,-1 2-2 15,-1-1-3-15,-1-2-6 0,2 1-7 0,-2-2-12 0,0 0-14 0,2-1-17 16,-2-3-20-16,1 1-18 0,-1-1-15 0,3-3-22 0,-1 2-23 0,0-1-22 16,3-1-22-16,0-1-24 0,1-1-27 0,3 0-30 0,0-1-34 15,4 1-33-15,0-2-38 0,2 0-62 0,2 1-72 0,-1-1-40 0,5 0-21 16</inkml:trace>
  <inkml:trace contextRef="#ctx0" brushRef="#br0" timeOffset="173458.1491">6331 5119 207 0,'-5'-4'490'16,"1"0"-34"-16,1 0-57 0,0 1-91 0,1 0-106 0,2 2-63 16,-1-1-39-16,-1 1-25 0,2 1-19 0,0 0-13 0,0 0-11 0,2 1-9 15,-1 1-8-15,1 1-3 0,1 0-6 0,2 1-3 16,-2 2-7-16,3 2 0 0,0-1-2 0,1 3 3 0,3-1 2 0,-1 4 5 15,-1-1 9-15,1 3 3 0,0-1 5 0,1 2-1 0,0 1-2 16,-2 0-5-16,2 0-4 0,0 3-2 0,0-3-2 0,-1 3-2 0,-1-2-1 16,-2 2 2-16,1-1 1 0,2-1 2 0,-3 0 1 0,-1-1 2 0,0 0 0 15,0 0 3-15,-1-3 1 0,1 1 3 0,-2 0 3 0,0-3-1 16,2 1-1-16,-3-1-5 0,1-4-10 0,-1 2-12 0,-1-3-13 16,1 1-18-16,0-3-15 0,0 0-18 0,-2-1-17 0,2-1-29 0,-1-1-35 15,-1-2-47-15,0 0-49 0,0 0-68 0,0-2-72 0,2-3-39 16,-2-2-18-16</inkml:trace>
  <inkml:trace contextRef="#ctx0" brushRef="#br0" timeOffset="173690.9068">6401 5418 384 0,'-8'-3'458'16,"2"-2"-47"-16,3 2-70 0,-2 0-83 0,2 0-46 0,1 0-31 0,1 0-18 16,-1 0-11-16,2 1-9 0,0 0-8 0,0 1-11 0,2-1-14 15,-1-1-13-15,1 1-15 0,0 0-11 0,1 2-11 0,0-3-8 16,2 1-7-16,2-1-8 0,1-1-7 0,0 1-9 0,3-1-5 0,0-1-6 15,2 1-3-15,3-2-2 0,-2 0 0 0,5-1-2 0,0 1 2 16,0-2-1-16,0 3 1 0,3-3 0 0,-4 2 1 0,0-1-1 16,0 0 0-16,-1 1-3 0,-1 2-1 0,0-2-4 0,-3-1-5 0,-1 3-5 15,-1 1-7-15,-3-1-3 0,1 1-5 0,-4 1-8 0,-2-1-8 16,1 3-14-16,-3-1-14 0,-1 1-16 0,0 0-20 0,-3 0-18 16,0 1-20-16,-2 0-21 0,-1 3-26 0,-2 0-39 0,-2 1-51 0,-1 0-72 15,-1 2-85-15,1 1-46 0,-3 0-27 0</inkml:trace>
  <inkml:trace contextRef="#ctx0" brushRef="#br0" timeOffset="175658.3926">6932 5407 293 0,'-3'0'321'0,"-2"0"-82"0,1-1-47 0,0-1-33 0,0 2-13 0,0-1-9 0,0 1-2 0,1-2 0 16,1 2-4-16,-1 0-1 0,0 0-8 0,0-1-7 0,1-1-7 16,0 2-4-16,-1 0-5 0,0 0-5 0,3 0-4 0,-2 0-5 15,2 0-4-15,-1-1-4 0,1 1-1 0,0 0-2 0,0 0-3 0,-3-2-4 16,3 2-3-16,0 0-3 0,0 0-5 0,0 0-4 0,0 0-5 16,0 0-3-16,0 0-4 0,0 0-3 0,0 0-6 0,0 0-3 0,3 0-4 15,-2 0-5-15,1 0-3 0,1 0-4 0,0 0-3 0,1-2-4 16,-1 2-4-16,0-1-3 0,2 1-2 0,2 0 0 0,1-1-2 15,0 0-1-15,6 1-1 0,-1-2-1 0,2 2-2 0,3-3-2 0,4 1-2 16,2 1-1-16,0-3 1 0,3 4-1 0,3-3-1 0,-2-1-2 16,4 1-4-16,0 1-4 0,-1-1-3 0,3 1-4 0,0 0-2 0,-1 1-2 15,-1-1-3-15,1 2-1 0,-1-2-3 0,-1 2-1 0,-1 0-3 16,2 0 0-16,-2 0-2 0,-2 0 0 0,-1 0 3 0,-3 0 3 16,0 0 1-16,1 0 3 0,-5 0 1 0,0 0 3 0,-1 0 2 0,-2-1 4 15,-3 1 0-15,0-2 2 0,-3 2 2 0,-1-1 1 0,1 0 3 16,-5 1 1-16,1-3 3 0,-4 3 2 0,0 0 1 0,0-2 0 0,-3 1-4 15,0 1-2-15,0-2-3 0,0 1-3 0,-3-3-2 0,0 3-3 16,0 0-1-16,-2-2-2 0,-2 1-2 0,-2-1-2 0,1 0-2 0,-1 0-3 16,-2 0 0-16,0 1 1 0,-2 0 2 0,-1-1 4 0,-1 0 3 15,0 0 5-15,0-1 5 0,-2 2 6 0,1-1 8 0,0-1 5 16,-1 1 10-16,3 1 7 0,-1 0 7 0,0-1 7 0,2 0 5 0,-1 1 7 16,1 1 6-16,-1 0 4 0,3-2 6 0,0 1 4 0,-2 1 5 15,5-1 3-15,-1 1 4 0,0 1 1 0,2-2 1 0,1 0-2 0,-1 2-1 16,1-1-3-16,2 1-2 0,0 0-3 0,1 0-5 0,1 0-3 15,1 0-5-15,1 0-5 0,0 0-8 0,0 0-4 0,0 0-10 16,0 0-9-16,0 0-6 0,1 0-9 0,1 1-2 0,1-1-3 0,-1 2-2 16,1 0 0-16,0-2-1 0,3 3-1 0,2-2 3 0,-1 1 1 0,1 2 3 15,1-1 1-15,2 2 4 0,2-2 5 0,1 2 4 16,0-1 4-16,4 1 0 0,-2-1 1 0,2 2 1 0,1 0 1 0,-3 0-2 16,3 0-2-16,-1 0-1 0,-1 0-2 0,2 0-1 0,-5-2-4 15,3 0-1-15,-4 1-5 0,-2-1-2 0,2 3-3 0,-4-2-3 0,-1-2-4 16,0 1-1-16,-2 1 0 0,-2-2 2 0,-3 0 1 0,-1 2 3 15,0-2 1-15,-3 3 3 0,-2-2 0 0,0 3 3 0,-4-1 1 16,0-1 4-16,-3 2 1 0,-2 2 3 0,0-1 1 0,-2 1-5 0,0-1-15 16,-1 3-18-16,1-1-24 0,-1 2-30 0,1-2-31 0,2 2-50 0,1 1-61 15,1 0-92-15,0-3-107 0,4 3-61 0,1-1-40 0,4-2-17 16</inkml:trace>
  <inkml:trace contextRef="#ctx0" brushRef="#br0" timeOffset="176108.029">7965 5125 382 0,'-4'-4'479'0,"0"1"-59"0,0 0-93 0,1-1-62 0,-2 2-49 16,2-1-27-16,1 1-15 0,1 1-10 0,-2-1-6 0,3 1-7 15,-1-1-9-15,1 2-10 0,0 0-12 0,0 0-16 0,0 0-19 0,0 0-20 16,0 0-23-16,1 0-18 0,2 2-17 0,0-1-13 0,0-1-9 16,-1 3-4-16,4-1-2 0,-2 1-2 0,0 1 0 0,4 1-1 15,-2 1 2-15,2 1 3 0,2 0 4 0,2 1 6 0,-2 0 7 0,3 3 5 16,2-1 6-16,-2 0 3 0,3 1 2 0,3 2 1 0,-2-1-1 16,2 2 0-16,-3-1-1 0,3 0 0 0,1 2-1 0,-2 0-5 0,2-1-8 15,-2 1-8-15,1-1-7 0,0 1-12 0,-3-3-14 0,2 2-18 16,-3-1-18-16,0 0-26 0,0-3-25 0,-1 3-30 0,-1-3-30 0,1 1-40 15,-3-3-47-15,0-3-72 0,0 2-85 0,0-4-49 16,-3 2-35-16</inkml:trace>
  <inkml:trace contextRef="#ctx0" brushRef="#br0" timeOffset="176295.8488">8315 5154 198 0,'-3'-6'549'0,"-2"-1"6"0,2 4 8 0,-1-1-94 0,2-1-141 15,-1 2-90-15,3 2-67 0,-2 0-41 0,2-2-30 0,0 3-21 0,0 0-16 16,-1 3-13-16,-1-2-13 0,0 2-9 0,1 3-9 0,-2-2-7 16,-1 4-5-16,-2 3-5 0,-1 2-3 0,-3 1 0 0,0 3 0 0,-2 3 3 15,-3 2 6-15,-5 4-9 0,2 1-16 0,-7 5-37 0,2 1-49 16,-4 4-121-16,-2 3-156 0,-1 4-94 0,-3 2-59 0,0 1-34 16,-2 1-22-16,2 4-13 0</inkml:trace>
  <inkml:trace contextRef="#ctx0" brushRef="#br0" timeOffset="193408.3853">8632 7065 16 0,'-2'0'38'0,"2"0"3"0,-2-2 6 0,2 2 4 0,0 0 2 0,-1 0 0 0,-1-1 0 0,2 1 0 0,0 0-1 0,0-2-1 0,0 2-4 16,-1 0-2-16,-1 0-2 0,2 0-2 0,0 0-3 0,0 0-2 0,0-1-5 15,0 1-1-15,0 0-2 0,0 0-2 0,0 0-3 0,0 0 1 16,0 0-1-16,0 0 0 0,0 0-2 0,0 0 0 0,0 0-5 0,0 0 0 15,0 0-1-15,0 0-2 0,0 0-1 0,0 0-2 0,0 0-2 16,0 0-1-16,0 0 1 0,0 0 0 0,0 0-2 0,0 0-1 0,0 0 0 16,0 0-1-16,0 0 3 0,0 0 1 0,0 0 1 0,0 0 1 15,0 0 1-15,0 0 2 0,0 0 3 0,0 0 2 0,2 0 1 16,-1 0 2-16,1 0 3 0,-1 0-1 0,1-2 2 0,0 2-1 0,-1 0-2 16,-1 0-3-16,2 0-3 0,1 0-2 0,-2 0-2 0,1 0-3 15,-1 0-5-15,1 0-4 0,1 0-3 0,-1 0-5 0,-1 0-2 0,3-1-1 16,-1-1-2-16,2 2 0 0,-2 0-1 0,4-1 2 0,-2-1 0 15,3 2-1-15,0-1 0 0,1-1 2 0,1 2 0 0,1-1 5 16,3-1 1-16,-1 2 3 0,3 0 2 0,-2-3 0 0,5 1-1 0,1 2 0 16,0-2 1-16,0-1 1 0,4 1 2 0,-2 1 1 0,5 0-2 15,-2-2-1-15,4-1-4 0,-1 1-3 0,0 0-2 0,2 0-3 16,2-1-3-16,-2 2-3 0,2-1-1 0,-1 0-2 0,1 2-5 0,-2-2-3 16,2 0-4-16,-2 0-1 0,0 1-1 0,-2-1 3 0,-1 0 0 15,-2 0 1-15,-1 0 1 0,0 0 1 0,-4 0 3 0,2 2 2 0,-6-1 3 16,3-1 3-16,-6 1 5 0,1 2 5 0,-3-2 6 0,0-1 7 15,-2 1 5-15,-2 1 5 0,-1 0 4 0,-1-2 2 0,0 0 1 16,-1 2 1-16,-2-2-1 0,-1 2 0 0,1-1-1 0,-2 0-2 0,0-1-4 16,0 1-8-16,0 2-11 0,-2 0-14 0,1-2-16 0,-1 2-14 15,1-1-14-15,1 1-11 0,-5-2-10 0,2 2-10 0,0 0-11 0,0 0-8 16,-2 0-8-16,2 0-7 0,-1 0-5 0</inkml:trace>
  <inkml:trace contextRef="#ctx0" brushRef="#br0" timeOffset="194033.9304">9249 6901 2 0,'-3'-1'57'0,"-1"-1"3"0,2 2 2 0,-1-1 0 0,1-1 2 0,-1 2 1 0,2 0 4 0,-1-3 4 0,0 3 3 15,-1-2 3-15,2 2 1 0,-1 0 0 0,0-2 0 0,2 2-2 16,-1-1-1-16,-1-1-4 0,2 2-2 0,-2-2-4 0,2 1-1 0,-2 1-5 16,2 0-2-16,0 0-5 0,0 0-3 0,0 0-4 0,0 0-6 15,0 0-3-15,0 0-8 0,0 0-6 0,0 0-4 0,0 0-3 16,0 0-5-16,0 0-4 0,0 0-6 0,2 0-6 0,0 1-4 0,1 1-5 16,-1-2 0-16,0 2-1 0,-1-1 1 0,2-1 1 0,-1 2 0 15,1 0 2-15,2 1 2 0,-2-3 3 0,3 3 1 0,-3 0 5 16,2 0 4-16,2 2 3 0,-1-1 3 0,3-1 4 0,-1 2-1 0,0-2 0 15,0 1 0-15,1-1 1 0,-1 2 1 0,2-1 2 0,2 1-1 16,-2-1 0-16,1 0-2 0,2 0 0 0,-2-1-2 0,1 2 0 0,1-3-3 16,0 3-2-16,-1-1 0 0,1-1 1 0,-1 2-1 0,0-1-2 15,-1-1-1-15,1 2-3 0,-2-2-1 0,1 1-2 0,0-1-1 16,-3 2 0-16,2-3-2 0,0 3 0 0,-2-2-1 0,-1 1 0 0,-1 2-3 16,2-5-4-16,-2 2 0 0,-1 0 0 0,0-1-1 0,-2 3 1 15,2-3 1-15,-1 1-1 0,-2 0 0 0,-1 0 0 0,1 0-1 0,-2 0 2 16,2 0 2-16,-2 0 1 0,0 0 5 0,-2 0 5 0,2 0 5 15,-2-1 3-15,-1 3 5 0,-1-3 4 0,1 3 5 0,-2-1 6 0,-2 0 2 16,1 3 5-16,-2-3 3 0,-1 1 1 0,-1 3 2 0,1-2 1 16,-4 2-1-16,0-2 1 0,-1 3-2 0,0-2-1 0,0 0-2 15,0 1-3-15,-2 0-2 0,2-2-4 0,-2 1-1 0,2-1-2 0,-2 2-2 16,3-1-1-16,0-2 0 0,-1 1-3 0,3 0-1 0,-3-3-3 16,3 2-1-16,1 0-4 0,-1 2 0 0,3-4-2 0,-1 1-2 0,1-1-2 15,2-1 0-15,1 3-2 0,0-3 1 0,2-1-2 0,0 2 1 16,1-1-2-16,0-1 0 0,0-1 2 0,0 2 0 0,2-2 2 0,0 0 2 15,0 0 1-15,0 0 0 0,0 0 1 0,0 0 0 0,0 0-1 16,0 0-4-16,4 0-3 0,-2 0-7 0,0 0-6 0,-1-2-7 16,-1 2-8-16,2-1-8 0,-2-1-6 0,0 2-13 0,2 0-16 0,-1-1-20 15,-1-1-23-15,0 2-33 0,0 0-39 0,0-3-43 0,-1 0-46 16,-1 1-60-16,-1 0-68 0,-1-1-35 0</inkml:trace>
  <inkml:trace contextRef="#ctx0" brushRef="#br0" timeOffset="195508.696">17722 7003 253 0,'0'0'219'0,"0"0"-30"0,0 0-18 0,0 0-11 0,0 0-7 0,0 0-4 0,0 0-5 0,0 0-4 0,0 0-7 16,0 0-6-16,1 0-10 0,-1 1-10 0,4 1-12 0,-3-2-11 0,1 0-12 15,-1 2-11-15,1-2-9 0,0 0-10 0,-1 1-10 0,1-1-8 16,-1 0-7-16,1 0-5 0,2 2-4 0,-1-2-4 0,2 0-3 16,0 0-2-16,3 2-2 0,3-2 2 0,0 2 0 0,2-1 1 0,4-1 2 15,2 2 3-15,2 0 3 0,2-2 1 0,4 1 2 0,2-1 1 16,2 2 1-16,3-1-2 0,0-1-2 0,1 1-5 0,3 2-7 0,-2-3-8 16,2 0-8-16,0 3-8 0,2-3-9 0,-2 1-12 0,-2-1-7 15,1 1-8-15,-3 1-8 0,0-2-5 0,-3 2-6 0,-1-1-5 0,0-1-4 16,-4 0-6-16,0 0-5 0,-2 0-6 0,-4 0-2 0,-4 0-1 15,2 0 6-15,-6 0 5 0,1 0 1 0,-5 0 0 0,-2 0-7 16,-1 0-8-16,-5 0-10 0,0 0-8 0,-5 0-6 0,-3 0-1 0,-1 0-7 16</inkml:trace>
  <inkml:trace contextRef="#ctx0" brushRef="#br0" timeOffset="195924.4405">17916 6840 99 0,'0'-8'367'0,"0"2"-71"0,0 0-49 16,0 1-38-16,0 2-23 0,0-2-19 0,-1 1-13 0,1 0-10 0,-2 1-13 15,2 0-15-15,0 1-14 0,0-1-15 0,-1 1-14 0,1 2-15 16,0 0-14-16,0 0-13 0,0 0-16 0,0 0-12 0,0 0-14 15,-2 0-9-15,0 2-6 0,-1-2-3 0,1 3-1 0,-2-1-1 0,-4 1 4 16,2 0 5-16,-2 3 2 0,-2-1 3 0,-4 2 5 0,0 2 6 0,-4 1 7 16,-2 1 6-16,1 0 7 0,-5 1 10 0,2-2 4 15,-3 2 6-15,2 0 3 0,-3 0 2 0,2-1 1 0,0-2-1 0,4 3 0 16,-2-3 2-16,1-1 0 0,3 0 1 0,1 0-1 0,3-1-4 16,-2-2-2-16,5 1-5 0,2-2-3 0,1-1-5 0,0 2-4 0,3-3-4 15,0 0-5-15,3-1-3 0,-2 3-5 0,4-3-4 0,0 1 0 16,2-1 0-16,2 3-2 0,-1-4 2 0,4 3-2 0,1-1 1 0,2 2-1 15,0-1 0-15,3 2-1 0,4-2 0 0,1 3 3 0,2-1 3 16,1 1 3-16,1 0 2 0,0 1 1 0,2 1-1 0,-1-1 1 16,0 3-1-16,1-3 0 0,-1 3-2 0,-1-1 1 0,-1 3-2 0,1-1-2 15,-2-2-2-15,-2 4-8 0,1-2-11 0,0 2-14 0,-7-1-15 16,4 2-29-16,-5-2-33 0,2 0-38 0,-1 0-36 0,-2 0-84 0,0-1-107 16,-3 2-67-16,0-3-49 0,-2 0-22 0</inkml:trace>
  <inkml:trace contextRef="#ctx0" brushRef="#br0" timeOffset="201415.3597">10536 5678 57 0,'0'0'63'0,"0"0"1"0,0-3 4 0,0 3 0 0,0-2 1 0,0 0-2 16,0 2 0-16,0-1-4 0,0 1-3 0,0 0-2 0,0 0-2 16,0 0-2-16,0 0 0 0,0 0-1 0,0 0-1 0,0 0-3 0,0 0-2 15,0 0-4-15,0 0-1 0,0 0-3 0,0 0-2 0,0 0-1 16,0 0-1-16,0 0 0 0,0 0-1 0,0 0 0 0,0 0-1 16,0 0 1-16,0 0 0 0,0 0 1 0,0 0-2 0,0 0 1 0,0 0 0 15,0 0 1-15,0 0 1 0,0 0 1 0,0 0 0 0,0 0 0 16,0 0 0-16,0 0 0 0,0 0-1 0,0 0-1 0,0 0 0 0,0 0-1 15,0 0 0-15,0 0-1 0,0 0-1 0,0 0-2 0,0 0-2 16,0 0-1-16,0 0-2 0,0 0-1 0,0 0-2 0,0 0-1 16,0 0-3-16,0 0 0 0,0 0-3 0,0 0-1 0,0 0-2 0,0 0-2 15,0 0-2-15,0 0-2 0,0 0-2 0,0 0-1 0,0 0-2 16,0 0-1-16,0 0-3 0,0 0 0 0,0 0 0 0,0 0-2 0,0 0 1 16,0 0-1-16,0 0 2 0,0 0-1 0,0 0 3 0,0 0 2 15,0 0 3-15,0 0 3 0,0 0 5 0,0 0 6 0,0 0 7 16,0 0 7-16,0 0 8 0,0 0 7 0,0 0 7 0,0 0 6 0,0 0 5 15,0 0 7-15,0 0 4 0,0 0 5 0,0-4 1 0,0 4 3 16,0 0-2-16,0 0-2 0,0-3-4 0,0 3-5 0,0-2-7 0,0 2-8 16,0-2-7-16,0 2-8 0,2-1-11 0,-1-1-14 0,-1 2-21 15,0-2-20-15,2 1-34 0,-2 1-37 0,0 0-54 0,3 0-61 0,0 0-97 16,3 0-116-16,-2 0-75 0,0 1-56 0,0 1-28 0,0 0-14 16</inkml:trace>
  <inkml:trace contextRef="#ctx0" brushRef="#br0" timeOffset="202156.6381">16625 5671 388 0,'-4'-1'494'0,"0"-3"-5"0,3 4-114 0,-3 0-171 0,1-3-113 0,1 3-85 15,2 0-68-15,0 0-58 0,0 0-91 0,-3 3-106 0,2-1-74 16,-1 1-57-16,2 1-29 0</inkml:trace>
  <inkml:trace contextRef="#ctx0" brushRef="#br0" timeOffset="208340.2814">9360 12097 13 0,'0'0'497'0,"0"0"7"0,0 0-51 0,0 0-84 0,0 0-90 0,0 0-92 0,0 0-54 0,0 0-36 16,0 0-22-16,0 0-13 0,0 0-8 0,0 0-5 0,0 0-9 15,0 0-8-15,0 0-10 0,0 0-8 0,0 0-10 0,0 0-6 16,0 0-5-16,-1 1-4 0,-1-1-2 0,2 2 1 0,-1 0 1 0,-1-2-2 16,2 0 2-16,-2 1 0 0,-1 1 0 0,1-2 1 0,1 1 3 15,-2-1 3-15,-1 2 6 0,1-1 3 0,-3 2 4 0,1-1 4 0,-1 0 1 16,-2 2 4-16,-1-1 4 0,1-3 2 0,-2 3 6 0,-2 2 2 16,2-2 4-16,1 1 1 0,-2-1 0 0,0-1 1 0,1 2 0 15,-1-3 1-15,0 1 2 0,1-1 3 0,1 1 1 0,0-2 1 0,0 0 2 16,1 0 0-16,-2-2 1 0,2 1-3 0,1-1-1 0,-2 0 0 15,4-1 0-15,-1-1 1 0,-1-2-4 0,1-1-6 0,3 4-8 16,-3-5-8-16,4 1-9 0,-1-3-8 0,1 2-8 0,1-2-4 0,1-2-3 16,0-1-4-16,1 1-3 0,1-1-5 0,1 0-5 0,1-1-4 15,1 0-2-15,0 1-2 0,2 1 1 0,-1 1 4 0,1 1 2 16,0 0 6-16,1 0-1 0,-2 1-1 0,3 1-1 0,-2 3-1 0,1 0-1 16,-1 0-1-16,1 3 1 0,1 0-1 0,0 2-1 0,-1 0 1 15,1 2 1-15,-2 0-2 0,1 3 1 0,0 0 1 0,-1 3 1 0,0 4 2 16,-1-3 2-16,1 4 3 0,-2 0 2 0,-2 4 2 0,1 3 1 15,-1-1 3-15,-3 0 0 0,-1 5 2 0,-1 1 1 0,-4 0 1 0,1 1 0 16,-3 3 0-16,0-2 0 0,-4 4 0 0,-1-3 1 0,-1-1 1 16,1 3 2-16,-4-2 0 0,1-1 1 0,-3 0-1 0,2-3 4 0,-1-2 4 15,-2 2 7-15,4-6 8 0,-3 0 8 0,2-1 8 0,-1-2 8 16,2-1 7-16,1-5 6 0,0 0 5 0,1-2 3 0,1-3 4 16,1 0 3-16,-1-1 2 0,4-3-1 0,-2 0-2 0,1-3-7 0,2-2-11 15,-1-1-9-15,3 0-11 0,-1-1-10 0,2-2-11 0,2-2-10 16,0 1-7-16,0-2-6 0,2-1-7 0,1 2-4 0,0-1-7 0,1-1-2 15,4 1-3-15,-2 0-2 0,0 2 1 0,3 1 1 0,-1-1 1 16,3 3 3-16,1-1 1 0,-1 1 3 0,1 2 0 0,1 1-1 16,0 1 0-16,1 1 2 0,1 0 1 0,-2 2 1 0,4 4 1 0,-1-1 3 15,0-1 1-15,1 3 2 0,0 2 3 0,0 0 4 0,-1-1 1 0,3 2 4 16,-2 1 4-16,0 0 3 0,2 1 5 0,-2 2-1 0,0-3 1 16,4 4-4-16,-4-1-6 0,3-2-10 0,-1-1-12 0,-2 3-16 0,1-2-20 15,0-1-27-15,0 3-30 0,0-6-38 0,0 2-41 0,0 0-50 16,-2-2-58-16,1-2-68 0,-1-2-74 0,0 2-35 0,1-1-20 15</inkml:trace>
  <inkml:trace contextRef="#ctx0" brushRef="#br0" timeOffset="208607.6732">9684 12368 37 0,'0'0'585'0,"2"-4"5"0,-2 3 5 0,0-1 2 0,1 2-114 0,-1 0-168 0,0 0-105 0,0 0-75 0,0 0-44 15,0 0-30-15,0 0-19 0,2 0-11 0,0 2-12 0,-1-1-10 0,2 3-11 16,-1-1-10-16,2-1-6 0,-2 3-5 0,3 0-3 0,-2 0 0 16,2 2 2-16,-2 0 4 0,2 2 4 0,1 0 6 0,-3 1 5 0,2 3 3 15,-2-1 6-15,0 0 3 0,-1 1 2 0,-1 2-2 0,1-2-3 16,-2 4-10-16,0 0-17 0,0-1-22 0,0 0-34 0,-2 3-40 15,-1 0-61-15,0-1-72 0,1 0-96 0,-2 2-105 0,0-4-62 16,-2 2-36-16,2-4-19 0</inkml:trace>
  <inkml:trace contextRef="#ctx0" brushRef="#br0" timeOffset="209706.3711">10691 12012 330 0,'0'-7'499'0,"-1"-1"1"0,-1 2-71 0,2-2-110 0,0 1-76 0,0 1-61 0,0 0-36 0,2-2-20 0,-1 2-7 0,-1 0-1 16,2 0 3-16,-1 1 2 0,-1 0-3 0,2-1-8 0,-2 2-8 0,2 0-10 16,-1 1-6-16,-1 0-6 0,4 1-7 0,-4 1-6 0,0-3-8 15,0 4-7-15,0 0-8 0,0 0-9 0,0 0-10 0,0 0-9 0,0 0-11 16,0 0-12-16,0 0-7 0,2 0-8 0,-2 4-5 0,2-3-6 15,-1 2-1-15,1 2-3 0,1-1 0 0,-1 3-1 0,1-2 0 16,0 3 0-16,0 2 3 0,1 1 4 0,1 0 7 0,-1 2 5 0,-1 1 6 16,2 2 4-16,0 1 3 0,-1-2 2 0,0 3 1 0,0-1 1 15,1 3 1-15,-2 0 0 0,2-1 2 0,-2 2 1 0,0-1 1 0,0-2-1 16,-1 5-2-16,4-2-3 0,-3-4-6 0,0 3-7 0,-1-1-8 0,0 0-8 16,-1-2-12-16,2 0-12 0,-3 0-19 0,2 0-23 0,-2-4-35 15,0 1-39-15,0 0-49 0,2 1-55 0,-2-3-84 0,0 0-101 16,1-2-54-16,-1-1-33 0,0-2-13 0</inkml:trace>
  <inkml:trace contextRef="#ctx0" brushRef="#br0" timeOffset="210205.8398">11293 12397 340 0,'0'0'513'0,"0"0"-52"0,0 0-82 0,0 0-77 0,0 0-74 0,0 0-47 0,0 0-34 0,0 0-21 16,0 0-15-16,0 0-13 0,2 1-12 0,-2-1-14 0,0 2-13 0,2 0-11 16,-2 1-13-16,1-2-10 0,-1 2-7 0,2 0-5 0,-1 0-4 15,-1 0-1-15,2 2-2 0,1-2 2 0,0 4 1 0,-2-1 1 0,1 1 4 16,0 0 3-16,-1 0 2 0,1 3 2 0,-1-3 1 0,-1 3-2 16,2-1-2-16,-2 0-10 0,0 4-15 0,-2-3-23 0,2 0-28 0,-3 2-38 15,2 0-47-15,-3 0-97 0,0 2-124 0,1-2-84 0,0 1-64 16,-2-1-35-16,2 0-18 0</inkml:trace>
  <inkml:trace contextRef="#ctx0" brushRef="#br0" timeOffset="211240.3557">10721 12255 333 0,'-3'-2'493'0,"1"1"4"0,1 1-86 0,-1-2-123 0,2 0-90 0,0 2-71 0,0 0-42 0,0 0-27 0,0 0-14 16,0 0-10-16,-3 0-8 0,3 0-8 0,-2 2-8 0,-1 0-8 15,1-2-6-15,-2 1-8 0,1 1-1 0,1-1 1 0,-2 1 1 16,-1-1 5-16,-2 2 2 0,1 0 7 0,-3 0 3 0,-3 2 8 0,3-2 5 16,-3 1 6-16,0-1 4 0,-2 2 5 0,1 0 4 0,-2-2 4 15,2-1 1-15,0 1 4 0,1-1 3 0,-1 0 5 0,1-2 4 16,2 3 2-16,0-3 2 0,0-3 1 0,0 3 0 0,3-2-2 0,-2-1-3 15,3 0-2-15,1-1-7 0,0-3-6 0,0 0-8 0,2-1-8 16,0-1-9-16,3 0-9 0,0-1-8 0,3-3-11 0,2 1-8 0,0-5-9 16,1 3-7-16,2-1-7 0,3-2-6 0,2 1-5 0,1 0-2 15,0-2 0-15,2 1 1 0,0 1 1 0,1 0 0 0,-1 1 2 0,1 2 2 16,0 2 4-16,1-1 3 0,-1 0 4 0,-2 3 5 0,2 1 3 16,-4 3 3-16,4 0 5 0,-4 3 2 0,-2 2 2 0,3 0 2 15,-3 1 4-15,0 4 2 0,-1-2 2 0,-2 7 1 0,1 0 2 0,-3 2 0 16,1 0 3-16,-4 2 3 0,2 3 0 0,-4 1 0 0,1 3 2 15,-2 0-1-15,-2 2 1 0,-1 4-3 0,-2-1-3 0,-1 1 2 0,-2 4 5 16,-3-2 3-16,0 3 2 0,-1-1 4 0,-3 1 3 0,0-1 3 16,-1 1 5-16,-3-1 5 0,1-1 7 0,-1-2 4 0,-1-1 6 0,2-2 4 15,-1 1 8-15,2-5 2 0,-2-1-2 0,3-2-1 0,0-2 2 16,2-3 2-16,2-1 4 0,0-2 4 0,2-1 4 0,0-3-1 16,2-1-1-16,-1-1-2 0,2-1-4 0,-1-3-4 0,0 0-6 0,3-2-9 15,-2-3-6-15,0 2-9 0,3-4-9 0,-1 0-13 0,0-2-12 0,1-1-12 16,1-2-13-16,-1 0-8 0,4-3-7 0,0 4-4 0,0-2-3 15,0-1-1-15,4 1 0 0,-1-1 2 0,1 1 2 0,1 2 2 16,0-1 4-16,-1 2 2 0,3 0 3 0,0 3 2 0,0-2 4 16,1 3 2-16,2 2 1 0,0-1 0 0,2 4 2 0,0-2 1 0,2 3-1 15,1 0 3-15,2 3 1 0,0-2 2 0,-1 4 4 0,3 0 1 16,0 4 2-16,0-2 1 0,1 3 1 0,1 0 4 0,-2 1 2 0,3-1 2 16,-3 4 1-16,2-1 0 0,-1 2 0 0,-1-2 1 0,2 2 2 15,-5-2-1-15,4 2 1 0,-3-1 2 0,-2 0 2 0,2-3-1 16,-4 1-2-16,2-1-8 0,-2-3-13 0,-3 1-22 0,2-1-27 0,-2 0-47 15,2-4-54-15,0 1-101 0,-1-2-123 0,1-3-76 0,-1 0-50 16,1-3-29-16,0-2-16 0</inkml:trace>
  <inkml:trace contextRef="#ctx0" brushRef="#br0" timeOffset="212675.4824">12407 12072 424 0,'-3'0'498'0,"2"-1"-49"0,-1 1-77 0,-1-3-67 0,3 3-63 0,-1 0-42 0,-1-2-29 15,2 0-17-15,-1 1-10 0,1-1-7 0,0-1-8 0,0 1-10 0,0 1-11 16,0-3-14-16,0 4-16 0,1-3-10 0,-1 0-12 0,2-1-9 16,-1 2-10-16,2 0-8 0,0-2-8 0,2 1-6 0,-2-2-9 0,2 1-7 15,2 1-7-15,-1-2-3 0,5 2-4 0,-2-2 0 16,-1 3-2-16,3-3-1 0,2 3-1 0,-1-3-2 0,1 2 2 0,-1-1 1 15,1 3 0-15,0-1 0 0,0 1 0 0,0 1 0 0,-2 0 0 16,-1 1 0-16,0 1-1 0,2 1 0 0,-4 2-1 0,-1 0 0 0,-1-1 0 16,-1 1 0-16,1 2-1 0,-3 0-1 0,-1 2 1 0,0 0 0 15,-2 2 0-15,-2-1 2 0,-1 0 0 0,-1 2 1 0,-3 0 1 0,2-1 3 16,-3 0 2-16,0 1 6 0,-3 0 2 0,3 0 5 0,-3 0 4 0,0-3 3 16,2 1 2-16,-1-1 2 0,1-1 2 0,1 0 2 0,0 0 2 15,1-1 3-15,-2-3 1 0,4 1 3 0,2 0 1 0,0-3 0 16,0-1 0-16,1 3-1 0,1-3 0 0,-1 1 0 0,2-2-1 15,0 0-3-15,0 0-2 0,0 0-4 0,0 0-6 0,3 0-10 0,-1 0-9 16,1-2-8-16,0 1-8 0,2 1-8 0,0-2-8 0,2 0-5 16,1 1-5-16,2-1-3 0,1 2-3 0,0-5-4 0,2 5-1 0,1-2-1 15,-1 0 1-15,2 1 4 0,1 1 5 0,0 0 5 0,0 0 3 16,0 0 4-16,-2 1 4 0,3 1 2 0,-1 0 0 0,0 3 0 0,-2-2 0 16,0 2 1-16,-2-1 1 0,1 2 3 0,-1 0 0 0,-3 1 2 15,0 3 2-15,0-2 2 0,-5 4 3 0,1-3 4 0,0 3 4 0,-3-1 6 16,-2 1 7-16,-2-1 9 0,0 4 8 0,-2-1 9 0,-3-1 7 15,-1 0 10-15,-3 2 7 0,0 0 8 0,-2-1 6 0,-4-1 4 16,2 1 5-16,-2-2 1 0,0-2 0 0,1 2-2 0,-3 0-3 0,3-2-4 0,-1-3-3 16,1 0-5-16,2-1-5 0,1-1-10 0,-1-1-9 0,3-1-19 15,1-2-21-15,0 3-31 0,0-4-39 0,2 0-65 0,1 0-79 16,2-4-102-16,1 2-114 0,4-3-66 0,0-2-44 0,2 0-22 0</inkml:trace>
  <inkml:trace contextRef="#ctx0" brushRef="#br0" timeOffset="212846.3871">13329 12358 4 0,'5'3'540'0,"0"2"1"0,-1 0 3 0,-2-1-1 0,-1 1-117 0,1 0-174 0,0 0-104 0,-1 1-71 16,-1 0-33-16,0 1-17 0,-1 0-3 0,-1 1 4 0,0 1 6 0,1 1 5 15,-2 2-2-15,-2 0-9 0,2-1-16 0,-2 2-24 0,0 4-33 16,1-2-42-16,-3 2-74 0,1-1-91 0,1 2-96 0,1 1-99 15,0-3-54-15,0 0-36 0,0-1-20 0</inkml:trace>
  <inkml:trace contextRef="#ctx0" brushRef="#br0" timeOffset="213256.6191">14194 11887 118 0,'0'0'525'16,"0"0"4"-16,0 0 2 0,0 0-90 0,0 0-137 0,0 0-90 0,0 0-62 16,0 0-39-16,0 0-28 0,0 0-15 0,0 0-9 0,0 0-9 15,0 0-10-15,0 2-8 0,0-1-10 0,1 0-7 0,-1 3-5 16,2-1-3-16,-1 0-2 0,1 4-2 0,0-1 1 0,-1 1 2 16,2 0 3-16,-1 3 3 0,3-1 2 0,-2 3 4 0,0 0 1 0,2 0 1 15,-2 3 1-15,0 0-2 0,2 2-3 0,-2-2-2 0,2 4-4 0,-2 0-1 16,2 0-1-16,1 0-1 0,-3 3-3 0,2 0-1 0,-2 0-3 15,2 0-7-15,-2 4-11 0,0-5-10 0,-1 3-12 0,2 1-20 16,-1 1-23-16,-1-2-31 0,1 1-34 0,-1 1-49 0,-1-2-54 16,3 1-85-16,-3 0-101 0,3-4-61 0,-3 1-40 0,1-2-13 0</inkml:trace>
  <inkml:trace contextRef="#ctx0" brushRef="#br0" timeOffset="213470.8679">14820 12333 282 0,'5'-3'613'0,"1"0"0"15,-3 1-1-15,0 0-2 0,-1 1-115 0,-1 1-171 0,2 0-123 0,-1 1-96 16,0-1-57-16,-1 4-35 0,1-1-18 0,-1 1-5 0,1 2-1 16,-2 0 2-16,3 2 2 0,-3 2 3 0,2 1 1 0,1 2 3 0,-3 1 1 15,0-1 1-15,0 3-9 0,0 3-11 0,-3-1-22 0,1 1-28 16,-1 0-46-16,1 3-55 0,1-2-103 0,-1 3-131 0,-1-1-81 15,0 2-60-15,0-4-32 0,1-1-18 0</inkml:trace>
  <inkml:trace contextRef="#ctx0" brushRef="#br0" timeOffset="213991.0351">15847 11739 527 0,'-3'-5'555'0,"0"1"-2"0,1 1 0 0,0-1-110 0,-1 3-163 0,2 0-103 0,-2 1-76 0,1 0-43 0,-1 0-27 0,0 2-15 15,-2 2-5-15,0-1-4 0,-1 3-4 0,-2 0-4 0,-1 3-4 16,-1 1 0-16,-2 2-3 0,-1 2-1 0,0 1 1 0,-3-1 2 15,2 1 2-15,-2 2 0 0,4-2 1 0,-6 2 0 0,5-2-2 16,1-2 1-16,-1 1-1 0,3-1 0 0,2-2-1 0,0-1 0 0,-1-1 1 16,2-1 1-16,2-1 3 0,0-1 3 0,2-1 5 0,1 0 3 15,1-3 4-15,-1 1 4 0,2-1 4 0,0 0 3 0,0 1 2 0,0-3 3 16,0 2 4-16,3-2 3 0,-1 0 3 0,3 0-1 0,1 0 0 0,3 0 0 16,0 0-3-16,2 0-5 0,3-2-5 0,3-1-10 0,2 3-12 15,3 0-13-15,-1-2-14 0,4 0-21 0,2 1-21 0,2 1-27 16,-3-2-27-16,3 1-29 0,-1 1-30 0,2-1-40 0,-1 1-46 0,-1 0-67 15,-1 0-82-15,-1-3-53 0,0 3-38 0,0 0-17 0</inkml:trace>
  <inkml:trace contextRef="#ctx0" brushRef="#br0" timeOffset="214239.1868">15942 11686 145 0,'-10'-10'571'16,"2"1"14"-16,-1 1 5 0,3 1-2 0,-1 1-106 0,3 0-162 0,-1 1-94 15,0 0-59-15,4 3-37 0,-1 0-22 0,1 1-18 16,-1-1-14-16,2 2-18 0,0 0-16 0,2 2-16 0,-1 1-13 0,1 2-11 16,1 0-11-16,1 3-4 0,1 1-2 0,-2 0 2 0,2 3 0 0,0 5 6 15,0 0 5-15,1-2 8 0,-1 5 6 0,-2 0 4 0,0 3 2 16,2 1 0-16,-2 0-2 0,0 3-3 0,1-1-1 0,-4 3-2 16,1-1-3-16,-1-1-1 0,0 5 0 0,0-3-2 0,-1 1 0 0,1 2-2 15,-4-2 0-15,3 2-1 0,-3-1 1 0,1 1-7 0,0-3-6 16,1 1-13-16,1 2-14 0,-1-4-23 0,1 3-23 0,-1-4-37 15,2 1-39-15,0-1-62 0,2-3-67 0,1-2-97 0,0 0-112 0,3-1-63 16,1-4-35-16,0-2-15 0,1-3-4 0</inkml:trace>
  <inkml:trace contextRef="#ctx0" brushRef="#br0" timeOffset="214443.6374">16549 12230 149 0,'3'0'637'0,"-1"-2"-8"0,0 0-8 0,-1 1-9 16,2 1-9-16,-2 0-146 0,-1 1-214 0,4 1-125 0,-3 0-81 15,2 3-42-15,-1 0-21 0,0 1-5 0,-1 1-1 0,2 2 3 0,-1 2 3 16,1-1-3-16,1 5-7 0,0-1-10 0,-1 1-10 0,0 1-23 16,-1 2-29-16,1 1-42 0,0-1-45 0,2 0-101 0,0 2-125 0,-2-1-79 15,1 1-55-15,-2-2-28 0,3 0-12 0</inkml:trace>
  <inkml:trace contextRef="#ctx0" brushRef="#br0" timeOffset="214907.5339">17461 11867 273 0,'0'-12'616'0,"0"3"4"0,0-1 4 0,0 0 2 0,0 5-109 16,0-1-166-16,0 2-121 0,0-1-95 0,0 4-56 0,0-2-37 0,0-1-22 15,0 4-11-15,0 0-7 0,0 0-4 0,0 2-6 16,2 1-7-16,-2 0-6 0,0 2-5 0,0 0-3 0,0 2 0 0,0 0 2 16,0 2 2-16,0-1 7 0,0 3 5 0,0-2 7 0,0 1 3 15,0-1 2-15,0 0 2 0,0 0 2 0,0 0-1 0,0-1 0 0,0-1 0 16,0 0 2-16,0 0 0 0,0-3 3 0,0-2 1 0,0 3 1 15,0-2 2-15,1-1 2 0,-1-1 1 0,2 1 1 0,0-1 1 16,-1-1-1-16,3 0 1 0,1-1-1 0,0-1-3 0,2 1-2 16,1-1-3-16,2 1-5 0,0-2-3 0,1-1-5 0,3 2-5 0,-1 0-2 0,3 1-2 15,-2 0-2-15,2-1-1 0,-2 0-2 0,2 2 0 0,-4 0-2 16,2 2 0-16,-1 0 0 0,1 0 2 0,-3 2 1 0,-1 1 0 0,1 1 2 16,-1 0 2-16,-2 2 2 0,1-1 1 0,-3 4 0 0,1-2 3 15,-4 3 3-15,2-1 1 0,-4 2 3 0,1-1 2 0,-4 4 1 16,1-2 1-16,-4 2 2 0,-2-1 0 0,1-1 3 0,-5 4 2 0,2-1 3 15,-4-3 3-15,-1 1 1 0,-1-1 0 0,-2 3 1 0,3-5 0 16,-4 3-1-16,-2-5-1 0,4 0-6 0,-3-2-8 0,1 2-16 16,1-4-16-16,0 1-26 0,1-3-26 0,-3-1-36 0,3-1-43 0,-1-2-69 15,1-2-82-15,-1-3-83 0,2 0-85 0,-2-5-51 0,3 0-33 0,-2-4-12 16</inkml:trace>
  <inkml:trace contextRef="#ctx0" brushRef="#br0" timeOffset="215065.0652">17413 11721 187 0,'5'-8'608'0,"0"3"12"0,0-2 10 0,0 2 10 0,0-2-110 16,0 2-170-16,2 1-100 0,-1-3-68 0,2 5-41 0,1-2-29 0,-1 1-18 15,2-2-14-15,4 2-17 0,-3 2-18 0,2-2-20 0,4-1-23 16,-1 2-27-16,0 0-30 0,3-1-33 0,-2 3-32 0,5-1-41 0,-1 1-44 16,0 0-62-16,1 1-74 0,1-1-95 0,-1 3-108 0,-1-1-55 15,0 0-30-15,1 2-10 0,-5-1-1 0</inkml:trace>
  <inkml:trace contextRef="#ctx0" brushRef="#br0" timeOffset="215322.625">18261 12240 254 0,'0'-2'643'0,"0"1"-3"16,0 1-4-16,0-2-7 0,0 2-6 0,0 0-148 0,0 0-221 0,0 0-128 16,0 0-81-16,0 2-41 0,1-1-22 0,-1 3-9 0,2-1-3 15,-1 0 3-15,3 5 4 0,-3 0 1 0,1 1 3 0,-1 2-1 0,1 3-3 16,0 0-1-16,-1 1-4 0,-1 3-10 0,0 0-11 0,0 2-21 16,-1-1-24-16,-1 2-32 0,0-1-33 0,-1 2-41 0,2-1-43 0,-3-1-77 15,3 2-90-15,-1-2-71 0,1-2-56 0,1 0-27 0,1-2-12 16</inkml:trace>
  <inkml:trace contextRef="#ctx0" brushRef="#br0" timeOffset="215756.2088">19446 11664 229 0,'3'-9'585'0,"0"-2"12"0,-3 2 8 0,2 2 3 0,-2-3-122 16,0 5-185-16,0-2-100 0,0 2-57 0,0 2-34 0,0 0-22 0,0 0-17 15,0 1-13-15,-2 1-13 0,2 1-14 0,-1 1-16 0,-2 1-13 16,-1 1-13-16,0 0-7 0,-1 4-3 0,-1 2-4 0,-2 2 1 16,-3 1 0-16,2 3 4 0,-3 1 5 0,-2 4 8 0,1 2 10 15,-2-1 3-15,0 4 6 0,-2 4 0 0,3-3 1 0,-2 2 0 0,0 4-2 16,1-2-1-16,0 4-2 0,0-3-1 0,2 3-3 0,0-1-1 15,2 2-5-15,0-3-1 0,2 1-4 0,2 1-3 0,2-3-3 0,1-1-4 16,2 0-2-16,2-2-5 0,2-1-4 0,-1-1-6 0,4-2-7 0,2 0-8 16,2-5-5-16,-1 1-5 0,5-3-9 0,-1 0-5 0,1-5-7 15,4 0-4-15,-1-3-5 0,1-1 0 0,1-3 1 0,1 0 8 16,1-5 11-16,-2 0 11 0,2-2 15 0,-1-2 18 0,-1-2 16 0,0-2 20 16,-2 1 20-16,1-4 22 0,-4 1 20 0,0 0 21 0,-2-2 18 15,-1-3 12-15,-3 4 9 0,0-2-1 0,-4-1 0 0,-2 1-7 16,-1 1-9-16,-3-3-12 0,-2 4-11 0,-2-1-20 0,-4 0-20 0,-1 2-25 15,-5 0-26-15,-1 1-40 0,-5 1-47 0,-4 3-60 0,0-1-67 16,-4 3-127-16,-4 0-154 0,-2 5-82 0,-2 1-44 0,-1 1-23 16,-1 1-10-16</inkml:trace>
  <inkml:trace contextRef="#ctx0" brushRef="#br0" timeOffset="217306.6301">25219 11373 272 0,'-2'-6'512'0,"0"1"4"0,2-1-91 0,-1 2-140 0,-1-1-88 0,2 1-62 0,0-1-31 0,0 2-14 0,0-2-3 16,0 3 0-16,0-1-3 0,0 0-4 0,0 2-7 0,0-2-7 0,0 3-1 15,0 0-2-15,0 0-2 0,0 0 0 0,0 0-3 16,0 0-6-16,0 0-3 0,0 0-5 0,0 0-4 0,0 0-2 0,0 0-3 16,0 0-1-16,0 0-5 0,0 0-3 0,0 0-4 0,0 0-7 0,0 0-8 15,0 0-11-15,0 0-8 0,0 0-3 0,0 3-5 0,0-1-3 16,0 3-2-16,0-3-2 0,2 5 0 0,-1 0 0 0,1 1 1 0,0 1 4 16,-1 3 1-16,3 0 3 0,-1 3 6 0,0 0 8 0,0 1 4 15,0 1 3-15,1 6 4 0,-2-3 2 0,1 3 1 0,1-1 1 16,-1 4 0-16,0-2 1 0,0 1-1 0,1 2 0 0,-3 0 0 0,2 1-1 15,1-2 1-15,0 1-1 0,-1-1-1 0,-1 0-1 0,1-1-2 16,0-1 1-16,-1 0-1 0,-1-4-2 0,3 0 1 0,-3-1-1 16,1-1 0-16,-1-2-2 0,3-4 1 0,-3 3 1 0,-1-3 0 0,3-3 2 15,-1 0 3-15,-2-2 2 0,1-1-1 0,-1-1-2 0,0-3-9 16,0 3-10-16,0-3-19 0,0 1-23 0,0-3-49 0,0 0-63 0,0 0-113 16,0-3-138-16,0-2-78 0,0 1-50 0,0-2-28 0,0-2-18 15</inkml:trace>
  <inkml:trace contextRef="#ctx0" brushRef="#br0" timeOffset="222789.1216">15954 12980 140 0,'-4'0'422'0,"1"0"-52"0,1 0-76 0,-1 0-60 0,1 3-52 0,-1-3-30 16,2 1-20-16,-1-1-10 0,2 0-5 0,0 0-4 0,0 0-4 0,0 0-7 16,0 0-6-16,0 0-8 0,0 0-10 0,0 0-6 0,0 0-6 15,0 0-6-15,0 0-5 0,0 0-2 0,0 1-3 0,2 1-3 16,-1-2-3-16,-1 1-4 0,2-1-2 0,-2 0-5 0,1 0-1 0,-1 0-4 16,4 0-2-16,-3 0-3 0,-1 0-2 0,4 0-3 0,-4 0-3 15,1 0-2-15,3 0-4 0,-2 0-2 0,0 0-5 0,-1 0-3 16,2 0-2-16,1 0-1 0,-1 0-4 0,0-1-1 0,2 1-2 0,1-2-3 15,0 1 0-15,-1 1-2 0,0-1 1 0,0-2 1 0,0 3-2 16,0 0 1-16,-1-2 1 0,0 2 0 0,-2 0 1 0,1 0 0 16,1 0 2-16,-3 0 1 0,1 0 0 0,-2 0 1 0,0 0 0 0,0 0-1 15,0 0 1-15,0 0 0 0,0 0 0 0,0 0 0 0,0 0 0 16,0 0-1-16,0 0-2 0,0 0 1 0,0 0 0 0,0 0-2 0,0 0 1 16,0 0 0-16,-2 0-1 0,-1 0 0 0,1 0-1 0,1 0 1 0,-1 0-2 15,0 0 1-15,2 2 0 0,-3-2 2 0,3 0-1 0,-3 0 2 16,3 0 1-16,-2 0 1 0,2 0 1 0,-4 0 2 0,4 0 2 15,-1 0 1-15,1 3 0 0,0-3 1 0,0 0 1 0,-2 1 1 16,2-1 0-16,0 0-1 0,0 0 0 0,0 0-3 0,0 0 0 0,0 0-4 16,2 0-3-16,-2 1-5 0,1 1-2 0,-1-2-2 0,4 1-3 15,-2-1-3-15,0 2-2 0,-1 0-2 0,2-2-2 0,1 1 0 0,-1 1-3 16,2-2 1-16,-2 1 0 0,2-1 4 0,1 0 3 0,-1 0 2 16,1 1 3-16,0-1 3 0,-1 0 2 0,1 0 2 0,1 0 3 15,-3 0 2-15,0 0 3 0,0 0 5 0,0 0 5 0,-1 0 7 0,0 0 7 16,-2 0 7-16,1 0 6 0,-2 0 6 0,0 0 7 0,0 0 5 0,0 0 4 15,0 0 4-15,-2 0 4 0,1 0-1 0,-4 0 1 0,2 0-4 16,-2 0-3-16,0 0-6 0,-3 0-5 0,-1 1-7 0,1-1-8 16,-1 0-14-16,-2 2-15 0,1 0-22 0,-1-2-25 0,0 1-35 0,2 1-41 15,-1-2-65-15,-1 1-77 0,6-1-84 0,0 2-90 0,1-1-50 16,4-1-28-16,0 0-16 0</inkml:trace>
  <inkml:trace contextRef="#ctx0" brushRef="#br0" timeOffset="224691.2744">14533 13165 434 0,'-1'-4'461'0,"-1"-1"-27"0,-1 2-70 0,0-2-94 0,2 3-55 0,-1-1-38 0,-1 0-20 16,1 0-16-16,-1-1-6 0,2 1-2 0,-1 3-7 0,0-2-5 15,2 0-10-15,-1-1-9 0,-1 3-9 0,2-2-15 0,0 2-10 16,0 0-13-16,0 0-12 0,0 0-12 0,0 0-9 0,0 0-9 0,0 0-6 15,0 0-7-15,2 0-6 0,-2 0-5 0,1 0-5 0,-1 0-5 0,4 0-5 16,-3 0-4-16,1 0-4 0,1 0-3 0,2 0-4 0,1 0-3 16,0 0-3-16,1 0-4 0,1 0-3 0,2 0-3 0,2 0-4 15,-1 0-1-15,3 0 1 0,0-3 0 0,0 3 1 0,1 0 3 16,2 0 2-16,-3-2 1 0,0 2 1 0,1 0 3 0,-1 0 3 0,-1 0 3 16,-4 0 5-16,3 0 3 0,-3 0 2 0,-3 0 3 0,1 0-1 15,-2 0 1-15,-1 0 1 0,-1 0 2 0,-2 0 5 0,-1 0 3 0,0 0 6 16,0 0 3-16,-3 0 4 0,-2 0 5 0,0 2 4 0,-4-2 5 15,-2 0 4-15,-3 3 3 0,1-3 7 0,-1 2 3 0,-5 0 5 16,-1-1 3-16,-1 1 4 0,-1 0 2 0,-2 1 2 0,2-3-1 0,-2 4 1 16,2-3-1-16,-1 1 0 0,1 0 1 0,-1-1-1 0,4 1-1 0,1-2 1 15,3 1-1-15,1-1-1 0,1 1-2 0,4-1-4 0,-1 0-4 16,2 0-4-16,4 0-6 0,0 0-7 0,1 0-8 0,1 0-9 16,2 0-6-16,0 0-7 0,2 0-5 0,1 0-6 0,2 0-3 15,0 0-6-15,3 0-5 0,1 0-2 0,2 0-3 0,1 0 0 0,2-1 0 16,0 1 2-16,3-1 3 0,-1 1 2 0,3-2 3 0,0 1 3 15,-3-3 3-15,3 3 2 0,-3 1 3 0,1-4 4 0,-3 4 4 0,0 0 3 16,-2-3 1-16,-2 3 4 0,0 0 1 0,-4-2 9 0,1 2 9 16,-1 0 7-16,-3 0 8 0,0 0 8 0,-1 0 7 0,-2 0 3 0,0 0 4 15,-2 0 2-15,-3 0 0 0,1 0 1 0,-2 0 1 0,-1 0 0 16,-1 0 1-16,-3 0-5 0,-1 0-3 0,0 2-6 0,-2-2-6 0,-2 0-7 16,2 3-5-16,0-3-3 0,-2 4-1 0,3-4-2 0,0 1-1 15,1-1 1-15,1 2 0 0,4 0 0 0,-2-2 0 0,3 1-1 16,3 1-3-16,0-2-5 0,1 0-7 0,0 0-6 0,2 0-6 0,0 0-6 15,0 0-4-15,4 0-4 0,0 0-6 0,0 0-2 0,2 0-5 16,1 0-3-16,2 0-2 0,2-2 1 0,0 1 1 0,1 1 6 16,1-4 4-16,1 3 11 0,-1-1 12 0,-2 0 9 0,3-1 9 0,-4 3 11 15,-1-2 12-15,-1 0 11 0,-1 2 10 0,-3-1 9 0,1-1 6 0,-5 2-1 16,0 0-5-16,-1 0-6 0,-6 0-6 0,1 0-17 0,-4 0-19 16,-5 3-29-16,-4-1-30 0,-2 3-66 0,-6-1-80 0,-3 2-105 15,-2-1-114-15,-4 5-67 0,-3-2-41 0,-1 2-19 0</inkml:trace>
  <inkml:trace contextRef="#ctx0" brushRef="#br0" timeOffset="225739.8909">14576 13043 446 0,'4'-4'428'0,"-1"1"-53"0,1-2-71 0,-1 3-83 0,-1-1-53 15,0 0-35-15,-1 0-23 0,2-1-15 0,-1 3-5 0,0-2 0 16,-1 2-2-16,-1-1-5 0,2-1-9 0,-1 3-10 0,-1 0-9 16,0 0-8-16,0 0-9 0,0 0-7 0,0 0-6 0,0 0-6 0,0 0-5 15,0 0-5-15,0 0-4 0,0 0-4 0,0 0-4 0,0 0-3 0,-1 0-3 16,1 0-2-16,-2 2-2 0,2-1-3 0,0-1 0 0,-1 0 0 15,-1 2 1-15,2-2 0 0,0 0 0 0,0 1 3 0,0-1 1 16,-2 0 1-16,2 0 1 0,0 0 2 0,0 2 2 0,0-2 2 16,0 0 2-16,0 0 3 0,0 0 4 0,-1 1 2 0,1-1 1 0,0 0 2 15,0 0 2-15,0 0 2 0,0 0 1 0,0 0 2 0,-2 0 1 16,2 0 1-16,0 0 2 0,0 0-1 0,-1 0 1 0,1 0 1 0,0 0-2 16,-2 0 1-16,0 0-1 0,2 0-1 0,-3 0 1 0,0 0-2 15,2 0 1-15,-1 0 0 0,-1 1-1 0,0-1-2 0,0 2-1 0,-4 0 1 16,1-2-3-16,-2 3 0 0,0-2-2 0,-2 1 0 0,0 2-2 15,-3-1 0-15,0 0 0 0,-3 2-1 0,-2 0-1 0,0 0-3 0,-2 2 0 16,0-2-2-16,-3 3 1 0,1-1-3 0,-2 1 0 0,2-1-2 16,-2 1 0-16,2-1-2 0,0 3 0 0,1-3-1 0,2 1-2 0,1-3-1 15,2 3 0-15,0-2 1 0,3-2-1 0,2 2 0 16,-1-2 0-16,4 1 0 0,1 0-2 0,0-2-2 0,3-1 0 0,0 1-2 16,0-1 0-16,3 1 3 0,-1-1 2 0,2 0 2 0,0 1 1 15,2-3 2-15,-1 2 2 0,3 0 2 0,-1-1 3 0,0 1 2 0,4 0 3 16,-2-2 3-16,2 0 4 0,1 3 2 0,1-3 1 0,1 0-2 15,-2 2-1-15,1 0-2 0,4-2 0 0,-4 0-3 0,4 0-2 16,-4 0-2-16,2 0-2 0,0 1-2 0,-1-1-3 0,0 2-3 0,-1 0 0 16,0-2-3-16,1 1 0 0,-2 1-1 0,1-1-1 0,-1 0 0 0,0 0 0 15,1 3 2-15,-1-3 0 0,0 1 0 0,0 1 2 0,3 0 0 16,-3 0 2-16,0-1 0 0,1 2 1 0,-1-1 2 0,2 0 1 0,-2 0 0 16,3-2 2-16,-2 3 0 0,0 0 0 0,1-1-1 0,-2-1-4 15,0 1-5-15,0 1-6 0,1-3-7 0,-1 1-9 0,1 0-9 16,-2 1-13-16,-1-3-13 0,-1 0-16 0,0 2-16 0,0 0-17 15,0-2-14-15,-1 0-17 0,-1 0-16 0,-3 0-31 0,0 0-38 0,0 0-70 16,0 0-88-16,0 0-49 0,0 0-30 0</inkml:trace>
  <inkml:trace contextRef="#ctx0" brushRef="#br0" timeOffset="225983.9622">14456 13073 439 0,'0'0'516'0,"0"0"2"0,0 0-59 0,0 0-89 0,0 0-104 0,0 0-112 0,-1 0-68 0,1 2-47 0,0 0-23 16,0 1-12-16,0-2-3 0,1 2 3 0,-1 2-2 0,2-3-3 0,0 5-4 16,-1-4-3-16,2 5-2 0,0 1 0 0,-1-2 1 0,1 1 4 15,0 1 2-15,0-3 6 0,-1 5 0 0,-1-2 1 0,1 2-4 0,1-2-6 16,-1 1-15-16,0 0-15 0,-2-1-20 0,1 1-20 0,-1-3-27 15,2 2-25-15,-2-1-37 0,0 2-43 0,0 0-74 0,0-3-87 16,-2-2-58-16,2 4-43 0</inkml:trace>
  <inkml:trace contextRef="#ctx0" brushRef="#br0" timeOffset="226172.3213">14224 13201 140 0,'0'0'460'0,"0"0"-1"0,1-1-63 15,2-1-94-15,2 2-97 0,2-2-99 0,1 2-68 0,4-3-59 0,3 3-46 16,0-4-45-16,3 3-53 0,2-1-60 0,2-1-71 0,2 1-76 16,-2 1-43-16</inkml:trace>
  <inkml:trace contextRef="#ctx0" brushRef="#br0" timeOffset="228922.6215">8914 13261 46 0,'0'0'371'0,"0"0"-54"0,0 0-58 0,0 0-60 0,0 0-46 0,0 0-36 0,0 0-22 16,-3 0-17-16,3 0-9 0,0 0-7 0,0 0-7 0,0 0-6 15,0 0-7-15,0 0-8 0,0 0-9 0,0 0-10 0,0 0-7 16,0 0-8-16,0 0-4 0,0 0-2 0,0 0-2 0,0 0-1 0,0 0 0 15,2 2 1-15,-1-1 0 0,-1-1 3 0,2 2-1 0,-1 0 3 16,1-2 1-16,1 0-1 0,2 0 3 0,-2 0 3 0,2 0 0 0,1 0 3 16,0 0 0-16,1 0 3 0,1 0 3 0,4 0 1 0,0 0 3 15,0 0 1-15,2 0-2 0,1 0 1 0,2-2 0 0,2 0 0 0,-2 2-2 16,5-3 2-16,0 1-1 0,3 1-1 0,0-2 1 0,2 2-2 16,-1-2-1-16,4 0-1 0,0 0-2 0,0-1-2 0,2 3-2 15,1-2-1-15,1 0-2 0,-3-1 0 0,2 1-3 0,2-2-1 0,-2 3-3 16,0-3 0-16,0 2-1 0,-1-1-2 0,1 1 0 0,-1 1 0 15,0-1-2-15,-1-1-2 0,1 1 1 0,0 1 2 0,-1-1 1 16,-1-1 2-16,0 1 2 0,2 1 0 0,-2-1 2 0,0 0 2 0,0 0 1 16,0-1 1-16,0 3 1 0,0-2 0 0,0 0 2 0,-2 0 1 0,1 0-1 15,-1 0-4-15,1 0-4 0,-1 1-2 0,1-1-1 0,-1-1-1 16,2 3-1-16,-2-3-1 0,0 1-1 0,0 1-1 0,1-1 0 16,-1-1 1-16,2 1 0 0,-2 3 1 0,1-4 1 0,-1 1 2 0,1 1 3 15,-1-1 2-15,-1 2 2 0,1-3 0 0,-1 4 0 0,-1-2-1 16,1 1 3-16,-2-2 0 0,3-1-1 0,-1 2 0 0,-2 0 0 15,1-1 0-15,-2 0-1 0,1 2 0 0,0-2-1 0,0-1-1 0,0 2-1 16,-4-1-1-16,3 0 3 0,0 0 4 0,-1-1 0 0,-1 1 2 0,1 1 2 16,-1 0 2-16,1-1 1 0,-2 1-1 0,1-1 2 0,0-1 0 15,0 1 1-15,-1 0 3 0,1-1 1 0,0 1 2 0,-1-2-2 16,1 2-1-16,1 0-3 0,-2-1 0 0,-2 1-2 0,3 0-2 0,0 0 0 16,-1-1 0-16,-1 2-1 0,1-1-1 0,-2 0-2 0,1 0 1 15,-1 0-2-15,1 2 1 0,-2-2-1 0,1 1 1 0,0 0-2 0,0 1-2 16,0-1 0-16,-1 0 1 0,0 2-1 0,0-3-1 0,-1 3 1 15,1 0 0-15,-1-2-1 0,-1 0 0 0,1 2-1 0,0-1 0 0,0-1-2 16,-2 2-1-16,1 0 1 0,0 0 0 0,-2 0 1 16,0 0-1-16,1 0-1 0,-1 0 1 0,-2 0 1 0,3 0-1 0,-1 0 1 15,-3 0 0-15,3 0 0 0,-1 0-2 0,-1-2 1 0,1 1 1 0,0 1-2 16,-1 0 2-16,1-2-1 0,0 1-2 0,-1 1 1 0,1-1-1 16,-2-2 1-16,2 3-1 0,-1 0 0 0,-1 0-2 0,-1-2 0 0,4 1 0 15,-3 1 1-15,0-2-1 0,0 1 1 0,-1 1-1 0,2-2 2 16,-2 0-1-16,-2 2 1 0,3-1-2 0,-2 1 0 0,1-1-1 15,-2-1 1-15,1 2 3 0,-1-1-1 0,0-1 1 0,1 2-1 0,-1-1 1 16,0-1 1-16,1 2 0 0,1-1 2 0,-3 1 2 0,-1-2 0 16,2 1 1-16,0 1-1 0,-2-2 1 0,2 0-1 0,0 2 0 0,0-1 0 15,-2 0 0-15,-1 1 2 0,1-1 1 0,1 1 0 0,-1-2-3 16,-2 1-4-16,1 1 1 0,-1-2 0 0,0 0-1 0,-2 2 0 0,1 0 1 16,1 0 0-16,0 0-2 0,-3 0 1 0,3 0 0 0,-3 0-1 15,2 0 0-15,-1 0-2 0,-2 0 1 0,0 0-1 0,0 0-1 16,0 0 0-16,0 0 1 0,0 0-3 0,0 0 0 0,0 0-1 0,0 0-1 15,0 0 0-15,0 0 0 0,0 0-1 0,0 0-2 0,0 0 2 16,0 0-1-16,0 0 0 0,0 0-1 0,0 0-1 0,0 0-2 0,0 0-6 16,0 0-5-16,0 0-6 0,0 0-4 0,0 0-6 15,0 0-5-15,0 0-8 0,0 0-6 0,0 0-5 0,0 2-6 0,0 0-4 16,-2-2-2-16,2 1-1 0,-3 1-1 0,3-2 1 0,-1 1 2 0,-1-1 2 16,0 1-1-16,-1 0 1 0,1-1 3 0,0 2 3 0,-1-2 6 15,-1 0 5-15,1 0 8 0,0 0 3 0,1 0 5 0,-3 0 3 16,2 0 0-16,-2 0 4 0,0-2 6 0,1 2 2 0,0-1 7 0,0 0 3 15,-1 1 5-15,-1-1 3 0,2-2 3 0,-1 1 4 0,0 0 0 16,0-1 2-16,0 1 1 0,-1-1 2 0,3-1 4 0,-3 1 2 0,1 1 5 16,0-1 3-16,0-1 7 0,2-1 5 0,-2 1 4 0,-2 0 6 15,2 2 5-15,0-1 6 0,2 0 10 0,-2 0 6 0,2 0 6 0,-3 0 3 16,3 0 1-16,-2 2 5 0,2-2 4 0,-2-1 1 0,3 3 3 16,-1 0 1-16,2 0 1 0,-3 1-2 0,3-2 0 0,-2 1-5 15,1 1-4-15,2-2-5 0,-1 2-3 0,-1 0-2 0,2 0 0 0,0 0-4 16,-1 0-4-16,-1 0-3 0,2 0-3 0,0 0-5 0,-2 0-2 15,2-2-6-15,-3 2-3 0,2 0 0 0,-1-1-4 0,0 1 2 0,-1-2 2 16,2 1 1-16,-1 1 3 0,-1-1 0 0,0-2 2 0,0 3 1 16,0 0 2-16,-1-2 4 0,1 0 3 0,0 1 3 0,1-1 5 0,-1 0 1 15,0-1 1-15,1 3-1 0,-1-4-4 0,0 3-3 0,0-1-2 16,2-1 0-16,-1 1 2 0,0 1-2 0,-1-3-1 0,2 4-2 16,1 0-4-16,-2 0-2 0,0-2-3 0,2 1-4 0,-1 1-2 0,1 0-2 15,0 0-2-15,0 0 0 0,0 0-4 0,0 0-2 0,0 0-4 16,0 0-1-16,0 0-3 0,0 0 0 0,0 0-1 0,1-2-1 15,-1 2 1-15,0 0 0 0,0 0-1 0,0 0 0 0,0 0-2 0,2 0 1 16,-2 0 0-16,2 0-2 0,-2 0-1 0,0 0 0 0,1 0-2 16,-1 0-1-16,0 0-1 0,3 0-3 0,-3 0 0 0,0 0-1 0,0 0-1 15,2 0-1-15,0 0 0 0,-1 0-1 0,-1 0-2 0,2 0-1 16,-1 2 0-16,-1-2-3 0,3 0-3 0,-3 0-3 0,2 1-4 0,-1 1-2 16,2-2-4-16,-1 0-1 0,0 0-3 0,-1 3-1 0,3-2-2 15,0 2 0-15,0-2 0 0,0 3-3 0,6-1-3 0,-4 2-2 16,0-3-3-16,2 3-3 0,2 1 1 0,-1-2-3 0,1 3-1 0,1 0-2 15,-2-1-2-15,3 1 0 0,-2-1-3 0,1-1-3 0,-1 3-1 0,1 1-2 16,-1-2 2-16,-1-2 3 0,0 3 3 0,1-1 2 0,-2 0 3 16,1-1 5-16,-1 0 4 0,-3 0 3 0,1-2 4 0,-1 1 2 15,1-1 4-15,-1-1 4 0,-2 0 5 0,0 1 2 0,-1-1 6 0,1-3 1 16,-3 2 3-16,2 0 3 0,-1-1 2 0,-1-1 3 0,0 0 2 16,0 0 3-16,0 0 3 0,0 0 1 0,0 0 2 0,0 0 1 15,0 0-1-15,0 0 0 0,-1 0-2 0,-1 0-1 0,2 0-1 0,-1 2-2 16,-1-2-2-16,0 0-1 0,-1 2-3 0,2-2-1 0,-3 0-3 15,1 3-2-15,1-2-3 0,-3 0 1 0,0 1 0 0,0-1 0 0,-2 3 2 16,1-1 4-16,-3 0-1 0,3 1 2 0,-1 0 2 0,-1-1 1 0,1 3 1 16,-1-1 1-16,-1-1 1 0,1 1 1 0,1 0 1 0,0 2 1 15,-1-2-1-15,2 2-1 0,-3-2-1 0,2 4-1 0,-1-5-1 16,2 3 0-16,0-1 0 0,0 0-1 0,1-1-3 0,-2 1 0 16,3-1-2-16,0 2-1 0,-2-2 0 0,3 0 0 0,-2 0 0 0,2 0-1 15,0-1 2-15,1 1-1 0,-1-2 1 0,2 0 0 0,-1 1-1 16,0-1 2-16,1-2 1 0,-2 1 2 0,3-1 0 0,-2 1 2 0,2-1 2 15,0-1 3-15,0 0 1 0,0 0 4 0,0 0 4 0,0 0 3 16,0 0 0-16,0 0 5 0,0 0 1 0,0 0 2 0,0 0-1 0,0 0 0 16,0 0-4-16,-1-1-5 0,-1-1-8 0,2 2-10 0,-1-1-16 15,1-1-14-15,0 1-13 0,0-2-15 0,0 1-16 0,0 0-21 16,0 0-28-16,0 2-43 0,0-1-50 0,0-4-84 0,0 2-101 0,0-1-62 16,0 1-43-16,0 1-16 0</inkml:trace>
  <inkml:trace contextRef="#ctx0" brushRef="#br0" timeOffset="231723.5332">9114 13283 87 0,'0'0'229'0,"0"0"-8"0,0 0 1 0,0 0-3 0,0 0-3 0,0 0-4 0,0 0-6 0,0 0-15 0,0 0-17 0,0-3-23 0,0-1-25 16,1 1-22-16,-1-2-22 0,2-2-22 0,-2 1-19 0,2 0-17 15,-1-2-18-15,-1 1-6 0,4 0-3 0,-2 0 0 0,-2-3 0 16,3 1 2-16,-3 1 3 0,2-1 1 0,-1 1-1 0,-1 2 1 0,2-2 1 15,-2 1-1-15,2 0 2 0,-2 4-3 0,0-4-3 0,0 4-6 16,0 1-8-16,0-1-9 0,0 1-12 0,0 0-9 0,0 2-8 0,0 0-5 16,0 0 0-16,0 0-2 0,1 2-1 0,-1 0 2 0,0 1 0 15,2 2 5-15,-2 0 5 0,0 0 5 0,0 2 7 0,1 0 10 0,-1 1 11 16,0 1 7-16,0 0 6 0,0-1 2 0,0 1 2 0,0 3 0 16,0-4 1-16,0 1 0 0,0-2-1 0,0 3 1 0,0-3-1 0,-1 3 0 15,1-5 0-15,0 2 2 0,0 0 2 0,0-2 2 0,0-1 2 16,0-2 2-16,0 2 3 0,-2-1 4 0,2-2 3 0,0 1 0 15,0-2-2-15,0 0-4 0,0 0-5 0,0-2-2 0,-1 1-4 0,-1-2-4 16,2-1-5-16,0 1-4 0,0-2-5 0,0-2-6 0,0 2-8 16,0-2-12-16,2-3-10 0,-1 3-8 0,-1-2-5 0,2-2-2 15,-2 2 1-15,1 1 1 0,1-4 1 0,-2 3 3 0,2-1 3 16,-1 0 7-16,-1 2 6 0,2 1 4 0,0-1 4 0,-2 1 3 0,0 3 3 16,0-1-1-16,0 1-3 0,0 1-4 0,0 1-5 0,1 0 4 0,-1 2 4 15,0 0 5-15,0 2 3 0,0 0 2 0,3 1-1 0,-3 1 1 16,0 1 4-16,0-1 4 0,0 2 7 0,0 1 10 0,0 0 13 0,0 1 8 15,0 1 10-15,0 1-1 0,0-2-5 0,0 1-3 0,-3 1-5 16,3 0-3-16,-1-1-2 0,-1 0-2 0,0 1-1 0,2 0 0 16,-1-2-1-16,-1-1-1 0,2 2 0 0,-2-3-5 0,1 2-4 0,1 0-3 15,-2-2-4-15,2 0 0 0,-1-2 2 0,1 0 9 0,0 1 6 16,0-1 3-16,0-4-1 0,0 0-5 0,0 0-8 0,0 0-7 16,0 0-5-16,0-2-3 0,0-1-2 0,0-2-1 0,1 1-1 0,-1-2-6 15,2-1-7-15,1 0-15 0,-1-2-16 0,1 1-11 0,0-1-9 0,1-1 1 16,0-2 2-16,-1 2 2 0,0-1 2 0,0 1 4 0,-1 0 7 15,0-2 6-15</inkml:trace>
  <inkml:trace contextRef="#ctx0" brushRef="#br0" timeOffset="231880.8419">9177 13130 12 0,'0'5'55'0,"-2"0"1"0,2 1 4 0,-1 0 6 0,-1 3 11 0,-1 0 9 16,1 1 6-16,1 3-2 0,-1-1-6 0,-1 3-9 0,0-2-7 16,-1 2-10-16,0 1-8 0,1 0-10 0,0 2-6 0,-1-1-6 15,1 1-8-15,0 0-6 0,1 1-5 0,-1-2-6 0,0 1 0 0,1 2-2 16,-2-2 0-16,3 0 1 0,-1 0-1 0,0-1-1 0,-1-3-3 0,1 1-3 15,1-1-4-15,-1-2-5 0,2-2-3 0,-1 0 0 0,-1-1 0 16,2-2 0-16,0-2-7 0,0-1-14 0,0-4-19 0,0 0-24 16,0 0-24-16,0 0-26 0,0 0-26 0,2-4-31 0</inkml:trace>
  <inkml:trace contextRef="#ctx0" brushRef="#br0" timeOffset="232789.9329">9087 13186 4 0,'-2'10'290'0,"-1"2"-78"15,1 0-46-15,1-1-27 0,-1 4-14 0,-1 0-8 0,3 2-11 16,-2 0-11-16,2-1-14 0,-1 2-14 0,-1-1-11 0,2 2-13 16,-1 0-9-16,-1 1-9 0,2-3-8 0,-2 2-5 0,2-1-3 0,0 0-2 0,0-3-1 15,-1 2-2-15,1-3 1 0,0-2 0 0,0 2 2 16,0-4 3-16,0-2 6 0,0 2 5 0,0-3 7 0,0-3 7 0,0 1-3 15,0-4-10-15,1 1-8 0,-1-2-12 0,0-3-9 0,2-1-7 16,0-1-8-16,-1-2-5 0,2-3-7 0,1 0-6 0,-1-1-11 0,0-3-12 16,0 0-12-16,1-2-13 0,1-4-4 0,-3 1-1 0,1 0 3 15,2-3 3-15,-2 0 7 0,-1 0 7 0,-1 0 11 0,1-3 13 0,0 3 14 16,-1-1 16-16,-1 1 20 0,0 0 22 0,0 2 23 0,0 2 20 16,-1 1 16-16,-1 1 13 0,2 2 10 0,-2 4 8 0,2 1 1 0,-1 0 0 15,-1 2-9-15,2 4-13 0,-1-1-11 0,-1 1-10 0,2 3-14 16,0 2-12-16,-2 1-13 0,1 2-13 0,-1 2-8 0,2 2-5 15,-1 0-3-15,-1 1-2 0,2 4-1 0,-2 2 1 0,2 1 4 0,0 1 3 16,0 1-1-16,0 2 1 0,0 1-3 0,2 0-5 0,-2-1-4 16,2 4 0-16,-1-3-1 0,-1 3 2 0,2-2 1 0,-1 1 2 0,1-3 1 15,1 2 1-15,-1 0 3 0,-1-4 0 0,1-1 2 0,1-1-1 16,-1 0-3-16,0-4 0 0,-1-1 0 0,-1-2-2 0,3-1 1 16,-2-2 1-16,-1 0 0 0,2-2-6 0,-2-1-6 0,2-3-7 0,-1 1-9 15,1-4-8-15,-1 1-5 0,1-3-6 0,0-3-1 0,-1-1 1 16,1 0 0-16,-2-3-1 0,1-3-5 0,1 1-9 0,-2-1-6 0,2-3-6 15,-2-1-1-15,0-1-2 0,0-2-3 0,-2 1-3 0,2-1-3 16,-2-1-1-16,1-3-3 0,1 1 1 0,-2 2 2 0,2-4 7 16,-1 1 10-16,-1 1 16 0,2-2 18 0,-2 2 23 0,2 2 26 0,-1 0 26 15,-1 3 25-15,-1 1 23 0,1 4 17 0,2-2 12 0,-4 4 6 16,4 2 1-16,-1 1-5 0,-1 3-7 0,0 0-13 0,2 3-14 0,-1 0-15 16,-1 1-13-16,2 2-13 0,0 2-13 0,-2 2-12 0,1 1-10 15,-1 0-8-15,-1 5-5 0,1 0-2 0,-1 4 2 0,2-1 2 16,-1 4 5-16,-1 1 4 0,0 2 4 0,0-1 1 0,1 0-3 0,-1 4-6 15,0-1-5-15,1-1-3 0,-1 2-4 0,0 0-1 0,0-3 1 0,-1 3-2 16,0-3 0-16,1 2 0 0,1-4 0 0,-1 0 1 16,1-2 1-16,1 0 5 0,-1-4 5 0,-1 0 6 0,3-4 7 0,-2 0 10 0,2-3 11 15,-1 2 6-15,-1-4 0 0,2 0-1 0,0-3-4 16,0 0-4-16,0-3-6 0,0 0-3 0,0-4-3 0,0 0-2 0,2-4-7 16,-1 1-10-16,-1-2-9 0,2-3-19 0,1-1-20 0,-1-2-12 15,-1-1-9-15,1-1-6 0,1-2-5 0,-1 1-2 0,1-3 0 0,-3 1 5 16,3-2 4-16,-2 3 11 0,-1-3 10 0,2 2 12 0,-2 0 13 15,0 2 18-15,0 2 18 0,0 1 14 0,0 1 12 0,0 5 13 0,-2-2 11 16,2 3 6-16,-1 2 4 0,-2 3-3 0,3 0-7 0,-2 4-9 16,1-1-11-16,1 3-6 0,0 0-6 0,-2 3-8 0,2 0-6 0,-3 5-7 15,1 1-6-15,1 2-2 0,-1 1-1 0,-1 3 2 0,1 2-1 16,1-1 1-16,-2 3 1 0,1 2 1 0,0-1 0 0,-2 2-2 16,2 1 0-16,1-1-5 0,-1 2 0 0,-1-2-2 0,1 2 0 0,1-2-2 15,-1-1 0-15,-1-1 1 0,1 1-1 0,-1-5 1 0,1-1 3 16,1 0 3-16,-1-3 4 0,2-2 5 0,-1 0 5 0,-2-5 5 15,3 1 6-15,0-3-3 0,0 0-6 0,0-3-6 0,0 0-5 0,0-1-8 16,3-4-5-16,-2 1-4 0,-1-3-5 0,2-5-10 0,1 2-11 0,-1-5-19 16,1 0-22-16,0-1-25 0,2-3-26 0,-2 0-18 0,2 0-11 15,-1-3-10-15,1 0-7 0,-2 0-1 0,2-1 0 0,-2 0 4 16,2-1 6-16,0 2 18 0,-1 0 20 0</inkml:trace>
  <inkml:trace contextRef="#ctx0" brushRef="#br0" timeOffset="232919.6861">9080 13073 14 0,'0'-6'65'0,"0"1"5"0,0 1 4 0,0 1 1 0,0 3-4 0,0 0-4 0,0 0-1 0,0 3-7 0,0 1-10 0,-1 1-4 0,-1-1-1 0,2 5 2 0,-1-2 3 0,-1 1 0 0,2 2 3 0,0 1-5 16,0-1-6-16,0 1-9 0,0-1-8 0,0 1-7 0,0-1-7 16,0 1-3-16,0-1 0 0,0-1-2 0,0 1 0 0,2-1-8 15,-1-3-7-15,-1 2-9 0,2-2-10 0,-1 2-13 0,-1-2-12 16,2-2-13-16,0 2-13 0,-1-1-13 0,1 0-15 0,-2-3-25 0,3 3-29 16,0-3-50-16</inkml:trace>
  <inkml:trace contextRef="#ctx0" brushRef="#br0" timeOffset="233172.3666">9112 13215 155 0,'0'2'156'0,"0"1"-70"0,0-2-44 0,0 3-26 15,0 1-14-15,2-1-7 0,-1 2 1 0,-1 0 9 0,2 2 8 0,-2 1 12 16,2 1 3-16,-1 0 3 0,2 3-4 0,-2-1-7 0,-1 3-5 16,2 0-4-16,-2 2-3 0,2-1-2 0,-1 3-2 0,-1-1-6 0,0 4-6 15,0-4-6-15,-1 4-8 0,-1-1-13 0,2 3-15 0,-2-2-15 16,-2-1-16-16,3 1-18 0,-1 0-40 0</inkml:trace>
  <inkml:trace contextRef="#ctx0" brushRef="#br0" timeOffset="233521.9707">9109 13140 74 0,'0'0'268'16,"-2"2"-91"-16,2-2-64 0,0 3-54 0,0-2-29 0,0 1-18 0,0 3-3 15,0 1 1-15,0 0 8 0,0 2 9 0,2 2 6 0,-1 0 6 16,-1 2 3-16,2 3-1 0,-2-1-3 0,2 3-8 0,-1 3-6 16,-1 1-6-16,0-1-6 0,0 2-4 0,-1 2-1 0,-1 2-2 0,0 1 2 15,1 0-1-15,-1 1-3 0,-1 4-2 0,-2-2-4 0,2 0-5 0,-3 4-5 16,3-3-5-16,-2-1-3 0,3 1-5 0,-1-1-1 0,0-1 0 15,0-2-2-15,1 1-4 0,-1-4 0 0,3 0-2 0,-2-2-1 16,2-2-4-16,0-2-2 0,0-3-6 0,0 0-3 0,0-3-5 0,2-2-2 16,-2-1-5-16,2-1-8 0,-1-3-10 0,2-2-15 0,-1 0-19 15</inkml:trace>
  <inkml:trace contextRef="#ctx0" brushRef="#br0" timeOffset="233906.133">9101 13212 344 0,'-2'-7'441'0,"2"3"-29"0,-1 1-73 15,-1-2-92-15,2 1-58 0,-2 1-40 0,2 0-27 0,0 0-21 0,0 2-10 16,0-2-4-16,0 3-7 0,0 0-7 0,0 0-7 15,0 0-7-15,0 0-11 0,0 0-10 0,0 0-12 0,0 0-13 0,0 0-9 16,0 0-6-16,0 3-2 0,0-2 1 0,0 2 2 0,2 0 3 16,-2 4 3-16,2-2 0 0,-1 2 1 0,2 1-2 0,-1 1 2 0,1 3 0 15,-1 0 0-15,-1 3 5 0,1 0-1 0,1 2-1 0,-1 1-1 16,0 1-2-16,-1 2-2 0,3-1-5 0,-2 2-1 0,0 1 1 0,-1-1 2 16,-1 2 2-16,2 0 1 0,-1 0 2 0,-1-1 2 0,2-1 1 15,-2 1 1-15,0-3 1 0,0 2 1 0,0-3 2 0,0-3-1 0,0 1 3 16,0-2-2-16,0-3-2 0,2 0-3 0,-2-2-2 0,0-3-4 15,0 0-4-15,0 0-3 0,0-4-4 0,0 2-6 0,0-5-6 0,0 2-10 16,0-2-13-16,0 0-10 0,0-2-9 0,0-2-11 0,0 0-10 16,1-5-11-16,-1 2-8 0,0-3-14 0,2 0-14 0,-2-1-19 15,1-3-20-15,1 0-21 0,-2-3-21 0,2-2-17 0,-2 2-11 0,0-2-28 16,0-1-33-16,1-1-24 0</inkml:trace>
  <inkml:trace contextRef="#ctx0" brushRef="#br0" timeOffset="234138.5935">9134 13180 312 0,'-2'-9'347'15,"1"2"-32"-15,-1-1-40 0,-1 4-39 0,1-1-34 0,1 3-28 16,-2-1-24-16,3-1-24 0,-1 4-19 0,-1-1-19 0,2 1-16 0,0 1-16 16,-2-1-11-16,-1 4-10 0,1 0-9 0,1 0-7 0,-1 2-7 15,-1 3-5-15,-2 0-4 0,2 3-3 0,-3 0-1 0,3 3 1 16,-2 0 2-16,0 2 3 0,0 2-1 0,1 0 1 0,-1 1-3 0,-3 1-2 16,3 1-3-16,1 0-2 0,-1 0 0 0,0 1 0 0,-1 1 2 15,1-3 1-15,2 1 0 0,-2-1 2 0,0 0 2 0,2-2-1 0,-2 1-1 16,1-3-3-16,2-2-1 0,-1-2-4 0,0-3-5 0,1 1-7 15,2-2-5-15,-1-4-7 0,-1 2-5 0,2-2-4 0,0-3-10 16,0-2-15-16,0 0-17 0,0 0-20 0,2-2-18 0,-1-3-15 0,1-2-11 16,1 2-12-16,0-4-12 0,-1-2-11 0,2 0-15 0,-1-2-16 15,1-3-37-15,-1-2-51 0</inkml:trace>
  <inkml:trace contextRef="#ctx0" brushRef="#br0" timeOffset="234442.3471">9025 13208 201 0,'-1'-3'336'0,"-1"1"-51"0,2 0-67 15,0 2-50-15,-2 2-46 0,2 0-28 0,-1 1-22 0,1 2-11 16,0 2-6-16,0-2 0 0,0 3 3 0,0 0 5 0,0 5 5 0,1-3 3 16,-1 2 1-16,2 0-7 0,-2 2-11 0,2-1-9 0,-1 1-10 15,2 0-7-15,-1-2-7 0,1 3-4 0,-2-2-3 0,1-1-3 16,1-1-3-16,-1 1 0 0,-1 0 0 0,1-4-1 0,1 1 4 0,-3-1 2 16,2-1 5-16,-1-3 7 0,-1 0 9 0,2 0 8 0,0-1 12 15,-1-1 6-15,2-2 1 0,-1 0 1 0,2-3 1 0,-2 0-2 16,3-2 1-16,-2-1-2 0,3-1-5 0,-1-2-4 0,0-2-6 0,3-1-8 15,0 0-11-15,-2-1-13 0,2-1-11 0,1 0-6 0,-1-1-3 16,0 3-2-16,3-1-1 0,-3-1-2 0,-1 4-4 0,-1 0-3 16,3 1-4-16,-3 2-4 0,1 0-3 0,-1 2-3 0,-1 1 1 0,3 1-2 15,-2 1 1-15,-1 2 3 0,3 2 1 0,1 1 1 0,-1 4-1 0,0-2 2 16,0 2 2-16,3 5-2 0,0-2-4 0,-1 1-8 0,2 4-12 16,-1 2-16-16,2 0-22 0,-2 1-29 0,0 1-35 0,3 2-64 15,-2 1-79-15,1-2-68 0,-1 3-61 0,1-1-35 0</inkml:trace>
  <inkml:trace contextRef="#ctx0" brushRef="#br0" timeOffset="237371.2357">9294 11710 45 0,'0'0'164'0,"0"0"-39"0,0 0-26 0,0 0-18 0,0 0-7 0,0 0-2 0,0 0 1 0,0 0 2 0,0 0 4 16,0 0 2-16,0 0 1 0,0 0 2 0,0 0-3 0,0 0-4 16,0 0-1-16,0 0-3 0,0 0 0 0,0 0 2 0,-2 2 3 15,2-2 2-15,0 0 3 0,0 0 5 0,-1 0-1 0,-1 0 0 0,2 0-3 16,0 0-3-16,0 0-3 0,0 0-5 0,0 0-3 0,0 0-4 15,-2 0-3-15,1 0-2 0,-1 0-7 0,2-2-7 0,-1 2-4 0,-1 0-4 16,0-5-3-16,1 5-1 0,-1-2-3 0,-1-1-6 0,2 0-4 16,-1-1-3-16,2 0-3 0,-1-2-2 0,-1-1-3 0,2 2-2 15,-2-2-1-15,2-2 0 0,-1 0-2 0,1-2-1 0,0-1-5 0,0 0-5 16,1-3-3-16,1 0-2 0,1-1-4 0,0-2-4 0,3 0-5 16,-1-2-3-16,2 1-4 0,1-3-5 0,1 2 1 0,0-3 4 0,3 1 2 15,0-1 0-15,1-1 2 0,4 3 2 0,-1-3 4 0,1 0 3 16,3 3 4-16,0-2 2 0,4 1 5 0,-1 1 2 0,1 1 2 0,2-2 3 15,2 3-2-15,0-1-1 0,2 1-4 0,0-1-2 0,2 2-3 16,-2 2-4-16,3-2 1 0,2 1-1 0,1 0 2 0,1 3 3 16,-1-1 1-16,2 0 1 0,1 1 1 0,2 1 1 0,1-1 2 0,0 1 0 15,1 2 2-15,3-2 3 0,-2 1 3 0,3 0 0 0,1 1 2 16,-1 1-3-16,1 1-1 0,2 1-3 0,-1-2-2 0,2 0-2 0,-1 3 1 16,-2 0-1-16,3 0 1 0,-1 2-3 0,-1-1-1 0,0 1-2 0,0 1-1 15,-3 1 0-15,3 0 2 0,-1 0 1 0,0 1 2 0,-2-1 4 16,0 3 1-16,0 0 1 0,1 0 0 0,0 0-1 0,0 0 2 15,1 0 2-15,-1 2 3 0,1-1 2 0,2 2-2 0,0-1 1 0,2 1-1 16,0 0-4-16,1 0 0 0,0 0-2 0,1-2-1 0,1 4-1 16,-4-2-1-16,3 1-3 0,-1 1-2 0,-1-2-2 0,-2 1 1 15,2 2 1-15,-2-2 2 0,-4 2 3 0,3-2 1 0,-3 1 3 16,-2 0 0-16,0 1 0 0,0-1 0 0,-4 1 2 0,1 0 0 0,-1 0 1 16,-4-1 3-16,2 0 1 0,-1 1 0 0,-3 0-2 0,1-2-3 15,0 3-1-15,-1-1-1 0,-2 1-2 0,1-2 0 0,-1 1-1 0,0 0 0 16,-1-2-2-16,-1 2 1 0,0 0 1 0,-1 0-1 0,-3 0 1 15,3 0-1-15,-2-2-2 0,-3 3 1 0,1-1-3 0,-3 1 0 16,2-2 2-16,-3 1-2 0,1 0 0 0,-1-2 0 0,0 2 1 0,-2 0-2 16,2 0 0-16,-4 0-1 0,2-1 0 0,1 0-1 0,-4 2-2 0,3-1 2 15,-1 1 0-15,-1-4 0 0,0 3-2 0,-1 0-2 0,3 0 1 16,-4 0-1-16,0-1 0 0,1 1-1 0,-2-1 1 0,1 2 2 16,0-2 0-16,-2 2 0 0,-1 1 1 0,1-3 0 0,0 3-1 0,-1-3 0 15,-2 3 1-15,2-2 1 0,-2 1 1 0,0 0 1 0,-1 3 1 0,0-3 2 16,0 3 0-16,-1-3 1 0,-1 4 0 0,1-2 3 0,-1 1 3 15,-1 1 3-15,0 1 3 0,2 0 1 0,-3-2 2 0,0 3 3 16,-1 1 1-16,1-3 2 0,-1 5 1 0,1 0 1 0,-1-2 2 16,0 1-1-16,-2-1 0 0,1 6 0 0,0-3 1 0,1-4-2 0,-1 4 0 15,1-1 0-15,-1 1-1 0,-1 0 0 0,0-1-1 0,-1 1 0 16,2-1 0-16,-1 0-2 0,0-2 1 0,-1 1-1 0,2-1-1 0,-3-1 1 16,2 1 0-16,0-2-2 0,-1-3 1 0,-1 1-3 0,2-1-1 15,0-1-6-15,-2-1-5 0,1 1-8 0,-1-3-8 0,3 0-8 16,-3 0-13-16,0-3-10 0,0 3-14 0,0-5-14 0,0 0-19 0,-3 2-18 15,3-2-20-15,0 0-29 0,0 0-35 0,-3-2-35 0,-2 2-37 16,0-5-51-16,-1 3-63 0,-1-1-26 0</inkml:trace>
  <inkml:trace contextRef="#ctx0" brushRef="#br0" timeOffset="237672.373">13778 11555 32 0,'-3'-2'468'0,"1"-1"-56"0,1 0-89 0,-1-1-59 0,0 4-41 0,2 0-30 0,0 0-20 0,0 0-18 0,0 0-13 0,0 0-21 15,0 0-20-15,0 0-21 0,0 0-20 0,0 0-17 0,2 0-18 16,0 0-12-16,-1 0-11 0,2 3-6 0,2-2-4 0,-2 2-2 0,2 0-2 16,0-1 3-16,3 3 1 0,-2-2 4 0,2 2 2 0,-1-1-2 15,2 1-1-15,-1-1-5 0,0 2-6 0,2-1-8 0,0-1-8 16,-2 1-13-16,3-1-14 0,0-1-11 0,0 2-10 0,2-3-11 0,-2 1-11 16,2-3-11-16,-1 3-8 0,1-3-4 0,-1-3-1 0,1 3 2 15,1-4 5-15,-3 1 10 0,2-2 11 0,-2 0 19 0,0 0 23 0,-1-2 22 16,2-1 24-16,-4 0 28 0,0 1 27 0,0-1 25 0,-2-2 20 15,-1 1 20-15,0 0 17 0,0 2 17 0,-2-2 14 0,0 1 9 16,0 0 8-16,-2 1-2 0,-1 1-5 0,2 1-13 0,-2 0-16 0,0 1-19 16,0 1-26-16,0-1-21 0,0 1-21 0,-2 3-17 0,2 0-14 0,-1 0-14 15,-3 3-15-15,0 1-26 0,-2 3-31 0,0 1-39 0,-3 2-44 16,-3 3-80-16,1 4-98 0,-5 3-82 0,0 0-71 0,-3 6-35 16,0 0-16-16</inkml:trace>
  <inkml:trace contextRef="#ctx0" brushRef="#br0" timeOffset="239357.3551">9602 14503 265 0,'2'-1'503'0,"-1"1"3"0,-1-2-64 0,0 2-95 0,0 0-85 0,0 0-76 0,0 0-47 0,0 0-31 16,0 0-19-16,0 0-13 0,0 0-6 0,0 0-6 0,0 0-6 15,0 0-9-15,0 0-9 0,0 0-12 0,2 2-9 0,-2-2-9 0,0 0-7 16,0 0-4-16,0 0-3 0,0 0-2 0,0 0-1 0,3 1-1 16,-3-1 2-16,0 2-1 0,0-2-1 0,0 1 1 0,0-1 1 15,0 0 0-15,0 3 1 0,0-1 2 0,0-1 1 0,0 2 1 0,0-3 2 16,0 2 0-16,0-1 1 0,0 1 0 0,0 1 1 0,-3-2-1 15,3 1 1-15,-2 1 3 0,2-2 1 0,-1 1 1 0,-1 0-1 16,2 0 4-16,-3 1-1 0,1-1 2 0,1 3 0 0,-1 0 2 0,-3-2-1 16,2 1 3-16,0 0 0 0,-2 1 0 0,1-2-1 0,-1 2 0 15,2-3-1-15,-2 2-2 0,0 1-1 0,0-1 0 0,-2-1-2 16,0 2-1-16,2-2-1 0,-1 1 0 0,0 0 0 0,-2 0-1 0,2-1 2 16,-2-1 1-16,1 1 1 0,-2-1 2 0,3 1 0 0,-2-1 1 0,-1-2 3 15,0 1 0-15,1 0 2 0,-1-1 1 0,-2 0 0 0,1-1 1 16,1 0 2-16,-2-1-1 0,1-1 2 0,-1-2-1 0,0 1 1 15,0-1-2-15,1 0-1 0,0-1-2 0,-2-2-2 0,4-1-2 0,-2 0-5 16,2-1-4-16,1-2-3 0,-1-2 0 0,2 1-6 0,1-1 0 16,1 0-4-16,2-3-1 0,0 2-4 0,2 0-1 0,0-2-4 0,2 4-2 15,0-2-4-15,1 1-3 0,0 2-1 0,2 0 1 0,2 2-2 16,1 0-2-16,0 3-1 0,3-1-3 0,-1 3-1 0,1 0-1 16,1 1-2-16,0 1 1 0,1 1 1 0,2 0 2 0,-2 2 2 0,3 2 4 15,-2 1 2-15,2 3 1 0,-2 0 4 0,2 1 4 0,-2 5 3 16,0-2 3-16,-1 1 3 0,-1 5 2 0,-1 0 3 0,-1 3 1 15,1 0 2-15,-5 2-1 0,1 1 1 0,-4 2 1 0,0 2 2 0,-3-1 3 16,0 2 1-16,-3 1 3 0,-2 1 3 0,0 0 1 0,-3 0 1 0,-4 2 0 16,2-1 1-16,-4 0 1 0,-2 0 0 0,-1-1 2 0,1 0 2 15,-3 0 0-15,1-3 0 0,-3 0-2 0,0-2-1 0,2-1-1 0,-2-4-1 16,3-1 3-16,-2-1 4 0,3-3 3 0,-2-2 3 0,3 0 3 0,1-4 2 16,-1 0 1-16,0-2 0 0,3-3 4 0,0 0-1 0,0-3 0 15,1 0-2-15,0-2 0 0,2-1-5 0,1-2-6 0,0 0-9 0,2-1-8 16,-1-1-10-16,2-1-11 0,2-1-8 0,-1-3-9 0,1 3-7 15,4-3-8-15,0 1-6 0,0-1-4 0,2 1-5 0,1-2-3 0,1-1-1 16,1 3 1-16,3-1 2 0,-3 1 2 0,3-1 6 0,1 3 6 0,-1-2 5 16,0 4 5-16,3 0 4 0,0-1 4 0,-1 4 4 0,2-1 3 15,0 2 5-15,-1 2 4 0,1-1 2 0,1 2 5 0,1 2 1 0,-1 1 1 16,2 1 3-16,0 1 2 0,0 1 4 0,0 0 2 0,2 0 3 16,-1 4 4-16,1 0 0 0,-1 2 2 0,2-2 1 0,0 2 0 0,-2 0 2 15,0 0 0-15,0 2 2 0,0 1-2 0,-2-1-4 0,2 1-5 16,-4-1-10-16,1 2-12 0,1-4-18 0,-1 2-18 0,-1-2-27 0,0 0-28 15,-3 0-39-15,4-3-45 0,-4-1-73 0,4-3-88 0,-4 2-64 16,1-2-52-16,-2-3-27 0</inkml:trace>
  <inkml:trace contextRef="#ctx0" brushRef="#br0" timeOffset="240940.0565">9399 14583 369 0,'-5'-8'509'0,"1"-2"-27"0,1 3-48 0,0 0-84 0,0 1-102 0,-1 2-63 0,3-1-47 0,-1 3-32 0,-1 0-27 0,3 2-15 0,0 0-9 16,-2 0-8-16,-1 2-7 0,1 0-11 0,0 3-13 0,0 2-11 15,-1 3-10-15,0 0-8 0,1 3-5 0,-3 2 1 0,2 3 5 0,-2 4 4 16,2 0 7-16,-3 3 4 0,3 3 3 0,0-2 2 0,0 3 1 16,1 5 1-16,0-4 2 0,-1 3 3 0,2 0 0 0,-1 1 2 0,0 1 3 15,1 1-1-15,-1-3-2 0,1 2-3 0,-2-2-1 0,3-2-3 16,-2-1-1-16,2-1-1 0,-1-1-1 0,-1-3-1 0,2-5 2 0,-2 0 3 16,2-4 6-16,-1-1 6 0,1-4 5 0,0-1 7 0,0-2 9 0,0-2 3 15,0-3 0-15,0 0-1 0,0-3-1 0,0-3-3 0,0-3-4 16,0-2-3-16,0-2-6 0,0-4-8 0,0-1-12 0,0-4-14 0,0-4-14 15,0-3-16-15,0 0-13 0,0-4-12 0,0-2-9 0,0-1-5 16,0-3-6-16,0-2 2 0,0 1 2 0,-2-5 5 0,2 1 5 0,-1 0 10 16,-1 0 11-16,0 0 14 0,1 0 17 0,-1 4 13 0,-1-1 12 15,1 4 15-15,-1 2 16 0,0 3 14 0,2 6 9 0,-1 0 2 16,-1 3-1-16,3 4-7 0,-2 2-5 0,2 4-11 0,-1 0-14 0,-1 3-11 16,2 3-11-16,0 1-10 0,0 3-8 0,0 0-7 0,2 3-7 15,-1 3-6-15,1 2-4 0,1 4 0 0,0 2-1 0,3 4 2 0,-1 1 1 16,0 5 10-16,0 2 14 0,1 3 8 0,0 3 6 0,2 2 3 15,-1 0 2-15,1 4 2 0,-1-1 2 0,1 4 0 0,-1 0 3 0,-1-2 2 16,3 2 3-16,-2 0 1 0,-1-1 4 0,-1-1-3 0,0 0-6 0,-2-2-3 16,3-2-4-16,-3 0-1 0,0-3-2 0,1-4-1 0,-3-3-2 15,2-1 1-15,-1-4 1 0,1-2 3 0,-1-3 4 0,-1-3 7 16,-1-2 6-16,2-1 9 0,-2-3 10 0,2-1 5 0,-2-1 3 0,2-2-1 16,-2-2-2-16,0-5-5 0,2-1-5 0,-1-4-8 0,-1-2-6 0,2-3-11 15,0-5-11-15,-1-2-16 0,1-2-16 0,1-5-18 0,-1-2-19 16,-1-2-16-16,1-3-12 0,1-2-10 0,-1-1-7 0,-1-4 0 0,-1 2 3 15,0-2 6-15,0 0 5 0,0-3 10 0,0 2 10 0,0 1 16 16,0 3 15-16,-1-1 19 0,-1 3 20 0,2 4 17 0,-1 0 17 0,-1 5 14 16,2 4 11-16,-2 2 2 0,2 4-2 0,-1 4-5 0,-1 2-8 15,2 0-8-15,0 4-12 0,0 3-7 0,0 1-10 0,0 4-8 0,0 1-10 16,0 3-6-16,2 2-6 0,-1 5-2 0,1 2-1 0,1 2 1 16,0 4 2-16,-1 1 8 0,1 5 11 0,3 2 10 0,-3 1 9 0,1 4 6 15,0 1 6-15,0 1 2 0,0 1 0 0,0 3 0 0,0-2-1 0,-1 2 1 16,0 0-1-16,-1 1 4 0,1-1 1 0,-1 0-2 0,1-3-3 15,-3 1-4-15,2-2-4 0,-1-1-3 0,-1 0-5 0,0-6-3 0,0-1 1 16,0-1 1-16,0-4 2 0,0-3 6 0,0-1 4 0,0-3 10 16,0-4 13-16,0-1 7 0,0-2 6 0,0-3 2 0,0 0 1 0,0-3-3 15,0-3-2-15,-1-3-3 0,-1-2-4 0,2-4-6 0,-2-4-8 16,1-3-9-16,-1-2-11 0,-1-4-16 0,1-1-21 0,1-3-16 0,-1-5-17 16,-1-1-10-16,-1-1-4 0,0-3 0 0,1-1 5 0,-2 1 3 15,2-2 3-15,-2 0 5 0,2-3 5 0,-3 4 5 0,1-1 6 0,2 1 12 16,-2 2 14-16,2 4 14 0,-2 2 14 0,2 1 8 0,0 6 8 15,-1 1-2-15,0 5-3 0,3 0-6 0,-1 4-6 0,-1 4-8 16,1 0-9-16,2 4-6 0,-1 1-6 0,-1 3-5 0,2 1-8 0,0 2-6 16,0 3-5-16,0 5-3 0,2 1-2 0,-1 4 2 0,-1 2-1 0,2 4 6 15,1 3 6-15,-1 2 10 0,-1 5 9 0,1 2 5 0,2 1 6 16,-1 3 3-16,1 2 1 0,-1 0 3 0,0 1 1 0,0 2 1 0,2 2 2 16,-2-3 1-16,-1 1 2 0,1 1 2 0,3-1 1 0,-3-1-3 15,-1 0 0-15,1-3-2 0,-1-2-1 0,-1 0 0 0,1-5-1 0,-2 0 0 16,2-3-1-16,-1-3 2 0,-1-4 4 0,2-1 4 0,-1-3 6 0,-1-3 10 15,0-1 11-15,0-4 7 0,0 0 3 0,0-5-1 0,0-2-4 16,0 0-3-16,-1-4-3 0,-1-3-4 0,1-4-6 0,-1 0-7 0,0-4-8 16,-1-5-13-16,0-1-18 0,1-1-19 0,-1-7-22 0,-3 0-17 15,3-3-13-15,-2-1-8 0,2-3-5 0,-2-1 1 0,0-3 2 0,0 0 3 16,0-2 4-16,0 2 6 0,-2-3 8 0,1 3 12 0,1-1 14 16,-2 2 14-16,2 0 15 0,0 4 14 0,0 1 16 0,0 5 12 0,0 0 8 15,0 5 4-15,1 2 1 0,1 2-2 0,0 3-4 0,0 2-7 16,1 4-9-16,0 3-10 0,1-1-9 0,1 4-8 0,0 0-7 0,1 3-5 15,1 2-3-15,1 2-2 0,1 3-2 0,0 1 0 0,2 3-1 16,1 3 2-16,-1 2 2 0,2 4 4 0,1 1 8 0,-1 5 6 0,2-1 8 16,0 5 5-16,0 1 5 0,-2 0 1 0,0 4 0 0,1-1 2 15,0 2-1-15,-3 3 2 0,2-2 2 0,-2 2 3 0,0 0 3 0,-1-1-3 16,2 3-5-16,-4-3-12 0,2 3-17 0,-1-3-20 0,-1 2-24 0,-1-4-28 16,-1 2-34-16,1-1-49 0,1-2-58 0,-1 1-79 0,-1-5-85 15,1 0-54-15,1-3-37 0</inkml:trace>
  <inkml:trace contextRef="#ctx0" brushRef="#br0" timeOffset="241170.1198">10208 15183 329 0,'3'0'602'0,"0"0"-5"0,0 0-5 0,-2 1-28 0,1 1-40 0,-1-1-135 16,-1 2-182-16,0 2-103 0,0-1-63 0,0 2-29 0,-1 2-15 0,-1 0-2 16,1 4 1-16,-2 0 6 0,0-1 2 0,1 3-7 0,-1 1-12 15,0 1-20-15,-1 1-24 0,1-1-37 0,0 4-39 0,1-3-57 0,-1 2-66 16,2 0-96-16,-1-1-113 0,-1 0-63 0,0 0-41 0,2-1-18 16,-1-2-12-16</inkml:trace>
  <inkml:trace contextRef="#ctx0" brushRef="#br0" timeOffset="241988.5631">11465 14425 438 0,'0'0'521'16,"0"0"6"-16,2 0-67 0,-2 0-102 0,0 0-101 0,0 0-98 0,2 2-61 15,-2-2-42-15,0 0-20 0,0 1-10 0,0 1-3 0,-2-1 1 16,2 2-3-16,-2 0-3 0,1 0-5 0,-2 0-9 0,-2 2-4 16,0-1-4-16,1 1-2 0,-3 1 1 0,2-1 1 0,-4 2 5 0,3-2 3 15,-4 2 4-15,2-2 4 0,-1 0 7 0,-1 1 6 0,2-1 4 16,-4-1 5-16,4-1 7 0,-2 0 6 0,1 0 4 0,1-1 4 15,0-1 4-15,0 1 2 0,-1-2 2 0,1-2 0 0,1 1 1 16,1-2-3-16,-1 0-7 0,2 0-5 0,0-2-5 0,0-1-8 0,2 0-10 16,0 1-10-16,1-4-10 0,0 1-9 0,2-3-8 0,0 2-8 0,0-1-7 15,4-1-7-15,0-1-6 0,0 2-5 0,0-2-2 0,3 1-2 16,2 1 0-16,-1-1 1 0,0 2 2 0,0 0 1 0,3 2 1 16,-1 1 4-16,-1-1 3 0,0 5 3 0,1-1 2 0,-2 1 1 0,4 0 3 15,-4 4 2-15,2 0-1 0,-1 1 2 0,2 2 3 0,-3 2 0 16,-1 3 2-16,2-1 4 0,-1 2 2 0,0 3 3 0,1 2 1 0,-4 1 2 15,1 2 3-15,-2 2 0 0,-1 1 2 0,-3 2 3 0,0 2 4 0,-2 0 2 16,-1 3 0-16,-3 1 2 0,-2 1 3 0,-3 1 0 0,0-1 3 0,-3 3 2 16,-1-1 3-16,-2-2 3 0,-1 2 6 0,-2-2 4 0,1 0 8 15,-2-2 6-15,1-1 5 0,0-2 4 0,2-2 5 0,-1-2 4 16,1-3 5-16,1-2 5 0,1 0 6 0,1-5 2 0,3-2 2 0,0-2-1 16,1-1-2-16,1-4-6 0,1 0-11 0,1-3-12 0,1-3-14 15,-2 0-13-15,5-5-16 0,0 1-15 0,0-3-16 0,2-2-14 0,0-1-13 16,2-3-12-16,2-1-9 0,0 2-9 0,2-3-5 0,1 2-2 0,1-2 2 15,0 0 2-15,1 3 6 0,1-2 6 0,-2 4 10 0,3-1 6 16,-4 2 8-16,2 3 6 0,-1 0 7 0,0 1 4 0,-1 1 3 0,0 2 2 16,-2 1 3-16,2 3 2 0,-2-3 1 0,2 4 2 0,-1 0 2 0,1 0 3 15,0 4 1-15,-2-3 2 0,2 3 4 0,0 3 1 0,0-2 1 16,0 3 3-16,0 1 3 0,2 0 4 0,-1 3 3 0,1 0 0 16,0 1 3-16,-1 2 0 0,-1-1 2 0,3 0 0 0,0 1 1 0,0 0-1 15,0 2-2-15,0-3-4 0,1 1-3 0,1 2-7 0,-1-5-10 0,2 2-14 16,0 1-16-16,-1-4-24 0,4 1-26 0,-3-1-36 0,3-2-37 0,-1 1-71 15,0-4-86-15,2 1-79 0,0-3-74 0,0-1-37 0,0-1-20 16</inkml:trace>
  <inkml:trace contextRef="#ctx0" brushRef="#br0" timeOffset="242228.6799">11954 15001 241 0,'0'0'629'0,"1"0"-5"0,-1 0-7 0,2 0-7 0,-2 0-7 0,2 2-135 16,-1-1-198-16,1-1-122 0,0 1-82 0,-1 2-46 0,2 1-25 16,-1 0-9-16,0 0-3 0,-1 3 3 0,3 0 5 0,-2 1 6 0,1 2 6 15,-1 1 4-15,0 2 2 0,-1 2 0 0,1 0-3 0,-2 2-15 0,-2 1-20 16,2 3-30-16,-1-2-32 0,-3 4-46 0,1-1-51 0,-3 2-87 15,3-3-103-15,-2 3-84 0,2-3-75 0,-2 0-40 0,3 0-24 0,-1-1-7 16</inkml:trace>
  <inkml:trace contextRef="#ctx0" brushRef="#br0" timeOffset="242905.3458">12981 14389 87 0,'-1'-3'558'0,"-1"-1"10"15,-1 1 13-15,0-2-44 0,3 1-75 0,-1 0-100 0,1 0-114 0,-2 1-66 16,0-1-41-16,2 1-22 0,0-2-12 0,0 3-5 0,0-1-2 16,0-1-6-16,2 1-10 0,0 1-12 0,-2-2-15 0,1 1-13 15,2 0-12-15,0-2-11 0,2 1-7 0,-2 1-7 0,3-1-4 0,-1 1-6 16,2-2-4-16,2 1-5 0,-1 0-3 0,0 2-5 0,0-1-2 15,1 0-2-15,2 0 0 0,-3 1-1 0,3 1-1 0,-3-1-1 16,0 2-1-16,3 0 0 0,-3 2 0 0,0-1-1 0,-2 2 4 0,2 0-1 16,-2 0 1-16,-1 3 2 0,0 2 3 0,-2-1 1 0,-1 1 2 15,0 2 3-15,-2 2 1 0,-2 0 3 0,-1 0 3 0,-1 3 3 0,-4-1-1 16,2 3 1-16,-3 0-1 0,-1-2 0 0,1 2-1 0,-4-1-1 16,2 1 1-16,0-1-3 0,-2-1 0 0,2 0-2 0,0-1 1 0,2-2-1 15,1 1 0-15,0-4 1 0,0 0 1 0,3-1 2 0,0-1 1 16,1-1 3-16,0-2 1 0,3 1-1 0,-1-2 1 0,2-1-1 15,0 0-3-15,0 1-2 0,0-3-2 0,3 0-2 0,-1 3-2 0,3-3-3 16,0 0-4-16,1 0-5 0,3 0-4 0,1 0-4 0,0 0-3 0,3-3-1 16,0 3-1-16,1 0 2 0,-1 0 0 0,4 0 1 0,-1 0 2 15,0 0 1-15,0 4-1 0,-2-3 1 0,0 4 3 0,2-1 2 16,-3 1 2-16,-2-1 1 0,3 5 3 0,-3-1 3 0,0 1 4 0,-1 0 6 16,-2 1 6-16,0 2 7 0,-1 0 6 0,-3 0 7 0,-1 2 8 15,-2-1 9-15,-1 2 7 0,-3 1 10 0,0-2 7 0,-5 1 8 0,0 0 4 16,-1 1 4-16,-3-1 1 0,0 1 1 0,-4-1 0 0,1-3-3 15,-2 3-2-15,0-3-4 0,0 0-4 0,-1-2-4 0,1-1-5 0,1 0-6 16,-3-1-4-16,5-5-10 0,-2 4-12 0,2-4-17 0,0 0-21 0,1-2-26 16,1-1-28-16,2-1-43 0,2 0-44 0,0-2-75 0,2-2-87 15,1-2-97-15,2 2-101 0,1-2-57 0,4-4-32 0,1 1-13 0,2 0-3 16</inkml:trace>
  <inkml:trace contextRef="#ctx0" brushRef="#br0" timeOffset="243088.0778">13710 14748 360 0,'6'4'590'0,"2"1"10"0,-3 1 1 0,0-3-3 0,-1 6-122 0,1-1-182 0,-2 1-103 0,-1-1-61 0,1 3-26 16,-1 1-12-16,-1-1-2 0,-1 5 2 0,0-1-3 0,0 1-9 0,0 1-7 16,0 1-6-16,-1 4-13 0,-1-2-15 0,2 1-21 0,-1 1-26 15,-1 2-32-15,0-1-38 0,-1 2-48 0,2-1-56 0,-1 0-109 0,0 0-132 16,2 1-92-16,-1-3-70 0,-2-1-36 0,3-1-19 0,0-1-8 15</inkml:trace>
  <inkml:trace contextRef="#ctx0" brushRef="#br0" timeOffset="244038.0839">15231 14379 115 0,'0'3'389'0,"0"-2"-68"0,0 0-96 0,0 1-81 0,0 1-74 0,0-1-43 0,0 2-27 0,0-1-8 16,-2 0 3-16,0 1 8 0,-1-1 12 0,0 2 13 0,0 2 13 15,-2-2 12-15,1-2 11 0,-1 2 5 0,-2-1 2 0,1 0 2 0,-2 0 3 16,0 0 3-16,0-1 4 0,-1 0 6 0,0 0 6 0,-1-2 2 16,-1 1 0-16,1-2 0 0,1 0-2 0,-3 0-4 0,3 0-3 15,0-2-4-15,-2 1-3 0,3-2-6 0,-2-1-6 0,2 1-9 0,1-4-9 16,0 3-9-16,3-2-9 0,-3 0-9 0,4-2-6 0,-1-1-8 15,0 2-8-15,4-3-10 0,0 1-7 0,0 0-11 0,0-2-13 0,6 2-8 16,-2 1-7-16,-1-2-3 0,2 1 1 0,1 1-1 0,0 1-3 16,4 0 2-16,-1 1-1 0,-1 1 2 0,0 2 0 0,3 0 3 15,-3 0 3-15,3 3 6 0,-2 0 9 0,1 2 6 0,-2 2 7 0,3 1 3 16,-1 1 3-16,-2 1 3 0,1 1 5 0,-1 5 5 0,-2 0 1 16,2 1 6-16,-2 1 2 0,0 2 4 0,-2 0 3 0,-1 3 0 0,-1 1 1 15,-2 1 0-15,-2 2 0 0,-1-1 1 0,-1 3 0 0,-2 0 4 0,-5 0 4 16,2 1 1-16,-4 0 4 0,1 2 4 0,-3-2 4 0,-2 0 2 0,-2 0 3 15,1-1 6-15,-2-3 6 0,-2 3 8 0,3-4 8 0,-5-1 8 16,2-1 7-16,1-2 6 0,1-1 2 0,0 0 5 0,0-5 4 16,1 0 1-16,2-1 0 0,3-5 1 0,-2 1-2 0,3-1-5 0,0-3-2 15,1-2-10-15,3-1-10 0,0-1-13 0,2-2-18 0,1 0-16 0,1-4-17 16,1 0-19-16,1-1-18 0,3-1-15 0,2-2-13 0,1 0-10 16,2-1-10-16,1-1-7 0,3 0-7 0,1-2-3 0,1 3-1 0,3 0 2 15,-1-1 4-15,3 3 6 0,-2 1 8 0,0 0 7 0,2 2 10 16,-2 2 6-16,-1 1 10 0,0 1 6 0,2 1 7 0,-2 2 5 0,1 3 5 15,-1 0 5-15,-1 2 2 0,0 1 3 0,-1 0 3 0,1 3 4 0,0 1 4 16,-2 0 4-16,0 2 2 0,1-2 4 0,2 2 0 0,-4 3 2 16,1-2-1-16,2 0-5 0,-2 4-9 0,1-5-14 0,1 3-19 0,0-1-27 15,0 0-31-15,-1 1-34 0,2-4-38 0,1 1-70 0,-1-1-87 16,3-2-74-16,-2 1-66 0,3-4-36 0,-1-2-21 0</inkml:trace>
  <inkml:trace contextRef="#ctx0" brushRef="#br0" timeOffset="244218.4124">15735 14881 81 0,'0'0'561'0,"0"0"-1"0,0 0-1 0,2 2-40 0,-1-1-59 0,-1 1-107 0,0 0-129 0,0 2-82 0,0 2-57 16,0 0-27-16,-1-1-17 0,-1 4-2 0,2 2 0 0,-1 0 4 0,-3 1 3 16,3 1 3-16,-1 4 3 0,0-1-8 0,-1 1-12 0,2 1-18 15,-3 0-18-15,3 1-24 0,-1 2-29 0,1 0-35 0,-1 0-38 0,-1 0-72 16,3 0-85-16,-1-1-95 0,-1 1-103 0,2-1-56 0,-2-4-34 15,2 0-16-15,-1-1-4 0</inkml:trace>
  <inkml:trace contextRef="#ctx0" brushRef="#br0" timeOffset="246022.9296">16561 14042 460 0,'0'-5'541'0,"0"-2"0"0,0 5-48 0,0-3-75 0,0 3-111 0,0-1-131 16,0 1-77-16,0 2-50 0,0 0-25 0,-4 2-16 0,3 1-7 15,-1-1-2-15,-1 3-3 0,-1 0 0 0,0 2-3 0,-3 3-1 16,-2-1-1-16,1 2-2 0,-2 2 1 0,2 2 2 0,-4 0 2 0,2 3 3 0,-4-1 2 16,2 1 1-16,0 1 1 0,-3-1 1 0,2 0 1 0,-1 0-1 15,-1-2-1-15,3 1 0 0,-1-2 1 0,4 0 2 0,-5-1 2 16,4-2 3-16,-1-2 5 0,3-1 5 0,2-1 4 0,-1-1 2 0,2-3 6 16,1 3 1-16,1-4 6 0,1 0 2 0,-1 0 4 0,3-1 3 15,0-2 2-15,0 0-1 0,0 0-5 0,0 0-6 0,3 0-10 0,2 0-13 16,1-1-8-16,1 0-8 0,-1-2-7 0,4 0-6 0,2 0-6 15,-1 0-7-15,5-2-9 0,-2 2-11 0,3-1-9 0,1 1-11 16,2 0-7-16,-1 1-7 0,1-3-9 0,2 5-9 0,-4-3-15 16,3 3-14-16,1-2-21 0,0 2-22 0,-2 0-26 0,1 0-26 0,0 0-38 15,-3 2-43-15,2-2-44 0,-3 1-42 0,-1 1-29 0</inkml:trace>
  <inkml:trace contextRef="#ctx0" brushRef="#br0" timeOffset="246288.3159">16577 14083 465 0,'-4'-17'477'0,"-1"3"-50"0,0-1-83 16,2 1-67-16,-1-1-64 0,2 5-36 0,0-1-26 0,1 1-15 15,-1 3-9-15,2-1-9 0,0 1-6 0,0 3-15 0,0-1-14 16,0 2-16-16,0 1-12 0,2 2-9 0,-2 0-7 0,1 0-7 16,1 5-5-16,0-3-3 0,2 3-5 0,-1 2 0 0,2 3 1 0,-2-2 4 15,3 4 3-15,-1 2 6 0,0 0 5 0,1 3 2 0,-1 1 4 0,0 2-2 16,1 3-3-16,-1-1-4 0,0 1-3 0,1 2-5 0,-2 2-4 15,0-2-1-15,1 2-4 0,-2 0-3 0,2 2-1 0,-4-2-2 16,3 0 1-16,1 0-3 0,-2-1-4 0,1 2-7 0,1-3-9 0,-2 2-13 16,2-3-19-16,-2 0-20 0,1 2-22 0,1-4-32 15,0 1-34-15,1-2-41 0,-1-2-45 0,4-1-85 0,-1-1-104 0,0-3-70 0,0 1-54 16,5-4-24-16,-2-3-7 0</inkml:trace>
  <inkml:trace contextRef="#ctx0" brushRef="#br0" timeOffset="246480.8357">17341 14502 247 0,'3'-2'609'0,"0"2"-5"16,0-3-5-16,-1 3-5 0,-2 0-92 0,1 3-135 0,-1-3-121 0,2 2-110 16,0 1-68-16,-2 0-49 0,0 1-22 0,0 2-11 0,0 2 0 15,0 0 1-15,0 3 3 0,0 2 0 0,0-1-6 0,0 2-7 16,0 1-16-16,0 2-15 0,0 0-29 0,-2 3-35 0,2 0-50 0,0-2-56 15,-2 3-97-15,2-2-118 0,-1 2-70 0,-1 0-46 0,2-1-25 0,0-1-10 16</inkml:trace>
  <inkml:trace contextRef="#ctx0" brushRef="#br0" timeOffset="246940.5095">18256 14038 40 0,'0'-10'552'0,"0"3"-6"0,0 0-5 0,0 1-3 15,0 2-112-15,0-1-166 0,0 2-112 0,0 3-85 0,0 0-48 0,0 0-28 16,0 2-11-16,0 2-1 0,0 0 4 0,-1 4 6 0,-1 1 4 15,2 1 2-15,-2 2 1 0,-1-1 2 0,2 4 1 0,-1 0 5 16,0 0 2-16,-1 1 1 0,3-2-1 0,-1 3 0 0,1-4-1 16,-2 2-2-16,0-3 1 0,2 0 0 0,0-3 2 0,0 0 4 0,0-1 1 15,0-1 3-15,2-1 3 0,0-2 3 0,-2 1 3 0,1-2 3 16,1-1 2-16,1 0 4 0,0-2 5 0,2 0 3 0,3 0 1 0,0 0 0 16,0-1 0-16,1 0-1 0,5-1-3 0,-1 1-4 0,4-1-4 15,-1-1-4-15,3 1-4 0,-2 0-4 0,3 2-5 0,-2-2-6 0,0 2-6 16,-1 2-3-16,-1-2-5 0,3 5-2 0,-3 0-2 0,-2-1-2 15,0 4 1-15,-3-1 2 0,1 3 2 0,-2 0 2 0,-2 1 3 0,-1-1 3 16,-2 4 4-16,-2-1 5 0,-2 1 1 0,-1 0 4 16,-1 2 4-16,-2-2 2 0,-4 2 3 0,-1-1 3 0,-4-1-2 0,0 3 0 15,-2-2-3-15,-5 0-7 0,1 0-8 0,-2-1-11 0,-2 1-13 0,0-4-14 16,-1 1-17-16,0 0-17 0,-2-4-22 0,0-2-22 0,1 0-28 16,2-3-29-16,0-1-54 0,0-2-64 0,1-3-68 0,4-2-71 0,-1-2-34 15,2-3-18-15,2-2-8 0</inkml:trace>
  <inkml:trace contextRef="#ctx0" brushRef="#br0" timeOffset="247089.2157">18275 14033 175 0,'10'-17'549'0,"2"5"10"0,-4-1 8 15,2 3-79-15,-1 1-122 0,-1 2-94 0,2 0-77 0,0 2-51 16,-2-2-36-16,2 2-25 0,1 2-16 0,2-1-19 0,-4 3-18 0,5-1-23 16,1 1-27-16,-1 1-34 0,0 0-37 0,3 1-43 0,-1 1-47 15,1 1-65-15,3 0-72 0,0-1-82 0,0 3-89 0,1 0-45 0,1-1-26 16,0-1-11-16</inkml:trace>
  <inkml:trace contextRef="#ctx0" brushRef="#br0" timeOffset="247280.2129">19228 14262 78 0,'5'8'537'0,"-5"2"6"0,0-3 7 16,0 4-64-16,0-1-100 0,0 0-102 0,-2 2-105 0,-1 1-59 15,0 0-34-15,2 1-16 0,-3 2-3 0,0 1-3 0,0 0-2 0,-1 2-6 16,1 0-6-16,-2 1-12 0,1 2-10 0,-2-1-15 0,1 3-15 0,0-1-16 16,-2-1-14-16,3 2-20 0,-1-1-22 0,1-1-30 0,0 1-32 15,-1-2-45-15,3 1-50 0,2-5-87 0,1 0-107 0,1-1-68 16,1-3-47-16,4-1-18 0</inkml:trace>
  <inkml:trace contextRef="#ctx0" brushRef="#br0" timeOffset="247654.2376">20254 13762 322 0,'-5'-7'565'0,"0"2"-3"0,1 0-7 0,-3 2-5 16,1-1-131-16,-2 4-196 0,0 0-110 0,-2 5-65 0,0 2-32 0,-1-1-11 15,-3 4-2-15,-2 4 3 0,0 2 5 0,0 5 5 0,-3 2 3 16,3 3 4-16,-4 3 1 0,-1 2 1 0,2 5 0 0,-1 0-2 16,1 1 0-16,0 2-1 0,1 2-2 0,-2 0-6 0,6 0-8 0,-2 1-12 15,3-1-11-15,2-1-12 0,0 1-10 0,5-2-11 0,1-2-8 16,0-1-6-16,5-3-6 0,3-1-4 0,2-2-4 0,2-3-3 0,2-4-3 16,0 1-4-16,3-7 1 0,1-2 4 0,4-1 6 0,-2-6 9 15,4-1 9-15,0-2 12 0,2-5 12 0,-4 0 15 0,5-5 14 0,-1 0 16 16,-4-2 16-16,2-2 16 0,-3 0 19 0,1-2 20 0,-4-1 18 0,0 0 15 15,-5 2 10-15,0-2 6 0,-5 0 1 0,0 0 0 0,-6 1-6 16,0 2-8-16,-5-1-12 0,-4 1-11 0,-3 1-16 0,-3 2-12 0,-4 1-28 16,-5 3-34-16,-3 0-49 0,-3 4-58 0,-5 0-119 0,-4 3-148 15,-3 2-102-15,-4 2-80 0,-4 4-39 0,-1 0-25 0,-7 1-13 0</inkml:trace>
  <inkml:trace contextRef="#ctx0" brushRef="#br0" timeOffset="251454.2007">13076 15376 519 0,'0'-3'534'0,"-2"0"7"0,2 2-55 0,0-2-89 0,0 3-89 0,0-3-89 0,0 1-50 0,0 1-34 0,0-2-17 0,0 0-11 15,0 1-6-15,0-1-3 0,0 2-5 0,2-2-7 0,-2 0-5 0,2 1-5 16,-1-1-6-16,-1 0-3 0,2 2-5 0,-2-1-5 0,2 1-2 15,-1-2-2-15,-1 1-2 0,0 2-2 0,0 0 0 0,0 0 0 16,0 0 2-16,0 0-1 0,0 0-1 0,0 0-5 0,0 0-6 0,0 0-6 16,0 0-5-16,0 0-4 0,0 0-5 0,0 0-5 0,0 0-2 0,0 0-6 15,0 0-3-15,0 0-6 0,0 0-4 0,0 0-4 0,0 0-4 0,0 0-2 16,0 0-5-16,0 2-2 0,0-1-5 0,0 1-3 0,0-1-1 16,0 2 1-16,0-1 2 0,0 0-1 0,0 2 4 0,0 0 2 0,0 1 4 15,2 1 1-15,-1 0 3 0,-1 2 4 0,2 0 3 0,-2 1 2 16,2 1 4-16,-1 0 6 0,1 0 1 0,-1 1 1 0,1 1-2 0,2 0 0 15,0-2 0-15,-3 2 0 0,2 0-1 0,-1 2 1 0,1-2 0 0,2 1 1 16,-2-1-1-16,2 0 1 0,1 0 0 0,0 2 2 0,1-2 0 16,-1 1 2-16,3-1-1 0,-1 0 1 0,0 0 1 0,4 0-1 0,0 0 1 15,-1 0 1-15,3-2 0 0,-1 2 0 0,3 1 0 0,-2-3 0 16,5 1-2-16,-3-2 1 0,4 1-1 0,1 0-1 0,-2-2 1 0,3 1 0 16,0-1-2-16,3-1-1 0,-1 1 0 0,0-2-3 0,3 0-3 15,-2 0-1-15,3-1-3 0,-1 0-2 0,-1 0-1 0,2 1-2 0,-1-3-1 16,2 2 1-16,-1-2-2 0,-1 1 1 0,1-1-1 0,-1 1 0 0,1-1 0 15,1 0 2-15,-2 0 0 0,1 0 1 0,2 0 2 0,-2-1 2 16,0 1 0-16,0-2 0 0,1 0 0 0,1-1-1 0,0 0-2 0,-2 0-1 16,4-1-2-16,-1 0-3 0,0-2-1 0,-1 0-2 0,1 0-3 0,1 0 0 15,1-2-2-15,1 1-2 0,0-2 1 0,-3-1-1 0,2 0 0 16,-1 2 0-16,1-4 0 0,-1 1 0 0,1 0 3 0,-1-2 0 16,-2 0 3-16,2 0 2 0,-2 0 2 0,-4-2 3 0,3 1 1 0,-2-1 4 15,-2-1 3-15,-3 1 0 0,0-1 3 0,0-2 2 0,-1 4 3 16,-2-4 5-16,-2-1 5 0,-2 3 5 0,0-1 3 0,-2-2 5 0,-1 3 2 0,-2-2 2 15,0 0 4-15,-2 1 2 0,-1-1 2 0,-2 2 3 0,-2-2 3 16,0 0 1-16,-1 1 1 0,0 1-1 0,-2-2-1 0,0 3-1 0,-2-2-3 16,2 2-3-16,-2 0-2 0,-1 2-2 0,2-2-3 0,-1 3-2 15,0-2-3-15,-1 2-3 0,2 2-2 0,-1 0-5 0,-1-1-2 0,0 1-3 16,1 3-3-16,1-2-3 0,-1 3-2 0,2-1-2 0,-1 1-1 16,-1 1-2-16,2 1-2 0,-2-1 0 0,2 1-3 0,0 1-2 0,0 0-3 15,0 0 0-15,0 0-2 0,0 0-1 0,0 0 0 0,0 0-2 0,0 0-2 16,0 0 2-16,0 0 0 0,0 0 2 0,0 0 1 0,0 0 1 15,0 0 3-15,0 0 1 0,0 0 3 0,0 0 2 0,0 1 1 0,0-1 2 16,0 0 3-16,0 0 1 0,-1 2 2 0,1-2-1 0,0 0 2 0,0 0-2 16,-2 0 0-16,2 0 1 0,0 0-2 0,0 0-1 0,0 0-2 15,0 0-1-15,0 1-2 0,0-1-1 0,0 0-2 0,-3 2-2 0,3-2-1 16,0 3 0-16,0-3 0 0,-2 3 1 0,2-1 1 0,-3 3 1 16,2-2 1-16,-1 4 2 0,-2-2 2 0,0 4 1 0,0-3 1 0,-1 3 1 15,0 2 2-15,-1-1 3 0,-2 0 0 0,2 2 1 0,-1 0 0 0,-1-1 0 16,1 0-1-16,-1 1 2 0,0 0-1 0,-1-2 0 0,0 1 1 15,1 0 0-15,2-1-1 0,-1-1 1 0,-2 0 0 0,3-2 0 16,-1 1 1-16,3-3 1 0,0 2 3 0,0-2 1 0,-1-1 4 0,2-3 2 16,0 2 4-16,1 1 3 0,-1-4 5 0,1 3 4 0,2-3 3 0,0 0 4 15,0 0-4-15,-1-3-6 0,1 3-10 0,0-4-7 0,0 1-8 16,1 1-7-16,-1-4-7 0,2 0-5 0,1-2-8 0,1 2-8 0,-3-2-9 16,4-1-7-16,-1 0-6 0,1 0-6 0,1-3 1 0,1 3 4 15,-1-4 7-15,2 4 6 0,-2-2 4 0,2 2 2 0,-1-1 3 0,0 1 2 16,-2-1 4-16,2 3 3 0,-1 0 2 0,0 1 2 0,0 0 2 0,-1 0 0 15,-2 0 0-15,2 3-1 0,-2-2 1 0,1 2 1 0,-1 2 1 16,0-1-1-16,1 1-1 0,0 1 1 0,0 0 0 0,0 1-1 0,0-1 1 16,1 3 0-16,0 0 0 0,3 0 1 0,-4 0 1 0,4 2 0 0,-1 1 1 15,-1 0-1-15,3 0 2 0,-1 1 2 0,1 0 3 0,1 3 1 16,-2 0 2-16,2-2 2 0,-1 1 0 0,2 1-1 0,1 1-6 0,-2-1-9 16,0 0-17-16,1 2-22 0,0-2-32 0,-1 0-36 0,-1 1-52 15,4-2-59-15,-4-3-103 0,2 2-124 0,-1 1-72 0,-2-2-49 0,1 1-22 16,-1-3-11-16</inkml:trace>
  <inkml:trace contextRef="#ctx0" brushRef="#br0" timeOffset="252271.5482">13279 15513 145 0,'-2'-6'505'0,"1"1"10"0,-1 1-46 0,2-1-74 0,-2 2-72 0,-1-1-70 0,2 1-45 0,-1 0-31 16,0 1-21-16,2 1-13 0,-1-1-9 0,-1 2-7 0,0-2-7 0,2 2-6 15,-1 0-10-15,-1 0-12 0,2 0-13 0,0 0-15 0,-1 0-15 16,-1 0-14-16,0 0-9 0,0 2-9 0,0-2-5 0,-1 2-3 0,1 1-1 16,-2 1 0-16,0 0 1 0,-2 3 1 0,-1-1 1 0,-2 3 3 15,1-3-1-15,-1 6 1 0,-4-2 0 0,4 2 2 0,-1-1 1 0,-1 1-1 16,0 0 0-16,1-1-3 0,0 1-1 0,2-2-3 0,1-1-1 0,-2 0 0 15,4-2-1-15,0-1 1 0,1 0 1 0,0-1 2 0,1-2 5 16,1 0 3-16,1 0 5 0,-1-2 5 0,2-1 7 0,0 0 5 0,0 0 8 16,0 0 6-16,0 0 0 0,0-1-2 0,0-2-2 0,2 0-5 15,-1-4-4-15,1 2-4 0,1-3-7 0,2-1-5 0,-2 0-6 0,2-3-6 16,0 2-8-16,4-2-6 0,-4-2-6 0,3 0-8 0,-2 3 0 16,2-3-2-16,0 4 1 0,0-2 1 0,-1 1 0 0,0 1 3 0,-1 2 0 15,2 1 0-15,-1 0 0 0,2 0-2 0,-3 3-1 0,3 0 0 0,-1 0-1 16,2 1-1-16,2 3 0 0,-3 0 1 0,5 0 0 0,-1 3 2 0,4 1 1 15,-1 0 2-15,3 2 1 0,1 1 1 0,-2 1-9 0,4-1-14 16,0 4-23-16,1-1-27 0,-1 0-39 0,1 2-48 0,2 0-93 16,-4 1-116-16,3-1-102 0,-2 1-96 0,0-1-49 0,-3 1-26 0,1-3-14 15,-1-1-11-15</inkml:trace>
  <inkml:trace contextRef="#ctx0" brushRef="#br0" timeOffset="255920.9398">9581 16410 493 0,'0'-6'539'0,"0"-2"0"0,0 2-2 0,0 2-93 0,0 0-139 0,0-1-86 0,0 3-55 0,0 0-37 0,0-1-24 0,0 3-14 16,0 0-9-16,0 0-10 0,0 0-12 0,0 0-13 0,0 0-14 0,0 0-15 15,2 3-9-15,-1-1-7 0,-1-2-3 0,2 3-3 0,-2 2 1 16,3-1 0-16,-1 2 4 0,1 2 3 0,-1 1 5 0,-1 1 4 15,1 1 7-15,1 1 6 0,0 2 6 0,-1 0 4 0,2 1 0 0,-2 2-2 16,-1 0-2-16,1 0-3 0,1 2-2 0,-1 1-1 0,1-1-4 0,-1 3-1 16,1 0-1-16,0 0-5 0,0 3-9 0,2 0-13 0,-2 0-13 15,0 2-22-15,2 1-25 0,-2 1-26 0,2-1-31 0,1 0-40 0,2-1-42 16,2 1-91-16,-2-1-116 0,2 0-81 0,0-4-66 0,1 0-28 16,2-4-13-16</inkml:trace>
  <inkml:trace contextRef="#ctx0" brushRef="#br0" timeOffset="256226.7268">10501 16741 479 0,'2'-1'541'0,"-2"1"0"0,0 0-4 0,0 0-97 15,0 0-145-15,0 0-90 0,0 0-63 0,0 0-40 0,0 1-27 0,2-1-15 16,-2 4-3-16,0-1-3 0,0-2-2 0,0 3-2 0,0 1-6 16,0 0-7-16,0 3-8 0,0 0-6 0,0 2-5 0,0 2-3 0,0 0 0 15,-2 2 0-15,2-1 2 0,-2 3-7 0,2 1-14 0,-1 0-16 0,-1 1-22 16,2 1-27-16,0 2-33 0,0-1-46 0,0-1-55 0,2 0-100 15,-1 1-125-15,3-1-72 0,0 1-48 0,0-4-25 0,0 1-14 0</inkml:trace>
  <inkml:trace contextRef="#ctx0" brushRef="#br0" timeOffset="257088.0511">11752 16264 423 0,'0'-3'501'0,"0"0"6"0,0 1-69 0,0 2-104 0,0 0-89 0,0 0-85 0,0 0-49 15,0 0-35-15,0 0-20 0,0 0-12 0,0 0-8 0,0 0-3 0,-2 0-4 16,2 2-3-16,-1 0-6 0,-1-2-6 0,2 1-5 0,-2 1-6 0,1-1-2 16,-1 1 0-16,0 1 2 0,-1-2 1 0,0 2 4 0,-3 2 3 15,1-2 5-15,-1 2 3 0,-1 0 4 0,-2 2 3 0,1-3 3 0,-1 2 3 16,-1-1 4-16,-1 2 3 0,3-1 2 0,-1-2 3 0,-1 1 2 16,2-1 3-16,0 1 1 0,2-4 3 0,0 2 1 0,3 0 1 15,-2-1 3-15,3-1 0 0,-1-1 0 0,0 0-4 0,0 0-4 0,1-1-3 0,0-1-5 16,-1-1-8-16,1 0-7 0,0-1-8 0,2 1-7 0,-2-2-6 15,2-1-8-15,0 0-8 0,2-3-6 0,-2 2-6 0,4 0-1 0,-1-3-4 16,1 1-1-16,1-1-2 0,-1 1 0 0,1-2 1 0,2 2 1 16,0 1 0-16,-2-1 2 0,1 1 1 0,2 1 2 0,0 0 2 0,-2 0 1 15,2 1 1-15,-1 1 1 0,-1 1 1 0,3-1 0 0,-1 2 1 16,-1 0-1-16,-1 0-1 0,3 3 0 0,-2-2-1 0,1 2 0 0,-2 2 1 16,3 0 0-16,-2 1 2 0,-1 0 2 0,2 3 0 0,0 0 2 0,-2 0 2 15,-1 4 1-15,0 0 2 0,1 2 2 0,0 0 3 0,-2 2 3 16,-1 3 3-16,-2 0 0 0,1 2 1 0,-2 2 0 0,-2 1 2 0,1 1 0 15,-2 1 1-15,-4 3-2 0,0-1 1 0,-1 0-1 0,-2 1-1 16,-4 2 0-16,1-2-3 0,-1 0-1 0,-2 0 0 0,-1 0-1 0,-1-1 2 16,-1-1 0-16,-1-1 1 0,2-1 2 0,-2-1 0 0,2-3 3 15,-2 1 3-15,1-3 2 0,3-3 1 0,1-1 6 0,0 0 3 0,1-3 5 16,3-1 4-16,0-3 0 0,0 1 1 0,1-4-4 0,2 1-5 16,1-4-7-16,0 0-7 0,2-4-7 0,-1 1-6 0,3-1-9 0,-1-4-10 15,2 1-9-15,0-2-9 0,2-1-7 0,4-2-6 0,-2 2-2 0,3-5-1 16,1 3 3-16,2-1 5 0,-1 1 7 0,4-1 10 0,-2 3 7 15,1-2 9-15,2 0 10 0,-2 4 9 0,2-2 7 0,1 3 6 0,-2 1 4 16,2 0 2-16,-2 4 4 0,4-1 2 0,-3 1 2 0,-1 2-1 16,3 3-2-16,-1-1-1 0,-1 1-2 0,1 2-1 0,3 3-3 0,-4-1-1 0,1 1-1 15,3 2-1-15,-3 0 0 0,-1 3 0 0,1-2 0 16,2 2-1-16,-3 0-1 0,0 0-2 0,1 3-10 0,0-3-10 0,-1 2-15 16,1 0-19-16,1 0-25 0,-3 2-25 0,2-4-32 0,1 2-37 0,-3-2-49 15,3 0-54-15,1-3-82 0,-1 1-96 0,-1-3-60 0,2-3-41 16,-2 0-16-16</inkml:trace>
  <inkml:trace contextRef="#ctx0" brushRef="#br0" timeOffset="257245.0924">12376 16721 120 0,'3'-1'610'0,"0"1"-5"0,1 0-5 0,-3 0-5 0,2 1-59 0,-3 1-85 0,2-1-123 0,-2 3-145 0,2-1-86 0,-1-1-58 0,-1 3-26 0,2 2-12 16,-1 1-3-16,-1 1 3 0,0 0 0 0,3 3-3 0,-3 0-10 15,2 1-12-15,-1 3-27 0,-1-2-32 0,2 4-43 0,-1-1-49 0,1 1-107 16,1 2-137-16,-1-1-85 0,0 0-59 0,-1 0-31 0,2-1-16 16,-1 0-5-16</inkml:trace>
  <inkml:trace contextRef="#ctx0" brushRef="#br0" timeOffset="257921.6264">13836 16148 236 0,'-3'-3'499'0,"3"3"-4"0,-3-2-47 15,3 0-71-15,-2 2-106 0,2 0-124 0,-2 0-70 0,0 2-46 16,-1 0-19-16,0 1-10 0,-1-1 0 0,-2 3 4 0,1 0 4 16,0 0 6-16,-4 1 4 0,1 0 2 0,0 2 2 0,-3 1-1 0,3-2-1 15,-3 0 1-15,0 1-1 0,2-1 2 0,-3 0 0 0,0-1 2 0,1 0 2 16,0-2 3-16,0 1 4 0,1-1 3 0,-2-1 5 0,2-1 4 0,1 1 2 16,-2-3 2-16,5 0 1 0,-3 0 0 0,1-3-2 0,-1-1 0 0,4 2-4 15,-1-4-3-15,1 1-6 0,2-2-7 0,0-1-6 0,1 0-6 16,1-1-8-16,1-1-7 0,1 0-6 0,1 0-4 0,1 0-4 15,0-1-4-15,2-1-3 0,1 0-2 0,2 2 0 0,0 0-2 16,0-1 1-16,0 1 1 0,3 1 1 0,-2 0 1 0,3 2-2 0,0 0 1 16,-1 2 0-16,-1 0-1 0,4 0 0 0,-3 2-1 0,1 2 1 0,0-2 0 15,-1 3 0-15,1 3 2 0,-2-2 0 0,2 3-1 0,-2 3 2 0,-2 0 3 16,2 3 4-16,-1 0 2 0,-1 0 5 0,-2 3 5 0,-1 4 5 16,1 0 4-16,-3 3 5 0,-1-1 4 0,-1 3 4 0,-2 2 3 0,-1 2 2 15,-3 2 4-15,0 0 1 0,-2 0 1 0,-3 2 2 0,-2 1 3 0,1-1-1 16,-2 2 2-16,-4-2-1 0,1 2 1 0,-3-4-1 0,0 2 1 15,0-3 1-15,-3-1 5 0,2-1 1 0,-4-1 3 0,5-3 0 0,-2-2 4 16,4-3 2-16,-4 0 1 0,4-3 3 0,3-1 2 0,-2-1 2 16,5-4 0-16,-1-1-4 0,3-3-7 0,0 1-11 0,2-4-14 0,1 0-15 15,0-4-19-15,3-1-17 0,1 0-18 0,2-4-17 0,0-2-16 16,3-1-15-16,3 0-12 0,-1-2-11 0,3-1-9 0,3 0-2 0,0-1 0 16,2 1 5-16,-2 1 6 0,5-2 12 0,-3 2 16 0,1 3 16 0,0-1 19 15,0 2 14-15,-3 0 14 0,3 3 12 0,-1 2 11 0,-2-1 10 16,2 5 9-16,0-2 7 0,-3 3 9 0,0 0 4 0,0 4 8 0,0-1 2 15,0 3-1-15,-2 1 0 0,3 0-3 0,-2 2-2 0,-1 0-1 16,0 1-3-16,2 2-4 0,-2 0-2 0,0 1-3 0,2 2-3 0,-2-2-2 16,-1 2-6-16,-1 0-8 0,3 0-10 0,-1 2-15 0,0-3-22 0,-1 1-27 15,0 2-30-15,1-3-33 0,0 2-42 0,-1-3-42 0,4 1-84 16,-2-1-106-16,-1-1-76 0,3-2-59 0,-1-1-28 0,-1-4-14 16</inkml:trace>
  <inkml:trace contextRef="#ctx0" brushRef="#br0" timeOffset="258091.0346">14391 16710 329 0,'4'-2'637'0,"0"2"0"0,-2 0 1 0,2 0-3 0,-2 0-3 0,0 2-129 0,-1-2-190 0,-1 3-118 0,2 0-82 0,-1 0-42 16,-1 1-24-16,0 2-9 0,0 1-4 0,0 2 1 0,-1 1 0 16,-1 0-3-16,2 4-5 0,-1-2-9 0,1 5-10 0,-4-1-21 0,2 0-23 15,0 2-32-15,0 2-37 0,2 0-41 0,-1-1-42 0,-1 2-71 0,2-1-85 16,-1 2-99-16,-1-3-109 0,2 1-55 0,-2-3-34 0,2 2-12 15,-1-4-1-15</inkml:trace>
  <inkml:trace contextRef="#ctx0" brushRef="#br0" timeOffset="260106.1159">22892 14115 18 0,'-13'-3'493'0,"-2"-1"10"0,3 1 9 0,0 1-85 0,3 0-135 0,-3-1-84 0,3 1-60 0,3 2-38 16,-1-3-26-16,2 1-11 0,2 2-5 0,0 0-4 0,1-2-2 15,-2 2-6-15,4 0-6 0,0 0-12 0,0 0-15 0,0 0-10 0,0 0-8 16,4 0-3-16,0 2-1 0,0-2 0 0,4 0 1 0,1 2 1 16,3 1 0-16,2-3-2 0,5 0-2 0,5 0-4 0,-2 0-2 15,8 0 0-15,5 0-4 0,-1-3-2 0,8 1-5 0,1 2-8 16,5-2-7-16,4-1-5 0,-1 1-6 0,5-1-4 0,0 1-4 0,4-1-1 15,-1 0 2-15,-1 0 0 0,2-2 4 0,0 2 2 0,-3-1 1 16,2 1 0-16,-2-2 1 0,-5 2 0 0,0-1 1 0,0-1-3 0,-6 2-5 16,1-2 0-16,-4 3-3 0,-2-3 0 0,-4 3 0 0,-3-3-1 15,-4 2-2-15,-3-1 4 0,-2 1 8 0,-5 1 4 0,-2-1 0 0,-5 0 5 16,-2 0 5-16,-3-1 7 0,-3 3 9 0,-2-2 8 0,-4 0 11 16,-3 0 8-16,-2-1 7 0,-2 2 7 0,-3-3 8 0,-2 2 1 15,-2-2-2-15,0 1 3 0,-2 1 5 0,-1-1 4 0,0-1 3 0,-3 2 2 16,5 1 2-16,-3-1-1 0,5 1-4 0,-2-1-2 0,4 1-3 0,-1 2-5 15,5-1-5-15,2 0-5 0,-1 1-4 0,4 0-4 0,0 0-2 16,3 0-2-16,0 1-2 0,6 0 0 0,1 2-2 0,-1 2-2 16,5-3-1-16,3 5-2 0,1-2-3 0,4 0 1 0,1 4 2 0,-1-4-1 15,5 3 3-15,-1-1-2 0,1 2-1 0,-1 0-2 0,0 0 0 16,-1 0-1-16,-2 1-1 0,-2 0 2 0,1-1-1 0,-5 1 2 16,-1 1 1-16,-4-1 3 0,1 3 4 0,-5-4 1 0,-1-1 3 0,-4 4 3 15,0-3 3-15,-4 2 1 0,-3-2 0 0,-1 1 0 0,-3 2 0 16,-1-1-9-16,-3-1-10 0,-2-1-21 0,3 1-24 0,-7 3-36 0,4-3-41 15,-1 1-92-15,1-1-115 0,1 0-81 0,1 0-63 0,2-1-35 16,3 0-20-16</inkml:trace>
  <inkml:trace contextRef="#ctx0" brushRef="#br0" timeOffset="261175.638">25366 13808 475 0,'-8'0'533'0,"2"-3"12"0,-1 3-79 0,2 0-125 0,2-2-89 0,-3 2-72 0,3 0-41 16,0-2-27-16,1 2-12 0,1 0-5 0,-3 0-1 0,4 0 0 15,0 0-5-15,0 0-8 0,0 0-11 0,0 0-14 0,0 0-10 0,0 0-10 16,0 0-6-16,0 0-7 0,0 0-3 0,0 0 0 0,0 0-2 15,0 0-2-15,0 0 2 0,0 0 0 0,0 0 2 0,0 0-1 0,0 0 1 16,0 0 0-16,0 0 0 0,0 0 1 0,0 0 0 0,0 0 0 16,0 0 2-16,0 0-2 0,0 0 1 0,0 0-2 0,0 0-2 0,0 0-2 15,0 0-3-15,0 0 0 0,0 0-3 0,0 0-1 0,0 0-3 16,0 0 1-16,0 0-2 0,0 0-1 0,0 0 0 0,0 0-2 16,0 0 0-16,0 0 0 0,0 0 1 0,0 0 0 0,0 0 0 15,0 0 2-15,0 0-1 0,0 0 2 0,0 0 0 0,0 0-1 0,0 0 2 16,0 0 0-16,0 0 1 0,0 0-1 0,0 0 0 0,0 0 0 15,0 0 0-15,0 0-1 0,0 0 1 0,0 0-1 0,0 0-1 16,0 0 0-16,0 0-2 0,0 0 1 0,0 0-2 0,0 0 0 0,0 0 0 16,0 0 1-16,0 0-2 0,0 0 0 0,0 0 0 0,0 0-1 0,0 0 1 15,0 0 0-15,0 0-1 0,0 0 1 0,0 0 1 0,0 0-1 16,0 0 1-16,0 0 0 0,0 0 0 0,0 0 0 0,0 0 0 16,0 0 1-16,0 0 1 0,0 0-1 0,0 0 1 0,0 0 1 0,0 0-1 15,0 0 1-15,0 0-1 0,0 0 1 0,0 0-2 0,0 0 1 16,0 0-1-16,0 0-1 0,0 0 1 0,0 0-1 0,0 0 0 0,0 0-1 15,0 0-1-15,0 0-1 0,0 0 0 0,0 0 0 0,0 0-1 16,0 0-1-16,0 0 1 0,0 0-1 0,0 0-1 0,0 0 1 16,0 0 0-16,0 0-1 0,0 0 1 0,0 0-1 0,0 0 1 0,0 0 0 15,0 0 0-15,0 0 2 0,0 0 0 0,0 0 2 0,0 0 0 16,0 0 2-16,0 0 0 0,0 0 2 0,0 0 1 0,0 0 2 0,0 0 2 16,0 0 4-16,0 0 4 0,0 0 5 0,0 0 7 0,0 0 3 15,0 0 5-15,0 0 3 0,0-1 0 0,0-1-5 0,2 0-3 16,0-1-2-16,-2 1-4 0,1-1-1 0,1-2-4 0,0 2-3 0,1-1-6 15,-2-2-7-15,4 1-4 0,-1-1-9 0,0 0-4 0,0 0-7 16,1 1 0-16,2 0 2 0,-1-2 1 0,2 2 1 0,-2-2-1 0,2 2-1 16,1-2 0-16,3 3 1 0,-3 0-2 0,3-1 0 0,-2 2-1 15,6 0 1-15,-5 0-1 0,0 0 1 0,5 3 0 0,-3 0 0 0,1 0 2 16,-2 3 0-16,2 0 0 0,-1 1 1 0,0 3 0 0,1-1 2 16,-3 1 0-16,2 3-1 0,-4 2 3 0,1 0 1 0,-3-1 1 15,0 4 3-15,-2 2 0 0,-2 0 3 0,-1 3 1 0,-4 0 1 0,-1 1 1 16,-4 5 2-16,-2-3-1 0,-2 3 1 0,-2 3-1 0,-2-3 0 15,-3 3-1-15,-1-2-3 0,-1 1-1 0,-1 0-3 0,0-3-1 0,-1 0-2 16,0-3-1-16,3 1-2 0,0-3-1 0,2-2 1 0,-1-1 1 16,4-3 0-16,-2-2 2 0,5 0 0 0,1-1 2 0,1-4 3 15,1 2 3-15,4-3 4 0,-2 0 1 0,1-3 2 0,2 2 2 16,1-3 1-16,0 3-2 0,1-5 1 0,1 2-1 0,1-1 0 0,1 1 1 16,1-2 1-16,0 0-1 0,5 0-2 0,-2 0 1 0,6 0-1 15,-3 0-4-15,7-2-3 0,3 1-5 0,-2-1-4 0,5 2-3 0,0-3-3 16,5 1-4-16,-3-1-5 0,6-1-3 0,0-1-5 0,2 2-4 0,1-1-5 15,3 1-3-15,1-2-1 0,-3 1 1 0,4 1 2 0,2-1 3 16,-2-2 3-16,0 1 4 0,-2 0 5 0,1 1 4 0,-1-2 4 0,-5 2 4 16,1-1 5-16,-4 3 4 0,-2-3 5 0,-1 2 3 0,-3-1 2 15,-1-1-2-15,-5 3-5 0,-2-1-15 0,-2 0-21 0,-2 1-42 16,-1 0-53-16,-2 2-60 0,-2 0-63 0,-5 0-93 0,0 0-109 0,0 0-61 16,-4 0-37-16,1 4-20 0,-3-1-11 0</inkml:trace>
  <inkml:trace contextRef="#ctx0" brushRef="#br0" timeOffset="263137.4587">15016 16353 445 0,'-4'-4'529'0,"0"1"-16"0,1 1-31 0,1-1-90 0,-1 0-123 0,1 0-71 16,1-1-45-16,-1 2-23 0,2-3-13 0,-1 2-6 0,1-1-7 0,0-1-5 15,1 1-5-15,1-2-11 0,-1 2-11 0,3-3-15 0,0 2-13 16,2-2-10-16,-1-1-8 0,2 1-7 0,-1-1-6 0,2 0-4 0,1 0-4 16,1 1-3-16,-1-1-1 0,4 1-2 0,-2 0 0 0,3 0-1 0,-3-1-2 15,2 3 0-15,-1 0-2 0,1 0-1 0,1 1 0 0,-2 1-2 16,0 2-2-16,2-1 0 0,-4 2-1 0,2 2-1 0,0 1 0 0,-3 0-1 15,2 3 1-15,-3 0 1 0,0-1 1 0,0 3 1 0,0 1 2 0,-4 3 2 16,1-1 0-16,-2 1 3 0,-1 3 0 0,0-2 5 0,-2 2 0 16,-2 2 0-16,2-2-1 0,-2 3-1 0,-1-3-1 0,-2 2 0 0,2-3 0 15,-2 1-1-15,0-1 0 0,-2 1 1 0,2-3 0 0,0 0 0 16,2-2 0-16,-2-2 0 0,1 0 1 0,1-1 1 0,0-1 3 0,1-2 3 16,0 1 2-16,1-2 2 0,-1-1 2 0,2 1 0 0,0-1 1 15,0-2-1-15,2 0-1 0,-1 2-2 0,1-2-2 0,0 0-2 0,1 0 0 16,0 0-2-16,5-2-1 0,-4 2-2 0,4-2-2 0,2 2-2 15,2-3-1-15,-2 3-3 0,6-2 0 0,-3 0 1 0,2-1 0 0,1 3 0 16,0-2 1-16,0 2-1 0,3 0-1 0,-5 2 0 0,2 0-1 0,0 1-1 16,-1-1-1-16,0 1-2 0,0 2 1 0,-2 2 0 0,1 0 0 15,-1 0-2-15,-1 2 2 0,-4-1 1 0,0 2 0 0,0 0 2 0,0 2 1 16,-3 0 1-16,-2-2 1 0,-1 2 1 0,-2-1 2 0,0 2 4 0,-4-3 5 16,-1 2 3-16,0-1 5 0,-3 0 4 0,-1 2 4 0,0-3 2 15,-3 0 4-15,-1 0 0 0,-1 0 2 0,-1-1 2 0,0 1 1 0,0-3-1 16,-2 0 1-16,-1 0-2 0,1 0-4 0,3-1-7 0,-3-2-6 15,2 1-14-15,0-2-16 0,0-1-15 0,1 1-18 0,1-3-28 0,-1 0-31 16,5 0-36-16,1 0-39 0,-1-3-72 0,0 1-88 0,3-1-83 16,3-2-83-16,1-2-42 0,2 1-24 0,3-3-5 0</inkml:trace>
  <inkml:trace contextRef="#ctx0" brushRef="#br0" timeOffset="263320.2968">16029 16474 376 0,'10'0'554'0,"-3"0"-2"0,0 0 1 0,-3 2 0 0,1-2-114 0,-2 3-174 0,2-1-104 0,-1 2-70 0,0-1-37 16,-1 3-19-16,0-2-8 0,0 4-1 0,-1 1 1 0,1 0 4 15,0 3 0-15,-1 0 1 0,0 3-1 0,-1 0 1 0,4 2-2 0,-4-1-3 16,1 3-7-16,-1 2-9 0,3-2-15 0,-3 3-17 0,1 0-24 16,-1 0-26-16,3 3-34 0,-3-1-38 0,2-1-46 0,-1-1-52 0,3 0-94 15,-1-1-115-15,3 1-70 0,-3-5-47 0,3 0-19 0,-1-2-7 16</inkml:trace>
  <inkml:trace contextRef="#ctx0" brushRef="#br0" timeOffset="263754.4535">16679 16013 406 0,'-2'-3'591'0,"1"-2"-4"0,-3 2-7 0,4 1-6 0,-1 2-129 16,-1-2-187-16,2 2-113 0,0 0-72 0,0 2-45 0,2 0-30 0,-1 3-13 15,-1 0-3-15,4 3 3 0,-3 1 3 0,2 3 6 0,0 1 3 16,0 1 8-16,2 3 6 0,-2-1 6 0,2 3 6 0,0-1 1 0,0 4 1 16,1-3-1-16,-1 1-2 0,1 1-2 0,0-1-3 0,-1 0-3 15,4-2-5-15,-2-1-5 0,-1-1-4 0,2-1-5 0,1 0-7 0,-1-2-6 16,0-4-9-16,3 1-9 0,-3-3-10 0,4-2-9 0,-2-3-8 0,1-2-5 15,-1 0-4-15,2-2 2 0,1-3 3 0,0-2 7 0,0-3 7 16,1 0 9-16,0-2 9 0,-3 0 16 0,3-2 17 0,-1-1 19 0,-2 1 17 16,0 1 18-16,-3 1 18 0,3 0 12 0,-2 1 9 0,-2 3 4 15,-1 1 0-15,-1-1-4 0,-2 1-3 0,2 3-10 0,-2 1-11 0,0 0-12 16,-1 3-11-16,-1 0-9 0,2 0-7 0,-1 3-7 0,0 2-10 16,-1 0-6-16,3 4-5 0,-3 1-2 0,2 3 0 0,-1 0 1 0,2 4 2 15,-1 1 5-15,1 2 5 0,-1 0 5 0,0 5 3 0,0-1-4 0,2 0-6 16,0 3-11-16,-1 0-12 0,1 0-20 0,-2 1-20 0,2-1-26 0,2 2-29 15,-3 0-31-15,2-3-30 0,-1 1-46 0,2-1-51 0,-1-2-89 16,2-2-104-16,1-2-62 0,-1-2-40 0,0-2-14 0,1-2-2 16</inkml:trace>
  <inkml:trace contextRef="#ctx0" brushRef="#br0" timeOffset="263917.3894">17606 16549 189 0,'5'-3'619'0,"0"0"-2"0,-2 0-4 0,-1 1-3 15,1 1-5-15,-2 1-135 0,-1 0-199 0,2 0-120 0,-1 1-82 16,-1 1-43-16,4 1-23 0,-4 2-9 0,1-1 0 0,-1 4 1 0,0-2 6 16,2 4 0-16,-1 0 2 0,-1-1-7 0,0 4-7 0,2-1-13 15,-2 1-17-15,2 2-28 0,-1-2-31 0,-1 3-39 0,2-3-44 0,-1 2-90 16,-1 0-115-16,2-2-86 0,-2-1-68 0,3 1-37 0,2-3-22 0,-4-2-4 16</inkml:trace>
  <inkml:trace contextRef="#ctx0" brushRef="#br0" timeOffset="264237.8777">18490 16108 127 0,'2'-10'598'0,"-1"2"0"16,-1 1-2-16,0-1 1 0,0 1-84 0,0 2-126 0,0 0-112 0,-1 1-108 15,1 1-69-15,0 1-53 0,0 2-27 0,0 0-12 0,0 0-7 16,-2 2-2-16,2 3 2 0,0 0 0 0,0 0 0 0,0 4 0 0,0 1 0 15,0 1 0-15,0 3 3 0,0-1 2 0,3 2 5 0,1 0 4 16,-3 2 1-16,5-1 1 0,-1 1 1 0,1 0-2 0,4 0 1 0,-1 0-1 16,-1-1-1-16,3 0-1 0,2 1 0 0,0 0-2 0,-2-1-1 0,1 1-1 15,3-2-3-15,-3 0 0 0,-1 0-2 0,2 1-2 0,-1-1-1 16,0-1 0-16,-2 1-1 0,2-2 0 0,-6 1-1 0,2-1-2 16,0 0 1-16,-4 0 0 0,0 0-1 0,-1-1 1 0,-2 2 1 0,-1-4 1 15,-1 3 2-15,-1-1 0 0,-3-2-3 0,1 0-4 0,-4 1-9 0,0-1-8 16,-2-1-17-16,-2-1-17 0,2-1-24 0,-2 0-27 0,-2 0-39 0,-1-4-46 15,1 0-93-15,1-1-117 0,-1-2-79 0,2-2-58 0,0-1-28 16,-2-3-13-16,3-3 0 0</inkml:trace>
  <inkml:trace contextRef="#ctx0" brushRef="#br0" timeOffset="264404.2535">18725 15991 420 0,'7'-8'635'0,"-1"-1"6"0,-1 4 8 0,3-3-51 0,-5 2-82 0,2 0-120 15,0 0-140-15,-1 0-86 0,4 2-59 0,-2-2-39 0,4-1-31 16,0 2-24-16,2-2-24 0,1 2-25 0,2-3-31 0,1 4-39 0,3-2-43 16,2 0-44-16,1 0-42 0,0 0-89 0,3 1-109 0,0 1-78 15,0-1-64-15,-2 2-30 0,2 1-15 0,1-1 2 0</inkml:trace>
  <inkml:trace contextRef="#ctx0" brushRef="#br0" timeOffset="264600.1899">19392 16329 194 0,'-1'15'564'0,"-1"-1"7"0,1-2 9 15,-3 3 5-15,3-2-108 0,-2 0-168 0,2 2-97 0,-3-1-63 0,1 1-32 16,0 0-16-16,0 0-7 0,-1 1-4 0,1-1-8 0,0 2-10 16,0 1-9-16,-1 0-9 0,-1-1-12 0,1 2-14 0,1 0-16 15,0 1-14-15,0-3-17 0,0 4-18 0,-1-2-22 0,0-1-24 0,2-1-29 16,-1 2-30-16,2-3-38 0,1-2-40 0,1-1-71 0,2 0-92 0,-1-4-78 15,4-2-76-15,0-1-31 0,1-2-11 0,3-3 2 0</inkml:trace>
  <inkml:trace contextRef="#ctx0" brushRef="#br0" timeOffset="264971.1975">20047 15873 334 0,'-3'-8'567'0,"-2"1"0"0,0 1-9 0,-3 2-14 0,3 1-115 0,-4 1-170 16,1 4-102-16,0 1-67 0,-1 1-37 0,-2 2-20 0,0 4-6 15,-2 1 0-15,2 4 3 0,-3 3 5 0,1 2 4 0,0 2 3 0,-1 3 2 16,1 4 0-16,0 1 1 0,-2 2-2 0,3 2 0 0,0 3 0 16,1 1-3-16,-3-1-2 0,5 3-4 0,1 2-1 0,-2-2-3 0,4-1-3 15,0 0-4-15,2 2-6 0,3-4-5 0,1-1-3 0,1 0-4 16,3-4-4-16,2-1-6 0,0-4-3 0,4-1-3 0,-1-4-5 0,4-2-4 15,3-3-6-15,-3 0-4 0,2-5-5 0,3-3 0 0,1-2 1 16,-1-2 2-16,-2-5 3 0,3 0 3 0,-1-3 3 0,-1-2 6 0,-1-2 5 16,1-2 6-16,-4-1 7 0,3-2 8 0,-7 0 7 0,2-2 7 15,-5-1 7-15,1 1 7 0,-4 1 6 0,0-1 2 0,-1 0 1 0,-4 3-1 16,-1-1-1-16,-2 1-5 0,-1 1-2 0,-3 3-4 0,-1 0-5 0,-3 2-3 16,-1 0-5-16,1 3-6 0,-5 2-12 0,2 0-18 0,-5 4-23 15,1-1-33-15,0 6-38 0,0-2-54 0,0 1-57 0,0 3-111 0,3-1-136 16,0 4-74-16,-1-1-43 0,4 2-25 0,0-1-13 0,1 0-7 0</inkml:trace>
  <inkml:trace contextRef="#ctx0" brushRef="#br0" timeOffset="265821.0814">23407 16155 246 0,'-16'-3'587'0,"-1"-1"5"0,3 1 6 0,-2-2-22 0,2 1-37 0,0 1-112 0,1-1-149 15,1 1-86-15,4 0-55 0,-1 1-30 0,0 1-17 0,5 0-8 16,0-2-6-16,3 3-6 0,-1 0-3 0,4-3-9 0,1 3-9 0,3-2-12 16,7 1-12-16,0-3-15 0,5 3-14 0,6-2-10 0,4-1-11 0,4 1-10 15,4-2-9-15,6 0-6 0,3 0-8 0,5 0-4 0,3-4-2 16,4 4-3-16,2-2-5 0,1-1-6 0,1 0-6 0,1 1-5 0,1-1-3 16,2 0-2-16,-2 1 1 0,2-1 1 0,-1 1 2 0,-3 0 3 15,-1-1 5-15,-3 0 3 0,-2 1 1 0,-4-2 4 0,-4 1 4 0,-3 0 9 16,-6 2 10-16,-4-1 12 0,-4-2 10 0,-3 1 14 0,-9 1 11 0,-2 1 11 15,-2-1 9-15,-6 0 7 0,-3 0 8 0,-2 1 8 0,-4-1 8 16,-2 1 7-16,-6-1 6 0,-3 0 3 0,-1-1 0 0,-4 1 0 0,-4 0 1 16,-1 1-1-16,-1-2-2 0,-4 1 1 0,-2 1 1 0,-1 0 0 0,2 0-1 15,-2 1 0-15,3 0-1 0,-2 0-2 0,2 2-4 0,4-1-3 0,-1 0-3 16,6 1-3-16,0 0-3 0,2 0-5 0,5 2-5 0,1-2-8 16,0 3-8-16,3 0-7 0,4 0-3 0,1 0-5 0,2 0-4 0,2 0-2 15,1 4-1-15,5-1-1 0,3 3 0 0,0-2-2 0,6 4-2 16,3 1-2-16,2-1-2 0,1-1 2 0,4 4 0 0,1-1 0 0,2 0 0 15,0 2 0-15,2 0-1 0,-2 0 1 0,-1-1-2 0,-3 1 1 16,0 2-3-16,-2-2 2 0,-2 0 2 0,-5 0 3 0,1 1 4 0,-3 0 2 16,-4 1 5-16,-3-1 1 0,-3 2 3 0,-2-1 0 0,-3 0 2 0,-3 1-1 15,-2-2 0-15,-3 1-6 0,-1 0-8 0,-7-1-11 0,2 0-12 16,-5 0-22-16,-1-1-23 0,0 3-32 0,-2-5-36 0,2 2-65 0,1-1-80 16,-2-1-97-16,2 0-104 0,3 0-56 0,2-1-31 0,5-2-12 15,-3-1-5-15</inkml:trace>
  <inkml:trace contextRef="#ctx0" brushRef="#br0" timeOffset="266355.0005">25788 15717 490 0,'-14'-10'628'0,"1"-2"-12"0,-1 3 1 0,3-3 5 0,0 4-109 0,1-2-168 0,1 2-106 15,0 0-78-15,2 1-44 0,2-1-25 0,0 3-13 0,2-2-6 0,2 2-2 16,-1 2 0-16,2-1-5 0,2 1-5 0,-1 0-12 0,2-1-13 16,2 1-14-16,3 1-16 0,1-1-10 0,4 0-9 0,3 0-5 0,0 0-4 15,3 0-3-15,0 0-1 0,5 0 0 0,-3 1 2 0,3 1 1 16,-1 0 3-16,0 1 1 0,-1 0 2 0,2 1 1 0,-3-1-1 0,1 3 0 15,-4-1-1-15,0 2-1 0,-1 1-1 0,-2 1 1 0,0 0 0 0,-2 2 0 16,0 0 1-16,-4 1 1 0,-1 1 1 0,1 0 3 0,-2 0 1 0,-4 2 3 16,0 2 1-16,-3-3 3 0,0 4 1 0,0-2 2 15,-3 0 1-15,0 2 0 0,-2 0 1 0,-1 0 1 0,0 1 0 0,-2-3 1 0,1 2 1 16,1-1 0-16,-2 0 0 0,2 0 2 0,-1-1-1 0,2 1 2 16,1-2 1-16,-2 0 0 0,3-2 2 0,1 2 2 0,0-3 1 15,2 2 1-15,2-2-1 0,1 0-2 0,0-1-3 0,5 0-4 0,0 0-4 0,0 0-3 16,3-1-4-16,0-1-4 0,2 1-1 0,1-2-3 0,0 1-2 15,3-1-3-15,0 2-4 0,0-1-2 0,0-2 0 0,-3 2-1 0,1 1 2 16,0-2 1-16,-2 2 3 0,1-2 2 0,-3 2 2 0,0 1 2 16,-3 0 2-16,-1 1 4 0,-3 0 3 0,0 0 4 0,-3 1 5 15,-2 2 5-15,-3-2 4 0,-2 3 5 0,-4-1 4 0,-2 1 4 0,-2 0 4 16,-5 3 2-16,-3-3 2 0,-1 2 1 0,-4 0-1 0,-3 1 0 0,0-2-2 16,-1-1-1-16,-3 1-1 0,1 0-3 0,2-1-2 0,-4-2-5 15,5-1-5-15,3 0-9 0,-2-2-12 0,4 0-15 0,2-1-16 0,2-2-24 16,4-2-27-16,1 0-35 0,3-3-39 0,-1 0-62 0,6-5-75 15,3-1-93-15,2-1-103 0,3-4-60 0,3 1-38 0,2-2-15 0,3-2-2 16</inkml:trace>
  <inkml:trace contextRef="#ctx0" brushRef="#br0" timeOffset="266803.7955">26330 15303 106 0,'-13'-24'555'0,"-4"1"12"0,0 0 9 0,-2 3 9 0,-5-3-109 0,2 3-168 0,-7 1-95 0,2 1-60 16,-1 0-35-16,-2 3-20 0,0 2-10 0,-2-1-5 0,1 2-7 16,-1 2-5-16,-1 2-10 0,0 2-15 0,-1 3-10 0,2 0-7 0,-2 3-6 15,3 3-4-15,-3 0-3 0,1 5-3 0,-2 1 2 0,2 0 1 0,-2 7 0 16,0 2 2-16,1 2 4 0,-1 4 4 0,0 5 2 16,1 2 2-16,-1 4 2 0,1 2-1 0,0 3-2 0,-1 4-3 0,6 4-4 0,-3 1-4 15,2 4 1-15,2 1 4 0,1 3 4 0,2 3 2 0,3 0-1 16,5 3-2-16,-1-1-2 0,6 3 0 0,-1 2-3 0,5-4 1 15,5 2-1-15,1 0 3 0,6-2-1 0,0-1 2 0,8 0-5 0,0-4-6 16,4-2-6-16,4-2-4 0,4-2-3 0,4-3-2 0,2-5-2 0,4 1-3 16,2-5-2-16,5-5-1 0,3 0-3 0,3-5-4 0,1-3-4 0,4-3-3 15,3-3-4-15,3-5-6 0,2-4-6 0,3-2-2 0,2-5-5 0,3-1-4 16,-2-6-2-16,4-1 0 0,1-4 2 0,-2-3 5 0,-1-4 6 16,1-1 6-16,0-3 7 0,-3-3 7 0,1-2 7 0,-4-2 7 0,0-2 7 15,-1-5 6-15,-2-1 5 0,-2-1 4 0,-1-6 4 0,-3 0 4 0,-5-3-1 16,0-2 0-16,-4-4-1 0,-5 0-1 0,-2 0 1 0,-3-3-2 15,-6-1 5-15,-3-1 6 0,-2-1 7 0,-8 1 2 0,-2 1 4 0,-4-1 4 16,-5-1-1-16,-5 2 2 0,-5 0-3 0,-3 0-2 0,-6 2-4 16,-2-1-3-16,-5 2-6 0,-2 2-5 0,-7-2-13 0,-4 1-21 15,-2 2-21-15,-5 2-25 0,-5 1-25 0,-3 1-23 0,-5 3-31 0,-4 3-33 16,-6 2-48-16,-4 1-53 0,-6 5-112 0,-3 0-141 0,-6 5-76 0,-3 4-46 16,-8 3-21-16,-5 3-7 0</inkml:trace>
  <inkml:trace contextRef="#ctx0" brushRef="#br0" timeOffset="274470.1588">8737 16405 75 0,'-1'-9'408'0,"-1"-1"-74"0,2 1-109 0,0-2-69 0,0 3-49 0,0-2-25 0,0 3-13 16,0-3-1-16,0 2 4 0,0 2 0 0,0-1 0 0,2 2-1 16,-2 0-1-16,1 0-4 0,-1 1-3 0,0 1-9 0,0 1-11 0,0 2-8 15,0 0-6-15,0 0-6 0,0 0-5 0,0 0-2 0,0 0 0 0,0 0 2 16,0 0 3-16,2 4 6 0,-2 1 6 0,3 0 4 0,-1 0 5 16,-1 2 4-16,3 2 3 0,-1 3 4 0,0 1 3 0,1 2 4 0,-1 4 3 15,-1-1-2-15,1 4-3 0,1 1-3 0,-1 2-3 0,0 2-3 0,2 2-6 16,-2 1-3-16,3 2-4 0,-1 3-5 0,-2 2-4 0,2 1-2 15,-2 4 0-15,2 1 0 0,0 1 0 0,0 2 2 0,0 3-1 0,0 1-1 16,3-1 0-16,-3 0-2 0,3 3 0 0,-2-3-1 0,2 0 1 0,0 1 2 16,1-2 3-16,-1-2-1 0,2 0-4 0,-1-2-2 0,1-1-4 15,-1-3-3-15,2-2-1 0,-3-1-3 0,2-4 0 0,-1-2-3 0,2-1-3 16,-3-1-5-16,0-6-5 0,1 2-7 0,-1-6-11 0,0-1-10 0,0-1-11 16,0-3-11-16,-2-2-14 0,-1-3-11 0,0-1-11 0,1-1-19 15,0-5-22-15,-1-2-37 0,0-1-44 0,0-2-53 0,-2-5-57 16,2-1-54-16,-2-3-53 0,1-4-27 0,0-4-13 0</inkml:trace>
  <inkml:trace contextRef="#ctx0" brushRef="#br0" timeOffset="275936.4284">8777 16450 36 0,'-10'-17'444'0,"2"3"9"0,-1-1-76 0,1 1-119 0,3 2-78 16,0 2-56-16,-2 0-32 0,4 1-18 0,0 1-10 0,1 2-8 15,0 0-5-15,1 0-6 0,1 1-9 0,0-1-9 0,1 4-9 0,3-3-9 16,0 2-7-16,2 1-6 0,1 0-4 0,2-1-3 0,3-1-3 16,2 1-2-16,0 1 1 0,6-1-1 0,1-1 1 0,1 1 3 0,3 0 2 15,4 0 4-15,3 2 3 0,1-4 3 0,4 1 1 0,3 0 0 16,3-1 1-16,2 0 1 0,3-1-1 0,4-1 0 0,3-1 0 16,2-1-2-16,3 1-3 0,2-2-5 0,3 0 1 0,1-2 2 0,2-1 1 0,6 0 2 15,-1-1 1-15,3 1 3 0,3-4 2 0,5 3 1 0,1-3 1 16,2 0-2-16,3 0 3 0,5-1 3 0,0 0 3 0,1 0 1 0,1 0 5 15,2 0 7-15,-1 1 3 0,2-1 4 0,0 1 0 0,4-1-2 16,-1 2 0-16,2 1-1 0,0-2-1 0,2 0 2 0,1 2 0 0,1-2 2 16,-1 3 2-16,2 0 3 0,0-1-3 0,1 1-5 0,-2 0-4 0,3 3-5 15,-4-3 1-15,1 4-1 0,-1-2-1 0,-1 2 1 0,-1 0 1 16,-2 1 2-16,-2 2-1 0,-6 0 1 0,-1-1 0 0,2 1-1 0,-3 3 0 16,-1-2-3-16,0-1-1 0,2 4-1 0,-3-2-3 0,-2 1-4 15,2 1-3-15,-2-2-3 0,-2 1-3 0,-1 0-7 0,-3 0 1 0,2 1 0 16,-4-1 2-16,0 0 2 0,-3-1 1 0,1 0-1 0,-1 0 1 15,-3 1 1-15,3-2 2 0,-3 2 1 0,-2-2 2 0,1 1 1 0,1-1 2 16,-7 0 3-16,3 0-3 0,-3 0-5 0,0 2-4 0,0-1-4 0,-6 0-3 16,0 0 1-16,-1 1-1 0,-4-2 2 0,1 2-1 0,-3-2 2 0,-2 2-1 15,-1 1 2-15,-1-2 1 0,1 1 1 0,-2 1 1 0,-2-2 1 16,1 1 3-16,-2 0 2 0,3 2-2 0,-3-1 1 0,0 0-2 0,1 0 0 16,1 1-2-16,-2 0-1 0,1-1 0 0,-2-1 0 0,2 1 1 15,-1 2-1-15,-1 0-2 0,0-2-2 0,-1 0 0 0,2 2-2 0,-4 0 1 16,0-1-1-16,1-1 1 0,-2 1 2 0,-1 1 1 0,-1 0 1 0,3-2 1 15,-3 3 1-15,-1 0 0 0,2 0 0 0,0-3 2 0,-1 3 3 16,1 0 0-16,0-2 4 0,2 1 0 0,-1 1-1 0,-2-2-1 0,4 1-2 16,-2 1-3-16,4-2 0 0,0 2-2 0,-2 0-3 0,0 0-2 15,0 0 0-15,0 0-3 0,0 0 0 0,-2 0-4 0,1 0-2 0,-1 2-1 16,-2-2-3-16,0 1 1 0,0 1 2 0,-1-1-1 0,2 1 2 0,-3 1 2 16,0-3 1-16,0 3 1 0,1-2 4 0,-2 2 1 0,1-1 4 15,-1-1 2-15,0 2 2 0,2-2 2 0,-1 2 3 0,1-3 0 0,0 4-1 16,2-3-1-16,-1 1 1 0,0-1 0 0,3 3-2 0,-4-4-1 15,4 3-2-15,1-3-1 0,-4 2 0 0,1-2-2 0,1 0-2 0,-1 2-3 16,-2-2 0-16,1 0-2 0,-1 0-1 0,-2 1-2 0,0-1 0 0,-2 2 0 16,-1-2 0-16,3 1 3 0,-7-1 2 0,2 2 3 0,-3-1 5 15,0-1 2-15,-1 2 2 0,-2-1 3 0,0-1 4 0,-3 1 3 0,1 1 3 16,-2-2 4-16,-1 2 2 0,-1-1 1 0,0 1 0 0,-3-1 1 16,2 1-2-16,-1-2-2 0,-3 3-2 0,2-2-2 0,-2 1 0 0,0 1-2 15,0-2-1-15,-4 1-1 0,3 1-3 0,-1 0 0 0,-3-3-3 0,3 4 0 16,-3-1-1-16,2 0-1 0,-2 1-1 0,-1-1-2 0,2 2-2 15,-2 2 1-15,-2-2-1 0,2 0 1 0,0 1-1 0,-2 1 1 0,0 1-1 16,1 1 1-16,-1 1-2 0,0 0 1 0,1 1-1 0,-2 3 0 16,-1-2 2-16,2 3-1 0,-3 1 1 0,3-1-3 0,-2 5-1 0,1-2-2 15,-1 2-2-15,0 4 0 0,0-2 1 0,-1 2 3 0,0 1 2 0,1 2 1 16,-1 1 3-16,1 3 1 0,-1-2 0 0,0 3-1 0,0 1 4 16,-1 2 0-16,1-1 1 0,1 2 3 0,1 0 2 0,-3 1 1 0,1 1-1 15,2-1-2-15,-2 1 0 0,0-1-2 0,0 1 0 0,0-1-2 16,0 1-1-16,-2-2 1 0,2 1 0 0,-1-1 0 0,-1 1-1 0,1-4-1 15,-3 3-1-15,1-3-1 0,-1 0-4 0,-1 0-2 0,2-1-2 0,-2-2-2 16,0 2-3-16,0-3 1 0,-2 1 2 0,2-1 0 0,-1 0 0 16,-1 0 2-16,2-2 1 0,-1 0 3 0,-3-2 0 0,3 3 3 0,-1-5 1 15,0 1 5-15,-2 1 0 0,3-2 3 0,-1 0 0 0,0-1 1 16,-1 0-1-16,2-3-3 0,-3 1-1 0,3 1 0 0,-2-4-4 0,-1 0 1 16,1-1-2-16,1 0 0 0,-2 0-2 0,1-3-1 0,0 1 0 0,0-1-1 15,-1-1 1-15,1-1 1 0,-2-3 1 0,-1 4 2 0,2-4 1 16,-3 0 2-16,2-1 1 0,-3 1 2 0,-1-3 0 0,-2 2 2 0,0-2 1 15,-5 0 0-15,2 0 2 0,-5 0 0 0,-1-3-1 0,-1 1-1 0,-5 1-4 16,0-1-1-16,-4-2-4 0,0 0-1 0,-5 0-1 0,-2 1-2 16,-2-2 1-16,-2 0 0 0,-2 0 0 0,-4-2 1 0,-2 1-1 15,-2 1 2-15,-4-2-2 0,-4 0 0 0,-1 1-2 0,-3-1-1 0,-4-1-2 16,-5-1-1-16,1 1-5 0,-4 1-4 0,-4-1-7 0,1-1 0 0,-2 1 1 16,-3 1 1-16,-1 2 0 0,-1-2 2 0,-1-1-1 0,-3 3 2 0,-1-2 0 15,0 2 2-15,-3 0 1 0,-2 2 0 0,-1 0-1 0,0-1 5 16,-4 1 7-16,0 3 1 0,1-1-1 0,-1-1-2 0,-1 2-2 0,-2-1-2 15,2 2 1-15,-8-1-2 0,1 3 1 0,-4-2-2 0,3 2 0 0,-3 1 4 16,0-2 6-16,-2 3 3 0,3-1-2 0,-1-1 1 0,-1 1-2 0,-2 2-1 16,2-3 1-16,-3 5-2 0,-1-3-2 0,2 1 3 0,-1-3 2 15,1 4 7-15,0-1 5 0,0-1 1 0,4 3-3 0,-3-3-2 0,3 1-2 16,-1-1 0-16,5 1-2 0,-1-1-1 0,2 0-1 0,2 3-2 16,1-3 2-16,5-1-1 0,5 1 2 0,1 0-1 0,0-1-3 0,4 1-2 15,-1-2-2-15,1 1-1 0,1 0-1 0,2-1-2 0,1-1-1 0,-2 0 2 16,3 1-1-16,-1-1 3 0,1-1 2 0,2 2-1 0,-1-2-3 15,-1 0-2-15,4-1-1 0,2 2 2 0,-1-4 0 0,1 2 1 0,2 0 0 16,1 2 2-16,1-3 2 0,1-1 1 0,1 2 1 0,-1-3 1 0,2 3 0 16,0-1-1-16,0-1 0 0,2 0 0 0,-1 0-4 0,3-2 0 15,-1 3-1-15,4-1 1 0,1-2-1 0,0 1 2 0,2 1 2 0,2-3 2 16,1 1-1-16,4-1 1 0,2 1 1 0,0 1-1 0,4-2 0 16,2 0 2-16,0 0 2 0,2 0 0 0,3 0 4 0,1 0-2 0,1 0-2 15,3 0-1-15,2 0-3 0,1 1 0 0,-1 1-4 0,3-2-1 16,0 2 0-16,2-1-1 0,-1-1-2 0,2 2-1 0,1 0-2 0,0 0-1 15,-2-1-1-15,1 3-3 0,1-3 0 0,-2 3-2 0,1-1-1 16,0-1-1-16,-3 1-1 0,2 1 0 0,0-1-1 0,-2-1-1 0,1 1-2 16,-1-3-3-16,-2 3-2 0,2-1-4 0,0-1-3 0,-1 1-5 0,1-1-5 15,-2-1-6-15,2 0-9 0,0-1-10 0,-2-1-16 0,2-1-16 0,2 0-19 16,-2-2-29-16,0 0-32 0,0-2-74 0,1-1-98 0,-1-1-71 16,0-1-61-16,0 0-30 0,0-2-12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46:47.781"/>
    </inkml:context>
    <inkml:brush xml:id="br0">
      <inkml:brushProperty name="width" value="0.05292" units="cm"/>
      <inkml:brushProperty name="height" value="0.05292" units="cm"/>
      <inkml:brushProperty name="color" value="#FF0000"/>
    </inkml:brush>
  </inkml:definitions>
  <inkml:trace contextRef="#ctx0" brushRef="#br0">8916 1823 51 0,'-5'-5'193'0,"2"-2"-53"0,0 2-23 0,0 0-9 0,0 0-3 0,1 1 1 15,0-2-1-15,-1 3 1 0,2-2 0 0,-1 3 0 0,0-2 1 0,2 0-2 16,-1 3-3-16,-1-3-7 0,2 1-7 0,0 3-10 0,0-4-10 0,0 3-8 16,0 1-8-16,0 0-9 0,0 0-7 0,0 0-6 0,0 0-7 0,0 0-4 15,0 0-5-15,0 0-4 0,0 0-3 0,0 0-4 0,0 0-2 0,0 0-2 16,0 0-3-16,0 0-1 0,0 0 0 0,0 0-1 0,0 0-1 16,0 0 0-16,0 1 1 0,2 3 0 0,-1-4 3 0,-1 3 2 0,2 1 2 15,-2-3 1-15,2 3 1 0,-1 0 2 0,-1-2 3 0,2 3 0 0,-1 0 2 16,1-1 0-16,0 0 2 0,-1 3 1 0,1-4 0 0,1 4-1 15,0-1 1-15,0 1-1 0,0-2 1 0,0-1-2 0,2 3 1 0,0-1 1 16,-2-1-1-16,2 2 0 0,1-3 2 0,-1 2-2 0,0 2 1 0,0-2-1 16,-1-2 0-16,3 2 1 0,0 1-2 0,0-2 0 0,-1-1 0 0,-1 3 2 15,1-2-1-15,2-2 1 0,-2 0-1 0,1 1 1 0,-1 0 2 0,-1-1 1 16,1 0 2-16,0 0 1 0,1-2 3 0,-1 1 3 0,2 0 3 0,-2-2 2 16,1 0 1-16,-1-2 2 0,2 0 0 0,3 1 1 0,0-2 1 15,1-1 0-15,0-1-1 0,2-1-2 0,2 1 0 0,0-4-2 0,3 1-3 16,-1-3-3-16,0 2-3 0,2-1-2 0,1-1-2 0,0 0-3 0,-1 1-2 15,2 0-2-15,-3 0-2 0,0-2-1 0,0 4-3 0,-3 0-1 16,1-1-1-16,-4 3-3 0,2 1-2 0,-2-2-1 0,-3 2-2 0,1 2 0 16,-2-1-2-16,-1 1 0 0,0 1-2 0,0 2 0 0,-2 0-2 0,-1 0 2 15,2 0 0-15,0 2 0 0,-2 0 1 0,1 1 0 0,1-1 1 0,-1 3 0 16,0 0 1-16,1 1 2 0,-1 0 0 0,1 0 1 0,-1 1-1 0,1 1 2 16,-2-1 1-16,2 2-2 0,-1 0 1 0,2 1 0 0,-2-1-1 15,1-3 1-15,-1 4 2 0,0-3 0 0,2 1 1 0,0-1 0 0,-2 2 1 16,2-2 1-16,-2 0 0 0,1-2 2 0,-1 0-1 0,-1 2 3 15,3-4 1-15,-2 1 1 0,0 0 1 0,1-1 1 0,-1 0 2 0,-1 0 1 0,4-2 2 16,-1-1 1-16,-1 0 0 0,-1 0 2 0,3 0 0 0,-1-1 2 16,0-2-1-16,1 0-2 0,1-1-2 0,-2-1 0 0,4 0 0 0,-2-2-3 15,1 2-2-15,0-2-1 0,-1-1-2 0,1 1-3 0,-2 1 0 0,1-1-3 16,-2 0-2-16,0 3-2 0,1-2-1 0,-3 2-3 0,1-1-2 0,-2 3-2 16,0-1-1-16,0-1-3 0,-1 3-2 0,0-1-1 0,-2 0-1 0,1 2-2 15,2 0-1-15,-2 2 0 0,1 0 0 0,1-1 2 0,-1 3 0 16,0-1 3-16,0-1 2 0,1 3 3 0,-1-1 1 0,4 1 2 0,-2 0 3 15,1 2 2-15,-1-1 0 0,2 1 3 0,1 0 2 0,1 0 1 0,-2-2 3 16,4 3-1-16,-2 0 2 0,0-2 1 0,2 1 0 0,1-1 0 0,-1 2 2 16,1-2 0-16,1-1 3 0,-1 2 0 0,0-2 2 0,2-1 0 0,0 1 2 15,0-5 0-15,1 3 1 0,0-1 1 0,0 0 1 0,1-2 0 0,0-2 0 16,1 0 1-16,-1 2 0 0,1-3 1 0,1-1-1 0,-1 1-1 16,2-2 0-16,-2 0-1 0,0 0 0 0,-1-1-1 0,2 0-1 0,-3 0-2 15,1 0 0-15,-1 2-3 0,0-3-1 0,-3 2-2 0,1-1-2 0,-1 2-2 16,-2-1-1-16,0 0-3 0,-2 0-3 0,-1 1-1 0,1 1-4 15,-1 0-1-15,-3 1-2 0,2 1-2 0,-2 0 0 0,2 1-2 0,-2 0 1 0,0 0-2 16,0 0 0-16,1 0 1 0,1 1 1 0,-2 0 0 0,3 1 2 16,0 1 1-16,0 2 1 0,2 0 2 0,-1-3 0 0,2 3 2 0,0 0 2 15,0-1-1-15,3 1 2 0,-1 0 1 0,1 0-1 0,1-1 2 16,2 2 0-16,-3-2 1 0,3 1 0 0,1 0 1 0,-1-1 0 0,1-1 2 0,-1 0 0 16,2 0 0-16,-1 1 1 0,0-4 0 0,0 0 1 0,-1 0-1 15,2 0 1-15,-1 0-1 0,0-2 2 0,0 0-1 0,-1-1 1 0,-1 0 0 16,2-1-1-16,-3 1 2 0,1-2 0 0,0 0 0 0,-2 1 0 0,-1-2 1 15,1 2 0-15,-1-1 1 0,-1 0 1 0,1 0-1 0,-2-2-1 0,-1 3-1 16,-2-1-3-16,0 2 0 0,1-2-2 0,-3 0-3 0,-1 2-2 16,0 2-3-16,-2-2-3 0,2 1-2 0,-1 1-3 0,-1 1 0 0,1 0-2 15,0 0 0-15,1 0 0 0,-2 0 1 0,2 1 0 0,1 1 1 0,-1 1 2 16,1-1 2-16,1 3 2 0,1-2 2 0,1 1 3 0,1 1 2 0,-1 2 2 16,2-4 1-16,2 2 2 0,-1 0 0 0,1-1 3 0,0 1 1 15,3-1 0-15,-2 2 1 0,3-2 0 0,0 0 1 0,1 0 1 0,1 1 0 0,-1-3 2 16,2 0 0-16,-1 1 0 0,0-1-1 0,1-1 1 0,1-1 0 15,-2 0-2-15,3-1 0 0,-2-1 1 0,0 0-2 0,0 1-1 0,0-2 0 16,0 0-1-16,-2-1-2 0,0 1-1 0,1-2-1 0,-2 2 0 0,1-3-1 16,-3 2-2-16,0-1 0 0,0 1-2 0,-2-1 0 0,1 2-1 0,-1-2-2 15,-2 3 0-15,0-3-2 0,-1 3 0 0,-1-1-3 0,2 1-3 16,-3 0 0-16,0 1-2 0,-1-1 0 0,0 2-2 0,1 0 0 0,0 0 1 16,-1 0 0-16,0 2 0 0,1-1 1 0,-1 1-1 0,1 0 2 0,-1 1 0 15,1-1 2-15,0 1 2 0,0 1 1 0,3-1 1 0,-1 2 2 0,-1-1 1 16,2 0 1-16,2-2 1 0,-1 3-1 0,-1-2 1 0,2 2 1 15,1-1 0-15,-1-3 0 0,3 3 1 0,-2-1-1 0,2 0 0 0,-2-2-1 16,3 1 1-16,-1-1 0 0,0 0 1 0,0-1 1 0,1 0 2 0,2-1-1 16,-3 0 1-16,1 1 1 0,-1-3 0 0,3 1 1 0,-1-1 0 15,-1 0 2-15,0 0 0 0,-1 0 1 0,1 0 1 0,-1-1-2 0,2 1 1 16,-4-2-1-16,2 3-1 0,-2-3-2 0,0 2 0 0,-3-1-3 0,3 1-1 0,-3 1-1 16,1-1-3-16,-2 1 1 0,0 0-3 0,0-1-1 0,-1 3 1 15,-1 0-3-15,0-2 0 0,0 0-1 0,1 2-2 0,-2 0 2 0,-1 0 0 16,2 2 0-16,0 0 1 0,-2-2 1 0,0 0 1 0,1 3 2 15,-1-1-2-15,3 0 1 0,-2-1 2 0,1 3 0 0,-2-4 3 0,3 3 1 16,-1 1 1-16,-1-1 2 0,2 0-1 0,2-1 1 0,-3 0 2 0,2-1 0 16,2 1 1-16,0 0 1 0,1 1 1 0,-1-2 0 0,-1 1-1 0,5-1 2 15,-4-1 0-15,4 2-1 0,-1-2 0 0,0 0 0 0,0 0-1 16,2 0 0-16,-3 0-1 0,3-2 1 0,-2 2 0 0,0-1-2 0,0-1 0 16,0 1-1-16,-2-1 0 0,3 1-1 0,-3-3-1 0,1 3 0 0,-2 0 0 15,2 0 0-15,-4-2-1 0,1 1-2 0,0 0-1 0,0 1 0 0,-1-3-3 16,-1 4 1-16,-1-3-1 0,2 3-1 0,-4 0 1 0,3-2-2 15,-4 0-1-15,2 2 0 0,-1-1-1 0,0 1-1 0,0 0 1 0,-1 0 0 16,0 0 0-16,0 0 0 0,0 0 1 0,0 0 0 0,0 1 2 0,2-1-1 16,-1 2 1-16,1 0 2 0,0-2-1 0,0 0 3 0,-1 0 0 0,2 3 1 15,1-3 0-15,-1 4-1 0,2-3 2 0,-2-1 0 0,4 2 2 0,0 0-2 16,-2-2 0-16,2 1 1 0,-3 1 0 0,5-2-1 0,-3 1-1 0,3-1 0 16,-2 0-1-16,0 0 1 0,2 0 0 0,-2 0 0 0,2 0 0 0,-2-1 2 15,2 1 0-15,-1-2 1 0,-1 1 1 0,1 1-1 0,-1-2 0 16,2 0 0-16,-1 2 1 0,-2-1 0 0,1 1 0 0,-1-2 0 0,2 0 0 15,-4 2-1-15,1 0-1 0,2 0-2 0,-4 0 0 0,0 0 0 0,1 0-1 16,-2 0-2-16,1 0 0 0,0 0-2 0,-1 0 1 0,0 0-1 0,-1 0 0 16,-1 2 1-16,3 0-1 0,-3-2 1 0,3 1 0 0,-2 3 1 15,1-3-2-15,-3 1 1 0,4 0 2 0,-2-1 1 0,1 1 1 0,-1 0 0 16,-1 1 2-16,2-2 0 0,0 1 1 0,-1-1 1 0,2 2 1 0,-3-1 0 16,4-1 2-16,-2 0 0 0,-1 3 0 0,1-4 2 0,2 1 0 15,-3 1 0-15,2-2 0 0,-1 0 1 0,0 0 0 0,1 0 0 0,0 0-1 16,0 0 0-16,1-2-1 0,-1 1 0 0,1 1 0 0,-3-4 0 0,5 3-2 15,-3 0 1-15,0-1 0 0,1-1-2 0,0 2 1 0,1-1-2 0,-1 1-1 16,-1-2 0-16,0 1 0 0,0 0-4 0,3 1 1 0,-3-1-1 0,0 2-1 16,1-2-1-16,-1 1 0 0,0 1-2 0,0-2 1 0,0 0-1 0,-2 2-1 15,2 0 0-15,-1 0 1 0,2 0-1 0,-3 0 0 0,2 0 0 0,-1 0 2 16,-1 0 0-16,0 2 1 0,2 0 0 0,-3-2 2 0,2 1 1 16,0 1 0-16,-1-2 0 0,-1 0 1 0,2 1 1 0,-1-1 0 0,0 1 1 15,-1-1 2-15,0 0 0 0,0 0 2 0,-1 0 1 0,0 0 2 0,0 0 2 16,-1 0 3-16,0 0 2 0,1 0 2 0,0 0 2 0,-2 0 3 0,0 0 3 15,-1 0 1-15,2 0 2 0,-3 0 1 0,0 0 2 0,0 0 1 16,0 0 0-16,2 0 0 0,-2 0-2 0,0 0-1 0,0-1-3 0,0 1-1 16,0 0-2-16,0 0-2 0,0 0-2 0,0 0-3 0,0 0-3 0,0 0-1 15,0 0-3-15,0 0-1 0,0 0-2 0,0 0-3 0,0 0 0 16,0 0-1-16,0 0-1 0,0 0-1 0,0 0-1 0,2-1 0 0,-1 1 0 0,-1 0-1 16,0-2 0-16,2 1 1 0,-1 1-1 0,2-2 0 0,-1 0 0 15,-1 2 0-15,3-1-1 0,-3-1 0 0,1 0-1 0,-1-1-1 0,1 3 0 16,1-2-2-16,-1 0 1 0,-1 1-1 0,3-1-1 0,-3 0 1 0,2 2-1 15,0 0-1-15,-1-3 0 0,-1 3 0 0,-1 0 0 0,2-2 0 0,0 0 3 16,-2 2-1-16,0 0 2 0,0 0 0 0,0 0 2 0,0 0 0 16,0 0 1-16,0 0 1 0,0 0-1 0,0 0 1 0,0 0 0 0,0 0 0 15,0 0 1-15,0 0-1 0,0 0 0 0,0 0 0 0,0 0 0 0,0 0-1 16,0 0-1-16,0-3 1 0,0 3 0 0,0 0 0 0,0 0 0 0,0 0 0 16,0 0 1-16,0 0 0 0,0 0 0 0,0 0-1 0,0 0 1 15,0-2-1-15,0 2 1 0,0 0 0 0,0 0 0 0,0 0 0 0,0 0 0 16,0 0 1-16,0-1-1 0,0 1 1 0,0 0-1 0,0 0-1 0,0 0 1 15,0 0-1-15,0 0 1 0,0 0-2 0,0 0 1 0,0 0 0 16,0 0-1-16,0 0-1 0,0 0-1 0,0 0 0 0,0 0-1 0,0 0 0 16,0 0-2-16,0 0 0 0,0 0-1 0,0 0 0 0,0 0-1 0,0 0 0 0,0 0-1 15,0 0-1-15,0 0 0 0,0 0-1 0,0 0 0 0,0 0-1 16,0 0-3-16,0 0 0 0,0 0-1 0,0 0-1 0,0 0-1 0,0 0-1 16,0 0-2-16,0 0 0 0,0 0-1 0,0 0 1 0,0 0-1 15,0 0 3-15,0 0 0 0,0 0 1 0,0 0 1 0,0 0 2 0,0 0 1 16,0 0 3-16,0 0 1 0,0 0 2 0,0 0 1 0,0 0 1 0,0 0 2 15,0 1 1-15,0-1 1 0,0 0 1 0,0 0-1 0,0 2 1 16,0-2 1-16,0 3 0 0,0-3 0 0,0 2 0 0,0 0-1 0,0-2 4 0,0 0-1 16,-2 0-1-16,2 0 0 0,0 0 1 0,-2 3 0 0,2-3 1 0,0 0 2 15,0 0-1-15,0 0 1 0,0 0 2 0,0 0 1 0,0 0 1 16,-1 0 2-16,1 0 0 0,0 0 2 0,0 0 3 0,0 0 0 0,-2 0 0 16,2 0 1-16,0 0 0 0,-3 0 0 0,2 0-2 0,-1 0 0 15,2-3-1-15,-1 3 0 0,-1 0-3 0,0-2 0 0,1 0-2 0,-1 1-2 0,2-1-1 16,-1-1-1-16,-1 1-1 0,2 1-1 0,-2 0-1 0,2 1 0 15,-1-3 0-15,-1 3 0 0,2-2-1 0,-1 1 0 0,1 1 0 0,-2-2-1 16,0 1 0-16,2 1-1 0,0 0 0 0,0 0-2 0,0 0-1 0,0 0-2 16,0 0 0-16,0 0-2 0,0 0-1 0,0 0-2 0,0 0-3 0,0 0-2 15,0 0-1-15,0 0-1 0,0 0-2 0,0 0-2 0,0 0 0 0,0 0 0 16,0 0 2-16,-1 0 0 0,-1 1 1 0,2 1 2 0,0 1 1 16,0-3 2-16,0 4 0 0,0-1 3 0,-3 0 1 0,3 0 2 0,0 1 3 15,0 1 1-15,0-2 1 0,0 1 0 0,0-1 1 0,0 2 0 0,0 2-1 16,0-4 2-16,0 2 0 0,0 0-1 0,0-1 2 0,0 0-1 15,0 0 1-15,0 0-1 0,0 1 1 0,0-3-1 0,0 3 2 0,0-2 0 16,0 1 0-16,0-1 2 0,0-1 0 0,0 1 1 0,0-1 2 0,0 0 1 16,0-2 3-16,0 0 3 0,0 0 1 0,0 0 4 0,0 0 2 0,0 0 3 15,0 0 1-15,0 0 3 0,0 0 1 0,0 0 1 0,0 0-1 0,0 0-1 16,-1 0-1-16,-1 0-3 0,2-4-1 0,-1 3-3 0,-1-1-2 16,2 0-2-16,-2-1-3 0,2-1-1 0,-1 1-3 0,-1-2-1 0,2 3-3 15,-1-3-1-15,1 1 1 0,-2 0-1 0,0 3-1 0,2-2 0 0,-1 0 0 16,-1 0-1-16,1 0-1 0,1 0 0 0,-2 1-2 0,0 1-1 15,2-1-1-15,-1 2-2 0,1-2-2 0,0 2-1 0,0 0-3 0,0 0 0 0,0 0-4 16,0 0-2-16,0 0 0 0,0 0-3 0,0 0 0 0,0 0-2 16,0 0-1-16,0 0 1 0,0 0-1 0,0 0 2 0,0 0 2 0,0 0 2 15,0 0 1-15,0 2 2 0,1-2 3 0,-1 2 1 0,0-1 2 0,0 1 4 16,0 0 0-16,0 1 4 0,0-2 1 0,0 1 2 0,0-1 0 0,0-1-6 16,0 3-8-16,0-1-19 0,-3-1-19 0,0 0-44 0,0 3-51 0,-2-1-105 15,-3 0-132-15,0 1-73 0,-6-1-47 0,1 2-24 0</inkml:trace>
  <inkml:trace contextRef="#ctx0" brushRef="#br0" timeOffset="3369.1457">20674 1913 56 0,'-4'-3'101'0,"-3"3"5"0,4 0 2 0,-3-4 1 0,3 3 0 0,-2-1 1 0,0 2-2 0,4-2-5 0,-3 2-5 16,1-3-5-16,2 3-3 0,-3 0-3 0,2-2-2 0,0 0-3 0,2 2-3 15,-1-1-4-15,1-1-4 0,0 2-3 0,0 0-6 0,0 0-7 0,0 0-7 16,0 0-5-16,0 0-5 0,0 0-3 0,1-2-5 0,1 1-4 15,0 1-3-15,2 0-3 0,-3 0-2 0,2 0-3 0,2 0-3 16,0 0-2-16,2 0-1 0,2 0-1 0,-1 0 0 0,1 0 0 0,5 0-2 0,2 0 1 16,3 0-1-16,5 0-1 0,-2 0 0 0,7-2-2 0,1 1-2 15,1 1 1-15,4-1-2 0,4 1-2 0,1-3 0 0,1 3-2 0,3-3-3 16,-1 1-2-16,4 1 1 0,1-1 4 0,1 0 0 0,1 2 3 0,0-1 2 16,2 1 3-16,1-1 0 0,2-1 2 0,-2 2 2 0,2 0 1 0,2 0 1 15,-2 0 0-15,4 0 2 0,-2 0 3 0,-2 0-3 0,2 0-4 16,-2 0-2-16,1 0-4 0,-1 0-4 0,-2 0-3 0,-2 0-4 0,-2 0-3 15,2 0-4-15,-5 0-2 0,-1 0-1 0,-2 0 0 0,-2 0 0 0,0 0 0 16,-3 0 1-16,-1 0 1 0,-2 0 1 0,-5-1 1 0,1-1 3 0,-2 2 2 16,-3-1 3-16,0-1 4 0,-4 2 4 0,-3-1 2 0,0 1 3 0,-5-2 1 15,0 1-1-15,-3 1 1 0,2 0 0 0,-5-2 1 0,-2 0 2 16,1 2 3-16,-4 0 2 0,1-1 0 0,-4 1-2 0,0 0-2 0,0 0-2 16,0-1-4-16,-1 0-4 0,-4-2-3 0,0 1-3 0,2 0-2 0,-3 1-2 15,-1-3-2-15,-2 4-3 0,1-3-8 0,-1 3-5 0,-4 0-5 0,2-2-6 16,0 0-3-16,-5 2-3 0,2 0-2 0,-2 0-1 0,2 0-2 15,-5 2-1-15,3 0-2 0,-3-2-2 0,0 0-2 0,3 3-2 0,-4-3 1 16,1 4 1-16,0-3 2 0,-3 1 0 0,0 0 1 0,1 1-1 0,-3-2 0 16,2 0 0-16,-3 0 1 0,1 3 0 0,-1-3-2 0,-2 1 0 0,-2-1-2 15,1 2 0-15,0-1-3 0,-4-1 2 0,0 2-1 0,-1-2 3 0,0 1 3 16,0 0 4-16,-5 1 3 0,3-2 1 0,0 1 1 0,1 1 2 16,-3-2 5-16,1-1 2 0,-3 1 4 0,2 1 1 0,1-2 3 0,-1 1 2 15,1 1 0-15,-3-2 1 0,2 0 3 0</inkml:trace>
  <inkml:trace contextRef="#ctx0" brushRef="#br0" timeOffset="3800.5769">21313 1889 18 0,'-32'-1'29'0,"-1"1"3"0,2-2 6 0,-3 1 2 0,3 0 5 0,-3-2 2 0,1 1 2 0,2 1 0 0,-1-2 4 0,-1 1-1 16,3 0-2-16,0 1 1 0,0-2 1 0,0 2 1 0,4-1 0 0,0-1-1 15,0 2 1-15,1-1-1 0,3-1-1 0,1 1-2 0,3 1 2 16,-3-1-2-16,7 0 1 0,-2 1 0 0,2-3 2 0,2 3-1 0,2-1-3 16,0 0-3-16,0 2-3 0,3-3-5 0,2 3-4 0,0 0-5 0,4 0-6 15,-3-2-4-15,1 2-3 0,3 0-4 0,0 0-4 0,0 0-4 0,0 0-5 16,0 0-3-16,3 0 0 0,-1 0-2 0,1 0 1 0,0 2 2 15,1-2 2-15,0 0 2 0,4 0 2 0,0 3 2 0,2-1 2 0,0 0 1 16,2-1 1-16,2 3 1 0,3-3 0 0,4 1 0 0,0 0 1 0,1-1 0 16,4 1-1-16,4 0-1 0,0 1-3 0,4-2 0 0,1-1-2 0,3 2-2 15,2-1 1-15,2-1-5 0,2 2 0 0,-2-1 0 0,6-1 0 0,-1 2 2 16,2-1 2-16,1 0 2 0,0 1 0 0,2 0 0 0,0 1 3 16,2-2 1-16,1 1 2 0,1 1 0 0,-1-2 1 0,2 0 1 0,-2 1 1 15,1 1 0-15,0 0-2 0,0 1-2 0,-3-1-3 0,0-1 0 0,-1 1-2 16,-2 1-1-16,-2-1-2 0,-1-1-1 0,-2 1-1 0,-3 1 0 15,-2-1-2-15,-1-1 0 0,-1-1-2 0,-3 3 1 0,-2-3-1 0,-3 1 0 16,-2-1 2-16,-1 2 1 0,-3-3 0 0,-2 2 2 0,-1-1 1 0,-4-1 1 16,1 2 2-16,-6-1 1 0,2-1 3 0,-2 0 2 0,-3 0 3 0,-1 0 3 15,-2 0 2-15,1 0 2 0,-4 0 1 0,0 0 3 0,1 0 0 0,-2 0 1 16,-2 0-1-16,0 0 0 0,0 0-2 0,-2 0-2 0,1-3-4 0,-3 2-4 16,0-1-3-16,3-1-2 0,-4 2-3 0,2-1-4 0,-4 1-3 0,2-3-3 15,0 3-3-15,-4 0-5 0,1 0-3 0,0-2-6 0,-1 1-4 16,0 0-5-16,-1 2-6 0,-2-1-5 0,0 1-6 0,-2-2-9 0,2 2-7 15,-1 0-11-15,-3 0-9 0,0 0-12 0,-1 0-10 0,0 2-10 16,-1-2-10-16,-1 1-10 0,-3 1-9 0,3 0-9 0,-5 1-11 0,2-2-24 16</inkml:trace>
  <inkml:trace contextRef="#ctx0" brushRef="#br0" timeOffset="4250.6438">20662 1963 13 0,'-21'-2'74'16,"3"1"5"-16,1 0 4 0,0-2 2 0,4 1-1 0,-1 1-2 0,2-2-5 0,0 3-6 0,2-2-8 0,2 0-7 0,-1 2-9 0,0-1-5 0,5 1-4 15,-3-1-3-15,4-1-3 0,0 2-2 0,-1-1-3 0,3-1-4 0,-1 2 0 16,2 0-2-16,0 0-1 0,0 0 0 0,0 0 0 0,0 0-1 0,0 0-1 15,2 0-1-15,1 0 0 0,0 0-2 0,2 2 1 0,2-1 2 16,2-1 0-16,-1 2 2 0,5-1 2 0,0-1 0 0,4 1 1 0,5-1-1 16,0 2 1-16,4 0-1 0,6-2 2 0,1 0-2 0,4 0 0 0,2 0-3 15,5 0-2-15,2 0-4 0,2 0-3 0,1-2-2 0,5 0-4 0,-2 2-1 16,1-1-1-16,1 1 2 0,2-1 0 0,-1-1 2 0,2 2-1 0,-2-1 3 16,0-1 0-16,3 2 1 0,-2-1 1 0,1-1 2 0,3 2-1 15,-1-1 1-15,-2 1 3 0,3 0-1 0,-4 0 0 0,3 0-3 0,-1 0-2 0,-4 0-2 16,2 0-4-16,-4 0 0 0,0 0-6 0,-5-2 0 0,1 2-2 15,-5-1 1-15,0 1-1 0,-3 0 1 0,-2-2-2 0,-3 2 1 0,-2 0-1 16,-3 0 2-16,-3 0 0 0,0 0 1 0,-3 0 2 0,-2-2 0 0,-5 2 2 16,0 0 1-16,-2 0 2 0,-3 0 2 0,-1 0 2 0,-2 0 5 0,1 0 5 15,-3-1 5-15,-3 1 3 0,0 0 2 0,1 0 2 0,-4 0 2 16,3 0 0-16,-2 0 1 0,0 0 0 0,-2-1-4 0,0 1-3 0,0 0-10 16,0 0-12-16,0 0-21 0,0 0-23 0,0 0-28 0,0 0-29 0,0 0-32 15,0 0-35-15,0 0-53 0,0 0-61 0,0 0-62 0,0 0-63 16</inkml:trace>
  <inkml:trace contextRef="#ctx0" brushRef="#br0" timeOffset="9364.9457">8442 3058 241 0,'1'-1'213'0,"-1"-1"-52"0,2-1-28 0,-2 1-17 0,2 2-13 0,-1-3-6 0,-1 1-5 0,2 0-2 15,-2 1-1-15,2-3-4 0,-1 4-5 0,2-3-8 0,-2 3-6 16,-1-1-10-16,2 1-8 0,-2-1-7 0,2-1-8 0,-1 2-6 0,-1 0-7 15,0 0-8-15,3 0-5 0,-1 0-6 0,-2 0-5 0,2 0-1 16,-1 0-1-16,1 2 1 0,1-1-1 0,0-1 0 0,2 1 2 0,-1 2-1 16,0 1 0-16,0-3 1 0,0 3 4 0,-1-1 3 0,3 2 0 0,-1 0 1 15,1-1 1-15,-1 1-2 0,1 1 1 0,1 0-2 0,-1 0 0 16,0 1 0-16,2-1 1 0,-1 2 0 0,1-3 0 0,-1 4 1 16,1-4-2-16,0 3 1 0,0-2 2 0,1 0 1 0,-1 1 0 0,0 1 2 15,2-2 1-15,-2-1 2 0,0 2 3 0,1-3 2 0,0 0 1 0,-1 1 1 16,-1-1 0-16,1-1 2 0,4-1 1 0,-4 1 2 0,2-3 0 0,1 0 2 15,-2 0 3-15,5-3 0 0,-2 1 2 0,0 0-1 0,2-3 0 16,1 0-1-16,0 1 0 0,1-4 2 0,0 1-1 0,0 0-1 0,3-1-1 16,-2-1 0-16,-1 2-1 0,1-1-3 0,-1-2-2 0,3 3-3 15,-3-1-1-15,0-1-3 0,0 2-1 0,-1 2-4 0,-2-1-3 0,4 0-1 16,-4 1-3-16,1 1-3 0,-1 1-1 0,1 0-2 0,-1 1 0 16,1-1-2-16,-1 3 1 0,0 0-2 0,2 0 0 0,-2 3 0 0,1-3 1 15,-1 3 0-15,2 2 1 0,0-2 1 0,0 1 1 0,3 2 0 16,-1 0 2-16,1 1 1 0,1 0 1 0,1 0 0 0,-1 0 1 0,3 1 0 15,0 1 0-15,-1-1 0 0,3-1 3 0,-1 1-1 0,1 1 3 0,1-2 1 16,-2 0 1-16,2 1 0 0,-1-1 1 0,1 0 0 0,-2-2 0 16,1 0 0-16,0 0 1 0,1-1-1 0,2-1 0 0,-3 0-1 0,2-1-1 15,-3-1 0-15,4-1-1 0,-2 0 1 0,0-1 0 0,2-1 1 0,-2 1 1 16,-1-2 0-16,2 0 2 0,-1-2 0 0,-2 2 0 0,2-2 2 16,-2 0-1-16,1 1 1 0,-2-2 1 0,1 1-3 0,-3 0-1 0,1-1-2 15,0 1-1-15,-2 1-1 0,0 0-4 0,0-1-2 0,-3 1-2 0,1 1-1 16,-1 0-3-16,0 0-1 0,-2 1-2 0,0 1-1 0,0-1 0 15,0 1-1-15,-1 1 1 0,0 0-1 0,-1 1-1 0,3 1 2 0,-1-2 0 16,-1 3 0-16,1-2 2 0,0 1 1 0,2 1 0 0,-2 0 3 16,5 0 1-16,-3 0 1 0,3 0 1 0,-1 0 1 0,2 0 1 0,0-1 1 15,1 2 2-15,1-3 0 0,0 1 2 0,3 2 1 0,-1-3 2 0,-2 1 0 16,4-2-1-16,-3 0 0 0,4 0 0 0,-2 0 0 0,-1 0 0 16,2-3 0-16,0 1-1 0,0 0-1 0,-1-1 0 0,0-1-2 0,-2 0 0 15,2 0-2-15,-2 1-2 0,1-3 0 0,-3 1 1 0,2 1 0 16,-2-1 0-16,-2 2 0 0,1-2 1 0,-1 0-2 0,-3 2 0 0,1-1 0 15,-2 0 0-15,1 0-1 0,-4 0-1 0,2 1 0 0,-2 1 0 16,-1 0-2-16,0 1-2 0,-2-3-1 0,1 4-1 0,-1-1 1 0,-1 0-2 16,0 1-1-16,1 0 0 0,-1 0 1 0,0 1 0 0,2 0 1 0,-1-1 1 15,2 4 0-15,-1-3 1 0,2 1 3 0,0 2 1 0,1-1 1 16,0 0 1-16,3 1 1 0,-2-1 2 0,2 2 1 0,0-1 1 16,4 1 0-16,-3 0 0 0,3-1 1 0,0 1 2 0,0-1 0 0,0-1 0 15,3 2 1-15,-2-2 0 0,1 1 2 0,0-1 1 0,2 0 1 0,-3-1-1 16,4-1 2-16,-3 1-1 0,2-2 2 0,-3 0 0 0,2 0-1 15,-1 0-1-15,0 0 1 0,-1-2-1 0,1 1 1 0,0-1-1 0,-3-1-1 0,2 0-2 16,-3 0-1-16,0-1-1 0,-1 1-1 0,1-2-1 0,-2 2-1 16,-2-1-2-16,0 1 0 0,-1-2-3 0,-1 2-2 0,-1 1-2 0,1-1-1 15,-2-1-2-15,-2 3-1 0,1-3 0 0,-2 4-2 0,1-3-2 16,0 2 0-16,-3 1-2 0,1-1-2 0,2 1-1 0,-2 0 1 0,-1 0-1 16,3 0 0-16,1 0 0 0,-2 1 1 0,1-1 1 0,0 1 1 15,3 2 0-15,-3 0 2 0,1-2 1 0,4 2 0 0,-1 0 0 0,1-1 2 16,0 3 2-16,1-3 4 0,2 1 1 0,-2 0 3 0,3-2 1 15,0 2 2-15,0 0 2 0,1 0 0 0,0 0 2 0,2-1 2 16,-1 1 0-16,-1-2 2 0,2 1 2 0,-2-1 1 0,2 1-2 0,-1-2 1 16,-3 0-2-16,4 0 0 0,-3 0-1 0,1 0 1 0,-1 0-1 0,0 0-1 15,1-2-1-15,-2 1-1 0,0 1-1 0,0-2 0 0,0 1-2 0,0-2-1 16,-1 1 0-16,0 1-2 0,0-1-1 0,0 1 1 0,0-1-2 16,0 2-2-16,0-1 0 0,-2-1-2 0,4 2 1 0,-4-1 0 0,3 1-2 15,-2 0 0-15,0 0-1 0,-1 0 0 0,4 0-1 0,-4 1 1 16,1-1 0-16,2 2-1 0,-2-1 1 0,1 1-1 0,0 1 1 0,1-2 0 15,0 1-1-15,0 1 1 0,1 0 0 0,-1 0 1 0,1-1 0 16,-1 2 1-16,3-1 0 0,-2-1-1 0,-1 3 1 0,1-2 1 0,0 0 1 16,1-2-1-16,-2 2 0 0,0 1 1 0,0-1 0 0,1-1 0 0,-2 1 0 15,0-3 0-15,0 2-2 0,0 1 2 0,-2-3 0 0,1 0 0 16,-1 0 0-16,2 0-1 0,-3 0 0 0,-1 0 1 0,1-3 0 0,0 3 1 16,-2-2 0-16,0 2 1 0,-2-2 0 0,3 1 2 0,-3-3 0 0,-2 3 0 15,2 0 0-15,-3-2 0 0,3 0 0 0,-2 2 1 0,0 0-1 16,-1-1-1-16,0-1 0 0,1 1 0 0,-3 1 0 0,2-3-1 0,-2 4-2 15,2-2 0-15,-2 1 0 0,2-1 0 0,-1 0 0 0,0 2-1 16,-1-1 1-16,0 0 0 0,0 1 1 0,1-2-1 0,-3 1 2 0,2 1-2 16,1-2 0-16,-1 1 0 0,1 1 2 0,-1-2 0 0,0 1-1 0,1 1 1 15,-3-2 1-15,3 1 0 0,-3 1-1 0,1-2 1 0,-1 1-1 16,1 1 1-16,-2 0 1 0,0 0-1 0,0 0 1 0,2 0 1 16,-1-2-1-16,-1 2 0 0,0 0 1 0,0 0-1 0,2 0 0 0,-2 0 1 15,1-1-1-15,-1 1 2 0,3-2-1 0,-3 2 1 0,0 0-2 0,2 0 0 16,-1-1 1-16,-1 1-1 0,0 0 1 0,0-2-2 0,0 2 1 0,0 0-1 15,0 0 0-15,2 0-1 0,-2 0 1 0,0 0-1 0,0 0 0 16,0 0 0-16,0 0 2 0,0 0-1 0,0 0 0 0,0 0 0 0,0 0 2 16,0 0-1-16,0 0 2 0,0 0-1 0,0 0 2 0,0 0 0 15,0 0 1-15,0 0 0 0,0 0 1 0,0 0 0 0,0 0-2 0,0 0 2 16,0 0 0-16,0 0 1 0,0 0 0 0,0 0 0 0,0 0 1 0,0 0 0 16,0 0 1-16,0 0 0 0,0 0 0 0,0 0-1 0,0 0 0 15,0 0 0-15,0 0 2 0,0 0-2 0,0 0-2 0,0 0-2 16,0 0 0-16,0 0-1 0,0 0-3 0,0 0-1 0,0 0-1 0,0 0-1 15,0 0 0-15,0 0-2 0,0 0 1 0,0 0-1 0,0 0-2 16,0 0 1-16,0 0 0 0,0 0 0 0,0 0 1 0,0 0-1 0,0 0 1 16,0 0-1-16,0 0 1 0,0 0-1 0,0 0-1 0,0 0 1 0,0 0 0 15,0 0 1-15,0 0-1 0,0 0 1 0,0 0 1 0,0 0 1 0,0 0 0 16,0 0-1-16,0 0 1 0,0 0 0 0,0 0 0 0,0 0 0 16,0 0 0-16,0 0 2 0,0 0-1 0,0 0 1 0,0 0-1 0,0 0 0 15,0 0-1-15,0 0 0 0,0 0 0 0,0 0 0 0,0 0 1 16,0 0 0-16,0 0-2 0,0 0 4 0,0 0-2 0,0 0 0 0,0 0 0 15,0 0 0-15,0 0-2 0,0 0 2 0,0 0 2 0,0 0-1 16,0 0-1-16,0 0 0 0,0 0 1 0,0 0-1 0,0 0 1 0,0 0 0 16,0 0-2-16,0 0 1 0,0 0 0 0,0 0 1 0,0 0 0 0,0 0 0 15,0 0-1-15,0 0 1 0,0 0 1 0,0 0-1 0,0 0 0 16,0 0 0-16,0 0 0 0,0 0 1 0,0 0-1 0,0 0 1 0,0 0 0 16,0 0-1-16,0 0 1 0,0 0 0 0,0 0 1 0,0 0-1 15,0 0-1-15,0 0 0 0,0 0 1 0,0 0 1 0,0 0-2 0,0 0 1 16,0 0 0-16,0 0 1 0,0 0-1 0,0 0-1 0,0 0 0 0,0 0 0 15,0 0 0-15,0 0-2 0,0 0 0 0,0 0 0 0,0 0 0 16,0 0-1-16,0 0-1 0,0 0 0 0,0 0 0 0,0 0-1 0,0 0 1 16,0 0-2-16,0 0 1 0,0 0-2 0,0 0 1 0,0 0 0 15,0 0-1-15,0 0 2 0,0 0-2 0,0 0 2 0,0 0-1 0,0 0 1 16,0 0-1-16,0 0 1 0,0 0-1 0,0 0 1 0,0 0 2 16,0 0-1-16,0 0 1 0,0 0 0 0,0 0 1 0,0 0 0 0,0 0-1 15,0 0 1-15,0 0 0 0,0 0 0 0,0 0 0 0,0 0 0 16,0 0 2-16,0 0-1 0,0 0 0 0,0 0 0 0,0 0 0 0,0 0 0 15,0 0 0-15,0 0 0 0,0 0 0 0,0 0 0 0,0 0 0 0,0 0 1 16,0 0-1-16,0 0 0 0,0 0-1 0,0 0 0 0,0 0 0 16,0 0 0-16,0 0-2 0,0 0 1 0,0 0 0 0,0 0 0 0,0 0-1 15,0 0 1-15,0 0-1 0,0 0 0 0,0 0 1 0,0 0 0 16,0 0 0-16,0 0-1 0,0 0 1 0,0 0 0 0,0 0 0 0,0 0 1 16,0 0 1-16,0 0 1 0,0 0-2 0,0 0 1 0,0 0 0 15,0 0 1-15,0 0-1 0,0 0 1 0,0 0 0 0,0 0 0 0,0 0 1 16,0 0 1-16,0 0-1 0,0 0 0 0,0 0 0 0,0 0 1 0,0 0 0 15,0 0 0-15,0 0 2 0,0 0-2 0,0 0 2 0,0 0-1 16,0 0 1-16,0 0-1 0,0 0 1 0,0 0-2 0,0 0 0 0,0 0-3 16,0 0-3-16,0 0-6 0,0 0-7 0,0 0-7 0,0 0-10 15,0 0-11-15,-2-1-11 0,2 1-16 0,0 0-17 0,0 0-18 0,0 0-20 16,0 0-30-16,-1 0-33 0,1 0-39 0,0 0-40 0,-5 1-70 16,2-1-88-16,0 2-43 0,0-1-24 0</inkml:trace>
  <inkml:trace contextRef="#ctx0" brushRef="#br0" timeOffset="28180.3538">15325 3028 33 0,'2'0'62'0,"-2"-2"-2"0,2 2-2 0,-1 0-1 0,1 0-1 0,0-1-1 0,-1 1-2 16,2 0-4-16,1 0 0 0,-3 0 0 0,3 0 1 0,1 0-1 0,-2 0 0 16,2 0-1-16,0 0-1 0,0 0-2 0,2 0 1 0,1 0 2 15,-1 0 1-15,-1 0 4 0,3 0-1 0,1 0-1 0,0 0-1 16,0 0-4-16,0 0-3 0,3-2-6 0,-1 2-3 0,1 0-4 0,1 0-2 16,1-2-1-16,0 2-1 0,3 0-1 0,-1 0-3 0,2 0-1 0,2 0-2 15,-1 0-2-15,3-2-2 0,-1 2-2 0,1-1-2 0,2 1 0 16,1 0 0-16,-1-2-2 0,1 0-1 0,0 2-1 0,0 0 0 0,0 0-3 15,1-1 0-15,0 1-3 0,0-1 0 0,-1 1-2 0,0 0 0 0,0-2 0 16,-1 2-1-16,2-1 1 0,-4 1-1 0,3-2 0 0,-3 1-2 16,3 1 0-16,-3-2-1 0,2 1 0 0,-2 1 0 0,1-2 3 0,-1 1 2 15,-1 1 1-15,1-2 0 0,-1 0 2 0,1 2 0 0,-1-1 0 0,-1 1 2 16,1-1 0-16,2-1 1 0,-2 2 2 0,0-3 1 0,0 3 1 16,2-1 0-16,-1-1-1 0,2 1-1 0,-2 1 0 0,2-2-1 0,2 1 1 15,2 1-2-15,-1-2 0 0,0 2 0 0,4 0 0 0,0-3 1 16,-1 3-1-16,4-2-3 0,0 2 0 0,0 0 0 0,1-2-1 0,0 1-1 15,-1 1-1-15,2 0-1 0,-1 0-1 0,-1 0-3 0,-2 0 0 0,5 0-3 16,-5 0-1-16,0 1-1 0,0 1-2 0,1-2 1 0,-3 2 0 16,3 1 0-16,-4-3 0 0,1 2 4 0,-1 1 0 0,0-2 1 0,0 1 4 15,0 1 2-15,0 0 3 0,-1-1 2 0,-1 2 2 0,1-3 2 16,-3 1 2-16,3 1 1 0,-2-2 3 0,-1 1-1 0,-1 1 0 0,1-3-1 16,1 1 1-16,-2 0-2 0,2-1 0 0,-2 2-1 0,0-2-1 0,0 0 0 15,1 0-1-15,-2 0-1 0,1 0-1 0,0 0-2 0,-2-2 1 16,2 2 0-16,-1-1-2 0,1 0 1 0,-1 1-1 0,0-2-1 0,-1 1 1 15,1-1-2-15,-1 1 0 0,0-2-1 0,1 1 1 0,-1 1-1 16,1-3-2-16,-2 4-1 0,0-1-1 0,2-2-1 0,-1 3-1 0,1-1-1 16,-1-1 0-16,0 2-2 0,1-1 0 0,-1 1-1 0,2-2 0 0,-2 1 0 15,2 1 0-15,0-2 1 0,-1 2 1 0,2 0 2 0,-1 0 1 16,0 0 3-16,0 0 2 0,2 0 2 0,-2 0 0 0,0 2 0 16,1-2 3-16,0 1 1 0,-1 1 2 0,0-2 0 0,0 1 0 0,2-1 0 15,-3 2 0-15,1-1 0 0,1 1 0 0,0-1-1 0,0-1 1 0,-1 1 0 16,0 1 0-16,-1 0 0 0,4-2 0 0,-2 1 0 0,0 1 0 15,1-2-2-15,0 1 1 0,0 1 0 0,0-2-1 0,2 0-1 0,-1 0-2 16,-1 0-1-16,0 0 1 0,0 0-3 0,-1 0-1 0,1 0-1 0,-3 0-3 16,3 0 0-16,0 0-2 0,0 0 0 0,0 0 0 0,-1 0-1 15,-1 1-1-15,1 1 0 0,-1-2 1 0,-1 0-2 0,3 1 0 0,0 1 0 16,-4-2 2-16,4 0 2 0,-3 1 2 0,3 0 1 0,0-1 2 16,0 2 1-16,-1 0 0 0,0-2 1 0,0 0 0 0,0 1 2 0,1-1-1 15,0 0 3-15,0 0 1 0,-1 0-1 0,1 0 0 0,2 0-3 0,-3 0 1 16,1 0-2-16,2 0 0 0,-2 0-1 0,0 0 0 0,1 0 1 0,-1 0-1 15,1 0 0-15,-1 0-2 0,0 0-2 0,0-1 0 0,-2 1 0 16,3 0-1-16,-2 0 0 0,-1 0-2 0,1 0-1 0,-3 0 0 16,2 0-2-16,0 0 0 0,-2 0-2 0,1 0 1 0,-2 0 0 0,0 0-1 15,0 0 0-15,0 0-1 0,0 0 1 0,-2 0 0 0,2 0 0 0,-2 0-1 16,-1 0 0-16,2 1 0 0,1-1-1 0,-5 2 2 0,5-2-1 16,-1 0-1-16,-2 2 0 0,1 0 0 0,1-2 2 0,-2 3 1 0,1-3 0 15,2 3 1-15,-1-3 0 0,1 3 1 0,0-3 1 0,2 1 1 16,-3 2 0-16,2-3-1 0,1 2 0 0,-1 0 2 0,0-1-1 0,1-1 1 15,-1 4-2-15,1-4 0 0,-2 1 1 0,0 1 0 0,0-2 0 0,0 2-1 16,1-2 1-16,-1 3-1 0,1-3 1 0,-1 0 2 0,2 2-1 16,-2-2 1-16,4 1 0 0,-4 1 3 0,0-2-1 0,2 1 0 0,-1 1-1 15,3-2 1-15,-4 1 0 0,3-1 0 0,0 2-1 0,-1-2 2 16,1 0 0-16,0 0 0 0,-2 0-1 0,1 0 0 0,-1 0-2 0,1 0 1 16,-2 0-2-16,2 0 2 0,-2 0-2 0,1-2-1 0,-2 2-1 15,1-1 1-15,0 1 0 0,-1-2-2 0,1 1-1 0,0 1 0 0,-1-2 0 16,0 1 0-16,-1 1 0 0,0-2 0 0,0 2 0 0,0-3 0 0,0 3 1 15,0-2 1-15,-2 2 1 0,3 0 2 0,-4-2 1 0,1 1 0 16,-1 1 2-16,2-2 2 0,-3 0 0 0,1 2 2 0,0 0-1 0,0 0 1 16,1 0 1-16,-2-1 0 0,2 1 2 0,-2 0-1 0,1 0 0 15,2 0-1-15,-3 0 1 0,1 0 1 0,1-2-1 0,0 2 0 0,0-2-1 16,-1 2 1-16,2 0-2 0,-1 0 2 0,0-3-2 0,0 3 0 16,1 0 2-16,0-1-2 0,-2 1 2 0,2 0-1 0,0-1 0 0,0-1-1 15,1 2 0-15,-2-1 0 0,-1-1-1 0,4 2 0 0,-5-2 0 0,3 1 1 16,-2 1-2-16,0-2 1 0,1 0-1 0,1 2-2 0,0 0 1 15,-5-2 1-15,3 2-1 0,1-1-1 0,-2 1 0 0,0-2-1 0,-1 0-1 16,1 2 1-16,1-1 0 0,-2 0-2 0,0-1 1 0,2 1 1 16,-2 1-2-16,0-2 2 0,2 1-1 0,-3 1-2 0,3-2 0 0,0 1 0 15,-2 1 1-15,0-2-1 0,3 1 0 0,-1 1-1 0,-1-2 0 0,2 2 1 16,-2 0-1-16,2 0-1 0,0 0-1 0,-2 0 2 0,2 0 0 16,-1 0 3-16,1 0-1 0,-2 0 1 0,3 0 1 0,0 0 2 0,-1 0 1 15,0 0 1-15,-1 0 1 0,1 0 2 0,1 0 1 0,-1 0 1 0,0 0 1 16,-1 0 0-16,1 0-1 0,1 0 0 0,-3 0-1 0,5 0 2 0,-5 0 0 15,2 0-1-15,1 0 0 0,1 0-1 0,-2 0 1 16,2 0 0-16,2 0 0 0,-2 0-2 0,2 0 1 0,-3 0 1 0,5 0-1 16,-2-2 1-16,0 2-1 0,0 0-2 0,3 0 1 0,-3-1-2 0,4 1 1 15,-5-1-2-15,4 1 0 0,-2-2 0 0,1 2-1 0,0 0 1 0,0-1-4 16,-1-1 1-16,-1 2-1 0,2-1 0 0,-2 1 0 0,4 0-2 16,-4-2 1-16,3 1-2 0,-4 1 1 0,1-2-1 0,0 2-1 0,0-1-3 15,0 1-2-15,0-2 1 0,-2 2-1 0,1 0-1 0,0 0-2 16,1 0 0-16,-5 0-1 0,1 0-1 0,-1 0 2 0,0 0-1 0,2 0 0 15,-4 0 1-15,0 0-1 0,1 0 3 0,-2 0 0 0,-1 2 2 0,2-2 2 16,-1 0 2-16,-2 1 0 0,1 1 2 0,0-2 1 0,1 1 2 16,-3 1 2-16,2-2 3 0,1 0-2 0,-3 1 0 0,1-1 0 0,3 0 1 15,-3 0 0-15,-1 2 2 0,2-2 0 0,1 0 1 0,-1 0 1 16,1 0-1-16,0 0 2 0,0 0-1 0,-1 0 0 0,3 0-1 0,-3 0 0 16,0 0 0-16,2 0 0 0,0 0 2 0,-2 0 0 0,4 0-1 0,-3 0-1 15,0 0-1-15,2 0 0 0,-2 0-1 0,2 0-2 0,-2 0 1 16,2 0-2-16,-4-2 1 0,6 2 0 0,-5 0-1 0,2 0 1 0,0 0-2 15,0 0-2-15,0 0 1 0,0 0 0 0,0 0 0 0,-2 0-1 16,4 0 0-16,-3 0 0 0,-2 0 1 0,4 0 1 0,-3 0-1 0,0 0 0 16,2 0-1-16,-2 0 1 0,1 0-2 0,-3 0 1 0,3 2 0 0,-1-2 0 15,-2 1-1-15,3-1 2 0,-1 2-1 0,0-1 0 0,1-1-2 16,0 1 1-16,-1-1 0 0,1 0-1 0,0 0 1 0,-1 2 1 0,1 0 1 16,1-2-1-16,-2 0 1 0,0 0 0 0,1 0-1 0,1 1 0 15,-1-1-1-15,0 0 1 0,2 2 0 0,-3-2-1 0,4 0-1 0,-4 0 0 16,2 1-1-16,0-1 0 0,0 2-2 0,0-2 0 0,0 0 1 0,0 0 2 15,-2 0 1-15,4 1-1 0,-4 1 1 0,2-2 1 0,0 0-1 16,0 1 3-16,0-1 1 0,0 2 1 0,0-2 0 0,-1 1 0 16,2 0 1-16,-2-1 2 0,0 2-2 0,2 0 1 0,-3-2-1 0,0 1 0 15,2-1 2-15,-1 2 1 0,-1-2-2 0,1 0-1 0,-1 2 1 0,-2 0 0 16,3-2 2-16,-1 1 0 0,-1 1-2 0,-1-2 1 0,5 2-1 16,-3-1 1-16,0-1-1 0,0 2 1 0,2-1-1 0,-1-1-1 0,0 0 1 15,2 1-1-15,-2-1-1 0,2 3 1 0,0-3-2 0,0 0-1 16,0 2 1-16,1 0 0 0,-1-2 0 0,3 1 0 0,-2-1-2 0,-3 2 0 15,7 0-1-15,-5-2 0 0,3 1-1 0,-2 1 1 0,2-2 1 16,1 0 1-16,-2 2-1 0,2-2 0 0,-1 3 0 0,1-3-1 0,-2 0 0 16,0 2 1-16,2-2 0 0,-1 1 1 0,0 1-1 0,0-1 0 15,2 1-2-15,-4-2 1 0,2 1-1 0,-1 1-2 0,0-1 1 0,1-1-2 16,-3 2 1-16,3-1 0 0,-1-1 1 0,1 2-2 0,-1-2-1 0,-2 1 0 16,3 1 1-16,-3-2 0 0,1 1 0 0,2 1 1 0,-3-2-1 0,1 1 1 15,0 1 0-15,0-2 2 0,-1 1-1 0,-1 1 1 0,1-2 2 16,2 1 2-16,-4 1 1 0,2-2 2 0,0 1-1 0,-1 0 3 0,0-1-1 15,0 2 2-15,0 0 1 0,0-2 0 0,1 1 0 0,0-1-1 0,-2 2 2 16,4-2 0-16,-4 0-2 0,2 0 0 0,0 2 0 0,1-2-1 16,-2 2 1-16,1-2-2 0,0 0-2 0,0 0 0 0,1 1 1 15,-1-1-1-15,1 0 1 0,0 2-2 0,0-2-1 0,0 0-1 0,1 0-1 16,-1 2 1-16,-1-2 0 0,3 1-1 0,-2-1-2 0,0 2 1 0,1-1 1 16,-1-1-1-16,2 0 0 0,-1 1-1 0,-1-1 1 0,1 3 0 0,0-3 0 15,-1 0 0-15,1 3 2 0,1-2-1 0,-1-1 0 0,0 0-1 16,0 1 1-16,-1-1 0 0,2 0 0 0,-1 2-1 0,1-2 2 0,-3 0-1 15,2 2-1-15,0-2-1 0,-1 0-2 0,0 0 1 0,-1 0-1 16,2 0 1-16,-2 0-1 0,2 0 1 0,0 0-1 0,-2 0 1 0,1 0-2 16,-1 0 0-16,1 0 1 0,-1 0-1 0,1 0 1 0,1 0-1 15,-2 0 0-15,1 0 0 0,-3 0-1 0,3 0 1 0,-2 0 2 0,2 0 0 0,-2 0 2 16,-2 0 0-16,4-2 2 0,-4 2 1 0,0-2 0 0,2 2 1 16,-1 0 2-16,-1 0 0 0,2-1 2 0,-4 1-1 0,3 0 2 0,-2 0 0 15,2-1 1-15,-2 1 0 0,0-3 0 0,2 3-2 0,-1 0 1 0,-1 0 0 16,2 0 0-16,-2-3-1 0,2 3 0 0,-2 0 1 0,2 0-2 15,-2 0 1-15,2 0-2 0,-2 0 1 0,1 0-1 0,0 0 0 0,0 0-1 16,0 0-1-16,0 0 1 0,1 0-1 0,1 0-1 0,-1 0 0 0,-1 0 1 16,-1 0 1-16,2 0-2 0,-1 0 1 0,3 0 0 0,-2 0 1 0,2 0-1 15,-3 0 0-15,4 3 0 0,-4-3-1 0,2 0 1 0,0 3-1 16,0-2 0-16,1-1 0 0,-2 0-1 0,1 1 0 0,0-1 0 0,0 0 0 16,0 0-1-16,0 0 0 0,0 0 0 0,-2 0-1 0,4 0 1 0,-4 0 0 15,3 0 0-15,-3 0 0 0,2 0 0 0,-2 0 0 0,2 0 1 0,-1 0-1 16,-2 0-2-16,2 0 1 0,1 0 1 0,-1 0 0 0,-1 0-1 0,2 0-1 15,-2 0 0-15,1 0 0 0,-1 0-1 0,0 0 1 0,-1-1-2 0,-1 1 2 16,5 0-2-16,-5 0 2 0,0-1 0 0,3 1-2 0,-2-3 0 16,0 3 0-16,-1 0 1 0,0 0-1 0,2 0 1 0,-2 0-1 0,0 0 1 15,0 0-1-15,-1 0-1 0,0 0 2 0,0 0-2 0,0 0 1 0,0 0-2 16,-2 0 1-16,2 0 1 0,0 0-1 0,0 0 0 0,-1 0 1 0,-1 0 0 16,1 0 2-16,-1 0 1 0,1 0 1 0,-1 0-1 0,2 0 1 15,-2 0 2-15,0 0 1 0,1 0 0 0,-1 0 0 0,0 0 1 0,0 0 2 16,1 0-1-16,-1 0 2 0,2 0 0 0,-1 3-1 0,-1-3 1 0,-2 1 1 15,2-1-2-15,3 0 1 0,-3 0-2 0,0 0 1 0,1 0 2 0,-1 0-2 16,2 0 0-16,0 0-1 0,-1 0 2 0,0 0-2 0,-1 0 1 16,5 0-1-16,-5 0 1 0,1 0-1 0,0 0 0 0,1 0 1 0,0 0 2 15,1 0 0-15,-3 0-3 0,1 0 1 0,2 0-1 0,-1 0 1 0,-2 0-1 16,1 0 0-16,0 0-1 0,3 0 1 0,-4 0-2 0,2 0 0 0,-2 0 0 16,4 0-1-16,-3-1 1 0,1 1-1 0,1 0 0 0,-2 0 1 0,2 0 1 15,-1 0 1-15,1 0-2 0,-2 0 0 0,2 0 1 0,-1 0-2 16,-1 0 0-16,-1 1 1 0,3-1 0 0,-1 1 1 0,-1-1-2 0,0 2 0 15,1-2 0-15,0 2 0 0,0-2-1 0,-2 1 0 0,2 1 0 0,0-2 1 16,-1 0 3-16,-1 2-2 0,0-2 0 0,1 3-1 0,-1-3 0 0,2 0 2 16,-2 2 0-16,-1-2-1 0,1 1 0 0,-1-1 1 0,-1 2 0 0,3-2 0 15,-2 0 3-15,-2 0 0 0,-1 0-2 0,1 0 2 0,1 0 2 16,-3 0 0-16,2 0-1 0,-2 0 1 0,4 0 0 0,-6 0-1 0,3 0 0 16,-1 0 1-16,0 0-1 0,1 0-1 0,-2 0-1 0,0 0-1 15,1 0-1-15,-2 0 1 0,3 0-2 0,-3 0-1 0,3 0-1 0,-3 0-1 0,1 0 0 16,-1 0-5-16,3 0-5 0,0 0-8 0,-3 0-9 0,1 0-9 15,0 0-12-15,-2 0-8 0,0 0-9 0,0 0-10 0,0 0-7 0,1-2-10 16,-1 2-10-16,0 0-8 0,0 0-7 0,0 0-6 0,0 0-4 16,0 0-2-16,0 0 1 0,0 0 1 0</inkml:trace>
  <inkml:trace contextRef="#ctx0" brushRef="#br0" timeOffset="30999.3708">5576 4400 174 0,'-2'-7'180'0,"-1"2"-55"0,-1 1-26 0,2-1-14 0,1 1-5 0,-1 0-2 0,2 1-3 0,-2 0-2 0,2-1-1 0,0 3-2 0,0 0-2 0,0-2-4 16,0 3-5-16,0 0-4 0,0 0-6 0,0-2-11 0,2 1-10 15,-2 1-8-15,0 0-8 0,0 0-7 0,2 0-6 0,-1 1-4 0,1 1-4 16,2 1-3-16,-1-1-1 0,-1 2-2 0,1 2 2 0,2-2 1 15,-2 2 6-15,2 1 3 0,0 0 8 0,2 1 4 0,-2-1 1 16,0 0 1-16,1 2 2 0,1 0-1 0,2-1 2 0,-1 2 0 0,0-2 2 16,0 1 2-16,1 1 0 0,-1-3 1 0,2-1 0 0,2 2-1 0,-2 0 0 15,1-2 1-15,1 0 2 0,1-1-2 0,1 0 0 0,1 0 0 16,0 0-1-16,1-3 0 0,5 1-1 0,-1-1-1 0,1 0-3 16,3-2-2-16,1-2-3 0,0-1-3 0,3 0-4 0,2-1-1 15,0 0-1-15,2-2 0 0,3-1-2 0,0-1 1 0,-2 1 0 0,5-1-2 16,0-1 0-16,0 0-1 0,0 0 2 0,0 1 1 0,1 1 3 15,1 0 1-15,-1-1 2 0,1 1-1 0,-2 1-2 0,0 1-2 0,0 0 0 16,1 1-1-16,-3 3-1 0,1-2 1 0,-1 1 0 0,-1 1 0 16,0 1-2-16,1 1 1 0,-3 1-1 0,2 0 1 0,-2 0-1 0,0 1 0 15,1 0 0-15,-1 2-1 0,0-2 0 0,-1 3-1 0,2-2-1 16,-1 1 0-16,2 1 0 0,-3-2 0 0,4 1 3 0,-1 0 3 0,3-1 2 16,1-1 3-16,-1 2 0 0,2-2 4 0,1-1 2 0,3 0 3 15,-1-1 1-15,6 1 3 0,-2-2 1 0,1 0 1 0,4-2 2 16,0 1-3-16,-1-1-2 0,1 0-2 0,3-1-4 0,-1-1-2 0,-2 0-4 15,0 0-4-15,2-1-3 0,-2-2-4 0,-1 2-3 0,-1-1 0 16,-2 0-1-16,1 1 1 0,0 1 1 0,-2-1 1 0,-1-1 1 0,0 2 1 16,0 1 3-16,-2-1 1 0,0 1 2 0,-1-1 2 0,1 3 1 15,-1-2 3-15,0 3 1 0,-1-1 0 0,1 1-1 0,-1 0 1 0,-2 1-1 16,1 0-1-16,2 1 0 0,-2 1-2 0,0-1-2 0,0 3-1 16,0-2 0-16,-1 2 0 0,1-2 1 0,-2 1-1 0,1 2-1 15,2-1 0-15,-2-1-1 0,0 1-3 0,1 1 0 0,-2-2 0 0,1-1 3 16,1 2 3-16,-2-2 4 0,1 2-1 0,2-1 2 0,-2-1-1 15,0 2 2-15,0-3 1 0,0 0 0 0,0 1 1 0,-2 0 2 0,1 0 2 16,1-2 0-16,-1 2-2 0,-1-1-2 0,0-1-1 16,0 2-2-16,0-1-2 0,1-1 0 0,-2 1-2 0,-1 1-3 0,2-2 0 0,0 0-2 15,-2-1 0-15,-1 2-3 0,2 0-1 0,-3-2-1 0,1 1-2 16,1-1-3-16,-1 0 0 0,0 0-3 0,-2 0-1 0,2 0 0 16,-2-1 0-16,1 1 3 0,0-2 1 0,1 0 2 0,-2 2 2 0,0-1 1 15,2 0 3-15,0-2 0 0,1 1 3 0,-2 1 3 0,1-1 1 16,0 1 3-16,0-1 0 0,0 1 2 0,0-1 0 0,1 2-3 0,0-2 0 15,-1 1-1-15,0 1-1 0,-2 0-1 0,2 0 1 0,0 1-1 16,1 1 0-16,-1-2 0 0,0 3-1 0,-1-1 0 0,1-1-1 16,-1 2 1-16,-1 0-1 0,0 0 0 0,2 0-1 0,1 0 0 0,-3-1 0 15,0 1 0-15,2 1-2 0,0-1-1 0,0 0 0 0,-2 0 2 0,3-1 1 16,0 0 0-16,-1 1 4 0,-1-2 0 0,0-1 0 16,3 1 3-16,0-1-1 0,-2 0 3 0,3 0 2 0,-3-1 1 0,3 1 1 15,3-4 3-15,-3 4-2 0,3-2-1 0,0 0-2 0,0-1-1 0,-1 0-2 16,2 0-2-16,1-1 0 0,-3 1-2 0,2 1-1 0,0 1-1 15,0-3-1-15,-1 3-2 0,-1 0-2 0,-1-2-2 0,1 1 1 0,-2 1 0 16,-2-1-1-16,2 1 0 0,-2-1 0 0,-1 2-1 0,0 0 0 16,-2 0 2-16,-1 0 2 0,1 2 0 0,0-1 3 0,-1-1 3 15,0 2 2-15,0 1 1 0,0-2 2 0,0 1 1 0,1 0 2 0,0 0 1 16,0 0 3-16,-1 1 2 0,5-3 1 0,-3 3-2 0,1 0 0 16,4-2-2-16,-2 0 1 0,3 1-2 0,-1-1 0 0,0 1-2 0,3-2-1 15,0 2-3-15,-1-2 0 0,2 0-3 0,-1 0-1 0,1 0-5 16,0-2 0-16,-2 2-2 0,2-2 0 0,-1 1-3 0,-2 1 0 15,0-3-1-15,0 2 0 0,0-2 0 0,-2 3 2 0,3-3 1 16,-3 1 0-16,0 1 3 0,-1-3 1 0,0 3 2 0,-1 0 3 0,-1-1 0 16,0 1 2-16,0 1 0 0,0-2 1 0,-2 1-1 0,3 1 1 0,-3 0-3 15,1 0 1-15,-3 0-1 0,2 0-1 0,-1 1 1 0,0 1-2 16,-1-1-2-16,1 1 0 0,-2 0-1 0,0 0 1 0,0 1 1 16,-2-1 0-16,1 1-1 0,-1 1 0 0,-3-1 1 0,2 0 0 0,-1 0-1 15,-1-1 0-15,0 0 0 0,2 2 0 0,-2-1-1 0,-1 0 0 16,0-1-1-16,1 3-1 0,-1-3 1 0,1-1 0 0,-1 1-2 0,-2 1 0 15,2-3-1-15,-1 2 1 0,1-2 2 0,-1 0 0 0,0 0 0 16,1 0 3-16,-2 0 2 0,0 0 0 0,0 0 1 0,0 0 1 0,0-2 0 16,-1 2 3-16,0-1 1 0,-1-1 1 0,-1-1 1 0,2 1 0 0,-3 2 0 15,0-2 0-15,2-1-1 0,-3 1 0 0,0 0-2 16,1 1 0-16,-1-2-2 0,0 2 1 0,-1-2-2 0,-1 1 0 0,1 0-2 16,2 1 0-16,-4-1-1 0,5-1 1 0,-3 1-1 0,1 1-1 0,0 0 0 15,-1-2-1-15,3 3-1 0,-3-3 1 0,3 3-1 0,-1-2 1 16,0 1 0-16,1 1-1 0,0-2-1 0,0 0 1 0,2 2 0 15,-5-1 0-15,2 0-1 0,0 1 0 0,1-2 0 0,-3 1-1 16,3 1 1-16,-1-2-1 0,0 1 1 0,1 1 0 0,-3-2-1 0,1 1 1 16,0-1 0-16,-1 1-1 0,3-1 0 0,-3 0 0 0,1 1 1 0,0 0-2 15,0-1 1-15,-1 1-1 0,1 0 0 0,-3-1 0 0,4 0 0 16,-3 1-1-16,1 1 0 0,1-2 0 0,-2 2-1 0,0-2 0 16,2 2 0-16,-2-3 1 0,1 3-2 0,1 0 0 0,-2-2 0 15,0 0 1-15,1 2 1 0,2-1-1 0,-4 1 1 0,3-2 2 0,-2 1 0 16,2 0 2-16,-3-2 0 0,3 3 1 0,1-2 0 0,-2 2 2 15,-1-2 1-15,3 2 0 0,-1-3 2 0,-1 3 0 0,1-2 1 0,-1 1-1 16,3 1-1-16,-2-2 1 0,-1 1-1 0,2 1 1 0,-2-1-1 16,2 1 0-16,-1-3 1 0,0 3-2 0,0 0 0 0,2-3 0 0,0 3 1 15,-3 0-1-15,4-2 1 0,-2 1 1 0,2 1-1 0,1-2 0 16,-2 0 1-16,3 2-2 0,-2-1-1 0,2 0 0 0,-1-2 0 0,3 1 1 16,-2 1-1-16,2-1-1 0,-4-1-1 0,2 2-1 0,0-1 0 15,-1 0 0-15,0 1-1 0,-1 0-2 0,-1-1-1 0,0 2 1 0,2-1 0 16,-4 1 1-16,0-1 0 0,0-1 0 0,0 2-1 0,-3-2 1 15,2 1-1-15,-3 1 1 0,2-2 1 0,-4 2-1 0,3 0 1 16,-2 0 1-16,-3 0-1 0,4-2 1 0,-5 2 1 0,1 0 0 16,2 0-1-16,-3-3-1 0,0 3 1 0,0 0 1 0,0 0 0 0,0 0 1 15,-2-2-1-15,1 2 1 0,-2-2 0 0,0 2 1 0,0 0-1 0,1 0 0 16,-2-1-1-16,1 1 1 0,0 0 1 0,-1-2 0 0,0 1 0 16,0 1 0-16,1-1-1 0,-2-2 1 0,2 3-1 0,0 0 0 15,0-2 0-15,0 2 0 0,0-2 1 0,0 2-1 0,0-1 0 0,0-1 0 16,-1 2 0-16,1-2 2 0,-1 1-1 0,0 1 0 0,0-3-1 15,1 2 1-15,-1-2 0 0,1 3 1 0,-1-3 1 0,0 1-1 16,0 1 0-16,0-1 1 0,0 0 1 0,-1 0-1 0,1 2 1 0,-1-2-1 16,1 1 0-16,-1 1 0 0,0-3-1 0,0 3 0 0,0-2-1 0,-1 1-1 15,3-1-1-15,-1 2 0 0,1-1 0 0,-2-1 0 0,2 2 0 0,-2-2-1 16,2 1 1-16,-2 1-1 0,3-1-1 0,-3-1-7 0,2 2-12 0,-2-1-14 16,2 1-19-16,-1 0-28 0,0 0-34 0,1 0-55 0,-1 0-67 15,1 0-76-15,-2 0-81 0,1 0-44 0</inkml:trace>
  <inkml:trace contextRef="#ctx0" brushRef="#br0" timeOffset="35380.6717">19318 4221 22 0,'-3'0'90'0,"3"-3"-1"0,-1 1 0 0,-1 1-1 0,2-1-2 0,0 0-1 0,0 1-3 0,0 0-5 15,0 1-5-15,0-2-6 0,0 1-9 0,0 1-4 0,0 0-3 0,0 0 0 16,0 0-2-16,0 0-2 0,0-2-3 0,0 2-3 0,0 0-4 16,0 0-4-16,0-1 0 0,0 1-2 0,0 0-1 0,0 0-2 0,0 0-3 15,0 0-4-15,0 0-3 0,0 0-3 0,0 0-4 0,0 0-4 16,0 0-3-16,0 0-4 0,0 0-2 0,0 0-2 0,0 0-7 0,0 0-1 16,0 0-2-16,0 0 0 0,0 0-1 0,0 0-1 0,0 0 0 15,0 0 1-15,0 0 1 0,0 0-2 0,0 0 1 0,0 0-1 0,0 0-2 16,0 0 2-16,0 0 2 0,0 0 1 0,0 0 0 0,0 0 3 15,0 0 1-15,0 0 2 0,0 0 1 0,0 3 3 0,0-2-1 0,0 1 3 16,2 0 2-16,-1 0 3 0,-1 0 5 0,3 1 2 0,-3-3 3 0,2 3 0 16,-2 1 4-16,3-1 0 0,-2 0 0 0,-1 0 0 0,2-2 0 15,0 2-2-15,-2 1 1 0,1-1 0 0,1 0 0 0,-1-1-2 0,3 1-2 16,-3-1-2-16,1 0 1 0,-1 1-1 0,1 0-2 0,0-2 0 0,-1 1 0 16,3-1 0-16,-3 2-1 0,2-1 1 0,-2-1 1 0,3 1 0 15,-3 1 1-15,2-2 1 0,1 1 0 0,-3 1 1 0,2-2 1 16,1 0-1-16,1 1 1 0,-1 0 2 0,1-1 0 0,-2 1 0 0,2-2 1 15,0 0 0-15,1 3-3 0,1-3 1 0,-2 0-1 0,3 3 1 0,-1-3-3 16,-1 1 0-16,5-1 1 0,-3 1-1 0,0 1 0 0,1-2-1 16,1 1 0-16,1 1-1 0,1-2-1 0,0 0-1 0,-1 0 1 0,4 0-1 15,-2 0-2-15,1 0 2 0,2 0 0 0,1 0 0 0,0 0-2 0,1 0 0 16,1 0-1-16,0 0 1 0,0-2-2 0,2 1-1 0,-2 1 1 16,1-2-2-16,2 2 0 0,-2-1-1 0,1 1 0 0,1-1-1 0,-1 1-2 15,0 0 1-15,1 0-2 0,-3 0-2 0,5-3 0 0,-4 3 1 16,2 0-2-16,-3 0 0 0,3 0-1 0,-1 0 2 0,-2 0-1 0,1 0 1 15,-1 0 3-15,2 0 0 0,-1 0 0 0,1 0 3 0,-2 0 3 16,1 0-1-16,1 0 1 0,-2 0 1 0,1 0 0 0,2 0 2 0,-1 0 2 16,1 0-1-16,-1 0 2 0,-2 0 0 0,5 0-1 0,-4 0 0 0,4 0 0 15,-3 0-1-15,1 0 0 0,1 0-1 0,1 0 0 0,0 0 0 0,-1 0-1 16,4 0 1-16,-2 0-1 0,2 0-1 0,-2 0-2 0,1 0-1 16,3 0 1-16,-3 0 1 0,3 3-1 0,-2-3 0 0,1 0-1 15,0 1 0-15,-1-1-2 0,2 0 1 0,-3 1-1 0,0 1 0 0,3-2-1 16,-3 1-2-16,1 1 2 0,0-2-2 0,-2 2-2 0,2-1 0 15,-2-1 0-15,-1 2-1 0,2-2-1 0,0 2 0 0,0-2-1 0,-1 0 2 0,2 3 2 16,-5-2 1-16,3-1 2 0,1 1 2 0,-1 1 1 0,0-2 0 16,-2 1 3-16,2-1-1 0,-2 2 1 0,2 0 1 0,1-2 2 0,-4 0 2 15,3 3 1-15,1-3 0 0,-3 0-1 0,2 0-1 0,1 0-1 16,-4 2 0-16,3-2-1 0,1 0 1 0,-3 0 0 0,2 0 0 0,1 0-1 16,-1 0 1-16,0 0-1 0,2 0-2 0,-2 0 0 0,1 0-1 0,-2 0-1 15,3 0 0-15,-2-2 0 0,0 2-1 0,0 0 0 0,0-3 0 16,1 3 0-16,-2 0 0 0,1 0 0 0,-1 0-1 0,1 0 0 0,-1 0 1 15,-1-2 1-15,3 0-1 0,-4 2 1 0,1 0 0 0,0 0 2 16,0-1-1-16,1 1 0 0,0 0 0 0,-4-2-1 0,2 2-1 16,0 0 1-16,2-1 0 0,-5 1 1 0,3 0 0 0,0 0 2 0,-2 0-1 0,0 0 2 15,0 0 0-15,0 0 1 0,-2 0 0 0,0 0-1 0,2 0 0 16,-1 0 2-16,-3 0 1 0,3 0 0 0,-1 0 1 0,-1 0-1 0,2 0 1 16,-5 0-1-16,3 0 0 0,1 0 0 0,-1 0 0 0,-1 0 0 15,1 0 0-15,0 0 0 0,1 0 0 0,-1 1 0 0,0-1 0 0,0 0-1 16,-1 0 0-16,3 0 1 0,-3 0-1 0,2 0 0 0,1 0-2 15,-3 0-2-15,5 2-1 0,-5-2 1 0,2 0-2 0,3 0 0 0,-3 0-1 16,2 1 1-16,-1-1-1 0,0 0-1 0,0 2 0 0,-2-2 0 16,5 2-1-16,-3-2 1 0,1 0 0 0,0 0 1 0,0 0-1 0,-2 3 1 15,2-3-1-15,-1 0-1 0,-1 2 0 0,2-2-1 0,-4 0 1 0,5 0-1 16,-4 2 0-16,0-2 0 0,2 0-1 0,-3 0 1 0,1 1 0 16,0-1 0-16,0 0-1 0,1 0 0 0,-1 2 0 0,0-2 0 0,-3 0 1 15,2 0-1-15,0 0-1 0,-1 0 0 0,2 2-1 0,0-2 1 16,-3 1-1-16,2-1 0 0,0 0-2 0,-1 0 1 0,-2 0 2 0,4 1 0 15,-4-1 1-15,3 0 1 0,0 2 0 0,-1-1 0 0,0-1 4 16,0 1-1-16,0-1 1 0,0 2 0 0,0-2 0 0,0 2 2 0,-2-1 0 0,4-1 0 16,-4 2 0-16,3-2 0 0,-2 1-1 0,2 1 0 0,-2-2 1 15,2 1-1-15,-2 1 0 0,0-2 1 0,2 1-1 0,-2 1 1 0,1-2 0 16,0 1 1-16,0 0 0 0,0-1 1 0,2 2-1 0,0 0 1 16,-3-2 0-16,3 1-1 0,-2 1 0 0,2-2-1 0,-3 0 1 15,4 3-1-15,-2-3 1 0,1 0-1 0,-1 3 1 0,1-3-1 0,0 1 1 16,-1-1-2-16,0 0 1 0,-2 0-2 0,4 0 1 0,-2 1-1 15,-1-1 2-15,1 0-1 0,0 0-1 0,-2 0 1 0,2 0-1 0,-2 0-1 16,0 0 0-16,1 0 0 0,-1 0 0 0,-1 0 1 0,2 0-2 16,-4 0 0-16,2 0 1 0,1 0-1 0,-3 0 0 0,3 0-1 15,-2 0-1-15,1-1 1 0,0 1-1 0,-1 0 0 0,2 0 0 0,-2-1-1 16,-2 1 0-16,2 0 1 0,1 0-1 0,0 0 1 0,0 0-1 16,-4 0-2-16,7 0 1 0,-7 0 0 0,5 0 1 0,-2 0 0 15,2 0-2-15,-5 0 2 0,2 0-1 0,3 0 1 0,-2 0 0 0,-1 0-2 16,1 0 1-16,0 0-2 0,0 0 2 0,-1-3-1 0,0 3 1 15,2 0 0-15,-2 0 1 0,1 0-1 0,0 0 1 0,-1 0 1 0,1 0 0 16,-1 0 0-16,1 0 1 0,0-3 2 0,-1 3 1 0,2 0 0 16,-2 0 0-16,0-2 1 0,1 1 1 0,0 1 0 0,0-2 2 0,-1 0 1 15,1 2-1-15,-2-1 1 0,3 0-1 0,-2 1-1 0,2-2 1 0,-4 1 0 16,5-1-1-16,-2 1 1 0,0-1 0 0,1 1-1 0,0 1 0 16,-1-2-1-16,-1 2 0 0,5-1-1 0,-7-1 0 0,4 2 1 0,0-2-1 15,-2 1 0-15,0 1 1 0,1-1-2 0,0-1 0 0,0 2 1 0,-1-1-1 16,1 1-1-16,-2-1 0 0,2 1 0 0,-3-2 0 0,2 2 0 15,0 0-1-15,-1 0 2 0,1-2-1 0,-2 2 0 0,4 0 0 0,-4 0 1 16,1 0 0-16,1 0 0 0,-3 0-1 0,1 0 1 0,1 0-1 16,1-1 1-16,-3 1 1 0,0 0-1 0,2 0 0 0,-1 0-1 0,-1 0 0 15,0 0 0-15,1 0-1 0,-1-2 2 0,0 2-4 0,1 0 2 16,1 0 0-16,-2 0 2 0,1 0-1 0,2 0-1 0,-1 0 0 0,-2 0 1 16,2 0-1-16,0 0 0 0,0-2 0 0,0 2 0 0,0 0-1 15,1 0 0-15,0 0 1 0,-1 0 1 0,-1 0-1 0,4 0-1 0,-5 0-2 16,1 0 2-16,1 0-1 0,-1 0 1 0,1 0-1 0,1 0-1 0,-3 0 1 15,1 0 1-15,4 0-1 0,-5 0-1 0,1 0 1 16,2 0 0-16,-1 0 0 0,-1 0-1 0,0 0 1 0,1 0 0 0,0 0 0 0,-2 0-2 16,2 0 1-16,0 0 1 0,-2 0-2 0,1 0 1 0,-1 2 0 15,0-2-1-15,1 0 1 0,0 0-2 0,-1 0 2 0,0 2-2 0,2-2 2 16,-2 0 0-16,-1 1-1 0,-1-1 1 0,3 2 0 0,1-2 0 16,-4 0 1-16,4 0 0 0,-2 0 1 0,0 0 0 0,0 0-1 0,2 2 1 15,-2-2 0-15,1 0 0 0,-1 0 0 0,1 0 0 0,-1 0-1 0,0 0-1 16,2 0 1-16,-1 0 0 0,0 1 1 0,2-1 0 0,-1 0-1 15,-2 0 2-15,1 0 0 0,0 0 0 0,3 0 2 0,-3 0-1 0,2 0 1 16,-1 0 1-16,2 0 1 0,-2 0-1 0,-1 0 0 0,2 0 1 16,-1 0-2-16,-1 0 1 0,-1 0 0 0,3 0-1 0,-1 0 0 0,-1 1 0 15,0-1 0-15,1 0-1 0,-2 2 0 0,5-1-1 0,-5-1 0 0,1 0 1 16,0 1-1-16,-1 1 1 0,2-2 0 0,1 2-1 0,-3-1 0 16,0-1 0-16,2 0 1 0,0 2 0 0,-2-2 1 0,2 1 0 0,1 1 0 15,-3-2 0-15,1 1 1 0,2-1-2 0,-1 2 1 0,-2-2 1 16,2 1 1-16,0 1-1 0,0-2 0 0,-2 0 1 0,3 1-1 15,-2 0-1-15,1-1 0 0,1 0-1 0,-2 0 0 0,4 2 0 0,-2-2-1 16,0 2 0-16,1-2-1 0,0 0 0 0,-1 0 0 0,1 1-2 16,1 1 1-16,1-2-2 0,-3 0-1 0,2 0 1 0,1 3-1 0,-3-3-1 15,3 0 2-15,-2 3-1 0,2-3 1 0,-2 1-1 0,0-1 1 16,2 1-2-16,-2 1 1 0,1-2-2 0,0 1 1 0,1 1 1 16,-3-2-1-16,2 2 0 0,1-1 1 0,-5-1 0 0,4 2-1 0,-2-2-5 15,0 2 1-15,1-2-1 0,0 0 1 0,-1 3 0 0,1-2 0 16,-2-1-2-16,0 1 1 0,0 1 0 0,2-2 0 0,-2 0 1 0,-2 0-1 15,2 0 1-15,0 0 2 0,-1 0 3 0,-1 0 0 0,0 0 1 16,1 0-1-16,-3 0 2 0,3 0 1 0,-1 0-1 0,-1 0 2 16,-1 0 0-16,3 0 1 0,-3 0 0 0,3 0 0 0,-2 0-1 0,1 0-1 15,-2 0 0-15,0 0-1 0,2 0 0 0,-2 0 0 0,2 0-1 16,-3-2 1-16,4 1-2 0,-2 1 1 0,-2 0-1 0,3 0 1 0,-1-1-1 16,0 1 2-16,-3-3 0 0,3 3-2 0,-1 0 1 0,2 0-1 15,-3 0 2-15,3 0-1 0,-3-2 0 0,1 2-1 0,1 0 1 16,-2 0-1-16,2-2 2 0,-2 2-2 0,-1 0 1 0,1 0-1 0,3 0 1 15,-3 0 1-15,-2 0-1 0,2 0 1 0,-2 0-1 0,2 0 1 16,-1 0 1-16,1 0 1 0,0 0 0 0,-2 0 1 0,2 0 1 0,-2 0 0 16,2 0 0-16,-4 0 0 0,3 0 0 0,0 0 0 0,-1 0 0 0,0 0 1 15,0 0 0-15,1 0 0 0,-3 0-1 0,4 0 0 0,-2 0 0 16,2 0 1-16,-2 0-2 0,-2 0 0 0,3 0 1 0,-1 0 0 16,0-1 0-16,0 1 0 0,0 0-1 0,1 0 1 0,-3 0 0 0,4 0 0 15,-2 0 2-15,2 0 0 0,-2 0 0 0,2-2 1 0,-4 2-1 16,4 0 1-16,-2 0-2 0,2 0 0 0,-2 0 1 0,0-2 0 15,0 2-1-15,0 0 0 0,1 0 0 0,-1 0 1 0,0-1-2 0,0 1 0 16,2 0 0-16,-4 0 0 0,2 0-1 0,1 0 1 0,-3 0-1 16,3 0 0-16,-3 0-1 0,1 0 1 0,-1 0 1 0,3 0 0 0,-3 0-2 15,1 0 1-15,-1 0 1 0,-1 0 1 0,0 0-1 0,0 0 0 16,2 0 0-16,-2 0 0 0,0 0 1 0,3 0 1 0,-3 0-1 0,0 0 1 16,1 0 2-16,-1-2 0 0,3 1 3 0,-3 1 3 0,0 0 4 15,2 0 3-15,0 0 2 0,-2 0 3 0,0-1 2 0,0 1 2 0,1 0 3 16,-1 0 4-16,0 0 2 0,0 0 2 0,2-3 1 0,-2 3 2 15,2 0-1-15,-2 0 0 0,0 0-2 0,0 0-1 0,0 0-1 16,0 0 0-16,1-3-1 0,-1 3-1 0,0 0-2 0,0 0-1 16,0 0-2-16,0 0-2 0,0 0-2 0,0 0-3 0,0 0-2 0,0 0-2 15,0 0-1-15,0 0-3 0,0 0-2 0,0 0-2 0,0 0-2 0,0 0-2 16,0 0-3-16,0 0-2 0,0 0-3 0,0 0-6 0,0 0-9 16,0 0-13-16,0 0-18 0,0 0-20 0,0 0-21 0,0 0-32 0,0 0-40 15,0 0-83-15,0 0-104 0,-3 0-77 0,0-2-65 0,-1 1-32 16</inkml:trace>
  <inkml:trace contextRef="#ctx0" brushRef="#br0" timeOffset="57697.5526">5399 6121 127 0,'0'-3'328'0,"0"-2"-75"0,0 3-45 0,0-3-29 0,0 2-16 0,0-1-5 15,0 1-3-15,0-2 2 0,0 0-4 0,0 3-5 0,0-3-6 16,0 2-8-16,0 0-3 0,0 0-1 0,0 0-4 0,0 1-7 0,0 0-9 16,0 1-10-16,0-1-11 0,0 2-12 0,0 0-17 0,0 0-17 15,0 0-15-15,0 0-12 0,0 0-13 0,0 0-12 0,0 2-10 0,0-1-9 16,0 2-6-16,0 1-5 0,0 1-3 0,0 1-1 0,0 1 0 16,0 2 1-16,2 2 6 0,-1 1 7 0,-1 3 5 0,0 0 7 15,0 3 6-15,0 0 6 0,0 3 2 0,0 0 4 0,0 2 2 0,0 1-1 16,-1-1 1-16,-1 3 1 0,0 0-7 0,1-3-4 0,-1 4-10 15,-1-2-10-15,-1 1-13 0,0-1-10 0,1-1-16 0,2 1-15 0,-1-1-18 16,0-3-16-16,-1-1-20 0,0 1-22 0,1-1-25 0,2-3-31 16,-1-2-23-16,-1 0-20 0,2-3-50 0,0-2-62 0,0-2-32 0</inkml:trace>
  <inkml:trace contextRef="#ctx0" brushRef="#br0" timeOffset="58147.8057">5222 6292 6 0,'-8'-19'494'15,"3"-1"2"-15,-2 1-57 0,2 0-89 0,-2 2-78 0,4 0-73 0,0 1-41 16,0-1-29-16,1 4-15 0,0-1-11 0,2 2-9 0,2 0-10 16,0 0-14-16,1 3-17 0,2 0-12 0,1 0-7 0,2 1-7 15,3 3-7-15,0-2-8 0,5 5-10 0,-2-1-9 0,3 1-8 0,3 2-5 16,0 0-2-16,2 3-1 0,-3-1 2 0,3 5 3 0,0 0 2 16,-1 1 1-16,1 1 1 0,-3 3-1 0,0 2-1 0,0-1 0 0,-2 1-2 15,-1 1-2-15,-2 1 2 0,-2 1-1 0,-3-1-1 0,-1 0 0 16,-4 1 0-16,0 0-1 0,-3-1 1 0,-1 0 1 0,-3-2 3 15,0 1 6-15,-2-1 8 0,-4-1 7 0,1-1 10 0,-2-1 8 0,0-1 8 16,-2 0 10-16,1-3 8 0,-3 0 8 0,3 0 8 0,-3-2 5 16,-1 0 7-16,1-1 3 0,3-1 4 0,-3-2 1 0,1 1-2 0,2 0-3 15,0-2-4-15,3 0-3 0,-3-2-3 0,4 2-4 0,0-2-5 16,2 1-8-16,2-1-10 0,0 1-12 0,1 0-10 0,2-2-17 16,0 1-15-16,2 1-17 0,3-2-17 0,0 1-16 0,3-1-16 0,2 0-8 15,3 2-8-15,3-1-6 0,0-1-5 0,6 3-2 0,0-1 2 16,3 1 2-16,-1 1 5 0,3 1 4 0,1 1 9 0,-1 1 9 0,0 1 10 15,1 1 9-15,-4 1 9 0,0 1 2 0,-2 2 0 0,-2 1 1 16,-2 2-1-16,-2 1 1 0,-2-1 0 0,-3 1 4 0,-1 3 3 0,-4-3 6 16,-3 1 9-16,-1 2 12 0,-2-3 14 0,-2 3 15 0,-3-2 15 15,-1 0 13-15,-4-1 14 0,-2-2 11 0,-4 1 11 0,0-2 10 0,-3-1 8 16,-3 1 5-16,-3-2 2 0,-2-2 0 0,0-1-3 0,-3 0-6 16,0-2-10-16,-3 1-10 0,1-2-10 0,1-3-14 0,-1 0-14 15,0 0-20-15,2-1-25 0,0-3-26 0,2-1-29 0,3 2-37 0,2-3-43 16,3 0-66-16,1-2-78 0,6-1-92 0,1 0-96 0,5-3-56 15,3 2-35-15,4-2-15 0</inkml:trace>
  <inkml:trace contextRef="#ctx0" brushRef="#br0" timeOffset="58862.8685">5902 6532 183 0,'-5'-1'577'0,"0"-1"0"0,0-1 0 0,2 3-1 0,-2-1-122 0,2-1-182 0,-1 2-111 16,2-1-77-16,-1 1-43 0,3 0-27 0,0 0-13 0,0 0-7 16,0 0-6-16,0 1-1 0,0 2-6 0,2 0-5 0,-1 0-8 0,1 3-13 15,2-1-12-15,-1 2-11 0,2 1-14 0,-2-1-13 0,2 2-15 16,2-1-15-16,2 2-13 0,-3-1-14 0,2 0-17 0,2-1-16 0,1 0-13 16,0-1-11-16,1-2-8 0,-2 0-6 0,3-2 6 0,1-1 11 15,-3-2 17-15,3-2 21 0,-1 1 27 0,-2-3 32 0,1-1 36 16,-2-2 37-16,1 0 35 0,-2-2 34 0,-2 0 31 0,-1-3 30 0,-1 2 30 15,-2-2 31-15,0 0 21 0,-1 0 17 0,-2-2 10 0,-2 2 10 16,-1-1 4-16,0 1 3 0,0-2-9 0,0 4-10 0,-2-2-9 0,0 1-11 16,-1 1-9-16,-2 0-11 0,2 2-13 0,-1-1-14 0,-1 4-13 15,2-1-16-15,0 2-15 0,-1-1-15 0,1 2-18 0,-1 1-17 16,2 1-14-16,0 1-11 0,0 1-11 0,0 3-8 0,0-1-6 0,-1 3-5 16,0 1-3-16,1 0-1 0,0 5 0 0,2-2 0 0,0 3 1 15,0 2 2-15,1 0 0 0,0 2 2 0,2 0-2 0,2 0 0 0,1 0-1 16,2 0-1-16,0 2-4 0,1-3-7 0,2 2-10 0,0-1-10 15,2-2-13-15,-1 0-13 0,4-3-15 0,-1-1-16 0,2-1-15 0,1-3-15 16,0 1-18-16,0-4-19 0,2-1-19 0,2-1-18 0,-2-4-8 16,4-1-7-16,-3-1 1 0,2-4 3 0,0 1 9 0,-2-3 12 15,2-1 15-15,-4-1 19 0,3-2 20 0,-2-1 22 0,-2-1 30 0,0-2 38 16,-2 0 36-16,0-1 37 0,-1 0 35 0,-2 0 34 0,0-1 31 16,-1 1 28-16,-3 1 27 0,2 0 25 0,-3 0 18 0,-2 2 17 0,2 1 13 15,-4 2 11-15,-1 0 0 0,0 1-3 0,0 2-9 0,-3 0-11 16,0 1-17-16,0 1-19 0,0 3-23 0,0-1-22 0,-2 1-25 15,0 1-23-15,0 1-23 0,0 1-21 0,-2 1-19 0,2 1-18 0,-3 1-15 16,0 2-13-16,1 0-7 0,-1 1-6 0,-1 4-4 0,3-1-2 0,-3 3-1 16,1 0 1-16,3 2 2 0,0 0 1 0,0 3 3 0,1 0 3 15,1 1 1-15,1 0 3 0,2 0 0 0,2 1-2 0,1-1 0 16,1 1-3-16,1 0-1 0,2-1-2 0,2 0 0 0,0-2-1 16,1 3 1-16,0-3-2 0,2 0 2 0,1-2 0 0,-2 1 1 0,3-3 1 15,-1 2 3-15,-1-2 2 0,0-3 3 0,-1 1 3 0,1-1 2 16,-4-2 5-16,0 1 4 0,0-2 3 0,-3-1 4 0,-1 2 7 0,0-2 5 15,-3-1 5-15,1 0 3 0,-2-2 0 0,-2 1 1 0,-1-1-2 16,-2 2 1-16,0-2-2 0,-4 0-3 0,0 0-2 0,-3-2-6 16,-5 2-7-16,1-1-13 0,-3-1-14 0,-1 0-16 0,-1 2-15 0,-1-2-16 15,0-1-14-15,0 0-18 0,0-1-17 0,1 1-25 0,1-3-28 0,2 1-59 16,3-2-73-16,2-1-81 0,0-2-85 0,5-1-49 0,2-2-29 16,4-1-9-16</inkml:trace>
  <inkml:trace contextRef="#ctx0" brushRef="#br0" timeOffset="59063.6554">6629 6076 113 0,'11'-11'591'0,"-3"1"1"0,-2 1-2 0,2 4 0 0,-2-2-108 0,-3 4-159 0,2 0-112 15,-2 1-91-15,-1 1-51 0,1 2-35 0,0 1-17 0,1 1-10 0,0 2-6 16,1 2-3-16,1 3-3 0,-1 0 0 0,0 2-2 0,1 3 0 16,3 1 3-16,-2 3 2 0,-1 1 3 0,2 3 5 0,1 0 3 15,-4 3 2-15,2 0-1 0,-2 1-1 0,-1 1 0 0,2 0-1 0,-3 1-2 16,2 0 0-16,-3-2-5 0,1 3-7 0,-1 0-5 0,-1-1-6 15,-1-3-10-15,2 2-12 0,-2 0-16 0,0-3-16 0,0-1-19 0,0 0-23 16,0-3-26-16,0 0-31 0,0-3-34 0,0-1-35 0,2-2-38 16,-1-2-36-16,-1-1-58 0,2-3-69 0,-1-4-37 0,-1 0-21 0</inkml:trace>
  <inkml:trace contextRef="#ctx0" brushRef="#br0" timeOffset="59201.6099">6684 6538 240 0,'-11'-15'594'0,"3"2"10"0,-3 3-23 16,3-2-38-16,0 3-98 0,2 2-130 0,1 0-79 0,2 2-55 15,0-1-36-15,1 0-26 0,1 3-22 0,1 0-19 0,1 1-19 0,1 0-16 16,1 1-21-16,2-1-24 0,2 2-23 0,3 0-28 0,1 0-35 16,7 0-39-16,2 0-51 0,4 2-56 0,3-1-93 0,5-1-113 15,2 0-74-15,4 0-56 0,2 0-27 0,1-1-14 0</inkml:trace>
  <inkml:trace contextRef="#ctx0" brushRef="#br0" timeOffset="60346.5751">8080 6232 399 0,'-13'-9'533'0,"-1"2"4"16,1-2 3-16,-2 2-109 0,3-2-166 0,-3 2-90 0,2-1-57 0,2 0-28 15,-2 0-15-15,-1 2-7 0,0 0-5 0,3 0-6 0,-2 2-5 16,-3-1-7-16,3 2-7 0,0 1-5 0,-2 2-8 0,1 0-5 15,0 0-7-15,-2 2-5 0,0 3-4 0,0 0-2 0,0 0-5 0,-1 3 0 16,-2 0-2-16,3 3 0 0,1 1-1 0,-1 0 1 0,0 2-1 16,3 2 0-16,-2 1 2 0,2-1-1 0,3 3 2 0,1 0 1 0,-1 2 1 15,4-3 3-15,3 4 2 0,0-1 2 0,1 1 0 0,4 0-1 16,2 0 1-16,1-1-3 0,5-1-4 0,1 1-3 0,0 0-4 0,3-2-8 16,5-3-9-16,0 1-11 0,3-2-14 0,2 0-17 0,1-4-16 15,4-3-15-15,-1-1-14 0,2-2-14 0,3-1-15 0,-1-3-5 0,1-2-2 16,2-3 1-16,-2 1 0 0,-1-2 4 0,2-3 9 0,-4-1 15 15,0-1 17-15,-2-1 21 0,-2-2 22 0,-2-1 23 0,0-1 26 0,-4 0 28 16,-2 0 28-16,-3-1 21 0,-2 0 20 0,-2 1 16 0,0-1 17 16,-4 1 12-16,-3 0 13 0,0 1 7 0,-3 1 1 0,-1 0 1 15,-3 1 1-15,1 0-8 0,-2 1-10 0,-3 2-12 0,1-1-14 0,-5 3-14 16,3 2-15-16,-2-1-14 0,-2-1-13 0,-1 6-13 0,-1-2-15 16,1 3-13-16,0 0-8 0,-1 3-10 0,0 2-5 0,-2 1-2 0,3-1-2 15,0 5-2-15,1 0 2 0,-2 1-2 0,3 2 1 0,1 3 1 16,0 1-2-16,0 0-2 0,4 1-4 0,-1 1-5 0,3 2-5 15,1-1-4-15,1-1-3 0,1 2-3 0,1-1-2 0,1 0-1 0,2-3-2 16,3 1-1-16,-3-3 1 0,2-2 1 0,0 1 2 0,2-4 7 16,-1 1 9-16,1-3 8 0,-2-2 8 0,2-2 6 0,-1-1 6 0,-1-1 4 15,4-4 3-15,-4-1 4 0,1-1 7 0,1-1 6 0,0-4 5 16,-2 0 8-16,2-1 3 0,-3-1 3 0,3-1 1 0,-2-1 2 0,-1-2 3 16,1-1 0-16,-2 1 3 0,0 1 4 0,0-1 3 0,-1 1 1 15,1-1 0-15,-3 3-4 0,2 2-5 0,-2-1-9 0,1 1-10 0,1 2-9 16,-2 2-9-16,2 0-11 0,0 0-12 0,-2 3-7 0,2 3-8 15,0-3-6-15,-2 3-8 0,1 3-5 0,1-3-3 0,-1 5-2 16,1-1-2-16,1 2 3 0,0 2 4 0,1-1 4 0,-1 2 8 16,0-2 6-16,3 5 8 0,-3-3 3 0,2-1 5 0,-2 3 4 0,4-2 2 15,-4 0 0-15,2 0 5 0,-1-2 1 0,1-1 5 0,-2 1 5 0,0-3 4 16,0 1 6-16,1-2 8 0,-1-3 4 0,0 2 3 0,0-2 3 16,2-2 0-16,-1 2-1 0,1-5 2 0,0 0 0 0,0-1-1 0,4-2-1 15,-1 0-4-15,2-3-4 0,-1-1-6 0,2 0-7 0,0-1-8 16,3-1-4-16,-1 2-3 0,-2-1-4 0,3-1-3 0,-1-1-5 15,1 3-4-15,-1 0-5 0,3 0-4 0,-3 2-4 0,0 0-3 16,0 2-3-16,0 0-4 0,-1 3-3 0,1 0-4 0,0 0-2 0,-2 3-2 16,0 2-1-16,0 0-1 0,0 2 0 0,-3 3 2 0,3 0 0 15,-3 0 2-15,0 4 1 0,1 0 1 0,-4 2 1 0,1-1 2 0,-2 2 3 16,-1 2 2-16,0 1 2 0,-1 0 2 0,-2 1 3 0,0-1 2 16,-2 2 3-16,0-1 2 0,-1-1 3 0,0 0 2 0,-2 0 3 15,2-1 5-15,-2-4 7 0,1 2 8 0,-1-3 11 0,0 0 13 0,2-3 8 16,-2 0 10-16,0-1 6 0,-2-1 6 0,2 0 6 0,0-4 6 0,-1 0 5 15,-1 0 5-15,0-3 2 0,0 2 4 0,1-2-1 0,1-2-4 16,-1 0-6-16,-2 2-9 0,3-2-6 0,-1-1-5 0,3 2-6 16,-2-1-4-16,3-1-4 0,-1 2-5 0,1-1-5 0,-2 2-7 0,4-2-6 15,-1 3-8-15,-1-1-6 0,2 0-8 0,0 1-7 0,0 2-9 16,0 0-6-16,2 0-10 0,-2 0-4 0,1 0-3 0,2 0-1 16,0 0-2-16,0 0 1 0,0 2 0 0,2-2 0 0,2 3 1 0,3-1-3 15,-1-1-1-15,0 1-2 0,3 0 0 0,3 1 0 0,-2-3 0 0,4 2-1 16,0-1-1-16,1-1-5 0,2 0-5 0,-2-1-4 0,2-1-1 15,2-1 0-15,0-1 0 0,-1-1 3 0,1 0 0 0,2-2 6 16,-3-1 6-16,2-1 7 0,-1 1 6 0,0-3 8 0,-1-1 7 16,1 2 9-16,-3-3 12 0,0-1 9 0,-2 0 11 0,-2-1 8 0,0 0 10 15,-2 1 12-15,0-3 12 0,-2 2 12 0,-3 0 9 0,-1 0 9 16,-2 2 6-16,0-4 3 0,-3 5 3 0,-1-1-3 0,-1 2-2 0,-1-1-8 16,-1 2-6-16,-3 0-9 0,2 1-8 0,-4 1-11 0,0 3-13 0,1 0-14 15,-4 0-13-15,1 4-11 0,-1 1-12 0,-1 0-7 0,-1 3-7 16,0 2-5-16,0 2-3 0,2 2-1 0,-3 2-2 0,3 1 0 15,0 3-1-15,2 1 2 0,2 2 2 0,-2 1 3 0,5 1 1 0,1 0 3 16,2 1 1-16,2 0 0 0,1 1-1 0,6-1-1 0,-1 0-4 16,2 0-5-16,2 0-8 0,4-3-11 0,3 0-12 0,0-2-17 15,3-2-18-15,4 0-23 0,0-4-26 0,4-2-33 0,2 1-37 0,1-5-49 0,2 0-56 16,3-4-80-16,0-3-91 0,0-1-47 0,-2-1-23 0,-1 0-5 16</inkml:trace>
  <inkml:trace contextRef="#ctx0" brushRef="#br0" timeOffset="61880.5086">3283 7758 322 0,'-2'-2'453'0,"2"-1"-7"0,-2 2-100 0,1 1-152 0,1 0-98 0,0 0-72 0,0 0-38 0,0 0-15 16,0 0-4-16,-2 3 1 0,2 0 6 0,-1 3 9 0,-1-1 10 0,2 4 9 15,-2-1 10-15,1 4 7 0,-1 3 8 0,-1 0 9 0,0 3 10 0,0 6 10 16,0-3 3-16,1 4-1 0,-1 4 1 0,-2 3-4 0,2 1-1 0,-2 3 0 15,-1 0-5-15,0 4-3 0,1 1-4 0,0 2-3 0,0 1-4 16,-1 0-3-16,-2 0-5 0,2 1-5 0,-1 0-3 0,1-1-2 16,1-2-3-16,-1 0-3 0,0-2-3 0,1-1-3 0,0-1 0 0,2-3-3 15,0-2 0-15,-1 1 2 0,2-6-1 0,0 0 2 0,2-2 0 0,-1-2 2 16,1-2-2-16,0-5-5 0,0 0-5 0,1-3-4 0,-1-4-8 16,2 2-8-16,-2-4-25 0,4-4-35 0,-2-3-48 0,1-2-60 0,0-3-76 15,2-3-85-15,0-2-54 0,1-5-38 0,2-2-21 0</inkml:trace>
  <inkml:trace contextRef="#ctx0" brushRef="#br0" timeOffset="62979.8447">3322 7691 438 0,'-1'-8'489'0,"1"3"-9"16,0-1-84-16,0 2-124 0,0-1-108 0,1 2-103 0,-1 0-55 0,3 2-32 15,0-1-15-15,0-1-5 0,1 3 0 0,-1-1 5 0,3-1 6 16,-1 2 5-16,4-1 9 0,1-1 8 0,1 2 6 0,3 0 6 0,2 0 4 16,3-2 3-16,3-1 3 0,2 3 4 0,3 0 3 0,3-2 2 15,7 2 0-15,1-3-1 0,5 1 1 0,3 1-1 0,5 0-3 0,6-2-4 16,3 0-5-16,6 2-6 0,5-2-4 0,2 0-4 0,6 0-8 16,2-1-7-16,4 1-2 0,5 1 1 0,3-1 3 0,8 2 0 0,2-4 2 15,8 1-1-15,0 1-2 0,7-2 1 0,5 2 1 0,4-1 7 0,7-1 7 16,5 2 10-16,5-2 11 0,1 1 11 0,4 0-1 15,4 0-3-15,7-3-2 0,1 2 1 0,5 0 1 0,0 2 3 0,5-2 2 16,1 1 1-16,-1 1-4 0,3-2-6 0,1 2-2 0,5-2-2 16,0 3 0-16,2-1-4 0,0 1-5 0,0-1-5 0,-2 3-2 0,-3 0-3 15,0 0-1-15,-3 0 0 0,-4 0 0 0,-2 2 2 0,-2-1 4 0,-3 2 5 16,-5-1-2-16,-6-1-4 0,-2 2 0 0,-3 0 5 0,2 0 7 16,-4 0 10-16,-3 0 3 0,-4 0-2 0,-7 0-3 0,1 2-3 15,-2-2-3-15,-2 1-2 0,-3 1 4 0,-5-2 6 0,-4 2 2 0,-1-2 3 0,-4 1-2 16,-1-1-4-16,-1 1-4 0,-2-1-4 0,-5 0-4 0,-2 0-1 15,-2 0-3-15,2 0-3 0,-4 0 2 0,0 0 2 0,-3-1-2 16,-1-1-6-16,0 1-4 0,-4-1-2 0,1 1-1 0,-4-2-3 0,2 1 1 16,-1-1 1-16,-1 0 1 0,0 0 1 0,-2 0 2 0,0 0 2 15,-1 0 1-15,0-1-3 0,-2 1 1 0,-2 0 3 0,0-2 5 0,-4 2 3 16,-1 0 6-16,0 0 6 0,-5 0 4 0,-3 0 6 0,-1 0 5 16,-4 0 4-16,1 0 4 0,-6 2 3 0,-2-2 3 0,-2 1 2 15,-4 1-1-15,-2-1-3 0,-3 1-5 0,-5-1-7 0,-4 2-7 0,-1-1-7 16,-6 1-7-16,-2 0-7 0,-5 1-6 0,0-1-5 0,-4 1-3 15,-1 2-4-15,-5-4-2 0,4 3 1 0,-5 0-2 0,-4-1 0 0,1 2 1 16,0-1 1-16,-2 3 1 0,2 0 3 0,-4-1 1 0,1 1 1 16,-1 2 1-16,-1 1 0 0,0-1 2 0,-1 3 1 0,-1 1 3 0,1 0 2 15,-4 3 2-15,2 0 2 0,-2-2 3 0,2 5 1 0,-2-1 3 16,2 4 1-16,-2 1 4 0,2-1 0 0,-3 5 4 0,1-1 3 0,2 2 0 16,0 3 0-16,0-1-2 0,1 5 0 0,0-2-1 0,2 3-2 15,0 1-2-15,0-1-3 0,0 1-2 0,2 3-2 0,0-2-1 16,-1 1-3-16,2-2-1 0,1 3-4 0,-1-3-2 0,0 1 0 0,0-2-3 15,2 2-2-15,-2-1 1 0,0-1 1 0,-1-1 4 0,-1 2 2 0,2-4 2 16,-3 2 2-16,2-2 3 0,-2 3 2 0,0-4 1 0,0 0 3 16,-2-1 0-16,2-2 3 0,-3 2 1 0,2-1 3 0,-3 0 0 15,0-3-1-15,-1 0-1 0,-1-2-1 0,1 1-1 0,-1-5 0 0,-1 3-2 16,0-3 0-16,0-1-2 0,-1-2 2 0,-2 0 0 0,1-3 1 16,0-1 1-16,-1-2 1 0,-4 3 2 0,3-6 2 0,-5 2 3 15,0-3-1-15,-1-1 2 0,-2 0 0 0,-5 1-1 0,1-4-1 0,-4 2-3 16,-3-4-2-16,-2 2 2 0,-1-1 0 0,-4-1 0 0,-1-2 1 0,-4 0 0 15,-1 0-2-15,-2-1-1 0,-5 0 0 0,-3-1-1 0,-3 1 0 16,-4-1-1-16,-3-2 1 0,-5 0-1 0,-3-2-1 0,-5 0-5 0,-3 1-8 16,-3-1-3-16,-5 0 2 0,-5-2 1 0,-6 2-1 0,-4-3 1 15,-8 2-4-15,-5-1-2 0,-4-1-4 0,-4 1-1 0,-2-3 1 0,-6 3 4 16,-7-1 4-16,-4 1 4 0,-3 0 4 0,-1 1-5 0,-10-1-7 0,3 0-2 16,-4 1 0-16,-4 0 1 0,-5 2 3 0,0 1 3 0,-1-2 1 15,0 3-2-15,-3-1-5 0,1 1-2 0,0 0 1 0,1 2 3 0,-1 0 3 16,-2 2 2-16,2-2 3 0,0 2-5 0,1 1-8 0,3-3 1 15,0 4 4-15,-1-3 1 0,3 3 4 0,0-3 2 0,-1 2 4 0,3-2-5 16,1 0-9-16,5 1-2 0,5-2 1 0,1 2 4 0,-1-1 1 0,3-1 6 16,0 0 3-16,-1 0-6 0,5-1-9 0,3-1-5 0,4 2 0 0,3-2 2 15,0 1 4-15,-1 0 7 0,4-2 7 0,1 0-1 0,2 0-3 16,1-1-4-16,7 1-3 0,4 1 0 0,-1-3-3 0,4 3 4 16,3-5 4-16,5 2 3 0,6 1 4 0,3 0-1 0,5-1-2 15,1 0-1-15,4 0-3 0,3-1 0 0,6-1-2 0,3 2-1 0,-1-1-2 0,6-1 2 16,1 2 1-16,4 1-1 0,2-3-4 0,2 1-4 15,4-1-6-15,1 4-4 0,2-2-4 0,5 1-3 0,-1-1-3 0,5-1-3 0,1 3 1 16,1-1-1-16,4 1 3 0,1 0-2 0,0 0 1 0,4 1-3 16,-1 0-3-16,3 2-3 0,0-3-3 0,3 3-6 0,1 0-5 15,1 3-7-15,2-3-8 0,-1 0-13 0,5 4-15 0,-3-3-19 0,3 1-19 16,1 1-19-16,1 0-18 0,1 1-20 0,-1-1-17 0,0 2-29 0,4-1-35 16,-4 0-54-16,4 1-68 0,2 0-35 0</inkml:trace>
  <inkml:trace contextRef="#ctx0" brushRef="#br0" timeOffset="64229.7198">9106 6823 58 0,'3'-3'147'0,"0"-2"-25"0,0 3-11 0,-1-1-2 0,1 0-3 16,1-1-5-16,0 1 0 0,-1 1-1 0,0-1 1 0,0-1 1 0,-1 1 2 15,1 1 2-15,0 0-4 0,2-1-4 0,-1 0-4 0,-2 0 0 16,1 0-5-16,-1 0-5 0,-1 2-2 0,1-2-1 0,1 1-2 16,-3 0-4-16,2 1-5 0,-2 1-5 0,2-1-3 0,-2 1-3 0,0 0-4 15,0 0-5-15,0 0-5 0,0 0-6 0,0 0-8 0,0 0-6 16,0 0-5-16,0 0-4 0,0 0-6 0,0 0-3 0,0 0-5 16,0 0-5-16,0 0-4 0,0 0-4 0,0 0-4 0,0 0-3 0,0 1-1 15,0 2-1-15,0-1 0 0,0 1 2 0,0 0 3 0,0 0 0 16,0 1 3-16,0 2 2 0,1 0 3 0,-1 2 2 0,2 1 5 0,-1-1 6 15,-1 3 5-15,2 3 5 0,-2-1 4 0,2 4 5 0,-1 0 3 16,3 2 4-16,-2 2 1 0,0 2 2 0,-1 3 1 0,2 4 1 0,-1 1 2 16,1 3 1-16,-1 2 1 0,0 3-1 0,-1 2-1 0,2 1 1 15,1 5-4-15,-1 1-2 0,1 3-2 0,-1 2 2 0,-1 1 2 0,1 4 3 16,2 2 2-16,-2 3 3 0,2 2 1 0,0 2 0 0,-1 3 1 16,1 1-1-16,1 3-1 0,-1 1-3 0,0 1-1 0,1 3-2 15,4-1-2-15,-4 1-1 0,2-1-1 0,1 0-3 0,-1 0 1 0,0-1-1 16,0 2-1-16,1-1 0 0,1-2-2 0,-2 2 0 0,1-3 0 15,1 0 0-15,-2-1 0 0,0-2 2 0,1-2-3 0,-1 1-5 16,0-5-4-16,1 0-4 0,-2-3-3 0,-1-2-1 0,-1-1-2 0,1-1 0 16,-2-5-7-16,1-2-11 0,-1-1-17 0,-3-1-23 0,1-4-35 0,-2 1-44 15,0-5-76-15,-2-2-96 0,-1-2-103 0,-3-1-109 0,1-6-58 16,-3-2-37-16,0-3-19 0,0-6-15 0</inkml:trace>
  <inkml:trace contextRef="#ctx0" brushRef="#br0" timeOffset="65845.7707">3339 10083 343 0,'-1'-2'291'0,"-1"2"-56"0,2-1-47 0,-1-1-26 0,-1 2-17 0,2-2-9 0,-2 2-5 0,2 0-5 16,-1-1-4-16,1 0-6 0,0 1-5 0,0 0-9 0,0 0-9 0,0 0-8 15,0 0-9-15,0 0-9 0,0 0-11 0,0 0-8 0,0 0-5 0,0 0-6 16,0 0-7-16,0 0-5 0,0 0-5 0,0 0-4 0,0 0-5 16,0 0-3-16,0 0-2 0,0 0-4 0,0 0-4 0,0 0-3 0,0 0-2 15,0 0-2-15,0 0-4 0,0 0 0 0,1 0-2 0,1 1 0 0,0 0 2 16,-1 1-1-16,2 1 2 0,2-1 2 0,0-1 2 0,1 2 2 15,2 0 3-15,2 0 3 0,1 2 2 0,3-2 4 0,2 2 1 0,4-3 2 16,2 3-1-16,5-3 3 0,3 1 6 0,2 1 3 0,4-1 5 16,4 0 2-16,5 0 2 0,5-2 1 0,3 2 1 0,6-3-1 0,4 0 0 15,5 0-1-15,3 0-5 0,5 0-1 0,3 0-4 0,0 0-4 16,3 0-8-16,4-3-4 0,-1 2-7 0,3 1-5 0,-1-1-9 0,3 1-6 16,2 0-7-16,-2 0-6 0,3 0-8 0,-1 0-8 0,3 0-6 0,-2 0-8 15,2 0-6-15,-2 0-5 0,1 0-4 0,-3 0-4 0,1 0-4 16,-3 0-5-16,-1 0-4 0,-3 0-3 0,-1-2-4 0,-3 2 1 0,-1-1 4 15,-5-1 2-15,-1 0 2 0,-3 1 4 0,-6-3 1 0,-2 4 0 16,-4-3-4-16,-4 1 1 0,-3 0 3 0,-6 1 3 0,-2-3 6 16,-4 1 7-16,-4 1 6 0,-4 0 10 0,-4-1 13 0,-2 0 11 0,-4 1 10 15,-3 0 14-15,-4 0 15 0,-2-1 16 0,0 0 16 0,-5 0 10 16,-2 0 8-16,-1 0 11 0,1 0 10 0,-5 0 7 0,1 0 5 16,-2 0-3-16,-2-1-4 0,1 1-4 0,-3-2-3 0,0 0-3 0,-1 2-4 15,1-1-4-15,-1 1-4 0,-2-2-2 0,0 1-1 0,-1-1-2 0,1 1-5 16,1 0-2-16,-3-1-2 0,2 0 0 0,-1 0 1 0,0 0 1 15,-1 1 2-15,1-1 0 0,2 1 2 0,-1-2-1 0,-2-1-1 0,1 3-1 16,2-1 0-16,-1 0 3 0,-2 2 3 0,4-4 0 0,-3 3 2 16,3 0 3-16,-1-1 3 0,0 1 3 0,1-1 4 0,0 2-1 15,2-1 1-15,0 2-2 0,1-2-1 0,1 1-3 0,-1 0-6 16,2 1-9-16,0 1-11 0,2 1-8 0,-1-2-9 0,3 2-7 0,-1 0-6 16,3 0-9-16,3 2-6 0,1-2-6 0,3 1-5 0,2 1-4 15,3 1-3-15,4 0-1 0,0 1-2 0,5-1 3 0,3 3 4 0,0-1 1 16,3-1 2-16,2 4 2 0,0-3 3 0,1 3 1 0,2 1-1 15,-2 1 0-15,1 2-1 0,-1-1-1 0,-1-1-1 0,-2 3-2 0,-1-1-1 16,-2 2-4-16,-3 2-3 0,-2-1-5 0,-5-2-3 0,-2 2-5 16,-2 1-6-16,-7 0-7 0,-2-1-5 0,-6 0-7 0,-4 0-10 0,-3-1-12 15,-7 2-13-15,-3-3-13 0,-7 2-12 0,-3-1-20 0,-4-1-26 16,-6 1-44-16,-2-1-54 0,-5 0-55 0,-2 0-58 0</inkml:trace>
  <inkml:trace contextRef="#ctx0" brushRef="#br0" timeOffset="66445.9332">4920 9906 472 0,'3'-9'549'0,"1"0"8"0,-1 2-82 0,1 2-128 0,-1 0-94 0,-1 0-76 0,-2 3-44 0,1-1-27 16,1 1-20-16,-2-1-13 0,2 3-11 0,-2 0-10 0,0 0-12 15,0 0-13-15,0 0-11 0,1 0-10 0,1 3-12 0,1-1-7 0,0 1-9 16,2-1-5-16,-2 5-3 0,3-4-3 0,1 6 1 0,-2-1-1 0,1 2 5 16,-1 0 5-16,2 2 4 0,-2 0 4 0,0 2 2 0,0 0 3 15,1 1 1-15,-1-1 0 0,-1 1 2 0,1 0 3 0,-3 1 2 16,1 0 0-16,0-1 1 0,-1-2 2 0,1-1 1 0,-1 0-1 0,-1 0 2 16,1-1 3-16,-2-4 4 0,2 1 4 0,-1-1 7 0,-1-1 6 15,0-3 5-15,0 1 5 0,0-1 7 0,0-1 8 0,0-2 4 16,0 0 2-16,0 0-3 0,0-3-2 0,0-1-4 0,0-1-4 0,0-3-2 15,3 1-5-15,-2-2-4 0,1-1-6 0,0-2-5 0,1-2-7 0,2 2-7 16,-2-1-9-16,3-1-5 0,-1-1-2 0,1 1-1 0,2 1 3 16,-1 0 0-16,2 1 2 0,0 0-1 0,-1 1-1 0,0 1-2 15,1 1-2-15,1 2-3 0,0 0-3 0,0 1-1 0,0 1-2 16,1 3 0-16,2-1-1 0,-2 1-1 0,0 1 0 0,2 1-2 0,-2 1 0 16,3 2-1-16,-3 1 1 0,2 1-1 0,-1 1 2 0,-2 0 1 15,4 2 2-15,-3 2 0 0,-1 1 0 0,-1 2 1 0,-1-2 1 0,2 1 1 16,-4 1 4-16,1 1 1 0,-2-1 3 0,0 1-2 0,-2 0-4 15,1-1-8-15,-3-1-9 0,1 2-13 0,-2 1-13 0,0-4-22 0,-2-1-23 16,2 1-37-16,-3 0-44 0,1-3-59 0,1-1-65 0,-1 0-72 16,-1 0-77-16,1-3-42 0,-1-3-26 0</inkml:trace>
  <inkml:trace contextRef="#ctx0" brushRef="#br0" timeOffset="66679.0446">5685 9799 263 0,'2'-1'523'0,"-2"1"-1"0,0 1-7 0,2 1-7 0,-1 0-123 0,-1 3-174 0,3 0-98 0,-2 0-56 0,-1 5-25 15,2-1-8-15,-2 3 1 0,2 1 5 0,-1 3 4 0,-1 4 4 0,0 1 4 16,-1 1 2-16,-1 5-1 0,0 1 0 0,-2 0-2 0,1 8-1 16,-2-5-3-16,0 8-2 0,-1-3-3 0,-1 5-3 0,-2 0-1 15,1 2 0-15,-3 2 3 0,0 0 1 0,2 4 0 0,-3-3-4 0,0 2-8 16,1 0-10-16,-2-1-15 0,2 0-20 0,0 0-22 0,0-1-23 15,0 0-29-15,3-3-29 0,-1-3-37 0,1-2-36 0,1 2-51 16,4-5-55-16,0-1-80 0,1-5-94 0,1 0-50 0,1-6-32 0,1-2-6 16</inkml:trace>
  <inkml:trace contextRef="#ctx0" brushRef="#br0" timeOffset="66946.8067">5914 10553 511 0,'8'-14'531'16,"-1"-1"-3"-16,0 3-4 0,0 0-120 0,-1 2-178 0,1 3-106 16,-3 0-71-16,2 4-37 0,-1-1-19 0,0 3-10 0,1 1-6 0,-1 1 1 15,0 4-1-15,1 1 3 0,0 2 2 0,-2 1 3 0,0 4 5 16,0 1 5-16,-1 1 3 0,-2 4 8 0,1 1 4 0,-2 2 5 16,-2 1 4-16,-1 2 2 0,0 1 3 0,-2-1 1 0,0 1 1 0,-1 1-1 15,-2-3 0-15,2 0-1 0,1 0-1 0,-1-4-1 0,1 1-2 16,-1-1-1-16,1-5-2 0,2 0-2 0,0-2-2 0,-1-1 1 15,3 0 1-15,1-4 5 0,1 1 2 0,4-3 5 0,0 0 2 0,2-1-4 16,3-2-9-16,2-2-22 0,5-1-26 0,2-1-28 0,5-1-28 16,2-1-48-16,8-3-57 0,4-1-83 0,4-4-93 0,4 1-69 0,6-4-56 15,3 1-31-15,4-4-22 0</inkml:trace>
  <inkml:trace contextRef="#ctx0" brushRef="#br0" timeOffset="67629.2445">11813 10056 297 0,'2'-4'544'0,"-2"-1"-5"0,2 1-19 0,-2 4-29 0,0-3-131 0,0 3-182 0,0 0-104 15,0 0-62-15,0 0-34 0,1 3-14 0,-1-3-3 0,2 5 4 16,-1 0 5-16,1 2 4 0,1-1 5 0,-2 2 6 0,1 1 5 0,1 1 4 15,-1 3 7-15,-1-1 6 0,-1 1 4 0,2 2 3 0,-2 0 0 16,0 0 1-16,0-1-1 0,0 3 1 0,-2-2 0 0,2 0-2 16,-1-3 1-16,-1 2-3 0,2-2 1 0,-1-2 1 0,-1-1 0 0,2-2 3 15,-2 1 4-15,2-3 4 0,-1 0 4 0,1-1 6 0,0-1 7 16,0-3 10-16,0 0 3 0,0 0 0 0,0 0-3 0,0-2-6 0,0-1-5 16,1-3-6-16,1 0-8 0,0-3-6 0,1-1-7 0,0-2-6 15,3-1-7-15,2-3-7 0,2 1-8 0,-1 0-11 0,1-1-3 0,2-2-1 16,1 2 4-16,1 0 6 0,-1 3 8 0,2 0 6 0,-2-1 5 15,0 2 4-15,0 2 1 0,-1 0-1 0,1 3-1 0,-4 1-3 16,1 0 0-16,-1 4-2 0,-1-2-2 0,0 1 0 0,-3 3-3 0,3 0-2 16,-2 3-3-16,0 1-2 0,1-1-2 0,-2 3 0 0,1 1 3 15,-2 1 4-15,1 2 6 0,0 2 4 0,2 0 4 0,-3 5 5 16,2-3 2-16,-3 2 2 0,2 0-5 0,-2 3-6 0,1-3-12 16,-1 2-15-16,0-1-23 0,0 4-31 0,-1-5-38 0,4 2-42 0,-3-1-65 15,3-2-78-15,-2-1-84 0,1-3-84 0,1 0-47 0,1-2-24 0</inkml:trace>
  <inkml:trace contextRef="#ctx0" brushRef="#br0" timeOffset="67878.9454">12601 9916 228 0,'0'-6'584'0,"0"3"-6"0,0 1-6 16,0-1-7-16,0 1-135 0,0 2-200 0,0 0-112 0,0 0-66 0,0 3-36 15,-2 1-17-15,2 2-8 0,-2 2-1 0,2 1-1 0,-3 2 2 16,1 6 3-16,1 0 5 0,-2 4 7 0,-1-1 7 0,0 7 8 16,-1 1 6-16,2 0 3 0,-3 5 0 0,1 1 0 0,-2 3-2 0,0-1 1 15,0 5 2-15,-1-2 2 0,0 4 0 0,-1 0-9 0,1 1-9 16,-1 0-15-16,-1 0-18 0,1-1-21 0,-1 1-24 0,-1 1-30 16,3-3-31-16,0-1-34 0,0-3-31 0,-1 0-40 0,4-3-45 0,-1-2-73 15,1-5-91-15,2 1-54 0,0-5-34 0,1-3-14 0</inkml:trace>
  <inkml:trace contextRef="#ctx0" brushRef="#br0" timeOffset="68145.5157">12667 10560 159 0,'9'-23'526'0,"-1"2"1"0,0 2-45 16,0-2-74-16,1 6-96 0,-2 0-111 0,-1-1-62 0,-1 4-42 0,3 0-26 15,-2 2-18-15,0 1-10 0,-1 3-7 0,2 0-8 0,0 2-9 16,0 2-5-16,-1 1-6 0,2 2-7 0,4 1-8 0,-4 3-5 15,2 2-5-15,2 1-1 0,-2 2 0 0,1 3 2 0,-2 3 5 16,1 0 2-16,-2 2 2 0,0 1 1 0,-2 3 2 0,-1 1 0 0,0 0 1 16,-2 1 1-16,-1 0 1 0,-1 0 2 0,-1 0 4 0,-1 0 2 0,-1-3 1 15,0 0 1-15,1 1 0 0,-1-5 1 0,-1-1 0 0,1-1 2 16,1-1 0-16,-1-1 3 0,2-2 1 0,0-2 6 0,0 0 7 16,0-2 6-16,3-2 4 0,4 0 3 0,2 0 0 0,5-2-14 0,4-2-23 15,11-1-27-15,2-1-32 0,13-2-55 0,11-3-68 0,10-3-95 16,13-3-108-16,20-3-76 0,13-4-58 0,15-7-39 0,19-4-28 0</inkml:trace>
  <inkml:trace contextRef="#ctx0" brushRef="#br0" timeOffset="72678.9248">20295 6091 304 0,'0'-7'575'0,"0"-1"-4"0,0 2-3 0,0 1-91 0,0 2-134 0,0-2-111 15,0 3-101-15,0 0-59 0,0 2-39 0,0 0-24 0,0 0-16 16,0 0-6-16,1 0-4 0,-1 2-3 0,2 3-3 0,-2 0-2 0,3 0-1 15,-1 4-1-15,0 0 0 0,-1 3 2 0,2-1 1 0,1 6 5 16,0-3 5-16,0 4 6 0,1 0 8 0,-1 0 5 0,1 2 1 16,-1 0 1-16,0 0 1 0,0 2 0 0,1-3-1 0,1 0 0 0,-3 1-1 15,2-3 0-15,-2 0 0 0,2 1-2 0,-2-3 1 0,2 0-1 16,1-1 1-16,-3-1-1 0,2-2 1 0,-2-2-1 0,1 0 3 0,-1-2 3 16,0 0 4-16,-1-2 4 0,-1-2 5 0,4 1 6 0,-4-1 6 15,1-1 1-15,-1-2 1 0,3 0-1 0,-1-2-2 0,0-1-1 0,0-1-2 16,2-2 0-16,3-1-1 0,0-2-3 0,-2 0-3 15,2-2-4-15,4-1-5 0,-2 0-6 0,0 0-6 0,0 0-4 0,2 0-1 16,-3 0-2-16,0 2 2 0,1 0-3 0,0 1-2 0,-1 1-5 0,-1-1-3 16,0 4-6-16,-2 0-3 0,4 3-3 0,-2-1-3 0,0 0 0 15,-2 3-2-15,3 0 0 0,-1 0-1 0,4 0 2 0,-3 3 0 16,0 1 2-16,3-1 2 0,-2 3 5 0,2-2 2 0,-1 4 5 0,1-1 3 16,-1 0 3-16,2 0 2 0,-2 2 1 0,0 0 3 0,2 0 0 15,-2 0 2-15,1-1 2 0,-1 1 2 0,1-1-1 0,-2-1 1 0,2-1 2 16,-3 0-1-16,4 0 2 0,-5-2 2 0,1 0 0 0,0 0 1 15,1-3-2-15,0-1-2 0,0-1-1 0,0-1 2 0,0-1 0 16,2 0 0-16,-2-3 1 0,-1-3 2 0,2 2 1 0,0-3 4 0,-1-2 2 16,-1 0 2-16,-1-3 4 0,0-1 3 0,0 1 5 0,-2-4 5 15,-3 2 4-15,1-2 5 0,-3-1 5 0,-1 1 2 0,0-2 5 0,-1 1 1 16,-3-2 0-16,0 2-2 0,-4-1-4 0,3 2-5 0,-3 1-5 16,0-1-6-16,1 3-6 0,-1-1-6 0,-2 4-6 0,2-1-7 0,0 2-14 15,2 2-16-15,0 1-21 0,1 3-22 0,1 0-14 0,-1 1-12 16,3 4-11-16,2 1-10 0,0 0-11 0,2 3-16 0,-1 2-19 15,3 2-21-15,1 1-22 0,0 1-24 0,3 1-25 0,4 2-23 0,1-1-22 16,0 2-22-16,4-1-44 0,4 2-55 0,-2-2-24 0</inkml:trace>
  <inkml:trace contextRef="#ctx0" brushRef="#br0" timeOffset="73446.9448">21444 6191 74 0,'6'-5'482'0,"-1"2"-5"0,-2-2-42 0,-3 1-63 0,0-2-50 0,0-1-47 0,-1 3-34 0,-1-3-27 0,-1-1-22 0,-2 3-18 16,-1-2-17-16,0 0-11 0,-1 0-14 0,1 2-15 0,-2 0-14 15,0 0-14-15,0 1-14 0,0 0-15 0,-1 1-11 0,1 1-13 0,0 0-9 16,-3 2-10-16,3 4-8 0,0-1-7 0,0 0-7 0,-1 2-4 16,1 0-2-16,2 2-1 0,-1 3-1 0,1-1 0 0,2 4-1 0,-1-1 1 15,0 2-3-15,2-1-1 0,1 3-2 0,0-1-1 0,2 1-6 16,0 0-6-16,0 0-5 0,4-1-7 0,-3 2-7 0,4-3-9 16,-2 1-7-16,2-3-10 0,3 2-7 0,0-4-9 0,-2 0-2 0,2-2-4 15,1-1-1-15,-1-1 0 0,0-1 3 0,0-2 5 0,3-2 8 16,-3-1 12-16,0-1 13 0,0-2 11 0,-2-3 15 0,1 0 15 0,-1-2 15 15,-3-1 18-15,3-1 14 0,-4-2 15 0,-1-2 12 0,-1 1 13 16,0-4 11-16,-1 1 11 0,-1 1 5 0,-2-4 4 0,1 3 1 0,-1-2 1 16,0 1 0-16,0 0-2 0,1 0-6 0,2 1-5 0,-3 1-7 15,3 0-10-15,-1 3-10 0,-1 0-10 0,3 1-14 0,0 2-14 16,5 0-13-16,-4 4-11 0,4-2-10 0,2 5-7 0,1-1-4 0,1-1-4 16,2 4-1-16,2 2-2 0,4 0-4 0,-1 1-2 0,6 2-4 15,-2 2-1-15,4 1-1 0,-1 4 0 0,0-1 2 0,-1 2 1 0,2 3 0 16,-3-1 1-16,1 2-3 0,-4 1-1 0,-1 0-2 0,1 2-3 15,-5-1 1-15,1 2 2 0,-3-1 1 0,-3-1 4 0,1 0 3 0,-4 1 4 16,-1-1 3-16,-3-2 4 0,-1 0 8 0,0-2 9 0,-1-3 15 16,-3 0 17-16,-1-2 16 0,1-1 17 0,-4-1 13 0,3-2 10 0,-3-2 7 15,0-1 8-15,-1-1 5 0,-1-2 7 0,2-2 5 0,-4-1 3 16,4-3 0-16,-2 0-2 0,1-1-9 0,1-2-12 0,0-2-14 16,2 1-15-16,0-2-13 0,3-2-16 0,-1-1-15 0,4 0-15 0,2-2-18 15,1 0-19-15,3 0-17 0,1-2-22 0,4 0-18 0,1 2-17 16,3-1-20-16,3 0-17 0,2 0-16 0,3 1-15 0,3 0-10 15,2 1-8-15,0 3-9 0,2 1-4 0,4 1-7 0,-3 1-4 0,3 1 1 16,-1 1-1-16,0 2 5 0,0 0 10 0,-3 3 11 0,2 1 14 16,-2-1 16-16,-3 1 20 0,0 0 20 0,-2 1 25 0,-3 1 31 0,-3 0 34 15,0 0 37-15,-5 0 38 0,2 0 38 0,-5 0 38 0,-2 0 29 16,-1 0 27-16,-1 0 21 0,-2 0 20 0,-2 0 9 0,-2 0 5 0,-1 0-1 16,0-2-5-16,-1 0-9 0,-2 2-11 0,-1-3-13 0,-1-1-16 15,1 1-17-15,-3-2-19 0,0 3-20 0,-1-3-21 0,-2 2-19 16,-1-1-18-16,2 1-12 0,-1 0-9 0,-1 0-9 0,0 1-7 0,1 0-7 15,0 1-9-15,0 1-8 0,0 0-10 0,1 1-5 0,3 1-6 16,-1 0-2-16,2 1-2 0,2 1 0 0,0 0 1 0,1 3-1 16,1 1 0-16,1 1-1 0,1-1 2 0,1 2-1 0,1 3 1 0,0-1 0 15,4 1 2-15,-1 1-2 0,3 1 1 0,0-2-1 0,0 4-2 0,3-3-2 16,-2 2 0-16,1-1-1 0,3-2 0 0,-4 2-1 0,0-2 1 16,0-1 0-16,0 0 0 0,-2 1-1 0,0-3 0 0,-2-1-1 15,-3-1 1-15,0 1 1 0,1-4 3 0,-4 2 2 0,0-2 7 0,-2-1 2 16,-3-1 5-16,-1 2 3 0,-5-3 5 0,0 0 4 0,-5 1 3 15,-1 0 4-15,-5 0 4 0,0-2 2 0,-3 2 0 0,-1-1-8 16,-1-1-12-16,0-1-17 0,2 0-23 0,0-1-27 0,4-1-30 16,0-1-58-16,4 1-72 0,4-3-87 0,5-2-93 0,-1 0-68 0,8-1-53 15,2-2-28-15,8-3-15 0</inkml:trace>
  <inkml:trace contextRef="#ctx0" brushRef="#br0" timeOffset="73661.5332">22625 5816 235 0,'8'-7'587'0,"-4"-1"-7"0,0 4-8 0,-1 0-10 0,0 1-126 16,0 1-186-16,1 0-117 0,-3 4-80 0,1 0-46 0,-1 2-28 0,4 2-12 16,-4 2-2-16,1 2 4 0,1 4 4 0,0 2 6 0,1 4 8 15,-3 0 10-15,2 7 10 0,-1 1 10 0,0 4 8 0,-1 2 3 0,1 2 4 16,-1 0-1-16,-1 3-3 0,0-2-1 0,0 2-3 0,0 0-4 16,0 1-5-16,0-4-8 0,0 1-11 0,0-1-9 0,2-4-11 15,2 0-12-15,0-2-15 0,-1-1-15 0,2-4-16 0,-1-1-20 0,1-2-21 16,3-2-22-16,-3-3-24 0,3-3-32 0,0-2-38 0,-2-3-33 15,3-2-32-15,-1-2-29 0,0-5-27 0,3-2-17 0,-3-3-13 0</inkml:trace>
  <inkml:trace contextRef="#ctx0" brushRef="#br0" timeOffset="73770.2437">22839 6370 327 0,'-2'-22'431'0,"0"0"-9"16,2 3-23-16,0 2-46 0,0-2-57 0,0 4-48 0,4 0-45 0,-1 2-35 16,3 0-33-16,2 3-28 0,0 0-25 0,6 1-24 0,0 1-22 15,5 1-30-15,5 1-34 0,0 0-40 0,6 1-44 0,1-1-87 16,8 3-108-16,0-1-88 0,3 1-79 0,2 0-40 0,3 1-25 0,0 1-12 15</inkml:trace>
  <inkml:trace contextRef="#ctx0" brushRef="#br0" timeOffset="74445.9622">20469 7790 338 0,'3'-2'382'0,"-1"2"-82"0,1-2-53 0,-3 2-38 0,0 0-32 0,0 0-26 0,0 0-20 15,0 0-19-15,0 0-15 0,0 2-14 0,1 0-15 0,-1-2-16 0,0 5-9 16,2-2-7-16,-1 2-4 0,-1 0-4 0,2 3-2 0,0 3-3 16,-2-2 2-16,1 5 2 0,3 1 5 0,-3 5 4 0,1 1 6 0,-1 4 7 15,3 1 5-15,-3 6 5 0,1 1 1 0,-1 3-3 0,4 6-3 16,-5 1-5-16,1 4-5 0,2 1-6 0,-1 3-7 0,0 3-5 0,1 0-7 16,-1 2-5-16,-1 2-3 0,2 0-1 0,-1 0 1 0,0 0 2 15,-1 1 1-15,2 0 4 0,-1 1 4 0,1-1 1 0,-2 0 6 0,2-1 2 16,-1-1 3-16,0-1 3 0,-1-2 0 0,3-4 0 15,-3 0-5-15,2-3-10 0,1-4-12 0,-1-3-16 0,0-2-19 0,1-6-19 16,0 0-24-16,-3-5-23 0,2-4-26 0,1-4-24 0,-1-2-50 16,2-7-59-16,-2-3-91 0,3-4-103 0,-1-4-56 0,3-5-35 0,-4-5-10 15</inkml:trace>
  <inkml:trace contextRef="#ctx0" brushRef="#br0" timeOffset="75329.8719">20624 7563 201 0,'-8'-20'539'0,"2"2"-6"0,-2 1-8 0,3 4-7 0,0-1-145 16,4-1-213-16,1 5-114 0,3 0-65 0,3-1-33 0,4 2-16 16,1 3-3-16,6-4 7 0,7 3 5 0,0 0 5 0,7 0 3 0,9 1-2 15,2 0-2-15,9 1-4 0,6 1 4 0,4-1 5 0,6 0 11 16,7 1 11-16,7 1 4 0,7 0 3 0,10 0 0 0,8 0-3 15,8-1-1-15,6 1-1 0,4 0 6 0,6-1 9 0,8 0 11 0,8 0 11 16,-1 0 5-16,7-1 2 0,6 0-2 0,2 1-6 0,2-2 7 0,1 1 12 16,3-1 9-16,0 0 9 0,4 0 4 0,-2-2 1 0,4 3-1 15,-2-2 0-15,0 0 2 0,2-1 2 0,1 3 2 0,-1-1 2 16,0-2 1-16,-2 2 0 0,-1 0-5 0,-5 0-6 0,4 0-5 0,-5 1-2 16,-4 0 3-16,-3 1 5 0,-8-3-3 0,-1 4-4 0,0-2-8 0,-4 2-8 15,-6 1 0-15,-3-1 7 0,-5-1 6 0,0 2 6 0,-6 0 1 16,-5 1-3-16,-1-2-3 0,2 1-4 0,-6 1-4 0,2 1-6 15,-3-2-4-15,0 2-3 0,-8 0 4 0,-3 0 5 0,-3 0-2 0,-1 2-6 16,-4-2-5-16,-3 3-2 0,-3-2-2 0,-3 1-2 0,-7 1 2 0,-1-1-1 16,-5 3 2-16,-3-3 3 0,-3 3 2 0,-5-1 4 0,-4 0-3 15,-1 3-5-15,-6-3-2 0,-7 1-5 0,0 0-2 0,-5 1-4 0,-3 0-3 16,-3 0-3-16,-2 0-1 0,-6 0-3 0,-2 0-2 0,-2-1 1 16,-3 2-1-16,1-1-1 0,-4 2-1 0,-1-2 1 0,1 1 1 0,-2 2-1 15,-1 0 2-15,-2-1 1 0,0 2 1 0,1-1 3 0,-1 1 0 16,-2 1 2-16,1 1 1 0,2 0-1 0,-1 2 0 0,-2-2 0 0,1 2-1 15,2 1 0-15,-1 2-2 0,0 0 1 0,3 0-3 0,-2 2-2 0,1 2-3 16,2 0 0-16,0 0-2 0,0 1-2 0,2 4 0 0,1-1 2 16,-1 2 1-16,0 3 2 0,3 0 2 0,0 3 1 0,0 0 3 0,1 1 5 15,-2 2 4-15,5 3 5 0,-5 2 3 0,3 1 4 0,-2 0 2 16,1 3 2-16,0 2 1 0,-2-1 0 0,2 4-2 0,-2-1-2 0,-1 0-2 16,-2 3-1-16,1-3-4 0,-3 0-4 0,-1 1-5 0,1 1-4 0,-5-5 0 15,1 3-1-15,-3-3 2 0,0 2 1 0,0-2 1 0,-4-2 2 16,-3 3 1-16,2-3 1 0,-3-1 3 0,0-1 1 0,-5-2 2 0,3 0 1 15,-3-1 2-15,-1-1 2 0,2-2-2 0,-6 1-3 0,5-3-1 16,-4-1-1-16,-1-2-1 0,-1 1 0 0,0-2 0 0,-3-2-1 0,1 1 0 16,0-4-1-16,-3 1 1 0,0-2 0 0,0-2 1 0,-1 0 1 0,-3-2 1 15,2 0 1-15,-3-1 0 0,1-3 0 0,-3 3-1 0,-1-2-2 16,-2-3 1-16,-4 1 0 0,1-2-2 0,-3 1 0 0,-2 0-2 0,-1-3 0 16,-5 2-3-16,1-3-2 0,-3 0-1 0,-2 0-3 0,-4 2-3 15,1-2-3-15,-2 0-1 0,-4-2 1 0,-1 1 2 0,-6 0 2 0,1-2 2 16,-7 1 0-16,-1 1 1 0,-5-2 3 0,-6 0-1 0,-3-1-1 15,-5 1-1-15,-7-4-3 0,-6 2 3 0,-4-2 7 0,-5 0 1 16,-5-1 1-16,-8 0-1 0,-3 0-4 0,-3-1-4 0,-5-1-4 0,-2 0 0 16,-9-1 1-16,-1-1 4 0,-9 0 6 0,-2 1 6 0,-5-2 6 0,-1 0 1 15,-2 0-6-15,-3 0 1 0,-5 0 6 0,-5-1 4 0,-2-2 3 16,0 1-1-16,-1 0 2 0,1 0 1 0,0 1 0 0,2-1 1 0,0 0 0 16,1 0-3-16,2 1-4 0,0-2-2 0,3 1-2 0,5 1-2 15,10 0-6-15,0-1-3 0,1 0-1 0,8 0 1 0,5 0 1 0,1 0-3 16,8 2-8-16,3-2-10 0,7 1-12 0,-1-3-8 0,7 2-7 15,5 0-3-15,6 0-4 0,1-1-11 0,9 0-15 0,4 0-14 0,3-2-16 16,4 2-20-16,6-3-21 0,2 1-29 0,6-1-36 0,4-1-40 16,7 2-46-16,1-3-72 0,7 1-83 0,5-2-47 0,5 0-24 15,3-2-8-15</inkml:trace>
  <inkml:trace contextRef="#ctx0" brushRef="#br0" timeOffset="77596.0183">21411 7375 52 0,'0'0'70'0,"0"0"-8"0,0 0-2 0,0 0-4 0,0 0-2 0,0 0-5 0,0 0-2 0,0 0-6 15,0 0-3-15,0 0-3 0,0 2-1 0,2-2 3 0,-1 1 8 16,-1 0 5-16,3 1 4 0,-3 0 5 0,2 1 5 0,-1 0 4 16,-1 1 3-16,2-1 2 0,0 4 2 0,-2-3 3 0,1 4 1 0,-1-1-1 15,2 2-1-15,-1 1-5 0,-1 1-6 0,2 1-3 0,0 2-1 16,-2 3-3-16,1-2-5 0,-1 3-4 0,0 2-1 0,0 2-4 16,0 2-5-16,0 3 3 0,-1 2 4 0,1 2 5 0,-2 3 4 0,0 4 3 15,1 4-1-15,-1-1 0 0,1 8-3 0,-3 1-1 0,3 1-1 0,-1 6-3 16,2 2-1-16,-3 2-3 0,3 2-2 0,0 1-7 0,0 2-9 15,0 2-6-15,3 1-3 0,0 0 1 0,1 0-2 0,-3 2 0 16,4-1 1-16,0-2 0 0,0 3 2 0,2-1 2 0,1-2-1 0,-1-1-3 16,1 0-3-16,1-3-7 0,-1-1-8 0,1-3-18 0,0-2-23 15,0 0-37-15,-1-4-42 0,-2-4-68 0,2-1-80 0,1-3-96 0,-4-3-99 16,2-2-54-16,-3-4-31 0</inkml:trace>
  <inkml:trace contextRef="#ctx0" brushRef="#br0" timeOffset="79447.1628">20646 9748 465 0,'-5'-3'521'0,"-1"1"5"0,-1-1-89 0,2-1-132 0,-2 3-82 0,2-3-57 0,0 4-30 0,-1-3-17 0,0 1-14 0,3 0-8 16,0 2-8-16,-1-1-4 0,1 1-8 0,2-2-11 0,1 0-9 0,0 2-10 15,0 0-9-15,0 0-9 0,0 0-8 0,1-1-9 0,2 1-4 16,2 0-4-16,4 0-1 0,3 0-1 0,1 0 0 0,5-2 1 0,7 2 2 15,5-2-1-15,5 0-2 0,8-1-6 0,4 0-5 0,9-3-5 16,2 0-8-16,5-3-6 0,4 2-16 0,1-3-20 0,4 2-28 16,0 1-35-16,-1-3-50 0,1 1-58 0,-4 1-90 0,-3 3-106 0,-3 0-62 15,-5 1-40-15,-7 2-18 0</inkml:trace>
  <inkml:trace contextRef="#ctx0" brushRef="#br0" timeOffset="80611.6985">20920 10311 389 0,'0'-5'544'0,"-2"0"12"0,0 3-56 0,1-3-92 0,-1 2-93 16,2 0-93-16,0 0-50 0,0 0-26 0,0 2-14 0,0-2-6 15,0 3-7-15,0-1-6 0,0 1-8 0,0 0-13 0,0-2-12 16,0 2-13-16,0 0-13 0,0 0-13 0,0 0-9 0,0 0-10 0,0 0-8 16,0 0-8-16,0 0-7 0,0 0-7 0,0 0-6 0,2 2-6 0,-1-1-7 15,1-1-6-15,0 3-3 0,-2-2 0 0,1 2 0 0,-1 0 3 16,2 2 4-16,-1 1 3 0,3 0 5 0,-3 1 3 0,3 4 4 15,0-1 6-15,-1 2 7 0,0 3 7 0,2 0 6 0,-2 1 7 0,0 4 4 16,1 1 1-16,0 2-1 0,-1-2 0 0,0 6-2 0,1-4-3 16,-3 2-1-16,1 4 0 0,-1-1-1 0,3 0-1 0,-3-1 0 15,1 2 0-15,-1-3-6 0,3 3-8 0,-3-2-17 0,3 1-18 0,0-3-30 16,1-1-34-16,-1 2-53 0,3-4-60 0,2-2-112 0,1 1-137 16,-1-1-78-16,5-5-46 0,1-1-27 0,0-2-14 0</inkml:trace>
  <inkml:trace contextRef="#ctx0" brushRef="#br0" timeOffset="81294.8217">23859 10336 231 0,'0'-5'539'0,"2"0"5"0,0 3 2 16,-2-1-96-16,1 1-149 0,1-1-99 0,0 2-74 0,-1 0-43 0,2 1-31 0,2 0-13 0,-4 0-3 0,4 0-6 15,0 1-1-15,1 0-7 0,2 2-5 0,1 2-6 0,0-1-8 0,0 3-2 16,3-2-4-16,-2 5-2 0,1 0 1 0,2-2 0 0,0 2 0 15,-3 1-2-15,0 1 1 0,0 1-1 0,0 1 1 0,-2 1 1 0,-1 0 1 16,-1 0 0-16,-1 1 2 0,3 0-1 0,-5 1 0 0,0 0-1 16,0-3-2-16,-3 1 2 0,2 2 0 0,-2-5 2 0,0 0 1 15,-2 0 2-15,2-2 3 0,-1-1 6 0,-1-1 8 0,0-1 11 0,2-2 10 16,-1 1 10-16,-1-3 11 0,1-1 8 0,1-1 6 0,-4-1 3 16,2-1 2-16,0-1 2 0,1-1 1 0,-1-1-3 0,0-3-4 0,2 0-8 15,-1-2-12-15,1 0-15 0,0-3-13 0,0 0-15 0,1-3-16 16,3 1-10-16,1-2-8 0,0-1-7 0,3-1-5 0,0 2-7 15,1-4-5-15,1 4-5 0,1-2 0 0,2 2 1 0,0-1 2 0,-2 2 2 16,3 0 2-16,-1 2 4 0,-1 2 4 0,-1 2 1 0,5-3 1 16,-5 4 1-16,0 1 3 0,2 0 3 0,-2 4 1 0,1-1 4 0,-2 1 2 15,1 3 0-15,0 0 1 0,-2 3 3 0,1 1 2 0,2-1 1 16,0 4 2-16,-3 0 2 0,2 3 3 0,-1 0 2 0,-1 1 2 16,0 1 1-16,0 1 4 0,-1 2 0 0,0 1 2 0,1 0 1 0,-3 0 4 15,1 1 0-15,-1 2-1 0,-1-1 2 0,1 0-1 0,-1 0-4 16,-2 1-7-16,2-2-14 0,-2 1-15 0,0-2-24 0,0 0-30 0,-1-1-41 15,2 0-44-15,-1-3-82 0,1 0-95 0,-1-2-82 0,2-1-75 16,0-2-40-16,-1 0-21 0,5-4-10 0</inkml:trace>
  <inkml:trace contextRef="#ctx0" brushRef="#br0" timeOffset="81503.8226">24803 10555 168 0,'-5'-4'617'0,"0"1"2"0,1-2 4 0,-1 1-6 0,2 1-9 0,0-2-142 15,1 4-208-15,2-3-115 0,4 2-70 0,-1-1-35 0,3 0-22 0,2 0-11 16,0 0-11-16,6 1-13 0,0-3-15 0,3 3-21 0,4-1-22 16,3 0-28-16,3 1-27 0,-1 0-32 0,4-1-36 0,2 2-42 15,-2 0-46-15,3-1-73 0,-1-1-90 0,0 3-58 0,-4-2-41 16,1 1-16-16</inkml:trace>
  <inkml:trace contextRef="#ctx0" brushRef="#br0" timeOffset="81740.1137">25387 10197 126 0,'1'-4'531'0,"-1"-1"-6"0,2 0-11 0,-1 3-104 16,-1-1-153-16,3 1-87 0,-3 2-55 0,0 0-34 0,2 0-23 15,-1 5-13-15,1-3-10 0,1 1-7 0,0 4-6 0,1 0-7 16,-1 3-1-16,-2-1-2 0,3 2 2 0,0 2 2 0,1 2 2 16,-4 4 3-16,2 0 4 0,1 0 2 0,-3 2 2 0,3 3 1 0,-4 0 0 15,1 0-2-15,-1 3-1 0,2-3-7 0,-2 3-8 0,0-1-11 16,0-1-12-16,1 1-16 0,-1-1-18 0,4-1-28 0,-4-1-35 0,1-3-43 16,1 0-44-16,-1-2-84 0,4-1-103 0,-4-2-69 0,3-3-53 15,0-3-24-15</inkml:trace>
  <inkml:trace contextRef="#ctx0" brushRef="#br0" timeOffset="81997.3661">26020 10089 420 0,'5'-5'588'0,"-2"2"-8"0,3 2-3 0,-1-1-2 16,2 2-131-16,-1 3-193 0,2 0-113 0,3 2-73 0,0 0-42 0,1 2-24 15,3 3-8-15,2 2 1 0,-1 2 5 0,3 0 6 0,-1 4 8 16,0 3 5-16,3 1 4 0,-4 2 1 0,0 3 1 0,0 1 2 0,-3 4-5 16,-3 0-5-16,-3 2-8 0,-2 2-6 0,-5 1-11 0,-4 3-12 15,-4-2-18-15,-6 2-16 0,-6 1-20 0,-4 0-18 0,-5-2-20 16,-5 1-18-16,-6-3-20 0,-4 1-22 0,-3-3-21 0,-2-1-17 0,0-4-28 16,-4-2-31-16,1 0-68 0,-5-5-86 0,1 1-43 0,2-4-23 15</inkml:trace>
  <inkml:trace contextRef="#ctx0" brushRef="#br0" timeOffset="82294.7665">23970 10096 410 0,'-20'-7'535'0,"-2"2"-25"0,2-1-36 0,-3 4-110 16,1 1-145-16,0 1-79 0,-1 1-43 0,1 4-18 0,0 1-6 15,-1 1 2-15,2 5 5 0,-1 0 2 0,0 5-1 0,2 1-1 16,0 5-4-16,1 4-6 0,2 1-4 0,-1 6-6 0,6 2-3 0,-1 6-3 16,4 1-3-16,2 1-2 0,6 2-4 0,1 4-5 0,4 2-5 15,6-4-8-15,2 6-9 0,8-4-12 0,2-4-13 0,3 5-18 0,5-5-21 16,3-1-21-16,4-1-24 0,2-5-30 0,7 1-30 0,3-5-65 0,0-1-81 15,6-7-99-15,2-1-108 0,1-4-54 0,6-4-27 0,1-4-10 16</inkml:trace>
  <inkml:trace contextRef="#ctx0" brushRef="#br0" timeOffset="83528.8202">22607 12618 14 0,'7'-10'503'0,"-1"0"-33"0,-1 0-55 0,-2 1-73 0,2 0-81 0,-4 1-43 0,1 1-27 0,-2-2-18 0,-2 1-15 16,1 0-10-16,-4 3-4 0,2-2-9 0,0 0-10 0,-2 1-13 0,0 0-15 16,0 2-16-16,-4 0-14 0,1 2-13 0,0-1-12 0,0 1-9 15,-1 2-8-15,-2 2-7 0,0-1-8 0,-2 2-5 0,0 2-5 0,-1 1-2 16,2 1-1-16,-2 3-1 0,-1 0 2 0,2 2 2 16,1 1 2-16,-1 0 2 0,1 4 1 0,2-2 1 0,0 2 0 0,1-1 0 15,1 2 3-15,3 1 2 0,2 1 1 0,3-2-1 0,0 2 0 0,3 0-3 16,1-1-3-16,4-1-7 0,2 0-9 0,2-1-7 0,1 0-10 15,2-2-13-15,4 0-14 0,0-4-17 0,3 1-20 0,3-4-14 0,1-1-15 16,-2-1-10-16,3-3-11 0,-1-3-7 0,0 0-4 0,0-4 0 16,1-1 4-16,-3-2 6 0,-2-1 7 0,-1-4 9 0,-3 2 8 15,-5-1 11-15,0-2 12 0,-4-3 14 0,-1-2 14 0,-4 1 16 0,-3-1 19 16,-2 0 12-16,-4-1 15 0,-3-1 11 0,-1 2 11 0,-3 0 9 16,-1-3 7-16,-4 3 10 0,0 0 10 0,1 3 11 0,-3-2 12 0,3 0 4 15,-3 4 2-15,2-1-1 0,0 2-4 0,-1 0-2 0,6 2-2 16,0-2-5-16,0 6-8 0,4-2-8 0,1 1-10 0,4-1-20 0,2 3-22 15,1 0-17-15,1-2-16 0,2 3-8 0,5 1-5 0,1-2-6 16,4 1-5-16,0 1-5 0,4-2-2 0,3 0-2 0,0 3 2 0,5-2 3 16,-1 0 5-16,0 0 12 0,1 1 19 0,2 0 13 0,-2 2 13 15,0-1 7-15,1 1 4 0,-4 1 4 0,0 0 3 0,0 0 0 0,-1 0-2 16,-4 3 1-16,0-2 2 0,-2 2 2 0,-1 2 3 0,-3-1 3 16,0 2 3-16,-2 0 3 0,-2 0 3 0,-1 4 2 0,-2-3 4 0,-1 3 2 15,-2 0 3-15,1 1 3 0,-2 3 2 0,-2 1 1 0,1 0-2 16,-2 2-2-16,-1-3-3 0,0 3-2 0,0 3-3 0,-1-4-5 15,2 2-6-15,-3-3-4 0,2 1-5 0,0-2-2 0,1-1 1 0,0-1 7 16,1-1 10-16,1-2 14 0,-3-3 17 0,3 1 16 0,-1-2 18 16,2-2 9-16,-2-1 6 0,2-2 2 0,0-2-1 0,2-3-1 15,-2-1-2-15,3-1-5 0,1-4-5 0,-1-3-11 0,2-1-15 0,3-4-20 16,1-4-26-16,1 2-21 0,2-3-26 0,4-6-16 0,0 4-16 16,3-3-15-16,3-1-13 0,0 2-13 0,5-1-13 0,2 1-14 0,-1 0-13 15,4 0-18-15,1 5-19 0,0-1-21 0,3 1-22 0,-1 3-29 16,0 5-33-16,-4-2-48 0,1 4-55 0,-2 4-53 0,-2 3-48 0,-2 2-24 15</inkml:trace>
  <inkml:trace contextRef="#ctx0" brushRef="#br0" timeOffset="84211.2892">21263 13602 69 0,'-5'-9'471'0,"2"3"-10"0,-1-1-63 0,1 3-91 0,2 1-96 0,-1 1-102 0,2 2-54 16,0 2-32-16,2 3-14 0,-1 0-6 0,1 7 0 0,1-2 4 16,0 5 4-16,1 4 7 0,1 2 8 0,0 3 9 0,2 5 9 0,-3 3 6 15,1 0 1-15,0 4-3 0,1 5-4 0,-1 0-6 0,0 2-4 16,-1 2-2-16,1 2-4 0,0-1-2 0,-2 0-3 0,2-2 0 15,-2 2-3-15,0-3-2 0,0 0-2 0,-1-3-3 0,0-2-3 0,-1-4-5 16,2-3-5-16,-1-2-6 0,0-2-5 0,-1-4-4 0,2-4 0 16,-3-3 0-16,3-1-13 0,-1-5-22 0,-2-4-37 0,1-2-49 0,-1-4-47 15,3-3-46-15,-1-4-63 0,1-3-66 0,1-2-37 16,-3-7-19-16,4-2-19 0</inkml:trace>
  <inkml:trace contextRef="#ctx0" brushRef="#br0" timeOffset="84944.6418">21373 13455 14 0,'0'-10'481'0,"0"0"-11"0,0 1-10 0,3 1-99 0,1 3-145 0,-1 0-99 15,4 1-75-15,1-1-39 0,5 1-21 0,3 0-8 0,1 3-2 16,9-2 4-16,2 2 9 0,5-1 6 0,8-1 3 0,5 2 2 16,8 1-2-16,4-2-4 0,9 1-9 0,8 1-9 0,5-4-12 0,8 3-7 15,10 0-5-15,6-2-5 0,12 0-6 0,-1 0-5 0,10-1-4 0,8-1-5 16,1-2-5-16,8 2 5 0,1-3 10 0,7 1 7 0,6-1 8 15,2-1 6-15,2 2 6 0,4-2-7 0,-1-1-10 0,4 0 2 0,1 1 9 16,5-1 8-16,2-1 5 0,1 1 5 0,-3-1 2 0,0 1 7 16,-2 1 9-16,-2-1 6 0,-2 0 7 0,-6 0 9 0,-3 1 12 0,-4 0 13 15,-4 0 16-15,-6 0 3 0,-5 0-3 0,-3 2 2 0,-8-3 6 16,-8 0 12-16,-6 4 17 0,-7-2 3 0,-5 1 0 0,-5-2 5 0,-3 1 7 16,-8 0 5-16,-3 1 5 0,-4-2 5 0,-8 0 6 0,-3 2 6 15,-9-1 4-15,-2 1 1 0,-7 1 1 0,-6-1-5 0,-4 0-4 0,-6 3-6 16,-5 0-3-16,-6 0-8 0,-2-1-7 0,-4 2-10 0,-2 3-10 15,-3-4-12-15,-2 3-11 0,0-1-12 0,-3 2-11 0,-2 0-13 16,0 0-13-16,0 0-12 0,-2 0-12 0,-2 0-6 0,3 3-4 0,-1-1-3 16,1 3-1-16,1-1-1 0,0 1-1 0,0 2 3 0,-1 2 0 15,6 1 3-15,-2 0 4 0,0 4 3 0,1 2 6 0,4 1 6 16,-4 1 4-16,4 2 2 0,-1 0-1 0,1 1-1 0,0 2 1 0,0 1-1 16,0 0-1-16,-1 3 0 0,1 1-3 0,1-1-1 0,-3 1-4 0,3 4 1 15,-1-1 3-15,-3 1 2 0,2 0 2 0,-1 1 1 0,1 4 0 16,-2-3 2-16,0 0-1 0,0 2 0 0,0 0 0 0,-2 0 1 15,1 1 2-15,-1 0 3 0,-1-2 3 0,1 3-1 0,1-1-2 16,-5 1-2-16,3-1-2 0,-1-1-2 0,1 1-1 0,-1-1 1 0,-1-2-1 16,1-1 0-16,-1 0 0 0,0 0 1 0,-2-3-1 0,0 1 0 15,1-5 0-15,-2 1 1 0,0-1-1 0,-2-2 1 0,0-2 2 0,0-1 0 16,-4 0 2-16,3-5 1 0,-5 1 1 0,3-2 1 0,-4 0 1 16,-1-1 2-16,-3-4 2 0,2 2 2 0,-3-2 0 0,-5-1 1 0,1 1 0 15,-3-2 0-15,-4-1 0 0,-2 0-1 0,-1-1 0 0,-4 2-2 16,-2-2-2-16,-4 0-1 0,0 0-3 0,-4-2-2 0,1 1-3 0,-5-1-4 15,-3 2-5-15,-1-2-3 0,-4 2-4 0,1-2-1 0,-6 1 2 16,-2 0 1-16,-1 1 2 0,-6 0 1 0,-3-1 1 0,-4 1-1 16,-6 0-1-16,-4-1 0 0,-7 2-1 0,-6-2-3 0,-5 2-3 0,-5-2 6 15,-6 0 9-15,-8 0 6 0,-5-1 2 0,-8 1 1 0,-6-1-1 0,-5-1-4 16,-3 0-2-16,-9 0 7 0,-6 0 13 0,-7-1 7 0,-5 1 7 16,-9-3 3-16,-3 1 2 0,-1 1-1 0,1-2 1 0,-3 0-5 0,0 0-5 15,-2 0-6-15,2 0-8 0,4 0-2 0,2 0-2 0,6 0-8 0,9-2-16 16,-1 1-9-16,8-1-7 0,4 1-8 0,11-2-6 0,7-2-19 15,7 1-22-15,9-2-22 0,8-1-18 0,8 0-26 0,8-1-27 16,8-1-31-16,4 1-34 0,9-4-51 0,6 1-63 0,8-2-60 0,10 1-60 16,5-2-36-16,6 1-22 0</inkml:trace>
  <inkml:trace contextRef="#ctx0" brushRef="#br0" timeOffset="85479.2055">22710 14192 57 0,'7'-9'515'0,"-1"2"15"0,-1 1 15 0,-1 0-83 0,1 0-129 0,-2 2-78 0,1-1-50 0,-3 1-36 0,1 0-29 16,0 3-15-16,-1-2-10 0,-1 2-11 0,3-1-14 0,-2 2-14 0,3 0-14 15,-3 0-14-15,2 2-14 0,1-1-13 0,-1 2-10 0,2 2-9 16,0-1-9-16,2 2-4 0,-1 0-3 0,2 3 1 0,1 1 0 0,0 0 2 16,-1 2 4-16,0 0 2 0,0 1 1 0,1 1 3 0,-1 0 2 15,-2 1 1-15,3 1-2 0,-2-1 0 0,-1 0 1 0,-1-1 0 16,-2 1 0-16,2-2 0 0,-1-1 0 0,0 0 1 0,-3-3 4 0,1 1 2 15,0-3 4-15,-2-2 5 0,1 2 6 0,1-5 7 0,-2 1 9 16,0-1 6-16,0-2 4 0,0 0 1 0,0 0 1 0,0-2-1 0,0-3-2 16,0 0-2-16,0-2-3 0,0-1-5 0,0-3-8 0,1 1-7 15,-1-4-11-15,4 1-12 0,-3-2-13 0,4-1-11 0,3 0-5 16,-2-2-6-16,2 1-4 0,2 0-2 0,0 0 3 0,2 1 0 0,1-1-2 16,0 2 1-16,-1 0 1 0,2 1 1 0,-1 3 1 0,2 0 2 15,-2 1 2-15,1 3 2 0,0 0 1 0,-1 2 1 0,1 2 2 0,1 1 0 16,-1 0-1-16,-3 4 0 0,3 0 0 0,-1 1 1 15,-1 2 2-15,-1 2 2 0,1 0 2 0,-2 3 3 0,-2 1 2 0,2 0 4 16,-2 1 3-16,3 2 2 0,-5 1 4 0,1-1 3 0,-3 1 4 16,1 1 1-16,-1 1 5 0,0-2-2 0,-3-1-3 0,-1 3-10 0,2-2-14 15,-2 0-25-15,0 0-29 0,0-2-44 0,2 0-48 0,-2-1-94 16,1-2-113-16,2 1-79 0,-1-3-60 0,1-1-30 0,0-3-18 0</inkml:trace>
  <inkml:trace contextRef="#ctx0" brushRef="#br0" timeOffset="85631.599">23725 14212 277 0,'1'-3'632'15,"3"2"3"-15,-4-1 4 0,1 1 1 0,-1-2-1 0,2 1-143 16,0 2-211-16,-1-3-129 0,2 1-85 0,1 0-50 0,2-1-36 0,1 0-24 16,3-1-22-16,3 1-30 0,3-2-35 0,0 0-39 0,4-1-40 0,4-2-61 15,-1 3-69-15,6-5-90 0,-4 3-101 0,7 0-44 0,1 0-20 16,-2-3 0-16</inkml:trace>
  <inkml:trace contextRef="#ctx0" brushRef="#br0" timeOffset="85877.9713">24588 13903 83 0,'-1'-3'626'0,"-3"3"8"0,3-3 6 16,-1 1 1-16,0 2 0 0,2-2-129 0,0 2-193 0,0 0-120 15,0 0-83-15,0 0-48 0,0 2-27 0,0 0-15 0,2 1-8 16,0 2-9-16,-1 1-10 0,3 1-7 0,-3 4-7 0,2 1-2 0,1 2-1 16,0 6 4-16,1-4 3 0,-2 7 8 0,0 1 9 0,0 2 4 0,-1 1 3 15,0 2 0-15,-1 2-3 0,-1 1-11 0,2-1-15 0,-1 1-22 16,-1 2-28-16,2-3-31 0,0 3-37 0,-1-2-49 0,6-1-51 0,-1 1-105 16,2-4-134-16,0-1-78 0,2-2-54 0,3-2-25 0,2-3-13 15</inkml:trace>
  <inkml:trace contextRef="#ctx0" brushRef="#br0" timeOffset="86878.0302">28740 12928 95 0,'-1'-1'493'0,"1"-3"2"0,0 4 1 0,0 0-94 0,0 0-144 0,0 0-81 0,0 0-52 16,0 0-33-16,0 0-23 0,0 0-13 0,0 0-8 0,0 0-6 0,0 0-5 15,1 0-6-15,3 0-8 0,0 0-6 0,1 0-6 0,2 2-6 16,2 0-5-16,0-2-2 0,4 1-2 0,1-1 1 0,5 0 2 0,-1 0 1 16,4 0 1-16,3 0 1 0,2 0 5 0,-1-1 0 0,4 1-2 0,4-2 0 15,-3 0-4-15,3 0 0 0,1 1-2 0,1-2 1 0,0-1-1 16,-1 3 0-16,3-2-1 0,-2-1 2 0,-1 2 2 0,-2-1-2 0,-1-1-2 16,-2 1 0-16,-1 3 0 0,-4-4 0 0,-3 3-2 0,-3-1 1 15,-2 2 0-15,-2-2-1 0,-1 1 2 0,-5 1-1 0,-1 0-1 0,1 0 0 16,-4 0-3-16,-2 1-2 0,2 1-5 0,-2-2 0 0,-1 3 1 15,0 1 2-15,-1-1 0 0,3 2 1 0,-3-1-1 0,2 4 0 0,-2 2 1 16,3 1 2-16,0 1 3 0,0 3 1 0,0 2 3 0,1 1 5 16,2 1 4-16,0 4 1 0,1 1-2 0,2 1 1 0,2 2-1 0,0 2 0 15,1 1 0-15,4 2-3 0,-2 3-2 0,0 1-1 0,3 0 3 0,-2 5-1 16,5-3-1-16,-5 6 1 0,3 0-1 0,-1-1 0 0,-1 3-1 16,1 1 0-16,-2 1 1 0,0 0-1 0,-2 0-1 0,0 1 1 0,-1 1 3 15,0-2 1-15,-4 1-2 0,-1-3 2 0,-1 0 1 0,0-2 3 0,-4-2 3 16,1-2 1-16,-1-2 5 0,-3-3 5 0,0-1 3 0,-3-3 5 15,-1-2 8-15,0-4 11 0,-2-1 10 0,-1-1 8 0,1-5 10 16,-4 0 7-16,-2-3 6 0,-3-2 4 0,0-1 3 0,-3 0 1 0,-2-3-1 16,-4-1-3-16,-3-2-1 0,-1 0-7 0,-4-1-6 0,1-1-11 0,-6-1-14 15,-3 1-15-15,0-3-16 0,-2 1-19 0,-2-2-20 0,-2 0-21 16,0 0-20-16,-3 0-25 0,-1-2-26 0,1 1-32 0,-2-3-38 0,-2 4-58 16,2-3-69-16,-1-1-97 0,0 2-111 0,1-3-53 0,0 1-28 15,1-2-9-15,4-2 3 0</inkml:trace>
  <inkml:trace contextRef="#ctx0" brushRef="#br0" timeOffset="87595.2977">29267 13701 65 0,'0'-14'566'0,"0"4"14"0,0-2 3 0,0 0-1 0,0 0-110 0,0 1-163 0,0 1-80 15,0-1-41-15,0 2-20 0,0 1-6 0,0-1 2 0,2-1 3 0,-2 3-1 16,0-1-9-16,0 1-8 0,1 1-10 0,-1 1-11 0,0 1-10 16,0-1-11-16,0 4-9 0,2-2-11 0,-2-1-13 0,0 3-11 0,0 1-12 15,0 0-14-15,0 0-15 0,0 0-12 0,0 0-12 0,0 0-11 0,0 0-12 16,1 0-9-16,-1 1-9 0,2 1-4 0,0 1-2 0,-2 0-1 15,2 3 3-15,0-2 2 0,-1 6 4 0,3-2 8 0,-3 6 6 0,3 0 6 16,-1 4 9-16,0 1 6 0,2 5 8 0,-2 0-4 0,3 5-3 0,-1 0-15 16,-2 6-18-16,2 3-22 0,-2 0-28 0,0 4-39 0,2 4-46 15,-2 0-73-15,3 2-86 0,-3 2-110 0,1 2-121 0,-1 1-67 0,0 0-36 16,-1 2-13-16,-1-3 2 0</inkml:trace>
  <inkml:trace contextRef="#ctx0" brushRef="#br0" timeOffset="93345.3348">21458 7578 104 0,'0'-3'182'0,"-1"0"-26"0,-1 1-18 0,2-3-11 0,0 3-8 0,-1-1-3 0,1 0-4 0,0 2-5 15,-2-2-6-15,0-1-3 0,2 1-7 0,0 0-7 0,0 0-7 16,0-1-9-16,0 1-2 0,-3-1-2 0,3 2-2 0,0-3-4 0,0 1-3 16,0 1-4-16,0-2-5 0,0 2-4 0,-3-1-3 0,3-1-1 0,0 2-1 15,-1-2-1-15,1 3 0 0,-2-3-1 0,2 3-3 0,-1-5-5 16,1 3-4-16,-2-1-1 0,0 1-1 0,2-1-1 0,-1 1 2 15,-1-2-1-15,1 1-1 0,-3-1-1 0,3 0 1 0,-1 0 0 0,-1 3 0 16,0-4-1-16,-2 1 0 0,2-1 2 0,0 2 0 0,-2-4 0 16,0 4 1-16,2-2-1 0,-2 1-1 0,2-2-1 0,-3 1 1 15,1-1 0-15,1 1 0 0,-3 0-2 0,2-3 0 0,-1 2 0 0,0 1-2 16,0 0-2-16,1-1 0 0,-2 0-1 0,0 1 0 0,0-2-3 0,-1 2-2 16,0 0 0-16,-1-1-2 0,3-1-2 0,-2 1-1 15,-2 1-1-15,1-1 0 0,1 1-1 0,0-1-1 0,-3 0 0 0,1 1-1 16,2 2-2-16,-2-3 1 0,2 1 1 0,-2 2 2 0,-1-1 0 0,0 0-1 15,1 1-1-15,1 1-1 0,-4-1-2 0,4-1 1 0,-4 3 0 16,2 0-1-16,0-2 0 0,-1 3-1 0,0-1-1 0,0 0-1 16,-1 2-1-16,0-2 0 0,-1 3 0 0,1 0 0 0,-2-3 0 0,0 3-1 15,-2 0 0-15,3 0 0 0,-3 3 0 0,0-3-1 0,0 3 0 16,-1-2 0-16,0 0 1 0,-1 3 0 0,0-1 0 0,0-1 0 16,-1 1 0-16,2 2 0 0,-2-1-1 0,1-1 1 0,1 2 0 0,-2-1 1 15,2 1 1-15,-2 1 1 0,3-2-1 0,-3 1 1 0,3 0-1 16,1 0 2-16,-3 2 0 0,5-3 1 0,-2 2 0 0,-1 1 2 0,3-4 0 15,1 3 0-15,-3 0-2 0,3 0 2 0,-1 0-1 0,0 0 0 16,1 0 2-16,1-2 0 0,-2 3-1 0,2-2 0 0,0 2-1 0,-1-1 1 16,2 1-1-16,-1-1-1 0,0 0 1 0,3 2 1 0,-4-2 0 15,4 1 0-15,-1-2 4 0,-1 3 0 0,0 0 2 0,1 0 3 0,-2 0 3 16,2 0 3-16,-1 0 1 0,0 1 3 0,2 0 2 0,-1-2 3 16,-2 2 0-16,1 0 2 0,-2-1 0 0,4 0 2 0,-4 2 0 15,0-2 0-15,4 2-1 0,-3-1-3 0,0 0 0 0,2 0-1 0,0-1-1 16,0 2-2-16,0-1-2 0,-2 0-2 0,2 1-2 0,1-2-2 15,-2 1-2-15,1 1 0 0,2 0-3 0,0 0 0 0,-1-3-2 0,3 4 0 16,-2-1-3-16,1-1-2 0,0-1 0 0,0 4-1 0,3-4 1 16,-3 2-2-16,2 0 1 0,-1-1-2 0,0 2 2 0,1-1-2 0,0 1 1 15,0-1-2-15,1 1 0 0,-4-1 0 0,5 2 3 0,-2 0 0 16,0 0 2-16,0-2 2 0,1 5 2 0,-2-3 1 0,1-1 3 16,0 3 1-16,0-2 2 0,0 1 2 0,2 0 3 0,-3 1 2 0,2-2 1 15,0 0 1-15,-1 0-1 0,2 1 0 0,-2 0 1 0,2 0 0 16,-3-1-1-16,3-1 0 0,0 1 0 0,0-1-1 0,-1 1 0 0,1 0 0 15,0 0-2-15,0-1 1 0,0 1 0 0,-2-1-1 0,4 2-1 16,-1-2 0-16,0 2-1 0,-1-1 0 0,2 2-2 0,-1-2 0 16,0 0-1-16,-1 0-1 0,3 1 0 0,-1 1-1 0,1-1 0 0,-2 1-1 15,0 0 1-15,2-2-1 0,-1 4 0 0,-1-1 1 0,2-3 0 16,0 4-1-16,0-2 1 0,0 1-2 0,0 0-1 0,0-2 0 16,0 0 1-16,0 0 1 0,0 2-3 0,0-2 1 0,0-1-1 0,0-1 1 15,0 2-2-15,0-1-1 0,0 0 1 0,0 0-1 0,0 0 0 0,0-3 0 16,0 2 1-16,0-1-1 0,0 1-1 0,2-1 0 15,-1 0 1-15,-1 0 0 0,2-1-4 0,0 1 2 0,-2-1-1 0,1 1 1 16,1-2 1-16,-1 1-1 0,3 1-1 0,-3-2 0 0,1 0 0 0,-1 1 1 16,1 0-1-16,1 0 0 0,0-1-1 0,-1 4-1 0,-1-3 1 15,2 1 0-15,1-1 1 0,0 1-2 0,0-1 1 0,-3 0-1 16,2 2-2-16,1-1 1 0,0 0 0 0,-1 1 0 0,2-1-2 0,-2 0 1 16,2 0 0-16,-2 0 0 0,2 3-1 0,1-2 0 0,-3-1 0 15,2 0-1-15,0 1-1 0,-2-1 1 0,4 0 3 0,-4-1-1 0,3 4 2 16,-3-4 1-16,2 0 0 0,0 1 2 0,-1-1 2 0,1 0-1 15,-2 2 1-15,3-2 1 0,-1 0 2 0,0 0 0 0,-2 0 2 0,4-2 1 16,-3 1-1-16,2 2 0 0,-1 0-1 0,0-3 1 0,0 0 0 16,0 1 0-16,-1-1-1 0,2 2 1 0,-1-2-1 0,2 1 0 0,-3-1 1 15,1 1 0-15,0-1-1 0,1 2-1 0,-1-2 1 0,0 1-1 16,-1 0 0-16,5 0 1 0,-4-1-2 0,2 1 1 0,-1-1-2 0,-1 1 1 16,2-1 1-16,0 0-2 0,-1 3 0 0,1-3-1 15,-1 2 0-15,-1-1 0 0,3-1 2 0,-4 1-2 0,1-1 0 0,0 0 0 16,2 1 1-16,-2-1-1 0,0 3 0 0,0-5 0 0,0 3 0 0,0-2-1 15,0 0 0-15,-1 0 1 0,2 0 0 0,-1 0 1 0,-2 1-2 16,2-4 0-16,0 4 1 0,0-2 0 0,1 0 1 0,-1 0-1 0,-1-1 1 16,3 2 1-16,-2-1-1 0,1-1 1 0,-2 0 1 0,3 1 1 15,-1 0-1-15,-1-1 2 0,2 0 0 0,2 0-1 0,-3 1 2 16,0-2 0-16,3 1 1 0,-2-1 0 0,-1 2 1 0,3-1 0 0,-1-1 1 16,1 2-1-16,-1-3 0 0,0 1 0 0,2 0-2 0,-1 0 1 15,-1 0-1-15,0 0 0 0,1 0-1 0,0 0 1 0,-1 0-1 0,2 0-1 16,-2-1-1-16,0 1 1 0,0-1 0 0,2 1-2 0,-2-1 1 15,0 0-1-15,2-1 1 0,-2 3-1 0,0-4 1 0,0 3-1 0,1-3-1 16,-1 2 1-16,0 0-1 0,3-1 1 0,-3 1-1 0,-2 0-1 16,2-2 0-16,1 3 2 0,1-3-2 0,-2 2 1 0,0 0 1 15,1-1-1-15,-1 1 1 0,2 0-1 0,1-1 1 0,-3-1 1 0,1 2-1 16,0-1 2-16,3-1 0 0,-3 1-1 0,4-1 1 0,-4 1 0 16,4 1-1-16,-1-2 1 0,-2 2-1 0,2-2 0 0,1 0-1 15,-1 0 1-15,-2 0-1 0,3 0 1 0,1 0-2 0,-3 0 1 0,1 0-2 16,0 0 0-16,-1 0 0 0,1 0 1 0,-2 0-1 0,3-2 0 15,-2 2 0-15,-2-2 2 0,1 1-1 0,2 1 1 0,-2-1-1 0,-2 0 0 16,3-1 0-16,-2-1 0 0,1 1 0 0,-2 1 1 0,3-3-1 16,-1 4 0-16,-2-3 1 0,2-1-1 0,0 1-1 0,0 1 1 0,-1-1-2 15,0-1 0-15,1 3 0 0,-1-3 0 0,1 1 0 0,-1-2 0 16,1 3 1-16,-1-2-1 0,-1 0-2 0,0 0-1 0,1 1 1 16,1-1 1-16,-2-1 0 0,1 2 1 0,-1-1-1 0,0 1 2 0,2-2-2 15,-1 0 0-15,-1 3 1 0,0-3-1 0,1 0 0 0,-1 1 1 16,0-1 0-16,-1 1 1 0,0 0 0 0,1-1 1 0,-1 0-1 0,-1 1-1 15,1 0 1-15,0-1 1 0,0-1 0 0,-3 2 3 0,3-1 0 16,-2 0 3-16,1 0 1 0,0 0 2 0,-1 0 0 0,0 1 0 0,0-2 1 16,-1-1 0-16,2 2 1 0,1 0 0 0,-3-2 0 0,1 1-1 15,0-1 1-15,3 1-3 0,-4-1-3 0,1-1-1 0,2 1-3 0,-2-2 0 16,2 1-3-16,-1 0-1 0,-1-1 0 0,2 0-2 0,-1 2-2 16,0-3 1-16,1-2-2 0,-3 4 0 0,3-1-1 0,-1-2-1 15,0 2 1-15,1 0-1 0,-3-1-1 0,1-2 1 0,2 2 0 0,-3-2 0 16,2 2 0-16,-1 0 0 0,2-1 0 0,-3 1 2 0,1 0-1 15,0-2 2-15,1 2 0 0,-1 1 2 0,0-1 1 0,-1-1 3 16,0 1 1-16,1 1 2 0,-1-4-1 0,1 5 2 0,-2-4 0 0,2 2 0 16,-2 0 1-16,0 1 2 0,0-1 0 0,2-2 1 0,1 1-1 0,-3 1 0 15,2-1-1-15,-2 2 0 0,2-3 0 0,-2 2 0 0,2-1 1 16,-1 1 0-16,0-1-1 0,0 1 1 0,-2-1-1 0,3 0-1 16,-2 3 1-16,0-4 0 0,1 2 0 0,-3-2 0 0,3 2 0 0,0 0 0 15,-1-1-2-15,0 1 1 0,0 0 0 0,1-2 0 0,-3 2-1 16,2 0 0-16,-1-1 0 0,0 1-2 0,1 0 1 0,-1-2-1 15,0 3 1-15,1-1-2 0,-1 0 0 0,0 2 1 0,-1-1-1 0,2-2 1 16,-3 3-2-16,2-2 0 0,0 1-1 0,-2-3 0 0,1 4 2 16,-1-2-2-16,2 2 1 0,-1-2-1 0,-1 2 0 0,2-2-1 15,0 2-1-15,-1 0 1 0,-1-2-1 0,2 1 1 0,1 0 0 0,-3-2-1 16,1 3 1-16,-1-4-1 0,2 4 1 0,-1-3-1 0,-1 1 1 16,2 2-2-16,0-1 2 0,-2-2-1 0,0 3 0 0,0-2 0 0,0 1 0 15,0-3 0-15,0 4-1 0,0-2 0 0,0 0 0 0,0 1 0 16,0-1 0-16,0 1-1 0,0-1 0 0,0 0 0 0,0 0 0 0,0 2 0 15,-2-1 1-15,0 0-2 0,2 0 2 0,-1 1-1 0,-1-1-1 16,2-3 1-16,-1 4 0 0,1-2-2 0,-3 0 1 0,1 1-1 0,2-1 1 16,-1 1-2-16,1-1 0 0,-2 0 1 0,0 0-1 0,2-1 1 15,-1 1-2-15,-1 0 0 0,1-2-1 0,-1 3 0 0,0-3 2 16,-1 1-1-16,2 2 0 0,-1-2-1 0,0-1 0 0,-1 1 0 0,1 2 1 16,0-3-1-16,-1 1 0 0,1 2 0 0,0-2 1 0,-1 1 2 15,2 0 0-15,-1-1 1 0,0 0-1 0,-1 1 3 0,2 1 0 16,-1 0 3-16,0-2 0 0,1 2 2 0,-3 1 2 0,3-1 0 0,-2-1 1 15,2 3 1-15,-3-1-1 0,1 1 1 0,2-1-1 0,-3-1-1 16,1 2 1-16,0 0 0 0,0-1-1 0,-1 1 0 0,0-1-2 0,3 2 1 16,-3-2-1-16,1 2-1 0,0-1-1 0,0 1 0 0,-1-2 2 0,1 2-2 15,2-2 1-15,-4 3 0 0,1-2-1 0,-1 0 1 0,2 2 0 16,-1 0-1-16,-1-2 1 0,2 2-1 0,-2-1 0 0,1 1 1 16,1-1 0-16,-2 2 0 0,2-2 0 0,-2 1 1 0,0 1 0 15,2-2 0-15,-3 2 2 0,3-3-1 0,0 2 1 0,-2 0 0 0,2 0 1 16,-2-1 0-16,2 0-1 0,-4 0 1 0,1 0 0 0,1 0-1 15,2 0 1-15,-2 1 1 0,1 0-2 0,-1 1 1 0,0-3-1 0,1 3 1 16,-1-2 0-16,-2 0-2 0,4 2 2 0,-2 0-2 0,-1 0 2 16,3-1 0-16,-2-1-2 0,1 2 1 0,-1-1-1 0,0-1-1 0,-3 1 2 15,4 1-1-15,-1 0 1 0,0 0-2 0,0-1 1 0,0 0-1 16,-1 1-1-16,0-2 2 0,-1 2-2 0,1 0 1 0,0 0 0 16,-3-1 0-16,0-1-1 0,1 2 0 0,0-1 1 0,-2-1-1 0,2 1 0 15,-4 1 2-15,2 0-2 0,-2 0 0 0,-2-3 0 0,3 2 1 16,-3 0-1-16,0 0 0 0,-1 1 1 0,-2-2 0 0,3 0-1 0,-2-1 0 15,-3 2 0-15,3-1 1 0,-1-1-1 0,-1 2-2 0,1 1-2 16,-1-3-4-16,0 1-6 0,-1-1-7 0,1 2-8 0,1 1-11 16,1-2-10-16,-1 0-14 0,-2 0-15 0,5 1-20 0,-3-1-20 0,0 3-23 15,2-2-23-15,0 2-27 0,-2-1-30 0,1 2-43 0,1-1-44 0,-2 3-81 16,0 0-97-16,0 0-56 0,-2 3-35 0,-1-1-10 0</inkml:trace>
  <inkml:trace contextRef="#ctx0" brushRef="#br0" timeOffset="95646.1245">30234 13193 289 0,'0'-14'451'0,"-1"0"-60"0,1 1-91 0,-2-1-80 0,0 1-74 0,1-3-37 0,-2 2-20 0,3 0-10 15,-4 0-6-15,3 0-2 0,-2-1 0 0,2 0 3 0,-1 1 6 0,0 0 0 16,1-1-2-16,-3 1-4 0,3-1-4 0,-1 1-4 0,1 0-4 16,-3 3-5-16,0-3-3 0,0-1-1 0,0 3-1 0,-1 0 1 0,0-1 1 15,1 1 0-15,-1 1 0 0,-3-1-4 0,-1 0-5 0,1 0-3 16,-1 2-5-16,0-2-3 0,0 0-4 0,-3 2-3 0,2-3-4 0,-1 3-2 16,-1-1-2-16,-2 0-2 0,1 1-3 0,0 0-5 0,0 0-4 0,-1 0-1 15,-1 1 0-15,0 0 1 0,0 0-2 0,0 1-1 0,-1 2 0 16,-2-2 0-16,2 0-4 0,-1 3-2 0,1-2-3 0,-1 1-2 0,1-1-2 15,-1 4 0-15,-4 0-1 0,5-2 1 0,-3 2-1 0,2 0-1 0,-2 2 2 16,-1-1 0-16,2 1-1 0,-2 1 0 0,-1 0 2 0,2 0 2 16,-2 0 3-16,0 1 1 0,0-1 2 0,0 3 1 0,-1-1 0 0,1 1 2 15,-1-1 1-15,2 2 0 0,-1-1 0 0,1 0 0 0,-1 1 1 16,4 0-1-16,-4 1 1 0,2-1-2 0,3 1 0 0,-2 0-2 16,1 1 0-16,2 0 0 0,0 0-2 0,0 0 0 0,0 1 0 0,2 0-1 0,0 1 2 15,-1 1 1-15,-1 1 1 0,1-2 1 0,3 3 2 0,-2-1 1 16,-1 2 0-16,5 0 2 0,-4 0-1 0,0 3 3 0,4-1 1 15,-4 1 1-15,2 1 2 0,0 0-2 0,-1 3 0 0,0-1-1 0,2 1 0 16,-3 0 0-16,3 2-1 0,-1 1-1 0,2-1-2 0,-3 2 1 16,2-2-1-16,-2 1 0 0,3 0-2 0,-4 0 0 0,5 0-1 0,-1-1 0 15,0 1 0-15,1 0-1 0,-2-2 1 0,1 1-1 16,1 1 1-16,1-2-1 0,-1 0-1 0,1 0-1 0,-1 0-1 0,1 1-2 16,2-1 0-16,-1 1-1 0,-1-1 1 0,2 0-2 0,0-1-1 0,-2 2 2 15,4-1-1-15,-3 0 2 0,3-1 0 0,0 0 4 0,0 1 3 16,1 0 0-16,0-2 3 0,-1 3 1 0,3-3 4 0,-1 1 0 0,1 3 2 15,0-5 2-15,0 4 1 0,0-1-1 0,1 1 1 0,-1-1-1 16,3 0-3-16,-1-1 1 0,0 2-2 0,1-1 0 0,0 0-1 0,0 1 0 16,3 1-1-16,-3-1 0 0,2 1-1 0,2 0-1 0,-2 0 0 15,-1 1-1-15,4 0 2 0,-2-1 0 0,1 0 0 0,1-1-1 16,-1 1 0-16,1 1-1 0,0-2 1 0,0 0-1 0,2 1-2 0,-1-2 0 16,-1-1-1-16,1 1 0 0,-1-2 0 0,0 0-2 0,0 0-1 15,0 0 0-15,-2-2 1 0,2-2-2 0,-1 3-2 0,0-2 0 0,1 0-1 16,0-1-1-16,-1-1-1 0,0-2 2 0,1 2-2 0,-1-1 1 15,1 0-1-15,-1 0 0 0,1 0 1 0,1-2-1 0,-1 1 1 0,1-1 0 16,0 0 1-16,1 1 0 0,1-2 2 0,-2 3 1 16,4-4 0-16,0 1 2 0,-4 1 0 0,5-1 1 0,-1 0 2 0,-2-1 0 0,5 1-1 15,-3-1 1-15,1-1 0 0,-1 0 2 0,2 1 0 0,0 1-1 0,-2-3 0 16,2 1-1-16,-1-1 2 0,-1 2-1 0,0-3 2 0,2 0-1 16,-2 2-1-16,-1-2 1 0,1 0 0 0,1-1-1 0,-3-1 0 0,1 2-1 15,0-2 2-15,-2 1 0 0,-1-1 0 0,4 0 2 0,-4-1-1 0,2 0 0 16,-1 0-1-16,-1 0 0 0,4-2 1 0,-4 1 0 0,1-1-2 0,1 0 2 15,2 0-1-15,-4 0-2 0,5 0-1 0,-3 0 0 0,3 0-2 16,-1-1-1-16,3 1-1 0,-3-2 0 0,1 0-3 0,2 2 0 0,-2-1-1 16,2 0-2-16,-3-2 0 0,4 1-1 0,-4 1-1 0,2-2 1 15,0 1 0-15,-1 1 0 0,-2-2 0 0,2 1 0 0,-1 1-1 0,1-1-1 0,-3-1-3 16,2 2-1-16,1-2 0 0,-2 0 1 0,1 1 2 0,-1-1 1 16,-1 1 1-16,1-1 1 0,0-2 1 0,0 1 3 0,-1 0 0 15,-1 1 2-15,2-2 1 0,-2 0 3 0,-1 3 5 0,4-3 1 0,-4 0 2 0,0 0-1 16,1 1 0-16,-2-1 0 0,2-1 1 0,1 2-1 15,-3-1 0-15,0 0-2 0,1-2 0 0,0-1-2 0,3 3 1 0,-4-4-2 16,2 4 1-16,-1-2-2 0,2-2 2 0,-2 1-1 0,1 1 1 0,-2-3-1 16,2 2 0-16,0-1-1 0,0-1 0 0,-1 1 1 0,0-1 0 0,-1 0 1 15,4-1-1-15,-3 1 2 0,0 0 1 0,0-3 0 0,0 2 2 16,-1 0 2-16,0-1 0 0,0 1 1 0,1-2 2 0,-1-1 1 0,2 0 2 16,-1 1 1-16,-1 0 1 0,0 0 1 0,-2-3 1 0,3 1-1 0,-1 0-1 15,-1 0-1-15,-1 1-1 0,3-3-2 0,-2 0-2 0,1 1 0 16,-2 1-1-16,3-2-2 0,-2-1-3 0,-1 2 0 0,1-2-2 0,-2 2 0 15,4-1-1-15,-5 0 1 0,3 1-1 0,-2-1 1 0,0 1 0 16,0 0 3-16,-1 0 0 0,0 1 1 0,0 0 1 0,-1-2 2 0,0 0 0 16,-1 2 1-16,-1-2 2 0,1 3 0 0,0-3-2 0,-2-2 1 15,0 1-3-15,-2 2-3 0,0-4-3 0,1 1-1 0,-1-1-3 0,-1 0-2 16,0-1 2-16,-2-2-1 0,2 1 0 0,-2-3-1 0,-3 0 0 16,0-2-6-16,2 0-9 0,-2-3-11 0,-3 1-16 0,1-2-18 0,1 0-24 15,-4-3-33-15,1 0-39 0,-2-2-90 0,-1-3-113 0,-4 0-99 0,3-3-91 16,-6-1-50-16,0-3-28 0,-3-3-13 0</inkml:trace>
  <inkml:trace contextRef="#ctx0" brushRef="#br0" timeOffset="105694.4118">19320 9368 212 0,'-2'-5'533'0,"2"-2"-9"0,-3 0-20 0,3 2-93 0,0 0-128 0,0 0-73 0,0 1-41 15,0 0-25-15,0 0-15 0,0 1-10 0,0 0-8 0,0 2-11 0,0-1-10 16,0 2-11-16,0 0-12 0,0 0-13 0,0 0-15 0,0 0-12 15,0 0-10-15,0 0-9 0,0 0-10 0,0 0-7 0,0 0-6 16,0 0-5-16,0 0-5 0,0 0 1 0,0 2 0 0,0 1 4 0,0 0 4 16,0 1 5-16,0 1 3 0,0 1 4 0,0 2 6 0,0 1 3 15,0 3 6-15,0 1 5 0,-1 0 4 0,-1 2 6 0,2 2 5 0,-2 0 0 16,2 3 0-16,-1 1-3 0,-1 1-4 0,2 0-3 0,-1 2-3 16,1 0-4-16,-2 0-1 0,0 0-3 0,2-1-3 0,-1 3-2 0,-1 0 1 15,2-3-2-15,-1 1 1 0,1-1-2 0,0 0 1 0,0-1-1 16,0 0 0-16,0-2-6 0,0 0-7 0,0-3-10 0,0 3-11 15,0-5-13-15,0 0-14 0,0 1-21 0,0-4-23 0,0 1-31 0,0-3-35 16,0 0-35-16,0-2-40 0,0-1-61 0,0 0-71 0,0-4-66 16,0-1-65-16,0-2-33 0,0 0-19 0</inkml:trace>
  <inkml:trace contextRef="#ctx0" brushRef="#br0" timeOffset="105994.3476">18939 10113 28 0,'-3'5'551'0,"-1"-3"0"0,1 1-5 0,2-1-96 16,1 1-139-16,-3-3-80 0,3 2-51 0,0-2-28 0,0 0-18 16,0 0-7-16,0 0-4 0,0 0-5 0,3 0-8 0,-2 0-8 0,1 0-11 15,-1 0-10-15,3 0-11 0,-3 0-9 0,2 0-7 0,2-2-6 16,0 2-4-16,3-1-2 0,1-1-3 0,1-1-2 0,4 1-1 15,2 0-1-15,1-1-2 0,4-2-3 0,3 1-2 0,-1-1-2 0,4 3-1 16,1-3-1-16,-1 2-3 0,3-1-2 0,0 1-2 0,-4-1-4 16,4 0-5-16,-2 2-10 0,-1-1-10 0,0 0-12 0,-2 1-13 15,0-1-16-15,-3 3-14 0,-1-1-20 0,-2 1-19 0,-1 0-22 0,-3 1-24 16,-2-1-29-16,1 2-33 0,-6-1-28 0,0 2-27 0,-2-1-38 16,-1-1-44-16,-3 2-67 0,-1 0-79 0,-2 0-40 0,-1 0-20 0</inkml:trace>
  <inkml:trace contextRef="#ctx0" brushRef="#br0" timeOffset="106544.455">18997 10467 54 0,'-3'1'393'0,"-2"0"-14"16,3-1-5-16,-2 2-57 0,1 0-82 0,2-2-55 0,-1 0-40 0,0 1-21 16,2-1-10-16,0 0-3 0,0 0 1 0,0 0 1 0,0 0 3 15,0 0-1-15,0 0-4 0,0 0-2 0,0 0-5 0,0 0 0 16,0 0 0-16,0 0 1 0,0 0 1 0,0 0 3 0,0 0 0 0,0 0 2 16,0 0 1-16,0 0 0 0,0 0-2 0,2 0-2 0,0-1-5 15,-1 1-5-15,2-2-5 0,-1 0-7 0,0 2-7 0,0-2-8 0,1 0-7 16,1 1-10-16,-1-2-8 0,0 0-8 0,4 0-9 0,-3-2-8 15,2 1-8-15,2 1-6 0,0-2-5 0,0 2-5 0,3-2-4 0,0 0-3 16,-1 2-2-16,2-1-2 0,1-1-1 0,-2 3-3 0,-1-1-2 16,-1 0-2-16,-1 3-2 0,1-2-2 0,-1 2-2 0,-3 2 0 15,0-1 0-15,1 3-1 0,-3-1 0 0,0 2 3 0,-3 2 0 0,0-2 3 16,0 5 2-16,-3-1 4 0,0 3 3 0,-4 0 2 0,-2 1 3 0,1 4 3 16,-5-1 3-16,0 1 1 0,-3 0 1 0,-2 2 1 0,1 0 2 15,-1-1 2-15,-2-1 0 0,1 0-1 0,0 2 1 0,0-3 0 16,2-1 0-16,-1-2 1 0,1-1 1 0,4 0 1 0,1-1 2 15,-1-2 3-15,5-1 2 0,-2-2 2 0,3-1 1 0,1 0 2 0,2-1 3 16,0-1 2-16,0-1 2 0,3 1 2 0,-1-3-1 0,2 0 1 16,0 0-2-16,2 0-2 0,-1 0-3 0,3 0-3 0,0-1-4 0,3-1-2 15,-1 0-2-15,5 1-4 0,-1-3-4 0,-1 2-2 0,4-1-4 16,-1 0-2-16,2 0-1 0,-1 0 1 0,3 2 0 0,-2-1 2 0,2-1 1 16,-3 3 1-16,2-1 3 0,-2 1-1 0,0 0 2 0,3 1 1 15,-5-1-1-15,1 2-2 0,3-1-8 0,-6 2-9 0,4-1-11 0,-2-1-14 16,1 2-16-16,-4 0-20 0,2 0-23 0,-1-1-28 0,-1-2-31 15,0 4-40-15,0-3-44 0,1 1-51 0,-2 1-54 0,-1-3-75 0,2 0-83 16,1 0-40-16,-1-3-21 0,0 0-2 0</inkml:trace>
  <inkml:trace contextRef="#ctx0" brushRef="#br0" timeOffset="106977.1482">19514 10380 102 0,'0'-5'575'0,"0"1"6"0,0 1 7 0,0 0-58 0,-1 1-88 0,1-1-108 0,-2 3-115 0,2 0-69 16,0 0-48-16,0 0-26 0,-2 0-19 0,2 2-13 0,-3-1-10 0,0 2-11 15,0 2-10-15,2-1-9 0,-6 2-7 0,4 2-4 16,-2 1-2-16,0-1 0 0,0 1 2 0,0 4 3 0,-2-3 3 0,2 2 2 16,0 0 1-16,-1 0 1 0,0 2 0 0,3-2-1 0,-2 0 1 0,2 0-1 15,0-2 1-15,-1 0-1 0,3 1 0 0,-1-1 0 0,1 0 0 16,-1-3 1-16,0-1 3 0,2 0 3 0,0-1 2 0,0-1 3 15,0-1 6-15,0 0 3 0,0 0 4 0,2-3 4 0,-2 0 5 0,0 0 1 16,2 0 2-16,1-3-1 0,0 2 1 0,4-2-5 0,-3-1-1 16,5-1-5-16,-1 0-2 0,2-1-5 0,0-2-5 0,2-1-5 0,1 1-4 15,-1-1-6-15,1 0-6 0,1 1-4 0,1 0-1 0,-1 1-3 16,-2 1 0-16,1 0-2 0,1 1-1 0,-2 0-1 0,1 1-2 0,-3 0-1 16,0 3-1-16,0-1-2 0,-1 2 1 0,0 0-1 0,-1 0 2 15,1 2-1-15,-2 0 2 0,-1 3 0 0,1 0 2 0,0 0 2 16,0 3 3-16,-3 0 3 0,0-1 3 0,0 2 3 0,-2 0 3 0,1 1 4 15,2 2 2-15,-5 0 2 0,0 2 3 0,0-2 2 0,-5 1 4 16,2 1 2-16,0 0 1 0,-2-1 3 0,-1 1 0 0,-2-2-2 16,-5 0-4-16,4 0-9 0,-4 0-12 0,2-2-18 0,-4 1-22 0,-2-2-28 15,1 0-32-15,-1-2-46 0,0-1-53 0,-1-2-96 0,1 1-113 16,-1-2-79-16,0-3-61 0,-1 0-32 0,1-3-17 0,-1-2-2 0</inkml:trace>
  <inkml:trace contextRef="#ctx0" brushRef="#br0" timeOffset="107122.4951">19388 10432 321 0,'6'-7'600'0,"1"0"6"0,1 0 7 0,1-1-59 0,-1 3-94 0,1-2-112 15,2 3-122-15,0-2-71 0,1 0-48 0,0 0-27 0,2 0-17 16,4 3-15-16,-4-4-14 0,6 2-23 0,-1 0-27 0,1 0-39 16,1 0-45-16,1 2-61 0,1-1-69 0,1 1-106 0,-1-2-120 0,1 1-76 15,-3 1-53-15,2-2-27 0,-2 2-15 0</inkml:trace>
  <inkml:trace contextRef="#ctx0" brushRef="#br0" timeOffset="107910.9939">19946 9428 43 0,'-3'-19'459'0,"-2"1"-50"0,2 2-81 0,-5-3-70 16,3 2-69-16,-3 0-37 0,0 1-22 0,-1-2-14 0,-2-1-9 15,-1 3-5-15,0 1-3 0,-2-1-6 0,-2 0-10 0,2-1-8 0,-3 2-6 16,-1-1-8-16,-1 2-8 0,-3 1-7 0,4-2-6 0,-4 2-4 16,0 1-4-16,-2 1-4 0,2 0-3 0,-3 2-5 0,0 0-3 0,-2 1-4 15,0 1-3-15,0-1-3 0,0 4-4 0,-3 1 0 0,2 0-3 16,-2 1-1-16,-2 1-3 0,0 1 0 0,1 1-2 0,-4 2-1 15,2 0 1-15,0 1 1 0,-2 4 3 0,0-1 4 0,0 3 4 0,0 0 3 16,0 4 3-16,-2-1 3 0,2 2 2 0,0 1 3 0,2 5 2 0,-2-1 4 16,0 1 3-16,0 4 3 0,-2 1 2 0,4 3-1 0,0 3 1 15,-2 0-3-15,1 3-3 0,1 1-4 0,2-1-1 0,-4 6-3 16,5 0-3-16,1 2-3 0,1 1-5 0,1 0-6 0,0 3-4 16,2 0 0-16,3 2 2 0,3 2 1 0,0 1 1 0,5 1 3 0,0 3 2 15,2 0 2-15,3-1 1 0,4 3 3 0,2 0 0 0,2 1 3 16,2-1 2-16,4 0 2 0,3 3 2 0,0-4-1 0,3 1-5 15,4-5-4-15,0 1-3 0,4-1-2 0,-2-4-3 0,5 1-3 0,0-1-1 16,2-8-2-16,0 2-1 0,1-2 0 0,2-3 2 0,1-1 2 0,-1-3 0 16,2-5 1-16,-1 3 2 0,2-4-1 0,0-3 1 0,0-1 0 15,0-3 1-15,0-1 3 0,2-4 6 0,-1 0 3 0,1-3 3 16,0-3 1-16,1-1 1 0,-1-4-1 0,3-1 2 0,-1-2 0 0,2-2-1 16,-1-4 0-16,2-1-2 0,-1-3 2 0,2-2 3 0,1-1-4 0,1-2-3 15,0-4-3-15,-1 1-1 0,0-2-3 0,0 0 0 0,-1-4 1 16,2 2-1-16,-2-3 2 0,0 0 0 0,1 0 2 0,-4-3 3 0,0 0 2 15,-1 0 2-15,-1-3 2 0,-2 0 3 0,-1 0 2 0,-1-2 4 16,-2-3-1-16,-1 2-1 0,0-4 0 0,-5 2 0 0,1-3 0 16,-4-1-2-16,-2-3-2 0,2 2-3 0,-4-4-5 0,-2 1-5 15,0-2-4-15,-4-2-2 0,-2 1-2 0,-2-3-3 0,-2 1 2 0,-4-2 1 16,-2-2 0-16,-2 1-3 0,-2-2 2 0,-8 1-2 0,3-1 2 0,-5 2-1 16,-3-4 0-16,-3 1-3 0,-3 3-9 0,-4-3-12 0,-3 1-19 15,-1 1-23-15,-7 0-28 0,-1-1-33 0,-2 5-37 0,-5-1-39 16,-2 2-66-16,-3 3-80 0,0 2-102 0,-3 4-110 0,-2 3-56 0,-4 2-30 15,1 4-8-15</inkml:trace>
  <inkml:trace contextRef="#ctx0" brushRef="#br0" timeOffset="119442.8495">31007 13691 372 0,'3'-7'488'0,"-1"0"-42"0,-2 0-72 0,1-1-70 0,-1 1-71 0,2-2-38 0,0 2-22 15,-2-1-8-15,1 3-3 0,-1-1-2 0,2 0-4 0,-2 0-4 0,1 1-6 16,-1 0-6-16,0 2-7 0,2-2-8 0,-2 2-12 0,0-1-4 16,0 1-2-16,0-1-6 0,2 3-4 0,-2-1-7 0,0 0-7 0,0-1-4 15,0 3-5-15,0 0-6 0,0 0-6 0,0 0-8 0,0 0-8 16,0 0-8-16,0 0-5 0,0 0-7 0,0 0-7 0,0 0-3 0,0 0-5 15,0 0-4-15,0 0-5 0,0 0-6 0,0 0-2 0,0 0-4 16,0 0-6-16,0 0-3 0,0 0-5 0,0 0-4 0,0 3-4 0,0-3-1 16,0 2-2-16,0 1-1 0,0-1 1 0,0 0 2 0,0 3 2 0,0 0 3 15,0 1 2-15,0 0 3 0,-2 3 4 0,2 0 5 0,0 2 3 16,-2 4 5-16,2-3 3 0,-1 3 5 0,1 3 1 0,0 0 0 0,-2 3 1 16,1-1-1-16,1 0-1 0,0 1-1 0,0 3 2 0,0-2-1 15,-2 2 1-15,2 0 1 0,0 0-1 0,0 0 0 0,0 1 2 0,0-2 1 16,0 1-1-16,0 1 1 0,0-2 1 0,0 0-1 0,0 1 0 0,0-2-5 15,0-3-7-15,0 3-8 0,0-2-12 0,2-3-13 0,-2 1-17 16,1 0-20-16,1-1-25 0,-2-2-32 0,1-2-36 0,-1 1-54 16,4-2-63-16,-3-3-94 0,1 3-107 0,-1-3-62 0,3-1-38 0,-1-3-14 0,1 0-3 15</inkml:trace>
  <inkml:trace contextRef="#ctx0" brushRef="#br0" timeOffset="119729.8022">30642 14541 369 0,'-6'4'532'0,"3"-1"10"0,-2 0 8 0,2-1-91 0,1-1-143 0,0 0-96 0,1 2-78 0,1-3-39 0,0 0-26 16,0 0-8-16,0 0-4 0,0 0-1 0,0 0 3 0,1 3-4 15,3-2-4-15,-1-1-3 0,2 1-5 0,1-1 0 0,5 0 3 0,-3 0 1 16,3 0 1-16,3 0 3 0,2 0-1 0,1 0 2 0,5 0 0 16,-2 0-4-16,5-1-6 0,-2 1-9 0,3-1-14 0,0-2-16 0,2 3-18 15,-1-3-21-15,1 2-23 0,0 0-28 0,2 1-29 0,-1-2-33 16,-1 2-34-16,-1-1-58 0,1 1-69 0,-1 0-88 0,-2 0-101 0,0-2-54 16,-3 2-32-16,0 0-11 0,-5 0 0 0</inkml:trace>
  <inkml:trace contextRef="#ctx0" brushRef="#br0" timeOffset="120192.923">30797 14887 257 0,'-6'0'599'0,"-1"0"12"16,3 0 13-16,0 0-5 0,-1 0-14 0,4 0-118 0,-1 0-171 0,2 0-93 15,0 0-54-15,0 0-29 0,0 0-15 0,0 0-8 0,0 0-3 0,0 0-11 16,0 0-12-16,0 0-16 0,2 0-19 0,-1 0-19 0,3 0-20 16,-1-1-15-16,2-1-13 0,0 2-8 0,-1-1-7 0,6-1-4 0,-1 2-5 15,2-1-2-15,3 1-4 0,-1-2-1 0,3 1 1 0,-2 1-2 0,3 0 0 16,1 0 2-16,-1 0 1 0,-2 1 1 0,2 1 1 0,-3-1-1 0,0 2 1 16,-2 0 1-16,-2 2 0 0,0-2 1 0,-2 3 1 0,-2-2 1 0,0 2 2 15,-1-1 0-15,-3 4 4 0,-1-1 2 0,-2 0 3 0,-1 1 3 16,-3 2 5-16,-2-1 1 0,-1 2 4 0,0 0 2 0,-5 1 3 0,-1 1-1 15,-2-2 3-15,2 3-1 0,-3-1 1 0,-1 2 1 0,-1-2 0 0,2-1 4 16,-1 1-1-16,0 0 1 0,3-2 1 0,1 0 2 0,0 0-1 0,1-2 1 16,1-2-1-16,2 2 1 0,0-3-1 0,3 1 0 0,0-5-1 15,3 4 0-15,0-2 1 0,1-3-3 0,1 4-1 0,1-4-1 0,-1 1 0 16,2 1 3-16,2-1 4 0,-2-1 3 0,1-2 5 0,4 2 4 0,0 1 6 16,2-2 3-16,2 2 3 0,0-1 5 0,3-1 6 0,2 2 1 0,0-1 2 15,5-2 1-15,-2 1 0 0,5-1-3 0,0 0-3 0,4 0-5 0,-1-1-5 16,4 1-3-16,-1-2-6 0,1-1-7 0,1 0-9 0,1 0-13 15,-1-1-12-15,0 2-14 0,2-3-16 0,-4-2-22 0,2 2-25 0,-1 0-33 16,-4-2-38-16,0 2-68 0,-3-3-86 0,-2 1-100 0,-2-1-111 16,-3 1-55-16,-3-1-30 0,-4 0-12 0,-5 0-2 0</inkml:trace>
  <inkml:trace contextRef="#ctx0" brushRef="#br0" timeOffset="120976.8576">31488 14884 416 0,'1'-1'514'0,"-1"-1"-33"0,2 1-52 0,-2-2-73 0,0 1-83 0,0 2-49 16,0 0-34-16,0-3-21 0,0 3-17 0,0 0-11 0,0 0-8 0,0 0-11 15,0 0-13-15,0 0-16 0,0 0-16 0,0 0-14 0,0 0-13 0,0 0-10 16,0 0-11-16,0 0-11 0,0 0-9 0,0 0-9 0,0 0-8 0,0 0-4 16,0 0-4-16,-2 0 0 0,2 3 0 0,-1-1 3 0,-1-1 3 15,-1 2 2-15,1 0 2 0,-1 0 2 0,0 2 1 0,0-1 2 0,0 1 2 16,-1 1 4-16,-2 0 4 0,3-1 2 0,-2 2 2 0,4-2-1 0,-2 2-2 15,-1-3-1-15,0 2-2 0,2 0-3 0,0 0 1 0,1 0-2 16,-2-1-1-16,1 1 2 0,2 0 0 0,0 0 3 0,0-3 0 0,2 4 2 16,1-2 2-16,-2 0 1 0,1-1 3 0,3 0 1 0,-2 2 1 0,2-1 1 15,1-2 1-15,1 1 2 0,2-1 1 0,-1 2-1 0,1-2-1 0,2 1-1 16,0 1-2-16,1-2-2 0,2 1-2 0,-1-2-1 0,0 1-2 0,2 2-2 16,-1 0-3-16,-1-2-1 0,2 1-4 0,-2 0-3 0,-2 0-1 0,3 0-1 15,-2 1 0-15,-2 0-2 0,0-1 0 0,-2 2 0 0,3-1-2 16,-5-1-1-16,1 2 1 0,-3 0 0 0,0-1 1 0,-1 0 2 0,-1 2 1 15,-1-2 3-15,-1 0 3 0,-1 2 2 0,-3-2 3 0,1 0 2 0,-2 1 3 16,-1 0 3-16,-6 0 3 0,2 0 2 0,-1-1 1 0,-3 2 2 0,-2-3 1 16,-2 2-3-16,2 1-4 0,-2-3-8 0,-1 0-10 0,1 0-15 0,-1 1-19 0,3-3-22 15,-3 1-23-15,5-2-30 0,-3 1-34 0,2-2-53 0,1-2-63 16,2-1-96-16,1 0-110 0,3-2-64 0,0-2-41 0,1-1-19 0,1-1-5 16</inkml:trace>
  <inkml:trace contextRef="#ctx0" brushRef="#br0" timeOffset="121178.2884">31510 14868 30 0,'1'-6'586'15,"3"-2"11"-15,-3 2 10 0,1-1 8 0,0 4-86 0,1-3-132 0,-2 0-107 16,5 0-94-16,-3 0-58 0,4 0-39 0,-2 0-23 0,3 1-15 0,1 0-15 16,1 0-13-16,2-2-13 0,2 3-16 0,1-1-13 0,4 0-12 15,-2 2-11-15,0-2-8 0,4 1-6 0,-3 1-4 0,2 0-4 0,-1 0-4 0,0 0-9 16,0 1-7-16,-2-1-12 0,-3 3-11 0,2-1-15 0,-3-1-14 15,-4 2-10-15,0 0-7 0,-4 0-4 0,0 0-4 0,-3 0-13 0,-2 2-16 16,-3-1-26-16,-4-1-30 0,-2 2-46 0,-2-1-52 0,-2 1-45 16,-4-1-42-16,-4 1-20 0</inkml:trace>
  <inkml:trace contextRef="#ctx0" brushRef="#br0" timeOffset="121893.9997">31753 13690 399 0,'-13'-18'400'0,"1"1"-73"0,1 1-106 0,-5 0-53 0,3-1-29 0,-2 4-15 15,0-2-8-15,0 1-2 0,-1 1-1 0,-1 1 0 0,0 0-5 0,-1 2-6 16,0-2-7-16,-1 3-6 0,-1-1-6 0,1 1-7 0,-3 2-4 0,0-1-8 16,1 2-8-16,-3 2-7 0,-3 0-4 0,2 2-4 0,-3 1-3 15,-2 1-2-15,0 1-2 0,-5 1-2 0,-2 3 0 0,1 1-3 0,-3 1-2 16,-3 3-1-16,-2 2-1 0,2 3 2 0,-1 2 1 0,-3 0 0 16,2 2-2-16,-4 5 0 0,5 2 1 0,-2 2-3 0,0 5 0 0,1 1-3 15,2 3 0-15,2 4-2 0,-2 2 0 0,2 1-2 0,2 5-3 0,0 3 0 16,3-3-3-16,5 6 0 0,0 1-1 0,2 0-1 0,3 2-4 15,4 2 2-15,0-2 3 0,5 3 2 0,2-1 2 0,3 1-1 0,2 2 2 16,3-2-1-16,1 2 2 0,5-1 0 0,0-1 0 0,5 1-1 0,1-4 1 16,3 1 1-16,2-2 2 0,3-3-2 0,2 1-5 0,3-1-1 0,2-6-2 15,3 0 0-15,3-1 1 0,-1-4 0 0,6-2 0 0,1-2 2 16,2-3 2-16,2-2-1 0,2-2 2 0,2-4 2 0,3-1 2 0,0-2 0 16,4-5 1-16,-1 0 1 0,5-4-1 0,0-2-2 0,3-4-4 0,0-2 0 15,2-4-3-15,3-1-3 0,-4-3-5 0,4-1 1 0,1-4 0 0,-3-2 1 16,0 0-1-16,2-5 1 0,1-1-2 0,-6-2 1 0,5-1-2 0,-1-1 1 15,-2-4 2-15,-1-2 0 0,1 0 3 0,-1-2 1 0,-1-1 4 16,-1-1-2-16,0-4 0 0,-4 0-1 0,-1 0 3 0,-2-4 1 0,1-1 4 0,-5 0 2 16,-4-1 5-16,-1-2 3 0,-3-2 4 0,-5-1-1 0,-4 0 0 0,-1-3 0 15,-5-1 2-15,-3-1-1 0,-4-1 0 0,-5-2-4 0,-3 0-4 16,-5-3-10-16,-5-1-10 0,-3-2-13 0,-5 1-15 0,-4-3-18 0,-7-1-19 16,-1-3-22-16,-6-1-19 0,-8 0-32 0,0-1-37 0,-8 1-44 0,-1 1-45 15,-6 2-83-15,-4-1-101 0,-5 3-70 0,-4 1-53 0,-5 3-27 16,-6 3-11-16,-3 2 0 0</inkml:trace>
  <inkml:trace contextRef="#ctx0" brushRef="#br0" timeOffset="130142.4902">2957 13548 381 0,'-3'-9'573'0,"1"1"10"0,1 0 13 0,-1 5-89 0,-1-4-137 0,3 4-97 0,-2 1-76 0,2-1-45 0,-1 1-27 16,-1 0-19-16,2 2-14 0,0 0-11 0,0 0-12 0,0 0-15 15,0 0-16-15,0 0-17 0,0 0-16 0,0 2-13 0,0 0-11 0,0 1-5 16,0 1-3-16,0 2-1 0,0 1 1 0,2 2 1 0,-1 2 3 16,-1 2 2-16,2 2 4 0,-2 4 6 0,1-2 4 0,1 4 5 0,-2 2 6 15,2-1 1-15,-1 2 2 0,-1 2 1 0,2-1 0 0,1 1 0 16,-1-1-1-16,2 1 1 0,-1-2 1 0,-1 1 0 0,3-1 0 0,0-1 0 15,-1 0 0-15,1-2 0 0,1-4-1 0,0 3 0 0,1-3 1 0,-2-3-1 16,1 1-1-16,3-6-1 0,-4 2 2 0,2-2 0 0,-1-4 0 16,0 0 1-16,2-1-1 0,0-1-2 0,0-3-5 0,1-3-1 0,1-1 0 15,-2-4 0-15,4 0-1 0,-2-1-1 0,1-3 4 0,0-2-4 16,0 1 1-16,-1-4-1 0,0 0-1 0,0 3-1 0,-2-3 1 0,3 3 5 16,-5-3 6-16,1 3 3 0,-1 2 4 0,-1 1 0 0,-2-1-2 15,3 5-2-15,-3-2-3 0,-1 3-3 0,1 2-6 0,-1-1-5 0,-1 2-6 16,1 0-6-16,-2 1-7 0,3 1-4 0,-3 1-4 0,2 1-2 15,-1 1-2-15,3 1 1 0,0 2 1 0,-1-1 1 0,2 2 4 0,0-1 3 16,1 5 4-16,1 1 7 0,0-1 4 0,1 1 8 0,0 1 6 0,0-1 4 16,3 4 0-16,0-3 2 0,0 1 0 0,-1-1 1 0,1 0 0 0,1-1-1 15,1 1 0-15,-2 0-1 0,3-4-3 0,-1 1 0 0,-1-1-2 16,3-4-1-16,-1 1 0 0,-1-3-3 0,1-2-3 0,-1 0-1 0,-2-2-3 16,3-3-3-16,-1-2 0 0,-1 0-2 0,-2-3 1 0,-1-2 1 15,2 0-1-15,-3-3 3 0,-1 0 2 0,-3-1 3 0,1-1 0 0,-3-2 2 16,-2 1 0-16,0-1 2 0,-2-2 1 0,-1 1 1 0,-2 0 1 15,-3 1-1-15,0-2 1 0,-3 1 1 0,0 1 3 0,-1 0-2 0,-1 2 0 16,0 2-2-16,-1 0-1 0,1 1-1 0,-2 4-1 0,2-1-2 16,-1 1-2-16,-1 2 0 0,3 1-2 0,-1 2-1 0,2 0-1 0,0 4-1 15,0 1-1-15,3 1-5 0,-3 3-4 0,3-1-7 0,0 3-7 0,0 1-9 16,2 0-8-16,1 3-7 0,-1 0-8 0,3 2-12 0,-1 0-11 16,1 2-16-16,3 1-17 0,2-1-18 0,1 1-14 0,2-1-12 15,1 0-13-15,1-1-11 0,2-1-13 0,2 0-9 0,2-2-11 0,1-2-6 16,-1 0-5-16,4-3 3 0,-1-1 3 0,3-1 17 0,1-2 19 0,-2-2 24 15</inkml:trace>
  <inkml:trace contextRef="#ctx0" brushRef="#br0" timeOffset="130709.4959">3649 13788 127 0,'14'-11'180'0,"-4"0"26"0,0 0 16 0,0 1 15 0,-2-2 6 0,-1 0 2 0,-1 0-4 0,0 2-7 15,-3 0-7-15,1 1-7 0,-3-1-9 0,2 2-13 0,-1-1-10 16,-2 2-10-16,0-1-9 0,0 0-12 0,0 4-13 0,0-2-15 0,0 2-14 16,0 0-14-16,-2 1-16 0,1 2-14 0,-1-1-18 0,2 2-17 0,0 0-16 15,0 0-15-15,0 0-13 0,0 0-10 0,-1 3-6 0,-1 0-5 0,0 1-1 16,1 3-2-16,-1 0 3 0,-2 4 1 0,2 1 4 0,1 2 5 15,-3-1 6-15,1 3 6 0,2 2 6 0,-1 1 8 0,0 3 4 16,-1-1 2-16,3-1 2 0,0 4 1 0,0-4-1 0,0 3 0 0,3-3-4 16,-1 2-2-16,1-1-3 0,0-1-3 0,2-1-4 0,1-3-3 0,-1 1-3 15,0-2-2-15,1-2-3 0,-1-1-2 0,0-3-1 0,1 0 2 0,-1-3-1 16,1-2 1-16,-1 0 1 0,0-3 1 0,2-1 2 0,-2-1 2 16,0-4 1-16,1-1 3 0,-1-1 3 0,0 0 2 0,1-5 2 15,-3 2 3-15,2-2 0 0,-2-1 0 0,-1-1 0 0,-1 2 2 0,-1-2 3 16,0 2 0-16,-1-3 3 0,-1 0 2 0,-1 4 1 0,-2-2 2 15,2 1 1-15,-3-2 1 0,1 4 1 0,0-1 2 0,0 2 1 0,1 0-3 16,-1 2 0-16,-1-1-2 0,1 1 0 0,2 0-2 0,0 2-2 16,-1 1-3-16,3-1-4 0,-1 2-4 0,2 1-6 0,0-1-6 0,0 0-7 15,0 1-9-15,0 1-6 0,2-3-7 0,-1 4-4 0,1-1-5 0,1 0-2 16,0-1-3-16,2-1-2 0,1 2-1 0,1-1 0 0,-1 1 2 0,0-2 1 16,3 1 3-16,1 2 5 0,0-3 4 0,-2 1 5 0,4 0 6 15,-4 1 4-15,2-3 1 0,1 3 3 0,-2 1 2 0,-2-2-1 0,2 2 0 16,1 0 0-16,-2 2 1 0,-2-2 0 0,3 1 1 0,-4 3-1 15,1-1 0-15,1-1 0 0,-1 3 1 0,0-1-1 0,-3 2 2 0,2 2 2 16,-2-1 2-16,1 2 3 0,-1 1 2 0,-2-1 0 0,1 4 3 0,-2-1 1 16,0-1 2-16,0 2 0 0,0-1 1 0,-2 2 0 0,1 1 2 15,-1-4 0-15,-1-1 1 0,1 3-1 0,1-3 2 0,-1 1 2 0,1-3 2 16,-1-3 5-16,2 2 3 0,-2-2 6 0,2-2 8 0,0 0 9 16,0-1 11-16,0-2 3 0,0 0 0 0,0 0-1 0,0-3-3 0,2 0-7 15,0-3-7-15,1-2-8 0,0 0-6 0,0-4-14 0,2 0-15 0,3-3-19 16,0-1-22-16,0-1-23 0,1-3-24 0,0-2-16 0,1 3-13 15,3 0-9-15,-1-3-8 0,1 2-6 0,1 1-3 0,-1-2-5 0,1 4-7 16,-1-1-5-16,2 2-5 0,-2 1-3 0,0 1 2 0,1 2 1 0,-1-1 2 16,-1 6-2-16,1 0-2 0,1 1-1 0,-3 2 1 0,-1 2-2 15,2 0-3-15,-2 4-11 0,1 0-15 0</inkml:trace>
  <inkml:trace contextRef="#ctx0" brushRef="#br0" timeOffset="131010.6226">4480 13651 343 0,'5'-3'417'0,"-2"1"-22"0,-1-3-37 0,1 0-34 0,-3-1-33 0,0 2-22 0,0-1-18 0,0-1-17 0,-1 0-15 0,-1 2-12 16,-1-3-12-16,-2 4-13 0,2-2-13 0,-3 0-16 0,3 0-20 0,-2 1-20 16,0 1-17-16,0-2-17 0,0 3-15 0,0 0-18 0,-2-1-18 0,2 3-12 15,-1-2-10-15,1 2-8 0,-2 2-8 0,0 0-6 0,2 1-3 16,-1 2-2-16,-1-1-1 0,0 1 0 0,0 2 1 0,1 2 0 0,1 0 3 16,0 1 4-16,-1 1 2 0,2 1 3 0,0 1 2 0,3-1-1 15,-1 2 1-15,2 0-2 0,2 1 0 0,1 0-2 0,2-1-3 0,1 1 0 16,0-3-3-16,1 2-2 0,1-1-4 0,2 1-2 0,0-2-2 15,0 0-1-15,0-2-1 0,2 1 1 0,-1-1-1 0,0 0 0 0,-2 0 2 16,1-1 0-16,1-1 2 0,-2-1 0 0,-2-1 1 0,-1 1 3 16,0-2 2-16,-1 1 1 0,-2-1 1 0,0-2 1 0,-1 2 3 0,0-3 2 15,-2 3 4-15,-2 0 3 0,-1-1 3 0,-2-1 3 0,-3 1 3 0,-1 1 2 16,-3 0 0-16,-3 1 1 0,0 0-2 0,-2 1-5 0,-2 0-5 16,0 0-11-16,-3-1-11 0,3-1-17 0,-1 2-19 0,-1-4-28 0,2 1-31 15,3-4-59-15,0 0-73 0,2 0-89 0,1-4-96 0,3-4-57 16,2-1-40-16,1-2-18 0,2-4-6 0</inkml:trace>
  <inkml:trace contextRef="#ctx0" brushRef="#br0" timeOffset="131259.6504">4604 13306 454 0,'8'-10'587'0,"-2"2"4"0,-1 3-3 0,0 0-4 0,-1 0-125 0,-1 3-185 16,1-1-107-16,-1 3-62 0,0 0-38 0,0 3-23 0,-1 1-11 15,3 1-5-15,-2 3-6 0,3 1-5 0,0 3-3 0,-1 5-5 0,0 0-2 16,1 5-4-16,0 2 5 0,-1 3 8 0,0 2 2 0,1 2 2 0,-1 5 0 15,-2 0 0-15,2 3 1 0,-2 0-2 0,-2 2 1 0,1 0-1 16,0 3-2-16,-1 0-5 0,-1 0-2 0,2-1-1 0,-2 0-5 16,2 1-11-16,-1-6-6 0,-1 1-7 0,2-3-7 0,-1 1-6 0,1-6-9 0,1-2-10 15,-1-1-8-15,1-3-12 0,3-3-9 0,-3-2-9 0,2-4-9 16,-2 0-9-16,2-3-14 0,-2-3-14 0,2-2-15 0,-1-1-15 0,-2-5-30 16,1-2-36-16,0-2-29 0,1-1-25 0,-1-6-34 0,-2 2-41 15,1-5-29-15,0-1-24 0,-2-4-9 0</inkml:trace>
  <inkml:trace contextRef="#ctx0" brushRef="#br0" timeOffset="131372.3533">4713 13980 115 0,'-14'-13'490'0,"0"-1"23"0,1 0 10 0,-3 4 3 0,5-3-65 16,0 5-104-16,-2 0-70 0,4 0-54 0,1 1-36 0,0 2-27 0,2 0-22 15,3 1-18-15,-1-1-21 0,3 2-19 0,1-1-27 0,0 1-28 16,3 1-29-16,0-1-26 0,4 0-29 0,2 0-32 0,0-1-36 0,4 0-37 16,3 0-55-16,6-2-61 0,-1 0-100 0,4-2-117 0,3 0-66 15,2-1-41-15,0-1-14 0,2 1 1 0</inkml:trace>
  <inkml:trace contextRef="#ctx0" brushRef="#br0" timeOffset="131809.6862">5464 13430 217 0,'-5'-9'560'0,"3"-1"7"0,-1 3 8 0,0 1-77 0,-1-1-119 0,2 5-97 16,-1-1-90-16,1 0-58 0,2 1-44 0,-1 2-26 0,-1 0-15 15,2 3-10-15,-2 0-10 0,1 3-9 0,1 2-9 0,-2 4-4 16,2 3-5-16,-1 2 0 0,-1 3-4 0,2 6 5 0,0 3 2 0,2 3 8 16,-1 4 6-16,1 5 3 0,1 2 4 0,0 1 0 0,2 6-1 0,3 2-2 15,-2 1-1-15,2 2-3 0,0 0-2 0,3 2 0 16,-3 1 0-16,2-2-1 0,2 1 0 0,-3 2 2 0,1-2 2 0,1 0 1 16,-1-2 0-16,-2 1-2 0,1-1-4 0,-1-2-7 0,-2-1-9 0,1-1-10 15,-1-3-9-15,0 0-9 0,-1-7-12 0,-2-1-7 0,0-5-7 16,0-1-5-16,-1-5-4 0,-2-4-11 0,0-4-17 0,0-4-20 0,0-5-19 15,-3-3-27-15,0-6-28 0,-1 0-25 0,-2-6-24 0,-3-4-16 0,1-4-11 16,-2-3-9-16,2-4-9 0,-3-3-20 0,-2-4-25 0,1-4-31 16,1-3-37-16</inkml:trace>
  <inkml:trace contextRef="#ctx0" brushRef="#br0" timeOffset="132576.6149">5410 14236 20 0,'0'-36'399'0,"0"0"12"0,2 2-31 0,-1 2-49 0,4 0-67 15,0 6-74-15,-1 0-50 0,3 2-40 0,-1 2-26 0,2 2-20 16,3 1-13-16,0 4-12 0,0 1-11 0,0 2-12 0,-1 2-10 0,4 3-5 15,-3 0-4-15,0 2-5 0,0 2-1 0,0 3-2 0,0 2 3 16,-3 1 3-16,-1 2 3 0,-1 4 7 0,-1-1 6 0,-4 5 8 16,-1-1 8-16,-1 3 10 0,-4 1 9 0,-1 0 8 0,-3 4 7 0,-1-2 9 15,0 3 9-15,-3-2 9 0,-1 1 8 0,0 0 6 0,-2-2 6 16,2-1 7-16,0-3 3 0,1 0 4 0,1-2 1 0,2-2-1 0,0-2 1 16,1 1-2-16,3-4 0 0,1 0 1 0,0-2-4 0,2 1-4 15,1-1-4-15,2-3-6 0,0 0-10 0,0 0-11 0,0 0-13 16,2 0-16-16,3-2-16 0,0 1-15 0,1-4-14 0,5 1-12 0,-2-3-14 15,4 1-15-15,3-3-14 0,1-1-15 0,1-1-17 0,2-1-17 16,2-1-17-16,2-1-12 0,-2-3-6 0,3 1-4 0,-1 0 0 0,0-3 2 16,1 0 1-16,-1-2 2 0,-2 0 1 0,1-3 6 0,-2 0 6 15,-2 0 8-15,-1-5 12 0,1-1 14 0,-4 2 17 0,1-4 22 0,-3 1 22 16,-4-3 22-16,-1 2 21 0,-1-1 22 0,-1 0 21 0,-2 2 23 16,-4-2 22-16,0 2 19 0,-3 4 15 0,-3-1 11 0,1 5 10 0,-1-1 11 15,0 1 0-15,-1 2-4 0,-2 2-8 0,-1 4-8 0,2-2-14 16,-1 5-14-16,3 0-15 0,-1 2-19 0,1 1-19 0,-1 2-18 15,3 2-18-15,-1-2-16 0,2 4-10 0,0 3-11 0,1 0-7 0,1 3-3 16,-1 4-3-16,2 0-4 0,-2 5-1 0,2 3-1 0,0 3-1 0,0 5-1 16,2 1 5-16,-2 4 7 0,3 4 8 0,-1 0 6 0,1 6 5 15,0-1 3-15,1 4 0 0,-1 1 1 0,4 1-4 0,-2 0-5 16,2 3-5-16,-1-2-6 0,1-1-3 0,2-2-1 0,0 0-4 0,-1 0-7 16,3-5-6-16,-1-1-6 0,1-4-6 0,1-4-6 0,1-1-4 15,-1-4-6-15,3-5-5 0,-1 0-6 0,0-7-6 0,2-1-4 16,-2-4-5-16,3-5-4 0,1-2-2 0,-1-5-1 0,3-3 8 0,-2-2 7 15,1-3 6-15,1-5 9 0,-2 1 7 0,3-4 11 0,-4-1 14 16,-1 1 17-16,0-3 20 0,-2 1 17 0,-3 1 18 0,0-2 17 0,-1 1 16 16,-4 4 14-16,-1-3 9 0,0 4 7 0,-2-1 6 0,-3 3 3 15,0 2 1-15,0 0-3 0,-2 2-5 0,1 3-6 0,-3 1-8 0,1 0-9 16,0 3-12-16,0 0-11 0,-2 2-14 0,2 0-13 0,-3 2-12 16,1 3-12-16,0 0-6 0,-1 1-5 0,-1 4-2 0,-2 2-1 0,1 0 1 15,-2 2 2-15,1 4 1 0,0-1 3 0,-1 2 2 0,-1 1 3 16,0 4 0-16,3-2 2 0,0 1-2 0,-1 1 0 0,2 0-5 15,1-2-5-15,3-1-5 0,0 1-6 0,-2-2-4 0,5 0-5 0,-1-3-4 16,1 0-1-16,1-3-3 0,2 0-1 0,0-3-3 0,0-1-4 16,4 0-4-16,-1-3-2 0,1-2 1 0,2-2 2 0,-1-3 3 0,3 0 5 15,1-2 5-15,0-4 7 0,-1 1 4 0,1-1 7 0,0-1 6 16,0 0 7-16,-2 0 11 0,-1 0 12 0,2 0 14 0,-3 2 13 0,-2 1 7 16,1-1 5-16,-1 3 2 0,-3 2-1 0,2-2-4 0,-2 1-5 15,-1 3-7-15,-1 0-8 0,1 2-10 0,-2-1-8 0,1 2-9 16,-1 0-9-16,2 2-6 0,0 1-7 0,-1-1-3 0,1 3-2 0,1 0-3 15,0 5-1-15,-2-3-7 0,3 5-10 0,-1-1-14 0,0 1-15 0,0 1-22 16,-1 2-25-16,4 1-27 0,-2-1-34 0,1-2-43 0,2 1-50 16,-1-2-79-16,1 2-89 0,1-4-61 0,2 0-44 0,0-5-16 15</inkml:trace>
  <inkml:trace contextRef="#ctx0" brushRef="#br0" timeOffset="133110.028">6686 13681 70 0,'0'-10'578'0,"-2"1"4"0,1 0 4 0,-1 2-48 0,0 2-74 0,-1 0-111 0,2 2-129 0,-1 1-76 0,0 2-49 0,-1 2-29 16,0 1-18-16,-3 2-16 0,1 2-14 0,0 0-9 0,1 5-9 0,-3 1-6 15,1 2-3-15,0 3 2 0,-1 2 2 0,1 2 4 0,-1 0 5 16,2 2 1-16,0 0 2 0,0 2 0 0,3-1-1 0,-1-1-1 0,1 2 0 16,2-2-4-16,0-2-2 0,2-1-2 0,0 0 0 0,1-2 0 15,0-2-1-15,0-5-1 0,3 2 1 0,-1-6-2 0,1-1-1 0,3 0 0 16,-1-4-2-16,1-3 1 0,0-3-1 0,1-2 3 0,2-2 1 15,1-3 2-15,1-4 0 0,-1 2 0 0,1-5-1 0,0-2-1 16,-1 0-1-16,1-1 0 0,-1 0 0 0,1-2 0 0,-1 1 2 0,-1 1 2 16,-2-1 0-16,3 2 1 0,-3 1 2 0,0 1-1 0,-2 1 0 15,1 3-3-15,-1 1-5 0,-3 1-2 0,0 2-7 0,0 3-1 16,1-1-3-16,-3 2-2 0,2 2-2 0,-2 1 0 0,0 2-2 0,0 0 0 16,2 4-2-16,0-3 0 0,-1 6 1 0,1-2 1 0,-2 1 4 0,2 2 4 15,-2 1 7-15,2-1 5 0,-1 2 4 0,1 0 1 0,-3-1 3 16,3 1 1-16,-2 0-1 0,0-3 1 0,-1 2-1 0,1-1 1 15,0-1 0-15,1-2-1 0,-1 0 1 0,1 0-2 0,-1-3-1 0,2 0-6 16,-2-2-6-16,2-2-3 0,0-3-5 0,2 0-3 0,0-2-3 16,-1 0 0-16,2-4-2 0,0-1 0 0,0 1 1 0,0-4-2 15,-2-1-2-15,1 0-1 0,0-2 2 0,-2 1 5 0,0 0 7 0,1 0 9 16,-4-1 10-16,1 2 11 0,-3-1 9 0,0 0 11 0,0 4 9 0,-1 1 5 16,-1-1 2-16,-1 5 3 0,-2 1 0 0,2 0-1 0,-2 2-1 15,0 0-3-15,-2 5-2 0,0 0-5 0,-1 2-2 0,-3 3-7 16,3 2-6-16,-3 3-6 0,1 2-9 0,-4 1-3 0,3 3-3 0,-1 4-1 15,2 1 1-15,-1 2 2 0,2 3 2 0,1-1 2 0,1 2 3 16,3 1-2-16,0-1 0 0,4 1-1 0,0 1 1 0,5-2 0 0,0 0 2 16,3 1-2-16,4-5 0 0,3 0-9 0,2-3-8 0,2-1-18 15,3-5-18-15,5 1-31 0,0-5-36 0,6-3-52 0,2-4-61 0,3-3-99 16,3-5-114-16,0-2-76 0,2-2-57 0,4-5-29 0,-1 0-14 16</inkml:trace>
  <inkml:trace contextRef="#ctx0" brushRef="#br0" timeOffset="133609.2676">8277 13665 310 0,'3'-12'538'0,"-1"0"-22"0,1 4-40 0,-1 1-80 0,1-1-99 0,-3 2-60 0,2 2-40 0,-1 1-27 16,-1 0-22-16,2-1-18 0,-2 4-15 0,0 0-17 0,0 0-18 15,0 0-15-15,0 0-15 0,0 4-7 0,0 0-6 0,0 2-3 16,2 2-4-16,-1 1 1 0,-1 3 0 0,2 2 2 0,-1 4 2 0,-1 4 3 16,3 4 5-16,-3 0 4 0,0 6 7 0,0 2 3 0,2 4 2 15,-1 3-3-15,-1 1-6 0,2 4-5 0,-1 2-4 0,1 0-2 0,0 1-7 16,1 2-4-16,0 0-4 0,0 2-3 0,2-3 0 0,3 3-3 15,-2-2-5-15,2 2-5 0,-1-2-9 0,2-2-6 0,-1 1-4 0,1-3-9 16,2 0-10-16,-3-2-9 0,2-4-11 0,-2-3-7 0,3-1-10 16,-2-4-13-16,-1-3-17 0,0-3-12 0,-2-4-13 0,-1-3-8 0,0-3-9 15,0-2-18-15,-2-6-25 0,0 1-32 0,-3-7-35 0,0-3-39 16,0 0-41-16,0-6-54 0,-3-4-60 0,0-5-32 0,-2-2-18 0,0-3-12 16</inkml:trace>
  <inkml:trace contextRef="#ctx0" brushRef="#br0" timeOffset="134359.0194">8293 13939 92 0,'2'-27'513'0,"1"3"-2"16,0 2-2-16,3 1-70 0,-3 3-106 0,2 3-101 0,2-1-102 15,-1 3-57-15,3 3-34 0,-1-1-23 0,4 4-11 0,-2-1-10 16,2 3-4-16,-1 0-2 0,4 1-1 0,-2 1-2 0,1 3 2 0,1 0-3 16,0 3-2-16,-2 1-1 0,1 2-1 0,-1 1 1 0,1 1 0 15,-3 0 4-15,-1 5 2 0,-1-1 6 0,-3 2 5 0,-1 1 7 0,-2-1 9 16,-1 3 6-16,-4-2 9 0,-1 2 6 0,-2 0 9 0,-1-2 7 15,-3 1 11-15,-1 1 8 0,-4-2 9 0,3-1 7 0,-2-2 6 16,-4 0 5-16,4-2 3 0,-3 0 1 0,2-3-3 0,0 0 0 16,3 0-2-16,1-3-1 0,-1 0-1 0,3-4-9 0,0 2-10 0,2-2-13 15,2-2-15-15,0-1-14 0,3-2-16 0,-1 0-16 0,4-4-16 0,-1-1-15 16,4 0-16-16,1-3-16 0,2-1-16 0,2 0-18 0,2-2-17 16,1-2-9-16,1 1-2 0,5 1-1 0,-2-1 2 0,1-2 5 15,2 3 7-15,-2-1 8 0,1 4 10 0,0 0 11 0,-3-1 12 0,1 4 10 16,-3 0 12-16,-1 3 12 0,-2-1 14 0,0 4 9 0,-2-1 5 15,-1 3 7-15,-1 0 5 0,1 1 6 0,-1 1 2 0,-2 3 3 0,0-1 3 16,-2 1 1-16,2 2 2 0,-2 2 0 0,3 1 4 16,-3 1 0-16,2 1 0 0,-2 2 1 0,-1 0 1 0,1 2-1 0,-1-1-2 15,0 3-2-15,-1-1-1 0,1 2-4 0,-1-2-4 0,-1 0 0 16,2 0-2-16,-2 0-1 0,3-1-1 0,-3-4 2 0,1 1 1 0,-1-3 5 16,0 2 6-16,0-5 7 0,0 2 12 0,0-4 11 0,2 2 10 15,-1-5 4-15,-1 0-1 0,0 0-3 0,2-5-4 0,-2 2-5 0,3-4-4 16,-1-1-7-16,1-3-7 0,2-1-13 0,0-3-13 0,2-2-24 0,0 0-25 15,1-3-26-15,0 1-26 0,1-2-17 0,2 0-13 0,2 1-10 16,-1-2-8-16,3 0-10 0,0 3-7 0,0 0-6 0,2 1-2 16,-1 1 0-16,1 0 3 0,2 6 8 0,-3-2 13 0,1 1 12 0,-1 3 11 15,1 2 11-15,0 1 12 0,-2 2 12 0,-2-1 15 0,1 2 15 16,-3 2 18-16,-3 1 19 0,1 0 19 0,-1 1 18 0,-1 1 16 0,-2 1 17 16,-2-2 16-16,0 2 16 0,1 0 16 0,-4 0 13 0,2 0 12 15,-2-1 9-15,-2 3 10 0,2-1 3 0,-4-1-1 0,3 2-3 0,-3-1-8 16,1 1-8-16,-2 0-11 0,2 1-11 0,-2 0-12 0,0 0-14 15,-2 2-13-15,4-2-11 0,-1 1-8 0,0 3-9 0,0-3-10 16,1 2-5-16,0-1-6 0,1 0-6 0,1 1-2 0,-2 2-3 0,3-3-1 16,3 2-4-16,-2 2-2 0,3-2-6 0,-1 2-1 0,0-4-7 15,3 0-8-15,-1 2-11 0,4-2-9 0,-1-1-11 0,2 2-10 16,1-4-15-16,0 0-12 0,0-2-10 0,3 1-7 0,-2-3 0 0,1-1 1 16,0-1 3-16,-1-3 2 0,0 1 5 0,-1-2 6 0,1-2 10 15,-3-2 7-15,-1-1 10 0,-2-3 11 0,-1 2 12 0,-1-2 13 0,-2-3 12 16,-2-2 7-16,-2 0 9 0,-2 0 7 0,-1-1 9 0,-3-3 12 15,0 3 9-15,-1 0 10 0,-4-1 6 0,2 2 6 0,-2 0 5 16,-1 2 3-16,0 0 2 0,3 0 1 0,-1 3-2 0,-2-1-3 0,5 4-11 16,-2 0-13-16,5-2-23 0,-1 5-30 0,4-2-31 0,-2 1-30 0,5 3-30 15,3-1-26-15,2 0-28 0,0 0-28 0,3 0-30 0,4 0-28 16,1 2-45-16,6-3-48 0,-1 2-45 0,5-2-42 0,-1 2-19 16</inkml:trace>
  <inkml:trace contextRef="#ctx0" brushRef="#br0" timeOffset="134742.8473">9548 13280 435 0,'5'-7'565'0,"-2"0"8"0,-1-1 5 0,-2 4-67 0,0-2-97 0,-2-1-75 0,2 3-63 0,-2 1-46 0,-1-1-35 0,2 1-32 0,-4-1-29 0,5 2-26 16,-1 1-27-16,-1 1-21 0,2 0-20 0,0 0-15 0,-1 1-14 15,-1 3-12-15,0 2-11 0,1 2-8 0,-1 2-5 0,0 2-5 16,-1 5 0-16,0 1 0 0,0 2 0 0,0 5 6 0,1 2 7 0,-1 1 5 16,0 4 8-16,3-1 3 0,0 6 2 0,0-3-1 0,0 2-1 15,0 0 0-15,3 1-2 0,0-3 1 0,-1 2 0 0,1 0 2 0,0-4 1 16,0-1 0-16,0-2-3 0,-1-2-1 0,1-1-3 0,-1-4 1 15,1-3 2-15,-1 0 5 0,-1-4 6 0,-1-2 7 0,3-2 6 16,-1-2 8-16,-1-2 9 0,-1-1 4 0,2-3 4 0,-1-1 3 0,-1-2-2 16,0 0-1-16,2-3-2 0,1-2-2 0,-1-2-3 0,1-3-7 15,0-1-9-15,2-1-10 0,1-3-17 0,0-2-15 0,1 1-18 16,1-2-14-16,3-1-11 0,-2 0-7 0,3 1-6 0,1 0-1 0,0 2-4 16,1 0-3-16,-1-1-5 0,0 3 0 0,1 2 2 0,0 2 4 0,0 0 4 15,-2 5 7-15,0 0 8 0,1 0 7 0,-2 3 6 0,0 2 6 16,-1 5 6-16,-1-3 4 0,0 5 6 0,-1 0 5 0,0 1 4 15,-3 2 5-15,1 1 6 0,-3 2 6 0,-1 1 6 0,-2 1 8 0,-2 2 5 16,-3-1 7-16,-2 4 8 0,-1-1 5 0,-2 1 3 0,-2-4 5 16,-1 2 3-16,-2 1 1 0,-2-1 3 0,0-2 1 0,0-1 0 0,-2-1 0 15,3-2-2-15,-1-2 0 0,-1-1-3 0,4-1-12 0,0-2-19 16,1-2-27-16,3-3-30 0,0-1-45 0,2-1-51 0,1-2-87 16,2-3-105-16,4 0-99 0,1-2-92 0,1-4-54 0,4-2-31 0,2 2-18 15,1-2-12-15</inkml:trace>
  <inkml:trace contextRef="#ctx0" brushRef="#br0" timeOffset="135125.84">10078 13798 472 0,'-5'-7'575'0,"2"2"3"0,-1 0-32 0,-1 0-53 0,1 0-115 0,1 0-147 0,0 3-84 16,1-3-56-16,1 2-32 0,-1 2-17 0,-1-2-14 0,3 1-11 15,-2 2-13-15,2-3-14 0,0 3-9 0,-1 0-4 0,-1 3-3 16,0-1-2-16,-2 2-1 0,1 1 0 0,1 0 1 0,-2 3 2 16,0 1 4-16,-1 1 4 0,-1 2 5 0,1 1 8 0,-2 0 5 0,0 1 6 0,2 0 2 15,-1 3 0-15,1-3-1 0,1 1-3 0,-1-2 1 16,3 0-2-16,-1 2 1 0,0-6 0 0,1 3 3 0,2-2 4 0,-1-3 5 16,-1-1 4-16,2 0 6 0,0-1 7 0,2-2 3 0,-1-2 2 15,1-1 1-15,1-1 1 0,2-2-1 0,0-3-1 0,4 0 2 0,-1-2 2 16,0-1 3-16,3-1 2 0,-2-1-1 0,1-1-2 0,2-1-1 15,-2 2 1-15,-2-1 1 0,0 1 1 0,1-1 3 0,-1 3 1 16,-1 1 1-16,-1 0 0 0,0 1-6 0,-3 0-9 0,2 5-9 0,-2-3-12 16,-1 2-7-16,1 2-5 0,0 1-8 0,1 0-6 0,0 0-4 15,-1 0-3-15,2 1-9 0,-2 4-9 0,2-1-12 0,0 1-14 0,1 1-13 16,0-1-14-16,2 3-18 0,0 1-21 0,0 1-30 0,1 2-34 16,1-2-47-16,0-1-51 0,2 0-84 0,-2 1-96 0,1-2-56 15,1 2-35-15,0-3-9 0</inkml:trace>
  <inkml:trace contextRef="#ctx0" brushRef="#br0" timeOffset="135509.8514">10843 13733 219 0,'-5'4'651'0,"-1"-3"7"0,2-1 10 0,0 2 9 0,-1-2-52 0,2 0-82 0,1 0-125 15,2 0-143-15,0 0-88 0,0 0-55 0,0 0-30 0,0 0-16 0,2-2-12 16,1 2-7-16,3-1-18 0,-1 1-21 0,5-2-27 0,-1 0-32 16,5-1-37-16,-1 1-36 0,6 0-44 0,-3-1-43 0,6 1-45 15,-2-3-48-15,4 2-60 0,-2-1-67 0,0 1-85 0,0 1-93 0,-1 0-47 16,0 1-23-16,-3-1-3 0</inkml:trace>
  <inkml:trace contextRef="#ctx0" brushRef="#br0" timeOffset="135658.8778">10901 13929 190 0,'-8'7'526'0,"3"-2"9"0,-2 0 7 0,2 0-83 16,4-1-128-16,-1-1-83 0,4-1-58 0,-1 0-31 0,4-1-20 0,4 3-8 15,-1-4-4-15,5 1-5 0,4-1-7 0,2 0-13 0,3-1-20 0,2-1-33 16,3-1-39-16,1-1-48 0,2 1-54 0,2-2-106 0,1-2-134 15,0 0-110-15,-1 0-99 0,1-2-54 0,-3 0-30 0,-1 0-14 16</inkml:trace>
  <inkml:trace contextRef="#ctx0" brushRef="#br0" timeOffset="136409.9665">12567 13437 507 0,'-1'-9'633'0,"-1"2"12"0,2 0-17 0,-2 1-29 0,2 2-117 0,-1-2-163 0,-1 3-91 16,2-1-60-16,-1 2-34 0,1 0-24 0,0-1-16 0,0 3-17 0,0 0-16 15,0 0-18-15,1 3-16 0,-1 0-15 0,2 0-14 0,-1 3-13 16,1 1-8-16,0 5-6 0,1 0-3 0,-1 3 2 0,1 1 5 0,0 3 7 16,0 2 8-16,1 1 8 0,-2 4 5 0,1 1 4 0,0 2-3 15,1 0-5-15,-3 4-10 0,1-1-13 0,1 2-20 0,-3-1-22 0,2 4-30 16,-2 0-33-16,0-1-39 0,-2 0-42 0,2 2-54 0,-3-4-62 15,1 3-89-15,-1-5-107 0,0-1-56 0,-2 0-32 0,1-5-6 0</inkml:trace>
  <inkml:trace contextRef="#ctx0" brushRef="#br0" timeOffset="136602.5844">12322 14326 450 0,'-8'0'616'0,"-1"0"10"0,3 0 8 16,1 0 8-16,0-1-115 0,3-1-178 0,-1 2-109 0,3 0-72 15,0 0-46-15,3-3-32 0,1 1-17 0,0 0-9 0,6 0-9 16,1-3-10-16,2 3-17 0,5-4-22 0,0 0-23 0,4 0-24 0,3-2-24 16,4 2-25-16,-1 1-24 0,4-3-25 0,-1 1-26 0,-1 2-29 0,2 0-28 15,-2-1-27-15,-1 3-27 0,-3 1-24 0,0 1-19 0,-6 1-13 16,-1 1-8-16,-3 3-8 0,-3-1 8 0,-5 4 14 0,-3 0 33 16,-4 1 46-16,-2 1 50 0</inkml:trace>
  <inkml:trace contextRef="#ctx0" brushRef="#br0" timeOffset="136843.0293">12714 14342 10 0,'-19'13'146'0,"0"-2"38"0,-3 2 36 16,3-1 23-16,0 0 18 0,0-2-1 0,4-1-11 0,0 0-11 0,2-1-17 15,3-2-17-15,2 0-19 0,1 0-20 0,2-4-20 0,0 2-20 16,1-1-18-16,4-1-17 0,0 0-15 0,4 1-11 0,1-1-11 0,0-1-8 16,2-1-8-16,2 2-7 0,2-2-8 0,4 1-4 0,-2 0-3 15,0 2-3-15,4-3-1 0,-2 4-1 0,2-3-2 0,-1 1-2 16,0 1-4-16,-3-1-3 0,1 3-2 0,-3-3-2 0,-2 2 0 0,1 2 1 16,-4-1 8-16,-1 2 5 0,-4 1 7 0,-1 1 9 0,-1 3 7 15,-4-2 5-15,-1 4 8 0,-4-1 8 0,1 1 7 0,-2 2 10 0,-5 0 9 16,0 0 5-16,2-1 3 0,-1 1-3 0,2-1-4 0,0 0-6 0,-1-3-8 15,4 0-9-15,0-1-6 0,3-2-7 0,2 0-4 0,0-2-4 0,2 0-3 16,3 0-4-16,3-2-3 0,2-2-4 0,0 2-3 0,4-3-11 16,2 1-14-16,6-3-18 0,1-2-20 0,4 1-25 0,3-1-26 0,5-3-31 15,0-2-29-15,5-1-45 0,3-1-49 0,0 1-100 0,2-4-122 16,-1 1-76-16,-1-1-53 0,-3 1-19 0,3-3-2 0</inkml:trace>
  <inkml:trace contextRef="#ctx0" brushRef="#br0" timeOffset="137125.3831">13169 14383 516 0,'-13'-4'593'0,"0"-2"8"0,1 3 4 0,-2-2 3 0,3 2-118 15,-1 2-182-15,2-1-108 0,0 1-70 0,1 1-39 0,3 0-23 16,0 1-10-16,1 2-8 0,1 1-6 0,1 1-5 0,3 1-10 0,0 1-8 16,0 0-6-16,3 5-6 0,1-2-1 0,1 2-2 0,3 0 3 15,1 0 3-15,0 2 1 0,4 1 2 0,1-1 1 0,1 0-2 16,2 0 1-16,1 0-3 0,-1 2 1 0,3-3-3 0,-4 1-2 0,3-1-3 15,-1-1-3-15,-1 0-4 0,-1 2-2 0,-1-4-4 0,-3 2-2 16,0-1-3-16,-2-1 2 0,-2 1 1 0,-1-2 2 0,-4 0 4 16,1-1 2-16,-4 1 6 0,-2-1 1 0,-1-2 3 0,-5 2 4 0,0-1 2 15,-1 1 3-15,-5-3 3 0,-1 2 2 0,-2 0-1 0,-1-1-5 0,0-2-9 16,-4 1-14-16,2 0-16 0,-2-3-21 0,0 0-25 0,3 1-33 0,-1-3-31 16,1-3-58-16,3 1-66 0,0-3-105 0,2-2-126 0,1 0-73 15,2-3-50-15,3 1-19 0,2-3-4 0</inkml:trace>
  <inkml:trace contextRef="#ctx0" brushRef="#br0" timeOffset="137261.6117">13186 14470 97 0,'5'-9'627'15,"0"0"6"-15,-2 2 4 0,-1-1-6 0,0 1-11 0,-1-1-126 0,3 1-183 16,-3 0-111-16,2 0-73 0,2 1-44 0,1 0-29 0,0 0-28 16,3-1-28-16,0 1-34 0,5 1-37 0,-1-1-48 0,4-1-52 0,1 0-80 15,2 0-95-15,2 2-94 0,3-2-96 0,-4-3-48 0,5 3-27 16,-3-1-11-16,2-2-5 0</inkml:trace>
  <inkml:trace contextRef="#ctx0" brushRef="#br0" timeOffset="137459.21">13678 14101 545 0,'-6'-1'620'0,"3"-1"6"0,0 0-1 0,1-1-1 15,1 1-124-15,1 2-186 0,1 0-109 0,1-2-70 0,3 2-41 16,2-1-26-16,1-1-16 0,2 2-9 0,4-2-9 0,0 1-8 0,5 1-8 15,0-2-8-15,3 0-8 0,2-1-5 0,4 0-8 0,-1 0-12 0,2-1-12 16,-1 0-13-16,2 1-19 0,-2-1-19 0,-2-1-26 0,1 0-25 16,0-2-28-16,-2 2-31 0,-1-2-35 0,-2 2-34 0,-3-3-37 15,1 1-37-15,-5 0-42 0,-1-1-42 0,-3 3-36 0,-3-3-32 0,0 1-10 16</inkml:trace>
  <inkml:trace contextRef="#ctx0" brushRef="#br0" timeOffset="137658.9136">14008 13830 84 0,'-12'-3'417'0,"3"1"-26"0,0-1-61 0,2 2-74 0,1 0-46 0,1 1-32 16,2 0-23-16,-1 0-18 0,1 0-12 0,3 0-8 0,0 2-6 0,0 1-8 16,0-1-7-16,0 1-9 0,2 1-7 0,-1 3-7 0,-1 1-6 15,4 1-5-15,-3-1-3 0,1 6 0 0,-1-2 3 0,1 1 3 16,1 0 0-16,-1 2-2 0,-1 2-4 0,1 0-4 0,1-1-5 0,-1 2-2 16,0 2-3-16,0 1-3 0,-2-2-1 0,2 1-3 0,-1 2-6 15,-1 0-10-15,0-2-14 0,0 1-20 0,0 1-25 0,0-1-28 0,0 0-36 16,0 0-42-16,0-2-52 0,2-2-60 0,-2-2-90 0,3-1-108 15,0-1-64-15,2-2-42 0,0-1-19 0,2-5-6 0</inkml:trace>
  <inkml:trace contextRef="#ctx0" brushRef="#br0" timeOffset="137925.7668">14755 13373 345 0,'-2'-13'657'0,"1"1"7"0,-1 0 4 0,2 2-26 16,-2 0-40-16,2 3-134 0,0 3-178 0,0-3-103 0,0 5-66 0,0-1-38 15,0 2-22-15,2-1-18 0,0 4-13 0,-1-1-15 0,3 2-13 16,0 3-11-16,1 1-8 0,1 4-5 0,2 0-4 0,0 6 1 0,3 2 0 16,-1 0 6-16,-1 3 9 0,1 3 5 0,2 3 6 15,-2 0-1-15,1 4-2 0,-3 1-8 0,1 0-8 0,-2 1-15 0,0 3-16 16,0-4-21-16,-3 4-21 0,1-1-28 0,-1 0-30 0,-1-2-37 15,-2 3-41-15,1-5-60 0,2-1-68 0,-1 2-86 0,-1-7-91 0,0 2-49 16,-1-6-24-16,2-3-5 0</inkml:trace>
  <inkml:trace contextRef="#ctx0" brushRef="#br0" timeOffset="138084.3919">14775 14058 379 0,'-14'-2'605'0,"3"2"5"0,1 0-1 15,3 0-1-15,2 0-118 0,0 0-172 0,4 0-108 0,1 0-73 0,1 0-42 16,3-1-28-16,2 1-17 0,3-2-13 0,4 1-22 0,2-1-28 16,3-1-34-16,4 1-41 0,5-1-42 0,0-1-44 0,4-1-55 0,1 2-64 15,0-2-90-15,3 1-107 0,-2-3-59 0,0 2-37 0,0 1-16 16,-1 0-4-16</inkml:trace>
  <inkml:trace contextRef="#ctx0" brushRef="#br0" timeOffset="138426.4177">14685 14529 54 0,'-9'0'596'0,"6"-2"-1"0,1 1-1 0,2-4-2 16,2 1-5-16,1-1-133 0,6-1-196 0,-1 0-108 0,5-1-65 15,-1-1-33-15,3-1-18 0,2-1-12 0,2 3-6 0,0 0-4 0,2 0 0 16,-2-1-3-16,3 2-3 0,-2 0-5 0,2 1-5 0,-2 2-6 15,0 1-6-15,-4 0-4 0,0 2-4 0,-2 4-1 0,-2-1 1 16,-4 2 0-16,0 0 2 0,-2 2 1 0,-4 1 2 0,-4 4 3 0,-4-1 4 16,0 4 4-16,-5-1 6 0,-5 4 5 0,0 0 6 0,-4 2 6 15,-4-1 6-15,-1 2 6 0,-1 2 6 0,-1-1 4 0,-1-1 4 0,0 2 1 16,2-2 1-16,1 1 0 0,2-5-3 0,2 0-1 0,3 0-3 0,2-3-4 16,2-1-3-16,3-1-3 0,3-1-1 0,1-3-1 0,2-1-1 15,3 0 1-15,2-1 1 0,3-2-2 0,5 1 1 0,2-1-2 0,2-3-4 16,4 1-7-16,3-2-14 0,5-3-15 0,3-1-18 0,1-1-24 15,2 1-28-15,3-4-33 0,2 1-34 0,0 0-39 0,-2-1-40 0,5-1-53 16,-3 0-60-16,0 3-81 0,-1-6-94 0,-4 3-50 0,2-2-25 0,-3 1-4 16</inkml:trace>
  <inkml:trace contextRef="#ctx0" brushRef="#br0" timeOffset="138694.5313">15310 14476 73 0,'-8'-10'595'0,"0"2"11"0,-3 1 12 0,1-1-49 0,2 2-78 16,-1 2-102-16,0-1-114 0,1 2-71 0,0 0-53 0,-2 1-33 0,4 2-22 15,0 0-18-15,1 0-12 0,1 5-16 0,0-3-12 0,-1 2-12 16,4 4-11-16,1-1-7 0,0 2-7 0,1 2-3 0,4 1-1 16,-1 0 3-16,1 1 3 0,3 1 1 0,3 1 4 0,0 1-1 0,1-1-2 15,2 2 1-15,0 1-1 0,3-2-1 0,-2 3 2 0,2-2-2 0,-3 0 0 16,3 0-1-16,-2 0-1 0,-1-1-2 0,-3-2-2 0,3 3 0 16,-3-2-2-16,-3-2 1 0,1-1 2 0,-2 0 1 0,-2-1 0 15,-2-1 1-15,0 1 1 0,-3-4 3 0,-1 2 0 0,-3-3 2 0,1 2 1 16,-3-3 0-16,-2 0 1 0,-1 0 1 0,-1-2 1 0,-4 0 0 0,1-2 1 15,-2 1-8-15,-2-1-11 0,2-1-16 0,-1-1-18 0,-3-1-26 16,5-1-30-16,-5-1-33 0,3 2-37 0,-1-5-52 0,-1 1-63 0,4-2-97 16,-2-1-117-16,4-2-72 0,-1 3-48 0,2-3-18 0,1-1 0 0</inkml:trace>
  <inkml:trace contextRef="#ctx0" brushRef="#br0" timeOffset="138834.9354">15282 14517 131 0,'9'-11'628'0,"-1"0"11"0,0-1 9 0,2 0 7 15,0 0-105-15,1 1-161 0,3 0-104 0,-1 1-79 0,3 0-48 0,-2-2-31 16,5 2-21-16,-3-1-17 0,4 1-20 0,1 1-24 0,-2-1-30 16,5 2-33-16,-1-1-38 0,2 1-43 0,-2 1-51 0,2 0-52 0,2 0-103 15,-2 0-129-15,0 1-88 0,1 0-69 0,-4 0-35 0,3-1-19 16,-1 0-3-16</inkml:trace>
  <inkml:trace contextRef="#ctx0" brushRef="#br0" timeOffset="139021.6068">16022 14081 348 0,'0'-2'600'15,"0"-1"3"-15,0 0-1 0,4-2-1 0,1 1-119 0,-1-1-176 16,3 1-104-16,2-1-71 0,1-2-41 0,-1 1-28 0,5-1-18 16,-1 3-16-16,3-1-17 0,0-2-19 0,-1 2-21 0,1 2-20 15,3-1-28-15,-4 1-27 0,2 0-37 0,-2 2-38 0,-2-1-36 0,-2 2-35 16,3 2-45-16,-6-1-54 0,0 2-70 0,0 2-77 0,-5-1-35 15,0 2-13-15</inkml:trace>
  <inkml:trace contextRef="#ctx0" brushRef="#br0" timeOffset="139176.829">16054 14284 407 0,'-3'7'556'0,"0"3"3"0,1-4-1 0,0-2-77 0,2 1-114 0,2-1-69 16,0-1-46-16,3 0-29 0,-1-1-22 0,4-2-14 0,1 0-10 15,4 0-14-15,2-2-13 0,4-1-15 0,1 0-15 0,1-1-25 0,3-1-28 16,2 1-41-16,0-2-50 0,0-2-65 0,-1 1-71 0,1-1-132 15,1 0-162-15,-2 0-100 0,0-3-72 0,-1 1-36 0,-3-1-21 0,1-1-10 16,-2-1-8-16</inkml:trace>
  <inkml:trace contextRef="#ctx0" brushRef="#br0" timeOffset="140092.9336">17678 13377 25 0,'9'-14'561'0,"-3"4"5"0,1 0 6 0,-2-2 10 0,-1 4-120 0,2 1-181 0,-1 2-101 0,-2 0-58 0,1 1-35 16,-3-1-23-16,1 3-14 0,-1 0-8 0,-1 1-6 0,2-1-6 0,-2 2-7 15,0 0-9-15,0 0-10 0,0 0-12 0,0 2-7 0,-2 1-4 16,2 0-1-16,-3 2-3 0,2 1 3 0,-3 0 4 0,-1 0 4 16,-2 2 5-16,1 1 6 0,-3-1 7 0,0 1 5 0,-2 1 5 0,-2-2 2 15,1 0 3-15,-1 1 3 0,-1-1 2 0,-4-1 3 0,4 1 4 16,-3-3 3-16,1 0 4 0,0 0 3 0,1-3 3 0,0 1 1 15,1-3 2-15,1 0-2 0,2 0 0 0,0-3-2 0,2-1 0 0,1-1-3 16,-1 0-3-16,2-3-4 0,2 1-5 0,0-3-7 0,4 0-9 16,-1-1-8-16,4-1-10 0,-1-3-10 0,4 2-8 0,0-2-10 0,4 0-7 15,-1 0-7-15,5 1-5 0,-1-3-4 0,3 3-4 0,2 1-1 16,-1-1-2-16,1 4 2 0,-1 0 3 0,3 0 3 0,0 3 4 16,-3 1 4-16,3 1 6 0,-2 4 4 0,1 1 4 0,-2 1 4 0,-1 4 3 15,0 1 4-15,0 4 2 0,-2 2 3 0,1 2 2 0,-4 2 1 16,-1 4 1-16,0 0-1 0,-4 4 1 0,-1 0 2 0,-4 6 2 0,-4-1 1 15,-1 2 3-15,-4 3 2 0,-3-1 5 0,-1 2 3 0,-4 0 5 0,-4 2 7 16,0-2 6-16,-2 0 10 0,-1-4 10 0,-3 2 10 16,2-2 11-16,-2-6 11 0,1 1 9 0,1-4 8 0,0-3 10 0,2-2 5 0,1-5 3 15,2 2 2-15,0-6-1 0,4-1-3 0,0-5-4 16,2-2-7-16,1-1-8 0,2-3-10 0,3-3-12 0,-1-2-13 0,4-3-14 16,2-1-15-16,1-2-15 0,4-1-13 0,1-3-12 0,4-1-10 15,3 1-11-15,0 0-7 0,1-1-4 0,3 1-5 0,2-1-5 0,1 4-4 16,2-1 0-16,0 2-2 0,0 2 1 0,1 1 1 0,-2 3 3 0,3 3 4 15,-4 2 5-15,4 0 5 0,-3 3 6 0,0 2 5 0,3 3 5 16,-2 0 6-16,1 2 6 0,1 3 5 0,-2 0 4 0,1 2-3 16,1 4-3-16,-2-3-8 0,1 2-13 0,1 1-17 0,-2 2-23 0,1 0-33 15,1 0-39-15,-2 1-48 0,3-1-51 0,-2 1-95 0,0-1-117 16,0 0-68-16,-3-3-44 0,-1 1-20 0,2-3-7 0</inkml:trace>
  <inkml:trace contextRef="#ctx0" brushRef="#br0" timeOffset="140326.354">17347 14137 256 0,'-21'4'636'0,"0"0"9"0,3-1 11 0,4-2-8 0,3 1-15 0,2-2-124 0,0 1-175 16,5 1-102-16,0-2-65 0,1 0-36 0,3 0-21 0,3 0-8 15,1 0-7-15,2-2-8 0,4 1-11 0,4-2-13 0,3 0-15 16,4-1-17-16,6 0-17 0,3-2-15 0,1 0-14 0,7-2-11 0,5-1-11 15,1 2-11-15,3-3-12 0,1 0-14 0,2 2-16 0,1-1-19 16,1 0-22-16,-1 1-23 0,-1-1-27 0,-2 1-32 0,-1 3-31 0,-2-2-39 16,-1 2-46-16,-6 0-69 0,-2 1-83 0,-6 1-52 0,-1 1-38 15,-6 1-17-15,-5 1-2 0</inkml:trace>
  <inkml:trace contextRef="#ctx0" brushRef="#br0" timeOffset="141042.5713">17478 14584 133 0,'2'-6'556'0,"-1"0"12"0,1-1-14 0,0 0-27 16,-1 2-98-16,3-2-133 0,-3 2-80 0,-1 0-53 0,3 1-29 16,-3-1-19-16,4 1-12 0,-4 1-7 0,1 0-11 0,-1 1-12 0,3 1-13 15,-3 1-15-15,0 0-13 0,0 0-13 0,0 0-11 0,0 0-12 16,0 0-4-16,-3 0-4 0,2 1 0 0,-4-1 0 0,2 2 3 15,-4 1 3-15,2 0 1 0,-4 1 4 0,1 1 2 0,-3-1 2 0,-1 1 2 16,-3 2 2-16,2 0 2 0,-4 0 2 0,1-1 2 0,0 1 3 16,1-2 3-16,2-1 5 0,0-1 2 0,1 2 1 0,2-2 0 15,2-2-4-15,1-1-1 0,0-1-4 0,1-1-5 0,2-1-3 0,1 0-3 16,3-3-6-16,0 2-7 0,0-3-10 0,3-1-9 0,2-1-11 0,2-3-9 16,-1 3-7-16,5-2-2 0,-1 1-2 0,2-1-1 0,2 1-1 15,-1-1 2-15,3 2 0 0,0 0 0 0,-1 0 0 0,2 2 4 16,-2 2 2-16,0-1 4 0,0 3 3 0,0 2 3 0,-2 1 1 0,-1 1 2 15,2 4 2-15,-3 0 4 0,-1 3 1 0,0 2 1 0,-2 1 4 16,0 2 1-16,0 4 4 0,-3 0 3 0,0 2 2 0,-4 0 6 16,-1 4 5-16,0 0 5 0,-3 2 6 0,-2 1 4 0,-4 1 3 0,1-1 3 15,-5 3 4-15,-1 0 1 0,0 0 4 0,-5-1 1 0,-1 2 2 0,-1-3 5 16,-3 0 6-16,0-1 7 0,-1-1 3 0,1-1 9 0,2-5 7 16,-1-1 5-16,2-3 3 0,2-1 2 0,2-2-1 0,2-6-1 0,1 1-2 15,5-4-2-15,1-3-4 0,0-3-7 0,5-4-9 0,1 2-8 0,2-5-12 16,2-1-13-16,1-1-13 0,5-1-11 0,-2-4-8 0,2 2-6 15,4-2-5-15,1 1-2 0,2 2-2 0,0-3-1 0,1 2 0 0,2 1 0 16,-1 2 1-16,-1-1 0 0,1 2 0 0,-1 1 2 0,1 1 0 0,-2 3 1 16,0 0 1-16,0 1 1 0,0 2 3 0,-2 3 2 0,1 0 1 15,-1 0 1-15,1 3 2 0,-3 2 2 0,0-1 4 0,0 2 2 16,0 2 4-16,-1-3 2 0,2 3 3 0,-4 2 0 0,2-1-2 0,1-1-6 0,-2 1-8 16,-1 2-9-16,2-2-12 0,-1 0-14 0,-1 1-13 0,2-3-17 15,1 1-18-15,-3 1-21 0,1-4-25 0,2-1-27 0,0-1-26 16,2-2-28-16,0-1-26 0,-2-1-20 0,1-3-17 0,3-1-9 0,-2-1-5 15,-1-3-3-15,-1 0 0 0,5-4 3 0,-7 1 4 0</inkml:trace>
  <inkml:trace contextRef="#ctx0" brushRef="#br0" timeOffset="141258.8219">17891 14682 123 0,'-1'-15'318'0,"-3"0"24"0,1 3 19 0,0 0-1 0,-2 0-13 0,2 3-17 0,-2 0-24 0,-1 1-26 0,1 1-28 0,2 1-27 0,-2-1-27 0,2 4-27 0,0-2-28 0,1 1-26 0,1 4-26 0,-1-3-21 15,2 3-20-15,-2 3-15 0,2-3-13 0,0 5-13 0,2 0-10 0,0 2-7 16,-1-1-5-16,2 3-1 0,1 2-3 0,0 1 3 15,3 1 6-15,0 3 7 0,1-2 7 0,0 3 4 0,2-1 2 0,2 0 2 16,0 4 2-16,0-5 1 0,-1 4 1 0,2-2 0 0,1 2 0 16,-3-3 0-16,2 2-2 0,-4-2 0 0,1 1-3 0,-1-1-2 0,-2-1-2 0,1 1 0 15,-5-2-1-15,0 0 0 0,-1-1-1 0,-2-1 0 0,-2-1 0 16,-1 0-4-16,-2-1-5 0,-1 0-8 0,-4-2-8 0,1 0-11 0,-1-1-14 16,-4-3-17-16,3 2-16 0,-2-3-21 0,-2-1-21 0,-3-1-28 15,4-1-31-15,-3-1-56 0,2-1-72 0,-2-1-88 0,3-1-101 0,-2-2-53 16,2-1-31-16,-2-5-8 0</inkml:trace>
  <inkml:trace contextRef="#ctx0" brushRef="#br0" timeOffset="141424.7812">17848 14587 27 0,'12'-12'632'0,"-2"-1"14"0,1-1 14 0,-1 0-30 16,2 3-53-16,0-3-109 0,2 2-136 0,-1-2-81 0,-1 1-55 15,2 1-34-15,1-1-22 0,2 1-17 0,0-1-16 0,1 1-26 16,1 0-31-16,-2 0-33 0,5 2-37 0,-1 1-39 0,-2 0-40 15,1 3-50-15,-1-2-56 0,-1 3-73 0,1-2-82 0,-5 5-100 0,2 0-107 16,-5 1-58-16,0 1-34 0,-3 1-9 0,-5 1 1 0</inkml:trace>
  <inkml:trace contextRef="#ctx0" brushRef="#br0" timeOffset="142058.7307">15127 16462 96 0,'-9'3'631'0,"3"-3"12"0,1 2 13 0,2-2 14 0,-3 0-68 0,3 0-111 0,1 0-102 16,-1 0-97-16,3 0-61 0,0 0-45 0,0 0-31 0,0 0-22 0,0 0-16 15,0 0-12-15,0 0-14 0,0 0-15 0,3 0-20 0,2 0-21 16,1-2-25-16,2 2-27 0,0-2-26 0,3 1-23 0,3-1-23 15,2 0-21-15,3-1-23 0,5 0-22 0,-1 0-27 0,1-1-29 0,3 0-28 16,0 1-31-16,2 1-44 0,-3 2-52 0,3-3-76 0,-2 3-88 0,-6 3-46 16,0-3-23-16,-2 5-6 0,-6-1 7 0</inkml:trace>
  <inkml:trace contextRef="#ctx0" brushRef="#br0" timeOffset="142220.2289">15149 16770 57 0,'-13'4'618'0,"4"-2"6"0,0 1 9 0,1-2 4 15,4 0 1-15,-1-1-122 0,1 2-180 0,2 0-109 0,2-2-74 16,0 0-43-16,0 0-29 0,2 0-16 0,2 0-7 0,4 0-7 0,0-2-2 16,3 0-11-16,5 1-13 0,1 0-21 0,7-2-24 0,4-2-29 15,4 2-32-15,3-3-39 0,4 2-42 0,4-4-68 0,4 3-82 0,2-4-104 16,3 2-115-16,0-2-62 0,1 0-35 0,-1 0-16 0,2 0-9 0</inkml:trace>
  <inkml:trace contextRef="#ctx0" brushRef="#br0" timeOffset="145658.9418">16581 16270 361 0,'-8'9'436'0,"0"0"-49"0,-3 3-56 0,1-1-61 0,1 4-41 16,-2 0-29-16,0 2-22 0,1 2-12 0,-1 2-11 0,2 0-10 0,-3 1-12 15,2 2-14-15,-2 2-13 0,4-2-12 0,-2 1-11 0,1 1-14 16,1 3-9-16,-1-4-7 0,5 0-9 0,-3 3-8 0,4-5-7 0,0 2-4 16,-1-1-4-16,4-1-2 0,2 0-1 0,1-3-1 0,0-1 0 0,2 0 0 15,2-2 2-15,2-2 3 0,0-1 3 0,3-4 1 0,0 0-1 16,3-2 0-16,0-2-4 0,1-4-3 0,3 2-5 0,1-6-4 0,-2-1-4 15,4-1-4-15,2-4-2 0,-3-2 0 0,1 0-1 0,1-5-2 16,-4 1 3-16,3-3 3 0,-4 0 6 0,-4-3 5 0,3 0 6 0,-6-1 7 16,0-1 5-16,-4-2 6 0,-3 0 4 0,1-2 0 0,-5 1 0 15,-1-2-2-15,-3 0-2 0,0 1 0 0,-5-1-4 0,0 1-5 0,1 1-4 16,-3 1-4-16,-3 2-5 0,1-1-5 0,-1 3-5 0,2 1-2 16,-2 2-6-16,-1 3-2 0,1-1-5 0,1 4-4 0,0 2-5 0,-1 0-7 15,2 2-11-15,-1 4-14 0,0 1-13 0,1 2-14 0,1 2-20 0,1 3-19 16,-1 1-24-16,0 5-27 0,3 3-37 0,2-1-47 0,-2 4-92 15,5 2-113-15,1 2-65 0,2 2-40 0,2 1-13 0,1 0 2 0</inkml:trace>
  <inkml:trace contextRef="#ctx0" brushRef="#br0" timeOffset="145935.1533">17111 16740 230 0,'-4'-4'644'0,"-2"1"-3"0,3-1-3 0,-4 1-4 0,6 0-3 16,-3 0-128-16,1 2-190 0,1 1-124 0,-1 0-91 0,3 0-52 0,0 0-34 16,-1 1-15-16,-2 2-7 0,3 2-2 0,-2 0 0 0,2 0 1 0,-1 2 0 15,-1 0 0-15,1 1 0 0,-1 0 2 0,0 1 3 0,2 0 1 16,-1-1 3-16,-1-1 1 0,2 0 0 0,-2 0 3 0,2-2 1 0,-1-1 4 16,-1 0 4-16,2 0 6 0,0-1 5 0,-1-2 5 0,1-1 5 15,0 0 2-15,0 0 1 0,-2-1 0 0,2-2-3 0,0-2-1 0,0 1-4 16,0-3-7-16,0 2-8 0,0-2-9 0,0-2-15 0,2 2-15 15,-1-2-19-15,-1 1-21 0,2-1-24 0,-1 2-29 0,1 0-27 0,0 0-33 16,-1-1-34-16,3 4-45 0,0-2-49 0,1 2-77 0,-1-1-92 0,1 2-54 16,0 0-37-16,2 1-13 0,-1 1-2 0</inkml:trace>
  <inkml:trace contextRef="#ctx0" brushRef="#br0" timeOffset="146342.6695">17548 16436 93 0,'-3'-10'569'0,"0"3"9"0,-2 1 7 0,0-2 5 15,-1 3-102-15,0 0-156 0,-1 0-99 0,2 2-70 0,-1 2-44 0,-3 0-29 16,2 1-19-16,-1 1-12 0,2 0-12 0,-3 4-9 0,1-1-10 16,0 4-10-16,-1 1-8 0,0 1-5 0,1 0-6 0,0 5-3 0,-1-1 0 15,3 3-1-15,-1-1 1 0,3 2 1 0,-3 2 0 0,1-2 3 16,3 1 1-16,0 2-1 0,0-1 0 0,-1-1 2 0,4 0-1 0,0 2 1 15,0-4 1-15,5 0 2 0,-2 0-1 0,1 0 2 0,0-2 2 16,4 0 1-16,-2-2 2 0,2 0 0 0,3-1 2 0,0-2-1 0,-1-2-3 16,2 1-4-16,1-4-8 0,-1 0-5 0,1 0-5 0,4-4-6 15,-4-1-5-15,4 0-4 0,-2-3-3 0,1-1-4 0,0-2-1 0,1 0-1 16,-3-1 1-16,1-5 1 0,0 2 3 0,-2 0 6 0,0-4 6 0,-4-1 7 16,4 1 4-16,-7-1 5 0,0-2 6 0,-1-3 4 0,-1 1 2 15,-4 0 0-15,0-3 1 0,-2 1 0 0,-1-1 2 0,-2-1 3 0,-2 1 1 16,0 1 2-16,-3 2 1 0,2-1 0 0,-1 0-1 0,-4 4-1 15,4 0-3-15,-5 1 0 0,2 4-2 0,1-1-2 0,-1 1-9 0,2 4-11 16,0 2-20-16,0 0-20 0,2 1-24 0,0 1-23 0,0 3-22 16,3 2-24-16,2-1-21 0,0 3-22 0,1 1-22 0,2 2-26 0,4-2-30 15,-1 4-31-15,2-1-20 0,2-1-17 0,4 1-7 0,-1-1 0 0,6 0 3 16,-2 1 12-16</inkml:trace>
  <inkml:trace contextRef="#ctx0" brushRef="#br0" timeOffset="146810.492">17905 16485 191 0,'24'-4'288'0,"-3"2"-1"16,-3-1-6-16,1 0-9 0,-3-2-12 0,0 0-14 0,-2 2-6 0,-2-2-4 15,0-1-4-15,-3 2-6 0,1 0-4 0,-2 1-5 0,-2-2-6 16,-1 3-6-16,-2 0-7 0,0-1-4 0,1 1-10 0,-3 1-11 0,2-1-11 16,-2 1-11-16,-1 1-16 0,0 0-18 0,0 0-16 0,0 0-14 15,0 0-14-15,0 0-13 0,-1 3-13 0,-2-2-10 0,0 3-9 0,0-1-6 16,-1 2-5-16,-2 4-5 0,1-2-2 0,-4 2-3 0,1 1 0 16,0 4-2-16,0-1 1 0,-1 0 1 0,1 3-1 0,-2 0 1 0,4 1 0 15,-2-1 1-15,3 3-3 0,1-3-1 0,0 2-3 0,1-2-2 0,3 2-2 16,0-1-1-16,2-1-2 0,1 1 0 0,2-2-2 0,1 0-4 15,3 0-6-15,3-2-7 0,-1 1-10 0,3-3-11 0,0 1-10 0,5-2-7 16,1-1-6-16,3-1-7 0,1-3-4 0,-1 0-3 0,2-1-2 0,2-2-2 16,-3-2 2-16,1 0 2 0,2 0 7 0,-3-3 8 0,-1-2 12 15,-2 0 12-15,0 2 13 0,-3-4 12 0,-1 2 13 0,-3-3 15 16,-3-1 11-16,-2-1 11 0,1 2 10 0,-6-4 12 0,0 1 8 0,-3 1 5 16,-2-4 4-16,-4 2 3 0,-4-1 4 0,-1-1 1 0,-1-1 3 0,-5 2 2 15,-2-3-4-15,-2 2-2 0,-2-1-4 0,0-2-4 0,-4 3-6 0,1-1-8 16,-2 1-6-16,1-1-3 0,-1-1-3 0,0 2-3 0,4 1-2 15,-2-3-2-15,3 2-2 0,0 1-4 0,5 0-5 0,-2-1-8 0,4 2-13 16,1-1-17-16,2-2-17 0,2 1-18 0,2 2-20 0,4-2-22 16,0-1-20-16,4 0-21 0,0-1-25 0,5 1-25 0,2-2-20 0,3 0-21 15,3-1-10-15,0 0-5 0,4-1 5 0,4 3 13 0,-2 0 18 16,3-1 21-16,0 5 23 0,1-2 27 0,-3 1 25 0,0 3 26 0,1 3 29 16,-5 0 27-16,2 3 27 0,-3 1 25 0,-1 3 21 0,-1 1 20 15,-2 4 16-15,0 1 13 0,-2 3 8 0,-1 1 4 0,-2 3 4 0,-1 3 1 16,-3 3-2-16,-4 4-1 0,0 3-3 0,-5 0-2 0,-3 6-4 15,-1 1-8-15,-3 4-19 0,-4 2-30 0,-2 3-42 0,-4 2-52 0,-1 3-81 16,-1 2-99-16,-2 0-122 0,0 3-135 0,-2-1-71 0,1 2-43 0,-1 0-24 16,0 1-16-16</inkml:trace>
  <inkml:trace contextRef="#ctx0" brushRef="#br0" timeOffset="147744.8747">16405 17570 273 0,'-4'-4'600'0,"0"1"6"0,1-2 8 0,1 3-33 0,2-3-55 0,0 2-108 0,0-1-139 0,0 1-81 0,4-2-53 0,1 0-29 0,-1 1-17 15,5 0-8-15,1-2-4 0,6 0-2 0,0 0-5 0,6-1-7 0,1 0-9 16,7-1-8-16,4 1-7 0,2 0-9 0,9-2-8 0,2 1-8 15,6 1-7-15,4-1-10 0,5 1-13 0,4 0-9 0,2-3-14 0,5 3-7 16,5-1-6-16,0 1-10 0,2-3-8 0,3 3-9 0,1 1-11 0,3-1-10 16,-1 1-9-16,2-1-9 0,1 2-9 0,-1 0-6 0,1 0-2 15,-3 1-3-15,0 1-4 0,-4 0-5 0,-3 0-7 0,-2 2-1 0,-4-2 1 16,-6 3 1-16,-4-2-1 0,-5 1-4 0,-6 1-10 0,-4 0-8 0,-5 0-9 16,-9 0-10-16,-2 0-12 0,-7 0-14 0,-4 1-15 0,-7 1-24 15,-6-2-26-15,-3 1-38 0,-5-1-42 0</inkml:trace>
  <inkml:trace contextRef="#ctx0" brushRef="#br0" timeOffset="148091.9281">16604 17755 187 0,'-20'1'611'0,"2"-1"1"0,3 0-1 15,3-1 0-15,3 1-2 0,1-1-126 0,3-1-188 0,2-1-114 0,5 2-75 16,3-1-43-16,4-1-25 0,4 0-12 0,1-1-6 0,8 1-2 16,5-3 0-16,5 2 0 0,6-3-1 0,6 2-1 0,3 0-2 0,9-2-2 15,2 2-2-15,5-1-3 0,5-1-6 0,3 3-2 0,5-2 2 0,3 0 1 16,5 2 0-16,0 0 0 0,4-1-1 0,4 1-1 0,3 1-1 16,1-2-1-16,0 1 0 0,3 1 0 0,-3 1-1 0,2 0 4 15,0 1 4-15,-3-1 2 0,-4 0-2 0,-1 1-2 0,-3 1-1 0,-6-2-1 16,-2 1-1-16,-6 0 0 0,-1-2 1 0,-7 1 1 0,-5 1 1 0,-3-2 1 15,-7-1 3-15,-3 0-3 0,-4 1-6 0,-7-1-3 0,0-1-8 16,-8 0-5-16,-2 0-6 0,-4-2-9 0,-2 2-7 0,-5-2-13 0,-1 0-13 16,-4 1-19-16,-4-1-23 0,-3 1-27 0,-1-2-32 0,-4 1-49 15,-1-1-58-15,-3 1-91 0,-3 0-106 0,-4 0-60 0,-2 2-36 0,-2 0-16 16,-2 0-5-16</inkml:trace>
  <inkml:trace contextRef="#ctx0" brushRef="#br0" timeOffset="149191.9435">23877 4475 200 0,'12'0'398'0,"6"0"-83"0,-1 0-74 0,7 0-69 0,3 0-35 0,4 0-19 0,6 0-6 0,4 0-3 16,8 0-3-16,5 0-3 0,7 3-6 0,6-3-8 0,6 2-11 0,4-2-11 16,6 2-8-16,9-1-5 0,6 3-4 0,5-2-4 0,4 1-7 15,7 0-7-15,6 0-10 0,-1 2-9 0,7-2-11 0,2 2-10 16,2 0-4-16,6 0-1 0,3-1-2 0,5 2-7 0,1-1-8 15,1 0-14-15,-4-1-14 0,4 1-17 0,-3 0-12 0,-2 0-12 0,1 1-17 16,-4 0-19-16,-7 0-26 0,-5 2-30 0,-4-1-75 0,-7 1-96 0,-2 2-54 16,-10-3-31-16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51:46.317"/>
    </inkml:context>
    <inkml:brush xml:id="br0">
      <inkml:brushProperty name="width" value="0.05292" units="cm"/>
      <inkml:brushProperty name="height" value="0.05292" units="cm"/>
      <inkml:brushProperty name="color" value="#FF0000"/>
    </inkml:brush>
  </inkml:definitions>
  <inkml:trace contextRef="#ctx0" brushRef="#br0">19203 5468 72 0,'-5'-2'492'0,"4"-1"10"0,-1 0-83 0,2 1-128 0,-1 1-75 0,1-3-47 0,-2 4-31 0,0 0-21 0,2-3-11 16,0 3-6-16,0 0-6 0,0 0-7 0,0-4-9 0,0 4-10 0,2-1-11 16,0 1-17-16,-2-2-12 0,1 0-10 0,2 2-8 0,2 0-6 15,-1-3-5-15,1 1-2 0,0 0-2 0,3 1-3 0,4-1-2 0,-2-1-3 16,3 1 1-16,3 1 1 0,1 0 3 0,0-2 4 0,5 1 3 15,2 1 4-15,0-1-2 0,5 1 1 0,1-1-1 0,3 0 0 16,3 0-1-16,0 2 1 0,1-2-2 0,2-1-2 0,2 2-4 0,0-1-4 16,1-1-8-16,2 3-11 0,-3-1-9 0,3-1-12 0,-3 2-7 15,2-2-7-15,-1 1-10 0,1 1-9 0,0-1-10 0,-4 0-10 16,1 1-6-16,-1-2-7 0,-1 1-6 0,-3-1-4 0,2-1 0 0,-4 1 2 16,-2 0 4-16,-1 2 1 0,-1-3 3 0,-4 1 0 0,-1 0 7 15,-2 1 12-15,-5-3 7 0,-1 4 7 0,-5-3 3 0,0 1 2 0,-1 0 6 16,-6 1 6-16,0-1-19 0,-4 2-32 0,-4-5 7 0,0 3 28 15,-6-3 22-15,-1 1 19 0</inkml:trace>
  <inkml:trace contextRef="#ctx0" brushRef="#br0" timeOffset="215.4396">20429 5307 38 0,'-22'-3'55'0,"2"-1"35"16,-2 0 46-16,1-1 6 0,-1 2-14 0,5-1-8 0,-4 1-4 15,3-2-4-15,0 3-4 0,1-3-6 0,2 2-4 0,0 0-1 0,2 0-2 16,1 0 0-16,2 0-2 0,0 2 2 0,2-1-1 0,0-1 0 16,4 3-4-16,0-1-6 0,1-1-6 0,2 2-10 0,-1 0-7 0,2 0-10 15,0 0-10-15,0 0-10 0,0 0-12 0,0 0-11 0,2 0-12 0,-1 0-8 16,1 2-8-16,1-1-6 0,0 1-4 0,3-1 0 0,-1 2 0 15,1 0 3-15,2 1 6 0,2 1 7 0,-2 0 6 0,1 0 6 16,3 3 4-16,1-1 4 0,0 0 3 0,1 2 1 0,-1-1 0 0,3 2 0 16,-3 0-1-16,0 1-1 0,-1 1 0 0,-1 0-4 0,1 0-2 15,-2 1 0-15,-2 1 0 0,0 1 0 0,-4-1 1 0,0 1 1 16,-3 2 0-16,-2 1-4 0,-3 0-9 0,-2 1-18 0,-5 1-22 0,-2 3-34 16,-1-3-41-16,-2 5-89 0,-4-2-113 0,-2 2-71 0,-1-1-49 0,-2 1-25 15</inkml:trace>
  <inkml:trace contextRef="#ctx0" brushRef="#br0" timeOffset="19381.1247">21896 4963 115 0,'-1'-4'274'0,"-1"1"-35"0,2-2-16 16,-1 2-29-16,-1-2-37 0,0 2-13 0,2 0-2 0,0-2-6 0,0 3-4 0,0-3-7 15,0 3-5-15,0-1-6 0,0-1-9 0,0 4-2 0,0-3-4 16,0 1-4-16,0 2-1 0,0-2-4 0,0 2-4 0,-1 0-2 15,1 0-5-15,0 0-2 0,0 0-2 0,0 0-3 0,0 0-2 0,0 0-5 16,0 0-4-16,0 0-6 0,0 0-4 0,0 0-6 0,0 0-5 16,0 0-5-16,-2 0-6 0,1 0-5 0,1 0-4 0,0 0-5 0,-2 0-4 15,0 2-5-15,2-2-4 0,0 0-5 0,-1 2-5 0,-1-2-6 16,2 0-4-16,0 0-3 0,0 0-5 0,-1 3-3 0,1-3-3 16,-2 2 1-16,0 0-1 0,2 1 2 0,-2-1 1 0,2 3 1 0,-4 0 2 15,3 0 1-15,-2 2 4 0,-1 0 1 0,1 2 5 0,2 2 2 16,-4 1 3-16,2-2 3 0,-1 4 2 0,0-1 0 0,1 0 0 0,0 4-1 15,-1-2 0-15,3 2 1 0,-1-1-1 0,1 1 1 0,-1-1-2 16,0 3 1-16,2-4 2 0,0 3-1 0,0-1 1 0,0 1-1 16,0-1 1-16,2 1 0 0,0-3 2 0,-1 2 0 0,2-1-3 0,1 0 2 15,0-1 0-15,0 0 0 0,2-2 1 0,0 2 0 0,0-3 1 16,-1-1 0-16,4-1-1 0,-2 3 4 0,1-4 0 0,1-1 1 16,1 1 3-16,-1-4 2 0,1 2 2 0,1-3 1 0,1 0 0 0,0-1 1 15,2-1-2-15,-1-1-1 0,0-1-1 0,0-1-3 0,5-2 0 0,-6-2-1 16,4 1 0-16,-2-2 0 0,2-1 1 0,-3 0-2 0,2-2 0 15,-3-1 0-15,-1-3-1 0,0 2 1 0,-2-2 2 0,-1-3 1 0,1 1 5 16,-1-1 1-16,-3-1 3 0,-1-2-2 0,0 1-2 0,-2-3-1 16,0-1-2-16,-2 2 0 0,0-2-1 0,-2-1 0 0,-1-1-2 15,0 1 2-15,-1 1 1 0,-1-2 0 0,-1 2 1 0,-1-1 0 0,0-1 2 16,-3 3 3-16,2-3 1 0,-1 4 3 0,1-1 1 0,-1 2 1 16,-4 1 0-16,4 1 1 0,-1 1-1 0,-1 2 1 0,0 1-3 0,0 1-5 15,-2 0-3-15,2 3-4 0,-1 0-5 0,1 3-4 0,-1 1-5 16,-2 0-5-16,1 1-3 0,0 4-5 0,0 0-1 0,-3 2-3 15,2 3-2-15,-2-1 0 0,0 4-1 0,0 0 1 0,2 3 0 0,-2 1 1 16,2 1 1-16,0 3 3 0,1 0 2 0,2 2 2 0,0-2 2 0,1 4 0 16,2-2 1-16,-1 0 2 0,5 2 2 0,-1-1 2 0,1-1 1 15,1 0 2-15,3 1 3 0,0-1 2 0,2-1 2 0,1 1 3 16,2-2 2-16,1-1 3 0,3 1 2 0,1-3 3 0,1 0 1 16,2 1 1-16,1-3-2 0,3-1-4 0,-1 0-3 0,3-2-9 0,2 1-5 15,1-5-14-15,2 2-11 0,-1-3-17 0,2 0-18 0,2-1-23 16,0-1-23-16,0-1-34 0,0-1-40 0,2-2-54 0,-3-2-60 0,3 0-71 15,-2 0-74-15,-2-1-40 0,-2-1-22 0</inkml:trace>
  <inkml:trace contextRef="#ctx0" brushRef="#br0" timeOffset="19697.5569">22497 4715 150 0,'-2'-3'546'0,"-1"1"5"0,2-1 5 0,-1 1-90 0,0 2-136 0,-1 0-89 16,2 0-70-16,1 0-39 0,-5 0-28 0,4 0-18 0,-1 0-16 16,0 0-14-16,-1 2-12 0,0 1-14 0,-2 2-11 0,0-2-7 15,0 5-9-15,-2 0-4 0,-1 1-1 0,0 4-1 0,-2 1 1 0,0 1 2 16,-2 1 2-16,0 4 3 0,1 0 2 0,-1 2 0 0,0 1 2 15,2 2 2-15,-1-1-1 0,0 2-1 0,3 1-1 0,0 0-2 0,-1 1 0 16,3 0 0-16,3-1-2 0,-1 1 1 0,1 0-2 0,3 0 0 16,2 1 0-16,1-2-5 0,2 0-2 0,1-1-4 0,3 0-4 0,3 0-7 15,-3-3-10-15,5 2-10 0,1-1-14 0,0-3-17 0,3-2-18 16,1 1-24-16,-1-2-24 0,3-2-30 0,1 0-34 0,2-3-56 0,0-1-68 16,-2-3-73-16,3 0-78 0,0-3-40 0,1-4-21 0</inkml:trace>
  <inkml:trace contextRef="#ctx0" brushRef="#br0" timeOffset="20230.9709">22637 5004 156 0,'-3'-4'526'15,"2"0"1"-15,-4 1-3 0,4-2-101 0,-1 3-149 0,2 0-88 0,-1-1-55 16,1 1-32-16,0 1-18 0,0 1-14 0,0 0-12 0,0 0-12 16,0 0-14-16,0 0-11 0,0 0-11 0,0 0-10 0,1 0-8 0,-1 1-6 15,3 1-4-15,0 1 1 0,-1 1 1 0,1-1 2 0,0 2 0 16,0-1 3-16,1 3 2 0,-1-1 5 0,2 1 3 0,-2 2 3 16,0 0 3-16,1 2 2 0,-1-1-1 0,-1 1 2 0,1 1 0 0,1-2 1 15,-3 4-1-15,1-2 2 0,-1 1 2 0,-1-1-1 0,2 0 0 16,-2 0 0-16,0 2 0 0,0-2 0 0,-2-1-2 0,2 1 2 0,-3-3 0 15,2 1 2-15,-1-2 1 0,0 2 3 0,-1-3 3 0,1 1 2 16,-1-2 3-16,2-2 9 0,-4 1 7 0,2-2 10 0,2-1 10 0,-1 1 7 16,-1-1 6-16,0 0 4 0,-1-2 3 0,3-2 1 0,-3 0-1 15,1-1 0-15,0-1-1 0,-1 1-4 0,2-3-5 0,1-1-8 16,-3-1-12-16,3 1-12 0,-1-4-12 0,2 2-11 0,0-3-9 16,0 2-9-16,2-2-5 0,-1-3-6 0,3 1-4 0,0 1-5 0,2-3-3 15,1 1-2-15,-1-1-4 0,2 1-1 0,1 0 0 0,-1 1 1 0,4 1 0 16,-2 0 1-16,2 2 3 0,-3-1 1 0,4 3-1 0,-1 1 1 15,-2-1 2-15,2 4 0 0,0-2-1 0,2 4 1 0,-5 1 1 16,3-1 1-16,0 3 1 0,-1 3 0 0,1-1 1 0,0 1 1 0,-3 2 1 16,4 2 1-16,-5 0 4 0,1 2 1 0,0 0 3 0,0 1 1 15,-1 0 4-15,-4 3 2 0,3-1 2 0,-1 0 2 0,-1 0 1 0,-2 1-4 16,0 0-5-16,-1 1-8 0,-1-1-7 0,1-1-14 0,-1 1-13 0,-1-1-18 16,0-1-18-16,0 2-22 0,0-1-25 0,0-2-26 0,0-1-29 15,0 1-41-15,0-2-47 0,0 1-66 0,0-1-78 0,0-2-43 16,2-1-28-16</inkml:trace>
  <inkml:trace contextRef="#ctx0" brushRef="#br0" timeOffset="20499.3355">23170 4750 433 0,'-1'-7'589'0,"-1"2"7"0,2 1 5 0,-1-1-81 0,1 2-125 0,0 0-107 0,0 0-99 16,0 0-61-16,1 3-42 0,1 0-25 0,1 0-12 0,0 0-13 0,5 3-14 16,-2 0-10-16,2 2-11 0,5 1-9 0,-2 1-6 0,6 2 0 15,1 4 0-15,0-1 2 0,3 3 1 0,1 2 4 0,4 2 3 16,-3 3 3-16,2 0 4 0,0 4 0 0,0-1 3 0,-2 4-1 16,-1 0 1-16,-2 2-2 0,-3 2 1 0,-3 2-2 0,-1-2-5 0,-5 2-7 15,-5 3-11-15,-5-2-14 0,-3 1-16 0,-4 2-20 0,-8 0-26 16,-5 1-36-16,-7 0-41 0,-1 0-94 0,-5 1-117 0,-4-2-87 0,-4 1-66 15,-4-2-37-15,-4 0-19 0</inkml:trace>
  <inkml:trace contextRef="#ctx0" brushRef="#br0" timeOffset="32199.1556">21906 5760 412 0,'-5'0'437'0,"2"0"-79"0,1 0-113 0,-1 0-61 0,3-2-35 0,0 2-20 0,0 0-12 0,0 0-3 15,0 0-2-15,0 0-4 0,0 0-6 0,0 0-8 0,0 0-8 0,0 0-10 16,0 0-8-16,0-1-10 0,0 1-8 0,2 0-8 0,-1 0-7 16,-1 0-5-16,2 0-6 0,1 0-3 0,-3 0-6 0,5 0-3 15,-4 0-3-15,1-2-4 0,1 2-4 0,0-2-2 0,4 2-3 0,-1 0-3 16,5-3-3-16,0 3-3 0,3-4 1 0,2 3-1 0,6-3-1 16,3 1-1-16,2 1 2 0,2-1-2 0,7-2 2 0,0 2-2 15,4-1 1-15,4-1-1 0,2 0-1 0,3 1 2 0,2-2 3 0,3 2 4 16,-1-1 0-16,4 1 2 0,1 1 3 0,-1-2-1 0,3 3-1 0,0-1-2 15,-2-1-3-15,0 1-5 0,2 1-4 0,-3-1-4 0,-2 3-5 16,1-2-8-16,-1 2-8 0,-4-2-9 0,-2 2-9 0,-2 0-9 0,-4 0-11 16,-2 0-12-16,-4 0-9 0,-3 0-11 0,-3 0-7 0,-4-1-3 15,-4-1 0-15,-3 2-6 0,-5 0-4 0,-2 0-9 0,-5-2-9 16,-1 2-12-16,-7 0-13 0,0 0-16 0,-3 0-19 0,-5 0-43 16</inkml:trace>
  <inkml:trace contextRef="#ctx0" brushRef="#br0" timeOffset="32531.8768">22254 5828 317 0,'-10'2'396'0,"1"-2"-70"0,2 0-100 0,1 0-55 16,1 0-32-16,2 0-22 0,0 0-17 0,1 0-6 0,0 0 1 15,2 0-2-15,0 0-2 0,0 0-5 0,2 2-8 0,0-2-8 0,-1 0-11 16,2 0-12-16,1 0-10 0,1 0-8 0,-1 0-7 0,1 0-7 16,4 0-4-16,3-2-6 0,-1 2-4 0,4-2-2 0,3-1-2 15,-1 3-3-15,7-4 1 0,-1 1-2 0,6-2 1 0,-1 3-1 0,5-3 1 16,2 0 1-16,3 0 4 0,1 0 3 0,1 0 4 0,2 1 1 16,0-2 1-16,4 2 1 0,-1-1-2 0,3 1 4 0,-1-1 0 0,0 2 1 15,1-2 2-15,-1 1 1 0,1 1 1 0,-2-2-1 0,2 3-4 16,-4-1-3-16,2-1-2 0,-5 1-4 0,1 1-4 0,-4-1-4 15,0 0-4-15,-4 1-7 0,-1 1-7 0,-1-3-7 0,-6 3-9 0,0 0-9 16,-3-1-13-16,-3 1-16 0,-3-1-15 0,-2 2-21 0,-4-1-23 16,-1-1-35-16,-3 2-42 0,-2 0-71 0,-5 0-89 0,0 0-49 0,0 0-29 15</inkml:trace>
  <inkml:trace contextRef="#ctx0" brushRef="#br0" timeOffset="52630.8653">15485 5816 18 0,'0'0'14'0,"0"0"0"0,0 0 0 0,0 0 2 0,0 0 2 16,0 0 3-16,0 0 4 0,0 0 1 0,0 0 1 0,0 0 2 15,0 0 3-15,0 0 2 0,0 0 0 0,0 0 6 0,0 0 4 0,0 0 5 16,0 0 6-16,-3 0 5 0,3 0 3 0,0 0 2 0,0 0 2 16,0 0-1-16,0 0-1 0,-2 0-2 0,2 0-2 0,0 0-1 15,0 0-2-15,-1 0-2 0,-1 0-3 0,2 0-2 0,0 0-4 0,0 0-3 16,0 0-2-16,0 0-4 0,0 0-4 0,0 0-3 0,0 0-2 0,0 0-2 16,0 0-1-16,0 0-2 0,0 0-2 0,0 0 0 15,0 0-2-15,0 0 0 0,0 0-1 0,0 0-1 0,0 0-1 0,0 0-1 16,0 0-3-16,0 0 1 0,0 0-2 0,0 0-3 0,0 0-2 15,0 0-6-15,0 0-6 0,0 2-3 0,2 0-1 0,-1-2-1 0,1 1-3 16,0-1 1-16,-1 2-1 0,2 0 2 0,2-2 1 0,1 0 1 16,-1 3 0-16,1-3 1 0,1 0 0 0,1 0 5 0,1 0 4 0,2 0 2 15,2 2 2-15,-1-2-2 0,0 0 1 0,3 0-2 0,-2 0 1 16,3 0 0-16,0 0-2 0,-1 0-2 0,1 0-3 0,2 0 1 0,-4 0-2 16,3 0 0-16,-1-2-4 0,0 2-3 0,-2 0-1 0,0-3-3 15,-1 3-1-15,1 0-1 0,-3-2-1 0,-1 0-2 0,1 2-2 16,-3 0 3-16,0 0 2 0,-1 0 3 0,-2 0 3 0,-2 0 4 15,1 0 4-15,-3 0 4 0,1 0 3 0,-2 0 3 0,0 0 2 0,0 0 1 16,0 0-2-16,-2 0-4 0,1 0-7 0,-3 0-5 0,0 0-4 0,-1 0-6 16,-3 0-5-16,0 0-4 0,0 2-4 0,-3 0-4 0,2-2-4 15,-3 3-5-15,-1-3-2 0,1 2-2 0,-2 0 0 0,1 1 3 0,1-1 6 16,-4-1 5-16,3 1 3 0,-1 0 4 0,1-2 3 0,-2 1 4 16,2 1 0-16,-1-2 6 0,3 2 4 0,-2-1 7 0,1-1 6 15,-1 2 8-15,-1-2 7 0,2 0 5 0,1 0 2 0,-1 0 4 0,-1 0 4 16,2 0 3-16,2-2 1 0,-1 2 4 0,-1-1 6 0,3-1 4 15,0 2 4-15,0-2 2 0,-1 1 2 0,3 1-2 0,-2-1 0 0,1 0 1 16,1 1 2-16,1-2 2 0,1 2 2 0,0-1 1 0,0-1 1 16,0 2 0-16,1-2 1 0,1 1-3 0,-2 1-3 0,3-2-1 15,-1 2-2-15,2-2-1 0,-2 2-2 0,2 0 0 0,0 0-2 0,0 0-2 16,0 0-3-16,0 0-3 0,2 0-5 0,-2-3-4 0,2 3-5 0,-1 0-6 16,-1 0-7-16,2 0-7 0,0 0-7 0,2 0-5 15,-3 0-5-15,3 0-4 0,-3 0-3 0,2-2-4 0,2 0-3 0,-2 2 0 16,2-1-3-16,3 1 1 0,-2-4-1 0,4 4 3 0,1-3 4 15,0 1 2-15,0 0 4 0,3-1 1 0,-1 0 2 0,2 1 1 16,2 0 2-16,-2-1-1 0,1 0 0 0,1 0 0 0,-1-2-1 0,3 2-2 16,0-1-1-16,-3 1-2 0,3-2 0 0,-3 2-3 0,1 1 0 0,-1 0-2 15,-2-1-1-15,2 0-1 0,-4-1-2 0,1 4 1 0,-2-3-1 16,-1 1 1-16,-2 0 0 0,-2 1 0 0,2 1 1 0,-4-2 0 16,1 0 0-16,-1 2 1 0,-3 0 0 0,2 0 1 0,-3 0 2 0,0 0 3 15,0 0 1-15,0 0-1 0,0 0 2 0,0 0 0 0,0 0 1 0,-1 0 1 16,-1 0 2-16,-1 0 0 0,0 0 0 0,-1 0 1 15,-3 2-2-15,2 0-3 0,0-2-4 0,-3 1-1 0,0 3-3 0,-2-4-3 16,2 3 1-16,-4-1-1 0,0 1-3 0,1 1-3 0,-2-3-2 16,2 2 0-16,-2-2-1 0,-1 2 0 0,3-1 0 0,-3-1 0 0,1 2 4 15,2-1 4-15,-3-1 3 0,1 2 6 0,1-1 7 0,1-1 6 16,-3 0 6-16,2 3 7 0,1-4 4 0,0 1 3 0,3 1 4 0,-1-2 3 16,2 1 4-16,-2 1 4 0,4-2 2 0,0 0 0 0,1 0-1 0,0 0-4 15,1 0-5-15,2 0-4 0,-4 0-1 0,5 0-3 16,0 0 0-16,0 0-1 0,0 0 0 0,0 0-3 0,0 0-4 0,0 0-3 15,2 0-3-15,2 0-2 0,-2 0-3 0,-1 0-3 0,3 0 0 0,-1 0 0 16,0 0-2-16,3 0-2 0,-1 0-1 0,4 0-2 0,-1 0-2 16,2-2 1-16,1 1 1 0,0 1 1 0,0-2 0 0,7 1 2 15,-6 1 2-15,6-2 3 0,-2 0 0 0,2 2 0 0,1-1-1 0,-3 1 1 16,5 0 1-16,-4 0-2 0,2 0-2 0,1 0-3 0,-2 0-3 16,3 0-4-16,-4 0-4 0,-1 0-4 0,1 0-8 0,-3 0-7 15,0 0-8-15,-1 0-7 0,-3 1-7 0,1-1-2 0,-5 2-2 0,0 0 0 16,1-2 0-16,-4 1-5 0,-3 1-8 0,0-2-15 0,-1 3-19 15,-3 0-30-15,-4 1-37 0,-1-1-54 0,-4 2-63 0</inkml:trace>
  <inkml:trace contextRef="#ctx0" brushRef="#br0" timeOffset="80096.3956">23962 6404 441 0,'-3'-1'474'0,"2"-1"-79"0,-3 0-120 0,1 0-78 0,0 1-56 0,1-2-28 0,1 1-19 15,-3 1-7-15,3 1-4 0,-1-2-2 0,-2 2-2 0,2-2-4 16,2 1-3-16,-1 1-4 0,-1 0-6 0,2 0-4 0,0 0-4 0,0 0-2 15,0 0-4-15,-1 0-3 0,1 0-3 0,0 0-3 0,-2 0-2 16,2 0-3-16,-2 0-3 0,-1 0-4 0,2 0-6 0,-1 1-4 0,0 1-5 16,1-2-4-16,-3 2-5 0,1 1-1 0,2 0-4 0,-5 0 0 15,1-1-1-15,-2 3-1 0,1 2 2 0,0 1 0 0,-3 1 0 16,-1 1-2-16,0 3 2 0,0 0 0 0,-2 2 0 0,3 2 0 0,-4 0 4 16,2 3 0-16,0 1 2 0,2 1 2 0,-3-2 2 0,2 3 1 0,2 1 0 15,0-2 1-15,1 4 2 0,0-3 2 0,2 3 2 0,0 0 3 16,2-1 2-16,3 2 2 0,0-1-1 0,0-1 1 0,1 1-1 15,4 1 1-15,2-3-2 0,-2 1-1 0,4 1 0 0,-1-4 0 0,1 2-2 16,5 0-2-16,-3-2-1 0,3 0-1 0,2 0-4 0,0-3-2 16,0 0-3-16,1-2-3 0,1 0-2 0,1-2-1 0,-1-1-1 0,0-2-1 15,3 0-2-15,-3-2 1 0,2-2-2 0,-2-1 2 0,4-1-1 0,-4-3 1 16,2 0-1-16,0-1 2 0,0-2 2 0,0 0 1 0,-2-3 1 16,3-2 2-16,-3-1 0 0,2 0 2 0,-2-3 1 0,3-1 0 15,-4-1 2-15,2-2 0 0,-1-2 0 0,1-2 1 0,-5 1 0 0,5-4 1 16,-4 1 0-16,2-4 1 0,-2 0 0 0,-2-1-1 0,1-1-1 15,-1-1 1-15,-2 0 0 0,0-3-1 0,-2 1 0 0,-1-1-1 16,-1-2-3-16,-1 2 3 0,-1-1 5 0,-4 0 0 0,1 0 3 0,-2 2 2 16,-2-1 2-16,1 1 2 0,-4 0 0 0,-1 1 2 0,-1 1-3 0,-1 0-1 15,0 3-1-15,-1 0-1 0,0 0-1 0,-4 2-4 0,-3 2-10 16,3-1-12-16,-4 3-15 0,-1 0-18 0,0 2-21 0,-4 0-25 16,-2 1-23-16,0 2-23 0,-3 2-23 0,0 1-28 0,-3 2-35 0,2 3-58 15,-4 1-70-15,2 3-74 0,0 2-77 0,-1 2-35 0,1 2-19 0</inkml:trace>
  <inkml:trace contextRef="#ctx0" brushRef="#br0" timeOffset="119093.3741">19530 6263 162 0,'-1'-2'479'0,"-1"0"-37"0,0-1-58 0,-1 0-77 0,2 1-87 0,-1 1-48 0,0 0-30 16,-1-1-22-16,2 1-14 0,1 1-8 0,-2-2-6 0,2 2-5 0,0 0-7 16,0 0-8-16,-2 0-9 0,1 0-9 0,-1 2-9 0,2-2-9 15,-3 1-9-15,3 1-6 0,-1-1-5 0,-1 0-3 0,2 2 1 0,-1 2 1 16,-3-1 0-16,1 3 2 0,0 1 1 0,0-1 1 0,0 3 0 15,-2 2 1-15,1 2 0 0,-1 1 0 0,-2-1 0 0,2 3 1 16,0 2-2-16,1 1-2 0,0-1-5 0,0 1-4 0,1 3-4 0,1-3 1 16,1 2-2-16,1 0 2 0,1-1 1 0,1 0 1 0,1 0 2 0,1 0 1 15,3-1 2-15,-1-1 0 0,1 1 1 0,3-2 3 0,0 0 2 16,1-1 1-16,3-3 3 0,-1 1-2 0,4-1-1 0,-1-2-3 16,2-2-2-16,-1 0-2 0,2-1-3 0,1-4-4 0,0 1-2 0,0-1-5 15,0-4-3-15,0-1-4 0,0 0-2 0,1-3-4 0,-2-3-2 16,0 1-3-16,1-5-2 0,-4 0-1 0,1-2-4 0,1-3 0 0,-3-2 2 15,0-1 4-15,0-2 2 0,-5 0 2 0,1-3 1 0,-1-2 1 16,-2-2 1-16,-2-1 1 0,-3 1 4 0,0-1 4 0,-3-2 1 0,0 1 5 16,-3-2 6-16,-2 2 3 0,1 1 2 0,-4 0 1 0,-3-1 4 15,1 2 4-15,-1 1 5 0,-3 1 5 0,1 1 2 0,-1 2 2 16,-2 1 1-16,2 0 0 0,0 3 1 0,-3 1-1 0,0 3-1 0,2-1-2 16,0 4-3-16,0 0-4 0,0 2-5 0,0 4-5 0,2 0-6 0,-1 2-3 15,0 1-4-15,2 4-1 0,-2 1-4 0,3 3 1 0,-3 1-1 16,1 5-1-16,3 0 0 0,-2 2 1 0,3 5 1 0,1-1 1 15,0 3 1-15,3 1 1 0,0 2 1 0,4-3-1 0,1 4 0 0,1-1 0 16,4 0 1-16,0-2-2 0,4 2-2 0,1-3 0 0,1 2-1 16,5-4-2-16,-2 1-3 0,3-2-4 0,3 0-4 0,2-4-6 15,0 1-6-15,1-3-8 0,0-1-9 0,3-2-12 0,1-1-12 0,0-2-11 16,3-4-14-16,-1 0-12 0,1-2-15 0,1-2-9 0,-1 0-11 0,0-3-11 16,0-1-15-16,0-1-19 0,-1-2-25 0,-1 0-35 0,-1-1-43 15,0-3-57-15,-3 1-67 0,-1-1-35 0,-1-2-18 0</inkml:trace>
  <inkml:trace contextRef="#ctx0" brushRef="#br0" timeOffset="119343.6364">20498 6057 465 0,'-2'-7'514'0,"0"2"-44"0,-1-2-76 0,2 5-74 0,-3-1-75 0,1-1-48 0,0 3-35 0,0-1-21 0,-2 2-16 0,1 0-12 0,0 0-10 0,-1 2-11 0,1 3-9 15,-3-2-10-15,-2 6-12 0,1-1-9 0,-2 2-10 0,-2 0-6 16,2 3-4-16,-2 4-4 0,-2 0-2 0,1 1-1 0,-1 1-1 15,1 0 0-15,1 5-1 0,-1-2-4 0,1 2-4 0,0 0-2 0,4-2-3 16,0 4-1-16,1-1-2 0,0-1-2 0,4 3 0 0,-2-1-1 0,5-1 0 16,0 1 0-16,2-2 2 0,3 1 1 0,-1-2 2 0,5 0-3 15,-1 1-2-15,2-3-5 0,4 1-6 0,-1-2-8 0,2-3-8 16,3 1-11-16,1-2-11 0,0 0-15 0,3-3-15 0,0-1-19 0,2 0-18 16,-2-3-24-16,4-1-25 0,-1-1-31 0,0-2-38 0,0-3-51 15,0 0-60-15,1-2-69 0,-2-2-70 0,-1 0-34 0,1-3-17 0</inkml:trace>
  <inkml:trace contextRef="#ctx0" brushRef="#br0" timeOffset="120543.5156">20662 6416 425 0,'-9'-7'572'0,"-3"-1"11"0,4 3 10 0,1-1-98 16,0 1-153-16,2-1-94 0,2 3-65 0,0 0-40 0,1 0-31 0,-1 0-17 15,2 2-15-15,1 1-14 0,0 0-13 0,1 0-14 0,2 1-14 0,1 2-13 16,-1-1-10-16,2 2-11 0,1 1-6 0,2 0-3 0,0 3-2 15,0 1 1-15,2-1-1 0,0 2 5 0,-2 1 1 0,2 2 2 16,0-2 1-16,-1 1-1 0,-3-1 2 0,0 1 1 0,2 0 1 0,-3 0 0 16,0-1 2-16,-4 1 0 0,4-1 2 0,-3-1 1 0,-1-1 4 15,-1 1 4-15,0-3 3 0,0-2 3 0,-1 3 4 0,1-2 3 0,-2-1 4 16,0-1 5-16,2-1 6 0,-3 0 6 0,3-1 7 0,-1-1 7 16,-1 1 7-16,2-2 4 0,-2-2 3 0,-1 1 3 0,1-1 1 15,1-1-2-15,-1 0-3 0,1-3-5 0,-4 0-7 0,5 0-8 0,0-4-10 16,0 0-10-16,0 0-12 0,5-2-9 0,-4 2-11 0,4-4-6 15,2 2-6-15,-1-2-5 0,0 1-2 0,4 1-2 0,-1-1-2 0,-1 1 1 16,5 0 1-16,-5 1 3 0,1 1 2 0,0 1 4 0,1 1 5 0,-2 1 0 16,1 1 3-16,-1 1 0 0,0 1-1 0,-1 1-3 15,-1 1 1-15,2 1-2 0,-2 1 1 0,1 1-1 0,-3 1 0 0,1 1 2 16,1 1-1-16,-1 1 1 0,0 2-1 0,1 0 1 0,-1 2-1 16,1 1 2-16,-1 0 2 0,0 2 2 0,-1 0 1 0,1-1 0 0,-2 2 3 15,2-1 1-15,1 0 0 0,-3-2 0 0,2 3 0 0,-2-1-4 16,2-2-4-16,-2-1-7 0,2 0-7 0,1-2-7 0,-1 1-6 15,1-1-9-15,-1-2-8 0,0-2-9 0,1 2-10 0,0-4-4 0,-1 1-7 16,2-2-5-16,-1-2-3 0,3-1 1 0,-1-3 2 0,0 1 6 16,0-3 9-16,3-1 9 0,-1-3 9 0,-1 2 11 0,0-3 10 0,1-2 7 15,0-1 8-15,-1-1 7 0,-1 1 10 0,0-4 12 0,0 3 12 16,1-4 11-16,-1 4 11 0,0-1 10 0,-1 0 8 0,0 0 9 0,0 1 6 16,-3 2 10-16,1 2 9 0,0 1 9 0,-1-1 6 0,0 4 3 15,-3 1 3-15,1 0-4 0,-1 1-6 0,-1 2-8 0,2 1-9 16,0-1-13-16,-2 2-14 0,0 2-15 0,0-1-16 0,0 2-13 0,0 0-12 15,0 0-10-15,0 3-6 0,0 0-6 0,0 3-4 0,0-1-3 16,0 4-2-16,0 0 0 0,0 1 1 0,0 2 4 0,0 3 3 16,0 0 5-16,0 1 4 0,0 3 3 0,0-1 3 0,0 1 0 0,0 2 1 15,0-1 0-15,0 2-2 0,0-2 1 0,0 1-1 0,1 0-1 16,1 0 2-16,-1 0-1 0,3-4 0 0,-1 4-1 0,0-4 0 0,3 1-2 16,0-2-2-16,-1-1-3 0,2-1-4 0,-1-2-3 0,3 0-3 15,-1-1-1-15,4-4-2 0,-3 0-3 0,0 0-5 0,3-2-2 0,0-5-1 16,-1 2-2-16,3-4-1 0,-3-1-1 0,4-1 3 0,-1-4 5 15,-1 1 5-15,2-2 4 0,0-2 5 0,-1-2 5 0,-2 0 4 0,2-1 4 16,-2 1 6-16,-1-2 6 0,1 0 5 0,-4 0 9 0,0 1 6 16,1-1 6-16,-4 2 6 0,0 1 2 0,0-2 3 0,-2 4 0 0,-1 0 0 15,-1-2 0-15,-1 5-2 0,0 0-1 0,0-1-3 0,-1 2-3 16,-1 0-5-16,1 0-6 0,-1 3-6 0,0 0-8 0,-1 1-6 16,1 0-8-16,-1 1-5 0,0-1-4 0,-3 2-4 0,3 2-1 0,-2-1-2 15,0 2-1-15,0 1-1 0,1-1-1 0,-1 2 0 0,-3 1-3 16,4 0-2-16,-1 1-4 0,0 0-3 0,2 0-2 0,-2 2-3 15,1-1-4-15,2-1-5 0,0 0-1 0,2 2-2 0,0-1-1 0,2-1-1 16,0 1 0-16,2-3 0 0,1 2 4 0,-2-3 3 0,2 1 7 16,0-1 4-16,1 0 7 0,3-2 6 0,-1 0 6 0,0-2 6 0,0 0 4 15,4 0 5-15,-2 0 3 0,2-2 3 0,0 0 2 0,1-2 3 16,1 0 1-16,-3 0 2 0,1-1-1 0,3 3 0 0,-1-4 0 0,-2 2 1 16,3-1-2-16,-1 1-1 0,-1-1-1 0,1-1-2 0,0 2 1 15,0-1-1-15,-1 0-2 0,2 0 0 0,-2 0-2 0,-1 0 0 16,2 0-1-16,-2 0 2 0,1 1-2 0,0-1 1 0,-1 0 0 0,-1 0 2 15,-1 0 0-15,1 0 4 0,-2 1 1 0,-1-2 2 0,0 0 4 16,0 2 3-16,-2 0 3 0,-1-3 5 0,2 2 7 0,-4 1 6 0,1-1 6 16,-1 0 7-16,-1 0 4 0,-1 0 5 0,-1 0 1 0,0 0 1 15,0 0 0-15,0 1-1 0,-1 0-3 0,-1-1 0 0,2 2-5 16,-1-1-6-16,-4 1-7 0,5 2-11 0,-1-1-9 0,-1-1-11 0,2 3-11 16,-1 0-9-16,1 0-6 0,-2 0-4 0,0 3-5 0,-1 0-3 15,2 1-2-15,-3 4-2 0,3-1 1 0,-3 4-2 0,1 0 2 0,2 5-1 16,-4-1 3-16,2 4 3 0,2 3 5 0,1 2 6 0,-2-1 5 15,2 5 3-15,0 3 5 0,2 0 3 0,1 2 3 0,3 5 2 0,-2-1 3 16,1 5 1-16,5 0 3 0,1 2 1 0,-2 2 3 0,4 0 2 16,1 4-1-16,1-1-2 0,0 1-2 0,3 1-5 0,-1-2-3 0,-1 1 0 15,1 0-4-15,0-4-4 0,0 1-1 0,-2-4-2 0,-2-3-2 16,1 1-3-16,-3-5 0 0,-3-3-1 0,0-1 2 0,0-5 1 0,-3-2 5 16,-2-2 4-16,-2-3 4 0,-2-3 4 0,-2-5 6 0,-2 0 5 15,-4-3 4-15,-3-4 3 0,-1-2 4 0,-4-3 4 0,-1-3 4 16,-3-2 1-16,-3-2 2 0,-3-6 0 0,2 0-3 0,-2-4-6 0,0-3-10 15,2 0-13-15,-1-3-16 0,1-3-13 0,3-3-17 0,3-3-15 16,0 0-19-16,6-3-20 0,1-1-24 0,4-3-26 0,3-1-36 16,4 0-39-16,4-3-56 0,3 0-65 0,2-1-81 0,6 1-87 0,2 0-47 15,3-1-28-15,3 1-8 0</inkml:trace>
  <inkml:trace contextRef="#ctx0" brushRef="#br0" timeOffset="120978.6893">22372 6382 69 0,'-8'-3'567'0,"2"2"8"0,-2-1 6 0,3-1 1 0,0 2-108 0,1-1-167 0,0 2-99 0,3-3-66 16,-1 3-42-16,2 0-29 0,0 0-15 0,0 0-8 0,0 0-9 16,2 0-8-16,1 3-8 0,2-3-11 0,0 3-8 0,1 0-10 0,2 2-4 15,0-1-5-15,1 1-2 0,4 1-1 0,-4 1 2 0,3-1 0 16,-2 1 2-16,3 2 2 0,-3-1 0 0,0 1-1 0,0 0 1 0,0 0-2 15,-1-1 1-15,-3 0-1 0,1 2 1 0,-2-3-1 0,-1 0 2 16,1 1 2-16,0-1 1 0,-4 1 1 0,1-2 3 0,-1 0 3 0,-1 0 6 16,0-1 5-16,-1 0 5 0,-1-2 8 0,1 2 5 0,-4-3 5 15,4 0 8-15,-3 0 5 0,1-1 5 0,0-1 4 0,-2 0 5 16,2 0 3-16,-2 0 3 0,2-3 2 0,-1 1 1 0,-1 0-3 0,2-1-3 16,-1-2-4-16,1 0-4 0,2-1-6 0,-1 0-8 0,0-2-6 15,2-1-8-15,2 0-9 0,0 1-11 0,2-4-10 0,1 0-10 16,2 1-7-16,0-1-9 0,1-1-11 0,3 1-6 0,2 0-6 0,0-1-4 15,1 0-4-15,-2 2-2 0,6-1-1 0,-2 0 0 0,2 2 1 16,-1 1 4-16,0-1 6 0,0 3 4 0,2 1 3 0,0 2 3 16,-3-1 4-16,1 2 3 0,-1 2 1 0,1 1 1 0,-2 1 0 0,0 1-2 15,0 1-2-15,-1 1-3 0,0 1-2 0,-1 1-8 0,-2 1-9 0,0 1-7 16,0 1-9-16,-1-1-7 0,-2 1-9 0,-1-1-12 0,0 3-11 16,-3-2-10-16,1 0-8 0,-2 0-7 0,1-1-6 0,-1 1-6 15,1-2-5-15,-2-1-1 0,-1 1 3 0,3-4-6 0,-3 2-8 0,1-2-20 16,-1-2-28-16,-1-1-32 0,4 0-36 0,-1-1-22 0</inkml:trace>
  <inkml:trace contextRef="#ctx0" brushRef="#br0" timeOffset="121176.6145">23101 6183 361 0,'6'-12'455'0,"1"0"-9"16,0 0-47-16,-2 3-66 0,0-1-56 0,1 3-51 0,-3-1-37 0,2 4-30 16,0-2-24-16,-1 4-19 0,0 0-15 0,0 2-12 0,1 1-15 15,2 2-14-15,2 2-13 0,-3 0-11 0,2 5-10 0,3 0-9 0,-1 2-6 16,-1 4-3-16,4 1-2 0,-4 5 0 0,1-2 0 0,1 6-2 15,-3-1-2-15,-2 2-3 0,-1 3-1 0,-2 2-1 0,-3 1-3 0,-1-1 0 16,-6 3-5-16,1 1-7 0,-8 0-13 0,-1 0-19 0,-3 0-20 16,-3 1-21-16,-5 1-26 0,-4-2-29 0,-1 0-43 0,-3-1-49 0,-1-1-85 15,-3-2-101-15,-2-2-64 0,0-2-41 0,-2-2-19 0</inkml:trace>
  <inkml:trace contextRef="#ctx0" brushRef="#br0" timeOffset="123293.9241">18172 6425 16 0,'-6'-7'376'0,"0"0"-51"0,3 2-61 0,-2 0-43 0,1 0-33 0,1 0-16 0,0 0-8 16,0 1-2-16,0 0 0 0,2-1 0 0,-3 2 0 0,3-1-3 0,-1 1-5 16,2 0-4-16,-1 0-5 0,1 1-6 0,-2 0-5 0,0 2-8 15,2-3-8-15,0 3-10 0,0 0-11 0,0 0-10 0,0 0-13 16,0 0-12-16,0 0-13 0,0 0-9 0,2 0-10 0,0 0-7 0,1 3-9 16,0-1-6-16,0 3-6 0,5-2-4 0,-2 4-3 0,4-1-2 15,2 2-1-15,-1 1 0 0,2 1 1 0,4 3 2 0,1-1 1 0,-1 2 1 16,5 3 0-16,-1 0-1 0,1 2-1 0,0-1-1 0,3 1 3 15,2 2-5-15,-2-1-6 0,1 2-5 0,-1-2-6 0,2 1-8 0,-2 0-14 16,2 1-12-16,-2-1-15 0,-1-1-19 0,0 0-18 0,0 0-22 16,-2-3-20-16,-1-1-25 0,-1-1-25 0,-1-1-27 0,-2-1-23 15,0-2-43-15,0-4-49 0,-4 1-59 0,0-3-62 0,-2-1-30 0</inkml:trace>
  <inkml:trace contextRef="#ctx0" brushRef="#br0" timeOffset="123494.6581">18657 6285 171 0,'-9'-15'555'0,"1"1"15"0,0 1 13 0,3 2-89 16,-2 1-140-16,2 1-92 0,0 1-64 0,0 3-40 0,0 0-26 15,2 1-16-15,0 1-13 0,0 1-10 0,0 2-10 0,0 0-13 16,0 5-16-16,0-1-13 0,-4 4-12 0,2 2-8 0,-4 2-8 0,-1 3-4 16,1 4-3-16,-3 2-3 0,-5 5 1 0,-1 2 0 0,-4 4 2 0,-1 3-4 15,-4 4-5-15,1 2-21 0,-6 3-29 0,-1 2-48 0,-1 4-58 16,0-1-124-16,-4 4-159 0,2 1-88 0,-3-2-52 0,3 1-28 15,0-2-15-15,1-2-12 0</inkml:trace>
  <inkml:trace contextRef="#ctx0" brushRef="#br0" timeOffset="124410.132">18888 5136 400 0,'-1'-2'378'0,"-1"1"-63"0,1-1-70 0,-3 0-44 0,3 1-34 0,-1-1-17 15,2 2-13-15,-1-1-6 0,1 0-7 0,-2 1-4 0,2 0-8 0,0 0-7 16,0 0-11-16,0 0-9 0,0 0-10 0,0 0-9 0,0 0-9 0,0 0-10 16,0 0-9-16,0 0-9 0,0 0-7 0,0 0-8 15,2 0-5-15,-2 2-3 0,1 0 0 0,-1 1-1 0,3 0 1 0,1 1 1 16,-3-1 1-16,4 4-1 0,0-1 2 0,2 3 0 0,0-2 2 0,2 4 1 16,1-1 3-16,-1 2 0 0,3 1 2 0,1 1-1 0,0 1-1 15,1 1-3-15,1 2-3 0,2 3-2 0,-1-3-2 0,3 4 3 0,-2 1 2 16,4 1-4-16,1 0-6 0,-1 3-7 0,2 0-6 0,-1-1-11 15,3 3-12-15,1-2-15 0,-4 1-14 0,5 0-19 0,-2-2-22 16,0-1-24-16,1 1-28 0,0-2-33 0,-1-2-39 0,0-2-66 16,0 0-82-16,-1-2-56 0,-4-3-43 0,2-3-19 0</inkml:trace>
  <inkml:trace contextRef="#ctx0" brushRef="#br0" timeOffset="124610.5688">19370 5176 316 0,'-4'-3'553'0,"-3"0"0"0,2 0-3 0,0 3-89 0,1 0-131 0,-1 0-105 16,1 3-92-16,-1 0-55 0,-2 3-39 0,-2 0-17 0,1 5-10 16,-1-1-4-16,-4 5-2 0,-3 4-4 0,1 2-1 0,-5 4 1 0,-3 4 5 15,-3 2 0-15,-2 5-3 0,-2 3-18 0,-5 7-26 0,0 3-43 16,-5 6-55-16,-2 0-114 0,-1 7-143 0,-5 5-80 0,-1 1-48 0,-1 2-27 15,0 3-15-15</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54:19.127"/>
    </inkml:context>
    <inkml:brush xml:id="br0">
      <inkml:brushProperty name="width" value="0.05292" units="cm"/>
      <inkml:brushProperty name="height" value="0.05292" units="cm"/>
      <inkml:brushProperty name="color" value="#FF0000"/>
    </inkml:brush>
  </inkml:definitions>
  <inkml:trace contextRef="#ctx0" brushRef="#br0">2100 1063 149 0,'0'-3'187'0,"2"2"-33"0,-2-2-20 0,0 3-14 0,2-3-12 0,-1 1-9 0,-1 1-8 16,0-3-6-16,2 4-8 0,-2-1-3 0,0 1-7 0,1-1-4 0,-1 1-7 16,3-2-7-16,-3 2-8 0,0 0-6 0,0 0-7 0,0 0-6 0,0 0-7 0,0 0-6 15,0 0-6-15,0 0-7 0,0 0-2 0,0 0-5 0,0 0-1 16,0 0-1-16,3 2-2 0,-1-1 1 0,-1-1 3 0,1 1 3 0,1 1 5 15,-1 0 1-15,1 1 3 0,2 0 0 0,-2-3 2 0,3 4 4 0,-3-1 3 16,2 0 3-16,0 2 1 0,0 0 3 0,1-3 1 0,2 3 1 0,-2-3-1 16,1 3-2-16,-1-2 0 0,-1 2-2 0,2-1 1 0,0-1 1 0,-1 2 1 15,1-2-2-15,-1 1 1 0,0-1-2 0,0 2-2 0,1-2 0 0,1 0 0 16,-1-3-2-16,0 4-1 0,-1-1 0 0,2 0-1 0,0-1-2 0,-2-1 2 16,2 3 0-16,0-4 0 0,0 0-1 0,-2 3-1 0,2-3 1 0,-1 0 0 15,1 0-3-15,1 0 1 0,-1 0 1 0,0-3 0 0,3 3 0 0,-2-4 1 16,1 1-1-16,2 0 1 0,0 0 0 0,0-1 1 0,2-1-1 0,-1 0-1 15,3 0 1-15,0-1 0 0,-1-1 0 0,2 2-2 0,0-1 0 0,-2-1-2 16,1 0-1-16,0 0-1 0,0 0-1 0,1 2-1 0,-4-1-1 0,1 1-1 16,0 1-2-16,-1-1 0 0,-2 2-2 0,2 0 0 0,-2 0 0 0,-2 1 1 15,1 1-1-15,-1 1-1 0,-1 0 0 0,0 0 0 0,0 0 1 0,1 1 1 16,-1 1 0-16,0 0 2 0,0 1-1 0,1 0 2 0,0 1 0 0,-1-1 1 0,1 2 1 16,0-1 2-16,1 1 1 0,1 0 3 0,-2 2 1 0,4-2-1 15,-2 2 2-15,2 0 0 0,-2 0-1 0,5-2 1 0,-3 1 1 0,2 0 0 16,0 0 1-16,0 0 0 0,1-1 0 0,1 2-1 0,-1-2-1 0,3 0 0 15,-2 0 1-15,-1-2-1 0,3 1 0 0,-1 0 0 0,1-1 0 0,-2-2 0 16,1 3-1-16,0-4-2 0,0 1 1 0,1-1-1 0,-2 0 0 0,1-1-2 16,2-1-1-16,-4 0-1 0,3-1-2 0,0 1-3 0,-2-3 1 0,2 2-2 15,-3-1-2-15,3 1 0 0,-3-4 1 0,0 2-2 0,1 0-2 0,-3 2 0 16,-1-4-1-16,1 3 1 0,-1 1-2 0,-1-1 1 0,1 1-1 0,-3-2 0 16,-1 3 1-16,0-1-2 0,0-1 1 0,1 3-2 0,-3-1-1 0,-1 2 0 15,1 0 1-15,0-2 0 0,-2 2 2 0,3 0-1 0,-2 0 3 0,-1 2 2 16,3-2 2-16,-2 0 3 0,-1 2 0 0,3-1 4 0,1 3 4 0,-1-1 1 15,0-1 3-15,0 1 2 0,3 0 1 0,0 0 2 0,-1 2 0 0,2-1 2 16,1-1 0-16,1 0-1 0,-1 0 2 0,2-1 0 0,2 2-1 0,-2-1 1 16,1 0 0-16,3 0 0 0,-3-1-1 0,4 0 1 0,-1-2 0 0,2 3-1 15,-2-3 0-15,3 0 0 0,-1 0 0 0,-1 0-2 0,4 0-1 16,-2-3 1-16,0 3-2 0,0-2-2 0,0 0-1 0,-3-1-2 0,3 0-1 0,-1 0 0 16,0-1-2-16,-1 4-2 0,-1-5 0 0,0 0-2 0,0 3-1 0,-2-1 0 15,-2 0-2-15,0 0 1 0,0 0-2 0,-2-1 1 0,0 2-1 0,-1-1 1 16,-2 0-2-16,0 1-2 0,1 1 1 0,-2-1-1 0,-1 0-1 15,1-1 0-15,-1 3 0 0,1 0 0 0,0 0-1 0,-1 0-2 0,0 0 2 0,0 0 0 16,2 0 0-16,-1 0 1 0,2 3 1 0,-1-1 1 0,-1-2 3 0,5 2-1 16,-4-1 1-16,2 3 0 0,1-1 2 0,0-1 1 0,-1 1 0 15,1 0 0-15,3 0 0 0,-3 0 0 0,2 0-1 0,0 0 1 0,0-2-1 0,-2 1 0 16,4 0 1-16,-4 1-2 0,3-2 2 0,0 1-1 0,-1-2 0 0,0 3 0 16,0-2-1-16,0-1 2 0,0 1 1 0,0-1 1 0,0 0 0 0,-2 0 2 15,4 0-1-15,-4 0 0 0,1-1 2 0,-1 1-1 0,-2-1 0 16,3-2 1-16,-4 3-1 0,1 0 2 0,0 0 0 0,-2-2 0 0,0 1-3 15,0 1-1-15,-1-2 0 0,-2 1-1 0,1 1-1 0,0-2-2 0,-2 0-2 16,0 2 0-16,0 0-1 0,1 0-1 0,0 0 2 0,-1 0-1 16,-1 2-1-16,1 0 2 0,2-2 0 0,-1 3 2 0,3-2 0 0,-2 1 3 0,1-2 3 15,0 4 0-15,1-1 2 0,2 0-1 0,-1 0 3 0,2 1 1 16,1-1 0-16,1-1 1 0,-3 1 1 0,3-1 0 0,-1 0 0 0,4 1 0 16,-4-2-1-16,3 2 0 0,-2-2 0 0,1 1 0 0,2 0 1 0,-2-2-1 15,-2 1 0-15,3-1 0 0,-2 0 0 0,1 0-1 0,0-1-1 0,0 1 0 16,-1-2-1-16,-1 0 1 0,0 1 0 0,0-1 0 0,-2 1-1 0,0-3 0 15,-1 4-2-15,-1-2 0 0,-1 0 0 0,0-1 0 0,-1 1-2 16,-1 2 0-16,2-3 0 0,-4 1 1 0,1 0-1 0,-2-1 0 0,2 1 0 16,-3 1 0-16,1-1-1 0,1 1-2 0,-2 1-1 0,-2-1-1 0,2-2-3 15,-2 3-10-15,0 0-18 0,0 0-21 0,0 0-26 0,0 0-25 0,1 3-25 16,-1-3-46-16,0 0-58 0,0 0-74 0,2 2-79 0,-2-2-46 0</inkml:trace>
  <inkml:trace contextRef="#ctx0" brushRef="#br0" timeOffset="27197.7373">19543 2116 129 0,'-4'-5'219'0,"1"3"-52"0,2-3-32 0,-4 1-15 0,4 0-5 0,-1 0-6 0,0 1-4 0,-1-1-4 0,2 1-2 0,-1-2 0 16,0 3 1-16,-1-1-2 0,2-1-6 0,-1 3-2 0,0-3-3 0,1 1-5 15,-1 3-6-15,2-4-4 0,-3 3-3 0,3-1-4 0,-1 0-1 0,-1-1-2 16,2 1-1-16,-1 2-2 0,1-2-5 0,-2 2-3 0,0-1 0 16,2 1-3-16,0 0 0 0,0 0-5 0,0 0-1 0,0 0-3 0,2-2-3 0,0 2-3 15,-2-2-5-15,1 1-4 0,-1 1-6 0,3 0-4 0,0 0-2 16,0 0-4-16,1 0-4 0,2 0-1 0,2 0-1 0,3 0-4 0,3 0 0 16,3 0-1-16,6 0-2 0,2 0 0 0,7 0-2 0,4 0 0 0,5-2-1 15,3 2-1-15,7-1 0 0,2 0-4 0,4-2-7 0,5 1-14 16,1 1-13-16,5-2-25 0,0 1-27 0,6 0-32 0,-1 1-34 0,3 1-66 15,0-1-78-15,3-1-76 0,-3 2-75 0,1-3-41 0</inkml:trace>
  <inkml:trace contextRef="#ctx0" brushRef="#br0" timeOffset="29447.6869">22925 2031 334 0,'4'-6'449'0,"2"0"-93"0,0 0-131 0,0 0-65 0,2 0-33 0,3-2-16 0,0 3-9 0,1-3-10 0,2 1-9 0,0-3-9 0,5 3-8 16,1-1-8-16,1 1-7 0,6-1-6 0,0 2-6 0,4-1-6 16,3 0-10-16,2 2-5 0,5 0-5 0,0 0-6 0,6 1-5 0,-1-1-3 15,5 2-4-15,0 1-4 0,2-1-3 0,3 3-6 0,0 0-5 0,0 0-8 16,1 0-13-16,0 0-18 0,1 0-21 0,2 3-20 0,-1-1-15 0,3 1-25 15,-2 2-28-15,1-1-33 0,3-1-37 0,-3 2-62 0,3-1-71 16,-2 1-45-16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01:37.274"/>
    </inkml:context>
    <inkml:brush xml:id="br0">
      <inkml:brushProperty name="width" value="0.05292" units="cm"/>
      <inkml:brushProperty name="height" value="0.05292" units="cm"/>
      <inkml:brushProperty name="color" value="#FF0000"/>
    </inkml:brush>
  </inkml:definitions>
  <inkml:trace contextRef="#ctx0" brushRef="#br0">11293 9114 11 0,'-3'-3'377'0,"1"3"-50"0,1-2-72 0,-1 1-81 16,2-1-46-16,-1 2-26 0,1 0-14 0,0 0-9 0,0 0-6 15,0 0-6-15,0 0-6 0,0 0-8 0,0 0-9 0,0 0-10 16,0 0-8-16,0 0-10 0,0 0-3 0,0 0-6 0,0 0-3 0,0 0-1 15,0 0 2-15,0 0 2 0,0 0 1 0,0 0 3 0,0 0 3 16,0 0 4-16,0 0 5 0,0 0 4 0,0 0 3 0,0 0 3 0,1 0 2 16,-1 0 0-16,0 0 0 0,0 2 1 0,0-2-3 0,0 0 0 15,0 0-2-15,2 1 1 0,-2-1-1 0,0 0-1 0,1 0-2 16,-1 0-1-16,0 0-2 0,0 0-4 0,0 2-1 0,0-2-2 0,0 0-1 16,0 0-2-16,2 0-2 0,-2 0-2 0,0 0-2 0,0 0-2 15,0 3-2-15,0-3-3 0,2 1-2 0,-2-1-2 0,1 1-1 0,-1-1 1 16,2 2-1-16,-2-1-2 0,2 1 2 0,-1 0 0 0,2-1 0 15,-1 3 2-15,1-4 1 0,1 3 1 0,-2-1 2 0,3 1 0 0,-2 1 3 16,2-1 1-16,1-1 1 0,-1 1 1 0,1 2 3 0,1-2 2 16,-1 1 3-16,2-1 1 0,1 0 1 0,-1 0 3 0,2 0 0 0,0 0 2 15,0 0 0-15,1 0 3 0,0-1 3 0,2-1 0 0,0 1 2 16,-1-2 1-16,1 0 2 0,1 0 1 0,2 0 0 0,-2 0-1 16,1-2 0-16,0 2-1 0,1-3-2 0,-2 2 0 0,2-1-2 0,1 0-2 15,-1 0-1-15,0-1-2 0,-1 0-1 0,2 0-3 0,-3 0-2 16,3-1-2-16,2 2-2 0,-3-1-2 0,4 0 1 0,-2 0-1 0,1 0 0 15,1-1-2-15,0 2-1 0,2-1-1 0,0-1 0 0,0 4-1 16,0-3-1-16,0-1-1 0,2 1 0 0,-2 0-2 0,2 0 0 16,-1-1-2-16,-1 2-1 0,1-1-2 0,-1 0 0 0,1 1-1 0,-1 0-1 15,-1 0 1-15,1 1-1 0,2-1-2 0,-2-1 1 0,0 2-2 16,0-1-1-16,0-1 1 0,-1 1-2 0,3 1 0 0,-4-1 0 0,2 0 1 16,-1 1 1-16,1-1 0 0,-1 0 1 0,-1 1 1 0,-1 1 1 15,3-2 1-15,-4 1 2 0,1 1 3 0,1-1-1 0,-2-2 1 0,2 3 2 16,-2 0 2-16,2 0-1 0,-1 0 2 0,-1 0 0 0,2 0 0 15,-1 0 0-15,0 0-1 0,1 0-1 0,-1 3 1 0,-1-2 0 0,4-1-2 16,-3 1 2-16,0 1-1 0,1-2-1 0,0 1 1 0,0 1 0 16,0-2-1-16,1 2 0 0,-2-1 0 0,3-1 0 0,-3 2-1 15,2-2 1-15,-1 1-2 0,-1 0 1 0,2-1-1 0,-1 0-1 0,0 0 2 16,0 0-2-16,0 0 0 0,-2 0-1 0,2 0 0 0,-1-1-1 16,0 0 0-16,0 1 0 0,-3-2-1 0,3 2 0 0,-2-1 0 0,-1-1 0 15,3 2-1-15,-5-2-1 0,2 1 1 0,0-2-1 0,0 2-1 16,-2-2 1-16,0 3 0 0,-1-2-1 0,1 0 0 0,-1 1-2 15,-2 1 1-15,1-2-1 0,-2 0-1 0,1 2 2 0,0 0-2 16,0 0 1-16,0 0-1 0,0 0 2 0,-1 0-2 0,1 0 0 0,-2 0-1 16,4 0 1-16,-1 0-1 0,-2 0 0 0,1 2 0 0,3 0 1 15,-2-2 0-15,1 1 1 0,0 1 0 0,0 0-1 0,-2-2 1 0,2 0 0 0,1 3 1 16,-1-2 3-16,1-1 3 0,0 1 2 0,0 1 0 0,-1-2 1 16,2 0 2-16,0 0 1 0,-1 0 0 0,2 0 0 0,-2 0 1 15,0 0 1-15,2-2 1 0,0 1-1 0,-1 1 0 0,0-1-1 0,0-2-2 16,-2 3 0-16,4 0-2 0,-4-2-1 0,2 2 1 0,0-2-2 15,-2 1 0-15,1 1-1 0,1-2-2 0,-1 2-1 0,-1 0 1 0,0 0 0 16,0 0 1-16,0 0 0 0,1 0 1 0,-1 2 0 0,1-2 0 16,1 1 0-16,-2 1-1 0,0 0 1 0,1 1 2 0,1-2 0 15,0 2 2-15,-2-2 0 0,4 1 1 0,-4 1-1 0,3-1 1 0,0 0-1 16,-1 1-1-16,1 0 1 0,2 0 0 0,-4-1 1 16,3-1-1-16,-1 1 1 0,1 1-1 0,1-2-1 0,1 0 1 0,-2 1-2 15,2 1 0-15,0-3 1 0,0 2-2 0,0-1-1 0,0-1 1 0,2 0-1 16,-1 0 1-16,2 0-2 0,-2 0-2 0,2 0 4 0,0 0-1 15,-1-1-1-15,0-1 1 0,3 2-1 0,-2-1-1 0,2-1 1 16,-2 0 0-16,2 0 1 0,-1 0 1 0,2 1 3 0,-2-1 0 0,2-1 1 16,0 3 2-16,-1-3 0 0,1 3 1 0,-1-1 0 0,3-1 2 0,-2 2 0 15,1-2 1-15,0 1 2 0,0 1 1 0,0-1-1 0,-1 0 1 16,1 1-2-16,1 0 0 0,0 0-2 0,1 0 0 0,-1 0-1 0,2 1-1 16,-1 0 0-16,2-1-1 0,0 1-1 0,2 1 0 0,-1 0-2 15,1-1 1-15,0 2-2 0,1-1 0 0,-2-1-3 0,3 1 0 16,-1 1-2-16,0-2 0 0,-1 0 0 0,1 1-2 0,1 1 0 15,-4-1 0-15,2-1-3 0,1 1 0 0,-3 1 0 0,0-1-3 0,0 1 0 16,0 1 0-16,-1-3 1 0,-1 1 1 0,0 0 1 0,-2 1 2 0,3-3 1 16,-4 4 1-16,3-3 4 0,-1 1 0 0,-2 0 2 0,2 1 2 15,-3-2 1-15,2 2 1 0,-1-2 2 0,0 1 1 0,0 1 1 0,-1-1 0 16,0-1-2-16,0 0 0 0,-1 0-1 0,-1 1 0 0,1-2-1 16,-1 2-2-16,1-1-1 0,-3-1-1 0,1 2 1 0,1-1-1 15,-1-1 0-15,-2 2-2 0,1-1 0 0,-2-1 1 0,3 2-1 0,-3-2-1 16,0 1 0-16,2 1-1 0,-1-2 1 0,-3 0 0 0,3 0 0 15,-1 1 1-15,0-1-1 0,1 1 0 0,-3-1 0 0,3 0 0 0,-1 0-1 16,1 0 0-16,-1 0-1 0,0 0 1 0,-1 0-1 0,1 0 0 16,1 0 0-16,-1 0-1 0,0 0 0 0,-1 0-1 0,1 0-1 15,1 0 1-15,-2 0-1 0,2 0 0 0,0 0 0 0,-3 0-1 0,4 0 0 16,-3 0-1-16,1 0 0 0,1 0 0 0,-3 0-1 0,1-1-1 16,-1 0 1-16,3 1 2 0,-3 0 0 0,1 0 2 0,1 0-1 0,-2 0 2 15,1-2 1-15,-1 2 1 0,-1-1 1 0,2 1 1 0,-2 0 2 16,1 0-1-16,1 0 3 0,-2-2 0 0,0 2 1 0,1 0 0 0,2 0 0 15,-4-1-1-15,3 1 1 0,-2-2 0 0,0 2-1 0,2 0-1 16,-1 0 1-16,2 0-2 0,-2-1 2 0,1-1-2 0,1 2 2 16,-3 0-1-16,1-1-1 0,3-1 1 0,-2 2-1 0,2-2 1 0,-1 1-1 15,-1 1 1-15,2-1-1 0,-3 0 1 0,5 1 0 0,-4-2 1 16,0 2-1-16,2-1 1 0,1-1 0 0,-2-1-1 0,3 1 1 0,-4 1 0 16,2-3-2-16,1 4 1 0,-2-2-2 0,2-1 0 0,-1 1 1 15,-1 0-2-15,1 2-1 0,-2-3 0 0,1 1-2 0,0 0 0 0,0 1 0 16,-1-3-1-16,-1 3-1 0,1-1 0 0,0 0 0 0,-2-1-1 15,1 3 1-15,1-2-2 0,-4-1 2 0,3 2-2 0,-2-1 2 16,0 0-1-16,1 1 0 0,-1 0 0 0,-2 1-1 0,1-2 1 0,0 1-1 16,-4 1 1-16,4-2 0 0,-4 2 1 0,3-1 1 0,-3-1-1 0,0 2 1 15,-1-1 0-15,1-1 0 0,-1 2-1 0,1-1 1 0,-3-1 1 16,1 2 0-16,-2-2 0 0,2 1 1 0,-2 1-1 0,1-1 0 16,-3 1-1-16,3-1 1 0,-3 1 0 0,1 0 0 0,-3 0 0 0,2 0 0 15,-1 0-1-15,0 0-1 0,-1 0 1 0,1 0 0 0,-1 0 0 16,-1 0-1-16,0 0 0 0,0 0 0 0,0 0-1 0,0 0 1 15,0 0-2-15,0 0-1 0,0 0-3 0,0 0-4 0,0 0-3 0,0 0-4 16,0 0-3-16,0 0-4 0,0 0-4 0,0 0-1 0,0 0-3 16,0 0-4-16,2 0 0 0,-2 0-3 0,0 0 1 0,0 0-1 0,0 0 2 15,0 0 1-15,0 0 5 0,0 0 2 0,0 0 4 0,2 0 4 16,-2 0 4-16,0 0 3 0,0 0 3 0,0 0 2 0,0 0 4 0,0 0 3 16,0 0 0-16,0 0 4 0,0 0 2 0,0 0 0 15,0 0 2-15,0 0-1 0,0 0 1 0,0 0 1 0,0 0 0 0,0 0 0 16,0 0-1-16,0 0 0 0,0 0 1 0,0 0-1 0,0 0-1 0,0 0 1 15,0 0-2-15,0 0 0 0,0 0-1 0,0 0 0 0,0 0-1 16,0 0-2-16,0 0 0 0,0 0 0 0,0 0-2 0,0 0 0 0,0 0-2 16,0 0-2-16,0 0-2 0,0 0-9 0,0 0-9 0,0 0-12 15,0 0-13-15,0 0-17 0,0 0-17 0,0 0-21 0,0 0-22 16,0 0-30-16,-2 0-35 0,2 0-63 0,0 0-78 0,-5 0-66 0,2 0-64 16,-2 0-31-16</inkml:trace>
  <inkml:trace contextRef="#ctx0" brushRef="#br0" timeOffset="1349.7525">11194 9144 11 0,'0'0'50'0,"0"0"6"16,0 0 2-16,0 0 4 0,0 0 0 0,0 0 0 0,0 0-2 0,0 0-1 16,0 0-3-16,0 0-3 0,0 0-2 0,1 0-4 0,-1 0-2 15,0 0-2-15,0-1-3 0,0 1-2 0,0 0-2 0,0 0-2 16,0 0-3-16,2-3-3 0,-2 3-4 0,0 0-2 0,1 0-3 0,-1 0-2 15,0 0-3-15,0 0 1 0,0 0-1 0,0 0-2 0,0 0-1 0,0 0-2 16,0 0-2-16,0 0-5 0,0 0-6 0,0 0-8 0,0 0-8 16,0 0-14-16,0 0-15 0,0 0-21 0,0 0-21 0,0 0-23 15,0 0-19-15,0 0-33 0,0 0-34 0,0 0-48 0</inkml:trace>
  <inkml:trace contextRef="#ctx0" brushRef="#br0" timeOffset="3833.8974">11315 9108 172 0,'-1'0'289'0,"-1"1"-66"16,2-1-72-16,0 0-38 0,0 0-26 0,0 0-14 0,0 0-8 0,0 0-1 15,0 0 0-15,0 0-1 0,0 0 0 0,0 0 0 0,0 0-1 0,0 0-3 16,0 0-4-16,0 0-4 0,0 0-2 0,-2 0-3 0,2 0-3 16,0 0-2-16,0 0 0 0,0 0-1 0,-4 0 2 0,3 0 1 0,-1 0 3 15,0-1 0-15,-1-1 0 0,2 2-1 0,-1-1-1 0,0-1-4 16,-1 0-2-16,1 1-2 0,1 0-3 0,-2-2 0 0,-1 1-2 15,0 1 0-15,1-1-2 0,0-1-2 0,-1 2-1 0,1-3-2 0,0 2-2 16,1-1-2-16,-1 0-2 0,0 0-1 0,0 0 0 0,-1-1-1 16,0 2 0-16,1-1-1 0,1-1 0 0,-1 4 0 0,0-3-1 0,1-1 1 15,1-1-1-15,-1 2 0 0,-1-2-1 0,1 3-1 0,1-2-3 16,-1 0-1-16,0-1-2 0,-2 0 0 0,3 1-2 0,-1-2 1 16,2 0-1-16,-2 0 0 0,2 0-1 0,-1-1-2 0,-1 2-2 0,2-2 1 15,-1-1 0-15,-1 2 1 0,2-2 2 0,0 1-1 0,-2-1 1 16,2-1 2-16,0 1-2 0,0-1 0 0,0 1 2 0,0-1-2 0,0 0 2 15,0 0-2-15,0 1 2 0,0 1-2 0,0-2 0 0,0 2 0 16,0-2 0-16,2 2-1 0,-2-1 1 0,0 1-1 0,2-1 1 16,-1 1 1-16,-1-2-2 0,0 2 0 0,2 1 0 0,-1-1 1 0,-1-2-2 15,2 4 1-15,-2-2 0 0,2-1 0 0,-1 3 2 0,-1-2-2 16,2 1 1-16,0-2 1 0,-2 3-1 0,2 0 1 0,-2-2-1 0,0 0 1 16,0 2 2-16,0-2 0 0,0-1-1 0,0 3 2 0,0-3 0 15,0 2 0-15,0 0-1 0,0-2 1 0,0 2 0 0,0-1 0 16,0-3 0-16,0 3 2 0,0-2 2 0,0 1 0 0,0 0 0 0,0 1 0 15,0-2 2-15,0 0-1 0,0 1 0 0,0-2 1 0,0 3 0 16,0-2 1-16,0 1 0 0,0 0 0 0,0 1-2 0,0-1 0 0,0 1-2 16,0-1-2-16,0 0-3 0,0 0 0 0,0 2-2 0,0-1-1 15,2-1-1-15,-1 3-2 0,-1 0-2 0,2 0 0 0,-2 0-2 0,2-1-1 16,-1 2 0-16,-1 0-2 0,2 0 0 0,-1 1 0 0,-1-2-1 16,2 1 0-16,-2 1-1 0,2 1-1 0,-1-1-1 0,-1-1 0 15,3 1-1-15,-1 1-1 0,0-1 1 0,-1 2-1 0,1 0-1 0,1-2 1 16,0 0-1-16,-2 3 1 0,1-2 0 0,1-1 1 0,0 1-1 15,1 1 2-15,-1 0-1 0,0-2 1 0,0 1 1 0,-1 1 1 16,1-1-2-16,3 1 1 0,-1-1 1 0,-2 1 1 0,2-1 0 0,-2 2 0 16,2-3 1-16,2 3 1 0,-2-1 2 0,0 0 0 0,2 1 1 15,-1-3 1-15,1 3 1 0,-2-2 2 0,2-1 0 0,-1 3 1 0,2-2 2 16,1 0-1-16,-1-1 1 0,0 3-1 0,1-2 2 0,-2-1-1 16,4 1 2-16,-3 1-1 0,3 0 0 0,-3-2-1 0,3 1 0 15,0 0 1-15,0-1 0 0,-1 1 1 0,4 1-1 0,-3-1 2 0,1 0-2 16,-2-1 2-16,3 3 0 0,-1-3-2 0,-2 1-1 0,2 1 0 15,1-1-1-15,-2 0 1 0,0 0 0 0,0 0-1 0,3 1-1 0,-4-1-1 16,1 1 0-16,2-1 0 0,-1 1 0 0,-2-1 0 0,2 2 1 16,1-1 0-16,1-1 1 0,-1 2 1 0,1-2-2 0,2 1 1 0,0 1-1 15,1-1 1-15,-1-1 1 0,2 2 0 0,2-1-1 0,0 0-1 16,0 1 1-16,0-4-1 0,4 3-2 0,-3-1-1 0,2 2 1 16,1-5 0-16,1 5 0 0,0-2 0 0,-1-1-1 0,2 1-1 0,0 1 0 15,-1 0-1-15,2-2-1 0,-2 1-1 0,0-1 1 0,1-1-2 16,-2 1 0-16,3 1 1 0,-2-1-2 0,0 0-1 0,-1 1 0 0,0-1 0 15,0-1 1-15,-1 1 2 0,1-2 2 0,-3 2 1 0,2-2 1 16,-1 1 1-16,-1 2 2 0,1-3 1 0,0 3 2 0,-2-3-1 16,1 0 2-16,1 2 1 0,0-1 2 0,-2 0 0 0,2-1-1 0,-2 2 0 15,3-2-1-15,-1 2 0 0,1 0 0 0,-1-1-1 0,2 0 0 16,0 0-1-16,1 1 1 0,0-2-1 0,2 2 1 0,0-1-1 0,0-1 1 16,0 2-2-16,1-2 1 0,1 3-1 0,1-3-2 0,-2 3 0 15,2-1-1-15,2-1 0 0,-2 1 0 0,0 1-1 0,2-1-1 16,-1 1-3-16,-1-1 0 0,2 3-2 0,0-3-2 0,-1 1 0 15,2 2-1-15,-1-1-1 0,-1-1-3 0,-1 2 3 0,2-2 1 0,-1 2 1 16,-1 0 2-16,1 0 1 0,0 0 3 0,-1 0 3 0,3 0 2 0,-1 0 3 16,0 0 1-16,-1 0 3 0,1 0 2 0,1 0 0 0,-1 0 2 15,1 0 1-15,0 0-2 0,1 0-1 0,0 0 1 0,-1 0-2 16,0 0 0-16,1 0-1 0,-3 0-2 0,3 0-1 0,-1 0-1 0,-2 0-1 16,1 0 0-16,0 2-1 0,-1-2 1 0,-1 0-2 0,0 2 0 15,0-1-2-15,0-1-1 0,-1 2 0 0,-1-2-1 0,-1 0-2 0,1 3 1 16,-1-3-2-16,0 0 1 0,-3 3-2 0,1-3-1 0,2 1 0 15,-3 0-2-15,1-1 0 0,-4 3-2 0,4-3 2 0,-1 2 0 0,-1 1 2 16,-1-2 0-16,-1 2 0 0,3 0 3 0,-2-2 0 0,-1 0 3 16,-1 1 1-16,2 1 2 0,-3-1 2 0,2-2 0 0,-1 5 3 0,-1-5 1 15,2 2 1-15,-2-1 0 0,0 3 0 0,-2-3 0 0,2 0 0 16,-1 2-1-16,0-2 0 0,0 1-2 0,-1 1 0 0,1-1 0 0,1-1 0 16,-1 1 1-16,-2 1-1 0,2-2-2 0,-2 1 1 0,2 0-1 15,0 0 0-15,-1 0-1 0,0-1-1 0,0 1 0 0,1-2 0 16,0 3 0-16,1-3 0 0,-1 3-1 0,-1-3-1 0,3 1-1 0,-2 0 0 15,2 1 1-15,0-1-1 0,0-1 0 0,0 2 0 0,0-2-2 16,1 3 2-16,1-3 0 0,0 2-1 0,-1 0-2 0,0-2 0 0,1 3-1 16,1-3 1-16,-2 1 1 0,1 0-2 0,0 1 1 0,2-2-1 15,-3 3-1-15,2-3 0 0,-1 2-1 0,0-2 0 0,-1 0-2 16,1 3 1-16,0-1 0 0,1-2 1 0,-1 0-2 0,0 2 2 0,-2-2 1 16,1 1 2-16,-1-1-1 0,2 2 3 0,-1 0 1 0,1-2 2 15,-2 2 0-15,1-2 2 0,1 2 2 0,0-1 2 0,-1 0-1 0,0 1 2 16,1 0 1-16,-2-1 0 0,1 1-1 0,-1-1 0 0,4 1-1 15,-3-2 0-15,2 1-1 0,-1 1 2 0,4-2 0 0,-3 1-1 0,1 1 0 16,1-2-1-16,1 1 0 0,0 0 0 0,-2-1-2 0,3 2-1 16,-1-2 0-16,-1 0-1 0,0 0 1 0,0 0 0 0,2 2-2 0,-2-2-1 15,-1 1-1-15,2-1-2 0,-3 0 1 0,2 2 0 0,-1-2-2 16,-2 0 1-16,2 3-1 0,0-3-1 0,-1 0 2 0,0 0-2 16,-1 3 0-16,1-3-2 0,-1 0-1 0,1 0 0 0,0 1 0 0,1-1 0 15,-2 1-1-15,1-1 1 0,0 0 2 0,1 0 1 0,-1 0 1 16,1 0 0-16,0 0 2 0,0 0 1 0,1 0 2 0,-2 0 1 15,3 0 2-15,-4 0 0 0,2 0 2 0,-1 0 1 0,1 0 2 0,-3 0-2 16,2 0 1-16,-1 0-1 0,0 0 0 0,-2 0 0 0,2 0-2 16,-2 0 1-16,-1 0-1 0,2 0 1 0,-1 0-1 0,-2 0-1 0,1 0-1 15,-2 2 1-15,2-2-1 0,0 0 1 0,-2 0-1 0,1 0 0 16,-2 0 1-16,1 0-2 0,1 0 0 0,-3 0 0 0,1 0 1 0,1 0-1 16,-2 0 0-16,0 0 0 0,3 0 1 0,-4 0-1 0,3-2 0 15,-1 2-1-15,0-1-1 0,-2 0 0 0,3 1 0 0,0-3 1 16,-2 3-1-16,1 0 2 0,0-3-2 0,-2 3 0 0,2-2-2 0,-2 1 1 15,2-1-1-15,-2 0 0 0,0 2-2 0,2-1 1 0,-2 0 0 16,-1-2-1-16,3 1 1 0,-3 1 0 0,-1-1-2 0,1 1 1 0,0-1-1 16,1-1-1-16,-3 1 2 0,3 1-1 0,-1-2 1 0,-4 2 1 15,4 0-2-15,-1-3 1 0,-2 3 0 0,1-1 1 0,-2 2-1 0,1-2 1 16,1-1 0-16,-1 1-1 0,-2 0 1 0,2 1 1 0,-2-2-1 16,0 2 1-16,1-2 0 0,1 3-1 0,-2-4-1 0,4 3 1 15,-3-1-1-15,0 0 0 0,-1-1-1 0,5 2 2 0,-5 0 1 0,1-2 0 16,0 0-1-16,1 1 2 0,0-1 0 0,0 1 2 0,-2 1 0 15,2 0-1-15,-1-2 1 0,2 1 1 0,-2 1-1 0,1-1 0 0,-2-1 0 16,4 2-1-16,-4-1-1 0,-1 0 0 0,1 1 0 0,0 1-2 16,-1-1 0-16,2-1 0 0,-3 2-2 0,1 0 1 0,-1 0 0 15,2 0 1-15,-4 0-1 0,1 0 1 0,2 0 0 0,-3 0-1 0,0 0 1 16,2 0-2-16,-3 2 0 0,0-1-1 0,0-1 2 0,0 1 0 16,-1 1 1-16,1-2 0 0,-1 2-2 0,0-1 2 0,-1 2-1 0,2-1 2 15,0-1 0-15,-1 1 0 0,-2 1 0 0,1-2 4 0,-1 2-1 0,2 0 0 16,-1-1 0-16,-1 1 0 0,2 0 0 0,0 1 0 15,-2-1 2-15,1 2-2 0,-1 0 0 0,2-1 1 0,-1 1 0 0,-1 0 1 16,2 0-1-16,-2 1 0 0,2 0 0 0,-1 0 1 0,-1 1 0 16,2-1 0-16,0 2 1 0,-2-1 0 0,1 3 1 0,-1-3 0 0,2 2 0 15,-1-2-1-15,-1 2 1 0,3 0-1 0,-1 0 1 0,-2 1-1 16,1 0 0-16,-1-1-1 0,2 1 0 0,-1 0 1 0,-1 0-2 0,2-1 0 16,-2 0 1-16,2 1-1 0,-1 0 0 0,-1 0 0 0,3-1 1 15,-3 1-1-15,0-1 0 0,0 1 1 0,0 0 1 0,0-2-1 16,0 4 1-16,0-3 0 0,0 1 1 0,0-2-1 0,0 3 2 0,0-2-1 15,-3-1 1-15,3 2 0 0,-1 0 0 0,-1-1 0 0,2 3 0 16,-2-4-1-16,-1 3 1 0,2-2-2 0,-1 0 1 0,-1 0-2 16,0-1 2-16,2 1-3 0,1 1 0 0,-2-3-1 0,0 2-1 0,1 0 0 15,-1 0-1-15,2-2 0 0,-2 3-1 0,2-3 1 0,-1 0-2 16,-1 3 1-16,2-3 0 0,-1 1 0 0,1-1-1 0,-2 1 1 0,2-2 0 16,0 1 0-16,0-1-1 0,-2 1 2 0,2 0 0 0,0 0 0 15,0 0 0-15,0-1 0 0,0 2 1 0,0-3-1 0,0 0 0 0,0 3-1 16,0-3 1-16,0 0 0 0,0 2 0 0,0-2 1 0,0 2 0 15,0-1-1-15,0 0 0 0,-1-1-1 0,1 0 0 0,-2 1 1 16,2-1-1-16,-1 0 1 0,1 0-1 0,0 0-1 0,-2-1 2 0,-1 0-1 16,2 1 0-16,-1 2 0 0,2-3-2 0,-1 1 1 0,1-1-1 0,-2 2 1 15,0-1 1-15,2 0 0 0,-1 0-1 0,-1-1 2 0,2 2 0 16,-2 0 1-16,2-1 1 0,-1 0 0 0,-1 0 2 0,2 0-1 16,-1 0 0-16,1 0 1 0,-2-1 2 0,0 3-1 0,2-2 1 0,-3-1-2 15,3 0 1-15,-1 2-1 0,-1-1 0 0,-1-1 0 0,3 1 0 16,-1-1-1-16,-1 1 1 0,2 0-1 0,-2 0 0 0,1-1 0 15,-1 1 1-15,2 0-2 0,-1 1 1 0,1-2-1 0,-2 1 1 0,0-1 1 16,1 2 0-16,-1-1-1 0,1-1 0 0,1 0 1 0,-2 1-2 16,0-2 1-16,1 2 1 0,-1-3 2 0,1 3 2 0,1-2 2 0,-5 1 2 15,5-1 1-15,-3 2 2 0,3-1 2 0,-2-1 0 0,1-1 2 16,-1 1 3-16,1-1 0 0,1 1 4 0,-4-1 1 0,3-1 2 0,-1 0 1 16,1 0 1-16,-3 1 1 0,3-2-1 0,-3 2 1 0,1-1-1 15,-3-1 0-15,3 2 0 0,-3-1-2 0,-1-1-2 0,-1 2-3 16,-2-1 1-16,-2-1-2 0,-2 0-1 0,-2 0-7 0,-2 0-9 0,-2 0-20 15,-5-1-21-15,-3-1-34 0,-6-1-37 0,-2 0-73 0,-8 0-90 16,-5 1-103-16,-5-3-110 0,-8 0-60 0,-5 0-36 0,-6 0-23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3:55:24.406"/>
    </inkml:context>
    <inkml:brush xml:id="br0">
      <inkml:brushProperty name="width" value="0.05292" units="cm"/>
      <inkml:brushProperty name="height" value="0.05292" units="cm"/>
      <inkml:brushProperty name="color" value="#FF0000"/>
    </inkml:brush>
  </inkml:definitions>
  <inkml:trace contextRef="#ctx0" brushRef="#br0">14478 5209 218 0,'-3'-1'491'0,"1"-1"2"0,-1-1-79 0,2 1-119 0,-1 1-75 0,-1 0-53 0,0-2-29 0,2 1-16 0,-1 1-9 0,0-1-1 0,-1 1-8 16,3 1-6-16,-2-2-10 0,2 0-11 0,-1 2-11 0,1 0-10 15,0 0-7-15,0 0-10 0,0 0-6 0,0 0-8 0,0 0-5 16,0 0-6-16,0 0-4 0,-2 0-4 0,1 0-4 0,-1 0-3 16,0 2 0-16,1 0 0 0,-1-2 0 0,1 3 0 0,-3-2-1 0,-1 1 1 0,0 3 1 15,0-2 0-15,-2 2 0 0,3 2 1 0,-6 0 1 16,2 0-1-16,0 3 0 0,0-2 1 0,-2 3 0 0,2 1-2 0,-1-2-1 15,-1 4-1-15,2-2-1 0,0-1-2 0,1 3-1 0,-2 0 2 16,4-1-2-16,-1 3 1 0,1-3 0 0,2 0 2 0,0 1 1 0,0-1 0 16,1 0 0-16,2 1-1 0,2-1-2 0,1 1-1 0,0-2-2 15,0 0-2-15,3-2-3 0,1 2-3 0,-1-2-3 0,3 0-2 0,0-1-4 16,0-1-3-16,3-2-2 0,-2-2-4 0,3-1 0 0,1 0 0 0,0-1 3 16,0-2 2-16,1-2 3 0,0-3 2 0,0 0 4 15,-1 0 3-15,0-2 7 0,-1-2 8 0,-2-1 7 0,0-2 8 0,-2 0 7 16,-2 0 8-16,-1-1 8 0,-1-2 6 0,-2 2 6 0,-1-4 6 15,-2 2 3-15,-2 0 6 0,-1 0 4 0,0-1 1 0,-2 1 1 0,-2-1 0 16,-2 2-3-16,-2-3-3 0,1 4-2 0,0-2-4 0,-2 1-3 16,0-1-3-16,-1 0-4 0,0 2-2 0,0 0-4 0,1-1-4 0,3 2-1 15,-4-1-1-15,2 0-3 0,3 3-1 0,-1-3-2 0,2 1-1 16,1 2-3-16,1-2-4 0,2 0-6 0,1 0-9 0,-2 2-9 0,4-2-9 16,4 1-10-16,-1-2-7 0,1 1-9 0,2-2-7 0,2 2-7 15,1 0-5-15,1 0-5 0,4 2-6 0,0-3 0 0,-1 3-2 16,3 0 1-16,-2 1 4 0,2 2 4 0,-2 0 6 0,2 2 5 0,-2 1 2 15,0 1 4-15,-1 1 4 0,-2 2 3 0,2 2 2 0,-4 1 3 16,2 1 4-16,-3 1 4 0,-1 2 1 0,-1 1 4 0,0 1 2 0,-1 3 5 16,-4 2 4-16,1-1 2 0,-2 2 3 0,-2 2 4 0,1 1 2 15,-4 0 4-15,2 1 3 0,-3 1 1 0,-1-1 1 0,1 2-7 16,-2 1-8-16,0-2-17 0,0 1-23 0,0 1-27 0,-1 0-29 0,4-1-43 16,1 1-47-16,-1-2-90 0,1-1-112 0,3 0-71 0,-1 1-50 15,4-1-26-15</inkml:trace>
  <inkml:trace contextRef="#ctx0" brushRef="#br0" timeOffset="451.1379">14995 5253 85 0,'2'-13'516'0,"-1"1"-1"0,1 0-10 0,1-1-98 0,-1 0-144 0,-1 1-81 0,-1-1-50 0,2 1-24 16,0 0-12-16,0-1-6 0,-2 1-1 0,2 0-4 0,0 1-4 0,-2 1-4 16,1 2-8-16,-1-4-6 0,0 5-5 0,0 0-5 0,-1-1-6 15,1 1-6-15,-4 2-5 0,0-1-5 0,1 3-4 0,-2-1-5 16,2 1-3-16,-2 2-3 0,-2-1-3 0,0 2-6 0,-1 2-1 0,-2-1-5 16,-2 2-3-16,2 1-3 0,-3 2 0 0,0 0-2 0,-2 2 1 15,1 1 2-15,-2 1-1 0,2 1 1 0,1-1-1 0,-2 2 1 16,3 0-1-16,-1 2 2 0,1-1-1 0,3 1-2 0,0-1-1 15,0 1-2-15,3-1-3 0,1 1-3 0,0-2-3 0,4 2-4 0,-1-4-4 16,2 2-3-16,2-2-4 0,-1 1-3 0,2-3-3 0,2 0-3 0,0-1-2 16,2-2-1-16,0-1 0 0,1 0 2 0,3-1 2 0,0-3 4 15,0 0 2-15,-1 0 5 0,4-3 6 0,-1 2 7 0,-1-4 8 16,-1 2 10-16,2-4 10 0,-2 3 13 0,-3-1 11 0,2 2 10 0,0-2 11 16,-5 2 6-16,2 0 5 0,-2-1 3 0,-1 2 2 0,-2 0 0 15,2 1-2-15,-2 1-6 0,-2 0-8 0,0 0-10 0,0 0-9 0,0 1-10 16,0 1-9-16,0 0-7 0,0 3-10 0,-2 0-6 0,2 2-3 15,-4 1-2-15,2 1-1 0,1 0 0 0,-1 2 2 0,1 2 2 16,-3 0 1-16,3 2-6 0,-1 0-12 0,0 2-17 0,-1-1-21 0,2 4-28 16,-1-3-33-16,0 4-43 0,1-2-50 0,-1 1-97 0,2 0-120 15,-4 0-72-15,2 0-49 0,1 0-23 0,-1-1-10 0</inkml:trace>
  <inkml:trace contextRef="#ctx0" brushRef="#br0" timeOffset="950.2863">14358 5971 517 0,'0'-5'559'0,"0"-2"12"0,0 2-64 0,-1 1-101 0,1 0-91 0,-2 1-88 0,0 0-53 0,2-1-41 0,-1 3-20 16,-1-2-14-16,2 3-10 0,0 0-9 0,0 0-13 0,-2 0-13 0,-1 3-11 16,-1-2-10-16,-1 4-9 0,0 1-6 0,1 1-3 0,-5 2-5 15,-1 3-1-15,-2 1 0 0,-3 3 1 0,0 1 3 0,-5 3 1 16,2-1 2-16,-5 3 1 0,-1 2 0 0,-3 2-3 0,-1 1-2 0,-2 0-3 16,-2 2-4-16,-1-1 0 0,0 2-2 0,-2 1-1 0,0-1-1 15,0 1-1-15,2 0-1 0,-3-2 2 0,3 0 2 0,0-2 0 0,1 0 2 16,2 0 2-16,0-3 5 0,3-1-1 0,2-1 0 0,2-1-4 15,0-1-8-15,2-2-12 0,4-2-15 0,0-1-21 0,2-1-27 16,1-2-30-16,5-2-36 0,0 0-38 0,2-2-40 0,4-2-92 0,0 0-121 16,3-6-79-16,3 1-60 0,0-1-26 0,4-1-12 0</inkml:trace>
  <inkml:trace contextRef="#ctx0" brushRef="#br0" timeOffset="1484.155">13279 7004 410 0,'-2'-7'584'0,"1"0"11"0,-1-1 12 0,0 2-71 0,-1 0-112 0,2 1-96 0,-1 3-90 0,2-3-58 16,-2 3-40-16,2-1-24 0,-1 0-16 0,-1 2-13 0,2-2-10 0,0 3-15 16,0 0-17-16,0 0-17 0,0 0-15 0,0 0-10 0,0 3-12 15,0 1-6-15,0 0-5 0,-2 2-2 0,2 1 1 0,-3 2 0 0,2 3 3 16,-1 0 3-16,-2 1 5 0,1 3 5 0,-1 0 9 0,0 4 4 15,-3-2 2-15,1 3 0 0,-2 0 1 0,3 1 0 0,-3 1 1 0,2-1-1 16,-1 2-1-16,-2-2 0 0,1 2 0 0,2-4-1 0,-1 1-3 16,0 1-5-16,0-5-8 0,1 1-10 0,1-2-11 0,0 0-14 15,1-1-19-15,-1-3-22 0,2-1-27 0,1 0-25 0,2-2-27 0,-1-1-29 16,1-1-30-16,1-1-54 0,1-2-60 0,3 0-76 0,1-4-82 16,0 0-44-16,4-1-26 0,0-2-4 0</inkml:trace>
  <inkml:trace contextRef="#ctx0" brushRef="#br0" timeOffset="1866.5267">13531 7106 342 0,'2'-11'558'0,"-2"0"4"16,0 1-1-16,-2-1-87 0,1 2-133 0,-1 0-82 0,-1 1-57 16,-1-1-32-16,0 2-19 0,0-1-14 0,0 1-9 0,0 3-13 15,-3-2-15-15,1 1-15 0,0 2-18 0,-1 0-14 0,3 0-15 0,-5 3-10 16,2 0-10-16,-3 3-8 0,2 0-4 0,0 0-5 0,-2 3-3 15,1 0-1-15,-2 2-2 0,0 1 2 0,3 2-1 0,-1-2 1 16,-2 2 0-16,3 3-1 0,2-2 2 0,-1-1-1 0,1 4-2 0,3-3-3 16,0 2-3-16,1 0-4 0,1-3-2 0,1 1-2 0,1 0-1 15,1 0-1-15,1-1-2 0,0-2-2 0,3 0 0 0,-1-1-4 0,1-2 0 16,-1-3 0-16,3 2 0 0,1-1 2 0,-1-3 2 0,0-1 2 16,3-1 3-16,-1-1 1 0,0 0 2 0,-2-1 3 0,2-1 2 0,-2 1 7 15,2-1 7-15,-1 1 6 0,-2-2 8 0,-1 2 6 0,-1 0 6 16,-2 0 4-16,3 0 4 0,-3 3 1 0,0-1 1 0,-1 1-1 15,-2 0 0-15,0 0 0 0,2 1 2 0,-2 1-2 0,0 1-2 0,-2 1-2 16,0 1-2-16,2 2-4 0,-3 1-2 0,1 1-3 0,-2-1-2 16,1 4 1-16,0-1-1 0,-2 3 1 0,2-1 3 0,0 0-2 0,-2 3-1 15,1 0-12-15,0-1-14 0,1 1-21 0,1 1-23 0,-1 0-35 16,2 1-38-16,-1 0-48 0,2-3-53 0,2 2-106 0,2-3-134 16,-2 3-82-16,4-4-61 0,0-2-29 0,1 1-14 0,1-3-4 15</inkml:trace>
  <inkml:trace contextRef="#ctx0" brushRef="#br0" timeOffset="2317.398">14666 6271 190 0,'-3'-8'561'0,"0"3"12"0,1-2 12 0,-1 2-84 0,-2-1-128 0,4 1-86 0,-2 1-66 0,2-1-35 0,-3 2-22 16,3 0-7-16,-1-1-3 0,0 1-4 0,2 0-4 0,-1 1-11 15,1 1-14-15,0-1-13 0,0 2-13 0,0 0-14 0,0 0-13 16,0 0-13-16,0 0-12 0,0 0-15 0,0 0-15 0,0 0-12 0,1 0-10 16,1 2-6-16,1 1-4 0,2 2-1 0,-1 0-3 0,3 1 1 15,-1 3-1-15,2 2 2 0,3-1 1 0,0 4 2 0,2 1 2 0,1 3 3 16,1 1 6-16,3 2 1 0,-1 2 0 0,3 1 0 0,0 2-2 16,1 0 1-16,1 3 1 0,2-2 2 0,-1 1 0 0,2 2 2 0,1 2 1 15,-1-2-5-15,-1 1-4 0,3-1-2 0,-2 0-3 0,2-1-2 16,-2 1-2-16,-1-3-4 0,1 1-3 0,-1-1-8 0,-1-3-9 15,-2 0-11-15,1 0-11 0,-1-3-16 0,-2-1-18 0,-2-1-19 16,0-2-23-16,0-3-27 0,-4 1-34 0,-1-3-69 0,-1-1-86 0,-2-2-85 16,-1-1-83-16,-1-2-43 0,-4-3-22 0,-2-2-5 0</inkml:trace>
  <inkml:trace contextRef="#ctx0" brushRef="#br0" timeOffset="3716.5702">15397 7368 409 0,'1'-3'494'0,"1"-2"-58"0,1 2-87 0,-1-1-66 0,0-1-57 0,2 2-31 0,-3-2-18 15,3 3-8-15,-3-3 0 0,1 3-1 0,-1-1 3 0,3-1-3 0,-3 1-6 16,1 2-10-16,-1-3-12 0,-1 3-11 0,2-1-16 0,-2 2-11 16,0 0-15-16,0 0-12 0,0 0-15 0,0 0-11 0,0 0-13 15,0 2-8-15,0 1-7 0,0 0-5 0,0 4-5 0,0-3-3 0,0 4-2 16,0 0-2-16,-2 1 1 0,1 3 0 0,-1 0 1 0,-1 3 3 16,0 0 4-16,0 2 2 0,-2 1 1 0,-3 0-2 0,3 0 0 15,-1 3-3-15,-1 0-3 0,1-2-8 0,-3 1-9 0,4 0-10 0,-3 0-9 16,3 1-12-16,0 0-11 0,0-4-16 0,0-1-15 0,2 1-17 15,-1-2-19-15,3 0-23 0,-1-2-22 0,2-1-22 0,0-1-23 0,2-3-20 16,-1 1-14-16,3-5-16 0,0 0-18 0,0-2-11 0,1-2-6 16,2-2 2-16,-1-2 10 0,2 0 17 0,0-5 18 0,-2-2 28 0,2 2 29 15,-3-2 34-15,2-2 36 0,0 1 37 0,0-2 38 0,-3 1 41 16,0-1 45-16,0-1 37 0,0 3 34 0,-1-2 25 0,1-1 20 0,-1 2 16 16,-1 1 11-16,0 0 10 0,-1 0 6 0,1 1 3 0,-1 0 1 15,-1 2-3-15,0 0-3 0,0 0-6 0,0 1-9 0,0 1-8 0,0-1-11 16,0 3-11-16,0 0-12 0,0 2-14 0,0-1-12 0,0 0-15 15,0 3-13-15,0-1-14 0,0 2-14 0,0 0-13 0,0 0-13 16,0 0-12-16,0 0-10 0,0 0-9 0,0 0-8 0,0 0-2 0,0 0-5 16,0 0-1-16,0 0-1 0,0 0 0 0,0 0-1 0,0 0 0 15,0 0 3-15,0 0 1 0,0 0 1 0,0 0 2 0,0 0 1 16,0 0 4-16,0 0 0 0,0 0 3 0,0 0 3 0,0 0 2 0,0 0 5 16,0 0 4-16,0 0 4 0,0 0 3 0,0 0 5 0,0 0 2 15,0 0 3-15,0 0 1 0,0 0 3 0,0 0 1 0,0 0 4 0,0-1-1 16,0 1 1-16,0 0 1 0,0 0-4 0,0 0-2 0,0 0-4 15,0 0-1-15,0 0-4 0,0 0-3 0,0 0-1 0,0 0-3 16,0 0-2-16,0 0-3 0,0 0-3 0,0 0-2 0,0 0-1 0,0 0 0 16,0 0 0-16,0 0 0 0,0 0 1 0,0 0 0 0,0 0 0 15,0 0 1-15,0 0 1 0,0 0 2 0,0 0-1 0,0 0 2 0,0 0 0 16,0 0 1-16,0 0-1 0,0 0 0 0,0 0-2 0,0 0 0 16,0 0-2-16,0 0-1 0,0 0-1 0,0 0-1 0,0 0 0 0,0 0-1 15,0 0-2-15,0 0 0 0,0 0-1 0,0 0 0 0,0 0 0 16,0 0-2-16,0 0-2 0,0 0-3 0,0 0-4 0,0 0-4 15,0 0-6-15,0 0-6 0,0 0-6 0,0 0-5 0,0 0-2 0,0-2-5 16,0 0-1-16,0 2-2 0,0 0-3 0,0 0 1 0,0 0 0 16,0 0 3-16,0 0 3 0,0 0 7 0,0 0 4 0,0 0 7 0,0 0 5 15,0 0 5-15,0 0 5 0,0 0 3 0,0 0 3 0,0 0 3 16,0 0 2-16,0 0 2 0,0 0 0 0,0 0 2 0,0 0 1 16,0 0 2-16,0 0 3 0,0 0 3 0,0 0 2 0,0 0 4 0,0 0 1 15,0 0 3-15,0 0 1 0,0 0 1 0,0 0 1 0,0 0 0 16,0 0-2-16,0 0-4 0,0 0 0 0,0 0-4 0,-1 2-2 0,-1 0-3 15,1-1-1-15,-3 2-3 0,1 1-1 0,1-1-1 0,-3 1-2 16,1 3 0-16,0 1-1 0,-1-1-1 0,0 4 1 0,-2-2 0 0,0 0 2 16,1 4 0-16,-1-2-1 0,2 2 0 0,-1-1-3 0,0 2-1 15,1-2-5-15,-1 0 0 0,2 0 0 0,0 1-1 0,0-1 1 0,0-1-1 16,1-1 0-16,1 0 1 0,1-1-1 0,-1 1 2 0,2-2 0 16,0-3 3-16,0 1 1 0,0 0 3 0,0-3 2 0,0 0 5 15,2-1 2-15,-1 1 5 0,3-3 3 0,0 0 1 0,-1 0 2 0,3-3 1 16,-1 1 1-16,3-1 1 0,1 0-1 0,-1-1-1 0,2-1-1 15,-2-1-4-15,5 1-2 0,-4 1-5 0,3 0-5 0,-3 0-7 16,0-1-5-16,1 2-5 0,1-2-3 0,-5 1-4 0,2 4-3 0,3-3-2 16,-5 3-3-16,2 0 0 0,-1 0-2 0,0 3-1 0,1 0 0 15,0 1 0-15,-1 2 1 0,0 1 1 0,1 0 1 0,-3 2 3 16,2 1 2-16,-1 1 3 0,1-1 4 0,-2 3 3 0,0 2 3 0,-2-1 2 16,1 1 4-16,-3 0 3 0,2 1 1 0,-3 1 4 0,0 1 3 0,-3 0 1 15,2-1 4-15,-4 3 1 0,0-3 0 0,-2 1 1 0,-2-3 0 16,1 2 0-16,0-2-1 0,-1 0 2 0,-4-2-2 0,0-1-2 15,-1 0 0-15,-2-2-1 0,-1 0-2 0,1 0-4 0,-3-5-6 16,-1 1-10-16,2-2-11 0,-2-1-16 0,0 0-18 0,0-3-21 0,0-1-22 16,0-2-29-16,2-2-31 0,1 0-47 0,1-2-51 0,0-3-95 15,3-2-115-15,1 0-78 0,2-3-57 0,2-2-25 0,0-2-9 0</inkml:trace>
  <inkml:trace contextRef="#ctx0" brushRef="#br0" timeOffset="4151.7901">15347 7512 309 0,'4'-6'561'0,"0"0"5"16,-2 1-33-16,1 0-49 0,2 1-107 0,-2 0-138 0,2 0-82 0,-1 0-51 0,1 1-31 0,2 2-17 0,-1-3-12 15,2 2-7-15,5-1-6 0,-4 3-7 0,3-3-6 0,1 3-4 16,5 0-7-16,-4 0-5 0,6 0-6 0,-2 0-7 0,2 0-6 0,2 3-6 16,-2-3-6-16,3 3-5 0,-1-1-3 0,0 2-3 0,-1-1-3 15,1-1-3-15,0 1-2 0,-2 1-2 0,-2 0 0 0,3 0 0 0,-5 1 1 16,-1-5 6-16,1 5 4 0,-2-2 7 0,-2 0 9 0,-1 1 10 15,0-1 11-15,-3 0 12 0,-4 0 11 0,1 2 9 0,0-2 11 16,-1 1 10-16,1-2 10 0,-3 4 11 0,-1-4 11 0,-1 3 9 0,0 2 8 16,-1-3 9-16,-1 4 2 0,1-3 2 0,-3 4-1 0,-2 0-4 0,3 0-4 15,-2 0-6-15,-1 1-7 0,0 2-6 0,-2 0-8 16,2 2-10-16,-2 0-8 0,1 1-8 0,-2 0-7 0,4 0-7 0,-1 1-5 16,-1 1-6-16,2-2-4 0,1 2-4 0,-1 0-4 0,2-2-3 0,2 2-4 15,-1-3-2-15,2 2-5 0,2 0-4 0,1-1-5 0,1-1-2 16,2-2-4-16,1 2-7 0,-1-4-5 0,2 0-7 0,3-1-5 0,-1 0-4 15,1-3-5-15,3-1-3 0,-1-1-1 0,2-2-2 0,0-2 1 16,0-2 2-16,2-1 3 0,-2-1 2 0,1-2 3 0,1-4 5 16,-2 0 5-16,0 0 4 0,0-4 6 0,-1 1 9 0,-3-2 10 0,3-2 10 15,-4-1 10-15,-2 0 11 0,-1-1 9 0,0-1 8 0,-6 1 8 16,1-2 7-16,-4 1 3 0,1-1 3 0,-6 1 1 0,0 0 1 0,-3 0-3 16,-1 2-3-16,-5-3-7 0,0 3-7 0,-3 0-12 0,-1 2-12 0,-1 1-23 15,-1-1-26-15,-3 4-33 0,0 1-40 0,-1 1-52 0,2 3-61 16,-3 1-124-16,1 1-159 0,-3 1-89 0,2 3-57 0,-1 1-31 15,1 1-15-15,-1 3-9 0</inkml:trace>
  <inkml:trace contextRef="#ctx0" brushRef="#br0" timeOffset="8866.5001">13078 7818 166 0,'0'-2'330'0,"0"1"-85"0,0-1-55 0,0 2-41 0,-2-1-27 0,2 1-17 0,0 0-11 0,0 0-7 0,0-2-5 0,0 2-5 16,0 0-7-16,0 0-4 0,0 0-7 0,0 0-5 0,0 0-5 0,0 0-5 16,0 0-6-16,0 0-3 0,0 0-3 0,0 0-1 0,0 0 0 15,0 0 1-15,0 0-1 0,0 0 2 0,0 0-1 0,0 0 3 0,0 0-1 16,0 0 0-16,0 0-2 0,0 0-2 0,0 0-3 0,0 0-4 16,0 0-4-16,-2 0-3 0,2 2-3 0,-1-1-7 0,-1-1-1 15,2 2-2-15,-1-1-1 0,-2 1 1 0,1 1 0 0,-1 0 3 0,2 1 0 16,-3 1 5-16,0 1 2 0,-1 1 6 0,-2 3 4 0,0-1 4 15,-1 5 4-15,-2 0 4 0,-2 1 3 0,0 1 3 0,-2 5 0 16,-5-3 1-16,0 5-3 0,0 1-1 0,-3 1-2 0,-3 1-4 0,0 3-3 16,-4 0-5-16,1 1-3 0,-2 3 2 0,0-1-3 0,0 2-1 0,-2-1-3 15,2 1-5-15,0 0-6 0,2-1-9 0,0 1-10 0,3-4-14 16,-2 2-16-16,4-2-16 0,-1-2-19 0,5 1-20 0,-3-3-31 16,3 1-38-16,3-4-66 0,-1 1-81 0,4-1-76 0,-2-3-74 0,3 0-39 15,1-2-21-15</inkml:trace>
  <inkml:trace contextRef="#ctx0" brushRef="#br0" timeOffset="10533.1394">11867 9189 168 0,'2'-8'520'0,"-1"-1"10"0,-1 2-65 0,2-1-104 0,-1 4-78 0,-1-2-63 16,2 3-43-16,-2-1-29 0,2 0-19 0,-1 3-11 0,-1-3-13 0,2 4-13 15,-2 0-12-15,0 0-11 0,0 0-13 0,2 2-11 0,-1 1-10 16,3 1-9-16,-2 1-8 0,0 3-5 0,-1-1-2 0,2 2-1 0,1 3 3 16,0 1 1-16,-2 3 3 0,0 1 5 0,-1 0 2 0,1 3 3 0,0 1-1 15,-1 1-1-15,-1 1-1 0,0 0-2 0,0 4 1 0,0-2-1 16,-1 1-2-16,-1 0 1 0,2 0-7 0,-2-1-6 0,-1 2-10 16,1-1-10-16,1-2-12 0,-1 1-13 0,-1-2-15 0,3 0-15 15,-2-4-21-15,2 0-21 0,-1-1-29 0,-1-2-30 0,2-1-30 0,0 0-30 16,2-4-36-16,-1 0-41 0,1-2-64 0,1-4-73 0,2 0-42 15,0-3-26-15</inkml:trace>
  <inkml:trace contextRef="#ctx0" brushRef="#br0" timeOffset="10850.7618">12150 9293 334 0,'-1'-7'566'0,"-1"2"12"16,2-2 11-16,-2 2-93 0,2 2-146 0,-1 1-91 0,-1-1-64 0,2 1-39 15,0-1-23-15,0 2-16 0,0 1-13 0,0-2-14 0,0 2-15 16,2-2-18-16,-1 2-18 0,1-1-13 0,0 0-13 0,1 1-10 0,0 0-7 16,1 0-5-16,1-2-3 0,3 2-1 0,-1-1-2 0,1 1 1 15,2 0 0-15,0-2 1 0,2 2 0 0,-2 0 2 0,1 0 0 0,0 0 1 16,0 0-1-16,-1 0-1 0,-1 0-1 0,-1 0-3 0,0 0-1 16,0 2-1-16,0-1-2 0,-2 2-1 0,-1 0 1 0,0 0-1 15,0 2 1-15,-2 0 2 0,1 3 1 0,-1-1 2 0,0 2 2 0,-1 3 2 16,0-1 6-16,-1 1 3 0,-1 2 3 0,0 0 3 0,0 1 4 15,0 4 2-15,-1-1 4 0,-1 1 0 0,0 0 1 0,1 3 0 16,-2-3-1-16,1 3-4 0,-2 0-6 0,1-1-11 0,-1-1-11 0,3 1-16 16,-1-1-16-16,0 0-22 0,-1-1-24 0,2 0-26 0,-1-2-27 0,0-1-32 15,1-1-34-15,-1 0-45 0,2-3-51 0,-1 1-63 0,1-4-73 16,0 0-41-16,0-3-26 0,0-2-8 0</inkml:trace>
  <inkml:trace contextRef="#ctx0" brushRef="#br0" timeOffset="11016.084">12242 9624 434 0,'-5'-6'559'0,"0"-2"-7"0,0 4-14 0,0-2-88 0,0 1-123 0,1 0-77 16,0 3-55-16,0-3-35 0,1 3-25 0,2-1-18 0,1 1-15 15,-2 0-13-15,0 1-13 0,2 1-15 0,0 0-15 0,0 0-14 16,2 0-15-16,0-2-13 0,-1 2-12 0,2 0-9 0,2 0-11 0,0 0-11 16,2-2-14-16,2 2-16 0,0-1-18 0,5-1-21 0,1 1-22 15,2 0-24-15,1-2-26 0,2-2-37 0,3 0-43 0,1 0-66 0,0 0-77 16,1-3-59-16,2 2-52 0,0-3-24 0,0-3-9 0</inkml:trace>
  <inkml:trace contextRef="#ctx0" brushRef="#br0" timeOffset="11433.3068">13179 8078 171 0,'0'-7'518'0,"2"0"-42"0,-1 1-72 0,-1 1-63 0,0 1-59 16,0 1-42-16,0-2-35 0,0 2-23 0,0 0-15 0,0 0-12 15,0 0-15-15,0 2-15 0,0 0-17 0,0 1-15 0,0 0-14 0,0 0-18 16,0 0-17-16,0 0-17 0,0 0-15 0,2 0-8 0,0 2-10 16,-2 1-3-16,1 0 0 0,3 3 1 0,-2 2 1 0,1-1 3 0,0 3 3 15,1 2 4-15,1 5 3 0,-1-2 3 0,1 3 4 0,1 2 6 16,0 2 7-16,3 2 2 0,-3 1 3 0,3 4-2 0,-1 1-2 0,0 2-2 16,3 1-5-16,-1 0-3 0,-1 1-3 0,2 2-2 0,0 0-3 15,0 0-1-15,2 1-2 0,-2-1-1 0,0 1-4 0,2-1-6 16,-2 0-8-16,1 0-8 0,-1-2-11 0,-1 1-11 0,2-2-11 0,-4 0-15 15,2-1-17-15,1-2-23 0,-3 1-25 0,0-5-30 0,-2 3-33 16,2-5-54-16,-2 1-63 0,-1-2-77 0,0-3-85 0,0 0-48 16,-2-3-29-16,-1-2-8 0</inkml:trace>
  <inkml:trace contextRef="#ctx0" brushRef="#br0" timeOffset="11732.6237">13236 9300 50 0,'-2'-3'577'0,"2"1"3"16,-3 0 2-16,3-1 6 0,0 3-106 0,0 0-157 0,0 0-110 15,0 0-85-15,0 0-50 0,0 0-31 0,3 0-15 0,-3 3-8 0,2 1-3 16,0-1 0-16,1 2-4 0,0 0-3 0,0 1-5 0,1 2-4 15,1 2-3-15,-2 0-2 0,2 2 2 0,-1 4 0 0,0 0 3 16,0-1 1-16,0 5 1 0,1-3 0 0,-2 5 0 0,-1-1 1 0,-1-1-2 16,1 4-5-16,-1-2-5 0,-1-2-7 0,0 4-12 0,0-2-13 15,0-1-18-15,0-1-20 0,0 1-28 0,0-4-32 0,0 1-36 0,0-4-39 16,0 3-63-16,2-3-73 0,0-2-77 0,-1-3-75 0,2-1-38 16,-1-3-20-16</inkml:trace>
  <inkml:trace contextRef="#ctx0" brushRef="#br0" timeOffset="12082.6118">13384 9571 70 0,'0'-7'589'0,"-1"1"9"0,-1-1 12 16,2 0-38-16,0 1-62 0,0-1-101 0,0 1-124 0,2-1-75 16,-1-1-54-16,1 1-31 0,1 2-18 0,2-2-15 0,-2 2-13 0,3 0-14 15,-1 0-13-15,3 0-15 0,-1 0-12 0,1 2-12 0,1-2-9 16,-1 3-10-16,1 1-8 0,0-1-4 0,0 2-5 0,-1 0-3 15,0 3-2-15,2-2 0 0,-2 4-3 0,0-1 1 0,0 4-3 16,-2-1 1-16,1 1-2 0,-2 2 1 0,-1 2 2 0,0 2 0 0,-3 1 2 16,2 0 3-16,-3 1 3 0,-3 1 2 0,0 1 3 0,0 0 3 15,-4-1 2-15,1 3 4 0,-1 0 4 0,-2-2 1 0,1-1 2 0,0 0 1 16,-4 0 1-16,4-1 1 0,2-2 0 0,-3-1 3 0,0 0 0 0,3-4 3 16,1 3 4-16,0-6 4 0,2 2 5 0,0-3 6 0,1 0 6 15,-2-1 8-15,4-1 7 0,0-2 7 0,0 2 6 0,0-3 5 16,4 0 5-16,-1 0 2 0,1 0 1 0,2-1-2 0,1-1-4 15,2-1-5-15,4 0-8 0,-1-1-15 0,6-1-16 0,-2 1-21 0,2-3-20 16,1 2-22-16,0-1-23 0,3-1-27 0,0 2-31 0,-2 1-36 16,0-3-40-16,0 1-56 0,-2 0-64 0,-1 0-102 0,1 1-120 15,-2 3-62-15,-4-3-31 0,2 2-9 0,-6 0 1 0</inkml:trace>
  <inkml:trace contextRef="#ctx0" brushRef="#br0" timeOffset="13466.2272">15553 8393 336 0,'0'-11'498'0,"0"0"-54"0,0 1-88 0,0 0-69 0,0 3-60 0,0-2-31 0,0 1-18 0,0 1-8 0,0 0-6 0,0 0-7 0,0 0-5 15,0 2-10-15,0 2-11 0,0-2-14 0,0 2-13 0,0 3-14 16,0-2-16-16,0 2-15 0,0 0-17 0,0 0-17 0,0 0-12 16,0 0-12-16,-1 2-8 0,-1 4-3 0,2-1-2 0,-1 4-1 0,-3-1 1 15,1 4 2-15,0 2 2 0,-2 0 2 0,0 4 2 0,-1 3 4 16,-2 2 4-16,0 3 4 0,0 0 1 0,-4 3 0 0,1 0-1 15,-2 3-2-15,-1-1-5 0,-2 5-3 0,2 0-3 0,-5 1-3 16,4-1-2-16,-3 3-7 0,0 0-9 0,-1 2-12 0,1-2-11 0,0 0-18 16,-1-1-17-16,3 1-23 0,-1-3-25 0,2 3-26 0,0-5-31 0,3-1-54 15,-3-2-64-15,5 1-80 0,-1-4-86 0,4-1-48 0,-1-2-30 16</inkml:trace>
  <inkml:trace contextRef="#ctx0" brushRef="#br0" timeOffset="13784.1995">15092 9513 94 0,'-2'-7'573'0,"0"4"12"0,1-2 13 0,-1-2-76 0,2 5-122 0,-1-3-94 16,-1 2-79-16,2 0-49 0,-2 0-34 0,2 2-18 0,-1-2-11 15,1 1-9-15,0 2-10 0,0 0-15 0,0 0-19 0,0 0-17 16,0 0-17-16,0 0-15 0,0 0-14 0,0 2-8 0,0 1-5 0,1 1-4 16,-1 1 0-16,0 1 0 0,0 1 0 0,0 3 2 0,0-1 1 15,0 4 4-15,0-1 4 0,0 1 4 0,0 3 4 0,-1 0 2 16,-1 2 4-16,1 0 0 0,-4 1 1 0,2 1 0 0,0 1-2 0,-2-1 0 16,2 2 0-16,-2-2-5 0,0 0-7 0,2 0-7 0,-3-2-11 0,3 3-14 15,-2-2-16-15,2-2-22 0,0-1-24 0,-1 0-29 0,1 0-33 16,2-3-36-16,-3-1-36 0,4-2-50 0,-2 0-58 0,2-1-73 15,2-1-82-15,-2-4-44 0,4-1-26 0</inkml:trace>
  <inkml:trace contextRef="#ctx0" brushRef="#br0" timeOffset="14074.8931">15237 9622 311 0,'0'-3'545'16,"0"0"-1"-16,0 0 0 0,0 2-102 0,0-1-153 0,0 2-97 15,0 0-68-15,0 0-43 0,0 0-28 0,0 2-17 0,0-1-9 0,-2 2-8 16,2 2-6-16,0-1-2 0,0 2-5 0,0 0-1 0,0 1-4 0,0 2 0 16,0 1 1-16,2 2 3 0,0-2 3 0,-1 1 1 0,2 1 2 15,2-1 1-15,-2 1 1 0,3 0 0 0,1 0 1 0,-1-1-2 16,2-1 0-16,1 1 2 0,1 0-2 0,-2-1 1 0,4 0-1 16,-2 0-1-16,1-1-2 0,0 0-1 0,0-2-2 0,-1 2-3 0,2-2-2 15,-4 0-3-15,0 0-2 0,1 0-1 0,0 0-1 0,-5-1 1 16,1-2-2-16,0 1 0 0,-2-1 1 0,1 1-1 0,-2-2 1 0,-2 1 4 15,0-1 3-15,0 2 2 0,-2-2 3 0,-2-1 0 0,1 1 0 16,-2 1-7-16,-1-3-11 0,-2 1-17 0,-5 3-20 0,2-3-24 0,0 0-27 16,-5 1-37-16,2-3-42 0,-2 0-83 0,-2 0-103 0,1-3-73 15,0 1-61-15,1-3-32 0,-1 1-21 0</inkml:trace>
  <inkml:trace contextRef="#ctx0" brushRef="#br0" timeOffset="14228.6936">15312 9636 546 0,'9'-8'566'0,"-3"1"3"0,2-1-58 0,-1 1-87 0,0 1-103 16,1-1-111-16,0-1-66 0,0 1-44 0,3 2-26 0,-1-3-19 0,-1 2-19 15,4-2-21-15,-4 3-24 0,5-1-24 0,-3-1-34 0,4 2-35 0,0-1-51 16,0-1-59-16,2 2-85 0,0 1-99 0,1-3-69 0,-1 1-56 16,-1-1-28-16,1 2-15 0</inkml:trace>
  <inkml:trace contextRef="#ctx0" brushRef="#br0" timeOffset="14616.2478">16053 8381 97 0,'0'-13'578'16,"0"1"11"-16,0 2 8 0,0 1 5 0,0 0-108 0,0 1-162 0,0 1-90 15,0 1-53-15,0 0-30 0,0 1-19 0,0 0-13 0,0 0-9 16,0 2-11-16,0 1-10 0,0-1-15 0,0 1-15 0,0 2-15 0,0 0-13 16,0 0-15-16,0 0-11 0,1 2-11 0,2 0-8 0,1 1-4 15,-1 0-5-15,3 4-2 0,3 1-1 0,-1 1-1 0,4 3-2 0,2 3 2 16,0 1 1-16,3 2 1 0,1 1 3 0,4 4 1 0,0 0 4 15,3 4 1-15,-1 1 2 0,3 0 0 0,1 5 0 0,1-2-1 0,1 1-4 16,0 2-4-16,-2 0-8 0,2 2-7 0,0 1-7 0,-1 0-8 16,-1-2-8-16,1 3-9 0,-3-1-9 0,-2-2-12 0,-1 0-13 15,0-1-15-15,-2-1-17 0,-4-1-19 0,2-1-17 0,-2-3-22 0,-2-1-23 16,0-1-39-16,-2-4-48 0,0 2-71 0,-1-4-85 0,-2-4-48 16,0-1-29-16,0 1-8 0</inkml:trace>
  <inkml:trace contextRef="#ctx0" brushRef="#br0" timeOffset="15051.2408">16607 9634 576 0,'-4'0'633'0,"0"0"9"0,1 0 5 0,2 0 2 0,-1-3-126 16,2 2-190-16,0-1-112 0,2-1-73 0,-1-1-38 0,2 1-24 0,1-2-12 16,2 0-8-16,1 2-12 0,0-2-10 0,3-2-12 0,-1 4-10 15,5-2-11-15,-2 1-8 0,0 1-8 0,1-1-8 0,0 3-5 16,1 1-3-16,-3 0-3 0,1 0 1 0,-1 0-2 0,-1 3-1 0,1-1 0 16,-3 1-1-16,0 4 0 0,-2 0-1 0,0 1 1 0,-3-1 0 15,1 2 2-15,-3 2 3 0,-1 0 1 0,-1 1 5 0,-3 0 1 0,-1 3 1 16,-2-1 2-16,-3 1 2 0,2 0 2 0,-4 1 0 0,2 0 1 15,-1-1 3-15,-1 0-1 0,1-2 2 0,0 3 0 0,1-3-2 16,1 0 2-16,-1-3-1 0,2 1 1 0,4-4-1 0,-3 2 0 0,2-1 2 16,0-1 1-16,1 0 1 0,3-2 2 0,1 0 3 0,0-3 4 15,0 1 5-15,1 0 5 0,3-2 6 0,1 1 3 0,0 1 5 0,2-3 2 16,2 1 2-16,4-1-1 0,-1 0-1 0,6-1-5 0,-2 1-6 16,4-3-9-16,0 1-9 0,3-1-13 0,1-1-12 0,-1 2-15 15,2-3-14-15,0 0-15 0,-2 0-13 0,-1 0-16 0,2 1-16 0,-7-1-16 16,2 0-18-16,0 3-15 0,-5-3-14 0,-1 2-31 0,-2 1-40 15,-3-1-58-15,-2 0-70 0,-1 0-66 0,-4 1-62 0,-1 2-35 16,-4-2-22-16</inkml:trace>
  <inkml:trace contextRef="#ctx0" brushRef="#br0" timeOffset="16348.8479">11799 10188 248 0,'-2'-3'477'0,"2"3"-16"0,-1-2-74 0,1 2-102 0,0 0-71 0,0 0-54 16,0 0-31-16,0 0-19 0,0 0-10 0,0 0-5 0,0 0-10 15,0 0-7-15,0 0-11 0,0 0-9 0,0 0-11 0,0 0-10 0,0 0-9 16,0 0-7-16,0 0-8 0,0 0-6 0,0 0-5 0,0 0-3 16,0 0-2-16,0 0-4 0,0 0 0 0,0 0 0 0,0 2 2 15,0 1 1-15,-2-1 3 0,2 1 3 0,-3 1 3 0,3-1 3 0,-3 3 4 16,2-2 5-16,-3 4 6 0,1-1 4 0,-2 2 5 0,-1 1 6 0,-3 2 7 16,1 2 6-16,-2 1 3 0,-2 1 2 0,-1 1 1 0,-3 3-1 15,0 2 0-15,-2-2-2 0,-2 1-1 0,-2 6-4 0,0 0-4 16,-5 1-4-16,3 1-3 0,-4 1-2 0,-2 3-4 0,0-2-4 15,-2 1-3-15,0 1-3 0,2-1-2 0,-4 2-2 0,3-2-1 0,-1 1-2 16,2-4-3-16,2 1-1 0,0 0 1 0,1-3-1 0,2 1-3 16,2-3-5-16,-1-2-10 0,6 1-11 0,-2-1-15 0,3-2-19 0,2-2-22 15,-2 0-26-15,4-1-35 0,2-2-38 0,0-2-52 0,3 1-60 16,0-3-92-16,3 0-107 0,1-2-60 0,1-1-41 0,1-1-15 0</inkml:trace>
  <inkml:trace contextRef="#ctx0" brushRef="#br0" timeOffset="17032.4542">10493 11595 438 0,'0'-11'493'0,"2"2"-58"0,-2 0-88 0,1 3-66 0,1-1-50 16,-2 0-34-16,2 0-25 0,-2 3-12 0,0-1-7 0,0 1-6 0,0 1-4 15,0 1-8-15,0 1-10 0,0 1-13 0,0 0-14 0,0 0-15 16,0 0-15-16,0 0-18 0,0 0-18 0,0 0-15 0,0 0-12 15,-2 0-8-15,2 3-6 0,-3-3-3 0,1 6-1 0,1-2 0 16,-4 2 0-16,2 2 2 0,-2 0 2 0,1 0 2 0,-1 2 4 0,-2 1 3 16,1 1 5-16,0 0 1 0,0 2 4 0,-1 1 1 0,1-4 0 0,-2 3 0 15,3 0-1-15,0-1-1 0,2 1-1 0,-2-4 0 0,2 2-1 16,0-1-2-16,1-2 0 0,2 0-2 0,-2-2-1 0,2 0 1 16,0 0-1-16,0-2 1 0,2 0 2 0,0-3-1 0,1-1 2 0,0 2-2 15,2-3 1-15,2 0-2 0,1 0-2 0,2-3 1 0,0 2-4 16,1-3 0-16,3-1 0 0,-1 0-1 0,3 0-2 0,-2 1-1 15,3-2-3-15,-2 2-2 0,0-2-2 0,0 3-2 0,0-2-2 0,-2 2 0 16,1 0-1-16,-1 2 0 0,-1-1-1 0,-2 2 0 0,1 2 0 16,0-1 0-16,-3 2 0 0,-1 0 0 0,-1 2-2 0,3 1 3 0,-4 1 4 15,-2 0 1-15,0 3 4 0,-1 0 3 0,0 1 1 0,-2 2 4 16,-2 1 3-16,-1-1 3 0,-2 2 1 0,-2 1 3 0,-2-2 2 0,-2 3 0 16,1-1-1-16,-3 0-7 0,-2 0-8 0,-2-1-13 0,1 0-14 15,-1 2-17-15,-2-5-21 0,1 2-28 0,1-2-31 0,-1-2-46 16,1 0-52-16,1-2-89 0,1-1-105 0,2-2-65 0,0-4-46 0,2-1-18 15,-1-1-6-15</inkml:trace>
  <inkml:trace contextRef="#ctx0" brushRef="#br0" timeOffset="17179.7872">10606 11553 511 0,'4'-3'612'0,"-1"0"2"0,1 2-2 0,-3-2-3 0,2 3-122 16,-1-3-185-16,1 2-116 0,-1 1-83 0,3-1-47 0,1-1-31 0,2 1-23 15,1-1-17-15,3-1-26 0,1 2-26 0,2-2-38 0,5 0-41 16,2 0-66-16,2 0-77 0,0-2-99 0,3 2-110 0,1-1-59 16,1-1-34-16,1 1-16 0</inkml:trace>
  <inkml:trace contextRef="#ctx0" brushRef="#br0" timeOffset="17699.5541">12003 10043 67 0,'-3'-3'532'0,"0"1"8"0,0-1 9 0,1 1-95 0,-1 0-151 0,1 2-93 0,1-3-71 0,1 1-42 0,0 2-30 0,0 0-14 0,-2 2-8 16,0 1-5-16,2-1-4 0,0 3-6 0,0 0-8 0,2 2-6 15,0 3-6-15,-1 1-3 0,4 2-2 0,-2 2 0 0,2 4 3 0,2 1 6 16,0 4 6-16,1 4 5 0,2 1 3 0,2 1 1 0,-1 6 2 16,2 2 1-16,1 1-2 0,-1 0-3 0,2 6-4 0,0-1-4 15,0 3-2-15,-2 1-4 0,4-2-4 0,-4 3-2 0,1-2-4 0,-1-1-4 16,1 2-2-16,-3-4-2 0,-1 3-1 0,2-4-2 0,-2 0 1 15,-2-3-3-15,0 0-4 0,-2 0-8 0,-1-5-12 0,-2 2-15 0,2-4-19 16,-3-1-23-16,-1-1-26 0,-1-3-37 0,0-1-42 0,-1-3-87 16,-1 0-111-16,-3-3-72 0,2-1-51 0,-2-4-26 0,-1-1-8 15</inkml:trace>
  <inkml:trace contextRef="#ctx0" brushRef="#br0" timeOffset="18282.8949">11859 11768 50 0,'0'-5'549'0,"-2"-2"16"0,1 2-23 0,-2-1-40 0,3 1-84 0,0 1-103 0,0-1-61 0,0 1-43 0,0 0-25 15,0 0-19-15,0 1-10 0,0 0-9 0,0 0-9 0,0 1-12 16,0-1-17-16,0 1-18 0,3 2-15 0,-2-2-17 0,1 1-11 0,-2 1-13 15,2 0-11-15,-1 0-12 0,2 0-7 0,-1 0-9 0,3 0-3 16,-2 0-4-16,2 1-3 0,4 1 1 0,-1-2-1 0,2 2 2 16,0-2 1-16,3 0 2 0,-1 3 3 0,3-1 0 0,-2-2 2 0,4 0 0 15,-1 2 3-15,1-2 0 0,0 1 2 0,-2-1-1 0,2 0-1 16,-1 0 0-16,0 0-1 0,-2 0 1 0,0 0-2 0,-1 0 1 0,-2 0 0 16,0 0 0-16,0 0-1 0,-3 0 0 0,0 0-2 0,-2 0 0 15,-1 0-2-15,-2 0 0 0,1 0 1 0,-1 0-2 0,-2 2-1 16,-1-1-2-16,0-1-1 0,0 2 1 0,0-1 1 0,0 2 2 0,0 2 4 15,-1-1 3-15,-1 2 3 0,-1 0 3 0,1 2 0 0,-1 2 3 16,2 2 3-16,-3 2 1 0,-1 1 4 0,2-1 2 0,-3 3 1 0,3 3 2 16,-2-2-2-16,2 2-2 0,-2 2-2 0,0 0-3 0,2-1-2 15,-3 2-2-15,3 1-2 0,-2-2 0 0,2 1-1 0,-2 2-3 16,2-1-1-16,-2 0-1 0,1 1-1 0,-1-3-2 0,0 0-6 0,2 1-5 16,-2-1-8-16,2-2-6 0,-2-2-9 0,1 2-12 0,-1-3-14 15,2 0-15-15,-2-3-20 0,0 0-21 0,0-1-24 0,1-1-26 0,-4 0-32 16,3-6-35-16,-1 2-65 0,-1-2-82 0,0-2-75 0,-1 0-70 15,1-4-39-15,-1-4-21 0,1 2-3 0</inkml:trace>
  <inkml:trace contextRef="#ctx0" brushRef="#br0" timeOffset="18463.6274">11875 12061 525 0,'-3'-6'622'0,"0"2"9"0,-1 1 9 0,3-2-61 0,-1 2-100 0,-1 0-108 16,3 2-114-16,-2-1-72 0,2-1-49 0,0 3-28 0,0 0-15 0,2 0-16 15,0-1-13-15,-1 1-14 0,2-2-15 0,2 1-15 16,2 1-14-16,2-4-15 0,0 3-16 0,4 0-16 0,1-2-16 0,2 0-20 16,5 0-17-16,-1 1-22 0,1-3-22 0,4 0-24 0,0 1-25 15,2-1-37-15,0 0-43 0,1-1-77 0,1-1-95 0,-1 2-66 0,2-1-54 16,-2-1-25-16,0-1-9 0</inkml:trace>
  <inkml:trace contextRef="#ctx0" brushRef="#br0" timeOffset="19050.6152">13414 10147 212 0,'4'-10'436'0,"1"1"-66"0,-2-1-97 0,0 0-59 0,3 3-42 0,-3-1-21 15,0 2-13-15,0-1-4 0,-1 1-1 0,1 1-2 0,-1-1 2 0,0 3-4 16,-1-1-4-16,1 1-7 0,-1 2-6 0,-1-1-13 0,0 2-15 15,0 0-16-15,0 0-19 0,0 0-13 0,0 0-11 0,0 0-6 16,0 3-2-16,0 0 1 0,0 3 1 0,0 1 0 0,0 0 1 0,-1 4 3 16,-1 3 4-16,1 0 6 0,-3 6 6 0,-1 0 9 0,1 1 10 15,-3 8 6-15,0-1 4 0,-3 4 1 0,0 4-4 0,-2 3-4 0,-1 2-4 16,-4 3-4-16,3 2-3 0,-4 2-6 0,-1 1-5 0,0 4-7 16,-1 0-9-16,-1 1-7 0,-1-1-8 0,2 3-3 0,0-2-1 0,-3 1-1 15,2-2 2-15,-1 1-1 0,3-2 0 0,-3 1-6 0,3-3-3 16,0-1-8-16,2-1-7 0,1-1-9 0,-1-3-9 0,2-3-15 15,1 2-16-15,0-5-25 0,1-1-32 0,2-3-40 0,0-1-43 0,2-2-96 16,1-4-119-16,1 1-78 0,1-6-57 0,-2-1-25 0,2-1-10 16</inkml:trace>
  <inkml:trace contextRef="#ctx0" brushRef="#br0" timeOffset="19449.0295">12684 12109 157 0,'2'-4'513'0,"-1"-3"2"0,1 3-55 0,-2 0-84 0,2 1-66 15,-1-4-58-15,-1 5-34 0,2-3-20 0,-1 3-11 0,-1-3-9 0,2 0-4 16,-2 2-7-16,2 0-8 0,-1-1-9 0,1 1-17 0,1 3-16 16,-3-3-16-16,0 3-16 0,1-2-14 0,-1 2-15 0,0 0-13 15,0 0-13-15,0 0-12 0,0 0-11 0,0 0-10 0,0 0-10 16,0 2-6-16,0 1-3 0,2-3-2 0,-1 6 0 0,-1-2 1 0,2 2 1 16,-2 1 2-16,2 0 1 0,-1 2 3 0,-1 1 3 0,0 2 4 0,0 0 5 15,0 1 6-15,0 3 2 0,0-1-1 0,0 0 1 0,0 1-2 16,-1 2-1-16,-1 1-1 0,2-2-1 0,-2 1-3 0,2 0-7 0,-1 1-2 15,-1-1-5-15,2-1-9 0,-1 1-14 0,1-1-18 0,-3 0-21 16,3-3-27-16,0 0-29 0,0-1-35 0,0 0-38 0,3 1-56 16,-3-4-62-16,1-3-85 0,2 0-95 0,1-1-52 0,0-1-31 0,0-4-6 15</inkml:trace>
  <inkml:trace contextRef="#ctx0" brushRef="#br0" timeOffset="19699.3458">12926 12131 245 0,'0'-5'602'0,"2"0"10"0,-1 0-1 0,-1 1-7 0,0 1-100 0,0 0-149 16,0 2-92-16,0-2-65 0,2 3-42 0,-2 0-33 0,0 0-24 15,0 0-22-15,0 0-16 0,1 0-14 0,-1 3-11 0,2-2-11 16,1 2-10-16,-1 0-9 0,-1 1-5 0,3 3-4 0,0 1-2 0,-1 2 0 16,0-1 0-16,-1 3 3 0,1-2 3 0,2 2 4 0,-2 0-1 15,1 1-2-15,-1 3-1 0,1-3-2 0,-1 2 0 0,0 0 0 16,-1 0 0-16,0 2 0 0,-1 0-5 0,2-1-3 0,-3-1-5 0,2 1-8 15,-2 0-8-15,2 0-11 0,-1-1-15 0,-1-2-18 0,2 2-24 16,-2-3-26-16,2 0-34 0,-1 0-38 0,-1-1-60 0,3-2-66 0,0 0-92 16,-1-2-99-16,2 0-54 0,-2-4-31 0,1-1-8 0</inkml:trace>
  <inkml:trace contextRef="#ctx0" brushRef="#br0" timeOffset="20299.8282">13625 10212 392 0,'-4'-6'550'0,"1"0"-5"0,2-1-13 0,-2 2-102 0,1 0-150 0,-1 0-81 0,2 1-47 0,-1-1-23 0,0 2-11 16,1-1-6-16,-1 1-5 0,2 0-6 0,-2 0-8 0,2 1-8 0,0 0-10 16,0 0-11-16,0 2-10 0,0 0-12 0,0 0-11 0,0 0-12 15,0 0-11-15,0 0-9 0,0 0-7 0,0 0-4 0,0 0-4 16,0 0-2-16,0 0-2 0,0 2-2 0,2-2 1 0,-2 2 0 0,3 0 0 15,-1 1 5-15,1 0 1 0,0 2 4 0,2 0 3 0,-1 2 2 16,3 0 5-16,1 3 3 0,0 3 3 0,1-1 3 0,-1 1 2 16,3 4 3-16,0 0 2 0,0 5 1 0,2 0-1 0,-2 4 1 0,3 2-1 15,-1 2-1-15,0 5 0 0,2 1-2 0,-2 3 1 0,1 1-2 16,-1 4-1-16,-2 0-2 0,3 5-2 0,-3-1-2 0,3 0-2 0,-1 4-1 16,-2 0 2-16,3-2-4 0,-4 1-5 0,2 3-2 0,-2-6-1 15,1 3-4-15,-2 0-5 0,1-5-6 0,-2 3-6 0,1-4-8 0,1-1-7 16,-2-1-7-16,-2-4-9 0,3 1-15 0,-4-5-16 0,2-1-23 15,-3-2-25-15,3-3-35 0,-1-4-37 0,-1-1-84 0,-1-1-107 16,0-4-69-16,1-4-50 0,-2-2-23 0,0-2-8 0</inkml:trace>
  <inkml:trace contextRef="#ctx0" brushRef="#br0" timeOffset="21567.6135">13971 11926 342 0,'-2'-3'394'0,"2"2"-73"0,-1 0-60 0,-1-2-53 0,2 1-28 0,-1 0-18 16,1-1-10-16,0 1-5 0,0 1-1 0,0-1-4 0,-2 1-2 0,2 1-7 15,0-1-7-15,0-2-9 0,0 3-5 0,0 0-4 0,0-3-2 16,0 3-4-16,0 0-4 0,0 0-6 0,0 0-3 0,0 0-4 15,0 0-4-15,0 0-3 0,0 0-1 0,0 0-2 0,0-2 0 0,0 2-2 16,0 0-5-16,0 0-5 0,0 0-6 0,0 0-7 0,0 0-5 16,0 0-4-16,0 0-5 0,0 0-5 0,0 0-4 0,0 0-2 15,0 0-5-15,0 0-2 0,0 0-3 0,0 0-4 0,0 0-2 0,0 0-2 16,0 0-2-16,0 0 1 0,0 0-1 0,0 0-2 0,0 0 0 16,0 0 2-16,0 0 0 0,0 0 0 0,0 0 1 0,0 0-1 0,0 0 1 15,0 0-1-15,0 0 1 0,0 0 0 0,0 0-1 0,0 0 1 16,0 0-2-16,0 0 1 0,0 0-2 0,0 0 0 0,0 0-2 0,0 0 0 15,0 0 0-15,0 0 0 0,0 0-2 0,0 0 1 0,0 0 0 16,0 0-1-16,0 0 0 0,0 0-3 0,0 0 1 0,0-1-2 16,0 1 0-16,0 0-1 0,0 0 1 0,0 0-2 0,0 0 0 0,0 0-1 15,0-2 1-15,0 2 1 0,0-2 0 0,0 2 0 0,2 0-3 16,-2-1-4-16,1 0-3 0,-1-1-2 0,2-1 0 0,-1 2 1 0,-1-2 0 16,2 0 1-16,-2-1-1 0,2 2 2 0,-1 0-1 0,-1 0 1 15,2-2-1-15,0 1 0 0,-2-2 5 0,2 3 6 0,-2-1 4 0,2 0 2 16,-1 2 2-16,-1-2 0 0,2-1 1 0,-2 1 2 0,0 0 0 15,0 1-1-15,0 1 2 0,0-3 1 0,0 4 0 0,0-3 0 0,0 3 0 16,0 0-2-16,0 0 1 0,0 0 0 0,0 0-2 16,0 0 0-16,0 0-2 0,0 0-2 0,0 0-2 0,0 0-1 0,0 0-1 15,0 0-3-15,0 0-1 0,0 0-1 0,0 0-2 0,0 0-2 16,0 0-2-16,0 0 0 0,0 0-1 0,0 0-1 0,0 0 1 0,0 0 0 16,0 0 0-16,0 0 1 0,0 0-1 0,0 0 1 0,0 0 0 15,0 0 1-15,0 0 0 0,0 0 3 0,0 0 2 0,0 0 1 0,0 0 2 16,0 0 0-16,0 0 2 0,0 0 0 0,0 0-1 0,0 0 2 15,0 0 1-15,0 0 0 0,0 0 2 0,0 0 0 0,0 0 0 16,0 0 1-16,0 0 1 0,0 0-2 0,0 0 1 0,0 0-1 0,0 0 1 16,0 0-1-16,0 0 1 0,0 0-1 0,0 0 0 0,0 0 0 0,0 0-1 15,0 0 0-15,0 0-1 0,0 0 1 0,0 0-1 0,0 0 0 16,0 0-2-16,0 0 1 0,0 0 0 0,0 0 1 0,0 0-2 0,0 0 1 16,0 0 0-16,0 0 1 0,0 0 0 0,0 0 0 0,0 0-1 15,0 0 1-15,0 0 0 0,0 0 0 0,0 0 2 0,0 0 0 16,0 0 0-16,0 0 1 0,0 0-1 0,0 0 1 0,0 0 1 15,0 0 1-15,0 0-2 0,0 0 1 0,0 0 1 0,0 0-1 0,0 0 0 16,0 0 0-16,0 0-1 0,0 0-1 0,0 0-1 0,0 0-1 16,0 0 0-16,0 0-3 0,0 0 0 0,0 0-3 0,0 0-3 0,0 0-2 15,0 0-4-15,0 3-4 0,-2-3-2 0,2 4 0 0,-1-3 2 16,-1 2 0-16,0 2 4 0,0-1 1 0,0 3 3 0,-1 1 1 0,-2 1 4 16,2 1 3-16,-2 2 4 0,0 0 4 0,-2 5 5 0,-1 0 4 15,1 0 3-15,-1 2 1 0,-1 3-2 0,1-2 0 0,-2 1-1 16,1 3-2-16,1-2-2 0,0 3-2 0,2 0-1 0,-1 0-3 0,-2 0-2 15,4 0-2-15,-1 0-1 0,3 1 1 0,0-2 1 0,1 1-1 0,2 0 0 16,0-4-2-16,3 3 0 0,0-3 1 0,1-2-3 0,0-1-2 16,3 0-4-16,2-2-4 0,-1-2-3 0,0-2-3 0,3 0-5 0,0-3-7 15,0 0-6-15,3-4-5 0,-2 0-4 0,0-3 0 0,2 0-1 16,-1-4-2-16,0 2 4 0,-1-5 3 0,1 0 6 0,-2-2 6 0,0-2 7 16,-2 1 8-16,-2 0 11 0,-1-1 10 0,-1-2 11 0,-2 3 9 15,-1-2 8-15,0 1 6 0,-2-1 3 0,-2 0 1 0,0 0 1 16,-1 0-1-16,-2 2-2 0,0 0-4 0,-3 1-6 0,-1-1-5 0,0 1-7 15,-1 2-8-15,-2 0-7 0,0 1-9 0,-1 1-12 0,-2 0-14 16,2 3-22-16,-4 3-25 0,1 0-28 0,0 1-34 0,-1 2-38 0,4 1-40 16,0 0-98-16,-2 2-128 0,2 0-76 0,-1 1-52 0,1 0-22 15,3 0-10-15</inkml:trace>
  <inkml:trace contextRef="#ctx0" brushRef="#br0" timeOffset="22250.4506">15210 10450 243 0,'3'-9'538'0,"1"3"15"0,-3-2-65 0,2-1-102 0,0 4-79 0,-3 0-70 16,2-2-44-16,-1 5-32 0,-1-3-20 0,0 2-11 0,0 1-11 16,0 0-10-16,0 1-12 0,0 1-14 0,0 0-16 0,0 0-21 15,0 0-18-15,0 0-18 0,0 0-11 0,0 1-8 0,0 3-2 0,-1 1-1 16,-1 0 2-16,2 4 1 0,-3-1 1 0,3 4 4 0,-3 2 4 15,2 3 5-15,-3 0 7 0,1 5 6 0,0 2 5 0,-2 1 5 16,0 4-1-16,-2-1-1 0,-1 4-2 0,0 2-3 0,0 0 0 0,-1 3-2 16,-1 0-2-16,-1 2-2 0,0-2-5 0,0 3-5 0,-2 0-11 0,2 1-9 15,-2 0-15-15,1 0-15 0,-1 2-19 0,-1-3-21 0,3 3-29 16,0-5-31-16,-5 4-34 0,6-3-35 0,-2 0-57 0,2-2-70 16,-1-1-75-16,2-4-80 0,1 0-42 0,1-1-24 0,1-3-5 0</inkml:trace>
  <inkml:trace contextRef="#ctx0" brushRef="#br0" timeOffset="22765.2894">14933 11937 103 0,'2'-2'523'0,"-2"-3"7"0,2 3 6 16,-1-3-86-16,-1 3-132 0,4-3-91 0,-3 0-70 0,1-1-42 15,-1-1-25-15,4 4-13 0,-2-3-6 0,0 0-5 0,0 0-2 16,1-2-4-16,-1 2-6 0,0-2-6 0,0 1-6 0,0-1-7 16,-1 1-7-16,2-3-4 0,-2 3-5 0,-1 0-1 0,1 0-1 0,-2-1 1 15,0 1 2-15,0 0 2 0,0-1 1 0,0 1-1 0,-2 1-1 0,2 1-2 16,-3-1-2-16,1 3-2 0,-2-2-1 0,1 2-3 0,0 0-3 16,-2 0-1-16,0 2-3 0,-1 1-3 0,-2 0-4 0,2 0-3 15,-2 1-2-15,0 2 1 0,-3 2-1 0,1-1 1 0,1 1 0 0,-2 2 2 16,0 2 0-16,1-1 2 0,-1 3 0 0,0-1 2 0,2 0 0 15,-1 1 2-15,2 1 0 0,0 0 1 0,2 0-1 0,-2 0 1 0,2-2-1 16,3 1 1-16,0-1 1 0,1-2-2 0,0 4 0 0,2-3-2 16,0-1-3-16,2-1-1 0,0-2-3 0,-1-1-3 0,2 0-6 15,2-1-6-15,0-1-4 0,2-1-7 0,0-1-7 0,-1-1-5 16,2-2-4-16,3-2 1 0,0 1 0 0,-1-2 2 0,1-1 2 0,-2-1 5 16,3 0 2-16,-2 0 9 0,-2 0 9 0,1 1 10 0,1 0 11 0,-3 0 14 15,-1 1 12-15,-1 0 10 0,-2 1 7 0,2 0 3 0,-1 3 1 16,-1-1-1-16,-1 0-2 0,-2 3-4 0,2-1-7 0,-2 1-3 15,1 1 0-15,-1 0-2 0,0 4-1 0,0 0-2 0,0 0-3 0,0 3-3 16,0 1-4-16,0 0 0 0,-1 3-1 0,-1 1 2 0,2 3 2 16,-2 0 4-16,-1 2 4 0,2 1 2 0,-2 3-4 0,0-2-3 0,0 3-6 15,-1 0-4-15,1 0-2 0,0 1-1 0,-2 1 0 0,2 2-3 16,-3-4-7-16,1 2-5 0,2 2-4 0,-2-6-6 0,2 4-8 0,0-3-9 16,-1-1-12-16,1-1-17 0,2-1-20 0,-2-4-23 0,1 2-24 15,2-6-29-15,0 2-27 0,2-3-52 0,1-3-61 0,-2 0-85 0,2-5-96 16,-1 1-48-16,3-6-28 0,0 1-7 0</inkml:trace>
  <inkml:trace contextRef="#ctx0" brushRef="#br0" timeOffset="23199.4631">15523 10321 252 0,'-1'-5'507'0,"-1"3"3"0,0 0 1 0,-1-1-100 0,3 3-152 16,-1-1-97-16,1 1-69 0,0 0-40 0,0 0-25 0,-2 1-10 15,2 1-2-15,-2 1 2 0,2-1 4 0,0 3 3 0,0 0 2 0,0 2 0 16,0 3-1-16,0 0-1 0,2 0-2 0,-2 3 1 0,3 1 2 16,0 2 2-16,-1 3 2 0,3 0 1 0,-1 1-1 0,1 2-2 15,1 2-2-15,3 0-2 0,0 3-2 0,0 0 0 0,1 2-1 0,2 1-2 16,1 3-1-16,-2-2-2 0,3 2-3 0,2-1-2 0,0 4-5 0,0 0-2 16,1 1-5-16,-1-4-4 0,3 4-3 0,-2 0 0 0,-1 1 2 15,3-1 0-15,-4 1 1 0,0-1 2 0,0 1 1 0,-3-1 2 16,-1 1 1-16,0-1-3 0,-1 1-4 0,-2-3-4 0,-2 3-6 0,0-2-6 15,0 0-10-15,-1-2-13 0,0 0-16 0,-2 1-21 0,-1-2-22 16,-1-1-26-16,-1-2-25 0,0 0-44 0,0-3-55 0,0-2-78 16,0 0-88-16,-1-3-49 0,-1-1-32 0,2-1-9 0</inkml:trace>
  <inkml:trace contextRef="#ctx0" brushRef="#br0" timeOffset="24316.6285">15673 11944 114 0,'4'-2'503'0,"-3"-3"-20"0,-1 3-35 0,5-3-73 0,-4 0-88 0,-1 2-54 15,2-1-36-15,-1 2-20 0,-1-1-14 0,2 1-6 0,0-1-3 16,-2 1-4-16,1 1-6 0,-1 0-8 0,0 1-7 0,0 0-8 0,0 0-11 16,0 0-9-16,0 0-10 0,0 0-8 0,0 0-10 0,0 0-8 15,0 0-8-15,0 0-6 0,0 0-6 0,0 0-6 0,0 0-6 16,0 0-7-16,0 0-8 0,0 1-7 0,0 2-4 0,0 0-4 0,0 0-3 16,0 1-2-16,0 0-3 0,0 2 0 0,0 3-1 0,0-2 1 15,0 4-1-15,0-1 3 0,-1 1 0 0,1 6 3 0,-2-2 4 0,0 0-1 16,1 2 2-16,-1 1-2 0,-1 2-1 0,-1 0-10 0,0 2-11 15,1-1-15-15,0 1-14 0,0-1-17 0,0 3-20 0,-1-2-18 16,1 3-20-16,1-4-27 0,-1 3-32 0,-1-3-34 0,2-1-37 0,2 2-71 16,0-2-85-16,0-5-75 0,0 2-67 0,2-2-30 0,2-2-8 0</inkml:trace>
  <inkml:trace contextRef="#ctx0" brushRef="#br0" timeOffset="24999.9791">16054 12106 407 0,'-1'-3'583'16,"-1"-2"2"-16,0 3-8 0,-1 0-15 0,1 0-122 0,0 0-179 16,0 0-106-16,-1 2-70 0,1 2-37 0,-1 0-20 0,-2 0-9 15,2 1-3-15,-2 2-4 0,0 1-4 0,0 0-4 0,-2 3-8 0,-1 1-1 16,2 0-2-16,-3 2 0 0,2 1-1 0,1-1 2 0,-1 1-1 15,2 0-1-15,0 3-1 0,1-1-2 0,-1-2-4 0,4 1-3 16,-1-2-6-16,1 3-4 0,1-3-4 0,0 2-5 0,1-4-4 0,-1 0-3 16,3 1-1-16,-1-4-1 0,1 2 0 0,-1-2 1 0,0-2 1 15,-1-1-1-15,3 1-4 0,0-3-3 0,-1-2-1 0,0 0 2 16,2-2 3-16,-2 0 3 0,4-3 2 0,-2 0 4 0,0-2 5 0,0-1 3 16,2-2 0-16,-3 2 2 0,1-2 0 0,-1-2 3 0,1-1 7 0,-2 1 5 15,-1-5 6-15,0 3 4 0,-1 0 2 0,-1 1 4 0,0-4 3 16,0 3 3-16,0 0 1 0,-1 1 5 0,-1-1 3 0,2 2 4 15,-2 0 5-15,1 3 3 0,-1 0 2 0,1 2-1 0,-1-1-2 16,2 4-3-16,-2-2-5 0,2 3-8 0,-2-2-10 0,2 4-13 0,0-1-12 16,0 0-13-16,2-1-11 0,-2 3-14 0,2 0-12 0,1 0-13 15,0 3-8-15,2-1-11 0,0-2-9 0,2 0-4 0,0 2-3 0,1-1 0 16,2 1 4-16,0 0 7 0,2-2 7 0,-1 1 10 0,1 0 14 16,0-1 13-16,-1 0 15 0,1 0 18 0,-1 0 21 0,0 0 22 0,0-1 23 15,-2 0 24-15,-1 1 21 0,1-2 20 0,-1 0 19 0,-2 2 16 16,-1-1 12-16,2 1 8 0,-3-2 5 0,-1 2 0 0,0 0 3 15,-1 0-4-15,-2 0-9 0,0 0-8 0,0 0-11 0,0 0-14 0,0 0-17 16,0 0-16-16,0 2-18 0,0-1-14 0,0 1-10 0,0 1-9 16,0 0-5-16,-2-1-6 0,2 5-4 0,-1-3-3 0,1 3-4 0,-4 3 0 15,3 0-2-15,-1 1 4 0,0 2 0 0,-1-2 2 0,-1 2 4 16,1 1 1-16,1 2 0 0,1 0-2 0,-3 0-3 0,3 0 0 16,-1 2-3-16,2 0-1 0,0-1-1 0,0-1 1 0,0 1-1 0,2 1 0 15,-1-1-2-15,3-3-1 0,0 1-3 0,0-3-1 0,1 2-2 16,0-2 0-16,2-2-2 0,-1 0-2 0,2-5-2 0,1 1-2 0,-1-3-3 15,0 0-3-15,3-3-2 0,0-3 3 0,-1 0 1 0,2-1 6 0,0-2 3 16,2-3 5-16,-5-2 4 0,3-1 3 0,-3-1 3 0,0-1 4 16,-1-1 3-16,-3-2 3 0,3 1 5 0,-5-3 3 0,-2 1 3 0,1 1 0 15,-4-4 0-15,-1 2-2 0,0-1-1 0,-4 3-2 0,-2-2-3 16,-2 1-5-16,-1 2-5 0,-3 1-16 0,-2 0-17 0,0 3-32 0,-5 0-39 16,-2 2-66-16,-3 3-75 0,-1 0-113 0,-4 3-127 0,0 2-70 15,-1 0-41-15,-2 4-22 0,1 0-12 0</inkml:trace>
  <inkml:trace contextRef="#ctx0" brushRef="#br0" timeOffset="32098.6117">23001 2996 310 0,'-5'-1'479'0,"-1"0"2"0,1-1-102 0,2-1-150 0,0 2-75 0,1 1-37 0,-1-2-15 0,2 1-8 0,1 1 1 0,-2-2 0 0,0 1 1 16,2 1-3-16,0 0 0 0,0 0-3 0,0 0-6 0,0 0-6 0,0 0-9 15,0 0-8-15,0 0-8 0,0 0-7 0,0 0-8 0,0 0-7 16,2 0-9-16,-2 0-6 0,0 0-6 0,0 0-5 0,2 0-7 15,-2 0-1-15,1 0-3 0,2 0 0 0,2 0 0 0,0 1 0 0,2 1 1 16,2-2-1-16,2 3 3 0,3-2 1 0,2 2 0 0,6 0 4 0,3 2 0 16,5-2 0-16,3 3 0 0,5-2 2 0,5 2-2 0,6 0-3 15,3 0-4-15,3 1-1 0,7-2-1 0,1 2 1 0,5 1 1 0,2 0 1 16,6-1 1-16,0 2-1 0,4 0 0 0,4 0 1 0,2 0-2 0,2 0-1 16,4 3 2-16,1-4 2 0,3 1-1 0,-1 1 2 0,-2 1 1 0,2-4 1 15,-1 2 1-15,-4 0-1 0,0-2-2 0,-2 0-1 0,-3 0-1 16,0-1-1-16,-2-1-2 0,-1-2 0 0,-4 1 0 0,-1-1-2 15,0-1 0-15,-5 0 1 0,-2-2-2 0,-2 0-3 0,-2 0-4 0,-6 0-2 16,-2 0-1-16,-5-1 0 0,-1 0 0 0,-5 1 2 0,-4-3 1 0,-4 1 2 16,-4 1 1-16,-2-2-2 0,-4 1-5 0,-2 1-9 0,-5-2-13 15,-4 3-15-15,-1-2-24 0,-4 2-27 0,-1-1-42 0,-4-1-49 0,-1 2-72 16,0-1-86-16,-6-1-70 0,-1 2-64 0,0 0-31 0</inkml:trace>
  <inkml:trace contextRef="#ctx0" brushRef="#br0" timeOffset="47165.0396">15697 9996 48 0,'0'-5'477'0,"0"2"7"0,0 0-84 0,0 0-128 0,0 1-78 0,0 0-53 0,0-1-36 0,0 1-24 0,0 1-10 15,0 1-3-15,0 0-6 0,0 0-7 0,0 0-7 0,0 0-9 16,0 0-7-16,0 0-11 0,0 0-7 0,0 0-10 0,0 0-5 15,0 0-4-15,0 0-3 0,0 0-1 0,0 0 0 0,0 0 1 0,0 0 0 16,0 0 1-16,0 0 0 0,0 0 2 0,0 0-2 0,0 0 0 16,0 0 1-16,0 0 0 0,0 0-1 0,0 0 0 0,0 0 1 15,0 0 0-15,0 0-1 0,0 0 2 0,0 0-1 0,0 0-1 0,0 0 2 16,3 0 1-16,-1 1 1 0,-1 1 1 0,3-2-1 0,0 2 2 0,-1-1 2 16,2-1 2-16,1 2-1 0,-1-1 1 0,0-1 1 0,3 4-1 15,-2-4 0-15,2 0 0 0,0 0-3 0,0 2-3 0,-2-1-1 16,1-1-2-16,-3 2-2 0,3-1-1 0,-1-1 0 0,-2 2 0 0,1-2-1 15,0 0 1-15,-2 0 0 0,1 0 1 0,-3 0 3 16,1 0 1-16,-2 0 2 0,0 0 3 0,0 0 2 0,0 0 2 0,0 0 3 0,0 0 2 16,0 0 3-16,0 0 1 0,0 0 4 0,0 0 4 0,0 0 1 15,0 0 2-15,-2 0-1 0,1-2-3 0,-3 2-1 0,3-1-1 16,-1-1 0-16,1 2-1 0,-3-1-2 0,3-1 0 0,-3 2-4 16,4 0-2-16,-1 0-4 0,1 0-5 0,0 0-3 0,0 0-1 0,0 0-2 15,0 0 2-15,0 0-1 0,0 0 2 0,0 0-1 0,0 0-2 0,0 0 1 16,0 0-3-16,0 0 0 0,0 0-1 0,0 0 0 15,0 0 1-15,0 0-2 0,0 0-2 0,0 0-1 0,0 0-1 0,0 0-2 16,0 0-3-16,0 0-1 0,0 0-3 0,1 0-1 0,-1 0-3 0,0 0-3 16,2 0-3-16,0 0 0 0,-1 0-3 0,1 0 0 0,0 0 1 15,-1 0 0-15,2 0 4 0,-1 0 1 0,1 0 1 0,0 0 1 16,-1 0 2-16,2-3 3 0,-1 3 3 0,1 0 4 0,-1 0 2 0,0 0 3 16,0 0 2-16,-1 0 3 0,1 0 0 0,-1 0-1 0,-2 0 0 15,0 0 1-15,0 0 4 0,0 0 3 0,0 0 5 0,0 0 2 16,0 0 5-16,0 0 1 0,-2 0 4 0,1 0 2 0,-3 0-2 0,1 0 0 15,-2 0 1-15,2 0 0 0,-2 0 1 0,-1 0-1 0,0 0-1 0,0 0-2 16,-3 0-2-16,0 0-4 0,3 0-2 0,0 0-4 16,-1 3-1-16,1-3-1 0,0 0 1 0,-1 0 0 0,4 0 2 0,-2 0 0 0,2 0 0 15,1 0 0-15,-1 0-1 0,2 0 1 0,1 0 0 0,0 0-1 16,0 0 1-16,0 0 1 0,0 0-1 0,0 0 0 0,0 0-2 16,0 0-2-16,0 0-6 0,0 0-3 0,0 0-3 0,0 0-2 0,0 0-4 15,0 0-3-15,0 0-1 0,1 0-3 0,1 0-1 0,-1 0-3 16,1 0 0-16,0 0-2 0,-1 0 2 0,2 0 2 0,-1 0 2 15,0 0 3-15,-1-3 3 0,3 3 2 0,-3 0 3 0,1 0 1 0,-1-1 2 16,-1 1 1-16,3 0 0 0,-3 0-1 0,0 0-2 0,0 0-3 16,0 0 1-16,0 0-2 0,0 0-2 0,0 0 0 0,0 0-2 0,0 0 0 15,0 0 1-15,-3 0 0 0,0 0 0 0,-2 0 1 16,2 0 0-16,-2 1 3 0,-1 2 4 0,-2-3 1 0,2 0 2 0,-2 3 2 16,-2-1 4-16,1-1 2 0,1 2 3 0,2-1-1 0,-2-1 0 0,-3 1 1 15,4-2-2-15,1 1 1 0,-1 0 1 0,2-1-1 0,1 2 1 16,0-2-2-16,0 2 0 0,3-2-3 0,-1 0-5 0,1 0-3 0,1 0-3 15,0 0-4-15,0 0-1 0,0 0-3 0,0 0-2 16,0 0-4-16,0 0-6 0,0 0-4 0,0 0-5 0,1 0-4 0,2 0-4 16,-1-2 1-16,1 2-1 0,0-2 2 0,-1 2 2 0,4-1 1 0,-3 0 2 15,2 1 0-15,-2-2 1 0,2 1 3 0,-2 1 3 0,2-2 6 16,-2 2 7-16,2-1 5 0,-4-1 4 0,2 2 8 0,-1-1 7 0,0 1 5 16,-2 0 4-16,0 0 6 0,0 0 6 0,0 0 8 0,0 0 4 15,0 0 4-15,0 0 5 0,0 0 2 0,0 0 0 0,0 0 0 0,0 0-1 16,-2 0-1-16,0 0-2 0,2 1-3 0,-1-1-3 0,-1 2-3 15,1-2-5-15,-1 1-4 0,-1-1-5 0,2 2-5 0,-1-2-2 16,0 1-5-16,2-1-1 0,0 2-4 0,0-2-4 0,0 0-5 16,0 0-3-16,0 0-4 0,0 0-8 0,0 0-4 0,0 0-3 0,0 0-4 15,2 1-1-15,1 0 0 0,0-1 0 0,-1 2 1 0,1-2 0 0,0 0 1 16,0 0 4-16,2 0 4 0,-2 0 4 0,2 0 4 0,1 0 5 16,-1 0 3-16,0 0 4 0,-1 0 3 0,0 0 4 0,-1 0 4 15,0 0 3-15,-1 0 2 0,-1 0 3 0,-1 0-2 0,0 0 0 0,0 0-5 16,0 0-6-16,-1 0-11 0,-2 0-12 0,-1 2-26 0,-1-1-30 15,-3-1-81-15,-1 2-103 0,1-1-66 0</inkml:trace>
  <inkml:trace contextRef="#ctx0" brushRef="#br0" timeOffset="56131.4956">14809 9921 346 0,'-2'-2'502'0,"0"2"-52"0,2 0-79 0,0 0-69 0,-1-1-66 0,-1-1-39 0,2 2-26 0,0 0-16 15,0 0-12-15,0 0-8 0,0 0-9 0,0 0-7 0,0 0-9 0,0 0-7 16,0 0-10-16,0 0-9 0,0 0-9 0,0 0-7 0,0 0-5 16,0-1-2-16,2-1-4 0,-1 2 0 0,-1-1-1 0,0 1-1 15,2-2 0-15,0 2-1 0,-1 0 0 0,1 0 0 0,1-3 0 0,0 2-1 16,0 0-2-16,2-1-3 0,4-1-3 0,-1 0-3 0,0-1-6 16,3 1-5-16,2-1-4 0,3-1-4 0,0 0-6 0,2 0-5 0,2-1-4 15,3 0-3-15,-1 0-1 0,5-1-3 0,-2-1-1 0,4 1 0 0,1-1 1 16,-1 0 1-16,2-1 2 0,-1 1-1 0,0-1 2 0,2 1 1 15,-2-1 2-15,0 0 1 0,0 2 1 0,0-1 0 0,-3 0-1 16,0-1 0-16,-4 2 0 0,3-1-1 0,-4 3 0 0,-3-3 0 0,-2 4-1 16,1-2 0-16,-3 1-1 0,-2-1 2 0,-1 2 0 0,-2 1-1 15,-2-2-3-15,1 3-4 0,-4-1-6 0,2 1-12 0,-3-1-14 16,-2 3-16-16,1-2-20 0,0 0-26 0,-3 2-32 0,0 0-41 0,0 0-44 16,0 0-56-16,0 0-60 0,0 0-92 0,0 0-105 0,0 0-60 15,2 4-37-15,-2-1-11 0,2-1 0 0</inkml:trace>
  <inkml:trace contextRef="#ctx0" brushRef="#br0" timeOffset="57080.7059">15617 9883 439 0,'0'-2'561'0,"0"-3"8"0,0 2-66 0,0-1-105 0,0 1-80 0,0 2-67 15,0 0-46-15,0-1-34 0,0-1-22 0,0 3-16 0,0 0-12 16,0 0-14-16,0 0-14 0,0 0-14 0,0 0-13 0,0 0-14 0,0 0-9 16,0 0-11-16,0 0-5 0,0 0-5 0,0 0-4 0,0 0-5 0,0 0-2 15,0 0-3-15,2 2-2 0,-2-1-3 0,2 1 3 0,-2-1 4 16,1 0 4-16,-1 2 2 0,2 2 5 0,-2-3 0 0,2 5 0 0,-1-2 1 16,-1 2 0-16,2 1 2 0,0-1 2 0,-2 2 1 0,0 0 0 15,0 0 0-15,0 2-4 0,0-1-5 0,0 2-4 0,0 0-5 16,0 0-3-16,0 0-2 0,0 1-2 0,1 1-4 0,-1 0-7 15,0-1-7-15,2 1-7 0,-1-1-10 0,-1 1-10 0,2-2-12 0,-2 2-16 16,2-3-18-16,-1 1-22 0,-1 0-27 0,2-1-33 0,-1-1-35 16,-1 0-45-16,2 0-49 0,2-3-81 0,-1 2-96 0,-1-3-57 15,1 0-40-15,1-1-15 0,-3-2-4 0</inkml:trace>
  <inkml:trace contextRef="#ctx0" brushRef="#br0" timeOffset="57523.1571">15825 9949 357 0,'-3'-5'588'16,"0"1"7"-16,1 1 5 0,1-1-91 0,-3-1-140 0,3 3-91 16,-1 0-67-16,0-1-45 0,2 1-34 0,-1 1-21 0,-1-1-18 15,2 2-16-15,0 0-18 0,0 0-16 0,0 0-17 0,0 2-13 0,-1-1-10 16,-1 1-8-16,-1-1-3 0,0 2-1 0,2 0 1 0,-3 2 0 15,1-1 2-15,2 2 0 0,-3 0 3 0,-1 1 2 0,2 0 3 0,-3 0 2 16,3 1 2-16,-2-1 0 0,2 2-2 0,1-2-1 0,-1 1-1 16,0-1-4-16,1 1 0 0,-1-1-1 0,2 2-1 0,1-2 1 15,-2 2-1-15,2-3-3 0,0 1-1 0,0-2-1 0,2 1 0 0,-2-2-2 16,1 1-4-16,1-1-1 0,-1 1-2 0,3-4-1 0,-1 1 0 16,0 3-3-16,2-5-5 0,1 0-2 0,0 0 2 0,1 0 2 0,-1-5 0 15,2 3 3-15,1-1 6 0,-1-2 3 0,-1 1 6 0,-1-2 9 16,3 1 5-16,-4-2 9 0,2 0 8 0,-4 0 10 0,0-1 9 15,0-1 9-15,-3 2 7 0,0-3 5 0,0 1 4 0,-3 0 2 0,0 2-1 16,0-2-2-16,-4 2-1 0,2-1-6 0,-4-1-3 0,3 2-8 16,-2 0-6-16,-2-1-8 0,3 4-6 0,-1-2-8 0,-1 1-5 0,0 3-7 15,1-3-8-15,3 2-10 0,-1 0-10 0,3 2-14 0,0-1-14 16,-2 2-16-16,2 0-14 0,2 0-17 0,1 0-16 0,0 0-19 16,0 0-23-16,0 3-20 0,0 0-22 0,1 2-19 0,2-2-16 0,2 1-15 15,-2-1-12-15,2 2-7 0,1-2-7 0,2 1-5 0,1 1-6 0,-1-2 2 16,2 2 4-16,1-3 13 0,0 0 16 0,0 1 21 0,1-1 23 15,-2-2 28-15</inkml:trace>
  <inkml:trace contextRef="#ctx0" brushRef="#br0" timeOffset="57849.0225">15923 9968 59 0,'6'0'190'16,"-1"0"25"-16,-2-3 23 0,2 3 16 0,-2 0 17 0,1-2 9 0,-3-1 5 15,3 1-3-15,-2 0-6 0,-2 2-13 0,2-5-17 0,-1 5-16 16,-1-2-18-16,0 1-14 0,0 1-13 0,0 0-12 0,0 0-12 0,0-4-14 16,0 4-14-16,0 0-17 0,0 0-17 0,0 0-17 0,0 0-14 15,0 0-14-15,0 0-13 0,0 0-13 0,0 0-12 0,0 0-12 16,0 0-11-16,-1 2-7 0,-1 0-5 0,2-1-4 0,-2 1-3 0,2 3-1 15,-1-1 1-15,-2 1 0 0,3 2 2 0,-1-1 3 0,1 1 2 16,-2 1 3-16,2-1 4 0,0 2 3 0,0-2 1 0,0 3 2 0,0-1 1 16,0-1-1-16,2 2 0 0,-2-3 2 0,1 2 0 0,2 0 1 0,-2-1 0 15,1-1-1-15,1 1 2 0,0-1 1 0,1-2 0 0,-1 0 2 16,0 2 2-16,0-4 4 0,2 1 2 0,-1-1 1 0,1-1 3 16,0-1 0-16,2-1 1 0,-3 0 0 0,3-1 3 0,0-1 2 0,0-1 1 15,1-1 4-15,-2-1 2 0,3 0 2 0,-4-3 1 0,2-1 1 16,-3 2 0-16,1 0 1 0,1-2 2 0,-1 0 3 0,-2 0 2 0,-1-1 4 15,-1 0 3-15,-1 1 0 0,0-3-2 0,-1 4-3 0,-1-2-4 16,-1 2-4-16,0 0-6 0,-3 0-7 0,1-1-6 0,0 2-14 16,-1 2-18-16,-1-2-26 0,0 2-27 0,-1 1-37 0,-2 3-43 0,2-1-53 15,1 2-59-15,-1 2-115 0,-2 0-144 0,-1 1-82 0,1 4-49 0,-1 0-26 16,1 0-13-16,-2 5 2 0</inkml:trace>
  <inkml:trace contextRef="#ctx0" brushRef="#br0" timeOffset="58630.4754">15594 12296 240 0,'-5'1'555'0,"-1"-1"11"0,3 0 11 0,0 0-85 0,0 0-135 0,1 0-89 0,0 0-67 16,1 0-43-16,1 0-32 0,0 0-17 0,0 0-9 0,0 0-5 15,0 0-3-15,0 0-8 0,0 0-6 0,0 0-11 0,0 0-10 0,0 0-10 16,0 0-8-16,0 0-6 0,1 0-5 0,1 0-1 0,1 0 0 16,2 0 2-16,0 0 3 0,2-1 0 0,2 1 1 0,2-3 0 0,3 3-2 15,3-4 0-15,2 3-3 0,6-3-2 0,1 0-2 0,4 0-3 16,3 1-5-16,2-4-4 0,1 2-7 0,4-1-9 0,2-2-9 15,-1 1-8-15,3 0-9 0,1-1-4 0,1-1-3 0,-4-1-1 0,1 2-1 16,1 0 1-16,-1-1 0 0,-2 1 3 0,-3 2 3 0,0-1 4 16,-5-3 5-16,1 3 5 0,-3 0 5 0,-2 1 8 0,-3-1 6 0,-2 2 1 15,0-1 1-15,-5 2 1 0,-2-1-1 0,-1 0 1 0,0 3-1 16,-3-2-2-16,-3 0-1 0,2 3-9 0,-4-1-11 0,1 0-16 16,-3-1-17-16,1 3-24 0,-3-2-27 0,0 2-36 0,0 0-37 0,2 2-87 15,-2-2-106-15,0 0-91 0,-2 5-82 0,1-5-45 0,0 2-21 16,1-1-6-16</inkml:trace>
  <inkml:trace contextRef="#ctx0" brushRef="#br0" timeOffset="59263.8553">16767 12121 297 0,'2'-1'525'0,"0"1"3"0,-2-2-66 0,2 0-100 0,-2 2-70 0,2-1-58 0,-2 1-35 0,0 0-23 0,0 0-14 16,0 0-12-16,0 0-9 0,0 0-9 0,0 0-11 0,0 0-14 0,0 0-15 15,0 0-13-15,0 0-15 0,1 1-13 0,-1-1-9 0,2 2-8 16,0 0-4-16,-2-1-1 0,0 1 1 0,0 1-1 0,0 1 0 15,0 2-2-15,0 1-1 0,1-2-1 0,-1 2-2 0,0 3 1 0,0-2 1 16,0 3 0-16,0 1-1 0,0 0 1 0,0 3-2 0,0-1-7 16,-1 1-3-16,1 1-5 0,-2 0-2 0,2 1 0 0,0 2 0 15,0-3-1-15,0-1 2 0,0 5-1 0,0-4-4 0,0 0-4 0,0-1-7 16,0 0-7-16,0 0-10 0,0-1-10 0,0-3-12 0,0 0-14 0,0 0-19 16,0-1-24-16,0-1-30 0,0-2-34 0,0 0-39 0,0 0-38 15,0-4-65-15,2 2-73 0,-2-2-78 0,0-3-78 0,0 0-38 16,0 0-17-16,3-3-3 0</inkml:trace>
  <inkml:trace contextRef="#ctx0" brushRef="#br0" timeOffset="59647.1865">16976 12173 115 0,'-2'-1'579'0,"-1"0"3"0,1 1 2 15,2-1 2-15,-1 1-106 0,1 0-160 0,-2 0-99 0,1 1-70 16,-3-1-43-16,3 2-30 0,-1 2-14 0,1-1-7 0,-4 0-7 0,4 1-4 16,-1 2-4-16,0-1-5 0,-1 2-4 0,2 1-4 0,-3 0-2 15,3-1-1-15,-1 2-5 0,1-1-6 0,1-1-5 0,-2 0-2 0,2 0-2 16,0 0-2-16,2 0 1 0,-2 1-1 0,1 0 2 0,2-3 0 16,1 2 2-16,-1-2 1 0,0 2 1 0,5-4 1 0,-4 4 0 15,3-3 2-15,-1 1 0 0,2-1-1 0,1 1-1 0,-1-2 1 0,2 2-2 16,-1 0-2-16,1-2-2 0,0 1 0 0,0 1-3 0,1-2-2 15,-1 1-2-15,-1 1-1 0,1-2-2 0,0 4-1 0,-1-4-2 0,-1 2 1 16,0 0-1-16,-2-1 0 0,2 2 1 0,-2 0 2 16,1 0 1-16,-3 0-1 0,0 1 3 0,-1 0 3 0,0-2 2 0,0 3 1 15,-2-1 3-15,-1 0 1 0,0-1 2 0,-1 1 3 0,-2 1 2 0,0-2-1 16,-2 1 3-16,0 0 0 0,0 0 2 0,-3-2-1 0,-1 2-2 16,0-1-4-16,-3-2-7 0,2 1-11 0,-5-1-13 0,1-1-14 0,1-1-24 15,-2-1-22-15,0 1-33 0,1-2-34 0,-2-2-53 0,2-2-64 16,3-1-101-16,-2-1-120 0,1-1-73 0,2-3-48 0,2 1-19 0,-1-4-5 15</inkml:trace>
  <inkml:trace contextRef="#ctx0" brushRef="#br0" timeOffset="59887.306">16943 12143 64 0,'-2'-5'641'0,"0"0"14"15,-1 2 14-15,2-1-2 0,-1 1-9 0,0 0-110 0,2-1-162 16,0 3-99-16,0 0-68 0,0-1-40 0,0 1-26 0,2-1-20 15,0 2-16-15,-1-1-17 0,1-1-17 0,1 2-16 0,0-1-17 0,2 1-16 16,4-3-15-16,-1 1-10 0,3-1-9 0,2 0-5 0,1 1-3 16,3-3-1-16,0 3 1 0,1-5 1 0,0 2 1 0,2 0 3 0,-1 0 2 15,0-2 1-15,0 2 1 0,-2-1 1 0,-2 0 3 0,0 1-1 16,-2 1 3-16,0-1 0 0,-1 1 0 0,-2 0-6 0,-2-1-10 0,0 3-18 16,-2-3-21-16,-3 3-27 0,2-1-32 0,-3 3-40 0,-2 0-47 15,0 0-71-15,-5 0-86 0,-2 3-114 0,-3-1-124 0,-2 3-69 16,0 0-41-16,-7 1-17 0,-2 1-5 0</inkml:trace>
  <inkml:trace contextRef="#ctx0" brushRef="#br0" timeOffset="61830.9366">21621 9731 507 0,'-3'-5'513'0,"2"2"-60"0,-1-1-93 0,-1 0-77 0,0 1-73 16,-1 0-45-16,3 0-31 0,-3 2-20 0,-1-1-14 0,1 0-11 0,0 1-11 15,0 1-12-15,-1 0-13 0,1 0-12 0,0 1-11 0,-1 1-10 16,1 1-8-16,1 0-6 0,2 0-4 0,-3 1-3 0,1 3 0 15,1-2 0-15,2 2-1 0,-1 1 0 0,1 2 5 0,1-3 0 16,1 4 3-16,1-1 0 0,1 0 2 0,0 0 1 0,4 4 3 0,-2-2-1 16,4-1 0-16,0 2 0 0,0 0 1 0,0-1-1 0,1 2-1 0,3-1-2 15,-3 0-1-15,3-1-3 0,-1 0-1 0,0-1-1 0,-2 3-2 16,0-1-3-16,1-1-1 0,-2-1-3 0,-2 0-2 0,1 1-2 0,-2-1-3 16,-1-1 1-16,-1 1-1 0,-2-2 1 0,-1 0 0 0,-1-2 3 15,-1 1 0-15,-1 1 2 0,-1-1 4 0,-3-3 2 0,0 2 3 16,-1-2 2-16,-3 0 4 0,-1-1 1 0,1-1 2 0,-4 0 1 15,0 0 0-15,1-1 1 0,-2-1-1 0,-2-1-3 0,0 0-5 0,1-1-9 0,-2-1-12 16,0-1-12-16,4 0-13 0,-1-1-20 0,0 1-21 0,3-3-36 16,-3 2-44-16,6-3-61 0,0 2-70 0,0-2-77 0,5-1-78 0,1 0-46 15,4-1-29-15</inkml:trace>
  <inkml:trace contextRef="#ctx0" brushRef="#br0" timeOffset="62348.439">21806 9827 319 0,'4'-4'568'0,"-2"1"5"0,1 1-1 16,-1-1-93-16,0 3-143 0,-1-2-91 0,1 2-64 0,0-2-42 16,-2 2-32-16,0 0-22 0,1 0-17 0,1 2-17 0,-1-2-14 0,3 2-12 15,-3 1-12-15,1 1-10 0,-1-1-9 0,3 3-3 0,-2-2-3 16,2 4 0-16,-1-2-2 0,-2 1 3 0,3 2 2 0,-3 0 3 16,2 2 3-16,-1-1 1 0,0 2 0 0,-1 0 1 0,2-1-1 15,-1 0 0-15,0 1 1 0,-2 0 0 0,2 3-2 0,-2-4 1 0,2 1 0 16,0-1 0-16,-2-1-1 0,1 1 1 0,-1-1 0 0,2 0 1 15,-1-3 0-15,-1 0 2 0,2 0 0 0,0-2 2 0,-2 1 2 0,1-3 4 16,-1 0 3-16,2-2 4 0,-1 3 2 0,-1-4 3 0,4 0 3 0,-1 0 1 16,0 0 0-16,0-4 0 0,3 1 0 0,1 1 0 0,1-3-1 15,-2-1 1-15,3-1-2 0,1 1-3 0,0 1-3 0,-1-5-3 16,0 3-2-16,1-1-3 0,1 1-3 0,-3 2 0 0,-2-2-1 16,2 2-1-16,1 0-1 0,-4 0 0 0,2 1-4 0,-4 1-5 0,2 0-3 15,-4 0-6-15,2 2-4 0,2-1-6 0,-4 2-3 0,3 0-2 16,-3 0-2-16,1 0 2 0,-1 3 0 0,3-1-1 0,-3 1 2 0,2 0 1 15,-1 1 3-15,1 1 3 0,0-1 4 0,-1 2 3 0,4 2 6 16,-3-3 5-16,2 2 5 0,-2 1 1 0,4-1 0 0,-2 0-1 16,0-1 0-16,2 2 1 0,-1-3-1 0,1 2 0 0,-2-1 1 0,0-2 0 15,0 1 3-15,0-2 2 0,2-1 2 0,-3 1 2 0,1-3 1 16,1 2 3-16,-3-2 2 0,2-2 2 0,-2 2 3 0,2-5 2 0,-2 2 3 16,2-2 1-16,1-1 2 0,-3 0 2 0,0-1 1 0,-1-2-2 15,-2 0 1-15,0-2-1 0,0 1 2 0,0-1-2 0,-2-1 0 0,-1 1-3 16,-2 0-2-16,0-1-4 0,0-1-1 0,-2 4-3 0,2-4-3 15,-1 3-3-15,-1-1-1 0,0 2-5 0,1 1-2 0,-1 0-10 16,2-1-12-16,0 4-16 0,1-2-16 0,1 4-20 0,1-2-21 0,1 2-21 16,-1 2-17-16,2 1-21 0,2-2-21 0,-1 2-21 0,4 0-23 0,0 2-31 15,3-2-39-15,0 1-30 0,1 0-29 0,2 2-40 0,0-1-43 16,5 0-19-16,-2-2-5 0</inkml:trace>
  <inkml:trace contextRef="#ctx0" brushRef="#br0" timeOffset="62963.5141">22424 9855 412 0,'7'-4'440'0,"-3"0"-21"0,0 1-38 0,-1-1-43 0,0-1-35 0,-1 1-28 0,0-2-29 0,0 1-26 0,-1 0-21 16,-1 3-18-16,2-3-13 0,-2 3-12 0,0-3-12 0,0 2-12 0,0-2-13 16,0 2-12-16,0 0-14 0,0 2-12 0,0-1-12 0,0-1-12 15,0 3-7-15,0 0-10 0,0 0-7 0,0 0-9 0,0 0-7 0,0 0-9 16,0 0-7-16,0 0-6 0,0 0-7 0,0 0-2 0,0 0-4 16,0 0-2-16,0 0-3 0,0 0-1 0,0 0 1 0,0 0-1 15,0 0 2-15,0 0 0 0,0 0 3 0,0 0 3 0,0 0 3 16,2 2 2-16,-2-2 3 0,0 0 3 0,0 0 4 0,0 0 3 0,0 0 4 15,0 0 3-15,0 0 3 0,0 0 4 0,0 0 2 0,0 0 2 16,0 0 3-16,0 0 1 0,0 0 1 0,1 0 4 0,-1 0-1 0,2-2 0 16,-2 2 0-16,0 0-1 0,0 0-1 0,2 0-1 0,-2 0-2 15,0 0-1-15,0 0-2 0,0 0-3 0,0 0-2 0,0 0-1 0,0 0-3 16,0 0-4-16,0 0-3 0,0 0-2 0,0 0-5 0,0 0-1 16,0 0-4-16,0 0-2 0,0 0-3 0,0 0-1 0,0 0-3 15,-4 0-1-15,4 0-2 0,-1 0-3 0,-1 0 0 0,0 0 0 0,-1 0 1 16,1 2 1-16,-2-1 2 0,0 2 1 0,0-1 1 0,0 0 3 15,-5 3 0-15,2-2 3 0,1 4 1 0,-3-3 1 0,1 4 1 16,-1-1 2-16,0 0 1 0,1 1 0 0,0 1 1 0,0-2-2 0,2 3-1 16,-2 0 1-16,1-1 0 0,1 3 0 0,1-2 1 0,2 1-1 0,-2-1-1 15,2 1-1-15,2-1-3 0,-1 1-5 0,0-1-3 0,2 1-3 16,0-1-4-16,2-1-2 0,0 0-3 0,-1-2-1 0,2 1-2 0,1-1-1 16,0 0-1-16,0-2-1 0,2-1 0 0,-2-1-1 0,4-1 2 15,-1-2 2-15,1-2 5 0,1 0 5 0,-1-1 4 0,2-2 4 16,0 0 4-16,-2-2 3 0,2 0 3 0,-1-2 5 0,1 0 4 15,-2-1 6-15,-2-1 7 0,3-1 5 0,-4 0 9 0,0 0 7 0,0 0 6 16,0-1 4-16,-2 2 5 0,-1-2 4 0,-1 1 6 0,2 1 4 16,-3 1 3-16,0-1 0 0,0 4-1 0,0-1-4 0,-3 1-5 15,3 1-7-15,-1 1-7 0,1 0-11 0,-2 3-9 0,0-1-9 0,2 1-7 16,0 0-7-16,0 2-8 0,0 0-6 0,0 2-4 0,-1 0-3 0,-1 1-2 16,1-1-3-16,1 5 2 0,-2-1 0 0,2-1 3 0,-2 3 4 15,2 1 2-15,0 0 2 0,0 0-1 0,2 1-2 0,0 2-8 16,-2-2-6-16,3 0-8 0,-2 1-8 0,3-1-7 0,0 0-11 0,-1 0-10 15,2 0-10-15,-2 1-13 0,4-2-13 0,-3-2-14 0,1 1-16 16,3-3-14-16,-2 2-14 0,2-3-13 0,0 0-10 0,1-1-11 16,-1-1-12-16,2 0-9 0,2-4-10 0,-2 0-7 0,1-1-10 0,2-1-3 15,-2-2-3-15,1-1 6 0,0-1 10 0,-3-2 17 0,3-1 21 0,-2-1 26 16,-2 0 29-16</inkml:trace>
  <inkml:trace contextRef="#ctx0" brushRef="#br0" timeOffset="63213.2387">22745 9828 34 0,'5'-22'161'0,"3"2"33"0,-5-1 30 0,2-1 21 0,-4 2 17 0,2-2 10 0,-1 2 7 0,0-1 1 16,-2 2-3-16,0 3-8 0,-2-1-11 0,0 2-14 0,2 3-15 15,-1 0-16-15,-1 2-18 0,2 1-22 0,-1 2-24 0,1-1-23 0,0 4-24 16,0 1-21-16,0 0-21 0,0 1-16 0,0 2-13 0,-2 2-13 16,0 3-10-16,2-2-11 0,-1 5-6 0,-1 2-3 0,2 1-5 0,-1 5 0 15,1-1 0-15,-2 5 4 0,0 3 3 0,2 1 3 0,0 1 2 16,0 4 3-16,0 0 0 0,2 3-1 0,0 1-2 0,-2 3 2 0,1 1 3 16,1 1 2-16,-1-1 2 0,3 3 3 0,-3-1 2 0,1 2 2 15,-1-2 2-15,3 2 3 0,-3-2 2 0,1 0 0 0,0 0-4 0,2-1 0 16,-3-1-1-16,3-1-2 0,-3-2-4 0,1-1-7 0,1-1-7 15,-1-2-8-15,-1-1-11 0,2-6-11 0,-1 2-14 0,0-6-15 16,-1-2-19-16,3 0-14 0,-3 0-15 0,2-8-19 0,-2 0-21 0,3-3-25 16,-4-1-25-16,1-4-28 0,1-2-29 0,-1-1-30 0,-1-4-31 15,2-1-56-15,0-4-67 0,-2-2-31 0,0-4-12 0</inkml:trace>
  <inkml:trace contextRef="#ctx0" brushRef="#br0" timeOffset="63414.0339">22837 9876 234 0,'3'-15'468'0,"3"0"-67"16,-3 2-100-16,4 2-71 0,-2-1-53 0,-1 3-34 0,3 2-22 0,0 0-11 16,0 1-5-16,1 3-4 0,0 0 1 0,3 2-7 0,-2-1-5 15,-1 2-9-15,5 2-9 0,-4 0-9 0,4 3-8 0,-5 0-4 16,1 0-5-16,-1 2-1 0,1 1-1 0,-1 1 0 0,-3-1 0 0,0 2 0 16,-2 0-2-16,1-2-1 0,-4 3-1 0,0-2 0 0,-4 1-2 15,1-1-1-15,-3 1-1 0,-2 0-2 0,-5-4-3 0,2 2-10 16,-3-1-18-16,-5 1-28 0,-2-1-34 0,0-2-58 0,-2 2-69 0,-2-2-114 15,-2-3-137-15,-2 3-75 0,1-2-45 0,0-1-24 0,-1-2-16 16</inkml:trace>
  <inkml:trace contextRef="#ctx0" brushRef="#br0" timeOffset="64017.3331">23653 9874 464 0,'-4'-3'599'0,"3"0"8"0,-3 0 5 0,4 0-91 0,-1 2-142 16,1-2-90-16,0 1-64 0,0-1-40 0,0 1-30 0,1 0-21 0,-1 0-16 15,4 1-16-15,-3-1-17 0,1-1-17 0,1 2-17 0,0-1-15 16,3-1-12-16,1 1-14 0,-1 1-15 0,1 0-13 0,1 0-14 0,2-1-16 16,0 2-15-16,1-1-18 0,2 1-19 0,-4 0-19 0,3 0-20 15,1 1-27-15,-3-1-27 0,1 2-35 0,-2-1-36 0,1 0-46 0,-1 0-49 16,-1 1-65-16,-1 1-73 0,-2 0-36 0,-1 0-17 15</inkml:trace>
  <inkml:trace contextRef="#ctx0" brushRef="#br0" timeOffset="64180.5036">23631 9991 243 0,'-2'5'499'0,"0"-2"8"0,2-1-69 0,0 2-111 0,2-3-75 0,0 2-58 15,2-3-33-15,1 2-22 0,1-1-9 0,1-1-5 0,3 0-5 16,1 0-5-16,2 0-11 0,1-1-11 0,4-1-28 0,-1 1-34 0,3-1-43 15,0-1-51-15,2 1-71 0,1-3-82 0,0 0-110 16,2-1-124-16,0 2-67 0,-1-2-38 0,1-1-22 0,-1 0-11 0</inkml:trace>
  <inkml:trace contextRef="#ctx0" brushRef="#br0" timeOffset="65364.3085">24444 9613 282 0,'2'-6'465'0,"0"1"-53"0,-1-2-79 0,4 2-64 0,-4 0-55 0,1 1-28 0,-1-1-13 0,1 0-8 0,0 0-2 16,-2 1-3-16,1-2-3 0,-1 3-6 0,2-1-4 0,-1 1-8 0,-1-2-6 15,4 2-9-15,-4 0-8 0,1 1-8 0,-1 1-8 0,0 0-8 16,0 1-10-16,0 0-10 0,0 0-10 0,0 0-10 0,0 0-11 16,0 0-10-16,0 0-12 0,0 0-11 0,0 0-13 0,0 1-5 0,0 2-1 15,0 0 0-15,2 3 0 0,-2-1 2 0,1 2 0 0,-1 1 2 16,2 2 0-16,0 1 1 0,-2 4 3 0,1-2 4 0,-1 4 3 15,2 1 5-15,1-1 6 0,-2 3 0 0,2 0-3 0,-1 1-3 0,0 1-3 16,1 1-4-16,0 0-3 0,0 1-1 0,1 2-1 0,0-4 1 0,2 5 1 16,-3-2 0-16,2-2 0 0,-2 1-3 0,2 1-5 0,0-3-11 15,0 1-15-15,-1-1-27 0,1-1-32 0,-2-1-50 0,4 0-59 16,-2-3-115-16,-2-1-147 0,-2-1-83 0,-1 0-50 0,0-3-28 0,-3 0-14 16,0-4-8-16</inkml:trace>
  <inkml:trace contextRef="#ctx0" brushRef="#br0" timeOffset="82880.9225">15379 10249 280 0,'0'-1'418'0,"0"1"-57"0,0 0-72 0,0 0-79 0,0 0-48 0,0 0-31 0,0 0-13 0,0-2-7 16,0 2-3-16,0-2-1 0,0 2-3 0,0 0-1 0,0 0-6 15,0-3-2-15,0 3-6 0,0 0-6 0,0-1-4 0,0 1-6 0,0-1-3 16,-2 1-3-16,2 0-2 0,0 0 0 0,0 0-4 0,0 0 0 16,0 0-2-16,0 0-3 0,0 0-4 0,0 0-3 0,0 0-4 0,0 0-4 15,0 0-4-15,0 0-3 0,0-2-4 0,0 2-3 0,0 0-3 16,0 0-3-16,0 0-1 0,0 0-3 0,0-1-3 0,2-1-5 16,1-1-4-16,0 2-1 0,2-3-6 0,2 2 0 0,1-1-2 0,4-2-3 15,-1-1-2-15,5 2-2 0,0-4-4 0,4 0-5 0,4-1-3 16,1 1-1-16,4-3-3 0,-2 0 0 0,3 1-3 0,4 0-1 0,1-3-4 15,-2 1-3-15,4 0-6 0,-1 1-8 0,-1-1-2 0,3 1-2 16,-3-2 0-16,-1 1 0 0,0 0 2 0,-3 1 3 0,-1-1 1 16,0 0 4-16,-3 2 3 0,-2 0 6 0,1 0 6 0,-7 1 5 0,1 0 8 15,-2 2 9-15,-1-1 8 0,-4 2 6 0,-1-1 5 0,0 1 5 16,-3 2 2-16,0-1 1 0,-4 1-2 0,2-1-5 0,-4 2-12 0,0 1-16 16,-1 0-31-16,-1-1-39 0,-1 3-77 0,0 0-95 0,0 0-93 15,-3-2-90-15,-2 2-53 0,0 0-32 0,-3 0-16 0</inkml:trace>
  <inkml:trace contextRef="#ctx0" brushRef="#br0" timeOffset="83930.8321">14353 9706 200 0,'0'-3'484'0,"0"-1"-41"0,0 1-65 0,0 0-69 0,0 0-68 0,0 0-46 16,2-1-33-16,-2 2-20 0,0 1-10 0,0-1-8 0,2-1-5 16,-2 1-4-16,0 1-6 0,0 1-7 0,0 0-8 0,0 0-10 0,0 0-9 15,0 0-7-15,0 0-7 0,0 0-7 0,0 0-7 0,0 0-7 16,0 0-6-16,0 0-5 0,0 0-5 0,0 0-5 0,0 0-5 0,0 0-5 15,0 0-7-15,0 0-7 0,0 1-5 0,0 1-4 16,0 1-3-16,0-1-2 0,0-1 0 0,0 1-1 0,0 2 1 0,0 0 2 16,0-1 2-16,0 2 0 0,0-1 2 0,0 2 2 0,1 0 5 0,-1 0 1 15,2-1 4-15,-1 4 3 0,-1-4 2 0,2 3 0 0,-2 0 2 16,3-2 2-16,-1 1 1 0,-1-1 1 0,4 0 1 0,-2 2 1 16,0-3 2-16,2 2 1 0,1-2-1 0,-1 2 2 0,0-2 1 0,4-1 0 15,-2 2 1-15,1-2 0 0,2-1-1 0,-2 2-2 0,2-2 0 0,1 0 0 16,0 0-3-16,2-2-1 0,-1 0-1 0,0 1-3 0,-1 0-1 15,1-1-3-15,-1-1-2 0,0 2-2 0,-1-1-2 0,-1-1-4 16,-1 2-2-16,2-1-2 0,-4 1-4 0,0 0-3 0,1 0-2 0,-1-1-4 16,-1 3-1-16,-2-3 0 0,0 1-1 0,0 3 0 0,0-3 1 15,-1 1 0-15,0 1 1 0,-1-1 2 0,-1 2 3 0,0 0 2 16,0-2 4-16,-1 1 1 0,-1-1 5 0,0 2 2 0,1-2 4 0,-2 1 3 16,-1-1 2-16,1 2 1 0,-2-1 2 0,2-1 1 0,-3 1 1 15,0 0-2-15,-1-1-5 0,3 2-8 0,-6-3-8 0,4 0-12 16,-2 1-13-16,-2-1-18 0,1-2-22 0,0 0-21 0,-1 0-21 0,-1 0-23 15,-2 0-23-15,2-2-43 0,0-1-57 0,-2 1-75 0,0-5-86 16,1 4-40-16,1-5-17 0,-3 1-11 0</inkml:trace>
  <inkml:trace contextRef="#ctx0" brushRef="#br0" timeOffset="84412.6369">14390 9682 164 0,'3'-4'455'0,"3"-2"-45"0,0 2-74 0,-1-1-76 0,0 2-78 0,1-1-48 0,-1 1-34 0,4-2-20 15,-1 1-14-15,0 1-10 0,1 1-8 0,0 0-7 0,0-1-9 16,3 0-11-16,-2 0-15 0,2 0-15 0,-1 2-18 0,1-2-15 16,-1 1-17-16,3 1-14 0,-1-1-14 0,-2-1-8 0,2 2-7 0,-2-1-6 15,1-1-5-15,0 2-4 0,-1 0-2 0,1-1 0 0,-2 2 6 16,0-1 6-16,-3-1 10 0,1 2 15 0,0-2 16 0,-1 1 21 0,-2 1 21 16,0-2 21-16,-2 0 21 0,1 2 20 0,-1 0 22 0,-1 0 16 15,-1 0 17-15,-1 0 14 0,0 0 13 0,0 0 9 0,0 0 8 0,0 0 4 16,0 0 1-16,0 0-3 0,0 0-3 0,0 0-6 0,0 0-10 15,0 0-9-15,-1 2-11 0,1 0-10 0,-2-2-9 0,0 1-10 16,2 1-9-16,-1-2-8 0,-1 2-8 0,2-1-6 0,-2-1-5 16,2 2-6-16,-1-1-6 0,-1 0-2 0,2 2-2 0,-1 0-2 0,-1 0-4 15,2 0-2-15,-2 2 0 0,-2-1-2 0,3 2-2 0,-1-1 2 0,0 2 2 16,-1 0 0-16,2 0 0 0,-3 1 1 0,3-1 1 0,-1 0-2 16,2 2-2-16,-2-1-1 0,2 1-1 0,0-1-2 0,0 0 2 15,2 1 1-15,-2-2 0 0,2 3 0 0,-1-3 1 0,3 1 1 0,-3-1 1 16,2-1 0-16,1 2 1 0,0-3 0 0,-1 2 3 0,0-4 1 0,2 2 2 15,-2-1 3-15,2-1 1 0,-2-1 2 0,2-2 3 0,3 3 0 16,-4-3 1-16,1-3 0 0,2 3 1 0,-1-2 3 0,0-1 0 16,1-1 4-16,-1-1 5 0,0 2 4 0,-1-4 4 0,1 2 5 15,-1-3 3-15,-2 1 2 0,2-1 3 0,-2 0 5 0,-1-2 3 0,-1 0 4 16,-1 1 1-16,0-2 0 0,-1 1 0 0,-1-1-3 0,-1 0-7 16,-2 1-7-16,2 0-7 0,-2 0-8 0,-2-2-8 0,0 2-13 15,-1 0-14-15,2-1-24 0,-3 3-27 0,1-1-38 0,-1 1-42 0,1 1-56 16,-1 2-60-16,1 0-112 0,-1 3-137 0,-2 1-83 0,-2 2-55 0,2 1-28 15,-3 3-13-15,-1 0-3 0</inkml:trace>
  <inkml:trace contextRef="#ctx0" brushRef="#br0" timeOffset="86046.302">15131 7983 312 0,'-1'0'553'0,"-1"0"-35"0,1 0-55 0,-3 0-88 0,3 0-100 15,-1 0-60-15,0 0-39 0,2 0-23 0,-1 0-15 0,1 0-12 0,0 0-9 16,0 0-12-16,0 0-9 0,0 0-13 0,0 0-11 0,0 0-11 16,0 0-11-16,0 0-10 0,0 0-6 0,0 0-7 0,0 0-5 15,1-2-3-15,-1 2-3 0,2-1-2 0,1-1-1 0,1 2 0 16,-1-1-2-16,4-2 1 0,1 0-1 0,4 0 2 0,1-2-2 0,2-1 0 15,9-3-1-15,-1 1-1 0,6-1 0 0,4-3 0 0,3 1 2 16,4-3 0-16,4-1 0 0,2 1 0 0,3-3 1 0,3 0-2 0,0-1-1 16,2 0-3-16,1-3 0 0,0 3-3 0,1-1-1 0,-2 0-5 15,-1-1-1-15,-1 0-3 0,0 2-2 0,-4-2-1 0,-1 3-1 0,-4 0-1 16,-1 1 1-16,-2-1 0 0,-5 4 2 0,-2-1 1 0,-1 1 1 16,-4 2 3-16,-1 1 2 0,-3-1 2 0,-5 5 3 0,2-4 0 0,-4 3 1 15,-3 0-4-15,-1 1-6 0,-2 2-10 0,-3-1-12 0,-2 2-19 16,2 0-22-16,-2 0-29 0,-3 2-32 0,1-1-41 0,-1 1-44 15,-3 1-65-15,0 0-78 0,0 0-82 0,3 1-84 0,0 1-44 16,-1-2-24-16,0 3-5 0</inkml:trace>
  <inkml:trace contextRef="#ctx0" brushRef="#br0" timeOffset="86480.6878">16801 7482 228 0,'-4'-4'508'0,"1"0"11"0,1 0-76 0,-1 0-118 0,3 2-76 0,-1-1-57 0,-1 0-30 0,0 1-18 0,2 0-7 0,0 1-7 16,0 1-3-16,0 0-2 0,0 0-6 0,0 0-8 0,0 0-11 16,0 0-11-16,0 0-8 0,0 0-8 0,0 0-6 0,0 0-3 0,0 0-3 15,0 0-1-15,0 0-3 0,0 0-2 0,0 0-3 0,0 0-4 16,0 0-5-16,0 0-5 0,0 0-4 0,0 0-7 0,0 0-7 16,0 0-5-16,0 0-7 0,0 0-7 0,0 1-7 0,0 1-3 15,0 0-3-15,0 1-2 0,0 0-1 0,0-1-3 0,0 3 0 0,0-1 0 16,0 3 1-16,0-1 2 0,2 1 2 0,0 2 3 0,-1 2 2 15,-1-2 3-15,2 0 3 0,-1 4 2 0,-1-1 1 0,0 0 1 0,0 3-1 16,2-1 1-16,-2-2-7 0,0 5-5 0,0-2-9 0,0-1-8 16,0 3-14-16,0-2-12 0,0-1-19 0,0 3-20 0,0-4-29 0,0 3-33 15,0-4-42-15,0 2-45 0,0 1-92 0,2-4-115 0,-1 1-71 16,1-1-52-16,0-4-21 0,2 1-6 0</inkml:trace>
  <inkml:trace contextRef="#ctx0" brushRef="#br0" timeOffset="87181.169">17029 7593 129 0,'-6'-3'601'0,"0"0"7"0,-2-1 7 0,2 2 3 0,1 0-113 16,2-1-174-16,-2 3-107 0,2-1-73 0,-2-1-47 0,4 2-29 15,-1 0-19-15,2 0-12 0,0 2-10 0,-2-1-11 0,2 1-9 0,-1-1-10 16,-1 2-7-16,2 2-5 0,-1-1-3 0,-1 1-3 0,2 1 0 15,-2-2-2-15,2 4 0 0,-1-2-1 0,-1 2 1 0,2-1 0 16,0 3-4-16,2-4-1 0,-1 1-3 0,1 1-3 0,0 0-1 0,1-2-2 16,0 0-3-16,0-1 1 0,3 0-1 0,-3-2 2 0,2 1 2 15,0 0 5-15,3-3 0 0,0 1 2 0,-4-2 1 0,4 0 6 0,-1 0 2 16,-1-3 4-16,3 2 6 0,-1-5 4 0,-1 2 6 0,-1-1 6 16,3 0 5-16,-2-1 4 0,-1 0 5 0,1-2 3 0,-1-1 7 15,-2 0 7-15,1 1 5 0,-1-1 5 0,-3-1 5 0,-1 0 4 0,2-1 2 16,-2 1 3-16,-2-1-2 0,1 2-3 0,-3-1-2 0,1-1-4 15,-2 2-5-15,-1 0-5 0,-2 2-6 0,4-1-8 0,-3 2-6 16,-2 0-6-16,4 0-8 0,-1 3-7 0,-1-2-7 0,2 0-7 0,1 2-6 16,-1 2-5-16,2-2-7 0,2 3-10 0,-3 0-9 0,4 0-8 0,0 0-10 15,0 0-7-15,0 3-13 0,2-2-10 0,0 3-10 0,-1 0-10 16,2 1-8-16,3-2-12 0,-1 3-10 0,3 0-9 0,0 0-2 16,1-1 1-16,3-1 0 0,-1 0-1 0,1 0 2 0,3-1 5 0,-1 2 7 15,0-1 12-15,2-3 10 0,-2 1 9 0,2-1 12 0,-4-1 14 16,2 0 15-16,1 0 17 0,-4-1 19 0,1-1 17 0,0 2 24 15,-3-1 27-15,0-1 22 0,-2 0 20 0,-1 0 18 0,-1-1 14 0,1 3 14 16,-1-3 14-16,-2-1 10 0,0 2 8 0,-1-1 5 0,0 0 3 16,-1 0-2-16,1 1-4 0,-1-1-9 0,-1-2-9 0,2 3-11 0,-2-3-8 15,0 2-9-15,0 0-5 0,0 3-8 0,0-5-6 0,0 3-6 16,0-1-5-16,0 1-7 0,0 1-5 0,0 0-7 0,0-2-8 0,-2 3-5 16,2 0-7-16,0 0-10 0,0 0-9 0,0 0-11 0,0 0-9 15,0 0-11-15,-1 3-6 0,-1-3-7 0,1 1-3 0,-1 2-3 0,0 0-1 16,-1 1 0-16,1 1 0 0,-1 1 1 0,0 1 0 15,-3 1 4-15,3-1 3 0,-2 1 4 0,2 2 4 0,0 0 3 0,-1 0 2 16,1 0 1-16,2 0 0 0,-1 1-1 0,-1-2 0 0,3 2-1 0,0-2 0 16,0 0 0-16,0-1 0 0,3 0-1 0,-1 0 1 0,-1-1 0 15,2-2 2-15,-1 1 1 0,1-3 2 0,1 1 2 0,0-2 2 16,0 1 4-16,3-3 2 0,-2 0 2 0,1 0 2 0,-1-3 3 0,3 1 3 16,0-2 2-16,0-1 5 0,1-1 1 0,-1 0 1 0,0 0 0 15,-2-3 0-15,1 2 0 0,-1-3 0 0,0 0-1 0,-1 0-4 0,-2-1-2 16,-1-1-3-16,-1 0-3 0,-1 2-6 0,-3 0-6 0,2-2-8 15,-6 2-12-15,0 0-14 0,-1 1-25 0,-2 1-28 0,-4 1-41 16,0 2-47-16,-5 1-110 0,-3 2-142 0,-1 2-97 0,-5 2-74 0,-2 2-38 16,-3 1-16-16,-5 2-9 0</inkml:trace>
  <inkml:trace contextRef="#ctx0" brushRef="#br0" timeOffset="99409.3196">24947 10120 162 0,'-2'-5'606'0,"2"3"3"0,-1-1 3 0,1-1 2 0,-2 4-117 0,2-5-175 0,0 5-113 0,0 0-83 0,0 0-49 15,0 0-35-15,0 0-18 0,0 0-13 0,0 0-5 0,0 0-4 0,2 0-6 16,-2 5-5-16,1-3-5 0,-1 1-4 0,2 1-2 0,-1 3 0 0,-1-1 2 16,0 1 2-16,0 2 3 0,-1-2 3 0,-1 4 0 0,1 0 1 15,-3-1-7-15,-1 2-7 0,0 0-13 0,-2 0-14 0,1 0-17 16,-5 1-20-16,5-1-23 0,-4 0-26 0,0 2-39 0,1-2-41 0,0 0-67 15,-1-2-82-15,-1 0-59 0,3 2-48 0,2-3-31 0,-1-1-21 16</inkml:trace>
  <inkml:trace contextRef="#ctx0" brushRef="#br0" timeOffset="100478.3385">25439 9590 508 0,'0'-5'545'0,"0"1"2"0,0 1-72 0,0-1-113 0,0 1-78 0,0 0-62 0,0 0-37 0,0 2-25 16,1-1-17-16,-1-1-13 0,0 2-14 0,2-1-16 0,-2 2-13 15,0 0-13-15,0 0-12 0,0 0-12 0,0 0-12 0,0 0-11 0,0 0-8 16,0 0-8-16,1 2-4 0,-1-1-6 0,0 1-3 0,0-1-4 16,0 1 1-16,0 0-1 0,0 1 0 0,4 2 2 0,-4-1 0 0,1-1 3 15,-1 6 2-15,2-2 3 0,-1 2 3 0,-1 0 3 0,3 1 2 16,-1 2 3-16,-2 0 0 0,0 2 3 0,0 1 2 0,0 0-1 0,0 1-1 15,-2 1 0-15,-1 0-3 0,3 2 0 0,-1-1-1 0,-1 1-1 16,2 0-1-16,-1 1-1 0,1 0-8 0,0-2-10 0,0 3-9 0,0-2-9 16,0-1-14-16,1-1-15 0,-1 4-21 0,2-3-24 0,-1-2-34 15,4 1-37-15,-4-2-51 0,3 0-59 0,0-2-102 0,0-1-121 16,0 0-63-16,0-1-30 0,0-2-12 0</inkml:trace>
  <inkml:trace contextRef="#ctx0" brushRef="#br0" timeOffset="113410.8661">16489 7932 114 0,'0'0'458'0,"0"0"-34"0,0 0-72 0,0 0-89 0,0 0-60 0,0 0-41 0,0 0-23 0,0 0-18 0,0 0-10 16,0 0-5-16,0 0-6 0,0 0-3 0,0 0-5 0,0 0-5 0,0 0-5 15,0 0-4-15,0 0-7 0,0 0-7 0,0 0-6 0,0 0-4 16,0 0-2-16,0 0-4 0,0 0 0 0,0 0-2 0,0 0-1 15,0 0-1-15,0 0-3 0,0 0-1 0,0 0-3 0,0 0-1 0,0 0-4 16,0 0-1-16,0 0-3 0,0 0-3 0,0 0-2 0,0 0-1 16,0 0-3-16,0 0-2 0,0 0-3 0,0 0 0 0,0-1-1 0,0 1 0 15,2-3-2-15,-1 3-2 0,-1 0-1 0,3-3-3 0,-1 2 0 16,2-2-2-16,0 1-1 0,0-1-2 0,3-2-1 0,1 2 0 16,3-2 0-16,-2-1-1 0,4 0-2 0,4-3 0 0,0 0-3 0,1 1-1 15,4-1-2-15,2-3-2 0,1 1-4 0,2-1-2 0,3-1-4 16,2 0-5-16,2 0-4 0,3-3-5 0,1 3-3 0,0-2-5 0,4-1-4 15,-1 1-3-15,2-2-2 0,1 1-2 0,-1-1 0 0,0 0 2 16,-1 1 2-16,-2 0 4 0,2 1 3 0,-3-2 4 0,-1 1 5 0,-1 1 4 16,-2 1 7-16,-2-1 6 0,-3 2 5 0,-1 0 8 0,-3 1 7 15,0-1 7-15,-4 2 6 0,0 1 4 0,-1 1 5 0,-7 0 6 16,3 0 3-16,-2 2 7 0,-1 0 0 0,-3-1 2 0,-1 2 0 0,-1 0-2 16,-3 1-1-16,2 1-1 0,-1 1-4 0,-3-2-3 0,1 2-4 15,-2 0-6-15,0 1-8 0,-1 1-12 0,-1-2-16 0,1 3-18 0,0-1-19 16,-2-1-25-16,0 2-30 0,0 0-33 0,0 0-46 0,0 0-48 15,0 0-89-15,0 0-108 0,0 0-65 0,-4 0-44 0,1 0-19 16</inkml:trace>
  <inkml:trace contextRef="#ctx0" brushRef="#br0" timeOffset="114661.2473">16121 7135 255 0,'0'-3'390'0,"0"2"-51"0,0-1-60 0,0-1-47 0,0 2-40 16,0-1-23-16,0 2-18 0,0-1-11 0,0-1-4 0,1 2-6 0,-1 0-7 15,0 0-3-15,0 0-6 0,0 0-3 0,0 0-8 0,0 0-7 16,0 0-10-16,0 0-8 0,0 0-8 0,0 0-7 0,0 0-6 15,0 0-6-15,0 0-7 0,0 0-7 0,0 0-7 0,0 0-5 16,0 0-6-16,0 0-5 0,0 0-5 0,0 2-6 0,0-1-5 0,0 2-4 16,0-1-2-16,-1-1-1 0,-1 2-1 0,0 0 0 0,2 0 1 15,-1 2 2-15,-1-1 0 0,2 1 3 0,-1 1 1 0,-1-1 0 0,0 3 2 16,1 2 2-16,-1-3 3 0,2 2 1 0,-1 1 2 0,1-1 0 16,-3 2 1-16,3-2 0 0,0 0-1 0,3 2 0 0,-3-2 0 0,1-1-1 15,2 2-2-15,1 0-1 0,-3 0 0 0,4-2-3 0,0 2-3 16,0 0-3-16,1-3-6 0,0 0-4 0,0 1-8 0,1-1-6 15,1-1-9-15,1-1-5 0,-1-1-6 0,2-1-5 0,0 0-5 0,0-1-2 16,1-2-3-16,0 3-3 0,0-3 0 0,-1-3-1 0,2 3 3 16,-2-4 5-16,0 2 7 0,0-1 9 0,-2-2 10 0,0 2 8 15,2-3 7-15,-6 2 8 0,1-2 8 0,0 1 11 0,0-2 8 0,-2 0 6 16,0 0 7-16,-3-1 6 0,0 0 6 0,0 2 4 0,0-3 2 16,-3 1 0-16,0-1 2 0,-2 0 1 0,2 0 4 0,-2 0 1 15,0-2 0-15,-2 4-2 0,0-3-3 0,-1 2-1 0,0-1-1 0,-1 0-1 16,3 1 0-16,-2-1-2 0,-1 1-2 0,-1-1-4 0,2 1-2 0,0 1-2 15,-3-1-3-15,5 1-1 0,-4-1 0 0,2 0-2 0,-1 3-1 16,1-2-1-16,0 0-2 0,-1-1 0 0,0 3-1 0,3-1-2 0,0-2 0 16,-1 2 0-16,1 0-1 0,1 0-2 0,-1 0-2 0,1-1-3 15,0 0-2-15,2 0-2 0,-1-1-2 0,1 3-4 0,-1-3-4 16,3 1-2-16,-1-1-4 0,-1 1-4 0,3-1-4 0,-2 0-3 0,2-1-3 16,0-1-4-16,2 0-3 0,-2 2-1 0,3-2-3 0,0 2 0 15,-1-1-2-15,3 0 0 0,-1 0 0 0,1 0 2 0,0 1 0 16,1 1 2-16,-1 1 1 0,0-1 2 0,1 2 2 0,-1-1 0 0,-1 0 2 15,1 3-2-15,-2-1-1 0,2 2-1 0,1-3 0 0,-3 5-1 16,1-2 0-16,-1 2 0 0,0 0-1 0,0 0 2 0,-1 0 2 0,0 2-1 16,-1 0 2-16,2 1 3 0,-1 0 3 0,0 3 4 0,0 0 5 15,-2 0 5-15,2 2 3 0,-1 1 4 0,-1-1 3 0,0 4 3 16,0 0 3-16,-1 1 1 0,-1 0 3 0,0 0 1 0,0 3 1 0,0-3 0 16,-1 2 0-16,2 0 0 0,-3-1-1 0,1 0-4 0,0 1-4 15,0-1-6-15,-1-2-10 0,1 2-12 0,-1-1-15 0,1-2-19 0,-1 1-19 16,1-2-21-16,0 1-25 0,1-1-29 0,-1-1-28 0,0 0-48 15,1-2-54-15,-1 1-67 0,3-1-74 0,0 0-46 0,0-2-32 16</inkml:trace>
  <inkml:trace contextRef="#ctx0" brushRef="#br0" timeOffset="115211.4186">16642 6904 168 0,'-1'-7'500'0,"-1"0"-28"0,1-1-43 0,-3 0-79 0,3 0-96 0,-3 1-65 16,1 0-48-16,0-2-28 0,1 1-14 0,-2 1-9 0,1-1-5 0,-2 3-8 16,0-3-7-16,2 4-6 0,-2-3-6 0,2 1-8 0,-3 2-5 15,3-1-4-15,-2 1-6 0,2 1-6 0,-2-2-4 0,0 2-6 16,0 0-4-16,0 0-3 0,-2 2-4 0,2-1-4 0,0 2-1 0,-1 0-4 15,-2 0-3-15,0 0-3 0,0 3-2 0,0 0-2 0,-1-1-4 16,0 2 1-16,-1 1-1 0,-1 0 1 0,3 2 1 0,-2 2 2 16,1-1 3-16,-2-1 1 0,3 3 0 0,0-1 4 0,-1 3 2 0,2-1 2 15,-1-2 2-15,4 4 2 0,-2-2 2 0,3 1-2 0,-1 0 1 16,1 0-2-16,1-2 1 0,2 0-2 0,0 2-2 0,0-3-2 16,2-1-2-16,0 0-2 0,1-1-1 0,0 1-2 0,0-2-1 0,3-2 0 15,-1-1-1-15,1 0-2 0,3-1 1 0,-2-2-1 0,1 0 0 0,0 0 3 16,2-2 2-16,0-1 1 0,-1-1 3 0,0-1 1 0,0 1 6 15,3-1 3-15,-6-1 3 0,2 0 4 0,1 2 4 0,-1-1 6 16,-1 1 5-16,-1-2 4 0,0 2 3 0,-3 0 2 0,2 1 1 0,-2 2 1 16,0-3-2-16,-1 3-2 0,0-1-6 0,-1 2-6 0,-1 0-8 15,0 0-6-15,2 0-3 0,0 3-4 0,-2-1-4 0,1 1-4 16,3 0 0-16,-2 4-3 0,1-1 0 0,-1 2 1 0,-1 0 2 0,1 2 2 16,1 1 7-16,-1-1 4 0,-1 2 4 0,1 4 3 0,1-2 0 0,-1 3 1 15,1-1 0-15,0 0 0 0,0 1-1 0,-1 1 0 0,1 0 0 16,-2 0-2-16,3-1 0 0,-1 1-1 0,0-2-1 0,0-2 0 15,-1 3 1-15,1-5 0 0,-1 2 0 0,0-2 2 0,0-1-1 0,1-2 0 16,-1 0-4-16,-1-1-10 0,1-1-12 0,1-2-19 0,-1 0-27 16,0-2-32-16,-1 0-38 0,2 0-82 0,-1-3-103 0,-2 0-97 0,3-1-97 15,3-2-49-15,-1-2-28 0,-2-2-13 0</inkml:trace>
  <inkml:trace contextRef="#ctx0" brushRef="#br0" timeOffset="115944.5479">14230 5516 443 0,'-5'0'416'0,"-1"-3"-74"0,1 3-67 0,-1 0-63 0,1-2-32 16,2 0-17-16,-2 2-7 0,4-1-3 0,-4-1-3 0,2 0-1 0,1 1-2 16,-1 1-2-16,3-2-5 0,-1 2-9 0,-1-1-6 0,2 0-8 15,0 1-6-15,0 0-9 0,0 0-5 0,0 0-7 0,0 0-6 0,0-3-5 16,0 3-6-16,0 0-3 0,2-2-4 0,-1 1-4 0,-1 1-5 15,2-2-4-15,-1 1-6 0,1 1-5 0,1-2-6 0,2 0-8 0,-2 1-5 16,2 0-8-16,1-2-3 0,4 0-6 0,2-2-1 16,1 0-4-16,4 0-3 0,4-1-3 0,3-1-1 0,2-2-3 0,4-1-3 15,4 0-1-15,1-1-3 0,2 1-1 0,3-2-1 0,-1 2-1 0,4-2-2 16,-2-1-3-16,2 3-2 0,-1-2-1 0,1-1-3 0,-1 2-3 16,0 0 1-16,-2-1 1 0,0 2 4 0,-3-1 4 0,-1 1 3 0,-1-1 6 15,-2 2 1-15,-3 1 4 0,0-1 3 0,-3 2 1 0,-3-1 4 16,-1 1 3-16,-5 1 3 0,-1 0 4 0,-1 0 1 0,-2 2 0 15,-3-1-1-15,-1 3-2 0,-1-3-6 0,-1 2-8 0,-3 0-11 0,2 2-12 16,-3-2-21-16,1 3-24 0,-2-2-32 0,0 0-37 0,0 2-51 16,1-1-59-16,-3 1-96 0,2-2-113 0,-3 2-71 0,0 0-47 0,0 0-22 15,0 0-7-15</inkml:trace>
  <inkml:trace contextRef="#ctx0" brushRef="#br0" timeOffset="116477.6234">15654 4984 383 0,'0'-8'529'0,"0"0"-42"0,0 0-65 0,0 1-67 0,0-1-67 0,0 1-38 16,0 1-24-16,0-1-15 0,0 2-11 0,0 1-7 0,0-1-4 0,0 0-7 15,0 2-11-15,0 0-11 0,0-1-7 0,0 2-13 0,-2 1-15 16,2-2-14-16,0 3-13 0,0 0-14 0,0 0-14 0,0 0-12 16,0 0-13-16,0 0-12 0,0 0-10 0,0 0-10 0,0 0-9 0,0 0-9 15,0 0-7-15,0 3-6 0,0-2-6 0,0 1-1 0,0 1 0 16,2-1-2-16,-2 3 1 0,2-2 1 0,-1 1 0 0,-1 3 3 15,2 1 1-15,0 1 6 0,-1-1 1 0,1 3 5 0,-1 1 4 0,1-2 3 16,1 3 5-16,-1 0-2 0,-1 0-1 0,3 2-6 0,-3-1-7 16,4 1-10-16,-4-1-8 0,2 2-12 0,-1-1-12 0,0 0-16 0,-1-2-18 15,2 3-23-15,-1-3-26 0,-2 2-32 0,2-2-35 0,-1 0-43 16,2-1-44-16,1 1-86 0,2-2-106 0,-3-3-64 0,2 1-43 0,-1-1-15 16,3-2-2-16</inkml:trace>
  <inkml:trace contextRef="#ctx0" brushRef="#br0" timeOffset="117212.9314">15989 4991 74 0,'-5'-5'613'0,"1"-3"8"0,-1 4 7 0,2-2 4 0,-2 1-101 16,2 1-153-16,0 1-108 0,0 0-83 0,1 1-55 0,0-1-38 15,-2 3-24-15,4 0-18 0,0 0-12 0,-1 0-15 0,-3 3-12 16,3 0-8-16,-3 0-9 0,3 3-5 0,-2 2-4 0,-1-1-2 0,1 1 0 15,-2 2 2-15,1 2 2 0,-1 0 3 0,2 0 2 0,-2 2 3 16,2-1 1-16,1 1-1 0,-1 0 1 0,0-1-1 0,1 0-2 16,2 0 0-16,0-1-3 0,0 3-2 0,0-5-3 0,2 0 0 0,1 1-2 15,-1-2 0-15,-1-1 0 0,3 0-1 0,-1-1 1 0,0-2 0 0,0-1 0 16,1 0 1-16,1-1 3 0,-1 0 1 0,0-3 2 0,1 0 4 16,0 0 1-16,2-3 3 0,-2-1 4 0,2 1 3 0,-1-4 2 15,-1 0 2-15,0-1 1 0,1 1 3 0,-1-3 3 0,-1 0 2 0,-2 0 3 16,1-2 2-16,-3 1 5 0,2-1 2 0,-2-1 3 0,-2 1 2 15,1-2-2-15,-1 2-1 0,-1 0-1 0,-2 0-3 0,-1 0-1 16,3 0-3-16,-2 0-2 0,0 2-5 0,0 0-3 0,-1 1-5 0,0 1-4 16,1 0-4-16,0 1-6 0,1 0-5 0,0 2-11 0,1 0-13 15,2 1-15-15,-3 0-17 0,4 2-21 0,-1 1-19 0,1-1-18 16,0 2-14-16,0 0-15 0,1 0-12 0,3 0-15 0,-1 2-14 0,0-1-13 16,3 0-11-16,3 2-5 0,-2 0-7 0,3-1 5 0,-1-1 5 0,5 2 16 15,-2-1 16-15,-1-2 16 0,1 1 14 0,3 1 15 0,-1-2 17 16,-2 0 20-16,2 0 24 0,-4-2 31 0,1 1 31 0,2 1 35 15,-4-2 37-15,-1 2 32 0,0-3 31 0,-2 2 26 0,-1-1 24 16,-2-1 17-16,2 1 19 0,-2 1 13 0,-1-1 12 0,2 0 6 0,-2 1 1 16,-1-1-4-16,-1-1-7 0,2 1-12 0,-2 0-12 0,0-1-13 15,0 3-15-15,0-4-14 0,0 3-16 0,0-1-15 0,0 0-13 0,0 2-13 16,-2 0-15-16,2 0-12 0,0 0-9 0,0 0-14 0,0 0-9 16,0 0-13-16,0 0-11 0,0 0-11 0,0 0-9 0,0 0-8 0,-1 0-7 15,-1 2-6-15,2 0-4 0,-2-1-2 0,0 3 0 0,0 1-2 16,2-3 2-16,-3 4 0 0,1-2 2 0,1 4 2 0,-1-1 5 0,-1 2 2 15,1 0 2-15,1 0 4 0,-1 2 3 0,1-2 3 0,-1 2 2 16,0 0 0-16,2-1 1 0,0 0-1 0,0 2 0 0,2-2-1 0,0 0 0 16,-1 0-1-16,1-1 1 0,1 0-1 0,0 0 0 0,0-3 1 15,2 2-1-15,1-1 0 0,-1-2 1 0,0 2-1 0,1-2 1 16,-1-1 0-16,4-1 1 0,-2-1 0 0,2-1 3 0,-1-1 0 16,1 0 1-16,1 0 1 0,0-3 1 0,2-2 2 0,-2 3 1 0,-1-5 3 15,0 2 1-15,1-2 2 0,-2-1 2 0,0 0 0 0,1-1 2 16,-4-2 1-16,2 0-1 0,-1-1 2 0,-3 0 0 0,2-2-1 0,-5 0-1 15,0-1-3-15,0 2-3 0,-5-3-5 0,0 3-4 0,-1-2-4 16,0 2-4-16,-2 0-10 0,-3 1-13 0,0 0-22 0,-5 0-26 16,3 4-35-16,-6 1-40 0,3 2-67 0,-4 2-82 0,-4 1-105 0,3 4-118 15,-4 1-60-15,-2 1-33 0,2 4-15 0,0 0-11 0</inkml:trace>
  <inkml:trace contextRef="#ctx0" brushRef="#br0" timeOffset="119145.4856">26134 10169 40 0,'2'-7'588'0,"-2"1"11"0,1-1 7 0,-1 2 9 0,0-1-106 0,0 0-158 0,0 2-98 0,0-1-66 0,0 0-40 15,0 2-25-15,0 1-14 0,0-1-8 0,0 1-9 0,2 0-8 0,-1 2-13 16,-1 0-16-16,0 0-16 0,0 0-14 0,0 0-15 0,0 0-17 15,0 0-11-15,0 0-10 0,0 0-6 0,0 0-6 0,0 0 0 0,0 2-1 16,0 0 3-16,0 1 3 0,0-1 3 0,0 5 6 0,-1-1 5 16,-1 1 5-16,1-1 6 0,-3 3 5 0,3 2 8 0,-4 1 7 15,2 0 6-15,-5 1 4 0,2 2 3 0,-1 0 3 0,-1 0 0 16,-1 2-4-16,3 0-5 0,-4-1-8 0,-1 0-11 0,2 1-12 0,1 0-14 16,-2 0-15-16,-1-3-19 0,2 1-22 0,1-1-26 0,-1 1-28 0,2-3-38 15,1-1-39-15,-1 1-48 0,4-1-53 0,-1-2-79 0,2-2-91 16,2-1-49-16,2-3-28 0,-1-2-7 0</inkml:trace>
  <inkml:trace contextRef="#ctx0" brushRef="#br0" timeOffset="119394.535">26626 9756 200 0,'0'-9'620'0,"0"2"11"15,0 0 9-15,0 0 7 0,0 4-104 0,0-1-159 0,0 1-107 16,0 1-81-16,0 0-48 0,0 1-35 0,0 1-20 0,0 0-18 0,0 0-14 16,0 0-14-16,1 1-13 0,-1 1-12 0,2 0-10 0,0 1-12 15,-2 2-7-15,3 2-4 0,-2-2-3 0,2 4-1 0,-1 2 3 16,-1-1 1-16,2 2 4 0,1 3 5 0,-4 0 4 0,1 2 4 0,-1 2 0 16,2-1 1-16,-2 3-10 0,0 2-15 0,-2-1-18 0,1 1-23 15,-3 6-39-15,0-3-47 0,-2 3-101 0,-2 2-128 0,0-1-105 0,-5 2-97 16,0-1-48-16,1 3-26 0,-4-2-15 0,-3-1-10 0</inkml:trace>
  <inkml:trace contextRef="#ctx0" brushRef="#br0" timeOffset="135895.2738">13660 13236 164 0,'-2'-2'556'0,"0"-1"0"0,2 3 2 0,-1-1-61 0,1 1-92 0,0 0-112 0,0 0-122 0,0 0-73 0,0 0-50 0,0 0-26 16,0 0-15-16,0 0-9 0,0 1 0 0,1 2-1 0,-1 2-1 15,2-3-2-15,0 5-4 0,-1 0-4 0,2 2-4 0,-1 0-1 0,1 3 0 16,0 1 2-16,3 3 3 0,-1 0 3 0,-2 2 3 0,2 2 3 15,-2-1-1-15,2 2 3 0,-2 1 2 0,-1 3 2 0,2-1 1 16,-1 0 2-16,1 0 3 0,-3 0 1 0,1 0 1 0,1-2 1 0,0 1 1 16,-3-2 3-16,2 0-1 0,-2-3 4 0,2-3 4 0,-1-1 1 15,-1 0 3-15,0-4 3 0,0 2 5 0,0-5 5 0,0-3 7 0,0 2 1 16,0-3 1-16,0-3-3 0,0 0-2 0,0-3-6 0,-1-1-7 16,-1-2-5-16,2-3-6 0,-2-4-6 0,2-1-3 0,-1-3-7 15,-1-2-9-15,1-3-6 0,-1-3-8 0,2 0-3 0,0-3 0 0,0 2 3 16,0-3 2-16,0 0 5 0,0 1 8 0,2 2 6 0,-2-2 7 15,1 3 5-15,-1 1 3 0,0 2 6 0,0 2 5 0,0 2 2 16,0 1 0-16,0 4-2 0,0 1-3 0,0 0-2 0,0 4-6 16,0 2-7-16,0 0-9 0,0 2-6 0,2 0-6 0,-1 3-6 0,-1 1-6 15,0 1-4-15,2 3-6 0,1 0-3 0,-1 2-2 0,1 2 2 0,1 2 1 16,0 3 3-16,0 2 3 0,0-1 5 0,0 4 7 0,1 0 2 16,0 2 2-16,3-1 0 0,-4 2 1 0,3 2 1 0,-1-1 4 0,1-1 3 15,0 1 1-15,1 2 2 0,0-4 2 0,1 0 2 0,-1 1 1 16,0-4 3-16,1 2 0 0,1-5 1 0,-3 3 2 0,-1-4 1 15,2-1 3-15,-2 0 0 0,0-5 1 0,1 0 0 0,-2 0 2 0,-2-2-2 16,2 0-1-16,-1-4-3 0,1-1-3 0,-2-1-1 0,2-2-3 16,-2-2-4-16,2-1-5 0,1-3 0 0,2-1 2 0,-2-3-1 0,-1-1-1 15,2-1-2-15,0-3-2 0,-2 0 0 0,1-1 0 0,-1-1 2 16,-2-1 3-16,2 1 4 0,-1-1 5 0,1 2 6 0,-3 1 7 0,1 1 3 16,0 3 4-16,-1-2 0 0,1 2 2 0,-1 3 1 0,-1 2 1 15,-1 0-1-15,2 2-2 0,0 0-3 0,-1 2-10 0,-1 1-7 16,0 1-7-16,2 1-5 0,-2 2-3 0,2 2-5 0,-1 0-3 0,2 3-3 15,-2 0-3-15,3 2-2 0,-1 3 0 0,0 2 1 0,2 1 1 16,-2 3 6-16,2 4 9 0,-2 0 8 0,3 0 8 0,0 5 6 0,-1 2 1 16,0 0 4-16,0 1 2 0,1 1 3 0,0-1 1 0,1 4 2 15,1-3 1-15,1 3-3 0,-1-2-1 0,0 0-10 0,3 0-10 0,2 0-14 16,-4 0-15-16,5-3-17 0,-3 0-17 0,4-1-16 0,-1-2-18 16,0-2-18-16,2 0-19 0,-2-5-15 0,3-2-16 0,1-3-14 0,-2-1-13 15,2-4-14-15,0-2-10 0,-1-4-2 0,1-4 4 0,1-2 10 16,0-2 16-16,-2-2 20 0,0-4 22 0,0-1 26 0,-2-3 25 15,-2-2 25-15,2-2 24 0,-2 2 24 0,-2-4 24 0,0-1 29 16,-3 1 34-16,0-3 23 0,-2 1 18 0,-1 2 10 0,0-4 6 0,-2 2 5 0,0 2 7 16,1-4 4-16,-3 4 1 0,-1 1 1 0,-1-1-1 0,-3 2 3 15,3 0 6-15,-2 3 1 0,-1 1-1 0,1-2-2 0,-2 4 1 16,2 0 0-16,-3 1 2 0,3 4-6 0,-2-2-11 0,2 3-10 0,-2 2-10 16,0-1-10-16,2 2-9 0,-3 2-13 0,3 0-12 0,1 2-15 15,-1 1-14-15,-2-1-11 0,2 2-14 0,-2 2-10 0,-1 0-9 16,0 3-9-16,0 2-4 0,-3 0-2 0,-1 6-2 0,0-1 1 0,-1 2 2 15,-1 3 3-15,0 1 1 0,3 3 4 0,-4 1 5 0,2-2 3 16,3 3 3-16,-1-1 4 0,2 0 0 0,1-1 2 0,1 1 2 0,4-2-1 16,-3 2-3-16,4-4-4 0,0 0-5 0,2-1-6 0,1-3-6 15,0 0-6-15,1-2-7 0,2-2-5 0,0-2-4 0,0 2-6 0,2-6-5 16,0 1-5-16,1-3-2 0,1-4-2 0,-2 0-2 0,4-3 2 16,-2-2 3-16,0-5 5 0,0 1 8 0,-1-3 6 0,-1 1 7 15,0-3 5-15,0-3 4 0,-1 1 10 0,-2 0 12 0,-2-2 14 0,1 1 14 16,-3-1 13-16,2 1 12 0,-3 2 11 0,2-2 9 0,-2 3 5 15,0 1 5-15,0 2 4 0,-2 1 1 0,2 3 1 0,0-3-1 0,-1 5-5 16,1 0-7-16,0 2-11 0,0 1-16 0,0-1-12 0,0 4-15 16,0-2-13-16,0 3-14 0,0 0-11 0,0 0-8 0,0 0-6 0,1 1-3 15,1 1-2-15,0 1 1 0,-1 1 1 0,2 2 4 0,2 2 3 16,0-1 1-16,-1 3 0 0,1 2-5 0,0 0-6 0,1-2-6 16,0 3-13-16,1 1-14 0,-1-2-21 0,2 2-22 0,1 2-28 0,-2-3-32 15,-1 1-37-15,2-1-39 0,0 1-49 0,1-2-50 0,-2 1-63 16,1-4-69-16,-1-2-35 0,1 1-18 0</inkml:trace>
  <inkml:trace contextRef="#ctx0" brushRef="#br0" timeOffset="136243.2678">14770 13563 415 0,'-1'-15'651'0,"-2"1"20"0,0 2 19 0,3 2-62 0,-2-1-105 0,2 1-98 0,-1 3-93 0,-1 2-65 0,2 0-53 16,0 1-41-16,0 0-34 0,0 3-27 0,2-2-28 0,-1 3-21 15,1 0-21-15,1 2-20 0,3 0-18 0,1 2-16 0,-1 2-10 0,2 1-6 16,4 3-4-16,-2 2 2 0,3 0 3 0,2 2 6 0,0 3 6 15,0-1 5-15,4 3 2 0,-3 1-3 0,1 0-8 0,0 3-12 16,0-2-12-16,0-1-13 0,1 2-14 0,-2-1-14 0,-1 1-14 0,2-1-14 16,-1-3-15-16,-3 1-17 0,1-2-17 0,1-3-14 0,-3 1-10 15,1-5-8-15,-1 2-2 0,0-5-3 0,-3-2 0 0,0-3 0 0,1-2 0 16,-2-4 1-16,1-1 2 0,-1-3 7 0,-1-4 9 0,-1-3 18 16,-1-2 23-16,1-2 23 0,-1-2 26 0,-2-4 29 0,0 4 29 15,-1-6 34-15,-1 0 30 0,-1 3 35 0,0-2 33 0,-1 1 32 0,-1 2 31 16,0 1 26-16,-2-1 22 0,0 3 9 0,-2 2 8 0,3 1-1 15,-2 3-1-15,2 1-10 0,-2 2-15 0,2 2-18 0,-2 1-17 0,2 0-21 16,-1 4-20-16,-1-1-22 0,2 2-23 0,0 3-21 0,-2 0-19 16,-2 3-14-16,0 2-11 0,-1 4-11 0,-4 2-8 0,0 4-2 15,-2 3 4-15,-3 4 3 0,-3 4 4 0,1 1-4 0,-4 6-4 0,0 0-14 16,-2 2-17-16,2 5-29 0,-3-2-34 0,1 5-43 0,4-2-49 0,-1 0-115 16,3 1-145-16,0-3-88 0,0 2-61 0,2-5-31 0,3-2-20 15,2-3-7-15</inkml:trace>
  <inkml:trace contextRef="#ctx0" brushRef="#br0" timeOffset="136944.6396">15794 13137 239 0,'1'-19'697'0,"-1"-1"-40"0,2 2-16 0,-2 1-3 0,1 2-107 0,-1 1-161 0,0 3-111 0,3 2-87 0,-3 0-53 0,2 2-35 0,-1 2-20 0,-1 0-13 16,2 1-7-16,-1 0-5 0,1 4-4 0,1 0-2 0,1 3-8 0,-3-1-11 15,4 3-12-15,0 1-13 0,2 3-8 0,-2 1-5 0,3 4 0 16,0 3 0-16,1-1 5 0,-1 3 5 0,0 1 5 0,0 2 4 0,2 2 1 15,-2 2 1-15,0 1-1 0,1 0-1 0,-3 1 1 0,2 0 0 16,0 3 1-16,0-2-1 0,-2 1 2 0,1-1 1 0,-1-1 0 0,1 0 0 16,-2-3 1-16,3 0-1 0,-3-2 0 0,0 0-1 0,-2-4 1 15,2-4 0-15,-1 0 1 0,0-3 1 0,-1-1-1 0,0-4 0 16,-1-1-9-16,-1-2-12 0,1-1-14 0,0-3-16 0,-1-5-7 0,-1 0-4 16,0-4-1-16,0-2 1 0,0-2 4 0,0-2 4 0,0-2 4 0,0-3 5 15,0-1 5-15,0-1 3 0,-1 0 13 0,-1 1 17 0,0 1 20 16,-1 0 20-16,1-1 17 0,1 3 14 0,-2 2 9 0,-1-1 8 15,2 3 0-15,0 1 0 0,1 2-4 0,-3 1-7 0,4 2-7 16,-1 3-6-16,-1-2-11 0,2 2-9 0,0 1-10 0,0 1-11 0,0 1-13 16,2 2-12-16,-1-3-9 0,1 3-8 0,0 0-3 0,1 3-3 0,1-3 1 15,1 2 1-15,0 1 0 0,1-1 3 0,2 0 1 0,1 3 2 16,-1-2 0-16,0 2 2 0,3-2-1 0,0-1-1 0,-1 0-3 16,1 0-3-16,0-2-3 0,0 0 0 0,2-2-2 0,-2-1 0 0,1 1 1 15,-1-5 4-15,-1 2 3 0,1-2 5 0,-2-1 7 0,1-4 5 16,-1 2 8-16,-2-2 13 0,-1 1 8 0,-1 0 9 0,-2-3 10 0,0 0 9 15,-1 1 8-15,-2 0 7 0,0 1 9 0,-2-1 9 0,1 1 10 16,-1 0 9-16,1 2 5 0,-3 1 2 0,1 0-1 0,0 3-5 16,1 1-8-16,-1 0-8 0,1 2-13 0,2-1-15 0,-1 1-13 0,-1 1-14 15,2 2-15-15,0 0-11 0,0 2-15 0,0 1-11 0,0 2-8 16,-2 3-6-16,2 1-2 0,-2 2 0 0,2 4 1 0,0 4 4 0,0 1 3 16,0 1 4-16,0 6 6 0,0 0 5 0,0 1 3 0,4 2-2 15,-2 1 0-15,1 3-2 0,0-4-6 0,1 5-10 0,0-1-10 16,0-2-12-16,0 2-11 0,4-3-13 0,-3 1-13 0,1-3-14 0,1 0-15 15,-3-3-19-15,4 0-20 0,-2-3-21 0,2-2-26 0,-1-3-27 16,-1-3-32-16,3-3-37 0,1-2-42 0,0-4-46 0,0-1-55 16,0-3-61-16,1-4-25 0,3 0-9 0</inkml:trace>
  <inkml:trace contextRef="#ctx0" brushRef="#br0" timeOffset="137845.1246">16479 13531 281 0,'-3'-11'587'0,"-2"-1"13"0,1 4-40 0,2-1-66 0,-1 1-87 0,2 1-96 0,-3 1-68 16,3 2-53-16,-1 0-38 0,1 1-32 0,1 2-23 0,-2-1-21 0,2 2-20 15,0 0-18-15,0 0-17 0,0 0-14 0,2 0-13 0,-1 0-7 16,1 3-7-16,-1 0-4 0,3 0-6 0,-1 2-4 0,0-1-6 0,3 2-4 16,0 0-4-16,-1-1-3 0,0 2 0 0,3-2-2 0,0 0-2 15,0 0-5-15,1 2-6 0,0-5-6 0,1 1-6 0,0-1-4 16,0-2 2-16,2-2 3 0,-3 0 8 0,4-1 9 0,-4-2 11 0,1-2 10 16,-1 2 9-16,-1-2 7 0,0-3 10 0,-1 0 10 0,-2-1 13 15,0 1 13-15,-3 0 14 0,-1-2 16 0,-1 0 11 0,0-1 11 16,-3 3 5-16,2-2 3 0,-3 1 1 0,-1 3-1 0,0-4 1 0,0 5-1 15,0-2-3-15,-1 3-5 0,-2-1-5 0,3 4-8 0,-3-2-9 16,3 2-12-16,-1 0-10 0,-1 3-12 0,0 0-9 0,2 0-7 0,-3 3-6 16,2 0-6-16,-2 3-3 0,3 0-3 0,-1 3-2 0,0 3-1 15,1-1-1-15,-1 2-1 0,1 2-1 0,2 0 3 0,1 3 2 0,2-1 0 16,0 1 2-16,3 0 2 0,2 2-2 0,0-3 0 0,3 1-3 16,0-1-2-16,1-1-4 0,5 0-1 0,-1-1-6 0,3-2-5 0,0-1-6 15,2-2-9-15,0-1-8 0,4-2-11 0,0-2-8 0,3-1-10 16,-2-4-3-16,4-2-2 0,-1-1 3 0,1-4 3 0,2 0 5 0,-1-2 7 15,-1-2 7-15,0 0 7 0,0-4 12 0,-3 0 10 0,-1-2 13 16,1-1 10-16,-4-1 14 0,0-1 14 0,-2-1 12 0,-2 2 11 16,0 0 12-16,-5-2 13 0,2 1 9 0,-4 0 10 0,-2 2 8 0,-3 1 6 15,2 1 5-15,-4 1 5 0,0 2 2 0,-2-1 5 0,-2 4-2 16,-1 0-2-16,-2 0-6 0,2 3-9 0,-2-1-11 0,1 2-14 0,-3 2-15 16,-2 1-12-16,3 1-11 0,-2 2-11 0,-1 2-8 0,-1-1-8 0,-1 4-6 15,1 0-6-15,-1 3-4 0,1 1 0 0,-1 1-3 16,1 2 0-16,-2 1 1 0,4 0 2 0,-1 1 0 0,-1 2 2 0,6 1-2 15,-3 0 0-15,4-1-3 0,-1 2-2 0,2-1-4 0,0-1-3 16,2-1-4-16,0-2-4 0,2 1-2 0,0-2-3 0,2 0-4 0,-1-2-2 16,2-2-3-16,0-2-4 0,0-2-1 0,1-1 2 0,3-1 4 15,-2-2 3-15,-1-2 7 0,2-2 8 0,1-3 7 0,-1 1 10 0,0-3 8 16,-1-1 8-16,0-2 8 0,-2 2 10 0,-2-4 12 0,2 2 13 16,-2 0 12-16,1 0 10 0,-3-1 9 0,-1 1 7 0,2 1 5 15,-2 2 0-15,0 0-2 0,0 2-4 0,0 0-6 0,0 2-8 0,0 0-11 16,0 0-11-16,0 3-14 0,1 0-11 0,-1 2-11 0,0 0-9 15,2 4-12-15,2-1-9 0,-1-1-6 0,-1 5-3 0,3 0-2 16,-2 2-1-16,4 0 2 0,-3 2 4 0,2 2 3 0,2 1 7 0,-1 1 4 16,1-1 2-16,1 1 2 0,-1 2 0 0,2-3-1 0,0 1-4 0,0 0-4 15,1 1-7-15,3-3-5 0,-3-1-6 0,1 0-9 0,0-1-9 16,3-3-12-16,-2-5-13 0,0 2-14 0,4-3-14 0,-2-4-7 16,1-3-7-16,0 2-1 0,-1-7-2 0,1-2 3 0,1-2 2 0,-2-2 4 15,2-2 1-15,-2-2 5 0,-2-2 3 0,-1-2 6 0,0-2 7 0,-1-3 7 16,-3-2 7-16,1 1 5 0,-4-4 7 0,2 1 12 0,-2-3 15 15,-2-1 19-15,0 0 20 0,-1 1 22 0,-1-1 21 0,-1 2 24 16,0 1 26-16,-1 3 24 0,-1 1 24 0,0 1 20 0,-1 5 18 0,0 2 11 16,0 0 4-16,0 6-4 0,-1 3-12 0,3-1-19 0,-1 4-23 15,0 1-22-15,2 3-23 0,-1 3-19 0,-2-1-18 0,3 6-18 16,0 3-15-16,0 1-10 0,0 4-11 0,0 6-6 0,0 1-4 16,0 6-2-16,0 3 1 0,3 1 3 0,-2 6 4 0,1 4 4 0,1 0 1 15,2 4 1-15,-2 1-3 0,2 1-6 0,0 4-4 0,1-1 0 0,-1 2 3 16,0 1 2-16,-1 1 5 0,1 1 3 0,2 2 1 0,-1-1 4 15,-2 1 5-15,0 0 0 0,0 0 1 0,-2 1-5 0,1-1-6 0,0 0-12 16,-1-4-13-16,1 2-19 0,-1-4-26 0,1 0-29 0,-2-4-30 16,1 0-28-16,-1-6-26 0,3-2-24 0,-3-5-27 0,2-3-45 15,-1-3-57-15,3-5-47 0,0-5-43 0,1-4-47 0,0-4-51 0,0-4-15 16</inkml:trace>
  <inkml:trace contextRef="#ctx0" brushRef="#br0" timeOffset="138076.6055">17728 13496 414 0,'-6'-22'553'0,"-1"3"12"0,1-1-68 0,2 3-108 0,-1-2-88 0,1 4-80 0,1 1-47 0,2-1-36 0,-1 1-19 15,2 2-13-15,3-2-10 0,0 4-8 0,1 0-9 0,2-2-11 0,2 2-12 16,1 1-11-16,3 0-10 0,1 2-8 0,2-1-9 0,2 1-8 16,-1 1-4-16,5 1-4 0,-1 3-4 0,-1-1-3 0,3 1-1 0,0 2-3 15,-2 2-2-15,-2 1-2 0,1-1-2 0,-3 4-1 0,0 0 3 16,-3 3 2-16,-4 2 4 0,0-1 6 0,-4 2 4 0,-3 2 5 0,-4 1 2 15,-4 0 4-15,-5 3 0 0,-3 2 3 0,-8-1-3 0,-4 2-9 16,-4 2-12-16,-3 1-16 0,-5-1-35 0,-6 2-42 0,0 2-107 0,-7-2-138 16,0 1-104-16,-4 0-84 0,-3 0-44 0,-3-3-25 0,-2-1-16 15</inkml:trace>
  <inkml:trace contextRef="#ctx0" brushRef="#br0" timeOffset="138577.3385">13320 14974 119 0,'-27'9'320'0,"2"-1"-75"0,4-1-64 0,2 0-58 0,3 0-31 16,3-3-23-16,3 2-1 0,0-1 6 0,5-2 12 0,0 1 10 16,5-1 10-16,0 0 8 0,2-1 9 0,3-1 11 0,1 1 7 0,5-2 4 15,2 0 0-15,2 0-3 0,3-3-5 0,2 1-4 0,4-1-8 16,0-3-10-16,8 2-9 0,2-3-8 0,4-1-8 0,4-1-6 0,3-3-5 15,4 1-2-15,7-2-4 0,2 1-4 0,7-3-6 0,7-2-6 16,8 1-9-16,7-4-9 0,8 3-9 0,3-5-7 0,10 1-3 0,9-1 1 16,8 0 3-16,10-3 2 0,7 0-4 0,8 0-5 0,3 0-7 0,4 0-8 15,10 0 2-15,4 0 5 0,5 0 2 0,2 0 3 0,1 1-5 16,1 1-5-16,2 0-5 0,-2-1-2 0,0 1-4 0,0 4-3 16,-2-2-2-16,-1 2-2 0,-7 1-1 0,-7 1 2 0,-4 0-3 0,-7 1-4 15,-8 3-1-15,-5-1 3 0,-7 2 7 0,-9 0 10 0,-6 2 4 0,-8-2 4 16,-10 2 2-16,-7 2 4 0,-3-1 3 0,-7 0 6 0,-9 1 7 15,-5-1 7-15,-10 1 5 0,-4 1 1 0,-8 0-5 0,-5 0-7 16,-7 0-15-16,-5 0-13 0,-6 1-23 0,-5-2-21 0,-4 2-34 0,-6-2-35 16,-1-1-55-16,-6 1-63 0,-2-3-109 0,-4 2-128 0,-3-1-80 15,-5 2-50-15,-3-1-23 0,-3 1-8 0</inkml:trace>
  <inkml:trace contextRef="#ctx0" brushRef="#br0" timeOffset="139528.4279">24285 10888 318 0,'-15'-3'534'0,"4"0"9"0,0 1 9 0,3 0-101 0,1 1-158 0,0-1-88 0,2 0-53 0,1 1-27 15,0 1-15-15,1-1-4 0,0-2-1 0,0 3-1 0,3 0 1 16,0 0-5-16,0 0-6 0,0 0-13 0,0 0-13 0,2 0-13 0,-1 0-15 16,4 0-13-16,0-3-10 0,-1 3-10 0,4-1-4 0,3 1-6 15,4-1-1-15,2-1-2 0,5 1 2 0,7-1-1 0,6-1 1 16,4 1-1-16,5 0 2 0,7-1-3 0,2 1-3 0,7-1-4 0,4 2-5 15,4-2 0-15,1 1 2 0,7 1 0 0,0-1-1 0,3-1-1 16,2 3-1-16,3-1-1 0,2-2-4 0,1 1-5 0,2 1-6 16,-1-2-2-16,1 1-2 0,1 1-2 0,-4-2 3 0,0 0-1 0,0 1-2 15,-3-3 0-15,-5 5-1 0,-1-2 0 0,-4-1 2 0,-4 1 3 0,-2 1 4 16,-5-3 5-16,-6 4 5 0,-2 0 5 0,-6-3 8 0,-4 3 4 16,-6 0 1-16,-3 0 1 0,-5 0-4 0,-4 0-5 0,-2 0-6 0,-5 0-10 15,-3 0-10-15,-3 0-13 0,-3 0-13 0,-2 0-13 0,-3 0-13 16,-3 3-17-16,-2-3-22 0,-3 0-33 0,-4 4-38 0,-3-3-68 15,-2 3-80-15,-5-1-64 0,-4 2-55 0,-4-2-25 0</inkml:trace>
  <inkml:trace contextRef="#ctx0" brushRef="#br0" timeOffset="139877.2449">24531 11080 172 0,'-38'0'486'0,"2"0"0"0,3 0 0 0,1 0-102 0,3 0-153 0,3-2-79 16,2 2-42-16,4 0-15 0,0 0-4 0,6 0 2 0,3 0 4 15,1 0 2-15,3 0 0 0,2 0-2 0,5 0-5 0,3 0-7 16,2 0-8-16,8 0-11 0,1 0-9 0,6 0-14 0,7 0-12 0,6 0-11 16,6 0-9-16,8 0-4 0,4 0-2 0,7 0-3 0,10 0-3 15,0 2 2-15,6-2 3 0,7 1 1 0,2 1-2 0,3-2 1 16,4 2-2-16,5-1-2 0,-2 1-1 0,3-1-4 0,1-1-2 0,1 1-3 15,0-1-3-15,1 0 2 0,0 0 4 0,-1-1 0 0,-3 1 0 0,-2-3 1 16,0 2-1-16,-3-1 0 0,0-1-1 0,-3-1 0 0,-3 2-2 16,-2-1 0-16,-4-1-1 0,-3 1 0 0,-3-2 0 0,-4 2 0 15,-3-1-3-15,-5 0-6 0,-4 0-3 0,-4 1-9 0,-4-1-7 0,-6 2-12 16,-2-3-11-16,-5 0-17 0,-2 2-20 0,-8-1-32 0,1 1-34 16,-4 2-43-16,-6 0-48 0,1-1-75 0,-4 2-89 0,-4 0-56 0,-3 0-37 15,-1 0-16-15</inkml:trace>
  <inkml:trace contextRef="#ctx0" brushRef="#br0" timeOffset="144909.7638">7465 10062 124 0,'-7'-14'468'0,"0"1"-76"0,1 1-118 0,-1-2-74 0,-1 2-59 0,2 0-27 0,-5 0-14 0,3-1-5 0,1 1-2 16,-3 1 0-16,0-2 1 0,0 2-2 0,-2-2 1 0,2 1-3 15,-1 0-4-15,-1 1-9 0,1-1-9 0,-2 2-8 0,0-1-10 0,-1 1-6 16,0-1-6-16,1 1-6 0,-4 2-7 0,1-1-6 0,-3 1-5 16,0 1-2-16,0 1-6 0,-3 0-1 0,-2 1-4 0,-1 0-2 15,-2 1-1-15,0-1-2 0,-3 2-1 0,-2 1-4 0,2 0-2 0,-4 2 0 16,-1 0 0-16,0 2 0 0,2 0-2 0,-3 1 0 0,-1 2-3 0,1-1 0 15,-2 2-1-15,3-1-1 0,-3 2-2 0,0 0 1 16,-1 2 1-16,1 0 2 0,0 2 2 0,-1 1 1 0,1 0 2 0,-2 0 2 16,2 1 2-16,-1 1 2 0,1-2 1 0,0 5 3 0,0 0 3 15,0-3 2-15,2 1 3 0,-1 2-1 0,2 0 2 0,-1 1 0 0,0 0 2 16,1-1 1-16,2 4 3 0,-2-2 1 0,3 2 0 0,-1 0 1 16,0 3 1-16,1 0 0 0,-1 1-1 0,3 1-1 0,-2 1 1 0,2 2-1 15,2 1-2-15,-1 1-2 0,1 5-3 0,3-3-2 0,1 4-3 16,1 1-2-16,0 4-1 0,4-3 0 0,-1 3 0 0,4 2-1 0,0 1 0 15,2 0-1-15,0-1-1 0,4 5-3 0,2-2-1 0,3 2 4 16,-2 0 4-16,5 1 2 0,2-1 4 0,2-1 2 0,5 2 2 0,-2-1 1 16,5-1-1-16,2 0 0 0,1-1 0 0,4-1 3 0,1-1 0 15,4 0 3-15,3-3 4 0,2 1-3 0,0-2-4 0,3 0-1 16,5-3-4-16,-1-1 0 0,3-3-2 0,1-2 1 0,4-2 1 0,0-1-1 16,1-1 1-16,2-3-2 0,0-3-3 0,3 0 2 0,1-3 0 0,1-2-1 15,0-2 1-15,2-5-3 0,0 0-4 0,2-2-3 0,3-3-6 16,-2-2-6-16,4-3-6 0,-1-2-3 0,4-2-6 0,-1-2-1 15,1-3-4-15,0-4-6 0,-1 1-8 0,3-5-6 0,-3 0-5 0,1-2-2 16,-2-3 0-16,-2-1 2 0,1-1 0 0,-4-4 6 0,-1 0 6 16,-2 0 9-16,-1-5 6 0,-4 0 9 0,2 0 10 0,-6-3 7 0,-1-1 9 15,-2 0 10-15,-3-2 13 0,-3-2 9 0,0-1 9 0,-6 1 8 16,-1-3 6-16,-2-1 5 0,-3-1 4 0,-6-1 0 0,0-1 1 0,-7-3 0 16,-2 0-3-16,-3 0-3 0,-4-1-2 0,-6-4-9 0,-3 0-9 15,-4 1-10-15,-6 0-9 0,-5-2-8 0,-4 3-10 0,-4-2-14 0,-4 1-18 16,-7-1-21-16,-6 4-21 0,-4-1-38 0,-6 4-47 0,-4 4-104 15,-7 1-132-15,-7 4-79 0,-4 5-53 0,-8 4-26 0,-7 1-11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4:00:09.410"/>
    </inkml:context>
    <inkml:brush xml:id="br0">
      <inkml:brushProperty name="width" value="0.05292" units="cm"/>
      <inkml:brushProperty name="height" value="0.05292" units="cm"/>
      <inkml:brushProperty name="color" value="#FF0000"/>
    </inkml:brush>
  </inkml:definitions>
  <inkml:trace contextRef="#ctx0" brushRef="#br0">5794 2991 175 0,'-2'-3'296'0,"1"0"-110"0,-1 0-57 0,1 1-29 0,-1-1-13 0,2 1-7 0,-2 2-4 0,2-3-1 0,0 1 1 0,0 0-1 0,0 1-1 16,0-3 1-16,0 4-4 0,2-3-5 0,-2 2-5 0,2 1-6 16,-2 0-8-16,0 0-6 0,1-1-4 0,-1 1-5 0,0 0-1 0,0 0-1 15,0 0-1-15,0 0 1 0,0 0-2 0,0 0 0 0,0 0 1 16,0 0 1-16,0 0 2 0,0 0 1 0,0 0-1 0,0 0 0 0,0 0-1 16,0 0-2-16,0 0-2 0,0 0-3 0,0 0-3 0,0 0-4 15,0 0-2-15,0 0-2 0,0 0 0 0,0 0-2 0,0 0-1 0,0 1 1 16,0 0 2-16,0 2 1 0,0 1 2 0,0-1 1 0,0 2 0 0,0-3 1 15,0 3 1-15,0-2 2 0,0 1 1 0,2 2 0 0,-2-1 1 16,0-1-2-16,1 1-1 0,-1 0-2 0,2 0-1 0,-2 1-2 0,2 0-2 16,-1-2-1-16,-1 3-1 0,2-1-1 0,-2 1-1 0,2-2-1 15,-1-1-1-15,2 2-3 0,-1 0 0 0,0 0-1 0,-1 0-1 0,3 0 0 16,1 0 0-16,-3 0-1 0,1-2 0 0,2 3 1 0,-2-2 0 16,2-2 1-16,-2 2 0 0,3 0 0 0,-1-1 3 0,0-1 1 0,1 2-1 15,1-2 1-15,0 1 1 0,1-1 1 0,0 0 0 0,0 0 1 0,3-2 0 16,-3 3 0-16,3-3 1 0,0-1-1 0,2 2 0 0,1-2 0 15,-1 0-1-15,2 0 0 0,0 0 0 0,-1 0-1 0,5 0 0 0,-2-2-3 16,-1 2 1-16,3-1-2 0,-3 1 1 0,3-2 1 0,1 0-1 16,-2 2 1-16,2-1-1 0,-2 0 1 0,4 1 0 0,-2-2 0 0,1 2 1 15,-2 0 0-15,1 0 0 0,1 0-1 0,-2 0 2 0,1 0 0 16,2 2 0-16,-1-2-1 0,0 1 0 0,1 0-2 0,-3-1 1 0,3 2-1 16,0 0 0-16,-1-2-1 0,-1 1 1 0,2-1-1 0,0 2 0 0,-1-2-1 15,0 0 1-15,2 2-1 0,-4 0-1 0,3-1-1 0,0 1-1 16,-1 0 1-16,0-1-1 0,1 1 0 0,-3-1 0 0,3 0 0 0,0 2 0 15,-2 0-1-15,1-2 1 0,0 0 0 0,-1 3 0 0,-1-3 0 0,2 1 1 16,-3 0-1-16,2 1 2 0,-3-3-2 0,1 2 1 0,0 1 0 16,1-2 0-16,-1 1-1 0,-1-1 0 0,-1 2 1 0,3-1-2 15,-3-1 1-15,1 1-1 0,-1-1 1 0,1 1-1 0,2-1 1 0,-3 1-1 16,1-2-1-16,-1 1 1 0,2 1-1 0,-1-2 1 0,0 1 0 0,-1 1 0 16,0-2 0-16,1 1 2 0,-1 1 1 0,1-2 1 0,-2 1 1 0,0 0 1 15,2-1 2-15,-2 2 1 0,1 0 1 0,1-2 0 0,-4 1 1 16,4-1 1-16,-4 2 1 0,3-2 0 0,-2 0 1 0,2 2 0 0,-2 0-2 15,2-2 0-15,-2 1 1 0,2 1-2 0,-2-2-1 0,2 2 0 16,-2-1-1-16,2-1-2 0,-2 2 1 0,2-1-1 0,-2-1-1 0,2 1 1 16,-3-1 0-16,4 3-1 0,-4-3 0 0,2 0-1 0,0 3 0 0,0-2-1 15,0-1 0-15,0 1 2 0,0-1-1 0,0 2 1 0,2 0 0 16,-2-2 0-16,1 1 1 0,1 1-2 0,-2-2 1 0,2 0-2 0,-1 2 1 16,1-2 0-16,1 0-1 0,-1 0 1 0,0 3-1 0,-1-3-1 15,1 0 0-15,0 0 0 0,-2 0-1 0,1 0 0 0,1 2-2 0,-2-2 1 16,0 0-1-16,0 1 1 0,0-1-2 0,0 2 1 0,0-2 0 15,-2 0 0-15,1 1-1 0,-1-1 1 0,1 0-2 0,-1 2 2 0,0-2 0 16,1 0-1-16,-3 0 1 0,3 0 0 0,-1 0 0 0,1 0-1 16,-3 0 1-16,2 0 0 0,1 0 0 0,-1 0 0 0,-1 0-1 0,3 0-1 15,-2 0 1-15,0 0 0 0,0 0-1 0,1 0-1 0,-3 0 1 0,3-2-1 16,-1 1 1-16,1 1-1 0,-3 0-1 0,2-2 1 0,1 2-1 16,-3-1 1-16,3 1-1 0,-1-2 2 0,0 2 0 0,-2 0 1 0,0 0 1 15,1 0 1-15,0 0 0 0,-3 0 1 0,4-3 1 0,-4 3 2 0,1 0-1 16,2 0 1-16,-4 0 0 0,2-2 1 0,1 2-1 0,-2 0 1 15,-1 0-2-15,3 0 0 0,-3 0 1 0,0 0-2 0,0 0 1 0,1-2 0 16,1 2-1-16,-2 0 0 0,1 0 0 0,-1 0 1 0,2 0-1 0,1 0 0 16,-2 0 1-16,-1-1 1 0,2 1-2 0,-1 0 1 0,2 0 1 15,-3 0-1-15,3 0 1 0,-3 0-1 0,2-2-1 0,2 2 0 0,-2 0 1 16,0 0-1-16,0 0 0 0,1 0 0 0,-1 0 1 0,2 0-1 0,-2 0 0 16,2 0 0-16,-2 0 0 0,0 0-1 0,2 0 1 0,-1 0-1 15,-1 0 1-15,1 0 1 0,-2 0-1 0,3 0 0 0,-2 0-1 0,0 0 1 16,0 0 0-16,0 2-1 0,0-2 0 0,-2 0 1 0,3 0-1 15,-3 0 0-15,0 0 0 0,0 0 1 0,1 0-1 0,-3 0 0 0,1 0-1 16,-1 0 1-16,2 0 0 0,-2 0 0 0,-1 0 1 0,0 0 1 16,1 0-1-16,0 0 1 0,-3 0 1 0,2 0 0 0,-1 0 1 0,0 0-1 15,0 0 2-15,-1 0-1 0,0 0 2 0,1 0 1 0,-2 0 0 0,-1 0 0 16,1-2 0-16,1 0 1 0,-1 2 0 0,-2 0 0 0,3-1 0 16,-3 1 0-16,3-1-1 0,-1-2-1 0,0 3 0 0,-1-3-1 0,2 2-2 15,-1 0 0-15,1-2-1 0,1-1-1 0,0 1-1 0,-1 1 1 16,0-1-4-16,0-2 1 0,2 1 0 0,-2 1 0 0,1-2 0 0,0 1 1 15,-1-1 1-15,2 1 0 0,-2-2 1 0,0 1 1 0,1 0 0 16,-1 0 2-16,0-2-1 0,0 3 1 0,0-2-1 0,0 0 3 0,0 0 1 16,1 2 1-16,-3-2 1 0,2 0 1 0,-1 0 3 0,0 1 0 0,-1-1 2 15,1 1 0-15,1 0-1 0,-1 1 2 0,-1-2 0 0,4 1 1 16,-4 0 0-16,2-1 0 0,-1 1 0 0,0 1 0 0,-1 0-2 0,2-2-1 16,-1 1-2-16,-2 1-1 0,3-1 1 0,-3 1-2 0,2-1 1 0,1 0 0 15,-3 0-1-15,3 1 0 0,-3 0 0 0,3 1 0 0,-1-2 0 16,-1 0-1-16,-1 3 0 0,2 1-1 0,-1-3 1 0,-1 2-1 0,2-1 0 15,-2 0 0-15,2 1-1 0,-1 1-1 0,-1-2 0 0,2 1-2 16,-2 0 0-16,0 2-2 0,0 0-2 0,0 0 0 0,0 0-1 0,0 0-1 16,0 0-1-16,0 0-1 0,0 0-3 0,0 0-3 0,0 0-2 15,0 0-8-15,0 0-10 0,0 0-11 0,0 0-16 0,0 0-17 0,0 0-16 16,0 0-22-16,0 0-19 0,0 0-25 0,0 0-24 0,0 0-36 16,0 0-42-16,0 0-74 0,0 0-94 0,0 0-63 0,1 4-48 0,-1-4-19 15,0 0-5-15</inkml:trace>
  <inkml:trace contextRef="#ctx0" brushRef="#br0" timeOffset="3533.0845">24693 2266 369 0,'0'-3'411'0,"0"0"-56"0,0 0-73 0,0 0-79 0,0 0-44 0,0 0-21 0,0 0-14 0,0 0-3 0,0 0-4 0,0 0-2 0,0 2-6 16,1-2-7-16,-1-1-5 0,3 3-7 0,-3 0-7 0,2 0-8 15,-2-2-5-15,1 1-5 0,-1 0-5 0,2 1-4 0,-1-1-4 0,-1 0-2 16,0 2-3-16,0 0-2 0,2-3-1 0,-2 3 0 0,0 0-2 15,0 0 1-15,0 0-1 0,0 0-2 0,0 0 0 0,0 0-2 0,0 0-1 16,0 0-2-16,0 0-3 0,0 0-1 0,-2 0-3 0,2 0-3 16,0 0-3-16,0 0-3 0,0 0-4 0,0 0-4 0,0 0-2 0,0 0-3 15,0 0-3-15,0 0-3 0,0 0-3 0,0 0-3 0,0 0-3 16,0 0-2-16,0 0-4 0,-1 0-3 0,-1 0-1 0,2 0-2 0,-1 3-1 16,1-3 1-16,-2 0 0 0,-1 2 0 0,3 0 2 0,-1-1 1 0,1 3 1 15,-2-1 3-15,1 0 1 0,-1 2 4 0,0 0 4 0,1 1 1 0,-1 0 3 16,0 0 2-16,-1 1 1 0,3 1 0 0,-1-1 1 0,1 0 1 15,-2 3 0-15,0 0-1 0,2-2 2 0,-1-1-1 0,-1 2 0 0,2 0-1 16,-1-1 1-16,1 2 0 0,0-3 1 0,0 2-1 0,0-1 1 16,0-2-1-16,0 0 1 0,1 2-1 0,-1-2 1 0,2-1-1 0,-1 2 1 15,-1-4-1-15,2 4 2 0,0-4 0 0,-1 1 1 0,1-1 0 16,-1 1 2-16,3-3 2 0,-3 1 3 0,3 0 0 0,-1-1 2 0,3 1 1 16,-2-2 1-16,1 0 1 0,3 0 0 0,0 0 0 0,1 0-1 0,3-2-2 15,-3 1 0-15,5-1-2 0,-1 0-1 0,1-1-4 0,1 1-2 16,0-1-3-16,0-1-2 0,0 1-3 0,0 1-2 0,0-3-1 0,0 3-1 15,0-1-1-15,0 1 1 0,-1 1-2 0,0-1 0 0,0 0 0 16,-1 0 1-16,-2 1-1 0,5 1 0 0,-5-2 0 0,1 2 1 0,0 0-1 16,-1 0 0-16,0 0 0 0,-2 0 1 0,5 2-1 0,-4-2 1 15,1 1 1-15,1 1-1 0,0-2 0 0,-1 2 1 0,1 0-1 0,0-1 2 16,1 1-2-16,-1 1 1 0,1-1 2 0,-1-2 1 0,1 5 1 16,1-5 2-16,-1 2 0 0,4 1 1 0,-4-1 2 0,2 0 0 0,0-2 2 0,0 3-1 15,1-3 2-15,1 2 1 0,-2 0 1 0,2-2 1 0,-2 1-1 16,2-1 0-16,-3 2 0 0,2 0 0 0,-3-2-1 0,4 1 0 15,-4 1 0-15,2-2-2 0,0 1 1 0,0-1-1 0,-2 0-2 0,3 0 1 16,-3 0-1-16,0 0 1 0,0 0-1 0,0 0 1 0,0 0-2 0,-1 0 1 16,2 0-2-16,-2 0 0 0,1 0 0 0,-1 0 1 0,1 0-1 15,1 0 0-15,-3 0 1 0,3-1 0 0,-1 1-1 0,-2 0 0 0,1-2 0 16,3 1 1-16,-3 1-2 0,-1 0 1 0,3-2-1 0,-1 0 0 0,0 2 0 16,-1-1-1-16,1 1 0 0,1 0-1 0,-1-2 1 0,1 2-1 15,-1-2 0-15,0 2 0 0,1 0-1 0,-1 0-1 0,0 0 1 0,-1 0-1 16,3 0 1-16,-3 0-2 0,0 0 1 0,4 0-1 0,-3 0 1 15,1 0 0-15,0 0-1 0,0 0 1 0,-1 0 0 0,3 0-1 0,-4 0 1 16,2 0-2-16,-1 2 1 0,3 0-1 0,-3-2 1 0,0 1-1 16,0-1 1-16,0 2-1 0,1 0 1 0,1-2-1 0,-1 1 0 0,-1 1-1 15,2-2 0-15,-2 1 1 0,0 0-1 0,1 2 1 0,0-3 0 0,0 2-1 16,-1-2 2-16,3 3-2 0,-5-3 1 0,1 1-1 0,3 1 0 0,-4-2 2 16,1 1 1-16,1 1 0 0,-1-1 2 0,0-1 0 0,-1 2 1 15,1-1 1-15,0-1 0 0,0 1 2 0,-1-1 0 0,0 2 1 0,2 0 2 16,-2-2 1-16,0 1 0 0,2 1-1 0,-4-2 0 0,4 1 0 15,-2 1-1-15,0-2 1 0,1 1 1 0,0 1-2 0,-3-2 1 0,4 1-1 16,-4 0 1-16,4-1 0 0,-2 0-2 0,0 2 1 0,0-2-1 16,-1 1 1-16,1-1-1 0,1 0 0 0,-2 0-1 0,0 2 0 0,0-2 1 15,2 0-1-15,-3 0 0 0,3 0 1 0,-2 0-2 0,0 0 0 16,2 2-1-16,-2-2 2 0,-2 0-1 0,3 1 0 0,-2-1-1 0,-1 0 2 16,3 0-2-16,-1 2 0 0,-2-2 1 0,2 0-1 0,-2 0 0 0,0 0 0 15,1 0 1-15,0 0-1 0,-1 2 0 0,1-2-1 0,0 3 1 16,1-3-1-16,0 0 1 0,0 0-1 0,0 2 1 0,0-2 0 0,2 2 0 15,-1-1 1-15,2-1-1 0,0 2 0 0,-1 0 0 0,2-2 1 16,-1 0-1-16,3 0 2 0,-2 3-2 0,2-3 1 0,-3 0-1 0,2 0 1 16,0 0 1-16,0 0-1 0,0 0 1 0,-1 0 1 0,-1 0-1 0,1-3-1 15,0 3 0-15,-1 0 2 0,1 0-2 0,-1-2 1 0,-1 0 0 16,-1-1-1-16,2 1 0 0,-1 2 0 0,0-5 0 0,0 5-1 16,-2-2-2-16,-1-1-1 0,4 1 1 0,-4 1 0 0,3-1-1 0,-3 0-1 0,0 0-1 15,-1 1 1-15,5-2-2 0,-5 1 1 0,1-1-1 0,-1 1 0 16,3 1-1-16,-1-2-1 0,0 2 2 0,-1-1-2 0,0 1 0 0,1-2 2 15,1 1-1-15,-3 1 0 0,1 1 0 0,0-2-1 0,3 2 1 0,-3 0-1 16,2-3 1-16,-1 3 0 0,1-1 3 0,0 0-1 0,-2 1 3 16,3-2 0-16,-2 1 2 0,2 1 0 0,-3 0 2 0,4 0 0 0,-4-2 1 15,5 2 1-15,-3 0 2 0,1-2-1 0,0 2 2 0,-1 0 0 16,2 0 0-16,-4 0-1 0,4-1 0 0,-1 1-1 0,0 0 1 0,-3 0 0 16,5 0 0-16,-2 0-2 0,-2 0 1 0,2 0-1 0,0 0 0 0,1-2-2 15,-4 2 2-15,3 0-1 0,2 0 0 0,-5 0-1 0,4 0 0 16,-1 0 0-16,0 0-1 0,0 0 0 0,-1 0 0 0,3 0 0 0,-2 0-1 15,-1 0 0-15,-1 0 0 0,3 0 0 0,0 0 0 0,-4 0 0 16,3 2 0-16,2-2-1 0,-3 1 0 0,1-1 2 0,1 2-1 16,-2 0 0-16,3-2 0 0,-3 1 0 0,3 1 1 0,-1-2 1 0,-1 1-1 15,1 0 0-15,0-1 0 0,0 3 1 0,0-3-1 0,0 0 0 0,-1 2 0 16,1-2 1-16,1 1-1 0,-3 1 0 0,3-2-1 0,-3 1 0 0,5 1 0 16,-5-2 1-16,2 0-1 0,2 0-1 0,-2 0 0 0,1 0 0 15,1 0 1-15,-2 0-1 0,0 0 0 0,1 0-1 0,1 0 0 0,-4-2-1 16,3 1 1-16,-1 1-1 0,1-2 0 0,-3 1 0 0,3 1-1 15,-3-2 0-15,2 2 0 0,-1 0-1 0,0-3 0 0,0 3-1 0,-2 0 2 16,-1 0-2-16,4-1 1 0,-4 1-1 0,3 0 1 0,-3 0-2 16,0 0 2-16,1 0-1 0,1 0 1 0,-3 0-1 0,1 0 1 0,1 0-1 15,1 0 1-15,-2 0-1 0,0 0 1 0,3 1-1 0,-3-1 2 0,4 0-1 16,-4 0 1-16,1 0-1 0,2 0-1 0,-2 0 2 0,0 0 0 0,0 0 1 16,2 0 1-16,-3 0 1 0,4 0 1 0,-4 0 0 0,4 0 2 15,-2 0 0-15,-1-1 0 0,-1 0 1 0,4 1 0 0,-4-2 2 0,4 1 1 16,-4 1-1-16,2-2 1 0,0 0-1 0,-1 2-1 0,0-1 1 0,2 1-2 15,-3-2 1-15,1 0-1 0,-1 2 1 0,1 0-1 0,0-3 1 0,0 3-1 16,-2 0 0-16,2 0 0 0,0-2 0 0,0 0-2 0,-2 2 1 16,4-1 1-16,-2-1-1 0,2 2-1 0,-3-2 2 0,2 2-2 0,-1 0 1 15,2-3 0-15,-2 1-1 0,1 2 1 0,1 0-1 0,0-2 1 0,-1 2-1 16,1-1 0-16,-1-1 0 0,2 2 1 0,-2-2-1 0,0 1 0 16,2 1 0-16,-2-2 1 0,0 2-1 0,1-1 0 0,0 0 0 0,0 1 0 0,-1-2-1 15,1 2 0-15,0-1 0 0,-1 1 0 0,1 0 0 0,0-2-1 16,-1 2 1-16,1-1-1 0,0 1 0 0,-3 0 0 0,4-2 0 0,-2 2 0 15,-2-1 0-15,4 1 0 0,-4 0 0 0,4-2 0 0,-4 0 0 0,3 2 0 16,-2 0 0-16,2 0-1 0,-3-1 0 0,4 1 1 0,-4 0-1 16,3-1 0-16,-2-1-1 0,0 2-1 0,0-1 1 0,2-1 1 0,-2 2-1 15,-1-1-1-15,4 1 1 0,-2-2 0 0,-1 2-1 0,0-1 0 0,0 1 0 16,2 0 0-16,-2-2 0 0,-1 2 1 0,4-1-1 0,-4 1 0 0,3 0 1 16,-3 0-1-16,0 0-1 0,0 0 1 0,3 0 0 0,-6 0-1 0,2 0 2 15,0 0-1-15,1 0-1 0,0 0 2 0,-1 0 0 0,-2 0 0 16,1 0-1-16,2 0 1 0,-5 0 0 0,4 0 1 0,-2 0 0 0,1 0-1 15,-2 0 2-15,-1 0-1 0,1 0 0 0,3 0 0 0,-3-2 0 0,-1 2 1 16,1 0-1-16,-2 0 0 0,2-3 0 0,-1 3-1 0,1-1 1 16,-1 0-1-16,0 1 1 0,0-2 0 0,0 1 0 0,1 1 0 0,0-2-1 0,1 0 2 15,-1 2 0-15,0-1 2 0,-2-3-1 0,2 4 0 0,0-3 0 16,0 3 0-16,2-4-1 0,-2 3 1 0,0-3-1 0,-1 1-1 0,3 1 1 0,-1-1 0 16,-2-1-1-16,1 1 0 0,-1 1 0 0,0-1-2 0,1 0 2 15,-2 0-1-15,3 1 1 0,-2 0 0 0,-1 1 2 0,0-2-1 0,0 2 1 16,-1-1 0-16,-1 1 0 0,3-1 2 0,-3 1-1 0,-1 1 1 15,2-2 1-15,-1 1-2 0,-1 1 1 0,0 0 1 0,0 0-2 0,0 0 0 0,0 0 0 16,0 0-1-16,0 0 1 0,0 0-2 0,0 0 0 0,0 0-2 16,0 0 2-16,0 0-1 0,0 0 0 0,0 0 0 0,0 0-1 0,0 0 0 15,0 0-1-15,0 0 1 0,0 0 0 0,0 0 0 0,0 0-1 0,0 0 1 16,0 0 0-16,0 0 0 0,0 0-1 0,0 0 1 0,0 0 0 0,0 0 1 16,0 0-2-16,0 0 2 0,0 0 1 0,0 0 1 0,0 0 1 15,0 0-1-15,0 0 0 0,0 0 0 0,0 0 1 0,0 0 0 0,0 0 2 16,3 0 0-16,-3 0 3 0,2-2 2 0,-2 2 3 0,1 0 3 0,-1 0 2 15,2-3 1-15,0 3 2 0,-2-1 4 0,1 0 1 0,1 1 2 0,-1-3 2 16,3 1 1-16,-3 0 3 0,1 1 1 0,-1-3 3 0,3 1 2 16,-3 1 2-16,1-1-1 0,-1-1 2 0,4-1 0 0,-4 2 2 0,3-2 0 15,-1 2 0-15,-2-1 0 0,1-1 0 0,0 0 1 0,1 1-1 0,-2-2-2 16,3 2-1-16,-3-1-5 0,1 0-2 0,0-2-4 0,0 2-3 16,0 0-3-16,-2 1-4 0,1-3-3 0,-1 2-3 0,0 1-1 0,0 0-4 0,0-2-5 15,0 1-6-15,0 2-9 0,0-1-15 0,-1 1-19 0,1-2-23 0,-4 2-23 16,2-1-35-16,-1 1-38 0,-1 0-49 0,3-1-53 0,-6 4-116 15,3-3-144-15,-3 3-84 0,-4-2-51 0,2 0-23 0,-5 1-7 0,-1-1 6 16</inkml:trace>
  <inkml:trace contextRef="#ctx0" brushRef="#br0" timeOffset="32147.962">14198 5167 307 0,'0'-4'564'0,"2"-2"8"0,-2 2 6 0,2 1-99 0,-2-2-150 0,0 1-88 0,0 1-57 0,0 3-34 0,0-2-24 15,0 0-16-15,1 2-11 0,-1 0-13 0,0 0-14 0,0 0-16 0,0 0-16 16,0 0-15-16,0 0-15 0,3 0-10 0,-1 2-9 0,1 0-5 16,-1 1-7-16,1 2-1 0,0-1-3 0,2 3 0 0,-1 1 1 15,1 0 0-15,2 1 3 0,-1 2 4 0,-1 0 4 0,4 1 4 0,-3 2 5 16,1-1 0-16,-1 3 1 0,0-1 0 0,1-1-1 0,-1 3-1 16,1 1-3-16,-3-1-5 0,2 1-6 0,-1-1-8 0,-2 1-8 0,2 0-11 15,-2 2-14-15,2-1-19 0,-2-3-20 0,3 2-23 0,-1-2-23 0,2 0-30 16,-3 0-37-16,1-3-53 0,4 1-63 0,-1-2-70 0,0-4-74 15,2 1-39-15,1-4-21 0</inkml:trace>
  <inkml:trace contextRef="#ctx0" brushRef="#br0" timeOffset="32482.3211">14703 5263 239 0,'-5'-4'551'16,"0"-1"3"-16,2 2 2 0,-2 0-96 0,2 0-143 0,0 1-100 0,-1 1-77 15,0 1-47-15,1 0-30 0,1 0-17 0,-1 3-11 0,0 0-9 16,0 0-8-16,-2 2-6 0,-1 2-6 0,3 1-5 0,-2 0-4 16,0 4-1-16,2 0 0 0,-2 0 0 0,2 1 3 0,0 2 1 0,1 0-1 15,-1 0 1-15,2 2 1 0,1-1 2 0,1-1 0 0,2 2 1 16,0-2 2-16,2-1 0 0,0 1-2 0,1-1 0 0,3-1-2 0,-2-2-1 16,4-3-3-16,-1 2-3 0,2-3 0 0,0-1-4 0,3-1-3 15,-2-4 0-15,2-1-3 0,0 0 1 0,0-3 0 0,-2-3 3 16,3 0 4-16,-3-3 5 0,-2 1 6 0,3-4 8 0,-4-1 7 0,-1-2 8 15,-1 0 9-15,-2-2 7 0,-3 2 7 0,2-2 6 0,-5 0 7 0,0-2 2 16,-5 0 0-16,2 2-1 0,-3-1 0 0,-3 0-3 16,-1 0-5-16,0-1-5 0,-4 2-7 0,2 0-8 0,-4 3-8 0,2-1-14 0,-4 3-17 15,4 1-24-15,-3 2-27 0,2 1-33 0,1 1-32 0,0 4-35 16,2 0-37-16,-1 3-66 0,1 3-79 0,0 0-87 0,4 3-89 16,2 1-52-16,-1 4-31 0,3-1-9 0</inkml:trace>
  <inkml:trace contextRef="#ctx0" brushRef="#br0" timeOffset="32948.538">15295 5409 235 0,'-8'-2'581'0,"3"1"9"0,-4-1 5 0,5-1-99 0,0 2-151 0,0-1-91 0,0-1-64 0,0 3-36 0,2-2-25 0,1 1-15 16,-1 1-12-16,2 0-13 0,0 0-12 0,0 0-18 0,2 0-18 15,-1 0-15-15,5 0-13 0,-1 0-8 0,2 0-10 0,4 0-3 16,1 1-2-16,4 1-3 0,6-2-4 0,3 2-5 0,5-1-5 0,5-1-6 15,5 2-9-15,2-1-9 0,5-1-8 0,1 2-16 0,4-2-15 16,1 0-19-16,0 0-19 0,4 0-19 0,-1 0-20 0,-4-2-22 16,3 2-21-16,-1-3-22 0,0 2-19 0,-2-1-19 0,-1-1-19 0,-3 1-32 15,-2 0-36-15,2-1-30 0,-4-2-25 0</inkml:trace>
  <inkml:trace contextRef="#ctx0" brushRef="#br0" timeOffset="33381.2519">17120 5218 186 0,'0'-5'550'0,"-4"-2"5"0,3 2 3 0,-1 0-85 0,-1-1-131 0,0 0-80 15,-2 1-58-15,2-1-30 0,2 3-20 0,-3-1-16 0,1 1-12 16,2 0-14-16,-1 0-17 0,0 0-15 0,-1 2-16 0,3 1-15 16,-2-3-18-16,2 3-15 0,0 0-14 0,0 0-12 0,0 3-11 0,-1-2-6 15,-1 0-4-15,-2 2-1 0,2 2-2 0,-1-1 0 0,2 2 1 16,-3 2 3-16,-1 1 3 0,2 1 3 0,-2 1 4 0,1-1 4 16,-1 2 6-16,2 0 4 0,2 2 1 0,-3-2 2 0,4 3-1 0,-1-1 0 15,1-1-1-15,1-1-1 0,-1-1-2 0,4 3-2 0,-3-3-4 16,4 1-3-16,1 0-3 0,0-2-4 0,2-1-4 0,-1 0-1 0,2-1-3 15,1-1 1-15,-1-1-1 0,2-2 2 0,0-1 1 0,0-1 3 16,3 0 3-16,-2-4 5 0,2 0 6 0,0-1 6 0,-2-1 10 0,1-2 9 16,-1-1 10-16,1-1 9 0,-1-1 10 0,-2 0 8 0,0-1 7 15,-2-2 7-15,0 0 7 0,0-3 4 0,-4 1 5 0,1-1 0 16,-3 1-1-16,-2-1-4 0,-2-2-5 0,-1 0-8 0,0 1-8 0,-5 1-11 16,0 0-13-16,-3 0-22 0,-1 0-26 0,-3 2-36 0,-3 1-42 15,-2 0-55-15,-2 2-60 0,-3 3-116 0,-2 2-144 0,-3 2-82 0,0 3-54 16,-3 2-25-16,-2 1-15 0</inkml:trace>
  <inkml:trace contextRef="#ctx0" brushRef="#br0" timeOffset="34548.2117">13677 7273 212 0,'-3'-1'512'0,"3"-1"-2"0,-2-1-68 0,2 3-98 0,-1-2-71 0,-1 2-57 0,2 0-37 16,-1-2-28-16,-1 2-17 0,2 0-11 0,0 0-11 0,-2 0-8 0,2 0-13 16,-1 0-13-16,1 0-11 0,-2 0-14 0,1 0-15 0,1 2-13 15,-2-2-12-15,0 0-8 0,-1 2-8 0,1 1-4 0,1-1-4 0,-2 1-1 16,-2 1 0-16,2 0-2 0,0 3 1 0,-2-1 0 0,0 1 2 16,0 1 1-16,-2 1 2 0,1 2 4 0,-1-2 1 0,2 2 2 0,0 3 1 15,1-2 1-15,-4 0 2 0,5 2 0 0,-2-2 0 0,3 2 1 16,-1 0-1-16,3-1-1 0,0 1-1 0,0-1-3 0,0-1-3 15,3 1-4-15,-1 0-4 0,3-3-3 0,-2 0-6 0,5 2-7 0,-2-2-7 16,0-3-8-16,3 2-8 0,1-3-6 0,0 0-7 0,1-1-4 16,1-1-6-16,0-1-2 0,-1-2-2 0,5-1 0 0,-5-1 5 0,3 0 5 15,-1-2 9-15,1 0 7 0,-5-2 11 0,2-1 11 0,0-1 9 16,-3-1 10-16,-1-1 10 0,-2 1 10 0,0-4 8 0,-3 2 9 0,-2 0 9 16,0-3 9-16,-2 0 5 0,-3 0 5 0,0-1 3 15,-2-1 3-15,-1 0 0 0,-4 0 4 0,1-1 1 0,-1-2 3 0,-2 1 0 16,0-1 1-16,-2-1 0 0,2 0 3 0,-3 0-1 0,2 0-4 0,-2-2-3 15,4 0-4-15,-1 3-5 0,1-3-3 0,-1 2-6 0,3-3-7 16,2 3-4-16,-1-1-6 0,2 1-7 0,4-1-7 0,0 2-10 16,3-2-10-16,1 3-8 0,1 0-10 0,4-1-7 0,0 2-8 0,3 1-3 15,1-1-4-15,2 3-3 0,1 1-1 0,2 2-2 0,0-1-1 16,0 4 0-16,2 1 0 0,1 2 3 0,-2-1 0 0,2 3 4 16,-3 2 3-16,0 2 5 0,1 3 3 0,-3-1 2 0,-1 4 3 0,2 3 2 15,-5 1 4-15,-2 3 3 0,-1 2 3 0,-2 3 3 0,-1 0 7 0,-4 4 5 16,-1 2 4-16,-2 2 1 0,-3 2 0 0,-6 0-14 15,1 3-16-15,-2 1-26 0,-3 1-29 0,-1 0-58 0,-3-1-71 0,3 0-94 16,-3 1-105-16,2-3-59 0,2-1-40 0,-1-3-21 0</inkml:trace>
  <inkml:trace contextRef="#ctx0" brushRef="#br0" timeOffset="35415.1199">15273 7048 97 0,'0'-3'546'0,"0"0"-5"0,0 1-10 0,-1 2-89 0,-1-2-128 0,2 2-82 0,0 0-59 0,0 0-37 0,0 0-28 0,0 0-18 16,0 0-13-16,-1 2-14 0,-1-2-13 0,2 2-11 0,-2 1-11 0,1-1-10 16,-1 2-10-16,1 1-7 0,-3 1-7 0,0 0-3 0,2 3-2 0,-1-2 0 15,0 4-1-15,-2 1 3 0,2-2 5 0,0 4 4 0,0-1 2 16,-1 1 3-16,1-1 0 0,-1 3 2 0,2-2 0 0,1 1 0 16,-1-3-1-16,2 1 3 0,0 2 1 0,2-4 1 0,-1 3 0 0,2-2 0 15,0-2 0-15,2 0 2 0,0 1-1 0,0 0 2 0,-1-1-1 16,3-4 2-16,0 3 2 0,1-1-1 0,0-2 2 0,2-1 0 15,2 2 0-15,-2-3-1 0,2 1-1 0,0-2-1 0,1 2-1 0,-1-2 0 16,1-1-3-16,-1 1-2 0,1 1-2 0,-2-2-3 0,2 1-1 16,-4 0-6-16,1 0-1 0,-1 0-3 0,-1 0-2 0,0 0-2 15,0 0-2-15,-4 0 1 0,0-1 0 0,-1 1-1 0,-2 0 2 0,1 0 2 16,0-1 2-16,-2 2 3 0,-2-1 0 0,0 2 3 0,-1-1 4 16,0 0 1-16,-2 0 4 0,-2 0 2 0,-1 2 1 0,-2-2 2 0,-1 1-1 15,-2-1-3-15,0 2-7 0,-4-1-12 0,0-1-16 0,-1 1-20 16,0 1-22-16,-3-4-29 0,-1 2-28 0,-2-1-36 0,2 0-40 0,0-2-63 15,0-1-70-15,-2-1-70 0,4-2-69 0,0 0-45 0,2-3-30 16</inkml:trace>
  <inkml:trace contextRef="#ctx0" brushRef="#br0" timeOffset="35581.4367">15395 6953 160 0,'16'-8'542'0,"-3"-1"4"0,-4 2 9 0,4 2-87 0,-2-3-133 15,0 2-93-15,-2 0-74 0,2 0-47 0,0 0-30 0,0 2-15 0,-1-1-11 16,1 0-4-16,-2 1-4 0,1 0-6 0,-1 0-9 0,1-1-16 16,0 3-22-16,0-3-30 0,-2 3-30 0,2-1-42 0,-2 0-44 0,1 0-57 15,1 0-64-15,-2 1-93 0,-1-1-105 0,-2 2-59 0,0-1-36 16,-2-1-16-16</inkml:trace>
  <inkml:trace contextRef="#ctx0" brushRef="#br0" timeOffset="36101.4753">14124 6031 11 0,'2'-2'502'0,"0"1"-9"0,-2 1-10 0,0 0-95 0,0 0-134 0,0 0-86 0,0 3-60 0,-2-1-34 16,0 1-19-16,1-1-6 0,-4 5-1 0,2 1-1 0,-4-1 1 15,1 3-2-15,-3 2 0 0,-1 2 0 0,-4 1 0 0,1 2 0 0,-4 2-1 16,1 2-1-16,-3 2-1 0,-2 1-4 0,1 1-4 0,-4 1-4 16,2 0-4-16,-2 3-4 0,-1 0-1 0,1 0-7 0,-1 1-6 0,2-1-8 15,2 1-8-15,-3-2-13 0,5 2-12 0,0-3-20 0,2 0-21 16,2 0-25-16,0-3-27 0,4 0-38 0,0-1-44 0,5-2-83 0,-1-4-103 16,5 2-68-16,1-4-50 0,1-2-23 0</inkml:trace>
  <inkml:trace contextRef="#ctx0" brushRef="#br0" timeOffset="36399.0064">14883 6016 202 0,'-1'-9'587'0,"-3"0"4"16,3 1 0-16,-3 0-2 0,3 4-124 0,-1-3-187 0,2 4-113 16,-1 1-75-16,1-1-45 0,0 3-28 0,0 0-13 0,1 0-6 0,2 3-4 15,1 2-3-15,1 2-3 0,-1 2-5 0,4 1-4 0,0 3-3 16,2 3 1-16,3 3 1 0,0 1 4 0,3 3 6 0,0 2 3 0,3 2 4 16,0 2 4-16,3 2 2 0,0 0 0 0,2 1 2 0,0 2-4 15,-1 0-5-15,4 0-8 0,-2 2-8 0,0 1-17 0,1 0-23 0,-1 1-29 16,2-1-33-16,-2 1-48 0,1-1-54 0,-1 0-92 0,0 0-107 15,-2-3-64-15,0 1-42 0,1 0-21 0</inkml:trace>
  <inkml:trace contextRef="#ctx0" brushRef="#br0" timeOffset="36965.0601">16617 7328 378 0,'-5'0'582'0,"-1"0"8"0,1 0 8 0,2 0-78 0,0 0-121 0,-1 0-102 0,3 0-94 0,-2 0-57 15,2 0-37-15,1 0-19 0,0 0-11 0,0 0-7 0,0 0-6 0,0 0-6 16,1 0-8-16,2 0-9 0,0 0-11 0,2-3-9 0,1 3-11 15,2-1-7-15,5 1-9 0,0-1-8 0,5-1-10 0,2 2-9 16,3-1-11-16,2 1-9 0,5-2-12 0,2 0-13 0,1 2-14 0,4-1-17 16,-1-1-20-16,3 2-21 0,1-2-24 0,-2 2-29 0,3 0-30 15,-1-3-39-15,-2 3-43 0,1 0-63 0,-1 0-74 0,-2-2-44 0,-1 0-28 16,-2 1-8-16</inkml:trace>
  <inkml:trace contextRef="#ctx0" brushRef="#br0" timeOffset="37247.7482">17725 7071 69 0,'0'-5'514'0,"0"2"-29"0,0-1-53 0,-2-1-71 0,2 2-79 16,-1 0-52-16,-1 2-33 0,2-1-21 0,-2 2-17 0,1-3-12 16,1 3-11-16,0 0-12 0,0 0-14 0,0 0-12 0,0 0-15 15,0 0-16-15,0 0-14 0,0 0-14 0,0 0-16 0,0 0-9 0,0 3-10 16,0-1-5-16,0 1-3 0,0 0-2 0,0 1 1 0,0 1 2 15,0 1 1-15,1 0 1 0,1 1 2 0,-2 2 3 0,2 1 3 0,-1 3 3 16,1-1 5-16,0 1 3 0,-1 2 2 0,2 2 1 0,-1 0 1 16,0 0-1-16,1 1-2 0,0 1 0 0,1 0 1 0,-1 2-1 0,-1 0 0 15,3-2 0-15,-2 0-1 0,4 3-6 0,-4-3-8 0,0 3-18 16,3-3-18-16,-1 2-31 0,0-3-40 0,-1 2-54 0,0-4-64 16,0 0-113-16,-2 0-137 0,2 0-77 0,0-1-45 0,-3-3-26 0,-1-1-15 15</inkml:trace>
  <inkml:trace contextRef="#ctx0" brushRef="#br0" timeOffset="38299.5442">13466 8289 363 0,'0'-8'565'0,"-1"1"8"0,-2-1 9 0,3 2-97 0,-1 2-149 0,-1 0-96 16,0 0-70-16,-1 3-43 0,2-1-29 0,-3 0-16 0,1-1-11 0,1 3-9 16,-2 0-8-16,0 3-10 0,-3-1-12 0,1 1-9 0,-4 3-12 15,-4 2-7-15,-1 1-5 0,-2 3-2 0,-5 1-3 0,-3 4 0 16,-4 2 0-16,-3 4 1 0,-4 3 3 0,-1 0 0 0,-5 3 0 16,-1 0-2-16,-4 5 0 0,-2-2 0 0,0 6 1 0,-1-1-1 0,-1 0-2 15,0 1 3-15,-1-1 4 0,5-2 2 0,-4 3 2 0,2-3-2 0,6-1-2 16,0-1-5-16,4-1-5 0,3-4-9 0,4 0-11 0,2-4-17 15,3-3-21-15,4 1-28 0,4-5-28 0,1-2-30 0,4-1-31 0,3-3-45 16,5-2-55-16,1-4-86 0,3 0-104 0,2-5-53 0,4-1-31 16,2-3-10-16</inkml:trace>
  <inkml:trace contextRef="#ctx0" brushRef="#br0" timeOffset="38585.205">13599 8121 46 0,'2'-5'606'15,"1"2"-5"-15,-1-2-7 0,0 3-10 0,-1 0-11 0,-1 1-142 16,2 0-210-16,-1 2-119 0,1 0-70 0,2 2-37 0,-1 3-17 0,1 0-6 16,0 3 2-16,1 2 2 0,3 3 3 0,1 3 4 0,0 4 3 15,0 2 5-15,5 1 6 0,-1 4 4 0,4 2 4 0,-1 4 0 0,3 1 2 16,3 2-3-16,-3 1 0 0,5 3-2 0,-1-1-1 0,1 4 0 15,-3-3-3-15,4 4 4 0,-3 1 7 0,3-2 3 0,-4 2 0 16,1-2-2-16,-3 3-2 0,0-2-7 0,0-2-8 0,-3 3-8 0,0-2-10 16,-3-3-12-16,1 0-13 0,-3-3-16 0,-1 1-19 0,-1-4-28 15,-3 0-35-15,0-4-50 0,-1-3-58 0,-1 0-86 0,-4-4-99 16,0-2-60-16,-1-2-38 0,-3-3-13 0</inkml:trace>
  <inkml:trace contextRef="#ctx0" brushRef="#br0" timeOffset="39247.7835">11802 9588 421 0,'0'-7'610'0,"-1"2"1"0,1-2 2 0,-2 3 4 0,0 1-122 0,2-1-184 0,0 1-109 0,0-1-74 16,0 3-46-16,0 0-30 0,0-2-20 0,0 3-11 0,2-2-9 0,0 2-4 16,-1 0-5-16,1 0-4 0,1 0-6 0,0 2-5 0,4-2-5 15,-1 3-3-15,2-2-1 0,0 2-2 0,1 0 2 0,2 2 0 0,0-2 5 16,2 2 2-16,-1 0 3 0,1 2 1 0,1-3 1 0,-2 4-1 16,1-1-2-16,0-1 1 0,-3 1-1 0,2 1-1 0,0-1 0 0,-3 1-2 15,2-1 1-15,-3 1-1 0,0-1 0 0,1 0 1 0,-1 3 0 16,-3-3 3-16,1 1 0 0,-1-1 1 0,1-1-1 0,-3 2 1 0,2-3 0 15,-2 0 0-15,-1 0 1 0,1 0 1 0,-1-1 1 0,-1-1 2 16,-1-1 0-16,2 1 2 0,-2 1 0 0,0-3-1 0,0 1 0 16,0-2 0-16,0 0 1 0,0 3 0 0,0-3-1 0,0 2 2 0,0-1 1 15,0 1 0-15,0 0 1 0,2 1 0 0,-1 0 0 0,1 0 0 16,1 2 1-16,0-1 1 0,0 2-1 0,0-1 0 0,2 2 0 0,2 0-1 16,2 1-2-16,-1-1-2 0,1 3-4 0,1-1-3 0,1 0-3 15,0-2-1-15,1 4 0 0,1-2-3 0,0 1-3 0,-1 0-2 16,1 0-2-16,0-1 0 0,-4 0-1 0,2 1 1 0,-1-2 0 0,-2 1 5 15,-2-1 5-15,1-1 6 0,-4 0 10 0,-2 1 14 0,2-1 11 16,-6-4 12-16,0 2 9 0,-3-2 8 0,-2 1 6 0,-5-1 5 0,0 0 7 16,-5 0 5-16,-2 0 4 0,-3-1 3 0,-2-2-2 0,-4 0-1 15,-1 0-9-15,0 0-11 0,0-2-16 0,-2-1-20 0,2 0-24 16,0 0-27-16,2-1-36 0,1-1-46 0,1 1-78 0,4-1-94 0,0-2-109 16,5 1-114-16,1-3-65 0,3 2-40 0,4-1-22 0,3-1-11 15</inkml:trace>
  <inkml:trace contextRef="#ctx0" brushRef="#br0" timeOffset="40082.7934">13922 9771 491 0,'-5'-8'621'0,"1"2"0"0,0-1 0 0,1 0 0 0,2 0-124 0,1 2-184 0,0-3-115 15,0 1-80-15,0 0-47 0,1 1-33 0,2-1-16 0,2 1-10 16,1-2-5-16,1 4-4 0,1-2-4 0,3-1-4 0,1 3-4 15,1-1-5-15,1 2-5 0,2 1-6 0,1 0-4 0,1 2-4 0,-1 0 0 16,-1 4-3-16,1-1-2 0,0 1-1 0,-4 1-1 0,3 3-1 16,-5 1-1-16,-1 2 1 0,-1-1-1 0,-3 3 2 0,-1 2 1 15,-5 1 5-15,0 0 0 0,-5 2 2 0,-1 2 4 0,-5-1 2 0,2 2 4 16,-7-1 6-16,2 0 5 0,-5 1 5 0,1-2 6 0,-1 0 6 16,1-1 3-16,-2 1 4 0,1-5 4 0,3 1 3 0,-1-3 4 0,4 1 3 15,1-4 3-15,2-1 4 0,2 0 1 0,-1-1 0 0,4-2-1 16,2-1-3-16,0 0-3 0,1-2-4 0,1 1-2 0,1 0 2 0,1-1 1 15,4-1 2-15,0-1-1 0,4 0-4 0,2-1-8 0,4-1-13 16,2 1-16-16,3-2-15 0,3-1-24 0,2 2-27 0,4-3-35 16,1 2-37-16,0-1-61 0,3-1-72 0,0 1-97 0,5-2-110 15,-4 2-58-15,1-1-32 0,0 0-11 0</inkml:trace>
  <inkml:trace contextRef="#ctx0" brushRef="#br0" timeOffset="40597.8275">15287 9841 43 0,'-7'2'554'0,"0"-1"-4"0,4-1-1 0,-2 2-1 0,2-2-115 0,2 0-173 0,1 0-106 0,0 0-73 0,1 1-42 16,2-1-26-16,2 0-11 0,3 2-4 0,1-2 3 0,4 0 3 0,3 1 3 15,3 0 1-15,6-1-1 0,4 2-4 0,6-2-5 0,1 2-6 16,8-1-4-16,4-1-6 0,4 2-7 0,5-1-7 0,3-1-7 16,3 2-7-16,3-1-2 0,4-1-3 0,2 2 0 0,3-1 2 0,2 0 0 15,3 2 3-15,2-1 5 0,1 0 2 0,1-1 6 0,0-1 2 16,3 2 3-16,-2-2 5 0,2 0 0 0,-2 2 3 0,1-2 0 0,-5 0-2 15,1 0 2-15,-6 0 0 0,-1-2-1 0,-2 2 0 0,-4 0 0 0,-1-2-2 16,-6 2 2-16,0-1-2 0,-7-3 1 0,-1 3-1 16,-5-1 0-16,-2 0-1 0,-4 0-4 0,-3 1-6 0,-3-1-7 0,-2-1-11 15,-5 2-10-15,-1-1-12 0,-3 0-20 0,-3 0-24 0,-1 0-34 16,-3 1-40-16,-3-1-66 0,1-1-76 0,-3 2-46 0,-1-1-30 0</inkml:trace>
  <inkml:trace contextRef="#ctx0" brushRef="#br0" timeOffset="40997.8047">18420 9694 200 0,'0'-4'592'0,"0"-1"9"0,-1 2 10 0,1-1 9 0,0 1-101 0,0 0-155 15,0-1-96-15,0 1-67 0,0 1-40 0,0-1-28 0,0-1-17 16,0 4-14-16,0-3-12 0,1 3-12 0,-1-2-14 0,2 0-16 16,0 2-14-16,1-1-15 0,2 1-13 0,-2 0-15 0,2 0-12 0,1 1-12 15,0-1-9-15,0 4-8 0,2-1-7 0,3-3-3 0,-1 5-2 16,0-1-2-16,0 3-2 0,1 1 1 0,-1-3 1 0,-1 4 1 0,-1-2 1 16,0 4 1-16,-3 0 4 0,3-1 4 0,-4 2 5 0,-2 1 5 15,-2 0 6-15,0 0 5 0,-3 2 5 0,-2-1 6 0,-4 3 4 16,-1-3 5-16,-4 1 4 0,1 0 6 0,-4 1 6 0,1 0 7 0,-4-3 7 15,1 1 8-15,-2-3 6 0,1 1 4 0,0 0 2 0,0-2 4 16,3-3 0-16,1 2 3 0,0-2 0 0,5 0 2 0,-2-1 0 16,4-2-1-16,1 1-1 0,3-2-2 0,0-1-5 0,2 1-5 0,3-1-1 15,0 0 1-15,5-2 2 0,1 1 0 0,4 1-1 0,6-2-1 0,0 0-9 16,6 0-14-16,5 0-20 0,4 0-22 0,4 0-32 16,1-2-36-16,7 1-46 0,1-1-50 0,3 0-115 0,0-3-146 0,3 3-92 15,-1-3-61-15,-1 1-33 0,0-2-14 0,0 0-4 0</inkml:trace>
  <inkml:trace contextRef="#ctx0" brushRef="#br0" timeOffset="43631.364">11788 9691 264 0,'-3'-1'430'0,"1"-1"-60"0,1 2-88 0,-1-1-66 0,2-1-55 0,-1 2-35 0,-1-3-25 0,2 3-12 0,0-1-6 0,0 0-3 0,0-1-1 15,0 2-1-15,0 0-1 0,0-1-2 0,0 1-5 0,0-2-1 16,0 2-1-16,0-2-1 0,0 1 1 0,0 1 1 0,2 0 4 15,-2 0 3-15,0 0 0 0,1-2 2 0,-1 2 1 0,0-2-2 0,0 2-2 16,2 0-6-16,-1 0-5 0,-1-3-6 0,2 3-6 0,1 0-7 16,-1-2-8-16,2 2-6 0,-1-2-5 0,2 1-5 0,0-1-5 0,1 0-5 15,-1 2-4-15,4-3-3 0,-1 1-6 0,0 0 0 0,0 1-2 16,3-3 0-16,0 3 0 0,-1-1 0 0,1 0 2 0,0 0 0 16,1 1 1-16,0-1-1 0,-1-1-2 0,1 2 1 0,0-1 1 0,0 2-1 15,-1-2 0-15,0 2 0 0,0-1-1 0,-1 0 0 0,-1 1-2 0,2-2 0 16,-3 2-1-16,-1 0-2 0,-1 0-3 0,2 0-1 0,-2 0-2 15,0 2-2-15,-1-2-2 0,-2 1 0 0,2 0-1 0,0 1 0 16,-2 0-1-16,0-1 1 0,0 2 1 0,0 0 0 0,-1-1 2 16,0 0 1-16,-1 3 3 0,3-2 1 0,-3 1 3 0,-1 1 3 0,3 0 1 15,-3 0 2-15,2 2 1 0,-2-1 0 0,3-2 1 0,-2 2 0 16,-1 2 2-16,0-2 0 0,0 1 1 0,0-1-1 0,0 0-1 0,0 1 0 16,0 0 0-16,0 0-1 0,0 1-1 0,-1-3 1 0,-2 0 1 15,3 1-1-15,-2 0-1 0,2-1 0 0,-3-1-2 0,2 1 1 16,-3-3 0-16,3 3 0 0,-3-2 1 0,1 1 1 0,0 1 1 0,-2-3 1 15,-1 1 0-15,1-1 1 0,-1 1 1 0,0 1 0 0,-1-1 0 0,-2 0 2 16,3-1 1-16,-1-1-1 0,-1 1 1 0,-1 0-1 0,3-2 1 16,-1 2 0-16,1-1-1 0,-2-1 1 0,3 2 1 0,-1-1-1 15,1-1 1-15,0 0 1 0,0 0 1 0,1 0 1 0,-1 0 0 16,2 0 0-16,0 0 2 0,0-1 0 0,-1-1 2 0,1 2 0 0,2-1 1 16,-1-1-1-16,0 2 1 0,-2-2-1 0,4 2-1 0,0 0 1 15,0 0-1-15,0 0-1 0,0 0 0 0,0 0-1 0,0 0-2 0,0 0-1 16,0 0-1-16,0 0-3 0,0 0-1 0,0 0 0 0,0 0-4 15,0 0-2-15,0 0 0 0,0 0-3 0,0 0-2 0,0 0-1 16,0 0-1-16,0 0-1 0,0 0-2 0,0 0-3 0,0 0-1 0,0 0-1 16,4 0-2-16,-4 0-2 0,2 0 1 0,0 0 0 0,-1 0 0 0,2 0 2 15,1 0 2-15,-1 0 2 0,2 0-1 0,0 0 2 0,0 0 2 16,2 2 2-16,-1-2 1 0,2 0 2 0,1 2 3 0,-2-1 0 16,3-1 2-16,-1 2 0 0,2-1 1 0,-1-1-2 0,-1 2 1 15,2-1-1-15,2-1-1 0,-1 2 1 0,-1 1-2 0,-1-2 0 0,2 0-3 16,-2 1-2-16,1 1-3 0,0-1 0 0,0-1-2 0,-3 2-2 15,3 0-1-15,-3 0-1 0,0 0 0 0,1 0-1 0,-1-1-1 0,-1 3-1 16,-1-1 1-16,-1-1-1 0,3 2 2 0,-4-1 1 0,1-1 2 0,0 2 1 16,-2 0 2-16,2-3 0 0,-2 2 2 0,0-1 0 0,0 2 0 15,0-1 2-15,-1 1 0 0,0-1 1 0,-1-1 0 0,1 1 1 16,-1 0 1-16,-1-1 1 0,2 2 0 0,-2-1-1 0,2-1 2 0,-2 2-1 16,0-1 0-16,0-1 2 0,0 2-1 0,0 0 2 0,0-3 0 15,0 1-1-15,0 0 2 0,0 0 0 0,0 0 0 0,0-1 0 0,-2 0 1 16,2 1 1-16,-2 0 0 0,2 0 0 0,-1 0 1 0,-1 0 1 15,2 0 1-15,-3 0 0 0,1-1 2 0,1 0 0 0,-2 1 2 16,-2-1 0-16,2 0 1 0,-2 1 1 0,2-1 0 0,-2 1 2 16,-3-3 0-16,1 4 3 0,-1-1 0 0,0-1 3 0,-1 1 1 0,-3-1 1 15,1 1 2-15,-3-3 0 0,3 3 2 0,-4 0-1 0,0-1 1 16,0-1-2-16,-4 1 0 0,2 1 1 0,-2-2-1 0,-1 0-3 0,-1 1-6 16,0-2-15-16,-1 2-18 0,0-1-27 0,1-1-30 0,-4 0-54 15,3 0-64-15,0 0-103 0,0-1-121 0,0-1-71 0,1 2-46 0,-1-2-23 16,3 0-14-16</inkml:trace>
  <inkml:trace contextRef="#ctx0" brushRef="#br0" timeOffset="51497.1941">15460 7766 75 0,'0'-1'503'0,"0"0"-3"0,0 1 3 0,0 0-108 0,0 0-162 0,0 0-100 0,0 0-69 0,0 0-39 0,0 0-28 15,-2 0-6-15,2 2 3 0,-1 1 7 0,-1 2 10 0,2 2 6 16,-1 0 5-16,-3 2 1 0,3 2-2 0,-2 3 3 0,-1 3 2 0,1 1 4 16,-3 3 6-16,0 3 5 0,-1 5 3 0,-1 0 3 0,-4 5 1 15,2 3 2-15,1 1-2 0,-4 6 0 0,0 0-1 0,0 5-2 16,-2 1-4-16,-2 1-4 0,1 3-5 0,-1 1-7 0,1 2-6 0,-3 1-1 15,1-3 1-15,-1 3 0 0,2 0-1 0,1-2 0 0,-1 1 0 0,1-1 0 16,0 1 1-16,3-4 1 0,-2 2 2 0,2-3 1 0,1 0 3 16,0-3 2-16,1 0 2 0,2-4-3 0,1-2-4 0,0-1-1 0,2-2-4 15,-4-5-3-15,6 0 0 0,0-5-3 0,0-1-2 0,0-4-3 16,3-4-5-16,-1-1-8 0,0-4-8 0,2-1-11 0,0-5-12 16,0 2-17-16,0-5-21 0,0-2-31 0,0-1-34 0,0-4-69 0,4 0-84 15,1-7-89-15,-2 0-90 0,3-3-49 0,3-4-27 0,-1-4-11 16</inkml:trace>
  <inkml:trace contextRef="#ctx0" brushRef="#br0" timeOffset="51864.6281">15553 7766 259 0,'0'-5'530'0,"2"2"2"0,-2 1 6 0,0-1-113 15,0 2-170-15,0-2-98 0,0 3-59 0,0 0-38 0,0 0-27 0,0 0-10 16,3 1-6-16,-2 1-3 0,1 1 2 0,1 0 1 0,0 3-1 0,2 1 0 16,2 4-3-16,1 2 1 0,1-1-1 0,0 5 4 0,1 0 3 15,4 5 6-15,0 2 6 0,4 0 2 0,-1 5 5 0,4 2 1 16,1 4 0-16,1 0-2 0,1 2-1 0,2 6-2 0,2-1-4 15,0 3-1-15,1 3-5 0,1 2-2 0,-2-1-5 0,2 2-6 0,0 0-5 16,0 3-2-16,0 0-2 0,-1 1 1 0,-2-4 2 0,1 4 0 16,-1-1 0-16,-3-1-1 0,1 0-3 0,-3 2-4 0,2-6-3 0,-5 2-2 15,3-1-4-15,-3-3-3 0,-2-2-9 0,1-1-12 0,-4-5-16 16,0 2-26-16,-1-4-29 0,-1 0-31 0,-1-7-36 0,-1 2-67 0,-1-4-83 16,-1-1-79-16,-3-5-82 0,2-1-41 0,-4-4-23 0</inkml:trace>
  <inkml:trace contextRef="#ctx0" brushRef="#br0" timeOffset="52381.3475">15030 9912 433 0,'0'-7'586'0,"2"-1"12"0,-1 1-48 0,-1 0-79 0,2 0-91 0,-1 2-95 16,-1 0-56-16,0 1-35 0,2 0-21 0,-2-1-11 0,2 2-9 0,0 0-8 16,-2 0-9-16,2 2-11 0,-2-1-11 0,2-1-15 0,-2 3-15 15,0 0-17-15,0 0-15 0,0 0-14 0,0 0-14 0,0 0-15 0,0 2-10 16,1-1-7-16,-1 1-3 0,3 1-4 0,-1 0-1 0,1 1 0 15,0 4 1-15,-1-1 1 0,1 1 3 0,0 6 2 0,2-1 5 16,0 3 3-16,-2 1 5 0,0 0 8 0,0 5 5 0,0-1 4 0,-1 2 2 16,1 1 4-16,-1 4 2 0,0-3 2 0,1 2-1 0,-2 1 2 15,2-1-1-15,-1 2 2 0,-1-2-5 0,2 0-7 0,-1 0-11 16,0-1-14-16,-1 0-15 0,2 0-17 0,-1-3-22 0,1 1-23 0,1-2-31 16,-3-1-34-16,5-1-47 0,-1-3-51 0,1 0-91 0,1-1-114 15,-1-3-91-15,3-3-79 0,1-1-34 0,1-4-14 0,1-3-1 16</inkml:trace>
  <inkml:trace contextRef="#ctx0" brushRef="#br0" timeOffset="52930.6322">16099 9902 193 0,'-4'-5'639'0,"0"1"1"0,0 1 6 0,1-2-5 0,2 1-7 15,-3 1-129-15,3 1-188 0,-1 0-104 0,0 1-63 0,2-3-34 0,0 4-21 16,0 0-13-16,0 0-8 0,0 0-6 0,0 0-7 0,0-1-8 15,4 1-9-15,-1 0-12 0,0 0-12 0,0 0-11 0,4 1-12 16,-1-1-9-16,3 2-5 0,3 0-2 0,-1-2 0 0,3 1 2 0,0-1 3 16,3 2 2-16,0-2 3 0,1 2 3 0,1 1 1 0,0-3 2 0,2 0 1 15,-1 2 0-15,-1-2 1 0,0 0 2 0,0 0 1 0,-3 0-2 16,1 0 1-16,-1 0-1 0,-2 0 0 0,-3 0 1 0,1 0 2 0,-2 0 4 16,-1 0 2-16,-5 0 2 0,1 0 2 0,0 0 0 0,-1 0 1 15,-1 0 0-15,-1 0 1 0,0 2-2 0,-1-2 1 0,-1 0-1 16,0 0 0-16,0 1-2 0,0 1-1 0,0 0 1 0,0 3 4 0,-1 0 1 15,-1 2 2-15,0 2 0 0,-1 1 0 0,-1 3-1 0,2 1-1 0,-1 5 4 16,-2 0 3-16,2 2 5 0,-2 2 4 0,2 2 3 0,1 4 2 16,-1 0-1-16,-1 2-4 0,1 1-1 0,1 2-3 0,-1 0 0 15,1 4 1-15,2-1 1 0,-1 2 0 0,-1-1-2 0,2 1-2 16,0-3-2-16,0 3-3 0,0-3-1 0,2 0-2 0,-1-2-2 0,-1 0-3 16,2-5-1-16,0 0-4 0,-2-1-3 0,1-4-3 0,-1 0-4 15,0-3-3-15,0-3-7 0,0-2-2 0,0-2-7 0,0 0-7 0,0-4-7 16,0-1-5-16,0-1-12 0,0-2-12 0,0-2-18 0,0-1-24 15,0-3-23-15,-3 0-24 0,1-1-27 0,-1-4-27 0,0 1-29 0,-2-4-31 16,2-1-48-16,0-4-57 0,-3-3-82 0,3 0-91 0,-1 0-54 16,1-3-33-16,0-3-7 0,0 1 7 0</inkml:trace>
  <inkml:trace contextRef="#ctx0" brushRef="#br0" timeOffset="53184.7019">16152 10401 473 0,'-5'-2'589'0,"2"1"11"0,0-1-41 0,0 0-69 0,1 2-91 16,1-1-101-16,1-1-63 0,0 2-46 0,0 0-27 0,0 0-18 0,0 0-14 16,1-1-12-16,4 0-11 0,0 1-13 0,1-2-14 0,4 1-16 0,4-1-14 15,0-1-14-15,3 0-11 0,4-1-9 0,0 1-7 16,6-2-4-16,-1 1-5 0,1-1-2 0,3 1-3 0,2-2-2 0,-2-1-2 16,2 3-1-16,-1-1-1 0,-1 0 0 0,2 2-3 0,-2-4 0 0,-3 3-3 15,-1 1-5-15,0-1-2 0,-5 0-3 0,-1 0-3 0,-1 1-1 16,-5 0-3-16,0 0-2 0,-4 2-2 0,-2-1-5 0,-2 2-7 15,-2-3-11-15,-2 2-11 0,-2 1-14 0,-2 0-14 0,-5 0-16 0,1 0-19 16,-4 0-20-16,-4 4-25 0,0-4-26 0,-4 3-37 0,1 0-41 16,-2 2-70-16,-1-2-80 0,0 1-52 0,0-1-38 0,0 2-18 0</inkml:trace>
  <inkml:trace contextRef="#ctx0" brushRef="#br0" timeOffset="54080.1718">16092 9988 358 0,'-3'-1'494'0,"1"-1"-14"0,1 2-68 0,-1 0-90 0,1 0-62 0,-3-3-48 0,3 2-30 0,-1 1-18 16,0-1-10-16,2-1-4 0,-2 2-5 0,0-1-4 0,2-1-9 0,-1 2-8 15,1 0-8-15,0 0-10 0,0 0-8 0,0 0-8 0,0 0-7 0,0 0-7 16,0 0-5-16,0 0-4 0,0 0-7 0,0 0-2 0,0 0-5 16,0 0-4-16,0 0-4 0,0 0-4 0,0 0-5 0,0 0-6 15,0 0-4-15,0 0-5 0,0 0-5 0,0 0-4 0,0 0-3 0,0 0-3 16,0 0-3-16,1 0-4 0,3 0-1 0,-2 0-1 0,1 0 0 15,1 0 1-15,0 0 1 0,1 0 0 0,0 0 0 0,4 0 1 16,1 0 0-16,1 0-1 0,3 0-1 0,-1 0 0 0,4 0 0 16,-1-2 0-16,1 1-3 0,3 1 0 0,-2-2-3 0,4 0-1 0,-4 2-3 15,4-3 0-15,-2 3-1 0,0-2-2 0,-2-1 0 0,1 1 1 0,1 0 0 16,-5 2 2-16,1-5 2 0,0 5 2 0,-3 0 2 0,-3-2 3 16,2 2 2-16,-4-1 2 0,-2 1 1 0,2-2 1 0,-4 0 2 15,1 2 1-15,-2 0 0 0,-1 0 0 0,0 0 0 0,-2 0 0 0,0 0 0 16,0 0 0-16,0 0-3 0,0 0 0 0,0 0-2 0,0 0-2 15,0 0-2-15,0 0-3 0,0 0-2 0,0 0-4 0,0 0-3 0,0 4 0 16,0-3-2-16,-2 1-1 0,0 3-1 0,2-3 0 0,-1 3-2 16,-1 0 1-16,1 5 0 0,-1-3-2 0,0 4 1 0,-1-1 1 0,2 3 4 15,-3 1 5-15,0 1 4 0,2 2 3 0,-1-1 2 0,2 4 5 16,-1 1 1-16,0 0 2 0,-1 1 2 0,2 3 1 0,-1 0 2 0,0 0 2 16,-1 3 3-16,1 0 1 0,-1 0 0 0,2 3-1 0,-2-2-2 15,1 0 0-15,-1 2-2 0,2-2 1 0,-1 1-3 0,0-2 0 0,-1-1-1 16,2 0-1-16,1 0 0 0,-2-3-1 0,0 0 1 0,2-1 0 15,-1-5-1-15,-1 3-1 0,2-3-5 0,-2-3-5 0,2-1-7 16,0-2-11-16,0 0-14 0,0-2-14 0,0-1-17 0,0-2-20 0,-1-2-22 16,-1 1-25-16,2-3-37 0,-1-2-44 0,1-1-80 0,0 0-100 15,0 0-84-15,-3-3-75 0,1 0-38 0,-1-3-17 0,2-1-2 0</inkml:trace>
  <inkml:trace contextRef="#ctx0" brushRef="#br0" timeOffset="54349.3504">16135 10389 513 0,'-8'-2'582'0,"3"-1"12"0,-1 2 12 0,3-1-98 0,-2 1-148 0,2-3-90 0,0 4-61 0,1-1-37 0,1 0-24 16,-1 1-17-16,2 0-8 0,0 0-9 0,0 0-12 0,2-2-14 15,-1 1-15-15,4 1-15 0,-1 0-15 0,1 0-14 0,3 0-14 0,0-2-9 16,5 2-10-16,-1-1-4 0,7-1-5 0,-1 2-7 0,6-1-7 16,-1-1-10-16,4 1-14 0,1-1-18 0,2 2-21 0,4-5-33 15,0 5-39-15,0-3-61 0,2-1-72 0,2-1-102 0,-2 2-118 0,2-1-65 16,-1-2-36-16,-2 2-15 0,-1-3-5 0</inkml:trace>
  <inkml:trace contextRef="#ctx0" brushRef="#br0" timeOffset="58347.1629">16805 10405 29 0,'1'-6'43'0,"-1"-2"4"0,2 4 2 0,-2-2 2 0,0 0 2 0,0 0 0 16,0 0 1-16,0 3 1 0,0-4 2 0,0 1 4 0,0-1 3 0,0 0 2 16,-2 0 3-16,2-1-1 0,-1 1-3 0,-1-1-2 0,2-1-1 15,-2 0-2-15,2 1 2 0,-2-4-1 0,0 3-2 0,2-3-5 16,0 1-6-16,0-1-3 0,0 1-3 0,-1-2-3 0,1 1-4 0,-2 0-3 16,2-2 0-16,0 2-3 0,0 0-1 0,-2 0 0 0,2 0 1 15,-1 0 1-15,-1 2 4 0,2-3 4 0,-3 3 5 0,1-1-1 0,-1-4 1 16,0 3 0-16,-2 0 3 0,-1-1 1 0,1 1 4 0,-1 1 1 15,1-4 2-15,-3 3 1 0,-1 0-1 0,1-1-2 0,-2 1-4 16,0 1-2-16,-2-4-2 0,1 3-1 0,-3 0-2 0,3 2 1 0,-5-2-2 16,3 1 0-16,-2 0-1 0,-1-1-2 0,0 1-3 0,0 1-2 0,-3-1-4 15,3 2-1-15,-2-2 1 0,0 3 0 0,1 1 0 0,-4-1 0 16,4-1-1-16,-4 2-2 0,3 2-1 0,-2 0-2 0,1 1-2 16,1 0 1-16,-2 2-2 0,2-1 1 0,-3 1 0 0,4 1-1 0,-4 1-1 15,5 1-1-15,-3 1-2 0,1 1-1 0,1-1 0 0,-3 3-2 16,2 1 1-16,1 1-2 0,-3 0-1 0,2 2 0 0,-1 3-1 0,0-1 0 15,0 2-1-15,2 0 0 0,-1 2-1 0,0 1-1 0,0 2 1 16,-1 2 0-16,2 0-1 0,-1 0-1 0,1 5 0 0,1-2 1 16,-3 4 5-16,5-1 1 0,-2 3 4 0,0 1 2 0,2 0 1 0,1 2 1 15,1 2 3-15,-1 0-1 0,5 1 1 0,-1-2 0 0,1 6 2 16,3-3 1-16,0 3 1 0,2-3-2 0,3 4-5 0,0-1-2 0,3 0-4 16,2-2-1-16,0 3-3 0,2-3-1 0,3 1-1 0,0-3-1 15,3 2-3-15,2-4-2 0,0 3-3 0,4-4-2 0,-1 2-2 16,3-3-3-16,1 0-3 0,2-2-3 0,-1 0-6 0,3-2-2 0,-1-2-5 15,2-1-3-15,0 0-4 0,1-1-2 0,1-4-4 0,-1-1 0 0,2 0-3 16,2-3 2-16,-2-1 1 0,2-2 3 0,-1-3 4 0,2 1 4 16,-1-3 2-16,3-3 5 0,-2-1 4 0,2-2 4 0,-1-1 4 15,1-1 3-15,2-3 4 0,-3-3 3 0,3-1 2 0,-2 0 2 0,2-3-1 16,-2-1 1-16,0-3 0 0,1 1 0 0,-2-6 1 0,1 3-1 16,0-2 1-16,-1-3-1 0,-3-2 1 0,3 1 0 0,-4-5 1 0,0 2 0 15,-4-4-1-15,1-2 2 0,-3 1-1 0,0-4-1 0,-2 1 0 16,-2-3-2-16,-4-1 1 0,2-3 0 0,-7 1 2 0,-1-1 0 0,-1 1 3 15,-5-4 3-15,0 5 1 0,-4-6 4 0,-4 2 4 0,0 1 4 16,-5-2 3-16,-3 1 2 0,-5-1 1 0,1 2 1 0,-4-1 0 16,-4 2-4-16,-2 1-5 0,-2 0-13 0,-4 0-15 0,1 2-20 0,-5 3-28 15,-1-2-33-15,-2 5-34 0,-5 1-62 0,-1-1-77 0,0 5-94 16,-5-1-106-16,0 4-61 0,-5 4-38 0,0 2-16 0</inkml:trace>
  <inkml:trace contextRef="#ctx0" brushRef="#br0" timeOffset="64480.6642">17828 8458 140 0,'-7'-1'575'15,"1"0"2"-15,0-2 5 0,-2 1-50 0,3 0-78 0,2-1-107 0,-2 1-127 0,4 1-69 0,-3-1-42 0,1 2-19 16,1-1-8-16,2 0-1 0,-1 1 3 0,-1-3-1 0,2 3 1 16,0 0-3-16,0 0-4 0,0 0-7 0,0 0-10 0,0 0-6 0,0 0-6 15,0-3-7-15,2 3-6 0,-1 0-5 0,-1-2-4 0,2 2-4 16,0-3-7-16,-1 1-2 0,3 0-3 0,0-1-2 0,1 0-3 0,4-3-1 15,3-1-2-15,-1-1-2 0,4-1-1 0,5-3-1 0,3 0-2 16,4-3 0-16,6-1-2 0,2-2 1 0,8 1-1 0,1-3 0 16,8 0-2-16,2 0-2 0,4-2-3 0,2 0-3 0,5 0-3 0,0-1 0 15,3 2 1-15,0 0 2 0,5-1 1 0,-1 2 2 0,1 1 1 16,1 1 0-16,1 0 2 0,0 2 1 0,0 0 1 0,1 3 3 0,-2-2 0 16,0 1 0-16,-1 2-3 0,-1-1-6 0,-2 4-8 0,-2 0-9 15,-3-1-7-15,-2 2-8 0,-1 1-7 0,-3-1-4 0,-6 4-3 16,-1-3-2-16,-2 2-2 0,-3 0-2 0,-6 2-2 0,-2-2 0 0,-4 2 0 15,-3 2 3-15,-2-2 2 0,-7 1 2 0,-2 1 4 0,-2-2 3 16,-5 3 4-16,0-2 0 0,-6-1-4 0,0 2-6 0,-3-1-5 0,-1-1-6 16,-4 0-6-16,0-1-1 0,-1-1-3 0,-3 0-4 0,-3 0-1 15,-1-2-1-15,-2-2 0 0,-2 1 0 0,-1 0-1 0,-2-1 3 16,-1 0 7-16,-2-3 6 0,2 2 9 0,-4 0 9 0,1-3 10 0,-2 1 8 16,3 2 8-16,-4-2 10 0,2 1 13 0,2-2 11 0,-3 2 6 0,3-2 12 15,0 4 12-15,2-2 9 0,-3-1 9 0,3 3 8 0,0 0 9 16,-1 0 6-16,4 1 8 0,0 3 5 0,-1-3 7 0,3 4 5 15,0-2-1-15,3 1 0 0,-1 2-1 0,1-1-4 0,0 1-5 16,2 0-7-16,1 1-6 0,2-1-7 0,-2 3-7 0,2 0-8 0,-2 0-5 16,2-3-8-16,2 3-8 0,-1 0-8 0,2 0-7 0,0 0-7 15,0 0-6-15,0 0-6 0,0 0-5 0,-2 3-3 0,2-3-1 0,0 0 0 16,2 2 1-16,0 1 1 0,1 1 0 0,3-1 3 0,-2 3-1 16,4-1 3-16,1 2 2 0,3 1 2 0,2 0 1 0,3 0 2 15,4 3-1-15,1-1 0 0,5 1-2 0,2-1 1 0,1 2-1 0,1-1 0 16,3 0 0-16,-1 2-3 0,2-3-3 0,-2 2-1 0,-1 2-4 0,0-2-2 15,-3 0-3-15,-4 0 2 0,1 1 1 0,-4 1 1 0,-2-1 2 16,-6 1 1-16,-1 0 0 0,-2-2 1 0,-6 4 3 0,-4-1 3 0,-2 0 3 16,-6 2 2-16,-5 0 3 0,-1 3 2 0,-6-2 1 0,-6 5-6 15,1-1-12-15,-6 2-18 0,-3-2-23 0,-1 4-34 0,-1-1-39 16,0 0-67-16,0 3-77 0,0-1-96 0,5 0-103 0,0-2-57 0,2 1-35 16,4-2-20-16</inkml:trace>
  <inkml:trace contextRef="#ctx0" brushRef="#br0" timeOffset="65451.2323">18967 6918 218 0,'-5'-6'587'0,"1"-2"6"0,-1 2-16 0,2 0-26 0,2 2-119 0,-3 1-166 0,4 0-99 15,-1-1-63-15,-1 4-37 0,2-3-22 0,0 3-14 0,0 0-11 0,0 0-10 16,0 0-9-16,2 3-7 0,-1-1-7 0,3 1-3 0,-3 2-3 16,2 2 0-16,2-1-1 0,-1 2 2 0,1 1 1 0,-2 2 5 0,2 1 4 15,-1 3 4-15,0-1 7 0,0 1 2 0,-2 2 2 0,1 1 0 16,-1-1 0-16,1 0-1 0,-1 3 1 0,-1-3-1 0,1 0-2 15,-2 1 1-15,2-1 0 0,-2-1 1 0,0-1 0 0,0 1-1 16,0-3 1-16,0 0 2 0,0-2 1 0,0-2 2 0,0 1 4 0,0-3 4 16,-2 0 4-16,2-2 8 0,0 0 5 0,-2-3 6 0,2-1 8 0,0-1 3 15,0 0 2-15,0-1 0 0,-1-1-2 0,-1-3-4 0,1-3 0 16,-1 0-5-16,0-3-6 0,-1-2-4 0,1-2-6 0,0-3-8 16,0-1-6-16,-1-1-9 0,2-1-8 0,-1-1-4 0,0-2-3 0,1 1 0 15,-1 0 0-15,0-1 1 0,2 4 1 0,-3-1 2 0,3 2 4 16,-1-1 3-16,-1 5 1 0,0-2 2 0,1 3 0 0,-1 4 1 15,2 0-3-15,-1 1-4 0,1 1-5 0,0 2-5 0,0 2-5 0,0-1-4 16,0 2-1-16,0 3-4 0,0 0-1 0,1 1-2 0,2 3-2 16,1 0 0-16,-1 2 1 0,0 2 3 0,2 0 3 0,0 4 6 0,0-2 6 15,2 3 5-15,-1 2 8 0,1 0 5 0,-1 2 3 0,2 0 1 16,-2-1 1-16,2 2 1 0,-1-4 1 0,0 4 0 0,1-2 1 0,-3 0-1 16,2-2 0-16,-1-1-1 0,2 0 0 0,-4-1 1 0,1-2-1 15,2-1 3-15,-4-2 3 0,0 1 3 0,3-4 6 0,-3-1 0 0,0 0 0 16,1-3-3-16,-1-1-3 0,0-4-2 0,2 1-1 0,-2-4-1 15,5-1 0-15,-4-3-1 0,1-1-3 0,2-3-3 0,-2 2-4 16,-1-4-5-16,2-1-7 0,-1-1-1 0,1 0-2 0,-2-1 2 16,1 2 2-16,-4-1 2 0,2 1 2 0,2 1 2 0,-4 0 5 0,-1 3 1 15,2 1 6-15,-1 1 0 0,-1 1 2 0,0 1-2 0,0 3 0 16,0-1-4-16,0 2-5 0,0 2-4 0,0 2-5 0,0 1-5 0,2 0-5 16,-2 2-3-16,0 0-5 0,2 2-2 0,-1 0-4 0,3 5 1 15,-3-2 1-15,2 5 3 0,1 0 1 0,-3 1 6 0,7 2 6 0,-5 2 6 16,0 0 8-16,2 1 5 0,0 3 3 0,0-1 2 0,1 1 3 15,2 0-2-15,-2 1-3 0,0-1-8 0,1 1-10 0,0-2-12 16,1 3-12-16,-1-3-18 0,-1 0-17 0,3-2-22 0,-2 3-21 0,-1-3-27 16,-1-1-30-16,2 1-35 0,0-5-33 0,-1 4-41 0,1-3-44 15,-1 0-67-15,-1-3-79 0,3 0-45 0,-2-2-29 0,1-1-6 16</inkml:trace>
  <inkml:trace contextRef="#ctx0" brushRef="#br0" timeOffset="66015.2913">19680 6970 428 0,'-1'-5'505'0,"1"0"-47"0,0 1-78 0,0-3-80 0,0 3-83 15,0-1-46-15,0 1-26 0,-2-1-12 0,2 1-5 0,0-2-2 0,-1 1 1 16,1 2-1-16,-2-1-4 0,0-1-7 0,-1 2-3 0,2-1-9 16,-1 2-7-16,0-3-11 0,-1 3-9 0,1 1-10 0,-1-1-10 15,-3-1-8-15,3 3-10 0,-2-2-9 0,-1 2-7 0,-1 2-9 0,-2-2-5 16,1 3-6-16,-1 0-6 0,-2-1-4 0,-2 3-2 0,2 3-3 15,-2-1 1-15,1 2 0 0,-2 0-1 0,2 1 2 0,-2 2 1 16,3 1 2-16,0-1 1 0,0 1 3 0,2 1 1 0,0 0 1 0,3 1 1 16,0-1 0-16,1 1-1 0,2-1-1 0,2-2 0 0,1 1-3 15,1 1 0-15,1-2-4 0,1 0-5 0,0-2-3 0,3-1-5 0,2 0-2 16,0-1-6-16,2-3-3 0,1 0-3 0,1-1-2 0,-1-3-2 0,2-1 0 16,0-3-1-16,2 0 2 0,-2-4 1 0,1 0 6 0,-1-2 3 15,-1 0 8-15,0-3 5 0,-3 0 8 0,4-1 9 0,-7-1 8 16,1 1 8-16,-3-2 6 0,0 1 7 0,-2-1 10 0,-2 1 8 0,0-1 7 15,0 2 7-15,-2 1 3 0,0 0 3 0,0 1 1 0,-1 2-3 16,2-1-2-16,-3 2-4 0,3 1-8 0,-1 3-7 0,0-2-9 16,1 3-9-16,-1 0-13 0,2 1-11 0,-1 1-10 0,1 1-7 0,0 0-4 15,0 1-4-15,1 4-1 0,-1-1-2 0,2 2-2 0,-1 2-3 16,1 2-4-16,1 1-3 0,1-1-5 0,0 4-4 0,0-1-6 16,1 2-6-16,-1 0-13 0,1 1-16 0,-1 0-19 0,1 0-22 0,0 0-27 15,-2 2-26-15,3-4-30 0,-3 4-35 0,2-3-50 0,-2 0-61 0,1-1-57 16,-1-1-55-16,-2 1-32 0,1-2-20 0</inkml:trace>
  <inkml:trace contextRef="#ctx0" brushRef="#br0" timeOffset="66219.8017">19742 6924 327 0,'0'-3'551'0,"0"0"-1"0,0 1-29 0,0 2-43 0,0 0-113 0,2 0-150 0,2 2-88 0,-1 1-60 0,2 1-31 0,1 0-17 15,-1 3-7-15,3-2-3 0,1 3 1 0,-1 1 1 0,2 0 3 16,4 3 0-16,-3 0 2 0,3-1-1 0,-1 0-5 0,3 4-8 16,-2-3-11-16,3-1-15 0,-2 1-15 0,2 0-18 0,1-1-20 0,-3-1-21 15,3 1-22-15,-1-3-23 0,-1 0-25 0,1-2-25 0,-2 0-28 16,0 0-27-16,-2-4-34 0,1 1-34 0,-1-3-37 0,-1-3-40 0,-2 1-10 16</inkml:trace>
  <inkml:trace contextRef="#ctx0" brushRef="#br0" timeOffset="66371.3759">20110 6962 245 0,'-11'-16'436'15,"1"4"11"-15,0-1-27 0,0 2-47 0,0-1-46 0,2 4-45 0,-1-2-38 16,3 3-33-16,-1 0-25 0,-1 2-23 0,3 0-23 0,1 1-23 16,-1 1-21-16,2 1-18 0,2 1-18 0,-3 1-18 0,1 3-12 15,0 0-14-15,0 1-8 0,-1 1-9 0,-3 5-2 0,2 1-2 0,0 2 0 16,1 1-2-16,-6 2-4 0,4 4-5 0,-2 0-16 0,-2 2-17 16,1 2-29-16,1 0-31 0,-2 3-40 0,1-1-46 0,-2 1-86 15,3 2-105-15,-1-2-79 0,1 0-66 0,0 0-34 0,0-3-17 0</inkml:trace>
  <inkml:trace contextRef="#ctx0" brushRef="#br0" timeOffset="66997.7522">20301 6665 470 0,'0'-5'630'16,"0"0"-6"-16,0 0-5 0,0 3-76 0,0 0-110 0,0 1-130 0,0 1-141 16,2 0-87-16,0 1-57 0,-1 2-29 0,2 1-15 0,1 3-3 15,-3 0 1-15,4 2 4 0,-2 3 5 0,3 2 5 0,-1 0 6 0,1 2 7 16,-1 3 8-16,2 1 7 0,-1-1 3 0,-2 1 3 0,1 2 1 16,0-1 1-16,0 0-2 0,0 0-2 0,2 0-4 0,-4-1-7 0,2 1-5 15,-2-2-9-15,1-1-7 0,-1-1-7 0,0-3-9 0,0 1-6 16,0-2-6-16,-1-1-4 0,-1-3-4 0,-1-2-1 0,2 0-2 15,-1-2-5-15,-1-2-5 0,2-1-6 0,-2-2-6 0,0-2 1 0,0-3 1 16,0 0 4-16,0-3 7 0,0-1 6 0,0-3 8 0,0 0 6 16,-2-1 7-16,2-3 9 0,-3 2 10 0,2-3 14 0,-4-1 20 0,2 4 21 15,0-3 23-15,0 2 17 0,-2 0 16 0,2-1 11 0,-2 4 10 16,2 0 4-16,-5 2 4 0,5 0-3 0,0 2-2 0,-1-1-6 0,1 3-10 16,2 0-10-16,-1 2-12 0,0-1-15 0,2 2-15 0,0 1-18 15,0-1-16-15,0 2-13 0,2 0-14 0,0-1-10 0,-1 2-4 16,2 0-7-16,2 0-6 0,0 2-4 0,3-1-8 0,0-1-6 15,0 1-7-15,0 2-5 0,2-3-5 0,3 0-5 0,0 0-2 0,-1 0-2 16,3 0 0-16,1 0 0 0,-4-4 2 0,4 1 3 0,-3 0 8 16,-1-2 7-16,1 1 9 0,-1-2 10 0,0 0 12 0,-4-1 14 0,-2-1 19 15,2-1 15-15,-4 1 14 0,1-2 17 0,-3 1 15 0,-1-1 11 16,-1-1 9-16,0 1 10 0,-1-1 6 0,-1-1 7 0,-1 2 5 0,-2-1 6 16,2 1 7-16,-3 2 1 0,3-1-1 0,0 1-3 0,-1 1-6 15,1 0-10-15,0 0-10 0,1 5-15 0,-1-3-17 0,2 2-15 16,1 1-17-16,-2 2-12 0,2 0-12 0,0 0-11 0,0 2-11 0,0 1-9 15,0 4-10-15,0-2-3 0,0 4-1 0,0 3 1 0,2 1 3 0,-2 3 6 16,1 2 8-16,-1 1 8 0,2 2 8 0,-1 0 6 0,-1 3 6 16,2 2 2-16,0-1 2 0,-2 2-4 0,1 0-5 0,1 2-11 15,-1-1-13-15,3-2-16 0,-3 3-17 0,1-3-20 0,-1 1-21 0,1 0-27 16,2-3-26-16,0 0-31 0,-3-2-30 0,4-2-37 0,-2-1-42 16,2-2-45-16,0 0-46 0,2-5-67 0,-2-2-82 0,3-2-33 0,0-4-11 15</inkml:trace>
  <inkml:trace contextRef="#ctx0" brushRef="#br0" timeOffset="67697.3547">20788 6907 272 0,'-3'-9'628'0,"-2"1"11"0,2 0 9 0,0 0 6 0,0 0-106 0,0 3-163 0,0 0-106 0,1 2-79 0,0-1-49 16,-1 1-37-16,3 0-24 0,-1 1-20 0,1 1-18 0,0 1-20 16,0 0-19-16,0 0-16 0,0 0-13 0,0 0-9 0,1 1-8 15,1-1-10-15,-1 2-9 0,3 1-10 0,-1 0-9 0,2 0-7 0,-2-2-9 16,3 4-8-16,0-2-5 0,1 1-5 0,-1-1-7 0,3 0-5 15,-1 0-5-15,2-2-8 0,0 2-5 0,0-3-3 0,1 0 2 16,3 0 3-16,-1-3 9 0,-1 1 11 0,1-1 14 0,0-4 14 0,0 3 15 16,-4-2 18-16,3-1 17 0,-2-1 19 0,-2 1 20 0,-1-1 20 15,-2 0 20-15,0 0 20 0,-3-1 15 0,0 1 14 0,-2 1 10 0,-2-1 8 16,0 1 7-16,-2-1 5 0,1 1-1 0,-2-1 0 0,0 3-6 16,1 0-7-16,-5 0-9 0,0-1-10 0,1 3-10 0,0 0-13 0,-2 1-8 15,0 1-10-15,-1 1-8 0,-2 0-11 0,0 1-7 0,0 3-10 16,1 0-5-16,-1 0-5 0,1 3-1 0,-1 0-4 0,1 4 0 15,1-1-1-15,1 2 1 0,-1 1 2 0,3 2 1 0,0-1 0 0,3 3 1 16,-1-1 3-16,3 0-1 0,3 3-1 0,0-1 0 0,2 0-4 16,4-1-5-16,-1 1-5 0,1-1-7 0,4 0-9 0,0-3-9 0,3 2-10 15,1-3-8-15,2-1-9 0,3 0-11 0,-1-1-7 0,4-4-6 16,0-1-7-16,0-3-4 0,3-1-3 0,1-2-1 0,0-2 2 0,0-1 5 16,0-1 9-16,1-4 7 0,-3 1 10 0,2-4 11 0,-1 0 10 15,-2 2 11-15,-1-6 11 0,-1 2 12 0,0 0 10 0,-5-4 15 16,1 2 13-16,-4 0 16 0,1 0 15 0,-5 0 10 0,-1-1 10 0,1 1 11 15,-4 1 7-15,-1 0 6 0,-3 1 4 0,1 1 1 0,-2 0 2 16,-2 0 0-16,-1 2 0 0,0 1-6 0,-1 0-9 0,0 0-10 16,-4 1-11-16,3 1-12 0,-3 2-11 0,3 2-10 0,-1-2-8 0,-1 3-10 15,-2 1-7-15,3 1-4 0,-2 1-6 0,1 1-3 0,-2 0-3 16,1 4-2-16,0 0-1 0,-2 0 0 0,2 2 2 0,0 2 0 16,0 0 2-16,2 1 1 0,-2 0-2 0,1 2 0 0,1-1-3 0,0 2-3 15,3-2-5-15,-2 0-4 0,2 0-7 0,1 1-4 0,0-1-7 16,1-1-5-16,1-1-5 0,0 0-5 0,0-2-4 0,1 0-1 0,1 0-2 15,0-3 1-15,-1 0 0 0,2-2 4 0,1-2 5 0,0 1 5 16,1-4 4-16,-1 1 8 0,1-2 6 0,0-2 10 0,2 0 11 16,-3-2 9-16,2-1 11 0,-1-1 8 0,0 1 10 0,0-1 10 0,0-2 7 15,-1 2 9-15,0 0 7 0,2-1 7 0,-5 0 7 0,2 1 5 0,1 2 1 16,-3 1-1-16,1-1-6 0,-1 2-5 0,1-1-9 0,0 3-10 16,-2 0-10-16,1 0-12 0,-1 0-13 0,2 3-11 0,0 0-10 15,-1 0-7-15,3 0-7 0,-2 3-4 0,1-1-3 0,0 1-3 0,2 1 1 16,-2 1 1-16,2 1 0 0,0 0-2 0,3 0-3 0,-2 1-6 15,0 1-6-15,3-1-12 0,0 1-14 0,-3-1-19 0,2 2-18 16,0-3-24-16,1 2-25 0,-1-2-28 0,2-2-33 0,1 2-50 0,-2-4-61 16,4 2-78-16,0-3-85 0,-1-1-44 0,6-3-21 0,-4 1-5 15</inkml:trace>
  <inkml:trace contextRef="#ctx0" brushRef="#br0" timeOffset="67963.2125">21669 6453 505 0,'-7'-15'612'0,"1"2"9"0,3 1-33 0,-2 3-52 0,2 1-109 0,0 2-134 0,1 0-84 16,1 1-58-16,-1 1-40 0,0 1-30 0,2 1-21 0,0 2-20 16,0 0-15-16,0 2-16 0,0 2-14 0,2 2-9 0,0 2-9 15,-2 1-5-15,1 3-3 0,2 5-2 0,-1 0 3 0,0 3 3 0,-1 3 5 16,2 4 9-16,-1 1 5 0,0 3 6 0,-1 5 3 0,4 0 3 0,-5 3 2 16,1 4 3-16,-1 0 1 0,2 1 3 0,-1 2 2 15,-1 0 2-15,2 3 0 0,0-2 0 0,-2 1-3 0,1 0 0 0,1-1-4 16,-1-1-2-16,1-2-1 0,0 1-2 0,1-5 0 0,0 1-2 15,0-4-1-15,3-1-1 0,-3-3-2 0,2-3-1 0,2 0-1 0,-2-5-4 16,1 0-8-16,1-3-11 0,-2-2-12 0,2-4-15 0,-1-1-13 16,3-1-15-16,-2-4-17 0,1-2-17 0,-2-1-23 0,3-2-26 0,-1-4-35 15,0-2-40-15,0-3-47 0,1-1-51 0,1-4-60 0,-2-2-62 16,1-5-35-16,1-2-21 0</inkml:trace>
  <inkml:trace contextRef="#ctx0" brushRef="#br0" timeOffset="68163.0984">21840 6878 154 0,'-4'-17'576'16,"1"0"9"-16,0 2 8 0,1 3 5 0,-1 0-112 0,3 3-173 0,-1 1-102 16,1 1-67-16,1 3-39 0,-1-2-26 0,3 3-14 0,2 0-9 15,0 1-7-15,3 0-9 0,1 2-7 0,2 2-10 0,3 0-7 16,2 2-7-16,2 1-6 0,-2 2-5 0,4 0-2 0,0 1-1 0,0 3 1 16,0-1-1-16,1 2 1 0,-5 2-1 0,-1-1-2 0,0 1-2 0,-3 1-1 15,-2-2 0-15,-6 4 1 0,0-3 2 0,-8 2 3 0,0-1 3 16,-8 1-3-16,-6-1-6 0,-4 2-19 0,-7-1-25 0,-4 0-43 0,-7 3-49 15,-4-1-106-15,-3 0-133 0,-9 0-88 0,-4 1-70 0,-1-2-37 16,-6-1-23-16,-3 0-17 0</inkml:trace>
  <inkml:trace contextRef="#ctx0" brushRef="#br0" timeOffset="69813.0374">17083 9837 221 0,'0'1'502'0,"-2"-1"4"0,2 2-55 0,0-2-84 0,0 1-95 0,0-1-100 0,0 0-58 16,0 0-37-16,0 0-19 0,0 0-8 0,0 0-1 0,0 0 2 0,0 0 3 15,0 2 2-15,0-2 0 0,0 1-2 0,0-1-2 0,0 0-3 16,0 0 1-16,0 0-1 0,0 0 5 0,0 0 5 0,0 0 3 0,0 0 5 16,2 0 3-16,0-1 1 0,-1-1 0 0,3 1-3 0,-3-2-1 15,2-1-4-15,1-1-5 0,0-1-5 0,1-1-6 0,-1 0-5 0,1-2-6 16,2-1-8-16,-1-3-6 0,-1 2-8 0,4-2-4 0,-2-4-3 15,-3 1-4-15,1-2-3 0,0 0-3 0,3-2-1 0,-4-2-4 16,0 0-2-16,0-2-5 0,0-2-5 0,-3-2-5 0,2 0-3 0,-3-2-4 16,0-1-4-16,0-3-2 0,0-1-4 0,-3 0 1 0,0-1-1 15,-3-3 4-15,-1-1 4 0,1 1 5 0,-3 0 4 0,-1-5 6 0,-4 3 4 16,1-1 6-16,0-1 4 0,-5-1 4 0,0 1 4 0,-1 0 3 16,-3-1 2-16,0-2 1 0,0 3 2 0,-4-1-2 0,1-1-5 0,-2 1-3 15,1 2-3-15,-3-2-2 0,-1 1-4 0,3 1-3 0,-3 0-2 16,0 1-1-16,0 2-3 0,-1 0 0 0,1 1-1 0,-2 4 1 15,0-2 0-15,-1 5 1 0,1-2 2 0,2 4 0 0,0 0 1 0,-1 1 3 16,1 3 2-16,-2-1 3 0,2 2 3 0,0 2 3 0,2-1 2 16,-2 4 3-16,3-1 1 0,-2 2 1 0,5 0 0 0,-3 4 1 0,2-2 0 15,3 3 1-15,0 1 0 0,3 1 0 0,0-1-1 0,1 4-1 16,3-2-1-16,0 2-2 0,3 3 0 0,2-1-4 0,1 0-2 0,0 3-3 16,1 0 0-16,1 0-3 0,2 0-1 0,1 0-2 15,1 1-1-15,0 2-3 0,1-1-1 0,0-1-3 0,1 2-3 0,1 0 1 16,0 0 0-16,0 0 0 0,0 0 0 0,0 0 1 0,0 0 1 0,0 0 1 15,0 0 3-15,0 0 1 0,0 0 2 0,0 0 2 0,0 0 2 16,0 0 3-16,0 0 1 0,0 0 1 0,0 0 1 0,0 0 2 0,0 0 1 16,0 0-1-16,0 0 0 0,0 0 1 0,0 0-1 0,0 0 0 15,0 0-1-15,0 0-1 0,0 0-1 0,0 0 0 0,0 0-1 0,0 0 0 16,0 0 0-16,0 0-1 0,0 0 1 0,0 0-2 0,0 0 1 16,0 0-2-16,0 0 0 0,0 0-1 0,0 0-1 0,0 0-1 15,0 0 0-15,0 0 0 0,1 0-1 0,-1 2-1 0,2-1-1 0,-2 1 1 16,2-1 0-16,-1 2 1 0,-1 2 0 0,2-2-1 0,0 0 1 15,-1 4 1-15,-1-1 0 0,4 4 0 0,-4-3 0 0,4 3 3 0,-4 0 1 16,1 3 3-16,1-1 2 0,-1 4 2 0,1 0 3 0,-2 0 0 16,3 2 4-16,-1-1 1 0,-1 2 2 0,1 2 0 0,1 0 4 0,-1-2 1 15,0 5 2-15,-1-4 0 0,2 1-1 0,-2 0 0 0,1-1 0 16,-2 0-1-16,2-1-2 0,-1 0 1 0,-1-2-1 0,2-3-1 16,-1 1 2-16,-1-3 2 0,2 1 2 0,-2-4 6 0,2-1 6 0,-1-2 2 15,-1 0 2-15,0-3-4 0,0 0-7 0,0-3-7 0,0-3-7 0,0-3-4 16,0 1-5-16,0-7-4 0,0 3-4 0,0-7-6 0,0 0-7 15,-1-4-9-15,-1 1-11 0,2-5-8 0,-2 1-8 0,2-2 0 16,-3-2 5-16,2 3 9 0,-1-3 6 0,0 0 5 0,-2 0 3 16,1 2 4-16,0-1 4 0,-1 2 7 0,1 0 6 0,0 3 7 0,0 0 8 15,1 1 9-15,1 3 10 0,-3 0 7 0,3 2 4 0,-2 1 2 0,2 2 1 16,-1 2-1-16,0 3-1 0,2-1-4 0,-1-1-5 0,1 6-6 16,0-2-7-16,0 1-8 0,0 1-8 0,1 1-7 0,-1 1-7 15,4 1-3-15,-3 1-7 0,5 1-1 0,-1-1-3 0,1 2 0 0,4 0 1 16,1 2 3-16,1-2 1 0,2 2 4 0,3 2 5 0,1-2 4 15,3 2 4-15,1-2 0 0,3 0 3 0,2 1-2 0,3 0-4 0,3 0-9 16,1-1-12-16,1-1-28 0,1 1-34 0,5-4-48 0,0 2-55 16,0-3-103-16,3 2-128 0,-1-2-71 0,1 0-40 0,-1 0-23 15</inkml:trace>
  <inkml:trace contextRef="#ctx0" brushRef="#br0" timeOffset="70714.7529">16906 9523 7 0,'-1'-8'507'0,"1"-1"-4"0,-2 2-10 0,0-1-83 0,2 1-123 0,-1 1-72 0,-1 0-48 0,2 0-26 0,0 2-18 15,0-1-10-15,0 3-5 0,0-1-5 0,0-1-8 0,0 3-8 0,0-3-13 16,0 4-10-16,0 0-12 0,0 0-12 0,0 0-13 0,0 0-12 15,0 0-14-15,0 0-8 0,0 0-4 0,0 2-2 0,0 0 0 16,0 1 2-16,0 2 2 0,0-2 2 0,0 4 4 0,0-1 2 16,0 3 3-16,2 0 3 0,-1 1 2 0,-1 4 5 0,2 0 2 0,0-1 2 15,-2 0 0-15,1 3-2 0,2 0-2 0,-1-1-2 0,1 1-1 16,0-1 0-16,1 0-1 0,1 0 0 0,-1 2-1 0,1-4 2 0,1 2 0 16,0-2 2-16,2-1-1 0,-2 0 2 0,4 0 2 0,-2-4 2 15,3 1 5-15,-2-3 1 0,4 0 3 0,1-1 1 0,-1-4 1 0,4-1 1 16,1-1 0-16,2-2-1 0,2-3-1 0,0-2-1 0,4-1-2 15,1-2-1-15,0-3-3 0,1-1-5 0,2-2-5 0,-1 1-4 16,1-2-7-16,0-1-6 0,-4-1-7 0,1 0-7 0,-2 0-8 0,0 1-8 16,-3 1-8-16,-1 3-20 0,-3-1-24 0,-1 2-36 0,-4 2-42 0,-2 2-99 15,-3 2-127-15,-5 1-88 0,-1 4-65 0,-5 1-30 0,-4 2-13 16,-4 2-7-16</inkml:trace>
  <inkml:trace contextRef="#ctx0" brushRef="#br0" timeOffset="73414.0256">27116 4668 378 0,'0'-7'525'0,"0"0"-46"0,0 1-75 0,0-1-72 0,1 1-71 0,-1-1-39 0,2 0-26 0,0-1-14 0,-2 3-10 16,1-3-6-16,-1 1-4 0,3 0-5 0,-2 2-7 0,3-3-6 16,-3 2-5-16,3 1-7 0,-3-2-3 0,1 2-2 0,-1 0-1 0,1 1-2 15,0-1-2-15,-2 0-1 0,1 0-2 0,-1 3-2 0,2-1-2 16,-1 0-5-16,-1 0-6 0,2-1-7 0,0 3-9 0,-2 0-10 15,0 1-11-15,0 0-12 0,0 0-13 0,0 0-16 0,0 0-15 0,0 0-16 16,0 0-14-16,1 1-10 0,-1 0-8 0,3 3-4 0,-2-1-1 16,1 3-1-16,0-1 1 0,-1 2 3 0,3 2 2 0,-1 1 4 15,0 2 5-15,0 2 7 0,4 1 6 0,-3 2 8 0,1 0 10 16,-2 1 3-16,2 2 3 0,-4 3-3 0,3-1-8 0,-1 0-10 0,-2 2-8 16,3 0-12-16,-3 2-13 0,-1-1-13 0,3-1-13 0,-1 2-14 15,-2-1-18-15,0-1-17 0,0 0-21 0,-2 0-24 0,-1-1-26 0,3 1-27 16,-1-2-28-16,1-2-30 0,-2 0-37 0,2-3-63 0,0 0-77 0,2-3-60 15,-2 1-51-15,1-3-21 0,4-4-6 0</inkml:trace>
  <inkml:trace contextRef="#ctx0" brushRef="#br0" timeOffset="73765.049">27547 4766 256 0,'0'-7'617'0,"-1"-2"11"0,-1 2 10 15,2 0-50-15,-1 2-83 0,-3 0-109 0,4-1-123 0,-1 3-75 0,1 1-53 16,-2 0-32-16,1-1-22 0,1 3-20 0,0 0-18 0,0 0-19 16,-2 0-13-16,-1 3-15 0,1-1-11 0,0 3-9 0,-1 1-5 0,2 2-2 15,-4 1-2-15,2 1 2 0,-2 3 2 0,2 1 3 0,-2 1 5 16,2 3 4-16,-2 0 4 0,2 1 0 0,-1 1 3 0,1 0 0 0,-1 1-1 16,3-2 0-16,1 1 0 0,-2-1 0 0,2 0 1 15,2 0-2-15,-1-3-2 0,1 1 0 0,1-1-2 0,3-2-1 0,-3-1 1 16,4-1 0-16,-3-1 0 0,3-1 2 0,-1-2 1 0,3-1 0 0,1-2 2 15,0-3 1-15,0 1 0 0,2-3 2 0,2-3 3 0,-1 1 2 16,2-5 3-16,1-1 6 0,0 0 8 0,-2-2 11 0,3-3 9 0,-2 1 10 16,0-5 11-16,-2 2 12 0,0-3 8 0,-1 0 9 0,-3-4 5 15,0 3 5-15,-1-2 7 0,-5 1 1 0,-1-4 3 0,-1 2-5 16,-2 0-8-16,-3 0-9 0,1 2-12 0,-4 0-14 0,-1 2-14 0,-1-1-17 16,1 1-20-16,-2 3-30 0,-2 2-33 0,0 1-36 0,-1 0-36 15,0 4-40-15,-1 0-41 0,0 4-44 0,-2 4-48 0,0 3-95 0,1 1-121 16,-1 4-92-16,-1 2-75 0,-1 6-34 0,2 0-13 0,1 2 8 15</inkml:trace>
  <inkml:trace contextRef="#ctx0" brushRef="#br0" timeOffset="74263.601">27293 5463 255 0,'3'-10'597'0,"-1"0"11"0,1 1 9 0,-3 1-81 0,0 3-128 0,0-1-103 0,0 1-91 0,0 2-59 16,0 0-39-16,0 0-26 0,-2 2-17 0,1-1-14 0,-1 2-13 16,-1 3-15-16,-1 0-12 0,0 0-12 0,-4 5-11 0,-1 1-5 0,-4 1-3 15,-1 2 2-15,-1 4 1 0,-5 1 4 0,1 5 4 0,-7 2 6 16,3 1 8-16,-6 3 3 0,-1 4 5 0,0 1 1 0,-3 2 3 0,0 3 0 15,-4 1-2-15,2 3-4 0,-2 1-5 0,-1 1-4 0,0 1-1 16,0 1-1-16,-1 0-1 0,-1-2-2 0,2 2 0 0,0-3-3 16,0 1 0-16,2-2-1 0,-1-2 1 0,2-2-1 0,0-1 0 0,1-2 2 15,1 0 4-15,1-4 1 0,2-1 0 0,2-1 0 0,0-1 1 0,3-3-3 16,-1-1-2-16,4-1-9 0,-2-4-8 0,5 0-15 0,0-2-17 16,3-1-25-16,2-2-27 0,0-3-35 0,4 1-36 0,2-3-55 15,2-3-63-15,3-4-99 0,-2 3-117 0,5-5-65 0,5-3-36 0,-1 1-15 16,5-3-3-16</inkml:trace>
  <inkml:trace contextRef="#ctx0" brushRef="#br0" timeOffset="74630.2061">27558 5646 622 0,'-5'-14'635'0,"2"2"5"0,-1 0 5 0,1 2 4 0,1 0-131 16,0 3-200-16,2 0-122 0,0 1-84 0,0 1-44 0,4 1-28 16,-3 2-12-16,5 2-5 0,0 0-4 0,3 0-2 0,3 3-6 0,4 2-9 15,3 1-6-15,3 1-7 0,3 3-2 0,5 2 1 0,4 3 4 16,2 1 6-16,7 2 4 0,-1 3 6 0,6 0 3 0,-1 3 4 15,5 2 1-15,4 1 2 0,0 4 0 0,6-2 0 0,0 4-2 0,1 1-1 16,0 0-5-16,4 3-4 0,-1-2-6 0,2 2-5 0,-3 1-1 16,0-1-1-16,-2 1-2 0,-1-3-5 0,-2 2-4 0,-4-2-6 0,0-2-8 15,-5 0-8-15,-3-2-10 0,0-1-10 0,-6-4-10 0,0 3-13 0,-5-4-10 16,-4-4-14-16,-1 1-18 0,-8-2-22 0,1-2-22 0,-4-3-22 16,-2-2-18-16,-7 1-15 0,-2-4-30 0,-2-1-37 0,-4-1-70 0,-4-1-87 15,-4-1-49-15,-5-1-33 0,-3-2-9 0</inkml:trace>
  <inkml:trace contextRef="#ctx0" brushRef="#br0" timeOffset="75298.4687">26055 7249 405 0,'8'-9'516'0,"0"0"4"0,-3 2-70 0,-1-1-105 0,1-1-67 0,-2 3-49 0,2 0-26 0,-2 1-17 15,-1 0-10-15,-1 1-4 0,1 1-7 0,-2-1-10 0,0 1-10 16,0 2-13-16,-2 1-15 0,1-2-17 0,1 2-17 0,0 0-18 0,-4 0-15 16,3 0-18-16,-4 2-14 0,2-1-11 0,0 2-9 0,-3 1-6 15,-1 1-3-15,-4 2-4 0,0 1 0 0,-2 4 0 0,-2-1 0 0,0 2 2 16,-2 2 0-16,-2 1 4 0,2 4 2 0,-2-2 3 0,3 0-1 16,-1 3 1-16,2 0-2 0,1-1 0 0,1 0-2 0,3 0-1 15,2 0-1-15,1-2-2 0,2 3 1 0,4-3-2 0,1 0-2 0,1 0-4 16,4-1-3-16,2 0-2 0,1-2-6 0,2-1-3 0,3-2-7 15,3 1-4-15,0-2-3 0,3-1-3 0,1-4-7 0,-1 0-3 0,5 0-6 16,-1-3-3-16,1-1-1 0,-1-2 1 0,0-2 5 0,-1-1 4 16,-1 0 10-16,-1-3 9 0,-1 0 12 0,-4 1 10 0,-1-3 11 15,-3 1 11-15,-1-1 12 0,-1-4 12 0,-6 3 11 0,-2-2 12 0,-1-2 7 16,-3 1 8-16,-2-2 4 0,-4-2 3 0,-4 2 1 0,0-1-1 16,-4-1-2-16,-3-1-3 0,-2-1-2 0,-2 2-7 0,-1-1-3 15,-4-4-3-15,-1 3-3 0,0 0 0 0,-1 0-3 0,1-3-2 0,0 1-3 16,0 1-1-16,-1-1-2 0,5 0-1 0,-1 2-1 0,2-2-1 15,4 1-2-15,0-1-3 0,4 1-5 0,3-1-7 0,0 1-9 16,4 0-11-16,4 2-12 0,3-1-10 0,1 0-12 0,4 1-10 0,1 0-9 16,3 1-7-16,6 1-5 0,1 0-6 0,2 2-3 0,4 2 1 15,1 1 1-15,1-1 2 0,3 4 5 0,1-1 7 0,0 5 4 0,2-2 8 16,-4 3 5-16,1 2 7 0,0 0 6 0,0 2 4 0,-4 0 2 16,-1 4 2-16,-2 0 2 0,-4 2 1 0,3 1 1 0,-5 1 1 0,-3 0 2 15,1 5 3-15,-2-1 2 0,-6 3 3 0,1-1 2 0,-4 4 4 16,1 2 2-16,-4-1 4 0,-3 3 2 0,2 1 3 0,-2 1-4 15,-2 3-7-15,0-1-20 0,-2 2-25 0,1-1-40 0,-1 2-46 0,2 1-72 16,-2-2-83-16,4 1-91 0,1-2-96 0,2 1-52 0,4-4-34 16,1 3-19-16</inkml:trace>
  <inkml:trace contextRef="#ctx0" brushRef="#br0" timeOffset="76246.6284">29261 6890 247 0,'1'-8'534'0,"2"1"10"0,-1 2-56 0,0-2-86 0,1 2-88 0,-2 0-89 16,1 1-50-16,0-1-28 0,0 2-15 0,0 0-8 0,-1 0-7 0,-1 0-6 15,2 2-7-15,-2-1-11 0,0 2-10 0,0 0-11 0,0 0-12 0,0 0-14 16,0 0-12-16,0 0-11 0,0 0-9 0,0 0-8 0,0 0-8 16,0 0-4-16,0 0-3 0,0 0-4 0,0 0 0 0,0 0-1 0,-2 2 2 15,2-1 0-15,0-1-1 0,0 3 3 0,0-2 0 0,0 1 2 16,0 1 0-16,0-1 3 0,0-1 1 0,0 1 2 0,0 1 1 15,0 0 2-15,0-2 0 0,0 0 1 0,0 1 1 0,0 1-1 0,0-1-1 16,0-2 1-16,0 2 0 0,0-2 1 0,0 0 0 0,0 0 0 0,0 0 2 16,0 0-1-16,0 0 2 0,0 0 2 0,0 0 0 0,0 0 1 0,0 0 0 15,0 0 1-15,0 0 1 0,0 0 2 0,0 0-1 0,0 0 0 16,0 0 2-16,0 0-2 0,0 0 1 0,0 0 0 0,0 0-1 0,0 0 0 16,0 0-2-16,0 0-1 0,0 0 1 0,0 0-1 0,0 0 0 15,0 0 0-15,0 0 3 0,0 0 4 0,0 0 3 0,0 0 4 0,0 0 4 16,0 0 4-16,0 0 5 0,0 0 6 0,0 0 5 0,0 0 5 0,0 0 5 15,0 0 5-15,0 0 4 0,0 0 5 0,0 0 1 0,0 0 1 16,0 0 1-16,0 0-2 0,0 0-4 0,0 0-3 0,0 0-4 0,0 0-5 16,0 0-6-16,0 0-8 0,0 0-9 0,0 0-8 0,2-2-9 15,0 2-11-15,-1 0-6 0,3 0-5 0,0 0-6 0,0 0-2 0,2 0-2 16,3 2-2-16,-1-2 0 0,2 2 0 0,2-1 1 0,1 1 1 0,3 0 4 16,-2-1 4-16,5 2 4 0,-3 1 6 0,3-2 1 0,3 1 2 15,-5 1-3-15,5-1-1 0,0-1-4 0,-1 1-4 0,1 0-5 0,2 0-5 16,-2 0-4-16,-1-1-1 0,1-1-2 0,0 1-2 0,-5-1-1 15,4-1 0-15,-4 2 2 0,1-2 1 0,-3 0 5 0,-2 0 5 0,-2 0 8 16,0 0 7-16,-3-2 8 0,-2 2 8 0,-1-1 5 0,-1-1 4 16,0 2 1-16,-4-1 1 0,0-1 0 0,0-1-2 0,0 2-1 0,-4-1-3 15,0-1-3-15,3 3-5 0,-3-5-5 0,0 5-5 0,0-2-6 16,0-1-5-16,0 3-5 0,0-2-4 0,-2 1-2 0,2 1-1 0,0 1-2 16,0 1-1-16,0 1 0 0,-1 1-1 0,-1 1 1 0,-1 2 1 0,1 1 0 15,0 1 2-15,-1 3 2 0,0 1 3 0,0 4 1 0,1 1 3 0,-1 3 2 16,0 0 3-16,0 3 1 0,3 1 2 0,-1 2 1 0,0 0 0 15,2 3 0-15,-3-1 1 0,3 1 0 0,-1 0 0 0,1-2-3 0,0 2 0 16,1 0-3-16,1 0-1 0,-3-3-8 0,3 3-5 0,-1-4-8 16,1-2-8-16,-3 1-8 0,2-2-9 0,0-1-9 0,-1-1-9 0,0 0-9 15,-1-3-10-15,1-2-11 0,-2 0-12 0,1-1-13 0,0-2-13 16,-1-2-14-16,0-1-12 0,-2-2-14 0,2-1-15 0,-1 0-20 0,-1-3-23 16,0-1-58-16,1-3-70 0,-2 0-55 0,0-3-42 0,0-1-29 15,0-1-20-15</inkml:trace>
  <inkml:trace contextRef="#ctx0" brushRef="#br0" timeOffset="76462.8393">29335 7389 326 0,'-5'-8'580'0,"0"1"18"0,4 1 15 0,-2 0-73 0,1 1-116 0,0-1-88 0,2 3-74 0,0 0-46 16,2-2-33-16,0 3-20 0,1-1-11 0,2 0-15 0,1-1-14 0,3 4-18 16,1-4-16-16,1 3-16 0,3-1-15 0,1 1-13 0,3-3-13 0,3 3-7 15,1-1-6-15,2 0-3 0,1-1-1 0,3 3-5 0,1-2-5 16,1-1-6-16,1 2-7 0,3-2-7 0,-3 0-9 0,4 0-8 0,-2 1-8 15,1-1-7-15,-3 0-7 0,-1 0-8 0,0 0-7 0,-1 0-6 16,-2 0-7-16,-2 0-4 0,-3-2-3 0,-5 3-2 0,1-1-2 0,-4 0-4 16,-2-1-4-16,-4 1-11 0,-1 1-10 0,-2-1-15 0,-4-1-16 15,-1 3-20-15,-4-1-21 0,-1 0-48 0,-5 2-61 0,-2 0-72 0,-4 0-80 16,-5 0-47-16,-1 2-31 0,0 1-10 0</inkml:trace>
  <inkml:trace contextRef="#ctx0" brushRef="#br0" timeOffset="77079.5967">26249 8163 117 0,'-1'-6'365'0,"-1"2"-36"0,-2 0-35 0,2 1-30 0,-1-2-22 0,1 3-15 0,1-1-17 0,-2 0-16 0,-1 1-18 0,3 1-16 16,-1-1-15-16,0 2-14 0,-1 0-14 0,0 0-14 0,0 0-11 15,-1 2-12-15,-1 1-8 0,-3 0-6 0,0 2-6 0,-3 2-2 0,0 2-3 16,-7 4-1-16,2-1 1 0,-6 5 1 0,-3 0 3 0,-2 7 1 16,-3 1 2-16,-1 1 0 0,-6 5-1 0,1 0-3 0,-2 4-6 15,-1 1-7-15,-3 1-9 0,-1 3-10 0,-1 2-9 0,0-1-9 0,-2 3-4 16,0-1 1-16,-1 4 2 0,-1-2 2 0,1 3 2 0,3-2 3 15,-4 3 3-15,1-2 4 0,1 2 1 0,1-3 4 0,0 2 1 0,2-4 2 16,-1 2-2-16,5-1-3 0,-1-3-11 0,2 0-16 0,2-4-21 16,3 0-23-16,-1-1-32 0,4-3-34 0,4-2-48 0,-1-1-51 0,5-3-102 15,2-3-129-15,3 0-84 0,3-4-64 0,0-2-28 16,4-2-9-16,4-4 0 0</inkml:trace>
  <inkml:trace contextRef="#ctx0" brushRef="#br0" timeOffset="77679.3779">24065 9922 92 0,'-5'-6'617'0,"-1"0"1"0,3-2 4 0,0-1 8 0,-1 1-97 0,1-1-146 16,2 2-110-16,-1 0-92 0,0 0-56 0,2-1-39 0,2 1-20 0,1-1-12 16,0 1-5-16,2 0-3 0,4 0-4 0,-1 2-3 0,4-2-9 15,-2 1-8-15,3 2-9 0,3-1-8 0,0 2-8 0,1 0-5 16,-1 1-4-16,3 1-1 0,-1 1 0 0,-1 1-1 0,-1 1-3 15,1 1 0-15,-2 3-3 0,-2-2-2 0,0 4-1 0,0-1-1 0,-5 2-2 16,-2 4 0-16,1-3-1 0,-2 3 1 0,-5 0-2 0,0 1 0 16,-4 1 0-16,-1 2 0 0,-3-2 2 0,0 1 0 0,-2 1 1 0,-3 2 0 15,0-2 0-15,-3-2 5 0,2 2 0 0,-2-3 1 0,3 3 2 16,-4-3 0-16,4-1 3 0,1-1 1 0,1-2 2 0,-2-1 2 0,5 1 0 16,2-3 2-16,-1-1-3 0,3-1-3 0,-1-2-8 0,2 1-8 15,3-1-8-15,0 0-4 0,0-1-3 0,3-1-1 0,2 2-4 0,1-1-5 16,1-1-3-16,2 0-4 0,4-1-4 0,-1 3-1 0,2-1 3 15,2 0 4-15,3-1 6 0,-3 1 9 0,5 0 5 0,-3 1 3 16,3 1 3-16,-2-1 2 0,0 2 2 0,0 0 4 0,-2 2 4 16,1-2 3-16,-2 4 2 0,-2-2 3 0,2 4 0 0,-5-2 1 0,0 1 3 15,-3 2 4-15,0 0 5 0,-4-1 4 0,0-1 4 0,-3 3 9 16,-2-3 6-16,-3 2 6 0,1 2 10 0,-5-4 8 0,0 2 8 0,-3 0 9 16,0-2 6-16,-4 1 8 0,-1-2 4 0,-3 0-1 0,-1-2 2 15,-2 1 1-15,1-2-3 0,-3-1-3 0,0-3-6 0,-1 2-7 0,-1-4-4 16,0 0-8-16,0 0-6 0,1-4-11 0,3 0-14 0,-4 0-19 15,4-4-25-15,-1 1-26 0,4-3-33 0,-3 2-35 0,4-4-63 16,1 0-74-16,1-3-115 0,5-1-132 0,1-1-76 0,0-3-51 0,5-1-23 16,2-1-13-16</inkml:trace>
  <inkml:trace contextRef="#ctx0" brushRef="#br0" timeOffset="78112.7371">26252 8103 113 0,'4'-13'436'0,"-3"4"-65"0,3-1-99 0,-1 3-78 0,0 1-71 0,0-1-33 0,1 3-15 0,0 0-7 15,-3 2 1-15,3-1 4 0,-1 3 7 0,2 0 5 0,-4 0 6 16,4 3 5-16,-2 0 1 0,3 2 0 0,-1 2-2 0,1 1 0 0,-1 1-2 16,3 3 0-16,1 1 3 0,-1 2 1 0,0 3 0 0,2 0-2 15,-2 5 0-15,1 1-6 0,4 1-6 0,-4 4-7 0,4 2-8 0,1 1-9 16,-1 4-7-16,2 0-7 0,2 3-5 0,1 0-9 0,2 1-6 15,-2 4-6-15,4 0-4 0,2 3-1 0,0 0 3 0,1 1 2 0,4 1 3 16,-2 0 0-16,3 3 2 0,1-2 0 0,-1 0 0 16,3 1-6-16,-1-3-9 0,0 1-7 0,-1-2-6 0,-1-2-10 0,0-2-10 15,-1-2-20-15,-1 0-22 0,-3-6-21 0,-1 0-27 0,-3-3-29 0,-2-4-33 16,-2 0-33-16,-3-3-29 0,-1-5-43 0,-4-2-49 0,-1-2-66 16,-4-3-75-16,-3-3-39 0,-2-2-20 0</inkml:trace>
  <inkml:trace contextRef="#ctx0" brushRef="#br0" timeOffset="78512.6789">26450 9883 328 0,'-6'5'626'0,"-1"-3"8"0,3 1 13 0,0 1 14 15,1-4-99-15,-3 1-159 0,5-1-109 0,-1 0-83 0,1-1-54 16,1 1-34-16,1-2-21 0,1 0-13 0,3-3-7 0,0 2-6 0,2-1-11 16,1-1-15-16,4 2-16 0,3-4-16 0,0 5-14 0,1-3-15 15,6 2-8-15,-2 0-9 0,3 0-6 0,-1 2-3 0,3 1-1 16,1 0-1-16,-2 2-1 0,-2 2 0 0,1 0-1 0,-2 2 1 0,-2 2-3 16,-2 2-3-16,-2 0-1 0,-1 3-2 0,-5 0 1 0,-1 2 2 15,-3 2 1-15,-2 0 1 0,-3 3 5 0,-6 1 6 0,-1 1 5 0,-2 2 4 16,-4-1 3-16,-3 0 2 0,-2 6 5 0,-3-3 5 0,-1 1 5 15,-2 0 3-15,1 0 5 0,-3-1 3 0,4-1 3 0,-3-1 5 16,3-3 0-16,0 1 1 0,4-5 2 0,-1 0 3 0,6-5 4 0,1 2 6 16,2-2 2-16,2-4 4 0,2-2 3 0,2 0 1 0,0-2 0 15,6 0-1-15,2-3-1 0,3-1-4 0,2-1-3 0,5-1 0 0,2-2-5 16,5-1-7-16,1-1-11 0,5 0-15 0,3-1-14 0,2-3-17 16,4 3-19-16,-2-2-19 0,5 0-19 0,-1 0-22 0,1 2-22 0,0-2-24 15,3-1-30-15,2 3-31 0,-3-1-43 0,2-1-46 0,1 2-73 16,-1-1-91-16,1 1-54 0,-3-1-38 0,0 1-12 0,0-2 1 15</inkml:trace>
  <inkml:trace contextRef="#ctx0" brushRef="#br0" timeOffset="78979.7399">29540 8082 348 0,'-1'-1'490'0,"1"-2"4"0,-2-1-75 0,1 3-112 0,1-1-87 0,-2 2-76 0,2 0-40 16,-2 2-22-16,1-1-10 0,-2 3-4 0,1 0 1 0,0 2 3 0,-2 1 1 16,1 2 1-16,0 3 1 0,-2 3 1 0,-2 2 0 0,-1 5 3 0,-2-1 0 15,0 3 2-15,-1 6-3 0,-3-1-2 0,-2 4-5 0,-2 3-6 16,0 2-8-16,-2 0-6 0,-2 3-7 0,-3 2-8 0,2 2-6 0,-2 1-3 15,-1 1-2-15,-1 2-1 0,-2-3-2 0,3 5 1 0,-3-2 0 16,2 1 1-16,1 1-1 0,-3-3 2 0,3 1 1 0,1-1 2 0,0 1 3 16,1-4 1-16,3 1-4 0,3-4-7 0,-3 0-14 0,7-4-13 15,0 0-25-15,3-2-26 0,-2-2-38 0,5-5-41 0,4 0-63 16,-1-4-72-16,1-1-105 0,3-2-121 0,1-3-68 0,0-3-41 0,1-2-16 16,3-3-6-16</inkml:trace>
  <inkml:trace contextRef="#ctx0" brushRef="#br0" timeOffset="79412.845">28581 9941 52 0,'1'-4'580'0,"1"0"10"0,-2-1 15 0,1 2-45 0,-1-1-71 0,2 1-98 0,-2 0-114 0,0 0-65 0,0 1-43 0,0 2-26 16,0-3-17-16,0 3-13 0,0 0-9 0,0 0-9 0,2 3-8 15,-1-3-13-15,1 3-12 0,-1 0-12 0,3 2-12 0,1 2-11 16,-2 2-8-16,3 0-6 0,-3 3-4 0,2 2-1 0,0-1 0 0,-1 3 1 16,3 2 4-16,-2 1 0 0,0 3 1 0,0-2-1 0,-1 1 2 15,0 5-3-15,0-3-1 0,0 1-7 0,0 2-14 0,2-1-15 0,-3-1-15 16,2 2-20-16,1-1-25 0,-1-1-31 0,0 2-37 0,2-4-49 15,0 0-57-15,1-2-97 0,1 1-119 0,2-7-80 0,-1 1-62 16,2-3-25-16,1-2-5 0,0-3 5 0</inkml:trace>
  <inkml:trace contextRef="#ctx0" brushRef="#br0" timeOffset="79830.0136">29858 7671 274 0,'-6'-5'525'16,"3"2"-3"-16,0-2-2 0,-1 3-95 0,3 0-140 0,-1 1-102 15,2 1-81-15,0 0-44 0,3 1-22 0,1 2-9 0,-1 2-2 0,4 1 5 16,0 0 7-16,2 3 4 0,3 1 1 0,2 3 0 0,2 1 4 0,1 3 2 16,1 2 1-16,3 0-3 0,1 4-3 0,4 1-5 0,-1 2-5 15,3 2-5-15,1 2-3 0,1 2 1 0,0 1 3 0,1 2 2 16,4 0 4-16,0 2 0 0,2 3-2 0,-3-1-1 0,3 3 0 0,2-1-2 15,-1 0 0-15,2 0-3 0,-1 1-4 0,1-1-6 0,1-3-10 0,0 1-15 16,-2-2-15-16,-1 1-19 0,2-4-24 0,1 0-24 0,-3-3-25 16,0-1-35-16,-1 0-37 0,0-5-47 0,-5 4-54 0,1-5-81 0,-2-2-95 15,-2 0-53-15,-2-3-31 0,-1 0-11 0</inkml:trace>
  <inkml:trace contextRef="#ctx0" brushRef="#br0" timeOffset="80329.2381">30856 9581 114 0,'-2'-3'593'15,"0"-2"10"-15,-1 1 9 0,2 0 10 0,1 1-79 0,-2-1-125 16,0 1-106-16,2-1-100 0,-1 3-56 0,1 0-39 0,0-1-22 0,0 2-14 15,0 0-14-15,0 0-16 0,0 0-14 0,0 0-14 0,0 2-14 16,-2 0-12-16,1 3-12 0,1-2-8 0,-2 3-4 0,0 2-3 0,2 0 0 16,-1 1 0-16,-1 1 3 0,1 2 4 0,-3 0 5 0,3 1 7 0,-4 3 3 15,2-1 2-15,-2-1 3 0,1 3 0 0,0-2 2 0,0-1 1 16,0 1-1-16,0 0 0 0,1 1 0 0,0-3 0 0,-1-1 0 0,3-1 1 16,-2 1 2-16,1-3 5 0,0-2 4 0,1-1 5 0,-1 0 5 15,2-1 7-15,0-1 8 0,0-1 9 0,2-1 6 0,-1-2 6 0,1 0 3 16,1 0 2-16,0-2 1 0,4-1-1 0,0-1-4 0,3-1-3 15,1-1-4-15,2 0-6 0,1-1-8 0,5-2-9 0,-3-2-10 0,3 1-12 16,3 0-12-16,-5 2-12 0,5-1-7 0,0 1-6 0,-2 0-5 16,0 2-4-16,0-1-1 0,0 2-3 0,-2 1-3 0,3 1-2 0,-3 1 0 15,2 2 0-15,-4 2 2 0,3 1 2 0,-2 1 4 0,-1 3 3 0,1-1 5 16,-2 1 1-16,-1 4 3 0,0-1 1 0,-3 2 2 0,2 1 0 0,-2 3 1 16,0-1 3-16,-3 1-1 0,0 0 1 0,-3 3 0 0,-1 3 2 15,1-6 1-15,-5 6 1 0,0-2 3 0,-3 0 8 0,0 0 3 0,-2-2 5 16,-2 4 4-16,-1-1 3 0,-4-3 4 0,1 1 4 0,-5-2 3 15,3 0 5-15,-5-2 0 0,2-2 3 0,-5 0 3 0,2-4-1 0,-3 3-8 16,0-4-11-16,-2-3-19 0,2-1-22 0,-3-2-31 0,1-1-35 16,0-1-49-16,2-3-57 0,0 0-109 0,2-3-137 0,-2-1-83 0,4-3-58 15,-1-2-29-15,3-1-14 0,0-2-4 0</inkml:trace>
  <inkml:trace contextRef="#ctx0" brushRef="#br0" timeOffset="80529.2232">30995 9515 450 0,'11'-9'574'0,"1"1"2"0,-1-1-1 0,3 1-2 0,1-1-121 0,-1 0-180 0,2 2-104 16,1-2-68-16,1 2-35 0,4-2-17 0,-2 2-11 0,3-1-3 0,2 1-5 16,0 1-2-16,2 0-6 0,0 0-6 0,3 0-10 0,-2 2-11 0,2 0-12 15,-2-1-14-15,1 1-14 0,-3 1-14 0,0 1-22 0,-4-1-27 0,0 1-39 16,-4 0-46-16,-2 2-58 0,-3 0-66 0,-4 2-84 0,-6 0-93 15,-3-2-45-15,-5 1-23 0,-6 3-9 0</inkml:trace>
  <inkml:trace contextRef="#ctx0" brushRef="#br0" timeOffset="86212.0687">28968 3173 293 0,'-17'-9'469'0,"-1"1"-90"0,4-1-133 0,-2 1-65 0,4 1-27 0,-2 0-19 0,4 0-14 0,0 2-6 0,1 0-5 15,3 0-2-15,-1 0-1 0,2 1-5 0,1 3-8 0,-1-3-8 0,2 2-10 16,2 0-8-16,-1 1-11 0,2 1-8 0,0 0-6 0,2-2-8 16,2 2-8-16,2 0-6 0,1 0-6 0,2 2-6 0,5-2-6 0,6 1 0 15,2 1 0-15,6 0 4 0,5 2 3 0,5-3 3 0,6 1 4 16,7 3 4-16,6 0 0 0,6-2 0 0,8 1 1 0,5 1-4 0,8 0-4 0,8 2 0 16,2-2 0-16,5 1 2 0,1 0 0 0,5 3-1 0,1-2-2 0,-2 1-2 15,3 1-1-15,0-1-2 0,1 2 0 0,-1-1-1 0,-2 1-1 16,0-1 0-16,-2 2 2 0,-6-2 3 0,-3 0 4 0,-3-1 2 0,-4 1-1 0,-4-1-1 15,-1 1 0-15,-7-1 1 0,-3 1 0 0,-4-2-1 0,-5 1 1 16,-3-1 1-16,-6-1 1 0,-4-2-2 0,-5 1-6 0,-7 2-10 0,-2-5-14 16,-6 3-12-16,-6-2-11 0,-4 0-11 0,-3 0-11 0,-5-2-13 0,-6 2-15 15,-4-1-22-15,-4 1-25 0,-4 0-34 0,-4 0-36 0,-9 0-63 0,-3 0-78 0,-6-1-71 16,-5 2-69-16,-6-3-30 0,-3 1-11 0</inkml:trace>
  <inkml:trace contextRef="#ctx0" brushRef="#br0" timeOffset="87562.6125">2162 4234 129 0,'-3'-3'422'0,"1"0"-91"0,-1 0-135 0,1-1-72 0,1 1-43 0,-1 1-18 0,2-1-4 0,-2 0-2 16,1 0 2-16,1 0 2 0,0 0 7 0,0 0 5 0,0 0 7 16,0 0 7-16,0 0 7 0,0 0 6 0,0 0 6 0,0 0 0 0,0 1-1 15,0-1-6-15,0-1-9 0,0 3-9 0,0-1-7 0,0 1-13 0,1 0-9 16,1-2-11-16,-2 3-12 0,0 0-9 0,0 0-10 0,3 0-9 0,-1 0-7 16,0 0-6-16,1 3-3 0,0-2-3 0,2 2-1 0,1-2-1 15,0 3 0-15,-1 1 1 0,1-2 0 0,1 2 2 0,2 0 1 0,-1 2 2 16,0 0-1-16,0 1 0 0,3 1 1 0,-3 0-2 0,3 0 0 0,0 2-1 15,0-1 1-15,0 0 0 0,0 2 1 0,0-1 3 0,3 2 1 16,-2-1 2-16,3 2 3 0,-2-2 5 0,0 0 3 0,4 0 4 0,0 1 4 0,1-1 3 16,2 2 5-16,-2-2 5 0,4 0 3 0,0-3 2 0,3 1 2 15,0 0 2-15,3-2 3 0,2-1-1 0,1-2-1 0,5 0-3 0,1-4 0 16,2 1-3-16,5-2-4 0,1-2-4 0,2 0-3 0,4-3-5 16,1-2-4-16,3 0-6 0,2-2-6 0,0 0-3 0,3-1-1 0,2-2 0 15,-1 0 2-15,4 1 1 0,2-2 3 0,1-1 1 0,0 2 3 16,6-1 0-16,-1 1 2 0,4 1 2 0,1-1 2 0,2 0 1 0,2 2 1 15,-1-1-2-15,4 1-3 0,2 2-2 0,0-1-1 0,0 1 1 0,3 1 1 16,0-1-1-16,2 2 0 0,1 1 0 0,4-1 0 0,-1 1-4 16,2 1 0-16,3 1-1 0,2-2-3 0,-2 2 5 0,2 0 6 0,0 1 1 0,-1 1 1 15,1 0-2-15,0 1-2 0,1 0-2 0,-1 0-1 0,1 1-2 16,1-1-2-16,-1 1 1 0,-3 1 0 0,2 0 2 0,-2-1 4 0,-2 1 0 16,-2 1-2-16,-1 0-2 0,-2 0-2 0,-1-1-2 0,-3 2-1 0,0-1-1 15,0 0 0-15,-3 0 0 0,0-2 1 0,-2 2-2 0,-4 0 0 16,0 0-1-16,-3-2-2 0,-1 2-4 0,-2 0-3 0,-5-2 0 0,0 2 1 15,-4-3 3-15,0 1 2 0,-6-1 2 0,0 2 1 0,-4 0 1 16,1-2 4-16,-4 0 2 0,-1 3 4 0,-4-3 2 0,-1 0 3 0,-2 0 2 16,-1 0 2-16,-3 0 1 0,-3 0-3 0,1 0-3 0,-4 0 0 0,-2 0-2 15,-3 0 2-15,0 0 0 0,-1 0-2 0,-4 0 2 0,2 0 1 16,-5-3-1-16,0 3 2 0,0 0 2 0,-2-2 2 0,-2 0 0 0,-1 2 3 16,-2-1 1-16,1-1 4 0,-2 1 0 0,-3-3 1 0,2 4 3 15,-4 0 1-15,-1-3-1 0,1 3 2 0,-1-1-1 0,-3 1 0 0,0-1-1 16,1-1 0-16,-3 2-1 0,0-2-2 0,-1 1-1 0,1 1-2 15,-3-2-2-15,2 1-4 0,-2 1-7 0,0 0-14 0,0 0-19 0,0 0-24 16,0 0-38-16,0 0-44 0,0 0-104 0,-3 0-134 0,-1 0-86 16,-2-1-61-16,-3 1-35 0,-2-3-17 0</inkml:trace>
  <inkml:trace contextRef="#ctx0" brushRef="#br0" timeOffset="115912.5873">22377 12663 205 0,'2'-5'588'0,"-2"-2"0"0,0 5 5 0,0-2 4 0,0 0-107 15,0 3-167-15,0 1-110 0,0 0-81 0,0 0-51 0,0 0-34 0,0 0-20 16,0 0-11-16,1 1-6 0,-1 1-2 0,2 3-1 0,-2-2-3 16,1 4-3-16,-1 1-4 0,0 1-3 0,0 3-2 0,0 1 1 15,0 2 1-15,0 3 5 0,0 2 6 0,-1 0 7 0,-1 5 5 0,1-2 3 16,-1 3 2-16,0 1 2 0,-1 2-2 0,0-2 1 0,0 1-2 16,-2 1 0-16,-1-1-3 0,1 3-7 0,0-4-9 0,0 1-14 0,-1 1-16 15,1-3-21-15,-1-1-21 0,1 2-27 0,2-4-33 0,0 1-33 16,1-1-35-16,1-3-54 0,1 0-62 0,1-2-83 0,3-1-91 15,-1-2-50-15,3-3-29 0,2-2-8 0</inkml:trace>
  <inkml:trace contextRef="#ctx0" brushRef="#br0" timeOffset="116261.6872">22856 12898 205 0,'-8'-9'570'0,"0"3"1"15,0-1 3-15,-2 4-51 0,1-2-79 0,-2 2-115 0,0 3-134 16,-1 0-80-16,0 0-49 0,1 3-26 0,-1 2-12 0,0 1-6 0,0 1-3 16,1 3-3-16,1 3-4 0,-2-1-3 0,2 1-3 0,2 4-3 15,2 0 0-15,-3 2 0 0,2-1 0 0,2 0 1 0,4 2 1 16,-3-1-1-16,4 0 1 0,0 1-2 0,2 0 0 0,1-3-6 0,1 0-2 16,4-1-5-16,-2-1-6 0,3 2-4 0,-1-3-3 0,3-3-3 15,2 0-2-15,0-2-3 0,1-2-4 0,0-1-2 0,2 1-4 0,-2-4 1 16,3-3 0-16,-2 0 6 0,0-3 6 0,1-4 9 0,0 1 8 15,-2-3 5-15,0-1 7 0,-1-3 6 0,-3 2 7 0,1-5 7 16,-3-1 7-16,-4-3 9 0,1 1 9 0,-3-3 6 0,1 0 4 0,-6-1 3 16,0 1-2-16,-1-3 0 0,-2 4-3 0,-2-4-3 0,-3 3-2 15,2 1-7-15,-3 4-3 0,-2-2-9 0,3 1-6 0,-3 5-10 16,1-1-7-16,0 4-11 0,-1 2-12 0,2 0-16 0,-4 4-17 0,3 3-23 16,1 1-24-16,-1 3-29 0,2 3-33 0,-2 2-47 0,2 0-54 0,0 4-88 15,3 2-106-15,0 3-61 0,2 2-40 0,-2 0-19 0,5 1-4 16</inkml:trace>
  <inkml:trace contextRef="#ctx0" brushRef="#br0" timeOffset="116473.7309">23355 13241 130 0,'10'-4'664'0,"-2"-2"7"0,-4 0 10 16,0 2 8-16,1 0 5 0,-1 0-116 0,-3 1-174 0,1 1-123 0,0-1-96 15,-1 3-63-15,-1-2-43 0,0 2-24 0,0 0-14 16,2 2-11-16,-2-2-8 0,0 3-9 0,-2 2-12 0,2 2-10 0,-1 0-9 16,-3 0-8-16,-1 4-7 0,0 2-9 0,-2 2-12 0,1 0-14 15,-2 3-14-15,-3 2-24 0,1 0-29 0,-2 1-37 0,1 2-42 0,-1 0-78 16,0 1-96-16,3 0-97 0,-3-1-99 0,2 1-47 0,1-1-25 0,3 0-4 16,1-1 4-16</inkml:trace>
  <inkml:trace contextRef="#ctx0" brushRef="#br0" timeOffset="117493.7363">24083 12995 334 0,'0'0'447'0,"0"0"-62"0,0 0-92 0,0 0-64 0,0-2-50 0,0 2-28 16,0 0-20-16,0 0-9 0,0 0-6 0,0 0-5 0,0 0-3 16,0 0-7-16,0 0-8 0,0 0-11 0,0 0-9 0,0 0-7 0,0 0-7 15,0 0-5-15,0 0-2 0,0 0-2 0,0 0 1 0,0 0-3 16,0 0-1-16,0 0-3 0,0 0-3 0,0 0-6 0,0 0-4 0,0 0-5 16,-2 0-6-16,0 2-3 0,1-2-4 0,-3 1-4 0,3 0-5 15,-2 0-2-15,-2 3-2 0,2 0-1 0,-5 1 1 0,2 0 1 16,-1 5 2-16,-1-3 0 0,-3 3 1 0,0 2 2 0,2 1 2 0,-4 0 1 15,0 1 1-15,4 0 0 0,-2 3 0 0,1-1-1 0,1-2-1 0,0 3-2 16,1 1-2-16,3-1 0 0,0 0-3 0,2-1-2 0,0 2-2 16,1 1 0-16,4-2-1 0,2-1-2 0,-1-1-2 0,4 2-3 15,-1-2-5-15,4 0-2 0,2 1-3 0,1-3-4 0,3-1-4 0,-2 0-5 16,3-1-7-16,3-2-5 0,0-2-3 0,0-1-5 0,2 0-4 16,-2-3 1-16,3-1 1 0,-2-1 1 0,0-1 1 0,-1-1 5 15,0-3 7-15,-4 0 7 0,3 0 9 0,-4-2 11 0,-1-1 14 0,-5-3 15 16,3 1 11-16,-3-3 14 0,-5 2 11 0,0-3 10 0,-4 2 5 15,0-2 8-15,-4-1 9 0,0-1 4 0,-5 0 2 0,-3-2-1 0,1 3 0 16,-3-3-3-16,-2-2-1 0,-1 3-7 0,1-2-4 0,-5 1-7 16,1 0-5-16,1-1-4 0,-2 1-1 0,-1 1-2 0,5-3-1 0,-4 2-1 15,3 0-3-15,0 3-3 0,1-3-1 0,2 0-3 0,1 2-1 16,1 0-3-16,1 1-3 0,2-2-7 0,2-1-7 0,3 3-10 0,-2-3-13 16,2 1-13-16,4 0-13 0,1-4-15 0,1 5-15 0,2-3-13 15,5 0-12-15,-2-2-9 0,2 2-8 0,5 2-5 0,-4-2-5 0,4 1 0 16,1 2 1-16,1 0 4 0,0 4 5 0,0 0 7 0,0 0 10 15,0 2 10-15,-1 3 11 0,-1-1 9 0,-1 4 8 0,2 0 6 16,-2 3 6-16,-2 0 6 0,2 1 6 0,-4 2 4 0,1 3 4 0,-3 3 5 16,1 0 5-16,-3 3 4 0,1 1 3 0,-2 4 4 0,0 1 3 0,-3 4 5 15,-3 1 4-15,0 4 2 0,-2 2 2 0,1 2-10 0,-3 2-13 16,1 0-21-16,-3 4-25 0,1-3-29 0,-4 3-29 0,3-3-40 0,1 2-46 16,3 0-90-16,-1-5-114 0,3 1-70 0,-2 0-46 15,2-1-27-15</inkml:trace>
  <inkml:trace contextRef="#ctx0" brushRef="#br0" timeOffset="117735.2784">24802 13231 204 0,'3'0'620'0,"-2"0"-4"0,3 0-6 0,-4 0-5 0,1 0-9 0,-1 2-138 16,2-1-205-16,-2 2-122 0,0 0-78 0,0 0-39 0,-2 2-22 0,1 2-7 16,-1 1 2-16,-1 2 2 0,0 0 4 0,-1 3 5 0,-1 2 3 15,-1 0 0-15,-3 5-2 0,3-3-9 0,-3 4-12 0,-1 0-16 16,2 2-21-16,-4-1-23 0,2 1-28 0,2 0-31 0,-2 1-32 0,2-3-42 16,-1 2-47-16,2 0-85 0,4-4-105 0,-2 1-62 0,2-3-41 0,3 0-15 15</inkml:trace>
  <inkml:trace contextRef="#ctx0" brushRef="#br0" timeOffset="118256.9013">25124 12709 327 0,'-8'-4'583'0,"3"-3"13"16,1 4 14-16,0-2-84 0,0 2-132 0,0 0-99 0,3-1-83 0,-1 2-47 15,1 0-32-15,-2 1-18 0,3 1-11 0,0 0-12 0,3-2-11 16,-2 2-17-16,1-2-18 0,-1 2-18 0,3 0-16 0,0 0-16 15,1 0-10-15,3 0-9 0,1 2-4 0,3-2-3 0,2 2-2 0,-2-2 2 0,6 1 1 16,-2 1 2-16,2 0 3 0,0-2 3 0,3 4 0 0,-3-3 3 16,0 1 1-16,-1-1 4 0,1 1 2 0,-3 0 3 0,0-2 0 15,0 1 3-15,-3 1 3 0,-3-2 3 0,4 1 4 0,-5-1 6 16,-2 1 8-16,2 0 8 0,-5-1 8 0,2 0 7 0,-4 0 6 0,3 2 4 16,-3 0 3-16,-1-2 1 0,0 0 3 0,0 0-2 0,0 0-1 0,0 0-4 15,0 1-7-15,0 1-8 0,0-1-9 0,0 2-7 0,0 0-8 0,-1 0-6 16,1 3-6-16,-4-1-3 0,3 5-3 0,-1 2 0 0,0 0-2 15,-1 1 2-15,0 4 3 0,-1 1 3 0,1 4 5 0,1 0 3 16,0 0 2-16,1 4 3 0,-2-1-1 0,1 1 1 0,0 3-1 16,1-1-3-16,1 0-2 0,-2-1-5 0,0 1-1 0,1 2-8 15,-1-4-6-15,2 1-8 0,-1 0-5 0,-1-3-10 0,-1 0-8 16,2 0-10-16,-1-2-11 0,1-3-11 0,-3 0-11 0,3-1-10 0,-1-2-8 16,0-2-13-16,-1-2-14 0,2 0-9 0,-1-3-9 0,0 0-13 15,-1-2-16-15,2-2-29 0,-1-2-36 0,-2 1-74 0,-1-4-95 0,2-4-57 16,-2 1-40-16,0-2-20 0,-1-2-10 0</inkml:trace>
  <inkml:trace contextRef="#ctx0" brushRef="#br0" timeOffset="118423.1872">25212 13121 407 0,'-2'-7'624'16,"0"-1"17"-16,0 3 18 0,2 0-63 0,-1 0-99 0,-1 3-103 16,2-1-105-16,0 0-64 0,0 0-45 0,2 1-27 0,-1 1-19 0,-1-1-17 15,4 0-18-15,-2 2-19 0,1-1-22 0,2 0-21 0,2 1-22 0,-1-1-21 16,5 1-17-16,0-2-19 0,2 1-18 0,3 1-17 0,0-2-18 0,2 0-19 15,3 2-23-15,1-1-27 0,0 1-32 0,5-4-51 0,-2 4-61 16,5-3-92-16,-1-1-105 0,-1 1-62 0,2 1-39 0,2-1-13 0,-4-2 1 0</inkml:trace>
  <inkml:trace contextRef="#ctx0" brushRef="#br0" timeOffset="118642.89">26167 13290 243 0,'-1'8'567'0,"-3"0"6"0,1 1 7 15,2 0 2-15,-3 0-115 0,0 1-176 0,1 0-106 0,0 2-67 16,-1 0-33-16,1 0-16 0,0 3-4 0,0-1-1 0,-2 3-2 0,-1 1-5 0,1 2-4 16,-3-2-7-16,2 6-7 0,-2-2-7 0,-1 2-15 0,-3 2-16 15,0-1-26-15,1 2-27 0,-4 2-35 0,0-1-43 0,-1 2-76 16,-2-1-93-16,0 0-100 0,2 2-102 0,-5-3-57 0,4 0-35 15,-1 1-17-15,0-6-8 0</inkml:trace>
  <inkml:trace contextRef="#ctx0" brushRef="#br0" timeOffset="119512.54">26975 12730 489 0,'-5'-9'589'0,"2"0"14"0,2 2 11 0,-1-2-91 0,0 1-141 0,-1 0-97 16,2 1-77-16,1 2-44 0,-2-4-28 0,2 4-15 0,0 0-11 0,0 1-10 16,2-1-12-16,-2 2-18 0,1 0-22 0,2 0-18 0,1 2-16 15,-1-2-14-15,3 1-13 0,0 0-8 0,1 2-7 0,1 0-5 0,2 0-3 16,2 0-2-16,-3 2 0 0,5 0-2 0,-1 1 1 0,-1 1 2 16,0 1 3-16,1 1 3 0,-3-2 4 0,0 5 3 0,0-1 5 15,-1 1 1-15,-1 0 3 0,-3 2 2 0,-1 0 2 0,0 1 2 0,-3 0 2 16,-1 4 2-16,0-3 3 0,-1-1 2 0,-3 1 2 0,0 1 3 15,-1-1 0-15,-2 2 2 0,-2-3 0 0,3 2 0 0,-1-4-2 16,-1 2 1-16,2-2 0 0,-3 2-2 0,2-5 1 0,2 2-2 0,1-3 0 16,0-1 0-16,1 0-1 0,-1-2-3 0,2 2-2 0,1-2-2 15,1-2-3-15,0 0-2 0,1 3-1 0,1-4-4 0,2 1-4 0,-1 1-4 16,2-2-4-16,2 1-4 0,1 1-4 0,2-2-4 0,2 3-4 16,1-2 0-16,1 2-1 0,0-2 1 0,2 3 3 0,0-1-1 15,1-1 2-15,-3 3 2 0,3 0 0 0,-4 0 3 0,1 0 5 0,1 2 3 16,-1 0 2-16,-5 2 5 0,4 0 3 0,-5 1 3 0,0 1-1 15,-3 1 4-15,-1 0 2 0,1 0 4 0,-4 1 3 0,-1 2 4 0,-1 1 5 16,-5-4 4-16,-1 3 4 0,-1 2 4 0,-1-2 6 0,-5 1 6 16,-1-2 3-16,-2-1 2 0,-2 1 2 0,-2 0 4 0,-2-4 2 0,-2 2 2 15,1-2 4-15,-3 0-1 0,5-3 1 0,-5-1-3 0,2 0 0 16,-1-2-4-16,1 1-6 0,4-3-8 0,-2-1-8 0,2-1-17 16,4-1-17-16,-4-2-26 0,6-1-31 0,0 0-45 0,6-2-51 0,0-2-97 15,4 0-118-15,1-2-84 0,4-2-65 0,4-1-35 0,2-1-23 0,5 0-7 16</inkml:trace>
  <inkml:trace contextRef="#ctx0" brushRef="#br0" timeOffset="119701.9424">27631 13128 70 0,'3'7'527'0,"1"0"10"0,0-1 8 0,-3 1-70 0,-1 0-113 0,0 1-95 0,0 1-88 16,-1 1-47-16,-1 1-25 0,-2 1-9 0,1-2 1 0,-1 2-4 0,0 3-6 15,-1 0-10-15,-2 1-8 0,0 1-10 0,0 1-9 0,-1 1-8 16,0 2-7-16,-1-3-14 0,1 4-18 0,-2 1-20 0,1-3-17 0,0 3-27 16,1-1-29-16,0 0-36 0,-1 0-42 0,0-1-64 0,5 2-79 15,-3-4-89-15,2-1-96 0,1 0-54 0,3-3-32 0,-1-1-10 16</inkml:trace>
  <inkml:trace contextRef="#ctx0" brushRef="#br0" timeOffset="120178.4061">28025 12651 163 0,'-5'-11'558'0,"2"1"10"0,-1 0 15 0,1-1-55 0,1 2-87 0,-1 2-107 16,3-2-118-16,-1 1-63 0,1 5-33 0,0-4-18 0,0 5-9 15,0-3-4-15,0 2-4 0,0 2-5 0,0-2-5 0,1 1-12 0,-1 0-18 16,3 2-16-16,-1-1-15 0,1 1-11 0,1 0-7 0,0 1-5 16,3-1-5-16,0 4-2 0,1-1 1 0,2-2-2 0,0 4 0 15,4-1 0-15,-3 2-1 0,3-1 1 0,-1 5 2 0,-1 0 4 0,-1-1 3 16,1 6 2-16,1-4 0 0,-3 6 0 0,0-1 2 0,-3 4-1 15,0-1 1-15,-1 4 0 0,-3 1 2 0,-3-1 0 0,0 5 1 16,-3-1 0-16,-3 0 1 0,-1 1-3 0,0 1-1 0,-4-1-1 0,-1 0 1 16,-3-1 1-16,0-2 1 0,1-2 5 0,0 1 1 0,-2-5 4 15,2-1 1-15,-2-1 3 0,3-1 3 0,1-5 3 0,1 2 5 16,3-4 4-16,0 0 5 0,0-2 6 0,3 0 7 0,1-4 4 0,0 2 3 0,3-1-1 16,1-1 2-16,0-3-2 0,0 2-4 0,3 0-3 0,2-2-5 15,1 0-4-15,3 0-7 0,3 0-11 0,4-2-15 0,1 0-20 16,6-1-20-16,1 3-24 0,3-2-25 0,2-1-32 0,2-1-29 15,5 4-32-15,-1-3-32 0,0 1-43 0,0 0-51 0,1-1-76 0,-1 1-91 16,-1 1-56-16,0 1-40 0,-3-2-15 0,-1 2-1 0</inkml:trace>
  <inkml:trace contextRef="#ctx0" brushRef="#br0" timeOffset="120360.1965">28829 13145 247 0,'0'0'584'0,"0"0"2"15,0 0 1-15,0 0-1 0,0 0-96 0,1 0-144 0,-1 1-116 0,2 0-103 16,0 2-55-16,-2 2-33 0,0-1-13 0,0 2-4 0,0 0-2 16,0 3-1-16,-2 2-1 0,0 1-1 0,1 2-1 0,-1-1 0 0,-1 3 4 15,-1 2 0-15,-1 1-7 0,0 1-14 0,-1 1-21 0,-1 1-27 16,0 2-26-16,-1-3-29 0,-2 6-34 0,2-3-36 0,-1-2-51 16,1 0-57-16,1 0-88 0,1-3-104 0,-2 0-63 0,5-1-39 0,0-2-14 15</inkml:trace>
  <inkml:trace contextRef="#ctx0" brushRef="#br0" timeOffset="120662.1283">29584 12542 286 0,'-1'-7'571'0,"-3"-3"-5"0,2 3-5 0,-1 3-4 0,3-1-123 16,-2 2-180-16,0 2-108 0,2 1-77 0,0 0-36 0,0 3-18 15,2 3-5-15,0 1 1 0,-2 2 5 0,3 6 4 0,-1-2 6 0,2 3 5 16,-1 6 5-16,0 0 3 0,0 1 3 0,2 4 7 0,-2 2-2 16,1 0-4-16,-1 4-6 0,0-1-5 0,0 3-2 0,-2 1-3 0,1 0-1 15,-2 0-1-15,0 1-2 0,-2-2-6 0,1 2-9 0,-3 0-12 0,0-1-14 16,-1 0-18-16,1-2-22 0,-1 0-27 0,0-3-29 0,-1 1-35 15,0-3-42-15,2 0-50 0,1-2-91 0,0-4-110 0,1 2-67 0,1-4-47 16,1-2-20-16,1-2-7 0</inkml:trace>
  <inkml:trace contextRef="#ctx0" brushRef="#br0" timeOffset="120867.8364">30130 13150 172 0,'1'-4'634'16,"2"0"-4"-16,-3-1-5 0,2 1-6 0,0 1-3 0,-2 1-131 16,0 0-193-16,0 2-126 0,0 0-98 0,0 0-50 0,0 4-28 0,-2-1-11 15,0 2-2-15,2 2 3 0,-3 0 5 0,2 3 4 0,-4 1 4 16,4 2-2-16,-4 2-5 0,2 1-9 0,-4-2-11 0,1 6-22 0,-2-3-28 0,0 3-37 16,-1 0-39-16,-1 1-64 0,-2-2-73 0,0 3-90 0,2-3-98 15,-2 0-60-15,1-1-39 0,0-1-14 0</inkml:trace>
  <inkml:trace contextRef="#ctx0" brushRef="#br0" timeOffset="121194.6706">30525 12881 272 0,'0'-8'620'0,"1"0"5"16,-1 2 5-16,0 0 0 0,0 0-1 0,0 4-143 0,0-3-215 15,0 2-117-15,0 1-67 0,0 2-35 0,0 0-19 0,0 0-7 0,-1 2-1 16,1-1-5-16,-3 3-3 0,2 0-6 0,1 3-6 0,-2 1-6 16,0 1-3-16,1 2 0 0,-1 4 2 0,1-1 2 0,1 3 3 0,-2-1 3 0,0 2 3 15,2 1 2-15,0 3 0 0,2-3 0 0,0 3 0 0,-1-2-1 16,1 3-1-16,-1-1-1 0,3 0-2 0,0 0-1 0,-1 0-3 16,0 0-3-16,1-1-2 0,-1-1-2 0,-2 1-1 0,3-1-3 0,-3-1-2 15,1 0 0-15,-2-1-1 0,0 1-2 0,0-2-2 0,0-3 1 16,-2 0 0-16,1-1 1 0,-3 1 2 0,1-2 1 0,0-3 2 0,0 1 2 15,-2-1 1-15,-1-1 3 0,1-2 2 0,-1-1-2 0,-1 0-8 0,1-1-8 16,-3-1-12-16,1-1-19 0,-2 0-23 0,-2-2-27 0,0-2-30 16,1 0-55-16,-1-5-65 0,-3 1-105 0,1-1-128 0,2-4-71 0,-2 1-46 15,1-2-19-15,-1-3-4 0</inkml:trace>
  <inkml:trace contextRef="#ctx0" brushRef="#br0" timeOffset="121366.6933">30626 12790 403 0,'24'-12'647'0,"-3"1"15"16,2-3 9-16,1 2 10 0,3-3-85 0,-2 5-130 0,2-1-121 0,3-1-115 15,-5-1-67-15,6 1-43 0,0-1-25 0,-1-1-19 0,2 3-22 16,-1-1-27-16,-1-1-33 0,5 1-39 0,-4 0-44 0,3 1-48 0,-4 0-55 16,1 0-56-16,1 1-120 0,-4 2-150 0,1-1-87 0,-2-1-54 15,-6 0-24-15,-1 2-9 0,-4 1 6 0</inkml:trace>
  <inkml:trace contextRef="#ctx0" brushRef="#br0" timeOffset="122161.7374">21733 12990 290 0,'-3'-3'524'0,"2"1"-3"0,-1 1-47 0,0 1-71 0,1 0-93 0,1 0-109 0,0 0-66 0,-2 0-46 16,2 1-29-16,-1 1-21 0,1-1-7 0,0 3-3 0,0 0 0 16,0 0-1-16,-3 2 0 0,1 3 2 0,2-1 0 0,-3 2-1 15,3 3 2-15,-1-1 0 0,1 1 3 0,0 2 3 0,0 0 1 16,0 2 2-16,0-2-3 0,0-1-6 0,0 1-2 0,1-1-3 0,2 1 1 16,-1-3 3-16,2 0 7 0,-1 0 10 0,4-3 14 0,1 0 13 0,4-3 9 15,3-2 7-15,5-1 2 0,7-3-2 0,6-3-5 0,10-4-11 16,12-5-17-16,10-4-18 0,17-8-22 0,15-7-22 0,16-6-44 15,16-7-56-15,13-7-127 0,14-7-159 0,15-8-114 0,13-6-87 0,10-5-46 16,4-5-22-16,13-7-14 0</inkml:trace>
  <inkml:trace contextRef="#ctx0" brushRef="#br0" timeOffset="123677.4006">3453 6041 103 0,'-3'-8'111'0,"-3"-1"6"0,3 0 8 0,0 1 6 0,-1-1 5 0,1 1 5 0,2-2 1 0,-1 1 0 0,0 1-2 0,-1-1-4 0,1 2-5 16,1 0-5-16,1-1-6 0,-2-1-9 0,1 3-9 0,-2-1-6 16,3 0-5-16,-2 2-4 0,2-2-6 0,0 2-6 0,0 2-5 15,0-2-5-15,0 1-2 0,0 1-4 0,0-2-5 0,0 2-5 0,0 0-4 16,0 2-7-16,0-1-5 0,2-1-8 0,-2 3-11 0,0 0-7 0,0 0-9 15,0 0-6-15,4 0-4 0,-2 2-5 0,1-1-2 0,0 2-3 16,2 2-1-16,-2 1 0 0,2-1 1 0,3 3 1 0,-2 3 5 0,1-1 1 16,2 1 5-16,0 2 4 0,-1 2 5 0,2 0 3 0,1 1 3 15,0 0 0-15,0 2 1 0,0-1 2 0,2 0 1 0,-2 0 1 0,0-1 1 16,2 1 3-16,1-2 3 0,-3-2 4 0,2 1 5 0,-1-1 4 0,1-1 5 16,1-1 6-16,0-3 4 0,4-1 4 0,-2 0 4 0,4-4 2 15,2 1 1-15,3-4 1 0,1-2 0 0,7-3-2 0,6-4-2 0,4-1-3 16,6-7-5-16,8-2-4 0,9-8-5 0,7 0-17 0,9-7-24 0,7-6-21 15,7-4-19-15,7-4-24 0,9-2-25 0,7-7-44 0,6-1-53 16,6-5-83-16,6-4-99 0,4 1-81 0,1-3-75 0,2-1-39 0,0-2-22 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4:02:39.320"/>
    </inkml:context>
    <inkml:brush xml:id="br0">
      <inkml:brushProperty name="width" value="0.05292" units="cm"/>
      <inkml:brushProperty name="height" value="0.05292" units="cm"/>
      <inkml:brushProperty name="color" value="#FF0000"/>
    </inkml:brush>
  </inkml:definitions>
  <inkml:trace contextRef="#ctx0" brushRef="#br0">27798 2363 34 0,'-12'-3'441'0,"2"3"3"0,1 0-85 0,-2-4-129 0,1 4-69 0,2-3-39 0,2 3-25 0,-2-2-11 0,2 2-3 0,1 0 4 15,-1-3 1-15,2 1 0 0,-1 2-1 0,1 0-3 0,1-2-5 16,0 2-7-16,1-1-7 0,1 1-6 0,-1 0-4 0,2 0-2 0,0 0-1 15,0 0-3-15,0 0 1 0,0 0-2 0,0 0-2 0,0 0-2 16,0 0-3-16,0 0-3 0,0 0-3 0,0 0-3 0,0 0-2 0,0 0-5 16,2 0-3-16,-1 0-5 0,2 0-4 0,-1 0-4 0,1 0-3 15,1 0-4-15,1 0-1 0,3 0-3 0,1 0-1 0,3 0 0 0,1 0 4 16,4-2 3-16,4 2 3 0,4-2 4 0,3 1 5 0,7-1 4 16,3 0 3-16,6-1 4 0,7 0 2 0,1 0-1 0,7-2 0 0,4 2 1 15,3-1-3-15,7-2-5 0,0 1-2 0,6 1-3 0,-2-1-1 0,7 0-2 16,0 2-1-16,1-4-3 0,2 0-2 0,-1 4 0 0,0-2 0 15,3 1-1-15,-1-2-2 0,-1 1-1 0,0 1 1 0,-2-1-1 0,-2 2-1 16,-3-1-2-16,1 0-3 0,-7 2-4 0,2-1 1 0,-8 2 0 0,-2-3 1 16,-2 4 2-16,-4-1 0 0,-3 1 0 0,-5 0 2 0,-3 0 4 0,-2 0 0 15,-4 0 3-15,-2 0 0 0,-3 0 3 0,-3 1 1 0,-5-1 3 0,0 2-2 16,-7 0-2-16,1-2-1 0,-5 0-1 0,-2 0-1 0,-2 1 1 16,-1-1 0-16,-3 0-1 0,-1 0-1 0,-3 0 0 0,0 0-4 0,-3 0-5 15,0 0-6-15,-1 0-7 0,-1 0-12 0,-2 0-16 0,0 0-19 0,0 0-21 16,0 0-41-16,0-1-48 0,-4-1-107 0,1 0-135 0,-3 1-80 0,-5-3-52 15,0 4-27-15,-8-3-13 0</inkml:trace>
  <inkml:trace contextRef="#ctx0" brushRef="#br0" timeOffset="1248.9721">4900 3162 300 0,'-5'-3'458'0,"0"0"-98"0,0 0-148 0,0 0-81 0,2 0-52 0,0 1-24 16,-1-1-9-16,1 2-2 0,-1-1 3 0,3 1 1 0,-1-2 3 0,-1 1 1 16,1 1 1-16,1-1 3 0,-1-1 2 0,-1 1 4 0,1 0 2 0,1 1-1 15,-1-3 0-15,2 3-2 0,-3 0-3 0,3-2-6 0,-1 0-8 16,-1 3-5-16,2-1-7 0,0 1-5 0,0 0-4 0,0 0-6 0,0 0-5 16,0 0-5-16,0 0-6 0,0 0-5 0,0 0-1 0,0 0-3 15,0 0-1-15,0 0-2 0,0 0-2 0,0 0 1 0,0 0-2 0,3 0 2 16,0 0 0-16,2 0 0 0,0 1 3 0,1-1 0 0,2 3 2 0,1-3 1 15,4 0 3-15,3 3 1 0,0-2 6 0,6-1 4 0,1 0 4 0,6 0 4 16,2 0 3-16,4 0 2 0,5 0 3 0,4-1 1 0,2-2 2 16,8 0 0-16,1 1 0 0,3-3 0 0,4 2-3 0,1-3-2 0,2 1-6 15,3 0-6-15,0-1-6 0,1 0 0 0,0 0-1 0,-1 0 1 16,1 1 2-16,0-2 0 0,1 1-1 0,0-1 1 0,1 3 1 0,-2-1 1 16,1 0 1-16,-2 2 0 0,1-1 1 0,-1 0-2 0,-1 1-4 0,-2 2-11 15,0-2-12-15,-2 3-18 0,-3-2-20 0,-3 2-25 0,1 0-29 16,-4 2-27-16,0-2-29 0,-3 3-36 0,-1-2-41 0,0 1-76 0,0 1-93 15,-2-1-51-15,1 0-32 0</inkml:trace>
  <inkml:trace contextRef="#ctx0" brushRef="#br0" timeOffset="2470.334">22822 2443 73 0,'-1'-1'125'0,"-1"-1"6"0,2 0 0 0,-1-1-5 0,1 3-4 0,-2-2-5 0,0 0-2 0,2-1-1 0,-1 3-6 0,1-2-8 15,0 2-6-15,0 0-4 0,0 0-9 0,0 0-9 0,0 0-10 0,0 0-10 16,0 0-8-16,0 0-6 0,0 0-6 0,0 0-7 0,0 0-5 15,0 0-8-15,0 0-5 0,0 0-5 0,1 0-4 0,1 0-3 16,0 0-2-16,1 0 0 0,2 0-1 0,0 0 2 0,1 0 2 0,3 0 2 16,1 2 5-16,1-2 2 0,5 0 3 0,1 2 3 0,5-2 4 15,2 0 5-15,4 0 3 0,2 1 0 0,5-1 2 0,3 0 0 0,6 0 0 16,2 0-1-16,5 0-2 0,2 0-3 0,1 0-4 0,7 0-6 0,0 0-2 16,5 0 0-16,1 0 0 0,2 0-1 0,3 2 0 0,2 0 2 0,0-2 1 15,7 0-1-15,-1 3-1 0,1-3-2 0,4 4-1 0,0-3-3 16,2 1-3-16,2 0-5 0,-1 1-4 0,0-2-6 0,-1 0-3 15,-2 2-3-15,0-1-2 0,-1-1-2 0,-2 2-1 0,-1 0 0 0,-3 0 0 16,-1 0 0-16,-2-2 1 0,-2 3 2 0,0-1 5 0,-2 0 5 0,-5 0 4 16,-1 1 2-16,-1-1-1 0,-6 0-1 0,-1-1-3 0,-4 3-1 0,-5-1-1 15,-2-1-1-15,-3-1-2 0,-4 1-1 0,-3 1 1 0,-4-3-1 16,-2 3 1-16,-3-1 2 0,-5-1 2 0,0 1 3 0,-5-3 4 0,-1 2 6 16,-2 1 3-16,-4-3 2 0,0 1 1 0,-3 1-2 0,-2-2-10 15,-2 0-12-15,-3 0-27 0,0 0-33 0,0 0-51 0,0 0-55 0,-1-2-71 16,-4 1-74-16,-4-2-48 0</inkml:trace>
  <inkml:trace contextRef="#ctx0" brushRef="#br0" timeOffset="36447.3613">18776 4728 219 0,'1'-11'400'0,"-1"1"-80"0,2 1-59 0,0-1-48 0,-2 1-31 0,0 1-20 0,0 0-9 15,1 1-5-15,-1-1-5 0,3 2-6 0,-3 1-5 0,2-2-5 16,-2 2-4-16,0 1-5 0,2 0-7 0,-2 0-8 0,1 2-8 0,-1-1-7 16,0 1-8-16,0-1-9 0,0 1-8 0,0 1-8 0,0 1-8 15,0 0-9-15,0 0-7 0,0 0-9 0,0 0-7 0,0 0-7 0,0 0-7 16,0 0-8-16,0 0-5 0,0 0-6 0,0 0-5 0,0 3 0 15,0-2-2-15,0 3 0 0,0-1 2 0,0 3 0 0,0-2 3 0,0 5 2 16,0-2 3-16,0 1 3 0,0 4 4 0,0 2 6 0,0-1 6 16,-1 3 5-16,-1 1 2 0,0 1 4 0,-2 1-3 0,0 2-3 0,-1 1-7 15,1 2-13-15,0-2-12 0,-3 2-18 0,1 2-18 0,-2-3-22 16,0 3-28-16,2 1-29 0,-1-1-35 0,1-3-38 0,-2 3-45 16,3-2-48-16,2-1-68 0,-2-1-79 0,2-1-44 0,3-1-25 15</inkml:trace>
  <inkml:trace contextRef="#ctx0" brushRef="#br0" timeOffset="36814.0273">19010 4811 1 0,'-1'-10'522'0,"-3"1"2"0,1 2-1 0,1 2-106 15,-1-2-154-15,0 4-96 0,1-1-60 0,-1 1-41 0,1 3-28 16,-2 3-16-16,0-1-8 0,0 1-7 0,-1 4-4 0,1 2-8 0,-4 1-5 15,0 2-3-15,0 3-1 0,2 2 3 0,-2 0 3 0,-5 4 5 16,5 0 1-16,0 0 6 0,-1 3 0 0,3 0 2 0,-2 0 1 16,1 0-1-16,1-1 0 0,1 0-1 0,2-1-2 0,0-1-1 0,1-1-2 15,2 0-2-15,0 0-1 0,0-2-3 0,4-1-3 0,-3-2-2 16,4-1-3-16,0-1 0 0,1 0-2 0,0-1 0 0,1-2 0 0,-1-2 3 16,3 1 2-16,-1-4 3 0,0-1 3 0,2-1 0 0,1 0-4 15,-2-3 2-15,1-3 5 0,2 0 4 0,0-1 5 0,-2-3 4 0,1 0 5 16,-1-3 4-16,2-1 3 0,-3-3 3 0,-1 0 0 0,0-3 1 15,-1 0 5-15,0-2 5 0,-4 0 7 0,0-1 2 0,-1 0 0 16,-2-1-3-16,-4 2-4 0,1-3-4 0,0 3-5 0,-2 0-6 16,-4 1-6-16,3-1-8 0,-2 5-8 0,-2-3-12 0,-1 2-13 0,0 3-18 0,1 2-17 15,-2 1-21-15,1 1-21 0,-2 1-24 0,2 5-26 0,0 1-36 16,0 2-45-16,0 1-78 0,1 3-94 0,1 3-55 0,3-1-35 16</inkml:trace>
  <inkml:trace contextRef="#ctx0" brushRef="#br0" timeOffset="37034.9605">19721 5188 90 0,'3'0'583'0,"-1"0"-2"0,-2 0-2 15,0 0-29-15,2 0-42 0,-2 2-135 0,1-2-180 0,-1 1-103 0,2 1-66 16,-1-1-29-16,-1 1-14 0,0 1-5 0,0 1 3 0,0 1 0 15,0 0 2-15,0 2 2 0,0 1 3 0,0 2-3 0,0 0-3 0,0 3-7 16,-1 2-10-16,-1 0-14 0,2 1-14 0,-1 2-21 0,-3 1-20 16,1 0-29-16,2 1-32 0,-5 1-47 0,2 1-50 0,0-2-81 15,0 1-93-15,0 0-53 0,0-1-33 0</inkml:trace>
  <inkml:trace contextRef="#ctx0" brushRef="#br0" timeOffset="37580.5624">20311 5046 84 0,'2'-6'578'0,"-2"1"3"0,0 1 1 0,-2 2-60 0,0-1-88 15,2 0-117-15,-1 2-127 0,1 1-75 0,0 0-49 0,0 0-27 0,0 0-16 16,-2 1-11-16,2 1-8 0,-1-1-9 0,-1 4-7 0,0-2-4 15,-1 3-2-15,1 0-2 0,-3 2 0 0,1 1 0 0,0 3 1 16,0-2 4-16,-1 3 3 0,2-1 3 0,-2 2 4 0,1 0 1 0,3 1 2 16,-3-1 0-16,4 3 0 0,-1-2-3 0,1-1-2 0,1 2-2 15,-1-3-3-15,4 2-4 0,-3-1-2 0,5-1-4 0,-3-1-3 16,2 2-4-16,2-4-3 0,-3 1-2 0,5-1 0 0,-4 0-1 0,2-2 1 16,-1-1 2-16,1 2 4 0,-2-6 5 0,2 1 6 0,-1 1 4 15,1-4 7-15,-2 1 5 0,1-2 6 0,-2-2 4 0,1 1 5 0,-2-3 3 16,2-1 2-16,-2 0 3 0,-1-2 6 0,0 0 3 0,-1-2 1 15,-1-1 2-15,-1-1 0 0,-3-1 0 0,1 0 0 0,-2-2 1 0,-1 1-1 16,0-2 1-16,-4 0 0 0,-1-1-1 0,1 0-1 0,-2-1-1 16,1-1-3-16,-3 0-1 0,1 0-2 0,2-1-1 0,-1 0-3 0,-1 0 0 15,0 1-1-15,4-3-2 0,-1 1-2 0,-1-1-3 0,5 1-5 16,1 0-7-16,0-3-7 0,4 3-10 0,1-4-12 0,1 2-11 0,4 0-9 16,0-1-9-16,3 0-9 0,3 2-8 0,0 1-7 0,3-1-5 15,0 0-1-15,3 1 0 0,0 3 2 0,0 1 4 0,0 1 6 16,1 3 6-16,-1 1 11 0,0 2 6 0,2 1 5 0,-4 1 6 0,0 2 4 15,0 1 3-15,-1 3 4 0,-2 1 3 0,-2 1 3 0,1 3 6 16,-3 1 5-16,0 2 4 0,-2 1 5 0,0 1 5 0,-3 2 7 16,-1 2 5-16,0 2 4 0,-4 4 4 0,0-1 5 0,-1 3 5 0,-3 1 4 15,-2 2 0-15,0 2-2 0,0-1 0 0,-4 2-2 0,1 1-8 16,-2-1-9-16,0 2-21 0,1 0-23 0,-2-2-28 0,1 1-30 0,-1-1-44 16,3-1-54-16,1-1-85 0,-1 0-106 0,3 0-64 0,0-3-44 0,2 1-27 15</inkml:trace>
  <inkml:trace contextRef="#ctx0" brushRef="#br0" timeOffset="37790.998">20820 5176 112 0,'3'0'549'0,"-1"0"-2"0,1 0-9 0,-2 2-12 0,-1-1-121 0,2-1-179 0,-2 2-105 0,2 1-71 0,-2-1-36 0,0 2-22 0,0 2-8 15,0-1-2-15,0 2 0 0,0 1 2 0,0 1 3 0,0 1 3 16,0 0 5-16,-2 4 6 0,2-2 2 0,-2 3-3 0,1 2-13 0,-2-2-16 16,-1 3-23-16,1 0-25 0,-2 3-35 0,2-3-36 0,-3 4-84 15,1-3-108-15,1 0-76 0,-1 3-61 0,0-1-34 0,-3-4-19 0</inkml:trace>
  <inkml:trace contextRef="#ctx0" brushRef="#br0" timeOffset="38331.0432">21557 4700 9 0,'-7'-9'577'0,"4"2"5"0,0-2 5 16,1 2 1-16,0 2-121 0,1-1-183 0,1 2-101 0,0-1-63 15,1 0-36-15,-1 2-21 0,4 0-12 0,-3-1-8 0,4 1-9 16,0 1-9-16,1-1-7 0,2 1-7 0,0 0-9 0,3 1-6 0,1-2-2 16,0 3-4-16,1-1-2 0,1 1-1 0,-2 0-1 0,2 1 1 15,-1-1-1-15,1 1 2 0,-3 1-2 0,-1-1 0 0,1 3-2 0,-3-1-1 16,-2-1-1-16,1 3-1 0,-1-2-1 0,-2 1-2 0,0-1 2 15,0 3-1-15,-2-1 1 0,-2 0 0 0,0 2 4 0,0-1 0 16,0 1 1-16,-2 0 3 0,-1 1 2 0,0 1 2 0,0 1 1 16,0 0 4-16,-3 0 0 0,3 1 3 0,-2-1 2 0,0 0 1 0,2 4 0 15,-2-4 3-15,2 1 0 0,-2 1 0 0,1 0 1 0,2-1 1 0,0 1 0 16,2 0 1-16,2-2-1 0,0 2-2 0,2 0 0 0,1 0 0 16,-1-2-2-16,3 2-2 0,-1-2 1 0,2 0-2 0,3 1-2 15,0-2-2-15,-1 1 0 0,2-2-3 0,0 1-1 0,0 0-4 0,-1-1 0 16,-1-2-2-16,1 2-2 0,-2 0-2 0,-1-2 0 0,1 0-1 15,-4-1 0-15,2 2-1 0,-4-2 0 0,-2 0 1 0,1 0 1 16,-2 0 3-16,-2-1 1 0,-1 2 5 0,0-2 4 0,-3 2 3 0,-4 0 3 16,1 0 4-16,-4 2 1 0,-3-2 2 0,2 1 2 0,-5 0 1 15,0 0 0-15,0 1 0 0,-1-3-10 0,-1 2-16 0,4 0-18 16,-2 0-25-16,1-1-31 0,3 2-41 0,0-2-50 0,1-2-57 0,5 2-89 16,0-2-105-16,4 1-59 0,1-2-40 0,4-3-16 0</inkml:trace>
  <inkml:trace contextRef="#ctx0" brushRef="#br0" timeOffset="38517.0824">22383 5071 59 0,'6'2'566'0,"-1"0"-1"0,-2 1-3 0,0-2-1 0,1 2-109 16,-3 0-160-16,-1 0-106 0,2-1-81 0,0 1-46 0,-2 2-27 15,0 0-12-15,0 1-4 0,-2 0 1 0,0 3 3 0,2-2 1 0,-1 3 2 16,-3 2 3-16,3-2 2 0,-1 3-2 0,1 1-4 0,-1-1-8 15,0 4-13-15,2-2-18 0,-1 1-20 0,-1 1-31 0,2-1-33 0,0 0-45 16,0 0-53-16,3 0-102 0,-1 1-124 0,0-3-77 0,1 1-54 16,0-3-26-16,0-1-16 0</inkml:trace>
  <inkml:trace contextRef="#ctx0" brushRef="#br0" timeOffset="38880.8556">23169 4705 317 0,'-2'-10'606'16,"1"1"2"-16,1-2 0 0,0 2 1 0,0 0-128 0,0 0-190 15,1 2-110-15,1-1-68 0,-1 3-38 0,3-3-26 0,2 1-15 16,-2 3-10-16,3-1-10 0,-1 1-8 0,2 3-7 0,3-2-5 0,0 0-4 15,2 3-5-15,-4 3-4 0,4-3-6 0,1 4-2 0,-1 0-2 16,-1 3 0-16,1 0 1 0,-2 3 1 0,0-1 2 0,-1 2 3 16,-2 1 1-16,-1 3 1 0,-2 1 1 0,-2 0 2 0,-1 0 2 0,-4 4 2 15,-1-2 2-15,-2 3 2 0,-4-2 2 0,1 1 1 0,-3 2 2 0,-1-2 2 16,-1 1-1-16,-3-2 2 0,3 1 0 0,-4-2 0 0,4 0 0 16,-1-1 1-16,1 0-1 0,2-2 1 0,1 0 1 0,1 0 0 15,1-2 0-15,-1-1 0 0,4 3 0 0,1-5-5 0,0 2-6 0,4-2-11 16,0 1-13-16,5-1-23 0,2 0-24 0,3-1-37 0,2 1-44 15,3-3-75-15,5-1-93 0,1 0-82 0,5-1-78 0,0-3-43 16,5 2-25-16</inkml:trace>
  <inkml:trace contextRef="#ctx0" brushRef="#br0" timeOffset="39072.8064">23998 5109 56 0,'0'0'570'0,"0"0"4"16,0 0 4-16,2 1-75 0,0 0-113 0,-2 1-108 0,1 0-108 0,-1 1-64 15,0-2-41-15,0 1-23 0,0 1-12 0,0 1-8 0,0 1-6 16,-1 0-7-16,1 2-7 0,-4 1-5 0,3 2-5 0,-4 0-2 16,2 2 0-16,2 2 4 0,-3 0 6 0,1 3 2 0,-2 1 3 0,1 2 0 15,0 0-1-15,-2 2-6 0,3-1-9 0,-2 2-16 0,1 1-16 16,-1-1-29-16,0 2-31 0,-3-1-41 0,5-1-48 0,0 3-98 16,0-4-122-16,0-1-76 0,1 2-49 0,0-4-28 0,1-3-12 0</inkml:trace>
  <inkml:trace contextRef="#ctx0" brushRef="#br0" timeOffset="39361.8426">24710 4991 379 0,'-3'-7'615'15,"1"-1"3"-15,0 0 3 0,2 1 3 0,0 0-124 0,0 1-190 16,0 1-109-16,2 2-69 0,0-2-40 0,1 2-25 0,2-1-16 0,1 1-7 16,3-2-8-16,3 1-9 0,-1 1-13 0,4 1-18 0,4 0-20 15,0 1-24-15,5-1-26 0,1 2-27 0,4 0-34 0,-1 0-35 0,4 0-41 16,-1 2-47-16,4-1-90 0,-2-1-111 0,2 2-68 0,0-2-48 15,-2 0-19-15,3 0-5 0</inkml:trace>
  <inkml:trace contextRef="#ctx0" brushRef="#br0" timeOffset="39615.3645">25684 4596 259 0,'-2'-5'585'0,"0"2"6"0,2 0 4 0,-1 2-80 0,1-1-120 15,0 2-103-15,0 0-98 0,0 0-60 0,0 0-43 0,0 0-28 16,0 0-21-16,0 2-15 0,0 0-12 0,0 3-10 0,0 0-9 0,1 0-6 16,-1 3-4-16,2 0-2 0,0 3 1 0,-2 1 0 0,1 1 3 15,-1 2 4-15,3 3 7 0,-1 1 5 0,0-1 6 0,-1 5 3 16,3-3 2-16,-2 5 2 0,0-1 1 0,1 2 2 0,0-1 2 16,0 2-5-16,1 0-6 0,0-2-9 0,0 4-10 0,2-3-15 0,-3 0-20 15,2 1-26-15,-2 0-29 0,2-1-34 0,-2 1-39 0,2-3-58 0,-2 0-64 16,3-2-91-16,-1 0-99 0,-1-4-54 0,1 0-33 0,2-1-10 15</inkml:trace>
  <inkml:trace contextRef="#ctx0" brushRef="#br0" timeOffset="39804.1579">26261 5232 232 0,'3'0'593'0,"-2"0"1"0,-1 0-6 0,0 0-11 0,2 1-122 15,0 1-177-15,-2-2-108 0,1 2-72 0,-1-1-42 0,0 1-27 16,0 0-14-16,0 3-7 0,0-1-7 0,0 2-4 0,-1 2-4 0,1-2 0 16,-4 4 0-16,3 0 1 0,-2 2-6 0,-1 1-3 0,-2 2-18 15,-3 0-21-15,1 2-30 0,-2 3-32 0,-1 1-60 0,-3 0-72 0,-1 0-97 16,0 3-107-16,-1-1-62 0,-1 0-39 0,1 1-21 0</inkml:trace>
  <inkml:trace contextRef="#ctx0" brushRef="#br0" timeOffset="40447.4682">27065 4695 281 0,'5'-7'566'0,"-4"3"5"0,2-1 4 0,1 1-91 0,-3 0-139 0,3 1-79 0,-4-2-49 16,1 2-30-16,1 0-21 0,-2 2-14 0,1-2-11 0,-1 1-17 15,0 2-16-15,0 0-15 0,0 0-18 0,0 0-16 0,0 0-20 0,0 0-19 16,0 0-19-16,2 2-15 0,0-1-13 0,-2 1-8 0,1 1-5 16,-1 1-1-16,4 1-3 0,-2 1 2 0,1-1 3 0,0 4 3 15,1-1 4-15,1 3 7 0,1-1 5 0,1 4 9 0,3 1 8 0,-2 0 6 16,3-1 6-16,0 3 2 0,2 0 1 0,1 2 0 0,0-1 0 16,4 1 0-16,-2 0-1 0,-1 0-2 0,6-1 0 0,-5 1-2 0,2 0-4 15,0-2-2-15,-1 2-2 0,1-1-1 0,-2-2-3 0,-2 1-1 16,2 0-2-16,-5-2-2 0,1-1-1 0,-4 0 0 0,2 1-1 15,-3-3-1-15,0 0 2 0,-2-3 1 0,-4 2 3 0,2-3 3 0,-3 0 3 16,0-1 2-16,-1 1 3 0,-2-3 5 0,-2 0 5 0,-2-2 3 16,-2 1 2-16,0-1-1 0,-5-1-1 0,-1 0-7 0,-2-2-9 0,-1 0-16 15,-4 0-17-15,0-4-27 0,-2 1-30 0,-1 1-37 16,-2-3-41-16,2-1-79 0,-2-1-96 0,2-2-86 0,1-2-83 0,0 1-48 16,4-3-34-16,1-1-10 0</inkml:trace>
  <inkml:trace contextRef="#ctx0" brushRef="#br0" timeOffset="40606.5004">27324 4746 591 0,'7'-5'645'0,"-1"-1"12"0,0 0-1 15,-1 0-8-15,0 1-125 0,1 2-184 0,2-4-108 0,-2 2-65 16,1-2-39-16,1 2-23 0,2 0-15 0,2-2-13 0,-3 2-20 16,5-1-22-16,1-1-25 0,0 2-28 0,1-1-29 0,5-1-27 0,-1 4-32 15,3-2-30-15,-1 0-38 0,3 3-37 0,0-1-44 0,2 1-44 0,1 0-95 16,-4 2-119-16,3 0-68 0,-3 2-40 0,-1 0-13 0,-2 1 0 15</inkml:trace>
  <inkml:trace contextRef="#ctx0" brushRef="#br0" timeOffset="40823.5145">28065 5232 531 0,'2'5'558'0,"0"-2"2"16,-2-1 0-16,0 1-113 0,0-1-173 0,0-1-105 0,0 2-73 0,0-1-40 16,0-1-25-16,0 1-10 0,0 1-7 0,-2-1-4 0,0 3-5 15,0 0-3-15,0 0-3 0,-1 3-5 0,0-1-3 0,-1 2-10 16,0 1-13-16,-1 2-22 0,-2 1-29 0,1 2-39 0,0 1-50 0,0 0-102 16,-1 0-124-16,1 1-76 0,-2 1-48 0,2-1-27 0,1-2-14 15</inkml:trace>
  <inkml:trace contextRef="#ctx0" brushRef="#br0" timeOffset="41363.7251">28770 4557 6 0,'-4'-7'586'16,"-2"-1"13"-16,-1 2 6 0,4-2 4 0,-2 4-109 0,4-2-162 0,-3 1-89 15,3 1-53-15,-2 1-26 0,1 0-18 0,-1 0-11 0,2 0-11 16,1 1-13-16,0-1-17 0,0 3-15 0,0 0-18 0,0 0-14 15,0 0-15-15,0 0-13 0,1 0-14 0,4 0-12 0,-5 0-11 0,1 0-7 16,1 0-4-16,1 1-1 0,0 1-2 0,0 0 1 0,2-1 2 16,2 2 3-16,2-1 3 0,-1 2 4 0,2 0 3 0,3 0 3 15,0 2 4-15,3-2 4 0,0 0 3 0,1 1 2 0,1-1-2 0,1 0 1 16,3 0-2-16,-5 0-1 0,5-1 1 0,-3-1-1 0,0 1-1 16,-2-1 0-16,1 1 0 0,-1-3-1 0,0 2 1 0,-4-2 1 0,2 1-1 15,-1-1 1-15,-5 0 0 0,4 0 2 0,-4 0-1 0,-1 0 0 16,-1 0-2-16,-1 0-1 0,-1 0-1 0,-1 0-1 0,0 1-4 0,-1-1-3 15,-2 0-3-15,1 1-4 0,0 1-4 0,-2-2-4 0,1 2-1 0,-1-1-2 16,0 2-2-16,0 0 2 0,0 2 2 0,0 1 0 0,0 0 1 16,0 4 3-16,0 1 2 0,0 2 4 0,0-1 4 0,-1 5 4 0,1 2 5 15,-2 1 3-15,0 2 3 0,1 1 2 0,-2 4 2 0,1-2 0 16,-1 4 1-16,0 0-1 0,-1 0 0 0,3 2-4 0,-2-2-7 0,-2 0-9 16,2 3-8-16,-2-4-10 0,2 2-12 0,0-3-15 0,-2 1-16 0,0-1-17 15,-1-3-18-15,3 2-23 0,-2-3-25 0,0-2-29 0,2-2-31 16,-2 0-38-16,4-3-43 0,-3-2-69 0,0-2-79 0,3 0-52 0,-3-5-38 15,4 1-14-15</inkml:trace>
  <inkml:trace contextRef="#ctx0" brushRef="#br0" timeOffset="41601.0042">28856 4942 248 0,'-2'-4'585'0,"-1"-1"8"0,3 2-3 0,0-2-10 0,0 1-119 0,5 1-173 0,0-2-98 0,-1 3-61 0,4-3-35 16,0 2-20-16,5-1-12 0,0 1-10 0,4-2-10 0,1 0-11 0,2 3-8 16,2-1-9-16,5 1-6 0,-2-1-3 0,2 0-6 0,3 0-4 0,2 0-3 15,2 2-3-15,-1 0-5 0,2-1-5 0,0-1-5 0,0 1-4 16,0 1-9-16,0-1-6 0,1 0-9 0,-3-1-8 0,-2-1-7 0,1 1-7 16,-5 1-5-16,0-1-3 0,-6-1-5 0,1 1-4 0,-5 1-6 15,-3 1-6-15,-1-2-18 0,-4 2-24 0,-2-2-33 0,-2 1-34 0,-4 1-79 16,-1 1-103-16,-5-3-58 0,0 3-35 0,-5-2-16 0</inkml:trace>
  <inkml:trace contextRef="#ctx0" brushRef="#br0" timeOffset="60880.9791">8083 2501 49 0,'2'-3'47'0,"-1"1"-3"0,-1 2-6 0,2 0-6 0,-2 0-5 0,0 0-3 0,0 0-3 0,0-2-1 16,0 2-2-16,0 0-1 0,3 0 0 0,-2 0 0 0,-1 0 1 15,2 0 2-15,-1-1 1 0,1-1 3 0,1 2 1 0,-1-2 1 16,-1 2 1-16,3-1 1 0,-1-1 2 0,0 2 5 0,0-2 0 0,3 0 0 16,-1 1-1-16,0-2-2 0,1 0 1 0,1-1-3 0,0 3 1 0,1-2-2 15,0 0 0-15,0 0-2 0,2-1-1 0,-1 2-2 0,-1-3-2 16,5 2-3-16,-4-1-2 0,1 1-1 0,2 1-2 0,1-1 1 0,-2-1-1 16,0 1-1-16,0 1 1 0,3 2-2 0,-4-3 0 0,1 1 0 0,0 2-1 15,0 0 0-15,0 2 0 0,0 1-2 0,-1-3-1 0,-2 2 1 16,4 1-2-16,-4 1-3 0,2-1 1 0,-1 1-1 0,2 1 1 0,-3-1-1 15,3 0 2-15,-3 1 0 0,2-1 0 0,0 2 1 0,0 0 1 16,-2 0 2-16,3 0 0 0,-3 0 2 0,3 1 0 0,0-2 3 16,-2-1-1-16,1 3 0 0,2-1 0 0,-2 1 2 0,1-2 1 0,2-1 2 0,0 1 0 15,-2-3 1-15,3 3 1 0,0 0-2 0,0-2 1 0,2-2 1 16,1 0 3-16,-2-1 0 0,5 0 0 0,1 0 3 0,-2-2 0 0,5-1-1 16,-1 0 0-16,2-4 0 0,2 3-1 0,2-3 0 0,1-1-1 15,1-1 0-15,-1 1-3 0,4-1-2 0,0-3-3 0,1 1-1 0,0 0-4 16,2-1-3-16,0 0-2 0,1 2-2 0,-3-2-1 0,1 0-1 15,-1 1-1-15,-1 1-2 0,-2 2-2 0,-3-2 0 0,1 3 0 0,-3-1-1 16,-2-1 0-16,0 4-2 0,-3 0 2 0,-1 3-1 0,-2-1 1 16,0 0-1-16,-3 0-1 0,1 3 1 0,-1 0-1 0,-2 0 1 0,1 0-2 15,0 0 1-15,-2 1 2 0,1 1 1 0,2 1 1 0,-2-2 0 0,1 2 0 16,0 0 1-16,1 0-1 0,0 0 1 0,0-1 0 0,1 3-1 0,1-5 1 16,0 2 2-16,1 1 1 0,0-1 3 0,3 0 1 0,0-2 1 15,-1 3 2-15,3-3 1 0,1 2 3 0,0 0 1 0,2-2 2 16,0 0 1-16,0 0 2 0,0 0 1 0,3-2 2 0,0 0-1 0,0 2-1 15,2-3-2-15,-1 3-1 0,1-2-2 0,-2 0-2 0,3-1 0 16,0 1-2-16,-3 2-2 0,3 0-2 0,-1-3-2 0,-2 1 0 0,0 2-1 16,2 0-1-16,-2-2-5 0,-2 2 2 0,-1-1 0 0,0 1 0 0,0 0-1 15,-2 0-1-15,0 0-1 0,-1 0-2 0,-3 0 2 0,3 1-2 0,-4-1 2 16,2 2-2-16,-3-2 1 0,0 0-2 0,-1 2 2 0,0 1-3 16,0-3-1-16,-2 0 1 0,-1 2 1 0,1 1-2 0,-2-1 0 15,1 0 0-15,0-2 0 0,-2 3 0 0,-2-1-1 0,3 0-1 0,-1 1 0 16,0 0 0-16,-1 0 0 0,2 1 2 0,-4-2 2 0,3 2 2 0,1-1 2 15,-3 2 0-15,3-3 5 0,-1 5 0 0,1-3 2 0,-1 0 1 16,1 1 3-16,2 0 3 0,-2 0 1 0,5 0 3 0,-2-1 1 0,-1 3 1 16,5-2 0-16,-4-1 1 0,5 0 0 0,-1 1 1 0,2-1 0 0,-2-1 1 15,3 1-1-15,-1 0-1 0,4-1 0 0,-3-2 0 0,3 1 0 0,2 1-1 16,-3-3-1-16,4 1-1 0,-3-1-1 0,3 0-3 16,-1 0-1-16,-3-1-1 0,3 1-2 0,-2-2-1 0,-1 1-1 0,-1 1-2 0,-2-2-2 15,2 1 0-15,-3 1-2 0,-2-2-2 0,-2 1 1 0,1 1-1 16,-3-2 0-16,-2 0-2 0,1 2-1 0,-4 0-1 0,1 0-1 0,-2 0 0 15,2 0-2-15,-4 0-2 0,0 0 0 0,0 2 0 0,2 0-1 16,-4-2-1-16,2 1 1 0,-2 1-1 0,-1-2 2 0,3 3 1 0,-2-2 1 16,2 1 0-16,0 0 2 0,1 0 2 0,-1 1 0 0,1 0 2 15,3-1-1-15,-3 3 3 0,3-5 2 0,0 2-2 0,3 1 0 0,0-1 0 16,0 0 0-16,3-2 0 0,-2 3 2 0,5-3 1 0,-1 0 2 0,0 0 0 16,1 0 3-16,1 0 2 0,2 0 1 0,0-3 1 0,1 3 0 0,1-4 2 15,-1 1 0-15,0 1 1 0,2-3 0 0,-1 0 1 0,0 2 0 16,1-1-3-16,-2 1-1 0,1-2-1 0,-1 0-2 0,-3 4-1 0,3-2-1 15,-3 0-2-15,0 0 0 0,-4 0-2 0,3 2-1 0,-3-1-2 16,0 2-1-16,-1-3-2 0,-2 3-1 0,0 0-1 0,-2 0-1 16,1 3 0-16,0-3 0 0,0 0-1 0,-2 2 0 0,1 1 0 0,0 0 0 15,0-2 1-15,1 4 2 0,-1-3 0 0,3 3 3 0,-2 0 1 0,5-2 3 16,-3 2 0-16,3 0 2 0,0-1-1 0,0 1 3 0,3 2-1 16,0-4 1-16,0 1-2 0,4 1 2 0,-1-2-1 0,2-1-3 0,-2 1-1 15,2-1-1-15,-2 1-2 0,2-3-3 0,2 0 0 0,-3 0-1 16,4 0-1-16,-1-2 0 0,-1 1 1 0,-1-1 0 0,1-1 2 0,-1 1 0 15,2-1 2-15,-4-1 0 0,2-1 1 0,-2 2 2 0,-1-1 1 16,1 1 1-16,-1 1 2 0,-2-3-1 0,-1 2 1 0,-1-1-1 0,-2 1 0 16,1 1-3-16,-3-1 0 0,-1 1-2 0,0 1 0 0,0-2 0 0,-4 1-2 15,3 0 1-15,-1 2-1 0,0-1-1 0,-1 1 0 0,0 0-2 16,2 0 2-16,-1 1-1 0,-1-1 1 0,2 2-1 0,0 0 2 0,-1 1 1 16,4 0-1-16,-2 0 2 0,2-1 1 0,-1 1 1 0,3 2 0 0,-1-3 1 15,3 3 0-15,-2-3 1 0,2 1 2 0,1 1-2 0,0-4 0 16,0 3 2-16,1-1-2 0,0 0 1 0,1-2-1 0,-1 0-2 0,0 0 0 15,1 0-2-15,-1 0 0 0,1-2 0 0,-2 0-1 0,2-1-2 0,-1 3 0 16,1-4-1-16,-3 1 0 0,3 1-2 0,-3-3-2 0,1 2-1 16,-1-1 0-16,1 0-2 0,0 0 1 0,0 1 0 0,-2-2 1 15,0 2 0-15,-1-1 1 0,2 1 1 0,-1-2 1 0,-2 2 0 0,2 0 2 0,-3 1 0 16,1-1 3-16,1-1 1 0,-2 3 2 0,2-3 0 0,-2 4 2 16,1-3 1-16,1 3-1 0,-1-2 2 0,0 0-2 0,-1 2 2 0,3 0-1 15,-2 0 2-15,0 0 0 0,4 0 1 0,-1 0 0 0,1 0 0 16,-3 2-1-16,4 0 1 0,-1-2 0 0,1 0 0 0,1 0-2 0,-1 0 2 15,2 0 0-15,0 0-2 0,-2 0 1 0,2 0-1 0,0-2-1 16,-1 0-1-16,1 2 0 0,-2-1-1 0,2-1-1 0,-1 0-2 0,-1 2 0 16,-2-5 0-16,3 5-2 0,-2-2 0 0,1-1 0 0,-3 1-2 0,2-1 0 15,-1 2-2-15,-1-2-1 0,0 2 0 0,1-2 0 0,-2 1-1 16,1 1 1-16,-1-3-1 0,-1 3 0 0,2 0 0 0,-1-1-1 0,0-1 0 16,0 2 0-16,0-1 0 0,2 1 1 0,-1 1 1 0,-1-2 1 0,2 1 2 15,-1 1 0-15,-1 0 3 0,3 0 0 0,0 0 0 0,0 0 4 16,-1 0 1-16,3 0 1 0,-1 1 2 0,1 1 1 0,-1-2 1 0,2 1 0 15,0 1-1-15,0-1 1 0,3 2 0 0,-2-1-1 0,-1-1-1 16,2 0-1-16,0-1 0 0,0 2-1 0,-2 0 1 0,3-2-2 0,-2 1 0 16,0 1-1-16,0-2-4 0,-1 0 1 0,2 0 0 0,-2 0 0 15,1 0 0-15,-1-2-1 0,-1 1-1 0,1 1 1 0,0-2-1 0,1 0-1 16,-3 2 0-16,0-1-2 0,0-2 1 0,-1 2-1 0,0-1 0 16,1 1 0-16,-1 1-2 0,0-2-1 0,-2 1-1 0,1 1 0 0,1-2-2 15,0 1 1-15,-1 1 0 0,3-2 0 0,-3 2-2 0,1 0 3 0,1 0 2 16,1 0 1-16,-1 0 2 0,2 2 1 0,1-2 4 0,-1 1 2 15,2 1 0-15,-2-2 2 0,2 1 2 0,2 1 2 0,-3-2 2 0,3 1 1 16,-2-1 0-16,1 2 0 0,-1-1-4 0,2-1 0 0,-1 2-1 16,1-1-4-16,-1-1-3 0,2 1-1 0,-2-1-2 0,2 0 0 0,1 0-3 15,-1 0-1-15,0 0 0 0,0 0-1 0,-2 0 0 0,2 0 0 16,-2 0 1-16,1 0 1 0,-1 0-1 0,1 0 1 0,-3 0 0 0,3-1 2 16,-5 1-1-16,5 0 0 0,-4 0 1 0,0 0-2 0,0 0-2 0,-1 0 0 15,-2 0 0-15,2 0-1 0,-1 0-1 0,-1 0 0 0,1 0 1 16,-1 0 0-16,0 0-1 0,-3 0 1 0,3 1 1 0,0-1 2 0,0 0 3 15,-3 2 1-15,3-2 2 0,0 2 3 0,-1-2 2 0,-2 0-1 16,3 0 2-16,-3 0 0 0,0 0 3 0,3 0 0 0,-3 0 2 0,0 0 0 16,2 0 0-16,-4 0-2 0,0 0-1 0,0 0 0 0,1 0-2 0,-3 0 0 15,0 0-1-15,-2-2 0 0,1 2-1 0,-3 0 1 0,2 0-3 16,-4 0-2-16,-1 0-1 0,-1 0 0 0,0 0-1 0,-2 0 1 0,2 0-1 16,-4 0 0-16,0 0 1 0,-1 0-2 0,-1 0 2 0,1 0-1 15,-2 0-1-15,0 0 1 0,0 0 0 0,0 0-1 0,0 0 1 0,0 0 1 16,0 0-1-16,0 0 1 0,0 0-1 0,0 0-1 0,0 0 1 0,0 0 0 15,0 0-2-15,0 0 2 0,0 0-2 0,0 0 2 0,0 0-1 16,0 0 2-16,0 0-1 0,0 0-2 0,0 0 1 0,0 0-1 0,0 0 2 16,0 0 0-16,0 0-2 0,0 0 2 0,0 0-1 0,0 0 1 15,0 0 0-15,0 0-1 0,0 0 1 0,0 0-1 0,0 0 2 0,0 0 1 16,0 0 0-16,0 0-1 0,0 0 1 0,0 0-2 0,0 0 2 0,0 0 0 16,0 0-1-16,0 0 0 0,0 0 0 0,0 0 1 0,0 0 0 15,0 0 0-15,0 0 1 0,0 0-1 0,0 0-1 0,0 0-1 0,0 0 2 16,0 0 0-16,0 0 0 0,0 0 1 0,0 0 1 0,0 0 0 15,0 0-1-15,0 0 0 0,0 0 0 0,0 0 0 0,0 0-1 16,1 0 1-16,-1 0 1 0,0 0 0 0,2 0 2 0,-2 0-1 0,3 2 0 16,-2-2 0-16,-1 0 1 0,2 1 0 0,0-1 0 0,-2 2 1 0,1-2-1 15,-1 0 1-15,2 0-1 0,-1 1 1 0,-1-1 1 0,0 0-1 0,0 0 0 16,0 0-2-16,0 0 0 0,0 0-1 0,0 0 1 0,0 0-1 16,2 2-2-16,-2-2 1 0,0 0-2 0,0 0 2 0,0 0 0 0,0 0-1 15,0 0-1-15,0 0 1 0,0 0-1 0,0 0 1 0,0 0-1 16,0 0 0-16,0 0 0 0,0 0 0 0,0 0-1 0,0 0 1 0,0 0 0 15,0 0 0-15,0 0-2 0,2 0 2 0,-2 0 0 0,0 1-2 16,1 1 1-16,-1-2-3 0,0 1 0 0,2 0-3 0,-1-1-1 0,-1 2-1 16,2-2 1-16,-2 3-1 0,2-3 0 0,-2 2 0 0,1-1 0 0,-1 1 0 15,3-2 0-15,-3 0 0 0,2 2-1 0,-2 1 3 0,0-3 2 16,0 0 2-16,0 2 2 0,3-2 2 0,-3 0-2 0,0 2 1 0,0-2 1 16,0 1-1-16,0-1 1 0,0 0 1 0,0 0 2 0,0 0-1 15,0 0-1-15,0 0 0 0,0 0 0 0,0 2 0 0,0-2-1 0,0 0 0 16,0 0-2-16,0 0 2 0,0 0-1 0,0 0 0 0,0 0 0 0,0 0-2 15,0 0-1-15,0 0-1 0,0 0 1 0,0 0 2 0,0 0 0 16,0 0-2-16,0 0 1 0,0 2 0 0,0-2 1 0,0 0 0 0,0 0 0 16,0 0 1-16,0 0 0 0,0 0 0 0,1 0 0 0,-1 0 1 15,0 0 1-15,0 3 0 0,0-3-1 0,2 0 1 0,-2 0 1 0,2 0 0 16,-2 0 2-16,0 0-2 0,0 0 1 0,0 2-1 0,0-2 1 16,0 0 0-16,0 0 0 0,0 0-1 0,0 0 0 0,0 0 0 0,0 0 1 15,0 0 1-15,0 0-1 0,0 0 0 0,0 0 0 0,0 0 1 0,0 0-1 16,0 0 0-16,0 0 0 0,0 0 2 0,0 0-1 0,0 0 1 0,0 0-1 15,0 0 0-15,0 0 0 0,0 0-1 0,0 0 0 0,0 0-1 16,0 0 0-16,0 0 0 0,0 0 1 0,0 0-1 0,0 0-2 0,0 0-1 16,0 0 1-16,0 0 0 0,1 2 0 0,-1-2 0 0,0 0 1 15,0 0 0-15,0 0-1 0,0 0 0 0,0 0 1 0,0 0-1 0,0 0-1 16,0 0 0-16,0 0 0 0,0 0 0 0,0 0-1 0,0 0 1 16,0 0 1-16,0 0-1 0,0 0-2 0,0 0 1 0,0 0 1 0,2 1-2 15,-2-1 0-15,0 0 1 0,0 0-1 0,0 0 2 0,0 0 1 16,0 0 0-16,0 0 0 0,1 0-1 0,-1 0 4 0,0 0-1 0,0 0 0 15,0 0 1-15,0 0-1 0,0 0 1 0,0 0 1 0,0 0 0 16,0 0-1-16,0 0 1 0,0 0-2 0,0 0 0 0,0 0 1 0,0 0-1 16,0 0 0-16,0 0 0 0,0 0 1 0,0 0 0 0,0 0-1 0,0 0 1 15,0 0-1-15,0 0 0 0,0 0-1 0,0 0 2 0,0 0-1 16,0 0 1-16,0 0-1 0,0 0 0 0,0 0 0 0,0 0 0 0,0 0 1 16,0 0-1-16,0 0 0 0,0 0 1 0,0 0 3 0,0 0-1 0,0 0 1 15,0 0-1-15,0 0 1 0,0 0-2 0,0 0 0 0,0 0 2 16,0 0-1-16,0 0 1 0,0 0-1 0,0 0 0 0,0 0-1 0,0 0-1 15,0 0-1-15,0 0 1 0,0 0-1 0,0 0-1 0,0 0-1 0,0 0 1 16,0 0 1-16,0 0 0 0,0 0 0 0,0 0-1 0,0 0-1 16,0 0 0-16,0 0 1 0,0 0 0 0,0 0 0 0,0 0 0 15,0 0 1-15,0 0 0 0,0 0 0 0,0 0 0 0,0 0-2 0,0 0 0 16,0 0 0-16,0 0 0 0,0 0 1 0,0 0 0 0,0 0 0 0,0 0 0 16,0 0 1-16,0 0-1 0,0 0-1 0,0 0 1 0,0 0 1 15,0 0-1-15,0 0 0 0,0 0 1 0,0 0-1 0,0 0 1 0,0 0 0 16,0 0 0-16,0 0 2 0,0 0-1 0,0 0-1 0,0 0 0 15,0 0 0-15,0 0 0 0,0 0 2 0,0 0-1 0,0 0 0 0,0 0 1 16,0 0 2-16,0 0-1 0,0 0 1 0,0 0-1 0,0 0 0 0,0 0 0 16,0 0 1-16,0 0-1 0,0 0 2 0,0 0 0 0,0 0-1 0,0 0 0 15,0 0 0-15,0 0 0 0,0 0-1 0,0 0 0 0,0 0-1 16,0 0 0-16,0 0 1 0,0 0-1 0,0 0 1 0,0 0-1 16,0 0-1-16,0 0 0 0,0 0 0 0,0 0-1 0,0 0 0 0,0 0 0 15,0 0 0-15,0 0 0 0,0 0 0 0,0 0 0 0,0 0 2 0,0 0-1 16,0 0 0-16,0 0 0 0,0 0 1 0,0 0 0 0,0 0 2 15,0 0 0-15,0 0 2 0,0 0 0 0,0 0-2 0,0 0 2 0,0 0 0 16,0 0 0-16,0 0-2 0,0 0 1 0,0 0-1 0,0 0 1 16,0 0 0-16,0 0-1 0,0 0-1 0,0 0-1 0,0 0 2 0,0 0-2 15,0 0-1-15,0 0-1 0,0 0 0 0,0 0 1 0,0 0 0 0,0 0 0 16,0 0 0-16,0 0 1 0,0 0-1 0,0 0 1 0,0 0 1 16,0 0-2-16,0 0-1 0,0 0 1 0,0 0 3 0,0 0-2 0,0 0 0 15,0 0 1-15,0 0-1 0,0 0-1 0,0 0 1 0,0 0-1 16,0 0-1-16,0 0 0 0,0 0 0 0,0 0 0 0,0 0 1 0,0 0-2 15,0 0-2-15,0 0 1 0,0 0 0 0,0 0 0 0,0 0 0 16,0 0 0-16,0 0 0 0,0 0 0 0,0 0-1 0,0 0 2 0,0 0 0 16,0 0 0-16,0 0 0 0,0 0 0 0,0 0 0 0,0 0 2 0,0 0-2 15,0 0 0-15,0 0 0 0,0 0 0 0,0 0 0 0,0 0-2 16,0 0 1-16,0 0 0 0,0 0 0 0,0 0-1 0,0 0 0 0,0 0-1 16,0 0 1-16,0 0 0 0,0 0 1 0,0 0-2 0,0 0 1 0,0 0 0 15,0 0 3-15,0 0 0 0,0 0 1 0,0 0 1 0,0 0-1 16,0 0 0-16,-1 0 0 0,1 0 2 0,0 0 0 0,0 0 0 0,0 0-2 15,0 0 0-15,0 0 2 0,0 0-2 0,0 0-2 0,0 0-1 16,0 0 0-16,0 0-1 0,0 0 0 0,0 0 0 0,0 0 0 0,0 0-1 16,0 0 0-16,0 0 0 0,0 0-1 0,0 0 0 0,0 0-1 0,0 0 1 15,0 0 0-15,0 0 1 0,0 0 0 0,0 0-1 0,0 0 1 16,0 0 0-16,0 0-1 0,0 0 2 0,0 0 0 0,0 0-1 0,0 0 2 16,0 0 0-16,0 0 2 0,0 0-1 0,-2 0 0 0,2 0 0 15,0 0 1-15,0 0 1 0,0 0-1 0,0 0 0 0,0 0 1 0,0 0 1 16,0 0 1-16,0 0 0 0,0 0 2 0,0 0 0 0,0 0-1 15,0 0 1-15,0 0-1 0,0 0 1 0,0 0 0 0,0 0-1 0,0 0 2 16,0 0-1-16,0 0-1 0,0 0 0 0,0 0-1 0,0 0 1 0,0 0-2 16,0 0-1-16,0 0 0 0,0 0-1 0,0 0-1 0,0 0 0 15,0 0-1-15,0 0-2 0,0 0 1 0,0 0 0 0,0 0 0 0,0 0-2 16,0 0 2-16,0 0-1 0,0 0-1 0,0 0 0 0,0 0 0 16,0 0 1-16,0 0-2 0,0 0 2 0,0 0 0 0,0 0-1 0,0 0 1 15,0 0 1-15,0 0-1 0,0 0 1 0,0 0 0 0,0 0 0 16,0 0-1-16,0 0 2 0,0 0 0 0,0 0 1 0,0 0 1 0,0 0 0 15,0 0 1-15,0 0-1 0,0 0 0 0,0 0 0 0,0 0-1 0,0 0 0 16,-1 0 1-16,1 0 0 0,0 0 1 0,0 0 1 0,0 0-1 0,0 0-1 16,0 0 0-16,0 0 0 0,0 0-1 0,0 0 1 0,0 0 1 15,0 0-1-15,0 0 0 0,-2 0-1 0,2 0 0 0,0 0 0 16,0 0-1-16,0 0 0 0,0 0 1 0,0 0-2 0,0 0 2 0,0 0-1 16,0 0 1-16,0 0-1 0,0 0 0 0,0 0 0 0,0 0 0 15,0 0 0-15,0 0 0 0,0 0-1 0,0 0 1 0,-2 0 0 0,2 0 0 16,0 0 0-16,0 0 0 0,0 0 0 0,0 0 0 0,0 0-1 0,0 0-1 15,0 0 1-15,0 0 1 0,0 0 1 0,0 0-1 0,0 0-1 16,0 0 1-16,0 0 1 0,0 0 0 0,0 0 0 0,0 0 0 0,0 0-1 16,0 0 0-16,0 0 1 0,0 0 0 0,0 0 0 0,0 0-1 0,0 0 1 15,0 0-1-15,0 0 0 0,0 0-2 0,0 0 1 0,0 0-1 16,0 0-1-16,0 0 1 0,0 0 0 0,0 0-1 0,0 0 1 0,0 0 1 16,0 0-2-16,0 0 1 0,0 0 0 0,0 0 0 0,0 0 1 15,0 0 0-15,0 0 1 0,0 0 0 0,0 0-1 0,0 0 2 0,0 0-1 16,0 0 0-16,0 0 0 0,0 0 1 0,0 0-1 0,0 0 0 0,0 0 0 15,0 0 1-15,0 0-1 0,0 0 2 0,0 0-2 0,0 0-1 16,0 0 1-16,0 0 0 0,0 0 1 0,0 0 0 0,0 0 0 16,0 0 0-16,0 0 0 0,0 0 0 0,0 0 0 0,0 0 1 0,0 0-1 15,0 0-1-15,0 0 2 0,0 0 0 0,0 0 1 0,0 0-2 0,0 0 1 16,0 0 0-16,0 0 0 0,0 0 1 0,0 0 0 0,0 0 1 16,0 0-1-16,0 0 0 0,0 0 2 0,0 0-1 0,0 0 0 0,0 0 1 15,0 0-1-15,0 0 0 0,0 0 1 0,0 0-1 0,0 0 1 16,0 0 0-16,0 0 1 0,0 0-2 0,0 0 1 0,0 0 0 0,0 0-1 15,0 0 2-15,0 0-2 0,0 0 0 0,0 0 1 0,0 0-2 0,0 0 0 16,0 0-1-16,0 0 1 0,0 0-4 0,0 0 2 0,0 0 0 16,0 0-1-16,0 0 0 0,0 0-1 0,0 0-1 0,0 0-1 0,0 0 0 15,0 0-1-15,0 0 2 0,0 0-2 0,0 0 1 0,0 0-2 16,0 0 1-16,0 0-1 0,0 0 0 0,0 0 0 0,0 0 0 0,0 0 0 16,0 0 1-16,0 0-1 0,0 0 0 0,0 0 0 0,0 0 0 0,0 0 0 15,0 0 2-15,0 0-1 0,0 0 1 0,0 0 1 0,0 0-1 0,0 0 1 16,0 0-1-16,0 0 2 0,0 0 0 0,0 0 1 0,0 0 0 15,0 0 1-15,0 0 0 0,0 0 0 0,0 0 0 0,0 0 0 0,0 0 0 16,0 0 0-16,0 0 0 0,0 0 0 0,0 0 1 0,0 0-1 16,0 0 1-16,0 0-1 0,0 0 0 0,0 0 1 0,0 0-1 0,0 0 1 15,0 0 0-15,0 0-1 0,0 0 0 0,0 0 1 0,0 0 1 16,0 0-1-16,0 0-1 0,0 0 1 0,0 0 0 0,0 0 1 0,0 0 0 16,0 0 0-16,0 0-1 0,0 0 0 0,0 0 1 0,0 0 0 15,0 0 2-15,0 0-1 0,0 0 0 0,0 0 1 0,0 0 0 0,0 0 0 16,0 0-1-16,0 0 0 0,0 0 1 0,0 0 0 0,0 0 1 0,0 0-1 15,0 0 0-15,0 0-1 0,0 0 0 0,0 0 0 0,0 0 0 16,0 0 0-16,0 0 1 0,0 0-1 0,0 0 1 0,0 0-2 0,0 0 0 16,0 0 0-16,4 0 2 0,-4 0-2 0,0 0 0 0,0 0 0 15,0 0 1-15,0 0-1 0,0 0 0 0,0 0-1 0,0 0 2 0,0 0-2 16,0 0 0-16,0 0 0 0,0 0 0 0,0 0-1 0,0 0 1 0,0 0 0 16,0 0-1-16,0 0 0 0,0 0 0 0,0 0-1 0,0 0 0 15,0 0-2-15,0 0-3 0,1 0-4 0,-1 0-6 0,0 0-5 0,2 0-7 16,-2 0-9-16,1 0-11 0,3 0-10 0,-3 0-11 0,1 0-10 15,-2 0-8-15,1 0-13 0,1 0-14 0,-2 0-11 0,0 0-10 0,5 0-11 16,-2 0-13-16,3 2-8 0,-3 0-10 0,0-2-44 0</inkml:trace>
  <inkml:trace contextRef="#ctx0" brushRef="#br0" timeOffset="66612.8967">19419 4890 2 0,'-1'-9'342'0,"-1"1"-83"0,0-2-57 0,0 2-40 0,0-2-21 0,2-1-14 0,0 1-10 16,0-1-10-16,0 1-11 0,2-1-8 0,0 1-7 0,-2-1-4 15,4 1-3-15,-3-1-2 0,1 2-3 0,-1-1-6 0,1-1-5 0,1 3-3 16,-1-1-3-16,0-3-5 0,-1 4-1 0,1-1-1 0,-1-2-1 15,-1 1-2-15,0 0-3 0,0 2-1 0,0-2 0 0,0 2-4 16,-3-3-1-16,2 1 0 0,-3 0-4 0,1 2-4 0,-2-3-3 0,0 2-2 16,0 1-3-16,-3-4-3 0,1 2-4 0,-1 0-2 0,-3-2-5 15,2 1-4-15,-3 1-1 0,0 0-2 0,1-2 0 0,-2 2-3 0,-1 0 0 16,0-2 0-16,0 1 0 0,-2 1 0 0,2 0 0 0,-4 1 2 0,2-1-2 16,-1 0 1-16,1 0 1 0,-1 2 0 0,1 0 0 0,-3 1-1 15,3-1-1-15,-3 1 0 0,0 1 1 0,3 0-1 0,-2-1-1 0,1 3 0 16,-1 0 0-16,1-1-1 0,0 0 0 0,0 3 0 0,1 0 1 0,-1 1-1 15,-1 1 2-15,1 0-1 0,1 0 0 0,-1 0 1 0,0 3 0 16,-1-2-1-16,3 2 1 0,-2 0-2 0,-1 2 1 0,2-2 0 0,-3 1 0 16,0 2 0-16,3-2 2 0,-3 4 3 0,2-1 2 0,-2 0 2 15,1 0 1-15,1 2 2 0,-2 0 0 0,1 2 3 0,-2-3 2 0,1 4 1 16,0-3 2-16,0 4 1 0,2-1 0 0,-4-1 2 0,2 3 0 16,0 2-1-16,0-2 0 0,-1 1-1 0,2 1 1 0,1 2 0 15,-1-1 0-15,1 2-2 0,0 0-1 0,1 0 0 0,2 3-2 0,0-2 0 16,-1 3-2-16,3 0 1 0,1 1 0 0,-3-1 1 0,4 2-1 15,0 2-1-15,1-1 0 0,1 1-2 0,0 0 1 0,3 2-1 0,0 0 1 16,0-1-1-16,1 0-2 0,4 1 0 0,-1-2 1 0,1 1-2 16,1-1 0-16,3 2-1 0,-3-3-2 0,5 0 0 0,-1-1-1 15,1 2 0-15,1-4-1 0,3 2 0 0,-1-1 1 0,0-1-1 0,3 0 2 16,1-1 2-16,-1 0 2 0,2-2 0 0,0 1 3 0,2-2 0 0,-2-2 3 16,3 2 3-16,-1-2 0 0,1 0 2 0,2-2 0 0,-1 0 2 15,2-2 0-15,-2 0 2 0,4-1-1 0,-2 0-1 0,1-2 0 16,1-2-2-16,0 2-2 0,3-3 0 0,-1 1-1 0,-1-2-4 0,0-2 0 15,2-1-2-15,1 0-3 0,-4-1-1 0,3 0-2 0,0-2-1 0,-1 0-3 16,1 0 0-16,0 0-1 0,0-2-2 0,-2 0 0 0,2-1-1 16,-1-2 0-16,0 3-1 0,-2-3 0 0,2 1 0 0,-1-2 1 15,-1 0 0-15,-1-2 1 0,1 1 1 0,0-1 0 0,-1-1 2 0,-1 1 0 16,2-4 4-16,-4 2 2 0,4-2 2 0,-3 0 2 0,-1-2 2 0,2 2 3 16,-1-3 1-16,-2 0 3 0,2 1 0 0,-3-3 3 15,3 0 1-15,-3 3 3 0,1-4 0 0,0 0 1 0,-2 1 2 0,0-1 0 16,-2-1 0-16,0 1 2 0,1 0 1 0,-3-1 3 0,2 1 1 15,-4-1 5-15,3 0 5 0,-5-1 1 0,1 1 6 0,-1 0 0 0,-3 0 1 16,0-1 1-16,-1 1 1 0,0 0-1 0,-2-3 0 0,-1 2-2 16,-1 0 0-16,1-1-3 0,-5 0-4 0,2-2-6 0,0 2-6 0,-2-1-5 15,0 0-7-15,-1-2-4 0,-2 2-4 0,0-3-3 0,0 3-5 16,0-1-5-16,-1-3-2 0,1 3-3 0,-2-1-5 0,0 1-6 16,2-1-8-16,-2 2-9 0,-1-3-11 0,0 5-13 0,1-3-17 0,0 3-21 15,-2-2-25-15,-1 3-36 0,1 1-40 0,2 2-82 0,-4-1-103 0,2 2-82 16,-4 3-72-16,3-1-37 0,-4 5-17 0</inkml:trace>
  <inkml:trace contextRef="#ctx0" brushRef="#br0" timeOffset="72763.8597">19366 4456 198 0,'0'-3'245'0,"-4"0"-61"0,1-1-45 0,3 1-27 0,-1 0-12 0,-1-2-5 0,0 1-2 0,1 1-4 0,-2 0-3 16,3 0-5-16,-1-1-5 0,1 0-4 0,-2 2-4 0,0-2-7 15,2 1-4-15,0-2-7 0,0 1-4 0,0 1-3 0,0-2-2 0,0 3-5 16,0-3-4-16,0 2-2 0,0-1-5 0,0-2 0 0,0 3-2 16,0-3-1-16,2 1 0 0,0 1-3 0,-2-3-4 0,1 2 1 0,-1-1 2 15,3-1 0-15,-2 2-1 0,-1-2 1 0,4 0-1 0,-3 0 2 16,2-2 2-16,1 1 1 0,-3 1-2 0,4-2 1 0,-2 0 3 0,2 0 1 15,3-1 2-15,-4 0-1 0,3 0-3 0,1-1 1 0,1-1 3 0,-1 2 0 16,3-2-1-16,0-1 0 0,4 2-2 0,-4-4 1 0,4 1 0 16,1 1 1-16,0-1-1 0,1-1 0 0,1 0 1 0,1 0-2 0,2-1-2 15,-1 1-2-15,2-2-4 0,0 1-1 0,0-1-1 0,2 0-3 0,1 1-1 16,-1-2-2-16,3 0-1 0,-5 0-4 0,7 1-2 0,-3-3-2 16,0 2-4-16,0 0-1 0,1-1-2 0,2 2-1 0,-1-1-1 0,-2 1 1 15,2 1 2-15,2-3 4 0,-1 3 0 0,1-1 3 0,0 1 1 16,-2 2 2-16,2-3-1 0,2 2 1 0,-1 0 3 0,3 1 1 0,0 0 1 15,-1-3 1-15,2 5 2 0,1-2-1 0,3 1-3 0,0-1-2 16,0 2-1-16,3-1-2 0,2-1-3 0,-1 2-1 0,-1 0-2 0,4-1-1 16,-1 1-2-16,2 0-2 0,-3 0-1 0,2 1-3 0,-2 1 0 0,3 0-2 15,-4-2-2-15,3 4 2 0,-2-1 0 0,0 0 3 0,1 1 1 16,0 1 4-16,-2-1 0 0,3 2 2 0,-3 0 4 0,2 1 2 0,-2-1 3 16,3-1 0-16,-2 3 2 0,1-1 2 0,0-1 1 0,3 1 0 15,-4 3-1-15,3-3-3 0,-1 1 0 0,2 1-2 0,-2-2 0 0,1 2 0 16,-3 0-2-16,4 2-1 0,-4-2-1 0,2 0-2 0,-2 1 1 0,2-1-1 15,-2 1-2-15,3 2 2 0,-2-3 3 0,2 1 2 0,-1 0 3 16,3 1 1-16,-3-3 1 0,5 4 2 0,-3-3 2 0,3 2 2 0,3 1-1 16,0-1 2-16,2-1-1 0,-1 2 2 0,1-1-1 0,3-1 0 0,-2 2-5 15,-1 0-3-15,1 0-3 0,2 0-4 0,-2 0-3 0,-5 2-2 0,3-1-3 16,-1 2-1-16,-2-2-1 0,-3 2 2 0,2 1 3 0,-1 1 1 16,-2-2 2-16,1 2 2 0,-3 0 3 0,3-1 2 0,-3 1 3 0,1 1 2 15,0 0 2-15,-1 0 3 0,1 0 2 0,-1-3-1 0,2 4 1 0,-4-1-1 16,3 2-3-16,-1-3-1 0,0 0 0 0,-1 1-2 0,0 0-3 15,-2 0 0-15,1 0-4 0,-3 0-1 0,1 0-2 0,-2 0-1 0,0 0-1 16,0 0-3-16,-4 1-1 0,2-2-1 0,0 2-1 0,-3 0 0 16,1 0 0-16,-3-1 3 0,3 2 1 0,1 1 3 0,-2-2 2 0,-1 0 2 15,0 2 1-15,0-1 3 0,1 1 1 0,1 2 2 0,1-2 2 16,-4 0 3-16,2 1 1 0,1 0 1 0,2 2-1 0,-3-2-2 0,-1 0 0 16,3 2-3-16,-1-1-1 0,-1 1 0 0,3 0-1 0,-3 0-3 15,-1-2 1-15,1 2-3 0,-1-1 1 0,-1 1-2 0,0 0-2 0,-1-1 0 16,-1 0-1-16,-1 1-2 0,0 0 1 0,0-1-1 0,-1 1-1 0,-1 1 0 15,1-2-2-15,-2 2 0 0,1-4-1 0,-1 3-1 0,0 0-1 16,-1 0 0-16,0-2 0 0,-1 3 1 0,2-1 1 0,-2-2 2 0,4 2 1 16,-6-1 2-16,6 2 0 0,-4-2 2 0,1 2 2 0,0-4 3 15,1 3 1-15,0-1 2 0,-2 1 2 0,4-2 2 0,-2 1-1 0,-1-1 0 16,3-1 0-16,-3 2-1 0,0 1-2 0,3-3 0 0,-1 1-1 16,1 1-1-16,-1-3-3 0,-1 2-1 0,1 0-1 0,-1-1-2 0,1 2-1 15,-2-2 0-15,-1 1-3 0,2-2 1 0,-2 0-2 0,1 2-1 16,-1-3 2-16,-3 2-2 0,0-1-1 0,2 1 1 0,-4-2 1 0,3 1-1 15,-4 0 0-15,2-1 0 0,-3 0 2 0,3 1-2 0,-5-1 1 0,2 1 0 16,0-1-1-16,-2 1 0 0,2-2 0 0,-3 1 1 0,0 0 0 16,2-2 0-16,-4 2 1 0,0-2-1 0,3 0 0 0,-3 1 1 0,-1 0-1 15,-1-2 1-15,1 1 1 0,-2 0 1 0,2-1 1 0,-4-1 0 16,2 3 1-16,-2-4 2 0,-1 1-1 0,-1 1 2 0,2-1 0 0,-3-1 0 16,1-2 3-16,-3 4 1 0,2-3 3 0,-2 1 3 0,-1-2 1 0,0 1 2 15,-1-1 0-15,-1 0 1 0,0 0 2 0,0 0-1 0,0 0-2 16,0 0-4-16,0 0-7 0,0 0-13 0,-1-1-14 0,1-1-19 0,-2 1-17 15,0-3-24-15,1 2-23 0,-2 0-26 0,-1-1-24 0,-1 0-24 16,1 0-23-16,-1-1-24 0,-3 1-25 0,2 0-26 0,-2-1-28 0,0 2-51 16,-3-1-62-16</inkml:trace>
  <inkml:trace contextRef="#ctx0" brushRef="#br0" timeOffset="73212.8173">27147 4234 227 0,'-9'-3'370'0,"-3"1"-92"0,3 1-59 0,1-1-39 0,2 1-21 0,-1 1-12 0,2-1-6 0,0 1-5 0,2-3-7 0,1 3-7 0,2 0-12 0,0 0-12 16,0 0-14-16,0 0-15 0,2 3-12 0,-1-3-12 0,1 1-9 0,1-1-9 15,0 3-6-15,1-2-7 0,0 1-4 0,-1 1-4 0,2-2-4 16,0 2-2-16,-1 1-1 0,4-1 0 0,-2 2 3 0,4-2 2 0,0 1 1 16,-1-1 3-16,0 1 1 0,4-1 2 0,0 2 2 0,-1-2 0 15,2 1 2-15,-1-1-1 0,3 0 1 0,-2 0 0 0,3 0-2 0,-2-1 0 16,4 1-2-16,-3 0-3 0,1-2-5 0,2-1-5 0,-2 1-7 0,4 1-6 15,-4-2-10-15,1 0-12 0,2 0-10 0,-2-2-9 0,0 1-8 0,-1 0-8 16,0-2-7-16,0 0-7 0,-1 0-2 0,1-2-5 0,-2 1-2 16,-3-2-3-16,1-1 4 0,0 2 7 0,-3-3 8 0,0 1 10 0,0 0 12 15,-1-3 12-15,-3 3 15 0,-1-2 12 0,0-2 14 0,0 2 14 16,-4-1 12-16,3 0 10 0,-4 2 14 0,0-3 16 0,0 1 10 0,0 1 8 16,-2 0 11-16,0 1 13 0,1-1 5 0,-1 1 5 0,0 0 0 15,-1 1 3-15,2 0 0 0,-1 0-1 0,0 1 1 0,1 0 1 0,-1 1-2 16,2 1-6-16,-1 1-6 0,1-2-10 0,-2 2-11 0,2 2-14 15,0-1-10-15,0 1-13 0,0 1-13 0,0 0-14 0,0 0-15 0,0 0-13 16,0 0-11-16,0 0-12 0,0 1-6 0,0 1-5 0,2 0-2 0,-2 3-1 16,1 0 1-16,-1 1 1 0,2 1 3 0,-1 2 4 0,-1 0 6 15,2 3 7-15,0 0 7 0,-2 2 8 0,0 1 4 0,0-1 3 0,0 3-6 16,-2 0-9-16,0 1-19 0,1 3-22 0,-2-3-35 0,-1 3-37 16,1 0-95-16,-4-1-123 0,-1 4-86 0,0-4-68 0,-1 0-34 0,-3 0-20 15</inkml:trace>
  <inkml:trace contextRef="#ctx0" brushRef="#br0" timeOffset="74662.6129">18497 6621 186 0,'-12'-6'558'0,"4"1"6"0,-3 1 5 0,5-1-111 0,0 2-169 0,-1 0-91 16,2 0-53-16,-1 1-30 0,3 0-22 0,2 2-13 0,-3-1-9 16,3-1-8-16,-1 2-8 0,2 0-10 0,0 0-9 0,0 0-11 0,0 0-13 15,3 0-8-15,1 0-10 0,-3 0-4 0,4 2-5 16,1-1-1-16,0 1-4 0,2 0 2 0,2 1 4 0,6-1 1 0,-3 1 4 16,2 0 4-16,3 0 5 0,0 0 3 0,4-2 4 0,-1 2 2 15,1-1 0-15,2-2 0 0,0 1 0 0,-2 1-1 0,2-2 0 0,-1 0-2 16,-1 0 0-16,-1-2-1 0,0 1-1 0,-3 1-1 0,-2-2 1 15,0 2-1-15,-5-2 2 0,1 1 0 0,-2 1 2 0,-2-1 2 0,-1-1 0 16,-1 2 1-16,-2 0 1 0,0 0 2 0,-1 0 1 0,-2 0 0 16,-1 0 1-16,0 0-3 0,0 0 0 0,0 0-3 0,0 0-4 15,0 0-9-15,0 0-6 0,0 0-7 0,0 2-4 0,0-1-4 0,0 2-2 16,0 2-1-16,-1-1-1 0,-1 2 1 0,1 0 0 0,-1 3 2 16,-1 1 1-16,0 2 4 0,-2 2 3 0,2 1 5 0,1 2 9 0,-1 0 6 15,0 0 5-15,0 4 3 0,0-1 3 0,-1 1 2 0,1 1 0 0,-1 2 0 16,1-2 2-16,-1 3 1 0,1-1 1 0,2 1 2 0,-3-1 1 15,1 2 1-15,-2-1-2 0,2 1-3 0,-3-1-6 0,3-1-10 16,-2 0-16-16,0 2-19 0,2-4-21 0,-2-1-28 0,2 2-34 0,0-4-40 16,0 0-45-16,2-2-83 0,1 1-98 0,1-4-76 0,3-3-64 15,1 0-33-15,2-3-16 0</inkml:trace>
  <inkml:trace contextRef="#ctx0" brushRef="#br0" timeOffset="74855.0631">19472 7060 526 0,'4'0'567'0,"-2"0"-6"0,-1 0-16 0,1 2-24 15,0-1-132-15,-2 2-189 0,0 0-105 0,0 2-67 0,0-1-30 0,-2 4-11 16,0-1-1-16,1 3 1 0,-1 2 5 0,0-1 7 0,-2 4 6 16,1 2 6-16,0-1 3 0,0 5 2 0,-1-1-7 0,3 1-13 15,-1 0-20-15,0 1-22 0,-1 2-36 0,2 1-41 0,-1-2-63 16,2 1-78-16,0-1-91 0,2-1-101 0,1 1-57 0,0-2-36 0,4 0-20 15</inkml:trace>
  <inkml:trace contextRef="#ctx0" brushRef="#br0" timeOffset="75830.2489">20808 6987 373 0,'0'-5'514'0,"-2"2"-50"0,0-1-82 0,2-1-67 0,-1 2-59 0,-3 1-40 0,3-1-31 0,-1-1-15 16,1 3-11-16,-3 0-10 0,3-2-9 0,-1 0-12 0,1 2-12 0,-1 1-15 16,0-1-16-16,1 1-19 0,1 0-18 0,0 0-16 0,-2 0-16 15,-1 0-13-15,0 1-11 0,2-1-8 0,-1 4-5 0,-1-4-4 16,0 4-1-16,-1-1-1 0,0 2 0 0,-3 0 0 0,0 4 0 0,-3 0 4 15,2 0 2-15,-3 3 6 0,3 0 2 0,-2 2 4 0,-2-1 4 16,4 2 1-16,-2 0 3 0,2 0 1 0,-1 0 1 0,1 0 2 0,3 2-1 16,1-3 0-16,0 2 1 0,0-1 1 0,4 1-2 0,0-1 0 15,0 0 2-15,4-1-1 0,1-2 2 0,2 1-2 0,-1-1-1 16,4-1-2-16,2-2-3 0,-1-3-5 0,6 1-6 0,-2-1-7 0,2-3-8 16,2 1-5-16,2-4-3 0,1 0-1 0,-2 0-1 0,1-4 0 15,1 0-3-15,-2-3 3 0,-2 2 3 0,1-3 7 0,-1-1 9 0,-4 0 7 16,-2-3 9-16,-1 2 7 0,-4-4 8 0,-3 2 10 0,0-1 8 15,-4-1 3-15,-4-3 1 0,0 2 1 0,-5-1 0 0,-4 0 0 16,0-1 1-16,-4 1-2 0,-4-3-5 0,2 3-3 0,-5-2-2 0,-1-1 0 16,-2 1-2-16,0 0-4 0,3 0-4 0,-3-1-2 0,1 0 1 15,0 2 3-15,1 1 1 0,4-2-3 0,-1 1-3 0,4 0-5 0,2-1-6 16,-2 1-8-16,7 1-11 0,0 1-8 0,3-2-11 0,4 0-11 16,-1 1-9-16,3 1-10 0,5 0-8 0,2 2-8 0,2-3-4 15,3 3-3-15,2 0-1 0,0 2 2 0,6 0 2 0,-4 1 5 0,6 3 7 16,-1-1 7-16,1 2 7 0,-2 0 7 0,1 3 7 0,-1 0 6 15,-1 3 4-15,1 0 3 0,-3 3 4 0,0 0 5 0,-1 3 4 0,-5 2 6 16,3 1 7-16,-3 1 8 0,-1 1 10 0,-2 2 8 0,1 2 6 16,-5 3 7-16,1 2 6 0,-3-1 5 0,0 4 2 0,0 1 6 0,-3 2 3 15,1-1 3-15,-3 1-1 0,1 2-2 0,0 2-4 0,-1-1-13 16,2 0-21-16,-2 3-24 0,1-2-28 0,0 0-37 0,3-1-38 0,1 0-83 16,0 0-104-16,1-4-80 0,5 1-68 0,1-2-39 0,1-5-24 15</inkml:trace>
  <inkml:trace contextRef="#ctx0" brushRef="#br0" timeOffset="76003.5688">21673 7156 51 0,'0'0'550'0,"0"3"-4"0,0-1-4 0,-1 0-50 15,-1 1-75-15,1 2-124 0,-3 2-151 0,1 0-83 0,-1 3-49 0,1-1-22 0,-4 5-8 16,2-1-10-16,1 4-9 0,-1 0-14 0,-1 1-14 0,-1 2-24 15,4 0-26-15,0 2-40 0,1-4-46 0,2 2-87 0,0 0-101 16,0-3-67-16,4 1-48 0,-3-3-22 0</inkml:trace>
  <inkml:trace contextRef="#ctx0" brushRef="#br0" timeOffset="76496.9252">22202 6751 538 0,'-7'-11'592'0,"2"3"3"0,0-3 6 0,2 3-105 0,-2 1-158 0,1 0-111 16,3-1-84-16,1 2-51 0,-2 0-32 0,2 0-21 0,2 0-12 15,-1 2-10-15,3 1-9 0,0-2-7 0,0 3-9 0,5-2-7 16,-1 1-6-16,2 0-6 0,2 1-7 0,1-1-5 0,0 3-5 15,0-2-2-15,3 2-1 0,-2 0-1 0,0 2 3 0,-1-2 2 0,-1 2-1 16,0-1 1-16,-3 3-1 0,0-3-2 0,-2 2 0 0,-1 1 0 16,-2-2 2-16,0 1 2 0,-2 2 6 0,1-3 6 0,-3 3 6 0,-3 0 7 15,1-1 8-15,-2 2 8 0,-1-1 9 0,-2 1 6 0,1 1 6 16,-2-1 3-16,0 1 4 0,-1 1 3 0,-2 0 1 0,1 0 1 16,2-3-1-16,0 3-2 0,1-1-3 0,-1-1-3 0,1 2-4 0,2-3-3 15,2 2-4-15,-1 0-2 0,2 0-2 0,2 1-1 0,2-1-3 0,2 1-1 16,-1 1-6-16,2-1-1 0,3-2-5 0,2 1-4 0,1 1-1 15,1-3-4-15,2 3-4 0,1-2-2 0,0 2-3 0,2-1-3 16,0-1 0-16,-1 0-1 0,3 2 0 0,-3-2 1 0,-1 1 1 16,0-1 2-16,0-2 2 0,-2 3 2 0,1-2 2 0,-3 2 2 0,0-1 0 15,-1-2 0-15,-4 2 2 0,1 0 1 0,-3 0 1 0,2 0 4 16,-3 0 5-16,-1 0 5 0,-2 0 8 0,-2 1 4 0,-1 0 7 0,0 1 4 16,-4-1 2-16,-2 0 6 0,1 1 3 0,-4-1 5 0,-1 1 2 15,-1 1 2-15,1-2-1 0,-1 0-6 0,-2 1-10 0,2 0-17 16,0 0-22-16,-1-3-30 0,3 1-34 0,2 0-48 0,2 0-51 0,-1-3-63 15,5 0-68-15,0-1-70 0,4-2-70 0,0 0-42 0,2 0-29 16</inkml:trace>
  <inkml:trace contextRef="#ctx0" brushRef="#br0" timeOffset="76662.557">22900 6993 50 0,'6'3'466'0,"-3"3"1"0,1-2-76 0,-3 1-114 0,2 2-91 0,-1 0-83 0,0 3-40 0,-2 0-21 0,0 2-6 0,0 2 2 16,0 1 1-16,-2 2 3 0,0 0-7 0,-2 4-11 0,0-1-27 16,1 4-29-16,-3-2-40 0,3 2-43 0,-2 2-59 0,2-1-71 0,0-1-70 15,1 1-70-15,1-2-47 0,1 0-35 0</inkml:trace>
  <inkml:trace contextRef="#ctx0" brushRef="#br0" timeOffset="77112.7481">24035 6718 280 0,'-7'-9'591'16,"1"2"7"-16,2-2 7 0,-1 1-95 0,2 1-148 0,-1-1-98 15,1 3-72-15,2 0-44 0,-1-2-26 0,0 3-17 0,2 0-8 16,0-1-11-16,0 1-13 0,0 1-11 0,0-1-13 0,2 1-11 0,0 2-11 16,1 0-11-16,0-1-13 0,0 1-10 0,4 1-11 0,-3 0-7 15,6 0-6-15,-2 0-1 0,1 0-4 0,0 3-1 0,3-2 0 0,-3 2 1 16,2 0 2-16,-1 2 1 0,-2 0 3 0,1 3-1 0,0 0 1 15,-2 0 1-15,-1 0 1 0,-1 4 1 0,-2-1 1 0,2 2 3 0,-4 1 3 16,-1 1 3-16,-1 1 3 0,-5 2 1 0,1 0 3 0,-1 2 1 16,-3-1 1-16,0 1 1 0,0-3 3 0,-1 2-1 0,0-1 2 0,0-2 0 15,-2-1-2-15,4 0 1 0,-1-2 0 0,3-2 0 0,-1 0-1 16,3-2 1-16,0 0-1 0,-2-3 2 0,5-1 0 0,-1 2 1 16,2-3 6-16,2 0-1 0,3 0 2 0,1-1-9 0,0 0-8 0,4-1-22 15,2-2-25-15,4 2-33 0,3-2-32 0,3 0-60 0,4-2-67 0,2 2-92 16,4-3-101-16,-1-2-61 0,5 1-40 0,1 0-18 15</inkml:trace>
  <inkml:trace contextRef="#ctx0" brushRef="#br0" timeOffset="77285.9451">24926 7009 255 0,'0'2'556'0,"0"2"-4"0,-1-1-9 0,-1 0-12 16,2 0-126-16,-1 1-184 0,1 0-105 0,-2 1-67 0,0 0-31 0,-1 3-13 15,2 1-4-15,-3 1 1 0,0 2 5 0,1 2 4 0,0-1 2 16,-1 4 0-16,1 1-8 0,2 0-14 0,-1 3-24 0,0 0-28 16,-1 0-37-16,3 0-40 0,-1 1-67 0,1-1-79 0,0-1-85 0,0 0-88 15,1-1-52-15,1-1-33 0,-1-4-17 0</inkml:trace>
  <inkml:trace contextRef="#ctx0" brushRef="#br0" timeOffset="77679.9156">25649 6682 92 0,'-2'-3'562'0,"1"0"14"0,-3 0-51 16,3 0-87-16,1 3-86 0,-4-3-84 0,4 3-51 0,-1-2-31 0,-2 2-22 15,3 0-13-15,-1-2-13 0,1 2-12 0,0 0-14 0,0 0-16 0,0 0-15 16,0 0-16-16,0 0-16 0,0 0-14 0,0 0-13 15,0 0-10-15,0 0-10 0,1 0-9 0,2 2-5 0,-2-2-4 0,3 0-2 16,-1 2 1-16,2-2-1 0,1 3-1 0,2-3-3 0,3 0-7 0,0 2-8 16,5-1-11-16,1-1-21 0,2 2-21 0,5-1-21 0,0-1-22 15,4 0-23-15,1-1-25 0,2-1-34 0,1 1-38 0,0-1-44 0,-1-1-49 16,4 1-68-16,-2-3-78 0,-2 2-41 0,0-1-20 0</inkml:trace>
  <inkml:trace contextRef="#ctx0" brushRef="#br0" timeOffset="77912.5737">26321 6420 343 0,'-2'-4'568'0,"0"-1"11"0,2 3-66 0,-1-1-104 15,1 0-91-15,0 1-80 0,0 2-50 0,0 0-32 0,0 0-26 0,0 0-20 16,0 0-22-16,0 0-22 0,0 0-21 0,0 0-21 0,0 0-16 16,0 2-15-16,0 1-11 0,0 2-8 0,0 0-4 0,1 0-3 15,-1 4 0-15,2-1-1 0,0 2 1 0,-2 3 3 0,1 1 4 0,-1 1 7 16,2 2 8-16,-2 2 7 0,1 2 6 0,-1 2 4 0,0-1 4 15,0 4 5-15,0-1 2 0,0 2 4 0,0 2 4 0,0 0 4 0,0 0-2 16,0 0-4-16,0 5-14 0,0-2-20 0,0-1-29 0,0 2-34 16,0 0-48-16,4-1-52 0,-3-2-105 0,5 1-132 0,-3-1-80 15,1-3-57-15,-1 0-29 0,2-3-19 0</inkml:trace>
  <inkml:trace contextRef="#ctx0" brushRef="#br0" timeOffset="78144.9938">27103 7146 361 0,'3'0'542'0,"-1"-2"-2"0,-1 1-3 0,3 1-103 0,-3 0-154 15,1 1-105-15,-1 1-78 0,1-1-46 0,0 2-31 0,-1 0-13 0,3 0-6 16,0 2-3-16,1 2-1 0,-2 0 1 0,2 3 1 0,-2 0 2 15,2-1 1-15,-1 3 1 0,1 0-4 0,-4 1-14 0,3 3-20 0,-4-1-30 16,1 1-36-16,-1-1-60 0,-1 2-73 0,-1-1-89 0,-1 1-97 16,-1-2-56-16,-1 0-33 0,1-2-21 0</inkml:trace>
  <inkml:trace contextRef="#ctx0" brushRef="#br0" timeOffset="78779.8368">27800 6460 56 0,'-5'-6'550'0,"-1"3"10"0,3-1-46 0,0-1-76 0,0 3-88 0,-1-3-96 15,3 2-53-15,-2-1-28 0,1 1-16 0,0-2-8 0,1 1-10 16,-3-1-11-16,4 3-10 0,-1-1-10 0,-2 0-10 0,3 1-11 0,0 0-12 15,0-1-13-15,0 1-12 0,0 1-11 0,0 1-11 0,0 0-9 16,0-3-6-16,0 3-8 0,0 0-4 0,0 0-5 0,0 0-6 16,0 0-5-16,0 0-6 0,0 0-6 0,0 0-7 0,0 0-5 0,0 0-6 15,0 1-4-15,0 1-1 0,0 1-1 0,0 0 2 0,0-1 0 16,0 1 2-16,0 2 1 0,0 2 4 0,-1-2 3 0,-1 4 4 16,-1 1 6-16,1 0 4 0,-1 1 5 0,0 2 3 0,-1-1 4 0,1 2 3 15,2-1 1-15,-4 0 1 0,1 2 2 0,0 0 1 0,3 0 2 0,-2-1 2 16,-1 1 2-16,3 0 1 0,1-2 3 0,-2 0 0 0,2-1 4 15,0 0 1-15,2-1 3 0,-1 1 1 0,3-3 3 0,-1 0 2 16,2 0 3-16,4-1 1 0,-1-1 2 0,0 0 1 0,6-2 0 0,-3 0 0 16,4-1 0-16,2-1-2 0,0 0 0 0,2 0 0 0,0 0 0 0,1-1 0 15,0-2-3-15,0 1-2 0,0 1-1 0,-4-2-3 0,3 0-4 16,-4 0-4-16,-2 0-5 0,0 1-4 0,-1 1-4 0,-3-2-3 16,-1 1-3-16,-3 1-5 0,-1-2-2 0,0 1-2 0,0 1-2 0,-2-1 1 15,-2 0 0-15,-4 1 2 0,0 1 2 0,-1-1 3 0,0 3 4 16,-3-1 2-16,-2 0 1 0,-2 2-3 0,-1-1-4 0,-2 0-5 15,0 0-8-15,-3 1-12 0,2 0-17 0,-5-2-19 0,4 1-24 0,-1 0-31 16,0-2-34-16,2 0-46 0,-3-2-48 0,2-1-90 0,1 0-108 16,-2-1-59-16,4-2-34 0,0 0-15 0</inkml:trace>
  <inkml:trace contextRef="#ctx0" brushRef="#br0" timeOffset="78919.7775">27858 6378 536 0,'10'-11'574'0,"0"4"3"0,0 0-66 0,2-1-98 0,-3-1-112 16,5 4-114-16,1 0-67 0,0 0-42 0,1-1-25 0,5 1-17 16,-3 2-23-16,5-1-26 0,1 1-32 0,2 0-35 0,1 1-54 0,3-1-63 15,4 1-99-15,-1 0-117 0,-2 1-69 0,4-1-48 0,3 0-24 16,-3 1-13-16</inkml:trace>
  <inkml:trace contextRef="#ctx0" brushRef="#br0" timeOffset="79245.9956">29757 6285 94 0,'0'-3'606'0,"0"1"-3"15,0 0-4-15,0-1-5 0,0 3-3 0,0 0-145 0,0 0-214 0,0 0-121 16,0 0-71-16,2 3-37 0,-2-1-15 0,1 3-4 0,4 0 2 16,-2 0 3-16,-2 1 3 0,4 3 2 0,-2 2 1 0,2-1 2 0,2 4-2 15,-1 1 2-15,-2 0 4 0,3 3 1 0,-2 0 3 0,-1 1-1 0,1 1 0 16,1 1 0-16,-3 1 3 0,2 0 2 0,-2 3 2 0,2-4 0 16,0 3-1-16,-2 0-2 0,1-2-2 0,0 2-8 0,-3-3-10 15,3 2-10-15,-3-4-15 0,2 1-19 0,-1-2-23 0,0 0-31 0,-1-4-39 16,3 1-47-16,-1-3-52 0,-2-1-89 0,3-2-107 0,1-1-65 0,-1-2-42 15,1-2-18-15,-2-1-5 0</inkml:trace>
  <inkml:trace contextRef="#ctx0" brushRef="#br0" timeOffset="79563.6356">30256 6353 214 0,'-3'-7'602'0,"-1"2"0"16,1 0-2-16,-1 0-5 0,1 2-125 0,0 0-187 0,0 2-112 15,-1-1-74-15,0 4-40 0,0-1-28 0,-1 2-16 0,-2 2-10 0,1 0-9 16,-2 3-6-16,-2 3-4 0,2-1-3 0,0 5 1 0,-1 0 0 16,-2 1 4-16,1 3 5 0,2 0 3 0,1 1 1 0,-1 0 3 0,0 4 4 15,1-3 3-15,1 2 1 0,2 0 2 0,0-1 2 0,3 0 2 16,1 1-1-16,0-2 0 0,1-1 0 0,3-1 1 0,-1 0-2 0,3-5-1 16,-2 1-1-16,3-1-4 0,-1-4-3 0,2 0-5 0,3-2-5 15,-1-2-3-15,4-3 0 0,-3-1 0 0,0-4 2 0,5-1 3 0,-2 1 6 16,2-6 4-16,-2-1 5 0,2 1 4 0,-3-4 6 0,1-1 8 0,-1-2 8 15,-2-2 8-15,-1 0 6 0,-1-2 5 0,0-1 3 0,-1 0 0 0,-3-3 1 16,-1 1-3-16,-2 0-5 0,0-3-4 0,-4 3-4 0,-1-2-7 16,0 3-3-16,-4-2-8 0,0 2-8 0,-5 0-12 0,3 3-10 0,-4 0-18 15,2 0-19-15,-4 4-24 0,2-3-26 0,-1 6-31 0,-2 1-32 16,-1 1-44-16,4 1-48 0,-5 2-97 0,2 2-120 0,1 4-71 16,0 0-47-16,0 2-20 0,4 3-7 0</inkml:trace>
  <inkml:trace contextRef="#ctx0" brushRef="#br0" timeOffset="80045.6398">30354 5970 222 0,'-25'-30'546'0,"-2"2"5"0,-3-1 7 0,-3 0-99 0,0 3-153 0,-5-2-88 16,0 1-56-16,-5 4-30 0,0-2-19 0,-1 1-14 0,0 3-11 15,-2 0-9-15,0 2-10 0,-1 2-8 0,1 1-9 0,0 4-5 0,0 0-9 16,2 3-8-16,1 3-7 0,-1 1-8 0,5 3-6 0,-3 4-5 16,3 3-5-16,1 1-2 0,2 4 1 0,-1 2 3 0,1 5 3 0,0 2 1 15,1 2 4-15,2 4 3 0,0 4 2 0,-1 2 3 0,1 4 1 0,1 3 1 16,2 2 1-16,0 4 1 0,4 1-1 0,-3 0-1 0,6 4-3 16,3-1-5-16,2 2-4 0,0-1-5 0,7 1-3 0,3-1-1 15,3-1-2-15,4 2 2 0,4 0 1 0,3-3 2 0,4 1 1 0,6-1 2 16,1 1-1-16,5-3 5 0,3 1 5 0,5-2 5 0,4-1 6 15,1-1 5-15,4-2 4 0,5 0 2 0,1-2 0 0,3-3 0 0,4-2-3 16,3 0 0-16,1-4-2 0,1-2-4 0,3-3-4 0,2-2-6 0,0-3-7 16,1-2-8-16,-1-3-7 0,-1-2-9 0,3-5-6 0,-3-1-3 15,-1-4 1-15,0-2 1 0,0-2 1 0,-1-4 1 0,-2-1 4 0,-2-5 5 16,-2-2 8-16,1-3 5 0,-1-5 4 0,-3 0 4 0,0-5 5 0,-3-2 8 16,0-2 10-16,-3-3 6 0,-1-3 5 0,-4-1 10 15,-1-2 15-15,-4-2 10 0,-4-2 6 0,-2-2 2 0,-4 0-2 0,-2-4 3 0,-6 2 1 16,-2-3 0-16,-6 0 0 0,-3-3-6 0,-5-1-9 0,-5 1-10 15,-3-2-11-15,-6 1-18 0,-4-5-23 0,-6 4-21 0,-1-2-19 0,-8-3-26 16,-3 1-29-16,-8 2-28 0,-3 2-29 0,-3 1-40 0,-5 1-47 0,-8 4-77 16,-2 4-91-16,-8 2-103 0,-4 1-110 0,-5 6-54 0,-4 1-30 15,-4 2-12-15,-5 3-5 0</inkml:trace>
  <inkml:trace contextRef="#ctx0" brushRef="#br0" timeOffset="85746.7196">21210 6595 52 0,'-3'-7'228'0,"-1"-1"-53"0,-1 2-33 0,2-2-22 0,-2 3-12 0,2-3-3 0,-4 2 2 0,4-1-1 0,0 1-4 0,-3 0-2 16,1 0-4-16,0-1-4 0,0 2-5 0,0 0-8 0,1 0-5 16,-4-2-7-16,3 0-3 0,0 2-3 0,1 0-4 0,-3 0-4 15,0 0-3-15,0 0-4 0,2 0-3 0,-3 0-5 0,1-1-3 0,1 1-3 16,-3-2-2-16,1 2-5 0,-1-2-1 0,1 2-1 0,-1 0-4 15,1-2-1-15,-5 2-3 0,2-1-1 0,-1 1-2 0,0-1-2 16,-1 0-3-16,-2 2-1 0,0-1-4 0,2 1-1 0,-4-2-2 0,0 2-1 16,0 1 0-16,1-2-1 0,-1 1-1 0,-1-1-1 0,-1 3 1 0,3-1 0 15,-1 0 0-15,1 1-1 0,-3 1 1 0,2 0-1 0,3-1 0 16,-3 1-1-16,2 1-1 0,0 0 1 0,0 0-2 0,1 1 0 16,1 1 0-16,-1-1 0 0,0 0 1 0,1 1 0 0,-1 1-1 0,1 0 0 15,1-1 1-15,1 3 0 0,-2-1 1 0,-1 1 0 0,2-2 0 16,-1 2 1-16,0 2-1 0,-1-2 2 0,2 1-1 0,-2 2 1 15,0-1-2-15,1 1 1 0,-1 1 2 0,1-1-1 0,-1 1-1 0,2 3 1 16,-2-2-1-16,2 2 1 0,-1 0 0 0,0 0 1 0,1 0-1 0,0 1 1 16,-1 2 0-16,3 0 0 0,0 0 2 0,0 0 2 0,0 2 1 15,0-1 1-15,2 4 3 0,0-3 0 0,1 2 3 0,0 2 0 16,-1 0 1-16,1-2 2 0,2 3 1 0,-1-2 2 0,2 3 1 0,0-1-1 16,0-1 1-16,0 2 0 0,1-1-2 0,2-1 0 0,-3 2-1 15,3-2 0-15,-1 0-2 0,2 0 0 0,0 0 1 0,0 0-1 0,0-1-2 16,2 3 0-16,1-2-1 0,-1-2-2 0,-1 1 1 0,2 1 0 15,1-2 0-15,0 1-1 0,0 0 0 0,0-1 1 0,2-1-2 0,1 0 1 16,-1 0 2-16,2-1 0 0,0-2 1 0,0 2 0 0,0 0 2 16,0-2 0-16,3 2 1 0,-2-5-1 0,1 5 1 0,1-5 1 0,2 2-1 15,-4 0 0-15,3-1 2 0,0-1-1 0,2 1 1 0,-1-4-2 16,-1 4 2-16,-1-3-1 0,4 1 1 0,-1-2-1 0,-2 3 2 16,2-4-2-16,-1 2 2 0,3-3 0 0,-2 2-1 0,2-1 2 0,-2-1-1 15,3 1-2-15,0-2 2 0,-2 0-2 0,1 0 0 0,1-2-1 16,-1 0 0-16,2 1 2 0,-1 0-3 0,0-3 0 0,1 3 1 0,-2-2-1 15,2 0-1-15,0 0-1 0,1-1 0 0,0-1-1 0,-2 2 0 16,1-1 1-16,-1-1-1 0,2-1-1 0,-2 2 0 0,2-2-1 16,-1 0-1-16,-2 0 0 0,2-2-2 0,-1 2 1 0,0-3-2 0,1 1 0 15,-1 1 3-15,0-2-1 0,-1 0 0 0,1-1-1 0,-1 2 1 16,0-3 1-16,-2 0-1 0,3 1 2 0,-4-3 1 0,3 1 1 0,-2-1 1 16,0 0 0-16,-1 2 1 0,1-3 0 0,-3-1 0 0,0 0 1 15,3 1 2-15,-2 0-1 0,-2-3-2 0,0 1-1 0,0 1-1 16,0-2 1-16,-2 1 2 0,0-1 1 0,-1-2-1 0,0 2 0 15,1-2-1-15,-1 1 0 0,-1-2 0 0,-1 2-2 0,1-2-3 0,-1-1-1 16,0 2 2-16,-2-2 1 0,0 0-2 0,4 0-1 0,-6 0-2 0,2 0-3 16,2 0-3-16,-2-1 1 0,0 0 1 0,0-2-3 0,1 4 0 15,-3-3-1-15,2 0 3 0,1 2-2 0,-3 1-2 0,2-1 0 0,0-2 0 16,-1 3 0-16,1-2-1 0,-2 1 0 0,1 2 2 0,1-2-2 16,-1-1 0-16,0 4 0 0,-1-3 1 0,2 2 0 0,-1-2 1 15,0 2 0-15,-2-1 3 0,1 1-1 0,-1-3 2 0,0 3 0 0,0-2 0 16,0 2 0-16,0-2 4 0,0 1 0 0,0-1 0 0,-1 0 0 15,-1 1 2-15,0-1-1 0,-1 1 3 0,2 0 0 0,-3-1 3 0,1 0 2 16,-2 3 1-16,-1-2 4 0,3 1 2 0,-2 0 1 0,2-1 1 16,-2 3 0-16,0-1 2 0,1 0 0 0,-4 0 2 0,3 2-2 0,0 0 0 15,1-1-2-15,-3 3-2 0,1-2-3 0,2 1-3 0,-1-1-3 16,-2 3-3-16,1 0-4 0,-1 0-1 0,0-1-3 0,0 1-1 0,1-1-1 16,0 3-2-16,-4-2-2 0,2 2-4 0,0 0-6 0,0-2-6 15,-1 3-10-15,1-1-13 0,0 2-14 0,-3-1-18 0,3 0-25 16,-1 1-28-16,-4 1-43 0,2-1-45 0,1 0-86 0,-2 0-103 0,2 2-68 15,-2-1-49-15,-2 2-23 0</inkml:trace>
  <inkml:trace contextRef="#ctx0" brushRef="#br0" timeOffset="87845.9418">21130 7729 434 0,'0'0'439'0,"0"0"-41"0,0 0-100 0,0 0-128 0,0 0-72 0,0 0-44 0,0 0-27 16,0 0-18-16,0 0-9 0,0 0-6 0,0 0-1 0,0 0 1 0,0 0 1 16,0 2 2-16,0 0 0 0,0 2 1 0,1 0 0 0,-1 1-1 15,2-1 0-15,0 2 3 0,-1-1 4 0,2 3 2 0,-1 1 7 16,1 1 5-16,0 0 5 0,0 2 4 0,0-1 4 0,2 1 0 0,-2 1 2 15,2-1 2-15,3 2 1 0,-4-1 0 0,5 2 1 0,-3-1 0 0,2 0-1 16,1 3 1-16,-1-2-1 0,3 0-1 0,0 1-1 0,-1 0-2 16,1 2-1-16,3 0-3 0,-3 0-2 0,3-1-3 0,2 3-1 0,0 0-2 15,-2-2 0-15,5 3 1 0,-3 0-2 0,1 0 0 0,4-1 1 16,-4 1 1-16,5 2 1 0,-1 0 1 0,1-2 2 0,0 2 0 16,3-2 2-16,1 2 1 0,0 0 1 0,-1-1 2 0,5-1-1 0,-2 2-1 15,2-1-2-15,3-1-2 0,2 1-2 0,-1-2-3 0,1 1-3 16,2-1-3-16,1 1-1 0,3-1-3 0,-3-1-2 0,1-2-3 15,4 2-1-15,-2 1-4 0,0-4-3 0,3-1 0 0,-1 2-1 0,1 0-3 16,-1-2-1-16,3-1-1 0,-3 1 1 0,3-1 5 0,-1-2 0 0,1 3 2 16,2-2 2-16,0-1 3 0,0-1 1 0,2 1 2 0,1 0 2 15,0 1 2-15,2-3 4 0,3 1 1 0,-3-1 2 0,1 0 1 16,3 2-1-16,0-3-3 0,0 1-3 0,0 0-2 0,1-1-2 0,-3-2-2 16,1 3-3-16,-1-3-2 0,1 1-2 0,-3-1 0 0,-2 0 1 15,1 0 2-15,0-1 0 0,2-1 2 0,-5 0 0 0,3 1 2 0,-1-3-1 16,-2 1 2-16,1-2 1 0,1 1 0 0,-4 0-1 0,5-3-3 15,-4 2-3-15,3-2-4 0,-3 0-5 0,0-2-4 0,1 2-6 0,0-3-4 16,-2 2-4-16,1-3-3 0,-2 2-3 0,1-3-4 0,-3 2-3 16,4-3-1-16,-6 2-1 0,4-2 0 0,-3 0 0 0,1 0 4 0,-1-1 2 15,0 0 4-15,-1-1 0 0,-1 1 1 0,1-1 2 0,0 1 2 16,-1 0 2-16,0-2 3 0,-1 0 1 0,-1 0 1 0,4 2 2 0,-2-3 3 16,0 1 3-16,2 1 0 0,-4 0-1 0,3-2 2 0,-2 2 2 15,2-2 3-15,-1 1 1 0,1 2 2 0,0-2 1 0,-3 0 3 0,2 2 2 16,-1-2 2-16,-4 0 2 0,2 0 4 0,0 0 0 0,-3-1 1 15,-1 0 3-15,0 1 0 0,-3-1 2 0,3-1 3 0,-4 1 3 0,0 0 2 16,0-2 3-16,0 0 3 0,-2-1 2 0,1 1 4 0,1-2 1 16,-4-1 1-16,3-1 1 0,-2 1 1 0,-1-1-2 0,3-2 1 15,-2-1-2-15,-2 2-1 0,2-3-2 0,0 1-3 0,0-3-3 0,0 2-3 16,-1-1-3-16,1-1-5 0,-2 0-2 0,1 0-3 0,-1 1-2 16,1-1-4-16,-1-1-2 0,-2 0 1 0,3 1-2 0,-6 1-2 15,4 1-1-15,-2-2-1 0,-1 1-2 0,-1 0-1 0,-1-1 0 0,-1 2-1 16,-1 0 1-16,1 1-1 0,-3-2-1 0,0 1 2 0,-1 1 0 15,-2 1-1-15,1-1-1 0,-2 0 1 0,0 1-2 0,2 0 1 0,-4 0-1 16,1-1 1-16,1 2 0 0,-2 1 1 0,-1-3 1 0,3 1-2 16,-1 2 3-16,-1-2 1 0,0 2 1 0,1-2 1 0,-2 2-1 0,5-1 2 15,-5 0 2-15,1 1-1 0,0 0 1 0,1 0-1 0,0 0 1 16,-2 1-1-16,1 1-1 0,-1 0 1 0,0 2-1 0,3-2-2 0,-3 2 0 16,0 1 1-16,-2-1-1 0,2 0 0 0,0 2 1 0,-2-1 3 15,1 1-1-15,-3 1 1 0,4 0 0 0,-3 1 2 0,0 1 2 16,-1-1 3-16,1 1 3 0,1 1 2 0,-3-2 1 0,1 4 1 0,-1-2 1 15,0 0 2-15,0 0 1 0,0 0 3 0,-1 1 2 0,0-1 3 0,-1 2-1 16,2-1 0-16,0-1 1 0,-1 1-2 0,-1 1-2 0,-1 0-2 16,2 0-3-16,0 0 0 0,-2 0-4 0,1 0-3 0,1-1-1 15,-2 2-2-15,1-1-2 0,1 2-3 0,0-3-1 0,-2 1-2 16,1 1 0-16,-1-2-2 0,2 2 1 0,-1 0 2 0,-1 0 1 0,0 2 2 16,0-1 0-16,0-1 0 0,0 3-1 0,0 0-2 0,0 0 0 15,0 0-3-15,0 0-1 0,0 0-3 0,0 0-4 0,0 0-3 0,0 0-3 16,0 0-4-16,0 0-4 0,0 0-5 0,0 0-4 0,0 0-4 15,-1 0 0-15,-1 0-2 0,1 3 0 0,-4-1 2 0,2 1 2 16,-1 1 2-16,-2-1 3 0,0 3 2 0,-2-1 4 0,-2 2 3 0,0 1 5 16,-2 1 3-16,-2-1 4 0,3 2 4 0,-3 0 2 0,0 2 0 0,-1-1 0 15,0-1 0-15,0 0 2 0,1 2-2 0,0-2 0 0,0 0 0 16,3 2 0-16,-2-3-2 0,0 0 1 0,2-1-1 0,0 2 0 16,2-3 2-16,-1 1 0 0,1 1 1 0,3-6 3 0,-1 3 0 0,1 0 2 15,-1-3 2-15,3 2 4 0,1-2 3 0,0-2 5 0,1 1 2 16,0-1 5-16,1 1 4 0,1-2 4 0,0 0 3 0,0 0-2 15,0 0-5-15,1-3-10 0,1 1-8 0,3-1-10 0,1 0-9 0,0-3-10 16,1 0-7-16,2 0-9 0,2-2-6 0,2 0-8 0,1-3-8 16,0 1-5-16,3-2-7 0,-1 1 0 0,3-2 5 0,-1 1 6 0,1-2 8 15,-3 1 8-15,1 4 8 0,0-3 8 0,-1 0 5 0,0 1 7 16,-3 1 6-16,-1 1 10 0,1 0 10 0,-4 1 8 0,-1 1 9 0,2 1 6 16,-2-2 7-16,-2 2 6 0,-1 2 3 0,1-1 2 0,-3 2-1 15,0-1 0-15,0 1-2 0,-1 1-4 0,0 1-7 0,-1 0-7 16,2 1-11-16,-1-3-8 0,-2 3-7 0,2 3-6 0,1-3-8 0,1 1-4 15,-1 2-3-15,1 2-2 0,0 0-3 0,1-2-1 0,2 5 0 16,2-1 1-16,-3 2 2 0,2 0 2 0,0 1 3 0,3 2 2 16,-1 0 0-16,-2-1 1 0,4 4 3 0,-2-3 1 0,1 3 3 0,1-1 0 15,0 2 0-15,1-1 1 0,-1 0 3 0,1 2-1 0,1-4 2 16,-3 2-2-16,3 0-1 0,-3-1-9 0,0-2-9 0,2 2-16 0,-2-4-22 16,0 2-26-16,-2-2-29 0,1 1-37 0,-2-2-42 0,1 0-64 15,-2-2-75-15,-3 0-87 0,0-3-94 0,-3 0-49 0,-1-4-24 0</inkml:trace>
  <inkml:trace contextRef="#ctx0" brushRef="#br0" timeOffset="101572.6267">4715 5763 130 0,'0'-3'340'0,"0"0"-103"0,0-1-64 0,0 4-45 0,0-3-22 0,0 1-7 0,0 0-4 0,0 1-4 0,0 1-1 0,0-4 0 0,0 4-1 0,0 0-1 0,0 0-3 15,0 0-2-15,0 0-6 0,0 0-8 0,0-3-11 0,0 3-10 0,0 0-8 16,0 0-10-16,0 0-7 0,0 0-9 0,0 0-6 0,0 0-6 16,0 0-5-16,0 0-4 0,3 3 1 0,-3-3 0 0,4 0 1 0,-2 4 2 15,-1-3 1-15,1 3 1 0,1-1 3 0,1 1 4 0,-1 2 1 16,0-2 4-16,2 4 2 0,-2-1 6 0,4 2 3 0,-2 1 1 0,0 0 2 0,2 0 0 16,-1 1-2-16,0 0 1 0,0 3-2 0,2-2 2 0,-1 2-1 15,2-1-1-15,-1 1 1 0,0-1 0 0,3 2 2 0,-2 0 0 16,1-2-1-16,1 1 1 0,3-2 1 0,-2 2 2 0,1-2 5 0,2-2 5 0,2 0 7 15,-1-2 6-15,3 1 5 0,1-4 4 0,3 0 1 16,2-4 2-16,5-1 0 0,3-3 0 0,2-3 0 0,9-1-1 0,2-7-3 16,11-3-4-16,3-4-9 0,11-6-12 0,5-3-11 0,11-6-10 15,11-8-5-15,11-4-2 0,11-5-9 0,5-6-14 0,17-4-24 0,7-6-34 16,15-6-42-16,13-4-47 0,6-5-113 0,9-2-143 0,8-4-88 0,3-2-58 16,7-2-24-16,-1-2-10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4:06:44.858"/>
    </inkml:context>
    <inkml:brush xml:id="br0">
      <inkml:brushProperty name="width" value="0.05292" units="cm"/>
      <inkml:brushProperty name="height" value="0.05292" units="cm"/>
      <inkml:brushProperty name="color" value="#FF0000"/>
    </inkml:brush>
  </inkml:definitions>
  <inkml:trace contextRef="#ctx0" brushRef="#br0">9913 5499 56 0,'0'0'111'0,"0"0"1"0,0 0 0 0,3 0 1 15,-3 0-1-15,0 0-4 0,0 0-6 0,0 0-4 0,0 0-5 0,0 0-7 16,2 0-6-16,-2 0-6 0,0 0-4 0,0 0-6 0,0 0-5 16,0 0-5-16,0 0-5 0,0 0-5 0,0 0-5 0,0 0-3 0,0 1-4 15,0-1-4-15,0 0-4 0,2 1-4 0,-2-1-1 0,0 0-2 16,0 0-2-16,0 0-3 0,0 0-2 0,0 0-2 0,0 0-1 16,1 0-3-16,-1 0 0 0,0 0-2 0,0 0-1 0,0 0 0 0,0 2-2 15,0-2 0-15,0 0 0 0,0 0 0 0,0 0-1 0,2 0 1 0,-2 0-1 16,0 0 1-16,0 0-1 0,1 1-1 0,-1-1 2 0,0 0 0 15,0 0 1-15,0 2 1 0,0-2-1 0,0 0 3 0,0 0 0 0,0 0 1 16,0 0 3-16,2 2 2 0,-2-2 1 0,0 0 2 0,0 0 0 16,0 1 3-16,0-1 0 0,2 0 2 0,-2 0 0 0,0 0 0 15,0 0 1-15,1 2 0 0,-1-2 0 0,0 0-1 0,0 0 0 16,0 0-2-16,2 2 1 0,-1-2-1 0,-1 0-1 0,2 0 1 0,1 3 0 16,-1-3-1-16,0 0 2 0,0 0 0 0,1 2 0 0,1 0-1 15,-1-2 1-15,0 1 0 0,2-1 0 0,-2 2-1 0,2 0 1 0,2-2-1 16,-2 0-2-16,0 3 0 0,2-3-2 0,-1 0-1 0,1 0 0 0,-2 2-1 15,0 0 0-15,2-2 0 0,-1 1-1 0,0 1-1 0,0-2-1 16,-1 2 0-16,2-1 1 0,-1 1 0 0,0-2-1 0,0 2 1 0,-1-2 1 16,3 1 0-16,-3 1 1 0,2-2 0 0,0 2 0 0,-1-1 1 15,1-1 0-15,-1 2 0 0,3-1 1 0,-1-1 2 0,0 2-1 16,0-1 1-16,0-1-1 0,2 0 0 0,-2 0 1 0,2 0-2 16,-2 0 1-16,2 0 0 0,1 0-1 0,-2 0 0 0,0 0-1 0,1 0 0 15,-2 0-2-15,2 0 0 0,1 0-1 0,-2-1 0 0,-1 1-1 0,2-2 0 16,1 2 0-16,-2 0-1 0,-1 0 0 0,3 0-1 0,0 0 1 15,-1 0 0-15,2-1 0 0,-2 1-1 0,2 0 0 0,-2-2-1 16,0 2 0-16,0 0 1 0,2 0-2 0,-3 0 0 0,2-1 1 16,0 1-1-16,1 0 0 0,-2 0-1 0,0 0-1 0,1 0 0 0,0 0 1 15,0 0 0-15,-1 0 1 0,2 0-1 0,-1 0 0 0,2 0-1 16,-2 0 1-16,0 0 0 0,2 0 0 0,-2 0 0 0,0 0 0 0,1 0-1 16,1 0 0-16,0 0 2 0,-2 0-1 0,4 0 0 0,-3 0 0 15,-1 0 1-15,3 0-1 0,-1 0 0 0,-1 0 1 0,1 0-2 0,3 0 1 16,-4 0 0-16,1 0-1 0,0 0 0 0,0 0 0 0,0 0 0 15,-1 0-1-15,2 0 0 0,-3 0-2 0,2 0 1 0,-1 0 1 16,1 0-1-16,-1 0-1 0,0 0 1 0,0 0 0 0,-1 0 0 0,0 0-1 16,1 0 1-16,0 0 0 0,-1 0-1 0,2 0-1 0,-2-2 1 0,0 2 1 15,1 0-2-15,-2 0 1 0,1 0-1 0,2 0 0 0,-2 0 1 16,0 0-1-16,0-2 1 0,0 2-2 0,0 0 1 0,-1 0-2 16,-1 0 2-16,4-1-2 0,-4 1 0 0,3 0 2 0,-2 0-1 0,1 0 2 15,-1 0 1-15,1 0 0 0,-2 0-1 0,1 0 1 0,2 0 1 16,-2 0 1-16,-2 0 1 0,4 0 2 0,-2 0 1 0,2 0 1 15,-2 0 1-15,0 0 0 0,2 0-2 0,-2 0 1 0,-1 0 0 0,2-1 2 16,2 1 0-16,-2 0 0 0,0-1-1 0,0 1 0 0,3 0 0 16,-3 0-1-16,1 0 1 0,0 0-2 0,1-2 2 0,1 2 0 0,-3 0-1 15,2 0 1-15,1 0-1 0,-3 0 0 0,3 0-1 0,-3 0 0 16,3 0 0-16,-4 0 0 0,3 0 0 0,-1 0 0 0,-1 0-1 16,1 0-1-16,0 0 0 0,-1 0 0 0,2 0-1 0,-2 0 1 0,0 0 0 15,1 0-1-15,0 0 2 0,0 0-2 0,-1 0 1 0,-1 0 0 16,2 0 0-16,0 0 1 0,0 0-2 0,-1 0 1 0,0 0-1 0,2 0 0 15,-2 0 0-15,0 0 1 0,3 0 0 0,-1 0-1 0,-1 0 0 16,1 0 0-16,-1 0 0 0,1 0-1 0,0 0 1 0,0 0 1 0,1 2-1 16,0-2-1-16,-3 0 1 0,4 0 0 0,-3 0 0 0,1 1 0 15,1-1-1-15,-1 0 1 0,-1 0-1 0,1 0 0 0,0 1 0 0,-1-1 0 16,1 0-1-16,-1 0 0 0,1 0 0 0,1 0 0 0,-2 0 0 16,0 0 0-16,2 0-2 0,-2 0 1 0,2 0 0 0,-2 0-2 15,0 0 1-15,0 0 0 0,3 0-1 0,-3 0 1 0,-1 0-2 16,0 0 1-16,3 0-1 0,-4 0 1 0,2 0-1 0,0 0 1 0,0 0-1 15,-1 0 2-15,-1 0 0 0,-1 0-2 0,4 0 1 0,-4 0-1 0,1 0 1 16,2 0-1-16,-2 0 1 0,1 0-1 0,-2 0 2 0,-1 0-1 16,2 0 2-16,2 0 1 0,-2 0 0 0,1 0 2 0,-2 0 0 0,3 0 1 15,-2 0 1-15,0 0 0 0,1 0 0 0,0 0 2 16,0 0 1-16,1 0 0 0,0 0 1 0,-1 0-1 0,0 0-1 0,2 0 1 16,-2 0-2-16,1 0 1 0,0 0-1 0,-1 0 1 0,0 0-1 0,0 0 1 15,1 0-1-15,-2 0 1 0,1 0-1 0,1 0 1 0,0 0-2 16,-3 0 1-16,4 0-1 0,-2 0 2 0,0 0-1 0,0 0-1 0,2 0 2 15,-2 0-2-15,0 0 1 0,-2 0-1 0,5 0 0 0,-4 0 1 16,1 0-1-16,2 0-1 0,0 0 1 0,-3 0-1 0,1 0 0 16,-1 0-1-16,4 0 0 0,-3 0 1 0,-1 0-1 0,2 0-1 0,0 0 1 15,0 0 0-15,-1 0 0 0,0 0 0 0,0 0 0 0,0 0 0 16,-1 0-1-16,2 0 2 0,-2-1-1 0,2 1 0 0,-2-1 0 16,0 1 0-16,2 0 0 0,-2 0 0 0,-1-2 0 0,0 2 1 0,1 0-2 15,0 0 0-15,0-1 0 0,-2 1 0 0,2 0 1 0,-2-2 0 16,1 2-1-16,-1 0 0 0,0 0 0 0,0 0 1 0,2 0 0 15,-1 0-1-15,-1 0 0 0,1-2 1 0,-1 2-2 0,0 0 0 0,1 0 1 16,0 0 0-16,-1 0 0 0,0 0 0 0,-1 0-1 0,1 0 0 16,0 0 0-16,-1 0-2 0,0 0 1 0,1 0 0 0,-3 0 0 0,2 0-1 15,-1 0 2-15,1 0-1 0,0 0 0 0,-1 0-1 0,-1 0 1 16,2 0 0-16,0 0 0 0,0 0 1 0,-1 0-1 0,0 0 0 0,-1 0 1 16,3 0-1-16,-2 0 1 0,-1 0 0 0,3 0-1 0,0 2 2 15,-4-2-1-15,3 0 0 0,-2 0 0 0,-1 0 0 0,1 0 0 16,3 0-1-16,-3 0-1 0,-1 0 1 0,1 0 1 0,-1 0-1 0,0 0-1 15,1 2 1-15,-1-2-1 0,0 0 1 0,0 0-1 0,-2 0 1 16,3 0 1-16,-2 1 0 0,0-1 1 0,-1 0 0 0,2 0-1 0,-2 0 1 16,-1 0 0-16,1 0-1 0,-2 0 1 0,2 0 1 0,-2 0 0 15,0 0-1-15,0 0 1 0,0 0-1 0,1 0 0 0,-1 0 0 0,0 0 0 16,0 0-1-16,0 0 1 0,0 0 0 0,0 0 0 0,0 0 1 16,0 0-1-16,0 0 1 0,0 0-1 0,0 0 0 0,0 0 0 0,0 0 0 15,0 0 0-15,0 0 0 0,0 0 1 0,0 0 0 0,0 0-1 16,0 0 1-16,0 0-1 0,0 0 2 0,0 0-2 0,0 0 1 15,0 0-2-15,0 0 1 0,0 0-2 0,0 0 4 0,0 0-4 0,0 0 1 16,0 0 0-16,0 0 1 0,0 0-1 0,0 0 0 0,0 0 0 16,0 0-1-16,0 0-1 0,0 0 1 0,0 0 0 0,0 0 1 0,0 0 0 15,0 0-2-15,0 0 2 0,0 0 0 0,0 0 0 0,0 0 0 16,0 0 0-16,0 0 0 0,0 0 1 0,0 0 0 0,0 0 0 0,0 0 1 16,0 0-1-16,0 0 0 0,0 0 1 0,0 0-1 15,0 0 1-15,0 0 0 0,0 0 0 0,0 0 0 0,0 0 0 0,0 0 2 16,0 0-2-16,0 0 1 0,0 0-1 0,0 0 0 0,0 0 0 0,0 0 2 15,0 0-2-15,0 0 0 0,0 0 0 0,0 0 0 0,0 0-1 16,0 0-1-16,0 0 0 0,0 0 0 0,0 0 0 0,0 0-2 16,0 0 1-16,0 0 1 0,0 0 0 0,0 0-1 0,0 0-1 0,0 0 1 15,0 0 1-15,0 0 0 0,0 0 1 0,0 0 0 0,0 0 0 16,0 0 0-16,0 0 0 0,0 0 0 0,0 0 1 0,0 0 0 16,0 0 0-16,0 0 0 0,0 0 1 0,0 0-1 0,0 0 1 0,0 0-1 15,0 0 1-15,0 0 1 0,0 0-1 0,0 0 1 0,0 0 1 0,0 0-1 16,0 0 0-16,0 0 0 0,0 0-1 0,0 0 0 0,0 0-1 15,0 0 0-15,0 0 0 0,0 0 1 0,0 0-4 0,0 0 1 16,0 0-1-16,0 0 0 0,0 0 0 0,0 0-2 0,0 0 1 0,0 0-1 16,0 0 1-16,0 0-1 0,0 0-1 0,0 0-1 0,0 0 2 15,0 0-1-15,0 0 1 0,0 0 1 0,0 0-1 0,0 0 1 16,0 0-1-16,0 0 2 0,0 0 0 0,0 0 1 0,0 0 0 0,0 0 0 16,0 0 2-16,0 0-1 0,0 0 0 0,0 0 1 0,0 0-1 15,0 0 0-15,0 0 1 0,0 0 1 0,0 0 0 0,0 0 0 0,0 0-1 16,0 0 0-16,0 0 1 0,0 0 0 0,0 0 1 0,0 0 0 15,0 0-1-15,0 0 0 0,0 0 1 0,0 0-1 0,0 0 0 0,0 0 0 16,0 0 0-16,0 0 0 0,0 0 0 0,0 0-1 0,0 0 0 16,0 0 0-16,0 0-1 0,0 0 0 0,0 0-1 0,0 0 1 15,0 0 1-15,0 0-1 0,0 0 0 0,0 0-1 0,0 0 0 0,0 0 2 16,0 0-1-16,0 0 0 0,0 0 0 0,0 0 1 0,0 0 2 16,0 0-1-16,0 0 0 0,0 0 0 0,0 0 2 0,0 0-1 0,0 0 1 15,0 0-1-15,0 0 0 0,0 0 1 0,0 0-1 0,0 0-1 16,0 0 1-16,0 0-1 0,0 0-1 0,0 0 0 0,0 0 0 15,0 0 0-15,0 0 0 0,0 0 1 0,0 0-4 0,0 0 1 0,0 0 0 16,0 0 0-16,0 0 0 0,0 0 0 0,0 0 1 0,0 0 0 16,0 0-1-16,0 0 1 0,0 0-1 0,0 0-1 0,0 0 2 0,0 0-1 15,0 0 1-15,0 0 0 0,0 0 1 0,0 0-1 0,0 0 0 16,0 0 0-16,0 0-1 0,0 0 0 0,0 0 0 0,0 0 0 16,0 0 0-16,0 0 0 0,0 0-2 0,0 0 1 0,0 0-1 0,0 0-1 15,0 0 1-15,0 0-1 0,0 0-1 0,0 0 1 0,0 0-1 16,0 0 1-16,0 0-1 0,0 0 1 0,0 0-1 0,0 0 1 15,0 0-1-15,0 0 1 0,0 0 0 0,0 0 1 0,0 0-4 0,0 0-3 16,0 0-8-16,0 0-8 0,0 0-14 0,0 0-17 0,0 0-21 16,0 0-27-16,0 0-30 0,0 0-30 0,0 0-59 0,0 0-74 0,0 0-75 15,0 0-72-15,0 0-40 0</inkml:trace>
  <inkml:trace contextRef="#ctx0" brushRef="#br0" timeOffset="1799.8347">7645 3453 66 0,'0'0'281'0,"0"0"-59"0,-2-2-57 0,2 2-28 0,0 0-14 0,0 0-8 16,0 0-5-16,0 0-3 0,0-1-4 0,2-1-5 0,-2 1-4 0,2 1-8 15,-1-2-5-15,-1 2-6 0,2-2-7 0,-2 1-6 0,1 1-7 16,1 0-8-16,0 0-5 0,-1 0-7 0,-1-1-5 0,2 1-5 16,0 0-5-16,-1 0-3 0,2 0-3 0,0 0-2 0,-1 0-3 0,1-2-1 15,0 2-1-15,0 0-2 0,4 0 0 0,-1-1-2 0,2 1 2 0,0 0-1 16,1-2 2-16,4 1 1 0,0 1 0 0,2-2 2 0,1 1 2 0,3 1 1 16,2-2 1-16,2 2 2 0,4 0 1 0,0-3 0 0,3 3 2 15,2-2-2-15,1 2 1 0,2 0-1 0,3-2-1 0,1 1-2 0,-1 1 0 16,3-2-2-16,0 0-2 0,-1 2-1 0,3 0-3 0,-1 0-1 0,1 0-3 15,1 0 0-15,-1 0 0 0,1 0 0 0,-1 0 0 0,0 0 2 16,1 0 1-16,-2 2 2 0,2 0 0 0,-1-2 2 0,1 1 1 0,1 1 3 16,-1-2-1-16,0 0 2 0,2 2 2 0,0-2 0 0,0 3-2 15,1-3-1-15,0 0 0 0,0 2-2 0,0-2-3 0,-1 0-2 0,1 0-1 16,-1 0-2-16,1 0-2 0,-4 0-1 0,1 0-2 0,-1 0-1 16,-3 0-2-16,1 0-2 0,-2 0-1 0,-1 0 2 0,-1 0-1 0,0 0 1 15,-2-2 1-15,-3 2 2 0,-1 0 0 0,1 0 2 0,-4 0 1 0,2 0 2 16,-3 0 1-16,0 0 2 0,-3 0 0 0,0 0 3 0,-1 0 0 15,-1 0 1-15,-1 0-2 0,0 0 1 0,-1 2 0 0,-1-2 0 0,0 0-2 16,0 0 1-16,-3 0 0 0,3 0-1 0,-3 0 1 0,1 0-1 16,-1 0 0-16,0 0-1 0,0 0 0 0,-1 0-1 0,-2 0 1 0,4 0-1 15,-4 0 0-15,1 0 0 0,-1 0-2 0,-1 0 0 0,1 0 0 0,-2-2 0 16,2 2-1-16,-4 0 0 0,2 0 1 0,-1 0 0 0,-1 0 0 16,0 0 1-16,0-3-2 0,-3 3 1 0,0 0 0 0,1 0 1 0,-1 0 1 15,-1 0 3-15,-1-2 3 0,-2 2 3 0,1 0 4 0,1 0 4 16,-3 0 4-16,2 0 2 0,-3 0 3 0,2 0 3 0,-2 0 1 0,0 0 3 15,0 0 4-15,0 0-1 0,0 0 2 0,0 0-2 0,0 0-1 16,0 0-3-16,0 0-4 0,0 0-4 0,0 0-3 0,0 0 0 0,0 0-4 16,0 0-1-16,0 0-3 0,0 0-2 0,0 0-3 0,0 0-1 15,0 0-2-15,0 0-3 0,0 0 0 0,0 0-1 0,0 0 0 0,0 0-2 16,0 0-2-16,0 0-1 0,0 0 0 0,0 0-1 0,0 0-1 0,0 0 1 16,0 0-1-16,0 0-1 0,0 0 0 0,0 0-2 0,0 0-1 0,0 0 0 15,0 0-2-15,0 0 0 0,0 0-2 0,0 0 0 0,0 0 0 16,0 0-3-16,0 0 1 0,0 0-2 0,0 0 0 0,0 0 0 15,0 0 0-15,0 0 3 0,0 0 1 0,0 0-1 0,0 0 3 0,0 0 2 16,0 0 1-16,0 0 1 0,0 0 2 0,0 0 1 0,0 2 1 16,0-2 2-16,0 3 0 0,0-1 1 0,0-2 0 0,0 1 2 0,0 1-1 0,0-2 1 15,0 1-2-15,0 1 0 0,2-2 0 0,-2 0 1 16,0 0 0-16,1 1-1 0,-1-1 0 0,0 0 1 0,0 0-1 0,0 0 0 16,0 0-1-16,0 2 0 0,0-2-1 0,0 0 0 0,0 0 0 0,0 0 2 15,0 0-2-15,0 0-2 0,3 1 1 0,-3-1 0 0,0 0 1 0,0 0 0 16,0 0-1-16,0 0 1 0,0 0 1 0,0 0-1 0,0 0 1 0,0 0-1 15,0 0 1-15,0 0 1 0,0 0-1 0,0 0 0 0,0 0 0 16,0 0 0-16,0 0 0 0,0 0 0 0,0 0 0 0,0 0 2 0,0 0-1 16,0 0-1-16,0 0 1 0,0 0 1 0,0 0-1 0,0 0 0 0,0 0-1 15,0 0-1-15,0 0-1 0,0 0-2 0,0 0-3 0,0 0-4 16,0 0-6-16,0 0-7 0,0 0-9 0,0 0-11 0,0 0-14 0,-3 0-17 16,0 0-19-16,1 0-24 0,1 0-28 0,1 0-32 0,0 0-37 15,0 0-61-15,0 0-73 0,-3 0-59 0,-1 0-48 0,-1 0-28 0</inkml:trace>
  <inkml:trace contextRef="#ctx0" brushRef="#br0" timeOffset="3618.1804">8492 13255 232 0,'-3'-4'517'0,"1"1"4"0,-2 1 6 0,-1 1-89 0,2-3-139 0,0 4-91 16,1-1-68-16,1 1-41 0,-1 0-28 0,-1 0-16 0,0 1-9 0,-1 1-6 16,0 0-4-16,1 1-4 0,-2 0-5 0,2 4-7 0,-4-1-6 15,1 3-6-15,0 1-5 0,-2 2-3 0,2-1-1 0,-2 6 0 16,-3-1 0-16,4 3-1 0,-1 0 2 0,0 3 4 0,-1 2 3 0,1 1 3 16,-2 3 1-16,1-1 2 0,3 1 2 0,-2 4 1 0,3 0 1 15,0-1 1-15,-1 1 1 0,2 0 3 0,2 3 3 0,0-2 2 0,2 0 1 16,2 1-3-16,3-1-7 0,2 2-8 0,0-2-11 0,2-1-13 15,2-1-15-15,4 1-17 0,0-3-19 0,3-2-24 0,2 1-25 16,1-3-32-16,4-1-36 0,2-3-58 0,2-1-67 0,1-3-73 0,0-2-79 16,1-1-41-16,2-2-24 0</inkml:trace>
  <inkml:trace contextRef="#ctx0" brushRef="#br0" timeOffset="4218.6014">8867 13616 389 0,'-2'-4'548'0,"2"1"-4"0,-1-1-6 0,-1 1-99 0,2-1-145 0,0 2-87 0,0 1-61 0,0-2-36 16,0 1-22-16,0 2-14 0,0 0-8 0,0 0-8 0,0 0-11 16,0 0-12-16,0 0-15 0,0 0-13 0,0 0-14 0,0 0-8 0,0 0-6 15,2 2-4-15,-1-1 0 0,1 2 0 0,1-1 0 0,-1 5 1 16,-1-3 4-16,1 3 3 0,1 1 4 0,3 1 5 0,-4 4 4 15,-1-4 9-15,1 3 6 0,1 1 4 0,-1-2 0 0,-1 4 2 16,-1 0 0-16,0-1 0 0,0 1 0 0,0-1-1 0,0 1-1 0,-1-3 1 16,-1 2-1-16,2-2-1 0,-1-1 1 0,-1 0-1 0,2-2-1 0,-2-2 3 15,2-1 3-15,-1-1 6 0,-1 2 6 0,2-4 9 0,-1 1 10 16,-1-4 8-16,2 3 3 0,0-3 2 0,0 0-2 0,0-3-1 16,0-1-2-16,0-1-4 0,2-2-3 0,-1-1-6 0,1 0-6 0,1-3-8 15,0-1-11-15,2-1-11 0,0-3-14 0,1 1-9 0,2 0-8 16,-2 1-2-16,4-1-3 0,-1-1 1 0,-1 1 0 0,2 2 1 15,-1 1 0-15,2 1 2 0,-3-1 0 0,0 4 1 0,1-1-1 0,-2 1 1 16,1 4-1-16,-2-2 1 0,-1 3 2 0,1-1 2 0,0 3 2 16,-1 1 2-16,0 0 3 0,1 1 2 0,2 4 2 0,-2 0 4 0,-1 2 2 15,2 1 4-15,-1 1 5 0,0 1 2 0,2 2 5 0,-3 0 2 16,0 3 2-16,0 0 1 0,0 1 1 0,0 1 1 0,0 0-2 0,-2 0 1 16,2 0 1-16,-2 2-1 0,2-3 1 0,-1 0-2 0,0-1-1 15,-1 1-4-15,0-1-6 0,0-2-13 0,-1-1-12 0,1-1-18 16,0-1-22-16,1 0-27 0,-1-3-30 0,1 2-40 0,-1-4-43 0,4-2-74 15,-1-1-88-15,-1-2-82 0,4 0-78 0,-1-5-43 0,0 0-21 16,4-4-7-16</inkml:trace>
  <inkml:trace contextRef="#ctx0" brushRef="#br0" timeOffset="5118.4549">9537 13341 153 0,'-3'-10'595'0,"0"3"8"0,0-1 5 0,-1 4 8 0,3-2-97 0,-1 3-146 0,-1-2-104 0,0 3-84 0,3 1-54 0,-1 1-41 0,-1-2-23 0,2 2-13 0,0 2-11 16,-2-1-9-16,1 1-11 0,1 5-8 0,-2-1-9 0,2 3-10 0,-3 1-5 15,1 3-3-15,-1 2-3 0,2 0 1 0,-1 3 1 0,0 2 5 16,-1 2 5-16,3 0 4 0,-1 2 3 0,-1 0 1 0,2 0 3 0,0 0 1 16,2 1 1-16,-1 1 3 0,-1 1 0 0,3-3 3 0,-1 1 2 15,1 1 3-15,0-2-1 0,2-2 1 0,-2 1-4 0,2-3-4 0,1 0-5 16,-1-2-6-16,1 0-6 0,1-3-8 0,-1-1-7 0,3 0-9 15,-2-4-9-15,1-1-9 0,1-2-10 0,-1-1-12 0,2-1-8 0,-1-3-12 16,2 0-8-16,0-2-6 0,2-2-5 0,-2 0-2 0,2-4 1 16,-1-1 2-16,3 0 5 0,-1-2 5 0,-2-1 7 0,2 0 8 0,-1-4 12 15,-1 3 10-15,0-3 16 0,-1 3 18 0,-3-2 17 0,1-1 19 16,-1 0 18-16,0 2 16 0,-1 0 15 0,-3 0 12 0,1 1 12 16,-2-1 11-16,-1 3 8 0,-1 1 10 0,-1-1 4 0,0 1 4 0,0 2 1 15,0 0-3-15,0 0-5 0,-1 1-9 0,-1 2-9 0,0 0-13 16,-1-1-11-16,2 3-11 0,-1-3-12 0,0 4-9 0,-2 0-10 15,1 0-8-15,-2 4-8 0,0-3-6 0,0 4-5 0,1 0-4 0,-4 2-2 16,3 2 0-16,-1 0-1 0,-2 1 2 0,1 3 2 0,0-1 2 16,0 2 2-16,1 0-1 0,1 1-1 0,2-2 0 0,-3 3-2 0,3-3-2 15,1 0-1-15,-1-1-4 0,3 1-3 0,0-3-4 0,0 2-2 16,0-2-5-16,3-1-2 0,-1-1-3 0,1-2-3 0,1-1-2 0,-2-1-4 16,3-1-2-16,-2 0-3 0,3-3-2 0,-1 0 0 0,0-3 2 15,1 0 3-15,2-2 2 0,-3-1 3 0,1 0 5 0,1-1 4 16,0-1 3-16,-2 0 4 0,0-1 6 0,0-1 6 0,0 1 9 0,-2-2 7 15,1 4 6-15,-2-2 7 0,-1 1 6 0,-1-1 8 0,0 2 5 16,0 2 3-16,0-2 3 0,0 1 1 0,-1 2 0 0,-1-1-2 16,2 1-2-16,-2 0-4 0,2 3-5 0,0 0-5 0,0-1-5 0,0 2-8 15,0 0-8-15,0 0-11 0,0 0-10 0,0 0-8 0,0 0-7 0,0 0-3 16,0 0-1-16,0 0 0 0,2 2-2 0,1-1-3 0,-1 2-4 16,1 0-4-16,0 2-2 0,2-2-4 0,-2 1-1 0,2 2 0 15,3-2-2-15,0 1 1 0,0 0 0 0,0 0 0 0,1-1-4 0,2 1-1 16,0-2 0-16,2-1 1 0,-2 1 4 0,5-3 4 0,-4 0 3 15,4 0 5-15,-1 0 3 0,0 0 5 0,1-3 4 0,1 1 5 0,-2-3 4 16,0 0 4-16,1 0 3 0,-2 0 5 0,-1-4 8 0,1 4 4 16,-3-2 6-16,-1-2 8 0,1 1 6 0,-3-1 7 0,0 1 6 0,-2-2 6 15,0 1 9-15,-3-1 4 0,1 0 7 0,-3 0 2 16,1 1 3-16,-2 2 2 0,-2-2-2 0,1 1-4 0,-1 0-3 0,-1 1-3 16,-2 0-5-16,1 0-8 0,-1 2-5 0,0 0-8 0,-1 1-8 0,-1 0-8 15,1 2-6-15,0 0-6 0,-1 2-6 0,1 2-3 0,1 0-3 16,-4 2 0-16,4 2-2 0,-1 1 0 0,1 6-1 0,0-1 2 15,-1 2 2-15,1 3 3 0,2 2 2 0,2 3 3 0,-1 3 1 0,4 1 3 16,-1 5 3-16,2 2 0 0,2 2 2 0,3 1 0 0,-2 3 2 16,2 4 0-16,3 1-2 0,-1-2-1 0,-1 5-2 0,2 0-3 0,0 1-3 15,-1 1-2-15,1-3-4 0,-3 3-2 0,0 1 2 0,-2-4 0 0,-1 2 1 16,1-1-1-16,-3-4 0 0,-3 0 2 0,0-2 0 0,-2-4 1 16,-1-3 3-16,-1 0 2 0,-4-4 2 0,1-3 3 0,-1-2 4 15,-1-5 1-15,-2-2-1 0,0-2 1 0,-2-2 1 0,1-4 1 0,-4-2 1 0,3-4-6 16,-1-1-6-16,1-3-10 0,0-3-12 0,0-3-15 0,1-3-16 15,-2-3-21-15,5-1-25 0,-1-5-26 0,3-2-26 0,0 0-36 0,2-6-44 16,4 2-80-16,1-5-98 0,1 0-85 0,4 0-78 0,0-3-37 16,2-2-16-16,3-1-2 0</inkml:trace>
  <inkml:trace contextRef="#ctx0" brushRef="#br0" timeOffset="5518.118">10456 13759 67 0,'4'-4'583'0,"-1"-1"2"0,-1 0 4 0,-1 0 5 0,1 2-90 0,-2-1-137 0,2 4-107 16,-1-3-90-16,-1 3-60 0,2 0-41 0,-2 0-24 0,0 0-14 15,2 0-5-15,-1 0-1 0,4 3-4 0,-2-1-4 0,0 1-6 0,2 1-7 16,-2 1-7-16,2 1-2 0,0 2-2 0,-1-1 1 0,1 2 3 16,1 0 3-16,-1 3 3 0,-2-2 3 0,2 4 0 0,-2-2 0 0,0 2 2 15,-1-1 1-15,0 1 1 0,-1-1 2 0,-1 1 0 0,0-2 3 16,0 0 2-16,0-2 3 0,0 2 3 0,-1-5 7 0,-1 1 6 15,2 0 8-15,-2-2 7 0,2-2 10 0,-1-1 10 0,-1 0 10 0,2 0 6 16,-1-3 3-16,1 0 0 0,-2-1-3 0,2-2-2 0,-2-2-4 16,2 1-7-16,0-2-7 0,0-2-8 0,2-2-12 0,-2-2-12 0,3 2-14 15,0-3-14-15,2 0-17 0,1 0-8 0,2-3-7 0,0 1-4 16,0 0-2-16,3 0-3 0,-3 2-1 0,3 0-2 0,0-1-1 16,-1 3-2-16,-1 1 1 0,0 2 1 0,1 1 0 0,-2-1 4 0,0 4 0 15,1-1 2-15,-1 4 2 0,0-1 2 0,3 2 2 0,-3 2 2 16,0-1 3-16,0 4 2 0,1-1 4 0,-1 4 4 0,0-1 5 15,2 1 4-15,-2 2 4 0,0 1 4 0,0 1 3 0,1 0-1 0,-3 0-4 16,2 1-8-16,-1 1-11 0,0-2-13 0,-2 2-16 0,1 1-21 16,-1-4-24-16,0 1-31 0,0 0-34 0,-1-3-40 0,1 0-41 0,-2-2-82 15,2 0-105-15,-2-2-78 0,2-2-67 0,3-2-30 0,-4-2-12 16,3-4 3-16</inkml:trace>
  <inkml:trace contextRef="#ctx0" brushRef="#br0" timeOffset="5721.1319">11183 13421 13 0,'4'-7'568'0,"-1"4"4"0,1 0 3 15,0 0 4-15,1 3-94 0,0 1-147 0,2 1-100 0,2 3-78 0,0 0-47 16,1 2-30-16,2 1-11 0,-1 1-1 0,3 2 1 0,-1 2 4 16,0 4 2-16,1 1 1 0,-1 3 0 0,-1 0-4 0,0 2-3 15,0 6-2-15,-4-1-4 0,-2 4-1 0,-1 0-5 0,-2 4-5 0,-3 2-13 16,-3 2-16-16,-2-1-20 0,-4 4-21 0,-7 0-28 0,0 2-30 15,-6 0-37-15,-3 0-40 0,-4-1-64 0,-1 2-76 0,-6-2-106 16,0-3-120-16,-4 0-71 0,-1-2-45 0,-2 0-16 0,-2-5-1 0</inkml:trace>
  <inkml:trace contextRef="#ctx0" brushRef="#br0" timeOffset="11417.293">10446 2550 253 0,'-3'-5'456'0,"-2"-1"-9"0,0 2-86 0,0-1-123 0,0 0-72 0,1-2-46 0,-1 2-19 0,2 2-9 15,-2-2-4-15,2 1-3 0,-2-3-1 0,1 2 0 0,-1 1-8 16,0 0-9-16,2 1-7 0,-2-2-3 0,2 2-7 0,-2-1-5 0,1 1-7 16,2 0-6-16,-1 0-6 0,0 1-7 0,0-1-1 0,0 1-1 15,-1 0-4-15,1 1-6 0,-2-3-4 0,1 3-1 0,-1-1-4 0,2 0 0 16,-2-1 0-16,0 3-1 0,1-2-1 0,-1 0 2 0,-3 1-1 15,2-1-3-15,-1 2-1 0,-1-2-2 0,1 2 0 0,-1 0 1 0,-2 0 2 16,1 0-1-16,1 0 0 0,1 0 0 0,-1 0 2 0,-2 0 0 0,2 0 2 16,1 0 1-16,-1 2 0 0,1-2 4 0,0 2 0 0,-1-1 1 15,0-1 2-15,1 2-1 0,0 0 2 0,1-2-2 0,-1 0 1 0,1 0-3 16,-2 3 0-16,2-3-1 0,1 0 1 0,0 2-1 0,0 0-1 0,0-2-1 16,0 1-2-16,0 3 0 0,0-3 0 0,0 1-1 0,0 0 0 15,0 1 0-15,0-1 1 0,0 1 0 0,0 0 0 0,0 1 2 0,-1-1 0 16,-2 2 0-16,2 1 0 0,1-1 3 0,-1 0 0 0,-1 0 2 15,-2 4 0-15,1-4 0 0,2 3-1 0,-1 1 0 0,-2-1 2 0,3-1-1 16,-1 1 1-16,1-1-2 0,-2 2 1 0,3 1 0 0,-1-1 1 0,0-2-1 16,-1 2 1-16,1 0-2 0,-2-2 0 0,3 2 2 0,-1-1-1 15,1-1 1-15,-1 3-1 0,1-3 1 0,-1 0-1 0,1 1 2 16,0-1-2-16,0 1-1 0,1-1-1 0,-1 1 0 0,2-2 0 0,0 1 2 16,0-2-2-16,-1 4 0 0,1-4 1 0,0 2-1 0,1-2-1 0,-2 0 1 15,3 1-1-15,-1 0 0 0,-1 0 1 0,1-1 0 0,-1 1 0 16,1-1 1-16,1 0 1 0,-1 0-1 0,0 2 1 0,-1-1-1 0,2-2 0 15,-1 1 1-15,0 2-1 0,-2-2-1 0,3 1 2 0,-1 0 0 0,0-2 0 16,-1 3-1-16,1-1-1 0,1-1 0 0,-1 2 1 0,-1-2-1 16,3 2 0-16,-2-2 0 0,1 0 1 0,-1 2 0 0,2 0-1 0,-1-1-1 15,-1 1 1-15,2-1-1 0,-2 2 0 0,2-3-1 0,0 2 1 0,0 0-1 16,0 0 0-16,0 0-1 0,0 1 0 0,0-3 1 0,0 1-1 16,2 0-1-16,-2 2 1 0,2-2 0 0,-1 0 0 0,-1 0 0 0,2-1 0 15,-1 2 0-15,1-2 0 0,-2 2-2 0,3-2 1 0,-1 0 0 16,-1 1 0-16,1 0 0 0,1 0 1 0,-1-1 0 0,0 1 0 15,-1 0-1-15,3 0 1 0,-2-3 0 0,0 4-1 0,1-1 2 0,0-2 0 16,0 3 2-16,-1-2-1 0,1 0-1 0,2 0 0 0,-2 1 0 0,1 0 0 16,-2 0-1-16,3-2 2 0,-2 2 0 0,2-1 0 0,-2 0 0 15,2 0 1-15,-2 1 1 0,3-2 0 0,-3 3 1 0,4-2 1 0,-2 0 1 16,-1 0 0-16,1-1 1 0,3 2 0 0,-2-1 1 0,-1 1 0 0,3-2-1 16,-2 2 1-16,2-1 0 0,0-1-1 0,-2 2-1 0,1-2-1 15,4 2 1-15,-5-2-3 0,2 1 1 0,1 0-2 0,-1 0 1 0,-1-2 1 16,2 1 0-16,-1-1 2 0,-2 2 0 0,2-2 1 0,0 0 1 0,0 0 0 15,0 0 1-15,0-1 1 0,0 2 0 0,1-3 3 0,-1 1 0 16,2 0 1-16,-1 0 0 0,-1 1 0 0,0-3-1 0,0 2 0 0,1-1-1 16,-1-1-1-16,0 0 0 0,0 0 1 0,3 0-1 0,-1 0-1 0,-1 0-1 15,0 0 0-15,-1 0-1 0,2 0 0 0,-1-1 0 0,-1-1 0 16,2 2-2-16,-2-2 1 0,1 1-1 0,1-3-1 0,-1 4 1 0,0-2-2 16,0 1 0-16,0-3-1 0,2 2-1 0,-3-1 0 0,0 0-2 0,0 0-2 15,1 0 1-15,1 0-1 0,-2 1 0 0,1-1-2 0,-1 0 0 16,0 0-1-16,0-1 0 0,0 2-2 0,-2-3 0 0,2 2 1 15,-1-1-1-15,0-1-1 0,-1 2 0 0,1-1 0 0,-1 1 0 0,-1-2 0 16,3 1-1-16,-2 1 2 0,-1-1-1 0,3-1 1 0,-2 1 0 0,0-2 2 16,-1 1-1-16,0 1 1 0,0-2 2 0,0 1 1 0,-1 0 1 15,4-1 0-15,-2-1-1 0,-1 1 2 0,0-1 3 0,0 4-1 16,1-5 0-16,-1 1 2 0,-1 1-1 0,1-2 1 0,2 2 1 0,-2 0-1 16,0-1 1-16,0 0 1 0,-2 2-1 0,2-3 2 0,-2 2-1 0,1 0-1 15,-1-1 2-15,1 1-1 0,-1 0-1 0,1 0 1 0,-1-2-1 0,0 3 1 16,-1-3 0-16,-1 1-1 0,1 0 1 0,1 0-2 0,-1 0 1 15,-1 0-1-15,1 0 1 0,1-1-1 0,0 1 1 0,-2-1-2 0,1-1 1 16,1 1 0-16,-1 1 0 0,-1 0-1 0,1-1 0 0,1 1 0 16,-1-1-1-16,0 2 0 0,-1-1 0 0,-1 2-1 0,2-3 1 0,-1 1-1 15,-1 1 2-15,2-2-1 0,-2 1-1 0,2 1 1 0,-1-1-1 0,-1 1 1 16,0-2 0-16,0 2 0 0,0 0 2 0,0-1-1 0,0 1-1 16,-1-1 2-16,-1 3-1 0,2-2 2 0,-2 0-2 0,1 0 2 0,-1 0 0 15,-1 0 1-15,0 0-1 0,-1 0 2 0,1 0 0 0,0 0-1 0,1 1 0 16,-2-2 1-16,-1 2 0 0,2-2 0 0,-2 0-2 0,2 2 1 15,-2-2-1-15,2 1 0 0,-2-1-1 0,-1 2 0 0,3-1-1 0,-2 1-1 16,2-2 0-16,-2 1-1 0,2-1 1 0,-2 2-1 0,1-2 0 16,-1 2 0-16,0-2-1 0,2 2-1 0,-2-1 0 0,2 1 1 0,0-1-1 15,-2 0 0-15,1 0-1 0,0 1 0 0,0 0 0 0,0-2-1 16,0 2-2-16,-1 1 1 0,0-3-2 0,1 2 1 0,0 1-1 0,0 0 0 16,0-2 0-16,-1 1-1 0,1 1 0 0,-2-1 1 0,1 1 0 15,-1-1-1-15,1 1 0 0,0-1 0 0,-3 0 1 0,2 2-1 0,1-1 0 16,-1-1 0-16,-1 0 2 0,0 2-2 0,0-2 1 0,2 1 1 0,-1 1-1 15,0-3 1-15,-2 2 0 0,2 0 1 0,-1 1-1 0,2-1 2 16,-1 1-1-16,-2-2 1 0,2 3 0 0,1-3-1 0,-1 2 1 0,1-1-1 16,-1 1 0-16,1-1-1 0,0 1 1 0,1 1-2 0,0 2 0 0,0-5-2 15,0 5 0-15,-2-2-1 0,2-1 0 0,0 3-1 0,0-2 1 16,0 1-1-16,-1 1 1 0,2-2-2 0,-3 2 0 0,0 0 0 16,1 0 0-16,0 0-2 0,0 0 0 0,-2 0-1 0,2 0 0 0,0 0 0 15,0 2 1-15,-1-2-1 0,1 1 2 0,-4 1-2 0,4-2 1 0,0 2 0 16,-1-1 1-16,0-1 1 0,-2 2 1 0,3-2 1 0,-1 0 1 15,-1 2 0-15,1 1 1 0,0-3 2 0,0 0-1 0,1 2 1 0,-2-2 1 16,3 2-2-16,-4-1 1 0,3-1-1 0,0 2 0 0,-1 0 2 16,1-2-1-16,-1 0 1 0,1 3-1 0,1-3 1 0,-3 4-1 0,2-4 0 15,0 1 0-15,1 3 1 0,-1-3-2 0,-1 1 2 0,3 0 0 16,-2 1 1-16,2-3 1 0,-2 2-1 0,-1 1 1 0,3-2 1 0,-2 1 0 16,2-1 2-16,-1 2 0 0,0-1 1 0,0-1 0 0,-1 0-1 0,1 3 1 15,0-1 0-15,-1-2 0 0,1 2 1 0,0 0-1 0,0 0-1 16,-1 0 0-16,1 0 0 0,1-1 0 0,0 3-1 0,0-3 0 0,-1 1 0 15,1 1-1-15,0-4 1 0,-2 3 0 0,1 1 0 0,2-1 0 16,-1 0-1-16,0 0 0 0,0 1 0 0,-1-2 1 0,1 1-1 0,0 0 1 16,1 1 0-16,-1-1-1 0,-1 2 0 0,1-2-1 0,-2 1 1 0,2 0 0 15,-1-1 0-15,1 2 0 0,0-3 0 0,1 5 1 0,-1-2 0 16,-1 0-1-16,1-1 0 0,-1 1-1 0,1 0 2 0,0 0-1 0,1-1 2 16,-1 1-1-16,-2-1 0 0,2 1 2 0,1 1-2 0,-2-3-2 0,1 2 1 15,1-1 0-15,-1-1 0 0,2 2 0 0,-1 0 0 0,0-1 1 16,-1-1 0-16,1 2 0 0,1-1 0 0,-1-1 0 0,-1 2 0 15,1-2-1-15,0 2 0 0,0-2 1 0,-1 1 0 0,1-1 0 0,-1 2 1 16,2-2 1-16,-1 1-1 0,0 0 1 0,-1 0-1 0,1-1 1 0,1 2-2 16,-1 0-2-16,-1-1 2 0,1 3-1 0,0-2 0 0,0-2 0 0,1 2 1 15,-1 0-1-15,0-1 0 0,2 2 0 0,-1-1-2 0,-1-1 1 16,2 2 0-16,-2 0 0 0,1-1-1 0,1 2 1 0,-2-1 1 0,2-2 0 16,-1 3 0-16,-1-2 1 0,2 2-1 0,-2-1 0 0,1 0-1 15,-1 0 0-15,2 1 1 0,-1-1 0 0,-1 0-1 0,2 1 1 0,0 0-1 16,0-2 0-16,0 2 0 0,0 0 0 0,-2-2-1 0,2 2 1 15,0-1 0-15,0 0 0 0,0 0-1 0,0 0 2 0,0 0-1 0,0 0-1 16,0 0-1-16,0 1 2 0,0-2 1 0,0 2-1 0,2-2 1 16,-2 0 1-16,2 1 0 0,-1-1-2 0,-1 2 2 0,2-3 0 0,-1 2 0 15,1-1 2-15,1-2 0 0,-1 4 0 0,-1-1 0 0,1-2-1 0,1 1 1 16,-1 2 0-16,1-2 0 0,1 0-2 0,0 1-1 0,-1-2 1 16,0 2-1-16,0 0 0 0,-1 0 0 0,1-1-2 0,2 0 1 0,-2 2 0 15,3-3 0-15,-3 0-1 0,0 3 1 0,2-2 0 0,-1 0 0 16,0 0-1-16,0-1 1 0,1 2 0 0,-1-1 1 0,1-1-2 0,-1 1 1 15,0 0 1-15,0 0 0 0,1-1 1 0,1 1 0 0,-1 1-1 0,0-2 2 16,0 1 0-16,1 0 0 0,-1-1 0 0,1 1 0 0,-1 1 2 16,-1-2-1-16,1-1 1 0,2 2 1 0,0-2-1 0,0 1-1 0,-1 1 1 15,0-3-1-15,-1 3 0 0,1-3 0 0,1 2 1 0,-1-1-1 16,1 0 0-16,-1 0 0 0,1-2 1 0,-2 2 0 0,2-3 1 0,-1 4 1 16,-1-3-1-16,4 1 1 0,-4 0 1 0,1-1-1 0,-1 1 1 0,0-2-1 15,2 0 1-15,-2 2 0 0,0-2 0 0,3 3 0 0,-3-3-1 16,1 0-1-16,0 2-1 0,-1-2 1 0,0 1 0 0,1 1 0 0,-1-2-2 15,3 1-1-15,-2 1-1 0,-1-2-1 0,1 1-2 0,2-1-2 16,-2 2-2-16,-1-1-1 0,3-1-1 0,-3 2-1 0,3-2-2 0,-2 0-3 16,0 0-2-16,1 0-1 0,1 0-2 0,1 0-2 0,-3 0-1 0,1 0 0 15,1 0-1-15,-1 0-1 0,3 0 0 0,-3-2 1 0,-1 2-1 0,3-1 0 16,-2-1 0-16,-1 2 1 0,2-1-2 0,1 1 1 0,-2-3 0 16,-1 1 3-16,0 1 0 0,2-1 2 0,-2-1-1 0,1 1-1 0,-2 2 2 15,-1-3 0-15,2 1 0 0,-1 0 1 0,0 0 1 0,1-1 1 16,-1-1 2-16,0 1 2 0,1 0-1 0,0 0 1 0,-1-1-1 0,-2 2 2 15,2 1 2-15,0-4 2 0,1 1 0 0,-3 1 1 0,2-2 3 0,0 1-1 16,0 1 1-16,-2-2-1 0,2 2 3 0,-1-1 3 0,1 2 2 16,-2-3 2-16,2 2 0 0,-2-2 1 0,2 1 0 0,0-1 2 0,-1 0 1 15,1-2 1-15,-2 4 0 0,2-2 1 0,-2 1 0 0,2-2 2 16,-2 1-1-16,3 1 2 0,-1-1-1 0,-2 1 2 0,2-1 0 0,-2 0 2 16,2 0 1-16,-2 1 3 0,0-2 0 0,0 2 3 0,0-2 0 15,1 2 2-15,-1-3 1 0,0 3 1 0,0 0 0 0,0-2 1 0,-1 1-1 16,0-1 0-16,-1 2-1 0,1-1-2 0,2 0-2 0,-2 0 0 15,1 0-3-15,-1-1-1 0,-1 2-1 0,2-1-1 0,-1-1-1 0,0 1-3 16,-1 0 0-16,2-1-2 0,-1-1-1 0,1 3 0 0,-1 0-1 0,0-1 0 16,0 2 0-16,1-2 0 0,-1-2 0 0,1 2 0 0,-1 1-1 15,-1 0 0-15,1-1-1 0,1-1-2 0,-3 1 1 0,2 1-1 0,-2 0 2 16,2-2 0-16,-1 2 0 0,-1 0-1 0,2 0 2 0,-1 1 0 16,-1-2 0-16,2 2 0 0,-2-2 0 0,0 1 0 0,0-1 1 0,0 1 0 15,0 0 0-15,0-1 0 0,0 1 0 0,0-1-1 0,0 1-1 0,0-1 0 16,0 1-1-16,0-3-1 0,0 3 0 0,-2 0-2 0,2-1 1 15,-1 2-2-15,-1-2 0 0,2-2-1 0,-3 2 0 0,1 1-1 0,1 0-1 16,-1-3-2-16,0 2-3 0,-1-2-2 0,0 2-3 0,-2-1-3 16,1 1-4-16,-1-2-6 0,2 1-4 0,-2-1-4 0,0 0-5 0,0-1-4 15,-2 1-6-15,2-2-4 0,-3 1-7 0,2 1-5 0,-1-1-4 16,-2 1-9-16,1-2-6 0,0 1-8 0,-3-1-9 0,2 1-18 0,-1-1-20 16,-1-1-31-16,2 2-34 0,0-3-65 0,-3 4-77 0,3-2-50 0,-3 0-37 15</inkml:trace>
  <inkml:trace contextRef="#ctx0" brushRef="#br0" timeOffset="16950.4733">15107 11287 45 0,'3'-7'536'0,"-3"-2"9"0,2 3-37 0,-2 1-58 0,0-2-89 15,0 2-106-15,0 0-60 0,0 2-34 0,-2-1-24 0,2 1-14 0,-1 0-9 16,-1 2-5-16,2-2-7 0,-1 0-6 0,-1 3-8 0,2 0-9 16,-3 0-11-16,3 0-15 0,0 0-12 0,0 0-11 0,0 0-11 0,0 0-10 15,0 0-7-15,-1 0-6 0,-2 0-4 0,1 3-2 0,0-3-3 16,-1 4 0-16,-2 1-1 0,2-1 1 0,-2 3 1 0,-2 0 2 0,0 0 2 15,1 4 2-15,-2-1 1 0,-1 2 5 0,1 1 4 0,0 2 1 16,1-1 2-16,-2 1 2 0,1 2 1 0,3-1 1 0,-1 1 1 16,1-1-1-16,-1 2-1 0,3-1 0 0,0 0 0 0,1 0 0 0,0 1 0 15,1-1-1-15,1 1-1 0,1-1 0 0,-1-1-1 0,2-1 0 16,1 0-2-16,0-1 0 0,3 1-1 0,-1-1 1 0,0-2-2 16,1-1-1-16,1-2-3 0,4 3-2 0,-3-3-4 0,0-1-2 0,2-1-1 15,3-3-2-15,-2 1-4 0,3-1-3 0,-1-1-3 0,3-1 1 0,-2-2-1 16,0-2-1-16,2-1 1 0,1-1 1 0,-4-1 3 0,4 1 1 15,-4-3 4-15,3-1 3 0,-2-1 2 0,0-3 1 0,-2 3 5 16,1-3 5-16,-3 0 3 0,1-1 1 0,-2-3 2 0,1 0 1 16,-3 1 1-16,-1-2 1 0,-1 1 4 0,-2-3 2 0,1 2 1 0,-4-1 0 15,0 0 1-15,0-2-2 0,-4 2-2 0,1 0-2 0,-2 1-2 16,0-2 0-16,-3 1-2 0,-1 2-2 0,1-1-4 0,0 0-1 0,-2 0-5 16,-2 5-7-16,2-2-7 0,-2 2-9 0,2 0-14 0,-1 1-12 0,0 1-17 15,0 3-16-15,3-2-23 0,0 3-24 0,-3 0-25 0,3 2-26 16,2 2-37-16,-2 0-37 0,4 1-60 0,-3 1-72 0,2 1-59 15,0 1-55-15,2 0-30 0,0 2-18 0</inkml:trace>
  <inkml:trace contextRef="#ctx0" brushRef="#br0" timeOffset="17266.8772">15703 11097 480 0,'5'-9'598'0,"0"-1"11"0,-2 3 11 0,-2 0-82 0,3-1-129 0,-3 4-97 16,-1-2-85-16,0 1-53 0,0-1-36 0,0 3-21 0,0-1-12 0,0 1-10 15,0 1-14-15,0 1-16 0,-1 0-15 0,1 1-17 0,0 0-13 16,-2 1-14-16,0 0-10 0,-1 3-9 0,-3-1-6 0,3 5-4 16,-2 0-4-16,-1 2-3 0,-2 3 0 0,-1 4 1 0,-1 2 2 0,0-1 5 15,-2 5 7-15,2 2 3 0,-1 0 5 0,0 2 3 0,0 3 3 16,1-2 3-16,0 4 4 0,2-1 1 0,1 1 2 0,1 2 3 0,0-1 3 15,1 2 0-15,4-2 1 0,-1-1 0 0,2 2-3 0,2-3-2 16,-1 1-7-16,4-2-7 0,2-2-12 0,1 1-13 0,1-5-16 0,3 3-17 16,-1-3-20-16,2-3-23 0,4 2-27 0,-2-6-30 0,2 0-32 0,2-4-50 15,0-1-60-15,3-3-82 0,-2-1-93 0,1-4-53 16,0 0-33-16,-3-4-11 0,2 0 2 0</inkml:trace>
  <inkml:trace contextRef="#ctx0" brushRef="#br0" timeOffset="17716.3676">15869 11416 106 0,'-5'-11'584'0,"-1"2"9"15,3-1 9-15,-2 3 7 0,4 1-109 0,-1 0-166 0,1 1-101 16,1 1-68-16,-2 1-45 0,2 0-31 0,0-1-21 0,0 3-14 0,2 0-14 16,-2 1-17-16,1 0-11 0,2 0-13 0,2 2-8 0,-2 2-8 15,3-1-6-15,1 3-2 0,-1 0-2 0,1 3 0 0,2 1 3 0,0 1 2 16,-2 2 5-16,-1 0 7 0,3 3 5 0,-4 0 4 0,0 1 3 15,0 1 2-15,-2 0 3 0,0 0 2 0,-3 2 2 0,0-1 2 16,-3 0 0-16,1-2 3 0,-1 3 1 0,-2-3 1 0,2 0 0 0,-2-2 0 16,0-2 1-16,-2 1 2 0,2-1 4 0,2-4 4 0,-2-1 7 15,0-1 7-15,1 1 9 0,2-4 10 0,-1-2 7 0,0 1 9 16,1 0 3-16,1-3 1 0,-1-3 0 0,1 0-1 0,1 0-4 0,-2-5-6 16,2 1-12-16,0-4-14 0,2-3-14 0,-1 2-18 0,2-5-15 15,2 0-16-15,0-1-12 0,4-1-13 0,-1-2-8 0,2 1-5 0,1 1-4 16,-2-3-3-16,3 3 3 0,0 1 1 0,-3 0 5 0,1 1 7 15,2 3 4-15,-2 0 6 0,-2 4 1 0,1-1 1 0,-1 2 2 16,2 2 2-16,-3 1 1 0,2 2 1 0,-3 4 5 0,0 0 1 0,3 0 2 16,0 4 1-16,-1 0 0 0,0 5 4 0,1-3 1 0,-3 5 4 0,2-1 4 15,0 4 5-15,-2 0 4 0,1 4 4 0,-1-3 1 16,-1 4 4-16,-2 0 0 0,2 3 2 0,1-3 2 0,-3 2 2 0,0-1-1 16,-1 3-2-16,-1-3-4 0,1-1-4 0,1 1-11 0,-1-2-9 0,0-2-14 15,-2-2-15-15,1 1-17 0,-1-3-17 0,0-2-20 0,0-1-20 16,2-3-41-16,-1-1-49 0,-1-2-75 0,0-3-88 0,0 0-71 15,4-3-61-15,-2-5-36 0,3-1-23 0,-2-1-5 0</inkml:trace>
  <inkml:trace contextRef="#ctx0" brushRef="#br0" timeOffset="18033.8371">16380 11071 289 0,'0'-10'611'0,"0"1"12"0,0 0 2 0,0 1 0 0,0 0-117 0,0-1-170 0,0 4-100 0,0-2-60 0,1 2-39 0,-1 2-25 0,2-2-17 0,-1 1-16 16,1 1-16-16,1 0-18 0,-1 1-16 0,1 1-20 0,0-1-14 16,1 1-12-16,0 1-8 0,2 0-6 0,1 0-3 0,-1 0-6 15,2 3-2-15,0-2-2 0,-2 2 0 0,2 0-1 0,-1 2 1 0,-1 1 4 16,3 1 2-16,-4 1 3 0,-2 1 3 0,2 1 1 0,-2 2 2 16,-1-1 1-16,-1 2 2 0,-2 0 3 0,-1 3 3 0,-1-1 4 0,-2 1 6 15,0 0 6-15,-3 1 8 0,1 0 7 0,-1-1 5 0,-2 1 6 16,1-2 3-16,-1 2 2 0,1 0 3 0,1-5 1 0,-1 2 2 0,0-2 1 15,1 0 1-15,2-1-1 0,0-2-3 0,1-1-4 0,0 0-4 16,2-1-6-16,2-1-1 0,-1-1 0 0,2 0 2 0,2-1 4 0,1-1 1 16,0 1-2-16,4-3-6 0,2 1-12 0,0-2-19 0,4 0-18 15,1 0-27-15,4-3-27 0,1-1-34 0,2 1-35 0,2-3-67 0,2-2-80 16,2-1-104-16,1-3-115 0,-1 0-62 0,0-1-37 0,1-2-12 16,-1 0 1-16</inkml:trace>
  <inkml:trace contextRef="#ctx0" brushRef="#br0" timeOffset="18299.4802">16993 10868 283 0,'-2'-4'599'16,"-1"3"0"-16,3-1 3 0,-1 1 2 0,1-1-91 0,0 2-139 0,0 0-117 15,0 0-104-15,0 0-60 0,0 0-41 0,1 3-16 0,1-1-5 16,1 0-2-16,0 4 0 0,4 0-2 0,1 2-2 0,1 0-6 15,0 2-4-15,3 2-4 0,2 3-3 0,-1 2 0 0,0 2 1 0,0 2 1 16,1 2-2-16,-1 2 0 0,0 4 0 0,3 0-1 0,-7 5 1 16,4 0 1-16,-5 2 3 0,1 3 1 0,-2 3 3 0,-1 2 3 15,-2 1 2-15,-2 1 2 0,-2 2-1 0,-2 3-3 0,-2 0-5 0,-4 0-12 16,-3 2-14-16,-2 1-17 0,-4 0-20 0,-5 0-24 0,-1-2-27 16,-5 2-31-16,-4-3-31 0,-4 0-36 0,0-1-38 0,-4-4-52 0,0 1-57 15,-3-4-85-15,-2-1-98 0,-1-2-48 0,0-5-24 0,-2 0-3 0</inkml:trace>
  <inkml:trace contextRef="#ctx0" brushRef="#br0" timeOffset="28748.941">9144 9012 348 0,'-2'-4'364'0,"2"3"-54"0,-2-1-57 0,1 0-38 0,1 1-28 0,-2-1-21 16,2 2-13-16,0-2-10 0,-1 1-9 0,1 1-8 0,0 0-9 15,0 0-9-15,-2 0-8 0,2 0-7 0,0 0-10 0,0 0-8 16,0 0-10-16,0 0-7 0,0 0-8 0,-2 0-6 0,2 0-7 0,-1 0-5 16,-1 0-6-16,2 1-6 0,-1 1-5 0,-1-2-7 0,2 2-6 15,-2-1-6-15,-2-1-3 0,3 2-4 0,-3 0 0 0,1 1-1 16,0 0 1-16,-2 3 0 0,-3 1 2 0,1 1 2 0,-2 2 1 0,1 2 4 16,-4 4 2-16,2 0 2 0,-1 2 4 0,-1 2 3 0,-1 2 2 15,2 2 2-15,-2 2 2 0,2 1 0 0,0-1-1 0,0 4 1 16,3 2-1-16,0-1 0 0,1 2-1 0,2-1 1 0,1-1-2 0,1 4 0 15,3-4-3-15,3 4-6 0,2-3-6 0,0 1-11 0,3-2-12 16,1 0-17-16,1 0-17 0,5-4-24 0,0 3-25 0,2-5-28 0,2 2-29 16,2-3-47-16,2-1-54 0,1-2-77 0,0-2-89 0,5-2-53 15,-1-3-34-15</inkml:trace>
  <inkml:trace contextRef="#ctx0" brushRef="#br0" timeOffset="29582.2516">9297 9312 43 0,'0'-2'536'0,"-2"2"4"0,2-2 0 0,0 2-77 0,0 0-115 0,0 0-79 0,0 0-62 0,0 0-39 0,0 0-28 0,0 0-17 15,0 0-13-15,0 0-12 0,0 0-15 0,0 0-13 0,0 0-15 16,2 0-14-16,0 0-14 0,-1 2-12 0,1-2-9 0,2 3-6 0,-1-1-5 16,2 1-1-16,-2 0-2 0,2 1-1 0,2 1-1 0,0-1 0 15,-2 2 1-15,1 2 0 0,1 0 0 0,-1-1 0 0,0 3 1 0,2-1 1 16,-3 3 1-16,0-1 2 0,-2 0-1 0,2 1 2 0,-1 0 1 15,-2 4-1-15,-1-3 2 0,1-1 0 0,-2 1 0 0,0-1 0 16,0 2 1-16,0-2 0 0,-2-1 1 0,2-3 0 0,-3 2 0 0,1-3 2 16,0 1 0-16,0-3 4 0,-1 2 4 0,2-5 6 0,-1 3 6 15,2-2 10-15,-2-1 10 0,2 1 10 0,-1-3 11 0,1 0 11 16,0 0 12-16,-2 0 3 0,2-3-1 0,-2 0-3 0,1-1-4 0,1-1-6 16,0-2-11-16,0-1-11 0,1-1-13 0,1-4-16 0,1 0-16 0,-1-2-16 15,4-2-18-15,0 1-15 0,2 0-14 0,0-2-5 0,2-2-3 16,1 3 0-16,0-1 0 0,0 2 3 0,3 1 1 0,-3 1 5 0,3-1 5 15,-1 5 3-15,0 0 4 0,-2 1 3 0,0 2 3 0,1-1 2 16,-2 4 0-16,0 1 1 0,0 1 1 0,0 2 2 0,-2 0 1 16,3 2 2-16,-3 3 1 0,0 2 2 0,3-1 4 0,-3 4 4 15,0 0 0-15,-2 1 4 0,2 3 3 0,-2-2 2 0,-1 4 4 0,1-1 3 16,-2 0 2-16,0 2 3 0,-2 0 1 0,2 1 1 0,-2-3 1 16,1 1 0-16,-3 1 1 0,2 0 0 0,-1-4 1 0,-1 1-2 0,2-3-3 15,-2 1-12-15,0 0-12 0,0-4-18 0,2 0-20 0,-1-1-23 16,-1-1-23-16,2-1-25 0,-1-3-25 0,-1-2-63 0,0 0-84 0,0 0-79 15,2-1-77-15,1-3-49 0,0-1-38 0,2-4-12 0</inkml:trace>
  <inkml:trace contextRef="#ctx0" brushRef="#br0" timeOffset="29899.8091">9814 9026 309 0,'0'-7'571'0,"0"1"9"0,0 0 5 0,0 2-105 0,0-1-157 0,2 1-95 15,-1 0-60-15,-1 0-40 0,2 1-28 0,0 1-19 0,-2-1-15 16,2 1-18-16,1 0-16 0,-1 2-14 0,-1 0-12 0,3 0-9 16,-1 0-12-16,0 4-5 0,2-1-6 0,0-3-2 0,1 5 0 0,0-1 1 15,-1 3 0-15,0 1 2 0,0 0 4 0,-1 1 2 0,2 0 3 0,-1 3 0 16,-2 1 2-16,2-1 0 0,-2 1 2 0,-1 0 0 0,1 2 1 16,-3-1 1-16,0 1 0 0,0 0 3 0,0-2 5 0,-3-1 5 15,1 1 4-15,-1 2 4 0,0-3 4 0,0 0 3 0,0-2 3 0,-1 0 4 16,1-1 1-16,0 0 2 0,0-1 4 0,0-3 0 0,1 2 2 15,1-2-1-15,-1 0-2 0,2 0-1 0,-1-2-1 0,1-2-2 16,0 2-2-16,0-1 0 0,1-1-1 0,-1-1 1 0,3 0 2 0,-1 0 1 16,3 0-1-16,1 0-4 0,0 0-6 0,2-1-12 0,2-1-18 0,4-1-14 15,0 2-17-15,3-3-23 0,2-1-28 0,2-2-32 0,3 0-34 16,1 2-58-16,0-4-68 0,3 1-92 0,-2-2-104 0,4 0-54 16,-1-1-33-16,-1-4-8 0</inkml:trace>
  <inkml:trace contextRef="#ctx0" brushRef="#br0" timeOffset="30184.9763">10408 8833 58 0,'-3'-2'587'0,"0"-3"14"0,-1 2 3 16,2-1-2-16,0 1-110 0,-1 2-166 0,1 0-92 0,2-2-57 0,0 3-33 15,0 0-21-15,0 0-17 0,0 0-16 0,0 0-18 0,4 0-21 16,-1 0-18-16,1 3-13 0,2-1-14 0,1 1-9 0,1 2-7 15,3 2-5-15,0 2-3 0,3 1-2 0,0 0 0 0,5 4 3 0,-3-2 3 16,3 5 4-16,0 2 3 0,0 2 4 0,1 0 1 0,-2 3 2 16,2 3 2-16,-5 1 3 0,2 4 1 0,-2 1 4 0,-2 3 5 0,-4 4 3 15,-3 3 2-15,1 1 1 0,-7 4-1 0,-7 1 0 0,-1 1-1 16,-3 3-3-16,-6 3-6 0,-5-2-8 0,-3 2-11 0,-5 1-11 16,-3-1-17-16,-4 0-19 0,-3 0-28 0,-1 0-30 0,-3-2-43 15,1 0-44-15,-3-2-112 0,2 1-140 0,-3-3-82 0,0-3-50 0,-3 0-23 16,1-6-9-16</inkml:trace>
  <inkml:trace contextRef="#ctx0" brushRef="#br0" timeOffset="36116.3139">5269 2344 103 0,'0'-5'214'0,"0"2"-33"0,0 1-21 0,0-1-19 0,0-2-15 0,0 2-7 0,0 0-4 0,0 0-3 0,0 0-5 0,0 2 0 0,0-2 2 16,0 0-7-16,2 1-11 0,-2-2-5 0,0 1-4 0,0 0-3 0,0 0-3 15,0-1 2-15,0 4 0 0,0-3 0 0,0 3-4 0,0-4-3 16,0 3-2-16,0-1-4 0,0 0-4 0,0-1 0 0,0 3 0 0,0-2 2 16,0 0 0-16,0 1-2 0,0-1-5 0,0 2-3 0,-2-2-3 15,2 1-2-15,0 1-1 0,-1 0 0 0,1 0-1 0,-3-2-2 0,3 2-4 16,0 0-3-16,0 0-4 0,0 0-5 0,0 0-3 0,0 0-4 0,0 0-2 15,0 0-3-15,0 0-4 0,0 0-2 0,0 0-2 0,0 0-2 16,0 0-2-16,0 0-1 0,0 0-2 0,0 0 0 0,0 0 0 0,0 0-2 16,0 0 0-16,0 0-1 0,0 0-1 0,0 0 1 0,0 0 0 0,0 0-2 15,0 0-1-15,0 0-3 0,0 0-2 0,0 0-4 0,0 0 0 16,0 0-4-16,0 0-1 0,0 2-4 0,0-2-1 0,0 0 0 0,0 1-2 16,0 1 0-16,0 1 1 0,0-1 0 0,-2 0 2 0,2 1 3 15,0 2 2-15,0-1 3 0,-1-1 3 0,-1 4 1 0,2 0 4 0,-2-1 1 16,1 2 3-16,1 1 0 0,-2 0 3 0,2 0 1 0,-1 1 1 15,-1 0-1-15,2 2 0 0,-2-2 1 0,1 1 0 0,1 2 1 0,-2-3 0 16,2 2 0-16,-3 0 0 0,3 2 0 0,-2-2 1 0,1 0 1 0,-1 1 1 16,1-1-1-16,-2 0 1 0,3 2 1 0,-2-4-1 0,2 2 1 15,-1 0 1-15,-1 0 0 0,2-2 0 0,-2 0 0 0,2-1 1 0,0 0-2 16,0-2 1-16,0 1 0 0,0-1-1 0,0-1-1 0,0 1-2 0,0-3 1 16,0 1-2-16,0-2-2 0,0-1-1 0,0 1-1 0,0-1 0 15,0 0-1-15,0-2-2 0,0 0 1 0,0 0-1 0,0 0 0 16,0 0-3-16,0 0-4 0,0 0-6 0,-1-2-3 0,1 0-4 0,-2 1-4 15,2-3-3-15,-1 1-3 0,-1-1-1 0,0 1-3 0,-1-4-3 0,2 4-4 16,-1-2-3-16,0 1-2 0,-1-2-1 0,-1 1 1 0,2 1 6 16,-1-1 4-16,0 1 4 0,1-1 3 0,-1 0 4 0,1 2 2 0,1-2 3 15,-1 1 5-15,-1 1 3 0,1 1 5 0,2-1 3 0,-1 1 6 16,-1 0 5-16,2-1 4 0,-2 1 1 0,0 2 1 0,2-2 1 0,0 2 1 16,0 0 2-16,0 0 0 0,0 0 1 0,0 0-2 0,0 0 2 0,0 0-1 15,0 0-1-15,0 0 0 0,0 0-3 0,0 0-1 0,0 0-2 16,0 0 0-16,0 0-3 0,0 0-2 0,0 0-2 0,0 0-2 15,0 0-3-15,0 0 0 0,0 0-3 0,0 0-3 0,0 0-1 0,0 0-2 0,0 2-1 16,2-2 1-16,0 0-1 0,-2 5 1 0,2-5 2 0,-1 2 0 16,-1 1 3-16,2-1 2 0,0 0 2 0,-1 1 0 0,2 1 3 0,-1-1 2 15,0 2 3-15,1-3 1 0,0 3 3 0,0-2 1 0,1 1 0 16,1 1 1-16,-1-3 0 0,0 5-3 0,0-4-4 0,-1 1-7 0,2 0-5 16,-2 0-7-16,4-1-7 0,-2 2-6 0,0-3-8 0,0 1-8 15,1 1-7-15,0-4-7 0,1 3-4 0,-1-3-8 0,1 2-7 0,-1-2-3 16,3 0 0-16,-3-2 2 0,1 2 4 0,-1-3 7 0,2 1 7 15,-2-3 8-15,1 3 6 0,-2-5 9 0,-1 2 12 0,2 1 13 0,-3-2 11 16,2 0 15-16,-3 0 16 0,1 2 14 0,0-2 12 0,-1 0 11 0,-2 0 9 16,2-1 7-16,-2 4 5 0,0-4 9 0,0 2 9 0,0 1 5 15,0-1 4-15,0 1-2 0,-2 0-3 0,2 1-5 0,-2 0-4 0,2-1-6 16,-1 3-8-16,-1-2-8 0,1 3-8 0,1 0-9 0,0 0-8 16,0 0-12-16,0 0-12 0,0 0-12 0,0 0-13 0,0 0-10 0,0 0-8 15,-2 0-4-15,2 2-5 0,-2-1-2 0,2 2-1 0,-1 0 1 0,-1 2 0 16,-1-2 1-16,1 2 2 0,0 0 2 0,0 2 4 0,-1 0 6 15,0-2 5-15,-1 4 4 0,1-4 4 0,-2 3 2 0,2-1 2 0,-2 1-6 16,-1 1-7-16,2-2-15 0,-1 0-18 0,-2 1-27 0,1-1-29 16,-2 2-59-16,0-1-73 0,0 0-86 0,-1-1-92 0,-2-1-55 0,1 2-40 15,-4-3-19-15</inkml:trace>
  <inkml:trace contextRef="#ctx0" brushRef="#br0" timeOffset="37225.9747">4634 2818 225 0,'0'0'204'0,"0"0"-25"0,0 0-21 0,0 0-19 0,0 0-13 0,0 0-12 0,0 0-12 0,0 0-11 0,0 0-9 16,0 0-8-16,0 0-10 0,0 0-8 0,0 0-8 0,0 0-4 0,0 0-6 15,0 0-5-15,0 0-5 0,0 0-3 0,0 0-4 0,0 0-2 16,0 0-2-16,0 0-3 0,0 0-3 0,0 0-2 0,0 0-1 0,0 0-4 16,0 0-1-16,0 0-4 0,0 0-3 0,0 0 0 0,0 0-3 0,0 0-2 15,0 0-2-15,0 0-3 0,0 0 0 0,0 0-2 0,0 0-1 0,0 0 0 16,0 0-1-16,0 0 0 0,0 0 1 0,0 0 0 0,0 0 2 0,0 0 0 16,0 0 3-16,0 0 0 0,0 0 4 0,0 0 2 0,0 0 1 15,0 0 3-15,0 0 4 0,0 0 2 0,0 0 1 0,0 0 2 0,0 0 2 16,0 0 1-16,0 0 0 0,0 0 3 0,0 0 0 0,0 0 2 0,0 0-1 15,0 0 2-15,0 0 1 0,0 0 0 0,0 0 0 0,0 0 0 16,0 0-1-16,0 0 1 0,0 0 0 0,0 0-2 0,0 0-2 0,0 0 0 16,0 0-2-16,0 0-1 0,0 0-2 0,0 0-1 0,0 0-3 0,0 0-2 15,0 0 0-15,0 0-5 0,0 0-1 0,0 0-3 0,0 0-1 0,0 0-2 16,0 0 0-16,0 0-1 0,0 0-2 0,0 0 0 0,0 0-1 0,0 0 1 16,0 0-1-16,0 0 0 0,0 0 0 0,0 0 1 0,0 0 0 0,0 0 2 15,0 0 1-15,0 0 1 0,0 0 1 0,0 0 2 0,0 0 1 16,0 0 1-16,0 0 2 0,0 0 1 0,0 0 2 0,0 0 0 0,0 0 3 15,0 0 0-15,0 0 3 0,0 0 0 0,0 0 1 0,0 0 1 16,0 0 1-16,0 0 1 0,0 0 0 0,0 0 2 0,0 0 0 0,0 0 1 16,0 0-1-16,0 0 1 0,0 0-1 0,0 0-1 0,0 0 1 0,0 0-2 15,0 0-1-15,0 0 0 0,0 0-1 0,0 0-1 0,0 0 0 0,0 0-2 16,0 0-1-16,0 0 0 0,0 0-2 0,0 0-1 0,0 0 1 0,0 0-2 16,0 0-1-16,0 0 1 0,0 0 1 0,0 0-1 0,0 0-2 0,0 0 1 15,0 0 1-15,0 0-1 0,0 0-1 0,0 0 0 0,0 0-2 0,0 0-2 16,0 0-2-16,0 0-4 0,0 0-6 0,0 0-7 0,0 0-10 15,0 0-11-15,0 0-11 0,0 0-16 0,0 0-17 0,0 0-17 0,0 0-14 16,0 0-21-16,0 0-22 0,0 0-34 0,0 0-39 0,0 0-43 0,0 0-46 16</inkml:trace>
  <inkml:trace contextRef="#ctx0" brushRef="#br0" timeOffset="39230.697">6047 2223 51 0,'0'-1'228'0,"0"-3"-48"0,0 3-36 0,0-3-25 0,0 1-20 0,0 3-15 0,0-4-10 0,0 3-7 15,0-1-10-15,0 0-8 0,0-1-10 0,2 1-2 0,-2 0-1 0,0 1 0 16,0-1 0-16,0-1-2 0,1 3-4 0,-1-2-3 15,0 2-3-15,0 0 1 0,0 0 0 0,0 0 4 0,0 0 0 0,0 0-1 0,0 0-1 16,0 0-2-16,0 0-3 0,0 0 1 0,0 0-3 0,0 0-1 16,0 0-1-16,0 0 0 0,0 0-1 0,0 0-4 0,0 0-2 0,0 0-7 15,0 0-7-15,0 0-5 0,0 0-5 0,0 0-3 0,0 0-5 16,0 0-5-16,0 0-6 0,0 0-3 0,0 2-1 0,0 1 0 0,0-1 1 16,0 1 1-16,0-1 2 0,0 1 4 0,0 2 4 0,0-1 4 0,0-1 3 15,0 4 4-15,0-1 6 0,0 0 4 0,0 1 7 0,0 0 1 16,0 3 2-16,0 0 1 0,0 0 0 0,0-1 0 0,0 3 1 0,0-1-1 15,0 1-1-15,0-1 2 0,0 1 0 0,0 1 0 0,2-1-1 16,-2 0 0-16,0 0 1 0,0 2 0 0,2-2 0 0,-1 1 0 0,-1-1-1 16,3 0 0-16,-3 0 0 0,2 2 1 0,-1-4 0 0,-1 2-1 15,2-2-2-15,-1 2 1 0,-1-4 0 0,2 1 1 0,-2-1-1 0,2-1-1 16,-1 0 1-16,-1-2 0 0,2 2 1 0,-1-3 2 0,-1 1 2 16,2-5 5-16,-2 3 6 0,2 1 4 0,-2-4 4 0,0 0 4 0,0 0 3 15,0 0 3-15,0 0 0 0,0 0-2 0,0 0-5 0,0 0-2 16,0-2-4-16,-2 0-5 0,2-1-5 0,-2 1-11 0,2-1-11 0,-1-1-7 15,-1-1-6-15,1 2-5 0,-1-1-2 0,0 0-6 0,-1 0-2 0,2-2-1 16,-4 1 2-16,2 1 1 0,0-1 6 0,1 1 0 0,-1 2-2 0,0-3 6 16,-2 2 8-16,3-2 5 0,-1 1 5 0,0 1 3 0,-1-1 3 15,0 1 6-15,3 1 8 0,-1 2 7 0,-1-5 5 0,1 5 4 16,1-2 1-16,-1 1 4 0,1-1 8 0,-1 2 1 0,2-2 0 0,0 2 0 16,0 0-1-16,0 0-2 0,0 0-1 0,0 0-4 0,0 0-3 0,0 0-4 15,0 0-5-15,0 0-4 0,0 0-5 0,0 0-6 0,0 0-4 16,0 0-4-16,0 0-6 0,0 0-5 0,0 0-4 0,0 0-4 0,0 0-5 15,0 0-2-15,0 2-2 0,0 1 0 0,0-1 0 0,0-2 2 0,2 5 2 16,-1-3 1-16,-1 1 2 0,2 1 3 0,-1-4 2 0,-1 5 4 16,2-2 1-16,1 2 4 0,-1-1 3 0,-1-1 2 0,1 2 1 15,1-2-2-15,1 1-1 0,0-1-2 0,-1 2-3 0,0-2-2 0,2 1-3 16,-2 0-4-16,2-1-2 0,-2 2-6 0,3-3-3 0,-3 3-6 0,2-3-3 16,-2 0-5-16,2-1-3 0,-2 3-4 0,2-4 0 0,1 0-1 15,-3 0-3-15,2 0-2 0,0 0-7 0,0 0-1 0,0-4-2 0,1 1 6 16,-2 1 6-16,1-3 7 0,-2 2 3 0,2-1 8 0,-1-1 7 15,0 0 7-15,-1 1 7 0,0-1 9 0,0-1 10 0,-1 0 12 0,1 0 14 16,-1 1 10-16,-2 0 10 0,1 1 6 0,1-1 3 0,-2 0 6 0,2-2 3 16,-2 4 3-16,0-1 0 0,0 0 1 0,0 0-1 0,0 1-2 15,0 0-2-15,0-1-3 0,0 3-4 0,0 0-3 0,0-1-6 0,0-1-5 16,0 3-7-16,0 0-7 0,0 0-8 0,0 0-6 0,0 0-8 16,0 0-6-16,0 0-5 0,0 0-10 0,0 0-6 0,0 0-7 0,0 0-7 15,-2 2-3-15,2-1-3 0,-2-1-1 0,1 3 1 0,1-2 1 0,-2 1 3 16,2 1 5-16,-1 0 2 0,-1 2 5 0,0-3 2 0,1 3 5 15,-1 0 6-15,-1 2 6 0,0 0 5 0,0-4 4 0,0 6 3 0,1-4 0 16,-1 3 0-16,0-2 1 0,-2-1-2 0,3 3-1 0,-1-1 1 16,0 0-1-16,0 1-1 0,2-3-1 0,-1-1-2 0,-1 3 0 0,1-2-2 15,2 0 1-15,-1-2 0 0,-1 2 0 0,2-2 1 0,-2-2 1 16,1 2 3-16,1-1 1 0,-2-1 3 0,2 0 2 0,0-1 4 0,0 0 3 16,0 0 3-16,0 0 5 0,0 0 4 0,0 0 3 0,0 0 3 0,0 0 4 15,0 0 1-15,0 0 1 0,0 0-2 0,0 0-3 0,0-1-7 16,0-2-6-16,2 2-10 0,-2-1-8 0,0 1-11 0,0-2-12 0,0 1-10 15,0 1-13-15,1-1-13 0,-1-1-14 0,0 2-15 0,0 0-20 0,0-2-18 16,0 1-26-16,2 0-27 0,-2 2-41 0,0 0-45 0,0 0-65 16,0 0-73-16,0 0-49 0,0 0-34 0</inkml:trace>
  <inkml:trace contextRef="#ctx0" brushRef="#br0" timeOffset="39682.7938">6091 2921 243 0,'-6'-1'482'0,"1"-2"-5"0,2 2-88 0,0-1-129 0,1 1-85 0,-1-2-64 16,0 0-37-16,1 1-22 0,1-1-22 0,-1 1-18 0,1 2-28 0,-1-3-28 15,2 1-32-15,-3 0-37 0,3 1-49 0,0 1-58 0,-1-4-66 0,-1 4-70 16,0-3-48-16,1 2-39 0</inkml:trace>
  <inkml:trace contextRef="#ctx0" brushRef="#br0" timeOffset="40582.9442">5337 3034 6 0,'0'0'138'0,"0"0"-20"0,0 0-10 0,0 0-6 0,0 0-3 0,0 0-3 0,0 0-3 16,0 0-3-16,0 0-6 0,0 0-5 0,0 0-6 0,0 0-5 15,0 0-5-15,0 0-4 0,0 0-1 0,0 0-3 0,0 0-1 0,0 0-1 16,0 0-1-16,0 0-2 0,0 0 0 0,0 0-3 0,0 0-3 0,0 0-4 16,0 0-3-16,0 0-4 0,0 0-4 0,0 0-3 0,0 0-3 15,0 0-3-15,0 0-3 0,0 1-1 0,0-1-4 0,0 0-2 0,0 0-2 16,0 0-5-16,0 0 0 0,-1 0-1 0,1 0-1 0,0 0 0 0,0 0-1 15,0 0-1-15,-2 3 0 0,2-3 0 0,0 0-2 0,0 0 0 16,0 0 0-16,0 0-2 0,0 0 2 0,0 0-1 0,0 0 1 0,0 0-1 16,0 0 0-16,0 0 2 0,0 0 0 0,0 0-1 0,0 0 1 15,0 0 1-15,0 0 0 0,0 0 0 0,0 0 1 0,0 0 1 0,0 0-2 16,0 0 0-16,0 0 0 0,0 0 1 0,0 0-2 0,0 0 0 0,0 0 0 16,0 0 0-16,0 0-1 0,0 0 1 0,0 0-1 0,0 0-1 15,0 0 1-15,0 0 0 0,0 0-2 0,0 0 2 0,0 0-1 0,0 0 1 16,0 0 0-16,0 0-1 0,0 0 1 0,0 0 0 0,0 0 0 15,0 0 0-15,0 0 0 0,0 0 0 0,0 0 2 0,0 0 0 0,0 0 2 16,0 0 0-16,0 0 0 0,0 0 2 0,0 0 0 0,0 0 0 16,0 0 2-16,0 0 1 0,0 0 1 0,0 0 2 0,0 0 0 0,0 0 3 15,0 0-1-15,0 0 0 0,0 0 3 0,0 0-1 0,0 0 2 16,0 0-2-16,0 0 2 0,0 0 1 0,0 0-2 0,0 0 0 0,0 0-2 16,0 0-1-16,0 0 0 0,0 0-2 0,0 0-2 0,0 0 0 0,0 0-2 15,0 0-3-15,0 0-1 0,0 0-2 0,0 0-2 0,0 0-1 0,0 0 0 16,0 0-2-16,0 0 0 0,0 0 0 0,0 0-1 0,0 0-1 15,0 0-1-15,0 0 1 0,0 0-1 0,0 0 0 0,0 0 1 0,0 0 2 16,0 0-1-16,0 0 0 0,0 0 0 0,0 0-1 0,0 0 2 16,0 0 0-16,0 0 0 0,0 0 1 0,0 0-1 0,0 0 1 0,0 0 0 15,0 0 1-15,0 0-1 0,0 0-1 0,0 0 0 0,0 0 0 0,0 0-1 16,0 0 1-16,0 0-3 0,0 0-2 0,0 0-1 0,0 0-3 16,0 0-1-16,0 0-2 0,0 0-4 0,2 0-4 0,-1 0-4 0,-1 0-5 15,0 0-5-15,2 0-7 0,-2-3-4 0,0 3-7 0,1 0-5 16,1 0-6-16,-2 0-9 0,2-1-10 0,-1 1-9 0,-1 0-6 15,0 0-11-15,0 0-11 0,0 0-10 0,0 0-12 0,0 0-19 0,4-1-26 16</inkml:trace>
  <inkml:trace contextRef="#ctx0" brushRef="#br0" timeOffset="42364.8974">7062 2228 56 0,'-2'-1'360'0,"2"-1"-72"0,-3-1-62 0,3-1-58 0,0 1-33 0,0 1-21 0,-1-1-6 0,-1 3-1 16,2-4-1-16,0 3 0 0,-1-1-5 0,-1 0-7 0,2-1-4 0,0 1-1 15,0 2-5-15,0 0-7 0,0 0-3 0,0-2-3 0,-2 2-3 16,2 0-4-16,0 0-2 0,0 0-5 0,0 0-3 0,0 0-2 0,0 0-4 16,0 0-2-16,0 0-3 0,0 0-5 0,0 0-6 0,0 0-7 15,0 0-7-15,0 0-8 0,0 0-8 0,0 0-9 0,0 0-5 0,0 0-7 16,0 0-4-16,0 0-4 0,0 2-1 0,0 0 0 0,0 1 0 0,0 1 1 15,0 1 2-15,0-2 3 0,0 1 1 0,0 2 5 0,0-1 2 16,0 3 5-16,0 1 5 0,0-1 2 0,0 2 6 0,0-2 1 0,-1 6 2 16,1-4 2-16,-2 2 0 0,2 0 0 0,0 0 0 0,0 1 0 15,-1 3 0-15,1-4 0 0,-2 2 0 0,2 0 1 0,0 0 2 0,0 2-2 16,0-3 0-16,0 1 1 0,0-1-1 0,0 1 0 0,0-2 0 0,0 2 1 16,0-1 0-16,0-1-1 0,0-2-1 0,0 1-1 0,2-1-4 15,-1 0-4-15,-1-1-6 0,2-1-10 0,-1 0-9 0,-1-2-11 0,2 0-11 16,-2 0-14-16,2-2-12 0,-1 1-13 0,-1-2-10 0,2 0-12 15,-1-1-10-15,-1 1-10 0,3-1-3 0,-3-2-3 0,0 0-3 0,0 0-4 16,0 0-5-16,0 0-8 0,0 0-6 0,0 0-7 0,0 0 3 16,0 0 4-16,-4-2 6 0,1 1 6 0,-1-2 5 0,1 0 8 0</inkml:trace>
  <inkml:trace contextRef="#ctx0" brushRef="#br0" timeOffset="42732.5407">6976 2592 43 0,'-3'-4'123'0,"-2"1"8"0,1 3 4 0,3-2 1 15,-1 0 4-15,0-1 4 0,2 1 5 0,-1 2 2 0,1-3-4 0,0 3-6 16,0 0-8-16,0-2-7 0,1 2-7 0,-1 0-10 0,2-2-8 15,-2 2-10-15,2-1-9 0,-1-1-11 0,-1 2-9 0,2 0-8 0,0 0-10 16,0 0-12-16,1 0-7 0,-1 0-8 0,-1 0-6 0,1 0-5 16,1 0-4-16,0 0-3 0,1 0-2 0,-1 0-5 0,2 0-2 0,-1 0-2 15,1 2 0-15,0-1 0 0,-1-1 0 0,3 2 0 0,-2-2 1 0,1 5 0 16,-2-5 0-16,1 4 1 0,0-1 1 0,2-1 0 0,0 1-1 16,-1 1-2-16,1-1-5 0,-1 2-4 0,-1-3-11 0,3 3-10 0,-2-2-7 15,-1 1-10-15,3-1-7 0,-3 0-9 0,2 0-10 0,0 0-8 0,-1 0-11 16,-1-1-9-16,0 1-6 0,2-3-3 0,-2 1-1 0,0 0 1 15,0-1 5-15,0 0 7 0,0-1 11 0,0 0 11 0,0-2 18 16,-2 0 21-16,2 0 22 0,0-2 22 0,-2 1 26 0,1-2 27 0,0 1 23 16,-1-2 22-16,-1 1 22 0,-1-1 21 0,1-2 18 0,1 2 17 0,-3-1 12 15,2 1 11-15,-2-1 3 0,0 3-2 0,0-1-1 0,0 1-5 16,-2-2-6-16,2 1-6 0,-2 2-9 0,1-1-12 0,1 0-12 0,-2 3-12 16,2-3-14-16,-1 3-14 0,-1-1-15 0,2 1-16 0,-2 2-15 15,2 0-16-15,0 0-15 0,0 0-14 0,0 0-15 0,0 0-12 0,0 0-7 16,-1 2-6-16,-2 1-4 0,3-1 0 0,-3 3-1 0,1-1 2 0,1 1-2 15,-3 2-4-15,1 1-9 0,-2 0-12 0,1 1-17 0,-3 2-20 16,1 0-28-16,-2 1-35 0,0 0-74 0,-4 1-96 0,2 0-83 0,-3 1-80 16,-1-1-42-16,0-1-25 0,0 2-10 0</inkml:trace>
  <inkml:trace contextRef="#ctx0" brushRef="#br0" timeOffset="53591.9616">11764 2341 495 0,'0'-5'546'0,"0"1"-9"0,0 0-22 0,0-3-99 0,0 5-135 0,0-3-78 0,0 2-46 0,0-1-22 0,0 2-9 0,0-1-6 15,0 1-4-15,0-1-12 0,0 1-12 0,0 0-16 0,0 2-12 16,0 0-13-16,0 0-15 0,0 0-14 0,0 0-13 0,0 0-13 0,0 0-14 16,2 0-7-16,-1 4-5 0,1-3-3 0,-1 2-1 0,-1 1 2 15,2 1 1-15,0-1 4 0,-1 3 4 0,1 3 4 0,1-2 4 0,-1 4 5 16,-1 0 3-16,1 0 6 0,1-1 4 0,-1 3 3 0,-1-1 1 15,2 2-1-15,-1-1 2 0,-1 1-1 0,-1-2-2 0,2 2-2 0,-2-2-1 16,0 2-1-16,0-3 0 0,0-1 1 0,0-1-1 0,-2 0 0 0,2-2 0 16,-1-1 2-16,-1 2 2 0,2-4 3 0,-3 2 2 0,3-4 6 15,-1 2 4-15,-1-3 7 0,2 1 7 0,-1-3 2 0,1 0 0 0,-2 0 1 16,2-3 1-16,-2 1 0 0,2-3-1 0,-1 0 0 0,-1 0-3 16,2-4-2-16,-1-1-5 0,-1 1-5 0,2-2-6 0,0 0-7 0,2-1-7 15,-1-1-6-15,2-3-4 0,1 3-3 0,0-2-4 0,2 1-4 16,-1-3-5-16,3 3-3 0,0 0-3 0,3-1-4 0,-1 3-2 0,1-1-3 15,1 1-2-15,1 0 0 0,-1 3-1 0,1 0 0 0,0 1 2 0,-1 1 2 16,1 2-1-16,0 0 3 0,-2 2 3 0,0-1 0 0,0 4 3 16,0 0 0-16,-1 0 4 0,-1 4 2 0,1-1 0 0,-1-1 3 0,0 3 0 15,-1 1 2-15,0 1 2 0,2 1 1 0,-4 0 0 0,0 2 1 16,1 0 2-16,-2 1 1 0,-2-1 3 0,3 2 2 0,-3-1 0 0,0 0 2 16,0 1 3-16,-1 0 0 0,1 0 1 0,-1-1 1 0,0 1 2 0,-2-1 1 15,1-1 2-15,-1 0 2 0,0-1 0 0,0-1 0 0,0 0 0 16,0-2-7-16,0 1-8 0,0-1-13 0,0-1-15 0,0-1-24 15,0 1-27-15,3-3-25 0,-3 1-26 0,0-3-42 0,0 0-51 0,2 0-80 16,-2 0-94-16,4 0-63 0,1 0-47 0,-2-3-18 0</inkml:trace>
  <inkml:trace contextRef="#ctx0" brushRef="#br0" timeOffset="53791.2984">12314 2458 166 0,'0'-1'588'0,"0"-1"9"0,0-1 8 0,0 2-58 0,0 0-94 0,0-2-100 0,0 3-104 0,2-2-63 0,-1 0-42 16,-1 2-27-16,2-1-18 0,1 1-16 0,0-4-16 0,1 4-14 0,1-3-13 15,-1 3-17-15,5-4-15 0,-1 3-19 0,2-1-20 0,2 0-19 0,1-1-21 16,3 1-20-16,-2 0-21 0,5-1-20 0,-3 1-24 0,1 1-22 16,1-1-27-16,2 0-43 0,1-1-53 0,-2 0-72 0,2 1-81 0,-3-1-52 15,0 0-38-15,1 0-11 0</inkml:trace>
  <inkml:trace contextRef="#ctx0" brushRef="#br0" timeOffset="54033.2136">12784 2201 214 0,'0'-5'539'0,"0"3"-14"0,0-1-26 0,0 1-89 0,0 2-124 15,0 0-79-15,0 0-56 0,0 0-34 0,0 0-21 0,0 0-16 0,0 0-13 16,2 2-11-16,-1-2-9 0,2 3-10 0,-1-1-9 0,2 3-7 15,-1-3-5-15,1 5-6 0,0-4-3 0,1 2-2 0,0 3 1 0,0-1 0 16,2 2 2-16,0 0 1 0,-1 1 1 0,-1 0 2 0,2 4 0 0,0-4 2 16,-2 2-1-16,1 1 2 0,2 1 0 0,-3-2-5 0,1 2-6 15,-1 2-7-15,1-3-8 0,-2 2-14 0,0 0-16 0,0 1-19 0,0 0-25 16,-1-1-27-16,0 0-32 0,-1-2-41 0,0 3-45 0,-1-4-82 16,-1 1-100-16,0-3-58 0,0 1-35 0,0-1-19 0</inkml:trace>
  <inkml:trace contextRef="#ctx0" brushRef="#br0" timeOffset="54264.4001">13283 2186 339 0,'5'-4'540'0,"-2"0"-1"0,2 1 1 0,-2 1-99 15,2 0-147-15,0 2-98 0,2 0-75 0,0 2-48 0,-1 0-32 16,2 2-19-16,1 1-9 0,-1-1-6 0,0 4-2 0,3-1 1 0,-1 3 1 15,-1 0 2-15,0 2 0 0,1-1 2 0,0 4 1 0,-2 2-1 16,1 0 0-16,-3 1-2 0,1 1-3 0,-1 2-6 0,-2 1-9 0,0-2-9 16,-3 4-9-16,-1-1-13 0,0 1-16 0,-4-1-13 0,-1 1-17 15,-3 1-20-15,-1-2-22 0,-4 1-30 0,0-4-36 0,-5 0-64 0,-2 1-77 16,-2-4-60-16,-3 2-51 0,-3-5-30 0</inkml:trace>
  <inkml:trace contextRef="#ctx0" brushRef="#br0" timeOffset="54631.1291">11995 2092 240 0,'-3'-6'489'15,"-3"2"-5"-15,1-2-83 0,-3 2-127 0,3-1-76 0,-3-2-49 0,2 5-26 16,-5-3-15-16,3 3-6 0,-2-3-2 0,1 3-3 0,-4-1-5 16,1 0-5-16,-1 1-6 0,0 2-7 0,-2 0-8 0,0 0-7 0,0 0-9 0,-1 2-7 15,0 3-8-15,0-2-6 0,-3 6-4 0,3-1-4 0,-1 1-3 0,1 1-2 16,-1 3-1-16,-2 1-2 0,5 3 1 0,-2-1 0 0,0 3 2 15,2 2 1-15,4 2 0 0,-1 0 2 0,2 2 2 0,3 3 3 16,2-1 1-16,3 1 1 0,2 4 0 0,4-2-5 0,4 3-6 0,4-1-17 16,4-1-17-16,1 2-27 0,7-1-30 0,5 1-41 0,2-5-46 0,4 3-105 15,2-5-132-15,6-2-83 0,-1-2-58 0,4-2-32 0,-2-2-18 16</inkml:trace>
  <inkml:trace contextRef="#ctx0" brushRef="#br0" timeOffset="55881.3666">9534 6878 466 0,'-2'-7'543'0,"-2"2"5"0,0 2-69 0,0 1-106 0,-1-1-103 0,0 1-102 16,2 0-57-16,-2 1-31 0,-1 1-18 0,1 1-9 0,-1 1-7 15,1 1-7-15,-3 1-5 0,2 1-5 0,-5 1-5 0,3 2-6 0,0 2-3 16,-2 2-2-16,1 2 0 0,-2 1-1 0,1 1 3 0,-2 2 0 16,4 3 2-16,-2 0 1 0,0 2 0 0,2 2 1 0,0-1 0 0,1 2-1 15,0 1 0-15,0-2-1 0,4 1 0 0,1 1-1 0,1-3 0 16,1 2-1-16,1-3 1 0,1 0 0 0,3 1-1 0,1-2-2 15,0-2-1-15,2-1 1 0,0-1-1 0,2 0 1 0,2-3-2 16,0-1-2-16,1-1-2 0,0-2-3 0,3-1-4 0,-2-1-3 0,5-3-4 16,-3 0-3-16,1-3-3 0,1-1-1 0,2-2-4 0,-1-2-4 0,1-1 0 15,0-3-3-15,0-3 0 0,0 1 1 0,0-4 0 0,-4-2 2 16,4 0-1-16,-4-3 1 0,0-1 0 0,0-1 2 0,-4-2 2 16,-2-1 3-16,2-3 5 0,-4 0 2 0,-1 1 2 0,0-2 1 0,-3 0 3 15,-3-3 3-15,-1 2 5 0,-1 2 3 0,-3-4 4 0,-3 3 7 16,0 3 4-16,-2-3 3 0,-2 4 0 0,0 1-1 0,-2-2 0 15,-1 4-2-15,0 0 0 0,-2 2-3 0,2 2-1 0,-2-1-6 0,3 4-9 16,-2 0-13-16,2 2-17 0,0 1-22 0,2 2-23 0,0 1-24 16,0 1-25-16,3 2-22 0,0 3-28 0,2 0-28 0,-2 2-49 0,5 1-59 15,0 1-74-15,1 2-81 0,2 0-46 0,0 0-25 0</inkml:trace>
  <inkml:trace contextRef="#ctx0" brushRef="#br0" timeOffset="56181.3635">10244 6721 249 0,'3'-8'581'0,"-3"3"8"0,-3-1-23 0,3 0-40 0,-2 1-112 0,2 2-150 0,-1 0-85 0,-1 0-55 0,1 0-32 15,-1 3-20-15,0-1-14 0,-1 1-9 0,1 1-13 0,-1 1-13 16,0 2-8-16,0 1-9 0,-3 1-8 0,-2 2-3 0,1 4-3 15,-1 2-1-15,-1 1 1 0,-2 3 2 0,1 2 4 0,-2 2 4 16,2 2 4-16,1 0 1 0,-4 3 1 0,5 2 0 0,0-2 1 16,-1 4 0-16,4 1 0 0,-1-3 0 0,1 3 0 0,2-1 0 0,1 0 0 15,2 0 1-15,2-2 0 0,0 1 1 0,2-2 0 0,1-1-1 0,3 2-3 16,1-4-2-16,-1-1-10 0,2-1-8 0,4-1-13 0,0-1-12 0,0-1-16 16,1-2-17-16,2-2-23 0,-1 0-23 0,1-2-30 0,1-5-35 15,1 2-53-15,-1-4-60 0,0-1-83 0,3-3-91 0,-3-1-49 16,0-2-24-16,1-2-7 0</inkml:trace>
  <inkml:trace contextRef="#ctx0" brushRef="#br0" timeOffset="56631.2134">10443 7011 11 0,'-2'-8'562'15,"1"1"11"-15,-1 1 9 0,2 0-55 0,-2 1-84 0,1 1-102 16,1-1-110-16,0 2-69 0,0 1-47 0,0 0-29 0,0 2-18 0,1-1-15 15,-1 1-14-15,2 0-13 0,1 1-15 0,-1 1-12 0,3 0-10 16,-2 1-7-16,3 3-6 0,0 0-2 0,1 0 0 0,-1 3 3 16,2 0 3-16,0 1 3 0,-2 2 5 0,1 0 3 0,-1 2 4 0,-1 1 1 15,-1 0 2-15,1 0 1 0,-2 1 2 0,0 1 1 0,-3 0 3 16,0-1 1-16,0 1-1 0,-3-1 4 0,2-1 2 0,-3 0 4 0,1-2 5 16,-3-1 5-16,3 0 3 0,-2-1 5 0,2-2 4 0,-2 0 6 15,2-1 4-15,0-4 7 0,-2 1 8 0,2-1 10 0,0-1 10 16,1-1 7-16,-1-1 3 0,2-1-1 0,-1-1-1 0,0-1-5 15,2-3-8-15,-1 0-9 0,1 0-11 0,0-2-12 0,1-2-15 0,1-2-15 16,1-2-18-16,2-1-18 0,1-1-16 0,2-1-11 0,0-1-9 0,3 1-8 16,2-3-2-16,-1 3-2 0,2 0 1 0,-1-1 2 0,4 3 5 15,-4 1 4-15,3 1 8 0,-2 0 5 0,-1 3 6 0,1 0 4 0,-1 1 4 16,-1 3 1-16,-2 2 2 0,1-1 3 0,0 4-1 0,0 0 1 16,-3 3 2-16,3-2 2 0,-1 5 3 0,-1-2 1 0,0 5 2 15,-1 0 2-15,0 2 3 0,2-1 3 0,-4 4 3 0,0 1 3 0,1 0 3 16,-2 1 3-16,1 2 2 0,-2 1 2 0,-2-2 2 0,1 1 1 15,0 0-1-15,-1 0-2 0,0 0-1 0,-1-2-5 0,-1 0-9 16,0-2-9-16,0 1-13 0,0-3-16 0,0-2-17 0,-1 0-20 16,-1-2-20-16,2-2-38 0,-2-2-47 0,2-1-85 0,0-3-105 0,0 0-72 15,0 0-54-15,0-4-31 0,2-2-19 0,-2-3-4 0</inkml:trace>
  <inkml:trace contextRef="#ctx0" brushRef="#br0" timeOffset="56847.8634">11083 6751 482 0,'3'0'548'0,"2"0"6"0,-2 0 5 0,3 3-106 0,-1 0-162 0,2 0-99 0,-1 2-70 0,3 1-37 16,-1 1-23-16,2 1-10 0,2 1-1 0,-1 3-1 0,1 1-2 16,2 1-1-16,-2 2-2 0,2 2-4 0,-1 2-4 0,0 2-3 0,-1 2-3 15,0 0 1-15,0 3-2 0,-4 1 1 0,0 4 0 0,-3 0-1 0,-2 1-1 16,0 3-6-16,-6-1-10 0,0 0-15 0,-2 2-19 0,-5 1-31 15,-5-1-38-15,0 1-61 0,-5-1-74 0,-3 1-112 0,-5-1-132 16,0 1-72-16,-7-1-44 0,1 0-23 0,-3-3-13 0</inkml:trace>
  <inkml:trace contextRef="#ctx0" brushRef="#br0" timeOffset="58199.2601">2582 7403 311 0,'2'-4'479'0,"0"1"-41"0,-1 2-67 0,1-3-92 0,-2 4-107 0,1-1-51 0,1 0-26 0,-2 1-10 0,2-3-8 0,0 3 0 0,-2 0 1 16,0 0-3-16,0 0-2 0,0 0-8 0,0 0-8 0,2 0-10 0,-2 0-10 16,3 0-8-16,-1 0-6 0,1 0-6 0,0 0-5 0,0 3-2 0,2-1-3 15,0 0 1-15,1 1 0 0,0 0 1 0,1 1 1 0,1 1 2 16,1 0 4-16,-1 2 1 0,0-1 2 0,2 1 1 0,-1 1 1 0,2 1 2 16,0-1-1-16,0 4 1 0,0 0 1 0,0 1-1 0,2-2 0 15,-2 2 0-15,1 1 2 0,1 1-2 0,1 0-3 0,-1 1-2 0,0 1-2 16,1-2-3-16,0 5-2 0,2-3-2 0,0 1-2 0,0 2 1 15,1 0 1-15,-1-3 1 0,3 3 2 0,0-2 2 0,0 2 1 0,1-3 0 16,-1 1 3-16,3-1 4 0,0-1 4 0,-2 0 4 0,3-2 5 16,-1-2 4-16,2 0 8 0,0-4 5 0,1 0 3 0,4-2 3 0,-1 0-1 15,2-6-2-15,5-3-2 0,1-1 0 0,5-5 2 0,4-3 1 16,3-3 3-16,8-3 0 0,5-8 0 0,9 0-5 0,7-7-6 0,9-5-7 0,7-3-9 16,8-8-16-16,14-6-21 0,9-7-15 0,12-7-8 0,12-4-27 15,11-9-37-15,8-3-52 0,7-3-59 0,12-7-94 0,10-3-113 0,8 0-96 16,8-4-86-16,6-2-43 0,7-1-22 0,5-1-3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4:12:26.407"/>
    </inkml:context>
    <inkml:brush xml:id="br0">
      <inkml:brushProperty name="width" value="0.05292" units="cm"/>
      <inkml:brushProperty name="height" value="0.05292" units="cm"/>
      <inkml:brushProperty name="color" value="#FF0000"/>
    </inkml:brush>
  </inkml:definitions>
  <inkml:trace contextRef="#ctx0" brushRef="#br0">21650 6670 112 0,'-2'-3'128'0,"2"1"-47"0,0 2-32 0,0 0-28 0,0 0-19 0,0 0-16 16,0 0-9-16,0 0-4 0,-1 2-1 0,1 1 0 0,0-3 1 15,0 3 1-15,-2 0 5 0,2 0 3 0,-2 2 5 0,2-1 7 0,0 1 7 16,-1-1 8-16,1 1 6 0,-2 1 8 0,2-1 3 0,0 2 0 16,-1-3-4-16,1 2-7 0,0 1-8 0,-2-4-11 0,2 2-10 0,-2 1-12 15,2-1-10-15,0-1-10 0,0 1-8 0,0-2-9 0</inkml:trace>
  <inkml:trace contextRef="#ctx0" brushRef="#br0" timeOffset="404.4447">21697 6645 113 0,'3'-9'173'0,"0"1"2"0,1 1-2 0,-3-1-4 0,1-1-6 0,0 2-8 16,-1 0-3-16,2 0-1 0,2 2-5 0,-5-2-3 0,1 1-5 15,-1 2-3-15,2-1-4 0,-1 0-5 0,-1 1-5 0,2 0-4 0,0 1-5 16,-2 1-5-16,0-1-8 0,0 2-9 0,0 1-11 0,0 0-10 15,0 0-12-15,0 0-12 0,0 0-11 0,0 0-12 0,0 0-12 16,0 0-14-16,0 0-9 0,-2 1-9 0,0-1-5 0,-1 3-4 0,2-1-3 16,-4 2-1-16,1 1 0 0,-1 0 2 0,-3 2 2 0,0 3 3 0,-2 1 5 15,-2 2 5-15,-1-1 3 0,-1 5 6 0,-3-3 4 0,1 5 7 0,-2-3 1 16,1 2 3-16,0 0 0 0,-1-2 3 0,-1 1 3 16,2 1 1-16,-1-3 3 0,3-2 1 0,0 2 0 0,1-3 2 0,1-1 1 15,2-1 2-15,0 0 3 0,2-3 3 0,1-1 4 0,0 0 5 0,2-1 6 16,1-1 4-16,0 0 5 0,3-2 4 0,-1 0 4 0,2 1 1 15,-1-3 5-15,2 0 0 0,0 0 2 0,0 0-3 0,0 0-3 16,0 0-6-16,0 0-7 0,2 0-6 0,-1-2-8 0,2 1-8 0,-1-1-9 16,1 0-9-16,1-1-8 0,-3 2-8 0,4-2-7 0,0 2-6 15,1-1-6-15,0 0-2 0,2-1-2 0,0 1 1 0,5 2 2 16,-4 0 1-16,5-2 1 0,1 2 3 0,-2 0-2 0,4 2-2 0,0-2-3 16,-1 0-2-16,3 2-6 0,-2 1-5 0,5-1-8 0,-1 0-8 15,-2-1-14-15,3 2-15 0,0-2-18 0,2 2-20 0,-3-1-24 0,0 0-23 16,1-2-23-16,-1 1-21 0,0 1-20 0,-1-2-19 0,-1 0-31 15,2-2-38-15,-4 1-36 0,-3-3-36 0,2 1-19 0</inkml:trace>
  <inkml:trace contextRef="#ctx0" brushRef="#br0" timeOffset="668.8631">21772 6660 384 0,'-9'-7'493'0,"3"0"-49"0,1-1-76 0,-1 4-73 0,2-2-71 0,0 3-42 15,3-1-27-15,-1 1-17 0,0 0-12 0,2 1-12 0,0 0-10 16,0 2-11-16,0 0-12 0,0 0-11 0,0 0-14 0,0 0-14 15,0 0-15-15,0 0-14 0,0 0-14 0,0 0-8 0,0 0-5 16,0 0-3-16,0 2-2 0,2-2 0 0,0 2 2 0,-2 1 2 0,1 0 2 16,-1 1 2-16,2-1 5 0,0 3 2 0,-2-2 5 0,1 4 5 15,-1-1 5-15,0 2 4 0,0-1 4 0,0 1 4 0,0 2 0 0,0 1 2 16,0-1 0-16,0 4-1 0,0-3 2 0,0 2-1 0,0 3 0 0,-1-2 1 16,1 2 0-16,-2 0 1 0,0 1 0 0,2 0 0 0,-1 0-2 15,1 0-1-15,-2 3-5 0,0-3-8 0,2 1-9 0,-1 1-17 0,-1-2-15 16,2 0-24-16,-1 0-27 0,1 0-32 0,0 0-33 0,0-1-47 15,1-3-51-15,1 2-84 0,1-3-102 0,0-1-63 0,1-1-44 16,0-2-17-16</inkml:trace>
  <inkml:trace contextRef="#ctx0" brushRef="#br0" timeOffset="1036.072">22184 6742 232 0,'-8'-5'580'0,"0"-2"1"0,0 1 1 0,0 0-3 0,2 1-115 16,-2 1-175-16,0 1-109 0,3 0-75 0,-1 2-46 0,-1 1-28 0,2 0-13 15,-2 0-5-15,2 1-3 0,-1 2-4 0,-2 2-3 0,4 0-4 16,-4 3-2-16,1 3-3 0,1-1 1 0,-3 2 0 0,2 3 3 0,-1-1 2 16,2 5 3-16,-3-1 5 0,2 2 2 0,2-2 1 0,0 3 2 15,1 1 0-15,-1-1 1 0,4 0-1 0,-1 0 0 0,2 0-3 0,2 0-1 16,-1 1-1-16,4-3-4 0,-1 0-2 0,1-2 0 0,0 0-5 15,3 0 0-15,1-3 0 0,1-2-1 0,0 0 0 0,0-4 0 0,2 0 0 16,0-1 0-16,2-5 2 0,-1 0 1 0,3-4 2 0,-2 0 3 16,3-5 1-16,0-1 5 0,0 0 4 0,1-4 6 0,-3-2 6 15,0-1 4-15,2 1 3 0,-4-5 3 0,-3 0 3 0,1-1 4 16,-1-2 4-16,-2 1 5 0,-4-2 3 0,0 1 1 0,-3 1 0 0,-1-2-6 16,-1 2-5-16,-4 0-9 0,0 2-9 0,-1-1-8 0,-4 3-5 15,1-2-10-15,-1 4-8 0,-2 2-18 0,-1-1-17 0,-1 2-26 0,1 3-29 16,-2 4-27-16,-2-2-28 0,0 6-31 0,1 1-31 0,-3 1-50 15,2 6-59-15,-4 3-77 0,3 3-88 0,-2 1-53 0,2 4-42 0,-3 2-9 16</inkml:trace>
  <inkml:trace contextRef="#ctx0" brushRef="#br0" timeOffset="1402.664">21648 7576 327 0,'-5'-6'553'0,"1"-1"10"0,-3 2 7 0,1 0-98 0,1 1-151 0,1 1-100 0,-1 0-75 0,0 1-43 0,0 0-29 16,-1 2-13-16,0 0-10 0,-1 0-5 0,-2 2-5 0,0 3-10 15,-3-1-8-15,1 3-10 0,-4 1-7 0,0 3-5 0,-4 3-4 0,-1-1-1 16,-1 4 1-16,-4 1 4 0,-2 2 4 0,-1 3 5 0,-2 2 6 16,-4 1 4-16,-1 0 5 0,-1 6 0 0,-3-1 4 0,-1 1-1 0,0 0 1 15,0-1-1-15,0 4 0 0,0-3 0 0,0 0-1 0,2 2-2 16,-1-2-4-16,3-3-1 0,1 0-6 0,1 0 0 0,4-4-2 16,1-2-2-16,5 1-1 0,1-2-11 0,1-3-13 0,6-2-20 0,-2-2-24 15,6-1-31-15,-1-3-34 0,4 0-48 0,2-5-58 0,4-3-91 16,1 3-111-16,2-6-71 0,0 0-51 0,4-3-25 0,0-2-14 0</inkml:trace>
  <inkml:trace contextRef="#ctx0" brushRef="#br0" timeOffset="1804.0373">21865 7968 92 0,'-3'-14'595'0,"-1"3"7"16,1-1 6-16,2 0 10 0,-3 4-88 0,0-1-136 0,0 1-112 15,2 2-95-15,0 0-62 0,0 0-43 0,2 2-25 0,0 2-15 0,2-3-10 16,0 3-5-16,2 2-6 0,1 0-11 0,1 0-9 0,2 2-10 16,5 3-8-16,-1-3-4 0,9 4-2 0,1 1 1 0,5 1 3 15,6 2 4-15,7 1 5 0,-1 3 4 0,7-2 4 0,2 5 3 16,3 0-1-16,5 0-2 0,-2 3 3 0,4 1 2 0,2 2 3 0,2 0 2 16,1 1 1-16,0 0 0 0,0 1 0 0,1 1-1 0,-1 0 0 15,0 2-1-15,0-2-1 0,-1 0-5 0,-2 1-5 0,-1 0-4 0,-3-3-11 16,-2 3-13-16,-5-3-14 0,0-3-16 0,-4 2-20 0,-1-4-21 15,-6 0-29-15,-2-2-30 0,-4 0-42 0,-1 0-48 0,-4-5-84 0,-2 2-104 16,-3-4-64-16,-5-1-44 0,-4-1-17 0,-1 0-3 0</inkml:trace>
  <inkml:trace contextRef="#ctx0" brushRef="#br0" timeOffset="2853.3602">19904 8891 88 0,'0'-5'552'0,"0"2"0"0,0-2-10 0,0 2-16 0,0-1-121 0,2 1-170 0,0-2-96 0,1 2-58 0,0-1-32 0,4 1-21 0,-3-2-11 0,6 2-6 15,-2-2-4-15,1 3-3 0,4-1-3 0,-1-1-5 0,2 4-5 16,1-3-5-16,0 1-1 0,0 0-5 0,0 2 0 0,-2 0-2 16,4 2-2-16,-4 0 0 0,-1-2 1 0,2 3-1 0,-3 1-1 0,-2 1 2 15,2-1-1-15,-3 2 2 0,-1-1-1 0,-1 0 2 0,-2 3 1 16,0-2 0-16,-3 1 4 0,-1 1 2 0,0 1 3 0,0-1 3 0,-1 1 5 16,-3-1 1-16,0 1 6 0,-2 2 4 0,-2-3 3 0,0 2 5 0,-2 0 2 15,2 0 2-15,-1-3 4 0,-1 2 3 0,-1-1 1 0,3 0 1 16,0-2-1-16,-1 1-1 0,1-2-1 0,2 0-1 0,1-1-3 15,2 0-3-15,-3 0-2 0,3-3-3 0,1 3-4 0,0-4-2 0,1 3-6 16,-1-3-5-16,2 0-3 0,0 0-3 0,2 0-1 0,-1 0-1 16,1 4-2-16,1-3-1 0,1 1-2 0,1 0-2 0,2 2-2 0,-1 0-1 15,4 1 0-15,-1-1 0 0,1 1 0 0,-1 1 2 0,5 0 3 16,-3 0 3-16,3 0 1 0,-2 2-1 0,2 1 1 0,-2-2 1 16,0 2 2-16,2 2 1 0,-3-3 2 0,-1 3 3 0,0-1 0 0,2 0 1 15,-4 2 1-15,-1 0 2 0,-1 0-1 0,-1-1-1 0,-1-1 2 16,-1 0 1-16,-2 2 5 0,-1-4 4 0,0 4 6 0,-3-2 8 0,-2-3 4 15,0 2 5-15,-1-2 4 0,-3 1 6 0,-2-2 3 0,-1 0 5 16,0-1 3-16,-1 0 4 0,-4-1 0 0,3-1 2 0,-2-1-1 0,-2-2-4 16,1 0-10-16,1 0-15 0,1-2-19 0,0-3-19 0,0 0-22 15,2 0-27-15,-1-2-35 0,2 0-38 0,2-2-47 0,3 0-56 0,2-1-80 16,2-3-94-16,3 1-67 0,2-1-54 0,1 0-25 0,5-1-11 16</inkml:trace>
  <inkml:trace contextRef="#ctx0" brushRef="#br0" timeOffset="3187.1392">20618 8974 372 0,'5'-1'589'0,"-4"-3"9"0,3 3 7 0,-4-1-71 0,0 1-109 0,0 1-108 0,0-1-107 0,-2 1-68 0,0 0-51 0,-1 0-25 16,0 0-12-16,-1 0-9 0,0 2-5 0,-3 1-8 0,2 1-7 16,-1 1-8-16,0 2-9 0,0 1-6 0,-2 1-4 0,0 1-3 15,0 2 2-15,2 0 1 0,-3 5 3 0,5-1 2 0,-4 0 2 0,3 2 0 16,1 2 3-16,-3 1 0 0,5 0 2 0,-1 0 0 0,3-1 1 15,0 2-4-15,2-1-1 0,1-1-3 0,2 1-3 0,0-3-3 16,1 0-6-16,2-1-4 0,0-2-5 0,1 0-4 0,1-3-3 0,2 0-3 16,1-3-2-16,1-1-2 0,1-3-1 0,-1 0-1 0,0-3 1 0,3-2 3 15,-1-3 1-15,1-2 4 0,0-2 5 0,0-1 5 0,-1-4 6 16,-1-1 5-16,0-2 1 0,-1-4 3 0,-3 1 4 0,0-1 1 16,-3-3 3-16,0-2 3 0,-3 1 5 0,-2-2 3 0,-3-2 4 0,-2 1 0 15,-1 1 2-15,-2-1 0 0,-3 2 0 0,0-1-2 0,-3 1 0 16,0 4-3-16,-3-1-2 0,1 2-4 0,-1 2-4 0,2 2-13 0,-1 1-12 15,-3 3-20-15,3 0-24 0,-1 4-28 0,1 0-34 0,1 4-37 16,-1 3-44-16,2 0-85 0,0 5-105 0,2 2-83 0,-3 1-70 16,3 3-35-16,3 2-19 0</inkml:trace>
  <inkml:trace contextRef="#ctx0" brushRef="#br0" timeOffset="4052.9523">22883 8875 254 0,'0'-1'541'0,"0"-1"-2"0,0 1-3 0,1-1-100 0,2 1-150 0,2-1-105 0,0 1-80 0,2-1-47 0,2 1-30 0,2-1-15 0,1 2-7 15,3-2-2-15,0 1 1 0,1 1 0 0,5 0 1 0,-2 1 1 16,1 1-2-16,2 1-2 0,-1 2-3 0,1-2-3 0,0 2-2 0,0 0-3 16,-3 3-3-16,0-1 0 0,0 3-1 0,-5-1-1 0,4 1 0 15,-7 2 1-15,-1 0 1 0,-4 0 1 0,1 3 3 0,-5-1 5 0,-2 1 9 16,-3-1 8-16,-5 1 10 0,0 0 10 0,-1 1 7 0,-4 0 7 15,-3-1 7-15,-1-2 5 0,-1 1 6 0,0-2 6 0,-3 1 4 0,4-1 1 16,-2-1 1-16,3-2-3 0,-1 0-3 0,2-2-6 0,1 0-6 16,3-2-6-16,1 0-6 0,1 0-6 0,3-1-5 0,-1-1-5 15,2 0-6-15,2-1-7 0,1-1-9 0,2 0-1 0,2 0 0 0,0 1-2 16,3-2 0-16,1 2-8 0,2-1-6 0,4-1-10 0,3 2-12 16,4-2-10-16,2 0-12 0,2 0-13 0,4-2-13 0,3 2-12 15,2-3-13-15,-1 1-16 0,3 0-19 0,-1-1-14 0,3-2-14 0,-3 0-7 16,-1 2-1-16,1-2 6 0,-2-2 11 0,-1 2 16 0,1-3 17 15,-5 2 24-15,-2-2 23 0,2 1 30 0,-6-2 28 0,0 1 35 0,-3-1 34 16,-4-1 31-16,0 1 28 0,-1 1 26 0,-3 0 23 0,-5 0 15 16,1 1 8-16,-3-1 5 0,0 1 3 0,-2-2-2 0,-4 1-4 0,3 0-8 15,-4 3-9-15,0-3-14 0,-2 2-15 0,0-2-15 0,1 3-14 16,-2 0-15-16,-1 1-17 0,1-1-12 0,-1 3-11 0,0-1-11 16,0 1-9-16,1 0-9 0,0 4-7 0,-1 0-6 0,0 1-5 0,1-1-5 15,0 4-2-15,1 2-2 0,0-1 0 0,3 4-1 0,-3-1 3 16,4 4 0-16,0 0 3 0,-2 0 2 0,4 1-1 0,1 2 1 0,1 0-1 15,4 0-2-15,-2 2-2 0,2-1-5 0,1-1-5 0,2 2-4 16,5-3-6-16,-2-1-8 0,1 0-5 0,3-1-6 0,2-1-7 16,-3-3-4-16,3-1-2 0,1-1 0 0,1-4-1 0,0 1 1 0,0-5 2 15,1 0 6-15,0-3 4 0,-2-2 10 0,3-2 12 0,-3-1 10 16,-1-2 12-16,-3-3 9 0,2 1 9 0,-3-5 6 0,-1 2 5 16,-2-4 5-16,-4-1 2 0,-3 0 4 0,0-1 0 0,-3 0 1 0,-3 1 0 15,0-3-4-15,-3 1-6 0,-3 2-6 0,-3-2-7 0,-1 5-8 16,-4-2-15-16,1 2-18 0,-6 3-23 0,-2 1-31 0,-2 2-33 0,-3 2-45 15,2 3-51-15,-6 2-107 0,-2 3-135 0,-1 2-81 0,-2 3-53 16,-2 2-28-16,-4 3-12 0</inkml:trace>
  <inkml:trace contextRef="#ctx0" brushRef="#br0" timeOffset="4586.0317">19604 9897 135 0,'0'-7'582'0,"2"2"-1"0,-1 1 0 0,-1-1 3 0,0 3-107 0,0 1-159 0,0-3-107 15,0 3-78-15,0 1-51 0,0 0-35 0,0 0-21 0,-3 0-11 0,2 1-5 16,-3 1 0-16,-1 1 1 0,-2 4 4 0,-1-2-1 0,-3 4-1 16,-3 2-3-16,-4 2-3 0,-2 4-2 0,-4 0 1 0,-3 5 3 0,-3 2 4 15,-3 0 5-15,0 3 4 0,-4 1 0 0,-2 4 1 0,-2-1 0 0,0 2 0 16,-2 3 1-16,2-5-1 0,0 6 2 0,-2-3 1 0,5-1 0 15,0 2-3-15,3-4-1 0,2-1-3 0,1-2-7 0,6 1-7 16,1-3-15-16,4-2-15 0,2-2-24 0,3-1-28 0,3-3-39 16,1-1-43-16,6 0-61 0,2 0-70 0,1-6-97 0,5 1-112 0,1-3-59 15,3-2-34-15,4 0-14 0,2-2-4 0</inkml:trace>
  <inkml:trace contextRef="#ctx0" brushRef="#br0" timeOffset="4918.8862">18442 11203 64 0,'-4'-7'477'0,"2"1"-27"16,-1 1-45-16,3-5-76 0,0 3-89 0,2-1-47 0,-1-1-24 15,1 2-9-15,2 0-4 0,0 1 4 0,-1-2 7 0,0 4 2 0,0-2 5 16,-1 3-8-16,-1-2-11 0,1 0-13 0,1 2-14 16,-3-1-15-16,2 4-17 0,-1-3-17 0,-1 3-18 0,0 0-16 0,0 0-14 0,0 0-15 15,0 0-9-15,0 3-7 0,0 1-5 0,0-1-4 16,0 2-4-16,0 3-1 0,0 0-2 0,0 2 0 0,0 3-1 0,-1 1 4 0,-1 1 5 16,2 3 7-16,-1 0 7 0,-1 3 6 0,2 0 3 0,-2 1-2 15,2 1-6-15,-1 2-11 0,-1-2-8 0,2 1-15 0,0 1-18 16,2 0-18-16,-1-1-20 0,3-2-28 0,0 1-29 0,1-2-36 0,4-3-35 15,-1 3-51-15,2-5-56 0,2-2-74 0,3-2-88 0,0-3-47 16,0-2-30-16,2-4-6 0</inkml:trace>
  <inkml:trace contextRef="#ctx0" brushRef="#br0" timeOffset="5203.1998">18822 11321 414 0,'-5'-15'585'0,"0"3"6"0,0 2 8 0,0-1-83 15,-2 4-127-15,-1 1-101 0,2-3-90 0,-3 4-58 0,2 2-43 0,-1-1-26 16,0 1-17-16,-1 3-11 0,-1 0-5 0,2 3-8 0,-1 1-5 15,-1 3-6-15,1 0-5 0,-2 4-3 0,3 1-5 0,2 0-1 16,-2 4-2-16,-2 1 2 0,4 2 1 0,1-1 2 0,0 3 0 16,2 1 1-16,3-2 0 0,0 1-2 0,2 1-4 0,1-3-4 0,2 0-4 15,1-2-7-15,3 3-5 0,-1-3-6 0,0-4-9 0,2 1-5 16,4-3-6-16,-3-1-5 0,3-3-5 0,-3 0-2 0,3-3-2 0,-1-2-1 16,0-2 3-16,1-3 2 0,-1-1 5 0,-1-3 7 0,0-2 9 15,-1-1 7-15,0-4 9 0,-3 1 10 0,-2-4 9 0,1-1 8 0,-3 0 7 16,-1-1 7-16,-1-1 4 0,-4-1 6 0,-1 0 3 0,-1 0 2 15,-3-2 0-15,1 2 0 0,-2 0-3 0,-1 1-2 0,-3 0-3 0,3 1-4 16,-1 1-9-16,-1 2-8 0,1 0-14 0,-2 0-15 0,3 5-18 16,0 1-28-16,1-1-31 0,3 0-48 0,-2 3-56 0,2 0-83 0,4 2-95 15,-1-1-79-15,4 4-73 0,-1-1-37 0,4 0-20 0</inkml:trace>
  <inkml:trace contextRef="#ctx0" brushRef="#br0" timeOffset="5552.279">19965 9828 55 0,'-4'-10'665'0,"-2"2"-21"0,3-1-12 0,-2 2-9 0,2 2-10 0,2 0-148 0,-3 2-214 0,1-2-121 0,3 3-77 0,-1 2-42 16,1 0-26-16,0 0-11 0,1 1-4 0,2 2-3 0,2 3 0 16,0 3-2-16,1 1-1 0,4 5-1 0,-1 2-2 0,7 3 1 15,-2 3 0-15,5 5 9 0,2 2 11 0,3 2 10 0,1 3 8 0,3 2 5 16,2 4 5-16,3 1 5 0,2 1 4 0,0 4 4 0,3 1 3 16,1 3 3-16,3 0 2 0,2 0 2 0,-2 2 1 0,1 1-6 0,1 0-8 15,-1-3-10-15,0 3-11 0,-2-4-9 0,-1 0-8 0,0-3-9 16,-2-2-9-16,-3-2-11 0,0-1-11 0,-2-5-14 0,-3-1-15 0,-1-2-27 15,-2-2-28-15,-1-5-47 0,-4-2-56 0,-1-5-93 0,0 0-110 16,-3-3-63-16,-1-5-38 0,-4 0-18 0</inkml:trace>
  <inkml:trace contextRef="#ctx0" brushRef="#br0" timeOffset="6086.164">20818 11412 429 0,'0'-2'598'0,"0"-3"-1"0,0 3 0 0,0 0 0 0,0 1-123 0,0-1-182 0,0 2-116 16,0 0-80-16,0 0-49 0,0 0-33 0,0 2-14 0,0 1-6 16,2 1 1-16,-1 2 1 0,1 2 3 0,0 1 3 0,1 1 2 0,-2 4-1 15,1 0 3-15,1 5 3 0,-1 0 4 0,0 1 6 0,-2 2 5 16,2 1 3-16,-2 1 0 0,0 2 0 0,0-1-1 0,0 2-1 0,-2 0-2 15,2 0 0-15,-2-3-6 0,0 5-6 0,2-4-9 0,-1-1-10 16,-1 0-11-16,2-2-14 0,-2-1-21 0,2-1-24 0,-1-1-31 16,1-4-35-16,1-1-39 0,1-2-39 0,1 0-81 0,1-4-101 0,1-3-71 15,2-1-57-15,-1-4-26 0,2-2-12 0</inkml:trace>
  <inkml:trace contextRef="#ctx0" brushRef="#br0" timeOffset="6368.861">21166 11539 473 0,'0'-8'600'16,"-1"3"4"-16,1 0 2 0,-2 1-51 0,0-1-80 0,2 2-120 16,-1 2-138-16,-1-1-84 0,2 2-59 0,0 0-29 0,0 0-15 0,-1 0-8 15,1 3-2-15,-2 2-2 0,0-1-2 0,1 1-4 0,-3 3-3 16,3 1-3-16,-1 2-4 0,2 1 1 0,-1 2 0 0,1 1 1 16,1-1 4-16,1 3 2 0,1 1 1 0,0-1-1 0,4-2-1 0,-1 5 0 15,3-1-1-15,3-1-3 0,-3 0 0 0,5-1-3 0,-3 3-2 16,5-5-2-16,-2 1-2 0,0-1 0 0,1 1-3 0,-2-1-1 15,1-2-1-15,-1-1-2 0,-1-1-1 0,-2 2-2 0,-1-2-2 0,-1-3 1 16,-2 0-1-16,1 0 1 0,-4-2 2 0,0 0 3 0,-1-2 2 0,-1 0 3 16,-1 0 3-16,-1-1-3 0,-3 0-2 0,0 0-10 0,-5-2-13 15,-1 2-13-15,-1-2-16 0,-2 1-20 0,-5-2-22 0,1 0-26 16,-2-2-28-16,-3 1-52 0,0-3-64 0,1-2-84 0,-1-1-91 0,-1 0-61 16,3-4-41-16,-2 1-14 0,4-3-2 0</inkml:trace>
  <inkml:trace contextRef="#ctx0" brushRef="#br0" timeOffset="6525.8934">21196 11509 659 0,'9'-11'678'0,"-2"1"20"0,-1 2 21 0,-1-1 20 15,1-1-101-15,-2 3-163 0,2-1-102 0,-3 1-74 0,2-1-51 16,-2 2-39-16,2 0-25 0,-2-1-17 0,0 0-18 0,5 2-17 16,-2-2-23-16,2 3-22 0,0-2-33 0,4-1-38 0,3 4-39 0,0-3-39 15,3 1-41-15,3 1-46 0,1 1-43 0,1-2-44 0,0 1-61 0,3 2-68 16,3-1-118-16,-2 0-143 0,1 2-80 0,-1-1-45 0,0 2-15 15,-1 0-1-15,-3 0 12 0</inkml:trace>
  <inkml:trace contextRef="#ctx0" brushRef="#br0" timeOffset="7068.4014">23809 9714 387 0,'-5'2'501'0,"-1"0"1"0,1 1 1 0,0 0-107 0,-1 4-163 16,0-2-97-16,-1 2-62 0,-1 5-34 0,-2-1-21 0,-2 3-4 15,3 2 6-15,-5 3 7 0,-1 1 7 0,0 4 9 0,-1 3 7 16,-3 3 4-16,-1 3 3 0,-1 3-1 0,-1 2-2 0,-4 4-2 0,1 1 0 16,-2 4 0-16,2 1 0 0,-4 0-1 0,1 6-1 0,-1 1 0 15,-1-4 0-15,2 2-5 0,0-1-8 0,-1 0-7 0,1-1-5 0,3-1-5 16,-2-1-7-16,3-5-3 0,2-1-3 0,1 0-2 0,-1-6-3 15,6-1-2-15,-1-2-3 0,3-3-7 0,2-3-9 0,-2-2-19 16,5-2-24-16,0-3-33 0,2-1-38 0,1-3-61 0,1-2-75 0,0-1-97 16,2-1-108-16,1-2-60 0,0-1-34 0,0-4-18 0</inkml:trace>
  <inkml:trace contextRef="#ctx0" brushRef="#br0" timeOffset="7536.2322">22779 11298 318 0,'0'0'458'0,"0"0"-46"0,0 0-64 0,0 0-68 0,0 0-51 15,-4 0-42-15,3 0-25 0,1 0-20 0,-2 0-12 0,0 3-11 0,2-3-10 16,-1 0-10-16,1 0-12 0,-2 3-13 0,2-3-12 0,0 1-13 15,0 0-11-15,0-1-13 0,0 2-8 0,0 1-7 0,0-1-4 0,0-1-3 16,0 3 1-16,0 0 1 0,2-1 3 0,-1 2 2 0,-1 2 4 16,2 0 2-16,0 2 4 0,-2 2 4 0,1-2 3 0,-1 7 3 0,0 0 4 15,0 0 3-15,0 2 1 0,0 1-1 0,0 3-1 0,-1 1-1 16,1 0-1-16,-2 4-2 0,0-2 0 0,2 2-2 0,-3 3 0 16,3-4-3-16,-1 2-3 0,-1-1 1 0,0 2-2 0,2-2-4 0,-1-1-7 15,-1-1-9-15,2 0-14 0,-1-2-15 0,1-1-20 0,0-1-24 0,0 0-31 16,1-4-34-16,-1-3-46 0,3 1-54 0,1 0-94 15,0-6-112-15,0-1-69 0,1 0-51 0,0-4-19 0,0-1-6 0</inkml:trace>
  <inkml:trace contextRef="#ctx0" brushRef="#br0" timeOffset="7918.3331">23154 11405 142 0,'0'-7'582'0,"-3"2"-3"0,2 1-1 16,-1 1-40-16,-1 0-55 0,2 0-121 0,-3 3-150 0,3 0-91 0,-2 0-59 15,-1 3-33-15,0 0-17 0,-1 4-8 0,-3 0 0 0,3 3 2 16,-3-1 6-16,0 5 1 0,-4 1 3 0,2 5 1 0,-1-1 1 0,-1 3 1 16,0 2 2-16,1 3-1 0,-1 0 1 0,2 1-1 0,-2 1-2 15,2 0-1-15,2 3-3 0,2-1-1 0,-2-2-2 0,3 2-2 16,2-4-4-16,2 3-3 0,1-3-2 0,0-2-4 0,0 0-3 0,3-3-5 15,2-1-2-15,1-1-5 0,-2-3-4 0,3-2-2 0,-1-1-3 0,2-5-3 16,1 2-3-16,1-2-2 0,-2-4-1 0,3 0 0 0,-2-3 1 16,0-2 3-16,3-2 5 0,-2-1 5 0,-2-1 9 0,1-4 9 15,0 0 10-15,-1-1 9 0,0 0 10 0,-3-1 10 0,1 0 11 0,-3-2 11 16,-1 0 9-16,0-1 7 0,-2 3 6 0,-2-2 1 0,-1 0-1 16,-1 1-1-16,-1 1-5 0,0-1-7 0,-2 1-7 0,1 1-9 15,-2 0-7-15,-1 1-10 0,1 1-9 0,0-1-15 0,-1 5-17 0,1-4-22 16,1 1-22-16,1 2-30 0,-1 1-33 0,1 2-37 0,2 0-38 15,0-1-69-15,-1 2-83 0,5 0-90 0,0 0-91 0,0 0-51 0,0 0-28 16,0 0-9-16</inkml:trace>
  <inkml:trace contextRef="#ctx0" brushRef="#br0" timeOffset="8287.9887">23975 9916 428 0,'-13'-21'692'0,"4"2"-34"0,1 2-24 0,-3 2-21 0,5 3-140 0,-1 0-198 15,2 2-109-15,0 1-61 0,2 4-36 0,2-1-23 0,1 3-14 16,-3 0-8-16,3 0-6 0,0 3-5 0,3 0-7 0,0 3-9 0,2 0-9 15,0 3-8-15,3 2-5 0,4 1-4 0,-1 3-1 0,5 1 1 16,1 2 3-16,2 1 5 0,4 3 6 0,0 2 2 0,4 1 7 0,2 1 3 16,1 3 7-16,1-2 1 0,2 3 4 0,4 2 3 0,0 0 2 15,1 0 3-15,2 2 0 0,1-3 2 0,-1 4-1 0,-1-4 1 0,1 3-2 16,1-2-1-16,-5-2-6 0,2 0-7 0,-3-1-8 0,-2-2-10 16,0-2-9-16,-3-1-9 0,-3 0-13 0,-1-3-13 0,-1-1-13 15,-3-1-13-15,0 1-19 0,-5-4-17 0,2 0-22 0,-4-1-24 0,0 2-23 16,0-2-21-16,-3-1-35 0,-2 1-37 0,-1-3-67 0,0 4-79 15,0 0-49-15,-5-3-34 0,1 0-10 0</inkml:trace>
  <inkml:trace contextRef="#ctx0" brushRef="#br0" timeOffset="8569.8233">25056 11143 131 0,'-3'-1'589'0,"0"1"0"0,1-2 5 16,1 1 6-16,-3 1-100 0,3 0-151 0,1 0-105 0,0 0-82 0,0 0-49 15,0 0-35-15,0 0-19 0,0 0-13 0,-2 0-7 0,2 3-3 16,0-2-3-16,0 4-4 0,0-2-6 0,2 4-9 0,-1 0-6 16,-1 3-5-16,4 2-5 0,-4 1 0 0,1 4 0 0,-1 1 3 0,2 2 4 15,-2 3 5-15,0 0 3 0,0 6 5 0,-2-1 4 0,2 2 2 16,-1 1 3-16,-3 1 1 0,1 4 1 0,0 0-4 0,0 1-5 15,-1-4-10-15,-1 4-11 0,1-2-12 0,0 1-15 0,0-1-17 16,0-3-21-16,0 0-23 0,3-2-29 0,-3 0-34 0,3-6-35 0,1 0-35 16,1-2-61-16,3-4-77 0,-3 0-83 0,4-4-86 0,0-1-39 0,1-6-15 15,2-2 0-15</inkml:trace>
  <inkml:trace contextRef="#ctx0" brushRef="#br0" timeOffset="8952.6122">25345 11185 335 0,'-3'-10'651'15,"-2"-1"6"-15,2 0 8 0,-1 2-10 0,1 2-17 0,1 1-137 0,0 0-191 16,2 2-107-16,-1-1-60 0,1 2-31 0,0 0-20 0,0 0-12 16,1 1-9-16,-1 0-9 0,4 2-11 0,-1-1-10 0,-2-1-11 15,5 2-11-15,1 0-12 0,1 0-9 0,1 0-8 0,4 0-5 16,0 0-3-16,4 0-1 0,-3 0-1 0,7 0 2 0,-1 2 2 0,-1-1 4 15,3-1 3-15,0 2 1 0,-1 0-1 0,-1 1-1 0,1-1-2 0,-3 1-1 16,-1 0-2-16,0 0-3 0,-3-1-3 0,-2 2-3 0,2 0 1 16,-5-1-2-16,-1 2 0 0,1-1 0 0,-4 1 2 0,2 2 0 15,-3-1 2-15,1 1 2 0,0 3 2 0,-4 0 4 0,1 2 8 0,-2 0 4 16,0 2 6-16,0 3 5 0,-2 0 5 0,1 3 4 0,-4-2 4 16,2 6 1-16,0-2 5 0,0 2 0 0,-1 1 2 0,1 3 2 15,0-1 2-15,0 3-1 0,-1-2-3 0,0 2-2 0,3 0-3 0,-1-1-6 16,0 1-6-16,1 0-10 0,-1-2-13 0,2 2-14 0,0-3-18 15,0 1-16-15,0-5-18 0,2 1-21 0,-1-1-21 0,-1-1-25 16,4-4-25-16,-3-1-27 0,1-1-25 0,0-2-25 0,2-2-24 0,-3-3-61 16,1-3-77-16,0-2-65 0,-1-1-58 0,-1-3-30 0,0 0-16 15,-1-6 2-15</inkml:trace>
  <inkml:trace contextRef="#ctx0" brushRef="#br0" timeOffset="9123.6682">25489 11595 599 0,'-3'-8'608'0,"-2"2"6"15,5 2-3-15,0-1-7 0,0 1-125 0,5-1-184 0,0 2-108 16,3-2-69-16,0 3-36 0,6-3-19 0,0 3-9 0,3-1-5 0,4-1-2 16,4 1-6-16,4 0-6 0,-1 0-9 0,5-1-9 0,2 1-9 15,3 3-11-15,-2-3-9 0,1 0-13 0,1 0-13 0,-2 1-13 16,2-1-14-16,-3 0-16 0,-4 0-17 0,1 0-18 0,-4 0-19 0,-1 0-18 16,-3 0-19-16,-3 0-36 0,-3 0-45 0,-5-2-64 0,0 1-75 15,-5 0-59-15,-2 0-54 0,-4 1-28 0,-6 1-18 0</inkml:trace>
  <inkml:trace contextRef="#ctx0" brushRef="#br0" timeOffset="10018.2246">18406 12273 237 0,'2'-9'534'0,"0"0"4"0,0 1 0 0,-2 3-98 0,0-2-149 0,0 2-91 0,0 1-61 16,0 1-36-16,0 1-21 0,0-1-10 0,0 3-4 0,0 0-4 15,-2 3-4-15,-2-1-8 0,1 1-4 0,-2 4-8 0,-3 0-4 0,0 1-2 16,-2 5-1-16,-3-1 3 0,-3 8 2 0,0-3 6 0,-3 3 5 16,-1 1 3-16,-1 6 2 0,-4 0-2 0,0 1-2 0,-4 6-4 15,-1-2-4-15,0 4-5 0,0 2-4 0,-2 2-4 0,-1 2-3 0,2 1-4 16,-3 2-4-16,1 1-3 0,1-1-3 0,2 0-4 0,0-1-4 16,2 1-10-16,1-4-9 0,4 1-13 0,-3-3-14 0,7 1-20 0,-1-5-23 15,4 1-28-15,-2-3-35 0,6 1-38 0,-1-6-45 0,5 0-92 16,0-1-116-16,1-5-76 0,3 1-54 0,1-1-26 0,0-5-9 15</inkml:trace>
  <inkml:trace contextRef="#ctx0" brushRef="#br0" timeOffset="10554.0411">17473 13730 337 0,'0'-4'554'0,"-1"1"13"0,-2 1-49 0,2 2-78 0,1-5-91 15,-2 5-99-15,0-2-59 0,2 1-38 0,-1-1-23 0,-1 2-15 16,2 0-10-16,0 0-7 0,-1 0-11 0,-1 0-8 0,0 3-10 0,-1-1-11 16,-2 3-8-16,0 0-9 0,-2-1-6 0,0 4-3 0,-1 1-2 15,-1 2-1-15,-4 1 1 0,2 1-1 0,-1 2 0 0,1 0 0 16,-4 2 1-16,3-1-3 0,0 2-3 0,-1 1-2 0,1 0-3 16,1 0-3-16,4 1-3 0,-1-1-2 0,1 1-2 0,2-2-2 0,2 0-4 15,1-1-4-15,2 0-3 0,0-1-6 0,4-1-7 0,0 0-10 0,3-1-11 16,3-2-13-16,0-1-12 0,2-3-12 0,3 2-14 0,1-5-13 15,5-2-10-15,-2-1-10 0,3 0-7 0,1-4-7 0,-1 0-2 16,1-3 0-16,-1-1 7 0,0-2 8 0,-3-1 12 0,2 0 11 0,-6-1 14 16,1-1 15-16,-2-1 17 0,-3-1 18 0,-3-1 20 0,2 2 21 0,-6-3 20 15,0 1 20-15,-3-3 14 0,-2 2 12 0,-3-2 8 0,0 0 8 16,-6 0 4-16,2-1 3 0,-3 0 2 0,-4-1 1 0,0 0-2 0,0 0-3 16,-6 1-4-16,3-1-7 0,-2-1-7 0,-2 0-7 0,1 2-5 15,1-2-5-15,-2 1-3 0,3 1-1 0,0 2-2 0,1-3-2 0,1 2-1 16,0 3 0-16,4-1-3 0,0 0-3 0,2 1-2 0,0 2-5 15,5-1-5-15,-2 3-5 0,5-2-5 0,0 1-6 0,1 3-8 16,2-4-9-16,3 3-7 0,1 1-8 0,3-1-7 0,1 1-5 0,3 1-5 16,0-1-5-16,4 0-2 0,0 3-4 0,0-1-2 0,2-1 0 0,0 3 0 15,1 1-2-15,-2 1 2 0,2-1 2 0,-1 1 1 0,-2 2 2 16,0 2 3-16,-2-2 3 0,-3 5 4 0,2 0 1 0,-4 0 4 16,1 5 3-16,-5-1 4 0,0 3 4 0,-3 1 5 0,-1 1 4 15,0 5 5-15,-3 1 8 0,-2-1 4 0,0 3 3 0,-3 3 4 0,-1-1 3 16,1 2-6-16,-2 1-12 0,2 1-23 0,-2 1-25 0,0-1-34 15,0 0-37-15,1 3-68 0,1-3-85 0,2 2-92 0,1-3-95 0,0 0-57 16,1-3-39-16,2 0-20 0</inkml:trace>
  <inkml:trace contextRef="#ctx0" brushRef="#br0" timeOffset="10952.8915">18772 12205 42 0,'-4'-7'517'0,"3"2"15"0,-1 1-68 0,1-1-106 0,-1 2-83 0,0 0-71 0,2 0-44 0,0 1-33 0,0 0-19 0,0 2-13 15,0 0-11-15,0 0-10 0,0 0-12 0,0 2-12 0,2 2-13 16,0-1-12-16,-1 3-7 0,2-1-4 0,1 5 2 0,1 0 4 0,-1 4 6 16,2-1 7-16,1 4 10 0,-1 1 11 0,3 5 6 0,-1 1 6 0,3-1 0 15,2 5 1-15,0-1 2 0,0 5-1 0,2 1 0 0,1 2 1 16,0 2-4-16,2 1-2 0,0 2-3 0,2 2-3 0,1 1-3 15,-2 2-4-15,3 2-4 0,0 0-4 0,-3-1-3 0,3 1-6 0,0 1-10 16,-4-3-14-16,4 2-20 0,-2-3-22 0,-2 1-27 0,1-1-31 16,0-4-34-16,-3 0-37 0,1 0-54 0,-1-5-64 0,0-2-100 0,-4-1-118 15,2-2-67-15,-2-3-43 0,-3-2-14 0,0 0-3 0</inkml:trace>
  <inkml:trace contextRef="#ctx0" brushRef="#br0" timeOffset="11319.148">19432 13620 61 0,'-8'-4'607'0,"-2"2"-2"16,-2 0-2-16,2-1-6 0,-3 3-5 0,0 2-140 0,-3-1-206 15,2 3-114-15,-4 1-66 0,1 1-35 0,0 1-16 0,-3 2-8 0,2 1-1 16,-3 2 0-16,3 0-2 0,-2 2 2 0,-2 1 0 0,4 2-1 15,-4 0 1-15,2-1 0 0,1 2-3 0,0-1 0 0,-1 0 1 16,4 0-1-16,-2-1 0 0,2-1 2 0,2 0-1 0,3-6 3 0,0 3 1 16,2-2 1-16,2-3 2 0,1-1 1 0,1-1-3 0,0-1-4 15,4-2-3-15,-2-1-4 0,3-1-5 0,0-1-2 0,3-2-1 0,-2 0-2 16,4-2-3-16,-2-1-2 0,4 2-2 0,-1-4-1 0,3 3-2 16,2-4-1-16,-2 4 2 0,1-2 2 0,1 0 4 0,2 1 4 15,1 0 3-15,-1 2 2 0,3-1 3 0,-2 2 1 0,2 2 3 0,1-1 0 16,1 2 1-16,-2 0 3 0,4 0-1 0,0 3-4 0,0-2-7 15,0 4-10-15,2 0-12 0,-1-1-16 0,3 0-18 0,-4 1-23 0,2 2-26 16,-3-2-25-16,3 2-26 0,-1-2-39 0,-2 0-44 0,1-1-75 16,-1 1-90-16,-1-2-57 0,-1 0-40 0,-1-2-18 0,-2 1-7 0</inkml:trace>
  <inkml:trace contextRef="#ctx0" brushRef="#br0" timeOffset="11553.9974">19380 13537 186 0,'-8'-10'547'0,"2"0"10"0,-1-2 9 0,1 5-88 16,0 0-135-16,1 2-85 0,3-1-63 0,-1 3-42 0,2-1-32 0,1 2-18 16,0 2-5-16,0 0-7 0,0 2-4 0,1 1-7 0,2 0-6 0,2 2-6 15,-1 2-8-15,1 5 0 0,3-2 2 0,-1 4 3 0,-1-1 5 16,3 3 7-16,-1 4 10 0,2-1 2 0,0 1 1 0,0 3-2 16,-1 1-4-16,0 1-3 0,0 2-3 0,-1 1-5 0,0 1-5 0,1 3-6 15,-4-1-8-15,2 3-6 0,-2 1-10 0,-1 0-12 0,1 2-14 0,-2-4-22 16,0 4-24-16,-1-3-31 0,-1-1-35 0,3 0-45 0,-3-2-50 15,1-1-99-15,-1 0-123 0,3-3-104 0,-1-3-93 0,0-2-46 16,5-1-22-16,-2-4-8 0,0-2 1 0</inkml:trace>
  <inkml:trace contextRef="#ctx0" brushRef="#br0" timeOffset="22539.8443">21203 12252 183 0,'0'-4'503'0,"2"2"9"0,-2 1-60 0,0-2-94 0,0-1-89 0,0 3-87 0,0-1-44 0,0 0-21 16,0-1-12-16,0 1-8 0,0 2-5 0,0 0-3 0,0 0-5 15,0 0-7-15,0 0-10 0,0 0-11 0,0 0-8 0,0 0-11 0,0 0-9 16,0 0-10-16,0 0-7 0,0 0-8 0,0 0-5 0,0 0-3 16,0 0-3-16,0 0-2 0,0 0-2 0,0 0-1 0,0 0-2 0,0 0 1 15,0 0-2-15,0 0 0 0,0 0-1 0,0 0-1 16,0 0-1-16,0 0-1 0,0 0-3 0,0 0 0 0,0 0-2 0,0 2-1 16,-2-2 0-16,2 5 0 0,-2-5 2 0,0 2 0 0,2 1 3 15,-3 2-1-15,2-2 3 0,-3 4 1 0,1-1 3 0,0 1 2 0,-4 1 2 16,3 5 3-16,-4 1 3 0,2 0 6 0,-2 2 5 0,0 2 6 0,-5 2 4 15,2 2 3-15,-3 1 3 0,1 4 2 0,-2 1 2 0,0 0 1 16,-2 6 0-16,1-2 1 0,-3 4 2 0,1 2 0 0,-2 1-2 0,0 1-1 16,0 2-4-16,-2-1-5 0,2 4-4 0,-2-2-1 0,3-1-5 15,-2 3-4-15,2-3-2 0,-1 2-3 0,-1-5-1 0,5 3-1 0,-2-5-3 16,0 3-1-16,2-6-2 0,-1 0 0 0,4-1-1 0,0-1 0 16,-1-2 0-16,2-2 0 0,-1-2 3 0,4-2 2 0,-1-2 4 15,1-2 1-15,1-1 1 0,1-2 3 0,1-2 1 0,0-3 4 0,0 2 0 16,2-6 0-16,1 1-10 0,0-3-12 0,1 0-20 0,-1-1-22 15,1-3-35-15,2 2-40 0,0-4-100 0,0 0-127 0,0 0-84 0,0 0-61 16,0 0-35-16,-3-4-20 0</inkml:trace>
  <inkml:trace contextRef="#ctx0" brushRef="#br0" timeOffset="23485.29">20199 13918 83 0,'-5'-3'581'0,"2"0"15"0,0 0 3 0,-1 0 0 0,3 2-105 0,-1-2-157 0,1 1-89 15,-1 2-58-15,0-3-33 0,2 3-21 0,0 0-14 0,0 0-12 16,0 0-13-16,0 0-15 0,0-1-15 0,2 0-16 0,0 1-16 0,-2-2-15 16,1 2-12-16,2-1-11 0,1 1-9 0,-3-2-3 0,4 2-3 15,0-2-4-15,2 2 1 0,1 0-2 0,0 0 2 0,1 0 1 0,0 0 1 16,0 0 0-16,1 0-1 0,1 2 2 0,-2 0 3 0,-1 1 0 15,3-1 0-15,-3 1 1 0,0 2-1 0,0-1-1 0,1 1 2 16,-4 1-2-16,2 0 0 0,-3-1-1 0,1 3-1 0,0-1 2 0,-2 2-1 16,-2-2 1-16,1 2 0 0,-2 0 2 0,-2-2 0 0,1 2 2 0,-2 1 2 15,-2 0 1-15,0 0 0 0,1-1 1 0,-3 1 2 0,1 0 3 16,-2-1 2-16,0 0 1 0,2 1 1 0,-2-2 2 0,-1 2 0 16,2-3 2-16,-1 0-1 0,3 0 2 0,-1-2 0 0,0-1-1 15,1 2 2-15,2-3 1 0,-2 0 0 0,3 0 1 0,-1-1 1 0,3 1 0 16,-1-3 1-16,1 1-2 0,0-1-1 0,0 0-1 0,0 0-4 15,0 0-4-15,0 0-6 0,1 0-5 0,1 0-5 0,-1 0-3 0,1 0-3 16,3 0-2-16,-2 2-2 0,2-2-3 0,1 1-1 0,0 0-2 16,1-1-1-16,1 2 2 0,2-1 1 0,0 1 3 0,1 0 4 0,2 1 3 15,0-1 3-15,-4 1 3 0,4 2-1 0,-2-1-1 0,1 1 1 16,-1 2 0-16,-1-2 1 0,-1 1 0 0,1 2 0 0,-4-1 1 16,2 1-2-16,-2 0 0 0,1 1 1 0,-4 1-1 0,0 0 0 0,-3-1 0 15,0 0 2-15,0 1 1 0,-2 0 2 0,-1 0 2 0,0-1 5 16,-2-1 4-16,-2 1 5 0,0-1 9 0,-2 0 5 0,1 0 7 0,-3-3 5 15,1 3 4-15,1-2 4 0,-4-2 5 0,2 1 2 0,-1-1 3 16,2 1-1-16,-1-2 2 0,0-1-2 0,1-1 0 0,-1 0-5 0,0-1-6 16,3 0-6-16,0-1-8 0,-1 0-8 0,1-1-12 0,0 1-15 15,3-3-16-15,-1 1-24 0,0-1-26 0,1 1-34 0,2-1-39 0,0-2-70 16,1-2-88-16,0 1-88 0,2-1-90 0,2 0-53 0,1-2-34 16,0 0-13-16,2-2-1 0</inkml:trace>
  <inkml:trace contextRef="#ctx0" brushRef="#br0" timeOffset="23869.0001">20603 13936 339 0,'-5'-3'556'0,"1"1"4"0,-1 0 1 0,2 2-5 0,-2-2-117 0,4 1-176 0,-3 1-99 16,1 0-63-16,0 1-37 0,0 1-21 0,-2-1-10 0,2 0-1 0,0 2-5 15,0 1-5-15,0-1-6 0,-1 2-7 0,1 0-5 0,1-1-6 16,-1 3-2-16,2-2-2 0,-2 3 1 0,1-3 1 0,2 2 2 16,-1 1 3-16,1-1 1 0,0 0 2 0,1 2 3 0,1 1 2 15,2-1 2-15,-1 0 2 0,1 0 2 0,1 1 1 0,1 1-1 0,2-1 1 16,1 0 0-16,1 2 0 0,1-2-2 0,3 0 0 0,-3 1-1 16,3-1 0-16,1 0-3 0,2 1-3 0,-1-1-2 0,1 2-1 0,-1-2-2 15,1 0-1-15,2 1-2 0,-3 0-3 0,0 0 0 0,-2-1-3 16,0 2 0-16,-1-2 1 0,-2-1-2 0,2 0-1 0,-5 1 0 0,0-1-1 15,-2 0 1-15,2 1 0 0,-5-1 1 0,-2-1 1 0,1-2 4 16,-2 2 2-16,-2-1 4 0,1 1 5 0,-2-3 3 0,-5 2 4 16,2 0 3-16,-1-2 3 0,-1 0 4 0,-2 0 2 0,0 2 2 0,-1-5 3 15,-2 3 0-15,4-2 0 0,-4 0-11 0,0-2-13 0,2 1-20 16,-1-2-22-16,-1 0-29 0,2-2-33 0,-3 1-39 0,2-2-43 0,0-2-89 16,1 0-116-16,0-2-80 0,-2-1-67 0,2-2-37 0,1-1-23 15,0 0-4-15</inkml:trace>
  <inkml:trace contextRef="#ctx0" brushRef="#br0" timeOffset="24122.4889">20550 13931 487 0,'1'-5'555'0,"-1"-1"11"0,0 0-43 16,2 1-71-16,-1 1-96 0,-1-1-108 0,2 0-63 0,0 0-37 15,-1 0-25-15,2 0-15 0,-1 1-11 0,2-1-11 0,1 0-11 0,0 2-12 16,1-2-12-16,1 1-12 0,2 1-11 0,2-2-11 0,1 0-8 15,1 1-6-15,2 0-4 0,0 1-2 0,2-2 0 0,1 2-2 16,3-1 2-16,-2-1-1 0,1 2 1 0,-1-2 0 0,2 3 0 0,-1-3 0 16,-1 3 1-16,-1-3-1 0,1 3 1 0,-5-1 1 0,0 0-1 15,-1 1 0-15,-3 1-3 0,0 0-3 0,-3-2-5 0,-1 3-9 16,-3-2-10-16,1 1-14 0,0 1-17 0,-3-2-21 0,-1 2-24 0,0 0-28 16,-5 0-34-16,1 2-37 0,-2-2-63 0,-2 3-77 0,-3 0-75 15,-2-1-72-15,0 3-40 0,-4 0-22 0,0 2-6 0</inkml:trace>
  <inkml:trace contextRef="#ctx0" brushRef="#br0" timeOffset="33001.21">20532 11589 237 0,'0'-3'504'0,"0"-2"9"0,0 2-66 0,0-2-103 0,2 3-84 0,1-3-74 0,-2 2-42 15,1 0-27-15,1-4-19 0,0 2-16 0,1 0-7 0,0 1-8 0,1-2-8 16,3 2-11-16,-2-2-9 0,1 3-9 0,1-3-4 15,-2 1-2-15,3 1 2 0,1-1 2 0,0 1 0 0,-1-1 1 0,0-1-1 16,1 1 1-16,1 3 0 0,-3-3-2 0,1 0-1 0,0 5 0 16,1-4-2-16,0 1-5 0,-1 0-4 0,0 0-2 0,0 2-5 0,-1-2-6 15,1 3-5-15,-3 0-3 0,1 0-1 0,-1 0-2 0,0 3-1 16,0-2-1-16,-1 2-2 0,0 2 1 0,-2 0 0 0,0-1-1 0,1 2 3 16,-3 1 2-16,1-1 4 0,-2 3 2 0,-2 0 3 0,1 2 3 15,-3 0 2-15,1 1-1 0,-2 0 2 0,-1 2 1 0,-3 0 1 0,2-1 0 16,-1 2 0-16,0-1 0 0,-2-1-1 0,0 1 0 0,0-2-1 15,1 0-2-15,0 1 1 0,0-2-2 0,-3 1 1 0,4-3-1 16,2 0 1-16,-2 0-1 0,-1-2 1 0,0-2-1 0,1 3 1 0,4-2 0 16,-4 0 2-16,3-2 1 0,2-1 1 0,-2-1 2 0,2 3 1 15,-2-3 0-15,4-1 1 0,-3 1 3 0,3-1 2 0,-2-1 1 0,3 2 3 16,0-2 0-16,0 0 1 0,0 0 0 0,0 0-1 0,0 0-2 16,0 0-2-16,0 0-3 0,0-2-3 0,4 2-3 0,-2-1-3 15,0-1-5-15,-1 2-8 0,4-1-8 0,-2 1-8 0,0-2-9 0,2 0-5 16,0-1-5-16,3 1-1 0,0-1-1 0,0 0 0 0,2 2 1 15,2-2 1-15,-3-1 2 0,4 1-1 0,0 1 1 0,-1 1 3 0,2-2 8 16,-1 3 4-16,3-1 6 0,-2 1 3 0,2 0 2 0,-2 1 1 16,0-1 1-16,2 3-1 0,-2 0 2 0,1 0-1 0,0 1-1 15,-2 0 1-15,-1 2 1 0,0 1-1 0,-1-2 1 0,0 2 1 0,-5 2 1 16,2-1 1-16,-1 1 0 0,-2 1 3 0,-1 3 0 0,-3-4 1 16,1 3 1-16,-4-2 4 0,1 2 5 0,-3-3 4 0,-1 4 6 0,-2-1 6 15,-1 0 5-15,0-3 5 0,-3 2 4 0,-2-2 4 0,1 0 5 16,-1 1 4-16,-4 0 3 0,3-3 3 0,-1 3 3 0,-4-3 2 0,2-2 2 15,1 1 0-15,-1 0 1 0,1-1-2 0,-3-3 1 0,5 3-1 16,-3-3-1-16,-2 1-1 0,4 0 0 0,-2-2-1 0,3-1 0 16,0 0-2-16,2 0-2 0,0-1-1 0,-1-2-3 0,4 3-3 0,-1-3-6 15,1 3-6-15,1-3-7 0,1-1-11 0,2 3-14 0,2 0-23 16,-3-1-25-16,3-1-38 0,2 2-45 0,1-1-62 0,0 1-73 0,0 1-104 16,1-2-124-16,2 1-73 0,2 1-49 0,-1 0-22 0,1 0-12 15,0 0-1-15</inkml:trace>
  <inkml:trace contextRef="#ctx0" brushRef="#br0" timeOffset="34452.8118">20347 13873 122 0,'0'-7'521'0,"0"0"16"0,0 2-47 0,0 0-77 0,0 1-80 0,0 0-82 0,-1 2-55 0,1-1-41 0,0 1-25 16,0-1-15-16,0 3-11 0,0 0-11 0,0 0-12 0,0 0-15 15,0 0-19-15,0 0-24 0,0 0-16 0,0 0-16 0,1 2-8 0,-1-1-3 16,2 2 0-16,0 1 4 0,-2 3 3 0,1-1 6 0,-1 3 4 15,5 1 7-15,-4 4 6 0,1-1 8 0,-1 3 8 0,1 2 9 0,0 3 6 16,-1 1 5-16,-1 2 3 0,3 1-2 0,-3 1-1 0,2 1-3 16,0 2-4-16,-2 0-2 0,1 0-3 0,-1 2-5 0,0 1-2 15,0-1-4-15,0-1-4 0,0 1-2 0,0 0-5 0,0 0-2 0,0-1-3 16,0-2-2-16,0-1-2 0,0 0-1 0,0-2-1 0,0-4-3 16,2 1 0-16,-1-2 0 0,-1-2 0 0,2-3 4 0,-2-2 1 0,2 0 4 15,-1-5 5-15,2 1 5 0,-3-3 4 0,0-1 5 0,0-1-1 16,0-2-4-16,0-2-2 0,0 0-3 0,0-3-1 0,0 0-3 15,0-3-2-15,0-2-3 0,0-1-5 0,0 0-7 0,0-3-9 16,0 0-8-16,-3 0-9 0,2-1-8 0,-1-1-3 0,2-3 0 0,-2 2-1 16,1 1 1-16,-1-3 1 0,1 0-1 0,-3 1-1 0,1-2 0 15,0 2 1-15,0-2-2 0,0 1 2 0,-2-2 4 0,4 2 2 0,-3-1 3 16,1 0 4-16,0 0 2 0,-2-1 1 0,4-1 3 0,-1 2 0 16,0-2 2-16,-1 1 2 0,1 1 1 0,1 0 2 0,-2 0 5 0,2 0 0 15,-1 0 2-15,0 4 3 0,2-3 3 0,-1 3 5 0,-1-1 0 16,2 2 3-16,0 2 3 0,0-2 2 0,0 4 2 0,0-1-1 0,0 3 0 15,0 0 0-15,0 1 0 0,0-1-2 0,0 3 1 0,0 0-2 16,0 1-5-16,0 0-5 0,0 1-5 0,0 2-7 0,0 0-6 16,0 0-2-16,0 0-2 0,0 0 2 0,0 2 1 0,0 1 4 0,2 1 4 15,-1 2 3-15,-1 2 4 0,0 0 4 0,2 4 4 0,-2 0 6 16,0 4 7-16,2 0 8 0,-2 2 10 0,0 2 5 0,0 0 3 0,0 1-1 16,0 4 0-16,0-1-3 0,0 1-1 0,0-1-4 15,0 4 0-15,0-4-4 0,-2 1-2 0,0 4-4 0,2-6-4 0,-1 2-3 16,-1 0-5-16,2-3-2 0,-1 1-4 0,-3-3-1 0,4 2-2 0,-1-4-2 15,-1-2 0-15,2 0-2 0,-1-1 2 0,1-4 3 0,-2 0 3 16,0-2 4-16,2-2 6 0,-1-1 6 0,-1 0 7 0,2-3 5 0,0 0 3 16,0-1 1-16,0-2-1 0,0-2-1 0,0-1-4 0,-2-2-4 15,2 0-5-15,0-3-8 0,0-2-7 0,-1-1-12 0,-2-3-11 16,2-1-14-16,1-1-11 0,0-2-11 0,-2-1-10 0,0 0-7 0,2-3-3 16,0 0-1-16,-1 0 0 0,-1-2 2 0,2 1 4 0,-1 0 3 15,1 1 5-15,-2-2 6 0,0 1 8 0,2 0 7 0,-1 1 7 0,-1 1 8 16,2 1 11-16,-2 1 8 0,2 1 12 0,-3 2 7 0,3 2 6 15,-1-1 5-15,1 3 6 0,-2 0 2 0,0 2 2 0,2 0 2 16,-1 3 0-16,-2 3-1 0,3-1-1 0,-1 1-3 0,1 0-4 0,0 0-7 16,0 3-8-16,0 1-10 0,0 0-8 0,0 0-5 0,0 0-5 15,0 1 1-15,-2 3-2 0,2-1 2 0,-2 2 1 0,2 3 3 16,-1 0 2-16,-1 5 1 0,2-1 4 0,-1 5 5 0,1 0 6 0,-2 3 7 16,0 1 7-16,1 1 4 0,1 2 3 0,0 0-2 0,0 3-1 0,0 0-1 15,0-1 0-15,0 3-3 0,0-1 0 0,0 0-2 0,0 1-3 16,0 0-1-16,0 0-2 0,0 0-2 0,1-1 1 0,1 2-1 15,0-4 1-15,-2 1-4 0,1 0-6 0,-1-3-11 0,2 0-12 0,-1-2-20 16,3-2-22-16,-3 1-29 0,3-4-32 0,0 2-69 0,-1-4-84 0,2 0-103 16,0-4-112-16,-1 0-59 0,5-3-33 0,-4-2-16 0,3-2-5 15</inkml:trace>
  <inkml:trace contextRef="#ctx0" brushRef="#br0" timeOffset="39700.5505">20706 8974 213 0,'0'-1'573'0,"0"-1"12"0,0 0-37 0,0 2-61 0,0 0-98 0,0 0-118 0,0 0-66 0,0 0-43 0,0 0-25 15,0 0-16-15,0 0-13 0,0 0-12 0,0 0-12 0,0 0-17 16,0 0-13-16,0 0-14 0,0 0-12 0,0 0-10 0,0 0-7 16,0 0-7-16,0 0-4 0,-1 2-3 0,1-2-1 0,0 2-3 0,0-2-1 15,-2 0-2-15,2 0-3 0,0 1 0 0,-2-1-2 0,2 2 0 16,0 0-2-16,0-2 1 0,0 3 0 0,0-3 3 0,-1 2 0 0,1 1 2 15,-2 1 2-15,2-1 1 0,-2 1 3 0,2-1 1 0,-1 2 3 16,-1 0 1-16,1 0 2 0,1 1 3 0,-2-1 0 0,0 0 3 0,2 3 1 16,-2-3 0-16,0 4 0 0,2-2 0 0,0 1 1 0,-1-1 1 15,1 1-1-15,0 2 0 0,0-2 0 0,0 0 0 0,0 1 0 16,0 1 1-16,0-2 0 0,1 3 0 0,-1-2 0 0,4 1 0 0,0-1 1 16,-1 0-1-16,0 1 1 0,4-1 1 0,-3 1 0 0,1 2 1 15,4-4 0-15,1 3 2 0,1 0 0 0,2-2-1 0,-2 1 1 0,3-1 0 16,0 1-1-16,3 0-1 0,1 0 0 0,-1-1-2 0,1 0-1 15,2-1-2-15,-1 1-1 0,0-1-3 0,0 1-2 0,0-2-1 16,-3 2-2-16,1-2-1 0,-1 1-2 0,-2-1-2 0,1-1 0 0,-1 1-2 16,-5 0-1-16,3 1-1 0,-3-3-1 0,-1 2 0 0,-2 0 2 15,1-1 5-15,-4-2 1 0,0 2 7 0,0 0 3 0,-3 0 5 16,-3 0 6-16,0 0 5 0,0 2 5 0,-4-3 6 0,1 2 3 0,-2 1 4 16,-5-1 2-16,4-1 2 0,-7 1 0 0,3-1-2 0,-1 1-1 0,0 0-4 15,-3-1-3-15,2-1-3 0,-2 0-4 0,3 2-3 0,-4-3-4 16,2-1-2-16,-1 2-5 0,3-3-3 0,-4 1-8 0,4-1-7 15,-2 0-10-15,0-1-9 0,1-1-14 0,0-1-16 0,1-1-20 16,2-1-21-16,-2-1-29 0,2 1-31 0,3-2-37 0,0 1-39 0,2-4-56 16,2 0-64-16,0-1-75 0,4-1-80 0,-1-1-51 0,4-2-34 0,-1-3-11 15,3 1 2-15</inkml:trace>
  <inkml:trace contextRef="#ctx0" brushRef="#br0" timeOffset="40034.3109">20717 8993 337 0,'-8'-7'564'0,"4"2"0"0,-3 0-3 0,1 0-91 0,0 0-131 0,3 3-78 0,-2-3-51 16,1 2-35-16,1 0-24 0,2 1-17 0,-1 1-12 0,0 0-14 16,2-1-14-16,0 2-14 0,0 0-13 0,0 0-11 0,2-1-11 0,0 1-9 15,-2-2-9-15,1 2-6 0,1 0-4 0,-1 0-3 0,1 0-1 16,1-1-2-16,2-1 1 0,1 2 1 0,0-3 0 0,3 2 2 0,0-1 1 15,3-1 1-15,1-1-1 0,1 1 1 0,2-3 1 0,3 2-1 16,1-1 0-16,0-2-1 0,0 2-2 0,1-2 0 0,1 2-3 0,-2-1-2 16,2 0-1-16,-1 1-2 0,0-1-2 0,-3 0 0 0,0 2-3 15,-1-2-1-15,-1 2-1 0,-2-1-2 0,-1 2 1 0,-3-1-2 16,1 1-2-16,-3 3-3 0,-2-4-5 0,-1 4-5 0,-1-1-7 16,-1-1-10-16,1 2-12 0,-4 0-10 0,0 0-13 0,0 0-11 0,0 0-12 15,-4 2-14-15,1-1-18 0,-1 3-18 0,-2-1-19 0,-3 1-20 0,0 1-23 16,-2 0-24-16,-2 3-22 0,-1-3-21 0,0 3-21 0,-2 0-15 15,0 1-14-15,-1-1-13 0,1 0-13 0,-3 1-12 0,5 1-14 0</inkml:trace>
  <inkml:trace contextRef="#ctx0" brushRef="#br0" timeOffset="40467.6753">20720 9016 230 0,'-4'0'314'16,"1"0"-34"-16,1 0-31 0,0 0-31 0,-1 0-22 0,3 2-17 15,-1-2-13-15,1 0-9 0,0 0-7 0,0 0-3 0,0 0-7 16,0 1-4-16,0-1-5 0,0 0-7 0,0 0-9 0,0 0-5 0,-2 0-9 15,2 0-9-15,0 2-9 0,-2-2-8 0,2 1-11 0,0 1-10 16,-1-1-10-16,-1 0-8 0,2 1-8 0,-2 1-6 0,-1 0-5 0,0-1-2 16,-3 2-4-16,3 0-2 0,-2 1-2 0,-1 2-2 0,-1-2 2 15,0 3 0-15,-1 1 1 0,1-2 0 0,-1 2 1 0,3 0 0 16,-2 2 0-16,0-2 0 0,3 1-2 0,-3 1 0 0,4 0 0 0,-3 0 0 16,4-1-1-16,-1 0 1 0,2 2 0 0,-1-4 1 0,0 4 0 15,2 0 1-15,0-4 1 0,2 3 1 0,0-2 1 0,-1-1 2 0,2 2-1 16,-1-1 2-16,4-1 0 0,-3 1-1 0,4-3 2 0,-1 2 0 15,1 0 0-15,0-2-1 0,1 0 0 0,0-1 1 0,4 0-3 0,0 0-2 16,-3 0 0-16,5-1-2 0,-1-1-2 0,3 2 0 0,-3-1-1 16,4-1-3-16,-3 0-1 0,2 0 0 0,0-2-4 0,-1 2 0 0,1 0-1 15,2 2-2-15,-4-2 0 0,2 1-2 0,-2-1-2 0,0 2-2 16,-1-2-2-16,-2 1-1 0,2 0-1 0,-4 1-1 0,3 2-1 16,-3-3-1-16,-3 1 0 0,0-2-1 0,-1 4 0 0,-1-2 0 0,0-2 3 15,-3 2 4-15,1 0 3 0,-2-1 4 0,-2 0 3 0,1 1 4 16,-3 0 5-16,-1 0 3 0,-3 0 4 0,0 0 3 0,-6 0 2 15,2-1 2-15,-2 1 2 0,-3 0-1 0,0 0 1 0,-1 1-2 0,-3-2-1 16,2-1 1-16,-1 2-2 0,-1-2-2 0,2 0-5 0,0-1-5 16,2 0-13-16,-1 1-13 0,1-3-17 0,1 0-19 0,-1 0-24 0,4 0-26 15,-1-1-39-15,3-1-46 0,1-1-90 0,1-1-111 0,1-1-78 16,0-1-60-16,3 1-34 0,1-3-18 0,1-1-5 0</inkml:trace>
  <inkml:trace contextRef="#ctx0" brushRef="#br0" timeOffset="40764.8993">20641 9060 473 0,'-5'-4'582'0,"2"-3"7"0,-2 2 9 0,1 2-101 0,3-2-153 0,-3 3-99 0,4-1-70 15,-1 0-45-15,1 0-28 0,0 2-19 0,1-2-12 0,1 1-13 16,1-1-12-16,5 0-13 0,-2 0-12 0,2 0-9 0,6 1-11 0,-1-1-6 15,2-2-4-15,3 2-1 0,2-3-1 0,4 1 0 0,-1 0 3 16,0 1 2-16,2-2 3 0,2-1 0 0,-2 2 5 0,0 0-1 0,0 0 1 16,-2-1 2-16,3-1 3 0,-5 2 4 0,0-1 5 0,-2-1 4 15,-1 2 5-15,-1 1 3 0,-1-3 4 0,-4 2 2 0,1 1 2 0,-2 0 1 16,-3 1 1-16,2-2 0 0,-3 3 0 0,-2 0-3 0,0-1-7 16,-2 1-14-16,0 2-20 0,1-1-25 0,-3-1-31 0,-1 2-33 15,0 0-32-15,0 2-38 0,0-1-42 0,0 2-97 0,0 1-126 0,0 1-87 16,-1 3-68-16,-3-1-34 0,1 3-14 0,-2-1-1 0</inkml:trace>
  <inkml:trace contextRef="#ctx0" brushRef="#br0" timeOffset="42450.1249">21417 11560 54 0,'-3'-5'450'0,"0"3"-15"0,-2-1-74 0,1 0-103 0,0-1-68 0,0 4-47 0,0-4-26 0,-2 1-16 16,3 2-7-16,-2-3-1 0,2 3-7 0,-2-3-6 0,2 4-4 0,-2-3-4 15,-1 3-4-15,3-3-1 0,-2 1-6 0,1 1-3 0,-1 1-4 16,-2-2-2-16,1 1-3 0,2 1-1 0,-3 0-1 0,2 0-2 15,-1 0-4-15,-2 0-1 0,4 0-3 0,-3 3-2 0,1-2-3 0,-2 2-3 16,0-1-2-16,2 5-2 0,-2-1-1 0,0 1-3 0,-2 1-1 16,1 3-2-16,1-2 0 0,-1 3 2 0,1 0-1 0,0 2 0 0,-1 2-1 15,2 0 0-15,1 2-1 0,-1-1 0 0,2 4-2 16,0-2 1-16,2 2-1 0,-1 1-1 0,2 2 1 0,1-2-3 0,1-1 1 16,1 1-1-16,1 1-1 0,2-3 2 0,-1 2-1 0,2 0 0 0,2-5 1 15,-1 2-1-15,3-1 1 0,3-2 0 0,-3 0 2 0,4 0-1 16,-2-5 1-16,4 4 1 0,-2-3-1 0,0-2 0 0,4-1-1 15,-1-1-3-15,3-4-2 0,0 1-2 0,-1-2-2 0,2-3-3 0,0 0-3 16,0-2-3-16,0-1-3 0,2-1-2 0,-3-4-1 0,2 1-1 16,-1-3-2-16,-2 1 0 0,0-4-2 0,-1 0 1 0,1-2-1 0,-2-2 0 15,-3 1 2-15,0-5 0 0,-1 1 3 0,-2 1 0 0,-1-4 1 16,0-1-1-16,-1 1 2 0,-3-1 1 0,-2-1 4 0,1 1 4 16,-3 1 3-16,1-2 1 0,-2 2 4 0,0 0 6 0,-2-1 2 0,1 4 1 15,-3 1 1-15,1-3 2 0,0 3 3 0,-2 0 2 0,0 2 0 0,1 0-1 16,-4-3 0-16,2 6-3 0,-1 1-3 0,1-3-4 0,-3 4-2 15,2-1-5-15,-1 1-5 0,2 2-2 0,-2 0-3 0,0 2-3 16,-2 0-1-16,2 1-4 0,-1 0-5 0,1 0-4 0,0 2-3 0,-2 0 2 16,-2 2 0-16,3 3 1 0,-4 0 1 0,2-2 0 0,-3 2 1 15,3 2 2-15,0-2 2 0,-5 3 2 0,3 1 0 0,-1-1 4 16,0 3 2-16,1-2 4 0,1 3 2 0,-1 0 1 0,-1 1 2 0,2-1 0 16,-1 2 1-16,0 0 0 0,0 2 2 0,0-1 0 0,1 2 0 15,-1 0-1-15,4 1 1 0,-3 1 1 0,0 0-1 0,2 0 1 0,0 1-2 16,0 2 0-16,0 0 0 0,2-1-2 0,-1 2 2 0,1 0-1 15,2 0 1-15,-1-1-2 0,1 4 1 0,0-2 1 0,1 1-1 0,2-1 2 16,0 1-1-16,1-1-1 0,0-1 1 0,1 1-1 0,1 1 1 16,1-2 0-16,1 0-1 0,0 0 0 0,1-1-1 0,0-1 0 0,2 1-1 15,1-2 0-15,0-1 0 0,1 2-2 0,-1-3 0 0,1-1 0 16,2 0 0-16,-3-1 0 0,4 2 0 0,-2-2 1 0,1-3-1 16,-1 2 1-16,0-2 0 0,2 0 0 0,0-2 2 0,-2 0 0 15,2-1 1-15,1 1 0 0,-2-2 1 0,0-1 0 0,1 0-1 0,1 1 0 16,-1-4-2-16,2 0 2 0,-2 0-2 0,0 0-2 0,2-4-2 15,-2 1-1-15,-1 0 0 0,2-1-2 0,0-2 2 0,0 3 1 0,-3-3 0 16,2-2 2-16,-2 0 0 0,3 2 1 0,-3-1 2 0,0-5-1 0,-2 2 3 16,2-2 1-16,-2 0 1 0,0-2 1 0,-1 1-1 0,0-3 0 15,1-1-1-15,-3 0-2 0,0-1 0 0,1-1-2 0,-3-1 0 16,1 1-1-16,0 0 0 0,-2-2 0 0,0-2 1 0,0 2 0 0,-2-1 0 16,0 3 3-16,2-2 1 0,-1 2 2 0,-3 1 1 0,1-2 0 15,2 2 2-15,-3 1 3 0,0 2 0 0,-1 0-1 0,2-2 0 16,-2 3-3-16,0 0-1 0,1 3-1 0,-1-1-3 0,-1 1-3 0,-1-2-2 15,3 5-3-15,-4-1-6 0,-2 2-5 0,2-1-12 0,0 2-15 16,0 1-18-16,-4 0-20 0,-1 0-26 0,-1 3-31 0,-2-1-48 0,-1 3-53 16,-1 0-104-16,-4 3-129 0,0 1-71 0,-4 1-42 0,1 2-20 0,-5 0-8 15</inkml:trace>
  <inkml:trace contextRef="#ctx0" brushRef="#br0" timeOffset="53885.0265">23761 14437 240 0,'-1'-3'531'0,"1"-1"10"0,-4 1 13 0,4-2-89 0,-1 3-139 0,-2-1-91 15,3 1-69-15,-1 0-40 0,1 1-25 0,0-1-16 0,0 0-7 0,0 2-7 16,0 0-6-16,0 0-10 0,0 0-12 0,0 0-15 0,0 0-16 15,0 0-12-15,0 0-11 0,0 0-7 0,0 0-6 0,-2 2-2 16,0 0-1-16,-1-1 3 0,2 1 0 0,-3 1 3 0,0-1 4 0,-1 3 2 16,-3 0 4-16,0-1 2 0,-2 3 1 0,-2 3 4 0,1-2 2 15,-4 3 5-15,-2 2 2 0,1-1 2 0,-6-1 1 0,2 3-1 16,-4 0-1-16,3 3 0 0,-4-1-4 0,0-2-3 0,-2 1-1 0,0 0 0 16,1 2-2-16,1-2 2 0,0-2 2 0,2 1 1 0,1 0 3 0,1-3 0 15,4-1 4-15,-2 2 3 0,6-4 4 0,2-2 3 0,-2 0 4 16,5-1 4-16,0-1 3 0,2 1 4 0,3-2 2 0,0-2 1 0,1 1 0 15,1-1-2-15,1-1-2 0,0 0-2 0,0 0-6 0,1 0-2 0,3 0-5 16,0-1-3-16,5 1-3 0,-1-3-3 0,5 1-4 0,0-1-4 16,1 0-4-16,5-1-4 0,0 1-3 0,2-2-5 0,1 2-3 15,0-1-4-15,0 2-4 0,2-1-6 0,-1 1-7 0,1 0-9 16,-1 1-9-16,-2 1-13 0,1-2-14 0,2 2-14 0,-5 0-15 0,3 2-18 16,-1-2-16-16,0 1-18 0,-3 1-15 0,1 0-17 0,-1 1-18 15,-1-3-21-15,1 2-25 0,-3-1-30 0,-2 1-31 0,1-2-34 0,-3 0-37 16,2 0-21-16</inkml:trace>
  <inkml:trace contextRef="#ctx0" brushRef="#br0" timeOffset="54150.7485">23696 14550 267 0,'-9'-11'473'16,"3"4"-39"-16,-1-2-60 0,3 0-75 0,-3 1-79 0,3 2-40 16,1-2-20-16,0 1-11 0,1 1-8 0,0 0-2 0,1 1-3 0,1 1-7 15,-2 1-10-15,2 0-12 0,0 0-12 0,0 2-13 0,0-2-13 16,0 3-12-16,0 0-10 0,0 0-12 0,0 0-14 0,0 0-8 15,0 0-8-15,0 3 0 0,0 0-1 0,0-1 2 0,0 2-1 0,-2-1 1 16,2 4 2-16,-1 0 2 0,-1 3 2 0,2 0 1 0,-1-1 3 16,1 3 4-16,-4 1 4 0,3 1 0 0,-1 0 2 0,0 1-3 0,-2 1-5 15,3 2-1-15,-3 0-2 0,3 0 2 0,-1 2 0 0,1-1 0 16,-3 0 2-16,3 3 0 0,-1-3 0 0,2 1-2 0,0 1-4 0,0-2-8 16,0 1-9-16,0-1-14 0,0-1-14 0,2-1-21 0,-1 1-23 0,3-3-29 15,-3 1-27-15,2 0-35 0,2-5-34 0,1 3-52 0,-1-2-60 16,1-3-74-16,1 3-83 0,-1-4-47 0,3-3-26 0,3 1-7 15</inkml:trace>
  <inkml:trace contextRef="#ctx0" brushRef="#br0" timeOffset="54516.2606">23956 14616 448 0,'-2'-9'602'0,"-1"0"14"0,2 1 13 0,-3 1-88 16,3 1-140-16,-1 1-97 0,0 0-79 0,-1 1-54 0,2 2-39 0,-2-1-25 15,1 0-19-15,2 2-17 0,0 1-17 0,-3 1-18 0,2 2-17 16,-1 0-15-16,-1-1-14 0,0 5-8 0,-2 0-6 0,0 0-2 16,-3 4 0-16,2 2 2 0,-2 2 3 0,0 0 7 0,-1 2 5 0,1 1 4 15,0 0 4-15,0 4 3 0,-1-1 3 0,2 0 2 0,1 2 2 16,1-1 1-16,0-1 2 0,1 1 2 0,0 2 0 0,1-4 1 0,0 1-3 16,1 0-1-16,2-3-3 0,2 0-2 0,1 0-3 0,0-1-4 15,1-2-3-15,0-2-6 0,1-1-6 0,0 0-4 0,1-1-4 0,1-4-3 16,2 1-3-16,-1-3-5 0,0-1-6 0,1-3-2 0,2-1 0 0,0-1-2 0,2-3-2 15,-4-3 2-15,4 0 4 0,1-3 3 0,-3-1 4 0,2-3 3 16,-4 0 6-16,3-1 2 0,-2-2 3 0,-2-1 5 0,-1 0 6 0,-1-4 7 16,-3 3 6-16,3-2 8 0,-4 1 6 0,-2-2 6 0,-2 0 7 15,0 2 3-15,-5 1 4 0,2-2 1 0,1 3-1 0,-4 1 0 16,-2 1-1-16,2 1-2 0,-1 1-3 0,-4 1-5 0,4 2-8 0,-1 1-16 16,-2 3-21-16,1-1-30 0,-1 4-33 0,2-1-39 0,-2 3-44 15,3 2-76-15,-2 2-91 0,1 3-89 0,1 0-92 0,-2 2-50 16,3 0-29-16,1 2-14 0</inkml:trace>
  <inkml:trace contextRef="#ctx0" brushRef="#br0" timeOffset="54729.3149">24694 14916 500 0,'6'0'632'0,"-3"0"-3"0,1 2-2 0,-3 0-2 0,1-2-96 15,-1 1-143-15,-1 1-128 0,2 0-123 0,-2-1-69 0,0 2-43 16,0 1-20-16,-2 1-6 0,2 2-1 0,-3 0 3 0,2 3 4 0,-3 1 4 16,1 2 1-16,-3 2-1 0,3 0-4 0,-3 0-6 0,1 3-8 15,0-1-12-15,0 4-16 0,0-2-19 0,-1 1-23 0,3 0-27 0,-2 0-31 16,2 0-37-16,-2-1-68 0,2-1-85 0,2 0-91 0,-3-3-92 0,4 2-48 16,0-2-26-16,0-3-6 0</inkml:trace>
  <inkml:trace contextRef="#ctx0" brushRef="#br0" timeOffset="55300.2869">24965 14605 73 0,'-4'-9'580'0,"4"0"14"0,-1 2 14 0,1-3-38 16,0 3-63-16,0-1-109 0,0 1-136 0,0-2-76 0,0 3-45 0,1-1-25 15,1 1-15-15,0 1-5 0,2-1-4 0,-1 2-9 0,0-1-13 0,0 0-16 16,2 2-18-16,0-1-13 0,2 1-13 0,0 1-10 0,0-1-8 16,1 1-6-16,-2 2-3 0,3-2-3 0,-1 2-3 0,0 0-4 15,-1 2-4-15,2-1 0 0,-3 3-2 0,1 0 0 0,-3-1 2 0,1 2 1 16,3 2 0-16,-3 0 2 0,-2 1 1 0,0 2 1 15,-1 1 2-15,-1 1 2 0,-1 0 3 0,-1 1 2 0,-1-1 1 0,-3 3 2 16,2-1-1-16,-2 3 4 0,-2-3 1 0,-1 1 2 0,0 0 2 0,0-1 2 16,-2 0 0-16,2 1 2 0,0-4 0 0,-1 1 1 0,1-1 2 0,2-1 1 15,-1-1 2-15,2-2 2 0,0 0 3 0,0-1 1 0,2-2 2 16,-1 1 0-16,3-2 3 0,-1 0 3 0,0-2 3 0,2 2 3 0,0-3 2 16,0 0-1-16,0 0 1 0,0 0-2 0,0 0-5 0,2 0-7 15,1-1-9-15,1-1-11 0,0 1-9 0,4-1-7 0,0 1-6 0,0-2-6 16,2 1-7-16,0-3-5 0,3 3-4 0,1-1-3 0,-1 0-1 0,0-1-2 15,2 4 2-15,0-3 5 0,0 3 6 0,0 0 7 0,-1 0 7 16,-1 3 4-16,2-3 3 0,-2 4 3 0,1 1 4 0,1-2 2 0,-3 4 3 16,-1-3 1-16,2 4 2 0,-1-1 1 0,-2 1 2 0,0 1 2 15,-3 1 0-15,1 0 2 0,-1-1 0 0,-2 1 1 0,-1 0 2 0,1 1 2 16,-4-1 4-16,-1-2 4 0,0 4 6 0,0-3 5 0,-1 1 7 0,-5-1 5 16,3 0 7-16,-2-1 4 0,-2 1 4 0,-1-3 4 0,-1 4 4 15,1-4 1-15,-2 2 1 0,2-4-1 0,-4 2-1 0,2-1-3 0,-2-1-3 16,1-1-8-16,-1 0-12 0,0 0-14 0,3-1-18 0,-3-1-25 15,2 1-27-15,1-2-37 0,1-2-39 0,-1 1-81 0,1-1-103 0,2-2-100 16,3-1-100-16,-1-1-55 0,1 1-34 0,3-3-16 0,2-3-5 0</inkml:trace>
  <inkml:trace contextRef="#ctx0" brushRef="#br0" timeOffset="55633.9866">25551 14534 178 0,'-11'-4'611'0,"1"0"0"0,1 1 0 0,0 0-1 0,0 0-3 0,1 1-144 0,0 1-219 0,-1-1-118 0,4 2-69 15,1 2-33-15,-1-1-17 0,2 2-7 0,-2 2-2 0,0 1 1 0,2 1 1 16,2 2-3-16,-3 0-4 0,4 4-2 0,0-2 0 0,0 3 0 16,4 1 2-16,0-1 4 0,2 2 3 0,1 0 3 0,-1 1 3 15,4 1 2-15,2-1 1 0,-1 0 1 0,3 1 2 0,-1-1 2 0,3-1-1 16,-2 1 1-16,-1-2-1 0,4 0 1 0,-4-1 1 0,3 0-3 0,-2-1-4 15,-1-2-4-15,-1 1-1 0,1-1-2 0,-4-2-2 0,1 0-2 0,-1 1-1 16,-2-3-2-16,1 1-1 0,-4-1 1 0,0-2 0 0,2 1 0 16,-3-1 2-16,-2-1 2 0,-1 1 3 0,0-2 2 0,0 1 3 0,-1 1 1 15,-5-3 3-15,1 2-1 0,-1-4-1 0,-2 3-5 0,-5 1-9 16,4-1-9-16,-4-1-14 0,-4-1-16 0,0 1-20 0,-1-2-24 0,-3 0-24 16,0-2-32-16,-1 1-34 0,0-4-52 0,1 1-60 0,-2-3-90 15,3 0-100-15,-2 0-58 0,2-4-35 0,2 2-12 0</inkml:trace>
  <inkml:trace contextRef="#ctx0" brushRef="#br0" timeOffset="55795.8924">25522 14521 473 0,'7'-6'668'0,"-4"0"16"0,2 0 13 0,-2 0 10 0,0 2-109 16,1-1-171-16,0 0-108 0,-3 1-80 0,4 1-52 0,-2-2-38 15,4 0-30-15,-2 3-22 0,4-3-29 0,-1 3-31 0,0-1-31 0,4 0-35 16,1 0-35-16,4 0-37 0,-1-1-36 0,6 3-36 0,-2 0-43 15,5-1-46-15,-2 1-77 0,2-1-93 0,2 2-84 0,0-1-80 16,0 1-38-16,-3 0-15 0,1 0 1 0,-3 0 7 0</inkml:trace>
  <inkml:trace contextRef="#ctx0" brushRef="#br0" timeOffset="56027.0409">26224 14887 168 0,'-2'11'541'16,"2"-1"12"-16,-1-2 9 0,-1 4-84 0,2-3-131 0,-1-1-87 0,1 0-62 15,-2 1-33-15,0-1-17 0,2 1-11 0,0 0-8 0,0 1-11 16,0 0-12-16,0 2-13 0,0-1-9 0,0 0-12 0,0 1-12 0,0 0-7 16,0 2-9-16,0 1-6 0,2-2-4 0,0 2-5 0,-2 0-4 0,1 1-8 15,-1 0-10-15,2 0-18 0,-1 0-20 0,1 1-25 0,0 1-28 0,-1-3-38 16,3 1-42-16,-1 1-88 0,0-1-109 0,0-1-95 0,5-1-88 15,-2-1-46-15,1-1-24 0,-1-1-9 0</inkml:trace>
  <inkml:trace contextRef="#ctx0" brushRef="#br0" timeOffset="56736.1485">26747 14526 47 0,'-1'-9'556'16,"-1"1"11"-16,2 1 9 0,0 0 5 0,2 0-114 0,-1-1-176 15,3 4-103-15,-1-2-67 0,3 0-36 0,0 1-18 0,1 0-11 0,2 2-6 16,4-2-3-16,-4 0-4 0,4 4-10 0,3-2-16 0,-3 2-11 15,0-1-12-15,4 2-4 0,-4 0-5 0,2 2-1 0,0-1 0 0,-3 2-4 16,2 0 0-16,-3 2 0 0,-1-1-3 0,0 2 1 16,-2 0-2-16,-1 3 2 0,-1-2 0 0,0 1 2 0,-3 4 0 0,-3-3 3 15,0 3 5-15,-1 1 4 0,-2 1 7 0,-5 0 6 0,2 1 8 0,-4 0 4 16,-1 2 5-16,0 0 6 0,-2-1 6 0,-1 1 3 0,1 0 4 16,-2-2 1-16,2 2 3 0,-1-3-1 0,1 1-1 0,1-1-4 0,0-2-4 15,4 0-3-15,-1-1-4 0,1-2-5 0,2-1-3 0,1 0-6 16,2-2-3-16,0 0 0 0,-1 0-2 0,4-1 2 0,0 0 1 0,0-1 4 15,4 1 3-15,-1-2 0 0,2 1-2 0,3-1-6 0,4 1-8 0,-1-3-12 16,4 1-13-16,4 0-13 0,2-2-14 0,3-2-20 0,0 0-24 0,5 1-21 16,-1-3-20-16,4 0-21 0,-1 0-24 0,3-3-18 0,-3 2-13 15,3-4-8-15,0 0-7 0,-4 0 10 0,1-2 17 0,-1-1 20 0,-3 2 23 16,2-4 32-16,-5 2 38 0,-1 0 32 0,-2-1 30 0,-4-1 35 16,-1 1 34-16,-1-1 32 0,-3 1 34 0,-4-1 28 0,-2 0 31 15,1 2 16-15,-1-3 11 0,-5 2 5 0,-1 0 0 0,0 1-6 0,-1 2-11 16,-3-2-12-16,0 0-11 0,-1 2-12 0,0 3-15 0,1-2-14 15,-1 1-19-15,-2 2-15 0,2 0-16 0,-2 3-17 0,1-1-17 16,-2 1-12-16,0 1-11 0,2 2-10 0,-2 0-3 0,1 4-8 0,-4-1-4 16,3-1-3-16,0 3-2 0,0 2-2 0,-1 1-1 0,1 1 0 15,0 1 1-15,-1 2 1 0,1 1 2 0,2-2 0 0,-3 3 2 0,2 1 0 16,2 0 2-16,0 2 1 0,4 0 1 0,-3-2 1 0,4 2-2 16,0-1 1-16,0-1-1 0,4 2-1 0,-3-2-4 0,3-1-2 15,0 0-4-15,2-1-4 0,1-2-3 0,-1-2-5 0,1 2-5 0,2-2-6 0,-1-2-7 16,0-1-6-16,0-2-5 0,2-1-4 0,-1-1-5 0,0-2-2 15,4 0-1-15,-4-3 1 0,1-1 3 0,1 1 2 0,-2-5 6 0,1 1 4 16,-1-2 3-16,-1-2 5 0,-2 0 5 0,1-2 2 0,-2 0 3 16,1-2 5-16,-3 0 5 0,-2-1 2 0,1 1-1 0,-2-1-2 0,-2 1 0 15,2 0-4-15,-3 3-3 0,2-2-6 0,-5 4-7 0,3-2-20 16,-1 3-23-16,3 0-33 0,-3 2-40 0,1 1-73 0,2 1-92 16,-1 2-57-16,0 1-40 0,2 2-22 0</inkml:trace>
  <inkml:trace contextRef="#ctx0" brushRef="#br0" timeOffset="56946.8958">27952 14743 418 0,'3'2'640'0,"0"1"14"0,-1-2 10 0,-1 1 11 0,3 1-96 0,-4-2-147 0,1 1-123 0,1-1-108 0,-2 0-64 15,1 3-38-15,-1-3-19 0,2 1-8 0,1 0-6 0,-2 3-4 0,2-2-11 16,-1 4-14-16,0-2-11 0,-1 4-12 0,3 0-4 0,-3 2-4 15,1 1-4-15,-1 0-3 0,3 5-8 0,-4 0-8 0,1 0-14 0,-1 0-20 16,2 3-24-16,-2 1-28 0,0-1-36 0,0 1-42 0,-2 1-57 16,2-1-63-16,-1 2-105 0,-1-2-123 0,0 1-68 0,-1-4-42 0,0 2-15 15,0-3-2-15</inkml:trace>
  <inkml:trace contextRef="#ctx0" brushRef="#br0" timeOffset="57683.2596">28942 14323 319 0,'4'-9'603'0,"-4"2"16"0,1 1 11 0,-1-2 11 0,2 2-108 0,-2 0-166 0,0 2-100 0,2 2-68 0,-2-3-41 0,0 2-26 16,0 1-18-16,1 0-15 0,-1 1-17 0,0 1-18 0,0 0-22 0,0 0-23 15,2 1-20-15,-1 1-16 0,-1 1-10 0,2 1-8 0,0 1-2 16,-2 1-2-16,1 1 3 0,1 4 3 0,-1-1 2 0,1 2 4 16,0 2 5-16,-2 1 5 0,1 1 7 0,-1 2 6 0,2 0 4 15,-2 3 3-15,0-3-1 0,0 3-1 0,0 0-2 0,-2 0-5 0,2 2-6 16,-1 1-11-16,1-2-8 0,-2 1-11 0,0 0-13 0,2 1-16 0,-1-2-19 15,-1 0-21-15,2 1-27 0,-1-2-29 0,1 0-32 0,0-2-37 16,1 0-59-16,1-3-72 0,1-1-73 0,0 0-74 0,5-2-37 0,-3-2-16 16,3-3-1-16</inkml:trace>
  <inkml:trace contextRef="#ctx0" brushRef="#br0" timeOffset="58032.9365">29330 14437 3 0,'-5'-4'558'0,"2"1"0"16,-2-2-2-16,2 2-2 0,-3 1-70 0,1 0-107 0,2 1-117 15,0 1-121-15,0 1-68 0,0 1-44 0,-2 0-20 0,1 3-9 0,-1-1-3 16,0 5 3-16,0-1-1 0,-1 3-3 0,-1 1-1 0,0 2-1 0,2 1 0 16,-2 0 3-16,1 2-1 0,1-1 1 0,0 3-1 0,-1-2-1 15,5 3 3-15,-2-1 1 0,3 1 1 0,0-2 1 0,0 0 1 16,3 1 1-16,-2-2 0 0,4-1-1 0,-1-1 0 0,1 0 0 0,2-1-1 15,-2-2-1-15,1 1 0 0,1-5-2 0,2-1-1 0,-1 1-5 0,0-4-3 16,1 1-1-16,0-4-2 0,1-1 1 0,2-1 3 0,0-2 3 0,-3-3 2 16,4 0 4-16,-1-3 6 0,1 1 8 0,-4-5 6 0,3 1 5 0,-2-4 5 15,0 2 3-15,-2-3 5 0,0 1 2 0,-4-5 2 0,1 3 1 16,-1-2 0-16,-1 0 1 0,-3 0-2 0,0-1-1 0,-3 1-5 0,-1 1-8 16,-1 0-7-16,1 2-7 0,-2 2-9 0,-1 0-9 0,1 1-12 15,-1 0-13-15,-2 4-22 0,0 1-24 0,-1 0-30 0,-1 5-33 0,2-1-49 16,-3 1-56-16,2 3-87 0,-2 1-102 0,3 0-65 0,-4 3-42 15,5 2-21-15,0 0-6 0</inkml:trace>
  <inkml:trace contextRef="#ctx0" brushRef="#br0" timeOffset="58248.4346">29962 14691 454 0,'5'0'576'0,"-2"0"0"0,2 2-2 16,-2 0-58-16,-1 1-87 0,-1 0-122 0,1-1-137 0,-2 3-75 0,1 0-41 16,-1 2-18-16,0 0-6 0,0 2-1 0,0 1 1 0,-1 2 2 15,1 1 0-15,-2 3 1 0,1-1 2 0,-4 0 1 0,4 2 0 0,-3 3-7 16,3-2-9-16,-2 0-12 0,-1 1-14 0,1 1-16 0,2 1-17 16,-3-4-24-16,3 2-26 0,-1-1-31 0,0 0-35 0,2-2-67 0,-1 1-85 0,1-2-89 15,0 1-93-15,1-5-47 0,-1 0-26 0,4-2-9 0</inkml:trace>
  <inkml:trace contextRef="#ctx0" brushRef="#br0" timeOffset="58819.0614">30221 14347 90 0,'2'-9'579'0,"0"4"15"0,-2-2 13 0,1-1 12 0,1 1-93 16,-2 1-147-16,1-1-97 0,-1 0-72 0,2 0-39 0,0 1-22 0,-1 0-12 16,2 1-7-16,1 0-11 0,-1-2-12 0,0 3-18 0,1-2-20 15,1 2-17-15,0-1-17 0,0 2-14 0,1-1-11 0,1 1-11 0,2 0-8 16,-3 1-5-16,2 1-8 0,1 1-4 0,1 0-3 0,0 0-3 0,-1 3-4 15,1-2 0-15,-2 4 0 0,0-3 2 0,-1 3 1 0,1 2 3 16,-1 1 1-16,-3-1 0 0,0 3 4 0,-1-1 1 0,-2 1 0 16,2 2 2-16,-3 0 2 0,-3 0 0 0,2 2 4 0,-2-1 1 0,-2-1 3 0,-2 2 1 15,-1-1 2-15,-1 1 3 0,1 0 2 0,-1-3 2 0,-1 1 0 16,1-1 2-16,-1-1 1 0,0 0 1 0,1-1 0 0,1 1 2 16,-1-3-1-16,1 1 2 0,2-4-1 0,1 2 2 0,0-1 1 0,2-1-1 15,0-1 2-15,-1 0 1 0,2-1 1 0,2 0-1 0,-2-2-2 0,2 0-2 16,0 0-7-16,0 0-4 0,2 2-8 0,0-2-6 0,2 0-7 15,-1 0-8-15,0 0-8 0,2 2-7 0,1-1-10 0,3-1-6 0,-1 0-6 16,4 2-3-16,-2-2 0 0,2 0 1 0,1 2 2 0,1 0 4 16,-2 1 8-16,2 0 3 0,1-1 6 0,-1 3 4 0,-3-1 6 0,2 1 5 15,1 0 5-15,-5 0 7 0,4 2 2 0,-4 1 2 0,0-1 1 0,-1 1 2 16,1 1 2-16,-5 0 4 0,1-1 2 0,0 2 6 0,-3-1 8 16,-1 1 9-16,-1-1 8 0,-1 2 10 0,-2-4 6 0,-1 2 8 0,-2 1 8 15,-1-1 8-15,0-1 8 0,-1-2 4 0,0 2 4 0,-4-2 1 0,0 1 0 16,-1-1 0-16,-1-1-3 0,2-2-6 0,-4 2-4 0,2-1-6 15,-4-1-3-15,6-2-8 0,-4 0-7 0,1-1-12 0,0 0-13 0,2 0-17 16,-1 0-19-16,1-2-25 0,4 0-28 0,-4-1-44 0,5 0-50 0,2-1-94 16,-1-1-117-16,2-1-92 0,3-1-80 0,0-1-43 0,4 1-23 0,1-1-10 15</inkml:trace>
  <inkml:trace contextRef="#ctx0" brushRef="#br0" timeOffset="59183.3049">30816 14398 171 0,'-2'-5'587'0,"1"1"5"0,-2 1 3 0,-1-1-4 0,3 1-4 15,-2 1-135-15,-2 1-195 0,0-1-108 0,1 2-65 0,0 2-33 0,0-1-16 16,-3 2-8-16,1 1-5 0,-2 3-4 0,2 0-6 0,-2 0-8 16,0 5-5-16,-3-2-2 0,3 3-2 0,0 1 2 0,-1-2 2 0,1 5-1 15,0 0 2-15,0 0 0 0,-1 0 2 0,4 2-2 0,-2 0-2 0,2 1 4 16,1-1 1-16,-1 0 3 0,0 1 0 0,4-2 1 0,-1 2 2 0,2-3 0 15,2 0 0-15,-1 0 0 0,1-2 0 0,1 1 0 0,3-3 0 16,-3 1-1-16,4-2 1 0,-2-1-2 0,1-1-4 0,2-1-5 0,0-2-7 16,0 1-4-16,0-4-2 0,1 0-4 0,-3-1-2 0,4-1 0 0,1-2-2 15,-2-2 2-15,1-1 0 0,1-1-1 0,0-1 0 0,-1-3-1 0,-1 1 0 16,0-2 4-16,-1-3 6 0,0 0 5 0,2-3 4 0,-6 0 3 16,1-3 3-16,-2 0 2 0,-1-1 2 0,0-1 3 0,-2-1 3 0,-2 1 6 15,-1-1 7-15,0 1 3 0,-2 0 3 0,-2 2 0 0,1 0 2 16,-2-1-3-16,0 3-1 0,-1 1-5 0,0 0-8 0,-1 1-8 0,-1 4-9 15,0-2-15-15,1 5-19 0,1-2-27 0,-5 4-30 0,2-1-38 16,2 3-39-16,-2 2-70 0,0 1-80 0,1 1-90 0,1 2-94 0,1 0-49 16,-4 3-30-16,7 0-11 0,-2 2-3 0</inkml:trace>
  <inkml:trace contextRef="#ctx0" brushRef="#br0" timeOffset="59404.5056">31322 14689 268 0,'3'0'633'0,"0"0"7"0,-1 2 8 0,-1-2-4 0,3 0-8 15,-4 2-140-15,1 0-204 0,1-1-117 0,-2 1-71 0,1 1-36 0,-1 1-15 16,2 2-7-16,1 0-3 0,-3 2-6 0,1 0-9 0,1 2-8 16,-2 4-6-16,1-1-2 0,-1 3 1 0,0 0-2 0,0 2 0 0,0 1-3 15,0 0-7-15,0 3-12 0,0-1-17 0,-1 1-21 0,-1 0-20 0,1 0-31 16,-4 2-37-16,2-2-45 0,0-1-52 0,0 0-103 0,-1 0-131 0,1 0-76 15,-2-1-49-15,2-1-22 0,-3-1-9 0,1-2 2 0</inkml:trace>
  <inkml:trace contextRef="#ctx0" brushRef="#br0" timeOffset="59833.1758">31735 14166 577 0,'1'-5'594'15,"2"0"9"-15,-3 3-14 0,1-1-23 0,-1 0-113 0,2 1-156 0,0 1-91 16,-2 1-57-16,0 0-34 0,0 0-23 0,0 0-19 0,0 0-15 0,0 0-14 16,0 0-14-16,0 1-14 0,0 2-10 0,0 2-10 0,0 0-8 15,0 2-2-15,0 0-3 0,1 3-1 0,1 2 1 0,-2-1 2 0,1 4 4 16,-1 0 4-16,2 3 7 0,0 0 4 0,-1 1 4 0,2 3 2 15,-1 0 1-15,0 1 2 0,1 1 2 0,0-1-5 0,1 2-8 0,0 2-9 16,-1-1-14-16,-2 0-14 0,3 1-14 0,-3 2-23 0,3-1-24 0,-3 2-30 16,1-1-32-16,-1-1-41 0,3 0-47 0,0-2-90 0,-1 1-115 0,0-1-67 0,0-4-42 15,1 1-17-15,-3-4-2 0</inkml:trace>
  <inkml:trace contextRef="#ctx0" brushRef="#br0" timeOffset="60234.1511">32311 14227 538 0,'0'-9'581'0,"0"2"6"0,0 1 7 0,-1 1-48 16,1-2-78-16,-2 2-118 0,2 0-140 0,-1 2-79 0,1 3-49 0,-2-2-27 15,2 2-16-15,0 0-7 0,-2 0-5 0,1 0-7 0,-2 2-10 0,-2 1-9 16,0 2-11-16,-3 2-7 0,0 0-4 0,0 2-3 0,0 1-1 15,-2 2 4-15,-3 1 4 0,0 3 6 0,1-1 4 0,0 1 3 0,-2 2 3 16,1 1 2-16,3 1 1 0,-3 0 1 0,3-1 1 0,-1 4-1 16,3-4 2-16,2 4-1 0,0-1 3 0,0-1-2 0,1 2 0 0,2-2-2 0,-1 1 1 15,3-1-1-15,1-1 0 0,0 1 1 0,1-1-3 0,1-3-2 0,1 3-1 16,0-4-3-16,3 1-3 0,1-2-3 0,-2-2-5 0,1 1-4 16,0-5-5-16,4 3-4 0,-2-3-7 0,0-1-3 0,0-1-5 0,2-3-4 15,-2-1-2-15,2 0-2 0,2-3-1 0,-2 0 4 0,0-1 4 0,0-2 4 0,2-2 5 16,-3-1 6-16,2-1 8 0,-3-3 12 0,0 1 11 0,1-1 11 0,-2-2 8 15,-2 0 10-15,-2 0 11 0,0-1 6 0,-1-1 8 0,-2 0 3 16,-2 3-1-16,-1-3 0 0,0 2 0 0,-4 2-3 0,1-2-4 0,-5 1-6 0,1 1-8 16,1 1-7-16,-4 1-6 0,0 2-9 0,0 0-7 0,0 1-6 15,-3 2-6-15,2-1-10 0,0 3-10 0,-1 1-14 0,1 1-15 0,1 3-24 16,-1-1-24-16,2 2-32 0,-1 1-32 0,0 3-64 0,4 2-78 16,1-1-83-16,-1 2-84 0,4-2-52 0,2 4-33 0,-1-2-13 0</inkml:trace>
  <inkml:trace contextRef="#ctx0" brushRef="#br0" timeOffset="60459.6773">32540 14705 176 0,'4'-4'611'16,"0"-2"16"-16,0 2 14 0,-1 1 13 0,1-2-93 0,-2 2-145 0,-1 2-105 15,3-2-85-15,-3 3-54 0,1-2-39 0,-1 2-23 0,-1 0-14 0,2 2-18 16,0-2-16-16,1 3-18 0,-2 0-19 0,3 1-15 0,-3 1-16 0,4 2-8 15,-2 3-8-15,0-1 1 0,2 2 1 0,-4 1 4 0,3 2 6 16,-3 2 5-16,-1 1 8 0,0-1-2 0,0 2-2 0,0 0-8 0,-1 1-13 0,-3 3-17 16,0-1-22-16,-1-1-26 0,-3 4-26 0,2-4-38 0,-2 3-39 0,-2 1-70 15,-2-2-85-15,2 1-91 0,0-1-91 0,0-1-52 0,-1-1-30 0,0 1-9 16,0-4 4-16</inkml:trace>
  <inkml:trace contextRef="#ctx0" brushRef="#br0" timeOffset="61284.4655">27204 15908 246 0,'2'-10'548'0,"-1"3"8"0,3-1 5 0,-4 1-74 0,1 1-112 0,-1-1-78 0,3 3-60 0,-1 0-38 0,-2-1-26 16,0 3-16-16,0-1-14 0,0 1-12 0,0 0-11 0,0 2-17 15,0 0-17-15,0 0-23 0,0 0-24 0,0 0-19 0,0 0-19 0,0 2-12 16,0 0-8-16,0 3-5 0,-2 0 0 0,-1 2-1 0,3 4 2 16,-1 1 3-16,-1-1 2 0,0 5 5 0,-1 2 4 0,2 0 5 0,-3 3 8 15,1 0 5-15,0 1 5 0,0 4 4 0,-2-2 1 0,1 1 0 0,-3 4 2 16,4-2-1-16,0 1 0 0,-2-1-3 0,2 2-6 0,-2 0-6 16,1 1-9-16,-1-4-11 0,2 3-13 0,-1-2-19 0,3-2-18 0,-1 1-27 15,1-2-30-15,-3-2-31 0,4-1-30 0,4-1-63 0,-3-3-77 16,2-3-86-16,1 0-88 0,0-2-46 0,1-5-26 0,4 1-7 0,-1-5 4 15</inkml:trace>
  <inkml:trace contextRef="#ctx0" brushRef="#br0" timeOffset="61650.182">27441 15995 484 0,'-5'-8'608'0,"2"2"13"0,-2-1 10 15,3 3 8-15,-2 0-118 0,1-1-179 0,2 2-105 0,1 0-63 0,-2 2-38 16,2-2-23-16,0 3-14 0,0 0-12 0,2-2-16 0,-2 1-18 0,1 1-18 16,1 0-19-16,-1 0-11 0,3 0-12 0,2 0-5 0,-3 0-5 15,3 0-1-15,2 0 0 0,1 0 0 0,-1 0 0 0,4 0 2 16,0 0 2-16,-1 0 1 0,4 0 3 0,-1 0 2 0,0-2 3 0,2 1 0 16,-2 1-1-16,3-2 0 0,-4 2-2 0,3-1 0 0,-2 1-1 0,2 0-1 15,-3 0 0-15,2 0-2 0,-4 0 0 0,3 0-3 0,-2 0 0 0,-3 1-2 16,0-1-1-16,-1 2 0 0,1-1 0 0,-3 1 1 0,0 1 0 15,-1 1 1-15,0 1 3 0,-2-2 2 0,-2 4 2 0,3-1 2 0,-3 1 3 16,1 3 4-16,-2-1 4 0,0 2 3 0,0 2 2 0,0 2 2 16,-3-2 1-16,1 3 3 0,0 0 2 0,-1 2 2 0,0 1 0 0,0-1 1 15,-2 3 0-15,1 0 1 0,-1 0-1 0,0 0-1 0,2 2 0 16,-2-1-3-16,2-1-6 0,-2 0-8 0,1 2-11 0,-1-2-11 0,2-2-15 16,-2 2-15-16,1-1-18 0,1-3-21 0,0-1-23 0,0 0-28 0,0-2-26 15,2 1-35-15,-3-3-34 0,3-2-44 0,-1 1-49 0,0-3-63 16,-1-1-65-16,2-1-42 0,-1-3-26 0,0 0-9 0,2-3-1 0</inkml:trace>
  <inkml:trace contextRef="#ctx0" brushRef="#br0" timeOffset="61825.3055">27513 16295 117 0,'-7'-5'599'16,"2"1"13"-16,0 1 14 0,1-1 10 0,-2 1-61 0,3 1-101 0,-1 1-102 15,3-1-102-15,-1 1-67 0,0 1-49 0,2 0-30 0,0 0-21 16,0 0-17-16,0 0-17 0,0 0-19 0,2-1-22 0,0 1-23 0,1 0-25 15,2 0-18-15,1 0-18 0,2-3-18 0,0 3-16 0,1 0-19 16,4-2-20-16,1 1-20 0,3 1-22 0,4-2-23 0,0 1-21 0,1-1-22 16,3 0-23-16,0 0-26 0,2-1-29 0,-1 0-28 0,4 1-27 0,-2-1-34 15,4 0-36-15,-2 0-6 0,0 1 6 0</inkml:trace>
  <inkml:trace contextRef="#ctx0" brushRef="#br0" timeOffset="62015.951">28274 16173 153 0,'10'0'415'0,"-4"-2"9"16,-1 2 6-16,0 0-37 0,-4 0-59 0,3 0-53 0,-4 0-53 0,1 2-41 15,-1-2-37-15,0 3-20 0,0-2-13 0,0 2-9 0,-1 2-7 16,1-2-9-16,-4 3-10 0,3-2-10 0,-3 4-9 0,1 1-5 0,2 1-3 16,-4 2-1-16,0 2 1 0,0 1 1 0,-1 0 3 0,1 4-4 15,1-1-6-15,-3 2-5 0,1 0-4 0,-2 4-4 0,2-1-3 0,-1 1-2 16,3 2-3-16,-3-2-8 0,0 3-12 0,0-1-12 0,1-2-12 0,-1 1-17 16,0 1-20-16,2-3-23 0,0 1-29 0,0-1-34 0,0-1-39 0,2-1-72 15,0 0-90-15,-1-2-89 0,4-3-91 0,-2-1-43 0,2-3-20 16,2-2-8-16</inkml:trace>
  <inkml:trace contextRef="#ctx0" brushRef="#br0" timeOffset="62599.5613">28723 16220 324 0,'-3'-7'605'0,"1"2"10"0,1 1 11 16,-2-2-17-16,1 3-27 0,0-1-126 0,1 2-174 0,-1 1-99 0,1-2-61 15,1 3-34-15,0 0-20 0,0 0-10 0,0 0-9 0,0 0-11 16,0 0-14-16,0 0-15 0,-2 0-15 0,0 1-7 0,2 1-7 0,-2 1-2 16,-2 0 1-16,1-1 2 0,0 3 3 0,-3 2 5 0,1-2 4 0,-2 5 5 15,0-3 4-15,-1 0 4 0,0 4 2 0,-3-1 2 0,1 1 2 0,2 1 0 16,-1-2 1-16,0 4-1 0,-3-2-1 0,4 0 1 0,-1 3-2 15,1-3-1-15,2 2-2 0,-2-1-2 0,0 0-1 0,3 1-2 16,2-1-3-16,1 0-4 0,1 0-4 0,1-2-7 0,1 0-7 0,3-1-11 16,1 0-11-16,4 0-11 0,-1-3-13 0,1 1-11 0,4 0-11 0,-1-2-9 15,6-3-9-15,-4 0-7 0,3-2-3 0,-1 0-2 0,3-1 3 16,-1-1 6-16,-1 0 8 0,-1-2 11 0,1 0 11 0,-4 0 12 0,-1-1 14 16,1-3 14-16,-2 2 17 0,-3-2 16 0,-1-2 14 0,-3 2 13 15,1-2 13-15,-2 1 12 0,0-2 8 0,-3 1 5 0,-3-2 5 0,0 1 4 16,-2-1 4-16,1-1 3 0,-5 0 2 0,0 1 0 0,1 1-2 0,-1-4-3 15,-4 4-3-15,4-3-4 0,-3 1-6 0,-2-2-4 0,2 2-6 16,0 0-3-16,2 0-3 0,-3-1-4 0,2 1-5 0,1-2-5 0,1 2-6 16,0-2-9-16,1 1-9 0,3 0-9 0,-2-1-10 0,4 0-11 15,0-2-13-15,1 1-11 0,2-1-12 0,0-2-12 0,3 1-12 0,2-2-8 16,0 1-7-16,2 0-4 0,-1 0-3 0,5-1 2 0,-3 5 2 0,0-3 8 16,3 2 8-16,-3 3 10 0,1 0 10 0,2 2 12 0,-3 1 12 15,0 0 11-15,-2 3 11 0,4 0 9 0,-4 1 4 0,0 2 8 0,-1 1 6 16,0 1 6-16,1 1 5 0,-1 3 3 0,-2 0 2 0,0 0 5 15,0 2 3-15,1 2 2 0,-3 1 1 0,3 2 4 0,-4 1 1 0,0 0 2 16,0 2 3-16,0 2 1 0,-4 3-1 0,3 0 0 0,-3 0-1 0,0 3-1 16,-1 1-2-16,-3 0-10 0,4 3-13 0,-5 0-26 0,1 3-26 15,-1-3-34-15,1 3-37 0,0 1-94 0,0-1-122 0,-1 0-80 0,1 1-61 16,-2 0-33-16,2-3-20 0,1 0-12 0</inkml:trace>
  <inkml:trace contextRef="#ctx0" brushRef="#br0" timeOffset="62815.9516">29243 16339 576 0,'0'2'582'0,"2"1"-2"0,-2-2-3 15,0 2-38-15,0 0-58 0,0 2-132 0,0 0-174 0,0 0-91 0,0 4-53 0,0-1-23 16,0 2-8-16,0 1 0 0,0 1 5 0,0 3 5 0,0-1 5 0,0 2 5 15,0 0 0-15,0 2-1 0,0-2-3 0,0 3-7 0,-2-1-12 0,2 0-17 16,-1-1-23-16,1 2-29 0,-2 0-33 0,1-2-38 0,1 1-39 0,0-1-74 16,1-3-89-16,1 0-84 0,-1-1-78 0,3-1-43 0,-2-2-24 0,3-3-5 15</inkml:trace>
  <inkml:trace contextRef="#ctx0" brushRef="#br0" timeOffset="63149.6052">29708 15925 572 0,'0'-7'598'0,"0"0"15"0,0 0-7 0,0 1-16 0,0 2-117 16,0-2-165-16,0 4-92 0,0 1-58 0,0-3-32 0,0 4-20 0,0 0-15 15,0 0-11-15,0 0-16 0,0 0-16 0,0 2-15 0,1 0-15 0,1 1-11 16,0 3-10-16,1-2-3 0,-2 4-3 0,1-1 1 0,1 5 1 0,0-3 4 16,1 5 4-16,-3 1 4 0,2 0 5 0,2 2 5 0,-4-1 2 0,3 2 1 15,-3 1-1-15,1 3-1 0,-1-2-2 0,-1 1 0 0,2 1-2 16,-2 0 2-16,0 0 0 0,0 2-1 0,-2 0-4 0,2-3-6 0,-1 3-8 16,-1-1-8-16,1 1-12 0,-3 0-15 0,1-2-17 0,-3 1-22 0,3 1-26 15,0-1-30-15,-4-1-33 0,3-1-39 0,-1-2-45 0,1 1-83 16,-1-2-104-16,1-3-64 0,0 0-46 0,0-2-21 0,3-3-10 0,-3-3 0 15</inkml:trace>
  <inkml:trace contextRef="#ctx0" brushRef="#br0" timeOffset="63559.6498">30027 15991 453 0,'4'-4'550'0,"-3"-2"15"0,1 3-35 0,-2-2-60 0,1 2-94 0,-1 2-113 16,0-2-64-16,0 3-41 0,0 0-26 0,0 0-17 0,0 0-14 0,0 0-10 16,0 0-12-16,0 0-15 0,0 0-15 0,0 0-19 0,0 0-14 0,0 0-15 15,0 0-10-15,0 0-7 0,0 0-4 0,0 0-4 0,0 0 0 16,0 0-2-16,-1 3 1 0,1-2 2 0,-2 2 2 0,1-2 1 0,1 1 2 16,-2 1 3-16,0-1 4 0,2 0 3 0,-1 2 4 0,-1-1 1 0,0 0 4 15,2-1 4-15,-1 1 3 0,1-1 1 0,-3-2 1 0,3 2 1 0,-2 1 0 16,0-3 1-16,2 2-1 0,0-2 0 0,-1 1-1 0,1-1-1 15,0 0 0-15,0 0-1 0,0 0-1 0,0 0-4 0,0 0 0 0,0 0-2 16,0 0-2-16,0 2 1 0,-2-2 0 0,1 2 1 0,1-1-1 0,-2 1 1 16,-1 1 0-16,3-1 1 0,-1-1 2 0,-1 1-1 0,0 1 3 15,2-2 0-15,-1 1 2 0,-1-2 1 0,2 1 0 0,-1 0 0 0,1-1 1 0,-2 2 0 16,2-2 2-16,0 0 0 0,0 0 2 0,0 0 0 0,0 0 2 0,0 0 2 16,0 0 0-16,0 0 1 0,0 0 1 0,0 0 1 0,0 0-3 15,0 0-4-15,0 0-5 0,0 0-9 0,0 0-10 0,0 0-10 0,0-2-13 16,0 0-11-16,0 2-12 0,2-2-14 0,-2 1-13 0,1-1-14 0,-1 1-13 15,2-1-13-15,-1 1-9 0,-1-1-12 0,2-1-10 0,0 3-10 0,-2-3-8 16,1 2-8-16,-1 0-15 0,3-1-21 0,-3 2-42 0,0 0-49 16,2-1-48-16,-2 1-42 0,0 0-34 0,0 0-28 0</inkml:trace>
  <inkml:trace contextRef="#ctx0" brushRef="#br0" timeOffset="63968.0639">29725 15855 486 0,'-1'0'553'0,"-1"-2"12"0,1 2 10 0,1 0-95 0,0 0-146 0,0 0-91 0,0 0-64 0,0 0-38 15,-2 0-28-15,0 0-15 0,2 2-10 0,-1-2-13 0,1 2-12 0,-2-1-17 16,1-1-16-16,-1 1-17 0,-1 1-14 0,-1 0-7 0,2 2-2 0,-3-1 0 15,-1 3 1-15,-1-1 2 0,-1 5 4 0,-3-3 4 0,-2 3 5 16,1 2 4-16,-2 1 4 0,-3-1 5 0,2 3 5 0,-2-2 2 16,1 2 1-16,-1 2-1 0,-1-2-5 0,1 3-3 0,1-2-2 0,-1 0-4 15,4 0-2-15,-1 0-2 0,-1 1-1 0,1-3-1 0,5 1-1 0,1-2 0 16,-3-1-2-16,4 0 2 0,1-2-1 0,1 1 1 0,-1-4 0 0,5 3 4 16,-1-5 5-16,2 2 3 0,2-4 4 0,-1 2 4 0,4-2 4 0,1-1 3 15,0 1 1-15,6-2 2 0,2 1 0 0,-1-2 0 0,4 0-1 16,5-2-2-16,-3 1-1 0,5-1-7 0,2 1-3 0,0-2-8 0,2 0-5 15,-1-1-6-15,0 2-6 0,2 1-4 0,-3-1-3 0,3-1-5 0,-2 3-3 16,-1-2-3-16,1 1-2 0,-3 1-6 0,-3 0-2 0,1 0-8 0,-2 1-7 16,-2 1-7-16,-3-2-9 0,1 3-10 0,-2-1-12 0,-1 0-18 15,0 1-19-15,-2 0-24 0,-3 2-21 0,1-2-35 0,-1 1-37 0,0 1-84 0,-3-2-103 16,0 0-62-16,-1 1-39 0,-1 0-18 0,-1 1-4 0</inkml:trace>
  <inkml:trace contextRef="#ctx0" brushRef="#br0" timeOffset="64367.6575">30147 16476 325 0,'0'-5'596'0,"0"2"14"0,0 0 12 0,0 0 11 0,0 1-88 0,0 0-140 0,0 2-97 0,0 0-75 0,0 0-54 15,0 0-42-15,0 0-29 0,0 0-24 0,0 0-18 0,0 0-17 0,0 2-14 16,0 0-15-16,0 1-12 0,0 2-12 0,0-1-9 0,0 3-5 16,0 1-1-16,0 1 0 0,-1 1 3 0,1 2 4 0,-2 0 6 0,1 1 8 15,-3 2 5-15,3-2 1 0,-3 2-3 0,1 2-9 0,-3-1-12 0,3 2-12 16,-2 1-19-16,2-2-20 0,-2 3-27 0,0-1-31 0,1 0-36 0,-2 1-39 16,3 0-70-16,-2-2-85 0,2 2-86 0,-2-4-86 0,1 0-48 15,3-3-28-15,1 1-8 0,0-3 3 0</inkml:trace>
  <inkml:trace contextRef="#ctx0" brushRef="#br0" timeOffset="64716.0549">30615 15912 391 0,'2'-14'520'0,"-1"1"16"0,1-1-66 0,-1 2-110 16,1 3-85-16,0-1-69 0,-2 1-34 0,1 1-13 0,1 1-11 0,-2 2-5 15,1 0-7-15,-1 1-7 0,2 0-16 0,0 1-18 0,-2 1-19 0,1 1-17 16,-1 1-17-16,0 0-13 0,0 0-13 0,0 0-9 0,0 0-3 0,0 0-1 16,0 1 3-16,0 2 4 0,0 2 1 0,0-2 1 0,0 3 2 15,0 0 0-15,0 2 4 0,0 1 4 0,0 3 4 0,0 0 3 0,0 1 4 16,-1 2 1-16,1-1 2 0,-2 3-2 0,0 1-3 0,1 2-3 0,-1 0-2 15,1 1-2-15,-3 1 1 0,3-1 1 0,-2 3-2 0,-2-1-3 0,2 2-4 16,0-2-7-16,-2 2-8 0,0-2-10 0,0 2-10 0,2-1-11 16,-3-2-16-16,3 2-18 0,0-2-21 0,-2 0-23 0,2-1-28 0,-2-1-31 15,2-1-37-15,1-3-44 0,0 1-75 0,2-4-95 0,0-1-64 0,0-1-51 16,0-2-22-16,4-2-8 0,-3-4 4 0</inkml:trace>
  <inkml:trace contextRef="#ctx0" brushRef="#br0" timeOffset="65067.2202">30900 15916 167 0,'4'-8'560'0,"1"-1"10"15,-1 4 8-15,-1-1-43 0,-1 3-70 0,0-2-104 0,0 2-122 0,-2 2-74 16,1-1-48-16,-1 2-33 0,0 0-25 0,0 0-15 0,0 2-10 0,-1-1-10 16,1 3-7-16,-2 1-8 0,0 0-8 0,0 2-5 0,-1 3-3 0,-1-2 0 15,1 4 2-15,0 0 2 0,0 2 7 0,-1 1 4 0,3-1 3 16,-2 1 2-16,-1-1 2 0,0 3 0 0,1-2-3 0,1-1 0 0,1 3 1 15,-3-2-1-15,4-1 1 0,-1 1-1 0,1-1 0 0,0-2 2 0,0 1 0 16,1-3 1-16,1 1 1 0,0-1 0 0,-1-1-2 0,3 1 2 0,-1-3 1 16,3 1 0-16,-3-1-2 0,2-1 1 0,-1 0 0 0,5 0-1 0,-4 0-1 15,3-2-1-15,-1 1-3 0,1 1-2 0,1-2-2 0,1 1-1 16,-2 0-2-16,0-2-2 0,-1 4-2 0,1 0-1 0,2-2-3 0,-1 0 0 16,-1 0-4-16,-1 3-1 0,-1-2-2 0,0 1 1 0,0 1 1 0,1-1 0 15,-4 0 2-15,0 1 2 0,-1 1 3 0,-1-1 2 0,1-1 2 0,-2 3 1 16,-2-2 3-16,1 0 2 0,-2 2 2 0,-2-3 2 0,-2 3 3 0,-2-1 0 15,3-1-4-15,-4 0-8 0,-1 0-8 0,-1 1-12 0,0-3-15 16,-2 1-19-16,0-1-20 0,-3-2-28 0,2-1-30 0,-2-1-39 0,3-2-42 16,-2 0-92-16,2-2-121 0,-2-3-73 0,2 0-48 0,0-1-22 0,1-3-8 15,0-1 3-15</inkml:trace>
  <inkml:trace contextRef="#ctx0" brushRef="#br0" timeOffset="65299.493">30990 15836 52 0,'13'-8'585'0,"-1"0"11"0,1 1 11 0,-1 0 14 0,1 2-66 16,-2-1-108-16,3 1-102 0,-1-1-101 0,1 2-61 0,-1-1-41 0,2 0-21 15,0 1-9-15,0 0-8 0,3 0-2 0,-1 0-11 0,-1 1-10 0,5-2-14 16,-2 3-15-16,0-4-10 0,0 4-11 0,3-1-6 0,-5 0-6 0,5 0-2 16,-1 0-2-16,-4 0-2 0,5 0-3 0,-4 2-2 0,2-1-2 15,-2-1-1-15,-1 2 0 0,-1-1-1 0,-2 1 0 0,0-2-5 0,-3 1-6 16,-1 1-9-16,-1-1-9 0,-2 0-12 0,1 2-13 0,-5-3-20 15,0 3-19-15,-1 0-30 0,-2 0-38 0,-3-2-46 0,-1 0-54 0,-2 2-106 0,-2-1-132 16,-4-1-77-16,-1 2-49 0,-4 0-20 0,-3 0-6 0,-3 0 3 16</inkml:trace>
  <inkml:trace contextRef="#ctx0" brushRef="#br0" timeOffset="70949.0889">8628 10181 272 0,'-1'-3'244'0,"-1"1"-57"0,-1 0-34 0,1 1-17 0,1-1-8 0,-2 0-5 16,-1-1-7-16,1 2-6 0,1 0-6 0,0-1-3 0,0-1-6 0,-1 2-6 16,1-1-9-16,1 1-8 0,-1-1-7 0,2 2-7 0,-1-2-11 15,1 2-9-15,0 0-6 0,0 0-8 0,0 0-3 0,0 0-7 16,0 0-4-16,0 0-4 0,0 0-6 0,0 0-5 0,0 0-1 15,0 0-3-15,0 0-1 0,0 0-2 0,0 0 0 0,0 0 1 0,1 2-1 16,1-2 2-16,1 2 0 0,0-1 1 0,1 2 1 0,3-1 4 16,1-1 3-16,0 2 1 0,4 0 0 0,1-2 2 0,4 3 5 0,1-3 2 15,6 1 2-15,-1-2 2 0,6 2 2 0,2 1 1 0,1-3 1 16,6 0 0-16,2 0-1 0,4 0 1 0,2 0-1 0,4-3 1 0,2 1 1 16,2 2-1-16,0 0-3 0,1 0-2 0,0 0-4 0,2 0-5 15,-2 0-4-15,-2 0-5 0,1 0-4 0,-4 5-5 0,1-5-5 16,-4 2-3-16,0 1-3 0,-5 1-4 0,-3-1 1 0,0 1-3 0,-4 1-3 15,-3-1-4-15,-2 0-2 0,-3-1-6 0,-3 0-6 0,-4 2-7 0,1-2-7 16,-5 1-7-16,-2-1-3 0,-3 2-8 0,-1-2-8 0,-3 1-21 16,0 1-25-16,-3-2-40 0,-2 2-46 0,-2-3-67 0,0 3-80 15</inkml:trace>
  <inkml:trace contextRef="#ctx0" brushRef="#br0" timeOffset="71901.5157">8857 14689 52 0,'-10'-6'329'0,"0"0"-100"0,0 2-54 0,2-2-32 0,-1 1-13 0,3 2-4 0,-1-1-5 0,-1 1-7 0,2 1-3 0,0-3-6 15,3 5-2-15,-2-3-4 0,3 3-6 0,-1-2-7 0,1 0-4 0,-1 2 1 16,3 0-10-16,0 0-14 0,0 0-16 0,0 0-12 0,0 0-12 16,0 0-10-16,0 0-7 0,0 0-4 0,0 0-4 0,2 0-2 15,-1 0-1-15,1 0-2 0,1 2 0 0,-1 0 0 0,1-2 1 16,0 1-1-16,2 1 4 0,0-2 2 0,4 0 5 0,1 2 5 0,1 1 4 15,3-1 3-15,2-1 3 0,1 1 3 0,5-1 3 0,1-1 1 0,4 2 2 16,1-1-1-16,5-1-1 0,2 2-1 0,3-2 0 16,1 0-4-16,1 0-3 0,4 0-3 0,2 0-4 0,0 0-5 0,0 0-4 15,1 0-5-15,1 1-6 0,-1-1-8 0,0 2-6 0,-3-1-5 0,-1-1-3 16,1 2-4-16,-4-2-4 0,-2 1-2 0,0 1-1 0,-4-2-2 16,-2 1-1-16,-2 1 1 0,-3-2-1 0,-2 1 1 0,-4 1 2 15,-1-2 3-15,-5 1 6 0,0-1 7 0,-3 0 3 0,-2 0 3 0,-2 0-2 16,-3 0-4-16,0 0-28 0,0 0-37 0,-2-1-69 0,-3 1-84 0,0 0-69 15,0 0-63-15,-1-3-33 0</inkml:trace>
  <inkml:trace contextRef="#ctx0" brushRef="#br0" timeOffset="81117.5432">12411 13770 93 0,'-2'-9'332'0,"0"0"-90"0,-1 2-57 0,2-3-35 0,-1 1-22 0,-1-1-11 15,0 3-8-15,0 0-5 0,1 0-4 0,-2-1-2 0,0 1-3 16,1 0-2-16,1 1-6 0,-1-1-3 0,-3 2-6 0,3-2-2 0,-2 0-8 15,0 2-9-15,-1-1-4 0,0 2 0 0,-2-2-3 0,0 0-3 16,0 0-2-16,0 0-4 0,-1 1-1 0,-1 0-4 0,-1 0-2 0,0-2-2 16,2 3-5-16,-4-1-5 0,2 0-2 0,-2 3 1 0,1-3-5 15,-1 2-7-15,-1 1-2 0,3 0-2 0,-4 1-3 0,1-1-1 0,1 1-4 16,0 1-1-16,-2 0 0 0,1 0 0 0,1 0-3 0,-1 1 0 16,1 1-2-16,0 1-1 0,-2-2 0 0,2 2 0 0,-1 2-1 15,0-2 0-15,0 2 2 0,1 0 0 0,-3 2 1 0,3-2 3 0,0 3-1 16,0-1 0-16,1 1 1 0,-2 1 1 0,3 0 5 0,-3 0 1 15,3 1 2-15,1 0-1 0,-2 3 2 0,-1-3 1 0,2 2 0 16,2 1 0-16,-1 2-1 0,-2-3-1 0,2 2 2 0,0 1-1 16,1 0 0-16,-2-1-1 0,3 3 0 0,0 2 0 0,-1-3-2 0,2 2 1 15,1 1 0-15,-2 1 0 0,1-2 0 0,0 3 1 0,2-2 0 16,0 3-1-16,2-3 1 0,-2 3 0 0,1-1 0 0,1-1 1 0,0 1 0 16,1 1 0-16,0 0-1 0,2-1 2 0,0-1-1 0,0 0 0 0,0 1-1 15,2-1 2-15,1-1 1 0,0 1 0 0,3-2 0 16,-2 0 0-16,0-1 1 0,3 0 1 0,-1 0-1 0,2-2 1 0,1-1 1 15,1 2 1-15,0-3 0 0,0-1 3 0,2 0-1 0,2 0-1 0,-1 0 2 16,2-2 0-16,1 2 1 0,1-3-1 0,-1 1 1 0,3-3 0 16,-1 2 0-16,2-1 0 0,2 0 0 0,-1-1-1 0,0 0-2 15,2-2 1-15,-1 0-2 0,-1 0 1 0,1 0-2 0,2-1 1 0,-2-1-2 16,-2 0 0-16,1-1 0 0,1-1 1 0,-3 1-1 0,3-2 0 16,0 0-1-16,-1-2 0 0,-1 2-1 0,2-1-1 0,-2-2-1 15,0 1-3-15,0-3-1 0,0 0-4 0,0-2-2 0,0 2 1 0,1-2-1 16,-2 0-2-16,2-2 2 0,-4-1 1 0,0-1 0 0,1 2 4 0,1-3 0 15,-2 0 2-15,-1-3 3 0,1 2 5 0,-1-4 3 0,1 3 1 16,-4-5 0-16,3 0 0 0,-3-1 2 0,-1-2-1 0,1-2-1 16,-3-2-2-16,-1-1-3 0,-3-2-3 0,-1-2-3 0,-2-3-1 0,-1 2-8 15,-4-4-7-15,-1 0-7 0,-3 0-7 0,-4-1-8 0,-2-1-11 16,-5 1-17-16,-3-1-20 0,-5 2-33 0,-3 1-36 0,-7-2-74 0,-5 4-91 16,-4 0-88-16,-7 2-88 0,-4-1-44 0,-10 2-25 0,-7 1-11 0</inkml:trace>
  <inkml:trace contextRef="#ctx0" brushRef="#br0" timeOffset="84781.5555">14891 10158 181 0,'-3'-2'150'0,"1"2"-27"0,2 0-18 0,0 0-15 0,0 0-10 0,0 0-8 16,0 0-12-16,0 0-11 0,0 0-12 0,0 0-9 0,0 0-9 0,0 0-8 16,0 0-6-16,0 0-9 0,0 0-5 0,0 0-5 0,0 0-5 15,0 0-5-15,0 0-2 0,0 0 0 0,0 0 2 0,0 0 0 0,0 0 1 16,0 0 3-16,0 0 3 0,0 0 4 0,0 0 3 0,2 0 4 15,1 0 7-15,0 0 7 0,0 2 6 0,0-2 5 0,2 1 3 16,2-1 3-16,3 0 0 0,-2 0-2 0,4 0 1 0,1 0 0 0,2 0-2 16,2 0-1-16,-1-1 0 0,6-1-2 0,0 1-2 0,1-1-4 15,0-1-3-15,4 0-3 0,2 0-2 0,-3 0-2 0,3 0 1 0,-1 0 1 16,1 3-1-16,1-4 1 0,-4 3-2 0,4-1 2 0,-4-1-3 16,1 1-3-16,-2 1-2 0,-1 1-4 0,-1-2-2 0,-5 2-1 0,2 0-2 15,-5 0-1-15,-1 0-2 0,-1 2-2 0,-3-2-2 0,-2 1-1 16,-1 1-7-16,-2-2-9 0,-2 0-16 0,-3 0-20 0,0 0-27 0,0 0-31 15,-5 2-69-15,0-1-89 0</inkml:trace>
  <inkml:trace contextRef="#ctx0" brushRef="#br0" timeOffset="86899.423">8568 10089 123 0,'0'-2'134'0,"-1"-1"1"0,1 2 0 0,0-1 1 0,-2 1-3 0,2-1-6 0,0 2-5 0,0 0-8 0,0 0-6 0,0 0-7 16,0 0-7-16,0 0-6 0,0 0-6 0,0 0-7 0,0 0-7 0,0 0-11 15,0 0-7-15,0 0-8 0,0 0-7 0,0 0-4 0,0 0-8 16,0 0-4-16,0 0-4 0,0 0-5 0,0 0-5 0,0 0-8 16,-1 0-4-16,1 2-6 0,0-1-1 0,0 1-1 0,0-1 1 0,0 2 3 15,0-1 1-15,0 0 1 0,-2 3 2 0,2-2 4 0,0 4 2 16,0-3 3-16,0 1 5 0,0 2 4 0,0 2 5 0,0-2 6 0,0 1 4 15,0 2 1-15,0-1 0 0,0 0-1 0,0 2 0 0,0 1-1 16,0-2-1-16,0 1 0 0,0-1-1 0,2 1-2 0,-1-1 0 16,-1-1-2-16,3 1-1 0,-1 0-2 0,1-1-1 0,-1 0-2 0,2-2 0 15,-1 1-1-15,-1-1 0 0,1-1 1 0,2 0-1 0,-2 0 2 16,2-2-1-16,-2 3 2 0,3-4 1 0,-1 2 0 0,1 0 2 0,-1-5 2 16,2 3-2-16,0 0 1 0,1-1-1 0,0-1-3 0,0-1 0 15,3 0-1-15,-1 0-2 0,1 0 0 0,3-1 2 0,-1-1-1 0,2-1 0 16,1 2-2-16,0-1-1 0,2-3-1 0,2 3 0 0,0-1 0 15,4 0 1-15,-3-1 0 0,4-1 2 0,0 2-1 0,2-2 0 16,1 1-1-16,1 1-1 0,1-1-1 0,0 0-1 0,3 1-2 0,0 0 1 16,2 0 0-16,0 2-2 0,2-3-2 0,0 2 0 0,1 0-2 15,0 1-2-15,0-1 1 0,3-1 0 0,-3 3-1 0,2-1-1 0,-1-1-3 16,-1 2-1-16,0-1-2 0,0-1-1 0,1 2-1 0,-1 0 0 16,-1 0 2-16,1 0 1 0,-1 0 2 0,0 0 2 0,1 2 0 0,-2-1 2 15,1-1 1-15,2 2 4 0,-4-1 3 0,1-1 3 0,1 2 1 16,-1-1 2-16,0-1 2 0,-1 2 0 0,2-2 0 0,-3 3-2 15,1-3 0-15,0 2-1 0,1-2-2 0,-3 2 0 0,2 0-1 0,-2-1-2 16,-1-1 0-16,0 2-1 0,-1-1-2 0,1-1-1 0,-2 2 0 16,0-1 1-16,0-1 0 0,0 2 0 0,0-2 1 0,0 1 0 0,-2 0 1 15,1-1-1-15,-1 2-1 0,1-2-1 0,-1 0-1 0,1 0 0 16,-1 0-1-16,-1 0-1 0,0 0 0 0,0 0 0 0,0 1 0 16,0-1 1-16,-1 0 1 0,1 0 1 0,0 0 0 0,-3 0 3 0,1 2 1 15,2-2 3-15,-2 2 2 0,2-2 0 0,0 0 1 0,0 1 3 16,0-1 2-16,-2 0 1 0,2 2-1 0,0-2-1 0,1 0 1 0,2 0-1 15,-3 2-1-15,3-2-3 0,0 2-1 0,-1-2-1 0,1 0 1 16,0 1-1-16,0-1-1 0,1 2-1 0,-1-2-2 0,0 0 0 0,2 2-2 16,-2-1 1-16,-1-1-2 0,1 0 0 0,0 0-1 0,-2 2-1 15,2-2 0-15,-2 0-2 0,1 0 0 0,-1 2 0 0,0-2-2 0,-2 0 1 16,3 0-1-16,-2 0-2 0,1 0 0 0,0 0-1 0,-1 0 2 16,2 0 0-16,-1 0 3 0,-1 0 2 0,1 0 1 0,-2 0 3 15,4 0 1-15,-1 0-1 0,-1 0 2 0,0 0 2 0,2 0 0 0,-3-2 2 16,3 2 0-16,-1 0 2 0,-1 0-2 0,0 0 0 0,3 0-1 15,-5 0 1-15,1 0-2 0,2 0 0 0,-1 0-2 0,-1 0 0 0,0 0 0 16,2 0 0-16,-1 0-2 0,-1 0 1 0,1 0 0 0,-1 0-1 16,1 0 2-16,1 0 0 0,-2 0-2 0,1 0 0 0,-1 0-1 0,0 0 1 15,0-2-2-15,-2 2 1 0,2-1-2 0,0-1-1 0,-2 2 1 16,-1-2-1-16,1 2 0 0,-1-1-2 0,1 1-1 0,-1-2-1 16,-2 0-2-16,2 2 1 0,-2 0-2 0,1-2-1 0,-2 2 1 15,1-1-1-15,0 1 2 0,0-2 1 0,-2 0 0 0,2 2 2 0,-2-1 2 16,3-1 1-16,-5 2 2 0,4-1 0 0,-4 0 3 0,4 1-1 15,-2-2 2-15,-2 2 1 0,2-1 1 0,-1 1 1 0,-1 0 0 0,-1 0 0 16,2-2-1-16,-2 2 0 0,1 0 0 0,1 0-1 0,-2 0 1 16,2 0-1-16,-1 0 0 0,-1 0-1 0,2 0 0 0,-2 0 1 0,2 0-1 15,0 0 0-15,-1 0-2 0,2-1 0 0,-1 1-1 0,2 0 1 16,-1 0-1-16,1 0 0 0,-2 0-1 0,1 0-1 0,2 0 0 0,0 0-1 16,-4 0-1-16,2 0 0 0,1 0-1 0,-2 0 1 0,3 0 0 15,-4 0 0-15,2 0-2 0,-1 0 2 0,-1 0 0 0,-1 0-1 0,-1 0 0 16,1 1 0-16,-1-1 0 0,0 0 0 0,-2 0-1 0,2 2-1 15,-3-1 2-15,2-1 0 0,-4 0 0 0,3 0 0 0,-1 0-1 16,-1 0-1-16,0 0 1 0,-1 2 0 0,1-2 0 0,0 0-1 16,-1 0 0-16,1 0 1 0,1 0-1 0,-1 0 1 0,1 0 0 0,1 0-1 15,-3 0-2-15,2 0 1 0,0 0-1 0,0 0-1 0,0 0 1 16,-1 0-1-16,1 0 2 0,1 0-2 0,-3 0 0 0,1 0 2 0,-1 0-1 16,1 0 1-16,0 0-1 0,-2 0 2 0,2 0 1 0,-2 0 1 15,-1 0 1-15,-1 0 1 0,3 0 0 0,-3 0 1 0,0-2 0 0,1 2 1 16,-1 0 0-16,0-1 2 0,3 1 0 0,-3-2 1 0,0 2-1 15,-1-1 0-15,0-1-1 0,3 2 1 0,-2-1-1 0,0 1 1 16,1-2 1-16,-1 0-1 0,0 2 2 0,0-1 0 0,1 0-2 0,-1 1 1 16,0-2-2-16,1 1 1 0,1 1-1 0,-2-2 2 0,0 2 0 15,1-1 0-15,-1-1 1 0,0 2-1 0,1-3-2 0,-2 3 1 0,-1-3-2 16,2 3 1-16,-1 0-1 0,0-4 1 0,0 4 2 0,-1-3 0 16,-1 3 0-16,0-3 1 0,1 1 0 0,-1 1-1 0,-2-3 0 0,2 4 1 15,-1-3 0-15,0 1 1 0,-1 0 1 0,1 1 0 0,-1-1 1 16,1 0-1-16,-3-1 0 0,2 1-1 0,1 0-2 0,-1 1 1 15,0-3-1-15,0 1-1 0,2 1 0 0,-2-1-1 0,0-2 1 0,0 2 1 16,2-1-1-16,-2 1 2 0,2-2 2 0,-2 1 2 0,3-1 4 16,-3 1 2-16,2-2 2 0,-2-1 2 0,2 2 3 0,0-4 3 0,-2 2 4 15,3 0 4-15,-3 0 2 0,2-2 2 0,-2 1-1 0,2-2-1 16,-1 0-1-16,0 0-1 0,2 0-4 0,-3-2-1 0,-1 0-2 0,1 1-1 16,1-2 0-16,-1 1-5 0,0-2-4 0,-1 2-10 0,-1-1-12 15,2-1-18-15,-1 1-17 0,-2-1-28 0,2 0-30 0,-2 1-50 16,2-2-57-16,-2 2-113 0,0-2-139 0,0 0-83 0,0-2-56 0,-4 2-29 15,2 1-13-15,-2-3-6 0</inkml:trace>
  <inkml:trace contextRef="#ctx0" brushRef="#br0" timeOffset="88348.7929">6841 9588 16 0,'-8'-14'373'0,"1"2"-74"0,-1 0-71 0,1 2-70 0,0 1-32 0,1 0-12 0,-1 0-9 15,3 2-5-15,-2-1-6 0,1 1-10 0,2 2-6 0,-1 3-7 16,1-2-7-16,2 0-9 0,-1 3-13 0,2 0-14 0,0 1-13 0,0 0-8 15,0 0-7-15,0 1-3 0,2 2-2 0,-1 0 0 0,1 2 0 16,1 2 2-16,-1 1 4 0,1 1 5 0,0 3 5 0,0-2 7 16,-1 4 3-16,4 1 6 0,-1 0 2 0,-2-1 3 0,3 3-2 0,-1 1 1 15,0-2-2-15,1 3 0 0,0 1 0 0,-1-3 1 0,3 2-2 16,1 0-1-16,-2 2-1 0,-1-3-2 0,2 1 1 0,1-1-1 0,1 2-1 16,-2-2-1-16,3-1-2 0,-2 2-1 0,3-1-1 0,0-2-1 15,-1-1-1-15,2 0 0 0,1 1-1 0,-1-3 2 0,2 0 1 16,2-3 1-16,0 1 0 0,0-2 3 0,4-4 0 0,-1 2 1 0,5-4 0 15,-2-1 0-15,7-4-3 0,0-1-1 0,6-4 2 0,0 0 2 16,7-3 2-16,4-3 1 0,4-2 0 0,6-6-2 0,8-2-1 0,7-4-2 16,6-2 0-16,7-8-2 0,7-1-6 0,5-8-8 0,5-2-11 15,6-4-12-15,4-2-24 0,3-6-28 0,0 0-34 0,1-2-35 16,3-1-46-16,-1 2-49 0,1-1-92 0,-1 0-114 0,-6 4-66 0,-4 1-42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7-06T14:15:55.866"/>
    </inkml:context>
    <inkml:brush xml:id="br0">
      <inkml:brushProperty name="width" value="0.05292" units="cm"/>
      <inkml:brushProperty name="height" value="0.05292" units="cm"/>
      <inkml:brushProperty name="color" value="#FF0000"/>
    </inkml:brush>
  </inkml:definitions>
  <inkml:trace contextRef="#ctx0" brushRef="#br0">14198 4168 77 0,'2'-1'501'0,"-2"1"-6"0,0 0-13 0,0 0-89 0,0 0-130 0,0 0-74 16,0 0-47-16,0 0-27 0,0 0-16 0,0 0-10 0,0 0-8 0,0 0-9 15,0 0-10-15,0 0-11 0,0 0-10 0,0 0-11 0,0 0-8 16,0 0-9-16,0 0-6 0,0 0-4 0,0 0-3 0,0 0-1 0,0 0 1 16,0 0 1-16,0 0 0 0,0 3 2 0,0-2 1 0,0-1 2 15,-2 2-1-15,2 0 3 0,-1-2 1 0,-1 0 4 0,2 3 3 0,-1-3 6 16,-4 2 3-16,2-2 3 0,1 2 1 0,-2 1 2 0,-1-2 2 15,-2 1-1-15,1 1-1 0,-2-1 1 0,0 2-1 0,0-1-1 0,-2-2 1 16,0 1-3-16,0 1-2 0,1-2-4 0,0 1-1 0,0-1-2 16,-3 0-1-16,4-1-1 0,-2 0-1 0,2 0 2 0,-1 0 2 0,1-1 0 15,0 0 1-15,0-2 2 0,1 0 1 0,0-2 2 0,2 2-1 0,-1-3 0 16,1 2-3-16,-1-1 1 0,3-2-2 0,0 1-1 0,0-2-2 0,1-1-1 16,0 2-1-16,2-2-2 0,0 0-3 0,2-2-3 0,-2 2-3 15,3 0-1-15,-1 1-3 0,1-2 0 0,0 3-2 0,1-2-1 16,1 0-1-16,-1 1 0 0,2 1-2 0,-1-1 1 0,0 1-2 0,0 1 0 15,0-1-3-15,0 3-2 0,0 1-1 0,1 0-1 0,1-1-1 16,0 4-1-16,-2-3 0 0,2 3-1 0,-1 3-1 0,1-3 0 0,0 4-1 16,1-1 1-16,0 3 0 0,0-2 3 0,0 4 0 0,-2 1 3 0,2 0 2 15,-1 3 1-15,0 2 1 0,-2-1 2 0,-2 4-1 0,0-1 1 0,-1 2-2 16,-2 2 0-16,-2 1-1 0,-1-2 1 0,-2 2 2 0,-1 0 0 16,-3 3 2-16,-1-4 1 0,-1 4-1 0,-3-3 1 0,-1 1 1 0,-2-1 0 15,0 0 0-15,-1 0 2 0,1-1 2 0,-2-2 3 0,2 0 2 16,-1-1 3-16,-1-3 4 0,2 0 3 0,1-2 5 0,-1-1 5 0,4-2 7 15,-2-1 5-15,3 1 6 0,1-4 3 0,2-2 6 0,-1 0 3 16,2-2 0-16,-1-1 2 0,4-1 1 0,0-2-5 0,1 0-4 0,0-2-7 16,1-2-8-16,2 0-9 0,-1-3-8 0,2 3-9 15,0-4-8-15,2 1-9 0,-1-1-5 0,2 1-5 0,1-1-5 0,0 1-4 16,1-1-4-16,0 4-3 0,1-2-3 0,-1 1-1 0,1 0-1 0,1 3 1 16,-1 0 0-16,0 2 2 0,2 1 3 0,-2 2 2 0,1 0 3 15,4 0 2-15,-3 2 3 0,1 0 3 0,-1 3 3 0,5 0 5 0,-4 1 6 16,2 2 5-16,0 1 4 0,2 1 3 0,0-1 3 0,-4 2 0 15,3-1-5-15,1 2-5 0,-3-1-6 0,2 1-10 0,-2-1-10 16,1 1-13-16,0-2-16 0,0 0-22 0,-1-1-26 0,-1 0-30 0,2-1-35 16,-3-1-56-16,1-2-68 0,0-1-86 0,-1-1-95 0,1-2-57 15,-1 1-37-15,-2-2-13 0</inkml:trace>
  <inkml:trace contextRef="#ctx0" brushRef="#br0" timeOffset="550.806">14412 4137 252 0,'1'-6'505'0,"-1"1"4"0,0 1-74 0,0-1-116 0,2 2-78 0,-2-1-60 0,0 1-36 0,2 1-22 0,-2-3-13 15,1 3-8-15,-1 0-5 0,0 1-8 0,2-2-8 0,-1 3-10 16,-1 0-9-16,0 0-9 0,0 0-10 0,0 0-5 0,0 0-7 0,0 0-4 16,0 0-3-16,0 0-6 0,0 0-5 0,0 0-4 0,0 0-3 15,0 0-4-15,0 0-3 0,0 0-1 0,2 3-2 0,-2-2 1 0,2 1 0 16,-1 0 0-16,-1 3 1 0,2-3 0 0,0 2 1 0,-2 1 0 16,1 1 3-16,1 0 1 0,0 0 3 0,-2 1 1 0,0 1 0 0,0-1 1 15,0 3 0-15,0-1 0 0,0-2-1 0,0 2-3 0,-2 0 1 0,0 0-1 16,1 0 0-16,1-1-1 0,-2 1 0 0,0 1 1 0,1-2-1 15,-1-1 1-15,0 0-1 0,2-1-1 0,-1 2 0 0,-1-3 1 0,2 0 0 16,-1 0 2-16,-1-1 1 0,2-1 3 0,0 0 3 0,0-1 2 16,0-1 3-16,0-1 4 0,0 0 3 0,0 0 2 0,0 0 3 0,3 0 2 15,-1 0 0-15,1-1 1 0,0-1-2 0,1-1-1 0,3 0-1 16,-1-1-2-16,2 1-3 0,1-2-5 0,1 1-4 0,3-2-4 0,-2 0-2 16,3 0-4-16,-1 0-4 0,3 1-4 0,-2 0 0 0,2 0-2 0,-3 1-1 15,1-2-2-15,-2 5-1 0,4-2-3 0,-5 0-2 0,2 3 1 16,1 0-2-16,-3 0-1 0,0 0-1 0,0 3 0 0,-1 0 1 0,-1 1 0 15,-1 0 1-15,0 2 1 0,0 1 0 0,1 1 2 0,-4-1 2 16,2 1 5-16,-4 2 1 0,0 1 3 0,0 1 4 0,0-2 2 0,-2 4 2 16,-1-2 3-16,-4 0 3 0,1 3 1 0,0-3 3 0,-2 0 1 15,-2 0 1-15,-1 1 2 0,-1-2 1 0,1 1-2 0,-3 0-3 0,0-2-7 16,-2 0-9-16,0-1-10 0,0-1-16 0,-3 0-18 0,3-2-20 16,0 0-24-16,-4 0-35 0,4-3-42 0,-2-2-75 0,0-1-94 15,1 0-80-15,3-4-75 0,-1 1-46 0,1-4-36 0,2 0-11 0</inkml:trace>
  <inkml:trace contextRef="#ctx0" brushRef="#br0" timeOffset="744.2998">14587 4050 164 0,'0'-8'634'0,"0"4"18"0,0-2 16 0,0-1 16 0,0 3-89 0,2 0-142 0,-1 0-98 0,-1 0-76 0,4-1-51 0,-3 1-35 0,2 0-26 0,-1 1-19 0,3 1-20 0,0-1-18 0,-1-1-20 16,4 1-19-16,0-2-18 0,0 2-18 0,4-2-13 0,0 1-11 0,1 1-12 15,2-1-12-15,1 0-12 0,1-3-10 0,0 3-12 0,1 0-14 0,-1-1-13 16,1 0-14-16,-1 2-16 0,-2-1-19 0,2 1-22 0,-4 0-26 16,-1 0-34-16,1 0-39 0,-2 1-37 0,-2 1-37 0,-1 1-89 15,-3 0-118-15,0 1-62 0,-5 2-37 0,0 2-10 0,-5-2 2 0</inkml:trace>
  <inkml:trace contextRef="#ctx0" brushRef="#br0" timeOffset="1417.1531">14034 5036 236 0,'2'-4'588'0,"0"1"13"0,-2-1-16 0,1-1-32 0,-1 2-105 0,0 2-144 0,0 0-86 0,0 1-56 0,0 0-36 0,0 0-23 16,0 0-17-16,0 0-13 0,-1 0-14 0,-3 2-18 0,1 1-15 15,-2 3-13-15,0 0-12 0,-1 2-10 0,-1 3-6 0,-3 1-4 16,-3 3-2-16,-1 0 0 0,1 3 5 0,-6 4 2 0,2-1 5 0,-4 4 2 15,-1-1 3-15,1 3 0 0,-4 2 3 0,-2 0 4 0,2 0 2 16,-3 3 3-16,-1-3 2 0,1 4 4 0,-2-1 0 0,2 0 2 0,-2-1 1 16,1 1 0-16,2-4 1 0,1 1 1 0,1-4 0 0,0-1 1 15,5-2-3-15,0-1-4 0,3-4-10 0,4-2-9 0,-1-1-12 16,6-4-14-16,0 0-27 0,3-5-31 0,1 0-38 0,4-2-40 0,0-3-65 16,6-1-79-16,2-4-96 0,3-2-101 0,3-5-57 0,3-1-35 0,1-4-14 15</inkml:trace>
  <inkml:trace contextRef="#ctx0" brushRef="#br0" timeOffset="1733.323">14554 4995 65 0,'0'-9'621'0,"0"1"7"0,0 1 8 0,3-3 7 16,-3 5 4-16,2-1-132 0,-1-1-199 0,-1 4-116 0,4-2-74 16,-3 2-39-16,2 1-23 0,2 2-11 0,0 0-5 0,1 0-6 0,4 2-7 15,-1 3-11-15,5-1-8 0,-1 3-10 0,3 1-11 0,4 2-4 16,2 2-3-16,2 1 0 0,-1 3 1 0,3 2 2 0,1 1 3 16,0 3-2-16,3 0 0 0,-2 1 0 0,2 2 0 0,2 2-1 15,-2 1-1-15,0 1 0 0,2 1 0 0,-1 1 1 0,-1 0 4 0,0 0 1 16,2 1 0-16,-3 0-2 0,1-1-6 0,-2-1-4 0,0 2-8 0,-1-4-9 15,-2 3-11-15,0-4-14 0,-2 0-17 0,-1 0-23 16,0-4-25-16,-3 2-34 0,-1-3-43 0,-2-1-66 0,-1-2-85 0,-4-2-88 16,2-2-92-16,-5-1-46 0,-3-2-23 0,-1-4-6 0</inkml:trace>
  <inkml:trace contextRef="#ctx0" brushRef="#br0" timeOffset="2750.0023">12807 6315 355 0,'2'-11'525'0,"-2"-1"-39"0,2 0-65 0,-1 2-70 0,-1-1-73 16,2 1-43-16,-2-3-27 0,2 5-13 0,-1-3-9 0,-1 4-5 0,2 0-4 15,-1-1-7-15,-1-1-10 0,2 4-11 0,-2 0-14 0,2 3-14 16,0-3-15-16,-2 2-16 0,0 2-15 0,2-1-14 0,-2 2-16 0,0 0-11 16,1 2-12-16,-1-1-7 0,2 2-8 0,-2 2-5 0,3-1-6 15,1 4-2-15,-3 1-2 0,1-1 0 0,1 4 1 0,-1 2 2 16,-1 1 2-16,2 2 6 0,-1 0 4 0,-2 3 4 0,2 1-1 0,-1 1-4 15,-1 2-4-15,0-1-10 0,-1 2-9 0,-1 0-11 0,2 2-13 16,-2-2-15-16,-1 0-16 0,2 3-23 0,-1-3-22 0,0 2-27 0,1-3-29 16,-1 0-36-16,2-2-40 0,0 1-57 0,0-3-67 0,0 0-70 15,3-6-73-15,-1 3-41 0,1-5-26 0,2-2-7 0</inkml:trace>
  <inkml:trace contextRef="#ctx0" brushRef="#br0" timeOffset="3066.9364">13302 6271 351 0,'0'-10'612'0,"-3"3"4"0,0 2 5 0,1-1-54 15,-2-1-83-15,0 5-116 0,-2-1-132 0,2 1-77 0,-1 1-54 16,0 1-29-16,-2 0-19 0,1 1-13 0,-1 2-10 0,-1 1-12 16,-1 1-9-16,1 1-9 0,-2 0-6 0,0 2-3 0,2 1 0 0,-3-1-2 15,2 2-1-15,-1 0 0 0,1 2 0 0,-1-1 2 0,1-1 0 16,-1 0 0-16,2 2 2 0,0-2-1 0,0-1 2 0,-1 1 1 15,4-2 1-15,-1 1-1 0,1-4 2 0,2 2 2 0,0-2-1 0,-2 0 1 16,4-1 1-16,-1 1 2 0,-1-3 0 0,3 1 2 0,-2 0 1 0,2-1 1 16,0-2-1-16,0 0 0 0,2 0 0 0,-2 1 2 0,3 0 1 15,0-1 3-15,2 0 0 0,-1 0 2 0,3 0-1 0,1 0-1 16,4 0-1-16,1 0-4 0,0 0-5 0,6 0-8 0,0 0-9 0,2 0-9 16,1 0-12-16,1 0-17 0,4 0-18 0,-2-1-23 0,1 1-23 15,1-1-27-15,-2 1-27 0,0 0-24 0,0 0-25 0,0-2-29 0,-4 2-35 16,1 0-45-16,-3 0-48 0,0 0-50 0,-3-1-47 0,0-1-24 15,-4 2-13-15</inkml:trace>
  <inkml:trace contextRef="#ctx0" brushRef="#br0" timeOffset="3285.4449">13454 6306 477 0,'-14'-11'568'0,"0"-1"-1"16,1 2-12-16,-1-2-80 0,3 2-117 0,1 0-68 0,-1 1-42 0,3-1-24 16,0 1-15-16,3 1-10 0,1-1-8 0,-2 4-10 0,2-2-12 15,1 1-17-15,2 2-17 0,-1 1-19 0,2 0-19 0,0 0-21 16,0-1-22-16,0 4-17 0,0 0-14 0,2 2-13 0,1 0-11 0,0 1-11 15,0 3-8-15,3-2-5 0,1 4-3 0,-1 2 0 0,2 1 1 16,3 2 4-16,-3 1 5 0,1 2 6 0,0 2 10 0,1 2 3 0,0 2 3 16,-2 1-2-16,1 1 0 0,-3 1-5 0,1 2-6 0,-1 2-8 15,-1-1-9-15,1 2-19 0,-3 0-23 0,-1 0-35 0,0 2-41 16,-1-2-51-16,-1 0-54 0,2 0-118 0,-1-2-146 0,1 1-83 0,1-1-50 16,0-3-22-16,1 0-9 0,1-2-1 0</inkml:trace>
  <inkml:trace contextRef="#ctx0" brushRef="#br0" timeOffset="3800.5519">15439 5931 558 0,'2'-5'603'0,"-2"-1"7"0,0 2 8 0,0 0-95 0,0-1-145 0,0 1-88 0,1 1-58 0,-1-1-35 16,0 1-23-16,0 1-14 0,0-1-10 0,2 3-16 0,-2 0-18 0,0 0-19 15,0 0-17-15,0 0-18 0,2 0-17 0,-2 3-12 0,1 1-13 16,-1-1-8-16,3 2-4 0,-1 2-2 0,1 0-2 0,-1 2 0 0,-1 3 0 16,1 1 2-16,1 2 3 0,2 1 3 0,-2 0 4 15,-2 4 3-15,3 0 1 0,-3 2 1 0,1-1-1 0,-1 1-7 0,1 0-9 16,-2 1-14-16,2 3-13 0,-1-4-16 0,-1 2-19 0,0 2-21 16,0-2-27-16,0-2-30 0,0 2-33 0,0-2-37 0,0 0-39 0,0 0-62 15,2-3-77-15,-1 0-84 0,3-2-90 0,2-3-48 0,-2 0-28 16,1-4-4-16</inkml:trace>
  <inkml:trace contextRef="#ctx0" brushRef="#br0" timeOffset="4117.9872">15929 6015 405 0,'-1'-11'634'15,"-1"2"11"-15,0 2 4 0,-2-1 1 0,3 3-112 0,-1 0-171 16,0 1-111-16,2 1-82 0,-1 1-49 0,-1 2-32 0,0 0-21 0,1 0-15 15,-1 5-12-15,-1 0-12 0,1 2-13 0,-1 3-10 0,-2 2-6 16,-1 1-5-16,3 2-2 0,-2 3 0 0,2 1 1 0,-2 2 4 0,2 2 0 16,-2 0 0-16,1 2-1 0,2-1-3 0,-1 2-5 0,3 1-4 15,-1-2-5-15,1 1-3 0,1-1-6 0,-1 1-6 0,3-2-7 16,-1-2-6-16,4 0-4 0,-1-1-3 0,0-1-3 0,1-2-3 16,0-2 3-16,4 0 3 0,-2-4 2 0,0-2 7 0,1-1 3 0,0-3 7 15,-1 0 5-15,2-3 6 0,1-1 8 0,-3-2 6 0,0-3 11 0,1-2 9 16,-1-1 10-16,-1-1 9 0,-1-2 10 0,-3-1 6 0,1 0 6 15,-2-2 4-15,0 2 0 0,-4-4 2 0,0 2-3 0,-3-1-1 16,-3 1-2-16,-1 1-2 0,-4 1-14 0,-4-1-19 0,-1 2-28 0,-6 3-32 16,-2 0-47-16,-4 2-51 0,-4 4-120 0,-1 0-151 0,-3 3-104 15,-2 1-83-15,-2 4-42 0,1-1-24 0,-2 4-13 0</inkml:trace>
  <inkml:trace contextRef="#ctx0" brushRef="#br0" timeOffset="4899.2365">12814 7299 337 0,'2'-8'570'0,"-1"-1"13"0,1 0 13 0,-1 3-90 0,-1-1-142 0,2 3-91 0,-2-3-66 0,0 4-40 16,0 0-28-16,0 0-17 0,0 1-12 0,0 0-15 0,0 2-17 15,0 0-15-15,0 0-16 0,0 2-14 0,-2 1-9 0,2 1-8 16,-3 1-5-16,2 3-3 0,-3 1-3 0,-1 3 1 0,-1 3 0 0,-1 2-1 15,-3 3 2-15,0 0 2 0,-4 3 2 0,1 1 3 0,-4 1-1 16,1 4 0-16,-3 1-3 0,0 1-6 0,-3 1-4 0,0 2 1 0,-3 1 3 16,4-1 0-16,-4 1-1 0,1 2-6 0,-1 1-5 0,3-1-8 0,0 1-14 15,0 1-15-15,1-3-19 0,3 1-22 0,-2-1-26 0,4 1-27 16,2-4-33-16,0-1-52 0,1-2-64 0,4-2-94 0,1 1-107 16,0-6-61-16,2-1-39 0,2-2-11 0,1-1 0 0</inkml:trace>
  <inkml:trace contextRef="#ctx0" brushRef="#br0" timeOffset="5201.2557">12150 8533 256 0,'-3'-5'603'0,"1"-4"14"15,1 4 13-15,-1-3-51 0,0 2-81 0,1 0-101 0,-1 0-112 16,2 0-67-16,-1 1-44 0,1 0-25 0,0 3-15 0,0-3-11 16,0 3-12-16,0-1-15 0,0 1-21 0,0 2-20 0,0 0-20 0,0 0-17 15,1 2-13-15,-1-1-12 0,3 3-9 0,-1 1-5 0,0 0-3 16,-1 1-1-16,1 3 2 0,1 1 2 0,-1 1 5 0,-1 2 4 0,1 3 7 16,-2 1 6-16,2 2 4 0,-2 1 1 0,0 2-5 0,-2 0-10 15,2-1-12-15,-2 4-16 0,1 1-18 0,-1-2-20 0,-1 1-20 0,1 1-23 16,1-2-25-16,-1 1-27 0,0-1-29 0,1 0-38 0,1-2-40 15,1-1-86-15,1-4-104 0,0 0-67 0,1-4-49 0,0 1-16 16,2-5-2-16</inkml:trace>
  <inkml:trace contextRef="#ctx0" brushRef="#br0" timeOffset="5617.0149">12374 8625 157 0,'-1'-12'642'16,"-1"0"15"-16,-2 0 14 0,1 1 10 0,-1 2-84 0,1 0-130 15,1 1-109-15,1 1-101 0,-1-3-62 0,1 3-42 0,-1 2-27 0,2 0-18 16,0 1-17-16,0-2-17 0,0 4-18 0,0-1-21 0,3 0-16 16,0 2-13-16,1-2-12 0,-1 1-8 0,3 2-6 0,3-1-4 15,0-1-3-15,-1 2-2 0,2 0-2 0,0 0 2 0,0 2 2 16,2-1 1-16,-2 1 4 0,-1-1 1 0,2 2 1 0,-3 0 0 0,0 0 0 16,0 2-1-16,-2 0 3 0,0 0 2 0,-2 2 1 0,0 0 3 15,-2 3 3-15,-2-3 2 0,0 1 2 0,0 3 4 0,-2-1 2 0,-1 0 2 16,0 2 0-16,-2-2 3 0,0 2-1 0,-1-2 2 0,2 1-1 15,-1-1-1-15,-2 0-1 0,4 0-2 0,-2-1-1 0,1 1-2 0,2-3-5 16,1-1-6-16,1 2-8 0,1-2-9 0,1 0-7 0,2 0-9 16,1-1-6-16,0-3-8 0,5 3-3 0,0-2-3 0,0 1-1 15,3-1-2-15,2-3 0 0,0 4-1 0,2-3 3 0,-1 1 4 0,1 0 7 16,2 1 6-16,-3-1 8 0,0 0 6 0,0 1 7 0,-1-1 6 16,-3 2 6-16,2 0 6 0,-5 1 8 0,-1-1 8 0,-3 2 7 0,0 0 7 15,-2-1 7-15,-3 3 5 0,-5 1 4 0,0-2 4 0,-3 2 5 0,-1 0 4 16,-5 1 0-16,-1-1 2 0,-3 0 1 0,-3 1-2 0,2-2-2 15,-5 1-5-15,2-2-3 0,0 3-6 0,-2-4-13 0,1 0-17 16,-1-2-23-16,2-1-23 0,1-1-39 0,1-2-45 0,2 0-79 0,1-3-98 16,4-2-107-16,-1-1-115 0,6-1-62 0,0-3-37 0,2-2-20 15,3-5-9-15</inkml:trace>
  <inkml:trace contextRef="#ctx0" brushRef="#br0" timeOffset="5999.3236">13236 7243 509 0,'-2'-10'574'0,"-1"1"10"0,1 0 10 0,-1 1-97 0,3 1-149 0,-1 2-101 0,-1 0-76 0,2 0-41 0,0 1-28 0,0 1-17 16,0 0-10-16,0 2-9 0,0 1-5 0,3 1-9 0,0 2-10 0,2 1-9 16,2 2-8-16,-1 1-5 0,3 2-4 0,1 3-2 0,1 0 2 15,3 1 3-15,-1 4 4 0,4 1 5 0,-1 2 7 0,3-1 0 16,1 4-2-16,1 1-5 0,1 0-4 0,0 3-6 0,3 0-4 0,-2-1-4 15,2 3-2-15,0 3-8 0,2-2-9 0,-2 3-8 0,1-2-7 0,-2 4-13 16,-1-2-15-16,1 1-23 0,-2 1-28 0,-1 2-32 0,-1-1-37 16,1-2-50-16,-5 3-59 0,1-4-93 0,1 0-112 0,-3-1-63 15,-2 0-40-15,2 0-17 0,-2-1-7 0</inkml:trace>
  <inkml:trace contextRef="#ctx0" brushRef="#br0" timeOffset="6316.7121">13871 8508 192 0,'0'-2'605'0,"-1"1"11"0,-1-1 5 15,2 0 3-15,0 2-112 0,0 0-168 0,0 0-101 0,0 0-67 16,0 0-39-16,0 0-25 0,0 0-12 0,2 2-7 0,-1 1-9 16,1-1-7-16,0 4-11 0,-1-1-10 0,2 4-10 0,1-1-10 0,-1 3-6 15,1 0-6-15,-2 3 0 0,-1 0-2 0,2 3 0 0,-3 2-1 0,2 0-3 16,-2 1-3-16,0 2-6 0,-2 2-9 0,2 0-9 0,-3 1-9 16,2-1-14-16,-1 1-13 0,-1 1-17 0,0-1-19 0,2 0-21 15,-1 0-25-15,2 0-29 0,0-1-32 0,0-1-32 0,0-1-29 0,3-1-48 16,0-3-57-16,2-1-73 0,-1 0-83 0,5-3-47 0,-1-2-29 15,2-5-4-15</inkml:trace>
  <inkml:trace contextRef="#ctx0" brushRef="#br0" timeOffset="6618.2757">14245 8788 522 0,'0'-13'626'0,"-2"1"12"0,0 2 8 0,-1 0-83 15,0 1-129-15,-2 1-100 0,2 3-85 0,0-1-55 0,-3 1-43 0,2 2-30 16,-2 1-21-16,1 2-19 0,0 0-15 0,1 2-17 0,-2 1-15 15,1 3-13-15,0 2-12 0,0 1-8 0,0 1-6 0,0 3-3 16,0 1 0-16,1 1-2 0,1 1-1 0,0 1-6 0,1 1-6 0,1 1-3 16,1 0-2-16,0 0-6 0,1 1-5 0,1-1-7 0,3-1-8 0,-2 0-6 15,4-1-6-15,0 1-7 0,-1-3-7 0,2-2-4 0,2 0-4 16,-2-1 1-16,1 0 3 0,1-3-1 0,1-4 1 0,-2 1 3 16,1-3 5-16,2-3 5 0,0 0 7 0,-2-3 8 0,1-3 11 0,-1 1 12 15,2-3 12-15,-2-3 15 0,-2 1 12 0,3-4 14 0,-5-1 10 16,1 1 10-16,-4-3 11 0,0-2 6 0,-1 1 8 0,-2 0 3 15,-2 0 4-15,-3-3 0 0,1 3-2 0,-3-1-5 0,-2 0-5 0,-1 0-10 16,-1 1-7-16,-1 2-16 0,-3 1-17 0,0-2-22 0,0 3-26 16,-3 0-35-16,1 2-40 0,-3 1-69 0,4-1-85 0,-1 3-103 0,-2 2-111 15,5-1-65-15,-4 3-40 0,4 0-22 0,0 2-9 0</inkml:trace>
  <inkml:trace contextRef="#ctx0" brushRef="#br0" timeOffset="7317.8758">15714 7249 81 0,'5'-13'502'0,"1"1"6"0,-2-2-62 0,1 2-93 0,-2-1-64 0,3 1-49 0,-3 0-30 0,0 1-24 0,2-1-11 0,-2 2-9 0,2-1-5 0,-2 1-3 15,0 2-5-15,2-1-7 0,-2 2-5 0,0-1-9 0,0 1-8 16,-1 2-9-16,0-1-11 0,-1 3-9 0,1-1-11 0,-1 1-11 16,-1 1-13-16,2 2-15 0,-2 0-13 0,0 0-11 0,0 0-9 15,0 2-8-15,-2 2-7 0,2 2-4 0,-3 2-4 0,2 1 0 0,-4 3 0 16,0 2 1-16,-3 3 2 0,0 4 2 0,-1 2 7 0,-4 1 7 0,0 3 5 16,-4 1 2-16,1 2-1 0,-3 3-4 0,-2 2-12 0,0 2-15 15,-3 1-20-15,-1 1-24 0,1 1-24 0,-2 1-28 0,0 4-32 0,-1-2-36 16,2 2-57-16,-1-1-66 0,3-1-103 0,2-1-116 0,1 2-66 15,-1-1-41-15,5-2-13 0,1-1 3 0</inkml:trace>
  <inkml:trace contextRef="#ctx0" brushRef="#br0" timeOffset="7866.7735">15377 8545 185 0,'-4'-9'620'0,"1"1"3"0,1-1 7 0,-1 1-19 0,-2 2-31 15,2-2-128-15,1 1-174 0,1-1-101 0,-1 3-61 0,-1 0-32 16,1-2-20-16,1 3-11 0,-2 0-8 0,2 3-5 0,-3-2-3 16,3 3-8-16,-2 0-7 0,-1 3-10 0,1-1-6 0,-2 3-7 15,-4 2-6-15,4 0-4 0,-3 3-4 0,0 0 0 0,-1 1 1 0,-1 4 1 16,1 0 4-16,-2 0 3 0,3 1-1 0,-2 1 0 0,2 3 0 15,-1-3 0-15,4 1-2 0,1 0-2 0,-1 1 0 0,1 0-2 0,3-1-5 16,-1-2-6-16,2 2-6 0,2-2-7 0,-1 1-7 0,3-2-8 16,1-1-7-16,-1-1-6 0,1-1-6 0,4-1-5 0,-1-1-4 0,0-2-2 15,2-2-1-15,-1-1 0 0,2-1 6 0,-1-3 5 0,2-1 7 16,-2 0 7-16,1-3 10 0,-2 1 8 0,1-2 9 0,-2-2 8 16,0 0 10-16,-2-1 11 0,-1-2 11 0,0 0 10 0,-2-2 9 15,0 1 9-15,-3-1 9 0,0-1 7 0,0-1 7 0,-3 0 4 0,0-3 4 16,-4 3 3-16,2-2 2 0,-3 0 2 0,-1-1-2 0,1 0-3 15,-3 0-5-15,0-1-6 0,0 1-6 0,0-3-5 0,-3 2-8 0,3 0-5 16,-2 0-7-16,2-3-4 0,-2 1-4 0,2 2-3 0,3-2-3 16,0-1-2-16,-1 1-3 0,4 0-3 0,1-1-2 0,2 0-8 0,0-1-5 15,4 1-6-15,1 1-8 0,0 0-5 0,5-1-5 0,0 3-4 16,2-1-3-16,-1 2-4 0,4 0-2 0,-1 3-3 0,2 1-1 0,-1 0-1 16,3 3 1-16,-2 2 2 0,-1 1 6 0,4 2 3 0,-4 0 7 15,1 4 4-15,-1 0 3 0,1 4 5 0,-3 0 4 0,-1 4 5 16,1 0 4-16,-3 4 5 0,-2 0 3 0,1 2 3 0,-5 3 4 0,1 2 2 15,-3 0 4-15,-3 1 0 0,-1 4 2 0,-1 1 0 0,-1-2-2 16,-2 2-10-16,-5 0-19 0,4 0-26 0,-3 2-34 0,-2-2-44 16,1 1-51-16,1-2-101 0,1-1-128 0,0 0-84 0,-2-1-60 0,2-2-30 15,3-2-16-15</inkml:trace>
  <inkml:trace contextRef="#ctx0" brushRef="#br0" timeOffset="8318.7699">16179 7059 409 0,'-3'-14'513'0,"-2"1"6"0,2 2-86 0,-3 1-129 0,3 2-75 0,-1 1-44 0,1 1-26 0,0 0-15 0,1 1-8 16,1-1-4-16,-1 3-9 0,1 0-12 0,1 1-15 0,-2 0-19 15,2 2-15-15,0 0-17 0,0 0-13 0,0 0-14 0,0 0-9 16,0 0-8-16,0 2-3 0,2 0-3 0,-2 1 2 0,1 3 0 15,1 0 3-15,-1 3 5 0,1-1 2 0,1 2 4 0,2 2 4 0,-2 2 3 16,5 1 4-16,-2 3 3 0,2 0 2 0,0 2 2 0,3 2 0 16,4 2-1-16,-2 2-2 0,2 0-2 0,2 3-3 0,2 1 0 0,2 1-3 15,1 3-2-15,0 0 0 0,2 0-1 0,1 3-3 0,0 1-3 16,0 1-1-16,1 0-2 0,-1 3-3 0,-1-1-3 0,0 2-6 0,-1 2-6 16,-2-4-13-16,-1 5-13 0,-1-3-22 0,-3 3-22 0,1-2-29 15,-4-1-31-15,1 2-38 0,-1-2-41 0,-2-1-83 0,-1 1-105 16,-2-3-71-16,-2-1-57 0,3 0-26 0,-4-5-12 0</inkml:trace>
  <inkml:trace contextRef="#ctx0" brushRef="#br0" timeOffset="8599.0786">16668 8508 452 0,'-5'-2'595'0,"1"1"7"0,1-1-4 16,-2 0-6-16,3 2-124 0,0-1-183 0,2 1-106 0,0 0-66 0,-1 1-34 15,1 1-19-15,-2 0-9 0,2 1-1 0,0 0-4 0,0 2-4 16,0 3-6-16,0-1-7 0,0 2-4 0,0 3-5 0,0 1-2 16,0 0-1-16,0 0 0 0,0 2-2 0,0 4 0 0,0 0 0 0,0-2-3 15,0 3-2-15,-2 1-2 0,2 1-2 0,-1-2-4 0,-1 1-3 16,2 2-3-16,-1 0-1 0,-3-3-9 0,3 2-9 0,-1-1-15 15,2-2-14-15,-2 1-22 0,2-2-21 0,-1 0-30 0,-1-3-34 0,2-1-32 16,0-2-34-16,2 1-60 0,-1-4-71 0,3 0-85 0,1-4-92 16,-1 0-41-16,1-2-15 0,4-1 1 0</inkml:trace>
  <inkml:trace contextRef="#ctx0" brushRef="#br0" timeOffset="8916.8735">16854 8641 403 0,'3'-11'616'16,"-1"1"10"-16,0-2 1 0,2 3-5 0,-1-1-108 0,0 1-159 16,2 0-99-16,-2 1-66 0,2 0-40 0,2 0-29 0,0-1-18 0,1 2-15 15,0 0-16-15,4 2-15 0,-2 0-14 0,1 2-15 0,2-2-11 16,0 4-11-16,1-1-6 0,-3 2-4 0,2 2-3 0,-1-1-1 0,1 4-1 16,-1-1 0-16,1 2 0 0,-5 1 1 0,1 3 2 0,-1-1-1 15,-3 2 1-15,-2 2 2 0,1 0-1 0,-8 2 0 0,1 1 0 16,-2 0 0-16,-1 0-1 0,-5 1 0 0,0 0 1 0,-5 2-2 15,3-1 1-15,-4-2 2 0,1 3 0 0,1-2 3 0,0-2 0 0,-2 0 2 16,4-1 0-16,2 0 1 0,-1-2 0 0,4 1 0 0,-1-3 4 16,2-1 3-16,4 0 5 0,1-1 5 0,2-3 4 0,2 2 3 0,3-2 1 15,4-1 0-15,2-1 0 0,4-1 0 0,3-2-6 0,4 0-6 16,3-2-14-16,5-1-17 0,2-1-21 0,1 1-24 0,5-4-35 16,0 0-43-16,3-1-45 0,0 1-50 0,-1-1-108 0,2-2-139 0,0 1-89 15,-2-3-65-15,-1 1-27 0,-3-2-12 0,1 3 2 0</inkml:trace>
  <inkml:trace contextRef="#ctx0" brushRef="#br0" timeOffset="13351.4074">17821 6067 407 0,'-8'1'516'0,"-2"1"-3"0,3 0-3 0,1-1-116 0,-1-1-173 0,2 2-91 0,2-1-55 0,-1-1-28 16,2 2-15-16,-1-1-6 0,3-1 1 0,0 0 2 0,0 0 2 15,0 0 2-15,0 2 0 0,3-1-3 0,-1-1-3 0,4 2-3 16,-1-1-2-16,1-1-1 0,2 1 1 0,5 3-2 0,-1-3 0 0,6 1-1 16,1 1-1-16,4 0-1 0,8-1-2 0,3 1 1 0,4 1 1 15,8-3-1-15,4 1 0 0,3 0-1 0,5 1-4 0,4-3-3 0,6 2-6 16,1 0 0-16,3-2 2 0,3 1 0 0,0-1 3 0,0 2 1 15,3 0 0-15,1-2 0 0,0 0 0 0,0 0-1 0,2 0-1 0,-4 3 0 16,4-3-3-16,-4 0-2 0,1 0-4 0,-4 0-8 0,2 0-10 16,-5 0-8-16,-3 0-8 0,0 0-6 0,-3 0-3 0,-7 0-2 15,1 0-2-15,-4 0 0 0,-6-3 1 0,0 3 3 0,-5 0 3 0,-3-2 6 16,-3 0 6-16,-6 1 8 0,-2-1 9 0,-3 0 11 0,-6-1 13 16,-1 1 10-16,-4 2 4 0,-4-2 7 0,-4-1 5 0,2 0 4 0,-6-1 3 15,-2 1 1-15,-2-3 2 0,-2 1 0 0,-2-1 0 0,-6 0-2 16,2-1-3-16,-3 1-8 0,-3-1-6 0,-2-1-2 0,-3-1-1 0,1 1-2 15,-3 1-2-15,-3-1 0 0,2 1-2 0,-1-1-3 0,0 2 0 16,-1 1 1-16,2-2-1 0,0 2 2 0,3 1 1 0,4 1 1 16,-2 1 1-16,5-3-6 0,3 5-6 0,0-2-6 0,5 1-5 0,0 1-2 15,4 0-1-15,2 1-2 0,1 1 0 0,5 3-2 0,4-1-4 16,1 1 2-16,4 2 2 0,3 1 1 0,4 0 2 0,1 3 5 0,3-1 4 16,0 2 3-16,4-2 2 0,1 4 1 0,-1-2-1 0,0 3 0 15,-1-1-2-15,-2-1 1 0,-2-1 0 0,-3 2-3 0,-2-1-4 0,-2-1-4 16,-5 2-2-16,-3-4-2 0,-2 2-2 0,-7-1-5 0,-5-1-10 15,-3 2-18-15,-4-3-25 0,-7 2-33 0,-3-2-42 0,-6-1-64 16,-5 4-78-16,-5-3-88 0,-3-1-92 0,-1 1-52 0,-7-2-28 0,-2 0-16 16</inkml:trace>
  <inkml:trace contextRef="#ctx0" brushRef="#br0" timeOffset="14117.8669">18432 5457 534 0,'-10'-7'542'0,"0"2"3"0,0-2-90 0,0 0-133 0,-1 1-88 0,-2 0-64 0,0 0-37 15,1 0-24-15,-2 0-14 0,0 2-6 0,1-1-10 0,-3 1-13 0,3 1-9 16,1 0-9-16,-2-1-10 0,-1 4-10 0,1 0-8 0,1 0-8 15,1 0-8-15,1 2-7 0,-1 1-5 0,0 1-4 0,2-1-5 16,-2 2-3-16,4 3-3 0,-2-1 1 0,1 2-1 0,0 0 2 0,1 1 1 16,1 2 3-16,-2 1 2 0,3-1 4 0,1-1 4 0,0 4 5 0,0-3 4 15,4 3 5-15,-3-1 3 0,4 0 5 0,0-1 1 0,0 1 4 16,2-1 0-16,1-1 0 0,0 0 0 0,2 0-1 0,0-1-1 16,3-1-2-16,1-2-3 0,-1-1-7 0,2 0-5 0,2-4-6 15,1-1-6-15,1 0-5 0,1-4-7 0,2 0-6 0,0-3-5 0,2-2-2 16,2 0-1-16,-4-3-2 0,5-3 1 0,-1 0 0 0,-2-2 5 15,0-2 3-15,-2 0 8 0,1-3 8 0,-1 1 10 0,-4-3 7 16,-1 0 6-16,-1-2 8 0,-1 2 5 0,-1-2 5 0,-1-2 6 0,-2 1 10 16,-2 1 9-16,0-2 10 0,-2 2 9 0,1 2 8 0,-3-1 8 0,0 2 6 15,0 2 5-15,0 1 4 0,-1 1 2 0,-1 4 2 0,2 0-4 16,-2 1-3-16,2 3-11 0,-1 1-13 0,-1 3-16 0,2 0-19 16,0 1-14-16,0 3-13 0,0 1-14 0,0 0-12 0,0 3-8 0,0 1-10 15,-1 4-5-15,1-1-3 0,0 3-1 0,-2 5 0 0,2-2 3 0,0 3 6 16,0 3 5-16,0 0 5 0,0 2 6 0,0 1 2 15,2 1 2-15,-2 1 0 0,1 0 0 0,1 1-1 0,-1-2-7 0,1 2-9 16,1-1-14-16,0 0-15 0,-1 0-23 0,1 0-24 0,3-2-33 16,-3 1-35-16,1-3-46 0,0-2-52 0,1-1-82 0,0-2-98 0,3-1-65 15,-2-2-48-15,2-3-17 0,0-3-5 0</inkml:trace>
  <inkml:trace contextRef="#ctx0" brushRef="#br0" timeOffset="14715.6736">18653 5460 330 0,'-5'-7'574'0,"2"-1"7"0,-2 1 4 0,2 3-101 0,0-2-153 0,0 3-100 0,1-1-73 16,0 1-44-16,-1 1-32 0,3 1-20 0,-3-1-16 0,3 2-13 15,0 0-13-15,0 0-12 0,0 0-11 0,3 2-8 0,-1-2-5 16,-1 1-7-16,3 1-5 0,-1 1-2 0,2 0-3 0,-2-1-3 16,2 0-3-16,1 1-3 0,2 0-1 0,-4 1-1 0,4-1 2 0,-1-3-3 15,2 4-2-15,1-4 0 0,-4 0-1 0,2 0 2 0,1 0 4 0,-1-4 5 16,2 1 4-16,-1 1 9 0,-3-3 9 0,3 0 12 0,-5 0 12 15,1-1 10-15,1-2 9 0,-3 1 11 0,0-1 11 0,-3 1 8 16,0-3 9-16,0 1 5 0,-3 2 5 0,0-1 3 0,-3 0 3 0,3 0 1 16,-2 1-3-16,-1-1-4 0,-1 1-4 0,1 1-4 0,-3 2-6 15,1-3-8-15,0 4-5 0,-1-2-10 0,0 3-11 0,1 0-7 16,0 2-9-16,1 0-5 0,0 0-7 0,-1 2-4 0,4 3-5 0,-4-1-3 16,2 1-4-16,-1 2-2 0,2 2-1 0,2 1-2 0,-2 0-1 15,2 3 1-15,0-1 4 0,3 2 2 0,0-1 4 0,0 3 3 16,3-1 3-16,0 0 3 0,2 1 3 0,0 1 1 0,1-2 3 0,-1 2-1 15,4-3 0-15,-1 1-3 0,2-2-3 0,-2 0-3 0,4-1-5 16,-2-2-8-16,2 0-8 0,0-1-10 0,1-1-12 0,0-4-11 0,-1 1-11 16,2-2-12-16,-1-3-10 0,0 0-7 0,0-3-5 0,2-2 0 0,-1 1-1 15,-1-4 4-15,2-3 2 0,-4 1 7 0,3-3 10 0,-2 0 10 16,-3 0 14-16,2-4 11 0,-3 0 11 0,-1-2 11 0,2 0 11 16,-5-1 8-16,1-2 11 0,0 1 6 0,-2-1 7 0,-1-3 8 0,0 0 8 15,-2 0 9-15,0-2 9 0,0 2 9 0,0-1 9 0,0 2 11 0,-2-1 12 16,0 3 12-16,2 1 11 0,-1-1 7 0,-1 4 3 0,0 3 2 15,2 0 0-15,-1 3-7 0,-1 1-6 0,2 2-11 0,-1 1-16 16,1 2-20-16,-2 2-21 0,2 1-20 0,0 0-18 0,0 3-15 0,0 0-10 16,0 3-9-16,0 2-7 0,0 2-4 0,2 2-2 0,-2 1-3 15,1 2 1-15,-1 5 3 0,2 0 3 0,-1 2 7 0,-1 1 9 16,2 2 7-16,-2 0 5 0,2 4 2 0,-1-2 1 0,-1 1 1 0,0 1 0 16,0-1 2-16,0 2 2 0,0-1 3 0,0 0 3 0,0-3 0 15,-1 3-2-15,-1-4-7 0,2 2-9 0,-2-1-14 0,2-3-16 16,0-1-23-16,0 0-23 0,0-2-31 0,0-1-33 0,0-2-32 0,2-2-33 15,0-2-44-15,1-1-50 0,0-3-64 0,4-1-72 0,-2-4-48 0,3-1-34 16,1-1-14-16</inkml:trace>
  <inkml:trace contextRef="#ctx0" brushRef="#br0" timeOffset="15316.4938">19116 5429 541 0,'-2'-5'578'0,"2"-1"0"0,-1-1-76 0,1 5-117 0,-2-3-94 0,-1 2-84 0,3 2-54 0,0-1-40 0,0 2-29 0,0 0-22 0,0 0-18 16,0 0-18-16,0 0-14 0,3 0-13 0,-1 3-9 0,-2-1-7 15,1 1-3-15,2 0-3 0,-1 1-1 0,0 1 0 0,1-2-1 16,0 2 2-16,0 0 1 0,1 0-1 0,0 0 1 0,2 0-2 0,-1-1-3 16,0-1-4-16,0 1-3 0,0-1-2 0,2 0-2 0,-1-3-3 15,-1 0 1-15,3 0-1 0,0-1 4 0,0-1 3 0,-2-1 7 16,1-1 8-16,-1-1 8 0,2-2 7 0,-2 2 7 0,-1-3 8 0,-2 1 7 16,2-3 6-16,-2 0 6 0,-1 1 10 0,-1-1 8 0,-1 1 6 15,0-1 7-15,-1 0 4 0,-1 3 1 0,-1-3 1 0,-2 2-3 16,2 0-3-16,-2 1-4 0,0 1-5 0,-2 2-5 0,0-3-3 0,3 4-9 15,-3 1-11-15,1-1-7 0,-2 3-9 0,0 0-8 0,0 0-7 16,2 3-6-16,-2 2-5 0,0-1-3 0,2 3-3 0,-1 1-1 0,0 2 0 16,0 0 1-16,2 1-1 0,1 2 2 0,0 1 4 0,0 0 5 15,-1 0 4-15,4 0 3 0,-1 2 2 0,2-1 3 0,2-1 3 0,-1 1 3 16,4 0 1-16,-1-2 1 0,0 0-2 0,0-1-1 0,3 0-7 16,2-1-5-16,-1-1-7 0,0 0-7 0,3-2-12 0,0-1-11 0,0-2-13 15,3 0-14-15,-1-3-15 0,3 0-12 0,-2-4-11 0,3-1-9 16,1-1-9-16,-1-1-2 0,-1-3-1 0,5-1 4 0,-7-1 4 15,5-2 7-15,-2-2 9 0,-2 1 12 0,2-4 13 0,-4 0 15 0,-2-1 15 16,1 0 14-16,-4-3 17 0,0 1 14 0,1-1 16 0,-4-1 14 16,-2-1 17-16,1 0 15 0,-3-1 14 0,2-1 17 0,-6 2 15 0,3 0 15 15,-1-1 13-15,-3 2 11 0,1 0 12 0,-2 1 9 0,2 3 7 16,-3-2 3-16,3 4 1 0,0 0-3 0,0 3-6 0,-1 1-10 16,1 2-12-16,1 1-12 0,1 2-17 0,-2-1-15 0,1 4-17 0,2 1-16 15,-2-1-15-15,2 1-20 0,0 1-18 0,0 2-15 0,0 0-11 16,0 0-9-16,0 2-6 0,2 1-3 0,-2 1-4 0,2 0 0 0,-1 4-1 15,1-2-1-15,-1 5 2 0,-1 0 3 0,2 2 4 0,0 2 6 16,-1 2 9-16,-1-1 6 0,2 4 5 0,0 0 2 0,-2 2 3 0,0-1 1 16,0 3 2-16,0 0-1 0,-2 0 0 0,0-1 0 0,1 2 2 15,-1-1 0-15,0-1 4 0,-2 1 2 0,0-1 2 0,0 0 1 16,3 1 2-16,-3-4-1 0,1 0 0 0,0-1-4 0,1 0-6 0,-1-2-9 16,1-3-11-16,2 1-13 0,-1-1-16 0,1-2-19 0,0-2-23 15,0 0-22-15,1-3-24 0,-1 0-25 0,2-2-28 0,1-3-36 0,2 2-40 16,-2-4-39-16,2-4-40 0,3 2-51 0,0-4-55 0,-2-2-28 0,2-2-12 15</inkml:trace>
  <inkml:trace contextRef="#ctx0" brushRef="#br0" timeOffset="15475.4248">19431 5281 474 0,'-13'-10'528'0,"0"4"-34"0,2-3-55 0,1 3-83 0,0-1-94 0,2 4-55 0,1-2-38 0,2 2-23 0,0 0-16 0,1 2-17 0,3-2-13 0,-1 3-16 15,2 0-19-15,0 0-13 0,0 0-14 0,3 0-8 0,1 0-7 16,0 3-5-16,2-3-5 0,2 1-5 0,0 0-7 0,5 1-11 15,0 1-11-15,5-1-16 0,0-1-17 0,4 1-23 0,2-1-23 16,1 0-32-16,2-1-35 0,-2 0-62 0,5 0-72 0,-1 0-80 0,1-1-85 16,-2 0-48-16,1-1-33 0,-1-1-10 0</inkml:trace>
  <inkml:trace contextRef="#ctx0" brushRef="#br0" timeOffset="15832.8574">19724 5351 79 0,'-4'5'486'0,"-4"2"-20"0,3-2-34 0,0 0-97 16,2 0-125-16,2-1-74 0,-1 2-45 0,0-2-21 0,2 1-10 16,0-1-7-16,2 1-5 0,0-2-3 0,-1 1-4 0,2 1 1 15,1-2-1-15,0 1 1 0,0-1 1 0,3 0-2 0,0-1 0 0,-1-1-2 16,0-1 2-16,4 0-2 0,-1-1-1 0,1-1 1 0,1-1-1 16,-2-1-2-16,1-1-2 0,1 1-1 0,-2-2 2 0,-1-2 1 15,0 0 1-15,1 2 3 0,-2-3 1 0,-2 2 6 0,0-1 3 16,-4-2 4-16,2 3 2 0,-3-3 2 0,0 3-2 0,-3 0 0 0,2 0-2 15,-3-1-2-15,0 1-5 0,-3 2-5 0,2 1-6 0,-4-1-6 16,1 3-6-16,2-1-8 0,-4 1-7 0,-2 2-7 0,0 2-7 0,0 0-4 16,2 1-3-16,-2-1-4 0,-2 5-2 0,2 1-2 0,-2-1-2 0,3 0-1 15,1 4-1-15,-2 1 1 0,3-1 0 0,0 1 2 0,0 3 1 16,1-2 3-16,3 3 3 0,1-2 5 0,-3 3 5 0,5-2 3 16,-2 2 4-16,4-1 4 0,2-1 3 0,0 0 2 0,3 1 4 0,-1-1 3 15,0-1 1-15,5 0-2 0,-1-1-3 0,1-1-13 0,2-2-16 0,0-2-23 16,2 2-26-16,1-3-35 0,3-1-40 0,-1-1-65 0,3-2-81 15,1-1-97-15,-2-2-108 0,4-2-58 0,0-1-34 0,-1-3-15 16</inkml:trace>
  <inkml:trace contextRef="#ctx0" brushRef="#br0" timeOffset="16366.0299">20235 5615 403 0,'-4'-8'585'0,"0"1"7"0,3-2 2 0,-1 2-99 0,0-1-152 0,1 1-88 0,-1-1-60 0,2 1-32 15,0 1-19-15,0 0-12 0,0 1-10 0,0 0-13 0,0 1-14 0,0-1-13 16,2 2-13-16,-2-1-14 0,0 4-14 0,1-3-15 0,-1 3-14 15,0 0-14-15,0 0-13 0,0 0-12 0,0 0-9 0,0 0-4 0,0 3-3 16,0-1-1-16,0 1 1 0,0 4 2 0,0 0 1 0,0 0 4 16,0 2 6-16,0 1 5 0,0 3 8 0,0 1 8 0,0 1 9 15,0-1 7-15,-1 3 4 0,-1 0 3 0,2 0 0 0,-1 0 0 0,1 1-1 16,-4 0 0-16,4-1-1 0,-3 0-1 0,3-2-1 0,-1 1-1 16,1-1-2-16,-2-3 1 0,0 3 0 0,2-5 1 0,-3 0 1 0,3-1 4 15,0-1 4-15,0-1 5 0,0-1 6 0,0-1 9 0,0-2 8 16,0-1 5-16,0-2 7 0,0 0 1 0,0 0 2 0,0-2-1 15,3 0-1-15,-3-4-1 0,2 2-4 0,0-5-4 0,-2 1-3 16,1-2-7-16,-1-2-7 0,3 0-10 0,-3-2-8 0,2 1-9 0,0-4-8 16,-2 1-1-16,1-1-1 0,-1-1-1 0,2 1-1 0,-2-1 0 15,0 3-1-15,0 0 2 0,0-2 3 0,0 5 1 0,0-2 3 0,0 4 1 16,0 0-1-16,0 1-1 0,0 2-3 0,0 1-4 0,0 2-4 16,0-1-6-16,0 2-4 0,0 2-6 0,1-1-4 0,-1 2-4 0,0 0-4 15,0 2-2-15,2 1 0 0,-2 3 0 0,3-2 3 0,-1 4 4 16,0 2 3-16,0 1 7 0,1 2 6 0,1 2 7 0,-3 1 7 0,2 3 10 15,1-1 6-15,1 1 2 0,-4 0 1 0,2 3-7 0,-1-2-12 16,0 3-19-16,-1-1-19 0,2 0-37 0,-3 0-41 0,0 0-65 16,-3 2-75-16,2-4-119 0,-3 1-139 0,0-2-72 0,-5 1-41 0,3-2-22 15,-3-1-11-15</inkml:trace>
  <inkml:trace contextRef="#ctx0" brushRef="#br0" timeOffset="18784.6363">15272 4432 22 0,'0'0'306'0,"0"-1"-62"0,0-1-62 0,0 1-32 0,1 1-19 0,-1-2-16 0,2 2-10 0,0-1-10 16,-1-1-9-16,-1 2-7 0,0 0-7 0,2 0-7 0,0 0-6 15,-2 0-8-15,1 0-7 0,-1 0-7 0,0 0-5 0,0 0-5 0,0 0-3 16,0 0-3-16,0 0 0 0,0 0 1 0,0 0-1 0,0 0 0 16,0 0 1-16,0 0-1 0,0 0 1 0,0 0-2 0,0 0 0 15,3 0-1-15,-2 0-1 0,-1 0-2 0,2 2-1 0,0-2-3 16,-1 1-1-16,2-1 0 0,-1 0 0 0,3 0-1 0,0 2 0 0,1-2 0 16,3 1 0-16,-1 1 1 0,2-2 2 0,2 1-1 0,1 1 2 0,3-2 0 15,-2 1 2-15,7 0 0 0,-4 3-1 0,5-3 1 16,0 1-1-16,3 1-1 0,1 1 1 0,-1-1-1 0,2 2-1 0,3-2-1 15,2 3 0-15,-1-2-2 0,1 3-1 0,1 0-1 0,3-1-3 0,-3 1 0 16,-1 2-2-16,1 2-1 0,1-1-3 0,-3 0 0 0,-1 2 0 16,2 3-1-16,-4-2-2 0,2 2 1 0,-3 3 0 0,2 1-1 15,-3 1 1-15,1 1 0 0,-3 1-1 0,2 2 2 0,-3 2 2 0,1 1 2 16,-2 1 2-16,2 2-1 0,-2 0 1 0,1 2 1 0,-2 1-1 16,1 0 1-16,0 2-2 0,2 0 1 0,-2 0-1 0,2-1-1 15,0 2-1-15,-1 0-2 0,-2 0-2 0,4-1 0 0,-1 1 0 0,-1-2 2 0,3 1 1 16,-4 0 1-16,2-2 3 0,-1 2 1 0,1-2 2 0,-3 1 2 15,2-2 2-15,-1 1 2 0,0-1 1 0,-2 1 3 0,2-1 2 16,-2 0-1-16,-1-1-1 0,0 1-1 0,0 1-1 0,-3 1-2 16,1-2 1-16,-1 2-2 0,0-2-1 0,-5-1-1 0,0 4 0 0,2-2-1 15,-4 0 0-15,-1 0-2 0,0-1-1 0,-2 1-2 0,-1 0 1 16,-2 0-3-16,2-1-3 0,-3 0-1 0,-1 1-3 0,1-1-2 0,-2-1-2 16,0 1 0-16,0-1 2 0,0 1 1 0,0-1 3 0,0 1 1 0,-2-3 4 15,2 3 0-15,-1-4 1 0,-1 4 3 0,1-3 1 0,1 0 2 16,-4-1 2-16,4 0 2 0,-1 0 3 0,-1 0 0 0,2-2-2 15,0 0 0-15,0 1-2 0,0-1 0 0,0-1-1 0,0 1-1 0,0-1 0 16,0-1-1-16,2 0 0 0,-1-2 0 0,-1 2 0 0,4-2 1 16,-4-1-1-16,1-1 0 0,-1-1 1 0,0 0 0 0,2-2 1 15,-2-1 0-15,0 0 0 0,0-2-3 0,0 0-2 0,0-3-11 0,0 1-12 16,-2 0-17-16,2 0-20 0,-1-4-23 0,-3 2-27 0,1 0-32 16,2-3-37-16,-4 1-51 0,1-2-58 0,0 0-70 0,-2-2-78 0,1 0-45 15,-2 0-29-15</inkml:trace>
  <inkml:trace contextRef="#ctx0" brushRef="#br0" timeOffset="19249.1315">16943 7366 511 0,'-2'-3'517'0,"0"0"-2"0,2 1-83 0,-1 1-123 0,-1-2-78 0,2 2-54 0,-1-1-31 0,1-1-19 15,-2 2-11-15,0-1-8 0,2 2-8 0,0 0-9 0,0 0-8 0,0 0-9 16,0 0-11-16,0 0-12 0,0 0-9 0,0 0-9 0,0 0-10 16,0 0-8-16,0 0-10 0,0 0-9 0,0 0-10 0,0 0-9 15,2 0-6-15,0 0-5 0,-2 2-3 0,1 1-2 0,2 0 1 0,-1 1 0 16,0 1 2-16,1-1 1 0,0 2 5 0,0 0 3 0,3 2 4 15,-3 1 6-15,4 2 6 0,-2-2 7 0,-1 1 2 0,4 0 5 0,-2 1 0 16,-1-1 2-16,2 2 0 0,1-2 1 0,-1 2 1 0,1-2-1 16,-1 0 2-16,-1 1 0 0,3-3 1 0,-1 2 2 0,-1-3 4 15,-1 0 2-15,3-2 3 0,-2 0 6 0,-1-1 3 0,2-1 3 0,1-1 1 16,-1-2 3-16,2-2 3 0,1 2 0 0,2-5 2 0,-4 0-1 16,5-2 1-16,-1-1-2 0,3-1-2 0,-4-2-2 0,2-1-1 0,1 0-3 15,-2-1 2-15,1-2 3 0,-1 0 5 0,0 1 8 0,-3 1 5 16,1-1 8-16,0 3 4 0,-3-2 4 0,-1 3 2 0,0 1 1 15,-2 0-2-15,-2 1-4 0,0 1-4 0,2 2-6 0,-3 0-14 0,-1 0-13 16,1 2-24-16,-2 2-28 0,0 1-26 0,0 0-27 0,0 0-28 16,-2 1-31-16,-1 2-39 0,-2 2-46 0,1 0-91 0,-3 4-120 15,-2 0-90-15,3 2-74 0,-4 1-36 0,-1 0-14 0,2 0 1 0</inkml:trace>
  <inkml:trace contextRef="#ctx0" brushRef="#br0" timeOffset="20282.4094">15262 4446 176 0,'0'-5'171'0,"0"0"-28"0,0 3-17 0,0-3-7 0,0 2-2 15,0-1-2-15,0-1-4 0,2 2-1 0,-1-1-6 0,-1 1-1 16,0-1-4-16,2 1-3 0,-2-2 0 0,0 2-3 0,0-1 0 0,0 2-5 15,0 0-2-15,0-1-6 0,0 1-5 0,0 2-5 0,0 0-5 16,0 0-5-16,0 0-7 0,0 0-9 0,0 0-8 0,0 0-8 16,0 0-10-16,0 0-9 0,0 0-9 0,-2 0-7 0,2 2-5 0,-1-2-4 15,-1 3-1-15,2-1 0 0,-1 0 1 0,-3 2 2 0,3-1 1 16,-2 2 4-16,1 0 3 0,-1 3 2 0,0-1 3 0,1 1 4 16,-1 2 4-16,0 1 1 0,0 1 2 0,0-2 1 0,-1 4 2 0,1-1-1 15,-1 0 1-15,-1 1-1 0,3-1 0 0,-1 2 0 0,0-3-1 0,0 1-1 16,-1 2 0-16,1-2 0 0,0-1 0 0,0 0 0 15,0 0 2-15,0-1-1 0,1-1 0 0,-1 1 0 0,3-4 0 0,-1 0-1 16,1 1 0-16,0-1 1 0,0-3 3 0,0-1 1 0,0 2 4 16,0-3 2-16,0-1-1 0,0-1 1 0,0 0 1 0,0 0-3 0,0 0-6 15,0 0-4-15,0-1-5 0,1-1-5 0,-1-3-4 0,2 2-4 16,-1-4-3-16,-1 2-6 0,2-4-6 0,1 1-6 0,-1-2-7 0,-1-2-6 16,-1-1-4-16,3 2 0 0,-3-3 4 0,2 0 2 0,-1 1 5 15,-1 0 3-15,2 0 3 0,-2-2 1 0,0 3 1 0,0-2 2 16,0 0 2-16,0 2 5 0,0-1 8 0,0 3 7 0,0-2 10 0,0 2 6 15,0 0 5-15,0 1 2 0,0 1 3 0,0 0 1 0,0 3 1 16,1-1 1-16,-1 2 1 0,2-3 0 0,-2 4-1 0,3-2 0 0,-1 3-3 16,1 0-3-16,0-1-5 0,2 0-1 0,4 1-4 0,-1 1-1 15,2 0-2-15,4-2 1 0,0 0 1 0,5 1 2 0,1-1 1 0,3 1 2 16,4 0 1-16,1-1 0 0,4 0-5 0,1 1-15 0,2 1-19 0,6-1-36 16,0-1-46-16,2 0-97 0,3 2-122 0,1-1-85 0,2 1-65 15,0-2-36-15,0 0-20 0</inkml:trace>
  <inkml:trace contextRef="#ctx0" brushRef="#br0" timeOffset="22249.5602">24177 3970 582 0,'0'-6'601'0,"0"2"8"0,-1-1-42 0,1 0-68 0,0 1-107 0,0 3-128 0,0-2-73 16,0-1-44-16,0 4-27 0,0-3-17 0,0 2-11 0,0 1-14 16,0 0-12-16,0 0-17 0,0 0-14 0,0 0-15 0,0 0-14 0,0 0-14 15,0 0-12-15,0 0-12 0,1 1-6 0,-1 2-4 0,3 1-2 16,-1-1 1-16,-2 2-1 0,1 0 1 0,1 3 1 0,0-1 2 16,-1 1 3-16,2 2 4 0,-1 2 6 0,0-2 6 0,-1 5 6 0,2-1 6 15,1 1 2-15,-3 2 3 0,1 0-1 0,-1 0 0 0,4 1 0 0,-4 2 1 16,1 0-1-16,0 0 1 0,-1 0 3 0,2 2 3 0,-3-1 2 15,2 0 3-15,0 0 1 0,-1 0 1 0,-1 0 0 0,2-1-1 0,-1 1-7 16,-1-4-9-16,2 2-12 0,0-1-16 0,-2-2-22 0,1 1-24 16,-1-2-34-16,2 0-37 0,0-3-54 0,-2-1-64 0,4-1-94 0,-3 0-108 15,1-3-61-15,1 0-37 0,0-2-12 0</inkml:trace>
  <inkml:trace contextRef="#ctx0" brushRef="#br0" timeOffset="23067.7677">24478 4056 380 0,'0'-3'523'0,"-2"-2"-35"0,0 2-57 0,2-1-72 0,-1 1-80 0,-1-2-47 0,2 2-32 0,-1-2-16 0,1 1-7 0,-4 1-6 16,4 1-7-16,0-4-7 0,0 5-8 0,0-2-7 0,0 0-9 0,0 0-9 16,0-1-11-16,0 4-8 0,0-3-11 0,0 1-8 0,0 1-10 15,0-1-9-15,4 1-10 0,-4 1-9 0,1-2-9 0,-1 1-10 0,2 1-9 16,-1 0-9-16,3 0-9 0,-3 0-10 0,4 0-9 0,-4 0-5 15,4 0-2-15,0 1-4 0,1 1-2 0,2-2 0 0,5 1-3 0,-4 1 0 16,4 1 0-16,0 0 0 0,-1 0 0 0,2 1-1 0,1 1 0 16,0 0 0-16,-2 0 2 0,0 2-2 0,-1 0-2 0,0 0 0 0,-3 2-1 15,-1 0-1-15,-2 2 0 0,-1-1 2 0,-2 0 2 0,-3 2 0 16,0 1 2-16,-4 0 4 0,-3 2 2 0,-1 0 4 0,-2 0 2 0,-4 0 3 16,2 0 3-16,-6 2 4 0,2-2 3 0,-2-2 6 0,-1 3 6 0,-1-3 3 15,2 0 2-15,-1-1 2 0,3 1 2 0,0-3 0 0,0 0 2 16,4-1 1-16,1-1 0 0,3-1-2 0,0 1 0 0,0-2-4 15,3-2-4-15,4-1-4 0,-1 2-1 0,2-2-1 0,2-1 2 16,-1 2 3-16,6-1 3 0,2-2 2 0,0 3 1 0,4-1 3 0,4-1 1 16,5-2 1-16,-1 2-2 0,6-2 1 0,3 0 0 0,0-2-2 0,3 2-2 15,1-2-4-15,0-1-4 0,-2-1-5 0,1 3-5 0,-2-3-4 16,-4 1-4-16,2-1-4 0,-7 1-6 0,0 0-4 0,-5 0-4 0,-1 2-5 16,-2-2-7-16,-4 3-12 0,-2-3-16 0,-5 3-21 15,1 0-27-15,-4 0-31 0,-5 0-37 0,-3 3-92 0,-2-3-119 0,-4 4-83 16,-4 0-68-16,0 3-33 0,-4-1-18 0,-4 0-4 0</inkml:trace>
  <inkml:trace contextRef="#ctx0" brushRef="#br0" timeOffset="23717.0686">24466 4761 92 0,'0'-7'567'0,"-1"3"10"0,-1 0-3 0,2-1-11 0,-1 0-114 0,1 3-166 0,0 0-93 0,-2 1-54 0,0-1-30 0,2 2-20 0,0 0-13 16,0 0-10-16,0 0-17 0,0 0-16 0,0 2-18 0,-3-2-15 0,2 3-12 15,-4-1-9-15,2 5-3 0,-2-1 0 0,-3 3 3 0,2 1 1 16,-7 2 4-16,1 3 4 0,-2 3 6 0,-4 3 7 0,-1 0 7 16,-4 3 5-16,2 3 3 0,-8 0 3 0,2 3 2 0,-3 2 3 0,-1-1 1 15,-2 4-2-15,-2-1-3 0,-3 0-2 0,0 2-3 0,-2 0-2 16,1 1 0-16,-2-1 3 0,1 0 1 0,1 0 3 0,-2-4 3 0,1 3 2 16,4-2-1-16,-3-1-2 0,4-2-1 0,1-1-1 0,4-3 0 15,2-1 1-15,1 0 0 0,5-4 0 0,1-1-7 0,3-1-11 0,1-2-16 16,5-3-17-16,1 0-26 0,3-1-26 0,1-3-39 0,3-1-43 15,3-1-85-15,2-1-103 0,3-2-92 0,1-2-84 0,2-3-44 16,2-3-23-16,4 0-8 0</inkml:trace>
  <inkml:trace contextRef="#ctx0" brushRef="#br0" timeOffset="24351.5019">24681 4791 173 0,'-1'-6'570'0,"-1"1"7"0,2 0 2 0,0 1-5 0,0 3-118 0,0-3-178 0,0 1-100 0,0 3-60 0,2-2-36 16,-1 2-24-16,1 0-10 0,1 0-9 0,2 2-6 0,1 1-9 0,0 1-4 15,4 1-8-15,1 2-3 0,5 2-3 0,3 3-3 0,0 1-1 16,5 2 2-16,2 4-1 0,4-1 4 0,4 5 3 0,0 2 0 0,5 0 0 16,1 2-1-16,2 1 1 0,3 2-1 0,1 3-2 0,5-1-1 15,0 2-2-15,2 1-1 0,2 1 1 0,6 0 1 0,-3 1 7 0,4 1 2 16,-1 1 2-16,3 0 0 0,0 1-2 0,1 0-7 0,-1-2-10 15,-3 0-13-15,-1-1-12 0,0 0-16 0,-3-1-20 0,-3-2-25 16,-2-3-30-16,-4-1-43 0,-1 0-50 0,-4-3-94 0,-3-2-119 0,-5-2-74 16,-5-2-55-16,-3-2-25 0,-6-3-12 0</inkml:trace>
  <inkml:trace contextRef="#ctx0" brushRef="#br0" timeOffset="25065.3758">23089 6282 93 0,'0'-11'586'0,"0"1"14"0,0 2-1 0,-1-1-5 0,-2 1-104 0,3 1-155 0,0 0-85 0,0 1-50 0,0 2-30 0,0-1-22 15,0 1-15-15,0 1-14 0,0 3-17 0,0-4-20 0,0 4-24 16,0 0-22-16,0 0-19 0,0 0-16 0,0 2-13 0,3 0-11 0,-2 1-6 16,1 2-5-16,1 2-1 0,-1 0-1 0,1 2 2 0,0 1 0 15,1 2 2-15,-1 1 6 0,2 1 7 0,-1 3 8 0,-1 1 7 16,0 1 2-16,1 0 5 0,-3 3-1 0,2-1 0 0,1 3-2 0,-3-2-1 16,1 2-1-16,-1 0-4 0,-1 1-6 0,2 0-11 0,0-2-12 15,-2 2-16-15,0 0-20 0,0-2-24 0,0 1-27 0,0-2-37 0,1 0-38 16,2-2-63-16,-1 1-76 0,1-3-87 0,2-3-90 0,-2 0-46 15,2-3-26-15,1-2-6 0</inkml:trace>
  <inkml:trace contextRef="#ctx0" brushRef="#br0" timeOffset="25400.5619">23643 6278 567 0,'0'-10'614'0,"-2"3"0"0,2-1 0 15,-1 4-3-15,-1-2-134 0,0 3-200 0,-1-2-115 0,1 2-73 0,-2 2-40 16,-1-1-23-16,2 4-12 0,-2-1-9 0,-1 2-7 0,-1 2-6 16,-2 1-4-16,-2 1-3 0,-1 1-2 0,1 2-1 0,-4 1 0 0,0 2 3 15,-3 1 1-15,2-1 3 0,-1 1 0 0,1 0 0 0,-3 1 0 16,5-1-1-16,-2 0-1 0,3-1 2 0,0-3 1 0,1 2 0 16,3-2 3-16,-2-1 3 0,4-2 4 0,1 0 5 0,1 0 4 15,0-3 6-15,4 0 4 0,-4-2 5 0,4 1 5 0,-1-1 5 0,2-1 2 16,0-1 1-16,0 0 0 0,3 0 0 0,-1 0-1 0,2 0-2 0,0 0-3 15,2 0-1-15,0 0-6 0,4-1-2 0,2-1-4 0,1 2-4 16,4-2-4-16,1 1-4 0,2-1-7 0,2 0-7 0,0 0-11 16,1 1-11-16,1 1-15 0,1-2-17 0,-2 1-20 0,0 1-21 0,-1 0-22 15,0 1-24-15,-2 1-29 0,0-2-29 0,-3 3-29 0,0-2-30 16,-3 0-32-16,-1 2-34 0,-1 1-41 0,0-3-47 0,-3 1-32 16,1 0-27-16,-6 0-7 0</inkml:trace>
  <inkml:trace contextRef="#ctx0" brushRef="#br0" timeOffset="25633.4215">23687 6382 397 0,'-8'-9'497'16,"2"-1"-26"-16,-2 0-45 0,0 2-68 0,4-3-74 0,-1 3-41 16,1 0-24-16,0-1-13 0,0 1-8 0,3-1-5 0,-1 4-4 15,0-2-6-15,0 0-4 0,0 0-7 0,2 2-8 0,0 2-9 0,0-2-11 16,0 2-11-16,0 0-12 0,0 0-15 0,0 2-13 0,0-2-16 16,0 3-15-16,0 0-17 0,0 0-17 0,0 0-15 0,0 0-16 15,0 1-9-15,2 1-8 0,0 1-7 0,-2 0-6 0,2-1-2 0,-2 5-2 16,2-2-1-16,-1 3 1 0,3 3 3 0,-3-1 4 0,1 2 6 15,1 2 7-15,0 2 6 0,1 0 6 0,-1 4 2 0,2 0 0 0,-1 1-4 16,1 0-7-16,-1 4-10 0,1-1-13 0,0 2-17 0,2 2-21 0,2-2-29 16,-3 3-36-16,2 0-45 0,3 0-54 0,-1 1-106 15,1-2-136-15,3 1-82 0,-1-1-58 0,1-1-27 0,-2-2-9 0,6 0 0 16</inkml:trace>
  <inkml:trace contextRef="#ctx0" brushRef="#br0" timeOffset="26283.2824">26014 5993 45 0,'0'0'281'0,"0"0"-21"0,0 0-24 0,0 0-21 0,0 0-21 0,0 0-17 0,0 0-15 0,0 0-10 0,1-1-8 0,-1 1-5 16,2-1-2-16,0 0-6 0,-2 1-3 0,1-2 0 0,-1 2-4 16,4-3-1-16,-4 3-3 0,1-3 0 0,-1 1-3 0,2 0 1 15,-1 2 1-15,-1-3 1 0,3 3 2 0,-1 0-1 0,-2-2 1 0,1 0 1 16,-1 2-1-16,0 0 1 0,0-1-2 0,0 1 0 0,0 0-3 16,0 0-3-16,0 0-4 0,0 0-4 0,0 0-7 0,0 0-7 0,0 0-6 15,0 0-8-15,0 0-10 0,0 0-10 0,0 0-12 0,0 0-12 16,0 0-14-16,0 1-12 0,0 1-12 0,0 0-9 0,0 1-9 15,0-1-3-15,0 1-4 0,0 2-3 0,0 0-1 0,0 3-1 16,0 2 1-16,0 1 3 0,0 1 3 0,0 4 5 0,0-1 5 0,2 2 6 16,-1 1 7-16,-1 2 5 0,0 1 2 0,0-1-2 0,0 3-9 0,0 0-6 15,0 1-5-15,0-1-10 0,0 1-13 0,0 1-17 0,0-2-16 16,0 1-24-16,-1 1-27 0,-1-1-33 0,2 0-38 0,-1-2-48 16,1 1-53-16,0-5-97 0,0 3-117 0,1-3-70 0,-1-2-46 0,3-1-15 15,1-3-3-15</inkml:trace>
  <inkml:trace contextRef="#ctx0" brushRef="#br0" timeOffset="26648.3022">26472 6121 342 0,'-3'-10'632'16,"-2"2"10"-16,0 1 10 0,2-3-44 0,1 5-68 0,-2-1-125 0,1 1-150 15,0 1-88-15,1 1-53 0,1 0-32 0,-3 1-18 0,4 2-16 16,-3 2-12-16,2 0-13 0,-1 1-14 0,-1 2-11 0,-1 1-12 16,-1 3-7-16,-2 3-5 0,2 2 0 0,-3 0-2 0,-1 3 2 0,1 2 3 15,-1 1 4-15,1 2 5 0,-3 1 1 0,3 2 1 0,0-1-1 16,-3 1-4-16,5 1-4 0,-1 1-6 0,2-2-8 0,0 0-7 0,1 0-9 16,3-2-7-16,1 2-8 0,1-1-7 0,1-4-6 0,2 1-4 15,1-1-4-15,1-3 0 0,1 0-1 0,-1-3 4 0,5-2 4 0,-1-2 7 16,-2-1 7-16,2-3 6 0,2 1 12 0,-3-5 13 0,4 0 15 15,-4-2 18-15,3-2 16 0,-3-3 16 0,0 1 17 0,-1-2 12 0,0 0 12 16,-2-2 8-16,1 0 6 0,-4-1 4 0,-1-2 0 0,-2 3 0 16,0-2-5-16,-5 0-5 0,-2 1-12 0,-1-1-16 0,-2 2-21 15,-2-1-28-15,-5 1-35 0,-1 2-42 0,-4-1-49 0,-1 4-57 0,-4 0-123 16,-1 3-155-16,-2 1-95 0,-4 3-68 0,1-1-35 0,-2 4-17 16,-1 0-8-16</inkml:trace>
  <inkml:trace contextRef="#ctx0" brushRef="#br0" timeOffset="27266.8046">23037 6975 312 0,'4'-5'568'0,"-4"0"11"0,0 3 8 0,0-1-95 0,0 0-150 0,0 2-98 0,0-2-73 0,0 3-41 15,0 0-24-15,0 0-18 0,0 0-13 0,0 0-13 0,-2 0-15 0,0 3-13 16,-1-2-14-16,2 2-10 0,-3 2-9 0,-1 2-5 0,-2 2-4 16,-1 1 0-16,-2 3 0 0,-4 4 2 0,2 2-1 0,-7 4 6 15,0 0 5-15,-3 6 6 0,-4 0 7 0,0 2 2 0,-4 4 3 0,-2 1-2 16,-3 3-1-16,-1 0-3 0,-4 2-4 0,1 0-4 0,-3 2-2 0,-1-2 0 15,0 2 3-15,-3 2 3 0,3-3 0 0,0 1 0 0,-1-3 1 16,5 1-1-16,0-2 1 0,2 0-2 0,2-1 0 0,5-2-8 16,2-1-8-16,-1-3-20 0,7-1-21 0,0-2-38 0,3-1-45 0,5-1-73 15,-2-1-88-15,6-4-102 0,2 0-107 0,1-2-58 0,4-3-34 16,-1-3-16-16,3-2-11 0</inkml:trace>
  <inkml:trace contextRef="#ctx0" brushRef="#br0" timeOffset="27650.9971">21961 8533 199 0,'0'-10'666'0,"-1"-2"10"0,-1 4 10 0,1-1 10 0,-1 2 10 0,0 0-129 0,2 2-199 0,-1 0-120 0,-1 0-82 0,2 3-48 15,0-1-32-15,0 0-21 0,0 3-14 0,0 0-12 0,0 0-15 0,0 0-13 16,2 1-17-16,-1 1-13 0,-1 3-12 0,2 0-10 0,0 2-5 15,-2-1-2-15,1 5 0 0,2 0 2 0,0 2 4 0,-1 2 7 0,-1 4 7 16,-1 0 5-16,2 0 8 0,-1 2 0 0,-1 3 2 0,2 0-5 16,0-2-7-16,-2 4-11 0,0 1-12 0,0-1-14 0,0 1-12 15,0-3-18-15,0 3-19 0,0 0-26 0,0-3-30 0,1 0-37 16,-1 1-44-16,4-4-63 0,-3 1-75 0,2-3-86 0,2-1-96 0,-2-3-44 16,3-2-20-16,1-3-5 0</inkml:trace>
  <inkml:trace contextRef="#ctx0" brushRef="#br0" timeOffset="28066.4039">22276 8620 306 0,'-4'-12'618'0,"3"0"8"0,-1 2 5 16,0 0 3-16,-2 0-104 0,3 1-157 0,1 2-113 0,-2 0-93 0,0-1-54 15,2 1-38-15,0 2-21 0,2-2-11 0,0 2-9 0,1 2-10 16,1-2-9-16,-1 2-12 0,2 0-9 0,2 0-10 0,1 2-6 15,1-1-5-15,-1 1-3 0,0-1-5 0,0 2-1 0,1 0 0 0,1 2 1 16,-4-1 0-16,3 2 4 0,-2-1 1 0,-1 1 1 0,-1 1 4 16,0 1 1-16,-2-2 1 0,1 4 3 0,-2-1 3 0,-1 1 3 15,-1 0 0-15,-1 2 4 0,-1-1 2 0,-2 0 3 0,-1 0 2 0,0 2 2 16,0-1 1-16,-1 0 0 0,0 0 0 0,-2 1 0 0,3-1-1 16,-1-1 0-16,-1 0-1 0,4-1-1 0,-3-1 2 0,5-1 0 0,-3 2 0 15,4-1 0-15,0-2 1 0,0 1 0 0,4 0 1 0,2 0-2 16,-2-1 0-16,4-1 0 0,0 2 0 0,3-3-1 0,2 3 0 0,3-1-2 15,-4-1-4-15,5 2-1 0,-2-1-4 0,2 1-1 0,-1-2-4 16,2 2-2-16,-2 0-3 0,-2 2-1 0,0-2-1 0,-3 2-2 16,2 0 0-16,-4-1 1 0,-1 1 0 0,0 1 1 0,-3-1 4 0,-2 1 3 15,-2 0 2-15,-1 2 5 0,-3-1 3 0,-2 1 3 0,-1 1 4 0,-5-1 5 16,0 0 2-16,-3 0 4 0,0 2 4 0,-5-2 2 16,1 1 2-16,-4 0-3 0,2-3-3 0,-1 0-15 0,0-1-16 0,0-1-31 15,1-1-39-15,1-3-62 0,1 1-72 0,2-3-101 0,-2-3-112 0,7 1-68 16,1-4-46-16,1-2-23 0,1-1-13 0</inkml:trace>
  <inkml:trace contextRef="#ctx0" brushRef="#br0" timeOffset="28483.2725">23390 7212 88 0,'1'-9'590'0,"3"1"12"0,-3-2 12 0,-1 3-40 0,2-1-67 0,-1-1-101 0,-1 4-117 0,2-2-60 15,0 1-33-15,-1 0-16 0,-1 0-6 0,2 0-5 0,-1 1-5 16,-1 0-9-16,2 2-10 0,-2-2-11 0,0 4-13 0,0-2-13 16,2 0-15-16,-2 2-15 0,0 1-17 0,0 0-18 0,0 0-20 0,0 0-19 15,0 0-17-15,0 1-13 0,1 2-10 0,1 1-6 0,0 1-5 0,1 0-1 16,3 3-2-16,-3 2 2 0,2 2 0 0,1 2 6 0,2 3 3 16,3 3 9-16,-1 3 8 0,1 1 6 0,3 1 6 0,-1 4 3 15,2 0 1-15,1 3 0 0,1 1-3 0,-1 2-3 0,5 1-3 16,-1 1-6-16,2 1-3 0,-1 1-7 0,3-1-7 0,-1 2-9 0,2-1-10 15,-2-1-10-15,2 0-13 0,0 1-17 0,1-3-17 0,-1 1-28 16,-3-1-30-16,2-1-39 0,-2-3-38 0,0 2-84 0,-3-3-106 0,0 0-78 16,0-1-63-16,-5-3-29 0,3-3-12 0,-4 0 0 0</inkml:trace>
  <inkml:trace contextRef="#ctx0" brushRef="#br0" timeOffset="28816.8741">23988 8552 532 0,'-7'-12'644'0,"2"3"11"0,1-1 11 16,-1 0 11-16,0 2-119 0,2 1-185 0,0-1-113 0,1 2-77 15,-1 1-46-15,2 0-29 0,1 1-18 0,-2-1-11 0,2 2-14 16,0 1-12-16,0 2-18 0,0 0-20 0,0 0-18 0,2 2-14 0,-2-1-12 16,1 3-9-16,1 1-6 0,-1 0-1 0,3 2 0 0,-3 2 1 15,1 3 5-15,1 0 5 0,1 4 8 0,0 0 8 0,-3 2 7 0,1 1 5 16,-1 3 4-16,3 0 2 0,-3 1-2 0,1 0-4 0,-1 1-7 16,-1 0-11-16,0 0-12 0,0 2-13 0,0-2-16 0,0-1-12 0,2 1-20 15,0-2-20-15,-2-1-28 0,1-1-32 0,-1-1-43 0,3-3-48 16,2-1-72-16,-2-2-82 0,2-1-70 0,1-3-67 0,1-2-25 15,3-1-6-15</inkml:trace>
  <inkml:trace contextRef="#ctx0" brushRef="#br0" timeOffset="29115.4108">24285 8695 273 0,'-2'-9'585'0,"0"4"7"0,-1-2-5 0,0 2-10 0,1 1-113 15,-1 0-167-15,1 2-103 0,0-1-70 0,-1 3-41 0,-1 0-29 16,1 2-17-16,2 1-11 0,-3 0-11 0,0 2-13 0,-1 4-9 15,1-1-7-15,-1 3-4 0,1 0-1 0,0 3-1 0,0 0 4 0,0 3 2 16,0 0 3-16,3-2 2 0,-1 3 0 0,-1-2 0 0,3 3 0 16,3-1-1-16,-1 0-3 0,1-2 0 0,0 0-2 0,0 0 1 0,2-1-1 15,2-3 0-15,2 0 2 0,-3-2-1 0,2 0 2 0,0-5 1 16,3 2 2-16,-1-3 2 0,1-3 1 0,0-1 4 0,0-1 7 16,0-3 8-16,1-3 8 0,0-1 10 0,-2-1 8 0,2-1 8 0,-3 0 7 15,0-4 7-15,-2-1 6 0,-2 1 5 0,0-3 3 0,-4-1 4 0,1 0 2 16,-2 0-3-16,-2-2-3 0,-3 1-8 0,1 0-8 0,-5-2-11 15,0 4-10-15,-3-1-14 0,-1 2-15 0,-1-3-23 0,-3 2-25 16,0 3-31-16,-1 0-35 0,-2 1-42 0,2 0-43 0,-4 4-93 0,2-1-118 16,0 4-94-16,0 0-83 0,0 3-42 0,3 0-20 0,1 1-8 15</inkml:trace>
  <inkml:trace contextRef="#ctx0" brushRef="#br0" timeOffset="29782.6073">26261 7117 63 0,'1'-4'504'0,"1"-1"2"0,-1 0-58 0,3 1-87 0,-3 0-68 0,-1-1-58 0,4 1-34 0,-4-1-25 0,2 1-8 16,0-2-4-16,-2 1-5 0,1 1-7 0,-1-1-7 0,2 1-7 16,0-1-6-16,-2 2-7 0,1-2-8 0,1 2-7 0,-2-2-8 0,1 1-6 15,-1 0-6-15,0 1-6 0,0 2-6 0,0-3-8 0,0 3-8 16,0-1-8-16,0 2-9 0,0 0-12 0,0 0-9 0,0 0-12 16,0 0-13-16,0 0-12 0,0 0-11 0,-1 2-6 0,1 1-6 0,-2 0-3 15,1 4 0-15,-3 0 0 0,3 0 0 0,-5 5 3 0,1 2 3 16,-1 2 2-16,-3 3 7 0,-1 3 6 0,0 2 7 0,-3 1 8 0,-1 5 5 15,0 0 3-15,-3 1-1 0,1 4 1 0,-5 0-2 0,1 1-1 16,-1 0-2-16,1 3-1 0,-4-3-1 0,3 3 0 0,-3-3 2 0,4 3 1 16,-2-3 0-16,3 0 1 0,-2-1-3 0,3-3-3 0,-2 1-8 15,3-1-6-15,3-2-13 0,-2-3-15 0,5 1-22 0,-1-2-26 16,0-2-39-16,3-2-45 0,1-1-76 0,-1 0-95 0,0-2-95 0,5-4-99 16,-1 1-49-16,-1-4-26 0,3 0-8 0</inkml:trace>
  <inkml:trace contextRef="#ctx0" brushRef="#br0" timeOffset="30433.2806">25679 8531 172 0,'1'-7'584'0,"1"2"11"0,0 2 1 0,-2-2-4 0,0 2-112 0,0 1-165 0,0 1-98 0,0-1-63 0,0 0-36 0,0 2-22 0,0 0-14 16,0 0-9-16,-4 0-13 0,3 0-15 0,-2 2-14 0,-1 1-13 15,-3 2-10-15,0 0-10 0,1 2-6 0,-2 1-3 0,0 1-1 0,-1 3-3 16,-3-1 1-16,0 2 3 0,1 1 1 0,0 2 1 0,-2 0 1 16,2 2 0-16,1-2 2 0,0 2-1 0,-2 3-1 0,4-3 0 15,-1 2 0-15,1 0 0 0,3 0 0 0,-1 1 1 0,3-4 0 0,-2 3 2 16,2 1 3-16,3-4 2 0,0 0 3 0,3 3 3 0,2-4 1 16,1-1 2-16,1-1 0 0,1 0 1 0,1-1-1 0,2-1 0 15,2-2 0-15,1-2-1 0,0 0-3 0,3-2-1 0,0-2-4 0,1 0-4 16,3-3-1-16,-4-1-4 0,4-3-2 0,-3 0-2 0,0-1 2 15,-1-4 3-15,-1 1 1 0,2-2 3 0,-5-3 0 0,0 1 4 0,-1-2 5 16,-4 1 3-16,-1-4 4 0,0 2 6 0,-6-2 5 0,1-3 5 0,-4 3 4 16,1-2 4-16,-6-1 2 0,0 2 0 0,-1-1 2 0,-5-1 3 15,1 0 2-15,-3 1 1 0,-2 0 0 0,1 1 0 0,-1 0-2 16,-4-2-2-16,5 3-2 0,-3 1-1 0,2-1-2 0,-2 0-1 16,3 0 0-16,-1 1 0 0,1 0-1 0,3 2 0 0,0-3-3 0,3 3 0 15,-2 0-3-15,4-1-3 0,1 1-5 0,2 0-7 0,0-1-8 16,4-1-8-16,1 3-8 0,0-4-8 0,1 3-8 0,2 0-8 0,1-1-5 15,2 1-6-15,2 1-4 0,0 0-5 0,1 1-3 0,0-1 0 0,3 3 1 16,-3 1 3-16,4 3 2 0,-4-1 3 0,-1 1 2 0,3 1 2 16,-3 2 3-16,2 2 2 0,-4 0 1 0,2 2 2 0,-2 1 3 15,1 1 4-15,-3 1 2 0,1 3 2 0,3 2 4 0,-5 2 3 0,0 2 3 16,0 0 6-16,-1 1 6 0,0 3 5 0,-2 3 5 0,-2 0 4 16,0-1 1-16,-1 4 2 0,-2 1-12 0,0-2-18 0,-2 4-33 15,1-2-42-15,-1 1-60 0,1 1-68 0,-3-2-116 0,4 1-135 16,-3 0-75-16,3-1-45 0,2-4-23 0,-1 1-15 0</inkml:trace>
  <inkml:trace contextRef="#ctx0" brushRef="#br0" timeOffset="31129.5008">26687 7037 613 0,'-1'0'667'0,"1"-2"18"0,-2 2 15 0,2 0 13 0,0 0-117 15,0 0-180-15,0 0-111 0,0 0-76 0,0 0-43 0,0 0-22 0,0 0-16 16,0 0-8-16,0-2-14 0,2 1-15 0,-2 1-20 0,0 0-21 15,1 0-21-15,1 0-19 0,0 0-17 0,-1 0-14 0,2 0-10 16,-1 0-10-16,2 0-12 0,-1 1-17 0,1 1-15 0,1-2-17 0,-2 2-17 16,2-1-18-16,-1 1-19 0,6 0-23 0,-6 1-24 0,3 2-28 15,-1-1-37-15,3 2-44 0,-2 0-67 0,-1 0-79 0,2 1-79 0,1 0-77 16,-2 3-35-16,-1 0-14 0,2-1 2 0</inkml:trace>
  <inkml:trace contextRef="#ctx0" brushRef="#br0" timeOffset="31346.3067">26984 7492 162 0,'-1'0'618'16,"-1"0"16"-16,1-2 11 0,-1 2 11 0,0 0-91 0,2 0-140 0,0 0-112 16,0 0-98-16,0 0-58 0,0 0-36 0,0 0-19 0,2-2-10 15,-2 2-12-15,0 0-14 0,2 0-19 0,-2 0-19 0,0 0-19 0,0 0-19 16,0 0-15-16,3 0-13 0,-2 0-15 0,-1 0-13 0,4 2-18 15,-3-2-17-15,1 5-25 0,-1-5-28 0,3 3-34 0,-3 2-38 0,4-1-50 16,-4 1-54-16,1-1-80 0,-1 1-89 0,3 1-55 0,-3-2-34 16,2 1-13-16,1-1 1 0</inkml:trace>
  <inkml:trace contextRef="#ctx0" brushRef="#br0" timeOffset="31532.4892">27191 7696 281 0,'0'2'596'0,"2"-1"12"0,0-1 8 0,-2 0-70 16,0 0-114-16,0 0-103 0,0 1-97 0,0-1-60 0,0 0-40 16,1 0-23-16,1 0-15 0,-1 0-13 0,-1 3-14 0,2-3-15 15,0 0-16-15,-2 0-18 0,1 0-21 0,1 3-16 0,-1-3-15 0,1 1-17 16,0-1-20-16,-1 1-24 0,4 1-27 0,-4-1-37 0,1 1-40 16,3 0-52-16,-4 1-56 0,2-1-85 0,2-2-97 0,-2 3-54 0,1-1-34 15,0 1-13-15</inkml:trace>
  <inkml:trace contextRef="#ctx0" brushRef="#br0" timeOffset="31742.2783">27444 7945 320 0,'2'0'547'15,"0"2"-9"-15,-2-1-17 0,1 1-98 0,-1-1-140 0,2-1-85 16,0 2-57-16,-2-2-32 0,0 1-19 0,1-1-13 0,-1 0-10 0,2 2-12 15,-2-2-12-15,0 1-11 0,0-1-7 0,2 0-6 0,-2 1-4 16,0-1-4-16,2 2-3 0,0-2-9 0,-2 2-14 0,1-1-20 16,1 1-25-16,-2-1-38 0,1 1-43 0,-1-2-67 0,2 3-81 0,0 0-85 15,-1 0-88-15,1 0-50 0,-1 0-30 0,-1 0-16 0</inkml:trace>
  <inkml:trace contextRef="#ctx0" brushRef="#br0" timeOffset="31917.0782">27595 8289 212 0,'0'0'566'16,"0"-3"2"-16,1 3 0 0,1 0-72 0,-2-3-109 0,1 1-117 0,-1 1-120 16,2-1-87-16,0 0-71 0,-2 0-66 0,1 0-64 0,2-1-94 15,0 0-110-15,-1 0-83 0,-1 0-72 0,1 0-38 0,0 0-22 16</inkml:trace>
  <inkml:trace contextRef="#ctx0" brushRef="#br0" timeOffset="32497.8641">26898 7320 100 0,'-2'-2'564'0,"0"0"14"0,2 2 11 0,0 0-62 0,0 0-101 0,0 0-100 0,0 0-99 0,0 0-58 0,0 0-38 0,0 0-21 0,0 0-12 15,0 0-14-15,0 0-12 0,0 0-16 0,0 0-15 0,0 0-16 0,0 0-14 16,0 0-16-16,0 0-13 0,0 0-15 0,0 0-19 0,2 0-19 16,0 0-19-16,1 2-30 0,-2 0-34 0,3-2-51 0,-1 1-56 0,4-1-88 15,-2 2-102-15,2-1-62 0,-3 3-42 0,4-4-16 0,0 3-6 16</inkml:trace>
  <inkml:trace contextRef="#ctx0" brushRef="#br0" timeOffset="32869.129">27248 7683 153 0,'0'0'259'0,"0"0"-72"0,2 0-77 0,-2 3-59 0,1-3-50 0,-1 0-40 0,0 0-39 0,4 0-40 0,-3 3-42 0,2-3-55 0</inkml:trace>
  <inkml:trace contextRef="#ctx0" brushRef="#br0" timeOffset="33384.1114">27408 7839 527 0,'-2'-3'586'0,"2"0"-12"0,-1 1-24 0,1-1-86 0,-2 0-119 0,1 2-72 0,1-2-50 0,0 1-29 0,0 1-22 0,0-1-18 0,0-1-18 15,0 3-19-15,0 0-20 0,0 0-21 0,0 0-17 0,0 0-15 16,0 0-15-16,1 0-11 0,-1 0-12 0,2-1-15 0,-2 1-14 0,0 0-16 16,1 0-18-16,-1 0-17 0,2 0-18 0,0 0-19 0,-1 1-21 15,2-1-23-15,1 3-28 0,-3-1-36 0,4-1-43 0,-1 2-72 0,1 0-85 16,-2 0-66-16,2 0-56 0,0 2-25 0,-2-2-11 0</inkml:trace>
  <inkml:trace contextRef="#ctx0" brushRef="#br0" timeOffset="33649.7999">27598 8163 99 0,'-2'2'535'0,"1"-2"-7"0,1 0-20 0,0 0-72 0,0 0-102 0,0 0-78 16,0 0-62-16,0 0-39 0,0 0-23 0,0 0-18 0,0 0-10 15,0 0-18-15,0 0-18 0,0 0-29 0,0 0-32 0,0 0-35 16,0 0-37-16,1 0-47 0,1 0-50 0,-2 0-81 0,3 0-96 0,0 0-86 16,3 0-75-16,-3-2-41 0,2 2-23 0,0 0-9 15</inkml:trace>
  <inkml:trace contextRef="#ctx0" brushRef="#br0" timeOffset="34448.1387">27633 8615 290 0,'-5'-5'630'0,"2"-2"14"0,-2 0 15 0,2 1 9 0,-1 0-96 0,3-2-149 0,-1 3-102 0,-1-3-79 0,2 2-44 0,-1 1-28 0,2-2-17 16,0 2-13-16,0-2-12 0,0 2-16 0,2 1-19 0,-1 1-21 16,4-2-19-16,-4 3-19 0,4-1-17 0,2 0-15 0,-3 3-12 15,5-2-11-15,0 2-11 0,-1 0-11 0,3 0-6 0,1 2-7 0,-1 1-5 16,3 0-3-16,-1 2-1 0,-1 0 2 0,-2 2 1 0,2 2 2 0,-3-1 2 16,0 1 1-16,-2 3 4 0,-1-1 2 0,-3 0 5 15,1 4 5-15,-4-1 7 0,-4 1 6 0,1 1 5 0,-3-1 5 0,-2 4 4 16,-6-2 4-16,1 0 2 0,-4 0 4 0,-1 3 1 0,-2-4 3 0,-2 2 1 15,1-2 2-15,-1-1 0 0,0-1 0 0,-2 1 1 0,5-3-1 16,0 0 2-16,0-3 0 0,5-1 3 0,1 0 2 0,1-1 4 16,2-2 3-16,4-1 2 0,-2 0 2 0,3-1 1 0,4 0-2 0,-1-1-1 15,2-2-1-15,2 1-2 0,-1-1-1 0,6 0-1 0,2 0-4 16,0 0-4-16,3 0-7 0,5-1-7 0,2-1-10 0,0 2-12 0,3-3-11 16,3 1-10-16,0 1-10 0,2 0-11 0,1-2-13 0,-2 1-20 15,3 2-23-15,-2-2-32 0,-1 1-34 0,3-3-52 0,-4 4-60 0,2-3-83 16,-3 3-97-16,0-4-57 0,-3 3-38 0,1-3-15 0,-2 1-4 15</inkml:trace>
  <inkml:trace contextRef="#ctx0" brushRef="#br0" timeOffset="34732.0117">27987 8651 239 0,'-5'-2'611'16,"-2"-1"8"-16,1 1 5 0,3 1 3 0,0-1-114 0,1 2-171 15,1-1-108-15,-1 1-77 0,2 0-48 0,0 0-33 0,0 0-21 16,0 0-13-16,0 1-13 0,2 2-12 0,-2 0-11 0,1 1-9 0,3 1-6 16,-1 0-4-16,0 2-2 0,1 1 0 0,3 1 4 0,-1 1 2 15,1-2 5-15,-1 2 6 0,1 1 2 0,2 1 3 0,0-2 0 16,0 2 0-16,-1 0-3 0,2 0-1 0,0 2-1 0,-1-2-2 0,-1-1-3 16,0 1 0-16,-1 0-2 0,1 0 0 0,-3-1-1 0,2-1-1 0,-2 0 1 15,-2 2-1-15,-2-4 2 0,-1 4 3 0,0-3 3 0,0-1 2 16,-1 0 2-16,-2-1 3 0,-1-1 3 0,-1 2 2 0,-1-3-1 15,0 0-1-15,-2 2-7 0,0-5-13 0,-2 3-19 0,0-3-24 0,0 1-30 16,0-2-35-16,0-1-52 0,0-1-59 0,0-2-109 0,2 1-130 16,-1-3-77-16,1 0-50 0,2-2-24 0,-2-3-10 0</inkml:trace>
  <inkml:trace contextRef="#ctx0" brushRef="#br0" timeOffset="34887.7841">27968 8606 631 0,'1'-8'659'15,"-1"0"13"-15,2 1-3 0,1 0-10 0,-2 0-123 0,2 1-183 0,1-1-104 16,-3 1-68-16,4 1-40 0,-2-2-24 0,2 0-21 0,3 4-18 16,0-4-27-16,0 2-29 0,1 0-31 0,4 2-33 0,-2-2-33 15,5 1-35-15,-2 1-39 0,3-2-40 0,1 2-61 0,1-2-71 16,-2 2-99-16,4 0-111 0,-3-1-63 0,0 1-39 0,1 3-15 0,0-5 0 16</inkml:trace>
  <inkml:trace contextRef="#ctx0" brushRef="#br0" timeOffset="35381.7274">28357 8424 36 0,'-5'-17'560'0,"-3"0"9"0,-3 0 8 16,0 0-48-16,-1-1-78 0,0 2-103 0,-1-3-117 0,-1 2-65 0,0 2-42 16,-3-2-22-16,1 3-13 0,-3-2-12 0,-2 0-10 0,0 4-13 15,-1-1-15-15,-1 3-12 0,-2 0-11 0,1 3-8 0,-3-1-6 16,-3 1-3-16,1 5-1 0,-2-1-1 0,-1 0 1 0,-1 3 1 0,0 3 3 16,-3 1 2-16,1 2 1 0,-2 4 3 0,2-1 2 0,1 4 3 15,-3 2 1-15,0 3 2 0,2 2 0 0,-2 2-3 0,2 3-1 16,1 3-5-16,0 1-1 0,0 2-3 0,2 3-1 0,2-1-5 0,0 4-1 15,6 1-3-15,-3 1-2 0,5 0-2 0,2 2-4 0,4-2 3 16,2 3 3-16,3-1 3 0,3 1 3 0,4-2 4 0,3 3 3 0,4-2 4 16,4-3 1-16,4 2 4 0,4-5 2 0,5 2 5 0,3-3 0 15,4-2 2-15,5-3 2 0,3 0-5 0,5-3-5 0,2-1-5 0,1-4-4 16,5-1-4-16,3-4-5 0,0-3-5 0,4-2-4 0,2-4-3 16,0-2-6-16,3-4-3 0,0-1-4 0,0-4-1 0,1-2 1 15,1-2-1-15,-2-2 3 0,0-6 0 0,-1 2 0 0,-3-4 1 16,-1-2 2-16,-2-3 2 0,-2-3 4 0,-5 0 10 0,-2-4 15 0,-6-2 15 15,-2 0 14-15,-4-3 14 0,-4-1 14 0,-4-1 13 0,-5-2 11 0,-5-2 8 16,-4 0 9-16,-6-2 3 0,-7-1 2 0,-1 1-2 0,-8-3-1 16,-7 2-11-16,-3-4-14 0,-6 2-27 0,-8 1-33 0,-4 0-44 0,-5 4-49 15,-7-3-63-15,0 6-67 0,-4 0-142 0,-8 3-179 0,-4 1-94 16,-3 5-51-16,-5 1-27 0,-5 3-15 0,-2 3-8 0</inkml:trace>
  <inkml:trace contextRef="#ctx0" brushRef="#br0" timeOffset="36598.8313">29110 8961 262 0,'4'-2'446'0,"-3"-2"-50"0,2 0-69 0,-1 0-80 0,0 1-43 0,-1-1-30 0,1-1-15 0,1 2-12 0,-3-1-4 0,0-2-2 15,0 2-6-15,-3-1-9 0,1-2-8 0,1 4-9 0,-1-2-7 0,-1 0-6 16,0 1-10-16,-2-1-7 0,0-1-7 0,0 2-8 0,-2 1-7 16,-1-2-9-16,1 2-6 0,-1 0-6 0,-1 0-5 0,-1 1-3 15,1 2-5-15,-2 0-6 0,1 0-6 0,-1 0-4 0,-1 2-5 16,0 1-1-16,0 0-3 0,1 3-2 0,0-1 1 0,-2-1-2 0,4 4 0 15,-1-1-3-15,-1 1 1 0,3 1 0 0,2 0 2 0,-1 2 0 0,1-3 0 16,2 3-1-16,0-1-1 0,1 0-1 0,2-1-1 0,1 1-1 16,0 0-3-16,3-1-4 0,-2 0-4 0,4-1-9 0,0-1-7 0,3-2-8 15,0 0-9-15,3 0-10 0,1-2-7 0,-1-1-6 0,3-2-8 16,2-2-5-16,0 1-2 0,0-4 0 0,3-2 3 0,-1 1 4 0,0-3 10 16,-1 0 9-16,1-3 11 0,-1 0 10 0,-1-3 13 0,2 0 13 15,-6-2 16-15,2-2 15 0,-2 0 14 0,-3-1 13 0,2-1 11 0,-3-3 9 16,-1 0 11-16,-3 1 10 0,1-3 9 0,-1 0 6 0,-4 0 11 15,2-1 9-15,-2 0 9 0,-2 1 6 0,1 1 6 0,-2 1 4 0,0 2 0 16,0 0 1-16,0 1-4 0,-1 3-4 0,3 4-8 0,-3 0-11 16,3 2-14-16,-1 2-15 0,1 0-16 0,-1 5-21 0,0 0-15 0,2 0-15 15,-1 5-15-15,1 0-12 0,0 2-8 0,-2 3-6 0,1 2-4 16,-4 2-5-16,4 2 1 0,-1 4-2 0,0 1 3 0,-1 4 3 0,2 0 4 16,-3 4 7-16,3 1 4 0,1 1 3 0,-2 0 1 0,1 3 0 0,1 0-1 15,0 0-4-15,0 1-4 0,0 1-6 0,0-2-7 0,0 0-9 0,0-1-13 16,0 0-13-16,0 0-17 0,0-3-20 0,0-1-20 0,0-1-23 15,0-1-29-15,1-2-30 0,1-3-38 0,-1 0-42 0,3-2-54 0,-1-3-62 16,2-1-59-16,1-4-58 0,-2-1-28 0,4-3-11 0</inkml:trace>
  <inkml:trace contextRef="#ctx0" brushRef="#br0" timeOffset="36950.5833">29354 8899 92 0,'-2'-8'558'0,"1"1"9"0,1-1 4 0,0 3-77 0,0 0-119 0,0 2-92 0,0-2-78 16,0 3-50-16,0 1-35 0,0-1-27 0,0 1-21 0,0 1-17 15,0 0-16-15,0 0-14 0,0 0-15 0,0 0-12 0,0 0-11 0,0 1-11 16,0 2-9-16,1-1-6 0,1 2-6 0,-1-1-3 0,3 1-4 16,-3-1-2-16,2 1-1 0,1 0-4 0,0 0-3 0,1-2-6 0,-2 1-9 15,2-1-5-15,1 0-3 0,2-1-3 0,0-1-1 0,0 0 3 16,0-1 5-16,1-1 8 0,1 0 9 0,-1-1 8 0,-1-2 10 0,1 0 11 16,0 1 12-16,-3-2 17 0,2 0 16 0,-1 1 16 0,-2-3 16 0,-1 1 16 15,-1-2 14-15,-2 2 12 0,-1 1 12 0,0-1 5 0,-1 1 5 0,-2 0 1 16,-1-2 0-16,-1 2-4 0,1 1-4 0,-4 0-6 0,2 0-7 15,-2 0-11-15,-2 3-11 0,-1 0-11 0,2 1-11 0,-4-1-12 0,4 2-11 16,-1 2-10-16,-1-1-6 0,0 3-8 0,1 1-4 0,0 2-4 16,-2-2-4-16,3 4-2 0,0-1-3 0,1 2 1 0,0 0 0 0,0 2 0 15,0-3 3-15,3 6 3 0,0-4 3 0,4 3 4 0,-2-1 4 0,3 0 3 16,0 3 4-16,0-3 4 0,0 1 4 0,3-2 2 0,2 1-1 16,-2-1-5-16,2 0-6 0,4-2-10 0,-1 1-10 0,0-4-16 0,3 1-17 15,1-1-20-15,0-2-20 0,2-2-26 0,0 1-29 0,3-4-34 16,-1 0-39-16,2 0-38 0,0-4-35 0,-2-1-51 0,5 0-53 0,-4-3-28 15,4 1-15-15,-2-4-4 0</inkml:trace>
  <inkml:trace contextRef="#ctx0" brushRef="#br0" timeOffset="37415.1342">29790 8560 110 0,'2'-25'527'0,"1"1"18"0,-3 1 15 0,-3 0-46 0,1 4-76 0,1 3-76 16,-1 1-75-16,0 0-47 0,1 3-34 0,-1 2-29 0,2 0-24 0,-1 3-24 15,1-1-26-15,-2 4-25 0,0 1-27 0,2 0-18 0,-1 1-17 0,1 2-13 16,0 3-11-16,-2-1-9 0,1 3-6 0,-1 2-6 0,0 1-3 15,1 4 1-15,-2 0 0 0,-2 3 5 0,0-1 4 0,1 3 7 0,0 3 10 16,0 1 3-16,0-1 5 0,-2 2 0 0,2-1 0 0,-1 4 2 16,0-4-2-16,0 3 1 0,-1 1-1 0,0-1 0 0,1-2 1 0,0 2-2 15,0-1-1-15,0 0-2 0,2-1-1 0,-2 1 1 0,3-3 0 16,-1 0 2-16,-1 0 0 0,4-2 1 0,0-1 1 0,0-2 2 0,4 1-1 16,-1-3 1-16,1-1-3 0,1-1-4 0,1-3-6 0,2 0-8 15,5-1-8-15,0-2-12 0,-1-1-13 0,4-1-10 0,3-3-12 0,-2-3-9 16,4 3-9-16,-3-5-8 0,4 1-6 0,-1-3-6 0,0-1-4 0,-2 0 3 15,2-1 5-15,-4-2 11 0,2 1 10 0,0-3 14 0,-3 4 11 16,-1-6 14-16,2 4 15 0,-5-1 14 0,-1-1 14 0,0-2 14 0,-2 3 15 16,0-2 16-16,-5 1 13 0,3 2 13 0,-6-2 9 0,4 1 9 15,-5 0 3-15,0 0 6 0,0 2 6 0,-5 0 0 0,4 1-3 0,-2 0-3 16,-1 1-4-16,0 1-5 0,-1 0-8 0,0 0-8 0,-3 2-8 0,2 2-9 16,-1 1-9-16,1-1-8 0,0 3-7 0,-3 0-7 0,0 0-8 15,0 3-2-15,0-1-3 0,1 1-2 0,-2 2-3 0,-1 2 0 0,2 2-2 16,1-1-2-16,-2 1-1 0,1 3-2 0,-1 0-1 0,2 1-2 15,1 3 1-15,0-1-1 0,2 1 1 0,1-1-1 0,0 3 1 0,4-2 1 16,0 2 5-16,0 0 1 0,4 0 1 0,-1-1 2 0,2 2 2 0,1-3 0 16,1-1 0-16,2 2 0 0,2-5-2 0,-1 3-2 0,2-4-7 15,-1-1-8-15,3 0-14 0,-1-5-16 0,2 2-19 0,2-2-20 0,0-5-21 16,0 0-19-16,1 0-20 0,0-5-18 0,2 0-19 0,-2-2-20 0,3-1-23 16,-4-1-35-16,4-3-42 0,-3-1-49 0,0-3-55 0,3-1-35 15,-5 0-30-15,1-2-14 0</inkml:trace>
  <inkml:trace contextRef="#ctx0" brushRef="#br0" timeOffset="37666.8817">30397 8478 128 0,'-5'-17'536'0,"2"2"15"0,-2 2 14 0,2 1-68 0,-2 1-112 0,-1 1-82 0,3 0-68 15,2 3-40-15,-3 2-29 0,3-2-17 0,-2 2-14 0,1 0-14 16,0 2-13-16,2 1-14 0,-1-1-16 0,1 3-16 0,0 0-17 0,0 0-15 16,0 0-18-16,0 0-13 0,0 3-9 0,-2-1-5 0,1 1-2 15,1 2 1-15,-2 2 3 0,0 1 2 0,2-1 3 0,-1 3 4 0,-4 2 8 16,4 0 6-16,-1 2 8 0,1 3 8 0,-3 0 8 0,3 1 4 0,-2 0 1 15,1 4 1-15,0-2-2 0,1 1-3 0,-1 1-4 0,0 2-3 16,2-1-4-16,-1 0-4 0,1 4-4 0,0-2-4 0,0-2-4 0,0 4-1 16,0-2 0-16,1-2-1 0,-1 1 0 0,2 1-3 0,0-2-1 0,-2 0-8 15,1-2-8-15,-1-2-9 0,4-1-13 0,-3-1-13 0,2-1-12 16,-1-1-22-16,0-3-21 0,1 0-29 0,1-2-30 0,-1 0-35 0,1-3-39 16,-1-1-69-16,2-3-81 0,-2 0-75 0,2-1-70 0,-2-2-37 15,3-2-24-15,-1-1-4 0</inkml:trace>
  <inkml:trace contextRef="#ctx0" brushRef="#br0" timeOffset="37815.1367">30285 8780 205 0,'-4'-3'589'0,"0"1"6"16,1 2-7-16,1-2-11 0,1 1-115 0,1 1-169 0,0 0-100 16,0 0-67-16,0 0-37 0,3 0-22 0,2 0-16 0,1 0-15 0,2 0-22 15,0 0-24-15,4 0-30 0,-1 0-33 0,5 0-38 0,2 0-39 0,0 0-56 16,0 0-62-16,2 0-86 0,2 0-99 0,-2 0-55 0,2 0-37 15,0 0-17-15,-3-2-9 0</inkml:trace>
  <inkml:trace contextRef="#ctx0" brushRef="#br0" timeOffset="38566.1522">30655 8796 91 0,'-5'3'386'0,"2"-1"-49"15,-2 2-69-15,0 0-79 0,4-2-49 0,-1 3-32 0,1-2-20 0,-1 2-12 16,0-1-12-16,2-1-11 0,0 1-7 0,0-1-5 0,2-1-2 15,0 2-2-15,-1-1-1 0,1 0-1 0,1-1-3 0,3-1-3 0,-1 1-4 16,-2-2-5-16,2 0-3 0,0 0-1 0,1 0-2 0,2-2-3 0,-2 1-1 16,2-3-2-16,-1 1-1 0,-3-2-1 0,4 1 1 0,-2-1 1 15,-1 0 2-15,0-2 5 0,0-1 7 0,-2 2 11 0,0-2 8 0,-2 1 10 16,-1-1 9-16,-1 1 6 0,-2-3 6 0,1 3 5 0,-2 0 2 16,0-1 2-16,-1 1 3 0,-1 1-1 0,0 0 1 0,-3 1 0 0,0 1-6 15,1-1-5-15,-2 2-7 0,2 2-9 0,-4 0-7 0,2 1-9 0,-2 2-6 16,4 1-7-16,-2 0-4 0,2 3-4 0,-4-1-4 0,3 2-4 15,3 1-3-15,-2-1-3 0,0 3-3 0,3-1-1 0,-4 3 2 0,4-1-1 16,2 0 4-16,0 1 2 0,-1 1 1 0,4 1 2 0,2 0 3 16,0 0 3-16,1 0 3 0,2 0 3 0,1 0 1 0,5 0 0 0,-3-1-3 15,3 1-4-15,3-2-7 0,0 0-10 0,4-4-12 0,-1 5-12 0,4-4-15 16,1-2-13-16,0-1-17 0,2-1-15 0,-1-1-15 0,3-1-13 16,-1-3-10-16,2 0-5 0,-1-2-2 0,0 0 0 0,1-1 6 15,0-2 10-15,-2-1 9 0,0-1 13 0,-1-1 16 0,-3-1 18 0,1 1 20 16,-2-2 21-16,-2 1 23 0,-1-1 20 0,-4-1 18 0,1 0 19 0,-3-1 16 15,-1 0 14-15,-1 2 13 0,-5 0 10 0,1-1 9 0,-1 1 7 16,-3 0 4-16,-1-2 1 0,-1 3-2 0,-3-1-3 0,-2 0-6 0,-1 2-5 16,-2-1-8-16,0 2-9 0,-4 0-10 0,-3-1-8 0,3 1-9 15,-2 3-9-15,-3-1-10 0,-1 5-8 0,1-3-7 0,2 3-8 0,-3 0-8 0,1 0-5 16,-1 3-6-16,2-3-6 0,1 5-3 0,1-1-5 0,-2 4-6 16,2 0-5-16,2-1-2 0,-1 4-4 0,3-1 0 0,0 0-2 15,0 2 0-15,0 1-1 0,3 0 2 0,3 1 3 0,-1-1 2 0,1 2 3 16,2-1 3-16,3 1 2 0,0 0 2 0,0-2 1 0,3 2-1 0,2-1-3 15,1-1-1-15,2-1-3 0,0 0-2 0,1-1-3 0,4-3-6 16,0 2-5-16,1-5-10 0,2 2-8 0,1-2-11 0,1-4-11 0,0-1-9 16,3 0-7-16,-2-4-7 0,1-1-3 0,2-2 1 0,-1-2 0 15,3-1 3-15,-2 0 2 0,1-4 2 0,-2-2 3 0,1 0 4 0,0-4 2 16,2-1 5-16,-5-3 5 0,2 0 5 0,-1-3 5 0,-1-4 6 0,-2 1 5 16,-1-3 1-16,3-4 5 0,-4 1 3 0,-1-4 9 0,-3 0 12 15,0-3 15-15,-5-1 15 0,-1 1 15 0,-2-1 16 0,-1 3 14 0,-4-3 13 16,-1 1 12-16,-2 4 9 0,-1-2 9 0,-3 4 5 0,-1 2 6 15,-1 2-1-15,0 3-2 0,1 3-8 0,1 2-9 0,-4 2-11 0,4 6-9 16,1-3-12-16,-2 8-15 0,4-2-11 0,0 4-14 0,1 3-10 16,0-1-9-16,1 5-6 0,-1 2-7 0,2 1-1 0,-1 1-4 0,1 2-2 15,-2 5-2-15,2 0-1 0,-3 4 2 0,1 3 1 0,4 3 4 0,-2 6 5 16,-1-1 4-16,3 3 4 0,-1 3 1 0,1 3 5 0,1 1 1 16,1 3 1-16,1 1 3 0,-1 3-2 0,3-1-4 0,-1 4-14 0,-2-1-17 15,4-1-24-15,-1 3-29 0,0-1-39 0,-1-2-42 0,0 0-53 0,-1 0-58 16,-1-2-103-16,3 1-126 0,-3 0-68 0,1-4-42 0,-2 1-19 15,1-2-6-15</inkml:trace>
  <inkml:trace contextRef="#ctx0" brushRef="#br0" timeOffset="38685.3412">31428 9313 228 0,'7'2'623'0,"0"-1"14"0,-1-1 11 0,-1-1 10 0,0-1-89 0,0 1-136 0,1-3-106 0,-3 2-94 0,2-4-66 15,-2-1-48-15,2 2-49 0,-2-2-50 0,2-1-63 0,1-1-74 0,-3-2-152 16,0 2-191-16,-1-2-105 0,-2 1-63 0,0 0-35 0,-4-2-21 15,0 0-12-15</inkml:trace>
  <inkml:trace contextRef="#ctx0" brushRef="#br0" timeOffset="48067.9141">24936 9481 534 0,'4'-12'594'0,"-4"1"8"0,0 3 8 0,0 1-90 0,0-1-135 0,0 4-108 0,0-3-95 0,0 4-55 0,0-2-33 15,0 3-20-15,0-1-12 0,0 3-12 0,0 0-12 0,0 0-14 0,0 3-12 16,0-1-11-16,0 3-11 0,-1 2-6 0,-2 1-3 0,3 4-2 15,-1 3-1-15,-3 2 1 0,3 2 1 0,-3 7 4 0,1 0 2 16,0 4 4-16,-2 2 3 0,0 3 0 0,1 2 1 0,-1 2-2 0,2 3-2 16,-2 0 3-16,2 3 5 0,0 2 4 0,0 1 4 0,-1 0 3 15,3 1 1-15,-3 0 2 0,2 1 2 0,0-1 1 0,1-2 2 0,1 1 2 16,-4-3 0-16,4 0 1 0,0-3-5 0,0-1-7 16,0-2-12-16,0-5-14 0,0 0-13 0,0-3-15 0,0-4-17 0,0 0-14 15,0-6-16-15,0-2-9 0,0-2-7 0,0-2-16 0,0-5-21 0,0-1-37 16,0-3-43-16,0-6-54 0,0 0-57 0,0 0-54 0,0-6-47 15,-1-1-25-15,-1-3-8 0,1-4-5 0</inkml:trace>
  <inkml:trace contextRef="#ctx0" brushRef="#br0" timeOffset="48398.1699">24612 10381 427 0,'-13'-6'515'0,"7"0"4"0,0 2-74 16,1-1-110-16,1 5-79 0,1-5-60 0,2 5-44 0,1-2-38 0,0 2-21 15,0 0-16-15,0 2-9 0,1-2-11 0,2 2-7 0,1 1-10 0,-1 0-6 16,2 3-9-16,1-1-8 0,3 2-8 0,-1 1-7 0,2 1-8 15,2-1-5-15,1 1-7 0,0 4-8 0,3-3-8 0,0 1-10 16,1-1-10-16,2-1-11 0,-2-1-11 0,4 2-13 0,1-3-12 16,-3 3-11-16,3-3-8 0,-2-4-4 0,1 2-2 0,1-2 7 0,0-2 12 15,-2-1 16-15,0-1 18 0,0-1 21 0,-4-1 25 0,3-3 25 16,-4 1 24-16,-1-2 28 0,-2-1 28 0,1-1 28 0,-4 1 25 0,-1-1 22 16,-1-2 22-16,0 1 16 0,-2 2 11 0,-2-4 4 0,1 2 3 15,-3 2-2-15,1 1-6 0,-1-1-8 0,-1 2-12 0,0 0-16 0,0 2-17 16,0 1-21-16,0 0-20 0,0 1-22 0,-1-1-22 0,1 3-19 15,0 0-16-15,-2 2-13 0,1 1-12 0,-3 0-10 0,0 2-6 0,-1 3-4 16,-3 2-1-16,0 1 0 0,0 4 2 0,-1 2 4 0,-4 1 2 16,0 3-4-16,-2 3-6 0,0 0-15 0,-3 1-20 0,1 4-28 15,-1-2-34-15,-1 1-42 0,1 2-43 0,-2 0-81 0,1 0-98 16,1-1-97-16,1-1-95 0,1 2-51 0,1-7-29 0,2-1-6 0</inkml:trace>
  <inkml:trace contextRef="#ctx0" brushRef="#br0" timeOffset="49098.0205">25367 10053 321 0,'3'-15'634'0,"1"0"8"0,-3 0 11 0,2 3-74 0,1 1-113 0,-1-1-111 0,0 2-106 16,0 3-64-16,2-1-41 0,-4 0-23 0,1 2-15 0,1 2-15 15,-1 0-13-15,-1 0-16 0,1 1-18 0,0 2-18 0,-2-1-18 0,0 2-15 16,3 2-11-16,-3 1-10 0,1 0-8 0,3 1-4 0,-3 4-2 16,1-1 1-16,-1 1 3 0,4 4 3 0,-5 2 4 0,1-1 6 0,-1 0 8 15,0 3 6-15,-1 3 4 0,1-1 3 0,-5 1 1 0,4 0 5 16,-2 2 1-16,-1 2 3 0,0-2 0 0,0 1 2 0,-1-1 1 15,1-2 2-15,-1 0 2 0,1-1-1 0,0-1-1 0,-1-1 1 0,2-2-1 16,2-4 4-16,-3 1 1 0,3-2 7 0,-1-1 5 0,1-3 7 16,1 0 8-16,-2-1 6 0,2-1 5 0,0-3 1 0,0 0-1 0,0 0-2 15,2-5-2-15,-2 2-4 0,1-6-4 0,2 2-4 0,-1-3-7 16,1-1-10-16,0-3-12 0,1 0-11 0,1-3-10 0,-1-2-10 0,2 2-6 16,1-1-1-16,-2-1-1 0,1-2 2 0,0 4 1 0,0-1 1 15,1 0 2-15,-1 3 0 0,1 0 3 0,-3 2 1 0,2 2 1 16,-1 2-2-16,-2-1-1 0,1 0-4 0,-1 5-4 0,0 1-4 0,-1-1-2 15,-1 3-1-15,2 2-3 0,-1 0-1 0,2 0-2 0,0 2-1 16,-1 3-1-16,0 0 0 0,0 2 2 0,2 2 4 0,-2-1 6 0,2 3 6 16,-1-1 7-16,0 0 4 0,-3 5 5 0,2-3 3 0,1 2 4 15,-3 0 0-15,2-1 3 0,1 1 2 0,-3-1 2 0,-1 1 0 0,2-2 2 16,0 0-1-16,-2-2 2 0,1-1 0 0,2-1 5 0,-3-1 2 16,0 0 6-16,0-4 6 0,0 2 5 0,1-1 4 0,-1-3 2 0,0-1-1 15,2 0 1-15,0-3-1 0,-1 0 1 0,2-4-2 0,1 0-3 16,-1-2-3-16,2-1-4 0,0-1-4 0,0-2-4 0,3-2-6 15,1 0-4-15,0-2-2 0,0 0 1 0,3 1 1 0,0-4 3 0,-1 1 1 16,0 1 3-16,3 0 1 0,-2 1 4 0,-1 0 5 0,1 3 4 16,-1-1 1-16,0 3-1 0,-3 0-2 0,0 2-5 0,0 3-5 0,0-1-9 15,-3 1-7-15,-1 3-7 0,0 1-4 0,-1 0-3 0,0 3-3 16,0 2-3-16,-1 1-5 0,1 1-5 0,-2 4-4 0,2 0-1 0,-1 1 0 16,0 6 1-16,-2-2 5 0,1 2 7 0,-1 1 8 0,0 3 9 15,0 3 6-15,0-1 4 0,0 1 1 0,0 2-4 0,0 0-6 0,0 1-6 16,0-1-9-16,0-1-11 0,0 0-12 0,0 3-15 0,2-4-21 15,-1 0-22-15,3 0-32 0,-3-2-33 0,3-2-34 0,-1-1-34 0,2-2-43 16,2-1-48-16,1-3-69 0,0-3-76 0,6-1-39 0,-3-4-18 16,5 0-10-16</inkml:trace>
  <inkml:trace contextRef="#ctx0" brushRef="#br0" timeOffset="49481.2594">26188 10176 356 0,'8'-20'535'0,"-4"-1"2"0,1 1-48 0,-1-1-80 0,0 3-59 0,-3 2-50 0,1-1-32 16,-2 0-23-16,0 3-14 0,-2 1-12 0,2 1-15 0,-1 2-16 0,-3-2-21 15,0 5-19-15,3 0-24 0,-6 2-24 0,4 0-20 0,-2 1-19 16,-1 1-16-16,-3 3-15 0,1 0-15 0,-4 2-11 0,0 1-10 0,1 1-8 16,-5 2-7-16,2 3-3 0,-3 1-5 0,0 3-1 0,0 0 3 15,1 2 5-15,-3 0 2 0,5 4 5 0,-2 1 0 0,2 0 0 0,2-2 1 16,-1 6-3-16,2-3-2 0,1-1-4 0,2 2-3 0,2 0-3 16,0-2-5-16,1-1-5 0,4 0-6 0,1-2-9 0,0-1-6 15,0-1-4-15,1-1-2 0,2-4-2 0,2 2 0 0,1-4-3 0,1-3-3 16,1-1-4-16,1-2 0 0,4-2 2 0,-4-2 5 0,5-2 6 15,1-1 6-15,-1-3 8 0,-2-4 6 0,1 2 4 0,1-4 4 0,-1-1 2 16,-1-1 5-16,0-1 5 0,-4-2 11 0,1 0 18 0,-3-1 15 16,1 0 17-16,-1-1 13 0,-3 2 13 0,3 0 11 0,-2 1 12 0,-3 3 6 15,1-2 5-15,-2 5 1 0,0-1 4 0,0 2-4 0,0 2-2 16,0 1-10-16,0 3-13 0,0-2-15 0,0 5-20 0,-2 0-15 16,2 2-13-16,0 0-14 0,-1 2-12 0,1 0-10 0,-4 5-6 15,3 1-2-15,1 1 0 0,-5 4 4 0,5 2 3 0,-1 0 5 0,1 1 6 16,0 3 5-16,1 1 4 0,-1 0-4 0,5 0-8 0,-4 2-12 0,3-1-12 15,0 1-14-15,0 0-17 0,0-2-20 0,0 1-27 0,0-1-26 16,2 1-30-16,1-3-30 0,-2-2-31 0,-1-3-40 0,1 1-43 0,3-2-70 16,-2-2-78-16,1-5-41 0,1 0-22 0,-2-4-4 0</inkml:trace>
  <inkml:trace contextRef="#ctx0" brushRef="#br0" timeOffset="49831.853">26291 10066 85 0,'0'-10'568'16,"0"-3"7"-16,1 5-34 0,-1-1-56 0,0 6-102 0,2-4-127 15,-1 5-77-15,-1 0-53 0,4 2-35 0,-3 2-25 0,3 0-18 16,0 1-18-16,1 4-13 0,-1 0-14 0,1 3-6 0,3 2-2 16,1-1 2-16,1 4 1 0,0 0 4 0,0 2 7 0,3 2 3 0,0-1 4 15,-2 1-1-15,2 2-3 0,1-1-4 0,-3 0-5 0,1-1-6 0,3 0-7 16,-4 1-10-16,1-2-13 0,0 0-12 0,0-2-13 0,-1-1-16 16,0-2-14-16,0-1-14 0,0-3-8 0,1 0-14 0,-2-4-15 0,2 0-9 15,2-2-5-15,-3-1 2 0,2-4 3 0,1-1 10 0,-3-2 8 16,1 0 13-16,0-4 16 0,0-2 18 0,-1-1 19 0,-1-1 21 15,-4-2 19-15,3-2 30 0,-1 1 31 0,-1-4 32 0,-2 0 31 16,-2 3 25-16,-2-3 22 0,4 2 21 0,-5-2 20 0,0 3 14 0,0-1 13 0,-3 3 9 16,1 0 7-16,-1 1-3 0,2 2-5 0,-3 0-12 0,1 3-14 15,0 0-18-15,0 2-20 0,-4 1-22 0,3 0-21 0,-1 3-23 16,-1-1-21-16,-1 4-20 0,-1 0-18 0,-2 0-18 0,-2 5-14 16,-2 2-10-16,1 0-4 0,-1 2 1 0,-3 3 1 0,0 3 1 0,-3 0 3 15,2 4 1-15,-4 0-4 0,2 4-11 0,-2 1-15 0,0 2-29 0,0 1-34 16,-2 2-52-16,2-1-60 0,0 0-121 0,0 2-153 0,1 2-83 15,-1-2-48-15,5 0-29 0,0-2-16 0,4-1-8 0</inkml:trace>
  <inkml:trace contextRef="#ctx0" brushRef="#br0" timeOffset="51297.8864">27109 10343 123 0,'-1'0'565'0,"-1"0"-2"0,2 0 1 0,0 0 6 0,0 0-104 0,0 0-154 16,0 0-104-16,0 0-77 0,0 0-44 0,0 0-22 0,2 0-8 15,1 0 1-15,2-3 5 0,0 3 6 0,0-2 4 0,5 0 4 0,-2-1-4 16,4 0-5-16,1-1-7 0,5-1-8 0,-2-2-9 16,1-1-7-16,2 1-7 0,0-2-5 0,1-1-7 0,0-2-7 0,2-3-4 0,-4 1-5 15,2-1-3-15,-3 1-2 0,-1-6-3 0,3-1 0 0,-5 2 0 16,0-1 0-16,-1-4 2 0,-1 2-1 0,-2 0 4 0,0-2 3 0,-1 0 6 16,-5 0 9-16,1-1 7 0,0 1 5 0,-3 2 8 0,-1 0 8 15,-1-1 7-15,0 2 8 0,-1 3 6 0,1-2 4 0,-4 4 3 16,3 3 0-16,-1-1-1 0,1 2-3 0,-3 4-10 0,3-1-10 0,-1 1-13 15,2 4-13-15,-1-1-13 0,1 2-13 0,-2 1-12 0,2 2-8 16,-4 2-8-16,1-1-6 0,-1 6-3 0,1-2-3 0,-2 4-1 16,0 3 0-16,1 2 4 0,-2 1 4 0,-1 0 4 0,-1 6 7 0,3 0 5 15,1 0 3-15,-2 3 3 0,-1 0-1 0,4 1 2 0,-2-1 2 16,4 3 4-16,-3-1 1 0,1 0 3 0,2 0 1 0,-3-1 5 16,3 2 0-16,1-2 2 0,-3-2 1 0,1 1 2 0,2-4 1 0,0 1 2 15,0-3 2-15,0-2-1 0,0 0-1 0,2-4 2 0,1 0 0 0,-3-3 4 16,1-2 2-16,1-2 5 0,0 0 5 0,-1-1-3 0,2-3-7 15,1-1-5-15,0 0-6 0,3-3-4 0,0-4-2 0,3 4-5 16,1-6-5-16,2 0-5 0,-1-2-9 0,4-1-10 0,-2-2-13 0,4-1-8 16,-2 1-8-16,1-1 0 0,-3 1 6 0,4-1 6 0,-4 1 2 15,2 1 6-15,-4 1 1 0,1 2 4 0,-4 1 3 0,1 2 1 0,1-1 2 16,-5 1 3-16,-1 3 2 0,0 1 0 0,0 1 2 0,-4 2-1 16,3 0 2-16,0 0 0 0,-3 2 2 0,3 0 1 0,-3 3 1 0,2 2 1 15,1-1 0-15,-3 1 4 0,3 2 2 0,-1 0 8 0,0 0 5 16,0 2 5-16,1-1 2 0,0 2 2 0,0 0 2 0,0 0-1 15,1-1 2-15,1 0-1 0,1-1 2 0,0 2 2 0,-1-3 2 0,2 0 0 16,1 0 0-16,3-2-2 0,-4 1-3 0,2-4-2 0,2-1-3 0,1 0-3 16,-1-2-2-16,1-1-2 0,1 0-3 0,0-2-1 0,2-1-4 15,0-2-3-15,-1-1-2 0,0-1-3 0,0-1-1 0,-2-2-1 0,1-2 1 16,-1 0 2-16,-2 0 0 0,2-1 3 0,-5-1 2 0,0-1 4 16,1 1 5-16,-3-3 3 0,-1 4 5 0,-2-2 4 0,1 2 4 15,-4-2 2-15,0 3 3 0,0 0 2 0,-4 0 0 0,3 1-1 0,-2 3 2 16,-1-2-3-16,0 3 0 0,-2 0-4 0,-1 0-6 0,2 2-4 15,1 1-7-15,-3 1-4 0,0 2-6 0,0-1-4 0,-1 2-2 16,2 3-3-16,-2-1-1 0,0 2-3 0,2 1 1 0,-2 3-2 0,0-1 0 16,0 2 0-16,2 4 5 0,-1-4 5 0,2 3 3 0,2 1 4 15,-1 3 3-15,2-1 1 0,1 1 5 0,1-1 0 0,1 3 0 0,1-2-4 16,2 4-3-16,3-4-5 0,-2 1-5 0,3 0-7 0,2 0-12 16,3-3-11-16,0 1-13 0,3-2-18 0,0-1-22 0,2 0-17 0,4 0-16 15,0-4-12-15,3-2-8 0,0 0-5 0,2-1-3 0,-1-4-1 16,3 1 5-16,-1-4 4 0,1 1 8 0,-1-3 10 0,0-1 8 15,-2-1 20-15,1-4 27 0,-2 2 22 0,0-3 21 0,-3-2 23 0,-1-1 22 16,0 1 23-16,-3-2 23 0,-1-1 18 0,-2 0 17 0,-4 1 14 0,2 0 17 16,-4 1 13-16,-2-3 13 0,1 3 8 0,-5-1 6 0,1 2 3 15,-2 2-1-15,-2-2-5 0,0 1-9 0,-2 1-13 0,1 2-13 16,-4 0-13-16,1 2-13 0,-1-1-15 0,-2 2-16 0,1 2-14 0,-2 1-13 16,0-2-15-16,-1 4-14 0,-4-1-9 0,4 2-7 0,-4 2-6 15,0 1-4-15,1 2-2 0,-2 0-2 0,1 1 2 0,-3 2 0 0,3-1 2 16,0 3 3-16,0 0 0 0,1 2 0 0,2 0-4 15,0-2-3-15,0 4-5 0,1-2-2 0,3 0-7 0,1 0-4 0,2 1-6 16,-1-1-4-16,1-1-5 0,3-1-8 0,0 0-3 0,0 0-3 0,3 0-1 16,1-3-1-16,-1 0 3 0,2-1 4 0,1-2 4 0,2-2 4 15,1-1 6-15,-1 1 7 0,1-2 10 0,0-2 10 0,0-1 12 16,2 0 12-16,-1-1 11 0,-2-2 12 0,0-1 9 0,1 0 10 0,0 0 9 16,-2-1 10-16,-1 1 12 0,2-1 12 0,-3 1 9 0,-1-1 7 15,0 1 2-15,0 1 1 0,0-1-4 0,-1 0-2 0,0 2-9 16,0 0-7-16,-2 3-9 0,-1-1-12 0,2 0-11 0,0 1-14 0,-2 1-16 15,1 0-13-15,-1 1-11 0,0 1-8 0,3 0-4 0,-1 1-6 16,0 1-2-16,1 0-1 0,0 1-3 0,0 1-1 0,3 2-3 0,-1 0-4 16,0-1-4-16,1 1-5 0,1 2-8 0,2-2-7 0,-3 1-11 0,4-2-15 15,1 2-19-15,-2-3-22 0,3 2-20 0,0-2-18 0,1 0-25 16,0 0-22-16,1-2-25 0,0-3-24 0,2 0-22 0,0 0-19 16,1-3-12-16,0-2-8 0,1 0 6 0,-3-4 10 0,0 1 27 15,2-3 34-15,-3 0 39 0,0-2 42 0,-1-3 46 0,-2 0 47 0,2-1 51 16,-4-3 50-16,4 1 49 0,-5-5 48 0,-2 4 42 0,2-1 40 15,0-4 28-15,-3 1 22 0,1 0 12 0,-3 0 4 0,2 1 1 0,-2 2-3 16,-1-1-6-16,0 1-8 0,-1 3-7 0,2 1-8 0,-3 1-14 16,0 1-17-16,0 3-18 0,0 1-20 0,0 0-22 0,0 4-27 15,0 1-24-15,0 1-24 0,0 3-22 0,0 2-23 0,0 0-16 0,0 2-14 16,-3 3-14-16,2 3-11 0,1 2-6 0,-2 3-7 0,0 4 0 0,2 3-2 16,-1 2 2-16,1 1 3 0,0 7 7 0,0 1 9 0,1 4 4 15,-1 2 3-15,4 2 4 0,-3 2 3 0,3 5 1 0,0-5 3 16,-1 8 1-16,2-1 2 0,-2 0 2 0,2 2 3 0,0-3 2 0,-1 2 3 15,1 0-3-15,-1-2-6 0,1-2-2 0,-1-1-2 0,0-4-4 16,0 0-2-16,1-4-3 0,0-1-2 0,0-5-4 0,-2-2-5 0,2-4-3 16,-2 0-6-16,2-5-3 0,-1 0-2 0,0-6-1 0,-3 1-1 15,3-5-7-15,-1-2-11 0,-2-1-13 0,3-3-13 0,-3-1-12 0,2-4-13 16,-1 1-8-16,0-5-7 0,-1-2-7 0,1-1-9 0,0-3-15 16,-2-3-17-16,0-3-24 0,-2-1-26 0,-1-4-34 0,-1-1-37 15,-2-4-38-15,0-3-41 0,-3 0-23 0,0-3-13 0,1-5 46 0,-3 4 75 16,0-5 67-16</inkml:trace>
  <inkml:trace contextRef="#ctx0" brushRef="#br0" timeOffset="51449.0141">28965 10363 78 0,'-5'-33'216'0,"2"3"68"0,1 2 50 0,1 0 39 0,1 3-23 0,1-1-57 0,3 6-48 0,0-2-45 0,1 6-29 0,3-4-21 0,0 6-13 0,2 0-9 0,2 1-7 0,1 2-10 15,0 1-8-15,2 2-11 0,0 1-11 0,2 2-10 0,1 3-8 0,0-3-7 16,4 5-5-16,-1 0-6 0,-1 2-6 0,2 3-8 0,0 0-4 0,-2 2-4 16,0 3-5-16,0-2-5 0,-3 4-2 0,1 0-5 0,-5 2-2 15,1 0-4-15,-3 1 0 0,-4-1 1 0,-4 0 1 0,-5 1 3 0,-2-2-8 16,-9 3-9-16,-4-2-23 0,-10 0-30 0,-6-1-63 0,-10 0-79 0,-11-1-116 15,-9 1-132-15,-13-3-74 0,-8-1-42 0,-14-3-31 0,-8 0-23 16</inkml:trace>
  <inkml:trace contextRef="#ctx0" brushRef="#br0" timeOffset="52115.195">25537 10705 535 0,'3'-4'631'0,"0"1"7"0,1-1 10 0,0 0 11 0,-1 1-113 0,2-3-177 0,-1 2-104 16,1-1-67-16,3 1-38 0,0-2-24 0,2-1-13 0,-1 2-7 16,3 0-7-16,5 0-9 0,1 1-8 0,8-1-10 0,0 0-12 15,8 3-14-15,4-1-16 0,5 1-19 0,5 1-13 0,8 0-12 0,4 1-4 16,5 1-1-16,6 0 1 0,4 3 3 0,5-1 0 0,5 1-3 16,7 2-2-16,4-2-3 0,5 4-5 0,0-1-6 0,3 0-9 0,1 0-6 15,0-1-3-15,-1 0 1 0,0 2-4 0,-5-3-5 0,-2 2-6 0,-4-3-7 16,-1 2-5-16,-5-3-3 0,-2 1-1 0,-4 0 0 15,-2-3 1-15,-8 1 3 0,-3-2 1 0,-6 0 1 0,-5 0-15 0,-4 0-21 16,-7-2-31-16,-7 1-33 0,-4 1-79 0,-5-4-102 0,-4 4-98 0,-10-3-91 16,-2 2-47-16,-6 0-25 0,-4-1-12 0,-7-1-5 0</inkml:trace>
  <inkml:trace contextRef="#ctx0" brushRef="#br0" timeOffset="57681.8649">24753 11589 492 0,'0'-12'570'0,"-2"1"13"0,2 0-64 0,0 2-105 0,-1-1-81 0,1 0-69 0,0 4-40 0,0-2-27 0,0 1-15 15,0 0-8-15,0 3-12 0,0 0-14 0,0-1-14 0,0 5-16 16,0-5-18-16,0 3-16 0,0 2-19 0,0 0-16 0,0 0-16 15,0 0-16-15,0 0-12 0,-2 2-7 0,2 1-5 0,0-1-3 0,-2 4 0 16,2-1 1-16,-1 4 2 0,1 0 2 0,-2 0 1 0,1 4 6 16,-1 2 3-16,0 2 6 0,1 1 6 0,-4 1 6 0,2 2 2 0,-2 1 0 15,2 1 0-15,0 2 0 0,0 0-1 0,-2 0-2 0,2 2-5 16,-2 0-6-16,2-1-12 0,-2 3-15 0,4-3-14 0,-4 1-18 16,2 2-21-16,1-4-23 0,0 2-29 0,-1-1-31 0,2-2-40 0,1 1-43 15,-2-1-71-15,2-3-83 0,0 0-89 0,2-1-91 0,-1-2-41 16,2-3-18-16,1-3-1 0</inkml:trace>
  <inkml:trace contextRef="#ctx0" brushRef="#br0" timeOffset="58047.8071">25168 11589 79 0,'-3'-14'618'16,"0"2"14"-16,0 2 11 0,-1 0 6 0,1 0-107 0,2 3-163 0,-4 1-103 15,2 0-74-15,2 1-44 0,-3 2-31 0,3 0-22 0,-1 2-21 16,-1-1-20-16,1 2-19 0,1 2-17 0,-3-1-17 0,0 2-11 0,-2 3-7 16,-1 2-5-16,1 1 0 0,-2 2 0 0,-3 4 1 0,1-1 4 15,-1 4 3-15,-1 0 6 0,1 3 6 0,-3 1 2 0,2 3 3 16,1-1-1-16,-3 2 2 0,4-1-1 0,1 5 1 0,0-3-2 16,-1 1-1-16,4 1-3 0,1-2-2 0,1 0-5 0,0-1-6 0,4-2-5 15,0 1-7-15,2-3-5 0,1 1-7 0,3-3-5 0,0 0-3 16,1-2-4-16,3-3-1 0,-1-1-3 0,-1-1-4 0,1-3 0 0,5-3 0 15,-2 0 4-15,1-4 6 0,0-3 5 0,0 0 7 0,1-3 10 16,1-2 11-16,-1 0 11 0,-3-2 14 0,1-2 13 0,-4-2 11 0,2 2 11 16,-4 0 10-16,0-3 8 0,-3-1 3 0,-3 1 3 0,0-1 0 15,-4 1 1-15,-2 0 0 0,-2 0-5 0,-4 1-5 0,-2-1-11 16,2 0-9-16,-7 1-17 0,1 4-15 0,-4 0-25 0,0 1-27 16,-1 1-35-16,-2 4-42 0,-1 2-51 0,0 3-59 0,1 0-118 0,-2 4-150 15,2 1-88-15,1 6-57 0,0 0-29 0,-1 1-16 0,3 2-5 16</inkml:trace>
  <inkml:trace contextRef="#ctx0" brushRef="#br0" timeOffset="58581.4074">24474 12366 550 0,'2'-5'555'0,"-2"2"2"0,0 0-76 0,0 2-116 0,-2 1-92 0,1 0-83 0,-2 1-52 0,-2 2-33 0,-2 3-18 0,0 1-9 15,-3 2-3-15,1 1 1 0,-5 2-1 0,-2 2 3 0,-2 4 2 16,1 3 3-16,-5 2 1 0,-2 0 1 0,-1 6-4 0,-1 3-4 0,-2 2-2 16,-2 0-2-16,-5 2-2 0,2 3-4 0,-2 2-3 0,0 0-5 15,-3 2-4-15,0 0-5 0,-1 1-3 0,0-3-7 0,0-1-4 16,-1 1-3-16,2 0-3 0,0-3-3 0,1-4-6 0,1 0-4 16,1-2-4-16,5-2-5 0,-1-2-3 0,2-2-3 0,5-4-7 0,1 0-12 15,1-3-17-15,1-3-21 0,7 1-29 0,0-4-34 0,2-1-41 0,4-2-44 16,2-3-70-16,2-1-87 0,2 0-99 0,4-3-106 0,4-2-53 15,-2-1-29-15,4-1-9 0,6-2 0 0</inkml:trace>
  <inkml:trace contextRef="#ctx0" brushRef="#br0" timeOffset="59281.2303">22865 13737 572 0,'-3'-4'594'0,"2"1"7"0,-1 1 6 0,0 0-95 0,1 1-148 0,-1-1-109 0,2 2-88 0,0 0-53 0,-2 2-35 0,2-1-17 16,-1 1-6-16,-1 0-2 0,2 3 1 0,0 2-3 0,0 1-7 0,0-2-6 15,0 4-6-15,-1 4-4 0,1-1-1 0,-2 2 1 0,0 4 1 16,2-1 3-16,-2 1 1 0,0 4 1 0,2-2-1 0,-1 2-4 0,-3 1-4 16,3 1-3-16,-1 0-3 0,1 0-6 0,-3 1-10 0,3 1-11 15,-3-2-11-15,3 1-15 0,-1-1-19 0,1 1-20 0,1-2-25 0,-2-2-29 16,2 0-33-16,0 0-34 0,2-6-37 0,-1 2-55 0,1-1-65 16,1-5-79-16,2 0-85 0,0-3-44 0,1-3-22 0,2-1-4 15</inkml:trace>
  <inkml:trace contextRef="#ctx0" brushRef="#br0" timeOffset="59665.993">23189 13848 461 0,'0'-9'596'16,"-1"1"8"-16,1 2 8 0,-2 2-75 0,0 0-115 0,2 0-105 0,-1 1-101 16,-1 1-63-16,1 2-45 0,1 0-26 0,0 0-16 0,-2 2-12 15,-1 1-12-15,2 2-13 0,-3 2-11 0,1-1-9 0,2 3-8 0,-3 2-5 16,1 1-3-16,0 1 2 0,0 3 2 0,0-2 6 0,-2 3 2 15,4 1 2-15,-3-1 1 0,3 2 1 0,-1-1 0 0,2 1 0 16,0 0-1-16,0-2 0 0,0-1-1 0,2 1 1 0,-1-2 0 0,3-1 0 16,-3-1-1-16,4-2-2 0,-4-2 2 0,4 0-1 0,-2-2-2 15,2-2 0-15,0-1-2 0,1-1 0 0,2-3-1 0,-2 0-2 16,2-3 0-16,3-3 0 0,-1 0 1 0,3-1 1 0,-3-3 1 0,1 0 3 16,2-1 2-16,0-1 5 0,-2 0 6 0,1-3 8 0,-2 0 8 0,0 4 9 15,-1-1 13-15,-1-1 10 0,-2 4 13 0,1-1 7 0,-3 1 7 16,2 2 2-16,-2-1 3 0,-1 2-3 0,-2 2-4 0,3 2-7 15,-4-2-9-15,1 3-9 0,-1-2-13 0,0 3-13 0,0 0-12 0,0 0-13 16,0 3-12-16,0-1-8 0,0 3-8 0,0 2-3 0,-1 0-3 16,1 4 0-16,-4 1 1 0,3 2 4 0,-2 1 2 0,-1 1 4 15,0 4 3-15,1-1-6 0,0 1-12 0,-1 1-16 0,1 1-21 0,2 0-27 16,-3 3-28-16,1-2-40 0,3 1-43 0,-1 1-54 0,2-3-61 16,1-1-106-16,3 1-125 0,-1-5-74 0,3 1-45 0,4-3-15 15,0-2 0-15,3-1 8 0</inkml:trace>
  <inkml:trace contextRef="#ctx0" brushRef="#br0" timeOffset="60081.2832">24694 12631 137 0,'-1'-11'552'0,"-1"0"17"0,-1 0 18 0,1 2-85 0,1 0-134 0,1 2-83 0,-2-1-58 0,0 1-32 15,2 1-22-15,-1 1-11 0,-1 3-7 0,2-3-13 0,0 2-17 16,0 1-20-16,0 2-22 0,0 0-22 0,0 0-24 0,0 0-17 0,2 0-14 16,-1 2-8-16,1-1-3 0,1 6-1 0,2-4 2 0,3 5 1 15,0 2 6-15,0 0 1 0,6 7 5 0,0-1 5 0,3 2 4 16,1 1 5-16,6 3 7 0,1 3 1 0,2 2 2 0,3 1-3 0,1 1-5 16,2 2-3-16,2 3-3 0,3 0-4 0,3 0-6 0,-1 1-8 15,3 3-11-15,-1-3-12 0,1 2-16 0,3-1-16 0,-4 1-18 0,4-3-21 16,-3 2-22-16,0-3-30 0,1 0-31 0,-1-1-42 0,-3-2-44 15,0-1-80-15,-2-3-98 0,0 1-69 0,-2-2-57 0,-4-2-26 0,-4 0-7 16</inkml:trace>
  <inkml:trace contextRef="#ctx0" brushRef="#br0" timeOffset="60499.0782">25752 14148 154 0,'3'-14'582'15,"3"5"15"-15,-1-4 12 0,-4 2 16 0,2-1-89 0,1 2-141 16,-1-1-91-16,0 2-67 0,0 0-35 0,2 1-23 0,-4-1-7 16,1 4-2-16,-1-2-3 0,3 0 0 0,-3 2-9 0,-1 2-11 0,2 1-16 15,-1-1-15-15,1 0-17 0,-2 1-16 0,0 2-15 0,0 0-17 16,0 0-17-16,0 0-16 0,0 0-12 0,0 0-13 0,0 0-8 0,0 0-10 16,0 2-6-16,0 1-2 0,0 1-2 0,0 0 1 0,-2 3 1 15,1 0 3-15,-1 3 3 0,2 2 5 0,-1 1 4 0,-3 2 5 16,3 1 5-16,-1 3 5 0,1 0 5 0,-4 2 4 0,4-1-2 15,-1 4-3-15,1-2-8 0,1 0-11 0,-2 2-15 0,2-1-14 0,0 1-17 16,0-2-17-16,2 1-21 0,-2-2-21 0,3 1-28 0,-2-2-30 16,1-1-35-16,2 1-41 0,-1-3-50 0,1-1-59 0,2-1-80 0,-1-3-94 15,1 0-50-15,2-4-28 0,-2-1-8 0,2 0 6 0</inkml:trace>
  <inkml:trace contextRef="#ctx0" brushRef="#br0" timeOffset="60814.1472">26159 14149 82 0,'0'-12'636'0,"0"2"14"0,2-2 12 0,-1 2 11 0,-1 1 9 15,2-3-107-15,0 4-167 0,-1 0-118 0,1 2-93 0,1 0-57 16,0 2-41-16,1-1-22 0,1 3-13 0,2-1-13 0,-1-1-16 16,4 4-16-16,1 0-16 0,-2 0-15 0,3 4-14 0,0-1-8 15,1 2-5-15,-1 0-3 0,-1 1 2 0,2 1 2 0,0 2 5 0,-4 0 3 16,-1 3 0-16,3-2 3 0,-5 4 0 0,-1-2 3 0,-2 2 1 0,1-1 2 15,-4 1 3-15,-2-1 2 0,-1 1 4 0,-2 0 3 0,-1 0 2 16,-4-1 5-16,1 2 4 0,-1-3 5 0,0-1 4 0,-2 1 5 16,-1-1 3-16,3-1 2 0,0-1 3 0,0-2 0 0,1 0 2 0,3-1 1 15,-1 1 0-15,2-4 0 0,2 0 1 0,2 0 1 0,-3 0-2 16,4 0 0-16,0-2 1 0,4 1 0 0,-3 0 0 0,6-2-3 0,1 1-5 16,2-1-12-16,5 0-16 0,4-1-20 0,2 1-24 0,2-4-22 15,6 3-24-15,1-2-29 0,1 0-35 0,6 0-41 0,0 0-45 0,1 0-95 16,0-2-121-16,0 0-85 0,-3-2-66 0,3 2-28 15,-3-3-5-15,0 1 9 0</inkml:trace>
  <inkml:trace contextRef="#ctx0" brushRef="#br0" timeOffset="61548.4791">23047 14858 311 0,'-5'-3'529'0,"-1"2"9"0,-1 1 10 0,-2 0-88 0,1 1-136 0,-3 2-94 0,-1 1-70 0,-3 1-41 15,0 0-26-15,-3 3-10 0,-2 2-1 0,-6 4 2 0,1-2 5 0,-1 8 0 16,-5-1-2-16,-3 2-4 0,-1 4-5 0,-3 1-5 0,-4 4-6 16,-2 0-4-16,-2 3-3 0,-3 1-5 0,-3 2-2 0,-2 0-5 0,-3 1-3 15,1 3-5-15,-4-3-8 0,-1 2-5 0,3-1-7 0,0 0-8 16,-1-1-12-16,4 0-13 0,1-1-11 0,3-3-16 0,3 1-14 16,1-3-19-16,4-1-23 0,1-2-26 0,4-1-31 0,1 0-49 0,2-7-57 0,3 1-103 15,5-1-120-15,1-4-68 0,1 0-39 0,0-3-15 0,5 0-2 16</inkml:trace>
  <inkml:trace contextRef="#ctx0" brushRef="#br0" timeOffset="62032.1439">21062 16066 140 0,'-4'-3'591'0,"3"2"10"0,-1 0 6 0,2-2 7 0,-1 3-100 15,1 0-152-15,0 0-98 0,0 0-67 0,0 0-49 0,0 0-37 16,0 0-27-16,0 4-19 0,0-3-14 0,0 2-13 0,0 1-10 0,0 1-10 15,0 3-8-15,0-1-6 0,0 2-7 0,0 3-1 0,1 1-1 16,-1 3 1-16,2 1 3 0,-1-1 5 0,-1 5 5 0,2-2 4 0,0 3 1 16,-1-1 3-16,1 2-1 0,-1 0-1 0,3 1-6 0,-3-1-8 15,3 3-13-15,-3-5-11 0,4 3-20 0,-1-1-21 0,1-1-25 0,0-1-27 16,0-1-33-16,0-2-40 0,1 0-59 0,1-4-69 0,1 0-87 16,1-1-94-16,1-5-50 0,-2 0-27 0,4-2-8 0,-2-3 1 0</inkml:trace>
  <inkml:trace contextRef="#ctx0" brushRef="#br0" timeOffset="62449.3674">21450 16162 529 0,'-3'-7'614'16,"0"0"10"-16,0-3 13 0,2 3-51 0,-1 0-82 0,0 2-107 16,-1-1-118-16,2 1-77 0,1 1-54 0,-2-1-33 0,2 1-23 0,0 2-16 15,0-1-10-15,2 0-15 0,-2 2-14 0,1 0-17 0,2-1-19 16,2 2-15-16,-2-1-11 0,5-1-6 0,-2 2-6 0,1 0-1 0,-1 0-1 15,3 0 2-15,-1 0 1 0,2 2 1 0,-2-1 2 0,1 1 1 16,-2-1 4-16,-1 0 3 0,1 2 4 0,-2 0 2 0,0 2 1 0,-2-2 1 16,1 2 0-16,-1 0 1 0,-1 0 2 0,-1 2 1 0,-1 1 2 0,0-1 3 15,0 0 4-15,-1 3 2 0,-1-2 4 0,-1 2 0 0,-1 2 0 0,1-2 1 16,0 1 1-16,-3 1 0 0,1 0 2 0,2-2 0 0,0 1-2 16,0-1 1-16,1 0-1 0,0 0 1 0,2 0 0 0,0-1 1 15,0-1 1-15,4-1-1 0,-3 1 1 0,4 0 0 0,0-1 0 0,2-1-2 16,-2-1 1-16,3 0-2 0,0-1 2 0,1 1-2 0,1-2 1 15,0 1-3-15,0 1-3 0,-1-3-2 0,0 1-4 0,1 0-2 0,-1-1-1 0,-1 0-3 16,-2 1 1-16,1 0-1 0,0 0-1 0,-2 1 2 0,0-2-1 16,-2 2 2-16,0 0 2 0,-1 0 2 0,1 1 4 0,-3-1 5 0,0 1 6 15,0 0 6-15,0 0 6 0,-3 2 3 0,1 0 6 0,-2 1 1 16,-1 0 3-16,-2 0 0 0,-2 1 2 0,3 0-1 0,-2 0 0 0,-2-1-2 16,-1 1 1-16,2-2-6 0,-1 1-7 0,-1-1-13 0,0-1-19 15,1-2-28-15,-2 0-28 0,2-2-38 0,1 0-40 0,-2-4-74 0,1 0-90 16,2-2-102-16,-1-2-107 0,4-3-61 0,-1-3-40 0,1-2-18 0,4-1-8 15</inkml:trace>
  <inkml:trace contextRef="#ctx0" brushRef="#br0" timeOffset="62847.7056">23279 14918 177 0,'0'-10'603'0,"0"1"13"0,0 2 13 0,0-1-16 0,0 2-31 0,0 3-117 0,0-2-163 0,0 2-98 16,2-1-63-16,0 3-38 0,-2-3-23 0,1 4-12 0,-1 0-9 16,3 3-9-16,1-1-11 0,-1 3-12 0,3 2-10 0,0 1-8 0,1 2-5 15,2 4-3-15,4 2 2 0,-1 2 3 0,4 2 4 0,0 3 8 16,1 1 9-16,4 4 3 0,-1 2 3 0,4 1-1 0,0 1-1 0,-2 2-2 16,3 1-3-16,2 0-4 0,0 0-2 0,-2 2-5 0,4 0-2 0,-6 0-7 15,3-3-3-15,-1 2-10 0,0-1-9 0,-1 1-12 0,-2-3-15 16,-1 0-15-16,-1-1-19 0,1-1-18 0,-4-1-21 0,0-1-27 0,0-1-29 15,-4-2-36-15,0-1-41 0,3-2-52 0,-5 0-64 0,0-4-78 0,2-1-87 16,-4 0-45-16,1-2-26 0,-1-2-3 0</inkml:trace>
  <inkml:trace contextRef="#ctx0" brushRef="#br0" timeOffset="63230.1647">23714 16138 193 0,'0'-7'617'0,"-1"2"15"0,-1-1 16 16,0 2 16-16,2-1-79 0,-1 0-124 0,1 3-94 0,-2 0-79 15,0 1-58-15,2-1-44 0,-1 1-31 0,1 1-23 0,0 0-21 16,0 0-20-16,0 0-19 0,0 0-18 0,0 3-17 0,0 0-16 0,1-1-15 16,-1 5-10-16,2-1-7 0,0 1-6 0,-2 3-1 0,1 2 0 0,3 0 3 15,-3 2 6-15,2 3 6 0,-1 0 6 0,0 0 5 0,-1 4 3 16,3-1 3-16,-2 2 0 0,0 1-5 0,-1 1-9 0,3-1-10 0,-3 1-10 15,1-1-14-15,-1 1-14 0,3-1-19 0,-3 1-19 0,2-2-24 16,1 0-27-16,0-4-28 0,1 2-33 0,0-2-38 0,-1-3-41 0,1-1-57 16,2-1-68-16,0-4-75 0,1-1-81 0,2-2-36 0,1-3-12 0,0-2 4 15</inkml:trace>
  <inkml:trace contextRef="#ctx0" brushRef="#br0" timeOffset="63516.4575">24058 16348 103 0,'2'-10'594'0,"0"1"10"0,-2 1 9 0,0 2 9 0,0 1-74 15,0 0-118-15,0 0-100 0,0 3-91 0,-2-1-61 0,0 3-47 0,2 0-31 16,0 0-23-16,-2 0-15 0,-1 3-13 0,-1 1-12 0,1 1-11 0,-2 0-11 16,0 4-8-16,1 1-7 0,-2 3-3 0,-2-1-2 0,1 2 2 15,2 1 1-15,1 0 2 0,-1 1 1 0,-1 1 1 0,3-1 0 0,-1 2-1 16,1-2-2-16,3 0-3 0,0 0-3 0,0-1-3 0,0 0-4 16,3-4-3-16,1 2-2 0,-1-3-3 0,3-1-3 0,0 1-2 0,1-5-3 15,-1 0-3-15,4-1 0 0,-1-3 1 0,0-1 0 0,1-1 3 16,1-1 3-16,0-1 4 0,-1-4 5 0,0 0 6 0,2-3 4 0,-3 0 6 15,0 0 4-15,0-4 5 0,-1 2 4 0,-4-1 6 0,2-3 3 16,1 2 0-16,-6-1 0 0,3-2 1 0,-4 3-3 0,0-1-2 0,-2-2-4 16,0 2-5-16,-2 0-6 0,0 2-7 0,-2-2-12 0,2 1-14 0,-1 1-18 15,-2 2-24-15,2-1-27 0,-1 2-31 0,-1 0-42 0,2 1-50 16,-2 0-99-16,2 2-122 0,2 0-77 0,-2 0-54 0,1 1-25 16,1 0-11-16,1 2 1 0</inkml:trace>
  <inkml:trace contextRef="#ctx0" brushRef="#br0" timeOffset="63930.9139">25932 14933 489 0,'1'-7'512'0,"-1"-1"-13"0,0 3-26 0,0-1-88 0,0 1-122 0,0 1-69 0,0-2-41 0,0 2-20 0,0 0-8 0,0 1-2 16,-1 0-2-16,1 2-2 0,0-1-3 0,0-1-10 0,0 3-13 0,0 0-16 15,0 0-17-15,0 0-15 0,0 0-13 0,0 0-10 0,0 0-10 16,0 0-8-16,-2 3-5 0,2-3-2 0,-1 2-2 0,-1 1 2 0,0 0 3 15,-1 1 3-15,-2 4 3 0,1-1 4 0,-2 4 3 0,-2 2 3 0,0 1 6 16,-2 2 5-16,-1 4 8 0,0 2 6 0,-1 2 7 0,-3 2 2 16,2 2 2-16,-2 2-3 0,-1 5-2 0,-2-1-5 0,1 0-3 0,0 5-5 15,-1-2-1-15,1 1-5 0,-4 0-4 0,3 1-5 0,-2-1-4 16,2 1-5-16,0 0-5 0,1-3-2 0,-4 0-6 0,5 1-5 0,1-4-6 16,-1 0-11-16,0-3-12 0,3 0-20 0,-1-1-23 0,3-4-36 15,1-1-42-15,0-1-61 0,2-5-71 0,-1 0-105 0,5-2-123 0,-4-4-66 16,5 0-37-16,0-3-15 0,1-1-8 0</inkml:trace>
  <inkml:trace contextRef="#ctx0" brushRef="#br0" timeOffset="64814.3344">25236 16165 181 0,'0'-4'489'0,"0"1"-36"0,0 0-58 0,0 1-63 0,0 1-64 0,0-1-43 0,-1 0-33 0,1 2-18 0,-2-3-16 16,2 3-8-16,0 0-5 0,0 0-7 0,0 0-6 0,0 0-8 15,0 0-8-15,0 0-11 0,0 0-8 0,0 0-10 0,0 0-10 0,0 0-7 16,0 0-7-16,0 0-7 0,0 0-6 0,0 0-5 0,0 0-7 16,0 0-5-16,0 0-6 0,0 0-5 0,0 0-5 0,0 0-5 0,0 0-3 15,0 0-2-15,0 0-3 0,0 0-3 0,0 0-2 0,0 0-2 16,0 0 0-16,0 0 0 0,0 0-2 0,0 0-1 0,0 0 1 0,0 0-2 16,0 0 0-16,0 0 1 0,0 0-1 0,0 0 0 0,0 0 0 0,0 0 1 15,0 0-1-15,0 0 0 0,0 0 1 0,0 0 1 0,0 0 0 16,0 0 2-16,0 0 0 0,0 0 0 0,0 0 2 0,0 0 0 0,0 3 1 15,0-3 1-15,0 0 0 0,0 0 2 0,0 0 0 0,0 0 0 16,0 0 1-16,0 0-1 0,0 0 0 0,0 0 1 0,0 0 1 0,0 0 1 16,0 0-1-16,0 0 0 0,0 0 1 0,0 0-2 0,0 0 2 0,0 0-2 15,0 0 1-15,0 0-1 0,0 0 0 0,0 0-1 0,0 0 1 16,0 0-2-16,0 0-1 0,0 0-1 0,0 0 0 0,0 0 0 0,0 0 0 16,0 0-1-16,0 0 0 0,0 0 0 0,0 0-2 0,0 0 1 15,0 0 1-15,0 0-1 0,0 0 1 0,0 0-1 0,0 0 0 0,0 0 1 16,0 0 0-16,0 0 0 0,0 0 0 0,0 0 0 0,0 0-1 15,0 0 2-15,0 0 0 0,0 0 2 0,0 0-2 0,0 0 0 0,0 0 0 16,0 0 1-16,0 0 0 0,0 0 0 0,0 0-1 0,0 0 1 16,0 0 0-16,0 0 0 0,0 0 0 0,0 0-1 0,0 0 0 0,0 0-1 15,0 0 1-15,0 0-1 0,0 0 0 0,0 0 0 0,0 0-1 0,0 0-1 16,0 0 1-16,0 0 0 0,0 0 0 0,0 0-2 0,0 0 1 16,0 0 0-16,0 0-2 0,0 0 1 0,0 2-2 0,0-2 0 0,0 0 2 15,0 2 0-15,0 1 2 0,0-1 1 0,0 1 1 0,2-1 1 16,-1 1 1-16,-1 2 1 0,2-2 0 0,0 3 0 0,-2 0 2 0,2 0 1 15,-2-1 0-15,2 3 2 0,-1-1 1 0,-1 2 0 0,2-1-1 16,0 1 0-16,-2 2 0 0,0 1 1 0,0 1 0 0,0 0 1 0,0 1 1 0,0 1 2 16,0 1-1-16,0 1 0 0,0 1 1 0,0-1-2 0,-2 1 0 15,0 0 2-15,2-1-1 0,-1 0-1 0,-1 1 0 0,2-1 0 0,0-1 0 16,0 0-1-16,0-1 0 0,0-2 0 0,0-1-1 0,0-1-4 16,0 1-10-16,0-4-8 0,0 1-9 0,2-1-14 0,-1-1-14 15,-1-1-20-15,2-1-22 0,0-2-28 0,-2 1-30 0,1-1-37 0,3-1-37 16,-3 1-63-16,-1-3-75 0,0 0-79 0,3 0-80 0,1-2-39 0,-3 1-20 15,4-2 0-15</inkml:trace>
  <inkml:trace contextRef="#ctx0" brushRef="#br0" timeOffset="65997.0881">25288 16438 495 0,'-3'-2'544'0,"0"-1"15"0,0 3-49 0,0-2-84 0,-1 2-84 0,2-2-84 0,-3 2-55 16,2-1-38-16,-1-1-25 0,3 2-16 0,-1 0-10 0,-1 0-7 0,0 0-13 15,-1 2-15-15,1-1-14 0,-1 1-13 0,-1 0-13 0,0 1-11 16,1 1-5-16,-3 1-4 0,0-1-2 0,0 2-1 0,1 1-1 0,-2 1 1 16,0 1-1-16,-1 0-1 0,0 1 0 0,3 0-2 0,0 2 1 0,-3 0-1 15,4-1-1-15,-3 0 0 0,3 1 1 0,2 1-2 0,-3-1-1 16,2 2-1-16,3-2-2 0,-1 0 2 0,2 0-1 0,2-2 1 0,-1 2 0 15,3-1-1-15,2 0-4 0,0-1-2 0,2-1-7 0,2 0-5 0,0-2-7 16,2 2-9-16,3-5-7 0,0 1-5 0,0 0-8 0,3-3-7 16,1 1-8-16,-2-2-8 0,4-1-5 0,-1-1-6 0,0-2-1 0,-2-2-2 15,3 1 5-15,-4-1 4 0,0-2 7 0,0 2 5 0,-2-4 6 16,0 0 9-16,-3 1 11 0,-2-2 13 0,-1 1 15 0,-1-2 16 0,0 1 12 16,-5-2 10-16,-1 2 11 0,-1 0 9 0,-2-1 8 0,-1 0 4 15,-1-2 6-15,-4 3 6 0,0 0 3 0,0-1 4 0,-2 1-3 0,-1 0-4 16,-4-1-6-16,4 0-6 0,-3 2-6 0,0 0-4 0,-3 0-5 15,2 0-3-15,-2 2-2 0,0-1 0 0,1 1-2 0,-2 0-2 0,3-1-1 16,0 1 0-16,-2 0 0 0,4 1-1 0,-2-1 1 0,2 0 1 16,-1 1 2-16,3-1 1 0,0-1-2 0,0 0-2 0,1 1-6 0,1-2-10 15,3-1-11-15,1 0-12 0,-1-2-13 0,3 0-13 0,1-2-12 0,1-1-11 16,1 0-10-16,2-2-8 0,2-2-8 0,2 2-5 0,-1-2-5 0,6-2-3 16,-2 1 3-16,0 1 5 0,2-1 9 0,1 3 9 0,-1-1 15 15,1 2 13-15,0 0 12 0,-1 3 15 0,0 1 9 0,-3 1 7 0,0 1 6 16,1 2 2-16,-2 3 3 0,0-2 2 0,-2 2 2 0,0 3 2 15,-1 2 1-15,0 0-2 0,-2 2 0 0,3 2-2 0,-3 2-2 0,2 1-3 16,-2 3-1-16,1 1 2 0,-3 3 3 0,-1 2 4 0,0 1-2 16,0 2-4-16,-1 4-24 0,-3 0-31 0,0 4-51 0,-3 1-57 0,0 2-130 15,-3 1-164-15,0 3-89 0,-3-2-50 0,1 4-31 0,-3-2-19 0,0 1-13 16</inkml:trace>
  <inkml:trace contextRef="#ctx0" brushRef="#br0" timeOffset="69213.7985">17323 13868 110 0,'-9'3'496'0,"4"-3"5"0,2 0-60 0,0 2-93 0,1-2-79 0,-1 2-76 0,3-1-45 15,-2-1-29-15,2 0-15 0,0 0-10 0,0 0-4 0,0 0-2 16,0 0-6-16,0 0-5 0,0 0-8 0,0 2-7 0,2-2-9 16,0 2-7-16,-1-2-9 0,4 0-8 0,0 3-8 0,1-3-6 0,3 0-4 15,1 4-3-15,4-3-2 0,2 1 0 0,3 0 0 0,2 1-3 16,4-2 4-16,5 0 3 0,3 2 2 0,6-1 2 0,4 1-1 15,5 0 1-15,6-2-2 0,4 2-1 0,7 0-3 0,7-2-3 0,5 1-4 16,5 0-7-16,4 1 0 0,6-2-2 0,5 1-4 0,2 1-2 16,9-2-8-16,-1 0-5 0,2 1-7 0,3 1-8 0,-1-1-8 0,5-1-7 15,-4 1-8-15,1 0-9 0,-2 1 0 0,1-1 8 0,-3 0 3 16,-3-1 6-16,-6 1 0 0,-1 0 3 0,-1 1 4 0,-3-3 4 0,-1 2 5 16,-6 0 6-16,-3-2 5 0,-2 1 5 0,-6-1 7 0,-4 0 7 15,-5 0-5-15,-7 0-9 0,-4 0-7 0,-8-1-10 0,-5 1-5 16,-5-2-6-16,-8 0-12 0,-6 2-16 0,-5 0-19 0,-6-3-18 0,-6 3-26 15,-7 0-27-15,-1 0-53 0,-6-2-63 0,-5 2-48 0,-7-2-43 16,-4 2-27-16</inkml:trace>
  <inkml:trace contextRef="#ctx0" brushRef="#br0" timeOffset="69697.1975">18292 13600 199 0,'10'-4'455'0,"-4"0"-61"0,-1 0-94 0,-2 1-61 0,2 1-49 0,-4 2-29 0,1-3-23 0,-2 3-11 16,0 0-7-16,-2 0-8 0,-2 0-7 0,-1 3-8 0,0-3-11 16,-3 4-9-16,-4-3-11 0,-1 4-9 0,-4 0-6 0,-2 2-8 0,-5 0-7 15,-4 4-4-15,-2-1-2 0,-4 3-2 0,-1-1 0 0,-3 1 0 0,-2 0 0 16,0 4 0-16,-1-2 2 0,-2-1 0 0,4 3 1 0,-3-2 1 15,3 0 1-15,3-1 0 0,1 3 1 0,2-4 0 0,3-1-3 16,1 0 0-16,6-1-3 0,-1-1-3 0,6-1-5 0,1-1-3 16,6 1-3-16,0-1-2 0,3-2-3 0,5 2-4 0,1-1-1 0,2 2-1 15,5 0-1-15,3 2 0 0,3-1 0 0,0 2 1 0,6 0 5 16,4 0 4-16,1 1 6 0,5 1 2 0,1 0 2 0,2 1-3 16,4-2-2-16,1 2-7 0,-1 1-7 0,0-4-13 0,2 5-13 0,-2-5-19 15,1 3-20-15,-5-1-30 0,2 0-36 0,-2 1-42 0,-3-1-45 0,0 0-92 16,-5-1-115-16,0 1-72 0,-5-2-51 0,-1 1-20 0,-2-2-7 15</inkml:trace>
  <inkml:trace contextRef="#ctx0" brushRef="#br0" timeOffset="70497.0025">18172 13143 40 0,'-7'-6'503'0,"0"-1"10"0,-1 2-44 0,2-2-71 0,-2 0-85 0,0 0-92 0,2 1-50 0,-2-2-31 0,0 2-13 15,0-1-9-15,2 1-5 0,-1 2-5 0,1-1-9 0,-2-2-9 0,2 5-11 16,-1-3-13-16,3 3-12 0,-4-1-11 0,2-1-12 0,-1 4-10 15,1-1-9-15,-1 1-6 0,-2 1-8 0,3 1-4 0,-2 0-3 16,0 3-3-16,-3 0 0 0,1 0-1 0,1 4-1 0,-2-1 2 0,0 1-1 16,1 2 2-16,-1-1 1 0,3 3 0 0,0-1 2 0,-2 1 1 15,3-1 2-15,1 1 1 0,1-1 2 0,2 1 1 0,-1-1 2 0,0 3 1 16,4-5 2-16,0 1 0 0,0-1 3 0,4 2 2 0,0-2 2 16,-1-3 0-16,0 1-2 0,3-1-2 0,3-5-5 0,0 1-5 15,0-1-4-15,3-4-2 0,1-1-4 0,2-1-5 0,0-2-5 0,2-3-5 16,1-1-3-16,1-4-5 0,0 0-3 0,0-3-1 0,1 2 2 15,-3-5 2-15,0-2 4 0,-1 1 3 0,-1-3 3 0,-3-1 3 0,1 0 3 16,-3-3 2-16,-2 0 4 0,0 1 2 0,-3-3 7 0,1 2 8 16,1-1 11-16,-6 1 10 0,-1 0 12 0,0 1 12 0,0 2 9 0,0 3 10 15,-1 1 9-15,-3 0 5 0,1 4 3 0,1 1 5 0,-2 4 0 16,3-1-1-16,-1 3-8 0,0 3-11 0,-1 1-12 0,2 1-16 16,-1 2-12-16,0 3-11 0,-1 0-10 0,2 3-10 0,-1 2-6 0,-1 2-4 15,-1 4-3-15,0 1-2 0,1 5 2 0,-2-1 2 0,0 3 5 16,2 4 7-16,-2 1 5 0,2 0 3 0,1 5 4 0,-2 0 0 0,3 1 0 15,-3 1 1-15,4 0 1 0,0-2-2 0,0 2-1 0,0-1-2 16,0-1-8-16,4-1-11 0,-3 0-13 0,3-1-14 0,-2-1-21 16,3-2-19-16,-2-2-30 0,4-1-31 0,-1-1-35 0,1-3-39 0,0 0-52 15,1-2-64-15,0-4-80 0,4-1-94 0,0-3-45 0,2 0-21 16,-3-4-4-16</inkml:trace>
  <inkml:trace contextRef="#ctx0" brushRef="#br0" timeOffset="71580.0205">18381 13121 200 0,'-8'-3'513'0,"2"3"1"0,1 0-29 0,0-2-45 0,0 2-110 0,1 0-139 0,1 2-81 0,0-2-49 0,-1 3-25 0,1-3-13 16,1 4-4-16,2-1-2 0,-1 2-1 0,1-1-3 0,0 1-1 16,1-1-6-16,1 0-2 0,1 2-3 0,2-1-4 0,-2-1-4 0,3 1-6 15,1-1-6-15,-1 1-7 0,2-4-5 0,3 2-7 0,-1-3-6 0,-1 0-1 16,3 0 0-16,-2 0 2 0,1-3 3 0,0 2 4 0,-3-4 6 15,2 1 9-15,1-1 7 0,-5-1 11 0,0-1 9 0,-1 1 9 16,-1-2 10-16,0 0 11 0,-1 1 11 0,-1-2 11 0,-2 0 7 16,0 0 8-16,0 0 6 0,-5 2 4 0,2-2 3 0,2 1 0 0,-4 3 0 15,0-2-2-15,0 2-2 0,-1-2-2 0,-4 1-3 0,4 3-6 16,-2-1-6-16,0 4-8 0,-3-3-8 0,2 3-10 0,-1 0-9 0,-1 3-7 16,2-3-9-16,-4 5-5 0,0 0-5 0,4 2-3 0,-2 1-3 15,0-1-2-15,1 5 0 0,-1-2-1 0,3 0 1 0,0 1 0 16,0 2 2-16,1 1 1 0,2 0 2 0,2 0 1 0,1 0 4 0,0 0 1 15,4 2 1-15,0-3 0 0,2 2 1 0,1-2-3 0,3 1-2 0,1-1-8 16,0-1-4-16,3 0-7 0,-1-2-9 0,5-3-9 16,-3 0-9-16,1 0-12 0,3-4-13 0,0 0-10 0,1-2-13 0,-1-2-10 15,1-2-11-15,2 0-5 0,-1-4-2 0,0 0 0 0,0-4 0 16,-3 1 2-16,5-2 5 0,-6-3 7 0,3-1 10 0,-3-1 9 0,0-3 11 16,0 0 11-16,-3-3 11 0,-1 0 11 0,0-5 7 0,-2 1 7 15,-1-2 7-15,1 0 7 0,-4-2 11 0,0 1 10 0,1-2 10 16,-2 1 9-16,1-1 8 0,-4 1 10 0,2 0 11 0,-2 3 14 0,-1 0 14 15,0 3 14-15,0 3 14 0,-1 1 8 0,-2 2 8 0,3 0 2 16,-1 4-3-16,1 3-8 0,-2 2-9 0,2-1-12 0,-2 3-15 0,1 3-13 16,-1 0-14-16,2 3-14 0,0 2-14 0,-2 2-10 0,1 3-9 0,-1 0-8 15,-1 3-5-15,0 3-3 0,0 0 0 0,-2 5 2 0,1 0 2 16,-1 4 8-16,0 1 7 0,0-1 5 0,-1 7 3 0,2-3 2 16,-1 2 0-16,1 2-2 0,-1-1-2 0,2 1-1 0,0 1-2 15,0 0-2-15,0 0 0 0,1 0-1 0,0-3 1 0,2 2-2 0,0-3 0 16,0 0-1-16,0 0-2 0,2-3 0 0,0-1 0 0,1-2 0 15,0-1 0-15,0-1-3 0,2-4 0 0,2 1-5 0,2-4-6 0,-1 1-7 16,1-4-8-16,2 0-8 0,0-4-10 0,2-1-7 0,1-2-7 16,1-2-8-16,0-1-8 0,1-2-4 0,0-2-2 0,2-2-2 0,-1 1 1 15,-2-3 4-15,1-1 5 0,-2 1 7 0,1-3 7 0,-1 0 12 16,-5-1 15-16,3 0 13 0,-3 1 12 0,0-1 15 0,-4-1 15 0,2 3 11 16,-4-2 10-16,0 0 7 0,-1 2 7 0,0 1 6 0,-2-3 4 15,-2 4 5-15,2 0 4 0,-4 0-2 0,1 1-3 0,2 2-6 16,-4 1-5-16,1 0-8 0,0 0-9 0,-3 3-7 0,1 0-7 0,2 1-7 15,-1 1-6-15,0 2-7 0,-2 0-5 0,3 2-4 0,-4 1-5 16,2 1-2-16,-2 2-2 0,1 1-2 0,-2 3 1 0,3-1-1 0,-1 2 2 16,-1 2 0-16,1 0 0 0,0 2 1 0,2 1 1 0,2-1 1 15,-2 1 0-15,2-1 1 0,1 5 0 0,2-4 2 0,2 2 0 0,0-2 1 16,1 2-1-16,0-2 1 0,4 2-1 0,-1-1-2 0,5-2-2 16,0 1-4-16,0 0-5 0,2-5-6 0,1 2-6 0,2-3-8 15,-2-1-8-15,3 0-13 0,-1-2-12 0,3-2-12 0,0-3-14 0,-1 0-13 16,2-4-13-16,-1 0-9 0,2-3-8 0,-1-2-4 0,-1-2-3 15,2 0 0-15,-1-3 5 0,-1-1 0 0,0 0 2 0,0-4 6 16,-3-1 11-16,0 0 9 0,0-4 13 0,-4 0 12 0,-1-2 12 0,0-1 16 16,-1-3 12-16,-2 0 14 0,-4 0 15 0,1-2 14 0,0 0 14 0,-2-2 17 15,-2 2 17-15,-1 0 16 0,-1-1 16 0,-2 3 15 0,0 0 15 16,0 1 13-16,-1 3 13 0,0 0 9 0,-1 1 6 0,0 4 2 16,-1 2 1-16,0 0-4 0,2 2-7 0,0 3-8 0,0-1-11 0,1 5-13 15,0 1-14-15,1-1-16 0,-2 4-16 0,2-1-19 0,2 2-18 16,-1 1-15-16,-1 0-11 0,2 2-8 0,0 2-7 0,-1 3-5 15,1 0-4-15,-2 4 0 0,0-1 1 0,1 4 3 0,-1 3 4 0,1 0 5 16,1 5 9-16,-2 0 7 0,0 1 10 0,1 4 4 0,1 1 1 16,0-2 2-16,0 6 0 0,0-3-1 0,1 1 0 0,1 4 0 15,0-3-1-15,-2 2-4 0,1-3-2 0,-1 0-2 0,3 1-2 0,-1-2-3 16,0-2-2-16,-1 0-1 0,2 0-1 0,-1-1-1 0,1-2-4 16,-2-2-4-16,3-1-7 0,-3-3-9 0,1 1-8 0,-1-3-13 0,3-3-11 15,-1 0-13-15,0 0-13 0,0-5-19 0,2 1-17 0,-1-2-26 16,1-2-29-16,0-1-31 0,1-2-31 0,-1-2-45 0,4-3-50 0,-1 0-64 15,0 0-72-15,-1-5-38 0,0 0-23 0,1-1-8 0</inkml:trace>
  <inkml:trace contextRef="#ctx0" brushRef="#br0" timeOffset="71714.245">19288 13031 464 0,'-11'-5'568'0,"2"-1"13"0,-1 1-45 0,6-1-74 0,-3 3-92 0,4 0-102 0,0 0-65 0,1 1-44 15,0 0-33-15,2 1-24 0,2 1-24 0,0-2-23 0,3 1-26 16,-1 1-27-16,4-2-29 0,3 0-29 0,2 1-29 0,3-1-31 15,-2 1-30-15,6-3-30 0,2 4-39 0,1-4-46 0,1 1-71 0,2 1-83 16,-1-1-51-16,1-1-33 0,-1 1-22 0,-1 0-14 0</inkml:trace>
  <inkml:trace contextRef="#ctx0" brushRef="#br0" timeOffset="72048.6476">19698 12992 276 0,'-5'4'509'15,"0"-2"2"-15,-1 3-72 0,1-2-106 0,2 0-81 0,-2 0-65 0,0 1-44 16,2 0-35-16,1 0-22 0,-1-2-14 0,1 3-13 0,-2 0-8 15,3-2-10-15,-1 1-7 0,2 1-6 0,-1-2-3 0,1 1-1 0,0-1-2 16,1 2 1-16,-1-1-2 0,3 0-1 0,1-2 1 0,-2 3-3 16,3-2-2-16,0 0-1 0,0 0-3 0,1 0-6 0,1-3-6 15,0 1-6-15,1-1-3 0,-1-1-2 0,1 1-1 0,1-3-3 16,-3 0 1-16,2 0 0 0,-3-1 4 0,3-2 3 0,-4 0 6 0,1-1 7 16,-2 0 7-16,1-1 12 0,-4-2 13 0,0 3 11 0,0-3 8 0,0 2 8 15,-4-2 8-15,1 4 5 0,0-2 5 0,-2 0 2 0,2 0-1 16,-3 1-2-16,0 1-3 0,-1 2-5 0,1 1-4 0,-3 0-9 15,1-1-9-15,0 4-8 0,-1 0-7 0,-1 0-7 0,-1 4-10 0,1 0-8 16,-1 1-5-16,1 2-4 0,-1 0-4 0,1 3-1 0,-2 0 0 16,4 2-2-16,-2 2 0 0,1-2 1 0,1 5 1 0,1 0 2 0,2 0 2 15,0-1 0-15,4 2 2 0,-3-1 2 0,4 1 0 0,0 0 0 16,4-2 0-16,-1 2-4 0,3 1-6 0,2-5-14 0,1 3-16 16,1-4-25-16,4 2-27 0,1-3-37 0,2-2-39 0,0 1-64 15,2 0-75-15,5-5-99 0,-2 1-106 0,3-2-62 0,1-2-37 0,0-1-16 16,1-2-5-16</inkml:trace>
  <inkml:trace contextRef="#ctx0" brushRef="#br0" timeOffset="72430.2265">20184 13370 240 0,'-9'0'610'0,"-2"0"12"0,0-2 3 0,1 1-3 0,1-3-106 0,1 3-158 16,0-1-98-16,-1 0-68 0,2-1-36 0,3 3-18 0,-3-2-12 15,4 0-6-15,0-1-10 0,-1 1-10 0,0 2-7 0,4-3-10 16,-1 3-7-16,1 0-6 0,0 0-6 0,0-4-5 0,1 3-9 16,-1-1-7-16,2-1-8 0,0 1-6 0,2 1-6 0,-3-3-6 0,2 2-6 15,-1-1-7-15,1 0-7 0,1 0-8 0,0 0-7 0,0 0-8 16,0 2-6-16,1-1-2 0,0 1-4 0,-1-1 1 0,0 1-2 0,0 1-2 16,0 0 0-16,0 1-3 0,2 1 1 0,-1-1 0 0,0 2 2 15,1 0-1-15,-1 1 2 0,1 3 0 0,-1 0 3 0,-2 2 2 0,2 2 2 16,-2-1 1-16,2 1 3 0,-2 2 2 0,-1 2 2 0,0 0 1 15,-2 1 4-15,0 2 3 0,0 0 3 0,-4 2 4 0,1-1 2 0,1-1 2 16,-2 2 2-16,0-2-2 0,0 1 1 0,0-2 2 0,0-2 1 16,-1-1 3-16,4-2 3 0,-3-2 7 0,3 0 4 0,-1-1 9 0,2-4 10 15,0 0 12-15,3-1 12 0,1-1 12 0,2-3 8 0,0 0 5 16,4-1 5-16,3-2 2 0,5-2-5 0,4 0-7 0,7-3-12 0,2-3-15 16,7-1-28-16,8 0-35 0,3-1-54 0,8-3-65 0,10 1-125 0,7-4-161 15,7 0-119-15,9-3-102 0,5 2-56 0,7-6-32 16,6-1-19-16,2-2-9 0</inkml:trace>
  <inkml:trace contextRef="#ctx0" brushRef="#br0" timeOffset="75867.1477">25859 16295 131 0,'-2'3'549'0,"1"-3"13"0,-3 2 12 0,3-2-45 0,-1 0-75 0,0 2-96 0,2-2-102 0,-2 1-62 0,2-1-37 16,0 0-21-16,0 0-12 0,0 0-7 0,0 0-3 0,0 0-7 15,0 0-9-15,0 0-10 0,0 0-13 0,0 0-11 0,0 0-10 0,2 2-7 16,-2-2-8-16,2 0-4 0,0 0-3 0,-1 0-2 0,3 0-4 0,-3 0-4 15,4 0-3-15,-2 0-5 0,2-2-6 0,2 1-13 0,0 1-13 16,1-2-13-16,-1 0-16 0,1-1-18 0,1 1-23 0,-1-1-27 0,1-1-32 16,2 1-36-16,-3 1-41 0,4-3-80 0,-2 2-100 0,1-1-80 15,-1 1-74-15,2-2-34 0,0 0-12 0,0 0-2 0</inkml:trace>
  <inkml:trace contextRef="#ctx0" brushRef="#br0" timeOffset="76056.7585">26444 16180 167 0,'2'-3'598'16,"1"0"12"-16,-2 0 15 0,-1 0 9 0,2 0-84 0,0 0-133 0,-2 1-101 15,2 0-83-15,-2-1-53 0,2 0-40 0,-1 1-25 0,3-3-18 16,-3 1-22-16,2 1-23 0,2-2-26 0,0 3-30 0,2-3-24 16,0 0-26-16,1 0-23 0,0 2-23 0,4-4-25 0,-2 3-24 0,1 0-23 15,2-2-23-15,1 0-26 0,2 0-31 0,-3 1-53 0,4 0-65 0,-3-2-64 16,5 2-66-16,-3-2-37 0,1 0-19 0,-1-1-4 0</inkml:trace>
  <inkml:trace contextRef="#ctx0" brushRef="#br0" timeOffset="76227.7968">26991 15705 155 0,'6'-10'520'0,"2"2"8"15,-2 0 10-15,1-1-81 0,1 0-124 0,-1 0-85 0,1 0-65 16,0 0-40-16,0 2-29 0,3-2-15 0,-1-1-10 0,-2 3-13 0,4-3-16 15,-2 4-19-15,1-2-25 0,1 1-29 0,0-2-27 0,0 1-30 16,1 0-28-16,0 1-32 0,-1-1-34 0,-1 1-48 0,3 0-57 0,-1-2-74 16,-2 1-85-16,3-1-49 0,-1 2-33 0,1-3-11 0</inkml:trace>
  <inkml:trace contextRef="#ctx0" brushRef="#br0" timeOffset="76409.5077">27633 14913 15 0,'1'-15'527'0,"1"0"12"16,0 2 10-16,2-3-73 0,-3 1-113 0,1 2-90 0,0-1-77 0,1 2-44 16,-2-2-27-16,3-1-17 0,-3 2-13 0,4 0-11 0,0 1-13 15,1-1-21-15,-1 1-21 0,-1 2-23 0,1-2-26 0,2 0-21 16,2 0-15-16,-3 2-19 0,4-2-20 0,-2 0-25 0,1 0-31 0,1 0-41 16,-2 0-49-16,2-2-72 0,0-1-83 0,-2 2-54 0,-1-3-37 15,2-1-17-15,-3 0-7 0</inkml:trace>
  <inkml:trace contextRef="#ctx0" brushRef="#br0" timeOffset="76596.8697">27802 13926 18 0,'-2'-12'491'0,"0"0"15"0,2 2-63 0,0-2-104 0,0-2-73 16,0 4-63-16,0-1-34 0,0 0-21 0,0 2-13 0,0-3-7 15,2 2-10-15,0-2-12 0,-2 2-16 0,1 0-15 0,1 0-15 0,-2 1-16 16,1-1-16-16,1-2-17 0,0 3-14 0,-1-1-12 0,-1 0-14 15,2-1-17-15,-1 1-20 0,-1 0-21 0,2-2-20 0,-2 2-20 0,0-2-29 16,-2 2-29-16,2-1-45 0,-3 1-48 0,2 0-66 0,-4-2-76 16,2 2-44-16,-4 0-30 0</inkml:trace>
  <inkml:trace contextRef="#ctx0" brushRef="#br0" timeOffset="76805.6864">27463 13170 212 0,'-7'-11'490'0,"0"0"-36"16,2 1-56-16,1 0-84 0,-1 0-98 0,-2-3-52 0,1 3-30 16,2-1-12-16,-1 0-7 0,0 1-7 0,0 0-9 0,0 0-12 0,-1-3-12 15,3 3-12-15,-2-1-11 0,1 0-7 0,-1 1-7 0,0 0-9 16,-1 0-7-16,1-2-7 0,-1 2-9 0,-1 0-12 0,-1 1-13 0,1-1-12 16,-1-2-11-16,-2 3-12 0,-2-3-15 0,0 4-14 0,0-3-17 15,-4 1-22-15,2 0-23 0,-4-1-30 0,0 0-35 0,-2-1-43 0,0 2-48 16,0-1-55-16,-3 1-57 0,1 0-30 0</inkml:trace>
  <inkml:trace contextRef="#ctx0" brushRef="#br0" timeOffset="77038.2911">26589 12359 283 0,'-6'-5'430'0,"-2"-1"-59"0,3-1-71 15,-1 3-78-15,0-2-48 0,-1 0-32 0,0 1-19 0,0-2-13 0,2 4-12 16,-1-4-11-16,-1 2-12 0,2 0-10 0,-3 1-9 0,3-2-7 16,-2 2-11-16,1-2-10 0,-2 3-10 0,0-2-11 0,0 2-9 15,0-1-6-15,-2 1-8 0,0-2-8 0,0 1-8 0,-4 1-11 0,3-2-8 16,-3 2-7-16,0 1-12 0,-2-1-11 0,2-1-13 0,-5 1-13 16,3 1-15-16,-5-3-14 0,3 0-18 0,-2 2-20 0,-2-1-22 15,0-2-25-15,0 3-46 0,0-2-61 0,0-1-27 0</inkml:trace>
  <inkml:trace contextRef="#ctx0" brushRef="#br0" timeOffset="77300.8071">26080 12034 157 0,'2'-3'402'16,"0"2"-50"-16,-2-1-55 0,1 1-60 0,-1-3-35 0,2 3-26 0,-2 0-21 15,0-1-20-15,0 0-9 0,0-2-2 0,0 3-9 0,0-1-12 16,0 0-9-16,0-1-9 0,0 1-8 0,-2-1-10 0,2 1-12 16,-1 1-12-16,1 0-11 0,-2-2-11 0,0 1-7 0,1 0-8 0,-1-1-9 15,-1 1-11-15,0 1-7 0,-4-2-8 0,1 3-6 0,2-1-7 16,-4-2-9-16,-1 3-11 0,0 0-10 0,0 0-9 0,1 0-12 0,-5 0-11 16,4 0-12-16,-1 0-10 0,-2 3-14 0,4-2-13 0,-2 2-13 15,-1-2-13-15,3 1-11 0,0 1-11 0,2-1-6 0,-3 0-4 16,2 1-4-16,2-2-5 0,1 0-16 0</inkml:trace>
  <inkml:trace contextRef="#ctx0" brushRef="#br0" timeOffset="77615.7573">25891 12001 191 0,'0'0'327'0,"0"0"-31"0,0-1-32 0,0-2-31 16,0 2-25-16,0 1-22 0,-4-3-15 0,4 3-13 0,-1 0-7 16,1-2-1-16,-2 0-6 0,2 2-9 0,-2 0-8 0,2-1-10 0,-1-1-8 15,1 2-9-15,-2 0-6 0,0 0-9 0,0 0-6 0,0 0-7 16,-1 0-7-16,0 0-6 0,0 0-9 0,-4 2-6 0,2-1-7 15,-5 1-5-15,2 0-6 0,-4 1-5 0,0-2-3 0,-2 2-3 0,0 2-2 16,-1 0-1-16,-2-2-3 0,3 2-3 0,-4-1 0 0,4 1-3 16,-2 1 0-16,4 0-1 0,-2 0-1 0,2-3-1 0,3 4-1 15,-4-3 0-15,5 1-2 0,0 2 0 0,2-3 0 0,-2 1 0 0,5 2 1 16,-2-2 0-16,4 0 0 0,-1 1 1 0,2 0 2 0,2-1 2 0,-1 2 2 16,3-2 1-16,0 3 2 0,1 1 0 0,4-2 1 0,1 3 1 15,1-3 0-15,2-1-1 0,-1 2-1 0,6 0 0 0,-6-1-1 16,6 2-2-16,-2 0 0 0,-1 0-3 0,1-2-2 0,1 3-2 15,-2-2-1-15,0 0-2 0,0 1-2 0,-1-1-4 0,-3 2-8 0,3 0-9 16,-4-3-14-16,-2 3-13 0,1 0-20 0,-3 0-22 0,-1-1-28 16,0 0-29-16,-2 1-45 0,-1 0-53 0,-1-3-90 0,-1 3-110 0,0-2-64 15,0 1-39-15,-3-2-16 0</inkml:trace>
  <inkml:trace contextRef="#ctx0" brushRef="#br0" timeOffset="79029.8409">25952 16126 426 0,'3'-6'483'0,"1"2"-11"0,-3-1-74 0,3 0-103 0,-1 0-62 0,1 2-43 15,-1-2-27-15,0 2-21 0,1-1-9 0,-3 1-3 0,2 0-5 16,-1 0-5-16,0 1-4 0,-1 2-7 0,1-2-5 0,0-1-7 0,-2 3-8 16,0 0-7-16,0 0-8 0,0 0-5 0,0 0-8 0,0 0-4 0,0 0-7 15,0 0-6-15,0 0-6 0,0 0-6 0,0 0-6 0,0 0-7 16,0 0-7-16,-2 3-6 0,0-3-7 0,2 2-7 0,-1-2-2 0,-1 2 0 16,0-1-2-16,-1 3 3 0,2-1 0 0,-4 0 3 0,2 4 1 15,-3-1 2-15,-1 3 2 0,-1 0 3 0,2 0 1 0,-3 1 4 0,-3 2 2 16,3 0 5-16,-2 2 0 0,1-1 0 0,-3 2-1 0,1-1-2 0,3 1 0 15,-1-2-4-15,-2 2-1 0,3 0-1 0,0-1-3 0,0-1-3 16,2-1-3-16,-1 2 1 0,3-2-3 0,1-2 1 0,-1 0-2 0,4-1-1 16,-1-2 0-16,2-1-1 0,2-1-4 0,4 0-6 0,-2 0-10 15,3-2-10-15,3 0-17 0,3-1-18 0,0-2-20 0,6 2-17 0,-1-2-21 16,4-2-21-16,1 2-27 0,3-2-29 0,-1 0-59 0,5 1-72 16,3-2-77-16,-1 1-78 0,-1-1-37 0,3 2-15 0,-1-1 3 0</inkml:trace>
  <inkml:trace contextRef="#ctx0" brushRef="#br0" timeOffset="82929.8046">13788 12221 21 0,'3'-3'205'0,"0"-1"-16"0,1 1-13 0,-2 0-6 0,1 0-6 0,0-1-2 0,-1 1-1 0,1 1-1 15,-1 1-4-15,-1-3-1 0,1 3-4 0,0 0-1 0,-1-1-5 16,-1 1-2-16,2-1-5 0,-2 2-1 0,0 0-6 0,0 0-1 16,0 0-4-16,0 0-4 0,0 0-3 0,0 0-4 0,0 0-6 0,-2 0-5 15,2 0-6-15,0 0-7 0,0 0-9 0,0 0-7 0,-3 0-7 16,3 0-9-16,0 0-6 0,0 0-8 0,-2 0-6 0,1 0-8 16,-1 0-6-16,2 0-6 0,-3 0-6 0,1 0-5 0,2 2-5 0,-3-1-7 15,2-1-1-15,-1 2-4 0,0-1-2 0,-2 0 0 0,-1 3 0 16,0-1 1-16,-1 3 0 0,1-1 0 0,-4 4 1 0,1-2 0 15,-2 1 1-15,2 1 2 0,-4-1 3 0,2 3 0 0,-2-1 2 0,4 0-1 16,-2 2 0-16,2 0 0 0,-1 0-3 0,1 1 1 0,2-2 0 0,-1 2 2 16,1 1 1-16,2-2 1 0,0 1 1 0,-1 0-2 0,4 1 0 15,-1-1-3-15,2 0 0 0,0 1-3 0,2-3-2 0,1 1-4 0,2 0-4 16,1-2-7-16,2 3-9 0,0-3-9 0,2-1-10 0,3 0-10 16,0-2-9-16,4-1-4 0,0 0-2 0,1-1 0 0,0-1-2 0,2-2 1 15,1-2 3-15,0 0 3 0,-1 0 6 0,0-2 7 0,-2-1 12 16,3-2 11-16,-6 1 13 0,1-2 14 0,-2 0 15 0,-3-1 11 0,-1-1 9 15,-1-2 10-15,-2-1 9 0,-1-2 8 0,-3 3 7 0,-3-1 7 16,0-2 4-16,-3-1 1 0,-2-1 0 0,-1 0 0 0,-3-2-2 0,-1 3-1 16,-1-2-1-16,-5 1-3 0,3-1-4 0,-4 1-3 0,-2-2-4 15,0 1-2-15,-1-1-3 0,0 2-1 0,-2 0-3 0,0 0-2 0,-1 1 0 16,4-3 1-16,-5 2 0 0,5-1-1 0,1 3-3 0,-2-1-2 16,3-2-4-16,2 2-5 0,3 1-5 0,-1 0-9 0,5-1-11 15,0 1-9-15,2-2-11 0,3 3-9 0,3-2-10 0,3 2-9 0,2-2-7 16,1-1-9-16,2 2-5 0,3 1-5 0,2 0-2 0,1 3 0 15,0-4 0-15,1 4 3 0,2 1 4 0,-3 1 4 0,3 0 6 16,-2 5 5-16,0-1 3 0,-2 1 6 0,3 2 4 0,-5 0 3 0,1 3 5 16,-2 1 3-16,1 3 2 0,-2-1 4 0,-1 3 3 0,-1 0 2 0,-2 4 4 15,-2-2 2-15,2 4 1 0,-3 0 5 0,-2 2 4 0,-2 2 2 16,-3 0 2-16,2 1 2 0,-2 4 2 0,-2-1-8 0,1 2-16 0,-3-1-22 16,1 2-28-16,-2-1-33 0,1 5-35 0,-1-3-54 0,2 1-65 15,0-1-91-15,-1 0-103 0,1-1-58 0,3-1-36 0,1-1-21 0</inkml:trace>
  <inkml:trace contextRef="#ctx0" brushRef="#br0" timeOffset="83580.5787">13351 12755 139 0,'7'-16'534'0,"-3"0"14"0,3 2-27 0,-1 0-45 15,-3-1-89-15,2 3-109 0,-2-1-64 0,0 1-41 0,0 2-22 0,-1 0-13 0,0 2-10 0,-1 1-6 16,1-1-7-16,-2 4-10 0,2-3-10 0,0 4-15 0,-2-2-16 0,0 3-15 15,0-1-15-15,0 1-14 0,0 2-11 0,0 0-10 0,-4 2-6 16,2-2-2-16,-3 4 2 0,1 2 0 0,-3 1 3 0,-3 1 3 16,-3 3 5-16,-2 2 0 0,-2 3 4 0,-5 2 3 0,-2 3 4 15,-1 4 3-15,-5 0 3 0,-2 4 2 0,-1 2-1 0,-5 2-3 0,0 0-3 16,-2 4-7-16,-2-2-5 0,-1 3-7 0,-1-1-1 0,0 1-1 16,-1-1 0-16,1-1 0 0,3 0 1 0,-1-2-2 0,4 0 0 15,1-4 1-15,2 0 0 0,4-3 1 0,2-3-2 0,4 0-2 0,3-5-6 16,0-1-8-16,6-2-19 0,0-1-27 0,5-3-35 0,1 0-40 15,4-4-54-15,0-2-63 0,3 0-101 0,1-1-119 0,-1-2-72 0,3-3-45 16,0 0-21-16,0 0-8 0</inkml:trace>
  <inkml:trace contextRef="#ctx0" brushRef="#br0" timeOffset="84229.8094">11608 14112 520 0,'-2'-11'557'0,"2"1"18"0,-1 0-57 0,-1 2-96 16,2 0-82-16,0 1-74 0,0 1-43 0,0 0-28 0,0 2-16 16,0-1-11-16,0 1-11 0,0 1-9 0,0-1-14 0,0 3-15 0,0-1-16 15,0 0-18-15,0 2-18 0,0 0-17 0,0 0-18 0,0 0-15 16,0 0-10-16,0 2-9 0,-1 0-4 0,-1 1-3 0,2 2-1 0,-2 0 0 16,2 3 0-16,-1 1 0 0,-1 1 1 0,-1 4 0 0,0 3 3 15,-1-1 3-15,1 2 3 0,-1 1 4 0,-1 2 2 0,2 2 2 16,-2-1-3-16,0 2-2 0,0 2-10 0,-2-1-11 0,2-1-14 0,0 2-14 15,1-1-19-15,-1-1-21 0,1 2-23 0,0-2-23 0,-1 0-30 16,2 0-31-16,0-3-37 0,1 0-43 0,2-2-52 0,0 0-57 0,2-5-72 16,1 0-77-16,0-2-36 0,3-3-14 0,1-2 2 0</inkml:trace>
  <inkml:trace contextRef="#ctx0" brushRef="#br0" timeOffset="84614.1524">11785 14125 533 0,'0'-10'599'0,"-2"0"12"0,2 3 10 0,-1 0-77 0,-1 0-122 0,2 3-100 16,-1 0-83-16,-1 1-59 0,2 0-44 0,0 1-29 0,0 2-22 15,0 0-17-15,0 0-17 0,0 2-15 0,-2 2-17 0,2 1-13 16,-1 0-9-16,-1 2-6 0,2 3-3 0,-2 1-2 0,2 2 2 0,-1-2 4 16,-1 2 3-16,2 2 7 0,0 1 4 0,0-1 2 0,0 1 1 15,2 0-1-15,-1-2 0 0,-1 3-4 0,2 0-1 0,1-5-6 0,1 3-2 16,0-1-6-16,0-2-7 0,0 0-7 0,4-2-4 0,-2-2-7 15,2-1-7-15,0-1-7 0,2-1-7 0,-1-2-4 0,2-2-2 0,3-1 1 16,-1-3 3-16,1-1 2 0,1-3 7 0,0 0 7 0,0-2 12 16,0-3 10-16,0 0 13 0,-1-3 15 0,-1 2 13 0,-2-2 16 15,0 0 16-15,-2 0 17 0,-1 0 15 0,0 0 17 0,-3 1 16 0,-1 2 14 16,-2 2 11-16,1-1 7 0,-1 1 5 0,-1 2-1 0,-1 1-4 0,0 1-7 16,0 1-10-16,0 2-11 0,0 0-14 0,0 0-17 0,0 2-21 15,0 1-16-15,-1 1-18 0,-1 1-15 0,1 2-13 0,-1 0-11 16,0 6-9-16,-1-2-7 0,0 4-7 0,0 2-10 0,-1 1-14 15,-3 1-15-15,5 4-16 0,-1 2-19 0,0 0-21 0,1 2-30 0,-1 1-38 16,3 1-54-16,0 1-62 0,3-1-111 0,-1 0-138 0,3 1-78 16,-2 0-51-16,4 0-18 0,0-3 0 0,-1-1 9 0</inkml:trace>
  <inkml:trace contextRef="#ctx0" brushRef="#br0" timeOffset="85129.4783">13329 12823 91 0,'-5'-2'577'0,"1"-3"16"0,0 0 15 0,1 2-59 0,-1-1-95 0,1 1-93 0,-1 0-89 0,3 0-53 0,-1-1-33 16,-1 3-22-16,1 0-13 0,2-1-16 0,-1 1-16 0,1 1-17 16,0 0-21-16,0 0-22 0,0 0-19 0,0 0-20 0,0 0-18 0,1 1-11 15,-1 1-7-15,2 0-3 0,1 2 0 0,0 2 0 0,2-2 1 16,1 5 3-16,1 0 2 0,2 2 4 0,-1 1 3 0,5 1 5 16,-1 4 6-16,2 0 5 0,1 2 7 0,2 2 3 0,1 1-1 0,0 3-1 15,4 0-2-15,-1 1-4 0,3 5-3 0,1-3-3 0,0 3-5 16,2 1-3-16,-1 1-5 0,2 2-2 0,-1 0-2 0,2 4-4 0,-1-4-4 15,0 3-6-15,1-1-5 0,-1 1-7 0,-1-1-7 0,0 0-8 16,-2-2-10-16,-1 1-11 0,1-3-13 0,-1 1-17 0,-2-5-20 16,-1 1-25-16,-1-1-32 0,1-4-38 0,-4-2-43 0,2 1-83 0,-3-5-101 15,0 1-62-15,-3-3-44 0,-1-5-17 0,-4 2-4 0</inkml:trace>
  <inkml:trace contextRef="#ctx0" brushRef="#br0" timeOffset="85397.7736">14051 14021 444 0,'-3'0'648'16,"0"-5"0"-16,1 5 2 0,1-2 4 0,-2 1-84 0,3-1-127 15,0 2-128-15,0 0-130 0,0 0-79 0,0 0-53 0,0 3-28 16,0 1-11-16,0 1-6 0,0 2-3 0,3 0-1 0,-2 3-3 0,-1 1-4 15,2 2-4-15,-2 2-1 0,2 4 0 0,-2 1 5 0,0-2 5 0,-2 5 2 16,2-1 3-16,-2 2-2 0,-2 2-4 0,-1-1-3 0,0 2-5 16,-1-1-10-16,0 3-11 0,-1-1-15 0,-2 0-17 0,1-2-18 15,0 1-24-15,-1-1-26 0,1-1-29 0,0-1-38 0,1 0-41 0,0-2-74 16,0-5-86-16,3 0-79 0,0 0-77 0,1-5-33 0,3 0-14 16,0-6 0-16</inkml:trace>
  <inkml:trace contextRef="#ctx0" brushRef="#br0" timeOffset="85714.2731">14236 14267 70 0,'-6'-9'644'16,"1"1"12"-16,1-1 11 0,-1-1 8 0,3 3 6 0,-1-1-110 0,3 1-165 16,-3 1-117-16,3 0-91 0,3 1-57 0,-3 0-41 0,3 1-23 15,-1-1-16-15,3 0-14 0,1 2-18 0,0-1-16 0,-1 2-17 0,3-1-12 16,1 3-9-16,1 0-5 0,0 0-4 0,-1 2-1 0,0-1 0 15,1 3 1-15,-2 1 0 0,1 0 2 0,-1 0 2 0,0 4 1 0,-3-1 2 16,2 0 1-16,-5 2 2 0,1 1 4 0,-3 1 2 0,-1 0 3 16,-1 2 3-16,-3 0 2 0,-1 0 2 0,0 0 2 0,0 2 3 15,-3-3 2-15,0 2 1 0,1-2 1 0,-1 3 1 0,1-3-1 0,-1 0 0 16,2-1 1-16,1-1-2 0,1-1 0 0,-3 0 1 0,5-2 0 16,2 1 1-16,-1-1 4 0,2-1 4 0,2 0 6 0,2-2 4 15,4 0 1-15,0 0-2 0,3-2-9 0,3 0-13 0,5-2-16 0,3-1-17 16,4 0-19-16,0-3-19 0,4 0-27 0,2 0-28 0,1 0-34 15,1-2-37-15,0-2-53 0,1-1-62 0,-2 3-89 0,-2-4-100 0,-1 2-58 16,-4-1-34-16,-2 2-10 0,-4-2 2 0</inkml:trace>
  <inkml:trace contextRef="#ctx0" brushRef="#br0" timeOffset="86263.8685">11233 15097 238 0,'-3'-10'548'0,"0"-1"13"0,1 1 14 0,-1 3-80 0,1 2-128 0,1-1-93 15,-1 0-73-15,2 2-47 0,-2 2-30 0,2-1-19 0,0 1-11 16,0 1-12-16,0 1-14 0,0 0-15 0,0 0-18 0,0 1-11 0,-2 2-12 16,0 1-5-16,1 3-4 0,-1 0 0 0,-1 4 1 0,-2 2 4 15,0 2 4-15,-3 3 9 0,-1 3 9 0,-1 3 10 0,-4 3 13 0,0 1 7 16,-3 4 7-16,-1 1-1 0,-5 4-6 0,-1-2-4 0,-3 5-7 0,-3 0-6 15,-2 0-7-15,-1 4-4 0,-3-2-2 0,-1 2-4 0,-2 2-5 16,-1-1-2-16,1-1-4 0,2 2-6 0,-2-3-6 0,4-1-11 0,2 0-10 16,3-3-14-16,2-1-20 0,2-6-25 0,7 0-26 0,0-2-43 15,6-6-49-15,1-2-95 0,6-2-116 0,1-3-92 0,5-4-78 0,2-4-38 16,2-1-17-16,1-5-4 0</inkml:trace>
  <inkml:trace contextRef="#ctx0" brushRef="#br0" timeOffset="86646.6806">10191 16281 546 0,'-1'-7'558'0,"-1"2"5"16,2 0-61-16,-1 1-95 0,-1 0-71 0,2 2-59 0,-3-1-40 16,3 0-30-16,-1 1-23 0,1 2-22 0,0 0-16 0,0 0-14 0,0 0-22 15,0 0-25-15,0 0-23 0,0 0-22 0,0 0-18 0,0 2-13 0,0 1-8 16,1 1-5-16,-1 2-3 0,3 2-2 0,-3-1 0 0,3 3 0 15,-1 4 2-15,-1-2 4 0,1 3 5 0,1 3 6 0,-1 0 5 0,-1 4 8 16,1-2 0-16,0 4-1 0,-1-1-7 0,-1 1-11 0,2 1-14 16,-2 1-17-16,2 1-20 0,-1 0-24 0,-1 0-28 0,2 0-29 0,1-1-36 15,0-2-40-15,0 1-42 0,0-2-42 0,3-1-70 0,-1-1-83 0,2-3-63 16,0-4-50-16,1 1-21 0,2-5-7 0</inkml:trace>
  <inkml:trace contextRef="#ctx0" brushRef="#br0" timeOffset="87064.3778">10517 16453 135 0,'-4'-10'583'0,"-1"0"13"0,0 1 8 0,2 1 8 0,-2 2-87 0,3-2-133 16,-1 2-99-16,0 0-81 0,0 1-55 0,3 0-38 0,-1 2-24 16,1-1-19-16,0 1-16 0,0-1-14 0,1 1-17 0,-1 1-16 0,3 2-13 15,0-3-9-15,0 3-7 0,2-2-6 0,-2 2-3 0,2-2-2 16,2 2 1-16,0 0 0 0,1 0 2 0,-1 0 3 0,-1 0 1 0,0 0 3 15,2 0 1-15,-2 2 3 0,-1-2-1 0,2 2 1 0,-2 1-2 0,0-1 0 16,-1 1 1-16,-1 1 0 0,0 1 2 0,0-2 1 0,-1 4 1 0,-1-2 1 16,1 1 1-16,0 2 2 0,-1 1 3 0,-1-2 3 0,0 4 2 15,0-1 4-15,0 1-1 0,-1-1 3 0,-1 1-1 0,2 1 1 16,-2-2-2-16,2 1 0 0,-1-1-1 0,-1 1-1 0,2-3-1 0,0 0 0 16,0 0-2-16,2-3 1 0,-1 2-2 0,1-1-1 0,1-4-2 0,1 3-2 15,1-2-3-15,0-1-2 0,2 0-2 0,-1 1-4 0,2-3-1 16,3 0-1-16,0 0-1 0,0 0-1 0,0 0-1 0,0 0 1 0,2 0 0 15,-2 0 1-15,0 0 0 0,0 0 2 0,0 0 1 0,0 0 1 16,-3 2 3-16,-2-2 2 0,2 3 3 0,0-1 3 0,-3 0 0 0,-2 1 3 16,0-1 3-16,0 3 1 0,-1-2 2 0,-2 1 3 0,0 2 3 0,0 2 4 15,-2-3 3-15,-2 5 3 0,-1-3 4 0,-3 1 1 0,0 1 1 16,0 0 1-16,-3 2 0 0,0-3 0 0,-2 3 2 0,-1-2 0 0,3-2 0 16,-3 2 1-16,1-2-9 0,2 0-10 0,-3-2-21 0,3-1-23 15,-1-1-35-15,2-3-43 0,0 0-75 0,2-3-93 0,2-1-100 0,1-4-102 16,2-1-58-16,0-3-34 0,3-3-18 0,2-2-14 0</inkml:trace>
  <inkml:trace contextRef="#ctx0" brushRef="#br0" timeOffset="87445.4093">11758 14823 118 0,'0'-5'566'0,"0"1"5"0,0-1 5 0,0 2 5 0,0 0-99 0,0 2-149 0,0-1-106 0,0 2-83 0,0 0-49 16,0 0-32-16,2 0-15 0,2 2-4 0,1 1-1 0,-2 1 2 0,2 1-2 15,3 1-5-15,1 3-2 0,-1 1-2 0,0 2-1 0,3 0 2 16,2 5 5-16,-2-1 2 0,3 4 3 0,0 1 3 0,0 1-2 16,-1 3-2-16,0 3-3 0,3 0-2 0,-2 3-3 0,2 3-4 0,-2-1-3 15,0 4-2-15,2-3-2 0,-2 5-3 0,1-2-3 0,0 1-2 0,0-1-3 16,0 1 0-16,0-1-9 0,0-2-8 0,-2 2-8 0,4-3-7 0,-4-1-8 16,3 1-8-16,-2-5-12 0,2 3-16 0,-2-6-17 0,2 0-16 15,-3-2-27-15,1 1-27 0,0-5-38 0,0 0-42 0,-3-4-56 0,2-1-69 16,-1 1-79-16,0-5-85 0,-3 1-46 0,2-1-22 0,-3-4-5 15</inkml:trace>
  <inkml:trace contextRef="#ctx0" brushRef="#br0" timeOffset="87779.3043">12050 16191 428 0,'-1'3'562'0,"-1"-2"7"0,-1 0-17 0,3 1-29 0,-2-1-104 15,2 1-142-15,-1 1-88 0,1-1-61 0,0 0-34 0,0-2-18 0,0 3-9 16,0 1-3-16,0 1-5 0,1 0-7 0,-1 0-9 0,2 1-5 15,-2 1-6-15,2 4-5 0,-1-1-2 0,-1 2-1 0,2 0 0 16,-1 3 2-16,-1 0-1 0,2 3 0 0,-2 0-2 0,2 3-1 0,-1-3-1 16,-1 2-1-16,2 0-1 0,-1 4-3 0,-1-2-7 0,2 0-10 0,-2 1-12 15,0 1-17-15,0-2-21 0,0 3-26 0,0-3-29 0,0 2-33 0,0-4-42 16,0 2-45-16,2-4-89 0,-1 1-111 0,4-3-77 0,-4-2-59 16,2-2-26-16,2 0-9 0,0-5 4 0</inkml:trace>
  <inkml:trace contextRef="#ctx0" brushRef="#br0" timeOffset="88114.4019">12395 16401 144 0,'0'-5'599'0,"0"2"1"0,0 0-2 0,-1 1-10 16,-1 1-18-16,2 1-121 0,0 0-174 0,0 1-107 0,-2 1-75 0,2 1-40 15,-3 2-25-15,3 1-12 0,-1 1-5 0,-1 2-3 0,0 2-1 0,-1-1 0 16,1 4-2-16,-1-1 1 0,0 4 1 0,0-3 2 0,0 3 2 15,0 0 1-15,1-2 2 0,1 3-2 0,-1-3-2 0,0 2-1 16,2-3-2-16,0 3-1 0,0-2-1 0,0-3-1 0,2 2-3 0,0-2-3 16,1-1-3-16,0-2-2 0,0 0-2 0,3-1-2 0,-1-1-2 0,0-2-1 15,1 0 0-15,2-3-3 0,0-2-2 0,0 0-2 0,0-2 0 0,0-1 1 16,4-1 1-16,-4-2 4 0,2-1 5 0,-1-3 4 0,2 2 5 16,-3-3 8-16,0-1 5 0,-2 0 10 0,-1 0 7 0,-2 0 9 15,1-1 12-15,-3-1 8 0,-1 1 8 0,0 0 5 0,-3-2 4 0,-2 2-2 16,0 0-1-16,-1 1-4 0,-3-1-4 0,-1 1-7 0,-1-1-9 0,-3 3-18 15,1-2-21-15,-2 2-29 0,0 2-30 0,0 1-44 0,-2 0-49 0,0 2-67 16,-2 0-78-16,2 0-108 0,-2 2-123 0,3 1-66 16,-1 1-39-16,2 1-21 0,-2-1-9 0,4 1 1 0</inkml:trace>
  <inkml:trace contextRef="#ctx0" brushRef="#br0" timeOffset="89016.9338">14143 14977 334 0,'-1'0'581'0,"-3"0"10"0,3 0 9 0,-1 0-74 0,0 0-112 0,2 0-98 0,0 0-90 0,-1 0-55 0,1 0-39 0,-3 0-26 16,3 0-19-16,0 0-13 0,0 0-15 0,0 0-13 0,0 0-14 16,0 0-16-16,0 0-18 0,0 0-16 0,0 0-15 0,0 2-16 0,0-1-10 15,0 1-16-15,0 0-12 0,-1 2-21 0,-1-4-25 0,2 6-30 0,-2-2-33 16,-1 1-51-16,0 0-61 0,0 2-73 0,0 0-82 0,-2 1-48 16,0-1-30-16,-3 1-9 0</inkml:trace>
  <inkml:trace contextRef="#ctx0" brushRef="#br0" timeOffset="89226.2939">13960 15436 317 0,'-2'5'541'0,"2"-2"10"0,-1-1-31 0,1 1-50 16,-2-1-97-16,2 1-121 0,0-2-74 0,0-1-49 0,0 0-28 0,0 0-17 15,0 0-9-15,0 0-8 0,0 3-8 0,0-3-12 0,0 0-10 16,0 3-10-16,2-2-10 0,-2-1-9 0,1 1-11 0,-1-1-8 0,2 2-11 15,-1-1-13-15,-1 1-14 0,2 0-14 0,-2 1-18 0,2-1-21 16,-1-2-24-16,-1 2-27 0,0 1-33 0,0 0-33 0,0 0-62 0,0 1-77 0,0-1-65 16,-1 2-60-16,-1-1-27 0,0 1-15 0</inkml:trace>
  <inkml:trace contextRef="#ctx0" brushRef="#br0" timeOffset="89446.8933">13890 15718 144 0,'-3'3'544'0,"0"0"12"0,0 0 12 0,1 0-80 0,-1-2-123 16,2 3-95-16,1-3-81 0,-2 1-46 0,0-2-30 0,2 3-17 15,0-3-11-15,0 0-9 0,0 0-12 0,0 0-12 0,0 0-14 0,0 3-11 16,0-3-10-16,0 0-8 0,0 1-7 0,2-1-8 0,-2 1-7 0,2 1-9 16,-2-2-8-16,0 1-15 0,1 1-18 0,-1 1-21 0,0-1-23 15,0 0-26-15,0-2-28 0,0 0-37 0,0 5-39 0,-1-2-69 16,1 1-82-16,-4 1-58 0,3 0-45 0,-3 1-26 0,1 1-15 0</inkml:trace>
  <inkml:trace contextRef="#ctx0" brushRef="#br0" timeOffset="89599.1536">13759 16017 153 0,'-1'3'543'16,"-1"1"5"-16,0-1 1 0,-1 0-73 0,3 0-110 0,-1-1-80 15,-1 1-64-15,2-3-42 0,0 3-31 0,0-3-19 0,0 0-15 0,0 0-15 16,0 0-15-16,0 0-14 0,0 0-15 0,0 0-14 0,0 0-14 15,0 3-16-15,2-3-16 0,-2 0-19 0,1 1-20 0,-1-1-31 0,2 1-31 16,-1 1-44-16,-1-2-47 0,0 0-80 0,0 0-99 0,0 0-78 16,2 3-73-16,-2-3-37 0,-2 3-21 0,2 1-7 0</inkml:trace>
  <inkml:trace contextRef="#ctx0" brushRef="#br0" timeOffset="90548.0213">13634 16295 318 0,'-3'-2'547'0,"3"-1"-5"0,-2-1-14 0,2 4-71 0,-1-3-99 0,-1 1-63 0,2 0-45 0,-1 2-26 0,-1-1-15 0,2 1-9 0,0 0-6 0,0 0-8 15,0 0-6-15,0 0-8 0,0 0-6 0,0 0-12 0,0 0-11 0,0 0-13 16,0 0-12-16,0 0-12 0,0 0-12 0,0 0-13 0,0 1-12 15,0 1-9-15,0 0-9 0,0-2-9 0,0 3-8 0,0 2-8 16,0-1-8-16,2 1-6 0,-1 3-5 0,-1-1-2 0,2 1-2 0,-1 2 1 16,-1 2 2-16,2 1 2 0,-2-1 3 0,3 3 2 0,-3 1 1 0,0-1 1 15,0 2-1-15,0-1-8 0,0 3-13 0,0-1-12 0,0 0-12 16,0 1-19-16,2-2-20 0,0 3-23 0,-2-2-26 0,1-1-32 0,1 0-35 16,-1 1-43-16,1-2-47 0,2-1-70 0,1 1-85 0,0-3-89 0,0-2-92 15,1-1-44-15,2-2-20 0,0-3 0 0,0 0 11 0</inkml:trace>
  <inkml:trace contextRef="#ctx0" brushRef="#br0" timeOffset="90895.2324">13990 16274 517 0,'-7'-1'581'0,"2"1"2"0,-2 0 1 16,2 0-1-16,-1 3-121 0,-1 2-179 0,-2 0-108 0,1 0-69 15,2 4-36-15,-2-1-20 0,-1 2-7 0,1 3-1 0,-1 1 1 0,0 2-1 16,3 0-2-16,0 0-4 0,-1 4-5 0,1-2-3 0,0 0-4 16,-1 1-5-16,4 1-3 0,0 0-3 0,1-1 0 0,1-1-3 0,1 0-1 15,0-2 0-15,1 0-1 0,1-1-2 0,1-1 2 0,0-2 2 0,2 0 2 16,1-2-1-16,0 0 2 0,-1-1 2 0,0-1 0 0,2-3 0 16,0 1 0-16,1-3 0 0,0 0-3 0,-1-1-2 0,2-1-2 0,-1-1-1 15,0 0 0-15,1-1-2 0,1-1 1 0,-4-1 1 0,2 0-2 16,-1-1 2-16,0-1 1 0,1 1 2 0,-3-2 2 0,0-1 4 0,0 2 4 15,-3-2 6-15,1 3 3 0,-1-2 4 0,-2-1 2 0,0 2-1 0,0-1-2 16,-2 0-1-16,-1 0-4 0,-3 1-4 0,1 2-4 0,-1-2-4 16,-2 0-5-16,1 3-3 0,-3-1-6 0,0-1-7 0,-2 1-9 0,-1 1-12 15,2 2-17-15,-2 0-17 0,0 0-24 0,0 0-27 0,1 2-32 0,-1 1-35 16,1 1-47-16,2-1-53 0,2-2-93 0,-1 3-113 0,3 1-71 16,-1-2-49-16,1 1-18 0,2-1-5 0</inkml:trace>
  <inkml:trace contextRef="#ctx0" brushRef="#br0" timeOffset="91696.4473">14023 15942 149 0,'-11'-8'490'0,"-2"2"-6"0,2 1-3 0,1-2-104 0,-2 2-152 0,4 0-90 0,-3 0-62 15,3 2-36-15,0-1-26 0,2 1-15 0,-2 0-11 0,4 1-7 0,-1 1-9 16,2-1-5-16,-2 2-5 0,0 0-6 0,0 0-2 0,2 2-3 0,0-2-1 15,0 3 0-15,0-3 2 0,0 3 0 0,-1 0 3 0,3-2 4 16,-1 0 7-16,0 1 11 0,-1 1 12 0,0-1 13 0,1-1 14 0,-3 1 10 16,1 0 12-16,1-2 9 0,0 0 9 0,-2 3 9 0,2-2 9 15,-2-1 6-15,-1 1 6 0,1-1 5 0,0 2 3 0,-1-1 0 0,0-1 1 16,-2 2-4-16,0-2-2 0,2 0-4 0,-1 0-4 0,-4 0-6 16,3 0-7-16,0 0-5 0,0 0-9 0,-1 0-5 0,1 0-4 0,0 0-5 15,-3 0-4-15,3 0-4 0,0 0-3 0,-4 0-5 0,4 0-3 16,-2 0-2-16,2 2-2 0,-2-2-2 0,0 0-1 0,0 3 0 0,1-1 0 15,-1-2-1-15,1 3 1 0,-4 1 0 0,2-2 3 0,2 1 1 0,-5 2 3 16,2-1 3-16,-2 1 1 0,3 0 4 0,-4 2 2 0,2 0 4 16,0-1 3-16,-3 1 2 0,3 1 2 0,0 1 3 0,-2 1 0 0,1 0 1 15,1 0 0-15,-1 1-1 0,0 1-2 0,0-2-1 0,1 4 0 16,0-1-2-16,1 1 0 0,1 1-2 0,-2-1-1 0,2 3-3 0,1 1 1 16,1 0-2-16,0 2-1 0,0-1 0 0,1 1 0 0,-1 1 0 15,5 1-1-15,-3 1 0 0,2 1 0 0,2-1-1 0,-1 2 0 0,1-2-1 16,3 4 0-16,0-2-1 0,0-2-2 0,0 4 1 0,3-2-2 0,1-2 1 15,1 4-1-15,0-3 0 0,1-1-1 0,1 1-2 0,2 0-2 16,2 0-1-16,0 0-3 0,1 0 0 0,1 0-3 0,3-2-1 0,-2 2-1 16,4-4-1-16,-2 3-3 0,2-3-1 0,1 0 1 0,0 1-1 15,2-1 2-15,-1-3 0 0,1 2 1 0,1-3 0 0,0 1 0 0,1-1 0 16,0-2 0-16,1 0-2 0,1-3-2 0,-1 1-1 0,1-1-2 0,-1-1-2 16,4-3-3-16,-2 0-2 0,2-2-3 0,0-2-1 0,-1 1-2 15,3-1-1-15,-1-3-2 0,-1-2-1 0,2-1 0 0,0 1-1 0,0-5-2 16,0-1 2-16,-1 1 3 0,0-3 4 0,1 0 2 0,-2-1 4 0,0-2 5 15,1-3 5-15,-1 1 1 0,-3-1 6 0,2-1 5 0,-2-3 6 16,1 1 3-16,-4-2 7 0,0-1 4 0,-1-1 2 0,-2-1 3 0,-2-2-2 16,1 1-1-16,-3-3-1 0,-2 0-1 0,-1-3-1 0,0 1-1 0,-3-3-2 15,-1 1-3-15,-2-1-2 0,-2-1-1 0,-3 0-2 0,1 0-1 16,-4 0-3-16,1 3 0 0,-6-2-2 0,1 1-2 0,-3 2-3 0,-3 1-4 16,-2 1-4-16,0 0-3 0,-3 2-8 0,-1 2-10 0,-2-1-14 15,-4 2-19-15,3 1-21 0,-4 1-21 0,-2 1-27 0,0 3-29 0,-3-2-35 16,2 3-37-16,-2 1-46 0,-2 2-55 0,2 1-99 0,0 1-126 0,0 3-67 15,2 0-38-15,-1 3-12 0,3 2 5 0</inkml:trace>
  <inkml:trace contextRef="#ctx0" brushRef="#br0" timeOffset="92363.7979">15002 16781 433 0,'1'-4'552'0,"1"-2"-2"0,-1 0-10 0,-1 1-89 0,0-2-129 0,0 2-77 0,0-3-49 0,0 1-29 16,-1 0-18-16,-1 0-9 0,2-2-4 0,-1 1-9 0,-1 1-9 15,0-1-11-15,1 1-10 0,-1 0-12 0,1 0-11 0,-3-1-9 0,1 4-11 16,0-2-7-16,-3-1-7 0,3 4-6 0,-2-4-5 0,2 5-5 16,-4-3-6-16,2 2-5 0,-2 0-2 0,1 2-5 0,-1-1-2 0,-1 2-2 15,-3 0-2-15,3 2 0 0,-3-1 1 0,0 2 1 0,-2 2 1 0,1 0 0 16,-1 3 1-16,0-1 1 0,-2 3 1 0,0-1-1 0,1 1 1 15,-2 2-1-15,2 0 0 0,1 2-2 0,0-1 0 0,1 2-3 0,1 1-2 16,0-2-1-16,3 3-1 0,0-2-3 0,3 0-1 0,0 0-1 0,1 1-1 16,3-1-1-16,1 0-2 0,1-1 0 0,1 0-3 0,1-3-2 15,3 2-2-15,2 0-3 0,0-4-3 0,4-1-4 0,-2-1-6 16,3-2-5-16,2-3-4 0,0 0-4 0,2-4-4 0,3 0-1 0,-2-5 0 16,4-1 1-16,-1-2 1 0,0-2 4 0,0-3 2 0,0 1 4 0,-2-3 5 15,0-3 7-15,-1-1 5 0,-1-1 7 0,0-2 8 0,-3-2 4 16,0-1 5-16,-1 0 2 0,-3-3 2 0,1-2 1 0,-5 1 3 0,2-1 2 15,-1 0 4-15,-3-2 4 0,2 0 6 0,-4 1 5 0,-1 1 8 16,1 0 5-16,-2 1 9 0,-2 2 7 0,1 3 11 0,-1 1 6 0,-1 1 8 16,-1 4 5-16,1 1 3 0,-1 3-1 0,1 1-3 0,0 4-5 0,0-1-8 15,1 4-10-15,0 1-10 0,-1-1-12 0,2 3-13 0,1 1-15 16,-2 1-15-16,-1 1-9 0,3 2-8 0,0 2-7 0,-1 1-3 0,-1 1-3 16,0 3 0-16,-1 2 1 0,0 1 4 0,1 4 5 0,-1 2 3 0,-2 1 5 15,2 2 6-15,0 2 6 0,-1 2 8 0,0 1 3 0,1 1 1 16,0 1 1-16,1 1 1 0,-1 0 1 0,2 1-1 0,-1-1 2 0,0 2-2 15,-1 0-2-15,2-3-4 0,-1 1-12 0,0 0-13 0,2 0-17 16,-2-1-19-16,0 1-24 0,0-4-26 0,2 2-30 0,0-1-33 0,2 0-38 16,0-2-38-16,0-3-58 0,2 1-65 0,0-4-81 0,1 1-92 0,0-4-48 15,3-1-23-15,1-5-3 0</inkml:trace>
  <inkml:trace contextRef="#ctx0" brushRef="#br0" timeOffset="93462.9083">15253 16745 118 0,'-2'-7'581'0,"-1"2"11"0,0 3 0 0,1-3-7 0,-1 2-97 0,0 0-143 0,1 2-91 0,-1-2-70 0,2 3-42 0,-1-2-31 16,0 1-24-16,2 1-21 0,0 0-19 0,0 0-15 0,0 0-14 0,0 1-14 15,0 1-8-15,0 1-7 0,0-1-5 0,0 3-1 0,0-2 0 16,0 1 0-16,0 1 3 0,2 2 2 0,0-2 3 0,-1 2 3 0,2-2 0 16,-1 1 0-16,1 0-1 0,0-1-2 0,1-1-4 0,0 1-3 0,1-2-4 15,0 1-5-15,1-1-3 0,0-2-5 0,3 1-6 0,-2-2-5 0,1 0-3 16,0 0-2-16,0-3-2 0,3 0 0 0,-1-1 3 0,-2 1 1 15,2-4 1-15,-2 0 2 0,0 1 3 0,1-2 6 0,-2 0 6 0,-1-3 6 16,-1 1 5-16,-2-1 6 0,2 1 9 0,-3-2 9 0,0 0 8 16,0 0 9-16,-2 1 7 0,-2 2 7 0,0-1 8 0,0 1 6 0,-1 0 3 15,-2 1 1-15,2 0 1 0,-2 1-1 0,0 2 2 0,-1 0-1 0,-2 0-1 16,0 3-4-16,0-1-6 0,-1 3-7 0,1 0-7 0,-2 0-5 16,1 3-6-16,-2 1-3 0,3 1-3 0,-2-1-3 0,1 4 0 0,-2-2-1 15,5 4-1-15,-4-2 0 0,2 2-1 0,0 3-1 0,0-2-1 16,2 1-1-16,0 1 1 0,1 1 0 0,2-2 0 0,0 3 1 0,1-1 1 15,0 1 0-15,2-1 0 0,2 1 1 0,0 0 1 0,1-1 1 16,0 1 3-16,2-2 1 0,1 1 1 0,4-3 0 0,-1 1-2 0,1 0 1 16,1-2-3-16,0-3-1 0,3 2-4 0,-1-3-2 0,1-2-6 15,2 1-5-15,-2-2-5 0,3-1-6 0,2-4-4 0,-3 1-5 0,3-4-5 16,-3-1-2-16,3 0-4 0,0-3-4 0,-2-1-2 0,2-1-2 0,-3-1-3 16,1-1-5-16,-1-4-3 0,1 1-3 0,-4-2-1 0,3-2-2 15,-5-1-2-15,3-3-4 0,-3 0 1 0,-1-1-2 0,1-3 1 0,-3-1 4 16,0-2 5-16,1 1 6 0,-3-1 11 0,-1 2 15 0,-2-3 17 15,2 3 19-15,-2 0 17 0,-1 2 16 0,-2 1 14 0,0 2 14 0,0 3 11 16,0-1 11-16,-2 4 9 0,1 1 9 0,-1 2 5 0,-1 0 1 16,1 4-2-16,1 1-6 0,-1 1-11 0,1 2-12 0,-3 0-13 0,3 1-15 15,-1 2-12-15,2 1-11 0,-1 0-12 0,1 1-10 0,0 2-11 0,-2 2-9 16,-1-1-6-16,0 1-5 0,1 3-2 0,-1 3-2 0,0-1 1 16,1 5 2-16,-2 0 1 0,0 2 2 0,-1 3 4 0,2 0 5 0,-3 3 4 15,3 1 4-15,0 1 2 0,0 2 3 0,0-1-1 0,-1 3 1 16,1-2-1-16,1 1 1 0,1 1-1 0,-1-2 1 0,2 1-1 0,-2 1 2 15,2-2-2-15,2 0 1 0,-2 0-1 0,3-2 1 0,-1 2-1 16,1-1 1-16,2-2-1 0,0-2 2 0,1 1 0 0,0-2-1 0,2 0-1 16,0-1-3-16,0-3-4 0,5 0-2 0,-2-2-5 0,3-1-6 0,0-2-7 15,-1 1-5-15,4-3-7 0,1 0-6 0,-1-3-6 0,0 0-5 16,3-2-6-16,-1-1-3 0,1-1-2 0,-2-3 2 0,2 0 3 0,-4 1 4 16,3-3 6-16,-2-2 6 0,-1 0 8 0,0-1 4 0,-3 1 9 15,0 0 9-15,-3-4 6 0,1 2 7 0,0-3 8 0,-3 2 8 0,-1-1 5 16,-1 1 5-16,-1-1 6 0,1 1 5 0,-3-1 6 0,-1-1 5 15,-1 2 3-15,1-1 5 0,-2 3 3 0,0-2 5 0,0 3 0 0,-2-3 1 16,2 5-1-16,-1-1-2 0,-1-1-4 0,0 4-4 0,-1-2-7 16,1 2-7-16,2 0-7 0,-4 2-10 0,4-2-4 0,-3 3-7 0,1 0-5 15,1 0-7-15,-2 3-3 0,-1-2-4 0,1 3-2 0,-2 1-1 0,0-1-1 16,0 4 0-16,0-1 0 0,-2 2 1 0,1 0 1 0,-1 2 2 0,2-1 2 16,0 2 1-16,2 0 0 0,-2-1 1 0,1 2 1 0,1-1 0 15,0 2 0-15,1-2 0 0,2-1 1 0,0 2 1 0,0-1 1 0,4-2 1 16,-1 3 1-16,0-4-1 0,4 1-2 0,-3-2-3 0,5 2-6 15,-1-3-8-15,2 1-8 0,2-2-12 0,0-4-12 0,1 1-11 0,2-1-13 16,1-2-14-16,1 0-13 0,1-3-12 0,-1 0-12 0,2-1-8 16,-3-2-9-16,3-3-8 0,-1 1-8 0,0-2-5 0,-1-3-6 0,0 1-6 15,-2-2-2-15,1-1 1 0,0-2 3 0,-3 0 7 0,1-4 11 0,-3 1 11 16,-1-2 15-16,-1-2 13 0,-3-3 20 0,0 4 22 0,-1-4 25 16,-1 0 31-16,-3 0 29 0,-1 1 31 0,0-2 29 0,-1 3 28 0,-3 0 25 15,1 0 25-15,-2 2 16 0,0 2 14 0,1 0 10 0,-2 1 9 0,1 5 4 16,0-2 1-16,0 2-5 0,0 3-8 0,1 0-8 0,-2 3-13 15,1 1-14-15,2 1-16 0,-1 0-19 0,3 4-18 0,-1-1-20 0,1 1-16 16,-1 0-18-16,2 3-15 0,0 0-12 0,-2 3-13 0,2 0-10 16,-1 1-7-16,-1 3-4 0,1 3-3 0,-1 0 2 0,-1 1 2 0,0 6 3 15,1-1 5-15,1 5 5 0,-1-3 7 0,-1 5 3 0,3-1 2 0,-2 2 3 16,2 2 0-16,-1-1 2 0,-1 2-1 0,2-1 1 0,-1 1-1 16,-1 0 0-16,0-2-2 0,2 3-3 0,0-3-5 0,0 0-6 0,0 0-8 15,0-2-9-15,0 1-12 0,0-3-15 0,0 0-16 0,0 0-19 0,0-3-22 16,0 1-27-16,0-4-30 0,0-1-30 0,0-2-29 0,0-2-38 15,4 0-44-15,-3-5-77 0,2 0-94 0,-1-1-57 0,0-4-38 0,-2 0-12 16,3 0-2-16</inkml:trace>
  <inkml:trace contextRef="#ctx0" brushRef="#br0" timeOffset="94246.9976">16186 16770 49 0,'-10'-8'570'0,"0"3"13"0,1-2 4 0,1 2 4 0,3 1-90 15,0-1-139-15,1 2-86 0,-1-1-65 0,4 1-46 0,-1 1-37 0,2 1-31 16,0-2-23-16,3 3-20 0,2-1-18 0,-2 1-20 0,3 0-18 15,2 0-19-15,0 0-20 0,6 0-19 0,-1 0-20 0,1 0-17 0,4 0-16 16,1 0-9-16,-2 1-9 0,4-1-4 0,1 0-1 0,0 0-2 0,-2 0-2 16,2 0 4-16,0 0 5 0,2-1 8 0,-3 1 14 0,3-3 19 15,-4 1 21-15,1-1 25 0,-1 0 24 0,1-1 25 0,-4 1 22 16,2-2 19-16,-3 1 18 0,0-1 17 0,-2 1 16 0,-2-2 12 0,0-1 10 16,-2 2 7-16,0-2 6 0,-2 3 3 0,0-2 1 0,-2-1 0 15,1 2-1-15,-4-1-4 0,2 2-5 0,-2-1-7 0,-2-1-10 0,1 2-9 16,-2 1-10-16,-2-2-11 0,2 1-11 0,-3 3-8 0,0-2-8 0,-2-1-10 15,0 1-8-15,-1 1-9 0,-2 2-7 0,0 0-8 0,0 0-7 0,-2 0-3 16,0 2-2-16,-1 1-1 0,-2 1-1 0,2 1 0 0,-3 2-1 16,4-2 1-16,-1 4-1 0,-3-1 0 0,5 1-1 0,-3 1 0 15,3 0 1-15,0 2-1 0,1 0 2 0,-2-1-1 0,4 2 2 0,1 1-2 16,0-1 2-16,2 2 1 0,1-3 1 0,1 2 1 0,2 0 2 0,1-1 0 16,3 1 0-16,0-1-4 0,1-1-6 0,5 0-8 0,-1 0-9 0,2-2-9 15,4-1-9-15,0 1-9 0,4-5-10 0,1 2-11 0,2-2-12 16,0-2-13-16,4 1-13 0,1-3-12 0,1-1-11 0,-1 0-7 0,4-3-1 15,-1 0-4-15,1 1 0 0,1-3 1 0,-3-2 2 0,3 2 6 16,-1-2 6-16,-2 0 12 0,0-2 11 0,-1 2 17 0,-3-2 19 0,1-2 20 16,-2 3 22-16,-3-3 22 0,-2 2 25 0,-2 0 22 0,-3-2 22 15,0 2 21-15,-5-1 21 0,0 1 16 0,-3 0 15 0,-2 0 11 0,-2 0 9 16,-1 0 5-16,-4 1 0 0,1-1 2 0,-3 0-1 0,-2 2-5 16,-1-1-5-16,-3 1-6 0,-1 1-6 0,-3-1-8 0,-1 2-10 0,0 1-8 15,-1-1-8-15,-3 3-7 0,-2-1-6 0,4 3-6 0,-4-2-6 0,4 2-8 16,-2 2-8-16,-1 0-9 0,3 1-8 0,-1-1-8 0,3 3-7 15,0 2-7-15,0 0-4 0,3-1-6 0,1 1-4 0,1 2-4 0,-1 0-4 16,3 2-5-16,3-1-4 0,0-1-2 0,0 2-2 0,1 1-2 16,4 0 0-16,0-2-3 0,0 1-2 0,4-1-5 0,1 1-9 0,2-2-8 15,1 0-11-15,3 0-10 0,2-2-11 0,-1 0-9 0,6-2-9 0,-2 0-8 16,2-2-7-16,4-3-10 0,-2 0-10 0,3-3-4 0,-1 1-4 16,2-2 1-16,-2-2 5 0,2-2 9 0,-2-1 10 0,2-1 11 0,-5-2 13 15,3-2 12-15,-2-2 11 0,0-1 9 0,-5-1 11 0,1-1 10 0,1-4 11 16,-4 0 7-16,0-4 5 0,-1-1 3 0,-1-2 3 0,-3-1 0 15,0-2-2-15,0 0-1 0,-2-2-2 0,-1 0 4 0,-2-2 7 16,-1 2 10-16,-1 0 11 0,-1 2 14 0,0 1 11 0,-1 1 13 0,-1 4 14 16,-1 0 12-16,0 3 12 0,-1 3 10 0,0 3 11 0,1 0 7 0,0 5 6 15,0 1-3-15,1 0-7 0,0 3-12 0,-1 1-14 0,2 3-15 16,1 0-18-16,-2 3-12 0,0-1-10 0,2 3-8 0,0 3-5 0,-3-1-1 16,0 5-3-16,2 3 0 0,-2 0 1 0,-1 7 2 0,1-2 4 0,2 6 3 15,-4 1 5-15,2 3 5 0,-1 3 6 0,1 2 2 0,0 2 0 16,2 1-3-16,-1 1-6 0,2 2-5 0,0 0-6 0,0 3-4 0,0-2-7 15,2 3-6-15,-1-3-7 0,2 2-17 0,0-1-17 0,1-1-23 16,-1 1-26-16,2-1-31 0,-4-1-32 0,4 0-43 0,-2 0-46 0,3 0-96 16,-3-2-124-16,2-2-100 0,0-1-92 0,1-2-44 0,-1-2-21 15,4-5-2-15,1 0 6 0</inkml:trace>
  <inkml:trace contextRef="#ctx0" brushRef="#br0" timeOffset="94368.9021">17959 16961 650 0,'-2'-10'693'0,"-2"0"-4"0,1-2-3 0,-1 1-25 0,0 1-33 0,-5 0-182 0,3 0-252 0,-1 1-187 0,-1-1-156 0,-2 1-169 0,-2 1-178 15,0 1-95-15,1-1-52 0,-5 4-30 0,0-2-18 0,-1-1-11 0</inkml:trace>
  <inkml:trace contextRef="#ctx0" brushRef="#br0" timeOffset="97679.1767">10381 14103 51 0,'0'-2'487'0,"0"-1"6"0,0 3-38 0,0-2-60 0,0 2-95 0,-1 0-109 0,1 0-61 16,-2 0-37-16,0 0-21 0,-1 0-14 0,0 0-6 0,-1 0-3 0,-3 0-3 15,1 2-2-15,-4 0-4 0,-2-1-4 0,-1 3-2 0,-6-1-2 0,1 1-2 16,-3-1-2-16,-5 2 1 0,-2 0 4 0,0 0 5 15,-4 1 7-15,-1-1 7 0,-2 2 5 0,0-1 5 0,-2-1 4 0,-2 0 2 16,1 1 0-16,-1 0-1 0,0-2-4 0,2-1-2 0,-1 2-2 16,1-1-3-16,3-1-4 0,0-3-6 0,0 2-5 0,4 1-5 0,1-3-4 15,4 0-2-15,0 0-4 0,4 0-5 0,2 0-4 0,2 0-9 16,1-3-12-16,5 3-15 0,3-2-17 0,0 2-21 0,0 0-22 0,5-2-26 16,0 1-26-16,1-1-48 0,4 0-55 0,1 1-75 0,2-3-84 15,4 1-67-15,-1-1-62 0,5-2-33 0,1-1-16 0,2-1-2 16</inkml:trace>
  <inkml:trace contextRef="#ctx0" brushRef="#br0" timeOffset="97979.2627">9714 13861 308 0,'-3'-6'536'15,"-2"0"3"-15,2 2-3 0,1-1-96 0,-2 1-141 0,1-1-81 0,0 2-52 16,1 0-31-16,0 3-21 0,-1-3-12 0,2 1-12 0,-1 2-16 15,-1-2-17-15,1 2-15 0,-1 0-14 0,0 2-12 0,-2-1-12 0,-1 3-8 16,1-2-6-16,-3 2-3 0,-3 2 0 0,0 2-1 0,-2 1 3 16,-4 1 2-16,1 2 2 0,-3 0 5 0,-1 2 5 0,1 0 2 15,-3 1 2-15,1 2-1 0,-1 0 2 0,1-1-1 0,1 1 0 16,0-1-2-16,2 0 0 0,-1 1-2 0,5-2-1 0,-2 0 1 0,3-1-2 16,1 0 1-16,2 1 0 0,2-4 2 0,0 3-1 0,1-3 3 15,3 1-1-15,1 0 3 0,2 0 2 0,2-1 3 0,2 1 0 0,4-1 4 16,4 1 1-16,1 0 1 0,4 0 0 0,3-2-4 0,3 1-7 15,3-1-13-15,4 1-13 0,3-1-17 0,2 2-19 0,3-1-28 16,2-1-30-16,1-1-49 0,1 1-56 0,3 1-97 0,-3 0-117 0,1-1-74 16,-2 2-52-16,-3 0-25 0,-2-1-9 0</inkml:trace>
  <inkml:trace contextRef="#ctx0" brushRef="#br0" timeOffset="102746.7942">11030 14391 9 0,'1'10'13'0,"1"-1"2"0,0 1 2 0,0 0 2 0,1 0 0 0,0 1 0 15,1-1 0-15,0 0 0 0,0 2 0 0,2-2-1 0,0 0-1 0,-1 1-2 16,1 1 1-16,-1-2 2 0,3 2 1 0,0 1-1 0,0-2 1 16,0 0 1-16,0-1 1 0,1 2 3 0,-1-1 3 0,2-1 3 15,0 1 1-15,-2-1-1 0,2-1-1 0,2 2 1 0,-2-2 0 0,1-1-1 16,2 1 2-16,-1-1 0 0,1-1 0 0,-2 2-2 0,2-4-2 0,4 1 0 16,-4-1-2-16,4-1-3 0,-1 1-1 0,1-2 2 0,0 0-2 15,1-2 1-15,1 1-3 0,0-2-5 0,0 0-5 0,3 0-4 0,-3 0-5 16,3-2-3-16,0 1-5 0,2-2-5 0,-2 0-4 0,2-2-5 0,-2 2-4 15,3-1-4-15,-2-1-6 0,2 0-7 0,-2 2-1 16,3-3 1-16,-1-1-2 0,-3 1-3 0,2-1-2 0,0 0 0 0,-1 2-1 16,-2-3 1-16,3 1 0 0,-4-1 3 0,2 2 2 0,-3-2 1 15,0-1 3-15,1 1 3 0,-2-1 0 0,-1 0-3 0,-1 0 4 0</inkml:trace>
  <inkml:trace contextRef="#ctx0" brushRef="#br0" timeOffset="103279.2307">12281 14342 10 0,'2'-12'20'0,"-1"0"6"0,-1 1 6 0,0-1 8 16,0 1 4-16,0-1 0 0,0 0-4 0,-1 0 2 0,-1-2 4 0,-1 3 1 16,2-3 0-16,-1 0 3 0,0 2 2 0,-1-3 2 0,0 2 1 15,0-1-4-15,-2 1-3 0,0 0-4 0,2-1-2 0,-3 1-2 16,1-1-4-16,0 1-5 0,-1-1-5 0,-1 0-6 0,0 2-5 0,-1-3-5 16,0 2-3-16,0 0-4 0,-1 0-2 0,-1 1-3 0,0-2-4 15,-2 2-1-15,2-1-1 0,-1 3 0 0,-3 0-1 0,3-1 0 16,-3 2 0-16,1-1 0 0,-2 0 0 0,0 3-1 0,-2-1-3 0,1 1 0 15,0 1-3-15,-3 0 1 0,2 1 3 0,-3 0 0 0,0 1 0 0,1-1 2 16,-2 2 1-16,1-1 0 0,-2 1 0 0,0 1 3 0,0 0 0 16,0-1 3-16,-2 1 3 0,2 1 2 0,1 1 3 0,-1-2 2 0,-1 2 1 15,1 0 0-15,1 0 0 0,0 0-1 0,-1 0-2 0,3 0 0 16,-3 0-1-16,3 2 0 0,0-2-3 0,0 1-4 0,3 1-2 16,-3 1-3-16,2-1-2 0,0 3-1 0,-1-3-3 0,4 3 1 15,-3-3-1-15,2 5 2 0,0-2 0 0,0 0 3 0,1 0 2 0,1 1 0 16,-2 1 1-16,4-1 3 0,-1 2 3 0,0-1 1 0,1 3 1 15,1-3 0-15,-1 0 1 0,3 1-1 0,-1-1 1 0,0 1 2 0,2-1-1 16,-1 2 1-16,3-2-3 0,-2 1-1 0,2 1 0 0,-1-2 0 16,2 1-2-16,-1 0 2 0,2-2 1 0,0 1-1 0,0-1-1 0,0-1-1 15,2 1-2-15,-1-2 0 0,0 0-2 0,1 1 2 0,-1-3 2 16,2 3 0-16,-1-3 0 0,-1 1 2 0,2 1 0 0,0-4 1 0,0 3 4 16,-2-1 2-16,2 0 4 0,0-1 4 0,0-1 3 0,0 0 2 15,0 0 2-15,0 0 0 0,0 2 3 0,0-2 1 0,0 0 1 0,0 0 2 16,0 0-1-16,0 0-1 0,0 0-1 0,0 0-3 0,0 0-3 15,0 0-3-15,0 0-2 0,0 0-2 0,0 0-1 0,0 0-3 16,0 0-1-16,0 0-2 0,0 0-2 0,0 0-1 0,0 0-1 0,0 0-1 16,0 0-1-16,0 0-1 0,0 0 2 0,0 2 0 0,0-2 0 0,0 1-1 15,0 1-3-15,-1 0-6 0,-1 1-9 0,2-3-9 16,0 2-11-16,0-2-16 0,0 0-19 0,0 0-19 0,-2 3-18 0,2 0-29 16,0-3-34-16,0 3-52 0</inkml:trace>
  <inkml:trace contextRef="#ctx0" brushRef="#br0" timeOffset="104046.7602">11301 13747 22 0,'-3'-2'71'0,"0"-3"3"0,0 2-1 0,-1-1-1 0,1-1 1 0,0 0 2 0,0 0-3 16,-1 1-5-16,0-2-5 0,1 0-6 0,1-1-1 0,-1 1-1 0,0-2-3 16,1 0-6-16,-1 2-3 0,2-3-3 0,-1-1-3 0,0 1-2 0,-2-1-5 15,4-1-4-15,-1 1-5 0,1-1-2 0,0 1-3 0,1-2-5 16,-1-2-3-16,3 2-5 0,-2 0-6 0,3-2-2 0,-1 1-4 16,0-1-5-16,0-2-3 0,2 2-5 0,-2 0-4 0,2-1-5 0,1-1-4 15,-1-1-1-15,0 0 0 0,0 0-1 0,-1 0 1 0,1-2 0 16,3 1 2-16,-2 0 2 0,1 0 1 0,-1-3 3 0,3 2 1 0,-2 0 2 15,1-1 4-15,0-2 7 0,2-1 1 0,-2 2 3 0,2-3 1 16,1 2 1-16,0 0 2 0,-1-2 4 0,2-3 2 0,-1 6 2 0,3-3 1 16,-3-2 1-16,2 2 0 0,4 1-1 0,-4-1 1 0,5 2 1 15,-1-2-1-15,0 1-2 0,2 2-2 0,2 0 0 0,1 1-3 0,0-3-2 16,3 3-3-16,-1 0-5 0,3 1-2 0,0-1-2 16,1 2-3-16,2 0-5 0,0 1-5 0,0-1-9 0,2 3-5 0,0-2-5 15,1 0-5-15,0 1-5 0,1 1-5 0,0 0-6 0</inkml:trace>
  <inkml:trace contextRef="#ctx0" brushRef="#br0" timeOffset="104229.2146">13206 12190 94 0,'5'0'114'0,"0"-1"-22"16,0-1-11-16,-1 1-7 0,-1-1-4 0,0 2-4 0,0-1-3 15,-1-1-3-15,0 2-3 0,-2-1-3 0,1 1-5 0,-1-2-9 0,2 1-11 16,-1 1-13-16,-1 0-15 0,0 0-18 0,0 0-21 0,0 0-23 16,0 0-21-16,0 0-21 0,-3-2-23 0,2 0-25 0,-6 2-49 0</inkml:trace>
  <inkml:trace contextRef="#ctx0" brushRef="#br0" timeOffset="104595.1557">12752 12037 29 0,'-3'-1'325'0,"0"-1"-62"0,-2 2-48 0,2-1-43 15,0-1-23-15,-2 2-13 0,2-1-9 0,1 1-7 0,-1 0-5 0,0 0-8 16,0 0-6-16,1 0-6 0,-1 0-11 0,1 0-12 0,2 0-9 15,0 0-9-15,0 0-8 0,0 0-9 0,0 0-6 0,0 0-4 16,2 0-6-16,1 0-5 0,0 0-4 0,4 0-3 0,1 1-1 0,1-1-1 16,4 2 0-16,1-1-1 0,0 2 1 0,5-1 1 0,0 0 1 15,3 2 2-15,0-1-1 0,4 0-2 0,-4 1-1 0,3-1 0 0,0 3-2 16,1 1-1-16,-1-3-2 0,-3 4 0 0,0-3-2 16,0 3-1-16,-4 1-1 0,2 0-2 0,-4 0 1 0,-2 1 1 0,0 0 1 15,-6 2 3-15,0 0 1 0,-3-2 3 0,-3 3 0 0,-2-2-1 0,-3 2 2 16,-2 1 0-16,-3 1-3 0,-3-2-3 0,-3 4-11 0,-2-1-13 15,-2 0-22-15,-2 2-26 0,-2 0-41 0,1 0-46 0,-2 3-81 0,-1-3-94 16,0 4-66-16,0-1-50 0,-1 0-29 0</inkml:trace>
  <inkml:trace contextRef="#ctx0" brushRef="#br0" timeOffset="105379.1679">11230 13418 95 0,'-2'-5'204'0,"-1"0"-20"0,2 1-13 0,-1-2-10 0,0 1-7 0,-1 1-10 0,3-1-9 0,-2 1-9 0,2-3-6 16,-2 4-8-16,0-2-4 0,2 0-7 0,-1 0-7 0,1 1-3 0,0 1-1 16,0-2-2-16,0 3-4 0,0-1-3 0,0-1-5 0,0 3-4 15,0-2-6-15,0 2-7 0,0 1-5 0,0 0-6 0,0 0-9 16,0 0-4-16,0 0-5 0,0 0-3 0,1 1-3 0,1-1-4 16,0 3-5-16,2 0-3 0,-1 0-2 0,0 4-1 0,2-2-1 0,1 2 1 15,-1 0 0-15,3 1 1 0,-2 2 0 0,2 0 2 0,0 1-2 0,1 1-1 16,1 0-3-16,-2 2 0 0,4 0-1 0,-2 0 0 15,1 2 2-15,3-1 0 0,-2 1 1 0,3-2 1 0,-2 3 1 0,0-2 2 16,2 0 4-16,0-1-2 0,0-1-1 0,-2-2-8 0,1 2-9 16,-1-3-15-16,-1 1-16 0,1-3-25 0,-3-3-29 0,-1 2-37 0,1-4-40 15,-1 1-94-15,0-1-117 0,-4-3-74 0,0 0-54 0,-5 0-27 16</inkml:trace>
  <inkml:trace contextRef="#ctx0" brushRef="#br0" timeOffset="106729.2754">7273 12566 436 0,'0'-5'523'16,"0"-1"7"-16,0-1-88 0,-1 4-134 0,1-2-78 0,0 2-50 0,-3-1-29 0,3 1-21 0,0-1-14 16,0 3-12-16,0-1-12 0,0 2-11 0,0 0-10 0,0 0-9 0,-1 2-10 15,-1 1-5-15,2-1-8 0,0 5-4 0,-2-1-1 0,2 1 2 16,-1 2 2-16,-1 3 3 0,2 0 6 0,-3 3 2 0,1 0 3 0,1 2 3 16,-1 1-1-16,-1 2-3 0,0 0-4 0,-1 1-4 0,0 0-5 15,1 4-3-15,0-2-4 0,0 0-2 0,-1 4-3 0,-1-3-3 0,2 0-9 16,-2 5-9-16,1-4-13 0,-1 1-12 0,2 2-18 0,-2-3-20 15,0 0-25-15,2 1-27 0,-2-2-43 0,2 0-51 0,-1-2-65 16,1 0-73-16,-1-1-83 0,1-1-88 0,0-5-48 0,1 2-29 0,1-2-8 16</inkml:trace>
  <inkml:trace contextRef="#ctx0" brushRef="#br0" timeOffset="107128.8486">7465 12813 283 0,'-2'-12'635'0,"-1"2"11"0,0 0 13 0,1 2-53 16,-2 2-86-16,2-2-112 0,1 2-123 0,-1 1-73 0,-1 3-44 15,1-3-32-15,2 2-22 0,-1 1-22 0,-1 0-20 0,2 2-18 16,0 0-16-16,0 2-14 0,-2 0-13 0,1 3-11 0,1-2-9 0,0 4-3 16,0 2-3-16,0 0 0 0,-2 1 2 0,2 2 2 0,0 3 5 0,0 0 7 15,0 2 6-15,0-1 3 0,0 2 1 0,0 1 2 0,0 0-1 16,2 0-2-16,-2 1-1 0,1-3-1 0,1 2-2 0,1-1-2 15,-1-3-3-15,1 1-3 0,0-1-4 0,3-1-1 0,-3-2-6 16,2-2-3-16,0 1-3 0,0-4-1 0,0-1-2 0,1 1-2 0,0-4 1 16,-1-3 1-16,1 0 1 0,2-3 0 0,0-1 3 0,0-2 4 0,0-1 4 15,0-3 4-15,3 0 4 0,-5-1 5 0,2-4 5 0,-1 1 7 16,0-1 6-16,-2 1 10 0,-2-1 12 0,2 2 13 0,-2 0 14 16,-1-2 13-16,1 4 13 0,-3 0 8 0,2 4 2 0,0 0 1 0,-2-1-1 15,0 1-6-15,0 3-6 0,0 1-11 0,0 1-10 0,0 2-12 16,0 0-13-16,0 0-12 0,-2 2-15 0,0 1-12 0,0 5-13 0,1 0-7 15,-1 2-6-15,-3 2-7 0,2 0-6 0,0 8-10 0,0-3-11 16,-2 3-16-16,1 1-15 0,-1 3-22 0,2 0-27 0,-1 0-33 16,0 1-39-16,0 1-48 0,-2 1-53 0,3-1-65 0,-3 3-72 0,3-2-84 15,-1 0-89-15,0 0-45 0,0-1-23 0,-1 0-1 0</inkml:trace>
  <inkml:trace contextRef="#ctx0" brushRef="#br0" timeOffset="107562.042">7182 13539 550 0,'0'-9'613'0,"-2"1"7"0,2 1 5 0,-2 0-97 0,0 4-150 0,0-1-104 0,-1 1-79 0,0 1-49 0,1 2-29 0,-3 0-20 16,-1 4-15-16,-5 1-11 0,2 2-11 0,-3 3-10 0,-3 1-8 16,-3 4-7-16,-4 1-6 0,-3 5-2 0,-2 0-2 0,-3 4-2 0,-5 2 1 15,0 2 1-15,-4 5 1 0,-4-2-1 0,0 4 2 0,-2 0-2 16,0 2-3-16,-2 1-4 0,-1-2-4 0,1 2 0 0,1-1-1 16,-1-2 0-16,2 0-2 0,2-2-6 0,1-2-8 0,3-3-13 0,1-1-16 15,5-1-27-15,0-2-33 0,1-1-46 0,5 0-55 0,0-2-93 0,4-3-114 16,2-1-93-16,2 0-83 0,0-3-44 0,6 0-24 0,0-3-9 15</inkml:trace>
  <inkml:trace contextRef="#ctx0" brushRef="#br0" timeOffset="108162.36">5717 14841 136 0,'0'-7'523'0,"2"-1"0"0,-2-1-7 0,0 1-77 0,0 1-112 0,0 0-66 16,-2-1-43-16,2 1-25 0,-2 2-15 0,2 0-8 0,-1-1-6 15,-1 3-8-15,0 0-11 0,1 0-11 0,-1 2-11 0,1-1-14 16,-1 1-13-16,0 1-15 0,1 0-14 0,-1 1-12 0,-1 1-11 0,-3 1-9 15,3 1-7-15,-4 1-5 0,1 0-3 0,1 2-3 0,-4 2-4 16,3-1-1-16,-2 2-1 0,-2 0-1 0,2 1-1 0,2 2 0 0,-2-1-1 16,3 0-1-16,0 2-2 0,-1-3 1 0,2 2-1 0,0-1-1 0,3 1-2 15,-1-1-3-15,4 2-2 0,-1-4-5 0,3 1-2 0,0 0-6 16,2-1-6-16,1-1-2 0,-1-1-6 0,2-3-2 0,3 1-3 0,0-1-4 16,-1-1-5-16,4-1-4 0,-1-3-3 0,-1 0-2 0,1 0 0 15,-2-3 1-15,3 0 3 0,-3 0 4 0,0-2 4 0,-1-2 6 0,-1 2 6 16,-2-3 4-16,0-1 5 0,-4 1 5 0,1-1 9 0,-3 0 6 15,1 0 6-15,-4 0 7 0,1-1 4 0,-4-1 3 0,0-2 1 0,-1 4 3 16,-2-3 0-16,0 0-2 0,-2 2 1 0,0-2-1 0,-2-1 1 0,-1 0-2 16,0 1 0-16,0-2 0 0,-3 3-1 0,2-1-1 0,-2-1 1 15,3 0-1-15,-1-1 2 0,0 1-2 0,0 0 0 0,4-1 0 16,-1-1-2-16,2 0-3 0,1 0-2 0,0 0-7 0,3-2-6 0,2 0-7 16,0 1-7-16,3 0-7 0,3 1-7 0,2-2-6 0,-1 1-5 15,3-1-5-15,1 2-5 0,3-2-3 0,-2 3-2 0,3 2-2 0,2-2 0 16,-2 4 2-16,1 0 4 0,0 2 2 0,-2-1 6 0,1 4 4 15,-1-2 4-15,2 5 4 0,-4-1 4 0,1 3 4 0,-2 0 5 16,1 3 4-16,-1 1 5 0,-3 3 3 0,0 1 5 0,1 1 2 0,-3 1 2 16,-1 2 3-16,-1 3 1 0,-1 1-1 0,-1 1 1 0,-3 2 0 15,0 2-1-15,-1 2-1 0,-1 2 4 0,1-2 0 0,-3 4 1 0,-1 0-4 16,1 0-8-16,0 2-16 0,0-3-21 0,-1 3-30 0,-1-2-37 16,4-2-54-16,-2 1-60 0,5-4-96 0,-2 1-113 0,3-2-67 0,1-2-45 15,1 0-25-15,1-5-14 0</inkml:trace>
  <inkml:trace contextRef="#ctx0" brushRef="#br0" timeOffset="108612.3205">7028 13737 102 0,'-9'-12'588'0,"1"0"14"0,0 1 14 0,1 0 12 0,0 4-101 0,2 0-160 0,1 0-102 0,0 0-71 0,1 2-42 0,-2 2-26 0,3 1-17 16,0 0-10-16,1 1-7 0,1 1-7 0,1 1-7 0,1 1-9 0,2 3-12 15,1 2-11-15,1 1-9 0,2 3-6 0,1 1-4 0,3 3-1 16,2 4 2-16,2 1 3 0,1 0 5 0,4 1 5 0,1 6-2 16,1 0-2-16,1 1-5 0,3 1-9 0,2 2-5 0,-1 3-5 0,2-2-4 15,0 2-3-15,-1 1-3 0,1 2-4 0,0-2-5 0,-2 1-4 0,2-3-6 16,-2 3-8-16,-1-3-9 0,0 0-11 0,-2-1-12 0,-2-2-13 15,0 0-17-15,-1-2-17 0,-4 0-23 0,1 0-26 0,-2-3-27 0,-1-1-30 16,-5-2-33-16,0 1-34 0,-1-3-68 0,-4-1-87 0,2-1-70 16,-5-1-65-16,-3-2-29 0,0-2-13 0</inkml:trace>
  <inkml:trace contextRef="#ctx0" brushRef="#br0" timeOffset="108877.9494">7476 14737 534 0,'-5'-4'643'0,"2"1"14"0,0-2 5 16,0 2-2-16,-1 1-126 0,3-1-194 0,-1-1-113 0,2 3-78 0,-1 1-42 16,1 0-26-16,0 0-15 0,0 0-6 0,0 1-8 0,0 3-11 0,0-1-10 15,0 2-13-15,0 0-9 0,1 2-7 0,-1 2-4 0,0 2-2 16,0 0 3-16,0 4 5 0,0-1 5 0,0 1 6 0,0 2 6 0,-1 0 1 15,-2 2 2-15,1 0-2 0,-1 1-5 0,0 1-9 0,0-1-7 16,-1 0-9-16,1-1-13 0,-2 2-16 0,2-1-23 0,-1 0-23 16,1-2-35-16,-2-1-41 0,3 3-50 0,2-5-57 0,0 0-95 0,0-1-116 0,0-3-75 15,2-1-54-15,3-3-27 0,-2-1-9 0,4-3 2 0</inkml:trace>
  <inkml:trace contextRef="#ctx0" brushRef="#br0" timeOffset="109178.0548">7580 14890 236 0,'-1'-10'610'0,"-1"0"11"16,2 2 11-16,-2-3-51 0,2 1-83 0,0 3-105 0,0-1-111 16,2-1-73-16,0 1-50 0,1 1-30 0,0 0-19 0,2 0-16 0,1-1-16 15,-1 4-12-15,4-2-15 0,-1 0-11 0,0 1-14 0,3 3-12 0,0-1-10 16,-1 0-8-16,1 3-4 0,-2 0-3 0,3 0-1 0,-2 3-1 16,0 0 2-16,0-1 1 0,0 5 2 0,-2 0 2 0,-1 0 4 0,-1 1 4 15,-3 4 4-15,2-3 4 0,-4 2 6 0,1 2 5 0,-4 0 7 0,1 3 10 16,-5-1 8-16,1 0 7 0,0 0 5 0,-3 1 5 0,0-1 3 15,-1 0 1-15,-1 0-2 0,2 0-2 0,-2-2-2 0,0 2-5 16,2-4-4-16,0 1-5 0,2-1-4 0,1-2-7 0,2 0-8 0,-2-2-7 16,3 2-6-16,2-2-4 0,0-2-3 0,0 1-1 0,2-1 1 0,3-1-2 15,1-1-1-15,2 0-8 0,3 0-11 0,2-3-13 0,2 0-17 16,3 0-18-16,3-3-19 0,1 0-24 0,3 0-27 0,-1-1-31 0,3-3-35 16,0 0-40-16,-1-1-41 0,1 1-61 0,-2-3-74 0,0 4-83 15,-2-3-88-15,-1-2-39 0,-5 2-15 0,-1 1 2 0,-2-1 11 0</inkml:trace>
  <inkml:trace contextRef="#ctx0" brushRef="#br0" timeOffset="109644.9137">5527 15168 66 0,'5'-10'522'0,"-2"0"12"0,3 3 2 0,-3-2-5 0,-1 1-90 0,1 1-133 0,0 1-73 0,-1 0-44 0,-2 1-24 16,2 2-16-16,-1-1-11 0,-1 1-5 0,0 1-10 0,0 1-10 0,0 1-13 16,0 0-13-16,0 0-15 0,0 0-16 0,0 0-12 0,-1 1-9 15,-1 2-5-15,0 1-4 0,-1 3 0 0,0 0 2 0,0 2 3 0,-3 5 3 16,-1 0 3-16,1 5 6 0,-4 2 6 0,-2 2 4 0,-1 5 5 15,-1 0 4-15,-4 3 0 0,0 3-1 0,-6 2-5 0,3 3-5 0,-6 1-7 16,0 2-9-16,-3 4-3 0,-1-2-1 0,1 4-2 0,-3 0 0 16,-1 0-2-16,1 1-3 0,0 1-8 0,0-2-9 0,3-1-16 0,0-1-15 15,4-2-19-15,0-1-19 0,2-4-21 0,4 0-22 0,2-3-38 0,2 0-43 16,2-4-61-16,3-4-72 0,1-3-108 0,4 0-129 0,1-4-69 0,-1-2-36 16,3-2-12-16,2-2-1 0,1-5 10 0</inkml:trace>
  <inkml:trace contextRef="#ctx0" brushRef="#br0" timeOffset="110028.4218">4465 16573 266 0,'-3'-7'591'0,"-2"1"11"0,2 0 11 0,-2 0 15 0,2 1-74 0,0 0-115 16,-2 2-98-16,3 0-90 0,1-1-60 0,-1 3-44 0,1-2-25 0,-1 3-16 15,2-1-15-15,0 1-13 0,0 0-13 0,0 0-17 0,0 1-15 16,2 0-17-16,-1 2-11 0,1 2-12 0,1 0-7 0,2 3-6 0,-2 0 0 15,1 2 0-15,1 2 4 0,-2 0 4 0,2 2 7 0,-3 2 9 0,1 1 5 16,0-1 3-16,1 3 3 0,0-1 3 0,-1 4-1 0,-1-3-2 16,1 2-2-16,-2 0-7 0,1 2-9 0,1-1-13 0,-1-1-15 0,0 2-16 0,-1 0-18 15,2-3-17-15,1 1-23 0,0 0-28 0,-1-1-33 0,0-2-36 16,2-2-44-16,0 1-49 0,1-4-80 0,2-2-97 0,-2-3-65 0,2 2-46 16,-1-6-16-16,1-1-4 0,1-1 6 0</inkml:trace>
  <inkml:trace contextRef="#ctx0" brushRef="#br0" timeOffset="110428.5557">4732 16692 409 0,'-3'-7'576'0,"-1"-1"8"0,1 1 7 0,-1-2 5 0,1 4-96 16,1-2-146-16,1 2-105 0,-1-1-80 0,2 1-50 0,0 1-34 0,2-1-18 16,-1-1-9-16,2 3-7 0,3-1-3 0,-3 1-10 0,2-2-11 0,3 1-10 15,-1 0-9-15,2 2-9 0,1-1-6 0,-1 1-6 0,2 0-3 0,-1 2-4 16,1-3-1-16,-2 3-1 0,1 0-2 0,-2 3-2 0,1-3-3 15,-1 2-2-15,-2 1 1 0,-1 1 1 0,0-1 0 0,0 1 2 0,-1-1 1 16,-2 2 2-16,-2 0 3 0,0 1 2 0,-2 2 3 0,-2-2 3 0,-1 3 4 16,2-2 4-16,-2 0 6 0,-2 3 1 0,1-1 0 0,-3-1 2 15,2 0-1-15,1 1-1 0,0 0 0 0,-2-1-1 0,3-1 0 0,2 0 0 16,-2-2 1-16,2 2 0 0,1-3 0 0,1-1 0 0,1 2 0 0,1-2 1 16,1 0 2-16,1 1-1 0,2-1 1 0,0 0-1 0,2-2 1 0,1 1-2 15,0 1 1-15,4-3-2 0,0 1-3 0,-1 0 0 0,3-1 0 0,1 0-2 16,-1 0-1-16,0 2-2 0,0 0 1 0,-1-2-2 0,0 1 1 15,1 1-1-15,-3-1 1 0,0 1-2 0,-2 1 1 0,-2-2 0 0,1 2 2 16,-1 0-1-16,-2 0 2 0,0 1 0 0,-2-1 3 0,-3 1 1 16,0 1 1-16,0 0 0 0,-3 2-1 0,0-2 3 0,-2 4 2 0,-1-1 2 15,-2 1 2-15,0-2 2 0,-2 2 2 0,0 0 0 0,-2 1 1 16,1-3-2-16,-1 1 0 0,0 0-5 0,0 0-10 0,1-1-15 0,1-2-17 0,1 2-23 16,1-4-25-16,-2 2-37 0,4-3-46 0,0-2-87 0,1 0-110 0,0-4-85 15,2 1-74-15,2-3-38 0,-1-1-23 0,0-5-6 0</inkml:trace>
  <inkml:trace contextRef="#ctx0" brushRef="#br0" timeOffset="110829.4755">5864 15221 266 0,'0'-5'571'0,"-2"2"16"0,2-2-4 0,-3 1-13 0,3 1-99 0,-2 0-139 0,2 1-83 0,-1 1-55 0,-1-1-29 16,2 1-20-16,0 1-12 0,0 0-12 0,0 0-16 0,0 0-20 0,0 0-17 15,0 1-19-15,0 1-14 0,0 1-11 0,0 1-9 0,0 2-4 0,0 2-4 16,2-1-1-16,-1 3 1 0,1 2 1 0,1 1 3 0,-1 2 4 0,3 3 3 16,1-1 3-16,-2 3 3 0,3 1 1 0,-1 1 1 0,2 2 0 15,3 1-3-15,0 0-4 0,-1 3-2 0,4 0-4 0,-1 0-3 16,1 2-3-16,0-1-6 0,2 3-4 0,-2-1-1 0,2 1 1 0,0 0 0 16,-1 1 0-16,0 1 0 0,2-3-1 0,-4 1-7 0,2-1-7 0,0-1-4 15,-1 0-4-15,0 0-9 0,0-3-10 0,-1 0-13 0,-2-2-13 16,2 0-21-16,-4-2-25 0,1 0-32 0,-1-1-37 0,-2 0-57 0,-1-3-66 15,2-3-93-15,-2 0-104 0,-3 0-59 0,0 0-36 0,-1-3-14 0,0 0 1 16</inkml:trace>
  <inkml:trace contextRef="#ctx0" brushRef="#br0" timeOffset="111212.7603">6061 16566 429 0,'0'-6'598'0,"-1"-2"9"0,-1 2 13 0,2 0 13 0,-3 2-100 0,3 0-159 0,-1-1-102 16,-1 1-72-16,2 1-44 0,-2-1-27 0,2 1-15 0,0 1-11 16,0-1-8-16,0 3-10 0,0 0-13 0,0 0-14 0,0 0-17 0,0 0-14 15,0 0-12-15,2 3-10 0,-2-1-8 0,2 1 0 0,-1 1 0 16,2 0-1-16,-1 4 2 0,-1-2 2 0,1 4 3 0,-1-2 3 0,1 5 4 16,-2-1 2-16,2 2 4 0,-1 1 2 0,-1-1 1 0,0 3 0 0,0 0-1 15,-1 2-1-15,-1 0-2 0,2 1-2 0,-2 0-6 0,1-1-10 16,-1 2-15-16,1-1-18 0,-1 2-19 0,2-2-21 0,-3 2-28 0,3-3-32 15,0 0-38-15,0 3-37 0,3-4-60 0,-1-2-72 0,1 0-95 0,0-1-108 16,0-4-59-16,2 1-35 0,0-1-9 0,1-6 3 0</inkml:trace>
  <inkml:trace contextRef="#ctx0" brushRef="#br0" timeOffset="111546.9028">6331 16696 587 0,'-4'-3'606'0,"3"2"2"0,-1-1-2 0,2-1 0 0,-2 3-116 16,2-1-176-16,0 1-113 0,0 0-82 0,-1 1-43 0,-1 0-28 0,2 3-12 15,-2 0-7-15,1 1-2 0,1 0-1 0,-2 5-2 0,2-3-5 0,-1 3-1 16,-1 2-2-16,2 1-2 0,-2 0 1 0,2 1 0 0,0 0 0 16,0 2-2-16,0-1-3 0,0 0-3 0,0 0-3 0,2-2-1 15,-2 2-1-15,2-1-2 0,-1-3 0 0,1 2 0 0,1-1 1 0,0-4 1 16,1 2 1-16,0-3 1 0,-1 0 0 0,2-2 2 0,-2 0-1 0,2-2 2 15,1-3 0-15,-1 0 0 0,3-1 1 0,-2-4 1 0,2 1 1 16,-1-3 1-16,3-1 1 0,-2-2 1 0,0 0 0 0,-1-2 2 0,2-1 1 16,-3 0-1-16,2-1 1 0,-3 1 0 0,-2-2 1 0,2 0 1 15,-4 2 1-15,-1-1-1 0,-3 2 0 0,-1-1-2 0,-1 1-3 0,-3 1-3 16,-2 1-2-16,0 0-3 0,-2 0-7 0,-5 3-12 0,1 0-19 16,-3 3-35-16,-2 0-45 0,-1 4-80 0,-3 0-101 0,0 0-117 0,-2 3-123 15,0 1-63-15,0 1-35 0,-3 0-18 0,-3 2-11 0,3 1-9 16</inkml:trace>
  <inkml:trace contextRef="#ctx0" brushRef="#br0" timeOffset="114329.4039">6082 14445 84 0,'-3'-14'85'0,"0"3"1"0,-1-4 1 0,0 1-1 0,0 3-3 0,-2-3-3 0,0 4-5 0,1-1-8 0,0-1-4 0,-1 0-3 16,-1 0-2-16,0 2 0 0,1 0-2 0,-1-1-1 0,-1 1-1 0,-1 0-1 15,1 0-1-15,0 0-2 0,0 1 0 0,-1-2-5 0,1 2-1 16,-2 0-2-16,1 1-2 0,1-1-4 0,0-1-4 0,1 1-2 0,-3 1-3 16,2 1-4-16,0-1-1 0,0 1-3 0,-2 1-4 0,2 0-2 0,0 1-3 15,-2 0-3-15,0 1-2 0,2-1 0 0,-3 2-2 16,2-1 1-16,-1 4-3 0,-1-5-2 0,-2 5-3 0,2 0 1 0,-1 0-3 15,-1 0-1-15,-1 5 1 0,1-3-1 0,-2 1-1 0,0 1 1 16,-2 1 1-16,2 2-1 0,-2-2 0 0,3 1 1 0,-3 0 3 0,2 1 2 16,-2 3 2-16,1-3 1 0,2 1 4 0,-1 1 2 0,0-1 3 15,2 1 3-15,-1-1 2 0,0 1 5 0,1 0 3 0,0 2 6 0,2-2 1 16,-1 1 2-16,2 0 2 0,-1 0 1 0,0 0 2 0,2 1 4 16,-1 1-1-16,2-2 1 0,0 2-2 0,0 2 1 0,0-1-3 15,-1-1-1-15,4 2-3 0,-1-1-4 0,1 1-2 0,0 3-2 0,-1-3-3 16,3 1-3-16,-2 2-4 0,2 0-4 0,0 0-3 0,1 1-3 15,-1 0-4-15,3 1-3 0,0 1 0 0,0 0 0 0,0 1 1 0,0 1 1 16,3-1 1-16,-1 2 1 0,1 0 3 0,0 0 3 0,2 0 1 16,-2 1 1-16,3 1 2 0,-1-2 1 0,1 0 2 0,1 1 1 0,-1-2 1 15,5 2-1-15,-3-2-1 0,0 2-2 0,1-2 0 0,1 2-3 0,1-4-1 16,1 1-1-16,0 0-1 0,-1-3-1 0,5 2 0 0,-4-2 0 16,4-3 1-16,0 2 1 0,1 0 1 0,2-5 2 0,-3 0-1 0,3 0 1 15,2-3 1-15,-1 0 0 0,4-1-2 0,-2-2-3 0,0-1-3 16,2-3-5-16,1 0-8 0,0-2-10 0,0 0-10 0,0-2-8 0,0-3-13 15,0 0-10-15,0-2-9 0,2 0-7 0,-2-3-8 0,-1 1-7 0,3 0-4 16,-2-2 2-16,-1-1 2 0,1 0 5 0,-1 0 6 0,-2-1 9 16,2-2 9-16,-2 1 10 0,-1 0 12 0,-1-2 16 0,-1 0 13 0,-1-1 13 15,0 1 13-15,-3-1 11 0,0-1 10 0,-2-1 8 0,0-1 5 0,-4 1 4 16,1-2 5-16,-1 0 4 0,-3 1 2 0,-1-4 3 0,-3 0-3 16,1 0-2-16,-3 0-6 0,-2-1-5 0,-1 1-6 0,0-2-5 15,-3 1-6-15,-2-2-6 0,0 1-9 0,-2 1-9 0,1-1-12 16,-4-1-11-16,0 2-13 0,0-1-12 0,0-1-18 0,-3 2-22 0,2 0-36 15,-2 0-46-15,2 0-74 0,-2 2-86 0,3 2-60 0,-1 2-47 0,0-1-24 16</inkml:trace>
  <inkml:trace contextRef="#ctx0" brushRef="#br0" timeOffset="115362.2749">5285 14652 270 0,'-3'-2'239'0,"1"-1"-45"0,1 1-41 0,-1 2-26 0,-1-3-21 0,1 1-15 0,1 0-9 0,-1 1-10 0,1-3-9 0,-2 4-8 0,3-3-7 16,-2 1-6-16,2-1-5 0,-3-1-8 0,3 1-6 0,-2 1-5 15,1-1-4-15,-1-1 1 0,1 2 1 0,-1-1 3 0,-1 0 1 16,1-2 4-16,1 1 4 0,-1 1 2 0,-1-2 5 0,-3 2 0 0,4-1-2 16,-1 2-1-16,0-3 1 0,-2 2 1 0,2-2-2 0,-2 1 2 15,0 0-1-15,-1 1-2 0,0-2-2 0,-1 0-3 0,1 3-2 0,-3-1-5 16,1 0-3-16,-2 0-2 0,-1 2 1 0,0-2-1 0,0 3-3 16,-3-2 0-16,1 2-1 0,-1 0-1 0,1 2 0 0,-4-2 0 0,4 3 0 15,-1 0-1-15,-2-1 1 0,2 2-1 0,-2-1 0 0,2 2 1 0,-2 0-1 16,3 2 0-16,-4-2 1 0,4 2-2 0,-2-2 1 0,0 1-2 15,1 2-4-15,1-1 0 0,0 1 1 0,1-1-1 0,-1 2 0 0,1 0 2 16,-1 0 0-16,1 3 2 0,1-4 2 0,-1 2 2 0,-2 1 3 0,3 1 4 16,-3 0 4-16,1 0 3 0,1 1 3 0,-1 1 5 0,0 1 1 0,-1-1 4 15,1 2 3-15,-2-1 1 0,0 1 2 0,0 2 1 0,0 0 1 16,-2 0 0-16,3 0 0 0,-3 0-1 0,0 2-1 0,0-1-3 0,0 1 0 16,1 1-3-16,-1-1-2 0,-1-1-3 0,1 2-3 0,1 1 0 0,0-1-4 15,2 0-1-15,-3 1-3 0,2-1-1 0,0 2-2 0,2 0-3 16,-1-1 0-16,3 0-2 0,-2 0-1 0,2-1-1 0,1-1-1 0,1 2-1 15,1-1-1-15,-1 1 0 0,2 0 1 0,0 0-1 0,0 2 0 0,2-3-1 16,1 1 0-16,-1 1 0 0,2 0 0 0,-1 0 1 0,0 1-1 0,1 0 0 16,3 0 0-16,-2 2 0 0,2-1-2 0,0-1 1 0,0 2 1 0,2-1 1 15,-1 1-1-15,1 1 1 0,4-2 1 0,-3 1-1 0,0-2 1 16,2 1-1-16,0 1 0 0,0-2 0 0,0 1 0 0,2-2 1 0,-2 1 0 16,3-2-1-16,-3 0-3 0,1 1 1 0,2-3 1 0,-2 0-2 0,-1 2 0 15,2-4-1-15,0 0 2 0,-1-1-2 0,-1 2 0 0,0-3-3 0,0-1-2 16,0 0-3-16,-1-2-1 0,1 1-7 0,-2-4-7 0,0 0-5 15,-1-1-8-15,1 0-10 0,-3-2-8 0,2 1-14 0,-2-3-16 0,0 0-16 16,0-2-16-16,-2 1-13 0,2 1-12 0,-3-5-18 0,1 2-17 0,2-2-25 16,0 0-26-16,-5-2-26 0,2 2-23 0,-3-5-28 0,3 1-29 0,-2-1-27 15,2-2-22-15</inkml:trace>
  <inkml:trace contextRef="#ctx0" brushRef="#br0" timeOffset="115795.0302">4195 16140 135 0,'-5'-7'281'0,"2"3"-34"0,-2-2-32 16,2 2-31-16,-1-2-22 0,-3 3-17 0,4-1-13 0,-2 0-9 0,2 1-7 0,-1 0-6 0,0 0-2 0,0 2 0 0,-2-1-1 0,3-1-1 0,0 2 0 0,0 0-3 0,0 1-1 0,-1-2-1 16,1 2-4-16,1 0 0 0,1 0-2 0,-1 0-3 0,-2 0-3 0,2 0-5 15,2 0-4-15,-1 0-6 0,1 0-3 0,-2 0-3 0,2 0-6 16,-1 0-6-16,1 0-6 0,-2 0-6 0,2 0-7 0,0 0-5 0,0 0-6 16,0 0-5-16,0 0-4 0,0 0-3 0,0 0-5 0,0 0-5 0,0 0-4 15,0 0-3-15,0 0-2 0,0 2 0 0,0 0-1 0,0-1-1 0,2 3 2 16,-1-1-1-16,-1 0 1 0,2 0 1 0,1 1-1 0,0 1 3 15,0 1 0-15,0-1 1 0,0 3 2 0,2-1 2 0,0 0 1 0,0 0-1 16,0 1 0-16,2-1 0 0,-2 1 0 0,3 0 0 0,-2 0 2 16,5-1-1-16,-3 1 1 0,0-1-1 0,3 2 1 0,-1-2-1 0,1 1-1 0,0-1-4 15,0-1-4-15,0 0-3 0,1 0-4 0,0 0-5 0,0-3-7 16,-1 1-6-16,-1-1-8 0,2-1-10 0,-2-1-7 0,0 1-8 0,2-2-8 16,-2-2-8-16,-1 2-7 0,2-3-5 0,-1 0-5 0,-1 0-4 0,0-1 2 15,-2-1 5-15,1-1 2 0,0 0 1 0,-2 0 5 0,0-2 8 0,-1 0 6 16,0 1 7-16,-2-2 10 0,0 1 12 0,-1-1 12 0,1 0 13 0,-3 0 15 15,3 1 16-15,-3 0 11 0,0 0 8 0,0 1 13 0,-3-2 15 16,3 4 11-16,-3-2 7 0,1 2 10 0,1-1 8 0,-1 3 5 0,-1-1 4 16,1 2 1-16,1-1-2 0,-1 1-5 0,-1 1-7 0,1 1-7 0,1-2-8 15,-1 2-9-15,2 0-12 0,-2 2-8 0,1-2-10 0,1 3-6 16,-3-2-7-16,2 2-7 0,-1 2-6 0,0 1-4 0,-1-1-3 0,0 3-11 16,-2 1-10-16,2 3-21 0,-2 0-23 0,-1 2-36 0,0 1-42 0,-1 2-71 15,-2 0-85-15,0 1-86 0,-1 3-88 0,0-2-50 0,-2 3-28 0,-1-1-18 16</inkml:trace>
  <inkml:trace contextRef="#ctx0" brushRef="#br0" timeOffset="116594.5176">4790 14476 435 0,'-1'-3'468'0,"-1"0"-62"0,-1-1-93 0,1 2-66 0,0-1-49 0,0 1-28 16,-1 1-17-16,1 0-9 0,1-1-8 0,-1 1-7 0,0 1-8 0,-1-2-10 15,3 2-12-15,0 0-11 0,0 0-11 0,0 0-11 0,0 0-10 16,0 0-11-16,0 0-10 0,0 0-8 0,0 0-8 0,0 0-4 0,0 0-4 15,0 0-4-15,0 2-3 0,0 1-1 0,3-2-1 0,-1 2 0 16,1 0 0-16,0-1 1 0,3 2 0 0,-1-1 2 0,0 0 0 0,3 1 2 16,0-1 1-16,3 2 0 0,-3-1-2 0,3-1 0 0,1 2 0 0,1-3-2 15,1 1 1-15,1 0-1 0,0 0 1 0,1 1-1 0,3-2 0 16,-3 2-1-16,3 1 0 0,0-2 1 0,-3 1-2 0,3-1 0 16,-3 2 2-16,1-1-2 0,-3-1-1 0,0 2 0 0,-2 0 0 0,0 0 0 15,-3 2 0-15,0-2 3 0,-3 1-1 0,0 0 2 0,0 2-1 0,-4 1 2 16,-2-2-1-16,0 5 0 0,-5-2-1 0,2 4 3 15,-5 0 4-15,2 1-8 0,-4 2-16 0,0 2-20 0,-2 0-26 0,1 4-43 16,-3 1-55-16,3 1-82 0,-3 1-98 0,1 0-82 0,2 3-79 0,-3 0-40 16,4-1-24-16,-2 1-14 0</inkml:trace>
  <inkml:trace contextRef="#ctx0" brushRef="#br0" timeOffset="119295.2386">2304 12627 345 0,'-2'-5'465'0,"1"1"-40"0,-1-1-76 0,-1 1-95 0,1-2-54 0,1 1-31 15,-2 3-17-15,2-3-12 0,-1 0-7 0,2 2-8 0,-2-1-9 16,2 1-9-16,-1 0-8 0,1 0-7 0,0 1-8 0,0 0-7 16,0 1-7-16,0 0-6 0,0 1-6 0,0-2-5 0,0 2-5 0,0 0-4 15,0 0-3-15,0 0-5 0,0 0-4 0,0 0-2 0,0 0-7 0,0 0-4 16,0 0-5-16,0 0-6 0,0 0-3 0,0 2-2 0,0-1 0 15,0 0 2-15,0 3 0 0,0 0 2 0,0 1 0 0,0 0 1 0,1 4 1 16,-1-2 0-16,2 2 2 0,-2 2 2 0,2 0 3 0,-1 3 2 16,-1 2 1-16,3 1 3 0,-2 1-3 0,1 1-1 0,-2 2-1 0,2 3 1 15,-1 0 0-15,-1 0 0 0,2 5 0 0,-2-2 2 0,1 2-3 0,1-1-6 16,-2 0-10-16,2 3-10 0,-2-2-11 0,0 1-13 0,0 1-17 16,0-3-22-16,0 2-30 0,0-2-33 0,0 2-48 0,0-3-59 15,0 0-72-15,0 1-81 0,0-4-73 0,0-1-67 0,1 0-34 0,-1-3-16 16</inkml:trace>
  <inkml:trace contextRef="#ctx0" brushRef="#br0" timeOffset="119811.6358">2472 12678 201 0,'-3'-14'526'16,"-2"-1"14"-16,3 3-66 0,-1 2-106 0,0-2-80 0,0 2-66 15,-1 1-39-15,1-1-22 0,-1 0-14 0,2 5-7 0,-1-1-10 0,1 0-9 16,1 2-13-16,-1 1-13 0,2-1-13 0,-1 2-14 0,-1 1-15 16,2 1-15-16,0 0-10 0,0 0-8 0,-2 0-4 0,1 1-5 0,1 1-1 15,0 3 1-15,0 1-1 0,-2 0 1 0,2 2 2 0,-1 0 4 0,-1 4 2 16,2 0 4-16,0 0 3 0,-2 2 1 0,2 1 2 0,0 0 0 15,0 2-1-15,0 1-1 0,0 0-2 0,2-1-2 0,-2 3-3 0,2 0-1 16,-1-1-2-16,1-1-1 0,1 2-3 0,0-1 0 0,2-1-2 16,0 0 0-16,-1 0 0 0,1-1-1 0,0-2-1 0,1 0-1 0,-1-2-3 15,3 1-3-15,-2-2-4 0,2-3-5 0,-2 0-3 0,1-2-4 0,2-3-2 16,-1 1-5-16,0-2-3 0,3-1-6 0,-2-4 0 0,1-1-3 0,1-2 2 16,0 1-1-16,-1-3 3 0,2-3 3 0,-2-1 4 0,1 0 1 15,-2-3 5-15,-1 1 2 0,0-2 5 0,-1 2 6 0,-1-2 7 16,0 1 9-16,-3 1 6 0,0-1 5 0,-1 0 8 0,0 4 5 0,-1 0 6 15,-1 0 5-15,0 3 4 0,0 0 1 0,0 1 1 0,0 1-1 0,-1 2-4 16,1-1-5-16,-2 1-6 0,2 1-8 0,0 2-8 0,0 0-5 16,0 0-6-16,-2 3-6 0,1 2-6 0,1-1-6 0,-2 4-2 0,2-1-2 15,-1 6-1-15,-1-1 1 0,2 1 3 0,-2 3 5 0,1 1 2 16,-1 2 3-16,2 1-5 0,0 1-6 0,0 1-12 0,0 1-12 0,0 1-17 16,-1 1-19-16,-1 0-18 0,2 1-22 0,-3 1-31 0,0 0-35 0,1 0-47 15,1 1-51-15,-2-1-80 0,-1-1-91 0,1 1-68 0,-2-2-53 16,0 0-25-16,0 0-13 0</inkml:trace>
  <inkml:trace contextRef="#ctx0" brushRef="#br0" timeOffset="120177.8812">2204 13641 221 0,'-6'-7'581'0,"3"2"12"0,0-1 10 0,0-1-84 0,1 3-131 0,-1-2-85 0,0 0-63 15,-1 1-32-15,1 0-18 0,0 0-13 0,0 0-11 0,2 1-12 16,-1 1-15-16,-1 1-17 0,1-3-15 0,1 5-15 0,1-2-13 0,-2 2-13 15,1 0-12-15,-1 0-11 0,0 0-9 0,-1 2-6 0,0 3-2 0,0 0-1 16,-3 2 1-16,-2 0 1 0,0 1 1 0,-2 5 2 0,-4 2 2 16,-2 0 1-16,-1 6 3 0,-4-2 3 0,-1 5 0 0,-5 1 1 0,0 1 2 15,-3 2-3-15,-1 1-3 0,-1 1-3 0,-1 2-5 0,0-2-4 16,-2-1-6-16,4 2-11 0,-1-3-14 0,0 0-16 0,4 1-17 0,1-5-24 16,3 2-27-16,0-1-37 0,1-4-38 0,5 1-57 0,3-2-64 0,0 0-109 15,3-2-130-15,2-3-84 0,2-1-57 0,1 1-24 0,0-4-5 16,4-2 3-16</inkml:trace>
  <inkml:trace contextRef="#ctx0" brushRef="#br0" timeOffset="120578.9895">1188 14541 204 0,'-5'-9'577'0,"2"-2"12"0,-2 2-22 0,2 0-40 0,-1 1-97 0,1 0-127 16,-1 0-71-16,1 2-43 0,2-1-24 0,-1 2-14 0,-1 1-13 0,1-1-11 16,1 1-14-16,-1 1-17 0,2 1-15 0,-2 0-14 0,2 2-17 15,0 0-15-15,0 0-13 0,0 0-12 0,0 0-9 0,0 4-7 0,0-1-2 16,2 3-2-16,-2-1 0 0,2 2 0 0,-2 3 0 0,1 1 2 0,-1 2 0 16,0-1 3-16,2 2 0 0,-2 1 3 0,0 5 0 0,0-1 0 0,0 0 1 15,3 2 2-15,-3 1-6 0,0-2-9 0,2 4-7 0,-1 1-8 0,-1-2-12 16,2 1-12-16,-2 1-16 0,1-2-21 0,1 1-25 0,1 0-30 0,-1 0-38 15,2-1-42-15,-2-1-66 0,3 0-78 0,-1-5-81 0,1 0-82 0,2-2-40 16,0-4-19-16,1 0-4 0</inkml:trace>
  <inkml:trace contextRef="#ctx0" brushRef="#br0" timeOffset="121045.4307">1427 14505 205 0,'-5'-5'578'0,"0"0"5"0,2 2 7 0,-3-2 4 16,3 1-117-16,1 0-178 0,1 1-103 0,-1-2-67 0,0 0-36 0,2 3-25 15,0-1-12-15,0 0-7 0,2 0-11 0,-2 0-10 0,2 2-11 0,-1-2-10 16,1 1-8-16,1 1-8 0,0-1-4 0,3 0-2 0,-1 2-1 16,-2-1 0-16,2 1 3 0,0-1 1 0,0-1 2 0,1 2 3 15,-3 0 1-15,2 0-1 0,-2 0-2 0,0 0-3 0,0 2-2 0,1-1 1 16,-3 0-1-16,1 1 1 0,-1 0-1 0,2 1 1 0,-3 0-1 15,2 0 2-15,-1 0 0 0,-1 1 2 0,0 1 1 0,0-1 3 0,0 2 1 0,0-2 5 16,0 3 2-16,2 1 1 0,-2-3-1 0,1 1 0 0,1 2 0 16,-2-2-1-16,3 1 1 0,-1 0-1 0,0-2 0 0,1 1-1 0,0 0-1 15,0 1 1-15,3-2-1 0,-3 0 1 0,4-1-2 0,-2 1 1 16,1-1 0-16,-1-1 1 0,2 2-1 0,1-2 0 0,-1 0-1 16,1 0-3-16,-1 0 2 0,-2 0-2 0,2 0 1 0,-1-1-2 0,-1 0 1 15,2 1 0-15,0 1 1 0,-2 1-2 0,-1-2 1 0,1 1 0 0,-1-1 0 16,0 2 3-16,-1 2 1 0,0-2 2 0,-1 0 1 0,-1 2 4 0,1-1 1 15,-2 2 3-15,0 0 2 0,-2-1 4 0,1 3 2 0,-1 0 4 16,-1-1 3-16,0-2 4 0,-1 2 4 0,0 0 3 0,-2 0 2 0,1 0 4 16,-1-2 0-16,-4 1 0 0,4-3 1 0,-2 4 0 0,0-4-2 0,-3 0 0 15,2-1-3-15,-1 1-3 0,-2-2-9 0,0-2-15 0,-2 1-20 16,3-2-22-16,-2 0-29 0,-2-2-29 0,2 1-32 0,-1-2-36 0,1-2-63 16,-3 1-81-16,4-3-95 0,0 0-102 0,-3-2-62 0,5-2-42 0,-2 0-15 15,4-1 0-15</inkml:trace>
  <inkml:trace contextRef="#ctx0" brushRef="#br0" timeOffset="121496.9383">2437 13606 567 0,'-2'-8'616'0,"-1"2"15"0,0 1-39 0,0-2-64 0,1 3-107 0,-1-1-125 0,0 0-71 0,1 3-44 0,-2-1-26 0,2 0-18 0,1 0-16 16,-1 2-15-16,2 1-18 0,0 0-22 0,0 0-19 0,0 0-17 15,0 0-17-15,0 0-15 0,0 1-9 0,0 2-7 0,0 0-4 0,2 2 0 16,-1 2 0-16,1 0 2 0,2 1 3 0,-1 1 5 0,2 3 4 0,-2 2 6 16,2-1 6-16,0 4 8 0,4 1 3 0,-4 1 3 0,3 0 3 15,-2 2 1-15,4 4 1 0,-2-1-1 0,1 0 2 0,1 3 0 0,-1-1 0 16,2 1-1-16,-1 2-1 0,2 0-2 0,-2 2-1 0,0-1-1 0,2 1 0 15,-2 0-1-15,0-2-4 0,0 3-8 0,-2-3-7 0,2 0-8 16,-1-1-14-16,-1 0-16 0,-2 0-23 0,1-4-27 0,0 1-35 0,-2 1-39 16,0-4-57-16,1-2-62 0,-3 1-107 0,2-1-127 0,-2-5-70 0,0 2-41 15,-1-4-19-15,-2 0-5 0</inkml:trace>
  <inkml:trace contextRef="#ctx0" brushRef="#br0" timeOffset="121827.8087">2527 14662 298 0,'-3'-9'593'16,"1"1"13"-16,-1-4 14 0,0 2-85 0,3 1-133 0,-2-1-93 15,2 1-74-15,0 0-38 0,0 0-22 0,0 2-12 0,0-1-7 0,0 1-11 16,2 2-13-16,-2 0-15 0,1 1-16 0,1 1-16 0,-2-1-17 0,2 3-14 16,-2 1-13-16,0 0-12 0,0 0-10 0,1 1-7 0,1 1-6 15,1 1-4-15,0-1-2 0,1 5-1 0,0 0 2 0,-1 3 0 0,2 0 2 16,-2 2 0-16,2 2 2 0,-2 1 2 0,2 2 6 0,-1 2 3 16,-2 2 2-16,1 2-3 0,0 1-3 0,-1 1-11 0,0 3-14 0,-1-1-14 15,-1 2-17-15,0 0-23 0,-1 0-28 0,-1 0-32 0,0 2-35 0,-1-2-49 16,1 0-56-16,1 0-94 0,1 0-113 0,-2-2-79 0,2-2-66 15,0-2-27-15,0-3-8 0,0-1 3 0</inkml:trace>
  <inkml:trace contextRef="#ctx0" brushRef="#br0" timeOffset="122161.3446">2769 14695 72 0,'0'-11'612'0,"0"1"7"0,0 1 7 0,0 0 3 0,0 0-100 16,0 2-151-16,0 0-111 0,2 0-89 0,-1 1-54 0,1 0-35 0,-1 1-22 16,4 1-13-16,-2 0-11 0,0 1-9 0,2 0-11 0,-2 0-8 0,4 1-8 15,-3 1-7-15,4-1-5 0,-2 2-4 0,-1 0-2 0,2 2 0 16,-1-1-2-16,2 2 0 0,-2 2-2 0,-1-1 2 0,1 2-2 16,-1 0-1-16,-1 3-1 0,1 1-1 0,-3 0 3 0,1 2 5 0,-3 0 4 15,2 1 7-15,-2 2 5 0,-2 1 4 0,0-2 6 0,1 3 6 0,-2-1 5 16,-1 1 3-16,0 0 4 0,-1-3 3 0,2 3 4 0,-2-2 2 0,2 0-1 15,0-1-2-15,0-3-4 0,-1 1-4 0,0 0-1 0,4-1-2 0,-2-1-2 16,2-3-1-16,2 1 0 0,1-1 2 0,0 0 1 0,2-3 3 16,1-1 0-16,2 0 1 0,3-3-5 0,3 0-8 0,4-3-13 0,1 0-16 15,4-3-19-15,3-1-23 0,2-3-25 0,2-2-29 0,2-1-31 0,1-2-33 16,0 0-37-16,-1-1-39 0,-2-1-59 0,0 1-70 0,-2-1-81 16,-2 2-83-16,-3-2-43 0,-4 3-23 0,-1 0-2 0</inkml:trace>
  <inkml:trace contextRef="#ctx0" brushRef="#br0" timeOffset="122611.7728">1485 15360 189 0,'0'-14'538'0,"2"1"14"0,-2 0 11 0,0 1-68 0,0 2-110 0,0 0-85 0,0 2-73 0,0 1-42 0,-2-1-25 16,2 2-16-16,-1 0-10 0,-1 3-7 0,2-2-7 0,-2 1-9 0,1 3-14 15,1-1-11-15,-2 2-15 0,2 0-14 0,-3 2-11 0,-1 1-9 0,2 2-5 16,-3 2-6-16,-1 0-4 0,-1 4 0 0,-2 4-1 0,0 0 2 0,-4 2 0 16,-1 5 2-16,-2 2 0 0,-1 1 1 0,-1 4-2 0,-4 2 2 15,0 1-1-15,-3 1-3 0,2 6-2 0,-2-3 0 0,0 5 1 0,-2-2 3 0,0 2-1 16,0 3 2-16,1-2 0 0,1 1 0 0,0-1-3 0,0 0-2 15,0-1-4-15,1-2-9 0,2 0-10 0,1-3-14 0,1 0-16 0,4-2-24 0,-3-3-29 16,5-1-35-16,-2-3-39 0,3 1-50 0,3-6-56 0,1 0-93 16,3-3-110-16,0-3-79 0,0 0-65 0,1-4-27 0,2-3-10 0,1-4 3 0</inkml:trace>
  <inkml:trace contextRef="#ctx0" brushRef="#br0" timeOffset="123227.621">613 16511 195 0,'-3'-3'543'15,"-1"1"11"-15,1 0-18 0,0 2-37 0,0-1-88 0,1-1-118 0,-2 2-70 16,1-2-47-16,1 1-29 0,-1 1-16 0,1 0-12 0,1 0-8 0,1 0-11 16,-2 0-11-16,-1 1-12 0,3 1-14 0,-2 0-13 0,-1 1-11 0,1-1-10 15,1 3-7-15,-1 2-5 0,-2-2-3 0,1 3-3 0,-1 1-2 16,1 0 1-16,-2 3 0 0,2-2-1 0,0 3 0 0,0 0 0 0,0 0 1 0,-2 2-1 16,2-1 0-16,1 1-2 0,1-1-1 0,1 2-2 0,0-1 0 15,1 0-3-15,1-2 0 0,0 3-2 0,-1-3-2 0,5 0 1 0,-3 1 0 16,2-3 0-16,0 1-1 0,0 0 1 0,3-2 0 0,-1-2-3 0,3 2-1 15,-2-3-2-15,1 1-2 0,1-2-3 0,0-2-2 0,2-1-2 0,-3 0-2 16,1-1-3-16,1 0 0 0,0-2-4 0,-1-2-3 0,2 0-2 0,-4-1 2 0,2 0 1 16,-1-1 2-16,-1-1 3 0,0-1 4 0,-3-1 5 0,2 1 4 15,-3-2 4-15,-1 1 5 0,0 0 3 0,-1-1 4 0,-2-1 3 0,-2-1 5 16,-1 2 3-16,1-1 3 0,-3 0 1 0,-1-1 0 0,0 0 0 0,-2 1 0 16,0-1-2-16,-4 0-2 0,0 2 0 0,0-4-2 0,-1 1-1 0,-1 1-1 15,-2 0 0-15,2-2-2 0,-4 2-2 0,1 0-2 0,1-1-2 0,-1 1 0 0,3-2-2 16,-2 2-1-16,2-2 0 0,0-1-2 0,1 1-2 0,1 0 0 15,2-1-3-15,0 0-4 0,2-1-6 0,1-1-5 0,2 0-10 0,0 1-8 16,3 0-8-16,1-1-7 0,1 1-6 0,1-1-8 0,1 1-4 0,1-1-3 16,2 1-1-16,1-1-3 0,2 2-1 0,0 1 3 0,0-1 3 0,3 3 4 15,-3-2 8-15,3 2 8 0,0 3 6 0,0-2 7 0,-1 3 6 0,2 0 7 16,-2 1 4-16,-2 2 7 0,2 0 4 0,0 3 8 0,-2 0 5 0,0 3 6 16,-2 0 4-16,-1 2 6 0,1 2 4 0,-1 1 6 0,-2 2 5 0,3 0 4 15,-4 5 2-15,1-1 4 0,-3 3 0 0,0 2 1 0,0-1-2 0,-3 3-3 16,1 2-2-16,-2-2-2 0,1 3-4 0,0 0-4 0,-1 0-5 0,-1 0-4 15,2 0-10-15,0-1-14 0,0 1-19 0,1-2-21 0,-2-1-30 0,4 1-32 16,0-2-43-16,0-2-50 0,4 0-79 0,-2-4-96 0,3 1-74 0,-1-5-63 16,3 0-34-16,-1-2-19 0</inkml:trace>
  <inkml:trace contextRef="#ctx0" brushRef="#br0" timeOffset="123728.4855">1310 15093 438 0,'-5'-2'565'0,"2"2"10"0,-2-1 9 0,2-1-103 0,-3 1-157 0,3 1-91 0,0-1-57 15,-1-2-33-15,3 3-20 0,-1 0-10 0,-1-3-9 0,3 3-9 0,0 0-14 16,0 0-15-16,0 0-15 0,0 0-13 0,0 0-12 0,0 3-10 16,1-3-8-16,1 4-5 0,1 0-3 0,-1 0 0 0,3 3 1 0,2 0 4 0,-2 1 4 15,2 4 3-15,-1 0 6 0,2 2 5 0,3 1 6 0,0 2 5 16,1 3 4-16,0 2 3 0,2 1 3 0,0 1 1 0,0 1 0 0,4 2-2 16,-2 2-2-16,1 1-4 0,2 1-5 0,-3 2-4 0,4 0-3 0,-4 3-6 15,3-1-5-15,0 1-3 0,-3 3-1 0,4 0 0 0,-4 0 0 0,0 1 1 16,0-1-2-16,-1 0-6 0,0 0-8 0,-1 0-8 0,-1-3-10 0,-1 0-13 15,1-1-15-15,-3-1-24 0,0-2-26 0,0-1-41 0,-2-1-48 16,1-3-73-16,-1-1-86 0,0-1-98 0,-1-3-105 0,0 0-50 0,-2-4-23 16,1-1-7-16,-1-4-1 0</inkml:trace>
  <inkml:trace contextRef="#ctx0" brushRef="#br0" timeOffset="124144.2897">1746 16586 133 0,'-6'-7'576'0,"1"1"14"0,0-1 14 0,0 4 14 0,2-4-103 0,-2 3-163 0,1 0-97 0,1 1-63 16,1 0-36-16,1-1-21 0,-1 3-12 0,1-1-12 0,-1 2-12 15,2 0-17-15,0 0-14 0,0 0-14 0,2 0-15 0,-1 2-13 0,2 1-9 16,1 0-7-16,0 2-3 0,1 1-2 0,-1 3 1 0,3-2 1 0,-1 4 2 15,2 1 1-15,-2 0 3 0,1 3 3 0,1 0 1 0,-2 1 1 0,3 3 0 16,-4-2 1-16,2 2-2 0,-3 3-2 0,1-1-3 0,1 1-4 16,-1 1-9-16,0-1-11 0,0 2-11 0,-2 2-12 0,2-4-15 0,-2 1-15 15,3 1-18-15,-3-3-23 0,2 0-25 0,-2-2-30 0,2-1-35 0,1-1-37 16,2-3-59-16,-2-1-74 0,2-3-86 0,2-2-94 0,1-3-42 0,0-1-19 16,1-4 0-16</inkml:trace>
  <inkml:trace contextRef="#ctx0" brushRef="#br0" timeOffset="124461.3098">2192 16680 286 0,'-6'0'591'16,"-1"0"3"-16,-1 0 5 0,1 0 1 0,2 0-104 0,0 0-158 0,0 3-111 16,2-1-85-16,-2 0-51 0,1 1-31 0,2 3-18 0,-1-1-6 0,0 2-4 15,1 1-4-15,-1 2-4 0,3 0-5 0,-2 2-5 0,2 0-2 0,0-1-3 16,2 3-1-16,-2-1-3 0,3 0-1 0,0 1-3 0,1-1-1 15,-1 1-1-15,3 0-3 0,-2-1-3 0,3-1 0 0,-2-1-5 0,3-1 0 16,-1 1-3-16,3-3-2 0,-2 0-1 0,0-2-1 0,1 0-1 0,-1-3 0 16,2-1-2-16,-1 0 2 0,1-4 0 0,-1 0-1 0,2-1 1 0,-3-3 4 15,2-1 2-15,-1-2 4 0,-1-2 4 0,1-2 4 0,0-1 4 16,-2 1 4-16,-1-2 3 0,-1-2 3 0,0-1 4 0,-3 1 4 0,-2 0 7 16,0-3 8-16,-2 4 3 0,-1-2 3 0,-2 1 1 0,-1 0-3 0,-2 1-1 15,-2 3-3-15,-1-1-3 0,-1 2-3 0,1 0-7 0,-5 2-5 0,3 2-18 16,-4 0-20-16,1 5-34 0,-1-2-38 0,1 3-48 0,-3 2-56 15,3 2-110-15,-3 3-137 0,3 0-81 0,-3 1-54 0,1 3-28 0,1 2-14 16,0-1-5-16</inkml:trace>
  <inkml:trace contextRef="#ctx0" brushRef="#br0" timeOffset="131561.0452">801 8725 400 0,'0'-4'520'0,"-1"1"-30"0,-1 0-48 0,0 0-88 0,2-1-110 0,-1 2-60 0,-1-1-34 0,2 2-17 16,0-1-10-16,0-1-4 0,0 1-6 0,0 2-5 0,0-5-5 16,0 5-8-16,0 0-7 0,0 0-9 0,0-2-11 0,0 2-6 0,0 0-8 15,0 0-5-15,0 0-8 0,0 0-4 0,0 0-5 0,0 0-4 0,0 0-4 16,0 0-4-16,0 0-2 0,0 0-5 0,0 0-5 0,0 0-4 0,0 0-7 15,0 0-2-15,0 0-4 0,0 2-1 0,0 1-1 0,0-1 2 0,2 3 0 16,-1 0 2-16,-1 0 1 0,2 1 0 0,0 2 1 0,-2 1 1 16,1 1 3-16,-1 3 2 0,0-1 3 0,0 2 0 0,0 1 1 0,0 2 0 15,0 0 2-15,0 4 1 0,-1-2 2 0,-1 1 1 0,0 4 3 0,2-1 0 16,-1 0 3-16,-1 1-3 0,2 1-6 0,-2-1-6 0,1 2-7 16,1-3-8-16,-2 2-13 0,2-2-18 0,-1 1-21 0,-1-1-26 0,2-2-27 15,0 2-36-15,0-4-41 0,0 1-51 0,0 0-57 0,0-1-78 0,2-3-92 16,-1-2-52-16,1-3-36 0,-1 1-12 0</inkml:trace>
  <inkml:trace contextRef="#ctx0" brushRef="#br0" timeOffset="132095.6877">965 8768 392 0,'0'-12'557'16,"0"5"12"-16,0-1-65 0,0 1-105 0,-1-1-87 0,-1 3-77 0,2-1-42 16,-2-1-24-16,1 2-14 0,1 0-7 0,-2 2-6 0,2-2-8 0,0 0-8 15,0 1-10-15,0 1-12 0,0 1-12 0,0 0-15 0,0-1-12 16,0 3-12-16,0 0-11 0,0 0-12 0,0 0-8 0,0 0-10 0,0 0-6 16,0 0-5-16,0 0-7 0,0 0-2 0,0 0-3 0,0 2-1 0,0-1-2 15,0 3 1-15,0-1-1 0,0 1 2 0,0 1 1 0,2 2 0 0,-2-1 4 16,0 1 0-16,0 2 2 0,1 0 3 0,1 2 3 0,-2-1 1 15,0 1 0-15,2 2 0 0,-1 1 0 0,-1 0-1 0,2 1-1 0,-2 0 0 16,1 2 1-16,1 0 2 0,0-1 1 0,-1 2 2 0,2-2 0 0,-1 2 2 16,1 0 0-16,1-1 1 0,0 0 1 0,-1 1 0 0,0-3 1 0,2 0-4 15,-2 0-2-15,2-3-4 0,-2 1-4 0,2-1-6 0,3-1-6 16,-4-4-4-16,1 1-6 0,0-1-4 0,0-1-3 0,2-2-5 0,0-1-3 16,-1-1-4-16,1-2-1 0,-1-2 0 0,2 2 2 0,-2-3 3 0,2-2 3 15,-3-3 3-15,4 1 5 0,-4-2 3 0,1-2 4 0,-1 0 4 0,0-3 6 16,1 0 4-16,-3 1 6 0,0-1 6 0,1-1 8 0,-3 2 7 0,1-3 9 15,1 2 8-15,-3 0 9 0,0-1 9 0,0 2 8 0,0 1 7 0,0 0 9 16,0 0 4-16,-3 4 4 0,3-1 1 0,-2 2 1 0,2 0-2 16,-1 0-6-16,-1 3-8 0,2 0-12 0,0-1-11 0,0 1-16 0,0 4-11 15,0 0-13-15,0 0-11 0,0 0-11 0,0 0-6 0,0 2-6 0,0 3-4 16,0 0-4-16,2 0 0 0,-1 3-2 0,-1 1 3 0,2 0 4 16,-2 3 6-16,3 0 6 0,-3 3 6 0,2 0 5 0,-1 1 5 0,1 1 5 15,1 3 2-15,-1-1 0 0,-1 0 1 0,1 1-2 0,2 1-6 0,-2 1-8 16,1-1-10-16,-1 0-11 0,-1 2-14 0,1-1-14 0,1 0-20 15,-3 0-21-15,2 0-28 0,-2 1-31 0,0 0-41 0,-2-2-43 0,2-1-51 16,-2 1-56-16,1-1-80 0,1-1-91 0,-2 0-53 0,2-2-29 16,-1 0-8-16</inkml:trace>
  <inkml:trace contextRef="#ctx0" brushRef="#br0" timeOffset="132379.1692">1389 9339 520 0,'-2'-5'618'0,"1"-1"12"0,-1 2 12 0,2-1-72 0,-2 1-120 0,2 1-104 0,-2-1-97 0,2 3-58 0,0 0-38 0,0 1-22 16,0 0-16-16,0 0-12 0,0 0-17 0,0 0-18 0,0 0-22 0,0 0-18 15,0 0-15-15,2 0-15 0,-2 1-9 0,2 2-7 0,-2 0-3 0,2 0-3 16,-1 2 1-16,1-1 1 0,-1 2 3 0,1-1 2 15,-2 3 3-15,2 1 6 0,-1 1 7 0,-1 0 4 0,0 0 4 0,0 3-3 16,0-3-2-16,0 3-9 0,-3-1-11 0,0 4-20 0,0-3-21 0,-1 3-32 16,-3-1-36-16,0 0-48 0,1 1-53 0,1 0-110 0,-4-1-134 15,3 0-85-15,-2-2-57 0,-2 3-28 0,2-5-12 0,2 2-2 0</inkml:trace>
  <inkml:trace contextRef="#ctx0" brushRef="#br0" timeOffset="132762.7624">1609 8780 482 0,'-2'-10'522'0,"-1"1"0"0,1 1-83 16,1 1-126-16,-3 0-75 0,4-1-50 0,-1 3-23 0,-2 0-9 0,3 0-6 15,-2-1-3-15,1 3-6 0,1-1-6 0,0 1-10 0,0 0-13 0,0 1-13 16,0 2-12-16,0-2-12 0,0 2-15 0,0 0-12 0,0 0-13 0,0 0-12 16,0 0-9-16,0 0-9 0,0 0-4 0,0 0-4 0,0 2-1 15,0 0-1-15,0 1 2 0,0 2-1 0,1-2 1 0,1 4 1 0,-2-1 3 16,3 1 0-16,-2 1 1 0,-1 0 3 0,2 4 1 0,0-3 2 15,-1 3 0-15,-1 1-1 0,2 0-1 0,-2 0-2 0,1 2-2 0,1 4 2 16,-2-3 0-16,2 1 3 0,-1 1 3 0,-1 0 1 0,2 1 3 0,-1-1-7 16,1 2-11-16,-2-1-9 0,2 1-11 0,-1-1-15 0,-1 0-21 15,2 0-29-15,-2 0-32 0,0-1-45 0,0 1-47 0,0-2-98 0,0 1-122 16,0-3-79-16,0 1-58 0,-2-2-27 0,2 0-7 0,0-1 0 16</inkml:trace>
  <inkml:trace contextRef="#ctx0" brushRef="#br0" timeOffset="133430.4179">1869 8731 475 0,'-4'0'528'0,"2"-1"5"0,-1 1-79 0,1 0-122 0,1 0-80 0,-1 0-58 0,1-2-32 0,-1 2-20 15,2 0-13-15,0 0-9 0,0 0-10 0,0 0-8 0,0 0-7 0,0 0-8 16,0 0-6-16,0 0-7 0,0 0-7 0,0 0-3 0,0 0-2 15,-2-2-2-15,2 2-2 0,0 0 0 0,0 0-1 0,0-1-1 0,0 0-3 16,2-2-3-16,-2 1-5 0,2-1-7 0,-1 0-6 0,1 0-5 0,1 0-5 16,0 1-8-16,2-1-5 0,-2 1-6 0,2-3-7 0,-1 3-4 15,1-1-3-15,0-1-2 0,0 1-2 0,1 1-2 0,0-1-2 0,2 3-1 16,-3-2-2-16,2 0 0 0,-2 2-1 0,2 0 0 0,-2 2-3 16,0 0 0-16,1-2-1 0,0 3-1 0,-1 1 0 0,-2-1 0 0,2 4 2 15,-2-2 0-15,0 0 2 0,0 2 4 0,-1 0 0 0,0 2 1 16,0-1 2-16,-2 2 2 0,-2 0 2 0,0 2 3 0,0 0 1 0,-1-1 1 15,0-1 0-15,0 3 1 0,-2-1-1 0,0 0 1 0,0 0 1 0,-1-2-1 16,0 1 1-16,1-1 2 0,0 0-1 0,2-2 1 0,-2-1 0 16,1 2 2-16,1-2 1 0,0-1 2 0,-1-2 3 0,3 1 1 0,-1-2 3 15,0 0 2-15,1-2 3 0,-1 1 1 0,2-1 2 0,0-1 1 16,0 0 0-16,0 0 0 0,0 0-3 0,0 0-1 0,3 0-4 0,-1 0-5 16,1-1-4-16,1 1-4 0,-1-2-4 0,2 1-4 0,0-1-3 15,0-1-4-15,2 3-3 0,-1-1-1 0,1-1-3 0,0 2-1 0,-2-2 0 16,1 2-1-16,1 0 1 0,0 2 1 0,-2 0 1 0,3-1 1 0,-3 2 2 15,0 0-1-15,0 2 2 0,1-1 0 0,-3 1 1 0,2 1 2 0,-2-1 3 16,0 4 2-16,0-2 4 0,0 1 3 0,-1 1 2 0,-2-1 3 16,2 1 3-16,-2 0 2 0,0-1 1 0,-2 0 3 0,2 1 2 0,-3 1 3 15,1-3 1-15,-1 1 2 0,0-1 1 0,-2-1 2 0,2 0 2 16,-2-2 3-16,-1 1 2 0,1 0 0 0,0-2 1 0,-1-1 1 0,-1 1-1 16,0 1-3-16,-1-3-10 0,0-1-13 0,0 2-20 0,-1-2-24 15,1 0-29-15,-2 0-31 0,1 0-47 0,1-2-50 0,0 2-86 0,0-1-103 16,2 1-77-16,0-2-61 0,1 0-37 0,0 2-22 0,5 0-6 0</inkml:trace>
  <inkml:trace contextRef="#ctx0" brushRef="#br0" timeOffset="133710.7211">2361 9060 589 0,'3'-4'624'0,"-1"4"13"0,-1-3-47 0,-1 3-78 0,2-2-102 0,-2 2-113 0,0 0-68 16,0 0-47-16,0 0-29 0,0 0-23 0,0 0-17 0,0 0-19 16,0 0-16-16,0 0-18 0,0 2-17 0,2-2-16 0,-1 3-12 0,-1-3-12 15,0 4-7-15,0-1-5 0,2-1-2 0,-2 3-3 0,0 0 2 16,0 1 2-16,0 1 2 0,0 1 2 0,0-1 4 0,0 1 3 0,0 0 4 16,0 4 2-16,0-3 2 0,0 3 3 0,0-1-1 0,0 0 0 15,0 1-1-15,-2 0-2 0,2 0-6 0,-1 1-8 0,-1-1-12 0,2 2-15 16,-2-2-20-16,2 0-23 0,-3 0-33 0,1 0-39 0,1-1-46 0,-1 2-54 15,2-3-98-15,-1 0-126 0,-1 2-78 0,2-5-55 0,-2 1-25 0,0-1-10 16,0-1 1-16</inkml:trace>
  <inkml:trace contextRef="#ctx0" brushRef="#br0" timeOffset="134043.5866">2529 8710 129 0,'-2'-8'606'0,"-1"1"15"0,1-3 12 0,2 3 9 16,-1 0-112-16,-1 1-175 0,2 0-102 0,-2 2-64 0,1 0-34 15,1 0-22-15,0 1-14 0,0 0-15 0,0 2-16 0,0 1-21 0,0 0-20 16,0 0-24-16,0 0-16 0,0 0-16 0,0 1-10 0,0 2-6 0,1 0-3 15,1 1-1-15,-2 1 1 0,2 3 2 0,-1-1 4 0,-1 3 5 16,2-1 5-16,1 1 4 0,-1 2 6 0,-1 0 8 0,1 0 3 0,2 5 1 16,-4-5 0-16,2 5 0 0,-1 0-2 0,1-2-3 0,-2 2 1 0,2 2 1 15,-1 0 1-15,1-2 1 0,-2 3-1 0,1-1-4 0,1 0-4 16,-2-2-4-16,2 3-11 0,-1-1-12 0,-1-3-18 0,2 2-21 16,-2-3-29-16,2 1-31 0,-1 1-44 0,-1-3-49 0,2-1-84 0,-2 1-101 15,0-2-84-15,0 0-77 0,0-2-38 0,0 1-18 0,0-4-3 0</inkml:trace>
  <inkml:trace contextRef="#ctx0" brushRef="#br0" timeOffset="134427.195">2704 8785 507 0,'-2'-7'615'0,"2"-1"9"0,0 1 6 0,0 0-78 15,0-3-119-15,2 4-110 0,-2 0-107 0,3-2-62 0,-1 3-40 0,1 0-22 16,0-1-13-16,0 1-14 0,0 0-14 0,2 2-13 0,-2-1-12 16,2 1-12-16,0 1-9 0,1-1-11 0,2 3-8 0,-2 0-8 15,2 0-5-15,-1 0-4 0,0 3-3 0,1-1 0 0,-3 3 0 0,3 0 1 16,-3 0 0-16,1 2 0 0,0 0 2 0,-2 2-1 0,-1-1 1 0,-2 4 1 16,1 0 0-16,-2 0 3 0,0 1 4 0,-2 1 1 0,-1-2 3 15,0 5 1-15,0-2 2 0,-2-1 4 0,-3 3 3 0,2-2 3 0,-2-1 5 16,1 2 5-16,0-2 1 0,-1 2 4 0,1-4 3 0,1 1 0 15,-2-1 1-15,2 0 2 0,1-2 2 0,0 1 0 0,2-2 1 0,0-1-1 16,0-1-3-16,1-1 0 0,1 1-1 0,-1-3 1 0,2 1-1 0,0-1 3 16,2-1 1-16,-1 0 3 0,2-1 3 0,1-1 1 0,-1 1 5 15,3-2 1-15,-1 1 1 0,4-1 1 0,-1 0-2 0,2-1-7 0,2-1-10 16,1 1-15-16,0-3-16 0,1 1-22 0,-1-2-26 0,4 3-30 16,-1-5-35-16,1 4-41 0,0-2-49 0,-1 0-67 0,2 1-81 0,-4 1-82 15,2-2-85-15,-2 2-44 0,0-1-23 0,-3 1-4 0</inkml:trace>
  <inkml:trace contextRef="#ctx0" brushRef="#br0" timeOffset="134652.1687">3166 9078 615 0,'-2'0'638'0,"2"0"10"16,0 0-7-16,0 0-15 0,0 0-118 0,0 0-165 0,0 0-101 0,0 0-71 15,0 0-42-15,0 0-25 0,0 0-22 0,0 0-18 0,0 2-14 16,0-1-14-16,0 0-13 0,0 2-10 0,2 2-11 0,-1-1-8 0,-1 1-4 16,2-1-2-16,2 4-1 0,-2-1 1 0,-2 3 2 0,1-2 3 15,1 3 4-15,-2 0 2 0,0 3-4 0,0 0-5 0,0 1-14 0,-3-1-18 16,1 4-27-16,-2 0-31 0,1 0-44 0,-2 3-53 0,0-1-106 16,-3 1-130-16,1 1-92 0,-2-2-72 0,0 1-36 0,1 0-16 0,-5-1-6 15</inkml:trace>
  <inkml:trace contextRef="#ctx0" brushRef="#br0" timeOffset="135443.9302">3502 8773 536 0,'-1'-5'605'0,"-2"-2"12"0,1 2 10 0,-1 2-98 0,1-2-149 0,-1 1-106 16,1 1-82-16,1 1-43 0,-1-1-25 0,-1 1-16 0,3-1-10 15,-2 3-16-15,2-1-17 0,0 1-20 0,0 0-20 0,0 0-17 0,0 0-15 16,-1 1-11-16,-2 1-10 0,3 1-5 0,-2 0-3 0,1-1-1 16,-1 3 0-16,1 2 2 0,-1 0 2 0,-1 1 3 0,0 1 4 0,-1-1 4 15,1 3 5-15,0 1 2 0,1-1 3 0,-2 1 0 0,1 2 1 0,1-1 1 16,1 1 2-16,-1 0 3 0,0 1 1 0,2-1 3 0,0 1 3 15,0 1 2-15,0-3 1 0,0 2 3 0,2-1 1 0,1 1 4 0,-1-2 1 16,1 1 3-16,3-3 2 0,-3 1 1 0,2 0 1 0,1 0-1 16,-1-4 0-16,0 1 0 0,3-2 2 0,-2 1-1 0,-1-3 2 0,3 0-1 15,1-1 2-15,-3-1-1 0,1-1 1 0,1-2 0 0,1 0-1 0,-1-2 1 16,0-1-2-16,0-1 1 0,1-1-1 0,-1 0 0 0,-1-3-2 16,-1 0-1-16,3-3-2 0,-4 1 0 0,0-1 0 0,-2-1 0 0,0-1 0 15,-1 1 1-15,0-2 1 0,-2 1 2 0,-2-3 4 0,0 1 2 16,-1 2 1-16,0-2 3 0,-2 2 3 0,-1-1 3 0,-2 1 5 0,0 1 1 15,0 0-2-15,0-2 1 0,-3 4-2 0,0-2 0 0,1 0-2 16,-2 1-1-16,2 1-3 0,-2 1-1 0,1 0-3 0,1 0-2 0,-1 1-3 16,2 1-4-16,1 0-2 0,0-1 0 0,0 1 2 0,0 2-1 0,3-1 0 15,-1 0 2-15,-2 1-1 0,5-1-1 0,-2 1 2 0,2 2-3 16,0-2-4-16,0 0-6 0,1 0-6 0,-1-2-9 0,1 2-6 0,2-2-10 16,-1 0-7-16,1-1-7 0,0 1-6 0,1-1-6 0,1-2-5 15,-1 1-4-15,3-3-4 0,-1 1-2 0,0 1 1 0,2-3 3 0,0 3 5 16,1-1 4-16,0 1 5 0,1-2 6 0,-1 3 4 0,-1 0 3 15,1 0 4-15,-2 2 2 0,1 1 0 0,0 0 1 0,0 1-2 0,-2 1-2 16,2 1-1-16,-1 0-1 0,-2 1-3 0,1 2 0 0,0 0 0 16,1 2-1-16,-1 1 2 0,0 2 0 0,2-2 3 0,-2 4 0 0,3 0 5 15,-1 2 2-15,-2 1 3 0,0 2 4 0,-1 0 3 0,1 4 4 0,0 0 2 16,-1 1 2-16,-2 0 2 0,1 4 1 0,-1-1 2 0,0-1 0 16,-1 3 0-16,-1 0 1 0,1-1 1 0,-3 1-5 0,1 2-7 0,-2-1-14 15,-1 0-15-15,-2 1-27 0,2-2-30 0,-2 0-42 0,0 2-44 0,-1-1-100 16,1 0-131-16,0-1-86 0,1 0-63 0,-2-2-33 0,4-1-18 15,2-2-5-15</inkml:trace>
  <inkml:trace contextRef="#ctx0" brushRef="#br0" timeOffset="135744.2213">3838 8983 585 0,'0'-5'646'0,"0"0"18"0,0-2-25 0,0 2-43 0,0 3-110 0,0-2-144 0,0 0-81 0,0 2-48 0,0-1-30 0,0 1-17 16,0 1-19-16,0 1-19 0,0 0-20 0,0 0-22 0,0 0-24 0,0 0-25 15,0 0-19-15,0 1-19 0,0 2-12 0,0 1-8 0,0 1-5 0,0 0-2 16,0 2 1-16,0 1 2 0,0 1 5 0,0 3 3 0,0-1 5 15,-2 3 5-15,2 0 3 0,-2 3-1 0,2 0-3 0,-1 1-4 16,-1 0-15-16,-1 2-18 0,1 1-24 0,-1 0-28 0,0 0-36 0,0 0-43 0,-1 1-59 16,0 1-70-16,1-2-109 0,0 0-129 0,-1 1-68 0,1-2-36 15,0-3-16-15,0 4-5 0</inkml:trace>
  <inkml:trace contextRef="#ctx0" brushRef="#br0" timeOffset="136311.3111">4057 8553 86 0,'-2'-8'542'0,"-2"1"12"0,2 0 10 0,1 0-83 0,1 1-127 15,-2-1-85-15,2 1-64 0,-1 0-35 0,1 1-22 0,0-1-8 0,0 0-5 16,0 2-7-16,0-1-6 0,1 2-9 0,-1-2-9 0,2 0-9 15,-2 2-3-15,1-1-8 0,1 2-5 0,-2 0-7 0,0-1-5 0,0 1-2 16,0 2-2-16,0 0-2 0,0 0-1 0,0 0-5 0,0 0-3 16,0 0-5-16,0 0-4 0,0 0-6 0,0 0-5 0,0 0-2 0,0 0-6 15,0 0-2-15,0 0-4 0,0 0-5 0,0 0-3 0,0 0-2 16,0 0-3-16,0 0-3 0,0 0-2 0,0 2-2 0,0-2 0 0,0 2-2 16,0-1 0-16,0-1-2 0,0 4-1 0,0-4 2 0,0 3-1 0,0-2 2 15,0 2 0-15,0 0 1 0,0-1-1 0,0 3 2 0,0 0 1 16,0 0 0-16,0-2 2 0,0 2 0 0,0 1 0 0,0 0 0 0,3 0-1 15,-3 2 0-15,1-1 0 0,-1 0 0 0,2 1 0 0,-2 1 0 0,1-1 0 16,1 1 0-16,-2 0 0 0,2 0-1 0,-1 0-1 0,-1 1 0 16,2 1-2-16,-2 1 1 0,2-2 0 0,-2 2-1 0,0 0 0 15,0 1-1-15,0 1 0 0,0 1-2 0,0 0 0 0,0 0 0 0,-2 0 0 16,2 2 0-16,-2 0 0 0,2 0-2 0,-1 0-4 0,-1 0-7 0,-1 0-7 16,1 1-7-16,1 0-7 0,-2 0-11 0,0-2-12 0,1 2-17 15,-1 0-19-15,1-3-26 0,-1 2-30 0,0 0-39 0,1-2-42 0,1-2-63 16,-1 0-71-16,2 2-82 0,0-3-87 0,0-2-47 0,0 0-28 0,2-2-6 15</inkml:trace>
  <inkml:trace contextRef="#ctx0" brushRef="#br0" timeOffset="136727.324">4323 8674 418 0,'-3'-6'583'0,"-1"-1"13"0,1 4 13 0,0-2-93 16,1 1-145-16,-1 1-97 0,1 0-73 0,1 0-42 0,-1 1-27 0,2-1-17 15,-1 3-14-15,-1-2-16 0,2 2-19 0,0 0-21 0,0 0-21 0,0 2-19 16,-3-2-16-16,2 3-11 0,1 0-10 0,-2 0-5 0,-1 0-2 16,1 1-2-16,1 3 3 0,-2-1 2 0,-1 1 4 0,1 3 7 0,0-1 3 15,-2 3 8-15,1-1 6 0,-1 0 4 0,0 1 5 0,2 1 2 0,-2 1 1 16,2 1 0-16,1 0-1 0,-1-2-1 0,-1 2 2 0,2 2-1 15,-1-2 0-15,3 1 1 0,-2-1 0 0,2-1 2 0,0 1 2 0,0 0 0 16,2-2 2-16,-2-1 1 0,3 1 0 0,0-1 3 0,0 0 1 16,2-2 1-16,-2-2 2 0,2 0 1 0,1 0 0 0,1-4 2 0,0 2-2 15,1-4-1-15,0 1 0 0,0-3 0 0,3-3 0 0,0 3 0 0,2-5 0 16,-2 0 2-16,0 0 4 0,2-3 2 0,-2 0 2 0,1-3 5 0,-2-2 7 16,1 1 5-16,-3-1 5 0,1-2 9 0,-1 1 6 0,0-3 8 15,0-2 8-15,-3 3 6 0,-2-2 3 0,0-1 1 0,-3 0-1 0,0 1-4 16,-2 2-5-16,-1-1-11 0,0-2-10 0,-4 4-18 0,-3-1-22 15,0 0-34-15,-2 2-37 0,-3 0-57 0,-3 4-66 0,-2-1-112 0,-3 4-140 16,-4 2-111-16,-3 1-102 0,-2 2-53 0,-3 2-29 0,-1 2-17 16,-5 1-12-16</inkml:trace>
  <inkml:trace contextRef="#ctx0" brushRef="#br0" timeOffset="143160.8345">4591 10998 45 0,'-6'-9'534'0,"1"1"6"0,-3 1 7 0,2-1-70 0,0 2-107 0,-1-1-96 0,3 0-91 0,-1 0-47 0,0 1-23 0,-1 1-10 0,3 1-5 16,-2-1-5-16,3 3-5 0,-1-3-6 0,2 2-6 0,-1 0-8 0,0 2-11 15,2-1-11-15,-1 1-14 0,1-1-11 0,0 2-6 0,0 0-8 16,0 0-7-16,0 0-5 0,0 0-3 0,0 0-2 0,0 0-3 0,0 0-3 16,0 0-3-16,0 0-4 0,0 0-4 0,0 0-1 0,0 0-2 0,1 2-1 15,-1-2 1-15,2 3 2 0,-2-2 4 0,2 2 5 0,-1 2 3 0,1-1 5 16,-1 1 3-16,1 0 4 0,1 3 5 0,0-1 3 0,1 3 6 16,0-1 4-16,-1 1 1 0,0 2 3 0,1 0 1 0,0 2 0 15,0 1-2-15,-1 0-2 0,2 0 0 0,0 1-1 0,2 1-2 0,-2 0-1 16,1 1 0-16,2 1 1 0,0-1-1 0,-2 0 1 0,4 0 3 0,-2-2 1 15,1 2 2-15,-1-1 2 0,2-2 5 0,0 0 5 0,0-3 7 0,1 0 8 16,0 1 11-16,0-4 11 0,3-2 9 0,-1 1 9 0,0-5 6 16,6 0 3-16,0-3 0 0,1-3 0 0,4-1 3 0,4-3 0 0,4-5-1 15,1 0-2-15,5-2-5 0,6-5-9 0,4-1-10 0,7-4-13 16,7-3-17-16,7-4-27 0,7-4-36 0,8-4-47 0,6-3-53 16,8-5-92-16,9-1-109 0,6-7-131 0,7-2-141 0,8-5-80 0,6-6-48 15,4 0-29-15,4-7-21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03:46.484"/>
    </inkml:context>
    <inkml:brush xml:id="br0">
      <inkml:brushProperty name="width" value="0.05292" units="cm"/>
      <inkml:brushProperty name="height" value="0.05292" units="cm"/>
      <inkml:brushProperty name="color" value="#FF0000"/>
    </inkml:brush>
  </inkml:definitions>
  <inkml:trace contextRef="#ctx0" brushRef="#br0">26354 6658 108 0,'0'-3'474'16,"0"1"-5"-16,0-2-74 0,0 3-109 0,0-1-67 0,0 2-45 15,0 0-30-15,0 0-21 0,0 0-11 0,0 0-8 0,0 0-5 0,0 0-4 16,0 0-7-16,0 0-8 0,0 0-10 0,0 0-9 0,0 0-8 16,0 0-9-16,0 0-7 0,0 0-7 0,1 0-6 0,-1 0-6 0,0 0-6 15,2 0-3-15,0 0-3 0,-2 0-5 0,1 0-2 0,4 0-1 16,-2 0-2-16,0 0 0 0,0 0-1 0,4-1 1 0,1 1-1 0,1-2 1 15,0 0-2-15,3 2 0 0,5-1 1 0,1-1 3 0,2 0 3 16,4 2 2-16,1-2 3 0,3-1 2 0,4 0 3 0,3 1 1 16,1 0 2-16,4-1-1 0,4 0 2 0,2 0 0 0,3-2-1 0,3 2 2 15,0-1-2-15,7-1-4 0,1 2-4 0,0-2-3 0,3 3-7 16,0-3-4-16,3 2-1 0,2 1 0 0,2-2 3 0,0 1 1 0,2 2 2 16,-1-3-1-16,7 1 1 0,-4 1 2 0,7-1 0 0,-4 1 1 15,4-1-1-15,2 1-3 0,-2 1 0 0,5 0-4 0,-3-2-2 0,3 1-4 16,0 1-1-16,-3 1-5 0,2-2 1 0,1 1 1 0,-1 1-1 15,0 0-1-15,-1 0-1 0,1 0-3 0,1 0 0 0,-1 0 1 0,-1 0 2 16,-3 0 6-16,1 0 0 0,-2 0-1 0,-2 0-2 0,-1 0-2 0,-6 0-1 16,1 0 0-16,-3 0 2 0,-4 0 1 0,-4 0 4 0,-1 0 4 15,-3 1 3-15,-4 1 2 0,-1-2 3 0,-3 1 2 0,-5 1 2 0,0-2 3 16,-4 1 2-16,-2 1 4 0,-3-2 0 0,-1 1-2 0,-5 0-1 16,-1-1-1-16,-2 2-1 0,-4-2 1 0,-2 0 1 0,-2 0 1 0,-4 0 2 15,-2 0 2-15,1 0 1 0,-5 0 2 0,-2 0 2 0,1 0 0 16,-4 0 0-16,0 0 0 0,-1 0-6 0,-2 0-8 0,0 0-15 0,0 0-18 15,-2-2-20-15,-1 2-23 0,0-1-29 0,-2 0-32 0,-2-1-41 16,-1 1-47-16,1-2-82 0,-4 3-97 0,-1-2-61 0,0 2-41 0,-3 0-18 16</inkml:trace>
  <inkml:trace contextRef="#ctx0" brushRef="#br0" timeOffset="1115.3753">13644 7452 236 0,'0'0'389'0,"-2"-2"-63"0,2 1-62 0,-1 1-62 16,1 0-39-16,0 0-28 0,0 0-18 0,0 0-13 0,0 0-12 16,0 0-10-16,0 0-9 0,0 0-10 0,0 0-9 0,0 0-9 0,0 0-9 15,0 0-8-15,0 0-7 0,0 0-9 0,0 0-5 0,0 0-6 16,1 0-6-16,-1 0-5 0,2 0-2 0,2 0-4 0,-2 0 0 15,1 1 2-15,0 1 2 0,2-2 7 0,0 1 3 0,1-1 4 0,5 1 5 16,-1 1 4-16,1-2 3 0,5 2 6 0,2-2 5 0,0 0 10 16,7 0 7-16,0 0 5 0,7 0 4 0,1 0 1 0,5 0 0 0,3 0-1 15,5-2 1-15,3 0 0 0,4 1-2 0,3-2 0 0,4 0-2 16,2 0-2-16,3 0-6 0,4 0-9 0,1 0-7 0,0 0-9 0,4 0-2 16,-5 0-2-16,4 0 0 0,1 0-2 0,-1 3-1 0,1 0-1 15,2-3-1-15,-2 1-2 0,2 2 1 0,3 0-2 0,-3 2 0 0,3 1 2 16,-1-3 0-16,1 2 2 0,0-1-3 0,-5 2-6 0,3 0-1 15,-4 0-3-15,0 0 1 0,0 2-1 0,-5-2-1 0,-2 1 2 0,1 1-2 16,-1-3-1-16,-5 2 0 0,-1-1-1 0,-1 2 1 0,-3-1 3 16,0 0-1-16,-4 0 2 0,0-1-1 0,-6-1 1 0,2 3-2 15,-7-3-2-15,-3 3-1 0,-1-3-2 0,-5 1 0 0,-2 0-2 0,-1 0 2 16,-8-1 1-16,0 2 2 0,-2-1 1 0,-6-2 4 0,0 1 3 16,-1 1 3-16,-4-3 3 0,-3 1 2 0,0 1 3 0,1-2 4 15,-3 1 4-15,0 1 3 0,-3-2 4 0,0 0 3 0,0 0 3 0,0 0 1 16,0 0 0-16,0 0-5 0,0 0-6 0,0 0-17 0,0 0-17 15,0 0-26-15,0 0-31 0,0 0-50 0,0 0-63 0,2-3-98 16,0 1-115-16,-1-1-73 0,2 0-52 0,-1 0-27 0,1 0-13 0</inkml:trace>
  <inkml:trace contextRef="#ctx0" brushRef="#br0" timeOffset="28530.8803">2965 3950 347 0,'1'-5'352'0,"-1"-2"-73"15,0 2-93-15,0-2-53 0,0 2-31 0,0-1-14 0,0 0-6 0,0 0 0 16,0-2 2-16,0 2 3 0,0 0 0 0,0 1-3 0,0-2-2 0,0 2-1 16,0-2-1-16,0 1-1 0,0-1-4 0,0 4-1 0,0-3 2 0,0 0-2 15,0 1-2-15,0 1 0 0,0-1-1 0,0 2-1 0,0-1-1 16,0 1 0-16,-1 1-1 0,1-1-2 0,0 1-2 0,-2 2-2 0,2 0-2 16,0 0-5-16,0 0-7 0,0 0-5 0,0 0-5 0,0 0-5 0,0 0-5 15,0 0-6-15,0 0-4 0,0 0-6 0,0 0-6 0,0 0-6 16,0 0-5-16,0 0-8 0,0 2-5 0,0 1-3 0,0-3-3 0,0 2 0 15,0 1-1-15,0 0 0 0,2 1 3 0,-1 1-1 0,1 1 3 0,-1 0 2 16,3 3 2-16,-1-2 3 0,2 3 1 0,-2 1 4 0,2 0 5 0,2 2 2 16,-2 2 1-16,2 0-1 0,-1 2 1 0,3-2-1 0,-2 3-2 15,-1 0 1-15,2 2-1 0,-2-1-1 0,2 2 0 0,0 0-2 0,0 1 0 0,-3-1-2 16,2 2-1-16,0 0 0 0,-2 0 2 0,-2 0 2 0,2 1 2 16,-2-2 1-16,1 1 1 0,-1-1 2 0,-3-1 1 0,0 1 3 0,0 0 0 15,-3-1 4-15,-1 0 1 0,-1-2 3 0,0 1 1 0,-1-3 3 0,-2 2 0 16,-3-3 1-16,0-1 0 0,-3 0 0 0,1-1 0 0,0-1 1 15,-4-2 1-15,-2-1 2 0,0-1 0 0,0-1 2 0,0-2 0 0,-3-2-1 16,1-1 1-16,-2-1-6 0,2-4-9 0,-1-1-11 0,0-1-14 16,0-2-20-16,3-3-23 0,-2-2-28 0,5-2-34 0,-3-2-49 0,5-2-58 15,2-2-67-15,2-2-70 0,-1-1-63 0,5-3-56 0,1 1-32 16,2-1-23-16</inkml:trace>
  <inkml:trace contextRef="#ctx0" brushRef="#br0" timeOffset="29014.8745">3365 4311 20 0,'1'-8'507'0,"-1"1"11"0,0 1-40 0,0 0-63 16,0 0-91-16,0 1-107 0,-1-1-58 0,-1 1-36 0,-1-2-16 0,1 2-7 15,-1 1-4-15,0 0-4 0,0-3-6 0,0 5-9 0,-2-3-8 0,2 2-12 16,-2-1-9-16,0 1-10 0,2 1-9 0,-3 1-10 0,1-1-9 16,0 0-7-16,1 2-8 0,-3 2-5 0,1 0-5 0,0-1-5 0,-2 1-2 15,0 4-3-15,-1-2-1 0,1 2-1 0,-2 2 0 0,-1 0-1 0,3 2 2 16,-2 0 4-16,1 1 1 0,-2 1 4 0,3 1 4 0,0 1 2 16,-1-1 3-16,3 2 2 0,-1 0 2 0,1 0 1 0,1 2 5 0,-1-2 0 15,4 0 2-15,-1 0 3 0,3-1 0 0,0 2-2 0,0-4 0 16,3 1-1-16,-1 1 0 0,2-2-2 0,1-2-2 0,0 0-1 0,1-3-1 15,-1 0-2-15,2-2 0 0,0 0-2 0,1-3-2 0,-1-1-2 0,2-1-3 16,0-1-5-16,-1-1 0 0,0-3 0 0,3-2 2 0,-1-1 5 0,-2-1 5 16,1-2 5-16,-1-1 5 0,0 0 5 0,0-1 4 0,-2 0 4 15,0-1 6-15,-2-1 9 0,-1 1 12 0,-2 0 12 0,1 3 10 0,-2-1 7 16,0 0 5-16,0 0 2 0,0 2 1 0,-2 2-1 0,1 0-3 0,1 2-3 16,-2 0-6-16,2 3-5 0,-1-2-9 0,-1 1-11 0,2 3-14 15,-2-1-13-15,2 2-13 0,0 0-12 0,0 0-9 0,0 0-9 0,0 2-5 16,0 1-4-16,0 2 0 0,2-1 1 0,-2 2 1 0,2-1 3 0,-1 3-4 15,1 1-5-15,-1 2-6 0,3-1-6 0,-1 1-8 0,0 2-11 16,0-1-11-16,3 0-14 0,-1 2-16 0,0-4-19 0,1 3-16 0,-1-4-16 16,3 3-19-16,-2-4-19 0,0 0-24 0,3-1-25 0,-3-1-23 15,1-1-24-15,0-2-42 0,-1-2-50 0,1-1-22 0</inkml:trace>
  <inkml:trace contextRef="#ctx0" brushRef="#br0" timeOffset="29364.0967">3477 4320 313 0,'-3'-11'445'0,"3"2"-44"0,-2 0-60 0,1 2-49 0,1-1-45 15,0 4-27-15,0-1-24 0,-2 1-19 0,2 1-21 0,0 1-17 0,0 1-20 16,0 1-18-16,0 0-19 0,0 0-17 0,0 0-17 0,0 0-15 0,0 0-17 16,2 1-11-16,-2 1-13 0,1 1-8 0,1 1-7 0,2 1-4 15,-2 1-4-15,1 0 1 0,0 3 2 0,-1-2 4 0,3 4 5 0,-2-1 7 0,2 1 4 16,-2 0 4-16,3 2 3 0,-1-1 2 0,-2 1 3 0,2 1 1 16,-2-2 2-16,2-1 1 0,-2 2 2 0,3-1 0 0,-3 1 0 0,2-2-1 15,-2 0 2-15,0-2-1 0,1-1 0 0,-1 0 2 0,-1-2 3 16,-1-2 3-16,3 1 3 0,-2-2 7 0,-2 1 6 0,2-3 3 0,-1-1 4 15,-1-1-1-15,2 0 2 0,1-2-2 0,-1-2 0 0,-1-1-3 16,1-1-1-16,1-4-4 0,-1 1-3 0,-1-2-5 0,1-2-3 0,1-1-6 16,1 0-6-16,-2-1-4 0,1-2-4 0,-1 1-2 0,-1-1 1 0,1 2 0 15,1 0 1-15,-1 2 0 0,0 2-1 0,-1-2-1 0,-1 2-1 0,2 3-4 16,-1 0-5-16,-1 2-7 0,2 1-8 0,-2 2-7 0,2 0-6 0,-1 1-5 16,-1 0-3-16,2 3-5 0,2 0-6 0,-2 1-9 0,1 3-8 15,0-2-12-15,2 5-10 0,0-3-9 0,0 5-9 0,2-4-8 0,-1 2-5 16,1 1-6-16,1 1-4 0,4 0-9 0,-4-1-9 0,2 2-10 0,2-1-10 15,1-1-8-15,-3 1-10 0,4-3-6 0,-3 1-7 0,5 0-1 16,-4-1 1-16,2-1 5 0,1-2 9 0,-1 1 13 0</inkml:trace>
  <inkml:trace contextRef="#ctx0" brushRef="#br0" timeOffset="29697.9169">3958 4335 19 0,'6'-7'195'0,"-2"-1"21"0,-2-1 12 16,1-1 6-16,-3 2 0 0,0-1-3 0,0 0-7 0,0 1-10 0,-3 1-9 16,1 0-8-16,-1-1-12 0,-3 1-10 0,3 0-13 0,-2 0-13 0,-1 1-11 15,1 1-15-15,0 1-11 0,-1-1-13 0,1 1-14 0,-1 2-14 0,1-1-12 16,-3 0-12-16,2 3-12 0,0 0-13 0,-1 0-11 0,1 0-7 15,1 3-10-15,-2 0-6 0,0 0-6 0,1 2-4 0,-1 0-2 0,1 2-2 16,-2 1-1-16,2 1 0 0,1 1 1 0,-3 0 0 0,2 2 4 0,1-1 2 16,2 2 5-16,-2-1 1 0,2 2 4 0,1-1 3 0,1 0 4 0,-1 1 2 15,2 0 2-15,0-1 1 0,0-1 2 0,2 2 0 0,-2-4 1 16,3 1-1-16,-1-1-1 0,-1-1 0 0,1-1-2 0,1-3 0 0,0 2 2 16,-1-2 3-16,0 0 2 0,-1-3 4 0,2-1 4 0,0 1 4 15,0-2 2-15,0-3 1 0,1 1 2 0,-1-3 0 0,0 1 3 0,2-4 4 16,-2 1 3-16,3 0 4 0,-3-4 2 0,2 1 4 0,-2-2 1 15,2 1 3-15,0-1 2 0,-2 0 6 0,0 2 5 0,0-1 5 0,-1 1 5 16,-1 2 5-16,1 1-1 0,-2 0-2 0,2 0-4 0,-1 3-6 0,-1 0-9 16,2 2-10-16,-2-1-12 0,1 1-13 0,-1 2-13 0,0 0-16 0,0 0-11 15,0 0-11-15,2 3-6 0,0-1-6 0,-1 0-2 0,1 3 0 16,1 2 4-16,0-2 4 0,3 3 2 0,-1-1 1 0,0 2-2 0,1 2-3 16,-1-1-7-16,3 1-8 0,-2-1-20 0,2 2-23 0,0 0-34 0,1-1-37 15,-1 1-68-15,0 1-84 0,0-2-92 0,3 2-96 0,-5-4-52 16,1 2-29-16,-1-2-10 0</inkml:trace>
  <inkml:trace contextRef="#ctx0" brushRef="#br0" timeOffset="30204.7111">3006 5375 131 0,'0'0'622'16,"0"0"9"-16,0 0 10 0,0 0-14 0,2 0-24 0,-2 0-118 15,0 0-163-15,0 0-97 0,0 0-64 0,0 0-36 0,0 0-21 0,0 0-16 16,0 0-15-16,0 0-15 0,0 0-18 0,0 0-15 0,1 0-16 0,-1 3-15 16,2-3-12-16,-2 4-9 0,1-1-7 0,1 3-4 0,-2 1-3 15,2 2 0-15,-1 0 3 0,1 3 4 0,2 1 7 0,-2-1 6 0,-1 5 6 16,1-1 2-16,1 1-1 0,-1 1-5 0,-1 2-8 0,1-1-11 16,1 0-12-16,-1 2-14 0,1-1-15 0,0 0-20 0,-1-1-21 0,4 0-29 15,-3 0-28-15,3-1-31 0,-1 0-32 0,2-3-45 0,0 0-52 0,1-2-70 16,0-3-77-16,2 0-40 0,2-3-22 0,-2-4-5 0</inkml:trace>
  <inkml:trace contextRef="#ctx0" brushRef="#br0" timeOffset="30530.9632">3333 5503 466 0,'-5'-4'597'0,"-1"-2"3"16,0-1 5-16,1 5-90 0,0-1-137 0,0 0-104 0,1 1-87 15,-1 1-53-15,0 1-35 0,1 0-24 0,-1 1-16 0,2 1-14 0,-1 1-13 16,-1 0-10-16,1 3-10 0,-1 0-5 0,2 2-5 0,-2 1-3 15,2-1-1-15,0 1 0 0,1 2 0 0,-1-1 1 0,3 2 2 0,-2 0-3 16,2-1-2-16,2-1-5 0,-2 1-4 0,3-1-4 0,1-1-6 0,0 0-6 16,0 0-9-16,-1-2-8 0,3 1-9 0,0-4-8 0,1 3-8 15,-1-4-9-15,2 2-7 0,1-5-7 0,-1 2-1 0,2-4-3 0,-1 2-1 16,2-3 2-16,-1-2 4 0,-1-2 6 0,1 0 11 0,-1 0 8 16,-1-2 10-16,0 0 10 0,0-2 11 0,-3-1 12 0,0 0 14 0,-2 0 13 15,0-1 13-15,-3 1 13 0,0 0 14 0,0 0 11 0,-3 0 11 0,1 0 6 16,-3 2 3-16,0-1 4 0,1 2 4 0,-3 0 0 0,0 2-2 15,-1-1-5-15,1 1-4 0,-1 2-8 0,-1 1-8 0,3-1-10 0,-1 3-12 16,-1-1-14-16,2 1-14 0,0 1-19 0,3 1-15 0,-1 0-20 0,1 1-18 16,2 1-20-16,-1 1-17 0,2 1-17 0,2-1-20 0,-1 1-18 15,4 1-16-15,0-2-27 0,1 1-32 0,2-1-37 0,1 2-40 0,1-3-49 16,4 1-54-16,-1-1-28 0</inkml:trace>
  <inkml:trace contextRef="#ctx0" brushRef="#br0" timeOffset="30847.1878">3654 5415 198 0,'3'-4'553'0,"0"2"12"0,-1 0-45 0,-2-1-72 0,0 0-72 16,-2 2-75-16,2-1-49 0,-3-1-35 0,2 3-22 0,-1-2-12 0,-1 1-19 16,1 1-17-16,1-1-16 0,-2 0-16 0,-1 1-18 0,1 0-18 15,1 0-18-15,1 0-17 0,-1 1-15 0,-1 0-12 0,0 0-10 0,2 1-8 16,-1 1-8-16,-1 2-7 0,1-1-6 0,1 2-2 0,-1 2-3 16,1-1-1-16,-1 1 2 0,2 2 2 0,0 1 3 0,0-1 2 0,0 2 2 15,3 0-1-15,-1 0 0 0,1 1-3 0,0-1 0 0,3 1-3 0,-1-1-1 16,3 0-1-16,-2-1-1 0,1-1-3 0,2 0 0 0,-1 1 0 0,2-3 0 15,0 0 1-15,0-2 2 0,1 0 2 0,0-1 4 0,0-2 4 16,1-2 4-16,0 1 4 0,-1-4 5 0,1 1 7 0,-2-2 4 16,0-3 8-16,-1 1 6 0,0-2 8 0,0-2 7 0,-3-1 9 0,1 0 10 15,-2-2 11-15,0 2 9 0,-2-4 10 0,-3 0 5 0,0 1 5 0,0-1 2 16,-3 1 1-16,0 0-3 0,-2-1-5 0,-2 1-9 0,0 0-9 0,-3 1-13 16,-2 0-14-16,1 2-21 0,1 1-28 0,-4 0-25 0,0 2-29 15,0 1-30-15,-1 3-30 0,-2-1-35 0,3 4-36 0,-3 0-40 16,2 4-37-16,-2 2-67 0,2-1-79 0,0 5-83 0,2 0-85 0,-1 2-43 15,3 1-19-15,1 2 1 0</inkml:trace>
  <inkml:trace contextRef="#ctx0" brushRef="#br0" timeOffset="31314.6823">2926 6125 490 0,'-7'0'602'16,"2"0"9"-16,0 3 9 0,2-3-71 0,-2 0-109 0,1 0-97 0,2 0-90 15,1 0-56-15,1 0-40 0,0 0-22 0,0 0-14 0,0 0-16 16,0 0-15-16,0 0-14 0,0 0-16 0,3 0-12 0,1 0-12 0,0 0-12 16,2 0-8-16,2-3-8 0,3 3-7 0,3-2-5 0,1-1-3 0,8-1-2 15,1 1-2-15,6-1-4 0,5-2-4 0,6-1-7 0,1-1-9 16,6-1-10-16,4 0-11 0,2-1-15 0,4 0-16 0,4-4-19 0,3 4-24 16,3-1-27-16,1-1-33 0,4 0-50 0,0 1-59 0,4 1-91 15,-2-1-107-15,0 2-57 0,-2 0-36 0,1 0-12 0,-4 2-2 0</inkml:trace>
  <inkml:trace contextRef="#ctx0" brushRef="#br0" timeOffset="32081.2463">2654 5323 117 0,'-4'-1'483'0,"1"-1"0"16,0-1-76-16,1 2-110 0,1 0-70 0,-1-1-49 0,2-1-29 0,-1 3-18 16,1-2-13-16,0 2-11 0,0-1-10 0,1-1-13 0,1 1-10 15,-1 0-13-15,4-2-10 0,0 1-10 0,1 0-8 0,5-1-6 0,-1 1-3 16,5-1-4-16,3-1-1 0,4-1-1 0,5 1 0 0,3-2 0 16,5 0 0-16,4-1 0 0,5-1-3 0,4 1-6 0,3-1-15 0,2 0-16 15,6 1-25-15,-1-2-29 0,2 1-32 0,3 1-36 0,1-1-54 16,1 1-63-16,-1 0-82 0,3 0-93 0,-1 0-54 0,2 2-33 0,-2-3-14 15</inkml:trace>
  <inkml:trace contextRef="#ctx0" brushRef="#br0" timeOffset="33396.8669">6401 3522 313 0,'-2'-4'564'0,"1"0"3"0,1 1-2 0,-2 0-94 0,2 0-140 16,-3 3-81-16,3-3-51 0,-2 1-29 0,2 2-21 0,0 0-15 0,0 0-12 15,0 0-19-15,0 0-20 0,0 0-20 0,0 0-18 0,0 0-19 16,0 0-19-16,0 0-15 0,0 2-11 0,0 1-8 0,0 2-6 0,0-2-1 16,2 1-2-16,-2 4 1 0,3-1 1 0,-3 4 4 0,2-1 4 15,1 3 5-15,-1 1 5 0,1-1 5 0,0 4 10 0,0 1 7 0,-1 2 3 16,1-1 2-16,3 2 2 0,-3 0-2 0,2 0-3 0,-2 0-5 0,2-1-7 15,0 4-8-15,-2-5-7 0,3 1-9 0,-3-1-11 0,2 1-15 16,-2-2-17-16,2 0-16 0,-2-2-17 0,2 0-20 0,-3-2-20 0,4-2-20 16,-3-1-22-16,0 1-23 0,2-3-26 0,-2-2-37 0,0 0-39 15,1 0-55-15,-1-4-61 0,1-1-36 0,-1 1-20 0</inkml:trace>
  <inkml:trace contextRef="#ctx0" brushRef="#br0" timeOffset="33647.5715">6374 3403 64 0,'0'-18'506'0,"0"0"5"0,0 3-47 0,0 1-72 16,2 1-104-16,1 0-119 0,0 1-64 0,2 1-34 0,1 2-20 0,2 1-14 15,0-1-7-15,2 2-6 0,4 1-7 0,0 0-9 0,0 1-7 16,2 1-6-16,3 1-1 0,-2 2-2 0,2 1 1 0,2 3 1 0,-1 0 3 16,0 1 0-16,-2 1-2 0,0 5 1 0,1 0-1 0,-2-1 1 0,-3 4-1 15,-1-1 1-15,-2 2 1 0,0 3 1 0,-4-1 2 0,-3 1 1 16,-1 3 1-16,-4-1 2 0,-4 1 0 0,-1 0 2 0,-2 1 1 0,-5 0 2 15,-1 1 2-15,-1-1 1 0,-2 1 2 0,-3-1-1 0,1-1 1 16,-2-1 0-16,-1 1 0 0,3-2-2 0,-1-2-7 0,-1 1-13 0,2-2-17 16,0-1-20-16,3 1-27 0,-1-4-32 0,4 0-38 0,2 1-39 15,2-3-61-15,2-1-69 0,0 0-58 0,4 0-56 0,1-4-35 0</inkml:trace>
  <inkml:trace contextRef="#ctx0" brushRef="#br0" timeOffset="34097.21">6782 3771 489 0,'-1'0'598'0,"-1"0"9"16,-1 0-2-16,1 0-6 0,1 0-117 0,-1 0-169 0,-1 0-98 0,1 0-62 15,2 3-37-15,0-3-23 0,-1 1-16 0,1-1-16 0,0 0-13 16,0 0-13-16,0 1-14 0,1 1-13 0,-1 1-12 0,2-1-7 0,-2 0-6 16,1 1-4-16,1 1-2 0,0 0 0 0,-1 0 0 0,1 3 1 15,1-1 0-15,0-1 2 0,-1 3 1 0,2 0 1 0,-1 1-1 0,2-2-1 16,0 2-3-16,0-1-5 0,0 0-5 0,1-1-5 0,0 0-6 0,-1 1-6 15,3-2-7-15,0 0-6 0,1 0-6 0,-1-3-8 0,0 0-2 16,1 1 0-16,1-3 0 0,-2-1 2 0,3 0 6 0,-2-1 8 0,1-3 11 16,1 1 8-16,-2-2 10 0,-1-1 10 0,1-1 14 0,1 0 16 15,-3 0 14-15,-1 1 16 0,-1-4 15 0,2 0 13 0,-3 3 12 0,-1-3 11 16,0 2 7-16,-1-1 8 0,-1 1 3 0,1 3 3 0,-2-3 2 16,0 3-4-16,0 0-4 0,0 1-9 0,0-2-10 0,0 5-12 0,0-2-13 15,0 2-17-15,0 1-14 0,0 0-14 0,0 0-15 0,1 1-10 16,1 2-9-16,1 1-7 0,-1 1-4 0,1 2-3 0,1 1 0 0,1 2 2 15,0 4 1-15,0 0 4 0,1 6 0 0,1-1 0 0,2 2-2 0,-3 1 2 16,2 5-3-16,-3-3-4 0,3 5-3 0,-3-2-4 0,-1 3-5 0,1 0-5 16,-2-2-2-16,-1 2-1 0,0-1 0 0,-2-2 0 0,-2-1 4 15,0 2 7-15,-1-5 8 0,-2 0 7 0,-1-2 8 0,-2-1 7 0,0-2 10 16,-3 0 9-16,-3-4 10 0,0-1 6 0,-3-3 5 0,-1-2 2 16,-3-1 1-16,-2-2 2 0,2-2-5 0,-6-3-7 0,2-3-10 15,-3 0-13-15,-1-3-16 0,-1-3-19 0,0-2-24 0,-2 0-29 0,2-6-50 16,2-1-60-16,0 0-84 0,2-4-99 0,2-3-73 0,2 0-61 15,2-3-30-15,5-4-14 0</inkml:trace>
  <inkml:trace contextRef="#ctx0" brushRef="#br0" timeOffset="34315.4511">7152 3364 27 0,'5'3'490'0,"-1"0"5"0,0-1 3 0,-1 1-98 0,0 0-152 15,0 1-86-15,-1 1-55 0,0-1-28 0,0 1-14 0,1 2-7 16,1 0-5-16,-1 3-3 0,0 0 1 0,0 2-2 0,0 0-1 0,1 2-3 16,-1 1-4-16,0 0-1 0,3 1-2 0,-3 2-2 0,2 0-2 0,-2 2-3 15,1-1 1-15,-1 2-3 0,0 0-1 0,0 0-8 0,1-1-10 16,0 1-13-16,-3-1-13 0,1-1-16 0,1-1-20 0,-3 0-20 0,2-2-23 16,-1 0-23-16,-1-2-25 0,0-2-25 0,0 0-28 0,0-1-28 15,0-2-30-15,-1-4-34 0,-1 2-35 0,-1-2-38 0,1-5-41 0,-3 0-12 16</inkml:trace>
  <inkml:trace contextRef="#ctx0" brushRef="#br0" timeOffset="35097.6789">7071 3641 480 0,'-8'-13'524'0,"-1"1"14"0,4 2-35 0,-1-1-59 15,1 4-77-15,2-1-87 0,0-1-54 0,-1 4-37 0,2-2-31 16,0 3-27-16,1-1-24 0,-1 1-24 0,2 4-21 0,0-3-20 0,2 3-16 16,-1-2-14-16,3 2-10 0,1 0-9 0,2 0-6 0,1 2-1 15,1-2-4-15,4 3-3 0,0-3-2 0,2 2-7 0,3 0-4 0,1-2-9 16,1 1-9-16,1 1-9 0,1-2-12 0,1 0-15 0,1-2-15 15,0 1-16-15,1-3-13 0,-1 4-11 0,1-5-6 0,-1 1-4 0,-2-2 1 16,2-2 3-16,-2 1 10 0,-2-2 12 0,-2 0 14 0,-1-1 17 0,-2-3 20 16,-3 2 22-16,-2-2 22 0,-4 0 25 0,-1 0 22 0,-2-3 25 0,0 1 18 15,-6 0 19-15,0 0 16 0,0 1 17 0,-2-1 12 0,-2 1 7 16,1 0 5-16,-2 2 4 0,0 0 0 0,2 1-3 0,-1 2-5 0,0-1-5 16,2 3-11-16,0-1-13 0,0 2-14 0,2 2-17 0,-2-1-17 15,2 2-20-15,2 0-16 0,-2 2-14 0,3 1-12 0,0 0-8 0,-2 1-4 16,2 4-5-16,0-1-1 0,0 4 0 0,0 1 1 0,0 1 3 0,0 3 2 15,2 1 7-15,-2 1 5 0,3 4 6 0,-2 1 7 0,1 1 5 16,-1 0 2-16,3 3 3 0,-3 1-2 0,1-3-2 0,1 2-1 16,0 1-3-16,-1-3-3 0,1 1-3 0,0-1-2 0,-1-3-4 0,2 0 1 15,-2-2-3-15,1-1 0 0,-1 0 0 0,-1-5 1 0,1 0 0 0,1-2 3 16,-1-2 1-16,-1-2 5 0,1 1 5 0,0-2 3 0,-1-1 4 0,1-3 3 16,-1 0 0-16,1 0 0 0,2-3-1 0,-2-1-1 0,1-2 1 15,0 0-1-15,1-3-1 0,0 1 0 0,0-2-3 0,0 0-2 0,2-2-4 16,1 2-3-16,-2 0-4 0,-1 1-1 0,1 0 0 0,-2 1-3 0,3 2 0 15,-4 0-6-15,1 1-3 0,0 1-6 0,1 1-1 0,-1 2-2 16,0 1 0-16,0 0-2 0,0 0 1 0,3 1 0 0,-2 2 0 0,0 1 3 16,1 1 1-16,2 1 3 0,-1 0 4 0,3 2 3 0,-2 1 1 15,-1 0-5-15,2 1-5 0,1 0-11 0,-1 2-12 0,2-2-15 0,-1 0-16 16,1 1-18-16,-1-3-20 0,2 3-17 0,0-2-18 0,1-1-21 16,0 0-20-16,2-3-18 0,0 0-18 0,-1-2 2 0,0-2 8 0,1-1 14 15,-1 0 13-15,2-1 24 0,-2-4 28 0,1 2 32 0,-4-4 38 0,1 1 35 16,0-2 34-16,-3-1 37 0,-2-2 35 0,2 3 36 0,-3-3 33 15,-2 1 20-15,0 0 14 0,-3-2 11 0,0 2 10 0,0 0 2 16,-3-1-3-16,1 1-9 0,-1 2-11 0,0-1-12 0,-3 2-12 0,3 0-17 16,-2 0-17-16,0 1-14 0,0-1-14 0,0 4-15 0,-2-2-14 15,2 2-14-15,0 0-13 0,-1 2-12 0,1-1-12 0,-1 2-8 0,1 2-10 0,1-1-5 16,-1 2-4-16,0 1-3 0,0 0-1 0,2 3 0 0,-3-1 1 16,4 1 1-16,-1 1 1 0,0 1 2 0,1-1 2 0,-1 1-2 0,3 1-1 15,-2 1-5-15,2-1-6 0,0 0-7 0,2 2-7 0,-2-2-7 16,3 0-7-16,-1 1-8 0,-1 1-7 0,3-4-8 0,-1 1-7 0,0 1-5 15,3-3-1-15,-3 1 3 0,2-1 6 0,0-2 7 0,-2 1 9 0,2-3 10 16,-2 0 12-16,3-3 10 0,-3 0 12 0,2 0 11 0,-2-3 13 16,1 0 11-16,-1 0 17 0,0-2 9 0,0-1 11 0,1-1 7 0,-2 0 1 15,1-1 3-15,-3 0 3 0,2-2-2 0,-2 0-1 0,0-1 0 16,-2 0-1-16,2 1-3 0,-3-1-2 0,1 0-8 0,-2 2-7 0,1 1-9 16,0-1-6-16,0 0-7 0,-1 1-8 0,1 1-12 0,0 2-14 15,1-2-15-15,-1 2-17 0,0 0-18 0,-1 2-20 0,0 2-22 0,3 1-20 16,-1 0-22-16,-1 1-20 0,1 2-38 0,1 1-45 0,-1 2-74 15,0 1-89-15,2-1-47 0,-1 1-29 0</inkml:trace>
  <inkml:trace contextRef="#ctx0" brushRef="#br0" timeOffset="35463.6198">8102 3592 349 0,'0'-9'583'0,"0"1"11"0,0 0 11 0,-2 0-83 0,2-1-129 0,-1 2-93 16,-1 1-73-16,2-2-44 0,0 2-27 0,0 0-20 0,0 2-17 0,0 1-20 15,0-2-21-15,0 2-18 0,2 1-21 0,-1 2-16 0,-1-2-19 0,0 2-12 16,2 0-8-16,1 2-8 0,0-2-8 0,-1 5-1 0,3-3-3 16,-2 4 1-16,3-2 1 0,-1 4 4 0,0-1 3 0,-1 2 3 15,1 0 5-15,0 1 4 0,-1 3 3 0,1-1 1 0,-2 0-1 0,-1 1 0 16,1 1-3-16,-1 0 0 0,-1 0-3 0,-1 0-1 0,0-1-1 0,0 1 1 16,0-1 1-16,0-2 1 0,-1 2 4 0,-1-5 2 0,2 1 3 15,-1-2 3-15,-1 1 8 0,2-2 4 0,-2-3 9 0,2 1 7 0,-1-1 5 16,-1 0 6-16,2-3 2 0,0 0 3 0,0-3 3 0,0 0-1 15,0-1 1-15,0-3-1 0,2-1-1 0,-1-1-4 0,1 0-5 0,0-4-5 16,1 1-8-16,2-1-5 0,-1-3-8 0,2 0-6 0,-1 0-6 16,3-1-3-16,0 0-3 0,1-1-4 0,1 3-1 0,-2-2-2 0,2 2-2 15,0 0 0-15,0 2-2 0,-2 2-3 0,1 2-3 0,-1-1-3 0,0 3-2 16,-1 0 0-16,2 4-1 0,-3 0 1 0,2 1 1 0,-1 4 1 16,0 1 3-16,1 0 1 0,0 4 4 0,-1 1 3 0,0 3 4 0,0 0 1 15,-1 5 0-15,-1 0-7 0,0 4-12 0,1 1-25 0,-3 2-30 0,-1 1-52 16,-1 1-63-16,-1 1-107 0,-1 2-128 0,-3 0-71 0,1 1-42 15,-3-1-24-15,1 1-15 0</inkml:trace>
  <inkml:trace contextRef="#ctx0" brushRef="#br0" timeOffset="36014.2665">7280 4679 478 0,'-2'-4'568'16,"1"0"9"-16,-1 1-64 0,2-2-100 0,-2 2-81 0,1 0-75 15,1 2-41-15,-3-2-24 0,3 3-19 0,0 0-12 0,0 0-14 16,0 0-13-16,0 0-16 0,0 0-16 0,0 0-16 0,0 0-20 0,0 0-17 16,0 0-19-16,0 0-15 0,0 0-15 0,0 1-10 0,0 1-10 15,3 1-3-15,-3 1-4 0,1 1-2 0,1-2-2 0,-2 4 2 16,2 1 1-16,-1 1 3 0,1 1 5 0,1 1 4 0,-1 1 7 0,-1 3 6 15,1 0 7-15,1 0-2 0,-1 2-4 0,-1 0-9 0,3 1-13 16,-3 2-16-16,3 0-20 0,-2-1-23 0,1 0-27 0,1-1-33 16,-1 2-35-16,0-2-46 0,0-1-50 0,2 0-87 0,1-3-104 15,-3-1-64-15,2-1-45 0,1-1-16 0,-1-3-2 0</inkml:trace>
  <inkml:trace contextRef="#ctx0" brushRef="#br0" timeOffset="36298.2789">7533 4735 320 0,'-5'-9'634'0,"2"1"7"16,-2 3 3-16,2-1 1 0,0-1-105 0,-2 3-160 0,2-1-116 0,2 2-97 16,-3 3-58-16,4-2-40 0,-1 0-26 0,1 2-20 0,0 0-10 15,-2 2-9-15,2 0-8 0,0 3-9 0,0 2-6 0,0-2-7 0,0 5-3 16,0-2-2-16,0 4 0 0,0 2 1 0,0-2 3 0,0 2 4 16,2 2 2-16,-1-1 1 0,1 0-3 0,1 2-2 0,0-2-3 15,3-2-4-15,-3 0-4 0,2 1-4 0,0-4 0 0,0 0-3 0,0 2 1 16,2-5 3-16,0-1 2 0,-1-2 3 0,1 1 6 0,-1-2 10 0,3-2 8 15,-2-1 8-15,1-3 10 0,-2 0 11 0,0-2 8 0,0-2 9 16,-1-1 8-16,0-1 7 0,0-1 7 0,-2-2 4 0,-1-1 2 16,-1-1 1-16,-1 2-4 0,-3-5-7 0,0 3-8 0,0-1-9 0,-4-1-13 15,1 3-17-15,-5-1-19 0,1 1-22 0,-1 0-30 0,-3 1-35 16,3 2-41-16,-5 2-46 0,2 3-63 0,0 0-70 0,-2 1-94 16,2 3-102-16,-1 2-56 0,0 3-31 0,0-1-10 0</inkml:trace>
  <inkml:trace contextRef="#ctx0" brushRef="#br0" timeOffset="36749.5721">6888 4611 21 0,'-14'-2'601'0,"4"-1"11"0,1 1 11 0,-2 1 11 16,1-2-88-16,2 2-141 0,0-2-92 0,-1 3-69 0,4-3-38 16,-1 1-23-16,3 1-15 0,-1-3-14 0,1 3-12 0,3 0-12 0,0 1-12 15,0-2-13-15,0 1-16 0,3 1-19 0,1-2-16 0,0 1-16 16,3-1-17-16,4 1-16 0,2-1-20 0,5-1-18 0,3-1-17 0,8 0-19 15,4-3-21-15,6 2-22 0,7-3-22 0,6-1-20 0,3 0-24 16,5-4-25-16,5 3-36 0,2-2-44 0,1 1-74 0,4-4-91 16,-2 3-75-16,1 1-67 0,0-3-28 0,-3 1-12 0,-1 0 5 0</inkml:trace>
  <inkml:trace contextRef="#ctx0" brushRef="#br0" timeOffset="37114.2165">7003 5453 291 0,'-7'4'591'0,"0"-3"12"0,2 1 13 0,2 0-77 15,-2-1-124-15,2-1-91 0,0 2-74 0,3-2-40 0,0 0-22 16,0 0-15-16,0 0-13 0,0 0-11 0,0 0-11 0,3 0-13 0,-1 0-14 16,-1 0-16-16,3 0-19 0,-1 0-16 0,0 0-19 0,0 0-12 15,2 0-14-15,3 0-8 0,0 0-10 0,3-2-12 0,3 2-11 0,2-1-15 16,6-1-18-16,3-1-20 0,5-1-21 0,5-1-25 0,5-2-27 15,4 2-34-15,3-2-38 0,4-1-72 0,4 0-90 0,2-1-93 16,3-3-96-16,0 2-46 0,3-2-21 0,-1 0-4 0</inkml:trace>
  <inkml:trace contextRef="#ctx0" brushRef="#br0" timeOffset="38937.1906">4865 7531 454 0,'-3'-3'525'0,"-1"-1"-45"0,1 1-74 0,0-2-84 0,-2 2-91 15,2-2-55-15,-4 1-40 0,2 1-24 0,0 0-14 0,-2 0-8 16,1 3-6-16,0-5-9 0,-2 3-10 0,0 0-10 0,2 1-9 0,-2 1-7 16,0 0-10-16,0 0-5 0,0 0-6 0,-3 1-5 0,3 1-5 15,-3 0-5-15,0 3-4 0,0 0-3 0,0 1-3 0,-2 1-1 0,2 1-2 16,-3-1-1-16,3 4-1 0,0-1 0 0,-2 1-3 0,2 2 1 0,0 1-2 16,2-1-1-16,-1 1 1 0,1 3 2 0,1-3-2 0,3 1 1 15,0 2 2-15,2-1 3 0,1 1 3 0,2-1 4 0,2 1 4 16,1-2 3-16,2 1 4 0,1 0 3 0,5 1 4 0,0-3 1 0,2 1 1 15,3-3 0-15,4 0 1 0,-2-2 0 0,4-1-2 0,0 0-1 0,2-3-5 16,1-1-3-16,2-2-3 0,0-2-1 0,-2-1-1 0,0 0-1 16,-1-1 2-16,0-4 5 0,-2 1 9 0,-2-1 8 0,-2 0 10 0,1 1 11 15,-5-2 10-15,-1 3 11 0,-4-2 6 0,1 0 3 0,-3 1 1 16,-2 1-3-16,-2-2-3 0,1 1-12 0,-3 1-12 0,-1 1-32 16,0-1-37-16,-1 3-56 0,-1-3-64 0,2 3-116 0,-3 0-146 0,-2 3-100 15,2-3-79-15,-3 4-39 0,1-1-19 0,0 0-11 0</inkml:trace>
  <inkml:trace contextRef="#ctx0" brushRef="#br0" timeOffset="40163.0962">4203 8388 330 0,'-5'-5'583'0,"0"3"8"15,2-3 6-15,0 0-59 0,-1 2-94 0,3 0-111 0,-1-1-118 0,1 1-65 16,1 1-40-16,1-1-23 0,1 1-17 0,1 0-10 0,3-1-9 0,4 1-12 15,2-2-11-15,6-1-10 0,3 1-10 0,5 0-9 0,6-3-7 16,4 0-5-16,8 1-7 0,4-2-3 0,7 0-4 0,5 0-6 0,4 1-6 16,5-1-8-16,7-2-7 0,2 2-13 0,4-2-13 0,3 2-21 15,5 0-23-15,0-1-29 0,3 0-30 0,4 2-50 0,-2-2-58 16,1 0-83-16,2 0-94 0,-5 0-52 0,1-1-30 0,-4 1-11 0</inkml:trace>
  <inkml:trace contextRef="#ctx0" brushRef="#br0" timeOffset="41979.9048">4672 8821 346 0,'0'-2'323'0,"0"-1"-42"0,0 3-27 0,0 0-22 0,-2-1-15 15,2 0-12-15,-1-2-8 0,-1 3-5 0,2 0-6 0,-2-2-6 16,1 1-9-16,1-1-9 0,0-1-9 0,0 1-7 0,0 1-9 0,0 0-7 16,0-2-10-16,0 1-10 0,0 1-9 0,0-2-10 0,0 0-8 15,0-1-5-15,0 2-8 0,0-1-7 0,0 0-6 0,1-2-8 0,1 0-7 16,0 3-10-16,-1-3-6 0,1 3-7 0,1-3-6 0,0 0-8 0,2 0-6 15,-2 0-4-15,3 2-8 0,1-2-5 0,-1 1-4 0,2-1-4 16,0-1-1-16,-2 3-2 0,2-1-3 0,0 0 1 0,3 2-2 0,-3-1-1 16,0 1-2-16,0 2-2 0,1-2-2 0,-2 2-4 0,1 2-2 0,-2-2-2 15,2 2 1-15,-2 3-1 0,-1-2-1 0,1 2 1 0,-2 3 1 16,0-1 1-16,1 2 2 0,-4 1 2 0,1 2 5 0,-2 4 5 0,-2-3 4 16,1 3 2-16,-4 2 5 0,1 1 4 0,0-1 4 0,-2 1 3 15,-1 0 2-15,1 2 2 0,-3-3 3 0,1 2 2 0,-2-2 2 0,1-1 2 16,-1 0 2-16,2-1 1 0,-2-3 7 0,2-1 7 0,0-2 8 15,-1 2 6-15,2-3 5 0,-1-3 7 0,2 1 6 0,-1-3 3 0,2 1 5 16,-1-3 2-16,0 0 2 0,3-2 2 0,-2 0 2 0,2 0 1 0,-1 0-1 16,1-2-5-16,-1 0-7 0,4-3-7 0,-2 2-9 0,2-1-8 15,0-1-9-15,2 1-7 0,1-1-8 0,0 1-8 0,0-2-7 0,0-1-6 16,2 4-5-16,0-2-6 0,1-2-5 0,0 2-5 0,2 0-3 0,0 0-1 16,2 1-4-16,1 1-4 0,-2-1-5 0,3 1-5 0,0-1-7 15,1 3-8-15,-1-1-9 0,3 2-9 0,-1-2-13 0,0 2-16 0,2 0-17 16,-2 0-19-16,0 0-25 0,2 2-29 0,-2-2-40 0,-1 2-42 0,0-1-59 15,1 1-65-15,-3 0-44 0,1-1-32 0,0-1-16 0</inkml:trace>
  <inkml:trace contextRef="#ctx0" brushRef="#br0" timeOffset="42379.9652">5083 8794 460 0,'-1'-6'559'0,"-1"0"-21"16,2 4-39-16,-2-1-94 0,2-1-123 0,-1 3-75 0,-1-1-51 0,2 2-33 15,-2-2-21-15,2 2-20 0,0 0-19 0,0 0-17 0,0 0-16 16,0 0-14-16,0 0-15 0,0 2-12 0,0 0-9 0,0 1-7 16,0 0-5-16,0 1 0 0,2 1 0 0,-2-1 4 0,2 2 4 15,-1 0 5-15,-1 2 5 0,2-3 1 0,-2 3 5 0,2-1 2 0,-1 0 1 16,-1-1 2-16,0 0 0 0,3-1 1 0,-3 0 1 0,0 0 0 16,0-1 2-16,0-1 1 0,1 0 2 0,-1 0 1 0,0-1 3 0,0-1 3 15,2 1 3-15,-2-2 1 0,0 0 1 0,0 0 2 0,0 0 3 16,0 0-1-16,2 0 1 0,-1 0 0 0,1-2-2 0,1 2 0 0,-1-1-1 15,-1-1-2-15,3 2-2 0,0-2-3 0,1 0-2 0,1 0-3 16,-1 1-1-16,1-1-4 0,-1-1-2 0,3 2-3 0,1-1 0 0,-1 1-2 16,-1-1-1-16,1 2-1 0,3 0-2 0,-2 0-2 0,1 0 0 15,-1 3-2-15,1-1 1 0,-1 1-2 0,2 0-1 0,-3 0 0 16,2 1 1-16,0 2-1 0,-3 0 1 0,3 2 1 0,-4-3 0 0,3 3 2 16,-4 0 2-16,1 1 1 0,-1-2 2 0,-2 2 2 0,2 0 2 15,-2-1 4-15,-3 0 3 0,0 1 2 0,0-2 3 0,-3 2 5 16,-2-3 3-16,2 1 3 0,-2-1 2 0,-1 0 2 0,-1-1-3 0,-2-3-5 15,1 3-7-15,-1-2-13 0,-2-1-17 0,0-2-21 0,-1 0-27 16,-2-2-29-16,3-1-31 0,-3 0-50 0,1-3-60 0,-2 0-64 0,2-3-69 16,0 0-62-16,-1-1-60 0,1-2-31 0,1 0-18 0</inkml:trace>
  <inkml:trace contextRef="#ctx0" brushRef="#br0" timeOffset="42537.6795">5138 8632 491 0,'8'-4'528'15,"-2"-1"7"-15,1 2-76 0,-1-2-119 0,1 1-87 0,0-1-69 0,1 2-44 16,0-1-28-16,0 1-17 0,3-2-8 0,-1 3-6 0,-1-1-6 16,5 0-10-16,-3 0-14 0,3-1-21 0,-1 3-21 0,1 0-27 15,1-2-27-15,0 3-29 0,-2 0-30 0,0 0-35 0,1 0-34 0,-1 3-58 16,-1-1-70-16,-2 2-75 0,-2 0-77 0,-2 2-49 0,0 2-32 16,-3 0-12-16</inkml:trace>
  <inkml:trace contextRef="#ctx0" brushRef="#br0" timeOffset="43230.7262">4248 9558 459 0,'-5'3'578'0,"2"0"10"0,0-2-19 0,0 0-32 0,0 2-95 15,0-1-125-15,1 0-76 0,1-2-52 0,-1 1-29 0,2-1-16 16,-2 2-11-16,2-2-8 0,0 0-10 0,0 0-8 0,0 0-10 0,0 0-11 16,2 2-16-16,-2-2-13 0,3 0-15 0,-1 0-13 0,4 0-13 15,2 0-8-15,0-2-5 0,5 0-7 0,4-1-3 0,3 0-2 0,4-1-2 16,6-1-1-16,6-3-5 0,4 1-6 0,5-4-2 0,5 1-5 0,7-2-3 16,4-1-5-16,6-1-4 0,7-1-7 0,5-1-6 0,5-2-9 15,3-1-12-15,3 3-14 0,2-2-16 0,1 1-17 0,3 0-15 16,-1-1-19-16,2 1-11 0,0 1-13 0,-3 0-26 0,-4 1-32 15,-4 2-49-15,-1 1-57 0,0-1-69 0,-3 0-73 0,-4 4-40 0,-1-1-20 16,-4 0-2-16</inkml:trace>
  <inkml:trace contextRef="#ctx0" brushRef="#br0" timeOffset="163940.5325">4008 5331 76 0,'0'0'81'0,"0"0"0"0,0 0-1 0,0 0-2 0,0 0-3 0,0 0-1 15,0 0-2-15,0 0-2 0,0 0 0 0,0 0-2 0,0 0 1 16,0 0-2-16,0 0 1 0,0 0-2 0,0 0-2 0,0 0-3 0,0-2-5 15,0 2-3-15,0 0-4 0,0 0-4 0,0-3-4 0,0 3 0 16,0 0-3-16,0 0 0 0,0 0-2 0,0-1-1 0,0 1-1 0,0-2-3 16,0 2 0-16,0-1-2 0,0-1-1 0,0 2 0 0,0-2 0 0,0 1-1 15,-2 1 0-15,2-2 0 0,-1 0-1 0,1 1-1 0,0-1-1 16,-2-1-2-16,2 1 0 0,-1 1 0 0,-1 0 2 0,2-2 2 0,-2 1 2 16,1 0-1-16,-1 1-3 0,2-3 0 0,-1 4-1 0,-2-3-1 15,3 1 1-15,-2 0-1 0,1-1 3 0,-1 0 0 0,-1 1-3 0,1 0-1 16,1-1-3-16,-1 0-3 0,-1 0-3 0,1-1 0 0,-1 2 1 0,1-1 2 15,-1 1-1-15,0-1-2 0,0 0-6 0,0 0-1 0,0 0-4 0,-2 1-1 16,2 0 0-16,1-1-1 0,-1 1-1 0,-2-1-2 0,2 2 0 16,-3-3-3-16,3 2-3 0,-2 0-1 0,2 1-2 0,-2-3 4 0,-2 4 5 15,2-3-1-15,0 1 0 0,0 0-2 0,-1 1-2 0,-1-1-2 16,1-1-2-16,-2 1 0 0,2 1-3 0,-1 0-1 0,-2-2 0 0,1 1-1 16,0 1-2-16,-3-1-2 0,2 1-4 0,-1 1 0 0,0-2 1 0,-2 0 3 15,2 2 2-15,1-1 4 0,-2 0 1 0,-2 1 5 0,1-2 4 16,2 2 3-16,-1 0 1 0,-3 0 0 0,4 0 6 0,-1 0 1 15,-1 0 3-15,-1 0 2 0,2-1 3 0,0 1 0 0,0 0 0 0,-2 0 0 16,2-2 2-16,-1 2-2 0,0-1 0 0,1-1 0 0,0 2 2 0,2 0-2 16,-1-1 0-16,-2 1-3 0,2 0-1 0,-1 0-2 0,0 0-4 15,0 0-1-15,1 0-1 0,0 0-1 0,0 0-1 0,-1 0 0 0,0 0-1 16,1 0 0-16,-2 1-2 0,2-1 0 0,-1 2-3 0,-1-1-1 16,2 1 0-16,-3-1-1 0,1 1 0 0,2 0 0 0,-1 2 0 0,-3-1-1 15,4 0-1-15,-2 0 0 0,2-1-2 0,-3 0 1 0,1 3 1 0,1-2 0 16,0 2 2-16,0-1 0 0,0-1-1 0,0 2 1 0,1-3 0 15,-3 3 0-15,3-2 1 0,0 1 1 0,0 1-1 0,-4-1 1 0,5 1 0 16,-1-2 0-16,-2 3 1 0,2-2-2 0,-2 1 0 0,2-1 1 16,-1 1 2-16,0 0-1 0,0-2 0 0,1 2 1 0,0-1-2 0,0 0 0 15,0 0 0-15,1 1 1 0,1-2-1 0,0 1 0 0,0-1 0 0,-1 2 1 16,1-2-1-16,3 1-1 0,-1 1 0 0,-2-2 0 0,3 0 0 16,-1 1-1-16,1-1-1 0,0 2 0 0,0-2 0 0,-2 2 0 0,2-1 0 15,0-1 0-15,0 2-2 0,1-3 1 0,-4 3 0 0,3 0 0 16,0-2 1-16,1 2-2 0,-1 1 1 0,0-1 0 0,-1 1 1 0,1 0-2 15,-1 1 0-15,1-1 0 0,0 1-1 0,0 0 1 0,-2-2 1 0,2 4 1 16,0-3-2-16,0 2 2 0,-1 0 1 0,1 1 1 0,-1-2 0 16,1 1 1-16,0 0-2 0,2-1 1 0,-2 0 0 0,2 1 0 0,0 1 1 15,-1 0 0-15,1 0 0 0,1 0 0 0,-1-2 0 0,1 3 1 16,0-1 1-16,1-2 1 0,1 2 2 0,0 0 2 0,0 0 2 0,0 0 2 16,1-1 1-16,1 0 2 0,-2-1 0 0,2 2 1 0,1-2 1 0,-1 1 1 15,-1 0 0-15,2 0 1 0,2-1-1 0,-2 1 1 0,0-1-1 0,0 1 1 16,2 1 1-16,-2-1 1 0,2-1-1 0,1 0 0 0,2 1 0 15,-3-1 0-15,1 1 2 0,1 1-2 0,2-2 0 0,-3 0 0 16,4 0-1-16,-2-2 1 0,1 2 1 0,-1 1-1 0,0-3-1 0,3 3 0 16,-1-2 2-16,-1 0-1 0,2 0-2 0,0-1 2 0,0 0-2 0,2 0 0 15,-2 2 1-15,3-2 0 0,-3 0 1 0,2-1-1 0,1 2-1 16,1-2 0-16,0 1-1 0,-2-1 0 0,4 1 0 0,-2-1-1 0,0-1 1 16,1 2-1-16,0-2 0 0,0 1-2 0,1-1 0 0,-2 2-1 15,2-2-2-15,-2-1 0 0,1 1 0 0,0 1-2 0,0-3 0 0,-1 3-2 16,2-1 1-16,-2-1-1 0,1 1-2 0,1 1 1 0,-2-1-1 0,2-1-2 15,-1-1 2-15,1 1-1 0,1 1 1 0,-1-1 0 0,0-1 0 16,-1 2 0-16,1-3 0 0,1 2-2 0,-1-1 0 0,1-1-1 0,1 0-1 16,-2 0 0-16,2 0 1 0,-2 0 1 0,1-1 2 0,1-1 2 15,-2 2 2-15,2-1 1 0,-3-1 0 0,0 2 2 0,3-3 1 0,-3 2 3 16,1-1 0-16,0-1 1 0,-1 2 2 0,1 0 2 0,-2-1 1 16,-1-1 1-16,2 1-3 0,-2 1 0 0,0-3-2 0,-1 1 0 0,1 1 0 15,-1-1-1-15,1-1-1 0,-1 1 0 0,-1 1 0 0,1-3 1 0,1 2-2 16,-3-1 0-16,2 1 0 0,1-2-1 0,-3 0-1 0,3 1 0 15,-4 0-2-15,3-1 0 0,-1-1 1 0,-1 2-1 0,-1-1 1 0,2 0-2 16,-2 2-1-16,2-2-1 0,-2-2-1 0,0 3-1 0,0-2-3 16,-2 2 1-16,2-2-3 0,-2-1 1 0,3 2 2 0,-2-1-1 0,1-1 0 15,-1 2 0-15,-1-1 2 0,0-1 0 0,0 0 2 0,0 0 1 16,-2 0 3-16,2 2 2 0,-1-3 3 0,0 1 3 0,-2 1 5 0,0-2 2 16,0 3 0-16,0-3 1 0,-2 1 4 0,3-2 0 0,-3 2 1 0,0-1 1 15,2 1 2-15,-2-1 1 0,-1 1 2 0,-1-2 1 0,1 2-2 16,1-1-1-16,-3-1-3 0,2 1-3 0,-2-2 0 0,1 1 0 0,2-1 1 15,-3 1-1-15,0-1 1 0,0 0 0 0,0 0 2 0,0-1-1 0,-3 1-4 16,2-3 0-16,1 3-1 0,-2-1 1 0,1-1 3 0,-1 0 1 0,-1 2 0 16,1-2-1-16,-1 0-4 0,1 0-3 0,-3 2-4 0,2-2-5 15,-3 0-8-15,2 1-4 0,-1-1-2 0,-2 2-6 0,1-1-11 16,-3 1-9-16,1-1-12 0,-2 1-13 0,2 0-12 0,-3 2-14 0,-2-1-15 16,1 1-22-16,-1 0-25 0,0 3-23 0,-4-3-26 0,2 3-23 15,-3 1-22-15,1-1-42 0,1 2-52 0,-3 3-38 0,1-2-29 0</inkml:trace>
  <inkml:trace contextRef="#ctx0" brushRef="#br0" timeOffset="165509.1855">7843 4528 40 0,'-2'0'48'0,"2"0"-6"15,-1-2-6-15,-1 1-2 0,2 1-3 0,-2 0 2 0,1-1 0 16,1 1 1-16,-2-3 4 0,2 3 0 0,0 0 3 0,-1 0 1 16,-1-3 0-16,2 3-3 0,-2 0-3 0,2-2 0 0,-1 1 2 0,-1 1-1 15,-1-2-2-15,1 0-1 0,1 0 1 0,-2 0-2 0,0 1-4 16,1-1-3-16,-1 1-5 0,0-1 0 0,0-1 4 0,-1 2 1 16,1-1 2-16,0-1-1 0,-2 2-2 0,1-1-1 0,-1 1-1 0,0-2-3 15,0 1-4-15,-1 1-2 0,1-1-3 0,-2 0-1 0,0-1-1 16,2 3-3-16,-3-4-5 0,-1 3-3 0,1-1-4 0,0 1-1 0,0 0 0 15,-1-2-2-15,-1 3-1 0,-1 0-1 0,0-2 1 0,0 2-4 16,-1-2-1-16,-1 2-2 0,2 0-1 0,-2 0 0 0,-1 0 0 0,0 0 0 16,1 2 2-16,-3-2 1 0,4 2 3 0,-1-2 1 0,-3 4-2 15,3-3 1-15,-1 1 0 0,-2 1 2 0,2-1 2 0,1 3 0 16,-4-2 0-16,4 2 0 0,-2-2 1 0,0 1-1 0,0 2 1 0,0-1-2 16,0 0 0-16,0 2 0 0,1-1 1 0,-2 1 1 0,2 0 1 15,0 0 2-15,-2-2-2 0,2 2 3 0,-2 1 3 0,2-3-1 16,-2 3 0-16,3-1 1 0,-4 1 3 0,4-1 0 0,-2 1 2 0,0 0-1 15,1-1 3-15,2 0 0 0,-1 1-2 0,-3-1 1 0,3 1 0 0,-1 0-4 16,1-1-2-16,0 1-2 0,1 0-1 0,-1-1-1 16,1 2-3-16,1-2-1 0,-2 1-1 0,2 0-1 0,2 0 0 0,-2-1 0 15,3 1 1-15,-2 2 2 0,1-3 2 0,1 3 0 0,0-1 2 0,0 0 0 16,-1 1 2-16,1-1 2 0,1 2 1 0,-1-1 1 0,2 0 3 16,0 2 0-16,-1-2 2 0,3 0 0 0,-3 1-1 0,3 1 2 0,-1-2 3 15,2 2 5-15,0 0 4 0,-1-1 3 0,1 1 1 0,2 0 1 16,-1-1 0-16,0 1-1 0,1 0 2 0,-1-2-2 0,2 2-2 15,0 0-2-15,0 0-1 0,0 0-3 0,0 0-2 0,2 0-3 0,-1-2-2 16,1 4-2-16,1-2-1 0,0 1 0 0,2-3-2 0,-1 3 0 16,0-1-3-16,2 0 1 0,1 0 3 0,-1-1 1 0,1 1 1 15,-1 0 1-15,3-2-1 0,-1 2 1 0,3-2 1 0,-2 1 1 0,1-1 0 16,1 0 0-16,3 2 2 0,-2-4 1 0,0 1 2 0,1 0 1 16,2 0 0-16,-2 0 0 0,2-2 0 0,2 1-2 0,-2-1-1 0,1 2-2 15,3-4 0-15,-3 2-2 0,1-2 0 0,1 0 0 0,-1-1-2 16,2 2 0-16,-1-2-2 0,1 0 1 0,-2 0-1 0,0-2-1 15,1 2 1-15,1-1 0 0,0-2-1 0,-2 1 2 0,2 0 1 0,0-1 0 16,0-1-1-16,0 0-2 0,0 0 0 0,0 0-3 0,1-1-3 16,-2-1-1-16,1 0-2 0,1 1-1 0,-2-1-3 0,2 0-2 0,-2-1-2 15,2 0-1-15,-1 0-1 0,-1-1-1 0,1 2-2 0,-1 0-1 16,0-1 0-16,1-1 0 0,-3-1-3 0,1 2 0 0,-1-1 0 0,1 1-1 16,-1-2 2-16,3 3 1 0,-2-5 0 0,-1 2 0 0,2 2-2 15,-2-2 2-15,2 0 4 0,-3 1 0 0,4-2 1 0,-5-1 3 16,3 2 4-16,0-1 4 0,-2-1 4 0,-1 2 1 0,2-1 1 0,-2-1 0 15,0 2 3-15,1-2 3 0,-1 0 3 0,-1 0 3 0,2-2 2 16,-3 1 2-16,1 1 2 0,-3-1 2 0,3 1-1 0,-2 0 1 16,-2-3 1-16,1 1 7 0,1 1 6 0,-3 0 2 0,-2-3 3 0,3 2-1 15,-4-1 1-15,2 0 0 0,-3-2 0 0,3-1 2 0,-4 3 0 16,3-4 1-16,-3 1 1 0,0 0-3 0,1-2-5 0,-3 1-3 0,2-1-4 16,-3-1-7-16,2 2-3 0,-2-2-2 0,0-1-1 0,0-1-3 15,0 0-3-15,0-1-4 0,0-1-3 0,-2 2 0 0,2-3-1 0,-3 2-2 16,2-1 0-16,-3-1-4 0,1 2-1 0,0-3-1 0,-1 2-1 15,0 0-5-15,-2 0-8 0,0 2-8 0,-1-1-8 0,-2 1-10 0,-1 2-12 16,1-1-23-16,-5 0-26 0,1 2-31 0,-3 1-33 0,-1 0-36 16,-2 2-38-16,-5 1-54 0,3 1-62 0</inkml:trace>
  <inkml:trace contextRef="#ctx0" brushRef="#br0" timeOffset="167708.9662">5671 8439 139 0,'-5'-3'290'0,"2"-2"-65"0,-3 2-67 15,3 0-37-15,-2 0-22 0,2 0-8 0,-1 0-2 0,1 0-1 16,0 2 0-16,0-1-3 0,-2-1-5 0,2 2-8 0,0 0-10 0,1-2-7 16,-1 1-5-16,0 0-4 0,0 1-5 0,0-1-3 0,-1 0-7 15,0-1-6-15,1 1-7 0,0-1-6 0,-1 0-3 0,1-1-2 16,0 2-3-16,0-1-1 0,-2-1-2 0,2 1-1 0,-3-2-2 15,1 2-4-15,0 0-3 0,0-1-1 0,-3-1 1 0,2 0 2 0,-2 1 3 16,2-1 0-16,-2 0 0 0,0 0-1 0,-1-2 1 0,1 2 0 16,-2-2 2-16,1 2 1 0,-1-2 1 0,-1 2 2 0,0 0 3 0,2 0-1 15,-4 1-3-15,2 0-3 0,0-1-1 0,-2 0-2 0,1 1 1 0,0 2-4 16,-2-3-5-16,3 3-1 0,-3-3-3 0,1 3-2 0,-1 0 0 16,0 1-3-16,0-2-1 0,1 3-2 0,-4-1-1 0,4 1 0 15,-2 0-1-15,0 0 0 0,0 0 0 0,0 0 0 0,-1 1-1 0,0-1 1 16,-1 1 0-16,-1 1 1 0,1 1 3 0,1-1-1 0,-1 1 0 0,-1-1 2 15,0 1 2-15,-1 1 2 0,3-2 1 0,-3 1 2 0,1 2 2 16,-2-1 1-16,1-1 3 0,0 2 3 0,0-3 0 0,-1 3 0 0,0 0 0 16,0 0 1-16,-2 0 3 0,3 2 1 0,-3-3-2 0,0 2 1 15,1 1-1-15,0-2-2 0,0 1 0 0,1 1-3 0,-2-1 0 0,0 1-1 16,0 0 0-16,3-1-1 0,-3 1-3 0,0 0-1 0,1 0-4 16,-1 3-1-16,0-3 0 0,3-1-3 0,-3 2-1 0,0 0 0 0,1-1 3 15,2 1 1-15,-1-1 0 0,-1 3 1 0,5-3 1 0,-2 0 2 16,1 0 3-16,2-1-1 0,-1 2 2 0,2-2 0 0,1 0 1 0,-1 2 2 15,1-3 3-15,2 2 1 0,0-2-3 0,0 2 1 0,1 1 0 0,1-1-1 16,0-1 0-16,-1 1-2 0,1-1 0 0,1 1-1 0,0 1 0 16,0-1 0-16,-1 3-3 0,-1-1 1 0,3 1-1 0,0-2-1 0,-1 2-2 15,3-1 2-15,-1 2-1 0,-1-1 3 0,1 0 2 0,0 2 3 16,1 0 1-16,0-1 2 0,0 2 1 0,1 0 2 0,-2-1 1 0,1 2 1 16,0-1-2-16,2 0 4 0,-2 1 2 0,2-1 2 0,-2 0 0 0,1 1-3 15,-1-1-3-15,2 1 0 0,-2 0 2 0,2-1 1 0,-2 1 3 16,1 0 0-16,0-1 1 0,1 0 1 0,0-1 3 0,1 1 0 15,-1-1 1-15,1 1-2 0,1-3 0 0,-1 2 3 0,2-1 4 0,-1 1 0 16,-1 0-1-16,2-2-2 0,0 1-1 0,0-1-2 0,0 0 1 0,2 0-1 16,-1 2 0-16,-1-4 0 0,2 1-2 0,-1 3 0 0,1-4 1 0,1 3 0 15,-1-2-2-15,1 0-2 0,0 0-5 0,0-1-1 0,0 1 2 16,2 1 1-16,-2-3 2 0,0 2 1 0,2 0-1 0,-2 0 1 16,2-2 1-16,0 3 1 0,-1-1 0 0,1-1 1 0,0 4 0 0,0-4 3 15,1 3 5-15,0-2 1 0,1-1 0 0,-1 2-1 0,0-1 1 0,1-1-1 16,2 2-1-16,-1-1 0 0,0 0 0 0,1-2-1 0,-1 1 4 15,2 0-1-15,2 1 0 0,-2-2 0 0,1 1-1 0,1 1 1 0,1-3 1 16,0 2-1-16,0 0 1 0,1-2-1 0,2 0 0 0,-2-1 0 16,3 2-1-16,0-2-1 0,1-2-1 0,-1 2-1 0,1-1 0 0,2-1-2 15,-1 1 1-15,-1-1-3 0,2 0-1 0,-2 0-1 0,2-2-2 0,-1 0 0 16,0 1-2-16,0 1 1 0,1-1-3 0,-2-1 0 0,2 2-4 16,-2-1-1-16,-1-1 1 0,2 1 0 0,-3 0-2 0,1 0-1 0,-2 0 2 15,2-1 0-15,-1 2 0 0,-2-1-1 0,1-1 2 0,0 1 0 16,0 0 0-16,0 0 2 0,1-1 1 0,1 1 1 0,-2 0-2 0,2-2-1 15,-3 1 0-15,4-1-1 0,0 0-2 0,-3 0 0 0,4 0 1 0,-2-1-2 16,0 1 1-16,3-4 0 0,-1 3 0 0,1-1 2 0,-1 0 0 16,3-1 0-16,0-2 2 0,-1 2 1 0,1-1 2 0,2-1 0 15,-2 1 2-15,0-1 1 0,0 1 1 0,0-2-2 0,0 1 1 0,1 0 0 16,-3 0 0-16,2 1-1 0,-3 1 0 0,3-2-2 0,-3 1 2 16,-1 0-1-16,0 0-1 0,1 1 1 0,-1-2-2 0,-1 2 0 0,-1-1 2 15,1 1-1-15,-2-2 1 0,0 2-1 0,0 0 1 0,0 1-1 16,-2-3 1-16,1 2-1 0,-1-1-1 0,1-1-1 0,1 2 0 0,-3-1 0 15,2-3 1-15,1 2-2 0,-1 1-1 0,-1-2-1 0,1 0 1 16,0 2 0-16,0-4-2 0,-3 2 1 0,2-1 0 0,1 1 0 16,-3-1 0-16,3-2 0 0,-1 2 0 0,-1-1 0 0,1 1-2 0,-1-1 2 15,0 3 0-15,-1-3-1 0,-1 2-2 0,2-1 1 0,-4 0-1 16,0 2 0-16,1-2 2 0,-1 4 0 0,-1-2-1 0,-1-2 1 16,2 2 0-16,-2 2 1 0,-1-2 0 0,0 1 0 0,0-1-1 0,-2-1 4 15,4 1 0-15,-3 2 1 0,-1-2 2 0,2-2-1 0,-2 4 1 16,2-2-1-16,-2-2 1 0,3 2-1 0,-3-2 2 0,0 2-1 0,-1-3 2 15,3 2 1-15,-2-1 1 0,0-1 1 0,0 1 3 0,-1-3 1 16,2 1 1-16,-1 1-1 0,1-1 3 0,-1 0 1 0,-2 0 0 0,1-2 0 16,1 3 0-16,-1-4-2 0,0 3-1 0,-1 1 0 0,2-4 1 15,-3 2 0-15,2 0 0 0,-2 0-1 0,4-1 1 0,-4 1 0 16,0 1 1-16,0-2 0 0,0 2 1 0,0-1 1 0,0 1 2 0,0 0 3 16,-4-1 2-16,4-2 1 0,-2 4 1 0,2-1 0 0,-1-2-2 15,-1 2 0-15,2 0 0 0,-1-1-1 0,-1 0 1 0,2 1-1 16,-2-1-1-16,2 0-2 0,-3 0 2 0,1 2-2 0,1-3-1 0,-1 2-2 15,-1-1-2-15,1 0-3 0,1 1 0 0,-1 1-1 0,-2-2-2 0,2 3 1 16,1-2 0-16,-1 1-1 0,-1-1 1 0,1-1-1 16,1 1-1-16,-3 1 0 0,3 1 1 0,-1-1-1 0,-1 1 2 0,1-2-1 15,-1 2-1-15,-1-1 0 0,1 1 0 0,-2 0 0 0,2-3 1 16,-2 3-1-16,2-1-1 0,-1 1-1 0,-3-1-2 0,2 0-1 0,0 2-1 16,0-1 1-16,-1-2-2 0,1 4 2 0,-2-5 0 0,0 4 1 15,1-1 0-15,-1-1-1 0,0 1 0 0,0-1 0 0,1 0 2 0,-2 1 0 16,-1-2 1-16,2 1-2 0,-1 1 1 0,0 0 0 0,-1-1 1 15,0 1 0-15,0-1 0 0,1-1-2 0,-2 2-1 0,0 2-1 16,0-5 0-16,1 3-3 0,-2 0-3 0,1 1-1 0,0-1 0 0,-2 0 1 16,0 2-2-16,-1-3 1 0,0 2-3 0,-1-1 0 0,2 2-3 0,-4-4 0 15,3 4 1-15,-2-3 0 0,0 1 0 0,-2-1-1 0,2 3 0 16,-2-2-2-16,3 1-3 0,-3-2-3 0,-1 3-3 0,1-2-2 16,-2 0-2-16,3 1-5 0,-3 2-7 0,0-3-7 0,0 1-8 0,-1-1-9 15,-1 4-12-15,-1-2-13 0,0 1-14 0,-2-1-13 0,3 1-14 16,-4-1-30-16,0 0-37 0,-2 0-73 0,2 1-89 0,-3-1-52 0,-1 2-37 15</inkml:trace>
  <inkml:trace contextRef="#ctx0" brushRef="#br0" timeOffset="179823.5656">8122 5028 85 0,'-1'-2'456'0,"-2"2"-41"0,1-1-32 15,-1-1-28-15,2 2-63 0,-1 0-79 0,0 0-48 0,1 0-32 16,1 0-20-16,0 0-13 0,0 0-9 0,0 0-5 0,0 0-3 15,0 0-7-15,0 0-4 0,0 0-7 0,0 0-6 0,0 0-9 16,0 0-7-16,0 0-8 0,0 0-6 0,0 0-6 0,0 0-7 0,0 0-7 16,0 2-6-16,0-1-5 0,0 2-6 0,0-1-6 0,0-2-5 15,0 3-6-15,1-3-4 0,-1 2-3 0,0 0-2 0,0 0-2 0,2 1 0 16,-2 0 1-16,2 0 2 0,-1-1 3 0,-1 3 2 16,2 0 2-16,-1 0 3 0,1 2 5 0,2 0 4 0,-1 1 4 0,1 1 2 15,-1 0 3-15,2 3 3 0,-2-2 1 0,3 0 1 0,0 2 2 0,-1 0 0 16,3-1 1-16,0 0-1 0,1 1 0 0,-1 1 0 0,2-1 1 15,0-1-2-15,4 0 0 0,-3 2-1 0,4-1 1 0,2-2-2 16,0 0 1-16,0 0-3 0,4-1-6 0,-1 0-5 0,4-2-6 0,-2 1-8 16,5-1-8-16,0-1-9 0,0-1-10 0,3-1-10 0,0-1-9 0,0-1-8 15,1-1-7-15,1-1-8 0,0 0-9 0,-1-1-7 0,1-1-5 16,1-1-5-16,-3 1-3 0,0 0-3 0,-1-1-4 0,-3-2-3 16,1 0-2-16,-2 3-2 0,-1-3 1 0,-3 2-1 0,1-1 3 0,-6-1 3 15,1 3 5-15,-4-3-3 0,-1 2-4 0,-4 0 22 0</inkml:trace>
  <inkml:trace contextRef="#ctx0" brushRef="#br0" timeOffset="180040.2104">9012 5283 9 0,'-14'-2'69'0,"-2"2"24"16,-1-2 24-16,-1 1 0 0,1 1-15 0,-2-2-1 0,2 2 4 0,-2 0 5 16,3 0 6-16,0 0 3 0,0 0 2 0,2 0-4 0,3 0-5 15,-2 0-7-15,4 0-11 0,1 0-12 0,0 0-12 0,3 0-13 0,-1 0-12 16,3 0-12-16,-2 0-13 0,4 0-8 0,1 0-10 0,0 0-9 16,0 0-9-16,0 0-5 0,1 0-5 0,1 0-3 0,1 0-2 15,0 2 2-15,-1-2 2 0,2 1 1 0,-1 1 3 0,2 0 0 0,-1-1 2 16,0 1 1-16,0 0 0 0,0 1 5 0,0 1 1 0,3-1 4 15,-2 2 3-15,0-3 2 0,0 3-1 0,-1 0 2 0,2-2 0 0,-3 2 2 16,2 1 1-16,-1-1 2 0,0 1 2 0,1 0 2 0,-2-1 3 16,-1 0 1-16,1 2 1 0,0 0 1 0,0-2 3 0,-1 2 0 0,-1 1 4 15,-1 0 1-15,0 0 0 0,0 1-6 0,-1 0-9 0,-1 0-18 16,-1 1-26-16,0 0-37 0,0 0-48 0,0 0-83 0,-2 1-104 0,0 1-63 16,2-2-42-16</inkml:trace>
  <inkml:trace contextRef="#ctx0" brushRef="#br0" timeOffset="185807.2391">9022 4873 441 0,'-3'-3'466'0,"0"-1"-72"0,-1 1-39 0,3 0-22 0,-1 0-53 0,2 1-69 16,-2 0-38-16,2-1-23 0,0-1-18 0,0 3-13 0,0-1-13 15,2 0-13-15,-2-1-12 0,2 3-11 0,-1-2-13 0,1-1-13 16,1-1-10-16,-1 1-11 0,1 1-7 0,0-1-8 0,0 0-7 15,2 0-4-15,-2-2-4 0,2 1-2 0,-2 1-1 0,2 1-2 0,-2-1-2 16,2 0 1-16,1 0 0 0,-3 1 1 0,2-1-1 0,-2 1 2 16,2-1-1-16,-2 1-2 0,0 2 0 0,1-2-1 0,0 2-2 15,-1 0-1-15,0 0-1 0,0 0-1 0,1 0-2 0,-1 0 0 0,0 2-1 16,0-2 1-16,-1 2-1 0,1 1 1 0,1 0-1 0,0-1 0 0,-1 1 0 16,0 2 1-16,0 0 0 0,-1-1 2 0,1 0 2 0,0 3 1 15,2-1 0-15,-1 1 1 0,-2 0 0 0,1 0 1 0,-1-2 1 16,-1 2 0-16,1 1 1 0,1-3 0 0,-3 3 1 0,2-2-1 0,-2 1 1 15,2 1 0-15,-1-4-1 0,-1 2-1 0,2 1-3 0,-2-3-1 16,0 1-2-16,1 0-3 0,-1-3-2 0,2 3-1 0,-2-2-1 0,2-1-2 16,-1 1-2-16,-1 0-2 0,4 0-2 0,-2 0-3 0,0 0-1 15,-1 0-2-15,4-2 2 0,-2 3 0 0,1-1 3 0,0 0 0 0,0 0 3 16,1-1 0-16,0 1 4 0,2 1 2 0,-1-1 2 16,2-1 3-16,0 3 0 0,-2-2 2 0,2 4 1 0,-1-3 0 0,0 1 0 15,1-1-1-15,0 2 1 0,-3 0 0 0,3 0-2 0,-4 0-2 0,1 0 1 16,0-1-2-16,-2 3-2 0,2-4 0 0,-2 3 3 0,-1-2 4 15,-2 2 7-15,0-1 11 0,0-2 13 0,0 1 11 0,-2-1 12 16,-1 1 15-16,-2-1 10 0,0 1 11 0,-1-2 9 0,0 0 8 0,-2 1 6 16,0-1 5-16,-2 0 4 0,-2-1 2 0,2-1-2 0,-1 1-8 15,-3 0-6-15,1-2-8 0,1 3-9 0,-1-3-9 0,-1 0-11 0,3 0-11 16,-2 0-16-16,-1 0-14 0,4 0-17 0,-2-3-14 0,2 3-30 16,-1-2-34-16,2 0-64 0,1-1-79 0,3-2-81 0,0 3-85 15,2-4-60-15,0-1-50 0,3 2-23 0</inkml:trace>
  <inkml:trace contextRef="#ctx0" brushRef="#br0" timeOffset="186506.0913">9476 5091 257 0,'-2'0'496'0,"0"0"-3"0,2 0-5 15,0 0-87-15,0 0-131 0,0 0-99 0,0 0-83 0,0 0-46 16,0 0-25-16,0 0-13 0,0 0-8 0,0 0 0 0,2 0 0 0,1 0 2 16,-1 0 2-16,1-1-2 0,0 1-2 0,0-2-1 0,2 1-3 15,-2-1 0-15,3-1 0 0,-1 0 3 0,0 2 3 0,1-4 5 16,0 0 1-16,1 0 4 0,-1-2 4 0,-1 1 3 0,4-1 1 0,-4-2 2 15,0-2 0-15,0 1-1 0,0 0-3 0,-1-5-1 0,1 1-4 16,-2-1-1-16,-2-3 1 0,1 0 0 0,0-2-3 0,-2-2-1 0,0 1-6 16,-2-1 0-16,0-1 3 0,-1-1-1 0,0 1-3 0,-1 1 4 15,-1-2 7-15,0 2 6 0,0-2 5 0,0 4 5 0,1-1 4 0,-4 3 5 16,2 0 6-16,1 0 6 0,0 2 7 0,0 1 3 0,-1 3 3 16,0 0 2-16,3 2 3 0,-2 1-4 0,0 2-3 0,3-1-8 15,-1 4-6-15,0 1-10 0,0-2-13 0,0 3-12 0,3-1-14 0,-2 3-12 16,2 0-10-16,0 0-9 0,0 0-8 0,0 3-7 0,0 1-4 15,0 1-2-15,0 0 2 0,0 3 2 0,0 1 5 0,2 0 5 0,-2 4 7 16,3 1 7-16,0-1 8 0,-1 4 7 0,1 1 6 0,0-2 6 16,0 3 5-16,2 0 3 0,0 0 1 0,1 1 3 0,0-1 0 15,1-1 0-15,-1 2 0 0,2-2 0 0,1-1 0 0,-2-2 0 0,1 1 2 16,0 0-2-16,1-3-2 0,-1 2-1 0,0-3-4 0,3-2-4 16,-2-1-4-16,-1 0-1 0,2-2-4 0,1 1-2 0,-2-3-3 15,-1 0-2-15,3-2-2 0,-1 1-3 0,-2-1-1 0,1-3-4 0,-1 2-2 16,0-2 0-16,0-2 0 0,1-1 3 0,-2 1 5 0,-1-1 5 15,1-1 7-15,0-1 6 0,-2-2 7 0,1 2 7 0,-3-1 6 0,2-2 8 16,-3 1 7-16,1-1 8 0,-3 0 10 0,2-1 7 0,-2 1 8 16,0-1 7-16,-2 1 4 0,2 1 3 0,-3-3 1 0,1 3 0 0,1 1-2 15,-1 0 0-15,-1 1-3 0,1 0-4 0,1 1-6 0,-1 1-8 16,-1-1-8-16,1 3-10 0,1-1-14 0,-1 0-12 0,2 2-14 0,0 0-10 16,0 0-10-16,0 0-9 0,0 0-8 0,0 4-5 0,0-3-4 15,0 3-2-15,2-1 2 0,-1 1 2 0,-1 2 2 0,2 1 5 0,1 1 9 16,-1-1 5-16,-1 4 7 0,1-3 5 0,1 4 2 15,0 0-3-15,1-2-4 0,1 2-9 0,-1-1-12 0,0 2-15 0,0-1-18 16,1-2-21-16,1 2-20 0,-1-2-30 0,2 1-30 0,-2 0-49 16,2-2-56-16,-1-2-72 0,1 0-81 0,-2-4-46 0,3 2-28 0</inkml:trace>
  <inkml:trace contextRef="#ctx0" brushRef="#br0" timeOffset="186651.608">9823 4510 370 0,'-2'-7'534'0,"-2"-1"-1"0,1 2-46 0,0 2-69 0,1 1-123 16,2-1-150-16,-1 1-92 0,1-1-62 0,0 3-44 0,0 1-36 0,1-2-30 15,1 2-29-15,-2 0-34 0,3 2-39 0,2-2-73 0,-1 1-93 16,1 3-55-16,-2 1-39 0</inkml:trace>
  <inkml:trace contextRef="#ctx0" brushRef="#br0" timeOffset="187089.9833">9910 4534 64 0,'-1'2'569'0,"-1"-2"-3"15,2 2-7-15,-1-2-72 0,-1 0-104 0,2 0-109 0,0 3-110 16,0-3-68-16,0 1-50 0,0 2-29 0,2-2-23 0,-1 3-12 16,-1 1-10-16,2 0-4 0,2 1-3 0,-1 1-1 0,-1 2 0 0,1 2 4 15,2 0 6-15,-2 3 7 0,2 0 8 0,-2 2 6 0,3 1 8 16,-1-1 2-16,0 1 3 0,-2 0 0 0,2 2 1 0,-2-3-1 0,2 2-1 15,-1-1-2-15,1-1 0 0,-2 1-3 0,0-2-1 0,-1-2-2 16,1-1 0-16,-1 0 0 0,1-1 1 0,-3-2 1 0,2 0 2 16,-1-4 3-16,-1 2 3 0,2-2 6 0,-2-1 4 0,0-1 7 0,0-1 6 15,0 1 8-15,0-3 7 0,0 0 6 0,0 0 4 0,0 0 2 16,0 0-2-16,0-3-2 0,0 1-2 0,0-1-5 0,0-4-5 0,2 3-9 16,0-2-11-16,0-1-10 0,-1-1-13 0,1 1-13 0,1-2-10 15,0 0-9-15,2 1-7 0,-1-1-4 0,0 1-2 0,0 1-3 16,1 0-3-16,0 1-2 0,-2-1 0 0,2 2 2 0,-1 0 0 0,0 1 2 15,0 0 1-15,1 3 2 0,-1-1 2 0,-1 2 2 0,0 0 0 0,2 0 1 16,-2 1 3-16,0 0 1 0,1 2 2 0,1 2 4 0,-3-2 0 16,1 3 4-16,1-2 3 0,-1 2 2 0,0 0 4 0,0 0 2 15,-1 1 3-15,-1 0 1 0,1 1 0 0,0-1 2 0,-1 0 2 16,-1-1 2-16,0 2 0 0,-1-3 0 0,-1 2 1 0,0-1 0 0,1-1 0 16,-2 0-1-16,-1-1-1 0,1 1-2 0,-2-2-2 0,0 1-4 0,-2-1-3 15,2-1-6-15,-3 0-8 0,2-2-14 0,-2 0-19 0,0 0-29 16,2 0-35-16,-1-2-23 0,1 0-18 0,-2-3-26 0,2 2-30 0,1-4-48 15,2 0-57-15,0 0-47 0</inkml:trace>
  <inkml:trace contextRef="#ctx0" brushRef="#br0" timeOffset="187389.0503">10149 4703 223 0,'6'-3'413'16,"-3"3"-50"-16,2 0-69 0,-2 0-74 0,0 0-47 0,1 0-34 0,-1 0-22 15,0 0-14-15,0 3-15 0,3-3-13 0,-3 2-9 0,2 0-8 0,-2-1-9 16,2 1-7-16,0 1-6 0,0 0-6 0,2 1-4 0,-2-1-5 15,0 2-1-15,2 1-4 0,-1 0-1 0,1 0-1 0,-2-1-3 0,2 3-2 16,-2-1-1-16,-1 0 0 0,2 0-1 0,-1 1 0 0,-2-1 0 16,2 1-1-16,-2-2-1 0,-1 1 1 0,1-2 2 0,-1 2 1 15,-1-2 4-15,1-2 7 0,-2 2 12 0,0-3 13 0,0 0 15 0,-2-1 13 16,1-1 14-16,-1 0 15 0,1 0 6 0,-1 0 4 0,0-1 2 16,-1-3-2-16,0 1-4 0,0-4-4 0,-1 1-6 0,1-1-7 15,-1-2-14-15,2-2-15 0,-1 1-18 0,0 0-19 0,1-5-22 0,1 2-21 16,-1-1-15-16,2 1-14 0,2 0-8 0,-1-1-9 0,1 2-9 0,1-1-8 15,0-1-13-15,3 2-17 0,-1 2-12 0,0 0-15 0,1-2-12 16,2 5-14-16,2 1-13 0,-2-1-17 0,1 4-16 0,0-2-17 16,3 4-20-16,-3-1-19 0,2 4-18 0,0-1-15 0,2 2-27 0,-1 2-33 15,-2-2-24-15</inkml:trace>
  <inkml:trace contextRef="#ctx0" brushRef="#br0" timeOffset="188206.4639">10587 4671 175 0,'-2'-3'477'0,"0"-2"-6"0,-1 1-32 15,-1-2-44-15,1 1-54 0,-1-1-58 0,-2 2-37 0,1-2-29 0,0-1-26 16,-2 2-22-16,0-2-20 0,1 3-17 0,1-1-17 0,-3 1-17 16,2 0-16-16,0 1-15 0,-1-2-15 0,2 2-15 0,1 0-14 15,-2 2-17-15,1-2-12 0,0 3-12 0,2-2-8 0,0 2-6 0,-1 2-5 16,3-2-3-16,-1 3-2 0,-1 0 0 0,0-1 1 0,2 5 0 16,-1-4 2-16,-1 4 2 0,1 1 2 0,1-1 2 0,-1 3 3 15,-1-3 2-15,1 3 1 0,2-1 1 0,-1 2-1 0,1-1-1 0,0 1-3 16,0-1 1-16,0 1-3 0,1-2 0 0,-1 1-2 0,2-2 1 15,-2 1 1-15,3-2 3 0,-1-1 3 0,-1 1 5 0,1-4 4 16,0 2 4-16,-1-1 8 0,1 1 8 0,-1-5 5 0,2 2 6 0,0-2 5 16,-1 0 5-16,-1-2 6 0,1 0 2 0,1-1 3 0,1-2 2 0,-1-2 1 15,0 2 2-15,0-3 1 0,0-1-1 0,2 0 0 0,-2 0 2 16,0-1-2-16,0 0-2 0,-1-2-2 0,1-1-3 0,-1 3-2 0,-1-1-1 16,1 2 0-16,-2 1-2 0,2-2-4 0,-2 3-3 0,0 1-4 15,0 0-7-15,-2 3-7 0,2-2-8 0,-2 2-9 0,2 2-7 16,-1 1-10-16,1 0-7 0,0 0-7 0,0 0-5 0,-2 0-1 15,2 1-2-15,0 2 2 0,0 0 2 0,0 0 3 0,2 1 3 0,-1 1 2 16,-1 0 3-16,2 2 2 0,0-2 2 0,-1 0 2 0,2 2 4 16,0-1 0-16,2 0-2 0,-2 0-1 0,0 0-4 0,-1-2-3 0,1 0-1 15,2 1-1-15,-2-3 2 0,0 0 2 0,0 1 3 0,2-3 5 16,-2 0 4-16,2 0 4 0,-2-3 3 0,2 1 4 0,0-3 3 0,2 0 8 16,-2 0 10-16,2-5 6 0,-1 2 0 0,1-2 2 0,2 0-3 15,-3-2 0-15,2 2-3 0,-1-2 1 0,0-2 1 0,-1 2 4 16,1-1 4-16,-1 1 7 0,-1 0 6 0,1 1 2 0,-1 1-1 0,-2 1-2 15,0 1 1-15,-1 1-2 0,1 1-1 0,-3 1-2 0,2 3-2 16,-1-1-6-16,-1-1-7 0,0 4-8 0,0 0-11 0,0 0-9 0,0 0-11 16,0 0-5-16,0 0-7 0,0 4-1 0,0-4-2 0,2 5 3 15,0-3 2-15,-1 1 2 0,5 1 2 0,-3 0 6 0,2 1 5 0,0 0 6 16,0 1 6-16,0 0 3 0,2 0 4 0,-2-1 1 16,3 2-1-16,-2-2 0 0,2 2 0 0,0-2-3 0,-2 0-1 0,-1-2-1 15,2 2-1-15,0-1-1 0,0-1-2 0,-3 2-2 0,1-2 1 0,0 0-1 16,-2 0 1-16,3-1 0 0,-3 2 1 0,-1-1 0 0,1-3 0 15,0 3 1-15,-1 0 1 0,-2-3 1 0,2 1 1 0,-1-1 1 16,-1 1 2-16,2 1 0 0,-2-2 2 0,0 0 4 0,3 0 2 0,-1 0 5 16,-1 0 4-16,1 0 3 0,2-2 4 0,-1 1 3 0,2 0 3 15,-2-2-1-15,2 0 2 0,0 0-2 0,4-3-3 0,-4 0-1 0,3 1 0 16,-1-2-4-16,-1-1-1 0,3 0-3 0,-1-1-1 0,-1-3-2 16,-1 1-2-16,1 2 7 0,-2-2 5 0,0 1 9 0,0 0 8 0,-2-1 10 15,2 2 12-15,-1 0 8 0,-2 1 8 0,-2 1 6 0,2-1 6 16,-2 2 1-16,0 2 5 0,0 1-2 0,0-2-3 0,0 2-7 15,0 3-12-15,0-2-13 0,-2-1-14 0,2 3-14 0,0 0-15 0,0 0-15 16,0 0-11-16,0 0-9 0,0 3-6 0,0-1-5 0,0 0-4 16,0 1-1-16,0 1 0 0,0 0 3 0,0 3 5 0,0-1 1 0,2-1 0 15,-1 5 2-15,-1-3 0 0,2 1-1 0,-1 1-4 0,-1 1-4 16,2-2-8-16,-2-1-10 0,2 2-11 0,-1-2-14 0,-1 3-16 16,3-5-15-16,-3 2-16 0,2-2-14 0,0 0-11 0,-1-2-10 0,1 1-8 15,-1-1-14-15,1-3-17 0,-2 0-26 0,4 0-33 0,0-3-39 16,-1-1-42-16,2 0-32 0,-1-4-31 0</inkml:trace>
  <inkml:trace contextRef="#ctx0" brushRef="#br0" timeOffset="188329.5408">11073 4167 300 0,'0'-8'537'0,"-3"0"-23"16,3 3-33-16,-1 2-92 0,-1 0-120 0,2 0-81 0,-3 0-61 0,3 1-49 16,-1 1-44-16,1 1-34 0,0 0-31 0,0 0-23 0,0 3-22 0,0 0-24 15,0 0-25-15,0 3-20 0,1-2-21 0,-1 4-22 0,3 0-24 16,-1 1-28-16,-1-1-28 0,2 2-49 0,1 3-62 0,1-1-27 0</inkml:trace>
  <inkml:trace contextRef="#ctx0" brushRef="#br0" timeOffset="188857.2813">11162 4371 109 0,'-2'3'449'0,"2"-2"-38"16,0-1-47-16,0 3-57 0,0-3-59 0,0 1-45 0,0-1-41 0,0 0-32 15,0 2-26-15,0 0-21 0,0-2-19 0,0 1-14 0,2-1-14 16,-2 2-11-16,0-2-11 0,2 0-7 0,-2 0-8 0,0 0-5 0,1 2-3 15,-1-2-1-15,0 0 1 0,2 0 1 0,-1 0 1 0,1 0 2 16,1-2 3-16,-1 2 3 0,-1-2 3 0,1 2 3 0,1-3 1 0,0 1 1 16,2-1 1-16,-2 1 0 0,0-1 1 0,2 0 3 0,-2-2 0 15,0 1 4-15,1-2 5 0,-1 1 3 0,1-1 2 0,-1-1 2 0,-1 2 2 16,0-4 4-16,-1 5 4 0,-1-2 8 0,2-1 6 0,-2 2 5 16,0-1 5-16,0 3 2 0,-2-2-1 0,2 1-4 0,-1 1-5 0,-1 0-4 15,0 1-6-15,-1-1-6 0,1 3-5 0,-2-2-9 0,1 1-9 0,1 1-13 16,-1 0-13-16,0 0-10 0,1 1-8 0,-1 1-7 0,0 1-3 0,1-1-3 15,-1 2-2-15,0 1-1 0,0 1 1 0,2 0 1 0,-1 2 3 16,0 1 4-16,-1-1 6 0,3 3 4 0,-1-1 5 0,1 1 2 16,0 1 3-16,1-1-1 0,-1 1-1 0,3 0 0 0,-1 0-4 0,1-2-2 15,0 0-4-15,2 1-3 0,0-3-3 0,-1 2 0 0,1-3-3 16,0 0 0-16,0-2 0 0,2 0-1 0,-2-2 0 0,2-2-1 16,1 1 1-16,-2-2 1 0,3-2 5 0,-1 0 3 0,0-3 5 0,3-2 4 15,-1 0 5-15,-1-2 4 0,2 0 4 0,0-3 8 0,-1 0 4 0,1-2 8 16,-2-2 5-16,-1-1 8 0,3-1 8 0,-3 2 8 0,-1-1 8 15,-1-2 10-15,1 0 11 0,-2-1 10 0,0 3 10 0,0-2 10 0,-2 3 12 16,-1-2 5-16,-1 3 6 0,-1 1 4 0,0 2 2 0,-1-1-1 16,-1 4-4-16,-1-2-7 0,1 2-7 0,-1 2-13 0,0 2-15 0,1 0-15 15,-1 1-18-15,1 0-22 0,0 0-21 0,0 4-19 0,1-3-17 0,1 3-12 16,0 0-13-16,0 0-6 0,0 3-7 0,1 1 0 0,-1 0 0 16,4 3-3-16,-2 0 0 0,1 0-2 0,-1 4-1 0,4 1-2 0,-2 1-3 15,0 1-4-15,1 1-6 0,3 1-6 0,-2 2-9 0,1 0-16 16,-1 3-18-16,3-3-22 0,-1 2-23 0,-1 0-18 0,-1 2-14 0,3-1-22 15,-2-1-23-15,-1 0-44 0,-1 1-59 0,-2-2-43 0,0 3-35 16,-3-2-21-16</inkml:trace>
  <inkml:trace contextRef="#ctx0" brushRef="#br0" timeOffset="220455.1118">12047 11121 13 0,'-1'-3'442'0,"-1"0"-50"0,0 0-77 16,-1 1-69-16,1 2-65 0,0-5-32 0,-1 5-19 0,1-2-11 0,0-1-6 16,1 1-7-16,-1 1-6 0,1-3-6 0,-1 4-6 0,0 0-4 15,2-3-1-15,-1 3-7 0,-1-1-6 0,2 1-8 0,-1-1-8 16,-1-1-8-16,2 2-7 0,-2-1-4 0,2-1-3 0,-1 2-4 16,-1-2-4-16,0 1-3 0,-2 1-6 0,3-2-4 0,-1 0-5 0,-1 2-5 15,0 0-4-15,-1-2-4 0,0 2-2 0,-1-1-4 0,0 1-5 0,-3-2-5 16,2 0-3-16,-2 2-2 0,-3-1-1 0,3 0 1 15,-2 1 0-15,-2-2 1 0,-1 1 1 0,0 1 1 0,-1 0 3 0,2 0 0 16,-4 0 2-16,2 0 1 0,-2 1 2 0,2 1 2 0,-4-2 1 0,4 1 0 16,-3 0 1-16,2 1 0 0,-2 0 0 0,1-1-1 0,2 1 2 15,-2 0 1-15,2 0 1 0,1 1 1 0,1-1 1 0,-1-1 1 16,3 2-1-16,-2-2 1 0,4 2 1 0,-2-3 0 0,1 4 0 0,1-3 1 16,2 1-2-16,-1 1-1 0,-2-1-1 0,4-2-2 0,-1 5-3 15,-1-3 0-15,0 1-2 0,2 1-1 0,0-1 0 0,0 2-1 16,-1-1 0-16,1 2 0 0,-1-1-1 0,0 1 0 0,1-1 2 0,0 2 0 15,0-2 0-15,1 3 1 0,-4-1 0 0,5 0 0 0,-2 0 1 16,2-3 3-16,-2 3 0 0,2-1 0 0,-3 0 2 0,4 0 1 0,-1 0 3 16,0 0 0-16,0 2 3 0,-1-3 1 0,1 2 5 0,0 0 0 0,0 0 2 15,-1-1 0-15,0 0 3 0,1 2 1 0,1-3 0 0,1 2 0 16,-1 0 1-16,-1 0-1 0,1 0 0 0,1 1-1 0,-1-3 0 16,-1 3-1-16,1-3-1 0,1 3 1 0,-1-2-1 0,0 1-1 0,2 0 1 15,-1 0 0-15,-2-1-2 0,2 2 1 0,-1-2-1 0,2 1 1 16,-2-1-1-16,2 1 1 0,-1 0 0 0,-1 0 1 0,2-1 0 15,0-1-1-15,0 3 0 0,0 0-1 0,0-1 1 0,0 0-1 0,0 0 1 16,0-1-1-16,0-1 1 0,0 1-1 0,0 0 2 0,0 0-2 16,0 0 1-16,0-3-1 0,2 4 2 0,-1-1 0 0,-1 1 0 0,2-2 1 15,-2 2 1-15,2-2 0 0,-1 1 0 0,3-1 0 0,-2-1 1 16,0 1-2-16,-1-1 1 0,1 1 0 0,1 1 2 0,-1-3-1 16,1 3 0-16,0-2 0 0,0 2 0 0,-1-2 0 0,1 0 1 0,1 2-1 15,1-1 0-15,-1-1 0 0,0 0 0 0,1 1 2 0,-2-1-1 16,2 1 0-16,0-1 0 0,-1 1-1 0,1 1 0 0,0-3-1 0,0 0 0 15,-2 4-2-15,2-2 1 0,2 0-1 0,-3-1-1 0,0 0 1 16,0 0-1-16,1 1-1 0,-1 0-1 0,1-1 1 0,-1-1-2 0,0 2 0 16,0-1 1-16,1-1-1 0,-1 2 0 0,0-1 0 0,1 1 2 15,-1-2-2-15,0 1-1 0,1-1 1 0,-2 2 1 0,0 0-1 0,3-1 1 16,-1-1 1-16,-1 2-1 0,1 0 0 0,0-3 2 0,0 2-1 16,1-1 1-16,0 1-2 0,-1 0 2 0,3 0-1 0,-3-1 2 15,1 2-1-15,2-3 1 0,-2 3-1 0,-1-3-1 0,2 4 2 16,-1-2-2-16,2-1 1 0,-2 0-1 0,0 1 0 0,-1-1-2 0,2-1 0 15,0 1-1-15,0-1 0 0,-3 0 0 0,1 1 1 0,0-1-2 16,1 0-2-16,0-1 1 0,-1 1 0 0,0 0 0 0,2 0 1 0,0 0-1 16,-1-1 1-16,-1 0 1 0,2 3 0 0,-1-3 0 0,0 1 0 15,2-1-1-15,-3 2 2 0,3-1-1 0,-2-1 0 0,4 1 1 0,-4 0 0 16,2 2-1-16,-2-3 1 0,4 1 0 0,-2-2 1 0,0 3 1 16,1 0-1-16,0-2 1 0,-1 2 1 0,-1-2-1 0,4 1 1 0,-2 1 1 15,1-1-1-15,1 0 1 0,-2 1-1 0,1-2 2 0,2 0 0 16,-2 1-1-16,1-1-1 0,2 1 0 0,-2-2-1 0,-1 2 0 15,0-2-1-15,1 0 0 0,0 3 0 0,0-1-1 0,-1-2 0 16,-1 0 0-16,2 2 1 0,-3-2-2 0,3 1 0 0,-3-1-1 0,2 2 1 16,2 0 1-16,-2-2-1 0,-2 1-1 0,4 0 1 0,-1-1 1 0,-1 2-1 15,1-2 1-15,-1 0 0 0,1 0 0 0,-1 0 0 0,0 0-1 16,1 0 0-16,0 0 0 0,0 0-1 0,1 0-1 0,0 0 0 0,-1 0 1 16,2 0-1-16,-2 0-2 0,0 0 1 0,3 0-1 0,-3 0-1 15,2 0 0-15,0 0-1 0,-1 0 1 0,1 0-2 0,-2 0 1 16,5 1-1-16,-7-1-1 0,4 1 0 0,-1-1 1 0,1 2 0 0,-2 0 0 15,0-2 1-15,1 1-1 0,1 1 2 0,-3-2 1 0,2 1 2 16,-2-1 0-16,1 2 1 0,0-1 1 0,0-1 2 0,-1 2 0 0,1-2 0 16,-2 1 2-16,1-1 0 0,1 2 1 0,-2-2 0 0,1 1-2 15,2-1 1-15,-2 1 0 0,0-1 0 0,2 2-1 0,-2 0 1 0,-1-2-1 16,2 0 1-16,0 1-1 0,-1 1 1 0,2-2-1 0,0 0 1 16,1 0-1-16,-3 0 1 0,1 3-1 0,3-3 1 0,-1 0-1 15,-1 0 1-15,1 3 0 0,3-2 1 0,-3-1-1 0,1 0 0 16,3 0 1-16,-1 1-1 0,-2-1 1 0,5 2 0 0,-3-2-1 0,3 0 0 15,-3 0-2-15,3 0 1 0,1 0 0 0,-2 0-1 0,2 1 1 0,-2-1-1 16,2 0 1-16,-1 0-2 0,-1 2-2 0,1-2-1 0,-1 0 0 16,0 2-1-16,-1-2 1 0,-1 1 1 0,2-1 0 0,-4 2-1 15,3 0-1-15,-2-2 0 0,0 0-1 0,-2 0 1 0,3 0-1 0,-4 0 1 16,2 0-1-16,-1 0 1 0,1 0 0 0,-3 0-2 0,2 0 1 16,1 0 0-16,-2 0 0 0,0 3 0 0,-1-3 0 0,0 0-1 0,2 0 1 15,-2 0 0-15,0 0-1 0,2 0 1 0,-2 0-2 0,1 0 1 16,-1 0 0-16,2 0 0 0,0 0-1 0,0 0 0 0,0 0-1 15,-1 0 1-15,-1 0-1 0,5 0-1 0,-4 0 0 0,2 0 1 0,-1 0-1 16,1 0 1-16,1 0 1 0,0 0 0 0,0 0 3 0,0 0 0 16,0-3 2-16,0 3 1 0,1 0 0 0,1 0 1 0,-2 0 2 15,0 0 0-15,2 0 2 0,-2 0 0 0,1-2 3 0,1 2 0 0,-2 0 0 16,2 0-1-16,-2-2 0 0,0 2-1 0,1 0 0 0,0 0-1 16,-2 0 1-16,2 0 0 0,-2 0 1 0,0 0-1 0,2 0-1 0,-2 0 0 15,-1 0-2-15,3 0 2 0,-4 0-1 0,2 0 0 0,-1-1 1 16,1-1-1-16,-1 2 1 0,0 0 1 0,2 0-2 0,-2-2 1 0,1 1-1 15,1 1-1-15,-1-2-1 0,-1 1 1 0,2 1-1 0,-2-1 1 16,3-2-2-16,-2 3 1 0,2 0-1 0,-2-3 2 0,3 3-2 16,-2 0 0-16,0 0-1 0,1-2 1 0,1 1-4 0,-2 1 1 0,2-2 0 15,-4 0 1-15,3 2-1 0,-2-1 0 0,2 0 0 0,-2 1-1 16,2-2-1-16,-2 2 0 0,0-1-2 0,2-1 1 0,-2 2-1 0,1-1 1 16,-2-1-1-16,0 2 1 0,0 0-1 0,3 0 0 0,-3 0 0 15,1 0 1-15,-2 0-1 0,2 0 0 0,-2 0-1 0,2 0 0 0,-2 0 2 16,0 0-2-16,0 0 0 0,3 0-1 0,-5 0 1 0,1 0 1 15,1 0-2-15,0 0 0 0,-1 0 0 0,2 0 1 0,-2 0-2 16,0 0 0-16,3 0 1 0,-3 0 0 0,3 0-1 0,-2 0 2 16,0 0-1-16,1 0 1 0,0-1 2 0,-1 1 0 0,-1 0 2 0,2 0 1 15,-1 0 2-15,1 0 0 0,0-2 2 0,0 1 0 0,-2 1 1 0,1 0 1 16,1-2-2-16,-1 0 3 0,1 2 1 0,-2 0-2 0,2-1 1 16,-2 1 0-16,1-1-1 0,-2 1 1 0,3 0-2 0,-1 0 0 0,-1 0-1 15,-1 0-1-15,2 0 1 0,-2-2-1 0,1 2 1 0,-2 0-1 16,1 0 1-16,-2 0-2 0,3 0 0 0,-1 0-1 0,-2 0-1 0,2 0 2 15,0 0 0-15,-2 0 0 0,3 0 1 0,-2 0 0 0,1 0-1 16,-1 0 0-16,1 0 0 0,-1 0 1 0,4 0 0 0,-4 0 2 16,3 0-1-16,0 0 1 0,-1 0-2 0,3 0 0 0,-3 0 0 0,2 2 1 15,1-2-1-15,-1 0 0 0,1 1 0 0,1 0 1 0,-2-1-1 16,2 2 0-16,1 0-2 0,-2-2-1 0,0 1 0 0,0 1 0 16,-1-2 1-16,1 0 0 0,-1 1 1 0,1-1-1 0,-1 0-1 0,-1 0 1 15,1 0-1-15,-2 0 1 0,2 0 0 0,-4 0 1 0,4 0 1 16,-4 0 0-16,1 0 3 0,-2 0-1 0,4 0 0 0,-4 0-1 0,1 0 0 15,0 0 1-15,-3 0-1 0,2-1 0 0,0 1 2 0,0-2-1 16,-2 1 1-16,2 1-2 0,-1-2 2 0,2 0-3 0,-3 2-2 16,1-2-1-16,1 2-1 0,-1-2-2 0,-1 0 0 0,3 0-2 15,-3 0-1-15,3 1 0 0,-2-1-2 0,1 0 0 0,-2-1-2 0,5 1 1 16,-3 0-1-16,0 1-1 0,0-2-1 0,1 2 1 0,-1-2-3 0,2 1 1 16,-1-1-1-16,0 1-1 0,-1-1-1 0,3 0-1 0,-3-1 0 0,0 1 2 15,2 1 0-15,-1-1 0 0,-1 0 1 0,0 0 2 0,1 0-1 16,-1 0 2-16,0 2 0 0,0-2 3 0,3-2 4 0,-4 2 3 15,1-1 3-15,-2 1 1 0,1-1-1 0,2-1 1 0,-3 2-1 16,2-1 0-16,0 1 0 0,-4-2 1 0,3 0 0 0,-1-2 3 0,1 4 2 16,0-2-2-16,-2 1-1 0,0-1 0 0,0 2 2 0,0-1 1 15,-1-1 3-15,2 2 4 0,-3-1 5 0,2 1 3 0,0-1 0 0,-2-1 2 16,2 2-2-16,-2-1 1 0,3-2-1 0,-3 2 1 0,1-2 1 16,0 2-3-16,-2-1-1 0,3 1-2 0,0-1-1 0,-2-1-3 15,3 2-5-15,-3-1-4 0,2-1 0 0,-2 2-2 0,2-3-2 0,-2 2 0 16,2-2 0-16,1 2-1 0,0-2-1 0,-1 2 1 0,0-1 1 15,-2 0-1-15,2 0-1 0,-1 0 0 0,1 0 2 0,-2 0 0 0,2 1 2 16,-2-2 0-16,2 1 2 0,-2-1 0 0,2 1 2 0,-2 1 0 16,0-1-1-16,0 0 1 0,-1-2 0 0,0 2 1 0,-1-1-1 0,2 1-1 15,-1 1 0-15,-2-4 0 0,2 1-2 0,-1 3-1 0,-1-3 1 16,2 1 0-16,-2-1 1 0,0 1-1 0,0-1 1 0,0 1-2 0,0-1-2 16,0 1 2-16,-2-3-2 0,2 2 1 0,-1-1 1 0,-1 0-2 15,2 1-1-15,-2-1-2 0,2 0-1 0,-1 3-3 0,-1-4-2 16,2 3 0-16,-1-3 1 0,1 3-1 0,-2-1 0 0,0 1 0 0,2-1-2 15,-1 1 0-15,-1-1-2 0,1 0 2 0,-1 3 1 0,0-2 3 16,-2 0 1-16,2 1 3 0,1-1 0 0,-1 2-1 0,-1-1 1 0,1 0 0 16,-1 2-2-16,2-2 2 0,-3 0 1 0,1 1 0 0,2-2 0 15,-3 1 2-15,-2-1 1 0,3 0 0 0,-2 0 0 0,2 2-1 16,-2-2-2-16,0 1 2 0,-2 0 0 0,2 0 0 0,0 0 0 0,1 1 0 16,-1-2 1-16,-2 1 3 0,1-1 2 0,0 3-1 0,1-2-1 15,0-1-1-15,0 2 1 0,1-1-1 0,-4 0 3 0,3 2 2 0,0-1 0 16,1 1 4-16,-3-1 1 0,1-1 1 0,2 2-2 0,-1-2-1 15,-2-1-1-15,2 3 0 0,-1-2 3 0,-2 2-1 0,2-3-1 0,0 3 1 16,-1-2-1-16,0 2-2 0,0-3-1 0,-1 3-2 0,0 0-2 16,-1-1-1-16,3 0 1 0,-2 0-2 0,-1 1-2 0,-1-2-1 15,2 2-2-15,-2 1 1 0,1-2-2 0,-1 1 1 0,-1 1-1 0,0-1-2 16,2 1-1-16,-1 1-1 0,-4-1 0 0,4 0 0 0,-2 0 1 16,-1 0-2-16,0 0 0 0,-1 2 0 0,3-1 0 0,-4-1 1 0,2 2 1 15,-1-1 0-15,-1-1 0 0,2 3 2 0,0 0-1 0,0-3 2 16,-3 1 1-16,3 2-2 0,-1-2 1 0,1 2 0 0,-2-3 1 0,0 3 1 15,0-2 0-15,0 1 0 0,1 1-1 0,-2-1-2 0,2-2-1 16,0 3-1-16,-2 0 1 0,2-3-2 0,1 3 0 0,-3-1 0 16,4 1 1-16,-2-1-2 0,-1-1 0 0,1 2-1 0,3 0-1 0,-3 0 1 15,1 0 0-15,2 0 1 0,-1 0 0 0,0 0 1 0,0 0 0 16,1 0 1-16,-1 0-1 0,0 0 1 0,1 0 1 0,0 0 1 16,0 0 2-16,0-1 1 0,0 1 2 0,1-2 0 0,-1 2 0 0,0 0 2 15,0-2 0-15,1 1 1 0,0 1 2 0,-2 0 1 0,3-2 0 0,-2 0-1 16,0 2 1-16,-1 0-1 0,0-2-2 0,2 2 0 0,-2-1-2 15,1 1-1-15,1-2 0 0,-2 0 0 0,1 0-2 0,-1 0 0 16,0 1 0-16,2-1-1 0,-2 1-1 0,1-1 0 0,1 1 0 16,-1-1-2-16,0 1 1 0,2 1-1 0,-4-3-1 0,4 3 1 0,-1-2 0 15,-1 1 2-15,0 1-2 0,1-2 1 0,0 1-1 0,-2 1 1 0,1-2 1 16,0 2 1-16,2-1 2 0,-1-1 2 0,-2 2 0 0,2 0 1 16,-1 0 2-16,0 0-1 0,1 0 0 0,-2 0 0 0,2 0 2 15,-1 0 0-15,-3 0 0 0,5 0 0 0,-5 0-1 0,2 0 1 0,-1 2 0 16,0-1-2-16,1-1 2 0,-3 2-2 0,2-2 1 0,-1 1-1 15,-1 1 0-15,3-2-1 0,-4 1 0 0,-1 1 2 0,2-2-1 0,-2 1 1 16,0 1-2-16,-1-1-1 0,-1 2 0 0,0-1-4 0,-1-1 0 16,-1 1-1-16,1 1-2 0,-4-1 0 0,3 2-2 0,-1-3-1 15,-1 1-1-15,-1 2 0 0,0-1-1 0,2 0-1 0,0 0-3 0,-2 1 1 16,3-1-1-16,-1-1 1 0,2 0-1 0,2 1 2 0,0-1 1 16,-3 0 2-16,5 1 1 0,1-3 0 0,-2 3-1 0,2-1 0 0,2-1 0 15,-2 2 1-15,2-1 1 0,0-1 2 0,0 1 0 0,1 1 2 16,-1-2-1-16,4 1 1 0,-5-1-3 0,2 2 1 0,1-1-3 15,0-1 0-15,-1 1-1 0,-1-1 0 0,4 1 0 0,-3 0 0 0,-2 0-3 16,3 0-1-16,1-1 0 0,-4 1-1 0,3-2 0 0,-1 0-1 16,-1 4-1-16,0-4 2 0,1 1 0 0,1 1 2 0,-5-2 0 0,5 2 2 15,-2-1 1-15,1-1 4 0,-3 2 0 0,1-1 3 0,1-1 1 16,-1 0 0-16,0 0 0 0,-2 0 1 0,2 0 2 0,-2 0 1 16,3 0 1-16,-4-1-1 0,1-1 1 0,1 2 1 0,-2-1-2 0,2-1 1 15,-1 2 0-15,-3 0 1 0,2-2-1 0,1 2 2 0,0 0-1 0,0 0 0 16,-1 0-3-16,1 0 0 0,0 0 1 0,0 0-2 0,1 0-5 15,0 0 1-15,-2 0 1 0,1 0-2 0,1 0 0 0,0 0-1 0,0 2 0 16,-2-2-2-16,3 2 0 0,0-1 2 0,-3-1 0 0,2 2 2 16,0-1 1-16,-1-1 2 0,0 1 2 0,0-1 0 0,-1 3 0 15,2-3-1-15,0 0 1 0,-2 3 0 0,2-2 0 0,-3-1 0 16,1 1 2-16,0 1-1 0,1-2 2 0,-1 2-1 0,1-2 1 0,-3 0 0 16,2 1 1-16,-1-1 2 0,1 0 0 0,1 0 2 0,-3 0 3 15,3 0 2-15,-3 0 1 0,2 0 0 0,1 0 1 0,-1-1-2 0,1-1-2 16,0 2-1-16,0-2-2 0,-1 1 0 0,3 1-2 0,-2-4-1 15,3 4-2-15,-4-3-3 0,4 2-5 0,-1-2 0 0,1 2-2 16,-2-1 0-16,4-1-2 0,-1 1 0 0,-2 0 0 0,3 0 2 0,-1 1-2 16,1 1 0-16,-1-2 0 0,0 0 0 0,2 2 0 0,1-1 1 15,-4 0 3-15,4 1-2 0,-1-2 0 0,1 2 0 0,-2 0 1 0,1 0-1 16,-1 0 1-16,2 0 0 0,-1 0 1 0,-2 0-2 0,2 0 0 16,0 2-2-16,-2-2-1 0,1 1-1 0,-2 0-1 0,2-1 0 0,2 2-2 15,-5 0 0-15,2-2 2 0,1 1 0 0,-3-1 1 0,1 2 1 16,1-2 0-16,-1 0 3 0,-1 2 2 0,3 0 2 0,-2-2 2 15,-3 1 2-15,4 1 0 0,-2-2 3 0,-1 0 0 0,1 2 2 0,0-2 1 16,-2 0-1-16,2 0 1 0,-2 1-1 0,0-1 0 0,-1 0-1 16,2 2-2-16,-3-1 1 0,2-1 1 0,-2 1-2 0,-2-1-1 0,2 3-1 15,-2-3-1-15,1 0 1 0,0 3-2 0,-1-2 0 0,-1 0-2 16,0 1-2-16,1 1 0 0,-2-1 0 0,1-2-1 0,-1 5 0 16,2-5-2-16,-3 3 1 0,1 0-3 0,0 0-2 0,0 1-6 0,0 0-11 15,-2 0-15-15,0 1-21 0,-2-1-25 0,0 2-47 0,-2-1-58 16,2 2-93-16,-4 0-109 0,0 3-61 0,-1 0-41 0,-4 1-18 0</inkml:trace>
  <inkml:trace contextRef="#ctx0" brushRef="#br0" timeOffset="253419.434">10623 13561 367 0,'-2'-5'432'16,"2"3"-50"-16,-1-3-65 0,-1 2-74 0,2 0-49 0,0 1-40 15,0 1-25-15,-1-2-15 0,1 3-13 0,0 0-9 0,0 0-10 16,0 0-10-16,0 0-10 0,0 0-11 0,0 0-11 0,0 0-9 0,0 0-13 15,-2 2-12-15,2-1-7 0,-2 0-5 0,1 3-2 0,1-1 1 0,-2 0 4 16,2 2 3-16,-2 3 4 0,0-1 5 0,2 2 6 0,-2 4 6 16,1 0 5-16,-1 1 3 0,0 2 5 0,-1 3 3 0,0-1 2 15,0 4 2-15,0-1-2 0,-1 1-2 0,1 1-2 0,-1-1-3 16,2 3-5-16,-1-3-5 0,-2 0-3 0,4-1-3 0,-1 1-2 0,0-5-2 0,2 2-2 16,0-2 0-16,0-2 0 0,0 0 2 0,2-3-1 15,0 0 0-15,-1-1 2 0,4-3 1 0,-2 1 5 0,1-4 4 0,1 0 3 16,3-2 3-16,0-1 1 0,3-2 2 0,2 0-4 0,0-3-3 15,2-2-6-15,3-2-7 0,3-2-3 0,1-1-4 0,-1 0-8 16,2-1-6-16,2-2-9 0,0-1-9 0,-1 2-9 0,0-3-10 0,-2 0-7 16,0 2-6-16,0 0-8 0,-3 1-6 0,0 0-10 0,-2 0-10 0,-2 4-25 15,-4-2-32-15,3 3-27 0,-6 3-26 0,0-1-44 0,-2 2-49 16,-3 3-62-16,-3 0-72 0,0 0-40 0,-3 3-25 0</inkml:trace>
  <inkml:trace contextRef="#ctx0" brushRef="#br0" timeOffset="254102.5979">9545 14325 397 0,'-8'-11'460'0,"2"2"-18"0,-2-1-78 0,-3 2-107 15,1-1-66-15,-1 1-43 0,0 0-28 0,0 1-18 0,-3 0-8 0,1 0-7 16,2 4-2-16,-3-2-3 0,1 1-6 0,1 1-7 0,1 1-7 16,-1 1-8-16,0 1-7 0,2 1-6 0,-1 2-8 0,0 1-4 0,2 1-6 15,-1 4-4-15,1 0-2 0,-1 4-1 0,2 1 0 0,-1 3-2 16,1 1-1-16,0 6-2 0,3 1-1 0,0 1-1 0,0 5 0 0,1 1 0 15,1 2 2-15,3 4 3 0,-1-1 2 0,1 4 2 0,1 0 3 0,1 3 1 16,1 0 2-16,0 1 1 0,3 1 2 0,-3 2 1 0,2-2 2 16,0 3 2-16,1-1-2 0,-1 0-1 0,3 0-2 0,-2-1-3 15,1-1-4-15,-1 0-4 0,-1-1-2 0,2-3-3 0,-2 0-2 0,0-3-1 16,1 1-2-16,-1-6 0 0,1 0-1 0,-3-2-2 0,2-2-1 0,-2-3 0 16,-1-4-2-16,1 0-1 0,-1-4-2 0,-2 1-3 0,2-7-3 15,-1 1-3-15,-1-3-5 0,0-1-3 0,0-2-11 0,0-2-11 0,-3-2-19 16,1-2-19-16,-1-2-26 0,0-2-30 0,-2-2-48 0,0-4-57 15,-2-2-79-15,0-4-89 0,-1-1-58 0,0-2-44 0,-1-5-19 0,-1-2-10 16</inkml:trace>
  <inkml:trace contextRef="#ctx0" brushRef="#br0" timeOffset="254318.8231">8979 15001 182 0,'-5'-3'545'0,"2"1"11"0,-3 1-24 0,3 0-39 0,1-2-92 0,1 3-119 15,-1 0-72-15,2 0-51 0,0 0-32 0,0 0-25 0,0 0-17 16,0 0-15-16,0 0-14 0,0 0-12 0,3 0-9 0,-1 0-10 0,1 0-5 16,3 0-7-16,-1-3-4 0,1 3-1 0,1 0-1 0,2 0-1 15,2-2 2-15,2 0 1 0,1 0-1 0,0-1 0 0,4 0-2 0,-1-2-5 16,2 1-7-16,1-1-10 0,1-1-9 0,1 2-14 0,0-3-17 0,3 0-22 16,-2-1-24-16,1 3-26 0,1-4-34 0,-2 4-38 0,0-2-48 15,1 1-49-15,-1 1-74 0,-3 0-87 0,1 1-47 0,-2 1-31 0,-3-1-9 16</inkml:trace>
  <inkml:trace contextRef="#ctx0" brushRef="#br0" timeOffset="254669.3688">9637 14677 186 0,'-2'-6'490'0,"1"0"-40"16,-1 2-62-16,2-1-77 0,-1 1-82 0,-1 2-50 0,2-3-34 15,-2 2-20-15,2-1-15 0,-1 3-9 0,-1 0-7 0,2-2-8 16,-1 3-3-16,-1-3-5 0,2 3-6 0,0 0-4 0,0 0-8 0,-2 0-6 16,1 0-9-16,-1 0-8 0,0 3-6 0,1-3-5 0,-1 4-4 15,-2 1-2-15,2-2-3 0,1 4-1 0,-2 0-1 0,-1 1-1 0,1 4 0 16,0 0-1-16,0 2 1 0,-1 3 0 0,1 1 3 0,0 1 2 15,-1 2 2-15,1 1 1 0,1 2 2 0,0 1 1 0,2-1 0 0,0 2 2 16,2 2 0-16,0-2-2 0,2 1-1 0,2-1-6 0,-1 2-7 0,3-1-10 16,0-2-13-16,3 0-17 0,-1 0-20 0,1-1-21 0,3-3-22 15,-3 0-26-15,3-2-27 0,2-2-41 0,0-2-47 0,0-2-78 0,2-1-94 16,-3-1-62-16,5-4-45 0,-3-1-22 0,-2-2-11 0</inkml:trace>
  <inkml:trace contextRef="#ctx0" brushRef="#br0" timeOffset="255155.028">9904 14823 41 0,'-6'-3'537'0,"1"0"7"0,0 1 10 0,0 1-69 0,1-1-105 0,1-1-94 15,-1 2-89-15,3-1-57 0,-1 2-40 0,1-1-21 0,-1 1-14 16,2 0-8-16,0 0-9 0,0 0-9 0,0 0-11 0,2 0-10 0,-1 0-11 15,2 0-9-15,-1 0-8 0,1 0-6 0,0 0-5 0,2 1-2 16,-2-1 1-16,2 3-1 0,0-1 2 0,1 1 2 0,-1 0 3 0,1 0 2 16,-1 1 3-16,-1 1 1 0,1 0 2 0,0 2 1 0,0 0 1 0,-1 0 1 15,1 3 2-15,-2 0 1 0,0-2 2 0,1 1 2 0,-3 3 2 16,2-3 3-16,-3 4 2 0,2-2 1 0,-2 2 0 0,0-4 2 0,0 2-1 16,-2-1 1-16,2-2 1 0,-1 4-1 0,-1-4 1 0,-1 0 3 15,1-2 3-15,2 2 4 0,-3-4 3 0,3 2 4 0,-1-3 7 0,-1 0 7 16,2-1 9-16,-2-1 5 0,1 1 4 0,-1-2 0 0,2-2-1 15,-4-1-3-15,4-1-4 0,-2-1-3 0,2-1-6 0,-1 0-7 0,-1-3-7 16,2-2-10-16,0 1-9 0,2-1-10 0,-1-2-13 0,3 0-7 0,0 0-5 16,1-3-4-16,-1 0-1 0,1 4 0 0,0-2-1 0,2 2 2 15,0-1 0-15,-1-1 0 0,-1 4 0 0,3-2 3 0,-2 3 1 0,1 0 3 16,-1 1 2-16,-1 3 0 0,1 0 0 0,2 2 1 0,-2-1 0 16,1 1 3-16,-1 2 1 0,-1 1 3 0,2 0 1 0,0 1 1 0,-1 2 4 15,1 0 0-15,-1-1 2 0,0 5 1 0,-1-2 1 0,1 1 2 16,-1 2 3-16,0-1 1 0,1 2 2 0,-1 0 1 0,-2 3 1 0,2-1 1 15,-2-1 0-15,0 2 1 0,0-1 2 0,-1 1 0 0,0-1 0 0,-1 1 0 16,-1-1 1-16,3 1-4 0,-3-2-7 0,0 1-13 0,0-1-15 0,0 0-18 16,0-1-19-16,0-1-25 0,0-1-25 0,0 0-31 0,0-2-32 15,0-1-49-15,0-1-55 0,2 0-81 0,-2-3-91 0,0 0-53 0,3-3-35 16,0 0-11-16</inkml:trace>
  <inkml:trace contextRef="#ctx0" brushRef="#br0" timeOffset="255453.2423">10272 14567 397 0,'-3'0'540'16,"0"-2"-1"-16,1 0-31 0,2 2-44 0,0 0-111 0,0 0-143 0,0 0-83 15,0 0-50-15,2 0-28 0,0 4-15 0,2-3-9 0,2 1-7 16,-1 3-4-16,3-2-2 0,0 2-3 0,3 1-1 0,0 0-2 0,0 1 1 15,3 0-1-15,-1 2 0 0,1 1 0 0,-1-1-3 0,4 1-1 16,-4 2-4-16,1-1 1 0,1 2 0 0,-3-1 0 0,2 1 1 0,-1 4 2 16,-2-3 1-16,0 1 2 0,0 1 2 0,0 1 2 0,-3 1 3 0,-3 0 3 15,1 0 4-15,-1 2 1 0,-2-1 1 0,-3 0 0 0,0 2 1 16,0-1 2-16,-3-1 0 0,-2 2-5 0,-1 0-8 0,1-2-11 0,-1-2-13 16,-2 3-20-16,0-4-22 0,0 1-27 0,0-2-29 0,0 0-47 15,-1-3-59-15,1 0-89 0,1-2-105 0,1-1-67 0,-1-2-50 16,2 0-20-16,0-4-5 0</inkml:trace>
  <inkml:trace contextRef="#ctx0" brushRef="#br0" timeOffset="256285.892">10550 14081 174 0,'-3'0'369'0,"0"2"-37"0,2-2-58 0,-1 1-49 0,2 1-44 0,0-2-28 16,0 0-19-16,0 0-9 0,0 0-4 0,0 0-4 0,0 0 0 15,0 0-5-15,0 0-4 0,0 0-10 0,0 0-11 0,0 0-10 16,0-3-8-16,0 1-10 0,0 0-6 0,0-1-5 0,2-2-5 0,-1 0-4 15,1 1-6-15,-1-2-4 0,4 0-7 0,-2-2-3 0,2-1-2 16,0-1-1-16,1 0 0 0,3-2-2 0,-1 1-1 0,0-2-3 16,2-2-1-16,5-1-1 0,-2-1-4 0,1-3-2 0,4 1-1 0,1-5-4 15,3 3-4-15,-1-4-4 0,2-4-4 0,2 3-4 0,2-4-3 16,2-1-3-16,1-1 0 0,1 1 1 0,-1-2 0 0,2 1-1 0,0-3 0 16,1 4 0-16,-2-2 1 0,3 2 3 0,-1 1 3 0,-1 1 3 15,-1 0 3-15,-1 4 4 0,0 0 4 0,-1 2 5 0,-1 2 2 0,-1 0 1 16,-2 1 3-16,0 5 1 0,-2-2 1 0,0 2 2 0,-2 1 3 15,-1 2-2-15,-4 2-1 0,1 0-2 0,-2 1-2 0,-3 2-1 16,0-1-4-16,-3 3-3 0,2 2-4 0,-5-2-3 0,1 2-3 0,-2 2-2 16,-1-1-4-16,0 1-7 0,0 1-7 0,-3 0-13 0,1 1-13 15,0-1-17-15,-2 3-20 0,0-2-29 0,0 3-31 0,-2-1-60 16,2 0-74-16,-2 2-68 0,-1 0-66 0,-3 2-38 0,2-2-26 0</inkml:trace>
  <inkml:trace contextRef="#ctx0" brushRef="#br0" timeOffset="257271.616">9890 15337 203 0,'-5'1'556'0,"-1"1"6"15,1-2-13-15,0 0-25 0,2 0-97 0,-2 0-130 0,2 0-80 0,0 0-54 16,1 0-33-16,0 0-23 0,0 0-15 0,0 0-9 0,2 0-10 16,0 0-9-16,0 0-9 0,0 0-8 0,0 0-11 0,0 0-12 0,0 0-10 15,0 0-10-15,4 0-6 0,-2 0-5 0,1 0-2 0,2 0-3 16,0 0 0-16,1 0-2 0,1 0-1 0,2-2-1 0,-1 1-4 0,5-2-2 15,-1 2-3-15,1-2-2 0,4 0-1 0,-2 1-1 0,2 0-5 0,-1-3-4 16,3 0-5-16,-1 3-4 0,0-4-5 0,1 4-4 0,0-3-5 0,0 2-4 16,1-1-4-16,-4 1-3 0,2-2-2 0,-1 1-3 0,-1 1-2 15,-2 0-6-15,0 0-3 0,-4 0-3 0,2 1-1 0,-4 0-1 0,0 1-1 16,-3 1 2-16,0-1 4 0,-1 1 6 0,-1 0 8 0,-3 0 8 16,0 0 7-16,-1 1 7 0,-1-1 7 0,-4 3 8 0,2-1 7 0,-3 1 6 15,-1 0 7-15,-1 0 6 0,-1 1 3 0,-1 1 4 0,-3-2 0 16,1 3 0-16,-2-2 2 0,-1 2 2 0,0-2 3 0,0 1 3 0,-1 2 4 15,1-2 3-15,-1-2 5 0,0 2 5 0,2-1 5 0,-1 1 3 16,0 1 6-16,2-3 5 0,-2 1 3 0,3 1 3 0,-1-2 0 0,3 0-3 16,-3 1-1-16,5-1-3 0,-1 0 1 0,1 0-2 0,2-2 0 0,1 2-2 15,1-3-2-15,0 4-3 0,2-4-2 0,-1 1-2 0,1-1-1 16,1 2 2-16,0-1-1 0,1-1 0 0,-1 2-1 0,2-2 0 0,0 0-1 16,0 0-2-16,0 0-1 0,0 0-3 0,0 0-1 0,0 0 0 15,0 0-4-15,0 0-1 0,0 0-3 0,0 0 0 0,2 0-2 0,-1 2-1 16,1-2 1-16,1 0 0 0,0 0 1 0,3 0 1 0,-1 0-1 15,0 0 1-15,3 0 1 0,1 0-1 0,1-2 1 0,-1 0 1 0,2 2 1 0,2-3 0 16,0 2 2-16,1 0-2 0,0-2-6 0,3-1-10 0,-2 1-12 16,2 0-13-16,-1-1-17 0,3 1-22 0,-2-2-29 0,-1 1-35 0,1 1-68 15,-2 0-85-15,0 0-85 0,-2 1-89 0,-2 1-47 0,-3-1-26 16,-2 1-10-16</inkml:trace>
  <inkml:trace contextRef="#ctx0" brushRef="#br0" timeOffset="261076.6123">10990 14814 334 0,'-3'1'515'0,"1"1"10"0,0-2-70 0,1 1-114 15,-1 1-81-15,2-2-67 0,0 0-41 0,0 0-27 0,0 0-15 0,0 0-9 16,0 0-5-16,0 0-5 0,0 1-7 0,0 1-5 0,2-2-10 16,-2 0-11-16,1 1-9 0,-1 1-11 0,0-2-9 0,2 0-7 0,-2 1-8 15,2-1-5-15,-1 0-1 0,2 0-2 0,-1 0 0 0,1 0 1 16,0 0 0-16,3 0 0 0,-1 0 1 0,2 0-1 0,-1 0-2 0,2 0-6 16,1 0-9-16,-1 0-14 0,2-1-16 0,1 1-19 0,-2-2-23 15,1 1-25-15,2 1-32 0,-2-2-36 0,1 1-53 0,1 1-61 0,0 0-80 16,0 0-90-16,-1 0-54 0,-1 0-36 0,-1 0-10 0</inkml:trace>
  <inkml:trace contextRef="#ctx0" brushRef="#br0" timeOffset="261270.4679">10993 15031 185 0,'-5'6'559'15,"2"-3"7"-15,1 2 1 0,-1-2-2 0,2 0-105 0,-1-2-157 16,2 1-95-16,0 1-64 0,0-3-37 0,0 0-24 0,0 0-13 0,0 0-8 15,0 1-11-15,2 0-9 0,-1-1-8 0,2 2-7 0,-1-2-6 0,3 0-5 16,0 0-9-16,1 0-12 0,3-2-12 0,1 2-12 0,0-1-17 16,3 0-18-16,0-2-23 0,3 0-23 0,-2 0-30 0,5 0-31 0,-3-2-50 15,3 1-63-15,3-2-83 0,-3 1-96 0,5-2-57 0,-2 1-36 16,1-2-12-16</inkml:trace>
  <inkml:trace contextRef="#ctx0" brushRef="#br0" timeOffset="261952.6097">11469 14570 231 0,'0'-5'453'0,"0"2"-35"0,0-1-71 16,0-1-94-16,0 3-52 0,0-1-30 0,0 0-20 0,1 1-16 16,-1 0-11-16,0 2-10 0,0 0-7 0,0 0-8 0,0 0-8 0,0 0-7 15,0 0-11-15,0 0-10 0,0 0-12 0,0 0-10 0,0 0-7 16,0 4-6-16,0-1-5 0,0 0-3 0,0 1-4 0,0 2-2 0,0 0-3 16,0-1-4-16,2 4-3 0,-1 0-1 0,-1 2-3 0,0 2-1 0,2 1 2 15,-2 0 3-15,0 0 2 0,0 3-1 0,2 1 1 0,-1-1 0 16,-1 3 0-16,2 0 3 0,-2-2 3 0,3 3 2 0,-1-3 4 15,1 0 5-15,1 0 2 0,-1-1 2 0,1 2 0 0,0-4 1 0,1 1-1 16,0-1 1-16,0-1-2 0,2-1-3 0,0-4-4 0,-1 2-6 16,2-1-10-16,0-2-8 0,0 0-10 0,0-1-9 0,0-2-11 0,3-1-11 15,-2-3-12-15,1 1-15 0,2-2-11 0,0-2-7 0,0 0-2 16,1-4-2-16,-2 2 4 0,1-3 6 0,0-1 6 0,0-2 7 0,-2-1 9 16,-1 1 9-16,-1-2 12 0,1-1 14 0,-4-1 16 0,-1 2 19 15,-1-2 14-15,-2 1 16 0,1-1 13 0,-2 2 9 0,-2 0 11 0,1 0 9 16,-1 0 6-16,-1 2 6 0,0 0 5 0,-1 2 3 0,0 0 3 0,-1 2 3 15,1-1-3-15,-1 0-3 0,1 3-6 0,1 0-9 0,0 1-10 16,1 0-11-16,-1 1-12 0,2 1-12 0,-1-1-11 0,2 2-10 0,0 0-6 16,0 0-9-16,0 2-6 0,0-1-6 0,0 2-4 0,0 2 0 15,0-1-1-15,0 2 1 0,0 1 2 0,0 1 0 0,2 2 5 0,-1-1 2 16,1 1 4-16,-1 2 3 0,1 0-3 0,1-2-5 0,0 2-6 0,2 0-9 16,0 0-13-16,-2-1-14 0,3 1-20 0,-3-1-18 0,2 0-23 15,-1 2-24-15,0-3-28 0,1 0-31 0,1-1-42 0,2 0-47 0,-3-1-70 16,1-1-78-16,-1-2-50 0,1-1-32 0,1-1-13 0</inkml:trace>
  <inkml:trace contextRef="#ctx0" brushRef="#br0" timeOffset="262086.2455">11714 14590 391 0,'-2'-6'410'15,"0"0"-90"-15,2 3-127 0,0-2-91 0,0 0-72 0,0 2-50 0,2 2-41 16,0-2-30-16,-2 3-25 0,0 0-27 0,3 0-28 0,0 4-56 15,2-3-72-15</inkml:trace>
  <inkml:trace contextRef="#ctx0" brushRef="#br0" timeOffset="262435.5478">11810 14717 37 0,'0'3'395'0,"0"-1"-56"0,0 1-70 0,0-1-51 0,0-1-39 15,3 1-26-15,-3-1-20 0,2 2-13 0,-2 0-9 0,3 0-11 0,-1-1-11 16,1 1-12-16,1 1-11 0,0 1-11 0,0 0-9 0,0 0-7 15,0 1-5-15,0 2-4 0,0 0-3 0,2-1-2 0,-1 0-4 0,-2 2-1 16,2-1-4-16,-2 1-1 0,2 1-1 0,-3-1-3 0,1 1 0 0,1-2-1 16,-2 1-1-16,0-1-1 0,-1-1 1 0,-1 1 2 0,2-2 2 15,-1 0 6-15,-1-2 7 0,0-2 9 0,0 1 8 0,0 1 13 0,0-3 12 16,0-1 13-16,0 0 11 0,0 0 5 0,0 0-1 0,0-1-4 16,0-3-3-16,0 1-5 0,0-3-5 0,0 0-8 0,0-3-10 0,2 1-13 15,-2-1-13-15,3-3-15 0,0 3-15 0,-1-4-17 0,1 2-13 0,2-1-7 16,-1 0 1-16,1 1 0 0,0-1 3 0,2 2 1 0,-1 1 1 15,1-1 1-15,0 1 1 0,-1 1 0 0,-1 2-1 0,2 0 2 16,-2 3-1-16,2-1 2 0,-2 3 0 0,1-1 1 0,1 2 1 0,0 0-1 16,-2 2 1-16,1 1 1 0,1-1 0 0,1 3 0 0,-1-1 0 0,0 4-3 15,-1-2-3-15,1 3-8 0,0 0-12 0,-2-1-15 0,3 4-14 0,-2-2-21 16,-1 2-21-16,3-2-25 0,-2 2-28 0,1 0-32 0,-1-1-36 16,3 0-55-16,-1-2-67 0,-1-1-47 0,-1 0-37 0,3-2-16 0</inkml:trace>
  <inkml:trace contextRef="#ctx0" brushRef="#br0" timeOffset="263419.3502">12262 14775 9 0,'-1'-2'513'0,"-1"0"4"0,0 1-30 0,2 1-48 16,0 0-89-16,0 0-108 0,0 0-72 0,0 0-56 0,0 0-34 16,0 0-26-16,0 0-18 0,0 0-16 0,0 0-9 0,0 0-9 0,0 3-6 15,2-1-5-15,0-1-2 0,-1 1-1 0,2 0-3 0,1 1-4 16,0 0-2-16,0-1-5 0,2 0-2 0,0 0-4 0,0 1-5 0,3-3-7 15,-2 2-8-15,1 1-9 0,0-3-10 0,0 0-10 0,4-3-9 0,-4 1-9 16,2 2-4-16,2-3 1 0,-2-2 3 0,1 1 4 0,0-3 11 16,-1 1 12-16,-1 0 14 0,2-1 13 0,-3-2 14 0,0 1 18 15,-3-1 19-15,3 0 20 0,-5 0 20 0,0 1 20 0,-1-1 16 0,-1 1 17 16,-1-1 11-16,-1 1 10 0,-1 1 4 0,0-1 1 0,-1 2 1 16,0 1 0-16,-3-2-3 0,3 2-5 0,-2 1-9 0,0 1-9 0,-1 0-9 15,-1 0-10-15,-2 1-11 0,3 0-13 0,-2 2-11 0,0 2-10 16,-1 0-10-16,1 1-9 0,-2 2-8 0,-1-3-7 0,3 5-5 15,0-2-5-15,0 3-2 0,-1-2-1 0,1 3 0 0,1 0 0 0,1 1 4 16,-1 1 1-16,0-1 1 0,4 3 4 0,0-1 4 0,-1 0 1 16,3 1 4-16,1-2 1 0,0 3 1 0,1-1 0 0,1-1-1 0,1 0-3 15,0 0-7-15,4 0-9 0,-1-2-10 0,2 1-9 0,0-1-9 16,0-2-9-16,1-1-11 0,2 1-10 0,1-2-13 0,0-2-13 0,-1-1-14 16,5-2-17-16,-2-1-10 0,-1 0-7 0,4-2-5 0,0-1 0 0,-1-3 1 15,0 0 2-15,-2-2 3 0,4-1 4 0,-4 1 9 0,0-4 8 0,1 0 17 16,-2 1 17-16,-1-4 23 0,-3 3 26 0,2-3 25 0,-3 1 24 15,0-1 24-15,-3 0 23 0,2 0 19 0,-3 2 21 0,-1-1 20 0,-1 1 17 16,-1 1 13-16,-1 0 12 0,-1 1 6 0,-1 2 3 0,0 2-4 16,-1 0-4-16,1 0-10 0,-2 1-10 0,1 0-16 0,0 3-16 15,0 0-17-15,-1 2-14 0,3-2-17 0,-3 3-16 0,1 0-13 0,0 0-14 16,1 3-11-16,-3-1-12 0,1 2-6 0,1-1-4 0,0 4-4 16,1 0-4-16,-1 3 0 0,0 0 0 0,1-1 1 0,1 2 3 0,-1 1 0 15,2-1 1-15,0 1-1 0,2 3-2 0,-1-4-4 0,1 3-4 0,-1 0-5 16,1-2-3-16,1 0-3 0,1 2-4 0,-1-3-2 0,0 1-3 15,2-2-4-15,-1-1-5 0,1 0-4 0,-2 1-1 0,2-3 1 0,-2-2 4 16,0 0 3-16,1 0 3 0,-1-4 5 0,1 2 6 0,-1-3 4 16,1 0 5-16,0-1 6 0,-2-2 4 0,1 0 8 0,0-2 8 0,1-2 8 15,-1 0 3-15,1-3 3 0,-2 1 3 0,-1-1 4 0,1-2 9 0,-2 0 4 16,0-1 5-16,0 0 6 0,0 0 7 0,-2 1 6 0,2-2 7 16,-1 2 7-16,-1 1 3 0,-1-1 3 0,0 3 4 0,3 1 1 0,-1 0 0 15,-1 1-5-15,2 1-7 0,-2 1-6 0,2 2-9 0,-1-1-9 16,1 1-13-16,0 1-11 0,0 2-11 0,0 0-10 0,0 0-11 15,1 2-5-15,-1-1-6 0,2 2-3 0,0 0-1 0,-1 3 0 0,2-1 2 16,2 2 3-16,-2 0 5 0,2 2 3 0,-2 1 3 0,2-1 1 0,0-1 2 16,2 2-2-16,-2-3-4 0,0 2-3 0,0 0-3 0,-1-1-3 15,1-1-2-15,1 1-2 0,-1-3-4 0,1 0-3 0,-1-1-3 0,0-1-5 16,2-1-4-16,0-2-2 0,-1 0-2 0,-1 0 4 0,3-2 3 16,1-3 5-16,-2-2 8 0,-1 2 6 0,2-3 8 0,0-3 8 0,0 1 7 15,-2-2 11-15,1 0 8 0,-1-1 10 0,0-1 12 0,-3-1 12 16,2-1 9-16,-2 1 11 0,-1 0 10 0,1 1 7 0,-1-1 6 15,-1 2 5-15,-1-1 2 0,0 3 0 0,-1-1-1 0,-1 2-2 0,1 1-3 16,-1 2-5-16,0 1-7 0,1 0-7 0,-1 1-11 0,1-1-13 16,-1 3-13-16,2 0-15 0,-2 2-12 0,2-1-13 0,0 2-10 0,-1 2-10 15,-1-1-7-15,2 2-8 0,0 0-7 0,0 3-6 0,0 0-9 16,0 2-6-16,2 1-6 0,-1 1-3 0,1 0-4 0,1 2-1 0,2-1-1 16,0 1 1-16,0 2-1 0,2-1 2 0,0 0 3 0,-1-1 2 15,2 1 4-15,0-1 6 0,0 1 7 0,-2-1 7 0,0 1 10 0,2-1 9 16,-2-2 8-16,-1-1 10 0,0 0 8 0,0 0 10 0,-2-2 9 0,0 0 6 15,2 0 7-15,-4-2 6 0,2 0 6 0,-1 0 5 0,-2-1 5 16,2-1 4-16,-1-1 4 0,-1 1 2 0,2-2 0 0,-1-1 2 0,1 2 1 16,1-2 0-16,-1 0-4 0,3-2-6 0,2 2-11 0,1-1-19 15,2-2-22-15,4-2-30 0,2 1-33 0,3-2-47 0,4-3-54 0,1-3-101 16,5 3-124-16,1-5-78 0,2 1-54 0,3-4-29 0,0 0-17 16</inkml:trace>
  <inkml:trace contextRef="#ctx0" brushRef="#br0" timeOffset="265386.1358">11714 15373 308 0,'0'-3'337'0,"0"-1"-46"0,0 1-48 16,0 1-31-16,-2-1-21 0,2 0-21 0,-2 0-21 0,2 0-12 0,0-1-6 15,-1 1-7-15,-1 1-3 0,2-1-8 0,0 0-6 0,-1 0-2 16,-1 0-3-16,2 0-5 0,0 1-8 0,-3-1-6 0,3 3-5 0,-1-4-5 16,-1 4-2-16,2-1-3 0,0 1-2 0,-1-2-7 0,1 2-5 0,0 0-8 15,0 0-5-15,0 0-8 0,0 0-10 0,0 0-7 0,-2 0-10 16,0 2-6-16,-1-1-6 0,1 1-4 0,-1 0-4 0,0 3-3 0,-2 0-3 16,-1 1-2-16,2 1-2 0,-3 4 0 0,1-2 1 0,-1 4 1 15,-2 1 2-15,1 1 3 0,0 1 5 0,2 4 1 0,-2-3-1 16,0 5 1-16,3-3 0 0,-1 2 0 0,2 2 2 0,-1-1 1 0,1 1 1 15,4-3 1-15,0 4 3 0,0-2 1 0,2-2 1 0,4 1 2 0,-1-1 1 16,3 1 3-16,0-1 0 0,1-1 4 0,2-4 4 0,2 1 0 16,3-2 1-16,-2-1-3 0,5-1-3 0,-2-2-7 0,2-3-7 0,3 1-4 15,-1-4-5-15,1-1-6 0,0-3-9 0,3-1-6 0,-1-2-6 0,0-2-4 16,1-2-7-16,-1-2-4 0,-1-2-3 0,1 1 2 0,-3-5 2 16,1 1 7-16,-2-1 4 0,-2-2 4 0,-1 0 3 0,-2-3 2 0,-3-1 5 15,-1 0 0-15,-1 0 0 0,-1-1-1 0,-3-1 3 0,-1-1 0 0,-3-1 0 16,-2 1 2-16,-2 1 3 0,-1-2 4 0,0 2 2 0,-2 0 3 15,-4 3 2-15,1-1 2 0,-2 4 5 0,1-3 3 0,-4 6 7 0,2-1 0 16,-3 1 1-16,1 2-1 0,-1 3 1 0,0 1-4 0,-2 1-4 16,2 2-5-16,-2 3-4 0,2-1-1 0,-3 3-4 0,2 0-5 0,-2 4-5 15,2 1-6-15,-2 0-5 0,4 2-5 0,-4 1-3 0,4-1-4 16,-2 2-1-16,0 0-5 0,1 1-3 0,3 1-3 0,0-1-3 0,-1 1-2 16,2 0 2-16,0-3 0 0,1 1 0 0,1 0 0 0,3-1 5 15,0 1 1-15,1-4 1 0,-1 3 0 0,2-4 5 0,2 1 4 0,-1 2 4 16,0-4 8-16,2 1 8 0,-1-1 11 0,1 0 11 0,0-2 16 0,0 1 17 15,0-1 15-15,0 2 17 0,0-3 16 0,1 2 18 0,-1-2 16 0,2 1 14 16,-2 1 10-16,3-1 14 0,-1 1 5 0,2 1 7 0,-1-2 1 16,2 1-3-16,0 1-5 0,0-2-7 0,1 2-7 0,0-1-8 0,0 1-8 15,1 1-9-15,1-1-9 0,-2 2-9 0,3-3-8 0,-2 4-9 16,1-2-8-16,-2 1-8 0,4 0-9 0,-2 1-5 0,1 0-7 0,0 2-4 16,-1-2-4-16,0 3-5 0,0-3-5 0,2 4-3 0,-1-3-3 0,-1 5-3 15,3-4-1-15,-3 1-3 0,3 2-1 0,-2-1-2 0,1 1 2 16,1-1 0-16,0-1 1 0,0 1 0 0,-1 0 2 0,1-3 1 0,0 2-3 15,0 0-3-15,0-1-3 0,0-1-8 0,3 1-10 0,-3-2-12 16,1-2-14-16,0 0-15 0,2 1-19 0,-1-3-20 0,-2 1-23 0,2-3-23 16,2-2-24-16,-2 1-24 0,1-1-23 0,-1-3-21 0,1-2-19 15,-1 0-18-15,2-1-3 0,-3-2 2 0,-1 1 11 0,3-2 16 0,-4 1 27 16,-1-3 33-16,0 1 38 0,-1-1 38 0,-1 1 39 0,-2-1 40 16,-1 2 44-16,1 0 43 0,-2 0 41 0,-3 0 40 0,2 1 28 0,-2 1 24 0,0 0 18 15,-2 1 13-15,2 1 4 0,-2-1-1 0,1 3-5 0,-1 0-10 16,-1 1-8-16,3-2-12 0,-3 4-15 0,3-2-16 0,-1 3-15 0,-1-2-17 15,2 3-13-15,-1-1-15 0,1 1-17 0,0 0-17 0,0 0-17 16,0 0-15-16,0 0-14 0,0 0-12 0,0 0-9 0,0 0-9 0,0 1-2 16,0 2-4-16,0 0-2 0,0 1-1 0,0 2-1 0,1-2 1 15,-1 1 1-15,2 2 1 0,-2 0 3 0,1 1 4 0,-1 1 3 0,3 0 4 16,-3-3 2-16,2 4 0 0,-1 0 4 0,-1-1-1 0,2-2 0 16,-1 2 0-16,-1-2 0 0,2 1 0 0,1 1-2 0,-1-3-1 0,-1-1-3 15,1 2 0-15,1-2-2 0,-1-1-3 0,0-3-4 0,-1 2-3 0,2 1-4 16,0-4-5-16,-1 0-4 0,2 0-4 0,-2 0-3 0,1-2-2 15,2-1-1-15,-2 0 2 0,2-4 2 0,1 3 3 0,0-3 4 0,-1-2 5 16,0 0 6-16,2-2 6 0,-3 1 6 0,2 0 11 0,-1-2 8 16,0-1 11-16,-2 0 10 0,0 1 11 0,1 1 10 0,-3 0 10 0,2 0 8 15,-3 2 9-15,2-3 5 0,-2 6 4 0,0-2 0 0,0 1 0 16,0 2-3-16,0-1-5 0,0 3-6 0,0 0-8 0,0 0-11 0,0 3-11 16,0 0-12-16,0 0-12 0,0 0-14 0,0 0-14 0,0 0-8 15,0 0-8-15,3 0-2 0,-2 3-3 0,1 0 0 0,0 0 1 0,-2 3 2 16,1 0-1-16,-1 2-2 0,2-1-3 0,-1 2-6 0,1 0-7 0,1 2-6 15,0-1-8-15,1 2-13 0,0-1-14 0,1 1-17 0,0-2-17 16,-1 0-22-16,1 1-21 0,0 0-25 0,1-1-23 0,0-1-23 0,1 0-21 16,-1-1-29-16,-1-1-32 0,2 1-51 0,0-3-65 0,-1 0-32 15,1-2-16-15</inkml:trace>
  <inkml:trace contextRef="#ctx0" brushRef="#br0" timeOffset="265835.2546">12762 15480 205 0,'0'-3'467'0,"-2"1"-3"0,2 2-55 15,-1 0-79-15,-1-2-71 0,2 2-67 0,0-3-42 0,-1 3-32 0,1 0-18 16,0 0-10-16,0 0-3 0,-2-2-1 0,0 0 2 0,2 2 1 16,-1 0 0-16,-1 0-2 0,0 0-4 0,1-1-8 0,-2-1-5 0,1 2-5 15,0 0-4-15,-1-1-5 0,-1 1-5 0,1-1-8 0,-1 1-5 16,0 0-9-16,0 0-8 0,-2 0-7 0,1 0-9 0,-4 0-8 0,4 0-4 15,-1 1-3-15,-1-1-2 0,-2 1-4 0,3 2-3 0,-1-1-3 0,1 0 2 16,-1 3 2-16,0-3 1 0,2 2 2 0,-1 1 0 0,1 1 1 16,0 0 1-16,-2 0 1 0,3 0-1 0,0 0 3 0,0 2 1 0,1 1 1 15,1-2 0-15,-1 1 0 0,3-1-2 0,-1 0-3 0,1 1-4 16,1 1-6-16,-1-3-5 0,3 0-8 0,-1 1-3 0,1-1-5 0,-1 1-3 16,3-3-4-16,-2 1-3 0,4-2-3 0,-2-1-1 0,0 0 2 0,0 1 1 15,1-3 2-15,1 0 6 0,0 0 4 0,-2-3 9 0,3 1 10 16,-3 0 10-16,1-1 11 0,0-2 10 0,-1 1 8 0,0-2 10 0,1 2 8 15,-2-2 7-15,2-1 9 0,-2 2 9 0,-2 1 12 0,1-2 9 16,0 1 7-16,-1 0 6 0,1 1 5 0,-1 1 0 0,-1-1-3 0,-1 2-2 16,2 0-7-16,-2-1-4 0,2 1-7 0,-2 0-6 0,0 2-9 0,0 0-10 15,0 0-13-15,0 0-13 0,0 0-10 0,0 0-11 0,0 0-9 16,0 0-5-16,1 2-5 0,1 0-5 0,1-2-8 0,-2 0-9 0,2 3-13 16,-1-1-11-16,0 0-13 0,2 1-17 0,-2 0-15 0,1 0-16 15,1-1-18-15,-1 2-19 0,-2 0-19 0,3 1-26 0,-2-2-29 0,1 0-34 16,-1 0-36-16,0 0-49 0,-1 0-57 0,2 0-29 0,-1-2-15 15,0 2-4-15</inkml:trace>
  <inkml:trace contextRef="#ctx0" brushRef="#br0" timeOffset="267069.1399">12847 15498 307 0,'0'-6'455'0,"2"1"-28"0,-1 1-46 0,-1 1-59 16,2-2-67-16,-2 3-43 0,0-1-32 0,0-1-22 0,0 1-14 0,0 2-10 15,0-3-8-15,0 4-9 0,0 0-10 0,-2-3-10 0,2 3-12 16,0 0-15-16,0 0-17 0,0 0-14 0,0 0-11 0,0 0-12 0,0 0-12 15,0 0-12-15,0 0-9 0,0 0-5 0,0 0-2 0,2 3-3 16,-2-3 0-16,2 4-1 0,-1-3-2 0,2 1-2 0,-2 1-4 0,1-1-5 16,1 3-3-16,1-2-1 0,-1 2 0 0,0-2 1 0,0 1 2 15,2 1-1-15,-2-2 0 0,2 3-1 0,-4-3-1 0,2 1 0 0,1 1 3 16,-1-2 3-16,-2-1 7 0,1 1 6 0,1 1 7 0,-3-3 4 0,2 0 5 16,-1 2 4-16,-1 0 5 0,2-2 6 0,-2-1 4 0,0 0 6 15,0 0 9-15,0 0 8 0,0 0 6 0,0 0 7 0,0 0 8 0,0 0 4 16,0 0 5-16,0 0 2 0,0 0 2 0,0 0 2 0,0 0-2 15,0 0-2-15,-2 0-2 0,2-1-7 0,0 1-6 0,-1-3-8 0,-1 3-6 16,2 0-7-16,0 0-6 0,0 0-6 0,0 0-6 0,0 0-5 16,0 0-4-16,0 0-4 0,0 0-4 0,0 0-1 0,0 0-3 0,0 0-1 15,0 0-2-15,0 0 0 0,0 0-3 0,0 0-2 0,0 0-3 0,0 0-1 16,0 0-2-16,0 0-1 0,0 0-1 0,0 0 1 0,0 0 0 16,0 0 2-16,0 0 0 0,0 0 1 0,0 0 3 0,0 0 2 0,0 0 1 15,0 0 3-15,0 0 2 0,0 0 3 0,0 0 3 0,0 0 1 16,0 0 4-16,0 0 2 0,0 0 3 0,0 0 0 0,0 0 4 0,0 0 2 15,0 0 2-15,0 0 4 0,0 0 2 0,0 0 2 0,0 0 4 0,0 0 0 16,0 0-4-16,0-3-3 0,-1 2-3 0,-1 0-1 0,2-1-2 16,-2-1 0-16,2 1-2 0,-1 1-2 0,-1-3-4 0,2 1-4 0,-1 1-3 15,-1-1-4-15,0 0-3 0,-1 0 1 0,2 0 2 0,-1 0 3 0,-1 0 2 16,0 0-1-16,0 0 1 0,-2 2-1 0,3-1-1 0,-1 1-1 16,0-2 1-16,1 1-1 0,-1 1 1 0,1 1-4 0,-2-2-3 15,1 2-2-15,0 0-2 0,0 0-2 0,-1 2-2 0,1-2-2 0,2 3 0 16,-4-2-2-16,1 1-1 0,1 1 1 0,-1-1-1 0,2 2 2 0,-1 0 2 15,0 1 3-15,0-1 2 0,1 1 4 0,0 1 2 0,-1-1 3 16,2 2 1-16,-1-2 3 0,2 0 2 0,0 2 2 0,0 0 1 0,0-1 1 16,0-2-2-16,2 2-2 0,-1 0-1 0,2-1 0 0,-1 1-2 15,1-3-3-15,-1 0-2 0,1 1-3 0,2-3-4 0,-1 1-4 0,1-2-6 16,2 0-5-16,-3 0-5 0,3-3-3 0,-1-1-2 0,3 1 2 16,-2-2 0-16,2-2 3 0,1-1 3 0,-4-1 5 0,2 0 4 0,0-1 7 15,3-1 8-15,-5-2 7 0,2 1 7 0,-3-2 7 0,3-1 8 0,-4 1 6 16,1-3 7-16,0-1 4 0,-2 1 6 0,1-1 4 0,-3 0 7 0,2-1 4 15,-3 1 7-15,3 0 4 0,-3 1 8 0,0 1 7 0,0-1 7 16,0 4 5-16,0-1 4 0,-3 2 1 0,3 2-1 0,-1 0-2 16,-1 3-3-16,2 0-9 0,0 2-8 0,0-1-10 0,0 3-13 0,0 0-14 15,0 2-14-15,0-1-15 0,0 2-16 0,0 0-8 0,0 0-8 0,0 0-6 16,0 2-4-16,0 2 1 0,0 1 0 0,0 1 1 0,0 3 2 16,0-1 3-16,2 3 4 0,-1 2 4 0,-1 2 1 0,3-2 3 0,-3 3 2 15,2 1-6-15,-1 1-7 0,2 0-11 0,-1 0-7 0,0 0-13 16,-1-1-13-16,2 2-10 0,-1-1-11 0,1 0-11 0,1-1-11 0,-1 1-8 15,1-4-6-15,-1 0-8 0,0 1-7 0,1-3-5 0,-1-2-1 0,0 2-2 16,2-4-1-16,-2-1 4 0,2-2 7 0,-1 1 8 0,1-3 8 16,0-2 9-16,1-1 10 0,-1-1 12 0,0-1 14 0,2-1 18 0,-2-1 19 15,2-3 22-15,-1 2 20 0,-1-3 19 0,4-1 19 0,-4 1 17 16,1-2 14-16,-1 0 14 0,0-1 13 0,1 1 12 0,0-1 14 0,-2 3 8 16,0-3 6-16,1 2 5 0,-1-3 4 0,0 6 3 0,-1-3 0 15,0 1-1-15,0 2-4 0,-1 0-5 0,0 2-9 0,-1 0-10 0,1-1-10 16,-1 2-13-16,-1 0-14 0,2 2-16 0,-2-2-13 0,2 3-20 0,-2 0-19 15,0 0-14-15,1 0-10 0,-1 0-8 0,4 4-6 0,-3-3-3 16,3 2-3-16,-2 1 1 0,1 1-1 0,0-2 1 0,1 2 2 0,1 0 2 16,-2 2 2-16,0-1 4 0,2 1 6 0,-1 1 1 0,1-3 1 15,-2 3-2-15,4-1-3 0,-4-2-1 0,0 2-2 0,0-3-1 0,1 2 0 16,-2-3-1-16,1 1 0 0,0-2 2 0,-1 1 3 0,0 0 3 16,-1-3 2-16,1 1 0 0,1-1-1 0,0 0 1 0,1-1 0 0,0-1 1 15,1-1 2-15,0 0-1 0,-1-1 2 0,1-1-1 0,2 1 1 0,0-3-1 16,0 2-2-16,-1-2-3 0,2 2-3 0,0-2-1 0,-2 2 2 0,2-1 0 15,-2 0-1-15,3 0 1 0,-2 1-1 0,-1 0-1 0,2 1-1 16,-3 0-2-16,3 1-1 0,-2-1 0 0,1 1-1 0,-1-1 1 0,-1 3 1 16,2-1 0-16,0 1 0 0,-1 0 1 0,-1-2 1 0,2 3 0 15,-2 0 1-15,2 0 0 0,-1 0 2 0,-1 0 1 0,2 0 1 0,0 3 1 16,0-2 1-16,-1-1 0 0,0 1-2 0,-1-1-3 0,3 2 0 16,-2-1-4-16,-1-1-2 0,3 2-2 0,0 0-3 0,-4-2-1 0,3 0-2 15,-1 0-3-15,-1 0-3 0,3 0-1 0,0 0 0 0,-2 0-1 16,2 0 0-16,0 0 3 0,-2 0 0 0,2 0 4 0,-1 0 4 0,-1 0 2 15,1-2 3-15,-2 0 4 0,2 2 1 0,-1-1 4 0,-1-1 3 0,4 2 1 16,-4-1 4-16,0-3 3 0,0 4 3 0,-1-3 3 0,2 2 3 16,-1-2 1-16,0 2 3 0,1-1 1 0,-1-1-1 0,0-1 2 0,3 4 0 15,-4-3 0-15,1 0 0 0,0 0-1 0,0 0-3 0,2 0-2 16,-2 0-2-16,0 0-6 0,0 0-11 0,0-1-11 0,0 2-15 0,0-1-20 16,0 0-25-16,0 0-38 0,1 1-44 0,-1 0-58 0,0-1-68 0,-1 3-68 15,1-4-72-15,-2 3-40 0,-1-1-24 0</inkml:trace>
  <inkml:trace contextRef="#ctx0" brushRef="#br0" timeOffset="268918.5616">14560 14448 509 0,'0'-8'523'0,"0"2"6"0,0 2-76 0,0-1-117 15,0 0-93-15,0 3-79 0,0 1-46 0,0-3-29 0,0 4-20 0,0 0-13 16,0 0-11-16,0 0-9 0,2 4-7 0,0-1-5 0,-1 2-7 15,2 0-6-15,1 2-6 0,-3 2-6 0,2 3-4 0,2 1-4 16,-2 3-1-16,3 0 1 0,-2 2 1 0,0 2 2 0,0 2 4 0,0-1 4 16,1 3 0-16,-2 1-1 0,3-2 1 0,-2 1 0 0,0 0 2 0,0 0 3 15,0-1 3-15,1 1 3 0,0-2 0 0,1-1 2 0,0 0 2 16,1 1 1-16,-1-3-3 0,-1-1-3 0,3-3-7 0,-2 1-7 0,2 0-8 16,0-5-8-16,1 1-10 0,-1-1-11 0,0-2-10 0,1-1-12 15,1 0-10-15,-2-4-10 0,3 1-9 0,-1-2-10 0,1-1-4 0,-1-2-3 16,2-2 1-16,-1 1 2 0,1-2 3 0,0-4 1 0,-3 3 6 15,2-6 6-15,0 3 9 0,-1-1 9 0,-1-3 11 0,-1 1 9 0,0 0 11 16,1-2 11-16,-2-1 9 0,-1 0 10 0,-1 1 10 0,-2-2 8 0,0 3 14 16,2-1 17-16,-4 2 10 0,2 1 11 0,-3 0 8 0,0 0 7 15,0 2 7-15,0-1 6 0,0 4 4 0,0-1-1 0,-1 1-3 0,1-1-7 16,-2 4-8-16,2-3-10 0,0 4-13 0,0 0-14 0,0 0-11 16,0 0-8-16,0 0-8 0,-1 0-7 0,-2 4-6 0,3-3-5 0,-2 4-3 15,2-1-2-15,-3 2 2 0,2 0 2 0,-1 2 4 0,0 1 5 0,1-1 4 16,-1 3 4-16,2-2 3 0,-2 0 2 0,2 3-1 0,0-3 0 0,0 2 1 15,0-2-3-15,0 0-2 0,2 1-3 0,-2-3-1 16,2 1-3-16,-1 1-2 0,-1-3-2 0,2 0-1 0,0-2-3 0,-1 0-1 0,-1 0 2 16,3-1 0-16,-3-1 3 0,2-1 1 0,2 1 4 0,-4-2-2 15,2-2-3-15,-1 1-1 0,1-1-1 0,1-1 2 0,-1-1 1 0,0-1 1 16,1-1 4-16,-2 0 3 0,1-1 0 0,1 0 2 0,-1-3 0 16,-1 0 1-16,-1 3 0 0,0-1 5 0,0-1 7 0,0 1 6 0,0 1 4 15,-1 0 4-15,-1-1 4 0,1 1 0 0,-1 2-1 0,0-2-1 16,1 3-2-16,-1-1-3 0,1 3-6 0,1-1-5 0,-2 0-4 0,0 0-5 15,2 3-6-15,0 0-7 0,0 0-7 0,0 0-6 0,0 0-6 0,0 0-4 16,0 0-1-16,2 0-4 0,0 3 1 0,-1-2-2 0,2 2-3 16,-1 0-2-16,1 2-2 0,2-2-1 0,-1 1-1 0,1-1-1 0,2 3 1 15,-1-2-4-15,4 0-3 0,0 1-6 0,0-2-6 0,2 2-9 16,1-3-6-16,-2 1-5 0,5 0-7 0,-1-2-5 0,0 1-7 0,1-2-5 16,5 0-6-16,-4-2-6 0,0 1-3 0,4-2-1 0,-1 0 0 15,-1-2 2-15,2 1 5 0,-2-2 7 0,1-1 12 0,1 0 9 0,-3-2 10 16,0 2 12-16,1-4 16 0,-1 2 19 0,1-1 23 0,-5-2 22 0,2 0 21 15,-2 0 21-15,0 0 21 0,-3-2 21 0,2 2 18 0,-4 1 16 16,-1-3 12-16,-1 2 11 0,-1 0 12 0,-2 0 10 0,-2 0 8 16,1 2 3-16,-3-2-1 0,0 4-4 0,0-1-6 0,-1 1-8 0,-1 1-8 15,0-1-13-15,-1 2-15 0,-1 2-14 0,1-1-15 0,-1 2-14 16,1-2-17-16,0 3-14 0,1 1-15 0,-1-1-17 0,-2 2-12 16,2 0-14-16,-3 2-9 0,1 1-8 0,-1-1-7 0,1 4-5 0,0 0-4 15,-2 3-1-15,0 2-3 0,-1 1 1 0,2 1 4 0,-1 3 5 16,0 1 4-16,2 3 4 0,2-1 4 0,-2 5 3 0,4-3 3 0,-1 4 2 15,2 4 2-15,2-3 1 0,-1 3 0 0,2 3 2 0,2-1 0 0,3 3-1 16,1 2-1-16,-1-2-4 0,5 3 0 0,0-1-2 0,-1 1-2 16,4 1-1-16,0-1-2 0,1-1-1 0,-1 0-2 0,1-2-1 0,2 1 2 15,-3-3 0-15,0 0 0 0,-2-3-1 0,2 3 2 0,-5-7-1 16,2 0-1-16,-1 0 0 0,-4-6 1 0,0 2 2 0,0-5 2 0,-3 0 6 16,0-3 8-16,-4-3 9 0,-1-1 9 0,0-1 6 0,-5-2 6 15,1-2 4-15,-4-3 1 0,-2-1 5 0,-1-1 3 0,-4 0 4 0,0-5 2 16,-4-1 2-16,-1-1-1 0,2-2-2 0,-4-1-4 0,5-3-7 0,-5 0-8 15,3 0-6-15,1-4-4 0,1 1-5 0,4-4-3 0,-1 0-6 16,3-1-9-16,2-1-10 0,2-2-10 0,4 0-11 0,2-1-12 0,2-1-18 16,2-3-16-16,6 1-23 0,1-4-24 0,3 2-24 0,6-2-23 0,3-1-23 15,0 2-25-15,7-3-30 0,1 2-36 0,3-1-46 0,4 1-55 0,2 0-57 16,0 1-59-16,2 1-26 0,-1-1-10 0</inkml:trace>
  <inkml:trace contextRef="#ctx0" brushRef="#br0" timeOffset="270304.0042">15033 14817 172 0,'0'-3'333'0,"-1"-2"-54"0,-1 2-59 16,2 0-39-16,-2 0-31 0,-1 0-16 0,2 1-7 0,-1-1-6 0,0-1-5 16,-1 2-4-16,2-1-7 0,-1-1-4 0,0 1-9 0,-2 0-7 15,2 0-5-15,-1 1-3 0,2 0-3 0,-1 0-2 0,0 1-2 0,-1 1-6 16,2-2-5-16,1 0-6 0,-2 2-5 0,0 0-9 0,2 0-8 15,0 0-4-15,0 0-4 0,0 0-6 0,-1 0-6 0,-1 0-3 0,0 0-4 16,1 2-2-16,-1 0-5 0,-2 1-1 0,1 1-1 0,0-1 2 0,-1 3 1 16,-2 2 1-16,1 0 1 0,-1-1 2 0,-2 3 2 0,3 1 4 15,-1 0 2-15,-1 1 2 0,0 3-1 0,2-1 0 0,0-2 0 0,0 2 1 16,2 1 0-16,0-1-1 0,1 1 2 0,1-4-2 0,-1 3-2 16,2 0-2-16,2-2-4 0,-1 0-2 0,1 0-4 0,1-1-3 0,2-2-2 15,0 0-3-15,0-1-5 0,2-2-4 0,1 1-7 0,0-2-6 0,0-2-6 16,3-2-5-16,2 0-4 0,2-2-4 0,-2 0-1 0,5-4-1 15,-4 1 2-15,3-2 3 0,2-3 2 0,-1 0 5 0,-1-2 8 0,0-1 6 16,-1 1 6-16,0-4 6 0,-2 1 9 0,-3-1 8 0,-1 0 7 16,1-1 7-16,-5-2 7 0,1 1 5 0,-6 0 4 0,1 0 2 0,-4 0 3 15,1-1-2-15,-3 1-2 0,-2 2-3 0,-3-2-1 0,-1 0-4 16,0 3-10-16,-3 2-17 0,0 0-22 0,-3 4-36 0,2-1-42 0,-3 1-105 16,0 3-137-16,0 2-82 0,-2 3-57 0,-1 0-27 0,-2 1-12 15</inkml:trace>
  <inkml:trace contextRef="#ctx0" brushRef="#br0" timeOffset="280919.9385">10283 14715 30 0,'-2'-3'110'0,"1"-1"-25"16,-1 1-16-16,1 1-3 0,-2 0-2 0,1-1 1 0,1 0 0 16,-1-1 0-16,-1 2 0 0,1 1 0 0,1-1 1 0,-1 0-3 15,-1 0-8-15,1 0-5 0,-1 1-6 0,1-2-6 0,-1 3-7 0,-1-2-6 16,1 1-6-16,-2 1-3 0,2-2-1 0,-1 1-2 0,-2 1 1 15,1-2-1-15,-2 1 3 0,0 1 2 0,-1-2 3 0,2 2 3 16,-3 0 2-16,1 0 1 0,-2 0 1 0,-1 0 3 0,3 0 4 0,-1 0 5 16,-1 0 2-16,-1 0 5 0,3 0 1 0,0 0 1 0,-1 0 1 0,1 0-2 15,-2 0-2-15,4 0-2 0,-2 0-3 0,0 0-3 0,2 0-3 16,-1 0-4-16,0 0-2 0,1 0-5 0,-1 0-2 0,2 0-4 0,0 0-3 16,-2 0-2-16,2 0-2 0,0 0-1 0,0 2-1 0,-1-2 1 15,1 1 0-15,-1 1 1 0,1 1-1 0,1-2 0 0,-1 2 0 16,0 0 0-16,-2 1 0 0,2 0-1 0,-2-1-1 0,2 4 0 0,-1-2 2 15,-2 0 1-15,2 4 2 0,0-4 0 0,-1 3 2 0,2-1 1 16,-2 1 0-16,0 1 2 0,-1 0 3 0,2-1 0 0,-1 1 2 0,0 3 0 16,2-4 4-16,-1 3-1 0,-1-1 0 0,2 1-2 0,-2-2-2 0,-1 1-1 15,3 1 0-15,0-3-2 0,0 2-2 0,0 0 0 0,1-1-2 16,-1 1 0-16,2-1-3 0,-2 2-2 0,2-3-2 0,0 0 0 0,0 2 0 16,0-3-1-16,0 2 0 0,1 0-2 0,1-1 1 0,-1-1-1 15,0 2 0-15,2-1-1 0,-1 0 1 0,-1-1-2 0,2 0 1 0,0 1-1 16,0-2-1-16,0 1 1 0,0 1-1 0,0-2 0 0,0 1 0 0,2 0 2 15,-1-2-2-15,-1 2 0 0,2 0 2 0,1 0-2 0,-1-1 1 16,0 2 1-16,-1-2 0 0,3 1 1 0,0-2-1 0,-1 4 1 16,0-4-1-16,0 3 2 0,0-1-1 0,2 0 1 0,-1-1 1 0,1 1-1 0,-1-1 1 15,0 2 0-15,0-1 0 0,1 1-1 0,1-1 2 0,-1 0 0 16,1 1 1-16,0 1-1 0,-1-3 0 0,1 0 0 0,1 2-3 16,0-1 1-16,1 1 0 0,-1-2-2 0,-1 1 1 0,3-1-2 0,-2 2 0 15,-1-2 0-15,4 1-2 0,-1-1 0 0,-1 0 0 0,0 0 1 16,1 0 2-16,-1 0-1 0,0 0 0 0,2-1 2 0,-1-1 2 0,1 1 1 15,-1-1 1-15,2 0 1 0,-1-1 1 0,-1-1 1 0,4 1 4 0,-4-1 1 16,1 0 1-16,2-2 0 0,-2 3 1 0,1-3 0 0,2 0 1 16,-2-3 1-16,1 3-1 0,-1-2 0 0,1 0 0 0,0-1 1 0,-1 1-2 15,2-1 0-15,-4-1-1 0,1 0-1 0,2-1-3 0,-1 1 1 0,-1-1-1 16,1 1 0-16,0-2 0 0,-3 0 0 0,3-1 0 0,-3 2-1 16,2-1 0-16,0-1 0 0,-2 0 0 0,0-1 0 0,-1 1-1 0,0 0 2 15,1-1-1-15,-1-1 0 0,-1 0-2 0,-1 0 0 0,1 1 1 16,0-3-2-16,-2 0-1 0,0 1 0 0,0-1-1 0,-1-1-2 0,0 0 0 15,1 1 0-15,-4-1-2 0,2 0-1 0,-2 0 1 0,0-1-2 16,-2 1-1-16,2-2 0 0,-4 2-2 0,3-2 0 0,-3 0 0 0,-1 1 0 16,2-2-1-16,-2 1-1 0,1-1 0 0,-2 1 0 0,-1 0-1 0,2-1 2 15,-1 0-1-15,-2 0-1 0,0-1 1 0,2 0-1 0,-2 1 1 16,2 0 0-16,-2 0 0 0,0-1 1 0,0 1 1 0,1 0 0 16,-2 0 1-16,3-1 1 0,-2 2-2 0,1 0 2 0,-2 1 0 0,3 1 1 15,1-1 1-15,-1 1-1 0,-1 2-1 0,1 0 0 0,0 1-1 16,1 0-1-16,0 1-1 0,2 1-3 0,-2 0 0 0,2 2-2 0,-3 0-2 15,3-2-5-15,-2 5-6 0,0-3-8 0,2 3-8 0,-2 0-9 16,2 1-10-16,-3-1-10 0,1 1-11 0,0 1-8 0,-1 0-12 0,0 0-12 16,-2 1-14-16,2 1-14 0,-1-1-12 0,2 1-9 0,-4 0-11 15,4 0-9-15,-1 1-8 0,-2-1-12 0,3-2-11 0,-2 4-8 0,2-1-8 16,0 0-11-16,0 0-12 0,0 1-30 0</inkml:trace>
  <inkml:trace contextRef="#ctx0" brushRef="#br0" timeOffset="289084.5185">1944 11246 383 0,'-3'-7'411'0,"-1"3"-85"0,3-1-121 0,-1 1-96 16,-1 4-83-16,1-3-42 0,0 3-20 0,0 0-8 0,0 3-1 15,1-3 5-15,1 4 7 0,-2 1 12 0,2-1 12 0,-1 0 14 0,-1 4 16 16,2 1 15-16,0 0 14 0,0 2 9 0,0 2 5 0,0 2 4 16,2 3 4-16,-1 2 3 0,1 1 2 0,1 2 2 0,1 3 1 0,-2 3-1 15,1 4-3-15,2 1-2 0,-2 5-4 0,2 3-3 0,-2 5-4 0,2 2-4 16,1 5-3-16,-3 5-6 0,2 2-6 0,0 6-1 0,0 6 3 16,-1 7 1-16,2 7 0 0,-1 2-3 0,2 10-3 0,-3 6-7 0,1 3-3 15,0 5-2-15,1 2 3 0,-1 7-1 0,1 5-1 0,1 1 3 16,-1 1 1-16,3-1-6 0,-2 3-10 0,1-2-9 0,0 0-8 0,1 0 1 15,0-1 6-15,1-2 6 0,1-3 6 0,-1 0-1 0,1-4-2 0,-2-7-2 16,1 1-2-16,-1-1-1 0,0-3 0 0,1-1 6 0,0-3 8 0,-1-3 8 16,-1-1 11-16,0 0 0 0,0-2-4 0,1-2-4 0,-1 0-2 0,2-3-2 15,0-1-3-15,0 0-2 0,-2-4-1 0,3-5-2 0,-2-2-3 0,3-2-3 16,-2-1-3-16,2-4-6 0,-1-5-4 0,3-2-9 0,-3-3-10 16,3-5-9-16,1-3-13 0,0-4-16 0,-2-5-17 0,4-2-24 0,-1-4-23 15,0-6-32-15,1-3-34 0,2-4-76 0,-1-5-98 0,-1-5-77 0,2-3-68 16,-3-4-31-16,1-5-12 0</inkml:trace>
  <inkml:trace contextRef="#ctx0" brushRef="#br0" timeOffset="289684.5206">1125 16195 409 0,'-8'0'460'0,"-3"1"-10"15,5 1-92-15,-2-2-134 0,1 0-81 0,1 0-56 0,0 0-26 0,0 0-15 16,-1 1-4-16,2-1 0 0,2 2 0 0,-3-2 2 0,3 0 1 0,1 0-2 16,1 0-4-16,-1 0-3 0,2 0-5 0,0 0-5 0,0 0-5 0,2 0-4 15,-1 2-5-15,4-1-4 0,1-1-5 0,0 0-5 0,4 2 0 16,2-2 1-16,3 2 3 0,4-2 3 0,0 0 4 0,8 0 3 0,1 0 4 16,7 0 3-16,6-2 3 0,2 2 5 0,9-2 5 0,3-1 3 0,8 0 3 15,4 0 1-15,6-1-2 0,9 1-2 0,8-4 2 0,8 2 7 0,9-1 4 16,6-2 2-16,8 1 1 0,10 0-2 0,4-3-5 0,7 1-8 0,8-1-1 15,7-1 3-15,1 1 2 0,7-1-1 0,3 2-3 0,1 1-4 0,-1-4-8 16,3 5-7-16,1-3-4 0,0 4-3 0,0-3-2 0,2 1-4 16,-3 1-1-16,1-1 2 0,-4 0-5 0,-2 1-5 0,-2 2-2 0,-1-2-4 15,-2 0-1-15,-1 1-3 0,-8-2-8 0,-7 2-12 0,-1 0-18 0,-6 0-18 16,-6 2-17-16,-9-1-13 0,-4 2-26 0,-6-2-32 0,-8 3-77 16,-3-1-100-16,-4 1-83 0,-7 1-73 0,-7 1-34 0,-7 0-13 0</inkml:trace>
  <inkml:trace contextRef="#ctx0" brushRef="#br0" timeOffset="290567.5686">1357 15283 254 0,'-5'0'419'0,"-2"0"-59"0,4 0-87 0,-2 0-85 0,3 0-82 0,-1 0-46 16,1 0-32-16,1 0-15 0,1 0-11 0,0 0-3 0,0 0 0 15,0 0 3-15,1 2 3 0,1-2 7 0,3 3 7 0,-2-3 4 0,3 3 7 16,4-3 3-16,-1 4 7 0,2-1 3 0,3 0 5 0,2 1 4 0,5-1 3 16,1 2 3-16,3-2 3 0,2 1 1 0,6 1 1 0,2-3 0 15,5 1-2-15,3-2-3 0,4 1 0 0,3-1-2 0,4 1-2 0,3-2-1 16,6 0 0-16,5 0 1 0,5-2 0 0,4 1 0 0,6-1-2 0,7-1 0 15,8 0-3-15,7-2-6 0,9 1-3 0,5 0-2 0,7-3 1 0,9 0 0 16,7 0-3-16,8-1-4 0,2-1-4 0,4 0-7 0,7 0-11 0,8-2-2 16,2 2 1-16,8-2-1 0,7-1-3 0,0 0-3 0,2-2-6 0,4 2-1 15,7 0 2-15,6 0 0 0,2-1-2 0,-1 2-8 0,2-1-12 16,-3 2-3-16,1 0-1 0,2 2-13 0,-5 0-20 0,-4 2-26 0,-8-1-29 16,-3 4-28-16,-8-2-27 0,-2 2-80 0,-7 0-109 0,-8 2-72 15,-4-1-55-15,-9 1-22 0,-8 1-5 0</inkml:trace>
  <inkml:trace contextRef="#ctx0" brushRef="#br0" timeOffset="292467.219">2811 15773 131 0,'-4'2'253'0,"2"0"-51"0,1 1-45 0,-1 0-41 16,-1-2-29-16,1 2-23 0,-1 0-14 0,3-1-9 0,-1 1-2 0,-1-2 4 15,2 2 2-15,-2-1 3 0,2 1 3 0,0-1 2 0,0 0 1 16,0 0 1-16,0 1 1 0,0-3 3 0,0 3-1 0,0 0 0 0,-1-2-2 16,1 0-1-16,-2 1 0 0,2 1 3 0,0-1-1 0,-2-1 1 0,2-1 2 15,-1 2 1-15,1-2 0 0,-2 2 2 0,2-2 1 0,0 0 1 16,-1 0 2-16,1 0 3 0,-3 3 2 0,3-3 2 0,0 1 2 0,0-1-1 15,0 0 1-15,-2 0 0 0,2 0-1 0,0 0 1 0,0 0-2 0,0 0-1 16,0 0-1-16,0 0 0 0,0 0-2 0,0 0-3 0,0 0-1 0,-1 0-4 16,1-1-5-16,-2-2-5 0,2 3-6 0,0-2-5 0,0 0-6 0,0-1-5 15,0 0-6-15,0-1-3 0,2-2-7 0,-2-2-6 0,3 1-3 16,0-3-3-16,0 0-1 0,3-2-2 0,-1-3 0 0,5-1 0 0,0-4 2 16,2 0 0-16,5-5 1 0,2-3 1 0,3-3 1 0,3-6-2 0,5-4 0 15,4-4-1-15,4-5-5 0,4-8-8 0,4-6-5 0,5-4-5 0,4-8-4 16,2-5-3-16,6-5-1 0,5-6-1 0,5-7-3 0,4-7-7 0,4-4-8 15,8-5-12-15,4-9-2 0,4-2 2 0,5-6-1 0,2-4 0 16,5-4-4-16,-3-1-7 0,2 3-3 0,-1 0 0 0,-4 3 1 16,-2 5 1-16,-3 3 8 0,0 4 9 0,-5 3 9 0,-1 5 11 15,-5 5 1-15,-5 5-1 0,0 3 2 0,-6 7 4 0,-5 4 5 0,-3 2 6 16,-3 3 2-16,-5 4 0 0,-3 7-3 0,-3 0-1 0,-5 7-5 0,-5 6-6 16,-1-1-3-16,-4 5-2 0,-2 3-5 0,-3 2-3 0,0 2-2 15,-3 2-5-15,-4 3-3 0,2 1-5 0,-3 5-7 0,-4 1-7 16,-1 1-9-16,-2 4-10 0,-3 2-14 0,1 4-15 0,-4 1-26 0,-1 5-29 15,-4 1-43-15,1 4-52 0,-2 4-38 0,-2 1-36 0</inkml:trace>
  <inkml:trace contextRef="#ctx0" brushRef="#br0" timeOffset="295285.178">2345 15865 64 0,'0'0'64'0,"0"0"-2"0,-1 0-3 16,1-2-1-16,0 2-2 0,-2-1-1 0,2 1-1 0,0 0-1 16,0 0-4-16,0 0-4 0,0 0-2 0,0 0-1 0,0 0-2 0,0 0 0 15,0 0-1-15,0 0 0 0,0 0 0 0,0 0-2 0,0 0-2 0,0 0-2 16,0 0-1-16,0 0-2 0,0 0-2 0,0 0 1 0,0 0-4 16,-1 0-1-16,-1 0-4 0,2 1-4 0,0-1-2 0,-2 2-4 0,2-2-2 15,0 0-4-15,0 0-2 0,0 0-4 0,0 0-4 0,0 0-3 0,0 0-1 16,0 0-1-16,0 0-1 0,0 0-1 0,0 0 0 0,0 0 0 0,0 0 2 15,0 0 1-15,0 0 0 0,0 0 1 0,0 0 1 0,0 0 2 16,0 0 2-16,0 0 1 0,0 0 1 0,0 0 1 0,0 0 1 0,0 0 1 16,0 0 1-16,0 0-1 0,0 3 2 0,0-3 0 0,0 2 2 0,2-2 1 15,-2 1 0-15,2 1 1 0,-1-2 1 0,-1 1 1 0,2 1 1 16,-2-2 2-16,1 1 4 0,1 1 1 0,1-2 2 0,-1 1 1 0,2-1 1 0,-2 1-1 16,-1-1 0-16,1 0 0 0,1 2 2 0,0 0 1 0,1-2 1 15,-1 0 1-15,0 1 1 0,0 1 0 0,-1-2-1 0,2 0 0 0,-1 0 0 16,2 3-1-16,0-3-1 0,-2 0 1 0,2 3-1 0,-2-3 1 0,3 0-1 15,-1 0-2-15,0 0 0 0,1 0 2 0,1 0-2 0,0 0 1 0,1 0-1 16,-1 0 1-16,1 0 1 0,1 0 1 0,-1 0 0 0,0 0 1 0,3 0 1 16,-2-3 2-16,1 3 1 0,2 0 2 0,-2-3 0 0,3 3 0 15,-1 0-1-15,1-3-1 0,1 1 0 0,0 0 1 0,2 0-1 0,0 0 0 16,1 1 2-16,-1-2-1 0,3 0-1 0,0 1-1 0,0-1 0 0,3 0-1 16,-1-1-1-16,1 1-1 0,2-2 0 0,1 3 0 0,0-3-2 0,-1 0 0 15,3 0-2-15,0 1 0 0,1-2 0 0,-1-1-3 0,1 2-3 16,-1-1 0-16,0-1-1 0,1 1-2 0,-1-2-1 0,1 2 0 0,0 1 0 15,-1-5-2-15,1 3-3 0,-3-1 0 0,2 1 0 0,0-1-3 0,0-1 0 16,0 0 0-16,-3 2-1 0,4-1-1 0,-1-4 0 0,-2 3 1 0,2 0 1 16,0-1-1-16,1-1 1 0,1 0 2 0,-4 1 0 0,4-2 2 15,1 1 0-15,-2-3 1 0,2 3 1 0,-1-2 1 0,1-1 1 0,1-1 1 16,-1 0 0-16,0 0-1 0,2-1-1 0,0-1-2 0,-1 0-1 0,1 0-3 16,2-3-3-16,-1 1-3 0,-1 0-1 0,3-1-2 0,-2-3 0 0,2 3-3 15,-2-4-2-15,-1 1-2 0,1 0-1 0,0-1-2 0,0-1-3 16,-1-1-3-16,-1 1-3 0,-1-2-3 0,2-1-1 0,-2-1 1 0,-2 3-2 0,0-2-2 15,0-2 2-15,-1-2 1 0,0 0 1 0,1 0 1 0,-4 0 3 16,1-2 3-16,0 0 4 0,-2-3 3 0,2 1 5 0,-1-1 5 16,-1-1 5-16,0-1 5 0,-1 1 4 0,1-3 5 0,-1-1 2 0,-1 1 2 15,1-1 3-15,2-1 4 0,-5-1 2 0,3-1 4 0,0 2 1 16,-2-1 5-16,0-2 1 0,0 2 3 0,-4 0 0 0,3 0-4 0,-2-1-1 16,-1 1 2-16,1-1-1 0,-2 3 0 0,-1-1-1 0,0-1-4 15,-1 0-1-15,-2 1-1 0,0 0-2 0,1-3-3 0,-2 4-3 0,0-5-4 16,-1 3-2-16,-1-2-2 0,0-3-4 0,-3 1-6 0,2-1-8 15,-2-1-2-15,0-1-8 0,-2-1-9 0,0 0-9 0,-1-1-14 0,0-2-10 16,-1 0-11-16,-1 3-3 0,0-2 2 0,0 0-3 0,0 3-2 16,0 1 1-16,0 0-2 0,0 0-4 0,0 5-1 0,0 1-6 15,-1 3-2-15,-1 3-6 0,2 2-8 0,-2 3-10 0,2 3-13 0,-1 1-25 16,-1 4-35-16,-1 4-49 0,1 1-55 0,1 3-48 0,-1 2-45 0</inkml:trace>
  <inkml:trace contextRef="#ctx0" brushRef="#br0" timeOffset="298802.1556">2374 11520 83 0,'0'13'130'15,"1"4"3"-15,1-1 0 0,-2 2-2 0,2 2-1 0,-2 1-4 0,1 2-5 16,-1 2-5-16,0 0-7 0,0 2-7 0,2 2-7 0,-2 2-6 15,2 0-8-15,0 3-7 0,-2-1-8 0,2 2-11 0,-1 0-10 0,1 1-9 16,1 3-10-16,2 1-10 0,-2-2-3 0,2 3-2 0,0-1 0 16,2 3-1-16,0 0 2 0,1 5 0 0,4-1 0 0,-1 0 1 0,2 1 0 15,1 3 3-15,2 1 2 0,3 2 2 0,0 1 4 0,2 0 3 0,2 1 0 16,3 1-2-16,2 1-3 0,2-1-3 0,0 1-4 0,5 1-5 16,1-1-1-16,1 2 2 0,4-2 2 0,-2 0-1 0,4 1-1 0,4 1 1 15,2 1-2-15,0-1-1 0,2 0-1 0,1 2-1 0,-1-3 0 0,4 2 1 16,0-1 1-16,2-2 2 0,1 1 1 0,4-1-5 0,0-1-1 15,1 0-3-15,5-2 1 0,0 1 0 0,3-3 1 0,0-1-1 0,2 0 2 16,1 1 1-16,1-2-1 0,2-1-1 0,-1-1-3 0,1 1-4 0,1-3 1 16,1 2 2-16,1-4 1 0,1 1-1 0,1-2-2 0,5 1-1 0,5-3-4 15,0 1-3-15,1-2-6 0,2-2-10 0,1-3-12 0,2 1-15 16,2-3-12-16,-1 0-13 0,5-3-22 0,-1-1-26 0,2-3-29 0,4 0-34 16,0-2-66-16,0-3-83 0,6-3-56 0,-1-2-40 0</inkml:trace>
  <inkml:trace contextRef="#ctx0" brushRef="#br0" timeOffset="305083.8199">7125 15976 221 0,'-8'-3'550'0,"0"-1"5"0,0 1 7 16,0-3-60-16,-1 1-96 0,1 1-97 0,0-2-100 0,-3 1-53 15,3-1-30-15,0 2-11 0,0-1-4 0,1-2 2 0,0 1 2 0,-1 0 2 16,0 1 2-16,3-1-4 0,-2 2-7 0,2-2-8 0,0 1-8 16,0 1-9-16,2 1-7 0,-2-2-10 0,1 2-9 0,3 0-7 0,-1 0-6 15,0 2-6-15,1 0-5 0,-1-1-4 0,2 0-3 0,-2 1-4 0,2 1-2 16,0 0-2-16,0 0-3 0,0 0-1 0,0 0-3 0,0 0-1 15,0 0-2-15,0 0-3 0,0 0 0 0,0 0-2 0,0 0 0 0,0 0-3 16,0 0 0-16,0 0-2 0,0 0 2 0,0 0 0 0,0 0 0 0,0 0 2 16,0 0-1-16,0 0 0 0,0 0 1 0,0 0 1 0,0 0 1 15,0 0-1-15,0 0 2 0,0 0 0 0,0 0 1 0,0 0-2 16,0 0 1-16,0 0-3 0,0 0-1 0,0 0-3 0,0 0-2 0,0 0-5 16,0 0-4-16,2 0-4 0,0 0-4 0,-1 1-3 0,1 1 1 0,1-2-2 15,3 3 0-15,0-2 0 0,-1 1 1 0,3 0 0 0,3 3 4 16,0-2 2-16,2 2 3 0,3 0 4 0,0 2 4 0,3-1 3 0,1-2 3 15,1 4 1-15,1-2-2 0,1 2-1 0,1-3-1 0,3 3-4 0,-3-3-4 16,1 2-2-16,2 0-4 0,-2 1-5 0,2-2-1 0,-2 1-3 16,-1-1-3-16,-2 1 1 0,2-2 0 0,-2-1 0 0,-3 1 0 0,0 0 2 15,0-2 3-15,-5 1 3 0,-1-1 6 0,1 0 3 0,-3-1 8 0,-2 1 5 16,-1-2 7-16,-3 1 4 0,2-1 6 0,-4 1 6 0,0-2 7 16,-3 1 4-16,0-1 5 0,0 0-1 0,0 0 2 0,-3 0-2 0,0 0 0 15,-2-1 1-15,-2 1-2 0,1-2 0 0,-3 1-1 0,-1 1-1 0,-1 0 0 16,0 0-3-16,-2 1-5 0,-1 1-3 0,0-1-2 0,-2 2 1 15,2 2 1-15,-2-2-2 0,0 4 1 0,1-1-3 0,-1 2 0 0,0 0-3 16,2 0-1-16,-2 2-3 0,2 3 0 0,-2-1-2 0,2-1-1 0,-2 3 1 16,3 0-2-16,-1-1-1 0,1 2 0 0,0 0-1 0,0-2-1 15,1 4 1-15,0-5-1 0,2 2 0 0,1 1 0 0,-2-3-2 0,3-2-1 16,1 2-2-16,-1-1-3 0,1-1-5 0,0-2-4 0,3 1-6 16,-1-3-9-16,0-1-9 0,2 0-13 0,-3-1-17 0,3-1-20 0,-1 1-26 15,-2-3-29-15,3 1-31 0,-2 0-30 0,0-2-43 0,-1 0-46 16,1-2-95-16,-1 0-115 0,1-1-71 0,0 1-49 0,-1-1-19 0,2-1-3 15,0 1 8-15</inkml:trace>
  <inkml:trace contextRef="#ctx0" brushRef="#br0" timeOffset="305700.6074">7138 16661 87 0,'-7'-3'564'0,"1"-1"7"0,1-1 12 16,-1 1-24-16,1 0-40 0,-1-2-102 0,3 1-130 0,0 1-74 0,-1-1-44 16,3-1-25-16,-1 2-15 0,2 0-9 0,0-1-4 0,2 1-7 15,-1-1-6-15,3 0-12 0,0 3-14 0,1-3-10 0,2 2-12 0,0-1-11 16,1 1-13-16,2 2-12 0,-1 0-11 0,5-2-7 0,-1 3-5 15,1 0-4-15,1 3-1 0,0-2-2 0,-2 2-4 0,4 3-2 0,-2-2-1 16,0 4-1-16,0 0-1 0,0 1-1 0,-2 0-1 0,1 1 1 0,-3 2-1 16,1 2 2-16,-2-1 0 0,0 4 1 0,-2-2 1 0,0 1 1 15,-4 1 3-15,1 1 3 0,-3 1 1 0,-2 1 0 0,0-2 1 0,0 1 0 16,-3 1 1-16,-1-1 1 0,1 0 2 0,-3-4 0 0,0 2 3 16,1-1 5-16,0-2 7 0,-3-1 7 0,2-1 9 0,1 0 10 0,1-4 11 15,0 0 10-15,0-2 6 0,0-2 6 0,-1 1 7 0,1-4 1 16,-1 1 2-16,1-2 1 0,-1-3 0 0,0 0-4 0,0-2-4 0,2-1-6 15,-3-1-10-15,4-2-10 0,-1-1-11 0,0-2-9 0,3-1-9 0,0 0-7 16,2-4-6-16,1 1-5 0,0 0-2 0,3-4-4 0,0 3-3 16,2-2-2-16,0 0-3 0,3-1-1 0,-1 2-2 0,1 0 0 0,1-1-1 15,1 2 0-15,1-1-1 0,-3 2-1 0,4 1 1 0,-1 1 0 16,-1-1 1-16,2 3 0 0,-2 1 1 0,-1 1-1 0,1 1-1 0,1 1 1 16,-2 0 1-16,-1 4 0 0,4-1 0 0,-3 2 1 0,0 2 1 0,-1 0 0 15,0 1 0-15,2 1 0 0,-2 2 1 0,0 2 0 0,2 0 1 16,-2 2 3-16,1 1 3 0,-2 2 3 0,3 0 1 0,-1 1 7 0,-2 4 3 15,-1-1 6-15,4 1 6 0,-4 0 3 0,2 3 5 0,-3 0 3 16,3 1 3-16,-4 0 1 0,2 0 1 0,-1 3 2 0,-2-2 1 0,1 0 3 16,0 0-1-16,-2 0-1 0,0-1-2 0,0 0-2 0,0 1-3 0,-2-3-2 15,3-2-4-15,-3 0 0 0,0-1-1 0,0 0-3 0,2-4-1 16,-3 0-3-16,1-1-2 0,0-2-13 0,1-1-14 0,0-3-29 0,-1-1-33 16,2 0-47-16,-2-2-55 0,2 0-122 0,0-3-158 0,1-1-110 0,2-4-86 15,-2-1-46-15,-1-3-25 0,1-1-15 0,-1-2-10 0</inkml:trace>
  <inkml:trace contextRef="#ctx0" brushRef="#br0" timeOffset="307650.631">44 13312 198 0,'-5'-4'559'0,"0"1"4"0,2 0 7 0,-2-1-91 0,2 2-138 15,0 1-97-15,0-2-75 0,-2-1-39 0,2 1-21 0,2 1-9 16,-1-1-4-16,-1-1-4 0,3 1-4 0,-2 1-8 0,2-3-7 0,0 0-9 16,2 2-9-16,-1-1-8 0,3 1-7 0,-1-2-10 0,4 0-8 0,1 1-8 15,-1-2-6-15,4 2-3 0,1-2-3 0,1-2 0 0,1 3 0 0,2-2 2 16,0-1 1-16,2 1 2 0,0 1 1 0,1-1 1 0,0 0 1 0,2 0 0 16,1 1 0-16,-1-1 0 0,2 1 1 0,-1-1-2 0,2 0-2 15,-2-1 1-15,2 1-1 0,1-3-1 0,0 4-1 0,2-2-1 0,-3 1-1 16,1-1-2-16,-1-1-3 0,1 1-5 0,-1 1-3 0,-3-2-5 0,1 1-4 15,-2 1-4-15,-2-1-8 0,2 1-4 0,-4 0-5 0,-2 0-5 0,-1 0-5 16,-2 2-4-16,0 0-2 0,-3 0-1 0,0 0 1 0,-4 1 2 0,1 1 3 16,-2 0 0-16,-1 0 0 0,0-1-2 0,-2 2-1 0,-2-1 0 15,0 0 2-15,-1 0 1 0,-2 2 3 0,1-1 2 0,-4-1 2 0,2 2 0 16,-2-1 0-16,-2 1 0 0,-1-2 0 0,2 3 4 0,-1-2 4 0,-1 0 4 16,0 2 7-16,1 0 3 0,-2 0 4 0,2 0 2 0,1 0 2 15,-2 0 1-15,1 0 2 0,2 0 2 0,-1 0-1 0,3 2 1 0,-2-2 1 16,1 2 1-16,1-2 2 0,1 0-1 0,2 0 2 0,0 0-2 0,0 0-1 15,1 0-2-15,-1 0-4 0,1 0-4 0,2 0-6 0,0 0-2 16,0 0-6-16,0 0-4 0,0 0-4 0,0 0-6 0,0 0-7 0,-1 0-7 16,1 0-11-16,-2-2-12 0,-1 0-14 0,0 2-13 0,0-1-14 0,1 0-21 15,-1 0-23-15,0-2-21 0,0-1-19 0,1 1-31 0,-1-2-36 0,0 3-35 16,-1-3-36-16</inkml:trace>
  <inkml:trace contextRef="#ctx0" brushRef="#br0" timeOffset="307950.6711">433 12627 245 0,'-5'-14'214'0,"0"1"-27"0,0-1-14 0,-1 1-11 0,0-1-8 16,0 2-4-16,-1 0 1 0,-1 0-2 0,1 0-5 0,0 2-5 0,-1 0-4 0,2 2-2 16,-3 0-3-16,2 1-7 0,2 1-10 0,-1-1-13 0,-1 2-13 0,1 1-11 15,2 1-14-15,-1 3-13 0,0-2-9 0,2 4-11 0,-2-2-9 16,2 5-5-16,-2 0-6 0,2 4-5 0,-2 0-3 0,2 4-3 0,0 2 0 16,0 4 3-16,0 1 3 0,-1 4 8 0,1 3 6 0,-1 4 6 0,4 0 8 15,-2 6 4-15,2 1 3 0,0 4 2 0,2 1-2 0,-1 4-2 16,4 0-3-16,0 3-2 0,-1 3-4 0,1 1-5 0,2-2-5 0,0 4-1 0,1-1 5 15,0 3-1-15,2-2 0 0,1 3 0 0,-2-1-1 0,1 3 0 16,4-2 1-16,-3-1 2 0,1 3 1 0,1-3 0 0,0 1 2 0,1 0 3 16,-1-4 3-16,1 0-3 0,-1-3-4 0,-1 1-5 0,1-5-2 0,1 1-3 15,-3-5-5-15,-1-1-2 0,2-2-1 0,-4-2-3 0,0-5-1 0,-1 2 1 16,0-5-1-16,-2-3-1 0,0-1-3 0,0-3-9 0,-2-1-11 16,-1-4-13-16,-1-1-11 0,-1-3-13 0,0-2-16 0,0-1-22 0,-3-4-27 15,1-1-74-15,-4-2-98 0,1-5-89 0,0 0-89 0,-4-5-49 0,-1-3-30 16,1-3-11-16</inkml:trace>
  <inkml:trace contextRef="#ctx0" brushRef="#br0" timeOffset="308137.4732">63 13543 61 0,'-5'-3'581'0,"2"0"5"0,1 0-10 0,0 0-19 0,1 0-122 16,1 0-171-16,0 0-97 0,3 1-58 0,-1-1-29 0,3-2-16 0,1 1-10 15,2-1-5-15,1-2-7 0,4 0-3 0,1-1-8 0,0 0-6 16,5 0-8-16,1-2-9 0,1 1-15 0,1-2-18 0,4 1-22 0,-2-1-27 16,3-1-35-16,-2 0-39 0,3 2-60 0,2-2-72 0,-3-1-91 0,1 4-101 15,1-4-53-15,-4 3-31 0,2-1-13 0</inkml:trace>
  <inkml:trace contextRef="#ctx0" brushRef="#br0" timeOffset="308516.5266">610 13087 210 0,'-2'-6'366'0,"0"-2"-69"0,1 3-69 16,1-3-72-16,0 1-34 0,0 0-20 0,0-1-10 0,0 0-4 15,0 2-2-15,0-2 0 0,0 3 4 0,0-1 4 0,0-1 1 0,0 4 2 16,0 0 0-16,0-2-2 0,0 2 0 0,0-1-2 0,0 4-5 0,0-2-6 16,0 2-2-16,0 0-2 0,0 0-4 0,0 0-7 0,0 0-6 15,-2 0-8-15,2 2-7 0,-1 1-6 0,-1-1-7 0,-1 3-2 0,1 1-5 16,1 0-4-16,-2 3-2 0,0 1-1 0,0 2 1 0,-1 3-2 0,1 0 1 16,0 3 2-16,0 2 2 0,-1 0-1 0,3 2 2 0,-1 0-1 0,1 2-1 15,-2 2-3-15,3-1-3 0,0 1-3 0,0 1-2 0,3 0-3 0,-2 1 0 16,1-1 0-16,1 2 1 0,2-3 2 0,0 3 2 0,0-2 0 0,-1 0 2 15,4 0-1-15,-2-1 1 0,2 0-3 0,-1-3-4 0,3 1-6 16,0-1-12-16,-2-4-13 0,3 1-21 0,0-3-21 0,-1 0-30 0,0-2-33 16,0-1-40-16,0-2-39 0,4-2-61 0,-3-3-70 0,1 0-78 0,0-4-84 15,-1-1-40-15,1-4-18 0</inkml:trace>
  <inkml:trace contextRef="#ctx0" brushRef="#br0" timeOffset="308934.9703">757 13179 552 0,'-7'-3'567'0,"4"1"3"0,-3 1 2 0,3-2-95 15,1 3-144-15,1-2-105 0,-1 0-85 0,2 2-51 0,0 0-31 0,0 0-20 16,0 0-13-16,0 0-11 0,0 0-10 0,2 0-5 0,-1 0-9 0,2 0-4 16,3 2-5-16,-2 0-2 0,0 1-2 0,3 0-2 0,-1 0 2 15,1-1 2-15,2 3 1 0,-3 0 4 0,2 0 0 0,1 2 3 0,-2-2 0 16,1 4 1-16,-2-1 0 0,1 1 0 0,0 2 1 0,0 0 2 0,-2 1 2 15,-2 0 1-15,2 3 0 0,-2-4 2 0,1 3 1 0,-2-3 2 0,-1 4 2 16,1-3 3-16,-2 0 2 0,0-2 3 0,0-1 3 0,0 0 5 0,0-2 5 16,0-1 6-16,0 1 8 0,0-2 11 0,0-2 8 0,0 1 13 0,0-1 15 15,-2-3 9-15,2 0 10 0,0 0 2 0,0 0 0 0,0 0-3 16,0-5-2-16,0 0-7 0,0 0-7 0,0-4-8 0,0 1-9 0,0-3-12 16,0-2-10-16,2-1-14 0,1-1-15 0,0-2-12 0,1 1-13 0,-1-3-6 15,3 1-5-15,0-2-1 0,1 2-1 0,-1-1 0 0,0 1 0 0,1-1-1 16,2 1-1-16,-3 4-1 0,1 0-2 0,-1 2-2 0,0 0-2 0,-1 2-2 15,0 2-1-15,1 2-1 0,-1 0 0 0,0 3-1 0,1 2 0 16,0 1-1-16,-1 0 1 0,0 3 0 0,1 1 2 0,-1 0 3 0,4 4 3 16,-4 1 4-16,2 1 2 0,-1 0 3 0,3 4 4 0,-3-1 0 15,3 0-2-15,-3 2-5 0,3 0-8 0,-3 0-10 0,1 2-10 0,1-1-14 16,-1 1-16-16,0-2-15 0,-2 2-17 0,1-4-20 0,-1 0-21 0,1-1-24 16,-3 1-28-16,2-4-34 0,-2 3-38 0,2-6-32 0,0 2-31 0,-2-2-53 15,0-3-66-15,-1 0-35 0,2-1-22 0</inkml:trace>
  <inkml:trace contextRef="#ctx0" brushRef="#br0" timeOffset="309150.6032">1117 12821 499 0,'3'2'506'0,"0"1"5"0,2 1-85 0,0 0-126 15,1 4-97-15,2-2-79 0,2 4-40 0,-1 2-19 0,2 1-7 16,-1 2 2-16,1 2-2 0,1 1 0 0,1 0-4 0,-1 7-4 0,1-3-4 15,1 6-3-15,-1-1-5 0,0 1-3 0,1 4-2 0,-3 1-4 16,3 0-4-16,-3 3-6 0,-1 0-1 0,1 5-1 0,-3-3-5 0,-2 3-7 16,-1-1-12-16,-1 2-13 0,-2 1-21 0,-2-2-23 0,-2 2-30 15,-4 0-36-15,0-1-51 0,0-1-62 0,-2 0-87 0,-3 0-98 0,0-2-62 16,-2-2-39-16,-1-1-18 0</inkml:trace>
  <inkml:trace contextRef="#ctx0" brushRef="#br0" timeOffset="313049.629">6458 15466 85 0,'-2'0'241'0,"-1"0"-56"0,0 0-51 16,2 0-28-16,-1 0-18 0,1 0-13 0,-1 0-7 0,2 0-6 16,0 0-3-16,-2 0-3 0,2 0 0 0,0 0-2 0,0 0-2 0,0 0 1 15,0 0-1-15,0 0 0 0,0 0 0 0,0 0 0 0,0 0 0 16,0 0 0-16,0 0 0 0,-1 0 2 0,1 0 2 0,0 0 2 0,-2 0 4 16,2 0 2-16,0 0 3 0,0 0-1 0,0 0 1 0,0 0-3 0,-1 0-2 15,1 0-4-15,0 0-5 0,0 0-5 0,0 0-4 0,0 0-6 16,0 0-4-16,0 0-6 0,0 0-4 0,0 0-6 0,0 0-5 0,0 0-5 15,1 2-3-15,1 0-3 0,-1-2-4 0,1 0-2 0,1 3 0 0,3-3-1 16,-3 2 2-16,2-2 0 0,2 2 0 0,-1-1 1 0,5 1 1 16,-2 1 2-16,1-2 1 0,2 1 1 0,1-1-1 0,1 2-2 0,2-1-3 15,1-1-5-15,1 1-6 0,1 1-7 0,4-3-10 0,0 1-6 16,2 1-7-16,2-2-4 0,0 0-5 0,1 0-5 0,2 0-5 0,-1 0-4 16,1 0-1-16,1 0-1 0,-2-2 2 0,1 1 2 0,-2 1 6 0,-1-2 5 15,1 1 8-15,-2 1 5 0,-1-2 6 0,-1 1 5 0,-2-1 4 16,-1 2 7-16,-1-3 5 0,-3 3 7 0,1-1 4 0,-4-1 8 0,-1 2 6 15,2-1 6-15,-5 1 5 0,-2-2 7 0,0 1 4 0,1 1 7 16,-2-2 5-16,-2 1 3 0,-1 1 4 0,0 0 1 0,0 0 1 0,-3 0-1 16,1 0-3-16,-2 0-4 0,0 0-3 0,0 0-5 0,0 0-4 0,0 0-6 15,0 0-6-15,0 0-11 0,0 0-10 0,0 0-16 0,0 0-15 16,0 0-20-16,0 0-23 0,0 0-20 0,0 0-22 0,0 0-23 0,0 0-26 16,0 0-25-16,0 0-26 0,0 0-49 0,0 0-61 0,2 3-36 15</inkml:trace>
  <inkml:trace contextRef="#ctx0" brushRef="#br0" timeOffset="313769.0867">7171 15538 106 0,'0'0'126'0,"0"0"-10"0,0 0-7 16,0 0-4-16,-2-1-6 0,2 1-3 0,0 0-3 0,0 0-2 16,0 0-1-16,0 0-3 0,0 0-5 0,0 0-7 0,0 0-7 0,-1 0-5 15,1 0-6-15,0 0-2 0,0 0-3 0,0-1-4 0,0 1 0 0,0 0-3 16,0 0-5-16,0 0-2 0,0 0-3 0,-2-3-4 0,2 3-4 15,0 0-3-15,0 0 0 0,0 0-4 0,0 0-3 0,0 0-2 0,0 0-4 16,0 0-2-16,0 0-3 0,0 0-2 0,0 0-2 0,0 0 1 16,0 0-2-16,0 0 0 0,0 0 0 0,0 0 0 0,0 0 0 0,0 0 0 15,0 0 2-15,0 0 0 0,0 0 2 0,0 0 0 0,0 0 3 0,0 0 1 16,0 0 2-16,0 0 3 0,0 0 0 0,0 0 3 0,0 0 1 16,0 0 3-16,0 0 0 0,0 0 0 0,0 0 0 0,0 0-1 0,0 0-1 15,-1 0-2-15,1 0-1 0,0 0-2 0,-2-3-3 0,2 3-2 16,0 0-1-16,0 0-2 0,0 0-5 0,0 0-4 0,0 0-6 0,0 0-5 15,0 0-6-15,0 0-6 0,0 0-7 0,0 0-6 0,0 0-8 16,0 0-11-16,0 0-8 0,0 0-14 0,0 0-14 0,0 0-13 0,0 0-11 16,0 0-9-16,0 0-7 0,0 0-8 0,0 0-8 0,0 0-7 0,0 0-9 15,0 0-5-15,0 0-5 0,0 0-14 0,0 3-17 0</inkml:trace>
  <inkml:trace contextRef="#ctx0" brushRef="#br0" timeOffset="315249.7747">7333 15451 277 0,'0'-5'405'0,"0"0"-55"0,0 2-74 0,0 0-58 0,2 0-48 0,-2-2-28 15,2 1-20-15,-1 1-11 0,-1 0-12 0,2-1-7 0,-2 2-7 16,2-1-6-16,-2 1-7 0,1 1-5 0,-1-1-7 0,0 1-6 0,2 1-8 16,-2 0-7-16,0 0-10 0,0 0-7 0,0 0-5 0,0 0-4 15,0 0-5-15,0 0-2 0,0 0 1 0,1 0-1 0,-1 0 0 0,2 1 1 16,0 1 0-16,-1-1 0 0,1 2-1 0,1-1 0 0,-1 0 0 0,-1 2-1 15,2-1 1-15,0 1 0 0,-1 1-1 0,-1 1 1 0,3 0-1 16,-3-2 1-16,2 4-3 0,-1-3 1 0,0 3-3 0,-1 1 0 0,1-1 0 16,1-1 0-16,-3 2 0 0,2 0 1 0,-1-1-1 0,-1 4-1 0,2-3 0 15,-2 2 0-15,3-3 0 0,-2 1 0 0,-1 2 1 0,2-2 0 16,-1 0 0-16,-1 0 0 0,2 0-1 0,-2-1 1 0,2-1 0 0,-1-1 1 16,-1-1 0-16,0 2 1 0,2-3 2 0,-2 1 0 0,0-3 2 15,0 2 2-15,0-1 2 0,0 0 5 0,1-3 3 0,-1 0 5 0,0 0 5 16,0 0 4-16,0 0 2 0,2 0 1 0,-2-3 0 0,3 3-2 15,-1-3-1-15,1-2-1 0,-1-1-2 0,1 0-3 0,1-3-3 0,-1 2-4 16,2-4-6-16,-2 0-5 0,2 1-6 0,-1-3-8 0,0-1-4 0,1 1-3 16,-1-4-2-16,1 2 0 0,0 0-1 0,-2-1 0 0,2 1 1 0,-2 0-1 15,3-2 3-15,-4 2 1 0,1 0 0 0,0 2 5 0,-1-1 1 16,0 4 6-16,-1-2 4 0,-1 1 4 0,2 2 3 0,-1 1 4 0,-1 1 2 16,0 1 2-16,0 1 0 0,0-2 0 0,0 5-2 0,0-1-3 15,0 0-1-15,0 2-5 0,0 1-6 0,0 0-4 0,0 0-3 0,0 0-4 16,0 0-2-16,0 1-4 0,0 2-1 0,0 1 0 0,0 0-1 0,0 5 0 15,0-3 2-15,0 3 0 0,0 0 3 0,0 3 2 0,0 0 4 16,0 2 3-16,-1-1 3 0,-1 2 0 0,2 0 2 0,-1 0-2 0,-1 2 0 16,2-2 0-16,-2 0-1 0,2 1 0 0,-1-1-1 0,-1 0 0 15,2 2 0-15,-2-4-1 0,1 1 1 0,1-1-1 0,0 0-1 0,0-1-1 16,0-2 2-16,0 0 0 0,0-2 0 0,0 0 0 0,0-1 1 0,0-1 1 16,0-2 1-16,0 1 2 0,0-3 0 0,0 1 4 0,0-3 3 0,0 3 2 15,0-3 4-15,0 0-1 0,0 0-3 0,0-3-2 0,1 0-1 16,1-1-2-16,-2-1-1 0,2 0-1 0,-1-1 1 0,-1-3-2 0,2 1-1 15,1-2-5-15,-1 0-2 0,-1-1-3 0,3-3-2 0,-3 2 1 0,1-1 2 16,-1-2 0-16,-1 2 1 0,2-3 3 0,-2 3 0 0,3-2 0 16,-2 0-1-16,-1 2 1 0,0-2 1 0,0 2 3 0,0 0 2 0,0 1 1 15,0 1 4-15,0 2 3 0,0 0 1 0,-1 1 2 0,-2 3 0 0,3-2 1 16,0 2 0-16,-2 2-1 0,2-2-3 0,0 2-2 0,0 2-3 16,0-2-6-16,0 3-6 0,0 0-2 0,0 0-5 0,0 0 0 0,0 3-3 15,0 0 0-15,0 0-1 0,0 3 0 0,0-1 1 0,0 3 2 16,0 1 1-16,0 3 1 0,-1-1 4 0,-1 1 2 0,2 3 4 0,-1-2 2 15,-1 1-1-15,0 1 0 0,2-2 0 0,-1 2 0 0,-1 0 0 0,2-1-1 16,-1-1 0-16,-1-1 0 0,2 0 0 0,-2 0-1 0,2 0 1 16,-1-2 0-16,-1 0 0 0,2-1 3 0,-2-2 2 0,1-1 2 0,1 0 5 15,0-1 1-15,0-1 5 0,0-1 3 0,-2 0 6 0,2-1 3 16,0-2 4-16,0 0-1 0,0 0 2 0,0-2 0 0,0-1-1 0,0-1-2 16,0-1-1-16,0-1-3 0,0-3-2 0,2 0-3 0,-2-1-6 0,1-2-3 15,1-3-6-15,1 1-4 0,-1-1-2 0,0 1-2 0,-1-2 0 16,2 0 1-16,-1 1 1 0,1 0 0 0,-1 2-1 0,-1-2 2 0,1 1 2 15,-2 5 1-15,3-3 2 0,-2 3 0 0,-1 1 1 0,0 3-2 16,0-2 0-16,0 3-4 0,0 0-3 0,0 0-4 0,0 3-4 0,0 1-3 16,0 0 0-16,0 0-2 0,0 2-1 0,0 1-2 0,0 4-1 0,0 1 0 15,-1-1 1-15,-2 3 1 0,1 2 2 0,1 2 2 0,-1 0 6 16,-1 1 2-16,1 2 5 0,-1 0 3 0,0 2 0 0,0-1 1 16,-1 0-1-16,3 0 1 0,-1 0-1 0,-2 0-2 0,2-1-3 0,1-1-4 15,-1 1-5-15,1-2-8 0,-1-2-9 0,2-1-12 0,-2 0-11 0,2-1-14 16,0-2-14-16,0 0-12 0,0-4-11 0,2 2-11 0,-2-2-9 15,2-3-5-15,-1 1-1 0,-1 1-7 0,2-4-9 0,-2 0-12 0,1 0-15 16,-1-4-12-16,2 1-14 0,-2-2-9 0,3 1-9 0,-2-2-8 0,-1-1-12 16,0-1-30-16,0-1-36 0,0 0-29 0</inkml:trace>
  <inkml:trace contextRef="#ctx0" brushRef="#br0" timeOffset="316066.4451">7275 15455 27 0,'-3'0'38'0,"0"-1"-8"0,0 1-7 16,1-1-6-16,-1-1-5 0,-2 2-5 0,2-2-3 0,-2 2 0 0,0-1-1 15,-2 1 1-15,2 0 1 0,-1 0-1 0,-1 0 1 0,-2 0-1 0,1 0 0 16,-3 0-2-16,1 0-1 0,-4 1 1 0,1 1 1 0,-2-2 0 16,0 3 0-16,-5-2 3 0,1 2 1 0,0 1-2 0,-5-3 0 0,1 2-2 15,-4 1 0-15,0 1-3 0,0-2 1 0,-3 2 0 0,-3-1 0 16,3 1 0-16,-3-1-2 0,0 1-1 0,-1 1-3 0,3-2-2 0,-3 1-2 16,1-1-2-16,0 2-1 0,3-3-1 0,-2 1-1 0,1 0-3 0,1 0-6 15,-2 0-6-15,2-1-8 0,1-1-9 0</inkml:trace>
  <inkml:trace contextRef="#ctx0" brushRef="#br0" timeOffset="317751.0773">6627 15510 7 0,'0'0'137'0,"0"0"-38"0,0 0-24 0,0 0-17 0,0 0-7 15,0 0-6-15,0 0-1 0,0 0 1 0,-1-2 6 0,1 2 6 16,0 0 7-16,-2-1 7 0,2 1 3 0,0 0-1 0,0 0 0 0,-1 0-1 15,-1 0 2-15,0 0 0 0,-1 0-1 0,0-2-3 0,1 1-2 0,1 1 1 16,-3-2-6-16,1 1-9 0,-1 1-9 0,2-2-9 0,-1 1-7 16,-2 1-5-16,2-2-6 0,-2 1-7 0,0 1-6 0,-2-2-8 15,2 1 0-15,-3 1-2 0,2-2 0 0,-3 2-3 0,-1-2-1 0,0 1 0 16,1 1 1-16,-4 0 2 0,2 0 1 0,-3 0 0 0,3 0 1 16,-3 1 2-16,-1 1-1 0,0-2 1 0,2 2-1 0,-4-2 0 0,1 3 1 15,-1-2 1-15,0 1 2 0,-1 1 3 0,0-2 1 0,-1 1 2 0,0 1 2 16,0-2 2-16,0 1 2 0,-1 1 1 0,-1-3 3 0,-1 3 1 15,0-3 2-15,1 4 2 0,-2-3-1 0,-1 1-1 0,-1-1 2 0,0 1-1 16,0-2-1-16,-1 2-1 0,-1-1-1 0,0-1-1 0,-3 1-1 0,3-1-1 16,-3 3-3-16,0-3-2 0,-1 0-1 0,1 3 0 0,-2-2-1 15,2-1-2-15,-2 1-1 0,1-1-1 0,-1 2-1 0,0-1-2 0,1-1-1 16,-1 4-2-16,0-4-1 0,1 3-2 0,-1-1-2 0,-1-2 1 16,1 2-3-16,1 1-2 0,-4-2-1 0,4 1-1 0,-1-1 0 0,0 2 3 0,1-2 0 15,-1 1 1-15,0 0 1 0,1 1 1 0,-1-2 1 0,1 1-1 16,-1 1 0-16,0 0-2 0,-1 0-1 0,0 0-2 0,0 0-1 0,-1 0 2 15,-3 1-4-15,2 0-3 0,0 1-2 0,-3-1-1 0,-1 1-2 0,1 0 0 16,0 0-1-16,-2-1-2 0,1 2 1 0,-1-1 2 0,-1 2 0 0,0-1 2 16,0-1-1-16,1 2 0 0,0-1-2 0,0-2 0 0,0 2-1 15,-2 1 1-15,5-3 1 0,-2 1-2 0,1 0 2 0,-2 0 4 0,4-1 2 16,-2 0 2-16,3 1 2 0,0 0 4 0,-2-2 4 0,2 1 2 0,0 1 6 16,0-2 2-16,0 0 2 0,2 0 2 0,-3-1 2 0,3 1 4 0,-2 1-1 15,0-3 0-15,0 1-1 0,0 0 1 0,1 1-2 0,-1-2 1 16,-1 0-3-16,1 2 0 0,0-1-1 0,0 0 0 0,2 1-1 0,-2-1 0 15,-1-2-2-15,3 2 0 0,1 1-1 0,-1-1-1 0,0-1-1 0,1 0 1 16,2 2-3-16,0 0-2 0,0-1-1 0,2-1-1 0,-1 2-1 0,1-1-1 16,1 1 0-16,0-2-2 0,1 2 1 0,1-2 1 0,0 3-1 0,0-1 2 15,1-3 0-15,2 3 1 0,-2 0 2 0,2-2 0 0,0 2 1 16,1 0-2-16,1-1 1 0,0 1 1 0,0-1-2 0,0-2-1 0,1 4-3 16,0-3-2-16,0 2-2 0,1-1-2 0,0 0-3 0,-1 1-2 0,3-1-1 15,-1 0-1-15,2-1-2 0,-2 1-4 0,2 1-1 0,0-2-1 0,2 1-1 16,-1-1-1-16,1 2-5 0,2-3-4 0,0 2-5 0,2-1-4 0,-1-1-4 15,1 2-4-15,1-2-5 0,3 1-4 0,0 1-4 0,-1-1-7 16,1 1-6-16,2-1-6 0,0 1-9 0,0-1-10 0,1 0-7 0,1 3-11 16</inkml:trace>
  <inkml:trace contextRef="#ctx0" brushRef="#br0" timeOffset="319010.9042">2227 15863 16 0,'0'2'22'0,"1"0"-1"0,1-1 2 0,-2-1 3 0,3 2 3 15,-2-2 3-15,-1 1 2 0,0 1 2 0,0-2 2 0,0 0 5 16,0 0 6-16,0 0 7 0,0 0 9 0,0 0 9 0,0 0 10 0,0 0 8 16,0 0 8-16,0 0 10 0,0 0 11 0,0 0 5 0,0 0 5 0,0 0 1 15,-1-2-4-15,-2 1-4 0,3-1-5 0,-2-1-8 0,1 1-7 0,-1 0-10 16,1-1-8-16,-1 0-11 0,-1 0-11 0,1 1-11 0,-1-3-12 16,1 1-9-16,1 1-6 0,-1 2-2 0,-1-3 0 0,1 2-1 0,1-1 1 15,-2-1 1-15,3 3-1 0,-2-2-2 0,1 2-4 0,1 1-6 0,-2-3-6 16,2 3-5-16,0 0-6 0,0 0-6 0,0 0-7 0,0 0-7 0,0 0-6 15,0 0-7-15,0 0-4 0,0 0-3 0,0 0-1 0,2 3-1 0,-2-2 0 16,1 0 5-16,1 2 2 0,-2 1 4 0,4-1 3 0,-2 2 3 16,0-1 4-16,-1 1 4 0,1 0 3 0,1 2 3 0,-1-2 4 0,-1 1 0 15,2-1 1-15,-1 1 0 0,0 0 0 0,-1 0 1 0,-1-2-1 0,2 2 2 16,-2-1 3-16,1-3-1 0,1 3 1 0,-2-2 2 0,3 1 0 0,-2-1 3 16,-1-1 2-16,0-2 3 0,0 0 5 0,0 0 5 0,0 0 7 15,0 0 2-15,0 0 2 0,0 0 1 0,0 0 0 0,-1 0-1 0,-2 0-2 16,0-2 1-16,1-1-2 0,-1-1 1 0,0 1-1 0,0 1-1 0,-1-3-5 15,1 2-3-15,0-2-4 0,0 1-4 0,-2-2 0 0,2 1-2 0,0 1 1 16,0-2 0-16,1 1 4 0,-1 0 2 0,0 1 4 0,-1 2-1 0,1-3 1 16,0 3 0-16,0 0 0 0,2-1-3 0,-1-1-4 0,1 3-4 15,-1-1-2-15,2 2-3 0,-2-1-4 0,2 1-4 0,0 0-5 0,0 0-6 16,0 0-5-16,0 0-4 0,0 0-4 0,0 0-1 0,0 1-1 0,2 1 3 16,-2-1 1-16,2 3 3 0,-1-1 3 0,-1-1 2 0,2 0 3 0,-2 1 3 15,1 0 3-15,2 1 4 0,-3-1 3 0,2 0 2 0,-1 0 0 0,-1 0 1 16,2 0 3-16,-1 0 0 0,1 0 0 0,-2-1 1 0,2 1-1 0,-1-3 4 15,-1 3 0-15,0-3 2 0,0 0 2 0,0 0 1 0,0 0 3 16,0 0 4-16,0 0 8 0,0 0 6 0,0 0 7 0,0 0 6 0,0 0 8 16,0 0 5-16,0 0 5 0,0 0 3 0,0 0 1 0,-1 0 0 0,-1-3 1 15,2 3-1-15,-2 0-2 0,-1-3-3 0,2 1-7 0,-1 0-3 16,-2 0-8-16,2 0-6 0,1 1-7 0,-1-2-7 0,0 1-6 0,1 1-4 0,-1-1-1 16,2-1-3-16,-1 3-1 0,-1-2-3 0,2 1-3 0,-2 1-1 15,2 0-3-15,0 0-1 0,0 0-2 0,0 0-1 0,0 0-1 0,0 0-2 16,0 0 1-16,0 0-2 0,0 0-3 0,0 0-1 0,0 0-1 0,0 0-1 15,0 0 0-15,0 0 0 0,0 0-1 0,2 0 2 0,-2 1 0 16,2 1 2-16,-1 1-1 0,-1-1 2 0,2-1 2 0,-2 1 1 0,1 1 2 0,1 0 1 16,0-1 2-16,-1 2 2 0,1-1 0 0,-2 0 3 0,4-3 1 15,-4 3 1-15,3-2 1 0,-3 2-1 0,2-2 1 0,-1 1-1 0,1-2-1 16,-2 2 2-16,2-1 3 0,-2-1 1 0,0 0 3 0,0 0 2 0,0 0 4 16,0 0 1-16,0 0 2 0,0 0 4 0,0 0 2 0,0 0 8 15,0 0 6-15,1-1 7 0,-1 1 7 0,0-2 4 0,0 2 2 0,0-2-1 16,0 2 1-16,0-1 3 0,0-2 2 0,-1 2 1 0,-1-2 2 0,2 0 1 15,-2 1 2-15,1 1-5 0,-1-3-5 0,1 3-7 0,-1 0-7 0,2-2-8 16,-4 3-5-16,4-2-10 0,-2 1-12 0,2 1-27 0,-3 0-33 16,1 0-47-16,1 0-55 0,-1 3-113 0,-1 1-144 0,-4 2-85 0,-2 2-56 0,-2 2-31 15,-3-1-15-15,-4 5-10 0</inkml:trace>
  <inkml:trace contextRef="#ctx0" brushRef="#br0" timeOffset="321492.1443">2881 15642 30 0,'0'-2'38'0,"0"2"4"0,0 0 3 0,0 0 2 0,0 0 4 0,0 0-1 16,0 0 0-16,0 0-1 0,0 0 2 0,0 0-2 0,0 0-1 0,-3 0-3 16,3 0-3-16,-2 2-6 0,2-1-7 0,-3-1-9 0,3 2-8 0,-2-2-6 15,1 3-8-15,-2-2-4 0,3 1-3 0,-2 1-1 0,1-1-1 0,1 2-3 16,-2-1-2-16,-1 0-1 0,3 1 2 0,-3 0 0 0,1 1 3 15,1 2 4-15,-1-2 6 0,0 4 4 0,-1-2 2 0,2-1-3 0,-3 2-10 16,0 1-10-16,1-1-11 0,0 2-18 0,-1 0-22 0,1 2-24 0,0-2-26 16,0 2-54-16</inkml:trace>
  <inkml:trace contextRef="#ctx0" brushRef="#br0" timeOffset="327032.3005">6414 10963 122 0,'0'0'85'0,"0"0"-28"0,0 2-17 0,0-2-7 15,0 0-3-15,0 0-1 0,0 0-2 0,0 0 0 0,0 0 1 0,0 0 0 16,0 0-1-16,0 0 0 0,0 0 1 0,0 0 1 0,0 0 0 15,0 0 3-15,0 0 2 0,0 0 4 0,0 0 4 0,0 0 5 0,0 1 7 16,0-1 3-16,0 0 3 0,0 2 2 0,0-2 2 0,0 0 1 16,0 0 1-16,0 0 3 0,-2 1 2 0,2-1 1 0,0 0 0 15,0 0 0-15,0 0-1 0,0 0-1 0,0 0-3 0,0 0-2 0,0 0-1 16,0 0-1-16,0 0-2 0,0 0-2 0,0 0-3 0,0 0-2 16,0 0-2-16,0 0-3 0,0 0 0 0,0 0-1 0,0 0 0 0,0 0 1 15,0 0 0-15,0 0 3 0,0 0 2 0,0 0 2 0,0 0 2 16,0 0 1-16,0 0 3 0,0 0 1 0,0 0 1 0,0 0 0 15,0 0-1-15,0 0-2 0,0 0-2 0,0 0-4 0,0 0-2 16,0 0-5-16,0 0-5 0,0 0-5 0,0 0-5 0,0 0-5 0,0 0-6 16,0 0-4-16,-1 2-4 0,1-2-5 0,-2 0-5 0,2 0-2 0,0 0-4 15,0 0-2-15,0 1-3 0,0-1-2 0,0 0-1 0,-1 2 0 16,1-2-2-16,0 0 1 0,0 0 0 0,0 0 0 0,0 0-1 16,0 0 1-16,-2 0 1 0,2 0 0 0,0 0 0 0,0 0 1 0,0 0 0 15,0 0 0-15,0 0 1 0,0 0 1 0,0 0 0 0,0 0 2 16,0 1 0-16,0-1 2 0,0 0 0 0,-2 2 1 0,2-2 2 0,0 0 2 15,0 0 0-15,-1 0 1 0,-1 0 2 0,-1 0 0 0,1 0 1 16,-1 0 0-16,1 0-3 0,-2 0-5 0,-1-2-6 0,1 1-6 16,-3 1-3-16,1-2-2 0,-3 1-1 0,-3 1-2 0,1-2-3 0,-1 2-1 15,-3 0 0-15,-2 0-1 0,1 0-1 0,-4 0 2 0,-1 0 4 16,0 2 6-16,-2-2 8 0,-3 3 6 0,1 0 4 0,-3 0 2 0,-2 0 2 16,-2 1 1-16,-1 1 1 0,-2-1 1 0,-3 1 0 0,-1 2 0 15,-1-1 0-15,-3 2-1 0,-2 0-4 0,-3-1-3 0,1 0-3 16,-2 1-1-16,0 1-3 0,-2-1-1 0,-1-1-3 0,3 3-1 0,-3 0-3 15,0-1 3-15,4-1 1 0,-2 0 3 0,4-1 3 0,-3 1 1 0,4-1 2 16,-2 1 0-16,3-1 2 0,-2-1 0 0,3 2 1 0,-1-2-2 16,1 1 1-16,-2-1 0 0,0 1-2 0,-2 1-3 0,1 0-4 0,-1-1-4 15,1 1-5-15,-3 1-2 0,0 0-3 0,1-1-2 0,-2 2-1 16,2-2-1-16,-2 3-1 0,1-1-2 0,1 1-2 0,0-1-1 0,0 3 1 16,2-3 0-16,0 2 1 0,1 0 2 0,2-1 3 0,-1 1 1 15,2 0 3-15,3 1 1 0,0-4 2 0,2 3 2 0,2-1 2 0,2-2 4 16,0 1 6-16,3-3 3 0,3 3 3 0,0-3 0 0,4-1 0 0,-1 0 2 15,5-1-1-15,-2-1-1 0,5-1-3 0,-1 0-1 0,4 0-2 0,1-1-3 16,1 1-3-16,-2-3-7 0,5 1-9 0,-1-1-11 0,1 0-12 16,-2 0-9-16,1 0-11 0,2 0-12 0,-2 0-13 0,1-1-15 15,0 1-14-15,-2 0-11 0,1 0-9 0,1 0-12 0,-1 0-16 0,-2 1-9 16,0 1-6-16,-1-2-1 0,0 3 0 0,-1 1-9 0,-1 2-15 0</inkml:trace>
  <inkml:trace contextRef="#ctx0" brushRef="#br0" timeOffset="327899.5669">2054 11520 221 0,'-6'0'223'0,"3"0"-46"0,-2-2-29 0,2 2-14 0,0 0-6 0,1 0-3 15,1 0-1-15,-1 0-2 0,0 0 1 0,2 0-5 0,0 0-5 0,0 0-9 16,0 0-8-16,0 0-14 0,0 0-14 0,0 0-18 0,0 0-16 16,0 0-14-16,0 0-12 0,0 0-9 0,0 0-7 0,-1 2-4 0,1-2-4 15,0 0-2-15,0 0-2 0,0 0-1 0,0 0 0 0,0 0 0 16,0 1-1-16,0 1 3 0,1-2 3 0,1 3 4 0,0-3 4 0,1 4 4 16,0-3 1-16,2 1 6 0,1 1 1 0,2-1 5 0,1-1 5 0,3 3 3 15,3-4 5-15,0 0 3 0,5 0 2 0,5 0-1 0,2 0-4 16,2-4 2-16,4 1 4 0,5-3 0 0,6-1 1 0,2 1 1 0,4-2-3 15,6-3-3-15,5 1-2 0,2-3-5 0,7-1-5 0,2 1-8 16,5-4-8-16,2 2-6 0,5-3-7 0,4 0-7 0,2 0-5 0,2 2-10 16,1-2-11-16,1 1-14 0,0 0-16 0,1 3-19 0,3 0-19 0,-2 1-23 15,1 3-22-15,-4-3-19 0,-3 6-17 0,-1-2-33 0,-1 3-40 16,-1 0-48-16</inkml:trace>
  <inkml:trace contextRef="#ctx0" brushRef="#br0" timeOffset="329865.563">6480 10992 15 0,'0'0'31'15,"0"0"-3"-15,0 0 0 0,0 0 1 0,0 0 3 0,0 0 3 0,0 0 5 16,0 0 5-16,0 0 3 0,0 0 6 0,0 0 7 0,0 0 8 16,0 0 8-16,0 0 10 0,-1-2 8 0,1 2 4 0,0 0 4 0,0 0 3 15,0 0-2-15,0 0-1 0,0 0-3 0,0 0-6 0,0 0-5 16,0 0-7-16,0 0-8 0,0 0-9 0,0 0-9 0,0 0-8 0,0 0-7 15,0 0-7-15,0 0-6 0,0 0-6 0,0 0-4 0,0 0-5 16,0 0-5-16,0 0-4 0,0 0-4 0,0 0-2 0,0 0-2 16,0 0 0-16,-2 0-1 0,2 0 1 0,0 0-1 0,0 0 3 0,0 0 2 15,0 0 2-15,0 0 3 0,0 0 2 0,0 0 3 0,0 0 1 16,0 0 4-16,0 0 2 0,0 0 2 0,0 0 2 0,0 0 4 16,0 0 2-16,-1 2 3 0,1-2 3 0,0 0 1 0,0 0 2 0,0 0 0 15,0 0 1-15,0 0-1 0,0 0 0 0,0 0 0 0,0 0-1 16,0 0-3-16,0 0-1 0,0 0-3 0,0 0-2 0,0 0-3 0,0 0-3 15,0 0-2-15,0 0-3 0,0 0-3 0,0 0 0 0,0 0-2 16,0 0-2-16,0 0-2 0,0 0 1 0,0 0-1 0,0 0-1 0,0 0 1 16,0 0-1-16,0 0-1 0,0 0 1 0,0 0-2 0,0 0 0 15,0 0 2-15,0 0-1 0,0 0 0 0,0 0 0 0,0 0 0 16,0 0-1-16,0 0 0 0,0 0 0 0,-2 0-2 0,2 0 0 0,0 0 0 16,0 0 0-16,0 0-2 0,0 0 0 0,0 0-3 0,0 0 1 15,-2 0-1-15,2 0-2 0,0 0 0 0,0 0 0 0,0 0-1 0,0 0 0 16,0 0 0-16,0 1 1 0,0-1-2 0,0 0 1 0,0 0 0 15,0 0 2-15,0 0-1 0,0 0 0 0,0 0 1 0,0 0 0 16,0 0 1-16,0 0-1 0,0 0 1 0,0 0-2 0,0 0-1 0,0 0-2 16,0 0-3-16,0 0-3 0,0 0-3 0,0 0-3 0,0 0-3 15,0 0-3-15,0 0-3 0,0 0-4 0,0 0-3 0,0 0-3 0,0 0-4 16,0 0 0-16,0 0-1 0,0 0 0 0,0 0 1 0,0 0 1 16,0 0 5-16,0 0 2 0,0 0 4 0,0 0 5 0,0 0 5 15,0 0 4-15,0 0 4 0,0 0 5 0,0 0 4 0,0 0 3 0,0 0 4 16,0 0 2-16,0 0 4 0,0 0 1 0,0 0 1 0,0 0 0 15,0 0 1-15,0 0 0 0,0 0-1 0,0 0 0 0,0 0 1 0,0 0-1 16,0 0 1-16,0 0-1 0,0 0 1 0,0 0-1 0,0 0 0 16,0 0-1-16,0 0-1 0,0 0 0 0,0 0-2 0,0 0-2 15,0 0-2-15,0 0-2 0,0 0-2 0,0 0-2 0,0 0-3 0,0 0-3 16,0 0-3-16,0 0-2 0,0 0-3 0,0 0-3 0,0 0-1 16,0 0-3-16,0 0-3 0,0 0-2 0,0 0-2 0,0 0 1 0,0 1-2 15,2-1-1-15,-2 4-1 0,2-3-4 0,-1 1-7 0,1 2-7 16,-1 1-6-16,4-1-6 0,-4 3-5 0,3 0-5 0,-1 0-6 15,0 2-7-15,0 2-7 0,-1 1-12 0,1 2-15 0,2 3-12 0,-1 1-12 16,1 3-32-16,-2 2-42 0</inkml:trace>
  <inkml:trace contextRef="#ctx0" brushRef="#br0" timeOffset="346948.4493">25320 12801 253 0,'0'0'507'0,"-2"-3"11"0,2 0-70 0,0-1-108 0,0 3-80 16,0 0-66-16,0-1-39 0,2-1-26 0,0 2-14 0,-1-1-10 0,3 1-10 16,0-2-7-16,2 1-10 0,1-1-12 0,-1 1-11 0,4-1-12 15,0-1-9-15,2 3-7 0,3-2-7 0,1-1-3 0,5 2-3 16,1-1 0-16,0-1-2 0,7 1 3 0,-1-2-1 0,2 0 2 0,2 2-1 16,3-1-1-16,0 2 0 0,4-2-3 0,-1 0-2 0,1 3-2 15,4-2-3-15,0 0-1 0,1 0-8 0,-2 0-5 0,1 0-6 16,3 0-7-16,-2 1-8 0,0-1-7 0,1-1-7 0,-1 3-8 0,-1-2-5 15,1-1-4-15,-5 4-5 0,3-2-2 0,-3-1-3 0,-3 1-3 0,1 0 1 16,-2 2 1-16,-2-3 4 0,-2-1 4 0,0 3 4 0,-5-1 5 16,1-1 4-16,-2 0 7 0,-3 2 3 0,-1-2 1 0,-2 1 3 15,0 1 2-15,-6-1 2 0,0 1 3 0,-1-3-1 0,-3 3 2 0,-2 0-2 16,0-1-3-16,-3 1-5 0,-1-1-8 0,-2 2-14 0,-1 0-16 0,0-1-15 16,-3-1-16-16,-2 2-17 0,0-1-18 0,-2 1-22 0,-3 0-22 15,-2 0-32-15,-1 1-36 0,0-1-47 0,-5 2-56 0</inkml:trace>
  <inkml:trace contextRef="#ctx0" brushRef="#br0" timeOffset="347280.4476">25723 12801 39 0,'-17'4'413'0,"-2"-4"-35"15,3 1-60-15,-3 1-71 0,4-2-39 0,-2 0-22 0,4 0-10 0,0 0-5 16,0 0-5-16,0 0-4 0,4 0-4 0,-1 0-5 0,1-2-6 15,1 1-7-15,1 1-7 0,3-1-9 0,-1 1-5 0,1-3-9 16,0 3-8-16,1 0-6 0,1 0-8 0,2 0-9 0,0 0-7 16,0 0-6-16,0 0-10 0,0 0-7 0,2 0-7 0,0 0-8 0,1 0-7 15,3 0-6-15,-1 0-4 0,-1 0-3 0,6 0-4 0,1 0-2 16,2 0-3-16,0 0 0 0,5 0-1 0,4 0 0 0,3 0-1 0,1 0 1 16,8 0 2-16,1-2 0 0,2 1 0 0,3-2 0 0,3 1-3 15,0 0 0-15,5 1-4 0,-2-2-3 0,1 0 0 0,1 0-4 0,-1 0-5 16,-1 0-3-16,1 0-4 0,-2 1-1 0,0 0-1 0,-2 1-2 15,-1-3-1-15,-2 3-1 0,-2-1 0 0,-1 1-1 0,-1-3 0 16,-3 4 2-16,-3-2-2 0,-2 0-2 0,-2 1 1 0,-1-1 0 0,-3 2-4 16,-1-2-8-16,-5 2-14 0,1 0-17 0,-4-3-22 0,-1 3-25 0,-2 0-44 15,-2 0-54-15,1 0-101 0,-3 0-126 0,-3 0-66 0,-3 0-40 16,0 0-19-16,0 0-9 0</inkml:trace>
  <inkml:trace contextRef="#ctx0" brushRef="#br0" timeOffset="352331.3367">11570 16535 335 0,'-3'-3'423'0,"0"-2"-41"0,-1 2-57 0,3-1-66 0,-3 0-65 0,3-1-65 15,-1 2-38-15,-2-1-26 0,2 1-13 0,-1-2-8 0,2 3-1 0,-1-3 0 16,0 1 2-16,-1-2 4 0,2 1 3 0,-1 1 3 0,0-1 2 16,-1 0 4-16,1 0 1 0,2 0 1 0,-1 3 1 0,-1-3 4 0,1 0 1 15,-2 3 4-15,3-3 4 0,-2 2 4 0,1-2 3 0,-1 2 4 16,1-1 1-16,-1 2 0 0,0-1-3 0,1 0-2 0,-1 1-6 0,0 0-3 16,1 0-6-16,-2 1-3 0,1-2-7 0,0 1-5 0,1 2-4 15,-1-1-5-15,1-1-5 0,-2 2-5 0,1-1-4 0,2-1-4 0,-1 2-5 16,-1-2-2-16,2 2-3 0,-1 0-3 0,-1 0-4 0,2 0-2 0,-2 0-4 15,2 0 0-15,0 0-3 0,0 0-2 0,0 0-3 0,0 0 0 16,0 0-3-16,0 0-1 0,0 0-1 0,0 0-1 0,0 0-1 0,0 0-2 16,0 2 1-16,-1 0 1 0,-1-1 1 0,2 2 2 0,-2 2 3 15,2 0 5-15,-3 2 4 0,2 1 1 0,-1 4 2 0,-1 0 2 0,0 3 1 16,-2-1 0-16,0 3 1 0,2 3 2 0,-2-1-1 0,2 2-1 0,-2 1-2 16,2 3-1-16,-3-3-3 0,3 2-4 0,0 2-4 0,0-1-3 15,-1 0-1-15,1 3-1 0,0-2-2 0,0 3 0 0,1-2 1 16,0 1 1-16,0 0 3 0,0-2 0 0,2 0 2 0,2-1 0 0,0-1 2 15,0-1 2-15,1 0 1 0,1-4 0 0,2 0 1 0,0-1 2 0,1-1 1 16,4-3 2-16,-2-1 0 0,5-1-3 0,-1-2-2 0,4-1-1 16,1-2-1-16,2 1-2 0,2-4 0 0,2-1-2 0,3 1-3 0,0-3-1 15,5 1 0-15,1-2-4 0,2-2 0 0,2 1-1 0,1-3-2 16,2 1 1-16,2 1-2 0,1-3-1 0,0 2 0 0,1-1-1 0,2-1-1 16,1 1 0-16,-2 0-1 0,4 0-2 0,0 1 3 0,0-1 6 15,1 1 2-15,1-1 2 0,-2 2 2 0,3-1 3 0,2 2 1 0,0-1 3 16,1-1 1-16,0 1 1 0,2 0 3 0,2 2 0 0,-3-3 2 0,4 1 1 15,0 0-4-15,2 1-4 0,-2-3-4 0,3 4-5 0,-1-3-3 0,1-1-5 16,1 1-2-16,-1 0-2 0,0-1-2 0,0 1-2 0,2-2-2 16,-3 0-3-16,6 1-2 0,-5-2-1 0,2 0-1 0,-2 1-1 0,3 0 0 15,-1-2 1-15,-1 0 0 0,2-1 2 0,-3 1-1 0,0 0-2 16,0-1-1-16,-3 1 1 0,2 1-2 0,-3-2 0 0,-3 3-2 0,0-3 1 16,-1 4 1-16,-3-3 4 0,0 2 1 0,-4 0 4 0,-1 0 3 0,-1 0 2 15,-2 3 3-15,-1-3 3 0,-2 2 3 0,-3 0 3 0,0 1 3 16,-3 0 5-16,-2 0 3 0,-3 1 2 0,0-1 2 0,-1 2-2 0,-4-1 0 15,0-1 1-15,-3 2-1 0,-3 0-1 0,0 0 1 0,-4 0 0 16,0 0 4-16,-2 0 4 0,-1 0 6 0,-4 0 7 0,2-1 6 0,-2 1 8 16,-2-2 7-16,-1 2 8 0,-2-1 4 0,0-1 5 0,1 2 5 0,-1-3 2 15,-2 2 5-15,3-2 1 0,-2 0 3 0,1 0-1 0,-1-1 0 16,-2-1-3-16,2-2-4 0,-1 2-6 0,-1-3-5 0,2 1-6 0,-2-3-2 16,0 0-3-16,0 0-2 0,0-2-1 0,-2-1-1 0,2 0-1 0,-1 0-2 15,-1-4-3-15,0 1-2 0,-1-3 0 0,1 2 1 0,-2-4 2 16,1 0 2-16,2-2-1 0,-3 1 1 0,1 0 0 0,0-2 1 0,0-3 2 15,-1 4 1-15,1-2 1 0,2-2 1 0,-2 3 4 0,1-2 2 16,-1 1 2-16,2 2 1 0,-1-2 2 0,0 2-1 0,-1 1 0 0,1 4 1 16,-1-3-3-16,2 3-1 0,-1 2-2 0,0 1-4 0,-1 1-4 15,2 1-5-15,-2 1-4 0,1 2-7 0,2 2-9 0,-1 0-6 0,-1 3-8 16,2 0-9-16,-2 0-11 0,2 3-15 0,-1 0-20 0,-1-1-17 16,2 3-21-16,0 0-20 0,-1 0-20 0,-1 3-26 0,2 1-29 0,-2-1-34 15,2 2-39-15,-1 2-76 0,-1 1-93 0,-1 1-97 0,1 2-98 16,1 0-42-16,-2 1-13 0,-2 0 1 0,0 0 10 0</inkml:trace>
  <inkml:trace contextRef="#ctx0" brushRef="#br0" timeOffset="361397.3253">2456 15913 9 0,'0'0'12'0,"0"0"-4"15,0 0-5-15,0 0-3 0,0 0-4 0,0 0-6 0,0 0-5 0</inkml:trace>
  <inkml:trace contextRef="#ctx0" brushRef="#br0" timeOffset="361530.235">2753 15912 11 0,'21'-4'16'0,"-1"2"-2"0,4-1 0 0,-2-2-4 0,0 1-3 0,3-2-3 15,-1-2-4-15,3 1-3 0,-2-3-5 0,1 2-3 0,-1-2-3 0,2-2-4 16</inkml:trace>
  <inkml:trace contextRef="#ctx0" brushRef="#br0" timeOffset="369180.8539">2603 15678 70 0,'0'0'80'0,"0"0"4"0,0 0 1 0,0 0 2 15,0 0-1-15,0 0 2 0,1 1 1 0,-1-1 1 0,0 0 1 0,0 0 2 16,0 0 2-16,0 0 2 0,0 0 1 0,0 0 2 0,0 0 0 0,0 0 0 16,0 0-2-16,0 0 0 0,0 0 0 0,0 0-3 0,0 0-3 0,0 0-4 15,0 0-3-15,0 0-6 0,0 0-3 0,0 0-8 0,0 0-3 0,0 0-7 16,0 0-3-16,0 0-3 0,0 0-4 0,0 0-2 0,0 0-2 16,0 0-1-16,0 0 0 0,0 0 1 0,0 0-2 0,0 0 2 0,0 0 0 15,0 0 1-15,0 0 1 0,0 0 2 0,0 0 0 0,0 0 0 0,0 0 2 16,0 0 0-16,0 0 2 0,0 0 0 0,0 0-1 0,0 0-1 0,0 0 1 15,0 0-1-15,0 0 1 0,-1-1 0 0,-1-1-2 0,2 2-4 0,0-3-5 16,-2 1-6-16,1 0-3 0,1-1-3 0,-2 0-3 0,2-2-3 16,-2 1-3-16,0-2-3 0,2-2-4 0,-2 2-4 0,1-1-3 0,1-2-3 15,-2-1-3-15,2 0 0 0,-1 0 3 0,-1-2 0 0,2-2 2 0,0 2-2 16,0-1 0-16,0-3 2 0,0 2 0 0,0-3 3 0,-2 2 0 0,2-2 0 16,-1 0 1-16,-1-1 0 0,2 0-1 0,0-1 0 0,0-1-1 15,0-1 2-15,-1 1 0 0,1-4 1 0,0 2-1 0,0-1-1 0,0 0-2 16,-2-1 0-16,2 2-1 0,0-2 0 0,0 2-1 0,0-2-1 0,0 2 2 15,0-2-1-15,0 1-2 0,0 0-2 0,0-2-2 0,0 1-2 16,0 0 0-16,2 0-1 0,-1 0 0 0,-1 0 2 0,2-1 1 0,-1 2 0 16,1-1 4-16,1 2 1 0,-1-1 1 0,-1 0 1 0,3 1 3 0,0-1 2 15,-1 2 2-15,0 0 2 0,2 1 0 0,-2-2 2 0,2 3-2 16,0-1 0-16,-2-1-3 0,3 2-1 0,-3-2 0 0,2 2-1 0,0 0-1 16,-2 0-1-16,2-1 0 0,1 1-3 0,-3-1-2 0,2 1-2 0,0-1 0 15,-2 2-1-15,2-2-3 0,-2 1 1 0,3 0 1 0,-3-1-2 16,0-1-1-16,1 2 0 0,-1-1 0 0,0 0 0 0,0-1 2 0,1 2 1 15,-3 1-1-15,2-1 2 0,0-1 0 0,-1 1 1 0,-1 1 2 16,1 0-1-16,1-2 1 0,-1 2-1 0,-1 3 0 0,1-5-1 0,1 4-2 16,-1-2 0-16,-1 2-3 0,1-2 0 0,1 2-2 0,0-3 0 15,2 1 0-15,-2 2-1 0,0-1-1 0,0-1 0 0,0 0-3 0,1 3 1 16,-1-5 0-16,0 4 0 0,-1-2 3 0,1 2 4 0,1-2 0 0,-1 2 3 16,1-3 1-16,-1 1 1 0,0 2 1 0,2-1 0 0,-2-1 3 0,2 0 0 15,-1 1 2-15,-1 2-1 0,2-2 2 0,-1 0-1 0,-1 1-3 16,2 0-2-16,-2 0-2 0,3-2-1 0,-1 1-3 0,-1 3 0 15,0-1-1-15,-1-1-1 0,2 0-1 0,-2 2-1 0,3 0 2 0,-1 0-1 16,-1-1 0-16,1 0 0 0,2 2 1 0,-3-2-1 0,2 2 2 0,1-1-1 16,-1-1 1-16,-1 0 2 0,2 1 0 0,2 0 1 0,-3-1 1 0,2-1-1 15,-1 0 2-15,0 1-1 0,1 0 0 0,0-2 1 0,-1 0-2 16,0 1 2-16,1 0 2 0,-3 1 1 0,1-1-1 0,1-4-1 0,0 6-1 16,0-2-1-16,-1 0 1 0,-1-1 0 0,1 0-1 0,2 2 0 15,-2 1-1-15,1-2 2 0,-1-2 0 0,0 3-1 0,2 0 0 0,-3 0-1 16,3 0 0-16,0-2 1 0,-2 2-2 0,2 1 1 0,-3-1 1 15,3-1-2-15,-2 0 2 0,2 2 0 0,-2 0 0 0,1 0-2 0,0 1 1 16,1-1-2-16,-3 1 1 0,3-1-2 0,-1 1 0 0,0 2-1 0,-1-3 0 16,1 1 1-16,1 0 1 0,-1 1-1 0,2 0-1 0,-3 1 0 15,2-3-2-15,-1 1 0 0,0 0 1 0,1 1 0 0,0 0 0 0,0 1 0 16,-2-1 1-16,2 0 1 0,0-1-2 0,1 2-1 0,-1 1 0 16,0-2 0-16,0 0 0 0,1 2 2 0,-1-3 1 0,2 1 1 0,-1 0 0 15,-1 2 0-15,0-1 0 0,-1-1 1 0,3 0 0 0,0-1 1 0,-2 2 1 16,3 1 0-16,-3-2 1 0,3 0-1 0,-2 0 1 0,-1 0-1 15,0-1-1-15,2 2 1 0,-1 0 0 0,-1-3 0 0,0 5 1 0,3-6-1 16,-3 4 0-16,0-3 0 0,2 2 0 0,-1 1-1 0,-1-1 1 0,2-3 1 16,0 4 0-16,0-3 0 0,-2 2-1 0,3 1 0 0,-2-1 1 15,1-4-1-15,-1 2 0 0,1 3 0 0,-2-2-1 0,4-3 2 0,-4 1 1 16,2 2 0-16,-1-2 0 0,2 1-2 0,-1 0-1 0,0-1-2 16,0 1-2-16,0 2-1 0,0-2 1 0,0 1-2 0,0-2-3 0,0 1 1 15,2 1 1-15,-2-1-1 0,-1 2-3 0,2-2 1 0,-1 2 0 0,-1-5 1 16,2 5 2-16,0 0 2 0,0-2 0 0,-1 1 2 0,-1-1 2 15,2 1 1-15,0-2-1 0,-1 1 2 0,2 0-1 0,-2-2-1 0,-1 0 1 16,2 4-2-16,0-3-1 0,1-1 0 0,0 1 1 0,-1-2 2 16,2 3 2-16,-2-1 0 0,0 1 0 0,3-2 2 0,-3 0 0 0,3-1 1 15,-2 2 0-15,0 0 2 0,2 0 0 0,-1-2 2 0,3 3 2 0,-3-1-1 16,1 0-1-16,0-2-1 0,0 3-2 0,-1 0 1 0,0 0-2 16,2 0 0-16,-2-2-1 0,1 3 1 0,-1-1 0 0,1 1-1 0,-1 2-1 15,2-6-1-15,-2 4-1 0,1 1 1 0,1 0 0 0,-2 0 0 0,0-2 0 16,2 2 0-16,-3-1 0 0,1 1 0 0,1 0-1 0,-1 0 2 15,1-2-1-15,-1 2 0 0,0-1 0 0,1 1 0 0,-2-1 0 0,4-1 1 16,-3 1 0-16,1-1-1 0,-1 1 0 0,2-1-1 0,-2 1 1 16,0-1 0-16,1-3 0 0,0 4-1 0,0-2 0 0,1 2-1 0,0-2 1 15,0 0-1-15,0 1-1 0,0-1-1 0,0 0-3 0,0 0-1 16,2 0-1-16,-2 0 0 0,2-1-2 0,-1 2 0 0,1-1 1 0,0 0-1 16,-1 0 1-16,3 0 0 0,-3 2 1 0,4-2 0 0,-4 0 1 15,3 1 1-15,0-1 1 0,-3 0 3 0,3 2 0 0,-3-2 2 0,3 0-1 16,-1 1-1-16,0-1 0 0,1 2-1 0,-3-2 0 0,3-1-2 15,-1 2 0-15,0 0 1 0,1 1 1 0,-1-1 0 0,0-3 2 16,3 5 2-16,-3-4 0 0,2 2 2 0,0 0 2 0,0-1 1 0,0 1 1 16,2-1 2-16,-3 2 2 0,3-1 1 0,0 1 1 0,-2 0 2 15,1-1-1-15,0 0-1 0,0 1 1 0,1-1-1 0,0 2-1 0,-3-1-1 16,3 1 0-16,-2 0-1 0,2 0 0 0,-4-2-2 0,4 2 1 16,-2-1-2-16,-2 1-1 0,1 1-2 0,0-1 0 0,0 0-2 15,0 1-2-15,-2-1 0 0,2-2 0 0,-3 4 0 0,3-1-2 0,-2 0 1 16,-1-1-2-16,1 0 1 0,0 0-1 0,1 2 0 0,-3-2 0 15,2 0 0-15,-1 1-2 0,1 1 1 0,-1-3 0 0,1 4 0 0,1-3-1 16,-1 1 2-16,-1-1 0 0,0 1 2 0,3-1 0 0,-3 0 1 16,3 0 2-16,-1 2 1 0,-2-3 0 0,3 3 3 0,-1-1 0 0,1-1 2 15,-1 0 2-15,-2 0 1 0,3 1 1 0,-1-1-1 0,1 1 0 16,-3-1-1-16,1 0 0 0,0 0-2 0,-1 2 0 0,3-3 0 16,-3 3-1-16,0 0 1 0,0-1-3 0,-1 1 0 0,0-1-1 0,0 2-1 15,0 0-2-15,0-1 0 0,0 1-2 0,0 0 1 0,-2-1 0 16,4 2 0-16,-4-1-1 0,3-1 0 0,-2 2 0 0,2-1-2 0,-2 1 1 15,3-1-1-15,-2-1 0 0,4 1-1 0,-3-1 1 0,1 1 0 16,2-1-1-16,-2 1-1 0,0 0 1 0,1-1-2 0,1 1 0 16,1-2-1-16,-2 3 0 0,2-4 0 0,-2 4 0 0,1-1 0 0,1-2-1 15,-2 3 0-15,2-3-2 0,-4 2 0 0,3-2 0 0,0 2-1 16,-3 0 2-16,3 2 1 0,-3-2 0 0,1 0 0 0,-1 0 1 0,1 0 2 16,2 2 1-16,-3-3 1 0,1 0 0 0,1 2 1 0,1 1 0 15,-1-2 2-15,0 0 1 0,-1 0 0 0,3 0 2 0,-2 2 0 0,3-3 1 16,-3 1 2-16,2 1-1 0,-1 1 0 0,-2-2 1 0,4 2 1 15,-4-2 4-15,4 0 2 0,-2 2 1 0,0-2 3 0,0 1 1 0,-2 0 2 16,4 1 0-16,-3-2 2 0,2 2 1 0,-3-1 1 0,3-1 1 16,-4 2-1-16,3-1 2 0,-1 0 0 0,-1 1-1 0,3-1 0 15,-4 1-2-15,3-1-1 0,-1 0 1 0,-1 1-3 0,3-3-1 0,-2 3-3 16,1-2 0-16,0 1-2 0,0 0-1 0,3-1 1 0,-3 2-2 16,3-2-1-16,-1 1-1 0,1-1-2 0,-3 1 0 0,5-1-2 0,-3 1 1 15,2-2-1-15,-1 3 0 0,3-2-2 0,-3 1 0 0,2-4-1 16,-2 3-1-16,2-1-1 0,1 0-1 0,-1 2 0 0,-2-1-2 0,2-2 0 15,-1 3-1-15,-1-2 0 0,-1 1-3 0,1-3-1 0,0 4-1 16,-2-2 0-16,-2 0 1 0,3 1-1 0,-4 2-2 0,1-3 1 16,-4 2 1-16,2 0-1 0,-2 0-2 0,0 0-1 0,-1 1-2 0,-1 0-3 15,-1 1-3-15,-2 0-7 0,0 1-9 0,-3-2-10 0,0 2-12 16,1-2-15-16,-1 2-19 0,0-2-32 0,-3 2-40 0,2 0-72 0,-1-1-86 16,-1 0-83-16,0-2-82 0,-1 2-42 0,-1-1-21 0</inkml:trace>
  <inkml:trace contextRef="#ctx0" brushRef="#br0" timeOffset="372358.1681">2514 15649 228 0,'-1'2'331'15,"1"-2"-83"-15,0 0-81 0,0 0-82 0,0 0-48 0,0 0-31 0,0 1-17 16,1 1-7-16,-1 0-2 0,2 2 2 0,-1-1 3 0,1 0 5 16,1 1 3-16,1 2 4 0,0 1 0 0,2 3 2 0,-3-1 6 0,2 2 5 15,0 2 5-15,0 2 3 0,1 0 3 0,2 4 3 0,-2-2 0 0,1 4 2 16,-1-1-1-16,-1 2 0 0,1 0-2 0,0 2 1 0,-1 0-2 16,0-3-1-16,1 3-2 0,-1-1-1 0,1-1 0 0,-1-1 1 0,-2-1-1 15,2-1-1-15,-2-1-1 0,2 0-3 0,-2-3-1 0,3 0-1 0,-3-1-6 16,1-4-3-16,-1 1-6 0,0-1-5 0,-1-1-7 0,-1-1-6 0,1-3-11 15,1 2-12-15,-1-2-11 0,-1 0-13 0,-1-3-14 0,3 1-18 16,-3-3-19-16,0 0-18 0,0 0-21 0,0 0-19 0,0 0-37 0</inkml:trace>
  <inkml:trace contextRef="#ctx0" brushRef="#br0" timeOffset="372856.8742">2805 16286 57 0,'-1'0'102'0,"1"0"-20"0,0 0-16 0,0 0-16 16,0 0-8-16,0 0-9 0,0 0-5 0,0 0-5 0,0 0-1 0,0 0-3 15,0 0-1-15,0 0-2 0,0 0 0 0,0 0 1 0,0 0-1 16,0 0-2-16,0 0 0 0,0 0 3 0,0 0 2 0,0 0 3 0,0 0 2 15,0 0 6-15,0 0 3 0,0 0 6 0,0 0 3 0,-2 0 4 0,2 0 4 16,-1 0 2-16,-1 0-1 0,2 0 1 0,0 0-1 0,0 0-3 0,-2 0-1 16,-1 0 1-16,2 0 1 0,-1-3 3 0,0 3-1 0,-1 0-5 0,1-2-4 15,1 2-2-15,-1-2-4 0,-2 2-5 0,2-1-1 0,1-1-2 0,-1-1-2 16,-1 1-2-16,1 1-5 0,1 0-6 0,-1-2-10 0,-1 1-10 16,1 1-5-16,1-1-5 0,-1 1-3 0,0-1-5 0,-1 0-2 0,2 1-1 15,-1 0-2-15,2 1-2 0,-3-2-4 0,2 1-3 0,1 1-5 0,-2-2-4 16,2 2-6-16,0 0-7 0,0 0-7 0,0 0-7 0,0 0-7 0,0 0-8 15,0 0-6-15,0 0-5 0,0 0-5 0,-1 2-3 0,-1 1-3 16,2-1-2-16,-2 2 3 0,2-1 3 0,-1 0 7 0</inkml:trace>
  <inkml:trace contextRef="#ctx0" brushRef="#br0" timeOffset="373096.8158">2726 16302 33 0,'0'0'94'0,"0"0"10"0,0 0 9 0,0 0 6 0,0 0 4 16,0 0-2-16,0 0 0 0,0 0-3 0,0 0-2 0,0 0-3 15,0 1-3-15,0-1-3 0,0 0-2 0,0 2-4 0,0-2-4 0,0 0-6 16,0 0-7-16,0 0-5 0,0 2-6 0,0-1-5 0,0-1-6 0,0 2-7 15,2-1-6-15,-1 0-5 0,-1 0-4 0,2 1-6 0,-2 1-1 0,1 0-3 16,1-1-1-16,-2 2-2 0,3 0-3 0,-1 1 0 0,1 0-2 16,-1 2 1-16,2 1-1 0,-1 1 2 0,2 1 2 0,0 0 0 0,-2 1 1 15,2 1 0-15,-2 0-2 0,2 1-2 0,-1 2-1 0,1-3-3 0,-2 1-1 16,2 0-1-16,0-1-2 0,-2 1 0 0,2-1-2 0,-1 0 0 0,-2-2-1 16,1-1 1-16,0 0-3 0,-1-2-1 0,1-1-5 0,-1 1-7 0,-1-4-12 15,1 1-12-15,-2-1-17 0,2-1-16 0,-1-2-26 0,1-2-28 16,1 0-49-16,0-3-58 0,0 2-82 0,-1-6-91 0,-1 1-51 0,2-4-33 15,-1-2-14-15</inkml:trace>
  <inkml:trace contextRef="#ctx0" brushRef="#br0" timeOffset="373563.2699">3109 16235 86 0,'0'0'205'0,"0"0"-44"0,0 0-32 0,0 0-24 16,0 0-16-16,0 0-12 0,0 0-1 0,0 0 0 0,0 0 4 16,0 0 2-16,0 0 5 0,0 0 5 0,0 0 1 0,0 0 0 0,0 0-2 15,0 0-2-15,0 0-3 0,0 0-4 0,0 0-4 0,0 0-4 0,0 0-3 16,0 0-6-16,0 0-5 0,0 0-6 0,0 1-6 0,0 0-5 15,0 2-5-15,0-3-4 0,0 3-7 0,0-1-5 0,0-1-7 0,0 1-3 0,0-2-6 16,0 3-1-16,0 0-3 0,3-1-1 0,-2 2 1 0,-1 0 1 16,2 1 0-16,-1 0 2 0,1 2 0 0,0 2 2 0,-1 1 2 0,2 0 2 15,1 3 4-15,-1 0 3 0,0 2 1 0,0 0 2 0,1 2 1 0,0 0-3 16,1-1-6-16,-1 4-8 0,0-3-12 0,-1 1-13 0,2 2-13 0,-2-3-14 16,1-1-16-16,-1 0-18 0,1 0-23 0,-1-2-22 0,0-1-37 0,0 2-45 15,1-5-65-15,-1 0-76 0,0-2-49 0,0-3-35 0</inkml:trace>
  <inkml:trace contextRef="#ctx0" brushRef="#br0" timeOffset="374130.2818">3545 16075 37 0,'0'0'90'0,"0"0"-5"0,0 0 1 0,0 0-1 16,0 0 1-16,1 0-1 0,1 0 2 0,-2 0 1 0,2 0-3 0,-1 2-3 16,1-2-2-16,-2 1 0 0,0 1 0 0,1 1 1 0,-1-1 2 0,2-1 4 15,-2 1 0-15,2 2 2 0,-1-1 2 0,-1 0 2 0,2 1-2 0,0 0-2 16,-1 3-4-16,3 0-3 0,-2 1-3 0,1 0-4 0,-1 1-1 16,1 1-4-16,2 0-4 0,-2 4-9 0,2-2-6 0,-2 3-6 0,5 2-6 15,-4-2-4-15,1 3-6 0,0 2-2 0,2-1-3 0,0 1-3 0,-2 1-2 16,3 1-1-16,0-2-4 0,-2 2-4 0,2-2-8 0,0 1-7 0,0 0-12 15,3-2-13-15,-3 3-16 0,0-2-19 0,0-3-19 0,1-1-21 16,1 1-23-16,-2-2-27 0,2 0-43 0,-2-1-52 0,0-2-62 0,3 0-68 16,-3-4-45-16,0 1-32 0</inkml:trace>
  <inkml:trace contextRef="#ctx0" brushRef="#br0" timeOffset="379463.136">12322 17673 384 0,'-3'3'494'0,"0"0"0"0,1-2-1 0,-1 0-89 0,3 3-133 0,-3-3-83 15,3 1-56-15,0-2-35 0,0 1-24 0,0-1-11 0,0 0-4 16,0 0-2-16,0 0 1 0,0 0 2 0,0 0-3 0,0 0-2 0,0 0-5 16,0 0-4-16,0 0-3 0,0 0-5 0,0 0-2 0,0 0-2 15,0 0-1-15,0 0 1 0,0 0 1 0,0 0 1 0,0 0 2 0,0 0 0 16,0 0 0-16,0 0 0 0,0 0-1 0,0 0-2 0,0 0-4 15,0 0-3-15,0 2-2 0,0-2-4 0,0 0-2 0,0 0-2 0,0 0-2 16,0 0-3-16,0 0 0 0,0 0-2 0,0 1-1 0,0-1-3 0,0 0 0 16,0 0-1-16,0 2-2 0,0-2-1 0,0 0-1 0,0 0-2 15,0 0 0-15,0 0-1 0,3 1 0 0,-3-1-2 0,0 0 0 0,0 1-2 16,2 1-1-16,-2-2-1 0,0 0-2 0,1 0-2 0,-1 1-2 0,2 1 2 16,-1 0 0-16,-1-1 0 0,2 1 2 0,-2 0 1 0,3 1 1 15,-1 1 2-15,1-1 0 0,0 2 2 0,2-1 0 0,-2 2 3 16,5-2 3-16,-3 4 2 0,1-1 0 0,-1 1 2 0,1 1-3 0,2-2 1 15,-2 0-2-15,2 3 0 0,-1-1 0 0,0-1 1 0,0 0-2 16,-1 1-1-16,-1-1 1 0,1 1 0 0,4-2 0 0,-6-2 0 0,3 4 1 16,-2-4 1-16,-1 0 0 0,2 0 4 0,-1 0 3 0,0-3 5 0,1 1 4 15,1-1 7-15,0-2 5 0,1-2 6 0,2 2 5 0,4-5 2 0,0-2 3 16,5-1-1-16,2-6-1 0,4-1-4 0,5-6-7 0,5-4-9 16,6-6-10-16,4-5-20 0,6-6-18 0,8-6-31 0,4-5-35 0,5-8-35 15,6-3-35-15,4-5-69 0,2-5-89 0,6-5-103 0,-2-3-109 0,4 0-56 16,-1-5-27-16,0-2-13 0,0-1-5 0</inkml:trace>
  <inkml:trace contextRef="#ctx0" brushRef="#br0" timeOffset="383296.2948">19276 16070 271 0,'0'-4'356'0,"0"1"-68"0,0 2-87 0,0-3-50 15,0 2-29-15,0 0-19 0,0-1-11 0,0 1-7 0,0 1-4 0,0-2-4 16,0 2-5-16,0-2-5 0,0 3-5 0,0 0-7 0,0 0-5 15,0 0-5-15,0 0-5 0,0 0-5 0,0 0-5 0,0 0-2 16,0 0-1-16,0 0-1 0,0 0-1 0,0 0 2 0,0 0 1 0,0 0 0 16,0 0 3-16,0 0 0 0,0 0 2 0,0 0 1 0,0 0-1 15,0 0 1-15,0 0 1 0,0 0 1 0,-2 0 0 0,-1 0-1 0,1 0-1 16,1 0-4-16,-3 0-2 0,3 0-3 0,-4 0-4 0,2 0-3 0,2 0-2 16,-4 0-3-16,2 0-2 0,-2 0-4 0,0 0-1 0,0 0-5 15,-2 0-3-15,0 0-3 0,1 0 1 0,-1 0 1 0,-2 0-1 0,3 0 1 16,-4 0-1-16,4 0 1 0,-3 0-1 0,0 0-2 0,0 3 0 0,-2-3 0 15,1 1-2-15,2 0 0 0,-2 1 0 0,0 1 0 0,-1 0-1 16,0-1 0-16,1 0 1 0,2 3 1 0,-2-2 1 0,0 1-1 0,0 1 0 16,2 0 2-16,-2 0-1 0,0 0 3 0,0 1-1 0,1 0 3 0,1 2 0 15,0-2 2-15,-3 1 0 0,3 1 0 0,0-1 0 0,2 3 2 16,-2 0 1-16,0-1 1 0,0 1 0 0,2 2 1 0,-2 0 0 0,3 0-2 16,-1 0 1-16,1 1 0 0,-1 1 1 0,0 0 1 0,1 1 0 15,2 2 1-15,0-3 0 0,-2 3 0 0,2-1 0 0,-1 0 0 0,3 3 0 16,-1-1-2-16,0 0 1 0,0 2 0 0,0-1 1 0,2 0-1 0,0 2-2 15,0-1 0-15,0 1-2 0,2-1-2 0,0 3-1 0,0-3-1 16,0 1 0-16,1 0-1 0,0-1-2 0,0-1 1 0,1 2 0 16,0-2-2-16,1-1-1 0,1 2 0 0,1-2-1 0,-1 0 0 0,0-1 3 15,4-1 0-15,-4 0 2 0,2-1 1 0,0 0-1 0,1 0 1 0,1-1 1 16,0 1 1-16,-1-2 1 0,2 1 1 0,-1-2 3 0,0 2 2 0,1-2 2 16,2-1 2-16,-2 0 2 0,2 1-1 0,-1 0 3 0,1 0 1 15,0-2 3-15,3 2 2 0,-2-1 0 0,2-1 2 0,-2 1 0 0,3-1 0 16,-1 2 0-16,1-1-1 0,2-1 1 0,-3 2 1 0,5-1-2 0,-2-1 1 15,1 3-3-15,2-3 1 0,0 2-2 0,-1-2 0 0,1 2-1 16,2-1-1-16,1-1-1 0,-2 0 0 0,3 2-1 0,0-2-3 0,0 0 0 16,1 2-2-16,-2-3-1 0,4 0 0 0,-1 2 1 0,0-2 0 15,2-1-2-15,-2-1-2 0,4 0 0 0,-1 2-1 0,2-3-1 0,-1 2 0 16,-1-2-2-16,2-2 0 0,-1 2-3 0,1-1 1 0,2 0 2 0,-1 0 2 16,0-1 0-16,1-1 2 0,1 1 0 0,1 1 1 0,-3-2-1 15,5-1 2-15,-3 1 2 0,3 0 0 0,-1 0 2 0,2 0 1 0,1 0 0 16,0 0 0-16,0-2-3 0,2 3-2 0,-1-3-2 0,2 1-1 15,-1 1-3-15,0-2 0 0,1 1 1 0,1-1-1 0,0 0 0 0,-2 1 1 16,3-2-3-16,-2 1 0 0,0 1-2 0,1-2 0 0,0 0-1 0,-2 0 0 16,2 0 4-16,0-2 0 0,-2 1 1 0,4 1 1 0,-2-3-2 15,0 2 0-15,2-1-1 0,-2 1-1 0,4-2 1 0,-1 0 0 0,0-1 2 16,0 2-2-16,3 0-2 0,-3-2-3 0,3-1-1 0,1 2-4 0,-1-1-1 16,0 1-3-16,-1-2 0 0,0 0-3 0,-2 2-3 0,3-2-4 15,-2 1-3-15,0-1-3 0,-2 0-2 0,1-1-1 0,-3 2 3 0,1-1 1 16,-2 0 1-16,1 0 0 0,-1 0 0 0,-1-1 0 0,0 1 0 15,-1 0 2-15,-1-2 1 0,1 2 3 0,-3-2 1 0,0 2 2 0,-1 0 2 16,1-1-1-16,0-1-3 0,-1 0-1 0,-4 0-2 0,1 1 2 0,1-1-1 16,-1-1 2-16,-2 0 2 0,-3 1 0 0,2 0 1 0,-2-1 3 15,-2-1 1-15,-1 0 4 0,2 0 2 0,-7 0 4 0,3-1 2 0,-1 1 3 16,0-1 4-16,-5-2 2 0,3 2 2 0,-2-2 2 0,0 0 2 0,-2 2 1 16,-1-2 1-16,1 0 2 0,-1 0 1 0,-1-2 2 0,2 2 0 15,-4-1 1-15,2 1 0 0,-2 0-2 0,2-2-1 0,-4 1-2 0,2 0-1 16,-1 2 0-16,1-1-1 0,-1-2 0 0,-2 2-2 0,2-1 0 0,0 0-1 15,-3 2 1-15,2-1-3 0,-3 0 0 0,2 0 1 0,-1 0 0 16,-2 1 3-16,1 0 0 0,-1-1 4 0,-2 0 3 0,2-1 0 0,0-1 4 16,-2 3 2-16,1-1 1 0,-1-1 0 0,0 1 1 0,0-1 2 15,-1-1 0-15,2 1 3 0,-3 0-1 0,1-1-2 0,-1-1-2 0,1 2-1 16,-1-2 1-16,0 0-1 0,1 2-1 0,-2-3-1 0,1 0-2 16,-3 1 0-16,3 0-3 0,-1-2-2 0,-1 2-2 0,2 0-2 0,-3 0-2 15,1-1 0-15,-1 1-1 0,3-1-2 0,-3 2-2 0,1-3-2 0,0 2-3 16,-1 0-3-16,1 0-1 0,-2-2 0 0,1 3-1 0,-1-1-3 15,0-1 0-15,0 0-3 0,0 1-1 0,0 0-1 0,-1 0-2 0,1 1 0 16,-2-1-3-16,1 0 1 0,-3 2-2 0,3-2-2 0,-1 2 0 16,-1-1-1-16,0 1 1 0,-1 1 0 0,0-1 0 0,3 2 0 0,-4 0 0 15,1-1 1-15,0 2 1 0,-1-3 0 0,0 2 2 0,-1 1-1 0,1 0 1 16,-1-2 1-16,-1 3 2 0,3-1 0 0,-6-3 3 0,6 5 2 16,-4-3 4-16,1 2 1 0,1 1 3 0,-3-4 6 0,1 3 0 0,0 1-3 15,-2-2 0-15,2 2-2 0,0-2 1 0,0 2-1 0,-2 1 0 16,2-3 1-16,-2 3-2 0,-1-1-2 0,1 1-2 0,2-3 0 0,-2 3-3 15,0 0-2-15,0-1 2 0,-2 1 2 0,2 0 5 0,-1 0-1 0,0 0 1 16,0 0 0-16,2 2 0 0,-4-1 1 0,2-1 0 0,-3 2 2 16,1-1 0-16,2 1 2 0,-5-1 0 0,3 0-1 0,0 3 0 15,-4-2-1-15,4-2-1 0,-4 2-1 0,0 1 2 0,1-1-1 0,1 1 1 16,-4 0-2-16,1-2 0 0,-1 1-2 0,2 1-2 0,-4-2-1 0,-1 1 0 16,3 1-1-16,-5 0-2 0,2-1 0 0,-1 1-1 0,0-1-2 15,-2 0 0-15,2 0-1 0,-3 2-1 0,0-1-2 0,0-1-1 0,1 0 1 16,-2 2 0-16,-2 0-1 0,3 0 0 0,-3-2 0 0,1 1-1 0,-1 1-1 15,1 0-2-15,-2 1-1 0,0-1-1 0,1 0 1 0,-1 2 1 16,-1-1 4-16,1 1-1 0,-2 1 1 0,2-2-2 0,0 2 1 0,-2 0-2 16,-1 0 0-16,2 2 1 0,1-2 4 0,-4 1 1 0,1 1 3 0,1-1 1 15,-2 2-2-15,0-2 0 0,-2 1 1 0,2 0 0 0,0 1 2 16,-1 0 0-16,1 0 3 0,-3 0 0 0,0 0 2 0,2 0 0 0,-2 0-1 16,2 0-1-16,-1 0 1 0,-2-1 0 0,4 3 0 0,-3-2-2 15,2 1-3-15,-1 0-3 0,-1 0-2 0,1 0-3 0,2 1-3 0,-3-2 1 16,1 2 0-16,1-1 1 0,1 2 1 0,-1-1 0 0,-2-1 3 15,4 0 1-15,0 3 2 0,-1-4 2 0,1 1 2 0,0 0 1 0,1 1 5 16,1-1-1-16,-1 1 2 0,0 2-1 0,2-2-3 0,0-2-1 16,-1 2-3-16,2-1 0 0,-1 2-3 0,0-1-2 0,0 1-5 0,-1 1-3 15,0 1-2-15,1-3-3 0,-1 2-1 0,-2 0-3 0,3 3 0 0,-1-3-1 16,-1 0-3-16,0 2-1 0,1 1-3 0,-1 0 0 0,0 0 0 16,1 0 2-16,1-1 3 0,-4 3 2 0,3-2 3 0,-1 2 5 0,1 0 3 15,-1-2 3-15,0 2 5 0,1 0 6 0,-1 0 6 0,0 0 5 16,1 2 7-16,1-3 4 0,-2 3 2 0,2 0 4 0,-2-1 2 0,2 1 1 15,2-2 2-15,-2 3-1 0,1-1-2 0,1 1-1 0,0-2-2 0,-1 2-2 16,4 1-3-16,-2 0-3 0,2 1-2 0,-1 0-1 0,1 0-3 0,1 2-2 16,-1 1-2-16,2-1 0 0,0 0 0 0,0 3-2 0,1-2-5 15,0 3-7-15,-1-3-9 0,1 5-12 0,0-2-15 0,3 2-19 16,-3-1-22-16,1 0-37 0,2 0-43 0,-1 0-85 0,-1 0-103 0,2 1-70 16,-3-2-52-16,0 2-26 0,2-3-12 0</inkml:trace>
  <inkml:trace contextRef="#ctx0" brushRef="#br0" timeOffset="386213.1066">20197 14933 117 0,'-3'-3'505'0,"1"1"1"0,-1-1-65 0,0-1-100 0,0 3-80 16,0-3-70-16,-1 4-41 0,3-3-29 0,-1 3-15 0,1 0-13 0,-4-2-9 16,4 0-11-16,-1 2-9 0,0 0-8 0,-1 0-8 0,3 0-7 15,0 0-8-15,-1 0-9 0,-3 0-5 0,4 0-6 0,-3 2-5 0,2 0-5 16,-1-2-2-16,0 0-2 0,-1 3 0 0,0 1 0 0,0-1 0 15,0 0 1-15,-2 1 0 0,2 2-1 0,-2-1 1 0,-1 1-2 0,0 2 2 16,1 0 0-16,-1 2 2 0,-1 1 0 0,2 0 1 0,-2 2 3 0,0 1-1 16,3 0 1-16,-3 1 1 0,2 3 1 0,0 0 0 0,0 1-1 15,1 1 2-15,0 2 3 0,0 0 0 0,1-2-1 0,-2 3 2 0,4 1-2 16,-3-2 0-16,4 2 0 0,-2-2 1 0,2 0-1 0,2-1-1 16,-2 0 0-16,4-2-1 0,-3 1-1 0,4-2-2 0,-2-3-2 0,2 2 0 15,0-2-3-15,0-2-2 0,1-1-1 0,0 0 1 0,1-2 0 16,-1-1 1-16,1-1 1 0,0 0 2 0,-1-3 0 0,2 0 0 0,0-2 1 15,2-2-3-15,-1 1-5 0,-1-2-1 0,5-2-3 0,-2-1-1 16,1-1 0-16,-1-3-2 0,2 0-2 0,3-2-2 0,-2-1-2 0,0-2-1 16,2-3-3-16,1 0 3 0,-2-1 3 0,1-4 3 0,-2 0 7 15,0-1 4-15,0 0 3 0,-1-4 2 0,-2 1 2 0,-3-1 3 0,3-1 5 0,-5 0 1 16,1-1 3-16,-3 0 3 0,-2 0 0 0,-2 0-1 0,0 0-1 16,-3 2-2-16,0-2-3 0,-4 3-6 0,-1 0-5 0,-4 1-10 15,1 1-9-15,-3 1-15 0,-2 2-20 0,-2 2-27 0,-1 2-32 0,-1 1-48 16,-1 2-59-16,-1 0-94 0,-2 4-111 0,1 4-65 0,-1 1-43 0,-3 1-19 15,3 4-6-15</inkml:trace>
  <inkml:trace contextRef="#ctx0" brushRef="#br0" timeOffset="386664.5476">20978 15308 138 0,'2'-4'565'0,"-1"3"6"0,-1-1 7 16,2-1-33-16,-1 3-56 0,-1-2-107 0,0 2-135 0,0 0-76 15,0 0-49-15,0 0-32 0,0 0-23 0,0 0-14 0,0 0-10 16,0 0-12-16,2 2-10 0,0-2-12 0,-2 2-13 0,1-1-7 0,-1 2-7 16,3-2-3-16,-3 5-2 0,0-4-1 0,0 5 1 0,0-2-5 0,0 1-7 15,0 1-10-15,-3 3-13 0,3 0-16 0,-1 1-19 0,-3 0-29 0,1 2-31 16,2-1-50-16,-4 0-63 0,2 3-83 0,-2-2-94 0,1 0-60 16,-3 2-40-16,2-4-15 0</inkml:trace>
  <inkml:trace contextRef="#ctx0" brushRef="#br0" timeOffset="387813.2516">21278 14829 81 0,'0'0'509'0,"0"0"-6"0,0 0-14 16,0 0-81-16,0 0-116 0,0 0-74 0,0 0-52 0,0 0-33 15,0 0-24-15,0 0-15 0,0 0-8 0,0 0-10 0,0 0-9 0,0 0-10 16,0 0-8-16,0 0-9 0,0 0-9 0,0 0-7 0,0 0-8 16,0 0-6-16,0 0-6 0,0 0-1 0,0 0-2 0,0 0 0 0,0 0 0 15,0 0 1-15,0 0 0 0,0 0 1 0,0 0 0 0,0 0-1 16,0 0-1-16,0 1 1 0,0 1-2 0,0-2-2 0,0 2 1 0,-1-2-1 16,1 4 1-16,-2-3 0 0,0 1 3 0,2 0 3 0,-1 1 2 0,-1 2 4 15,1-2 0-15,1 1 1 0,-4 3 2 0,2 0 1 0,0 1 2 16,1-1 2-16,-3 4 3 0,3 0 0 0,-1 1 2 0,0 0 0 0,-1 2-3 15,2 1-3-15,-1 0-3 0,0 2-3 0,1 0 0 0,-1-1 0 16,2 2-1-16,0 0 0 0,0 2 0 0,0-1 1 0,3 0-1 0,-1 1 1 16,1 1-1-16,0-2 2 0,1 2-1 0,1 0 2 0,0-3-1 0,2 2 1 15,-1-2-2-15,1 1-1 0,-1-2 1 0,2-1-2 0,0-1-1 0,1 0-1 16,-1-1-2-16,1-2 1 0,1 1-1 0,-2-4-1 0,4-1 1 16,-3 1 0-16,0-2-1 0,0-2 2 0,1 1 1 0,1-2-1 15,0-1-2-15,-1-1 0 0,-1-1-3 0,4-2-1 0,-2-1-2 0,0-1-1 16,1-4-2-16,0 2 0 0,0-2-1 0,-1-4-3 0,1-1-4 0,0 1-3 15,-1-5-3-15,1-2-3 0,-2-3-5 0,0 1-2 0,0-5-3 16,-1-2-4-16,-3 0-5 0,0-1-4 0,1-4-3 0,-3 1-2 0,-1-4-3 16,1 3 2-16,-4-3 4 0,0-1 7 0,-4 0 7 0,1 1 10 15,-4 1 12-15,0 2 12 0,1-2 14 0,-2 4 12 0,-3 2 12 0,1 0 11 16,-3 3 8-16,1 3 5 0,-1 0 3 0,-1 3 2 0,1 4-2 16,0 0-4-16,-2 3-5 0,1 0-10 0,1 3-10 0,0 0-11 0,-2 4-10 15,2 1-11-15,-1 2-11 0,0 2-6 0,0 2-6 0,2 2-4 16,-2 1-5-16,3 4-2 0,0-2-4 0,0 5 2 0,1 1 1 0,2 1 3 15,-1 1 3-15,5 2 5 0,-1 2 5 0,1 0 2 0,3-2 3 16,-1 4 3-16,4-1 4 0,-1-1 3 0,3 1 3 0,1-1 3 0,2-1 3 16,-1 0 1-16,2-2 1 0,2 1-1 0,2-2-1 0,0 1 2 0,2-2-2 15,0-3 1-15,3 1 2 0,-1-3-4 0,3 0-4 0,-1-2-9 0,2-1-9 16,2-2-13-16,-1 0-16 0,3-3-24 0,1-1-26 0,0-1-30 16,2-3-34-16,1 1-60 0,2-2-70 0,0-4-91 0,2 2-100 15,-2-3-52-15,2-1-31 0,-1 0-11 0</inkml:trace>
  <inkml:trace contextRef="#ctx0" brushRef="#br0" timeOffset="388080.0693">22235 15163 74 0,'6'5'475'0,"-1"-1"7"15,-1 1-55-15,0-1-89 0,-3 2-76 0,2 0-69 0,-1 0-40 0,0 2-24 16,-2-2-13-16,0 1-8 0,-2 2-8 0,0 0-5 0,1 1-10 16,-1 0-7-16,-1 0-13 0,0 2-14 0,0-1-22 0,-1 2-28 0,-1-1-34 15,1 2-35-15,3-2-62 0,-3 3-71 0,1-3-97 0,2-1-107 0,-3 4-62 16,4-4-39-16,-1 0-23 0,-1 1-13 0</inkml:trace>
  <inkml:trace contextRef="#ctx0" brushRef="#br0" timeOffset="389415.646">22594 15216 190 0,'0'-3'540'0,"-2"3"8"0,0 0-31 0,2-2-52 0,0 2-85 16,0 0-102-16,0 0-66 0,0 0-45 0,0 0-31 0,0 0-20 16,0 0-16-16,0 0-14 0,0 0-16 0,0-2-13 0,4 2-17 0,-3-1-15 15,2 0-14-15,3 1-13 0,-1-2-10 0,2 1-10 0,-1-1-4 16,3 1-4-16,1-2-3 0,-1 1-2 0,4 1 1 0,0-2-1 0,-2 3 0 15,4-2-1-15,-2 0-1 0,1 1 0 0,2 1-1 0,-2-1 2 16,2-1 0-16,0 2 2 0,-2-1-2 0,2-1-2 0,-2 2 0 0,2-1 1 16,-2 1-1-16,0-2 0 0,-1 1 2 0,1 1 1 0,-1-2 2 0,-2 2 4 15,0 0 3-15,-1 0 2 0,-2 0 4 0,-1 0 2 0,0 0 5 16,-3 0 4-16,1 0 5 0,-2 0 6 0,1 0 6 0,-3 0 7 0,-1 0 6 16,0 0 10-16,0 0 7 0,0 0 9 0,0 0 8 0,0 0 6 0,0 0 3 15,0 0 0-15,-1-3 0 0,-3 3 1 0,3-2-2 0,-2 0-3 16,-1 0-1-16,1-1-3 0,2 1-4 0,-3-4-4 0,0 4-5 0,-1-3-6 15,0-2-3-15,1 4-5 0,0-5 0 0,0 1 1 0,0-1-1 16,0-1 2-16,-1 3 1 0,0-6 0 0,2 3-1 0,-2-4-2 0,1 1-2 16,0-2-3-16,-1 1-4 0,1-2-3 0,-1-2-4 0,2 1-4 0,2-4-3 15,-3 2-4-15,1-3-3 0,2 2-2 0,-3-2-2 0,3-1 0 16,-1-2-2-16,0 1 0 0,0 0 0 0,0-1 1 0,2 2 0 0,0 0 3 16,0 0-1-16,0 0 3 0,2 1 0 0,0 2 0 0,0-1-4 15,1 2-6-15,1 0-6 0,-1 1-5 0,2 2-6 0,-1 1-4 16,1 0-5-16,3 2-4 0,0 1-6 0,0 1-7 0,3-1-3 0,-3 1-4 15,1 3 0-15,5 2-1 0,-3-3 4 0,1 2 4 0,2 2 4 16,-1-1 5-16,0 4 4 0,0-2 3 0,4 3 2 0,-4 0 2 0,3 0 5 16,-2 3 5-16,2-2 4 0,-2 4-1 0,2 0 2 0,-3 2 1 15,0 2 0-15,2-2-1 0,-2 4 1 0,-1-1 0 0,1 2 1 16,0 0 2-16,-2 3-2 0,-1 0 0 0,0 1 0 0,0 4 0 0,-2-3 2 16,-2 2 5-16,2 0 4 0,-3 3 1 0,0-1 4 0,-1 1 4 0,0 3 4 15,-3-3 1-15,1 0 2 0,-1 2 2 0,-1-1 3 0,-1 0 1 0,-1 1 2 16,2-2 0-16,-1 0-1 0,-3-1-3 0,3 1-2 0,-2-2-2 15,-1-1-2-15,3 1-1 0,-3-4 0 0,1 1-1 0,-1-2-1 0,1-1 2 16,0 0 1-16,-1 1 1 0,1-5 1 0,2 0-1 0,-1 1 1 16,0-3 0-16,1-1 2 0,-3 3-2 0,3-3 0 0,-1-2 0 0,2 0 0 15,-1-1 1-15,-2-1 0 0,3 0-1 0,0-1 0 0,0-1 0 0,0-1 1 16,0 0 2-16,0 2 1 0,3-1 2 0,-3-1 2 16,1 0 1-16,-1 0 2 0,0 0 1 0,2 0 0 0,-1 0 1 0,3 0 4 0,-3 0 7 15,3 0 4-15,0-1 3 0,1-1 4 0,3 2 3 0,0-1 0 16,3-2 0-16,1 1 1 0,1-1-2 0,4-1-1 0,-1-1 0 0,3 0-1 15,2 1-2-15,3-2-8 0,-1-1-9 0,-1 0-10 0,2 2-10 0,3-3-8 16,-2 0-8-16,1 1-8 0,-1 1-8 0,2-3-7 0,-4 1-7 16,3 1-6-16,-1-3-8 0,0 3-6 0,1 0-7 0,-3 0-6 0,0-1-6 15,-1 2-9-15,-2 0-9 0,-2 1-15 0,0 0-18 0,0 2-25 16,-4-1-28-16,-1 0-46 0,-1 1-53 0,0 2-77 0,-3-1-89 0,-3 2-48 16,-1 0-30-16,-2 0-11 0</inkml:trace>
  <inkml:trace contextRef="#ctx0" brushRef="#br0" timeOffset="400396.2828">28839 15806 357 0,'-5'-8'388'0,"0"-3"-50"0,0 4-59 0,-2-3-56 0,2 2-55 0,0 0-28 15,0 0-20-15,0 3-9 0,-1-3-8 0,2 2-4 0,-1 0-3 16,-2 0-3-16,2 2-1 0,2 1-4 0,-3-2-7 0,3 2-10 0,0 1-9 15,0-1-9-15,-1-1-8 0,1 3-9 0,2-1-12 0,-3 1-8 0,1-3-7 16,-3 4-5-16,1 0-3 0,2-3-2 0,-2 3-4 0,1-1-3 16,-3-2-3-16,0 3-5 0,0-2-3 0,-2 1-3 0,1 1-2 0,-2-2 1 15,1 1 3-15,-3 1 6 0,0-1 3 0,-1 1 4 0,-1-3-2 16,0 3 1-16,-2 0 0 0,2-3 1 0,-3 3 3 0,-1 0 1 0,-1-2 6 16,2 1 1-16,-4-1 2 0,1 0 0 0,-1 1 3 0,-1 0 2 0,2-2 0 15,-4 1-1-15,3 1 0 0,-3-2-1 0,2 1-1 0,-1 1-1 16,0-1-3-16,0-1 0 0,1 0-4 0,-3 2-4 0,4 0-4 0,-5-1-3 15,1-1-5-15,2 1-4 0,-3 2-4 0,4 0-3 0,-2-2-1 0,1 2-2 16,-1 0-2-16,2 2-2 0,-2-2-6 0,0 2 0 0,-1-1 0 16,2 3 3-16,-2-2 2 0,2 1 3 0,-2 2 1 0,0-1 3 15,-2 1 1-15,0 0 4 0,1 2 1 0,-2 0 2 0,-1 2 1 0,1-1 2 16,-2 0 3-16,0 0 2 0,0 1 2 0,0 2-1 0,-2-1-2 16,1 1 2-16,-1 1 1 0,-1-2 0 0,-2 4 0 0,4-2 0 0,-3 1 2 15,0 1 1-15,0 0 1 0,1 1 3 0,0-1 3 0,0 3 1 0,-1-1-2 16,3 1 3-16,-1-2 4 0,-1 3 1 0,0 0-1 0,3-2 3 0,0 3 4 15,-1-2 0-15,2 1 0 0,2 0 0 0,-3 1 5 0,3 1 1 16,0 0 1-16,2-1 2 0,0 0-1 0,3 1 1 0,-1 0-2 0,1 0 0 16,2 0 0-16,2 0-1 0,-1 1-2 0,3-2 0 0,1 3-1 15,0-3-3-15,1 1-1 0,5 1-2 0,-4-1-1 0,4 0-1 0,1 1-2 16,1-2 1-16,0 2 0 0,2-1 0 0,0 2-1 0,0 0 1 0,2-2 0 16,1 1-1-16,1 1-1 0,-1-2 1 0,1 3-2 0,1-3 0 15,0 2-1-15,1-1-1 0,1-1 2 0,-1 1-2 0,1-1 0 0,1 0-1 16,0 1-1-16,1-2-1 0,0 2-1 0,0-1 0 0,2 0-1 15,-2 2 1-15,3-3 1 0,-1 2 1 0,1-1 1 0,2-1 0 16,-1 2 0-16,0 0 1 0,2-2 1 0,-1 1 1 0,2 0 2 0,1-2 3 0,0-1 3 16,-1 2 3-16,4-1 1 0,-2-2 1 0,3 3 0 0,-2-4-2 15,3 2 1-15,1-2 1 0,1 1 0 0,0-1 0 0,2-1 0 0,-1 1 1 16,3 0-2-16,0-1 0 0,2 0-1 0,2 1-2 0,0-2 0 16,1 0-2-16,2-1 0 0,0 1-1 0,4-1-1 0,-3 1 1 0,2-1-1 15,2 0 0-15,3-2-1 0,-2 1-1 0,1 3 0 0,-1-4-2 0,2 2 1 16,1-2-1-16,-1 1-1 0,1-1-1 0,0 0 1 0,-1 2-1 15,-2-4 1-15,2 1-1 0,-1 0-1 0,0 0 0 0,1 0 2 0,-1-2-1 16,-1 1 1-16,2-1 0 0,-2 2 1 0,2-4-1 0,-1 3 2 16,2-4-1-16,-1 2 1 0,-2 0 1 0,4 0 1 0,-1-1-1 0,3-1 2 15,-3 1 0-15,5-3 0 0,-1 3 0 0,1-2 3 0,1 1-1 16,-1-1-1-16,2 1 1 0,1-3 1 0,-1 3-1 0,3-1 0 0,-3-3 0 16,3 4-1-16,-2-3 1 0,5 1-2 0,-1-2 0 0,0 2 0 0,1-1-4 15,0-1-1-15,0 0-3 0,0 0-4 0,4-1-1 0,-3-1-3 16,1 2-2-16,-2-2-2 0,4 1-1 0,-1-1-2 0,-3 0-1 0,0 2 0 15,0-3-2-15,0 1 0 0,0 0 1 0,-2 1 3 0,-2-3 1 0,-1 1 2 16,0 1 4-16,-3 0 0 0,2-1 1 0,-3 0 2 0,1 0 1 0,-5 0 1 16,3-1 2-16,-3 1 1 0,1-2 3 0,-4 2 0 0,0-1 0 15,2-1-3-15,-3-1-1 0,0 2 0 0,-4-1 0 0,3 0 0 0,-3-2 1 16,1 2-1-16,-2-2-2 0,2 1-2 0,-2-1 0 0,-2 1-3 0,2-2 0 16,-2-1-2-16,1 2 0 0,1-1 2 0,-3 0 2 0,-1-1 0 0,3 1 1 15,-2-1 0-15,-2 0 0 0,1 1 3 0,-1-1 1 0,2-1 3 0,-4 0 0 16,0 2 3-16,0-1 1 0,-1-2 2 0,0 2 1 0,1 0 3 0,-3-1 0 15,1 1 3-15,-4-1 2 0,4 0 3 0,-3 1 1 0,-1-1 3 0,1 1 0 16,-3-2 1-16,0 2 1 0,1-1 2 0,-2 0-1 0,-1-2-1 16,1 2-1-16,-3 0-2 0,1-1-1 0,0-1 0 0,-1 0-3 0,-1 0-3 15,1 2-3-15,-2-2-5 0,4-1 1 0,-5 0 3 0,1 2-3 0,-1-1-5 16,1-2-6-16,1 2-4 0,-2-3-1 0,1 1-3 0,-1 1-2 0,-1 1-4 16,1-4 1-16,1 2-1 0,-4 0 3 0,1 0 3 0,1-2-2 15,-3 3-6-15,4-1 2 0,-2 1 4 0,1-1 5 0,-2 0 5 0,-1 2 3 16,0-1 4-16,2 0 1 0,-3 1 2 0,2-1 1 0,-2 1 4 0,0 0 0 15,0 2-1-15,0-2 2 0,1 0 2 0,-2 0 1 0,2 2 1 0,-3-2 2 16,1 0-2-16,-1 1 1 0,1-1 2 0,0 0 1 0,-2 1-1 0,1 0-1 16,1-2-3-16,-2 3-2 0,0-2-2 0,0 0 0 0,0 0-3 15,0-1 0-15,0 1-3 0,0 0-3 0,-2-2 0 0,1 1-4 0,1-1-4 16,-2 1-1-16,0-3-2 0,1 3-1 0,-1-2 1 0,1 0-1 0,-3-1 2 16,2 0-2-16,-2 2-2 0,1-1-1 0,0-2-3 0,0 3-1 0,0-1 0 15,-1-2 1-15,3 3-1 0,-4-1 2 0,1 3 1 0,-1-5 0 16,2 4-2-16,-2-1 1 0,2 1-1 0,-2 0-1 0,0 1 2 0,2 0 2 15,-3 0 4-15,1-2 1 0,0 2 1 0,0 2-1 0,-1-3 0 0,-2 1-1 16,2 2-1-16,0-2-2 0,-3 0 0 0,2 0-1 0,-1 2-1 0,0-1-1 16,-2-1-2-16,0 2 1 0,0-3-3 0,0 3 1 0,-4-1-2 15,3 1-2-15,-1-3-4 0,-1 2 6 0,-3-2 7 0,3 2 0 0,-1-1-4 16,-3 2-1-16,0-2-3 0,0 0 0 0,-1 1 1 0,2-1 4 0,-5 0 3 16,3 0 0-16,-2 3-1 0,0-4-1 0,-1 2 1 0,2 1-3 0,-1-2-7 15,-1 1 2-15,2 2 5 0,-1 0 4 0,2-1 5 0,-2 1 0 16,1-1 2-16,0 2-2 0,0-1-3 0,0 1-1 0,1 0 3 0,0 2 3 15,0-1 6-15,1-2-1 0,-2 1 0 0,0 3 1 0,2-3-2 0,-1 4 0 16,-3-2 2-16,4 0-2 0,-2 0-1 0,2 1-1 0,-3-1 0 0,2 2 0 16,-3-1-1-16,4 2-1 0,0-2-2 0,-3 1 1 0,1 1 1 0,1-2 0 15,2 2 5-15,-3-1 0 0,1 1 2 0,-1 0-1 0,1 2 1 0,2-2 0 16,-3 0 2-16,3-2 0 0,-1 2 1 0,-2 0-1 0,3 0 1 0,-1 0-1 16,0 0 0-16,0 0-3 0,0 0-1 0,-1 0-5 0,4 2 1 15,-3-2-1-15,1 0-1 0,-1 1-2 0,-1-3 1 0,2 3-1 0,-2-1 1 16,1 1-1-16,0 1 0 0,1-3-1 0,-1 4-1 0,1-3 0 0,-3 2 2 15,0-2-1-15,2 3-1 0,-2-2 1 0,-1 1-1 0,0 1 0 16,2-2 2-16,-4 1 0 0,2 1-1 0,-2 0 1 0,0 0-2 0,1 0 1 16,-1 0 2-16,-1 1-1 0,1 1 1 0,-1-2-1 0,0 1 2 0,-1 1 1 15,1 0 0-15,0-1 0 0,-1 0 1 0,1 2 2 0,1 0 2 0,-1-2-1 16,0 2 1-16,1-2 0 0,0 3-2 0,1-1 0 0,-3-1 1 16,2 0-1-16,0 1-2 0,1 0-1 0,1-2-3 0,-2 2 0 0,3-2 0 15,-3 3 0-15,1-3-1 0,2 2 0 0,-1 0 1 0,-1 0-2 0,2-1-2 16,-1 0-1-16,-1 2-3 0,2-1 1 0,-1 0 1 0,-1 0-2 0,0-1 1 15,-1 1-3-15,0 1-3 0,3-2-4 0,-5 1-7 0,2 2-7 16,-1-2-8-16,0 1-11 0,-4 1-13 0,1 0-18 0,-1-1-22 0,-3 2-41 16,-2 0-49-16,1 2-81 0,-4-1-96 0,-3 1-60 0,-1-1-42 15,-3 0-18-15</inkml:trace>
  <inkml:trace contextRef="#ctx0" brushRef="#br0" timeOffset="402062.2652">27229 15311 113 0,'-4'-6'544'0,"-1"4"8"16,2-3 6-16,-3 2 4 0,2-1-108 0,1 4-167 0,2-3-92 15,-3 1-54-15,3 1-32 0,-1-1-18 0,1 1-11 0,1 1-7 0,0 0-10 16,0 0-11-16,0 0-14 0,0 0-14 0,0 0-14 0,0 0-12 16,0 0-13-16,0 0-11 0,3 1-5 0,-2 1-3 0,1 1-1 0,0 0 1 15,-1 0 2-15,2 1 1 0,1 3 3 0,0 1 2 0,1 2 4 16,0 0 2-16,-1 2 4 0,1 3 4 0,0 0 3 0,3 1 4 0,-4 1 2 15,3 2-1-15,-1 2 2 0,1 1 2 0,-1-2 1 0,-2 3 1 0,1 1-2 16,2-2-2-16,-2 2 0 0,-2 1 0 0,3-1-1 0,-3-1 1 16,2 1-2-16,-4 0-2 0,3-1-1 0,-3 0 1 0,1 1-6 0,-1-4-3 15,1 0-6-15,0 0-5 0,-2-1-6 0,1-1-8 0,1-2-9 0,-1-1-12 16,1 0-16-16,1-1-19 0,-2-4-17 0,2 1-15 0,-1-1-23 0,0-1-24 16,-1-1-25-16,3-3-25 0,-1 2-44 0,2-2-52 0,-4 0-48 15,2-5-45-15,2 2-29 0</inkml:trace>
  <inkml:trace contextRef="#ctx0" brushRef="#br0" timeOffset="402364.0259">27373 15348 428 0,'-3'-8'536'0,"0"2"3"0,-2 0-1 0,4 3-98 15,-1-2-148-15,1 0-83 0,-1 2-49 0,0-1-31 0,2 1-21 16,0 2-15-16,0-2-10 0,2 2-17 0,0-1-18 0,-1 2-17 15,1-2-21-15,1 1-16 0,1 1-13 0,-1 0-8 0,2 0-7 0,2 0-3 16,-1 0-3-16,5 0-1 0,-1 0 2 0,-2 3 1 0,2-1-1 0,2 1 2 16,-3-1 0-16,4 1 2 0,-4 2 4 0,3 2-1 0,-2-2 1 15,0 1 0-15,-2 3 2 0,1-1 1 0,-3 1 0 0,3 0 1 0,-5 3 2 16,0-2 1-16,-3 2 2 0,1-1 2 0,-2 1 2 0,-2 0 2 16,1-2 4-16,-3 3 3 0,0-1 3 0,-5-2 3 0,3 0 1 0,-5 1 5 15,3-1 3-15,-1-1 2 0,-5 0 1 0,2 0 3 0,-1-2 2 0,0 0 3 16,1 0 0-16,0-1 1 0,1-1 2 0,-2-2-4 0,5 1-6 15,-1-1-8-15,1-1-10 0,0-1-23 0,0 1-32 0,2-2-44 0,1-2-50 16,2 1-65-16,-2-2-69 0,4-2-65 0,-1 1-61 0,2-1-41 16,2-2-32-16</inkml:trace>
  <inkml:trace contextRef="#ctx0" brushRef="#br0" timeOffset="402762.007">27617 15380 51 0,'0'0'546'0,"0"0"7"0,0 0 2 0,0 0 1 0,0 0-103 16,0 0-154-16,0 0-99 0,0 0-76 0,0 0-43 0,0 0-27 0,0 0-19 15,0 0-13-15,0 0-17 0,0 0-16 0,3 0-13 0,-2 3-12 16,3-3-12-16,-1 0-10 0,2 0-8 0,0 0-6 0,0 0-4 0,2 0-6 16,-1 0-5-16,4 0-3 0,1 0-3 0,-3-3-2 0,1 3 0 15,4-1 1-15,-4 0 2 0,3-1 2 0,-3-1 4 0,0 0 4 0,1-1 7 16,1 1 6-16,-3 0 6 0,0-2 6 0,-2 1 11 0,2-1 13 0,0 1 15 15,-3-2 13-15,-2 0 8 0,2 1 5 0,-4 0 5 0,2-3 6 16,-2 1 8-16,-1 0 7 0,-1 0 6 0,-2 1 5 0,0 0 4 0,-2 0 5 16,2 0 0-16,-2 1-1 0,-1-1-2 0,-2 3-4 0,3 0 0 15,-3 1 3-15,2-1-3 0,-1-1-3 0,-2 3-5 0,1-1-5 0,3 1-6 16,-1 1-6-16,-1 0-4 0,2 1-1 0,-2-1-4 0,2 3-7 0,1 1-2 16,-1-1-5-16,1 1-3 0,-1 2 0 0,1 1-2 0,0 1 1 15,0 1-1-15,1 0 3 0,2 1 0 0,-3 1 1 0,4 2 1 0,-1-2 2 16,1 1 0-16,0 1 1 0,1-1-3 0,1 2-3 0,1-1-7 15,0-1-6-15,2 0-9 0,0 2-9 0,2-3-13 0,-2 2-14 0,3-2-14 16,1-1-13-16,-1 0-14 0,1 1-15 0,-1-2-19 0,0-2-20 16,2 1-21-16,0-3-22 0,0 2-18 0,-1-2-16 0,1 0-30 0,-1-3-39 15,-1-1-19-15</inkml:trace>
  <inkml:trace contextRef="#ctx0" brushRef="#br0" timeOffset="403028.7137">27854 15371 10 0,'-6'-10'440'0,"2"0"11"0,0 1-38 0,0 1-64 0,1 1-57 15,0 0-54-15,1 2-40 0,1 1-35 0,-1-2-29 0,0 4-28 16,2-1-23-16,0 1-20 0,0-1-17 0,0 3-15 0,0 0-18 0,2 0-16 16,1 1-13-16,1 1-10 0,-1 1-5 0,2 1-3 0,1-1 0 0,2 4 4 15,-4-2 3-15,4 3 3 0,-1 0 6 0,-1 1 5 0,3 0 3 16,-1 3 2-16,-1-2 1 0,-1 1 3 0,2 0-2 0,-3-1 0 0,-1 0-2 16,0 1-1-16,1-2-1 0,-2 1 0 0,0 0 3 0,0-3 6 0,-2 1 11 15,1-3 13-15,-1 1 16 0,-1-2 16 0,0 0 17 0,0-1 17 16,0 0 17-16,0-2 19 0,-1 1 12 0,1-2 12 0,0 0 5 0,-2-2 2 15,1 1 3-15,-4-2-2 0,4-2-10 0,-1 1-19 0,1-2-19 16,-3 1-21-16,3-4-24 0,-3 1-26 0,3-2-27 0,-1 0-28 0,1-2-25 16,1 1-25-16,0-2-23 0,0-1-21 0,1 2-32 0,1-1-38 0,3-2-33 15,0 0-32-15,1 2-43 0,1 1-48 0,3-1-67 0,0 1-75 16,4 0-44-16,-3 2-29 0,1 1-9 0</inkml:trace>
  <inkml:trace contextRef="#ctx0" brushRef="#br0" timeOffset="403596.1339">28555 15248 329 0,'-3'-3'472'0,"-1"-1"-4"0,1 1-72 16,0 1-106-16,-1-1-65 0,3 0-44 0,-3 2-26 0,1 1-16 0,0-1-18 16,0-1-16-16,0 2-13 0,-2 0-11 0,0 2-15 0,1-1-14 15,-1 0-16-15,0 2-15 0,-1 1-9 0,-2 0-8 0,0 3-6 0,0 0-5 16,-3 0-4-16,3 2-1 0,-1 2-1 0,0-2 4 0,0 4 2 0,1-2 3 16,0 1 2-16,3-2 2 0,0 2 1 0,0 0 2 0,2 0 1 15,-1-2 1-15,4 2 2 0,-1-1 1 0,1 0 1 0,1-2 1 0,1 1 0 16,1-1-2-16,0 0-1 0,2-1-4 0,4-2-5 0,-1 1-6 0,2-4-7 15,1 2-7-15,0-4-6 0,0 2-5 0,5-3-4 0,-3 0-5 16,1 0-2-16,2-3 1 0,-1-1-1 0,0-1 2 0,0 0 4 0,0-2 4 16,-1-2 7-16,-1 0 6 0,-3-1 8 0,-2-2 12 0,0 1 9 15,-3-1 7-15,-2-1 8 0,1-1 11 0,-4 1 5 0,-2-2 3 0,-1 1 3 16,0 1 2-16,-4-1-1 0,-1 1-3 0,-3 1-3 0,0 0-6 16,0 1-5-16,-5 3-7 0,3-2-8 0,-4 1-12 0,3 1-10 0,-5 3-11 15,5 0-14-15,-4 1-13 0,3 1-17 0,2 1-19 0,2 1-19 16,-2 1-22-16,4 0-20 0,1 0-20 0,-1 3-28 0,4 0-34 0,0-1-58 15,3 2-69-15,2-1-46 0,0 2-34 0,4 0-15 0</inkml:trace>
  <inkml:trace contextRef="#ctx0" brushRef="#br0" timeOffset="403863.8275">28739 15079 228 0,'1'-9'561'15,"-1"2"20"-15,2 1-9 0,-2 0-19 0,0 0-87 0,0 1-121 0,0 1-74 16,0-1-50-16,0 4-32 0,0-2-22 0,0 1-24 0,0 2-26 15,0 0-22-15,0 0-23 0,0 0-26 0,0 0-25 0,0 0-20 0,0 2-15 16,0 1-11-16,0 1-8 0,0 4-3 0,2-1-1 0,-2 3 0 16,1 4 0-16,-1 0 2 0,2 4 2 0,-1 1 6 0,-1 3 5 0,4 2 7 15,-3 2 10-15,3 3 2 0,-1 1 3 0,-2 0 1 0,4 1 2 0,-1 2 0 16,0 1 2-16,0 0 0 0,1 0 2 0,-1 1 1 0,0-1-1 16,1 1-2-16,-1-2 1 0,0 2-2 0,-3-3 0 0,3 0-2 0,-1-1 0 15,0-1-3-15,0-1-5 0,0-2-4 0,2-2-7 0,-4-1-6 16,1-1-9-16,-1-1-9 0,3-4-13 0,-4 0-14 0,1-3-14 0,-1-1-17 15,2-1-19-15,-2-2-19 0,0-3-19 0,0-1-19 0,0-1-20 0,0-2-60 16,-2-1-83-16,2-3-69 0,0 0-66 0,-1-3-36 0,-3-1-21 16,1-4-4-16</inkml:trace>
  <inkml:trace contextRef="#ctx0" brushRef="#br0" timeOffset="404628">28820 15296 303 0,'4'-11'508'0,"-1"-1"6"0,0 1-59 15,1 1-92-15,-1 3-92 0,2-1-90 0,-2 0-56 0,2 2-39 0,-1 2-23 16,-1 1-14-16,4-2-14 0,-2 2-13 0,1 2-13 0,0-1-12 16,0 1-11-16,2 1-9 0,-1 1-8 0,1 1-4 0,-1-1 2 15,0 2 2-15,-2-1 4 0,1 1 3 0,-1 2 1 0,1 0-1 0,-1 2 2 16,-1-2 1-16,0 2-1 0,-3-2 3 0,2 1 1 0,-3 1 0 16,2 0 3-16,-2 0 5 0,0 1 6 0,-2-2 6 0,1-2 8 0,-1 2 9 15,-1-2 12-15,0 3 11 0,-2-4 14 0,2 2 9 0,-3-2 9 0,1-1 8 16,0 0 7-16,-1-1 6 0,-1 1 2 0,1-1 4 0,-2-1-2 15,0 0-2-15,2 0-3 0,-2 0-6 0,4-1-7 0,-3 1-8 0,1-2-8 16,1 1-8-16,2 1-5 0,-3-2-7 0,3 2-8 0,1-2-8 0,0 2-9 16,2-3-11-16,0 3-11 0,0 0-8 0,0-2-9 0,2 0-10 15,0 1-17-15,1-1-23 0,1 1-16 0,-1-3-17 0,4 4-10 0,-1-3-8 16,1 1-5-16,2-1-2 0,-1-2-3 0,1 1 2 0,4 1 2 16,-4-2 4-16,3 1 5 0,-2-2 6 0,3 0 11 0,0 1 16 0,-1-2 15 15,1 2 16-15,1-4 10 0,1 4 10 0,-1-2 10 0,-1-2 14 0,-2 2 10 16,3-1 9-16,-3 1 4 0,1-1 2 0,-2-1 3 0,0 3 7 0,0-3 5 15,-2 1 7-15,-1 1 7 0,-1 0 6 0,2-1 6 0,-3 1 9 0,-2 1-1 16,0 0-2-16,-1 1 0 0,1 1-1 0,-2 1 1 0,-1 0 1 16,0 1-2-16,0-1-6 0,0 1-7 0,-3 2-7 0,2 0-10 0,-3 0-12 15,0 0-10-15,0 0-10 0,0 2-7 0,-2 1-5 0,-1 2-4 16,1-1-2-16,-1 2-3 0,-2-1-4 0,1 2 1 0,2 0 1 0,-1 3 2 16,0-1 6-16,0 0 2 0,3 1 4 0,-1 1 3 0,0 1 1 0,2 0 3 15,-1-3 1-15,0 4 3 0,4-1 0 0,0-1 3 0,0 0 0 0,0 2 2 16,4-1 0-16,-2-2 0 0,1 0-2 0,1 2-3 0,0-2-6 15,1-3-8-15,2 1-9 0,0-1-8 0,0-1-8 0,1-1-13 0,0-2-13 16,2 1-16-16,2-3-18 0,-3-1-7 0,4-1-4 0,-1 0-5 0,2-2-8 16,-2-2 0-16,2-1 0 0,-2-1 6 0,0-1 3 0,2-1 9 0,-3 1 7 15,1-3 17-15,-2 0 21 0,0 1 25 0,-2-2 29 0,2-2 21 16,-3 2 15-16,-1 0 20 0,1 0 20 0,-1-1 21 0,-2 4 23 0,0-3 15 16,0 3 12-16,-2 0 8 0,0 0 9 0,-1 2 4 0,1 0 1 0,-1-1-3 15,-1 3-7-15,2 0-9 0,0 1-11 0,-2 1-12 0,1 0-15 0,-1 0-19 16,3 0-23-16,-1 1-18 0,-2 1-13 0,0 1-14 0,0 0-16 15,0 0-13-15,3 0-10 0,-2 1-8 0,1 1-5 0,1 1-4 0,0 0-2 16,1 0-2-16,-1 1-3 0,2 1-1 0,1 1 0 0,-2 1 2 0,1 0 1 16,2 1 4-16,-1 1 4 0,2 0 1 0,-4 2 0 0,3 1-1 0,-2-3 0 15,0 3-2-15,-1-2-1 0,2 2 3 0,-3-4 0 0,1 1 4 0,-1 0 2 16,-1 0 5-16,1-3 4 0,-2 3 6 0,-1-4 7 0,2 1 14 16,-2-4 15-16,0 3 18 0,0-3 16 0,0 1 13 0,-2-1 11 0,2-2 8 15,0-2 8-15,-1 2 5 0,-2-3 8 0,1-2 1 0,0 1 3 0,1-3-2 16,-3 1-5-16,3-1-15 0,-1-2-18 0,1-2-24 0,-1 1-27 0,-1-1-21 15,3-2-22-15,3-1-23 0,-1 0-24 0,1 0-27 0,0 0-27 0,0-1-32 16,4 3-31-16,1-1-33 0,1-1-33 0,1 2-34 0,-1 2-39 16,4 0-53-16,-1 1-65 0,1-1-38 0,0 3-28 0,1 1-6 0</inkml:trace>
  <inkml:trace contextRef="#ctx0" brushRef="#br0" timeOffset="405045.8556">30014 15057 189 0,'0'-2'542'0,"0"1"6"0,0-2 1 0,-1 0-59 0,-1 0-89 0,-1 0-75 16,-1 1-68-16,0-1-44 0,0 0-28 0,0 0-25 0,0 0-23 0,-1 0-21 16,-3 3-19-16,3-3-17 0,-1 1-14 0,0 0-18 0,1 0-16 0,-4 1-13 15,2-1-9-15,-1 2-7 0,0 2-8 0,-1-1-4 0,-1 1-3 0,2 0-2 16,-4 3-3-16,2-2 0 0,-1 2 1 0,-1 0 1 0,0 2 0 16,1 0 2-16,-1 0 1 0,2 0 1 0,-2 3 1 0,2 0 2 0,2-1 1 15,0 1 1-15,-1-2-1 0,1 2-2 0,2 1-1 0,1 0-2 0,0-1-4 16,1 0-3-16,0 0-3 0,3-1-3 0,-1 0-3 0,1 2-3 0,1-2-5 15,1-2-3-15,1 2-5 0,-1-1-4 0,3-2-4 0,-1 1-4 0,3-4-4 16,-1 0-2-16,1 0-6 0,2 0-1 0,1-3-3 0,1 0 0 16,-1 0 2-16,4-3 5 0,0 0 4 0,-2 0 6 0,3 0 7 0,-1-4 9 15,-3 1 10-15,2-1 8 0,-3 0 7 0,4 0 14 0,-5-2 18 0,0 1 17 16,-2 1 16-16,2-1 13 0,-3 1 13 0,1 0 8 0,-1 2 6 16,-4 1 3-16,3-2 1 0,-3 4-3 0,-1-1-5 0,3-1-3 0,-2 3-3 15,-1 0-11-15,0 1-13 0,0 0-15 0,0 0-14 0,0 0-17 0,0 0-15 16,0 0-13-16,0 0-8 0,0 1-6 0,0 2-2 0,0 2-1 0,2-3 2 15,0 5 0-15,-2-3 3 0,1 2 2 0,1 2 5 0,0-1 4 0,1 1 5 16,0 1 5-16,2 0 6 0,-2-2 0 0,3 3-2 0,-1-2-3 0,0 2-8 16,1-2-8-16,0 1-10 0,2-1-12 0,-2-1-12 0,4 1-15 15,-2-5-14-15,3 4-18 0,-2-1-18 0,1-2-23 0,2-1-25 0,0-2-35 16,2-1-39-16,-1-1-35 0,-2-2-31 0,3-1-54 0,-1 0-65 0,2-2-30 16,-2-2-13-16</inkml:trace>
  <inkml:trace contextRef="#ctx0" brushRef="#br0" timeOffset="405253.8832">30304 14795 279 0,'-3'-12'563'16,"0"4"8"-16,-1-1 1 0,3 2-84 0,-3 2-130 0,3 0-92 0,-2 1-73 15,-1 1-47-15,4 0-34 0,-2 1-28 0,2 2-23 0,0 0-19 0,0 2-19 16,-2 1-14-16,1 0-14 0,1 3-9 0,-4 1-6 0,3 1-3 16,-1 4 2-16,0 0 3 0,1 1 6 0,-1 2 5 0,2 3 7 0,-1 0 4 15,1 3 4-15,0-1 2 0,0 1-1 0,0 1-1 0,1 2-2 0,-1 0-5 16,2 1-7-16,-1-2-5 0,-1 2-6 0,2 2-8 0,0-4-5 0,-2 2-8 15,0-1-11-15,0-1-8 0,0 0-9 0,0-2-14 0,0-1-15 16,0-2-14-16,0 1-15 0,0-3-14 0,0-1-16 0,0-1-19 0,0-1-22 16,-2-2-24-16,0-2-27 0,2-3-48 0,0 3-62 0,0-5-36 0,0 0-26 15</inkml:trace>
  <inkml:trace contextRef="#ctx0" brushRef="#br0" timeOffset="405530.2882">30214 15055 37 0,'-2'-4'514'0,"2"1"4"0,-1 0 3 0,1 0-66 16,0 1-100-16,0 2-91 0,0 0-91 0,0 0-55 0,0 0-37 0,0 0-21 16,0 0-13-16,0 0-9 0,1 0-5 0,3 0-7 0,0 0-6 0,1 0-7 15,-1 0-4-15,1 0-3 0,3 2-3 0,1-2 0 0,1 0-1 0,0 0 2 16,2 1 4-16,1-1 1 0,0 0 1 0,2 2 0 0,0-2 1 16,0 0-2-16,1 1-3 0,2 1-1 0,-1-2-4 0,-1 1-3 0,-1 1-2 15,1-1 0-15,0 1-2 0,-1 1 1 0,-2-1-4 0,0 2-2 0,0-1 1 16,0 4-1-16,-2-1-2 0,-1-2-2 0,0 4 0 0,0 1 2 0,-4-3 2 15,3 3 2-15,-1-1 2 0,-1 2 2 0,-2 1 3 0,1-1 2 16,-2 2 2-16,0-1 3 0,-1 0 2 0,-2 2-3 0,3-1-5 0,-4 1-8 16,0-1-10-16,0 0-12 0,0-1-12 0,-2 1-17 0,0-2-18 0,1-2-21 15,-1 2-23-15,1 0-32 0,-3-3-38 0,3 0-33 0,-2-2-32 0,-2-2-26 16,4 0-18-16,-3-2-18 0,4-1-15 0,-1 0-32 0</inkml:trace>
  <inkml:trace contextRef="#ctx0" brushRef="#br0" timeOffset="405667.1886">30566 14956 219 0,'-1'-15'546'0,"-1"2"7"0,0-2 5 0,2 3-63 0,-1 1-97 16,1 1-86-16,-2 2-80 0,2-1-52 0,0 4-36 0,0-2-26 0,0 2-24 15,0 0-32-15,0 2-37 0,0-1-41 0,2 3-40 0,-2 1-37 0,0 0-35 16,1 1-37-16,1 1-41 0,1 1-74 0,0-1-92 0,1 3-75 16,-1 0-66-16,-2 2-34 0,1-2-16 0</inkml:trace>
  <inkml:trace contextRef="#ctx0" brushRef="#br0" timeOffset="406362.3748">30860 15063 290 0,'-2'-2'558'0,"0"-1"8"0,-2 0-15 0,3 0-28 0,-1 0-101 0,1 2-139 16,-3-2-79-16,3 1-51 0,-1 1-35 0,1-1-26 0,-1 2-22 0,0-2-19 15,2 2-20-15,0 0-19 0,-1 0-15 0,-1 2-10 0,1-2-7 16,-3 2-5-16,3 1-3 0,-4 0 0 0,1 0-1 0,-1 1 1 0,2 0 4 16,-2 3 1-16,0 0 4 0,-1-1 4 0,1 2 4 0,0 0 4 0,2 0 3 15,-2 1 0-15,2-1 3 0,0 1 0 0,0 0 0 0,0 1 0 16,1 0-1-16,2-2 1 0,-1 1-1 0,1 0 0 0,0-1 1 0,1 1-1 16,-1-2 0-16,5 1-3 0,-4-4-1 0,1 2 1 0,1-2-3 0,0 2-1 15,2-4-1-15,-2 1-3 0,4-1-1 0,-1 0-1 0,-1-2-2 0,1-2-2 16,0 0-1-16,2-1-3 0,0-2 3 0,-2 1 2 0,2-2 5 0,-3-1 3 15,2 0 3-15,-1-1 2 0,0-3 3 0,-1 2 3 0,-4-2 4 0,3-1 5 16,-4 2 4-16,1-2 6 0,-1 0 5 0,-1 0 8 0,-1 2 3 0,0-2 0 16,-1 1-1-16,0 2-5 0,0 0-2 0,-4 2-3 0,3-1-2 15,-1 2-4-15,0 2-5 0,1-1-5 0,-1 2-4 0,0 0-6 0,-1 3-6 16,1-3-6-16,-1 3-5 0,-1 3-4 0,1-3 0 0,-2 3-2 0,4 0 2 16,-3 3 1-16,1-1 2 0,-1 2 3 0,0 1 2 0,2 1-1 0,0 0 3 15,0-1 2-15,4 2 1 0,-3-1 2 0,3 1 2 0,-1-1 2 16,2 2 0-16,2-2-1 0,-1 0 2 0,1-1 0 0,1 0 2 0,1 1 2 15,0-3 3-15,1 0 1 0,0 0 0 0,2-1 0 0,2-1-5 16,-3-1-7-16,2-1-1 0,3-2 1 0,-3 0-1 0,3-3 1 0,1 0 2 16,0 0 0-16,2-3 1 0,-2-2-2 0,2 1-2 0,-1 0-5 0,2-5 3 15,-1 2 5-15,-1 0 2 0,0-2 3 0,0-2 1 0,1 2 0 0,-2-1 2 16,0-1-1-16,1 0 0 0,-4 3 2 0,-1-3 4 0,3 5 5 16,-4-3 6-16,1 3 4 0,-3 0 1 0,0 2-4 0,0 1 0 0,-2 0 0 15,2 3-4-15,-3-2-5 0,-1 2-7 0,3 1-10 0,-4 1-5 0,0 1-4 16,1 1-9-16,-1 1-6 0,2 1-5 0,0 2-3 0,-2-1-2 0,1 2 0 15,2 2 3-15,-3 1 4 0,1 2 5 0,-1 0 4 0,2 1 6 0,0 2 7 16,-2 1 5-16,1-2 5 0,1 2 3 0,-1 0 3 0,3 2 0 0,-3 1 2 16,3-4 0-16,-1 1 0 0,-2 1 0 0,7-1-1 0,-5 0-1 15,2-2 3-15,-2-1 1 0,2-1 2 0,0-1 2 0,0 1 2 0,2-2 2 16,-1-3 0-16,3 0-3 0,-1-2-6 0,1-1-6 0,0 0-5 0,3-3-3 16,2-3 0-16,-2 0-5 0,2-1-6 0,2-2-6 0,2-2-7 0,-2-2-9 15,2-1-10-15,0 2-12 0,-1-5-10 0,2-2-10 0,-1 1-7 16,-1 0-8-16,-1 0-4 0,3-2-4 0,-4 0-4 0,0 2-6 0,-2-2-7 15,1 3-23-15,-5 2-28 0,4 0-37 0,-5 2-43 0,0 1-58 0,-3 2-67 16,-2 0-33-16,-2 3-15 0</inkml:trace>
  <inkml:trace contextRef="#ctx0" brushRef="#br0" timeOffset="407261.2446">31478 15100 407 0,'0'0'503'0,"0"0"-30"0,0 0-49 0,0 0-66 15,0 0-75-15,0 0-53 0,0 0-37 0,0 0-27 0,0 0-17 16,0 0-16-16,0 0-10 0,0 0-13 0,0 0-12 0,0 0-12 0,0 0-15 16,0 0-13-16,2 0-13 0,-2 0-12 0,0 0-11 0,0 2-8 0,0 1-10 15,0-2-5-15,1 2-5 0,-1 0-3 0,0 0-2 0,2 2 0 16,0-1 0-16,-1 2-1 0,-1 2 1 0,2-1 2 0,-1 2 2 0,3 0 4 16,-2 0 4-16,0 2 4 0,0-1 4 0,1 2 3 0,-2-1 2 0,3 2 1 15,-1-2 2-15,0 1 2 0,0-2 0 0,1 2 2 0,0 0 1 0,2-2 2 16,-1 2 1-16,0-4 2 0,1 3 1 0,1-4 2 0,0 1 4 0,1 1 2 15,2-3 1-15,1 0-8 0,0-3-12 0,2 2-19 0,1-1-22 0,0-3-29 16,3-1-34-16,2-1-36 0,-1-1-37 0,4-1-67 0,-3-1-84 0,3-2-92 16,-2-3-103-16,2 0-54 0,-1-2-32 0,0 0-11 0,-3-4 0 0</inkml:trace>
  <inkml:trace contextRef="#ctx0" brushRef="#br0" timeOffset="412777.9386">29327 15591 182 0,'-3'-3'514'0,"-2"3"8"0,2-3 4 0,0 3-78 0,-2-2-120 0,2 1-83 16,1 1-63-16,1 0-37 0,-2 0-23 0,3 0-15 0,-2 0-10 0,2 0-8 16,0 0-10-16,-2 0-11 0,2 0-16 0,-1 0-12 0,1 1-15 0,-2 1-12 15,1-2-7-15,-1 1-7 0,0 1-4 0,1 1-1 0,-3-3 1 0,1 4 0 16,-3 0 3-16,2 1 1 0,-1 2 1 0,-2-2 0 0,-1 4 0 0,1-1-1 16,0-1 0-16,-1 4 0 0,2-2-2 0,-3 1 1 0,2 0 0 15,-1 1-2-15,3 0 0 0,1-1-2 0,-2 1 2 0,1 1-1 0,0-1 0 16,2 1 0-16,1 0 2 0,1-2 2 0,1 0 2 0,0 1 2 0,0 1 2 15,3-2 1-15,-2 0 2 0,4 2 0 0,2-4 0 0,-1 1-2 0,2 0-3 16,0 0-2-16,0-1-4 0,6-1-6 0,-3-1-6 0,3-1-7 16,0-3-8-16,3 2-8 0,0-3-9 0,1-1-6 0,-2-1-7 0,5 0-5 15,-2-2-5-15,0-1 1 0,1-2 1 0,1 2 3 0,0-4 4 0,-3 1 7 16,3-2 9-16,-4 1 8 0,1-2 9 0,-1 1 11 0,-1-1 11 0,-2 0 14 16,2 0 10-16,-5 1 16 0,1-2 18 0,-2 2 9 0,-2 0 4 15,-1 0 9-15,-2 1 9 0,0 1 8 0,-2 0 7 0,-1 1 4 0,0-1 2 16,-2 2 0-16,0-1-4 0,-2 1-6 0,0-1-7 0,-1 4-12 0,2-3-12 15,-3 3-9-15,-1 0-8 0,1-1-10 0,-1-1-12 0,1 4-12 0,-4-1-10 16,3 1-11-16,-4 1-7 0,2 1-4 0,1 0-4 0,-2 1 0 16,-3 1 1-16,3 1-1 0,0 0 2 0,0 1 0 0,0 2 1 0,2 1-1 15,0 0 1-15,1-2-1 0,-1 4-1 0,3-3-2 0,-1 2-2 0,3 0-3 16,-1 1-4-16,2-2-3 0,0 1-5 0,2-1-3 0,-1 0-4 0,1 1-4 0,1-1-3 16,0-1-3-16,3 0-4 0,-2-2-1 0,2 1-2 0,0-2 1 15,-1 0 0-15,3 0 2 0,0-2-1 0,-2-1 0 0,2-2 2 16,1 0 4-16,-1 0 2 0,0-2 4 0,1-1 6 0,0-2 7 0,-1 3 12 15,0-4 11-15,-3-1 7 0,2 2 5 0,-2-3 6 0,0-1 7 0,-4 2 8 16,3-4 7-16,-4 3 5 0,1-2 7 0,-1 0 8 0,-1-2 6 0,-1 1 2 16,-1 3 2-16,-1-1 0 0,0-2-1 0,-2 2-3 0,-1 0-1 15,-1 1 2-15,2 1-2 0,-2-1-4 0,-1 2-3 0,1 0-3 0,0 2-6 16,0-1-8-16,0 0-8 0,2 3-6 0,-1-1-5 0,2 1-8 0,-1 1-4 16,2 0-4-16,0-2-6 0,3 3-6 0,-1 0-1 0,2 0 0 0,0 0-1 15,0 0-3-15,2 3-2 0,-2-2 2 0,1 0-1 0,3 2 1 0,0 1-1 16,1-1 1-16,0-1-1 0,1 1 1 0,0 1 0 0,4-2-1 0,1 1-2 15,-2-2-3-15,4 1-2 0,0 0-3 0,0-1-3 0,2-1-1 16,0 0-2-16,2-1-2 0,-3-1-1 0,3-1 2 0,-2 0 2 0,0 2 1 16,3-2 7-16,-2-2 11 0,-2 3 9 0,2-3 8 0,-3 0 9 0,-1 3 9 15,1-4 15-15,-3 2 17 0,-2-1 14 0,1 3 14 0,-1-4 15 16,-1 3 13-16,-2-1 9 0,0 0 8 0,-4 0 1 0,3 1 1 0,-1 0 2 16,-3-1 4-16,0 2 0 0,0-1-2 0,0 2-7 0,-2-1-13 0,1-1-10 15,-1 1-14-15,0 2-12 0,1-2-15 0,-2 2-9 0,1-3-8 0,0 3-10 16,1 0-9-16,-3 0-9 0,3 0-12 0,-3 0-5 0,2 0-6 0,0 0-4 15,2 0-4-15,-1 3-3 0,1-1-5 0,-2 0-5 0,1 1-6 0,1 0-4 16,-2 0-4-16,2 1-4 0,0 1-5 0,2-1-2 0,-2 2-1 16,3 0-3-16,-2 2-1 0,3-3-1 0,1 1-1 0,0 2 2 0,2-1 1 15,-2 0 4-15,3 0 6 0,-1 2 5 0,1-1 6 0,2-3 4 0,-4 5 5 16,3-5 2-16,-1 3 4 0,0-1 1 0,3-2 3 0,-4 4 1 0,1-4 2 16,-4 1 3-16,1 0 3 0,1-2 2 0,-3 1 2 0,1-1 5 15,-1 1 5-15,-2-2 5 0,-1 0 7 0,0 0 9 0,0-1 12 0,-1 0 8 16,-4 1 7-16,2-1 6 0,-5-1 4 0,3 3 3 0,-3-4 4 0,-1 4-1 15,-4-3 1-15,4 2-1 0,-4-1-3 0,1 0-3 0,-1 1-4 16,-1-3-12-16,3 2-14 0,-3-2-17 0,4-2-16 0,0 2-18 0,0-3-19 16,2-1-19-16,-1 1-19 0,3-2-33 0,1 0-42 0,-1-3-60 0,5 1-72 15,-3-2-76-15,4-2-81 0,4-2-46 0,-3-1-29 0,7-1-10 0</inkml:trace>
  <inkml:trace contextRef="#ctx0" brushRef="#br0" timeOffset="412978.6245">30131 15376 94 0,'5'-3'539'0,"-2"0"5"15,-1 2 1-15,0-2-3 0,-2 3-99 0,0 0-147 0,1 3-95 0,1-2-70 16,-2 2-36-16,0 2-23 0,0 0-10 0,0 0-5 0,0 2-5 16,0 3-5-16,0 0-2 0,0 2-2 0,0 2-1 0,0 0 2 0,0 4 2 15,0-1 5-15,0 3-1 0,0 0-3 0,0 2-3 0,0-1-4 0,-2 1-3 16,1 1-5-16,1 1-5 0,0 0-6 0,-2 0-1 0,0 1-2 16,2 1 0-16,-1-2 2 0,1 1-1 0,-2 1 1 0,0-4 0 0,2 2 0 15,0 2-4-15,0-3-8 0,0-1-7 0,0-1-8 0,0-2-8 0,2 1-13 16,0-2-17-16,-1 0-21 0,1-3-24 0,0-1-28 0,1 1-31 15,0-5-36-15,2 0-37 0,1-1-36 0,-1-1-72 0,-1-2-87 0,1-2-60 0,2-3-44 16,-3-1-24-16,4-1-12 0</inkml:trace>
  <inkml:trace contextRef="#ctx0" brushRef="#br0" timeOffset="413118.0832">30256 15790 221 0,'-1'-7'594'15,"1"1"13"-15,-2 2 7 0,0-3 6 0,2 3-101 0,0 0-153 0,2 0-98 16,0 1-70-16,-1-2-50 0,2 3-36 0,2-4-34 0,2 3-28 0,1-1-31 15,2 0-30-15,2 0-35 0,2 1-38 0,2-2-42 0,3-1-43 16,-2 2-64-16,7-1-71 0,-2 0-90 0,1 1-99 0,0 0-53 0,2-3-31 16,0 5-8-16,-1-3 3 0</inkml:trace>
  <inkml:trace contextRef="#ctx0" brushRef="#br0" timeOffset="416045.6026">25973 16468 52 0,'-5'-3'467'0,"1"0"13"0,0 1 13 15,3-1-81-15,-3 1-128 0,3-1-81 0,-1 1-52 0,1 1-31 0,-1 1-18 16,0-1-13-16,2 1-11 0,0 0-5 0,0 0-4 0,0 0-8 0,0 0-13 16,0 0-14-16,0 0-15 0,0 0-11 0,2 1-10 0,0 2-5 15,-2-2 0-15,1 1 3 0,2 1 3 0,1 0 3 0,1 1 5 0,-1 1 3 16,2 1 3-16,2-1 4 0,0 3 3 0,0-1 4 0,3 3 3 16,0 0 2-16,2 2 4 0,0 0-2 0,-1 2-1 0,4 2-3 0,-2 0-5 15,4 1-2-15,0 3-3 0,2 1-1 0,0 0-1 0,2 1-3 0,1 4-2 16,0-1-3-16,2 4-4 0,1-1-1 0,0 4 2 0,3-1 1 15,-2 2 6-15,3 0 2 0,-1 1 4 0,1 1 2 0,2 1 1 0,-3-3 2 16,1 3-1-16,3-1 0 0,-1-2 2 0,-2-1-1 0,0 0 2 16,0-1-5-16,-5-2-6 0,4 0-10 0,-2-3-11 0,-4-3-11 0,2 1-15 15,-3-1-15-15,-1-3-19 0,-2-3-20 0,-3 0-22 0,1-3-21 0,-2 1-22 16,-1-3-21-16,-3-4-18 0,0 1-45 0,-3-5-57 0,-3 0-62 16,-1-4-63-16,1 0-38 0,0-5-24 0,-5-1-8 0</inkml:trace>
  <inkml:trace contextRef="#ctx0" brushRef="#br0" timeOffset="416294.165">26760 16638 444 0,'-9'-2'533'0,"2"1"6"0,1 1 8 0,-2 0-86 15,-1 0-131-15,2 0-93 0,1 3-74 0,-2 0-42 0,-1 0-28 16,-1 2-14-16,0 2-7 0,-2 2-4 0,1 1 2 0,-5 2-2 0,2 3-4 15,-7 2-5-15,4 2-6 0,-4 3-6 0,-2 1-5 0,-3 2 1 16,0 4 1-16,-2 3 1 0,-4-1 1 0,-2 5 0 0,-2 1 0 0,-2 3-1 16,-4 2-2-16,-1 1-8 0,0 1-11 0,-5 0-10 0,1 3-15 15,-4 0-17-15,1-1-20 0,1-1-33 0,-3 0-36 0,1 0-53 0,3-3-59 16,0-1-114-16,1-2-142 0,0-2-77 0,0 0-46 0,3-5-21 0,1-1-7 16,-3-5-3-16</inkml:trace>
  <inkml:trace contextRef="#ctx0" brushRef="#br0" timeOffset="426836.0505">27002 16851 345 0,'-5'1'309'16,"4"-1"-80"-16,-1 2-68 0,0-2-60 0,2 0-37 0,0 0-24 15,0 0-14-15,0 0-11 0,0 0-7 0,0 0-6 0,0 0-3 16,0 0-1-16,0 0-4 0,0 0-3 0,0 0-2 0,0 0-3 0,0 0 2 16,0 0 1-16,0 0 3 0,0 0 4 0,0 0 10 0,0 0 8 0,0 0 8 15,0 0 11-15,0 0 7 0,0 0 9 0,0 0 6 0,0 0 5 16,0 0 7-16,0 0 3 0,0 2 2 0,0-2 2 0,0 0 0 0,0 0-1 15,0 0-1-15,0 2-1 0,0-2-5 0,0 2-3 0,0-2-3 16,0 1-5-16,2 1-3 0,0-2-3 0,-1 1-2 0,4 1-2 0,-2-2-2 16,0 0 2-16,2 3 0 0,1-3 2 0,2 0 1 0,3 0 3 0,2 0-2 15,2 0-2-15,2 0 1 0,3 0 0 0,3 0-3 0,2-3-2 16,5 3-3-16,1-2 0 0,7-1-3 0,0 0-4 0,5-1-3 0,2 1-6 16,5-2-1-16,3-1 1 0,6 1-1 0,2-3 2 0,4 1-1 15,6 2-3-15,4-2-2 0,2-2-1 0,4 4-3 0,6-3-7 0,-1 1-5 16,6 1-4-16,1-2-1 0,6 3 0 0,0-2-3 0,-1 2-8 15,2-2-5-15,4 2-4 0,-3 2-7 0,2-2-6 0,3 0-5 0,-2 2-1 16,2-1-2-16,-3 1-2 0,1 0 1 0,-1-1 1 0,-2 3-3 0,0 0-4 16,-5-1-4-16,-1 1-1 0,-1 1 1 0,-4 0 1 0,0 0 2 0,-3 0 5 15,-2 0 2-15,-4 0 2 0,-2 0 3 0,-3 0 3 0,-4 0 1 0,-2 0 3 16,-5 0 2-16,-4 0 7 0,-2 0 4 0,-6 0 3 0,-2 0 2 0,-5 0 2 16,-5-2 2-16,0 2 2 0,-6-1 2 0,-4-1 3 0,-2 2 3 15,-2-1 6-15,-5-1 1 0,-5-1 4 0,1 3-6 0,-6-2-7 0,0 1-17 16,-3 1-23-16,-3-1-48 0,-3 0-61 0,1 1-78 0,-4 0-88 0,0 0-57 15,-5-2-42-15,-2 2-25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11:06.244"/>
    </inkml:context>
    <inkml:brush xml:id="br0">
      <inkml:brushProperty name="width" value="0.05292" units="cm"/>
      <inkml:brushProperty name="height" value="0.05292" units="cm"/>
      <inkml:brushProperty name="color" value="#FF0000"/>
    </inkml:brush>
  </inkml:definitions>
  <inkml:trace contextRef="#ctx0" brushRef="#br0">15779 5949 335 0,'-5'-2'340'0,"2"1"-97"15,-1-1-60-15,1 1-40 0,-1-1-23 0,1 1-13 0,1 1-6 0,-1-2-4 16,2 0-1-16,-1 2-3 0,0-1-3 0,2 1-4 0,0 0-8 16,0 0-5-16,0 0-5 0,0 0-8 0,0 0-8 0,0 0-8 15,0 0-8-15,0 0-8 0,0 0-5 0,0 0-7 0,0 0-5 0,0 0-4 16,0 0-4-16,0 0-4 0,0 0-2 0,0 0-3 0,0 0-2 15,0 0-1-15,2 0 1 0,0 0 0 0,-1 0 2 0,2 0-1 0,2 0 0 16,0 0 1-16,1 0 2 0,2 1-1 0,0-1 2 0,0 2 2 16,4 0 3-16,1-2 2 0,3 1 0 0,-2 1 2 0,5-2-2 15,0 1 0-15,3 1-1 0,0-2-1 0,2 1 2 0,0 1-2 0,3-2-1 16,1 1 0-16,1-1-2 0,2 0-1 0,1 0 1 0,0 1 1 16,3-1 2-16,2 0 2 0,1 2 2 0,0-2 1 0,5 1 1 0,-4 1 1 15,4-2 0-15,1 2 0 0,2-1 1 0,1 1 2 0,0-2 2 16,1 2-1-16,3 1-1 0,-2-1-1 0,3 0-2 0,2-1-4 15,1 3-3-15,-3-4-2 0,4 3-4 0,-1-1-4 0,2 0-5 16,0-1-7-16,-1 1-4 0,0 1-4 0,4-1-4 0,-1-1-4 0,1 0-3 16,1 0-2-16,1 1-2 0,3-2-2 0,-1 0-1 0,3 0-2 0,-2 0 0 15,1 0-1-15,-1 0 3 0,2 0 3 0,-2 0 2 0,0 0 0 16,-1 0 2-16,-3 0 2 0,1 0 1 0,-4 0 1 0,-1 0 2 16,0 2 5-16,-4-1 6 0,-1-1 2 0,-2 3 6 0,-2-1 4 0,-1-1 3 15,-3 2 1-15,0 0 4 0,-1-2 3 0,-1 3 3 0,-3-1 2 16,-1-2 3-16,-2 1 4 0,-1 1-2 0,3-2-1 0,-5 0-1 0,0 1 0 15,-3 1-1-15,3-3-1 0,-3 2-1 0,0-1 1 0,-1-1 0 16,-1 2-1-16,-1-2-1 0,-1 0 1 0,1 2-2 0,-4-2 1 16,2 0-1-16,-3 0 2 0,1 0 1 0,-3 0-1 0,2 0 2 0,-2 0 0 15,-2 0 1-15,-1 0 0 0,0 0 1 0,0 0 0 0,-3 0 3 16,-1 0 1-16,-1 0 2 0,-2 0 3 0,1 0 2 0,-3 0 1 0,0 0 4 16,-2 0 4-16,2 0 4 0,-3 0 4 0,-1 0 5 0,-2 0 4 15,1 0 4-15,1 0 4 0,-4 0 1 0,0 0 3 0,0 0-1 0,0 0 2 16,0 0-2-16,0 0-1 0,0 0-3 0,0 0-3 0,0 0-2 15,0 0-5-15,0 0-5 0,0 0-4 0,0 0-5 0,0 0-4 16,0 0-3-16,0 0-4 0,0 0-2 0,0 0-4 0,0 0-2 0,0 0-2 16,0 0-1-16,0 0-1 0,0 0-1 0,0 0-2 0,0 0 0 15,0 0-1-15,0 0-2 0,0 0 0 0,0 0-2 0,0 0-1 16,0 0 0-16,0 0-2 0,0 0 1 0,1 0-1 0,-1 0 0 0,0 0-3 16,0 0-1-16,0 0-1 0,0 0 0 0,0 0-1 0,0 0-1 15,2 0-1-15,-2 0-2 0,0 0 1 0,0 0-1 0,1 0-2 0,-1 0-1 16,0 0-1-16,0 0-2 0,0 0 0 0,0 0-1 0,0 0-2 15,0 0 1-15,0 0-1 0,0 3 2 0,0-3 0 0,0 0 1 0,0 0 0 16,0 0 1-16,0 0 2 0,0 0 2 0,0 0 3 0,0 0 2 16,0 0 2-16,0 0 2 0,0 0 3 0,0 0 2 0,0 0 1 15,0 0 1-15,0 0 1 0,0 0 0 0,0 0 3 0,0 0 1 0,0 0-1 16,0 0 1-16,0 0 1 0,0 0 0 0,0 0 1 0,0 0 1 16,0 0 0-16,0 0 1 0,0 0-1 0,0 0 0 0,0 0-1 0,0 0 0 15,0 0-1-15,0 0 0 0,0 0-2 0,0 0 0 0,0 0-2 16,0 0-2-16,0 0-1 0,0 0-2 0,0 0 0 0,0 0-2 15,0 0 1-15,0 0 0 0,0 0-2 0,0 0 1 0,0 0-2 0,0 0 0 16,0 0 0-16,0 0-1 0,0 0 0 0,0 0 2 0,0 0-1 16,0 0 0-16,0 0 1 0,0 0-1 0,0 0 0 0,0 0 2 15,0 0-1-15,0 0 1 0,0 0 1 0,0 0 0 0,0 0 2 0,0 0 2 16,0 0 0-16,0 0 1 0,0 0 0 0,0 0 2 0,0 0 1 16,0 0 2-16,0 0-1 0,0 0 2 0,0 0 0 0,0 0 1 0,0 0 0 15,0 0 0-15,0 0 0 0,0 0 0 0,0 0 1 0,0 0 1 16,0 0 1-16,0 0-2 0,0 0 0 0,0 0-1 0,0 0 0 15,0 0 0-15,0 0 0 0,0 0-1 0,0 0 1 0,0 0-1 0,0 0-2 16,0 0 1-16,0 0-1 0,0 0-2 0,0 0 0 0,0 0-2 16,0 0 0-16,0 0-1 0,0 0-1 0,0 0-1 0,0 0-1 0,0 0 0 15,0 0-2-15,0 0 0 0,0 0-2 0,0 0 1 0,0 0-1 16,0 0 0-16,0 0 1 0,0 0-1 0,0 0-1 0,0 0 2 0,0 0-1 16,0 0 0-16,0 0 1 0,0 0 0 0,0 0 2 0,0 0 0 15,0 0-1-15,0 0 1 0,0 0 1 0,0 0-1 0,2 0 2 16,-2 0 2-16,3 0 0 0,-3-3 1 0,0 3 0 0,0 0 0 0,1 0 1 15,-1 0 1-15,0 0 0 0,0-2 3 0,2 2 1 0,-2 0 1 16,1 0 0-16,-1-2 0 0,2 2-1 0,-2-1-1 0,2-1-1 0,-1 2 0 16,1-3 1-16,0 1 1 0,-2 1 1 0,1 0 0 0,1-2-2 15,-1 1 1-15,-1 1 0 0,2-2-1 0,0-1 1 0,-2 3 0 0,1-2 0 16,-1 0 1-16,2 2 1 0,-1-2 0 0,-1 1 0 0,2-1-1 16,1 1 0-16,-3 1-1 0,0-1 0 0,0 0 0 0,0 1-2 15,1-1 1-15,-1-1-1 0,0 3-1 0,0-2 1 0,0 2-3 0,0 0-2 16,2 0-2-16,-2 0 0 0,0 0-1 0,0 0-3 0,0 0-1 15,0 0-3-15,0 0-1 0,0 0-3 0,0 0 0 0,0 0-2 16,0 0-1-16,0 0-1 0,0 0-1 0,0 0 2 0,0 0-2 0,1 0 1 16,-1 2 1-16,2-2 1 0,-2 1 2 0,2 1 0 0,-1-2 2 15,3 2 2-15,-3-1 1 0,2 1 3 0,1 0 1 0,0-1 2 0,1 1 3 16,-1 1 1-16,1-1 2 0,0-1-1 0,2 2 1 0,-1-1 0 16,2-1 1-16,1 1 0 0,-1-1 1 0,5 0-1 0,-2-1 0 0,4 2-1 15,-2 0 0-15,4-2-2 0,1 1 0 0,2 1 2 0,2-2-1 16,-1 0-1-16,3 0 1 0,1 0 0 0,2 0-2 0,1 0-1 15,-1-2-1-15,5 1 1 0,-1 1-1 0,1-2-1 0,3 0-1 0,1 2 1 16,1-1 0-16,1 1-3 0,1-1 0 0,2-1-2 0,3 2-1 16,-1-1-1-16,0-1-1 0,1 2-1 0,1-1-2 0,0-1-1 15,-2 2-2-15,3-1-1 0,-2-1-1 0,0 2-1 0,-1-1-2 0,-2-1-2 16,3 0-6-16,-2 1-7 0,-2-1 0 0,-2 0 3 0,2 1 4 16,-2-1 3-16,0-1 5 0,-3 1 4 0,-1 0 2 0,1 2 4 0,-2-3 2 15,-2 1 2-15,-1 0 4 0,-4 1 4 0,1-3 6 0,-2 4 8 16,-4-3 1-16,1 1-1 0,-3 0-3 0,-3 2-2 0,1-1-2 15,-4-1-3-15,-1 2-9 0,0-2-8 0,-3 1-12 0,-1 1-11 0,-2-2-15 16,-1 2-19-16,-2-1-25 0,1 0-30 0,-4 1-52 0,0 0-61 16,0 0-71-16,-2-2-78 0,-3 1-46 0,0-2-33 0</inkml:trace>
  <inkml:trace contextRef="#ctx0" brushRef="#br0" timeOffset="7466.3088">9417 14703 370 0,'-1'-2'429'0,"-3"2"-43"16,3-1-79-16,-1-1-97 0,2 2-58 0,-1-2-38 0,1 2-19 15,0 0-13-15,0 0-7 0,0 0-2 0,0 0-5 0,0 0-6 0,0 0-7 16,0 0-9-16,0 0-8 0,0 0-7 0,0 0-7 0,0 0-4 16,0 0-5-16,0 0-1 0,0 0-2 0,0 0-1 0,0 0 0 0,0 0-2 15,0 0 0-15,0 0 0 0,0 0 0 0,0 0-2 0,0 0 1 16,0 0-1-16,0 0-1 0,0 0-2 0,0 0 0 0,1 2-3 15,-1-2-4-15,0 0 1 0,2 2-2 0,-1-1-3 0,-1-1 0 16,2 2 2-16,1-2-1 0,-1 1 1 0,1 0 2 0,1 2 0 0,-1 0 2 16,2-1 1-16,2 2 1 0,-1-1 1 0,2-1 2 0,1 3 3 0,1-2 1 15,-2 1 1-15,4-1 1 0,-2 2 0 0,1-2-1 0,2 1 1 16,-2 1 1-16,3-2-1 0,-3-1 1 0,3 2 0 0,-1-1 0 0,1-1 1 16,0 0 0-16,1 1 0 0,0-1 1 0,0-1-1 0,2-1 1 0,-3 0-1 15,2 0 0-15,0 0-2 0,1 0-1 0,0 0-2 0,1-1 0 16,-1-1-1-16,1 0-2 0,1 1-2 0,-1-3-1 0,2 4-2 0,0-3-1 15,-1 1 0-15,3-1 0 0,0 0-1 0,0 0 1 0,-1 0 1 16,3 0 2-16,-1 0 2 0,1 2 1 0,3-2-1 0,-3 1 1 0,3-1 1 16,1 2 0-16,-1-1-1 0,1 1 1 0,3-1-1 0,-3 1 0 15,2 1-1-15,2 0-1 0,-2 1 0 0,1 1 0 0,1-1-1 0,-2 1 0 16,2 1 1-16,-1 0 0 0,-1 0-1 0,0 1 2 0,2 1 0 0,-2-2 0 16,0 1 0-16,2 1 0 0,-2-2 0 0,-2 1 0 0,2-1-1 15,0 2-1-15,-2-3-2 0,1 1 0 0,1 1-1 0,-2-3-1 0,2 1-1 16,-3 0-1-16,3-2 1 0,-1 0 0 0,-1 0 1 0,-1 0 1 15,3-2 2-15,-1 0 2 0,1 1 0 0,0-3 1 0,-2 1 0 0,4-1 3 16,-2 1-1-16,0-2 3 0,2 1 1 0,-1-1 0 0,1 0 0 0,2-1 0 16,-1 0 2-16,1 1-1 0,-1-1-3 0,0 2 0 0,2-1-1 15,0 1-1-15,0-1 1 0,-1 0-1 0,3 2-1 0,-3-1-2 16,1 1-1-16,0 0-1 0,-2 1-1 0,1 0-2 0,1 2-2 0,-3 0 0 16,1 0-1-16,-1 0 0 0,0 0 0 0,-2 2-2 0,1 0-2 0,-1-1-2 15,0 1 0-15,0 1 1 0,0-1-1 0,0-1 3 0,-3 0 4 16,3 2 0-16,-1 0 2 0,1-2 2 0,0-1 3 0,-3 1 3 15,3-1 1-15,0 2 3 0,2-2 3 0,-2 0 0 0,1 0 3 0,1-2 1 16,-1 2 2-16,1-1-1 0,-1 0 0 0,1-2-2 0,1 0-2 16,2 2-1-16,-2 0-5 0,2-2-1 0,0-1-1 0,0 3-3 15,2-3-2-15,-2 2-1 0,2 1-3 0,-2-3 0 0,1 3-4 0,0 0-1 16,1-2-2-16,-3 1-2 0,0 1 1 0,0 1-2 0,1-2 0 16,0 1-1-16,-1 1-1 0,0 0 1 0,-1 0-2 0,2 0 0 0,-2 0 1 15,0 0 3-15,2 0 3 0,-2 0 2 0,3 0 1 0,-4 0 2 16,3 0 4-16,-2 0 2 0,2 0 2 0,-2 0 1 0,2 0 2 15,0-2 1-15,2 1 0 0,-2-1 2 0,2 1-1 0,-1-1-1 0,2-1 0 16,1 0-3-16,1 0 0 0,-2-1-2 0,4 2-2 0,-3-3-2 16,2 2-2-16,1-2 0 0,0 1-2 0,-3-1-1 0,4 0-2 0,-2-2-1 15,0 4-3-15,0-2-3 0,-1 1-1 0,-1-2 0 0,2 1-1 0,0 1 1 16,-3-1 2-16,3 2 1 0,-3-1 2 0,2 2 2 0,1-3 0 16,-5 2 2-16,2-1 1 0,0 3 2 0,1 0 7 0,-2-2 0 15,-1 3 1-15,2-3 2 0,0 3-1 0,-2 0 2 0,1 0-1 0,-1 0 0 16,2 3-2-16,1-3 0 0,0 3-2 0,-3-2 0 0,2 2 1 15,1 0-1-15,-1-1-3 0,0 3 0 0,0-3-2 0,2 1 2 0,-4-2-1 16,2 2 0-16,0 0 0 0,1 0-1 0,-1 0-1 0,0-1 2 16,2 1 0-16,-2-2 1 0,1 1 0 0,-1-2 1 0,1 0 0 15,1 0 2-15,2 0 1 0,-2 0 1 0,0-2 1 0,1 1-2 0,2-1 0 16,-4 1 2-16,4-2 1 0,-1 1 1 0,1 1-2 0,0-2 0 16,-2 0-1-16,2 1-1 0,-1-1 1 0,1 2-2 0,0-1-3 0,-1-1-1 15,-2 1 0-15,2 2-2 0,-2-3 1 0,-2 3-3 0,1-2-2 16,-1 0-1-16,-1 2-1 0,-1 0-2 0,1 0 0 0,0 0 1 15,-2 0-1-15,0 0 3 0,-2 2 1 0,2 0 1 0,0-2 3 0,3 1 1 16,-4 1 3-16,3-2 3 0,-1 0 3 0,-1 2 0 0,3-2 2 16,-2 3 2-16,1-3 1 0,1 0 2 0,0 0-2 0,1 0 0 0,1 0 0 15,-2 0-1-15,2 0-2 0,-2 0-2 0,1 0 0 0,0 0-3 16,0 0-3-16,-1 0-1 0,1 0-1 0,-3 0 0 0,1 0 0 0,-2 0-2 16,2 0 0-16,-1 0-2 0,-1 0-2 0,1 0 0 0,-3 0 0 15,2 0 0-15,2 0 0 0,-3 2 0 0,-2-2 1 0,5 1 1 16,-3 1 2-16,1-1 0 0,0 2 2 0,-1 0 2 0,1 0 1 0,0 0 1 15,2 2 2-15,-2-2 2 0,2 1 0 0,-1 0 2 0,3 1-1 0,1 1 0 16,-2 0 0-16,4-2 0 0,-2 3-2 0,3-1-2 0,-1 1 1 16,1-2-2-16,0-1-2 0,1 2-1 0,1 0 0 0,0 0-1 15,-3 0 1-15,1 0-3 0,1 0-1 0,-1-1 0 0,0-1-1 0,-1 0 1 16,-1 1 1-16,0-1 1 0,-2-1 2 0,0 2 2 0,0-3 1 0,-4 1 3 16,-1 0 0-16,0 0 2 0,-1-2 0 0,-1 2 2 0,-2-1 2 15,0-1 1-15,-4 1 0 0,1-2-3 0,-2 1-6 0,-4 1-9 0,1-2-9 16,-3 1-9-16,-3 1-14 0,0-2-15 0,-3 0-20 0,-1 0-17 15,-2 0-15-15,-2 0-29 0,-2 0-35 0,-2 0-74 0,-1-2-94 0,-3 2-66 16,-3-1-54-16,-4-2-25 0</inkml:trace>
  <inkml:trace contextRef="#ctx0" brushRef="#br0" timeOffset="9850.2444">10993 12222 15 0,'0'0'494'0,"0"1"5"16,0-1-55-16,0 0-86 0,0 0-83 0,0 0-78 0,0 2-49 15,0-2-35-15,0 0-18 0,0 1-12 0,0 1-8 0,0-2-7 0,0 0-7 16,2 2-6-16,-2-2-8 0,1 0-8 0,-1 0-9 0,0 0-11 16,2 3-9-16,-2-3-8 0,1 2-5 0,-1-2-6 0,2 0-5 0,-2 2-2 15,2-2-2-15,0 1-1 0,0 3 0 0,1-3-1 0,2 1 1 16,-2 0 0-16,2 1 1 0,0 2 3 0,2-2 3 0,0 1 2 15,-1-1 1-15,4 2 2 0,-1-2 1 0,2 4 2 0,-1-1 1 0,5 1 2 16,-3-2 2-16,3 0 1 0,0 2 0 0,2-2 1 0,1 0 3 16,2-2 2-16,0 4 3 0,1-3 2 0,1 1 4 0,3-3 2 0,-1 3 3 15,4-3 1-15,-2 1 1 0,3 1 1 0,1-1 0 0,-2-3 2 16,4 1 0-16,-1-1 1 0,4 0 0 0,-4 0-2 0,4-1-2 0,0-1 0 16,1 1-1-16,-1-3-4 0,2 1-1 0,2 3-3 0,-1-3-2 15,0-2-2-15,3 2-2 0,-2-1-1 0,0 1-2 0,-3-2-4 16,3 1-2-16,-1 1-2 0,0-2-3 0,-1 2-4 0,0-2-1 0,-2 3-2 15,0-1-2-15,0 0-1 0,0-1 2 0,-2 4 2 0,0-4 1 16,2 3-1-16,-1-1 4 0,1 2 1 0,-3 0 1 0,1 0 2 0,2 0 3 16,-2 2 2-16,0-1 4 0,2 1 2 0,1 0 1 15,-1 1 1-15,2-2-1 0,-3 0 0 0,3 2-1 0,2 1-1 0,-1-4-1 16,0 5 1-16,2-5 0 0,1 2-2 0,0-1 1 0,-1 3-1 0,2-4-2 16,-1 1-1-16,0 1-1 0,3-2-1 0,-4 0-1 0,4-2-1 15,-3 1-3-15,1-1 1 0,0 0-2 0,1 1 2 0,-1-1 0 0,1-3 3 16,-2 3 2-16,3-3 2 0,-2 3 0 0,0-3 2 0,3 0 1 15,-3 2 1-15,2-1 2 0,-1-2 0 0,1 3 1 0,-2-2 3 16,1 1-2-16,0-1-2 0,0 2-1 0,1-2-3 0,-1 3-1 0,1-2-3 16,-3 0-2-16,1 3-3 0,-2-1-1 0,0-3-1 0,-2 3-2 15,0 0 0-15,-2 1-1 0,-3 1-1 0,2 0-1 0,-1 0-1 0,-3 0-2 16,1 0-1-16,-1 1 1 0,0 1-1 0,-1 0 2 0,0 1 1 0,0-1 2 16,-2 0 2-16,2 1 3 0,0 0 1 0,0 0 2 0,0-1 3 15,-1 2 2-15,1-1 1 0,0 0 3 0,-2 0 2 0,2 0 2 16,0-1 3-16,0 0-1 0,0 0-1 0,0 1 1 0,2-3-1 0,-2 0 1 15,1 3-2-15,1-3 0 0,0 0 0 0,-1 0-1 0,1 0-1 16,0 0 0-16,-1-3-1 0,1 3 0 0,0-2-2 0,-1 1-1 16,1-3 0-16,-1 2-1 0,1-1 0 0,-2 0-2 0,0 0 0 15,0-2-2-15,0 1-1 0,0 1-1 0,-1-2 0 0,-1 2-2 0,0-2 0 16,1 3-1-16,-2-3 1 0,-1 3-1 0,1-3 2 0,-2 2 0 0,1-1-1 16,-2 1 4-16,1 2 2 0,-1-3 3 0,-2 4 1 15,-1-3-1-15,2 3 2 0,-3 0 1 0,1 0 2 0,-2 0 0 0,3 0 0 16,-4 0-1-16,1 0 0 0,1 0 0 0,-2 0 1 0,2 3-1 15,0-3-2-15,1 4 0 0,-2-3 1 0,1 1 0 0,1 1-1 0,1-1 1 16,0-1 0-16,-1 3 0 0,4-4 1 0,-3 3 0 0,4-1 0 16,-1 0 0-16,-1-1 0 0,3 1 0 0,0 0 0 0,-1 1-1 0,1-1-1 15,0-2-2-15,1 2 1 0,-1-2-2 0,-1 1 0 0,2-1-3 16,-2 2-2-16,0-2 0 0,1 0 0 0,0 0-2 0,0 0 0 0,-2 0-3 16,-1 0 0-16,1 0-3 0,1 0 0 0,-3 0-2 0,2 0 1 15,0 0-1-15,-2 0-1 0,2 0-2 0,-3 0 1 0,3 0-2 16,-4 0 2-16,3 0-1 0,-2 0 3 0,2 0 1 0,-4 2 2 0,2-2 1 15,0 1 1-15,-1 1 2 0,0-2 1 0,1 1 1 0,-3-1 5 0,5 1 1 16,-4 0 2-16,0-1-1 0,1 2 1 0,1 0 1 0,0-1-2 16,-2 1 1-16,3-1-1 0,-1-1-2 0,0 3-1 0,1-3 0 15,0 2 0-15,-1-1-2 0,3 1-2 0,-4-1 0 0,4 0 0 0,1 1-1 16,-3 0-1-16,2 1 0 0,0-3 0 0,1 0 1 0,-2 3 0 16,1 0-1-16,-1-2 1 0,0 0-2 0,1 1 0 0,-1-1-1 15,1 1 0-15,-2-2 1 0,0 2-1 0,-1-1 1 0,2-1-2 0,-2 2-1 16,0 0-1-16,-2-2-1 0,2 0 1 0,-1 3 0 0,0-3 0 15,-1 1 1-15,-1 0 0 0,-1-1 0 0,0 2-1 0,-2-2 0 16,2 0 0-16,-4 0 1 0,3 0 2 0,-2 0 0 0,-1 0 1 0,0 0 1 16,-2 0-1-16,0 0 1 0,1 0-1 0,-3 0 2 0,-2 0 1 0,0 0 1 15,1 0 1-15,-2 0 1 0,-1 0 0 0,-1 0 1 0,-2 0-1 16,2 0 2-16,0 0-1 0,-4 0-1 0,2 0 0 0,-1 0 1 16,0 0 1-16,-2 0-2 0,0 0-1 0,0 0 0 0,0 0-1 0,0 0-1 15,0 0 1-15,0 0-1 0,0 0-1 0,0 0-1 0,0 0 1 16,0 0-2-16,0 0 1 0,0 0-2 0,1 1 1 0,-1-1-2 0,0 0 0 15,0 0 0-15,0 0 1 0,0 0-2 0,0 2 0 0,0-2-1 16,0 0 0-16,0 0-1 0,2 0 1 0,-2 0 1 0,1 2 2 16,-1-2 3-16,2 0 0 0,0 0 0 0,-1 3 2 0,2-1 1 15,-1-2 1-15,0 0 2 0,-1 0-1 0,4 2 1 0,-4-2 1 0,1 0 0 16,-1 1 1-16,3-1-1 0,-4 0-2 0,1 0-1 0,-1 0 1 0,2 2-1 16,-2-2 0-16,0 0-1 0,1 2-1 0,-1-2 2 0,0 0 0 15,0 0 0-15,0 0 1 0,0 0 1 0,0 0 1 0,0 0 1 0,0 0 0 16,0 0 2-16,0 0 1 0,0 0 1 0,0 0 1 15,0 0 1-15,0 0 2 0,0 0 0 0,0 0 1 0,0 0-1 0,0 0 2 16,0 0 0-16,0 0 1 0,0 0 0 0,0 0 1 0,0 0 0 16,0 0 1-16,0 0-1 0,0 0-1 0,0 0 1 0,0 0-1 0,0 0 0 15,0 0 0-15,0 0-1 0,0 0 1 0,0 0-1 0,0 0-1 16,0 0-1-16,0 0-2 0,0 0 0 0,0 0-1 0,0 0 0 0,0 0-1 16,0 0 0-16,0 0-1 0,0 0 0 0,0 0-1 0,0 0-1 15,0 0-1-15,0 0 0 0,0 0-1 0,0 0 1 0,0 0-2 0,0 0-1 16,0 0 1-16,0 0-2 0,0 0-1 0,0 0-1 0,0 0-2 15,0 0 1-15,0 0 0 0,0 0 0 0,0 0-2 0,0 0 0 16,0 0-1-16,0 0 1 0,0 0-1 0,0 0 0 0,0 0 0 0,0 0 1 16,0 0-2-16,0 0 0 0,0 0 3 0,0 0 0 0,0 0-1 15,0 0 2-15,0 0 0 0,0 0 1 0,0 0-1 0,0 0 2 16,0 0 0-16,0 0 0 0,0 0 0 0,0 0 2 0,0 0 1 0,0 0-1 16,0 0 0-16,0 0 1 0,0 0 0 0,0 0-1 0,0 0 2 0,0 0-1 15,0 0 2-15,0 0-1 0,0 0 1 0,0 0 0 0,0 0 1 16,0 0 1-16,0 0-1 0,0 0 1 0,0 0 0 0,0 0 1 15,0 0 1-15,0 0 1 0,0 0 1 0,0 0 1 0,0 0 2 0,0 0 1 16,0 0-1-16,0 0 1 0,0 0 1 0,0 0-2 0,0 0 2 16,0 0-1-16,0 0-1 0,0 0 0 0,0 0-2 0,0 0-1 0,0 0-2 15,0 0-1-15,0 0-1 0,0 0-1 0,0 0-2 0,0 0-1 16,0 0 1-16,0 0-1 0,0 0-1 0,0 0 1 0,0 0-1 16,0 0 0-16,0 0 0 0,0 0 1 0,0 0-2 0,0 0-1 0,0 0-2 15,0 0-5-15,0 0-8 0,0 0-7 0,0 0-12 0,0 0-12 0,0 0-14 16,0 0-14-16,0 0-15 0,-3 0-21 0,2 0-25 0,-1 0-34 15,-1-2-40-15,0 0-84 0,-3 2-106 0,-1-1-72 0,-1 1-57 16,0-2-24-16,-3 2-9 0</inkml:trace>
  <inkml:trace contextRef="#ctx0" brushRef="#br0" timeOffset="12065.9245">9526 9787 232 0,'0'-1'461'0,"0"-1"-60"0,0 2-89 0,0-1-75 0,-2-1-67 0,2 2-35 15,-1-1-18-15,-1-1-8 0,2 2-3 0,0-2-1 0,-1 2-3 16,1-1-3-16,-2 0-3 0,2 1-8 0,0 0-5 0,0 0-7 16,0 0-5-16,0 0-5 0,0 0-5 0,-3-2-7 0,3 2-8 0,0 0-6 15,0 0-9-15,0 0-6 0,0 0-6 0,0 0-4 0,0 0-4 16,0 0-4-16,0 0-3 0,0 0-2 0,0 0-2 0,0 0-2 0,0 0-1 15,0 0-1-15,0 0 0 0,0 0-1 0,0 0 1 0,0 0-2 16,0 0 1-16,0 0-2 0,0 0-1 0,0 0 0 0,0 0-2 0,0 0 0 16,0 0-3-16,0 0 0 0,0 0-3 0,0 0-1 15,0 0-2-15,0 0-1 0,3 2 0 0,-3 0-1 0,2 0 2 0,-1 0 1 16,1 1 1-16,-1 0 2 0,3 0 0 0,-1 1 2 0,0 1 1 0,2-2 2 16,1 4 3-16,2 0 3 0,-2-2 1 0,1 2 1 0,-1-2 5 15,3 1-1-15,-1 2 1 0,0-3 1 0,2 3-1 0,-1-3 2 16,2 0 1-16,-1 2 2 0,2-2 1 0,-2 2 0 0,2-2 1 0,1 0 3 15,0 0 0-15,1 2 1 0,0-5-2 0,2 2 0 0,-1-1 0 16,2 0-1-16,-1-1 0 0,1 0 0 0,3-2 0 0,-2 2-2 0,2-2-2 16,1 0 1-16,0-2 0 0,1 1 0 0,1 0 0 0,-1-2 0 15,2 1 1-15,-2-1 0 0,3 0 0 0,-1 0 1 0,0 0 0 0,1 1 0 16,-1-1-1-16,1-1 1 0,0 1 0 0,-2 1-1 0,2-1-1 16,-1 3-2-16,-1-2-3 0,1 2-2 0,-2 0-1 0,0 0-1 15,0 2-1-15,2-2 0 0,-3 3-2 0,4 1 0 0,-3-1-1 0,3 0 2 16,-4 0 1-16,4 1 0 0,-1-1-1 0,3 2 2 0,0-2 2 15,-1 1 0-15,0-1 3 0,1 2-1 0,1-1 1 0,-1-1-1 0,2 0 1 16,-1 0 2-16,2-1 0 0,-2-1-1 0,1-1 0 0,-2 0-2 16,1 0 2-16,-1 0-1 0,1-1 0 0,-2-1-1 0,3-1 1 0,-3 0 0 15,1 0-2-15,-2-1 1 0,2-1 1 0,0 1 0 0,-4-1 1 16,2 1 0-16,-2-1 1 0,1 1 1 0,-2 0-2 0,-1-1 1 16,-1 1 0-16,0 1-2 0,-2-2 0 0,-1 3-1 0,1 0 1 15,-2-3 0-15,-2 3-3 0,2 1-1 0,-3 1-1 0,0-2-1 0,0 0-2 16,-3 2 0-16,2 0-1 0,0 0 2 0,1 0-1 0,-3 2 2 15,1 0 0-15,2-2 0 0,-2 1 1 0,3 1-1 0,-3 0 4 0,4 1 0 16,0-1 1-16,0 0 2 0,3 1-1 0,-2-1 2 0,2 1 1 16,2-3 0-16,-1 4 2 0,3-3 0 0,0 1 2 0,2 0-1 0,-2-1 0 15,2-1 1-15,3 0-1 0,-2 0 0 0,2 0-1 0,-2 0-1 16,3-1 0-16,0-1-2 0,-1-1-2 0,1-1-3 0,1 1-2 0,-1 1-2 16,0-1-4-16,-1 1-2 0,0-3-2 0,-2 1-3 0,2 1 0 15,-3-2-2-15,1 3-1 0,-1-3-2 0,-2 2-1 0,-1 0-1 16,-1 1 2-16,1 0 0 0,-4-1 1 0,0 1 1 0,1 1 4 0,-2-1 0 15,-2 1 2-15,0-1 2 0,-1 2 1 0,-1-1 3 0,1 1 0 0,-1 0 2 16,0 0 1-16,-1 0 0 0,1 0 4 0,0 0 0 0,-1 0 1 16,1 0 1-16,1 1-1 0,1-1 1 0,0 2 1 0,2-1 2 15,-2-1 1-15,4 2-1 0,-1-1 2 0,0-1 0 0,4 2 2 0,-2-2-1 16,3 1 0-16,0 1 0 0,-1-2 0 0,3 0 0 0,1 0 1 16,0 0 1-16,0 0-1 0,2 0-1 0,-1 0-1 0,1 0-1 15,-1 0 0-15,3 0-1 0,-2-2-2 0,1 1 1 0,0 1-2 0,-2-2 0 16,0 2-1-16,0-1 0 0,1-1 0 0,-2-1-4 0,0 2-2 15,2-1 0-15,-3 0 0 0,0 0-3 0,0 1-1 0,-1-1-1 0,-1-1-2 16,1 0 0-16,-1-1-2 0,1 1-2 0,-1 1-2 0,-1-1 0 16,1-1-1-16,0 1-1 0,-1 1 0 0,1-1 0 0,-2-1 1 0,2 1 1 15,-1 1 0-15,1 0 2 0,-1-1 0 0,0 2 2 0,-1-1 1 16,0-1 0-16,0 1 4 0,2 1-1 0,-4 0 2 0,3-1 0 16,-2 1 2-16,0 1-1 0,0-2 0 0,-2 2-1 0,3 0 1 0,-5 0-1 15,1 0 0-15,3 0 1 0,-4 0-1 0,0 2-1 0,2-2-1 0,-1 1 1 16,1 1-2-16,-4-2 0 0,3 1 0 0,-2 0 0 0,2 1 1 15,-2-2 1-15,3 3 0 0,0-3 0 0,-2 2 2 0,1-1-1 16,0-1 1-16,0 3-1 0,3-3 0 0,-5 2 1 0,6-2-1 0,-2 1-1 16,-1 0-1-16,2-1 1 0,-3 2-2 0,4-1 0 0,-2-1 0 15,-1 2-2-15,2 0 1 0,-3-2-1 0,5 1 0 0,-4-1 1 0,-1 2 1 16,3-2 0-16,-5 0-1 0,5 2 1 0,-3 1 1 0,-1-3 0 16,2 0-2-16,-2 2 0 0,0-2 1 0,0 2-2 0,0-2 2 15,0 1 0-15,0 1 2 0,0-2-2 0,-2 2 0 0,4-2 0 16,-4 3 1-16,3-3 0 0,-2 0 1 0,2 2 0 0,-2 0 1 0,2-2 0 15,-2 1 0-15,2 1 0 0,0-2-1 0,-1 2 0 0,1-1 0 0,2-1 1 16,-4 2 0-16,3-1 0 0,-2-1 2 0,0 0-1 0,1 1 3 16,1-1 0-16,-1 0 0 0,0 0 0 0,0 0 4 0,-2 1 0 15,3-1 1-15,-1 0 1 0,-2 2-1 0,2-2 1 0,-2 2 1 0,-1-1-1 16,3-1 0-16,-5 2-2 0,2-1-1 0,-1-1-5 0,0 2-5 16,-3-1-10-16,3-1-12 0,-2 2-19 0,-2-2-25 0,1 1-28 0,-1 1-31 15,0-1-57-15,1 0-74 0,0-1-78 0,-5 2-83 0,3-2-44 16,-1 0-25-16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13:09.222"/>
    </inkml:context>
    <inkml:brush xml:id="br0">
      <inkml:brushProperty name="width" value="0.05292" units="cm"/>
      <inkml:brushProperty name="height" value="0.05292" units="cm"/>
      <inkml:brushProperty name="color" value="#FF0000"/>
    </inkml:brush>
  </inkml:definitions>
  <inkml:trace contextRef="#ctx0" brushRef="#br0">7707 4888 310 0,'-2'-2'376'0,"-1"0"-86"0,3 0-77 0,-2 1-76 15,2 1-34-15,0 0-14 0,0 0-10 0,0 0-10 0,0 0-9 16,0 0-4-16,0 0-5 0,0 0-1 0,0 0-1 0,0 0 0 0,0 0-5 15,0 0-7-15,0 0-7 0,0 0-7 0,0 0-8 0,0-2-7 16,0 2-7-16,0 0-7 0,0 0-6 0,2 0-3 0,-2 0-5 16,3 0-1-16,-3 0-1 0,3 2 0 0,-1-2 2 0,0 3 1 0,-1-2 3 15,2 2 1-15,-1 0 4 0,1 2 3 0,0-2 4 0,3 1 2 16,-2 2 4-16,0-2 3 0,1 3 4 0,0 1 3 0,0-3 1 16,2 2 3-16,-2 0 1 0,3 0 0 0,0-1 1 0,0 2 1 0,0-2 1 15,0-2 3-15,0 2 0 0,3 1 2 0,-2-3 1 0,1 1 1 16,2-1 1-16,1 0 2 0,1 1 2 0,-1-3 0 0,2 0 2 0,0 1 1 15,2-1 1-15,2-1-1 0,2-1-1 0,1 0-2 0,-1-1 0 16,4-1-3-16,0-1-2 0,2-1-1 0,0 1-2 0,-1-2-4 0,3 0-2 16,-3 1-4-16,2-1-2 0,2-2-4 0,-3 2-4 0,1 1-3 15,-1 0-2-15,0-2-2 0,1 1-2 0,-1 1-2 0,0 1 0 16,-3 0-2-16,1 0-3 0,1 1 0 0,-3-1 0 0,2 3-2 0,-4 0 1 16,3 0 1-16,-2 0 2 0,1 0 0 0,-3 1 2 0,2 1 3 15,-2 0 1-15,1-1 3 0,-1 2 2 0,2-1 3 0,-2-1 2 0,2 1 3 16,-2 1 4-16,4-2 0 0,-3 0 3 0,2-1 1 0,2 2 0 15,0 0 1-15,-2-2 0 0,5 0 0 0,-2 0 0 0,0-2 0 0,3 0-1 16,-1 2-1-16,1-2 1 0,-1 0-1 0,2-1-1 0,0 0-2 16,0 0 0-16,-1 0-2 0,1-1-1 0,-2 1-1 0,0-2-1 15,2 2-3-15,-4-2 0 0,1 0-3 0,0 1-2 0,-4-1-1 0,3 2-1 16,-3-2-3-16,-2 2 0 0,1-1-2 0,-2 2-1 0,-2 1-1 16,1-2 0-16,-3 1-1 0,1 0 0 0,0 2 0 0,-4 0 1 15,3 0 0-15,-2 0 0 0,-1 2-1 0,1 0-1 0,-1-2 2 0,2 3 0 16,-2-2 0-16,1 1 0 0,-1 1 2 0,3-2-1 0,-2 2 0 15,2-2 0-15,-2 3-1 0,3-3 2 0,-1 1 3 0,0 0 3 0,3 1 2 16,-2-3 2-16,1 4 3 0,3-3 0 0,-1-1 3 0,2 2 3 16,-3 0 1-16,5-2 2 0,-2 0 1 0,0 0 2 0,0-2 1 15,3 0-1-15,-3 1-1 0,1-1-3 0,1 0 1 0,1-1-2 0,-2-1 0 16,1 1-2-16,-1 0-2 0,0 0 0 0,1-1-2 0,-2 1-2 16,0 0 1-16,-1-1-3 0,1 2 1 0,-3-1-1 0,0 0-1 0,1 0-1 15,-4 0-1-15,3 1-2 0,-5-1 0 0,2 3-1 0,-2-1-2 0,0 0 1 16,-1 1-2-16,1 0 0 0,-3 0 0 0,1 0-1 15,0 0 0-15,-1 1 0 0,2 0-1 0,-2-1 2 0,0 1 1 0,3 1 1 16,-3 1 0-16,3-1 2 0,-1-1 1 0,0 1 0 0,2-1 2 16,3 1 0-16,-4-2 0 0,3 1 0 0,1 1-2 0,-1-2 0 0,2 0 2 15,0 0-2-15,0 0-1 0,0 0 0 0,0 0-2 0,0 0 1 16,2-2-1-16,-1 1-1 0,-1-1-2 0,2-1-1 0,-1 2-1 0,-1-2 1 16,3-1 2-16,-3 2 0 0,2-1 1 0,-2 0 2 0,1 0 2 15,-2 1 0-15,-1 0 0 0,2-1 0 0,-3-1-1 0,1 3 2 16,-2-1 0-16,0 0 2 0,-2 2 0 0,0 0 0 0,-1-3-3 0,-1 3 0 15,0 0 0-15,0 0-2 0,-1 3 0 0,-1-3 0 0,2 0 0 16,-2 2 1-16,1 0 1 0,-2-1 1 0,2 3 1 0,2-4 0 0,-2 3 2 16,0-1-1-16,0 0 1 0,2-1 2 0,-3 1-1 0,2 1 2 15,0-1 1-15,2-1 0 0,-1 0 1 0,0 2 0 0,0-1 0 16,2-1 0-16,2-1 0 0,-2 2 0 0,2-1 0 0,0-1-1 0,3 0-1 16,-3 0-1-16,4 0-3 0,1 0-1 0,-2 0-3 0,1-1-2 15,1-1 0-15,-2 2-3 0,1-1-2 0,2-1-1 0,-4 2-1 0,3 0-2 16,-4 0 0-16,0 0-2 0,2 0 1 0,-3 0-2 0,0 0 1 15,0 2 1-15,-1-1-1 0,-2-1 1 0,1 2 1 0,-1-1 1 0,-2-1 0 16,2 3 1-16,-2-1 0 0,-1-1 1 0,0 1-2 0,-2 0 2 16,2 0 1-16,-1 0 1 0,-1 1 2 0,0 0-1 0,0 0 0 15,1-2 0-15,-1 2 1 0,-1 0 0 0,-1-1 0 0,3-1 1 0,-1 3-1 16,1-4 2-16,0 3 0 0,-1-1 1 0,1 0 0 0,2-1-1 16,0 3 1-16,-1-4-1 0,4 3 1 0,-3-1 0 0,5 0-1 15,-2-1 0-15,2 1-1 0,1-2 1 0,1 2 0 0,-1-1 1 0,2-1 1 16,1 2 1-16,-2-2 3 0,2 1 0 0,2 0 3 0,-1-1 0 0,1 1 1 15,-1-1 1-15,1 0-1 0,0 0 1 0,0 0 2 0,-1 0 1 16,0 2 2-16,0-2-1 0,1 0-1 0,-2 0 0 0,2 0-1 16,-2 0-1-16,-1 0-1 0,2 2-2 0,-2-2 0 0,0 0 0 0,0 0 2 15,-2 0-1-15,2 0-2 0,0 0 1 0,-3 0-3 0,3 0-1 16,-2 0 0-16,2 0 0 0,0 0 1 0,-3 0-1 0,3 0 1 0,-1 0 0 16,0 0 0-16,3 0 1 0,-2 0-1 0,1 0 0 0,1-2-1 15,-2 2 0-15,3-2-1 0,0 1 0 0,-1 1 0 0,1-1-1 16,1 0-2-16,-1 1-2 0,-1-2 0 0,1 2-1 0,0-1-1 0,-1-1 0 15,1 2-1-15,-1-2 0 0,1 1-1 0,-5 1 0 0,4-2 0 0,-4 2 0 16,2 0 0-16,0 0 0 0,-3 0 0 0,3 0 1 0,-3 0-1 16,1 0 1-16,-1 0 0 0,0 0 0 0,1 0 2 0,-3 0 0 15,3 0 3-15,-1 0 0 0,0 0 2 0,-2 0 2 0,4-2 2 16,-2 2 0-16,1-3 1 0,-1 3 3 0,3 0 2 0,1-2 1 0,-2 0 2 16,2 2-1-16,0-1-1 0,1-1-1 0,1 0 0 0,0-1 0 15,-1 3 0-15,3-2-1 0,0 0-1 0,-1-1-2 0,1 1 1 0,1 1-2 16,-1-2 0-16,1 2-2 0,-1 1 0 0,0-3 0 0,0 3 0 15,1 0-1-15,-2-2-2 0,1 1-2 0,-3 1 2 0,2-2 0 16,-1 2 0-16,-1 0 0 0,-2 0 0 0,3 0 0 0,-4 0-3 0,2 0 1 16,-3 0-3-16,-1 0 2 0,3 0 0 0,-4 0 2 0,2 0 1 0,-3 2 1 15,0-2-1-15,1 1 0 0,-1-1 1 0,-1 2-1 0,0-2-2 16,0 0 2-16,-1 0 2 0,2 0 2 0,-2 0-1 0,2 0-1 16,-1 0 0-16,1 0 0 0,-1 0-2 0,3 0 0 0,-2 0-1 0,2 0 1 15,-2 0-2-15,3 0 2 0,-1-2 2 0,1 1-2 0,1 1-1 16,-1-2 0-16,-1 1-1 0,3 1 1 0,2-2 0 0,-4 0 0 15,2 2 1-15,0-1 1 0,0 0 1 0,-2 1 1 0,3 0 0 0,-3 0 0 16,0 0 0-16,2 0 0 0,-2 0 0 0,-1 0 3 0,2 0 0 16,-1 0 1-16,0 0-2 0,-2 1 1 0,2 0-1 0,-2-1 1 0,0 2 0 15,1 0 0-15,1-2-2 0,-2 1 1 0,2 1-1 0,-2-2 0 16,2 1 2-16,0 1-1 0,-1-2 1 0,1 0-1 0,-1 3 2 16,3-3 1-16,0 1 0 0,-2-1-2 0,2 1 1 0,0 1-1 0,0-2 0 15,1 0-1-15,0 0 1 0,0 0-2 0,1 0 0 0,0 0-1 16,-3 0-2-16,4 0-1 0,-2 0-2 0,0 0 1 0,0 0-1 15,-2 0-2-15,2 0 0 0,-2 0-1 0,1 0-1 0,0 0 1 0,-3 0-1 16,1 0-1-16,-1 0-1 0,1 0 0 0,-2 0 0 0,-2 0 0 16,2 1-1-16,1 1 1 0,-4-2-1 0,2 2 0 0,-2-1-1 0,2-1 1 15,-3 2 0-15,2-2 1 0,-1 2 0 0,-1-2 0 0,3 0 0 16,-3 3 0-16,2-3 1 0,0 0 0 0,0 2-1 0,0-2 0 0,0 0 0 16,0 0-1-16,3 0 1 0,-2 0 0 0,2 0 3 0,-2 0-1 15,2 0 0-15,1 0-1 0,-3 0 1 0,4 0 1 0,-1 0-1 0,0 0 1 16,0 0 1-16,0 0 1 0,-1 0 3 0,3 0 1 0,-5 0 1 15,3 0 0-15,2 2 1 0,-3-2-1 0,1 0 1 0,-1 0 0 16,1 0 3-16,0 1-1 0,-2-1 0 0,1 2-1 0,1 0 0 0,-1-2 0 16,0 0-2-16,1 0 0 0,-2 3 0 0,2-3 0 0,-3 2-2 0,3-2 0 15,-1 0 1-15,-2 2-1 0,1-2-2 0,0 0 1 0,-2 1 1 16,0-1 0-16,1 2 1 0,-1-2-1 0,-1 0-1 0,0 2-2 16,0-2 2-16,-2 1 0 0,-1-1-2 0,-1 0 1 0,1 0-2 0,-1 0 1 15,0 0 1-15,-3 2 0 0,3-2 2 0,-3 0 0 0,-1 0 1 16,1 0 1-16,0 0 1 0,1 0 1 0,-3 0-2 0,0 0 2 15,1 1 2-15,-3-1 0 0,2 0 1 0,-1 0 1 0,-2 0 1 0,2 0-1 16,-2 0 0-16,0 0 0 0,0 0 0 0,0 0-1 0,0 0 2 16,0 0 1-16,0 0 1 0,0 0 1 0,0 0-1 0,0 0 0 15,0 0-1-15,0 0 0 0,0 0 0 0,0 0 1 0,0 0-1 0,0 0 0 16,0 0 1-16,0 0-1 0,0 0-1 0,0 0 0 0,0 0 0 0,0 0-2 16,0 0 1-16,0 0 0 0,0 0-1 0,0 0-1 0,0 0 0 15,0 0-1-15,0 0 0 0,0 0-1 0,0 0 0 0,0 0 0 16,0 0-1-16,0 0 0 0,0 0-1 0,0 0 0 0,0 0 2 0,0 0-1 15,0 0 1-15,-2 0-1 0,2 0 2 0,0 0-2 0,0 0 0 16,-2 0 1-16,2 0-1 0,0 0 1 0,0 0-1 0,0 0 1 16,0 0 0-16,0 0-1 0,0 0 1 0,0 0-2 0,0 0-1 0,0 0-1 15,0 0-1-15,0 0 1 0,0 0-1 0,0 0-1 0,0 0-1 16,0 0 1-16,0 0-2 0,0 0 1 0,0 0-2 0,0 0 1 0,0 0-2 16,0 0-1-16,0 0-1 0,0 0 0 0,0 0-1 0,0 0 0 15,2 0 0-15,-2 0-2 0,0 0 1 0,2 0 0 0,-1 0-1 0,-1 0-1 16,2 0 1-16,0 0 1 0,-1 0 2 0,1 0 1 0,-1 0 1 15,4 0 1-15,-4 0 1 0,1 0 0 0,1 0 2 0,-1 0 1 16,-1 0 0-16,2 0 2 0,-1 0 0 0,0 0 2 0,1 0-1 0,-1 0 0 16,-1 0-2-16,2 0-2 0,-1 0 2 0,2 0 0 0,-2 0 2 15,-1 0 0-15,1 0-1 0,1 0 0 0,1 0 0 0,-3 0 2 16,1 0 0-16,-1 0 0 0,3 0-1 0,-3 0 0 0,2 0 0 0,-1 0 1 16,1 0-1-16,-2 0 0 0,2 0 0 0,-1 0-1 0,0 0 0 0,-2 0 0 15,1 0 0-15,-1 0-1 0,0 0 0 0,4 0 0 0,-4 0 2 16,0 0 0-16,0 0 0 0,1 0 0 0,1 0 0 0,-1 0-5 15,3 0-9-15,-3 0-11 0,2 0-17 0,-1-1-34 0,4 1-43 16,0-2-91-16,-1 2-113 0,2-3-76 0,-1 1-53 0,2-1-29 0</inkml:trace>
  <inkml:trace contextRef="#ctx0" brushRef="#br0" timeOffset="2766.6099">17456 4909 238 0,'-3'-3'331'0,"-2"1"-90"0,4 1-60 16,-1-2-42-16,0 3-27 0,-1-1-20 0,3 1-11 0,-2-3-7 0,2 3-8 15,0 0-6-15,0 0-6 0,0 0-3 0,0 0-9 0,0 0-7 16,0 0-9-16,0 0-11 0,0 0-8 0,0 0-7 0,0 0-6 15,0 3-3-15,0-3-5 0,0 1-2 0,0 0-4 0,0 1 0 0,2-1 0 16,-2 1 1-16,2 1 1 0,-1-1 1 0,1 0 3 0,0-2 3 16,-1 3 3-16,4 1 4 0,-2-1 2 0,2-1 3 0,2 3 3 0,0-2 5 15,1 2 4-15,2-2 1 0,2 1 4 0,1-1 2 0,2 0 3 16,2 0 3-16,1-1 3 0,2 1 4 0,2-2 2 0,1 0 2 0,2-1 3 16,2 0 4-16,2 0 1 0,1-1-1 0,1 0 1 0,4-1 1 15,-2 1 0-15,5-1-1 0,1-1-1 0,0 0-2 0,2 0-3 0,0 0-4 16,5 1-4-16,-2-1-4 0,4-1-6 0,-2 3-8 0,2-1-3 15,0 0-2-15,-1-1-4 0,0-1-6 0,1 3-2 0,1-3-3 16,-1 1-1-16,1 3 0 0,-1-2 1 0,0 0-1 0,2-1 0 0,-2 1 1 16,3 1 1-16,-3-2 2 0,3 3 1 0,0-1-1 0,2 1 1 15,-2-3-1-15,5 3 1 0,-3 0 0 0,6-2-4 0,-4 1-4 0,2 1-5 16,-1 0-4-16,2 0-6 0,-1 0-6 0,0 0-5 0,-2 1-6 0,2 1-4 16,-4-2-2-16,-2 0-2 0,1 3 2 0,0-2 0 0,-2 2 1 15,-2-2 1-15,1 1 2 0,-3 1 2 0,1 1 5 0,-1-1 4 16,-2-1 6-16,-1 1 4 0,0 1 7 0,0-1 5 0,-4-1 4 0,4 0 2 15,-7 1 0-15,4-1 0 0,-2-1 1 0,-1 1 1 0,0 0 1 16,-2-1-1-16,-2 1 1 0,0 1 1 0,-1-1 0 0,-1-1 2 16,-1-1-1-16,1 2 0 0,-1-1 2 0,-4-1 0 0,1 0 1 0,-2 0 0 15,2 0 0-15,-3-1 1 0,2-1 2 0,-3 2 1 0,2-1 1 16,-1-1 1-16,-2 1-1 0,2-1 1 0,0 0 2 0,-1 1 0 0,-2 1 0 16,3-1-1-16,-2 0 1 0,1 1 2 0,0-2 0 0,0 2-1 15,-1-1 1-15,0 1-2 0,-1 0-1 0,3 0 0 0,-2 0 0 0,1 0-1 16,-2 1-1-16,1-1 1 0,0 2 0 0,-1-1 0 0,0 0 0 15,1 2 0-15,0-1 0 0,-2-1 1 0,1 2 0 0,1 0 1 16,-1 0-1-16,2 0 1 0,-1 0 0 0,0 0-1 0,-1 0-1 0,3-1 0 16,-2 3-3-16,0-2 1 0,0 1 1 0,3-1-2 0,-3-1 1 15,4 1-3-15,-5 1 1 0,2-1-2 0,1-1 0 0,-1 2 1 0,0-1-1 16,0 0 0-16,1 0 0 0,0-1 2 0,-3-1-2 0,1 0 0 16,0 2-2-16,-1-1 0 0,-1-1 1 0,2 1 0 0,-2-1 1 15,-1-1-1-15,2 2-2 0,-1-1-1 0,0-1 0 0,-2 2-1 0,2-2-2 16,-2 1 1-16,1 1-1 0,0-2 1 0,0 1-1 0,-3 0 0 15,3-1-1-15,0 2-1 0,-1 0-1 0,-1-2 1 0,-1 1 1 0,-1 1 1 16,1-2 2-16,2 1 0 0,-6 1-2 0,6-2 2 0,-6 0 2 16,4 3 2-16,-1-3 0 0,0 1 0 0,0 0 1 0,0 1 1 15,0-2-1-15,-2 1-1 0,4 1-1 0,-4-2 0 0,2 2-1 0,1-1-1 16,0-1-2-16,-1 2 0 0,1-2-1 0,0 2 0 0,0-2-2 0,-1 0 0 16,2 3 1-16,0-3 1 0,-2 0-2 0,0 0 1 0,2 0 1 15,-3 0-1-15,3 0 1 0,0 0 0 0,-2 0 4 0,1 0 0 16,0 0-1-16,0 0-1 0,3 0-1 0,-5 0-1 0,5 0 1 0,1-3-2 15,-2 3 2-15,2 0 0 0,1-2 2 0,-2 0 0 0,1-1-2 16,2 1 1-16,-2 1 0 0,2-1-1 0,0 0 2 0,-3-1 3 0,3 3 3 16,-2-3 0-16,1 1 2 0,1 1 0 0,0-3 2 0,-3 3 1 15,3 0 0-15,0-2 0 0,0 1 3 0,-2 1-1 0,2-1 0 0,0-1 0 16,-1 2-1-16,-1-1 1 0,2-1-2 0,-3 3 0 0,2-1-2 16,-1 0-2-16,-1 1-4 0,2-2 0 0,-1 2 1 0,-1 0 1 15,0 0-1-15,1 0 0 0,-2 0 2 0,3 0-1 0,-3 0 1 16,-2 0 0-16,3 0-2 0,-1 2-1 0,1-2-1 0,-1 1-2 0,-1 0-3 15,1-1-6-15,0 1-9 0,2 1-8 0,-1 1-7 0,-1-1-8 16,2-1-7-16,0 2-9 0,0-1-7 0,0-1-9 0,1 1-7 0,0 0-3 16,2 0-1-16,-1 0 1 0,1 1 0 0,-1-2 6 0,1 1 5 15,-1 1 5-15,2-2 3 0,-2 0 7 0,3 1 5 0,-3 1 5 16,4 0 7-16,-5-1 5 0,2 0 6 0,-1-2 4 0,1 3 1 0,-1-1 4 16,1 0 0-16,-2-1 4 0,0 3 2 0,-1-4 0 0,0 3 0 0,0-3 4 15,-2 1 2-15,1-1 4 0,-3 1 5 0,3 1 6 0,-3-2 7 16,1 0 5-16,-1 0 4 0,0 0 5 0,0 0 3 0,-1-2 4 15,-2 1 4-15,5 1 4 0,-6-1 6 0,4 1 2 0,-2-3 2 16,0 1 2-16,-1 0-1 0,3 1 0 0,-3-1 0 0,1 0-3 0,-2-1 0 16,1 3-2-16,0-2 0 0,-2 2-1 0,1-2-1 0,0 2-2 15,-1-1-3-15,-1-1-2 0,2 2 0 0,-3-2 0 0,4 1-1 0,-4 1 1 16,1 0-4-16,1 0 0 0,-3 0-2 0,1 0-3 0,1 0 0 16,1 0-2-16,-1 0-1 0,0 0-1 0,1 0 1 0,1 0-2 0,-2 0-1 15,2 0-3-15,-3 0-3 0,5 0-1 0,-2 0-3 0,0 0 1 16,-1 0-1-16,5 0 0 0,-3 0-2 0,-1 0-1 0,2 0-2 0,1 0-1 15,0 1-3-15,0-1 0 0,0 2-1 0,2-2 0 0,0 0 1 16,-3 2-2-16,2-2-1 0,2 0 0 0,-1 0-1 0,0 1 0 16,-1-1 0-16,3 0 1 0,-2 0 2 0,2 0-1 0,1 0 0 15,-2 0-1-15,2 2 0 0,1-2 0 0,-2 0-2 0,2 0 1 0,-1 0 0 16,-1 0 0-16,3 0 0 0,-1 0 0 0,-2 0-1 0,1 0 1 16,1 0 2-16,-4 0 2 0,4 0 1 0,-4 0 3 0,2 0 2 0,-2 0 2 15,1 0-2-15,-1 0 0 0,-1 0-1 0,1 0 0 0,-2 0 0 0,0 0 0 16,0 0 1-16,-1 0-3 0,-1 0-3 0,2 0-5 0,-3 0-3 15,1 0-6-15,-1 0-6 0,1 0-12 0,-3-2-13 0,2 2-21 16,-3 0-23-16,4 0-42 0,-4 0-51 0,-1 0-83 0,1-1-100 0,1-1-54 16,-4 0-32-16</inkml:trace>
  <inkml:trace contextRef="#ctx0" brushRef="#br0" timeOffset="20048.4299">22276 7860 477 0,'0'-3'610'0,"0"2"14"15,0-2-21-15,0-1-36 0,0 1-103 0,0 1-134 0,0 1-78 0,0-1-48 16,0 2-31-16,0 0-20 0,0 0-15 0,0 0-13 0,0 0-10 16,0 0-9-16,0 0-14 0,0 0-13 0,0 0-13 0,0 0-13 0,0 0-13 15,0 0-10-15,0 0-10 0,0 0-9 0,0 0-8 0,0 0-6 16,0 0-5-16,0 0-4 0,0 0-4 0,0 3-4 0,0-1-4 16,0 0-3-16,0-1-1 0,0 3 0 0,0-1 1 0,0-1 1 15,1 3 2-15,-1 2 2 0,0-4 4 0,0 6 3 0,0 0 5 0,2 0 5 16,-2 2 3-16,0-1 6 0,1 2 4 0,-1 2 3 0,0-1 1 15,0 1 0-15,2-2-5 0,-2 5-4 0,2-2-8 0,-2-1-7 0,1 3-12 16,-1-2-13-16,2-1-14 0,-1 3-15 0,-1-4-17 0,2 3-20 16,1-4-21-16,-1 5-24 0,1-5-25 0,0 1-27 0,0 0-24 15,0-3-25-15,0 0-32 0,2 0-36 0,0 0-42 0,0-3-45 0,1 0-55 16,0-4-60-16,1 1-23 0,-1-3-7 0</inkml:trace>
  <inkml:trace contextRef="#ctx0" brushRef="#br0" timeOffset="20432.9517">22336 7668 437 0,'-18'-10'555'15,"2"3"-5"-15,-2 1-13 0,-3-1-94 0,2 1-134 0,-1 2-78 16,-1-1-52-16,2 2-34 0,-1 1-26 0,-1 0-14 0,3 2-11 16,-2 4-7-16,2-3-7 0,0 6-12 0,-1-3-13 0,1 4-12 0,-1 2-14 15,2 3-7-15,-4 1-5 0,4 4-3 0,-1 0 2 0,0 4 0 16,2 4 1-16,-2 1 2 0,2 3 2 0,2 2 2 0,0 3 1 15,2 1 3-15,2 3 2 0,2 0 2 0,0 2 2 0,4 0-1 0,0-1-2 16,4 0-5-16,0 0-2 0,4-1-3 0,0 1-3 0,4-5-5 16,0 1-5-16,2-4-3 0,4 0-6 0,-2-6-2 0,6 1-3 0,-1-4-2 15,4-3-4-15,1-3-4 0,0-2-2 0,7-3-4 0,-3-4-4 16,3-2-3-16,2-4-5 0,-1-2-1 0,2-3-1 0,0-5-1 0,-1 0-2 16,-1-6 0-16,2-1-2 0,-4-5 0 0,2-1 1 0,-3-4 1 15,0-4 3-15,-2 1 4 0,-3-6 3 0,-1 1 9 0,0-2 10 16,-5-1 12-16,-1-2 11 0,-4 1 13 0,-1-1 12 0,-2 2 13 0,-4 1 10 15,-2 0 11-15,-2 2 9 0,-3 1 4 0,-2 2 5 0,-3 1 0 16,-3 3 1-16,2 1-3 0,-5 0-6 0,-2 3-8 0,-2 2-10 0,2 1-14 16,-2 3-15-16,0 2-24 0,-3 0-27 0,3 2-29 0,0 4-32 15,-1 0-39-15,3 4-43 0,-3 1-49 0,6 3-55 0,0 0-101 0,0 4-128 16,-1 2-80-16,2 1-54 0,3 2-26 0,-2 3-11 0,3-1 5 16</inkml:trace>
  <inkml:trace contextRef="#ctx0" brushRef="#br0" timeOffset="20833.5934">22772 7752 95 0,'-2'-6'685'0,"2"1"12"0,-1 1 15 16,-1-1 11-16,2 1 11 0,-1-1-138 0,1 2-211 0,0 3-123 0,0-2-80 15,0-1-48-15,0 3-34 0,1-2-20 0,1 2-13 0,1 0-9 16,0 0-10-16,5 0-20 0,-2 0-28 0,4 0-27 0,1 0-28 16,3 0-25-16,2 0-22 0,5 0-21 0,1-2-20 0,3 1-19 15,2 1-20-15,-2-2-20 0,4 1-23 0,1 0-22 0,0-2-23 0,-2 3-17 16,2-4-12-16,0 1-3 0,-5 2 2 0,2-4 13 0,-5 1 19 0,1 1 30 16,-5-2 39-16,1 2 44 0,-6-1 48 0,-3-1 47 0,-1-1 47 15,-4 3 42-15,-4-1 41 0,-1-1 38 0,-1 2 37 0,-6-2 30 16,0 3 28-16,-1-3 17 0,0 3 12 0,-6-1-1 0,2-1-8 0,1 1-19 15,-3 2-19-15,1-1-21 0,1 0-21 0,1 2-18 0,0 0-18 16,-2 2-18-16,5 0-16 0,-1 1-16 0,-1 2-15 0,2-1-14 16,0 2-14-16,2 1-9 0,-2 4-10 0,2 1-5 0,0 1-3 0,1 1 0 15,-3 2 6-15,5 2 3 0,-2 3 6 0,4 0 1 0,-3 3-1 16,1 0-5-16,3 1-8 0,-1 3-9 0,1-1-12 0,0-1-19 16,0 3-22-16,0 0-26 0,1 1-28 0,-1-2-42 0,2 0-46 0,-1 1-94 15,-1-1-119-15,2-1-74 0,0-1-52 0,-2-2-21 0,1 1-7 16</inkml:trace>
  <inkml:trace contextRef="#ctx0" brushRef="#br0" timeOffset="21232.0997">23540 7971 162 0,'-11'-9'667'0,"2"0"2"16,-4 1 5-16,4-2 3 0,-4 3 4 0,-1 0-131 0,2 0-198 15,-1 1-121-15,0 1-84 0,1 2-48 0,2 0-33 0,-3 2-21 0,2 1-15 16,1 1-9-16,-1 2-1 0,0 0-5 0,0 2-7 0,2 3-12 16,-2 4-10-16,0-2-11 0,2 3-9 0,-1 2-8 0,0 2-9 15,4-1-6-15,-2 5-8 0,0-3-4 0,3 0-6 0,4 1-4 0,-3 1-8 16,4 0-4-16,2-2-5 0,0-2 2 0,3 0 4 0,-2 1 6 16,4-3 9-16,0-2 10 0,-2-1 12 0,1 1 17 0,0-3 21 0,3-2 18 15,-4-2 13-15,3-3 16 0,-1 0 13 0,0-2 13 0,1-2 13 16,-3-2 14-16,3-1 10 0,1-4 12 0,-4 1 11 0,2-4 9 15,-1 2 8-15,1-2 2 0,-2 0-4 0,0 0 2 0,-2-2 2 0,2-1 0 16,0 4 1-16,-2-1-3 0,1 1-4 0,-3 2-9 0,1 1-10 16,0 0-14-16,-2 0-15 0,2 3-16 0,0 1-15 0,-2 0-17 0,1 1-16 15,-1 1-14-15,0 2-16 0,0 0-9 0,2 2-9 0,-1-2-13 16,3 6-13-16,-3-4-16 0,1 5-16 0,-1 1-17 0,3-1-16 16,-3 2-14-16,4-2-11 0,-1 4-14 0,0-2-13 0,0 0-18 15,1 2-21-15,0-2-21 0,2 1-26 0,0-1-21 0,3-2-21 0,-4 1-38 16,4-4-44-16,1 1-55 0,0-4-58 0,3-1-37 0,-1-3-28 0,-1-1-6 15</inkml:trace>
  <inkml:trace contextRef="#ctx0" brushRef="#br0" timeOffset="21415.4404">23795 7735 355 0,'0'-15'649'0,"0"2"17"0,-2 1-4 0,0 3-17 16,2 0-96-16,-1 3-140 0,-1 0-95 0,2 1-71 0,-1 2-51 15,1 0-40-15,0 3-33 0,0 0-28 0,0 3-22 0,0 0-22 0,-2 3-18 16,-1 2-16-16,3 1-12 0,-1 4-10 0,-1 4-2 0,0-1-2 0,-1 5 4 15,2 0 5-15,-3 3 2 0,1 2-1 0,2-1-7 0,-3 2-11 16,-1 2-17-16,1 0-18 0,3 0-20 0,-3 0-22 0,1 0-27 16,0-1-28-16,0-3-27 0,0 2-27 0,1-1-29 0,0-4-30 0,1 0-35 15,-1-3-40-15,2-3-35 0,0-3-30 0,2-1-53 0,-1-2-64 16,3-3-20-16,-1-4 0 0</inkml:trace>
  <inkml:trace contextRef="#ctx0" brushRef="#br0" timeOffset="21700.7237">23958 7891 259 0,'1'-9'620'16,"2"2"11"-16,-3 2-5 0,2-2-13 0,-2 2-106 0,0 3-151 0,0-1-96 16,0-1-66-16,0 4-45 0,-2 0-35 0,-1 4-28 0,2-1-22 15,-4-1-16-15,0 5-15 0,-2 0-9 0,-2 0-9 0,1 4-5 0,0-1-4 16,-1 1 3-16,-2 1 3 0,0 0 2 0,-2 1 2 0,4-1 1 16,-3-1 0-16,2 1-1 0,0-2-3 0,2 0 1 0,0-2-1 0,0 1-1 15,0-2 2-15,4-2 1 0,-1 0 0 0,2-1 2 0,-2-1 0 16,4 0-1-16,-1-1-2 0,0 0-1 0,2-2-3 0,2 0-2 15,0 2-4-15,-1-2-3 0,4 0-4 0,-2 2-4 0,2-2-3 0,1 1-4 16,2-1-4-16,1 2-3 0,-1-2-2 0,4 3-2 0,0-3 0 16,1 4 0-16,1 0 3 0,-2 1 2 0,1 2 3 0,3-2 3 0,-2 4 4 15,2-2-1-15,-2 1-7 0,0 1-8 0,2 2-10 0,-2-1-13 16,-1 3-16-16,3-3-18 0,-3 2-20 0,-1 1-24 0,-1-1-24 0,1-1-26 16,-2 2-25-16,0-2-44 0,0 1-52 0,0-3-59 0,-2 0-66 15,0-2-53-15,0-1-49 0,2-1-20 0,-2-2-8 0</inkml:trace>
  <inkml:trace contextRef="#ctx0" brushRef="#br0" timeOffset="22015.7106">24255 8056 556 0,'0'-10'634'0,"-2"-1"7"15,0 3 3-15,2 1-76 0,-1-3-115 0,-1 6-94 0,2-3-86 0,0 4-60 16,0-2-48-16,0 3-36 0,0-1-34 0,0 3-23 0,2 0-18 16,-1 3-19-16,3-2-18 0,0 2-23 0,0 0-22 0,1 1-17 0,2 2-14 15,-1-1-11-15,4 2-8 0,-2-2-4 0,1 1-5 16,1 0-5-16,0 0-7 0,0-1-11 0,0 0-14 0,0-1-10 0,-1-1-9 15,0 0 2-15,1 0 6 0,1-3 8 0,-5-3 8 0,2 3 14 16,0-3 11-16,1-2 18 0,-1-1 16 0,-3 0 19 0,2-3 16 0,-4 0 21 16,1-1 24-16,-1 0 21 0,-1-3 23 0,-2 1 20 0,-2 2 16 15,1-2 12-15,-2 1 12 0,-2-2 6 0,-1 2 7 0,-1 1-1 0,-1 1-1 16,-4 1 0-16,1 1-1 0,-1 1-6 0,-3 1-7 0,0 2-9 16,0 2-12-16,-1 1-12 0,0 1-12 0,-1 2-11 0,1 3-10 0,1 3-6 15,0 0-9-15,0 2-5 0,2 2-6 0,0 3-4 0,0 1-5 16,4 3-3-16,1-1-3 0,0 0-2 0,3 4-2 0,2-3-4 15,2 4-7-15,2-2-15 0,2 0-18 0,4 1-25 0,2-2-29 0,2 0-34 16,5-1-37-16,-2 0-46 0,5-4-50 0,4 0-68 0,2-3-77 16,2-3-83-16,3 0-89 0,3 0-46 0,2-6-22 0,2-1-2 15</inkml:trace>
  <inkml:trace contextRef="#ctx0" brushRef="#br0" timeOffset="22417.3275">25409 8023 229 0,'-18'-3'662'0,"2"-4"4"0,-1 1 5 0,1-2 9 0,1 2 8 16,-2-1-126-16,2 1-198 0,0 0-116 0,1 0-81 0,2 0-46 16,0 0-30-16,2 1-19 0,-2 1-15 0,4 2-7 0,-1-3-5 15,1 5-7-15,2 0-10 0,-2 0-9 0,-1 3-10 0,0-1-8 0,1 3-5 16,-1 1-4-16,1 1-3 0,-1 2-3 0,-2 2-1 0,1 0-1 15,2 2-2-15,-1 0-4 0,-1 0-4 0,2 3-3 0,0-4-4 0,4 5-5 16,-2-5-6-16,1 4-6 0,3-1-8 0,1-3-7 16,1 1-6-16,1 1-5 0,2-2-3 0,2-2-1 0,3-1 0 0,-2 0 3 15,2-3 1-15,5-1 3 0,-2 0 1 0,0-2 3 0,1-3 5 0,3 0 7 16,-1-3 6-16,-1-2 9 0,2 0 10 0,-2-2 13 0,0-2 13 16,-1-2 19-16,1 2 18 0,-1-1 23 0,-2-1 25 0,1 1 24 0,0 1 28 15,-3 0 21-15,-1 1 20 0,-1 1 12 0,0-1 10 0,-3 5 3 16,4-2 1-16,-6 0-7 0,2 2-8 0,1 2-16 0,-3 1-19 15,1 0-20-15,0 0-23 0,-2 1-23 0,3 2-21 0,-2 0-20 0,2 4-18 16,-1-4-11-16,1 6-10 0,0 0-18 0,0 0-21 0,4 2-33 16,-1-1-38-16,2 4-46 0,-2-1-48 0,2 1-80 0,2-1-92 0,4 1-127 15,-3-2-144-15,1 0-72 0,1 0-42 0,4-2-21 0,-4-1-13 16,4-2 4-16</inkml:trace>
  <inkml:trace contextRef="#ctx0" brushRef="#br0" timeOffset="23498.7749">26703 7945 271 0,'0'-5'598'0,"-2"0"14"0,1-2-38 15,-4 3-63-15,2-2-91 0,-3 2-100 0,-1-2-61 0,1 1-40 16,-3 1-25-16,1-2-21 0,-4 1-16 0,2 0-14 0,-2 1-13 16,1 1-15-16,-3-1-12 0,5 2-14 0,-4 0-12 0,2-1-8 0,0 3-12 15,2-2-11-15,1 2-10 0,0 0-11 0,1 2-9 0,0-2-8 16,0 5-7-16,4-3-6 0,0 1-2 0,1 3-4 0,1 1-2 16,1 1-4-16,0-1-3 0,1 4-4 0,2-1-1 0,1 1 0 0,2 2-1 15,1 1 0-15,2 1 0 0,0-2 1 0,2 3-1 0,0 0-2 0,0-1-2 16,2-1-2-16,-2 0 2 0,0 2 1 0,2-2-1 0,-4-2 1 15,-1 0 1-15,1 0 0 0,-2-2 2 0,-2 2 2 0,-2-2 3 16,-1-1 4-16,-2-2 8 0,0-1 10 0,-4 2 9 0,1-2 12 0,-2-2 6 16,-3-1 8-16,-2 2 7 0,0-2 8 0,-1-2 9 0,-5 0 8 15,2-1 6-15,0 0 7 0,-2 0 3 0,-2-1 5 0,4 0-2 16,-2-2-4-16,3 0-4 0,0 1-6 0,1-1-6 0,4 0-1 0,-1 0-9 16,3 0-6-16,1 0-12 0,2 2-12 0,-1-1-15 0,3-1-18 0,1 3-16 15,1 0-13-15,1-2-10 0,1 2-6 0,2 0-9 0,2 0-6 16,1 2-6-16,1-2-6 0,4 2-4 0,0-1-3 0,0 2 2 0,6-1 2 15,-3 1 5-15,6 0 7 0,-1-1 5 0,-1 2 4 0,2-1 4 16,2-3 0-16,0 3 2 0,-2 0 3 0,2-3 3 0,1 1 4 16,-1-1 5-16,1-1 1 0,-3-2 6 0,3 0 3 0,1 1 3 15,-3-3 5-15,2 0 5 0,-2-3 4 0,1 1 4 0,-2-1 4 0,0 0 3 16,-2-1 1-16,-1-3 2 0,1 1 1 0,-2-1 4 0,-1-2 3 16,-2 2 4-16,-1-5 3 0,-1 3 4 0,-4-1 4 0,2-1 5 0,-4 3 5 15,-1-4 4-15,-3 3 5 0,2 2 4 0,-3-2 1 0,-2 2 1 16,-2 1-2-16,-3-1-2 0,2 3-3 0,-3 1-5 0,-1 0-3 0,-2 2-6 15,-1 2-4-15,-3-1-8 0,1 2-7 0,-1 3-7 0,-2 0-7 16,-1 2-4-16,-2 1-3 0,2 1-3 0,-1 4 0 0,1-2-1 16,-1 4 1-16,1 0 1 0,4 2 1 0,-3 2 0 0,3 3 2 0,2-2 1 15,0 2 1-15,1 0 2 0,5 1 0 0,0 2 0 0,3 0 0 0,1-1-5 16,1-1-4-16,6 0-7 0,-1 0-6 0,6 1-8 0,0-4-7 16,3 0-8-16,3-1-10 0,2 0-8 0,2-4-7 0,3 0-11 15,1-2-10-15,3-2-6 0,1-2-6 0,0-2-1 0,1-2-1 0,1-2 3 16,0-2 4-16,-1-1 6 0,-1-2 7 0,0-3 9 0,-1 2 12 15,-2-5 12-15,-1 2 13 0,0-3 14 0,-3-1 15 0,-3 1 14 0,0-2 14 16,-3 0 14-16,-2-1 14 0,-3-1 11 0,1 1 16 16,-4 0 9-16,-1-1 10 0,0 1 5 0,-3 1 4 0,-4-1 1 0,1 1-1 15,-2 1-2-15,-2 0-2 0,-1 1-3 0,-2 2-4 0,-1-1-7 16,-2 4-9-16,0-2-9 0,-1 2-11 0,-2 2-10 0,0 2-9 0,-2-2-9 16,0 2-6-16,1 3-5 0,-2-1-3 0,1 3-4 0,-3 3-4 0,3-2-1 15,-1 3-3-15,2 3-1 0,-1-2 1 0,-1 4-1 0,2 2 1 16,2-1 2-16,0 1 0 0,2 3 1 0,2-2 1 0,0 1 1 15,3 2 2-15,-1-2 0 0,4 2 0 0,0 2 1 0,2-2 2 0,1 0-1 16,0 0-1-16,3 2 0 0,1 1 2 0,1-3 0 0,0 2 2 16,1-1 3-16,1 0 3 0,-1 2 4 0,4 0 4 0,-4 0 5 0,2-1 3 15,2 3 3-15,-2 1-1 0,1-1 3 0,0 1 1 0,-3 1 2 16,4 1 2-16,-4 0-1 0,1 4 0 0,1-1-1 0,-2 1-4 16,1 2-2-16,-1 0-6 0,-1 2-8 0,-1-2-10 0,-1 3-17 15,0 1-20-15,0 0-19 0,-2 1-24 0,-1-1-19 0,-2 3-22 0,3-2-17 16,-4-1-18-16,1-1-15 0,1 0-17 0,-2-2-16 0,1-2-18 15,-1 0-18-15,2-3-20 0,0-3-27 0,-1-2-34 0,1-1-34 0,-1-5-36 16,4-3-45-16,-4-2-54 0,3-4-20 0</inkml:trace>
  <inkml:trace contextRef="#ctx0" brushRef="#br0" timeOffset="24432.1989">27844 7991 335 0,'-8'-13'620'0,"0"3"5"0,3-1 9 0,-2 1 9 16,2 1-93-16,0 2-145 0,1 0-119 0,-1 1-106 0,1 2-62 15,0-2-40-15,3 4-25 0,-1 1-16 0,0-1-9 0,2 2-3 0,0 0-6 16,0 3-8-16,0-1-8 0,0 4-9 0,0 1-8 0,0 0-3 16,0 3-1-16,0 2 1 0,0 1 3 0,2 1 4 0,0-1 3 0,-2 3 5 15,1 0-1-15,2 0 0 0,-2-1-4 0,3 1-1 0,-3 0-2 16,3-1-3-16,-3 0-2 0,1-2 0 0,-1-1 1 0,3 1 1 15,-3-5 3-15,1 1 5 0,-1-2 6 0,3-2 7 0,-3 1 2 0,2-3 2 16,-2-3 2-16,3 0 0 0,-3-1 1 0,3-4 1 0,-1-1 1 16,2-1-1-16,-1-2 0 0,0-3-2 0,2-3-3 0,-2 1-4 0,3-2-4 15,-2-2-5-15,-1-1 4 0,1 1 6 0,1 0 8 0,1 0 7 16,-3 2 7-16,0 0 4 0,1 1 4 0,-2 1 0 0,3 5 0 16,-3-4-1-16,-2 5-2 0,3 0-5 0,-3 0-4 0,2 5-7 0,-1 0-8 15,0 0-11-15,1 0-9 0,-1 3-7 0,1 0-6 0,-2 0-2 16,4 3-3-16,-2 1 1 0,2 1 2 0,0 1 3 0,-1 1 4 0,3 3 5 15,0-1 1-15,1-1 2 0,0 4 0 0,0-1-2 0,1-1-2 16,1 0-6-16,1 2-5 0,0-4-5 0,-1 3-6 0,1-4-6 0,1 2-5 16,0-3-6-16,0 0-4 0,-1-1-3 0,1-2 0 0,1 0 4 15,-1-3 4-15,0 0 9 0,-1-3 6 0,1 1 6 0,-2-3 9 16,2 0 9-16,-3-1 7 0,2-2 10 0,-1-2 6 0,-2 1 7 0,1-1 7 16,-4-3 4-16,-1 1 6 0,1 0 3 0,-2-1 5 0,-1 0 3 15,0 1 4-15,-2-1 4 0,0 1 0 0,-2 2-1 0,0-1-3 0,-1 1-5 16,-2 1-6-16,2 2-4 0,-2 0-6 0,-1 1-5 0,-2 2-5 15,4-2-5-15,-4 4-7 0,1 2-5 0,0 0-7 0,-1 2-6 0,-1 1-3 16,0 2-3-16,3 2 1 0,0 2-1 0,-3-1 1 16,5 5 1-16,-5 0 4 0,4 1 3 0,1 0 3 0,1 3 3 0,2 0 4 15,-1 1 1-15,2-3 0 0,2 5-2 0,-1-4-4 0,2 2-4 0,1-2-6 16,2-1-6-16,3 0-7 0,-1 1-8 0,0-5-8 0,5 1-6 16,-2-1-10-16,0-3-11 0,5-1-10 0,-3-2-11 0,2-1-9 15,0-3-5-15,3-1-3 0,-1-1 0 0,0-3 3 0,1-1 6 0,-1-2 6 16,0-1 6-16,-1-2 5 0,1-1 5 0,-1-2 10 0,0-1 10 15,-4-1 15-15,1 0 17 0,0-2 19 0,-4 1 18 0,0-1 17 0,-1 0 15 16,0 3 13-16,-3-3 12 0,1 4 11 0,-3-2 10 0,1 2 9 16,-3 2 7-16,1 2 3 0,-1 1 2 0,-1-1-7 0,0 3-8 15,0 2-11-15,0 2-13 0,0-3-13 0,0 3-12 0,0 2-11 0,0 0-10 16,0 2-10-16,0 3-8 0,0-3-7 0,0 4-5 0,0 1-2 16,0 1 1-16,0 1 0 0,0 0 3 0,2 4 4 0,0-1 4 0,-2 0 2 15,1 3 1-15,-1-1-1 0,2 0-2 0,0 1-2 0,-2-1-3 16,0 1-3-16,0-1-3 0,0-2-1 0,0 1-3 0,0-2 0 0,0 1 0 15,0-3 0-15,0 0 3 0,0-2 2 0,0-1 8 0,0-1 5 16,0-2 6-16,0 0 4 0,0-3 2 0,0 0 3 0,0 0 0 16,0-3 0-16,0 0-1 0,0-4 1 0,1 0-2 0,1-2-4 0,-1-1-3 15,1-2-9-15,1-1-9 0,1-1-9 0,0-1-9 0,0-2-4 16,1 1-2-16,2-1 1 0,-1-1 3 0,2 3 2 0,-2-1 2 0,2 0 2 16,1 0 2-16,-2 3 4 0,1 1 2 0,-2 1 6 0,1 2 7 15,2-1 4-15,-4 3 4 0,-1 2 2 0,1 1-2 0,-2 1 1 0,3 2-1 16,-2 1 0-16,-1 1-1 0,-2 2 2 0,3 1 0 0,0 1 1 15,0 2-1-15,-3 3 2 0,2-4 1 0,1 6 2 0,0-1 3 16,-2 1 2-16,1 0 4 0,-2 1 1 0,-1 1-2 0,2-1-8 16,0 2-10-16,-2-2-14 0,1 2-15 0,1-1-16 0,-2-3-18 0,0 1-23 15,0-2-23-15,1-2-28 0,-1 2-32 0,2 0-34 0,0-3-39 0,-1 0-55 16,2-4-62-16,1 1-78 0,2-2-85 0,-2 0-41 0,1-4-20 16,3 1-1-16</inkml:trace>
  <inkml:trace contextRef="#ctx0" brushRef="#br0" timeOffset="24965.0398">29003 7824 259 0,'0'-5'592'16,"-1"2"11"-16,1-1 8 0,-2 0-72 0,0 3-112 0,1-2-90 15,-2 3-82-15,1 0-55 0,-1 0-39 0,-1 0-29 0,1 3-25 0,-2 0-21 16,0 0-19-16,0 3-17 0,-2 2-15 0,-1-2-9 0,2 4-9 16,-3 0-3-16,2 2-2 0,1 1 0 0,-1 2 1 0,0-2 0 15,0 2 3-15,3 2-1 0,0-1-1 0,1 1-1 0,0-2-3 0,1 2-4 16,1 0 0-16,1-2-4 0,0 1-4 0,1-2-5 0,1-1-3 0,1-1-6 15,0 1-4-15,1-3-6 0,0 1-6 0,3-4-8 0,0-2-6 16,0 0-6-16,1 0-3 0,2-3-3 0,-1-1-4 0,2-2-1 16,0-3-2-16,1 1 1 0,1-2 1 0,0-3 3 0,0-1 4 0,-1 0 4 15,1-3 5-15,0-1 5 0,-3-1 6 0,2 1 7 0,-1-1 6 0,0-1 11 16,-2 1 11-16,-1-2 13 0,3 3 11 0,-5-1 9 0,2 0 11 16,-3 3 7-16,3-1 6 0,-3 1 5 0,-2 3 2 0,0 0 1 0,0 2 0 15,0 0-2-15,1 3-5 0,-3-2-10 0,-1 2-11 0,2 1-11 16,1 1-10-16,-3 1-11 0,0 0-8 0,0 1-6 0,1 1-6 0,-1 1-1 15,0 2-1-15,0-1 1 0,0 2 2 0,0 2 4 0,0-1 4 0,2 3 5 16,-2-3 7-16,0 3 3 0,1-1 1 0,-1 2-2 0,2-2-1 16,0 0-3-16,-2-1-4 0,1 0-2 0,1 0-4 0,-1 0-2 15,3-1-2-15,-3-1-1 0,1-2-2 0,0 2-1 0,1-3 0 0,0 0-1 16,1-1 0-16,-1-1 2 0,2-1 1 0,-2-1 5 0,2-2 3 16,-1-2 2-16,0 0 2 0,2 0 2 0,1-1 2 0,-2-3 0 0,-1-1 0 15,3 0 1-15,-4-2 0 0,1 2 2 0,-1-4 3 0,1 2 4 0,-3-1 7 16,3-1 3-16,-4 2 6 0,0-1 4 0,0 2 3 0,0 1 0 0,-4-2-1 15,3 5-1-15,-3-2-2 0,-1 1 0 0,0 3-3 0,-2 1-3 16,1 1-4-16,-1 0-5 0,-2 3-7 0,1 1-5 0,0 2-6 0,0 2-5 16,-2 1-3-16,1 2 0 0,0 4-1 0,0 2 1 0,-3-2 2 0,4 3 2 15,-1 2 2-15,3 0 5 0,-1 0 1 0,1 3 3 0,0-2 0 0,1 2 2 16,4-3 0-16,1 3-3 0,0-2-7 0,1-1-9 0,4 2-12 16,-1-3-16-16,3 1-16 0,1-3-19 0,3 2-23 0,0-3-25 0,2-1-27 15,1-1-44-15,2-4-56 0,2 1-84 0,1-3-97 0,2-2-69 0,0-1-57 16,2-2-22-16,-2-2-6 0</inkml:trace>
  <inkml:trace contextRef="#ctx0" brushRef="#br0" timeOffset="25617.0216">29858 7833 644 0,'-8'-2'650'0,"2"1"3"0,-1-1 1 0,3 1 0 0,-1-2-113 15,-1 3-170-15,3-2-122 0,-1 1-95 0,1 1-58 0,0 1-40 0,1 1-22 16,1 1-15-16,-2 1-8 0,-1 1-4 0,1 2-3 0,-1 0-3 16,1 3-4-16,-1 2 0 0,0-1-1 0,0 2-1 0,1-1 1 0,0 4 0 15,0-2-1-15,0 1-3 0,0 0-5 0,1-2-5 0,1 0-5 16,1 1-5-16,-2 0-4 0,2-4-2 0,0 2-2 0,0-1 0 0,2-2 0 16,-2-2 1-16,1 0 3 0,-1-2 1 0,2 0 2 0,1 0 2 0,-2-3 2 15,1-2 5-15,-1 0 3 0,3 0 4 0,-1-5 2 0,2 0 2 16,-2-2 0-16,2-2 0 0,-2 1 0 0,4-3 0 0,-2-1 1 15,0-1 2-15,0-1 7 0,0-1 6 0,-2 2 5 0,3-2 7 0,-3 1 6 16,2 0 7-16,-2 2 5 0,2-1 6 0,0 1 3 0,-4 2 2 16,3 0 2-16,0 2-2 0,-1 1-2 0,0 0-5 0,0 2-8 0,1-1-6 15,-3 2-6-15,3 2-8 0,0-1-5 0,0 2-7 0,3 0-11 0,0 1-13 16,-1 0-11-16,2 0-14 0,3 0-11 0,-2 1-13 0,3 0-12 16,2 2-11-16,-2-1-14 0,4 0-13 0,-2 0-11 0,4 1-13 0,-2 0-11 15,1-2-10-15,2 0-4 0,-2 1-2 0,0-2 4 0,0 0 7 16,0-2 10-16,0 0 15 0,-1-1 18 0,-2-2 22 0,4-2 26 0,-5 2 28 15,-1-3 28-15,1-1 25 0,-1-2 24 0,-2 0 22 0,-1-1 21 0,0-2 22 16,-1-1 18-16,-3 0 17 0,2-3 16 0,-4 2 14 0,0-2 8 16,-1 0 7-16,0-2 5 0,-2 2 2 0,-2 0 3 0,0 2 1 0,-1-1-1 15,0 0-2-15,0 1-7 0,-2 3-8 0,0 1-11 0,-2 1-13 0,2 1-18 16,0 2-17-16,-2 1-19 0,2 2-16 0,-1 3-18 0,-1-1-17 16,-2 3-17-16,3 3-16 0,-2 1-13 0,-1 1-13 0,1 6-6 0,0 1-7 15,-3 3-1-15,1 3-3 0,2 3 0 0,-1 3-2 0,-4 5-8 16,4 1-9-16,-4 3-11 0,2 6-14 0,-2 0-12 0,3 4-11 0,-2 2-9 15,1 3-7-15,-1 2-6 0,0-1-3 0,3 5-1 0,0 0 0 0,1 0 1 16,0 2 4-16,2 1 8 0,1-1 11 0,2-1 13 0,-1-1 15 16,1 1 17-16,2-3 18 0,-3-4 19 0,3 2 20 0,-1-6 17 15,1-1 16-15,-4-1 14 0,4-6 15 0,-3-2 15 0,3-3 17 0,-2-4 20 16,-1-5 26-16,3-1 23 0,-2-6 24 0,-2-2 7 0,1-1 3 0,-1-8-4 16,0-1-8-16,-2-3-6 0,1-5-8 0,-1-2-11 0,-2-5-13 15,3-2-18-15,0-4-21 0,1-3-35 0,1-4-41 0,-1-1-45 0,5-6-48 16,0 0-37-16,5-6-32 0,0-1-36 0,3-2-34 0,4-5-42 0,2-2-45 15,2-1-93-15,2-1-118 0,3-2-96 0,0 2-85 0,2-1-34 16,2 2-9-16,1-1 7 0,-3 2 17 0</inkml:trace>
  <inkml:trace contextRef="#ctx0" brushRef="#br0" timeOffset="26383.966">30543 7782 378 0,'-5'3'625'0,"2"-2"8"0,-1 1 10 0,3 0 8 0,-3-2-103 16,0 5-160-16,1-5-113 0,0 0-90 0,1 2-54 0,1-1-39 0,-3 2-19 16,3-1-11-16,-3-1-9 0,4 2-7 0,-1-2-9 0,-1 1-10 0,2 1-11 15,0-1-9-15,2 1-7 0,-1 0-4 0,1 0-1 0,1 0-3 16,1 0-1-16,-1 0-2 0,0 0-3 0,3 2-3 0,0-2-5 0,1-1-6 15,2 1-6-15,4 1-8 0,-4-4-6 0,4 3-7 0,3-3-9 0,-2 0-10 16,3-3-8-16,4 3-8 0,-5-4-8 0,4-1-5 0,-2 1-5 16,1-3-3-16,-1 2-2 0,0-2 2 0,-1-2 5 0,-1-2 7 0,-2 3 9 15,1-3 9-15,-3 0 12 0,-2-2 14 0,-4 4 15 0,1-3 17 16,-1 0 16-16,-6 2 15 0,0-2 15 0,-4 2 15 0,0 0 12 0,-2 1 10 16,-2 1 8-16,-2-1 4 0,-2 0 4 0,-1 4 4 0,-1-2 0 15,-1 3-5-15,0 0-5 0,-1 0-7 0,-1 3-5 0,2-1-9 0,0 2-6 16,-2 3-7-16,4 1-6 0,0-1-3 0,-3 1-5 0,5 1-7 0,0 3-5 15,0 1-4-15,1 0-1 0,4 2-2 0,-2 1 0 0,3-2 3 0,2 4 3 16,2-1 3-16,1 1 5 0,1-1 2 0,2 2 4 0,2-1 3 16,4 1 1-16,1 0 0 0,1-2-1 0,3 1-2 0,2-3-6 0,1 2-8 15,2-3-7-15,1-1-11 0,1 0-14 0,5-1-16 0,-3-4-15 16,1 1-14-16,2-5-18 0,-1 3-15 0,2-6-11 0,-2 1-12 0,-2-1-8 16,2-3-9-16,-2-1-2 0,-1-4 0 0,0 2-4 0,-4-5-1 0,1-2 2 15,-3 0 7-15,-2-4 9 0,-2-1 12 0,1-1 17 0,-4-4 18 16,0-1 24-16,-1 0 25 0,-1-3 27 0,-2-1 28 0,0-1 24 0,-4 1 22 15,3 1 28-15,-4-2 31 0,1 3 25 0,-1 1 21 0,0 3 14 16,-1 2 8-16,1 4 2 0,-2-1-3 0,0 5-9 0,2 2-15 0,-1 1-20 16,1 3-18-16,-2 1-22 0,0 2-20 0,2 3-20 0,-1 1-21 15,1 4-17-15,-2 1-16 0,1 2-10 0,1 4-6 0,-2 0-3 0,0 4-1 16,2 3-1-16,-1 1 1 0,1 3 1 0,0 2 4 0,1 1 5 16,-1 2 3-16,4 1 1 0,-1 2 1 0,-2-1 1 0,4 2-1 0,-1 1 0 15,0-1-2-15,0 0-5 0,1 1-10 0,0-2-12 0,-2 1-14 0,2 0-15 16,0-2-18-16,-2-2-22 0,1 1-21 0,0-4-26 0,-3 0-26 15,1-2-33-15,0-2-33 0,-1-1-57 0,3-2-68 0,-1-3-80 0,-2-3-86 16,4-2-38-16,-2-2-17 0,2-2 2 0</inkml:trace>
  <inkml:trace contextRef="#ctx0" brushRef="#br0" timeOffset="28232.3848">31352 7785 486 0,'-2'-3'576'0,"0"2"0"0,2-2-3 0,-1 3-89 0,1 0-135 16,0 0-96-16,0 0-76 0,0 0-50 0,0 0-37 0,0 0-24 0,0 0-18 15,0 0-15-15,0 0-14 0,0 0-13 0,1 0-14 0,1 0-13 16,1 0-14-16,2 0-14 0,-2 3-13 0,4-3-11 0,-1 1-11 0,2-1-11 16,0 1-7-16,1-1-7 0,0 0-6 0,3 0-3 0,-3-1-3 15,4 0-3-15,-4-2 0 0,3 0 4 0,-2-1 6 0,2 1 12 0,-2-1 12 16,0-2 13-16,-2 0 15 0,0-3 18 0,1 1 19 0,-4 1 21 16,0-1 24-16,-4-2 21 0,3 3 16 0,-4-3 18 0,-2 0 15 0,0 4 12 15,-2-3 13-15,-1 1 7 0,-4 2 5 0,1 0 6 0,0 1 4 16,-4 0-2-16,-2 0-3 0,2 3-10 0,-2-1-14 0,-2 3-15 0,2 0-12 15,-1 0-12-15,0 3-11 0,0 1-8 0,0-1-10 0,2 4-7 0,-1-1-6 16,2 1-6-16,3 1-6 0,-2 1-7 0,3-1-5 0,2 4-2 0,1 0-3 16,-1 1 0-16,3-2-1 0,3 1 1 0,0 1-1 0,1 0-3 15,4 0-2-15,1 0-4 0,0 0-6 0,4 0-6 0,2-1-5 0,0-1-5 16,2 1-4-16,2-3-6 0,1-1-5 0,-3 0-8 0,7-2-6 0,-4-2-5 16,4-1-4-16,-2-1 1 0,-2-2 4 0,4 0 6 0,-5-3 5 15,2-2 9-15,0-1 8 0,-1 0 8 0,-1 0 9 0,-2-4 10 0,0-1 10 0,-1 1 14 16,-2-1 10-16,0-1 14 0,-1-1 14 0,-2 0 12 0,1 1 10 15,-3-2 12-15,1 2 10 0,-2 1 11 0,0-1 8 0,-1 3 4 0,-1-3 2 16,-1 3-1-16,-1 1-3 0,1 3-6 0,-2-1-6 0,0 1-9 16,0 1-12-16,0 1-16 0,0 1-16 0,0 2-17 0,0 0-13 0,0 0-15 0,0 0-12 15,0 2-7-15,-2 2-9 0,1 1-3 0,1 1-2 0,-4 0-1 16,3 1 1-16,-3 3 2 0,2-1 4 0,0 2 4 0,1 1 6 0,-3 0 4 16,4-1 3-16,-1 2-1 0,1 1-1 0,-2-2 0 0,2 1-1 0,0-2 0 15,0 1 0-15,0-2-1 0,0 1 0 0,2-3-1 0,-2 2 0 0,1-3-3 16,-1 1 0-16,2-4-2 0,0 1 1 0,-1-2-2 0,3-2 0 0,1-1 0 15,-1 0-1-15,0 0 2 0,1-3 0 0,2-1 3 0,-1-1-1 16,2-1 3-16,1-1 1 0,-1-1 2 0,1-2 1 0,-1-1 1 0,2 1 3 0,1-2 3 16,-3 1 5-16,0-1 5 0,0 1 7 0,1-1 4 0,1 0 4 15,-4 1 4-15,1 2 3 0,0 1 3 0,-2-1 0 0,0 3-1 0,0 0-1 16,-2 1-4-16,0 1-4 0,0 1-7 0,2 2-5 0,-4 0-7 0,1 1-7 16,-1 0-6-16,3 0-3 0,-4 1-5 0,1 2-2 0,1 2-5 15,-1 0 1-15,1 0 0 0,0 2 1 0,-2-1 3 0,1 2 5 0,1 1 5 16,-2 0 7-16,1 0 4 0,-1 0 4 0,2 2 1 0,0-3 1 0,-2 3 1 15,1-2 0-15,-1 0-1 0,2 0-1 0,1-2 0 0,-3 0-1 0,1 0 1 16,1-2 0-16,-2 0 1 0,1-2-1 0,-1 0-2 0,2 0-5 16,0-3-5-16,1 0-7 0,-2 0-5 0,3-3-2 0,-1 0 1 0,0 0-1 0,0-2 0 15,3 0 0-15,-1-2 2 0,0-2-1 0,0 1 1 0,3 0-1 16,-2-2 0-16,0-1 2 0,0 1 5 0,1-2 9 0,-1 1 4 0,3-2 1 16,-2 4 2-16,-1-3 2 0,1 0 3 0,-2 2 0 0,2-1 1 0,-2 0-2 15,0 4-2-15,0-1-3 0,-1 4-3 0,0-2-1 0,0 3-7 16,-1-2-4-16,-1 2-3 0,-1 3-1 0,3-2-3 0,-3 2-2 0,1 2-2 15,-1 0-3-15,1 1-1 0,0 0 1 0,1 3 0 0,-2-2 3 0,1 1 2 16,0 2 4-16,0 1 3 0,2 0 4 0,-1-1 3 0,-2 2 0 0,3 0 1 16,-1 0-2-16,0 0-3 0,0-2-2 0,0 2-5 0,2 0-2 15,0-1-6-15,-1 0-4 0,3 0-3 0,-1-2-5 0,1 2-2 0,0-2-2 16,0-2-2-16,1 1-1 0,0-2 1 0,1 0-2 0,-1-3 0 0,0 3 1 16,3-3-2-16,-3-3 1 0,1 3 3 0,2-3 3 0,-1 0 6 0,-1-3 5 15,-1 1 7-15,5-3 5 0,-5 1 6 0,0 1 3 0,1-4 6 0,-3-1 5 16,2 1 4-16,-3-1 6 0,-1 1 7 0,1-2 6 0,-1 1 6 0,-3-2 5 15,1 1 3-15,-2 0 3 0,-2 1 1 0,1-1 1 0,-3 2-2 0,-1 0-2 16,0 1-2-16,0-1-3 0,-2 3-3 0,1 1-3 0,-2 1-4 16,0 2-3-16,0 2-5 0,0-1-8 0,-1 2-5 0,1 2-6 0,0 1-6 15,0 1-1-15,-1 1-3 0,-1 4-2 0,4-1-1 0,-2-1-1 0,2 3 1 16,0 2 1-16,1-1 2 0,1 2 1 0,1-1 2 0,-3 2 3 16,6-1 3-16,0 2 1 0,0-1 2 0,3-2-1 0,2 1 0 0,-2 1-2 15,2-1-2-15,1 1-2 0,1-2-3 0,2-3-3 0,1 3-3 0,-1-3-4 16,2-1-5-16,0-1-6 0,0-1-5 0,3-2-7 0,-2 1-6 0,2-4-6 15,-2 1-4-15,2-2-4 0,1-2-2 0,-1-1 2 0,-1-1 0 0,0-1 3 16,0-1 3-16,0-3 5 0,1 1 4 0,-2-2 6 0,1 0 6 0,0-1 5 16,-1-1 7-16,-2 0 6 0,3-1 11 0,-3-1 11 0,1-1 10 15,-2 2 12-15,1-2 10 0,-1 2 12 0,-1-2 12 0,-2 4 11 0,4-1 8 0,-6 0 8 16,3 1 5-16,-2 2 4 0,0 0 2 0,-2 4-1 0,-2-2-3 16,4 3-4-16,-4-2-11 0,1 3-11 0,-2 0-14 0,1 1-16 0,-1 0-14 15,0 2-16-15,0 0-10 0,2 2-9 0,-2 0-7 0,0 1-5 0,0 0-2 16,0 3-2-16,0-2-1 0,0 4 3 0,0 0 1 0,0-1 3 15,0 2 5-15,-2 1 4 0,2-1 4 0,0-1 1 0,0 4 4 0,0-1-4 16,0-2 0-16,0 1-1 0,0 0-4 0,0-1-2 0,0 0-2 0,0-1-4 16,0 2-1-16,2-3 1 0,0 0-2 0,-2 1 0 0,1-3 0 15,1 0 1-15,-2-1 2 0,1-1 0 0,-1 0 1 0,2 0-3 0,0-3 0 16,-1 0 2-16,1 0-1 0,3-3 0 0,-4 0 2 0,3 0 2 0,1-3 0 16,-1 0 1-16,1 1-1 0,-1-3 0 0,3 0 0 0,-2 0-2 0,4 0 4 15,-4-1 4-15,3 0 2 0,-2-2 7 0,1 2 2 0,0-1 5 16,-1 3 1-16,1-3 3 0,-1 3 0 0,2-1 2 0,-3 2 1 0,-1 0 1 0,0 2 0 15,0-1-1-15,0 2-2 0,-3 0-1 0,5 2-3 0,-4-1-1 0,-1 2-2 16,3 0-2-16,-3 2-2 0,1-1-3 0,-1 2-3 0,3 0 0 16,-3 2-3-16,1-1 1 0,0 2 0 0,1 0-1 0,-2-1 3 0,4 3 2 15,-4 0 0-15,1 0 2 0,-1 0-1 0,3 2-1 0,-1-2-6 0,2 2-4 16,-4-1-5-16,3-3-6 0,-1 4-7 0,1 0-7 0,1-3-7 16,-2 1-6-16,2-3-6 0,-2 3-4 0,0-2-6 0,4-2-7 0,-1 1-8 15,-2-2-8-15,1-2-4 0,2 1-2 0,-1-2 2 0,2-2 3 0,-4 1 9 16,5-2 11-16,-1-2 11 0,-2-1 9 0,2-1 9 0,0-1 7 15,-2-2 8-15,0-2 9 0,4 0 9 0,-6-3 12 0,3 0 10 16,-1-3 11-16,2 0 9 0,-3-2 7 0,1-1 10 0,0-2 9 0,1-2 12 16,-1 1 14-16,-1-1 13 0,-1 1 12 0,0-2 12 0,-1 2 12 15,0 2 10-15,0 1 8 0,-1 1 3 0,1 0-2 0,0 3-5 16,-3 5-9-16,1-2-15 0,-1 4-20 0,2 1-21 0,0 2-23 16,-2 0-18-16,0 4-15 0,0 2-16 0,0 1-14 0,0 3-11 15,0 2-10-15,0 2-6 0,0 3-1 0,0 2 0 0,-2 3 0 0,0 2 2 16,2 1 2-16,-1 1-4 0,1 4-4 0,0-2-7 0,-3 4-9 15,2-2-10-15,1 2-12 0,-2 2-11 0,0-1-9 0,2-1-9 16,-1-1-9-16,1 2-6 0,-2-2-8 0,0 1-1 0,1-4-1 0,-2-1 5 16,1 0 7-16,0-3 9 0,1 1 12 0,-2-4 12 0,-1-1 10 15,0 0 9-15,1-4 6 0,0-2 5 0,-1-1 7 0,1-2 4 16,-2-3 2-16,1-1-1 0,0-1-4 0,-2-3-1 0,2-2-4 16,-1-3 2-16,-2-1 4 0,3-2 4 0,-1-1 7 0,-1 0 6 15,3-2 8-15,-1 0 5 0,3-1 4 0,-1 0 10 0,2 1 7 0,2-1 13 16,-1 1 13-16,3 1 12 0,-1 1 9 0,4 1 2 0,0 0-3 15,-1 1-4-15,1 1-4 0,2-1-4 0,0 3-4 0,3 0-2 16,-2 2-2-16,3-2-3 0,3 2-5 0,-3 0-10 0,3 2-9 0,1-1-10 16,2 2-9-16,-3-2-5 0,4 3-4 0,-2-1-3 15,2 0-1-15,-3-1 3 0,3 1 4 0,-3 2 6 0,-3-2 10 0,2 2 12 16,-3-3 14-16,-1 3 17 0,-2-3 20 0,-1 4 17 0,-1-3 16 16,-2 1 10-16,-2-1 6 0,-1 2 3 0,-2-2 2 0,-1 0-2 0,-1 1-3 15,-4 1-8-15,0-1-8 0,-2-1-12 0,-1 3-14 0,-2-1-16 16,0 1-15-16,0 1-16 0,-2 1-12 0,-2 1-10 0,5 0-7 15,-1 3-5-15,-1-2-6 0,2 4-7 0,1 1-9 0,1 0-10 16,0 1-13-16,3 1-16 0,1 1-16 0,2 0-18 0,1 1-21 16,0 0-19-16,3 4-19 0,2-5-15 0,1 5-10 0,-2-2-4 15,4-1-2-15,0 3 6 0,1-2 8 0,0-1 17 0,-1 1 21 0,0-1 29 16,-3-2 32-16,0-1 38 0,2 0 40 0,-6-1 38 0,3-1 37 16,-4 0 25-16,-2-1 23 0,-1 0 10 0,-4-4 7 0,2 1 0 15,-3 0-6-15,-2-2-21 0,-4 0-29 0,-1 0-42 0,3 0-51 0,-6-2-87 16,3 1-104-16,-1 1-121 0,-1-1-127 0,1-1-70 0,0 1-42 15,3 1-22-15,1-2-12 0</inkml:trace>
  <inkml:trace contextRef="#ctx0" brushRef="#br0" timeOffset="28382.4092">33440 8010 369 0,'0'-3'630'0,"0"-1"-24"15,-2 1-29-15,-1-1-62 0,3 1-77 0,-1-1-261 0,1 1-354 16,-4-2-206-16,3 1-134 0,-2-2-70 0,-1 1-40 0,1 1-21 16</inkml:trace>
  <inkml:trace contextRef="#ctx0" brushRef="#br0" timeOffset="29815.481">21802 9265 10 0,'1'-1'526'15,"2"-2"14"-15,-1 3-43 0,0-2-71 0,0 2-82 0,1-1-85 16,-1-1-52-16,1 2-33 0,1-1-18 0,-1-1-9 0,0 0-8 0,0 0-3 15,2 0-6-15,-1 1-9 0,1-1-11 0,2-1-11 0,-3 2-12 16,1-1-12-16,2 1-10 0,0-1-11 0,1 0-8 0,0 1-7 16,0 1-5-16,1-1-5 0,-1 0-6 0,2 1-7 0,1 0-4 15,-2 1-7-15,0 0-2 0,0 2-5 0,-1 0-2 0,0 2-4 0,0-1-3 16,-1 2-2-16,0 2 0 0,-1-1-2 0,-1 3 1 0,-2 0 0 0,0 2 1 16,-3 1 1-16,0 0 2 0,-3 1 2 0,-2 2 2 0,1 0 0 15,-5 0 5-15,-3 2 7 0,1-1 4 0,0 0 4 0,-5 1 4 16,2 0 1-16,0-1 1 0,-1 0-1 0,0-2-1 0,0 0-1 0,3-2-2 15,2-2-2-15,1-1-2 0,-1 1-1 0,4-3-4 0,1 1-5 16,0-4-2-16,4 1 1 0,-1 0 1 0,4-1 2 0,-1-3-3 16,4 2-4-16,2-1-11 0,3-2-13 0,3 1-16 0,2-2-17 0,2-2-22 15,5 1-23-15,0-2-23 0,5-2-24 0,2-1-28 0,-1-1-33 16,4-2-48-16,-1-1-56 0,-1-2-71 0,4-4-75 0,-4 1-46 16,0-3-30-16,-2-1-12 0</inkml:trace>
  <inkml:trace contextRef="#ctx0" brushRef="#br0" timeOffset="30115.2768">22302 9036 156 0,'-23'-18'550'0,"-1"0"11"16,-3 3-23-16,-3 1-41 0,0 2-96 0,-1 2-124 0,-4 2-68 16,0 0-39-16,0 5-27 0,0 1-21 0,-1 2-15 0,3 2-11 0,0 1-11 15,0 5-9-15,3 0-9 0,0 4-9 0,1 1-9 0,1 3-8 16,4 4-8-16,-2 3-5 0,3 0-2 0,1 6-1 0,2 2 0 0,3 3 1 16,0 0 1-16,6 4 1 0,0-1-1 0,3 4-1 0,3-2-2 15,4 3 0-15,2-2-1 0,4 1-2 0,4-2-1 0,3 0-3 0,3-3-3 16,1-2-4-16,6-1-5 0,2-3-2 0,3-2-8 0,3-3-4 15,0-1-4-15,1-5-7 0,2-1-2 0,2-4-5 0,0-4-5 0,3-3-4 16,-1 0-2-16,2-5-1 0,-1-4 1 0,-2-1 2 0,1-4 4 16,0-2 6-16,-2-6 9 0,0 0 12 0,-2-3 11 0,-1-2 10 15,-2-4 9-15,-2-3 6 0,-2-4 10 0,-3 0 7 0,-3-4 9 0,-2-2 7 16,-5-1 7-16,1-2 5 0,-6-2 5 0,-1 0 5 0,-3 0-4 16,-4 0-8-16,-4 0-4 0,-3 2-6 0,-1 1-5 0,-6 1-5 15,1 1-6-15,-5 6-9 0,-3-1-19 0,-5 3-24 0,0 3-33 0,-3 2-36 16,-2 5-51-16,-3 2-56 0,1 6-77 0,-4 2-85 0,2 2-114 15,-2 7-131-15,1 5-65 0,3 3-35 0,-2 3-18 0,3 2-6 16</inkml:trace>
  <inkml:trace contextRef="#ctx0" brushRef="#br0" timeOffset="30751.1588">23631 9510 109 0,'12'-7'515'0,"-2"-2"-23"15,0 1-44-15,-2-2-57 0,-1 0-68 0,-2 0-41 0,-4-3-28 16,1 1-21-16,-2 2-18 0,-2-2-18 0,-3-1-17 0,0 0-15 16,-3 0-12-16,-4-1-15 0,1 2-16 0,-5 1-15 0,0-1-16 0,-3-1-17 15,-3 3-14-15,0 0-13 0,-3 3-10 0,0-1-8 0,-4 1-8 16,1 2-4-16,-1 3-6 0,-1 2-4 0,0 0-5 0,3 2-3 15,-1 3-4-15,2 3 0 0,-1-1-2 0,2 2-1 0,3 4-1 0,0 0-1 16,3 2 0-16,0 0 0 0,5 2 0 0,-2 2 1 0,7 0 0 16,-4-1 0-16,7 3 1 0,1-1 2 0,2 1 2 0,1-3 3 0,4 1 1 15,1 1 2-15,2-3 3 0,1-1 2 0,5-1 2 0,-1-1 1 16,2-1 0-16,1-2 1 0,1-4 0 0,3 1-2 0,2-4-2 16,1-1-3-16,-2-3-2 0,6-2-3 0,-3-2-1 0,2-2-1 0,3-4-3 15,-3-1-1-15,2-4-2 0,-2-2-2 0,0 0-3 0,-2-4 0 16,-2-4-1-16,0 1 2 0,-2-4 1 0,-2-2 2 0,-3 0 0 0,-1-3 2 15,-3-1 4-15,0-2 7 0,0-1 11 0,-5 3 14 0,-1-2 17 16,-1 2 18-16,-1 0 20 0,0 2 16 0,-1 4 12 0,-1 0 9 0,0 4 6 16,1 3 2-16,-4 4 1 0,4 0-4 0,-1 3-8 0,-1 2-13 15,1 5-21-15,2-1-21 0,-1 3-23 0,-1 1-22 0,2 3-23 0,0 1-15 16,0 5-14-16,0 0-6 0,-1 5-4 0,1 1 0 0,0 4 2 16,0 3 5-16,0 3 3 0,0 3 1 0,0 1 1 0,0 4-2 0,0 1-4 15,1 2-9-15,-1 1-13 0,3 0-17 0,-1 1-16 0,1 0-22 16,0 3-22-16,2-4-28 0,-4 1-30 0,4-1-33 0,-2-1-38 0,2-2-38 15,2-4-40-15,0 0-70 0,1-2-86 0,-1-4-51 0,1-3-38 16,1-5-10-16,0 1 1 0</inkml:trace>
  <inkml:trace contextRef="#ctx0" brushRef="#br0" timeOffset="31115.0874">23825 9324 381 0,'0'0'578'0,"0"0"-1"0,0 0 0 16,0 0 1-16,0 0-124 0,0 0-184 0,0 0-111 0,0 0-78 15,1 1-42-15,-1 0-24 0,2 1-12 0,-1 1-6 0,-1 0-2 0,2 2 2 16,0-3-1-16,-1 5 0 0,1-2-3 0,1-2-3 0,0 4-3 16,3-2-3-16,1-1-6 0,-3 2-7 0,1-3-9 0,3 1-13 15,1-1-11-15,-1-1-12 0,4-1-8 0,-2-1-7 0,2-3-4 0,2 0-4 16,-1 0 1-16,-2-2 4 0,3-4 3 0,-1 1 4 0,-1-1 8 16,-1-3 12-16,0-1 11 0,2 0 14 0,-4 0 17 0,0-4 21 0,-4 2 18 15,0 0 17-15,0 0 16 0,-2-1 15 0,-1 0 7 0,-2 1 4 16,-2 2 5-16,-3 1 2 0,2 1 1 0,-2 0 2 0,-4 2-1 15,1 0-1-15,0 2-4 0,-4 2-10 0,2 0-10 0,-1 2-9 0,-1 3-12 16,-1 0-10-16,-1 2-6 0,3 1-4 0,-2 2-3 0,-1 3 0 16,2 3-2-16,0 1-1 0,1 1-1 0,1 3-1 0,1 1 1 15,3 1 1-15,1 3 1 0,2 0 1 0,-1 0 0 0,4 3 2 0,2-1-3 16,1 0-2-16,2 1-5 0,2-1-3 0,3 0-9 0,1-1-8 0,2-1-9 16,1 0-12-16,2-3-12 0,2-1-14 0,0-2-14 0,3-2-15 15,0-3-15-15,2-2-14 0,-2-2-19 0,4-2-17 0,1-4-18 16,-1 0-18-16,0-4-21 0,2-2-20 0,-2-3-13 0,2-3-9 0,-2-1-6 15,1-4-2-15,-3-1 1 0,1-1 4 0,-3-5 10 0,-1 0 13 0</inkml:trace>
  <inkml:trace contextRef="#ctx0" brushRef="#br0" timeOffset="31498.4006">24484 9131 182 0,'1'-32'263'0,"1"-2"36"0,-2 3 34 15,-2 3 23-15,1 0 16 0,-4 3-5 0,0 4-16 0,2 0-30 16,-3 4-37-16,3 3-32 0,-2 2-29 0,2 1-31 0,-3 2-31 16,2 1-30-16,1 4-32 0,0 1-27 0,0 1-27 0,0 4-22 0,-2 3-17 15,0 1-12-15,1 5-6 0,-1 0-3 0,2 6 0 0,-2 3 1 16,2 4 4-16,-1 2 4 0,3 4 4 0,1 5 5 0,0 0 5 0,0 6 5 15,0 3 1-15,1 1 5 0,3 3 3 0,-3 2 0 0,2 0 1 16,1 2-3-16,-3 0-4 0,2-1-7 0,-3 3-11 0,0-4-7 0,0 0-6 16,-3 0-6-16,2-4-6 0,-6-1-4 0,2-1 0 0,-4-4-2 15,1-2 0-15,-1-4 2 0,-1-3 2 0,-1 0 3 0,0-6 6 0,-3-2 9 16,3-4 15-16,-5-4 8 0,3-3 10 0,-1-4 8 0,-2 1 9 0,0-6 6 16,1-3 7-16,-3-3 4 0,2-1 4 0,1-4 3 0,0-3 2 15,-2-2-1-15,6-1-3 0,0-6-8 0,0-1-10 0,3-2-11 16,3-3-8-16,2-3-9 0,1 1-11 0,5-4-8 0,1-2-11 0,4 0-6 15,1-1-8-15,5 0-2 0,-1-2-4 0,6 3 0 0,0 1 1 16,2 1 4-16,-1 3 4 0,2 0 6 0,1 5 6 0,-1 0 7 16,-1 4 3-16,1 2 8 0,1 2 5 0,-3 2 2 0,2 4 1 0,-2 1-1 15,-2 3 0-15,0 1-5 0,-2 1-3 0,-1 2-3 0,-2 2-2 16,-2 2-1-16,3 0-1 0,-4 3-1 0,1 0-1 0,-2 2 1 0,-1 1-1 16,0 1 2-16,0-1 1 0,-2 5 3 0,-1-3 4 0,2 0-1 15,-3 3-2-15,2-3-6 0,-2 2-10 0,0 0-12 0,0-2-13 0,-1 1-21 16,0-2-25-16,0 2-30 0,0-2-35 0,1-1-45 0,-2-3-48 15,2 2-56-15,-1-3-55 0,2-1-82 0,-1-1-89 0,1-2-43 16,0-2-19-16,1-3-1 0</inkml:trace>
  <inkml:trace contextRef="#ctx0" brushRef="#br0" timeOffset="31622.3001">24789 9303 511 0,'0'-10'606'0,"0"0"7"0,0 1-8 15,0 1-15-15,0 1-120 0,0-1-171 0,1 3-100 0,-1-1-65 16,2-1-48-16,-1 4-40 0,-1-2-42 0,2 2-41 0,0-1-39 0,-2 1-41 15,1 3-43-15,3 0-42 0,-4 0-53 0,1 0-60 0,2 5-80 16,1 0-91-16,0 1-54 0,1 1-35 0,-4-1-10 0</inkml:trace>
  <inkml:trace contextRef="#ctx0" brushRef="#br0" timeOffset="31947.8954">24892 9424 406 0,'0'4'581'0,"1"-1"11"0,-1-3-29 0,0 2-48 16,0 0-103-16,0 1-136 0,0-1-81 0,0-2-57 0,0 3-38 15,0-1-28-15,2 0-20 0,-1 1-15 0,-1 0-11 0,2 0-11 0,0-1-11 16,-2 3-9-16,1 0-5 0,-1 1-5 0,2 0 0 0,-2 0 2 16,0 2 2-16,0 1 3 0,0-1 4 0,-2 1 5 0,2 1 2 15,-1-3 0-15,1 0 0 0,-4 0 1 0,3 1-1 0,-1-3 2 0,1 0 3 16,-3 0 1-16,3-1 5 0,-1-1 5 0,1-1 6 0,-3 0 4 16,4-2 3-16,0 0 0 0,-1-2 1 0,1 0 0 0,0-1-3 15,1-2-2-15,1-2-2 0,1 0-5 0,0-1-3 0,4 1-3 0,-1-2-1 16,3-1-4-16,3 0 0 0,-1 1 2 0,1-1 3 0,1 0 5 0,1 0 4 15,-1 3 5-15,1-2 4 0,0 4 3 0,-2-3 1 0,2 1 2 16,-2 3 0-16,1-1-1 0,-4 5-5 0,-1-3-3 0,5 3-7 16,-7 0-6-16,2 0-6 0,-1 3-5 0,0 1-6 0,0-1-5 0,-1 2-5 15,-1 4-7-15,0-3-7 0,1 4-11 0,-2-2-12 0,0 2-14 16,0 2-18-16,0-2-20 0,-3 2-26 0,3 0-29 0,-3 2-35 0,-1-2-38 16,2-1-53-16,-1 1-60 0,-1 0-79 0,5 0-87 0,-4-4-47 15,1 1-30-15,-1-1-7 0</inkml:trace>
  <inkml:trace contextRef="#ctx0" brushRef="#br0" timeOffset="32282.2156">25330 9543 241 0,'1'-5'615'0,"4"2"9"0,-5 0-11 0,1 2-20 16,-1 0-101-16,2-1-140 0,-1 2-91 0,-1 0-69 0,0 0-44 16,0 0-37-16,0 0-28 0,4 0-23 0,-3 0-17 0,1 0-14 0,1 2-11 15,0-1-11-15,1 0-13 0,0 0-12 0,1 1-11 0,-1 1-11 16,3 0-7-16,-1-1-8 0,1-1-7 0,0 1-7 0,1 1-9 15,0-2-12-15,0 0-12 0,1-1-11 0,1 0-9 0,0 0-6 0,1 0 3 16,-3-2 7-16,1-1 9 0,0 0 10 0,3-2 11 0,-4-1 12 16,1-1 13-16,-3 0 13 0,1-3 18 0,-1 1 15 0,-1-1 19 0,1-3 19 15,-5 3 20-15,3-1 17 0,-4-1 14 0,0 0 9 0,-2 0 7 16,0 1 5-16,-2 0 3 0,-1 2 0 0,0 1-1 0,-1 0 0 16,0-1-3-16,-2 2-1 0,0 4-6 0,0-1-9 0,-2 1-10 0,1 1-12 15,0 2-11-15,-1 0-9 0,-1 4-8 0,0 1-8 0,1-2-5 16,1 6-3-16,0 1-1 0,0 0-2 0,0 2-1 0,5 2-2 0,-1-1 1 15,0 3 0-15,2 1 1 0,3 0 1 0,0-1-3 0,1 0-5 16,2 3-10-16,2-3-12 0,3 1-19 0,3-2-25 0,0 0-28 16,3 0-30-16,1-3-51 0,5-2-59 0,-1-1-100 0,5-3-120 0,0-2-69 15,2 1-47-15,1-3-20 0,2-2-6 0</inkml:trace>
  <inkml:trace contextRef="#ctx0" brushRef="#br0" timeOffset="33430.8466">26369 9283 275 0,'4'-9'665'15,"-4"1"16"-15,0 1 16 0,0 1 20 0,0 0-73 0,0 0-117 0,0 2-114 16,0-1-111-16,0 3-70 0,0 0-51 0,0-1-33 16,0 3-27-16,0 0-22 0,0 0-21 0,0 0-22 0,1 2-21 0,-1-1-20 15,3 2-22-15,1 1-13 0,-3 2-12 0,1 2-4 0,1 2-3 0,0 0 0 16,2 2 5-16,-2 4 4 0,-2 0 7 0,3 2 7 0,-1 0 9 16,0 1 6-16,0 1 3 0,1 1 2 0,-3-2-1 0,1 1 0 15,-1 0 1-15,-1-2-1 0,4-1 1 0,-4-2 1 0,0-2 3 0,0-1 7 16,0-2 5-16,0-1 10 0,0-3 10 0,0-1 7 0,0 0 7 15,0-5 3-15,0 0 2 0,0 0-1 0,0-5 2 0,2-2-2 16,-2-1 0-16,2-4-5 0,-1-2-5 0,3-3-10 0,-3-2-11 16,2-2-14-16,1-1-16 0,-1-3-8 0,2-2-9 0,-2 1-4 0,1-1-2 15,1 1 1-15,-2 1 0 0,4-1 1 0,-4 4 3 0,0 1 2 0,0-1 1 16,1 7 1-16,-2 0 2 0,0 4 1 0,-1 1-4 0,3 0-6 16,-4 3-8-16,1 0-6 0,-1 4-8 0,2 3-2 0,0 0-3 0,-1 0-2 15,1 3-2-15,-1 2 1 0,3 3 1 0,-3 3 3 0,4 0 2 16,-2 1 7-16,1 4 6 0,1 1 9 0,-1 2 10 0,0 1 9 0,1 1 10 15,0 1 3-15,1 0 3 0,0-1 0 0,1-1 0 16,-1 4-1-16,1-5 0 0,-1 0 0 0,0-1 0 0,0 1 0 0,-1-5 2 16,3 0 2-16,0-3 2 0,-3-2 2 0,1-1 0 0,1-1 1 0,2-3-2 15,-1-4 0-15,0 0 0 0,1-4 2 0,0-3 0 0,3-1 0 16,-3-4 0-16,4-1-1 0,-2-2-2 0,1-5-1 0,0 1-6 0,-3-2-2 16,0-1-3-16,1-3-2 0,0 0-1 0,-1 0 3 0,-3 0 2 15,1 0 4-15,-3 1 4 0,0 0 5 0,1 2 3 0,-1 5-1 16,-3 1-1-16,3 1-5 0,-3 1-8 0,-1 4-7 0,2 2-8 0,-1 3-5 15,-1 1-3-15,0 3-3 0,0 1-3 0,0 3-5 0,0 1-5 16,0 4-4-16,2 5-1 0,0 1-1 0,-2 4 4 0,1 2 6 0,-1 3 7 16,3 5 11-16,-1 0 10 0,1 2 4 0,1 4 2 0,1 0-7 15,0 0-12-15,2 2-13 0,-1-2-16 0,1 2-14 0,2 1-15 16,0-5-13-16,-1 1-10 0,5-2-12 0,-2-1-12 0,0-4-9 0,2-2-12 16,1-2-11-16,0-2-11 0,0-3-2 0,2-4 3 0,-2-2 8 15,4-4 11-15,-1-4 14 0,0-1 12 0,1-4 14 0,1-4 14 0,0-3 16 16,-2-1 16-16,1-4 14 0,-2-3 15 0,1-2 16 0,-4-2 15 15,1-1 16-15,-3-3 15 0,0-3 13 0,-3 3 14 0,-4-4 11 16,1 4 10-16,-1-2 8 0,-3-1 6 0,-2 5 0 0,-3-1 2 0,1 1-2 16,-3 2-4-16,-1 1-2 0,-2 2-3 0,-1 4-6 0,-2-1-5 15,-1 5-9-15,0 0-12 0,-1 1-11 0,0 5-12 0,-2-1-10 16,4 4-11-16,-6 1-7 0,5 1-7 0,0 4-3 0,0 2-2 0,0 2 1 16,0 0-1-16,2 4 1 0,5 2 2 0,-3 2 2 0,2 1 1 15,4 2 0-15,0 0-2 0,1 2-1 0,2 0-3 0,0 1-4 0,3-3-2 16,2 3-8-16,2-2-6 0,0-2-9 0,1 3-9 0,0-4-8 15,2-2-10-15,1 0-6 0,-2-4-6 0,3 1-3 0,-2-4-1 0,0-2-2 16,0-1-2-16,0-3-1 0,2 0 0 0,-3-3 3 0,0-3 4 16,1-1 6-16,0-4 6 0,-1-2 9 0,-3-3 12 0,1 1 8 0,-3-5 7 15,0-1 6-15,-3-1 5 0,2-2 6 0,-3-4 5 0,-3 1 12 16,2 0 13-16,-3 0 16 0,1 0 14 0,-2-1 16 0,1 1 16 16,-1 4 7-16,0 1 3 0,-1 3 0 0,0-1-1 0,2 4-4 0,0 2-6 15,0 2-7-15,3 0-7 0,-1 2-9 0,0 5-9 0,2 0-12 16,0 2-13-16,0 4-12 0,0-1-12 0,4 6-7 0,-3-1-6 0,4 4-1 15,0 2 0-15,0 1 5 0,1 2 5 0,3 2 6 0,-1 0 9 16,2 1 1-16,1 1-2 0,0-2-6 0,0 1-9 0,2 0-14 0,-4 1-14 16,5-4-18-16,-3 1-19 0,1-2-19 0,0-1-22 0,-1-1-19 15,-1-2-22-15,1-1-31 0,0-2-38 0,0-4-55 0,-2 0-64 16,-1-1-58-16,0-4-52 0,3 0-26 0,-3-4-14 0</inkml:trace>
  <inkml:trace contextRef="#ctx0" brushRef="#br0" timeOffset="33715.1107">27441 9368 168 0,'0'-8'566'0,"0"-1"5"0,0 2 2 0,0 2-53 0,0 0-81 16,0 2-98-16,0 2-106 0,0 1-70 0,0 1-49 0,3 2-33 16,1-1-24-16,1 5-15 0,-2-1-11 0,3 3-6 0,0 1-4 15,2 3-3-15,0 0 0 0,3 2 2 0,0 0 3 0,0 1 0 0,2 1 1 16,1 0-5-16,0 0-10 0,1 0-13 0,0 2-13 0,0-3-18 16,0 0-18-16,1-1-24 0,0-1-20 0,-3 1-21 0,2-5-20 15,0 1-21-15,-1-2-20 0,0-2-27 0,-2-1-29 0,1-3-20 0,0 1-17 16,0-4-6-16,-4-4 1 0,-1-1 18 0,3-2 30 0,-5-2 37 0,1-1 42 15,-2-3 38-15,-1-4 35 0,-3 2 37 0,-1-5 35 0,-1 2 47 16,-3-2 50-16,-3-1 48 0,1 1 50 0,-6 1 36 0,2-3 31 0,-1 3 12 16,-3 2 5-16,1 1-8 0,-3 0-10 0,2 4-14 0,-3-2-12 15,0 3-16-15,2 4-16 0,-1-1-19 0,0 5-20 0,2 0-25 0,-2 3-27 16,2 3-21-16,-2 2-18 0,2 2-15 0,-2 2-14 0,2 4-16 16,0 3-14-16,-1 2-22 0,2 1-21 0,-1 3-38 0,3 2-45 15,-1 2-79-15,1 3-100 0,1-2-111 0,-1 1-117 0,3 0-62 0,2 3-33 16,-2-4-21-16,0-1-13 0</inkml:trace>
  <inkml:trace contextRef="#ctx0" brushRef="#br0" timeOffset="37214.8303">28620 9406 175 0,'-1'-5'577'0,"-3"1"10"16,1-2 9-16,-1 0-71 0,1 2-107 0,-2-2-92 0,0-1-89 0,0 2-49 16,0-2-33-16,1 2-22 0,-2-2-16 0,-1 2-17 0,1 0-15 15,-1 1-16-15,-2-1-17 0,3 1-13 0,-1 1-12 0,-1 0-8 16,-1 1-6-16,0 1-8 0,1-1-6 0,-3 2-3 0,1 2-5 15,1-1-3-15,-4 2-2 0,4 2-2 0,-3-1 0 0,2 2 2 0,-2-1 0 16,3 3 2-16,0 1 1 0,-1 1 0 0,2 2 4 0,0-2 0 16,0 1 0-16,2 1 0 0,1-1 1 0,0 1-2 0,4 0 0 0,-3 1-2 15,4-1-3-15,0-2-2 0,0 2-6 0,0 1-2 0,4-3-3 16,-3 0-5-16,4-1-2 0,-2 0-3 0,4-1-3 0,-2-1 1 16,2-1 1-16,1-3 0 0,-1 1 1 0,1-2 2 0,1 0 4 0,-1-2 4 15,1-4 6-15,0 1 7 0,0 1 8 0,-1-3 9 0,0-1 10 16,1-1 8-16,-1-1 10 0,-2 1 8 0,2-2 12 0,0 0 9 0,-3 2 8 15,-1-3 9-15,1 0 8 0,0 2 6 0,-2 1 5 0,2-1 2 16,-2 2 2-16,-2 1-3 0,3-2-5 0,-3 2-7 0,-1 1-9 0,2 1-10 16,-1 1-13-16,-1-1-14 0,2 3-12 0,0 0-13 0,-2 0-15 15,0 0-10-15,0 0-9 0,0 0-7 0,1 3-5 0,-1-3-6 16,2 4-6-16,0-1-6 0,1 2-10 0,-2 0-9 0,1 2-11 0,1-2-11 16,0 4-13-16,-2-2-18 0,3 1-18 0,-3 1-27 0,1 1-28 15,-1-3-39-15,3 1-41 0,-3 2-59 0,3-3-69 0,-1 2-63 0,3-3-57 16,-3 0-27-16,2-3-12 0,-1 2 3 0</inkml:trace>
  <inkml:trace contextRef="#ctx0" brushRef="#br0" timeOffset="37497.9418">28813 9344 227 0,'2'-8'593'0,"0"-2"19"0,-1 3-9 0,1 0-24 0,-1 1-83 16,-1 0-112-16,0-1-75 0,0 4-56 0,0-2-42 0,-1 1-35 15,-1 4-26-15,1-3-23 0,1 1-23 0,-2 0-23 0,0 2-23 16,1 0-22-16,-1 2-17 0,1 0-15 0,-3-2-12 0,-1 3-7 0,2 1-3 15,-3 1-3-15,2 2-1 0,-3-1 1 0,1 1 1 0,-1 2 1 0,0 0 3 16,0 2 3-16,2-1 1 0,1 1-3 0,0 1-3 0,1 1-4 16,2-1-5-16,-1 2-6 0,2-1-5 0,2 1-6 0,1 0-4 15,0-1-5-15,2-2-4 0,1 2-4 0,1-1-2 0,2 0-1 16,0-2 2-16,0-1 3 0,1 2 5 0,-2-3 4 0,2 0 5 0,1-2 5 16,-3 0 7-16,-2 1 4 0,1-4 8 0,-3 1 6 0,1 1 6 15,-2-2 7-15,-1-1 3 0,1 0 2 0,-3 1-5 0,0-1-2 0,0-1-13 16,-3-1-17-16,-2 2-29 0,-1-1-35 0,-2-1-59 0,0 1-74 15,-5-1-98-15,1 1-113 0,-1 1-67 0,-1-2-43 0,-2 2-22 0,2-1-12 16</inkml:trace>
  <inkml:trace contextRef="#ctx0" brushRef="#br0" timeOffset="38596.6828">29539 9247 500 0,'-2'-4'590'16,"1"-1"7"-16,-1 0 8 0,0 3-95 0,2 1-146 0,0-1-99 16,0 2-78-16,0 0-47 0,0 0-31 0,0 0-20 0,2 2-16 0,0 0-12 15,1 1-14-15,2 3-10 0,-1-1-11 0,2 2-9 0,1 1-8 0,-1 2-5 16,2 0-3-16,3 4 1 0,-1-1 1 0,-1 3 4 0,2-1 2 16,0 2 1-16,-1-1 1 0,1 2 1 0,-2-2-1 0,3 2-1 0,-2-2 0 15,2 2 0-15,-3-1 0 0,2-2 1 0,-3 1 0 0,0-4 2 16,-2 1 3-16,4-3 5 0,-6 0 6 0,3-2 13 0,-2-2 15 0,1 0 17 15,-3-3 18-15,2 1 10 0,-2-4 6 0,2 0 3 0,-2-4 0 16,2-1 1-16,1 0-1 0,-2-4-3 0,3-2-3 0,-2-1-9 0,1-2-11 16,1-3-21-16,-2-1-27 0,2-2-28 0,-1 0-31 0,1 0-19 15,0-2-12-15,0 2-10 0,-3-3-9 0,1 1-7 0,0 4-7 0,0-2-8 0,2 3-7 16,-3 1-12-16,1 2-12 0,-2 1-10 0,2 3-12 0,-2 0-3 16,2 5 1-16,-1-2-2 0,1 7-2 0,0-3-1 0,3 3-3 15,-4 3-4-15,5 1-8 0,0 1-5 0,-1 2-7 0,1 1-4 0,0 0-5 16,3 1 2-16,-3 2 3 0,2 0 5 0,0 1 2 0,2 0 4 0,-2 1 3 15,2-1 10-15,1-2 9 0,-3 1 17 0,1-1 21 0,3 1 27 16,-4-3 31-16,1-1 37 0,0-1 44 0,2-2 37 0,-5-1 36 0,-1 0 29 16,1-1 24-16,-1-2 21 0,-1-2 17 0,-4 1 18 0,0-2 15 15,-1-2 8-15,0 1 6 0,-2-2-3 0,0-1-6 0,-2 2-12 0,0-2-14 16,-1-2-16-16,0 1-18 0,0 0-15 0,-2 1-15 0,-2-1-15 16,1 2-14-16,0-1-16 0,0 0-17 0,-2 2-16 0,0 0-15 0,0 3-13 15,0-1-10-15,0-1-9 0,-1 4-7 0,1 0-7 0,0 2-1 16,0 0-3-16,-1 1-1 0,-1 4 0 0,2 0-1 0,-1 1 0 0,1 2-1 15,0 1 2-15,1-1 2 0,0 4 0 0,2-2 0 0,0 3 0 0,2 0 1 16,-2-2 0-16,3 3 0 0,1-2 1 0,1 1-1 0,0-1 0 16,1-1 2-16,1-2 2 0,0 2 1 0,2-4 3 0,0 1 3 0,-3-3 6 15,4-1 3-15,1-2 4 0,-1-1 1 0,1 0 4 0,1-3 0 0,-1-1 2 16,5-2 2-16,-5-2 1 0,2 0 2 0,2-4-1 0,1 1 0 16,-2-3-1-16,-1 1-3 0,1-1-5 0,0-1-3 0,-1-1-2 0,2-2-3 15,-3 1-2-15,1 1-2 0,-3 1-1 0,1-2-2 0,0 4 0 16,0-2-3-16,-2 2-3 0,0 0-3 0,0 3-3 0,-1-1-3 0,-1 4-4 15,2-1-5-15,-3 1-5 0,-1 1-6 0,2 1-4 0,-2 2-2 0,0 0 0 16,2 2-1-16,-2 1 1 0,0 1 0 0,0 2 2 0,0 0 3 16,0 2 2-16,0 2 4 0,0 1 5 0,0 1 5 0,1-2 6 0,1 4 7 15,-2-2 3-15,1-1-1 0,1 1-2 0,0 2-3 0,-1-2-2 16,2 0-3-16,2 0-2 0,-1-2-3 0,-1-2 0 0,3-1-3 0,-3 2-3 16,2-4-1-16,-1 0-5 0,1-2-4 0,2 0-1 0,2-3-2 0,-3-3 1 15,2 0 4-15,1-2 3 0,-1 0 3 0,1-4 2 0,2 1 2 16,-2-4 2-16,1 2 2 0,-2-3 1 0,2 0 3 0,-2-4 4 0,-1 2 5 15,-1-2 4-15,2 1 5 0,-2-1 5 0,-1 0 5 0,1 0 5 16,-2 1 3-16,-1 1 7 0,1-2 6 0,-2 4 4 0,-1-1 2 0,1 4 0 16,0-1-1-16,-2 1-2 0,0 2-5 0,0 1-5 0,0 0-5 15,0 4-9-15,0-1-10 0,0 1-10 0,0 3-11 0,0 0-6 0,0 0-8 16,0 2-5-16,0 1-4 0,0 2 0 0,1-1 1 0,1 4 1 0,-2 1 3 16,1-1 3-16,-1 3 2 0,2 2 4 0,0 1 2 0,-1-1 3 15,2 4 3-15,-1-2 1 0,0 1 1 0,1-1-1 0,1 1 1 0,-1 1-1 16,1 0 1-16,-1-2-2 0,0 2 0 0,0-5 3 0,1 3 1 0,-1-1 2 15,-2-2 2-15,3 0 1 0,0-2 3 0,-1-1 2 0,0 1 1 16,0-3 2-16,1 2 1 0,1-3 3 0,-2 0 3 0,2-3 2 16,0 2 2-16,0-2-1 0,0-2-1 0,2 0-2 0,-1-1-4 0,3-1-6 15,-1 0-6-15,0-2-8 0,0-2-7 0,3 2-10 0,0-1-8 0,0-2-13 16,-1-2-13-16,-1 3-11 0,4-3-10 0,-2 1-10 0,-3-2-13 16,3 2-8-16,-3-1-5 0,0 1-7 0,0 1-6 0,-2 0-9 0,0 2-11 15,-1-1-17-15,0 2-17 0,-2 0-8 0,2 2-1 0,-4-2 1 16,-1 3 5-16,0 0 5 0,0 0 6 0,0 0-4 0,0 0-6 0,0 3-11 15,-1-2-13-15</inkml:trace>
  <inkml:trace contextRef="#ctx0" brushRef="#br0" timeOffset="38763.7265">30754 9375 253 0,'2'-15'488'0,"0"3"9"16,-2-2 0-16,1-1-25 0,-1 2-41 0,0-3-49 0,2 4-52 0,-2-2-37 15,0 1-26-15,0 2-19 0,1-1-16 0,-1 2-14 0,0-2-16 0,0 5-21 16,0-1-21-16,0 1-24 0,0 1-22 0,0 2-30 0,2 1-32 15,-2 0-35-15,0 1-38 0,3-1-36 0,-3 3-39 0,0 0-33 0,0 0-32 16,0 2-36-16,1 1-38 0,-1 0-52 0,2 0-60 0,-1 1-100 16,-1 2-117-16,2 1-58 0,0 1-26 0,-1-1-3 0,3 5 10 0</inkml:trace>
  <inkml:trace contextRef="#ctx0" brushRef="#br0" timeOffset="39199.7469">31228 9428 39 0,'-1'-9'621'0,"-1"4"6"0,-1-3 3 16,-1-1 1-16,0 0 0 0,0 2-123 0,0-4-184 0,0 1-112 0,0 3-78 16,-1-3-45-16,0 1-30 0,-2 1-16 0,1 1-13 0,-2 1-11 15,-1 0-12-15,1 2-9 0,-1-1-7 0,0 2-5 0,-5 1-4 0,3 2-2 16,-3 0-3-16,-2 0-1 0,0 4-1 0,0 1 2 0,-1 0 1 0,1 1 2 15,-3 3 3-15,2 0 1 0,2 1 2 0,-2 2-3 0,3 0-2 16,2 1-4-16,-2 0-5 0,5-1-3 0,-2 1-4 0,5 2-5 0,1-3-2 16,0 1-6-16,3-1-2 0,2-2-2 0,0-2-1 0,4 2 0 15,0-3 1-15,1 0 4 0,4-2 3 0,1-2 6 0,1-1 6 0,2-2 7 16,-2-2 7-16,2-1 11 0,2-2 14 0,0-2 11 0,0-2 10 0,0 1 11 16,0-2 10-16,-2 0 10 0,3 0 9 0,-5-3 10 0,1 1 8 15,-2 0 12-15,0 2 11 0,-1 0 8 0,-1-1 5 0,-3 1 0 0,0 0-7 16,-1 3-6-16,4 2-6 0,-7-2-12 0,3 2-14 0,-1 2-12 15,-2 1-14-15,1-1-16 0,0 3-16 0,-2 0-16 0,0 0-15 0,0 0-10 16,1 3-9-16,-1-1-3 0,2 1-3 0,0 4 1 0,-2-2 2 16,1 4 1-16,1 1 3 0,-2-3-1 0,1 4 0 0,3-1-3 0,0 1-1 15,-3-1-8-15,4 1-12 0,-2-1-13 0,4 1-15 0,-2-2-15 16,1 0-17-16,2-2-17 0,-2 1-16 0,1-3-16 0,2 0-14 0,0-1-23 16,-1-1-28-16,0-3-26 0,2 0-28 0,1-3-20 0,-3-2-23 15,0-2-16-15,1 0-13 0,-1-3-13 0,0-2-13 0,3-2 5 0</inkml:trace>
  <inkml:trace contextRef="#ctx0" brushRef="#br0" timeOffset="40030.973">31365 9168 153 0,'0'-30'376'0,"0"3"38"0,0-1 30 0,0 1-1 0,0 5-14 0,0-2-35 16,0 4-41-16,0 3-38 0,0 0-34 0,0 2-30 0,1 4-29 0,-1 0-25 15,2 2-25-15,-2 2-29 0,0 0-31 0,1 2-31 0,-1 3-31 0,2-1-25 16,-2 3-24-16,3 3-18 0,-2 1-13 0,1 2-8 0,-1 1-3 16,3 2 1-16,-3 4 3 0,1 2 5 0,1 1 7 0,0 3 8 0,1 0 10 15,-1 3 8-15,-2 0 4 0,4 2 7 0,-4 2 3 0,1-1 2 16,-1 2 0-16,1-1-3 0,0-1-4 0,-2 1-2 0,0 0-5 0,0-3-2 15,0 1-3-15,0-4-3 0,0 1-3 0,0-2 1 0,-2-4 0 16,0-1 0-16,2 0 1 0,0-4 6 0,0-2 8 0,0-1 9 0,0 0 11 16,0-4 7-16,0-1 5 0,0-2 1 0,0 0 1 0,2-2-2 15,0 2 0-15,-1-5-3 0,3-2-5 0,0-1-6 0,1 0-10 0,3-1-11 16,0-3-16-16,0 0-13 0,0-2-16 0,3 2-11 0,0-1-10 0,2 0-4 16,1 0-3-16,-1-2-1 0,0 3 1 0,0 0-1 0,3 2 2 0,-3 0 3 15,1 2 5-15,-1 0 4 0,-2 3 5 0,1-2 7 0,-2 4 7 16,-1 1 3-16,1-1 4 0,-2 3 1 0,0 1 2 0,-4 1 2 0,2 0 2 15,1 3 0-15,-4 0 4 0,0 1 2 0,-1 1 4 0,-1 1 3 0,-1-1 3 16,-1 4 4-16,-2-1 4 0,-1 1 4 0,0 1 3 0,-6-1 5 0,2 2 2 16,-1 0 4-16,-4-3 0 0,2 2 0 0,-2 0-1 0,-1-2-2 15,1 0-5-15,0-2-5 0,0-3-8 0,0 2-6 0,2-4-8 0,0 1-14 16,-1-3-14-16,3-1-23 0,1-2-23 0,0-1-22 0,2-2-23 16,0-2-15-16,3-1-16 0,0-2-17 0,1-3-19 0,2-2-19 0,2 1-14 15,1-4-12-15,2 0-9 0,1-4-3 0,2 0 0 0,0-2 13 0,1-1 19 16,5-1 28-16,-3-1 31 0,2-2 38 0,1 1 40 0,2 0 48 15,0-1 47-15,-2 2 44 0,4 1 40 0,-1 2 35 0,-1 2 32 0,-2 3 31 16,0 0 28-16,2 3 18 0,-3 2 14 0,-2 4-1 0,3 0-6 0,-3 4-17 16,1 0-22-16,-2 2-23 0,0 2-24 0,2 2-20 0,-2 2-20 0,-1 2-16 15,4 2-16-15,-4 1-14 0,3 4-15 0,-2-1-10 0,0 2-7 0,1 4-4 16,-2-2-3-16,1 4-2 0,0 0-1 0,-1 4 1 0,0-2-1 0,-1 3 2 16,-1-1 3-16,0 3-1 0,0 0 1 0,-2-2-5 0,-2 4-5 0,2-2-6 15,-4-2-6-15,4 1-9 0,-5 2-10 0,1-3-10 0,-1-2-11 16,0 1-14-16,0-3-13 0,2-1-18 0,-2-2-17 0,1 1-19 0,1-4-22 15,0-2-19-15,1-1-17 0,2-2-17 0,-2 1-19 0,2-6-22 0,2 1-26 16,1-1-4-16,0-3 6 0,0-3 18 0,1-1 26 0,1 1 26 16,1-6 26-16,0 1 33 0,0 0 40 0,1-2 38 0,0-2 39 0,-1-1 40 15,2 1 42-15,-2 2 48 0,0-2 48 0,0 2 30 0,-2 1 19 0,1 0 5 16,1 0-1-16,-3 2-1 0,-2 0-1 0,1 2-13 0,0 0-15 0,-2 1-16 16,-2 1-15-16,4 1-18 0,-4-1-22 0,0 3-17 0,0 0-17 15,2 0-18-15,-2 0-17 0,-2 3-14 0,3-2-14 0,-1 0-10 0,0 2-9 16,0 1-6-16,2-1-2 0,-2 2 2 0,3-3 0 0,-1 3 0 0,-2-3 2 15,2 3-2-15,-2 0 2 0,2-2-2 0,-2 1 0 0,3-1 2 0,-2 0 1 16,0-1 1-16,3-1 4 0,-2 1-1 0,0-1 0 0,0-1-2 0,2-1 0 16,-2-1-2-16,1-1 1 0,1 0 2 0,0-1 2 0,-1 0 3 0,-1-3 4 15,0 0 3-15,0 0 3 0,1 0 1 0,-1-1 2 0,-2 0 4 16,2-1 7-16,-4 1 7 0,-1-1 5 0,2 0 3 0,-2 1 2 0,0-1-2 16,-2 4-5-16,1-2-3 0,-3 3-6 0,0 0-3 0,-1 2-4 0,-3-1-6 15,2 3-5-15,-2 0-5 0,-3 2-7 0,0 1-7 0,0 0-7 16,-3 2-3-16,1 4-4 0,0-2 1 0,2 3 1 0,0 1 1 0,-1 2 1 15,4-1 3-15,1 3 1 0,1-1 3 0,1 3 2 0,4-1 0 0,1 0 2 16,1 1-3-16,4 0-5 0,1 0-11 0,2 1-15 0,2-2-24 0,4 0-27 16,0 2-32-16,2-3-35 0,2-2-52 0,3 0-60 0,1-1-94 0,2-3-112 15,-1-2-71-15,2 1-48 0,-2-5-23 0,1 2-7 0</inkml:trace>
  <inkml:trace contextRef="#ctx0" brushRef="#br0" timeOffset="41014.3355">22040 10524 544 0,'-1'-5'672'0,"1"2"12"15,-4 0 12-15,3 0 15 0,-1 3-96 0,1-5-148 0,-3 3-112 0,4 1-95 16,-1-1-56-16,-1-1-37 0,2 3-25 0,0 0-22 0,0 0-19 15,2-2-18-15,-1 0-18 0,1 2-23 0,0 0-25 0,-1-3-29 16,2 3-24-16,2 0-23 0,-2 0-13 0,2 0-11 0,3 0-8 0,-2 0-6 16,4 3-4-16,-1-3-3 0,2 2 0 0,0 0-1 0,3 1 4 15,-1 0 4-15,-1-1 7 0,1 3 9 0,-1-2 11 0,-2 2 13 16,0 1 8-16,-2 0 6 0,-1 1 5 0,2 0 3 0,-5 0 2 16,0 3 2-16,-1-1 1 0,-1 1 2 0,-1 1 3 0,-1-1 5 0,-1 3 2 15,1-3 2-15,-4 2 4 0,1 0 2 0,0 0 0 0,0-1 1 16,-2 1 1-16,-1-1 1 0,1 0 2 0,2-1-1 0,0 0 1 0,1 0 0 15,0-1-2-15,1 0-3 0,1 0-2 0,0-2-3 0,1 0-2 16,1 3-1-16,1-3-2 0,1 2-3 0,0-1 0 0,5-3-1 0,-4 1-1 16,3 1-1-16,-1-1 1 0,1 0 0 0,1 0 1 0,1-1 2 15,-2 2-1-15,1-1 0 0,-3-2 0 0,1 3 1 0,-1-2-1 0,2 0-1 16,-5-2 1-16,0 3 0 0,-1-1 3 0,-1-1 1 0,-2 1 2 16,-3-1 2-16,1 1 3 0,-4 1 1 0,-1-3 3 0,0 2 3 15,-5 0 2-15,0-1 0 0,0-1-1 0,-2 2 3 0,0 0-1 0,-2-3-3 16,0 0-2-16,3 1-7 0,-3-3-7 0,2 0-10 0,0 0-15 15,2-5-20-15,-3 2-24 0,5-2-27 0,0-3-45 0,0-1-54 0,3-2-74 16,1 1-85-16,3-5-59 0,-1-1-48 0,0-4-25 0,5-1-15 16</inkml:trace>
  <inkml:trace contextRef="#ctx0" brushRef="#br0" timeOffset="41348.6533">22263 10210 69 0,'-1'-8'516'0,"-3"-1"3"0,0 2 6 16,-3 2-83-16,-1 0-127 0,-3 2-94 0,0-1-74 0,0 4-45 15,-5 0-28-15,2 2-18 0,-3 1-14 0,-4 1-5 0,4 3-1 16,-7 1 0-16,0 5 1 0,-1-1-2 0,1 1-1 0,-3 5-1 0,0 1-3 16,1 4-1-16,-3 2-2 0,1 2-1 0,1 5 0 0,-1 1-1 15,2 3-3-15,1 3-3 0,-1 2-2 0,4 0-2 0,1 5-2 0,3 0-1 16,2 0-6-16,2 3-1 0,3-1-3 0,5 0-1 0,1 0-1 16,5-1 1-16,5-1 0 0,1 0 1 0,6-5-1 0,6 2-6 15,2-4-5-15,7-3-9 0,5-4-11 0,1 2-10 0,8-7-8 0,3-1-10 16,3-4-7-16,5-4-6 0,1-4-3 0,4-5-6 0,0 0-5 0,-1-5-4 15,4-5-3-15,-4-4 6 0,0-2 13 0,1-5 17 0,-5-2 17 16,-2-1 21-16,-2-7 23 0,-4-2 20 0,-2 0 22 0,-3-5 20 16,-6-1 19-16,-3-1 15 0,-3-5 17 0,-5 0 15 0,-5-5 12 0,-3 0 5 15,-4-3 1-15,-5-5-5 0,-4 1-7 0,-4-2-8 0,-2-4-13 0,-4 5-13 16,-7-4-14-16,-2 2-14 0,-2 1-14 0,-5 2-14 0,-4 1-17 16,-1 4-17-16,-4 2-20 0,-1 7-17 0,-3-2-19 0,-3 8-24 0,0 2-25 15,-3 5-30-15,-2 3-33 0,0 6-52 0,1 3-59 0,-2 5-102 16,4 3-122-16,0 6-69 0,1 1-40 0,2 4-17 0,4 5-2 0</inkml:trace>
  <inkml:trace contextRef="#ctx0" brushRef="#br0" timeOffset="41968.6968">23596 10615 526 0,'7'-7'610'0,"0"-1"14"0,-3 2 14 0,0 0-83 0,-3 0-132 16,1 2-98-16,-1-1-81 0,-1 0-52 0,-1 2-36 0,-1 1-27 15,-1 0-22-15,-2-1-17 0,0 3-15 0,0 0-16 0,-4 0-18 0,1 0-16 16,-1 3-15-16,-2 0-10 0,0 1-9 0,-2 3-3 0,1-2-4 16,-1 3-2-16,0 0 0 0,4 1 1 0,-3 0 0 0,2 1-1 0,2 1 1 15,1 1-2-15,0 1-1 0,2-4-2 0,2 3-3 0,1 0-3 16,2 0-4-16,2 1-2 0,-1-1-3 0,6 2-2 0,0-2-2 15,1-1 1-15,0 0 1 0,5 0-1 0,-2 0 3 0,0-1 2 0,3-4 3 16,1 2 1-16,-1-1 4 0,-2-1 4 0,2-1 2 0,-1-3 7 16,1 2 4-16,-3-1 5 0,1-3 6 0,-5 4 7 0,1-3 6 0,-1 1 6 15,-2 0 5-15,-1-1 4 0,0-1 6 0,0 2 3 0,-3-1 4 16,3-1 1-16,-3 1 5 0,-1-1 1 0,0 0 3 0,0 0 0 0,0 0-2 16,0 0 0-16,0 0-2 0,0 0-1 0,0 0-2 0,0 0 0 15,0 0 0-15,0 0 0 0,0 0 2 0,0 0-1 0,0 0 1 16,0 0 0-16,0 0 2 0,0 0-1 0,0 0 0 0,0 0 1 0,0 0-2 15,-1-1 0-15,-1 1 0 0,0-1 0 0,2-1-4 0,-1 2-2 16,-1-1-5-16,2-1-11 0,-2 2-15 0,2-3-12 0,-4 1-13 0,3 0-13 16,-1 0-14-16,1 1-14 0,-3-3-15 0,3 2-14 0,-1-1-13 15,0 1-14-15,-1-1-14 0,2 2-14 0,-1-1-14 0,-1 1-8 0,-1-2-4 16,0 1-1-16,3 1-3 0,-4 1-1 0,2-2 1 0,-1 1 1 16,1 1 1-16,2 0 1 0,-3 0-2 0,1 0 0 0,1 0 2 15,0 0 0-15,0 0 1 0,1 0-3 0,-1 0-3 0,2 0-9 0,0 0-11 16,0 0-17-16,0 0-21 0,0 0-48 0,0 0-59 0,0 0-31 15</inkml:trace>
  <inkml:trace contextRef="#ctx0" brushRef="#br0" timeOffset="42297.7745">23520 10793 201 0,'0'-3'586'0,"-2"2"14"0,0-2 13 0,2 2 12 0,0-1-99 0,0 2-156 15,0 0-97-15,0 0-66 0,0-2-38 0,2 1-26 0,-2 1-17 16,0 0-14-16,0 0-12 0,0 0-11 0,0 0-16 0,2 1-15 16,-2 1-15-16,1 0-13 0,-1-1-10 0,3 2-7 0,-1 1-7 0,0 1-2 15,-1 2-2-15,2-2-1 0,-1 4 0 0,1 0-1 0,-1 2 1 16,-1-1 2-16,4 2 1 0,-4 2 2 0,1-1 0 0,0 1 1 0,-1 1 1 15,1-1 0-15,-1 2 1 0,1 0 0 0,0-1 0 0,-1 0 0 16,2 0-3-16,-1 0-5 0,0 0-11 0,-1-1-13 0,2-1-13 16,2-2-13-16,-4 2-17 0,4 0-16 0,-2-5-20 0,1 1-22 0,0-1-24 15,1-2-27-15,1-2-40 0,2-2-49 0,0-2-62 0,2-2-69 16,1-2-65-16,0-4-66 0,1-1-34 0,3-4-22 0,-2-2-1 0</inkml:trace>
  <inkml:trace contextRef="#ctx0" brushRef="#br0" timeOffset="42614.2072">23716 10331 65 0,'-15'-15'544'0,"1"4"5"0,0 0-2 16,-3 2-6-16,2 2-111 0,0 2-163 0,-3 0-94 0,1 5-56 0,1 0-36 15,0 2-24-15,2 3-13 0,-3 1-8 0,2 1-4 0,0 2-4 16,2 3-5-16,-1 2-4 0,2 1-3 0,2 2-2 0,0 2-3 16,2 0-1-16,2 2 1 0,-2 2 2 0,3-1 0 0,4 2 1 0,-3-2-2 15,4 3-1-15,4-4-1 0,-3 3-2 0,4-3-1 0,1-2-2 16,0 1-2-16,2-2 0 0,2-3 0 0,-1-2-5 0,3-2-2 15,-3-2-5-15,7-2-3 0,-5-2-4 0,3-4-1 0,0-2-1 0,2-1 0 16,-2-4 1-16,0-1 1 0,2-4 1 0,-2-2-2 0,-1-1-1 16,1-3 1-16,-3-2 3 0,-1 1 5 0,-1-3 6 0,-2-1 5 15,-3-1 6-15,0 1 7 0,-4-3 7 0,0 3 5 0,-4 0 5 0,1 1-1 16,-3 1 0-16,-2 1-2 0,0 4-2 0,0 1-2 0,-2 1-4 16,-3 4-3-16,1 1-3 0,-2 4-5 0,0 2-6 0,-2 2-11 0,4 2-11 15,-6 5-13-15,6 0-15 0,-4 6-17 0,1 3-16 0,3 2-21 16,1 3-25-16,1 3-29 0,1 2-32 0,3 2-67 0,-1 4-84 0,6-1-75 15,-1 5-68-15,4-2-39 0,-1 2-21 0</inkml:trace>
  <inkml:trace contextRef="#ctx0" brushRef="#br0" timeOffset="43132.6535">23842 10924 544 0,'5'-10'668'16,"-4"2"12"-16,-1 1 3 0,2-1 0 0,-1 2-123 0,-1-1-186 0,2 2-114 15,-2 0-79-15,2 2-53 0,-2 2-42 0,0 1-30 0,0 0-24 16,0 1-20-16,1 2-17 0,-1 1-14 0,2 1-13 0,-2 0-6 16,0 3-5-16,0 1 1 0,0 0 4 0,0 2 4 0,0 1 6 0,0 3 7 15,-2-1 9-15,2 0 4 0,-1 1 1 0,1 1 1 0,-2 0 2 16,0-2-1-16,2 3 1 0,-1-4-1 0,-1 0 1 0,2 2 0 16,-1-3 2-16,-2-2 3 0,1-2 3 0,2 0 4 0,0 0 5 0,0-3 5 15,0-1 3-15,2-1-1 0,2-3-6 0,-1 0-5 0,1-3-7 16,0 1-4-16,3-4-2 0,1 0-4 0,3-3-3 0,-2-1-3 0,4-2-3 15,0-2-4-15,-1-1-5 0,2 0-3 0,1 0-3 0,0 1 5 16,-2-2 9-16,1 0 10 0,-1 2 12 0,-1 1 8 0,0 2 9 0,-4-2 5 16,0 4 5-16,-1-1 0 0,1 3 0 0,-3 1-6 0,-2 2-3 15,1-1-8-15,-1 4-6 0,-1-2-4 0,2 3-7 0,-4 0-3 0,1 3-6 16,-1-2-4-16,0 4-7 0,0 1-2 0,0 0-2 0,0 2 0 16,0 1 0-16,0 4 5 0,0-3 4 0,0 4 5 0,0-2 8 0,0 0 1 15,0 2 1-15,2 1 2 0,-1-4 1 0,1 3 1 0,0-4 1 16,1 1 2-16,0 1 0 0,0-3 3 0,2-1 1 0,1 0 2 15,-1-2 1-15,0-2-1 0,1 1-2 0,1-3-1 0,0-1-1 0,0-1-2 16,2-1-3-16,-1-2-1 0,1-3-1 0,1 0-2 0,0-2-3 16,0-2-3-16,-2-1-2 0,2-1-2 0,1 0 0 0,-2-2 1 15,-1 1 3-15,1-1 4 0,-2-2 7 0,-1 3 6 0,-1 1 8 0,2 0 2 16,-4-1 1-16,0 5 0 0,1-1-1 0,0 1-3 0,-3 2-6 16,1 1-6-16,-1 1-8 0,-1 3-4 0,2-1-3 0,-2 2-3 0,2 2-7 15,-2-1-4-15,0 3-4 0,0 1-3 0,0 1 1 0,0 0 0 16,0 1 4-16,0 3 3 0,0 0 2 0,0-1-5 0,0 2-7 15,0-1-15-15,0 2-17 0,0-2-23 0,1 3-24 0,-1-3-29 0,4-1-31 16,-3 0-41-16,2 0-45 0,2-1-79 0,3-5-95 0,-2 4-64 16,1-4-49-16,-1-1-18 0,1-2-5 0</inkml:trace>
  <inkml:trace contextRef="#ctx0" brushRef="#br0" timeOffset="43282.0993">24428 10459 317 0,'-3'-19'603'0,"-3"1"4"15,1 2 2-15,2 4-2 0,2 1-117 0,-3 2-177 0,3 1-109 0,-1 2-73 16,2 1-55-16,0 0-42 0,0 2-35 0,2 3-31 0,-1 0-28 16,3 0-31-16,-3 3-31 0,2 0-30 0,2 4-38 0,3-4-41 0,-3 5-57 15,1-1-66-15,0 2-64 0,4-2-63 0,-1 2-34 0,1 1-19 16</inkml:trace>
  <inkml:trace contextRef="#ctx0" brushRef="#br0" timeOffset="43465.8132">24738 10415 259 0,'4'0'581'0,"-4"0"-1"16,0 0-2-16,1 3-7 0,-1-3-114 0,0 4-171 0,0 1-103 16,0 0-71-16,0 1-41 0,0 3-29 0,0 3-16 0,0 2-13 15,-1 1-4-15,1 7-2 0,0-2 1 0,0 1 1 0,0 8 1 0,0-3 2 16,0 4-7-16,0 2-13 0,1-1-20 0,1 2-24 0,-2-1-27 16,1 1-29-16,3 0-29 0,-3-2-29 0,1-1-36 0,2-2-38 0,-1 0-60 15,0-4-66-15,1-1-65 0,1-2-63 0,-2-1-30 0,0-3-15 16</inkml:trace>
  <inkml:trace contextRef="#ctx0" brushRef="#br0" timeOffset="43697.7823">24604 10905 363 0,'-9'-6'627'0,"2"1"14"0,2 1 7 0,2-1 3 0,1 0-110 16,1 3-166-16,1-3-99 0,1 0-67 0,3 1-43 0,1 0-30 15,1-1-23-15,5-1-22 0,0 1-19 0,2 0-17 0,2 0-17 0,5-1-17 16,-2 0-13-16,6 0-10 0,0 0-3 0,1 1-4 0,2 2-2 15,-2-2-3-15,2 1-1 0,0 0 0 0,0 1-4 0,-2 2-3 0,-1-1-1 16,0 2-4-16,-2 3-3 0,0 0 1 0,-5 1 0 0,2 0 0 16,-3 2 0-16,0 1 1 0,-3 2 2 0,1 2 2 0,-3-2-1 15,0 3 0-15,-3 1-5 0,1 1-7 0,-2-1-12 0,-1 2-13 0,-3 0-15 16,2 0-20-16,-4 1-23 0,2-2-25 0,-3 0-26 0,0-1-27 16,0-1-33-16,0 1-33 0,0-3-53 0,0 0-57 0,0-2-64 0,0-2-64 15,0-2-32-15,0 1-18 0</inkml:trace>
  <inkml:trace contextRef="#ctx0" brushRef="#br0" timeOffset="43821.7532">25202 10689 522 0,'1'-27'578'0,"2"1"1"0,-1 2-70 15,0 2-107-15,0 0-89 0,1 5-83 0,-1 3-57 0,0 1-44 0,-1 1-42 16,3 3-44-16,-1 3-40 0,-2-1-38 0,3 5-42 0,0 2-49 16,0 0-49-16,1 2-50 0,2 5-92 0,-1 1-112 0,-1 0-69 15,4 3-49-15,-4 2-15 0,0 1-1 0</inkml:trace>
  <inkml:trace contextRef="#ctx0" brushRef="#br0" timeOffset="44497.5464">25430 10871 411 0,'-1'-8'603'0,"-2"-2"9"0,-2 1 4 16,2 2-88-16,2 0-128 0,-3-2-77 0,1 1-49 0,0 2-31 15,1 1-21-15,1 0-24 0,-3-2-24 0,1 5-26 0,2-1-29 16,-1 1-29-16,-1 0-28 0,0 2-25 0,2 2-24 0,-3 0-18 0,1 1-14 15,-2 2-10-15,0 0-4 0,1 2-3 0,-5 3 0 0,0 0 1 0,1 2 4 16,-1 0 3-16,1 2 5 0,0 1-1 0,-1 0 2 0,-1 0-3 16,4 0-1-16,0 0-2 0,1 0-4 0,0-2 0 0,1 1-3 15,-1-4-1-15,3 1-1 0,1-1 0 0,1 0-1 0,1-3 2 0,-1 0 2 16,3-2 0-16,1-1 1 0,2-2 3 0,-2-2 3 0,1 0 5 16,3-2 7-16,0-2 7 0,1-1 6 0,3-2 4 0,-3-3 3 0,2 0 3 15,-1 0 1-15,-1-4 4 0,0 1 4 0,-1 2 5 0,1-6 8 16,0 2 9-16,-1 1 8 0,-3 2 5 0,-1-2 4 0,1 3-1 0,1-1-2 15,-3 2-4-15,0 3-5 0,1-1-7 0,-3 2-6 0,1 2-11 16,0 1-9-16,-2 0-8 0,0 3-10 0,0 0-7 0,0 3-8 16,0 0-7-16,0 1-9 0,0 2-1 0,0 2-1 0,-2 2 0 15,2 0 4-15,0 4 5 0,0 0 5 0,0-1 8 0,0 2 7 0,2 1 5 16,-1 1 3-16,1 0 1 0,3-2 2 0,-4-1 0 0,5 1-1 0,-1 2-2 16,1-5-3-16,-1 0-3 0,3 0-3 0,1-3-5 0,1 0-3 15,0-1-5-15,2-2-4 0,-1-2-6 0,2-1-6 0,1-3-2 16,1 0-5-16,0 0 1 0,0-5 0 0,2 0 2 0,1-2 2 0,-1-3 4 15,0 1 3-15,-3-3 1 0,2 0 1 0,-2-1 1 0,2-2 1 16,-5-2 1-16,0-1 3 0,2 0 2 0,-5-1 3 0,0-1 0 0,-1-1 4 16,0-1 3-16,-1-1 2 0,-3 1 3 0,-1-1 4 0,0 0 9 15,-2 0 8-15,-2 0 12 0,0 1 10 0,-1 0 12 0,-2 3 8 16,0 0 7-16,1 1 7 0,-4 1 1 0,2 2 3 0,-1 2 1 0,2-1 1 16,-4 3 1-16,4-1 1 0,-1 4 0 0,1-1 1 0,0 1-2 15,1 1 0-15,-2 1-2 0,2 0-5 0,0 0-1 0,0 0 0 0,1 1 1 16,2 1 4-16,-1-2 4 0,0 2 5 0,2 0 2 0,-1 1 0 15,1 0-4-15,0 0-4 0,0-1-5 0,0 2-10 0,0 2-6 16,0 0-8-16,0 0-9 0,0 0-11 0,0 0-13 0,0 0-16 0,0 0-12 16,0 2-11-16,0 0-7 0,0 3-4 0,0 0-4 0,0 2-2 15,0 3-1-15,0 1 1 0,0 3 4 0,1 0 3 0,-1 5 8 0,2 3 8 16,0-2 6-16,-2 3 8 0,1 4 6 0,1-1 3 0,-1 3 0 16,3-1-2-16,-3 2-4 0,2 0-6 0,1 0-10 0,2-2-12 0,-3 1-11 15,2 0-12-15,-2-3-10 0,2 0-11 0,-1-2-13 0,1 0-13 16,4-3-18-16,-4-1-17 0,3-2-22 0,-1-3-22 0,2 0-23 15,0-5-23-15,3 0-34 0,0-2-40 0,1-3-68 0,2-2-82 0,0-3-51 16,0 0-35-16,3-3-14 0,-1-2-5 0</inkml:trace>
  <inkml:trace contextRef="#ctx0" brushRef="#br0" timeOffset="44679.6766">26071 10933 415 0,'-2'-7'616'0,"-1"5"18"0,1-3 2 0,1 3-1 15,-2-1-96-15,1 1-140 0,2 1-87 0,-1-1-63 0,-1 2-39 16,2 0-33-16,0 0-27 0,0 0-26 0,0 0-23 0,0 0-20 0,2 0-19 15,-2 3-19-15,1-1-16 0,-1 1-15 0,0-1-11 0,0 2-11 0,0-1-5 16,0 4-3-16,0-1 0 0,2 2 3 0,-2 0 1 0,3-1 3 16,-3 0-1-16,0 2-4 0,1 0-10 0,-1-2-15 0,0 2-18 15,2 1-20-15,-2-1-24 0,0-1-27 0,0 0-31 0,0 0-34 16,1 1-43-16,1-3-43 0,0 0-82 0,-2 0-103 0,1-3-76 0,1 2-65 16,0-1-23-16,-2-4-3 0,0 0 7 0</inkml:trace>
  <inkml:trace contextRef="#ctx0" brushRef="#br0" timeOffset="44830.5788">26167 10614 542 0,'0'-9'626'0,"2"0"0"0,-1 1-2 0,-1 0-50 0,2 3-73 0,0 0-141 16,-2 0-171-16,1 3-111 0,-1-1-79 0,4 1-55 0,-3 0-45 16,2 2-44-16,-2 2-43 0,3 1-45 0,-1 1-45 0,0 1-80 15,0 2-95-15,0 1-56 0,1 0-32 0,-3 0-16 0,3 3-6 0</inkml:trace>
  <inkml:trace contextRef="#ctx0" brushRef="#br0" timeOffset="45380.6104">26197 10803 191 0,'7'0'530'0,"2"0"14"0,-3 0-27 15,2-1-49-15,0-1-85 0,5-1-104 0,-2 2-63 0,0-2-40 16,2 0-23-16,-1 2-13 0,2-2-9 0,-2 2-10 0,-1-1-9 16,3 0-12-16,-5 1-14 0,2 1-14 0,-3 0-14 0,2 0-17 0,-4 1-10 15,2 1-11-15,-3 1-8 0,-1 1-4 0,0-1-2 0,-1 4-3 16,-1 0 0-16,-2 1 0 0,-2-1 3 0,0 2 0 0,-3 2 3 0,1 0 1 15,-1 1 2-15,-4 1 0 0,2 0-1 0,-2 1 1 0,1-2-2 16,-2 1-1-16,2 0-4 0,0 1-1 0,-1-2-3 0,4 0-3 16,1-1-2-16,-1-2-1 0,2 1-1 0,1 0 0 0,2-3 0 15,2 0-2-15,-1 1-7 0,2-3-10 0,1 0-11 0,2-2-12 0,5 0-16 16,-3 0-17-16,3-3-18 0,1 0-19 0,3-1-15 0,0-2-12 0,2 0-9 16,1-4-7-16,-2 2-1 0,5-3 1 0,-4 0 8 0,1-4 10 15,-1 2 14-15,-1-1 13 0,-1-2 22 0,1 1 28 0,-2-2 31 0,-2-1 34 16,2 1 31-16,-5 0 32 0,-1 1 26 0,0-1 25 0,0 0 16 15,-2 1 14-15,-1-1 13 0,-2 4 14 0,1 0 8 0,-1-1 7 16,-2 3-2-16,-1 0-9 0,2 1-12 0,-2 3-16 0,0-1-20 0,0 0-22 16,0 3-22-16,0 1-22 0,0 1-19 0,0 0-15 0,0 0-15 15,-2 1-14-15,2 1-11 0,-1 3-6 0,1 0-5 0,-3 2-2 0,1 0 0 16,0 0 0-16,1 2 0 0,-3-1 0 0,3 2-2 0,-1-1-2 16,1 1-6-16,-1 1-6 0,0 0-8 0,2-1-7 0,2-1-12 0,0-1-11 15,-1 1-12-15,2-2-15 0,1 1-14 0,-1-1-11 0,2-2-7 16,2-3-5-16,0 1-3 0,1 1-1 0,0-4 1 0,1 0 6 15,1 0 9-15,-2-4 7 0,2 0 15 0,-2 0 20 0,0-5 24 0,0 4 23 16,2-2 26-16,-6-2 27 0,1 0 23 0,2-2 24 0,-4 1 22 16,-2-1 24-16,4-2 19 0,-5 4 19 0,0-2 11 0,0 1 9 15,-5-1 2-15,2 4-1 0,0-3-6 0,-3 5-8 0,1-2-11 0,-3 2-10 16,-1 3-14-16,-3 2-13 0,0 0-14 0,1 2-17 0,-1 0-16 16,-1 3-16-16,-2 1-10 0,1 2-10 0,1 0-7 0,-1 3-5 0,1 0-2 15,4 1-3-15,-4 0 0 0,2 1-1 0,3 1-4 0,-1-1-2 16,3 2-7-16,-1-2-11 0,2 1-16 0,4 0-19 0,-2-1-25 0,3 1-29 15,0-2-37-15,3 0-39 0,2-2-72 0,3 0-88 0,0 2-90 16,6-4-90-16,2 0-47 0,1-2-22 0,5-2-7 0</inkml:trace>
  <inkml:trace contextRef="#ctx0" brushRef="#br0" timeOffset="46413.8434">27952 10662 153 0,'-24'-2'478'0,"4"-3"14"0,4 0-74 16,-3 2-122-16,4-1-72 0,1 1-48 0,3 2-19 0,1 0-7 0,1-1 2 15,3 1 3-15,1-1 4 0,0 2 1 0,2-2-5 0,0 1-9 16,0 1-10-16,3 0-12 0,0 0-12 0,0 0-12 0,0 0-11 15,0 0-10-15,0 0-9 0,0 0-8 0,0 0-9 0,0 0-9 0,0 0-12 16,0 0-9-16,3 3-12 0,-3-1-10 0,0-1-7 0,0 2-7 0,0 1-3 16,0 0-2-16,0 2-2 0,0 1-1 0,0 1-1 0,0 1 0 15,0 3 1-15,0 0 0 0,0 1 4 0,0 3 6 0,-3 0 4 16,3 0 6-16,-1 2 4 0,1-1 0 0,-2 2 1 0,0-1 2 16,2-1 0-16,0 0-2 0,0 0 1 0,0-3 0 0,0-1 3 0,0-1 3 15,0-1 6-15,0-3 8 0,0 2 9 0,0-3 10 0,0-5 5 16,2 1 1-16,0-3-1 0,-1-2 1 0,2-1-1 0,0-2 2 0,0-4-1 15,2-4 2-15,-2-1-2 0,2 0-4 0,2-6-8 0,-2-2-10 16,0-2-12-16,2-3-14 0,-1-2-6 0,1-1-2 0,-1-1-2 16,-2-2 0-16,1 4 2 0,0-5 1 0,-2 4 4 0,2-1 3 0,-2 5 4 15,3 3 2-15,-1 0 1 0,-2 4 1 0,0 1-1 0,-1 5-2 16,0 0-6-16,-1 5-8 0,1-1-4 0,0 4-4 0,-2 0-3 0,1 3-4 16,1 4-5-16,-1 1-4 0,4 4-3 0,-4 0-2 0,1 5 2 15,1 2 0-15,0 2 5 0,0 2 4 0,1 5 9 0,1-1 8 16,-1 2 7-16,2 4 7 0,-1-2 2 0,0 1 2 0,1 3 1 0,1-6 0 15,-1 3 2-15,2-3-1 0,0 0 0 0,-2-2 1 0,2 0 2 16,0-4 3-16,-2-2 5 0,2-2 5 0,-1-1 2 0,2-4 2 0,-1-2-2 16,0-2-2-16,3-3-1 0,-2-4-1 0,3-1-1 0,0-2 1 15,1-4-1-15,1-4-2 0,-3 0-2 0,2-5-6 0,1-1-6 16,-5-3-9-16,4-2-6 0,-4 0-6 0,1-6-1 0,-1 0-1 0,-2-2 1 16,-1 3-1-16,0 0 4 0,-1-5 6 0,1 7 6 0,-3-2 5 0,1 3 3 15,-3 3 1-15,1 2 0 0,-1 2 1 0,-1 4-5 0,0 4-3 16,0 0-6-16,0 2-4 0,0 4-1 0,0 3-1 0,0 2-3 15,0 2-6-15,-1 5-4 0,1 2-6 0,-2 3-2 0,2 3-1 0,0 2 4 16,0 6 3-16,0 1 7 0,0 2 8 0,2 2 7 0,-1 0 7 16,3 6 3-16,-1-3 1 0,2 0-1 0,-1 3-2 0,6-2-6 15,-2 0-9-15,0-1-9 0,1 0-10 0,0-3-12 0,3-1-13 0,2-2-15 16,-1-2-14-16,0-2-15 0,2-2-18 0,0-2-19 0,0-3-19 16,4-4-14-16,-3-1-15 0,3-3-5 0,-2-4 1 0,2-2 6 0,1-2 11 15,-2-4 15-15,1-3 16 0,0-1 14 0,-3-4 15 0,-1 0 20 16,0-6 21-16,-2 0 25 0,1-1 27 0,-5-3 24 0,0-1 22 0,-2-1 24 15,-2-1 24-15,-1 0 18 0,-2 1 14 0,-2 1 11 0,-2 0 7 16,1 0 6-16,-2 3 4 0,-2 3 0 0,0 1-4 0,-3 2-8 16,2 1-8-16,-2 3-10 0,-2 3-9 0,0 2-15 0,0 3-18 0,-1 2-17 15,-2 2-18-15,0 3-12 0,1 2-11 0,-1 2-8 0,-1 3-6 16,5 2-3-16,-3 5 0 0,2-1 2 0,-2 4 1 0,4-1 3 16,-1 4 3-16,3 1 1 0,1 0 2 0,2 0-1 0,1 0 0 0,2 0 1 15,2 0-2-15,-1-1-2 0,4-2-3 0,0 1-3 0,3-2-3 16,-2-2-3-16,2-3-6 0,2-1-5 0,0 1-4 0,2-5-5 0,-3-1-4 15,4-3-6-15,-2-2-4 0,1-1-1 0,-1-3-1 0,1-1 2 16,0-4 3-16,-2 1 2 0,-1-4 3 0,4-1 3 0,-5-4 3 0,0-1 6 16,-1-2 6-16,0-1 7 0,-2-3 4 0,-1 1 7 0,-2-3 13 15,0 1 9-15,-2-4 8 0,0 3 11 0,-2 0 10 0,0 0 8 0,-1 0 9 16,2 1 3-16,-3 3 1 0,3 4-4 0,-1 0-5 0,1 2-7 16,-1 3-8-16,0 1-7 0,2 2-6 0,0 3-9 0,0 3-9 15,0 0-8-15,0 5-11 0,2-1-9 0,0 4-7 0,1 1-4 16,0 4-1-16,2 3 2 0,0 0 4 0,-1 0 5 0,2 2 9 0,1 2 3 15,-2 1 3-15,1-2-4 0,0 2-2 0,4-2-10 0,-2 3-10 0,-4-5-15 16,3 3-20-16,-1 1-21 0,2-6-24 0,-3 0-29 0,-1 0-31 16,1-2-24-16,-1-1-20 0,0-1-28 0,1-3-30 0,-1-1-59 15,0-2-73-15,-1-2-46 0,0-3-30 0,0-2-14 0</inkml:trace>
  <inkml:trace contextRef="#ctx0" brushRef="#br0" timeOffset="46713.9235">28865 10617 118 0,'7'-16'494'0,"-2"6"2"0,-2-1-40 15,3 6-57-15,-1-2-75 0,-1 7-82 0,3 0-49 0,-2 0-32 16,4 5-28-16,-4 2-25 0,3 0-16 0,-2 2-10 0,2 3-8 16,1-1-6-16,-1 5-9 0,0-1-8 0,1 1-8 0,1 2-9 0,0-1-6 15,0 0-4-15,-2 3-4 0,2-3-7 0,1 1-8 0,-2-2-14 0,3 0-12 16,-4 0-12-16,3-1-10 0,-3-2-7 0,1-1-7 0,2-1-9 16,-1-1-12-16,-1-2-12 0,4-2-10 0,-4-3-7 0,4-2-6 0,-4-2-6 15,2-2 2-15,0-2 6 0,-1-1 12 0,0-4 16 0,0-2 14 16,-2-2 14-16,0-1 12 0,-3-3 13 0,-2-1 17 0,1-2 25 0,-2 1 20 15,-2-1 23-15,-2-3 27 0,0 2 30 0,-1 2 21 0,0-1 15 0,-2 1 10 16,0 3 2-16,0 0 0 0,-1 3-5 0,0 2-3 0,-1 0-4 16,1 4-10-16,-1 2-11 0,-2 1-14 0,0 2-19 0,1 3-18 0,-5 2-21 15,4 2-15-15,-3 4-12 0,-2 2-9 0,2 4-7 0,-2 2-3 16,-2 2-3-16,2 2 2 0,-1 7 1 0,-2-2-2 0,2 2-8 16,-2 3-14-16,1 2-18 0,2 1-36 0,0 1-41 0,-2 0-60 0,3 1-66 15,-1 1-117-15,2-1-142 0,2-1-73 0,-1-1-37 0,5 0-23 0,-2-2-13 16</inkml:trace>
  <inkml:trace contextRef="#ctx0" brushRef="#br0" timeOffset="47447.9969">29893 10810 61 0,'-5'-12'612'0,"-3"-1"0"0,5-3 3 0,-2 3-1 16,4-2-2-16,-3-1-131 0,3-1-196 0,-1-1-112 0,2 2-69 0,0-3-36 16,0 2-18-16,0 2-10 0,2-2-4 0,-1 4-5 0,-1 0-6 15,2 1-10-15,-2 0-9 0,0 4-11 0,0 2-8 0,0 0-5 0,-2 1-2 16,1 4-2-16,-1 1 2 0,-1 0 0 0,0 3 1 0,-5 1 1 0,0 3 0 15,0 2 2-15,-2 3 4 0,1 3 3 0,0-1 2 0,-5 4 5 16,3 0 5-16,-1 4 3 0,2-2 1 0,-3 1 4 0,3 1-1 0,-1 0 1 16,3-1-1-16,2-1 0 0,-1 2 0 0,2-3 2 0,0-1-1 0,2-2 0 15,1-1 1-15,0 2 2 0,2-6 3 0,2 1 3 0,0-3 5 16,1 0 5-16,2-2 5 0,-2-1 1 0,4-2 1 0,1-4 0 0,0 0-1 16,0 0 0-16,5-4 1 0,-2-2-1 0,1-1 0 0,0-2-1 15,2-2-1-15,-2-1-4 0,0-2-5 0,2-2-6 0,-3 0-5 0,-1-2-3 16,0-2-1-16,0 0 1 0,-2-1 3 0,1 4 3 0,-2-3 5 15,-1 1 4-15,-1 4 1 0,0-2-1 0,-1 5-2 0,-1 0-5 0,-1 2-5 16,-1 1-6-16,1 2-7 0,0 2-5 0,-2 2-6 0,0 1-4 16,0 2-4-16,0 2-5 0,0 1-8 0,-2 4-2 0,0 0-5 0,1 3 1 15,-1 2 2-15,0 0 4 0,-2 3 4 0,3 1 7 0,-1 1 7 0,0 1 8 16,2 0 4-16,0 0 2 0,0-1-1 0,0 2-3 0,0-3-2 16,2 0-5-16,0 0-6 0,2-1-5 0,-1-2-6 0,0-1-7 0,2-1-7 15,2-3-7-15,-3 1-6 0,1-1-8 0,4-4-9 0,-1 2-8 16,0-4-8-16,5 0-3 0,-4-4-3 0,3 1 3 0,2-3 2 0,-1-3 4 15,0 1 8-15,0-3 6 0,3 0 7 0,-3-3 5 0,1-1 5 0,0-2 8 16,-3-2 8-16,2 1 10 0,-2-4 9 0,1 1 11 0,-4-5 12 16,0 4 16-16,0-1 14 0,0-3 13 0,-2 2 13 0,-2 2 12 0,0-1 12 15,-2-1 9-15,0 5 7 0,-2 2 5 0,0-1 3 0,-2 2 2 0,0 1 2 16,1 4-5-16,-2-2-7 0,-1 4-11 0,0 1-14 0,0 0-13 16,3 4-15-16,-4-3-15 0,2 5-15 0,0 0-9 0,0 0-10 0,0 5-4 15,-1-2-7-15,3 5-2 0,-1-1-3 0,1 2-1 0,-1 3-1 16,2 2-1-16,2 1-3 0,-1 0-2 0,2 1-2 0,1 1-2 0,-1 4-2 15,2-2-2-15,1-1-1 0,2 3-1 0,0-1-1 0,0 1-1 16,1-2-2-16,-1 1-2 0,-2 0 0 0,2-3 0 0,-1 1 2 0,-1 0 3 16,-2-1 2-16,0-2 5 0,-3 0 4 0,-1-1 3 0,-1 0 2 0,-1-1 4 15,-1 1 2-15,0-5-4 0,-5 2-8 0,0-2-13 0,0 1-19 16,0-1-28-16,-3-2-36 0,3 1-55 0,-1-1-69 0,-2-2-100 0,3 1-119 16,-2-3-64-16,-1 0-38 0,3-2-20 0,0 1-11 0</inkml:trace>
  <inkml:trace contextRef="#ctx0" brushRef="#br0" timeOffset="47878.6449">30685 10765 384 0,'-13'2'756'0,"5"-2"18"0,0 0 19 16,2 0 20-16,-2 0-8 0,2-2-18 0,3 1-139 0,-1 1-201 16,1 0-114-16,2 0-71 0,1 0-42 0,0 0-27 0,0 0-19 15,0 0-18-15,1 0-27 0,2 0-32 0,1 0-34 0,2 0-35 0,5 0-30 16,-2-2-26-16,6 2-27 0,4-1-26 0,3-1-34 0,4-1-38 0,4 2-38 15,4-1-40-15,1 1-42 0,3-2-48 0,0 0-49 0,4-2-53 16,-1 1-105-16,0 2-129 0,-1-3-69 0,0 0-41 0,-2 1-11 0,-3-2 1 16,-1 2 16-16</inkml:trace>
  <inkml:trace contextRef="#ctx0" brushRef="#br0" timeOffset="48480.6426">32075 10534 748 0,'-3'-9'733'0,"-3"2"-13"0,3-1-8 0,-3 3-5 0,1-2-52 15,0 2-74-15,0 0-160 0,-1 0-206 0,2 2-113 0,-3-1-64 0,1 2-32 16,-2 1-16-16,0 1-6 0,0 0-1 0,-2 1 0 0,0 1 1 0,-2 2-1 16,0 2-2-16,-2 1-1 0,-1 0 1 0,0 3 1 0,-1-1 1 15,-3 2 3-15,2-1 0 0,-3 1 3 0,2 3 1 0,0-1 1 0,-3 0 2 16,3-3 0-16,-2 3 2 0,5-3 0 0,-1 1 2 0,0-3 1 0,3 2 2 16,-1-3 2-16,3-1 4 0,0-1 4 0,3-1 7 0,0 1 6 15,3-4 10-15,-1 2 8 0,2-3 10 0,1 0-1 0,-1 0-5 0,4-3-7 16,-1 2-6-16,1-4-5 0,1-1-5 0,1 0-6 0,1-2-4 15,0 0-6-15,5-3-9 0,-2-1-7 0,1 0-9 0,-1 1-9 0,3 0-10 0,-1-1-2 16,0-1 3-16,0 3 2 0,2 1 4 0,-2 0-1 0,0 2 2 16,1 1-2-16,-3 1-2 0,1 1-1 0,-1 1-1 0,1 1 0 0,0 2-1 15,-1 0 1-15,2 3 2 0,1 2 1 0,-2 1 3 0,1 0 3 0,0 3 4 16,3 1 4-16,-3 2 6 0,2 0 4 0,-1 2 4 0,2 0 4 0,0 0 3 16,1 1 4-16,0 2 2 0,-1-2 1 0,5 0 2 0,-4 0 0 15,2-2 1-15,2 0-3 0,2 1-4 0,-1-2-5 0,4-1-7 0,-3-4-7 16,3 0-8-16,1 0-6 0,0-3-7 0,2-1-5 0,-2-1-4 0,4-4-2 15,-1 0-2-15,-2-3 0 0,1 2 3 0,-1-6 5 0,-3 0 5 16,0-2 9-16,-2-1 10 0,-2-2 11 0,-2-3 9 0,-2 2 11 0,-4-3 11 16,0-2 7-16,-3-2 7 0,-3 2 5 0,-2-1 5 0,-2-1 4 0,-3-2 3 15,-1 3-3-15,-4-2-4 0,0 1-5 0,-5 0-6 0,0 3-7 0,-3 0-5 16,-2 2-8-16,-1 2-7 0,-1 2-7 0,-4 0-5 0,1 5-5 16,-2 1-8-16,1 3-6 0,-1 3-9 0,-2 2-9 0,3 1-9 0,-2 3-13 0,1 5-11 15,-1 2-15-15,1 1-17 0,0 3-27 0,1 3-30 0,-1 3-36 16,2 2-37-16,0 3-91 0,2 3-115 0,2 0-87 0,0 2-68 0,4 1-29 15,-1-1-12-15,5 3 0 0</inkml:trace>
  <inkml:trace contextRef="#ctx0" brushRef="#br0" timeOffset="48706.1002">32751 10830 536 0,'6'-3'783'0,"-1"0"9"15,0 0 8-15,-1 0 7 0,1 1-10 0,-4-1-17 0,3 2-161 16,-3-1-232-16,1 2-140 0,-1 0-93 0,-1 0-58 0,0 0-44 0,-1-3-51 16,1 1-56-16,-3 2-72 0,-2 0-82 0,-3 0-147 0,0 0-183 0,-1 0-118 15,-5 0-87-15,-1 0-47 0,-2 0-26 0,-2 0-18 0,-5 0-9 0,-3 0 1 16</inkml:trace>
  <inkml:trace contextRef="#ctx0" brushRef="#br0" timeOffset="49997.333">22328 12000 10 0,'-3'-7'622'0,"3"-3"8"0,0 3 9 0,0 1 5 15,0-2 3-15,3 2-124 0,-3-2-186 0,1 4-107 0,-1-2-66 16,2 3-38-16,-1-4-23 0,-1 4-14 0,2-1-10 0,0 1-13 16,-2 1-12-16,1 0-16 0,-1 2-17 0,0 0-19 0,0 0-18 0,-1 0-11 15,-1 2-8-15,-1 0-4 0,0 2-2 0,-5 2 2 0,2 1 2 16,-4 0 3-16,-2 3 3 0,-3 0 4 0,-2 1 4 0,-2 5 5 0,-2 0 5 15,-1-2 4-15,0 3 3 0,-2-2 3 0,1 5-2 0,-3-4-1 16,4-1 0-16,0-1-4 0,2 3-3 0,1-3-1 0,3-1-3 0,0-2-1 16,3-1-1-16,4 0-1 0,0-3 0 0,2 0 2 0,4-1 1 15,1 1 5-15,2-4 4 0,2 1 4 0,3-1 1 0,1-1 4 0,6-2 2 16,1 0-1-16,3 0-1 0,2 0 0 0,4-2 0 0,1 0 0 16,2 1-1-16,1-1-3 0,3 0-6 0,-3-1-10 0,3 3-11 15,-1-4-14-15,2 3-14 0,-1-1-15 0,-3 2-17 0,3 0-17 0,-2 0-18 16,-2 0-21-16,-3 2-25 0,2-1-27 0,-4 3-30 0,1-1-32 15,-2-1-31-15,-2 0-50 0,-1 1-61 0,-2-1-42 0,-3 3-34 0,-1-5-20 16</inkml:trace>
  <inkml:trace contextRef="#ctx0" brushRef="#br0" timeOffset="50197.7982">22472 12087 407 0,'-10'-12'598'0,"4"0"13"0,-3 0 9 0,2 2-79 0,2 0-122 15,1 2-82-15,-3 2-58 0,2-1-38 0,3 0-31 0,-2 2-23 0,1 3-24 16,2-1-24-16,1-1-27 0,-2 4-23 0,2 0-20 0,0 0-21 15,0 4-20-15,2 0-18 0,-2 2-18 0,1 3-10 0,1 1-8 16,-1 2-3-16,3 2-1 0,-2 6 1 0,1-1 3 0,2 2 5 0,-1 1 7 16,-3 3 1-16,2 1 4 0,1 1 0 0,-3 2 0 0,2-1-5 15,-1 3-9-15,0-4-9 0,0 4-13 0,-2 0-15 0,2-4-15 0,-1 0-19 16,-1 2-20-16,2-4-26 0,0 0-26 0,-1 0-35 0,3-3-35 16,-1-3-58-16,2 0-69 0,-1-5-81 0,4-3-87 0,-2-2-43 15,2-5-18-15,2 0-1 0</inkml:trace>
  <inkml:trace contextRef="#ctx0" brushRef="#br0" timeOffset="50547.91">22525 11681 191 0,'-23'-17'593'0,"-1"1"6"0,-2 5 8 0,1-1 6 16,-3 5-115-16,-1 0-173 0,-1 2-102 0,-1 4-67 0,-1 1-39 15,-1 3-24-15,1 3-17 0,-3 3-11 0,1 3-9 0,3 1-11 0,-3 6-9 16,3 3-8-16,1 2-9 0,0 3-10 0,1 5-5 0,2 2-5 15,3 6-2-15,1-2-4 0,1 6-3 0,2 1-2 0,3 3-1 0,4 2 4 16,-1-1 5-16,6 3 1 0,0 1 6 0,4-2 1 0,2 4 4 16,4-1 2-16,2-3 4 0,3 2 3 0,2-4 2 0,3 1 2 15,3-4 3-15,2 0 2 0,3-6-5 0,2-1-6 0,4-5-9 0,1-2-8 16,3-5-8-16,2-5-10 0,1-3-10 0,2-3-10 0,1-7-10 16,3-4-9-16,1-5-8 0,-2-2-6 0,4-6-2 0,-2-4-3 0,-2-3 2 15,1-6 4-15,-1-1 7 0,1-3 8 0,-4-6 10 0,-1-1 9 16,-4-2 13-16,0-2 17 0,-3-3 17 0,-2-2 16 0,-4 0 14 0,-2-2 12 15,-2-3 9-15,-5 0 9 0,-3 0 9 0,-1-3 5 0,-7 1 2 16,-1 0-2-16,-4 1-3 0,-2 2-4 0,-6-1-8 0,-3 2-13 0,-3 5-18 16,-2-2-20-16,-5 7-24 0,-5 0-23 0,0 6-37 0,-5 3-43 15,-2 3-79-15,-3 5-94 0,-3 6-113 0,0 3-123 0,-3 5-64 0,2 3-34 16,-4 4-18-16,4 4-7 0</inkml:trace>
  <inkml:trace contextRef="#ctx0" brushRef="#br0" timeOffset="51797.7648">23706 12093 114 0,'-2'-8'573'0,"-1"1"14"15,2 1 15-15,1-2-51 0,-2 2-85 0,0 2-99 0,2-2-105 16,0 3-61-16,0-1-38 0,0 2-22 0,0-1-15 0,0 1-13 0,0 1-16 16,0 1-14-16,0 0-18 0,0 0-22 0,0 0-24 0,0 0-19 15,0 1-16-15,2 1-10 0,0 1-7 0,-2-1-1 0,1 5-4 0,-1-4 1 16,2 7 0-16,-1 0 1 0,-1-1 2 0,2 3 3 0,-2 1 4 16,0 2 6-16,0 1 7 0,0 3 6 0,-2-1 5 0,2 4-1 0,-1 1 2 15,-1-1 0-15,1 2 0 0,-3 0-3 0,0 1-3 0,3-1-3 16,-3 2-4-16,1-1-3 0,0-1-4 0,0-2-3 0,-1-1-1 0,1 1 3 15,0-4 1-15,1-2 7 0,-1-2 7 0,1-2 7 0,0-3 4 16,0-3 3-16,2-2 3 0,-1-1 2 0,1-3 2 0,-2-3 5 16,2-3 4-16,-1-2 5 0,1-4 5 0,0 0 4 0,-2-7 0 0,2 1-2 15,0-3-5-15,0-5-4 0,0 1-5 0,0-4 2 0,0 0 0 16,2-1 1-16,-2-2 0 0,1-1 1 0,2 2 1 0,1-4-5 0,0 5-8 16,1-7-6-16,-1 8-7 0,1-1-5 0,2 2-4 0,-1 2-5 15,2 2-6-15,-2 2-5 0,2 4-5 0,-1 2-5 0,2 2-5 16,-3 2-3-16,1 3-4 0,1 3-2 0,1 3 0 0,-3 1-2 0,2 4 0 15,-1 1 1-15,0 3 0 0,0 3 4 0,-3 1 4 0,3 4 5 16,-2 2 4-16,-4 1 4 0,4 2 5 0,-5 1 3 0,-2 2 3 0,-1 1 1 16,-2 3 3-16,1-3 0 0,-3 3 1 0,-1 0 2 0,1-2 1 15,-1-1 0-15,-2 2 0 0,-2-3 2 0,2-1 3 0,0-2 0 0,0-1 3 16,0-3 3-16,2 0 4 0,1-3 6 0,-2-1 7 0,5-3 6 16,-1 1 4-16,0-2 5 0,2-2 7 0,-1 0 2 0,3-3 5 0,-1 1 2 15,2-1-1-15,0-2-2 0,2 1-2 0,-1 1-5 0,1-2-4 16,1 0-7-16,0 0-6 0,1 0-6 0,1 0-8 0,-1 0-5 15,4 0-7-15,-2 0-6 0,2 0-5 0,2 0-4 0,-1 0-3 0,-1 1 1 16,2 1-2-16,0 2 4 0,2-1 2 0,-3 1 0 0,2 2-1 16,0 2-6-16,1-1-5 0,0 1-11 0,-1 0-12 0,2 1-16 0,-2 3-21 15,0-1-29-15,1 1-32 0,1-1-53 0,1 2-63 0,-1-2-89 16,0 1-106-16,3-1-58 0,-4 0-38 0,4-2-15 0</inkml:trace>
  <inkml:trace contextRef="#ctx0" brushRef="#br0" timeOffset="52681.0438">24130 12136 207 0,'0'-10'616'0,"0"0"14"0,0 0 9 0,-4 0 8 16,1 1-115-16,0-3-176 0,-3 1-103 0,0 2-64 0,-2-1-39 15,1 1-25-15,-2 0-16 0,-1 1-11 0,1 1-12 0,-2 0-14 0,0 2-15 16,0 1-15-16,-3 1-12 0,1 1-11 0,-3 0-7 0,2 4-7 16,-3 0-5-16,0 3-5 0,-1 2-3 0,-1 1 0 0,0 2-2 15,-3 3-3-15,0-1 0 0,2 8-2 0,-2-1 1 0,0 2-2 0,5 1-1 16,-4 3 0-16,3 3 0 0,1 0 3 0,0 1 1 0,4 1 3 0,2 1 1 16,2 1 1-16,4-1 4 0,4 1 3 0,1-2 3 0,5 4 5 15,1-7 0-15,6 4 4 0,1-4-1 0,4-2 0 0,3 1-8 16,3-5-9-16,4-1-11 0,1-3-11 0,4-3-10 0,1-2-10 0,2-4-10 15,3-1-11-15,0-5-10 0,-2-2-10 0,4-2-6 0,1-5-4 16,-3-1 0-16,0-4 1 0,-2-1 6 0,2-2 6 0,-5-3 12 0,-1-1 12 16,-2-1 14-16,-4-1 17 0,-1-1 17 0,-5 0 20 0,-1-3 16 15,-5 2 17-15,-1-1 17 0,-4 1 19 0,-1 0 12 0,-5 1 15 0,1 0 10 16,-4 3 6-16,-2 0 2 0,-1 1 1 0,0 2-5 0,-4 2-8 16,1 2-10-16,-2 1-12 0,0 2-11 0,-1 4-12 0,-4 0-13 0,4 0-18 15,-3 4-15-15,2 1-16 0,-3 1-10 0,0 4-9 0,1 2-6 16,-1 1-5-16,0 2-4 0,2 2-1 0,1 3 1 0,0 2 3 15,2 1 3-15,0 1 3 0,1 2 2 0,1 4 4 0,1-2 2 0,4 0 5 16,-1 4 1-16,4-2 2 0,-1-2 1 0,4 4-1 0,1-3 0 16,1-2-1-16,1 0-5 0,3-1-4 0,1-4-7 0,0 0-7 15,5 0-7-15,-3-5-7 0,3-2-8 0,-1-2-6 0,3-1-3 0,0-4-3 16,0-2 3-16,2-2 1 0,1-2 6 0,-5-4 6 0,4 1 6 16,-5-6 8-16,1 3 7 0,-1-7 7 0,-2 2 10 0,-3-2 9 0,2 0 12 15,-5-4 10-15,-2-1 9 0,-3 1 10 0,0 0 8 0,-3 0 9 16,-3-1 4-16,0 2-1 0,-2-1 3 0,-1 2 0 0,-2 0 1 0,-5 3-2 15,2 3-4-15,-3-2-6 0,1 2-6 0,-2 1-7 0,0 4-9 16,-3 3-8-16,1 0-11 0,0 2-12 0,0 1-13 0,-1 2-15 0,1 2-13 16,1 2-14-16,1 1-13 0,-1 0-9 0,2 6-13 0,2-2-12 0,-1 4-15 15,4-3-16-15,1 5-21 0,0-1-20 0,3 2-23 0,1-1-23 16,4-1-28-16,0 1-29 0,4-1-50 0,1 2-57 0,3-4-46 16,0 1-42-16,6-4-18 0</inkml:trace>
  <inkml:trace contextRef="#ctx0" brushRef="#br0" timeOffset="53230.6172">24746 12453 446 0,'5'-14'610'0,"3"1"21"16,-5 2 24-16,0 1-77 0,0 0-126 0,1 0-85 0,-3 0-64 15,1 3-41-15,-1 0-28 0,1 1-25 0,0-1-24 0,-1 4-26 0,-1-1-25 16,2 2-28-16,-1 0-30 0,-1-1-27 0,3 3-29 0,-3 0-21 16,2 0-19-16,-1 3-14 0,2 0-12 0,-1 0-8 0,0 2-4 0,-1 2 2 15,3 1 3-15,-3 2 7 0,1 2 7 0,-1-1 7 0,3 2 10 16,-4 1 8-16,1 2 9 0,-1 0 1 0,0 0 2 0,0 2-1 15,0-2-2-15,0 2 1 0,-1 1-1 0,1-5 0 0,-2 3-3 0,0-4-1 16,2 1 0-16,-1-1 1 0,-1-3 1 0,2 0 4 0,-1-3 2 16,1 1 5-16,0-5 5 0,0 1-1 0,0-1-5 0,0-3-5 0,1 0-6 15,2-3-3-15,1-1-5 0,-1-2-4 0,3-2-5 0,2-2-6 16,-2 0-10-16,2-4-9 0,1-3-10 0,1 1-6 0,1-1-8 0,2 1 4 16,-4-3 3-16,3 0 8 0,1 1 5 0,0 2 6 0,0-1 6 15,-2 2 3-15,0 0 6 0,1 2 3 0,-2 3 7 0,-2 0 2 16,3 0 3-16,-5 3-2 0,1 0-2 0,-1 1-3 0,0 2 0 0,-3 1-1 15,2 3 0-15,-2 0-1 0,1 3 0 0,-3 0-1 0,2 1-1 0,-1 2 1 16,0 1 2-16,-1 2 2 0,-1 1 6 0,2 0 6 0,1 2 8 16,-3 0 2-16,0 0 6 0,0 2 1 0,0-1 3 0,0 1 2 15,0-1 1-15,0 1 0 0,0 0 1 0,1-4 1 0,1 0-1 0,-2 0 3 16,1-2 3-16,-1 1 4 0,2-4 6 0,0-1 3 0,-1-2 0 16,2 2-1-16,1-4 0 0,0-4 0 0,0 2 0 0,3-2 1 0,0-4 0 15,-1 1 1-15,2-3 0 0,1-2-1 0,-1-3-5 0,2 1-7 16,1-1-8-16,-3-2-3 0,1 0-1 0,-1 1-1 0,5 0 2 0,-5 1 1 15,-2 0-1-15,3 0 0 0,-1 1-2 0,0 1-4 0,-1 3-7 16,0 2-4-16,0 0-4 0,-2 3-4 0,-1-2-2 0,1 4-2 0,2 3-2 16,-3-2-2-16,1 2-3 0,0 2-1 0,-1 0-1 0,1 3-1 15,2 0 1-15,-1 3 2 0,-2 1 3 0,3 0 6 0,-2 2 9 0,0 3 4 16,-1 0 3-16,2-3-3 0,1 5-6 0,-3-1-11 0,1 2-12 16,2-3-14-16,-1 1-16 0,-2 0-15 0,3-1-15 0,-1 0-16 0,-1-2-19 15,3 0-21-15,0-2-24 0,-2-1-19 0,1-4-22 0,2 2-38 16,-1-4-46-16,-2-3-51 0,5 0-53 0,-1-2-26 0,-1-2-11 15</inkml:trace>
  <inkml:trace contextRef="#ctx0" brushRef="#br0" timeOffset="53464.0891">25594 11973 388 0,'-4'-15'554'16,"3"0"-13"-16,-3 2-24 0,1 4-80 0,-2-1-106 0,4 0-75 15,-2 7-63-15,2-2-42 0,-3 3-35 0,3 2-30 0,-1 2-26 0,0 3-20 16,-1-2-15-16,2 7-10 0,-1 1-7 0,-1 2-5 0,0 4-2 15,-1 1-2-15,3 3-1 0,-2 3 1 0,2 2 3 0,-1 5-1 0,2 2 1 16,0 1 3-16,2 4 3 0,-2 1 3 0,4 3 1 0,-3 3 2 16,4 0 2-16,0 3 0 0,1 4 5 0,1-1 1 0,4 3 3 0,-3 2 2 15,1-1 2-15,4 4 4 0,0-2 2 0,0 1-5 0,0 2-5 16,0-3-12-16,3 2-14 0,-3-2-16 0,1-2-19 0,-2-1-18 0,1-3-18 16,-2-2-21-16,-1 0-23 0,0-7-26 0,-2-2-26 0,1-3-36 15,0-5-38-15,-3-2-82 0,0-6-103 0,-1-4-63 0,0-3-42 0,-2-5-15 16,-1-3-1-16</inkml:trace>
  <inkml:trace contextRef="#ctx0" brushRef="#br0" timeOffset="54130.3166">25633 12380 135 0,'3'-12'540'0,"-2"-2"4"0,3 3 3 0,-3 2-93 16,1 2-141-16,0 0-99 0,1 2-80 0,0 2-45 0,0 1-30 15,0-3-19-15,1 5-16 0,1 0-9 0,0 0-7 0,2 5-8 0,-2-3-8 16,1 3-7-16,1 0-5 0,-2 3-2 0,2-1-3 0,-1 2 2 16,-1 1 4-16,-2 2 3 0,2 0 3 0,-2 3 3 0,-3-1 3 0,0 0 4 15,-2 2 4-15,-2 0 3 0,-1-1 5 0,-1-1 6 0,-2 0 5 16,-3 1 8-16,1-2 11 0,-1-1 8 0,-3 0 8 0,1-3 8 16,-2 0 7-16,0-1 6 0,0-1 6 0,2-2 4 0,-3 0 3 0,5-2 2 15,0-1 2-15,0 0 2 0,1-2-1 0,2 0-4 0,2 0-7 16,0 0-12-16,3 0-14 0,-1-2-24 0,4 2-24 0,0-2-23 0,4-1-23 15,1 3-19-15,0-4-17 0,3 1-17 0,4 0-17 0,2-1-19 16,0-1-19-16,3 2-19 0,3-2-20 0,2 3-16 0,1-1-10 0,2-2-8 16,0 2-4-16,1-2-1 0,1 3 2 0,2-2-2 0,1-1-3 15,-4 1 4-15,4-3 9 0,-1 2 15 0,-1-2 21 0,1-2 28 0,-4 2 32 16,2-4 35-16,-2 1 36 0,-1 0 42 0,0-4 41 16,-4 0 38-16,-1-1 35 0,2 2 34 0,-4-2 35 0,-1-1 26 0,-1 0 19 15,-2 0 16-15,-1 1 13 0,-2 0 5 0,-2 0 5 0,0 0-5 16,-3 0-8-16,1 1-10 0,-3 2-14 0,-3 2-15 0,0-2-15 0,0 1-17 15,-1 2-18-15,-7 0-17 0,3 2-17 0,1-1-19 0,-5 4-20 16,1-2-20-16,-1 3-16 0,-2 2-16 0,0-1-15 0,-2 2-9 0,1 2-11 16,-6 2-8-16,4 0-6 0,-3 2-5 0,2 3-4 0,-2-1-1 15,-2 5-1-15,5 1 0 0,-2 1 0 0,0 0-1 0,2 3 0 0,1 0 3 16,1 1 1-16,-1-1 3 0,5 2 1 0,0 0 2 0,1-1 0 16,0-1 2-16,6-2 0 0,-3 1 1 0,4-2 1 0,2 0-1 0,0-3 2 15,2-1-2-15,1-1-3 0,4-2-5 0,-1 1-7 0,1-6-7 16,3 1-5-16,1-4-2 0,1 0 0 0,0-4-1 0,3 1 2 0,-2-6 0 15,0 1 4-15,1-2 5 0,0 0 5 0,-2 0 10 0,0-1 14 16,-1-3 15-16,-2 1 18 0,0 0 17 0,-1 1 21 0,-2 0 15 16,-1 1 14-16,0 1 10 0,-2-1 8 0,-1 3 2 0,0 0-1 0,-3 3-7 15,3 1-7-15,-4-1-15 0,1 2-13 0,2 2-18 0,-3-1-16 16,0 2-17-16,0 0-15 0,1 2-15 0,-1 1-15 0,0 1-9 0,0 0-8 16,0 3-3-16,0 3 0 0,0 0 2 0,0 2 6 0,2 0 2 15,0 1 5-15,-2 0-2 0,1 2-3 0,-1 0-9 0,2-1-9 0,-1-1-13 16,3 1-15-16,-3-2-17 0,3 1-20 0,-1-1-22 0,-2 0-25 15,3-3-23-15,-1 0-25 0,3-1-30 0,-2-2-32 0,1-2-42 16,0-2-45-16,0 1-54 0,2-6-62 0,0 1-28 0,-1-2-12 0,4-2-2 16</inkml:trace>
  <inkml:trace contextRef="#ctx0" brushRef="#br0" timeOffset="54680.9401">26426 12300 185 0,'5'-9'524'0,"-2"-1"-2"0,2 2-6 0,-2 3-78 15,1 1-112-15,-1-1-89 0,-2 2-74 0,3 2-47 0,0 1-34 16,-1 0-26-16,0 0-24 0,0 3-16 0,2 1-12 0,-1 0-10 0,0 3-8 15,0 3-6-15,1 0-3 0,-1 2 2 0,1 0 3 0,-2 1 5 0,-2 2 5 16,3 1 3-16,-4 1 3 0,0 0 3 0,0 0 1 0,-2 1 1 16,0 2 2-16,-1-3-1 0,0-1 2 0,0-1 3 0,-2 0 6 15,1-2 9-15,0-1 13 0,1-2 13 0,0-2 12 0,0 1 13 0,1-4 15 16,-1-1 8-16,1-2 6 0,2 2 1 0,0-4 1 0,0 0-4 16,0-4-1-16,0 1-10 0,3-4-11 0,1 0-19 0,-1-2-20 0,2-1-23 15,0-2-26-15,4-2-26 0,-1-1-24 0,0 0-24 0,6 1-22 16,-3-3-18-16,3 0-19 0,0 1-17 0,4 1-16 0,-2-2-9 0,1 4-7 15,1-3-8-15,0 3-11 0,0 1-8 0,1 0-8 0,1 3-2 16,-4 1 1-16,5 0 4 0,-4 0 9 0,-3 3 9 0,2 1 10 0,-3 0 12 16,0 4 12-16,-3-3 14 0,0 3 15 0,-2 3 23 0,-1 0 27 15,-2-1 28-15,-2 3 27 0,1-2 25 0,1 4 25 0,-4-3 24 16,1 1 21-16,-1 0 23 0,-1-2 23 0,2 4 20 0,-2-4 17 0,2 2 11 16,-2 0 5-16,0-1 1 0,0-1-4 0,1 2 0 0,-1-2-1 0,2 0-5 15,0 1-11-15,-2 0-9 0,2 0-12 0,0-1-11 0,-1-1-9 16,2 1-7-16,1 1-4 0,-3-1-5 0,3-1-4 0,0 3-1 15,0-3-2-15,3-1-3 0,-2 1-7 0,1 0-3 0,1-1-3 0,-1 1-3 16,3-2-4-16,-1 0-6 0,0-2-7 0,3 1-5 0,-1-3-6 16,-2 3-2-16,3-3-3 0,-2-1-2 0,-1 0-2 0,0 0-1 15,1-2 0-15,-1-3 2 0,-1 4 1 0,-2-2 6 0,0-2 9 0,-1 0 10 16,-4-2 11-16,0 3 12 0,0-4 10 0,-4 1 4 0,0 2 2 16,1-1 2-16,-2 3-1 0,-3-4-2 0,0 5-1 0,-1 0-4 0,-1 0-5 15,-1 3-8-15,-3 0-7 0,1 1-12 0,-2 3-11 0,-1 3-12 16,0 1-12-16,0 2-9 0,-3 1-8 0,4 1-4 0,-1 3-3 15,2 0-4-15,-1 5-2 0,4-1-1 0,-1 3 5 0,2 0 0 0,2 1 3 16,0 1 3-16,4 1 4 0,0 0 6 0,3-1 5 0,2 2 5 16,4 0 7-16,3-2 2 0,0-1 3 0,1 3-5 0,5-5-9 0,2 0-19 15,3-2-24-15,2-4-35 0,3 1-40 0,3-4-58 0,3-4-68 16,1 0-115-16,2-4-136 0,1-4-78 0,1-1-47 0,0-2-26 0,0-3-12 16</inkml:trace>
  <inkml:trace contextRef="#ctx0" brushRef="#br0" timeOffset="56415.2194">28317 11979 463 0,'1'-9'655'0,"3"0"5"0,-3 0 3 0,-1 1 2 0,2 2-97 16,-1 3-146-16,-1-2-122 0,0 1-108 0,2 3-66 0,-2 1-45 0,0 0-25 15,2 1-18-15,-1 3-11 0,3 3-10 0,-3 0-11 0,3 4-8 16,0 0-7-16,-1 3-5 0,2 3-2 0,-2 3 0 0,2-1 5 16,-2 3 5-16,3 0 3 0,-5 3-1 0,3 0 1 0,-1 0-3 0,-2 1 0 15,3 1-2-15,-4 0-2 0,1-3-2 0,-1 1 2 0,0 1 1 16,0-6 3-16,0-2 1 0,0 2 6 0,0-3 6 0,0-4 8 16,-1 0 8-16,1-4 6 0,0-3 4 0,-2-1 0 0,0-3-3 15,2-2 0-15,0-3 1 0,-1-4-2 0,-1-2-1 0,1-3-3 0,-1-3-5 16,0-4-7-16,1-3-8 0,-3-1-10 0,0-2-13 0,1-3-8 15,-2-2-4-15,2-2 1 0,-2-3 2 0,2 1 1 0,-3 0 2 0,0-3 0 16,1 2 1-16,0 0 3 0,0 1 3 0,0 5 4 0,1-5 3 16,-1 10 2-16,2 0 2 0,0 1-2 0,0 5-3 0,1 3-4 15,0 3-1-15,1 2-4 0,-1 6 1 0,2 1-1 0,0 3 0 0,2 3 0 16,-1 1-2-16,3 6 0 0,-3 1-2 0,4 4 3 0,0 0 3 0,2 6 4 16,0 0 7-16,-1 0 4 0,2 3 3 0,3 0 1 0,-1-2-1 15,-1 0 0-15,4 2-1 0,-2-2 1 0,0-1 0 0,3 2 1 16,-1-4 0-16,-1-1-2 0,1-3 0 0,-1 1 2 0,1-2 1 15,-1-2 4-15,0-4 2 0,-1 0 1 0,2-2 0 0,-4-3 0 0,1-2 1 16,2-2 0-16,-1-3 0 0,1-2 0 0,2-4 1 0,-1 0 0 16,-1-7 0-16,1 0-2 0,-4-3-1 0,5-1-4 0,-4-6-2 0,0 0-1 15,-1 1 1-15,0-6 1 0,-2 3 0 0,0-2 3 0,-2-1 7 16,0 4 5-16,0-2 4 0,-4 3 5 0,3 2 5 0,-3 0-1 0,1 6-2 16,-1 2-5-16,-1 0-6 0,2 4-4 0,0 3-5 0,-2 2-2 15,1 4 1-15,2 2-4 0,-1 5-7 0,-1 2-4 0,1 4-7 16,-1 1-3-16,3 7-3 0,-1 2 0 0,2 2 2 0,-2 4 4 0,2 4 6 15,2 0 5-15,0 3 2 0,2 0-5 0,-1 3-8 0,1-1-12 16,3 3-15-16,-3-3-15 0,4 3-18 0,0-3-20 0,-1 2-18 0,1 0-21 16,1-2-18-16,-1-1-23 0,1-2-25 0,2-1-22 0,-3-1-19 0,4-5-26 15,-3-2-29-15,3 0-41 0,0-6-50 0,1-3-49 0,1-3-54 16,-1-1-18-16,0-6-6 0</inkml:trace>
  <inkml:trace contextRef="#ctx0" brushRef="#br0" timeOffset="56764.1453">29257 12175 130 0,'-3'-20'514'0,"-2"-2"8"0,-2 3-44 15,-1 1-69-15,-2 2-67 0,-2-1-66 0,0 2-43 0,3 1-35 0,-5 3-23 16,1 1-19-16,-1 2-15 0,1 0-14 0,-2 4-14 0,2 0-15 16,-1 4-13-16,-1 0-17 0,2 4-10 0,0 0-11 0,0 2-10 15,0 3-7-15,2 1-6 0,0 2-5 0,-1 2-4 0,3 2-4 0,1 3-2 16,-1-2-1-16,4 3-2 0,1 3-2 0,0-3-1 0,1 1 0 16,2 3-4-16,2-2-3 0,2 1-3 0,1-3-3 0,-1 4-4 0,3-4-7 15,2-1-4-15,0-1-7 0,0-1-3 0,2-1-3 0,0-3-3 16,2-1 0-16,-3-1-4 0,3-4-6 0,0-1-3 0,0-3-2 0,-1 1 1 15,1-6 1-15,-2-1 4 0,0-4 5 0,0 0 7 0,0-2 5 16,-2-3 5-16,-1-1 5 0,-1-2 2 0,0-4 2 0,-3 2 7 0,1-2 9 16,-1-1 7-16,-3-4 10 0,0 4 6 0,0-1 6 0,-3-3 9 15,-1 2 11-15,3 1 7 0,-5 0 5 0,3 0 4 0,-2 4 2 0,2 1 0 16,-1 1-1-16,3 3-5 0,-2 1-9 0,1 2-6 0,0 2-9 16,2 1-7-16,0 3-6 0,0 0-8 0,0 3-10 0,0 3-9 0,4 0-6 15,-3 3-4-15,2 1-3 0,1 2 0 0,0 4 2 0,1-1 2 0,3 4 5 16,-3-1 3-16,3 0 4 0,0 5-6 0,-1-4-9 0,0 2-15 15,1 0-15-15,0 2-23 0,1-3-25 0,-3 1-30 0,2-1-32 0,-1-1-41 16,2 1-45-16,-3-3-79 0,2-1-96 0,0-2-69 0,-2 2-55 0,1-3-23 16,-1-3-6-16</inkml:trace>
  <inkml:trace contextRef="#ctx0" brushRef="#br0" timeOffset="56916.9369">29385 12083 258 0,'2'-11'581'0,"0"2"2"16,-1 1 2-16,3 1-57 0,-3 4-86 0,2 1-97 0,3 0-103 15,-3 4-67-15,2 1-47 0,2 2-32 0,1 0-25 0,1 3-16 0,2 1-13 16,0 3-10-16,2-1-5 0,0 1-5 0,0 1-8 0,2 2-9 0,1 0-13 16,0 1-18-16,1-2-21 0,-3 3-26 0,3-1-28 0,-4 0-34 15,4 0-39-15,-4 0-46 0,1-2-50 0,1-1-80 0,-1 1-95 0,-5-4-61 16,3 0-46-16,-3-2-20 0,-1 0-6 0</inkml:trace>
  <inkml:trace contextRef="#ctx0" brushRef="#br0" timeOffset="57063.6598">29686 12126 259 0,'-10'-14'601'0,"-1"0"11"0,2 3 9 0,1-1-52 16,-3 1-83-16,1 2-95 0,1 2-102 0,0 0-63 0,-3 3-43 0,3 1-31 16,-2 3-26-16,0 2-22 0,-1 1-20 0,0 3-16 0,-1 0-17 15,-1 6-12-15,1 0-15 0,-1 3-11 0,0 1-12 0,-2 1-19 0,4 6-23 16,-6-2-32-16,5 2-37 0,1 1-49 0,-2 4-54 0,1 0-120 16,0 0-152-16,-1 2-86 0,0 0-51 0,1 2-27 0,-2-2-16 0,2 0-5 15</inkml:trace>
  <inkml:trace contextRef="#ctx0" brushRef="#br0" timeOffset="57797.6396">30514 12021 464 0,'3'-6'654'0,"1"1"24"0,0-2 26 0,-3 1-52 16,3 2-94-16,-3-3-86 0,-1 2-85 0,2 0-53 0,0 2-38 0,-2 1-31 16,0 1-29-16,0-3-27 0,0 4-28 0,0 0-27 0,0 0-28 15,0 0-31-15,0 0-33 0,1 2-26 0,1 0-23 0,-2 1-15 0,1 0-14 16,-1 2-5-16,4 2-5 0,-3 1 0 0,1-1 0 0,-1 2 4 0,3 1 2 16,0 2 4-16,-3 0 5 0,1 1 0 0,0 1 2 0,-1 1-3 15,3-1-5-15,-1-1-6 0,-2 1-9 0,3 0-5 0,-1-4-8 0,-2 2-5 16,3-2-4-16,-3-1-2 0,3-2-2 0,0 0-1 0,-1-1 1 15,0-2 1-15,0-1 3 0,1-1 4 0,-1-1 4 0,2-2 4 0,-1-3 7 16,1 0 7-16,0-3 7 0,1 2 5 0,0-4 6 0,4-2 3 16,-2 1 3-16,0-3-1 0,0-3 1 0,1 2 0 0,-1-1 2 0,2 0 3 15,-1 0 0-15,0-2 0 0,-1 2 0 0,2 2-2 0,-1 0-1 0,-1-1-4 16,0 4-4-16,0-3-5 0,0 6-6 0,-2-2-1 0,1 4-2 16,-3 1 1-16,2 1-2 0,1 3-1 0,-2 0-1 0,-1 0 1 0,3 3 0 15,-1 1 1-15,-1 1 2 0,-1 2 1 0,1 1 4 0,0 1 6 16,0 0 4-16,0 4 3 0,1-4-2 0,0 3 1 0,-1 0 2 0,-2 0 0 15,0 1 1-15,2-1 1 0,-1 2 1 0,1-3-1 0,-2 0 1 0,1-1 0 16,-3 0 0-16,2 0 3 0,2-3 2 0,-1 0 5 0,-1 0 5 16,-1-3 8-16,2-2 7 0,-1 2 4 0,0-3 1 0,0-1 1 15,1-1 0-15,0-3 1 0,1 1 1 0,1-4 2 0,0-1 0 0,3 0-1 16,-3-3-2-16,0-2-3 0,4 1-7 0,-2-3-9 0,1-1-12 0,-1-3-9 16,0 1-8-16,-2-2-3 0,1 2-4 0,2-4-4 0,-1 1-2 15,-3 1-2-15,1-1-2 0,1-2-2 0,-2 5-3 0,2 0-7 0,-2 2-6 16,-1 0-8-16,1 4-6 0,-1 0-2 0,1 4-1 0,-1 1 0 0,-1 3 1 15,0 2-2-15,0 2-3 0,1 0-5 0,-1 0-6 0,-2 3-6 16,3 3-7-16,1 2-5 0,-1-1-2 0,-1 4-4 0,-2-1-2 0,3 3-9 16,-3-1-10-16,3 0-16 0,-3 1-20 0,1 0-21 0,-2-1-21 0,1 1-29 15,-1-1-38-15,2 0-36 0,0-2-39 0,2-1-47 0,-3-2-51 16,3-2-26-16,-3-2-12 0</inkml:trace>
  <inkml:trace contextRef="#ctx0" brushRef="#br0" timeOffset="57981.6439">31363 11553 367 0,'5'-20'529'16,"-2"1"2"-16,1 3-49 0,-1 3-76 0,1 0-69 0,-3 1-62 16,1 0-42-16,0 6-32 0,1-2-22 0,-2 4-19 0,1-3-21 0,0 5-21 15,-2-3-21-15,3 2-22 0,-3 2-16 0,1-1-17 0,-1 2-14 16,2 0-11-16,1-3-8 0,-3 3-7 0,0 0-3 0,1 0-2 0,1 0 1 16,-1 3-1-16,3-3-1 0,-3 0 1 0,3 0-1 0,-1 3-4 0,-2-1-8 15,3-1-11-15,-1 2-15 0,0-1-14 0,1-1-20 0,0 0-22 16,-1 3-31-16,0-3-34 0,0 1-38 0,0 1-42 0,1 0-59 0,-1 0-68 15,-2 1-70-15,3 1-70 0,2-2-34 0,-3 1-11 0</inkml:trace>
  <inkml:trace contextRef="#ctx0" brushRef="#br0" timeOffset="58663.3023">31620 11498 518 0,'-1'2'574'0,"-4"0"5"0,4 1 6 0,-1 0-89 0,1 0-133 16,1 0-93-16,-2 3-71 0,0-3-41 0,2 5-24 0,-1 1-16 15,1 2-8-15,-2 1-11 0,1 3-9 0,1 2-7 0,-2 1-8 16,0 4-5-16,2-2-5 0,0 4-7 0,0 2-11 0,0 0-10 0,0 4-9 16,0 0-5-16,2-1-7 0,0 2-3 0,-1-1-4 0,1 2-6 0,-1-1-6 15,1-2-6-15,0 3-8 0,-2-4-7 0,1 0-6 0,1-1-8 16,-2-1-8-16,1-1-8 0,-1-2-8 0,3-2-7 0,-1-3-5 0,-1 2-5 16,-1-6-3-16,0-1 0 0,0-2 1 0,0-2-2 0,0-4-3 0,0 2-4 15,0-4-3-15,0-3 0 0,0 0 5 0,-1-3 4 0,-1-4 8 16,-1 2 5-16,2-2 6 0,-2-4 5 0,-1-1 4 0,1-1 3 0,-2-3 5 15,0 0 7-15,1 0 11 0,-5-1 15 0,1-4 16 0,-1 3 16 16,0-1 16-16,0 2 14 0,-1-2 14 0,-2 1 13 0,0 1 13 0,3 1 9 16,-4 1 10-16,4 1 4 0,-2 1 5 0,1 2 1 0,2 2 0 0,0 0-5 15,2 2-5-15,0 0-12 0,3 3-11 0,0 0-18 0,-1 0-17 16,4 2-15-16,0 0-14 0,2 1-10 0,1-1-10 0,0 2-9 0,3 0-9 16,2 2-10-16,2-1-9 0,0 1-8 0,4 0-8 0,0 1-6 15,2-2-7-15,0-1-7 0,4 1-10 0,0 1-9 0,0-2-12 0,2 0-9 16,0-2-8-16,0 1-5 0,0-3-2 0,0 0 0 0,2-2 3 0,-2-1 3 15,-1-3 2-15,1 2 8 0,0-4 6 0,-5 1 13 0,4-6 16 0,-4 0 17 16,-4-1 18-16,1-2 20 0,-1 0 18 0,-5-3 19 0,0-1 15 0,-2 0 20 16,-3 0 22-16,-2-1 19 0,1 2 20 0,-4-4 18 0,1 6 13 15,-2-1 10-15,-2 2 8 0,0 0 0 0,1 3 0 0,-1 4-6 0,0-4-9 16,0 4-10-16,-1 3-10 0,0 2-15 0,-1 1-15 0,1 0-15 0,-1 3-16 16,2 3-13-16,-2 1-16 0,1 3-8 0,-2 3-9 0,0 1-6 0,2 4-4 15,-2 2-1-15,0 4-1 0,0 2 1 0,0 2 1 0,2 4 1 0,-2 4 1 16,0 0 0-16,2 3 0 0,-2 2 0 0,1 2-1 0,1 0-2 15,-2 1 0-15,3 1-5 0,1-1-4 0,0 1-5 0,1-2-5 0,2 0-3 16,-3-1-7-16,4-3-4 0,0-2-3 0,0 0-2 0,4-3 0 0,-1-3-1 16,0 0 1-16,2-7 3 0,1-1 1 0,2-3 2 0,-2-1 4 15,2-5 1-15,4-2 1 0,0-2 4 0,-1-6 7 0,5 1 5 0,-3-5 5 16,4-3 4-16,-1-3 1 0,3-1 2 0,-2-2 0 0,4-2 1 0,-3-3 2 16,2-2 6-16,-2 2 5 0,3-3 10 0,-3 0 13 0,0 2 13 0,-2 0 10 15,2 0 12-15,-2 3 9 0,-2 2 4 0,-3 0 1 0,3 0-5 16,-6 5-7-16,0 3-6 0,-2 0-5 0,3 5-7 0,-2-1-8 0,-1 5-11 15,1 0-11-15,-1 3-12 0,0 1-13 0,0 4-13 0,1 2-10 0,-1 1-6 16,3 2 0-16,0 4-3 0,-1-1-6 0,1 4-12 0,-3 0-21 0,2 6-30 16,-1-5-39-16,2 6-54 0,-3 0-64 0,1-1-119 0,-1 2-146 0,-1 0-82 15,1 0-50-15,-5 2-26 0,1-3-13 0,-2 1-2 0</inkml:trace>
  <inkml:trace contextRef="#ctx0" brushRef="#br0" timeOffset="59596.8665">25620 13620 451 0,'7'-20'519'0,"-2"0"-46"0,-4-1-78 0,3 2-71 0,-4 1-69 0,0-1-35 16,-1-1-19-16,-3 3-13 0,0 1-9 0,-2-1-9 0,1 2-7 16,-1 2-8-16,-2-1-9 0,0 4-13 0,0 0-14 0,-2 1-15 15,0 2-17-15,0 0-15 0,-1 5-15 0,-2-1-17 0,1 3-14 0,-1 3-12 16,0 1-10-16,-2 4-7 0,2 4-7 0,0 1-4 0,-2 5-1 15,3 4 3-15,0 2 2 0,2 5 2 0,1 3 4 0,0 3 4 0,4 5 4 16,0 0 5-16,2 5 3 0,3 1 5 0,0 2 4 0,3 3 1 16,2 2 2-16,0 1-3 0,4 1-5 0,0 0-11 0,1-1-11 15,2 2-15-15,0 1-15 0,0-3-15 0,1 2-19 0,0-4-14 0,-3 2-15 16,3-3-14-16,-3-1-14 0,1-2-14 0,-3-2-11 0,0-2-10 0,-3-3-7 16,-1-1-6-16,-3-5-3 0,1-1 3 0,-4-6 4 0,1-3 0 15,-3-2-1-15,-1-5-36 0,-2-1-54 0,-1-7-20 0,-1-3-1 0,-2-1-49 16,-2-6-71-16,-3-3-33 0</inkml:trace>
  <inkml:trace contextRef="#ctx0" brushRef="#br0" timeOffset="63630.1188">25432 13912 178 0,'-5'-3'582'0,"2"0"15"15,-1 2 18-15,1 1-79 0,-1-2-125 0,3 2-81 0,-2 0-60 16,1 0-39-16,2 0-27 0,0 0-24 0,-2 0-19 0,2 2-22 16,0-2-19-16,0 0-20 0,-1 0-20 0,1 0-19 0,0 0-16 0,0 0-13 15,0 0-13-15,0 1-8 0,0 2-5 0,1-1-4 0,-1-1-3 16,4 2 0-16,-3-3 3 0,1 1 2 0,1 1 0 0,0 0 2 0,3-2 0 16,-1 1 1-16,1 1-2 0,-1-2-4 0,3 0-6 0,1-2-4 15,-1 1-4-15,2-1-6 0,1-1-7 0,0 0-8 0,-1-3-6 0,0 2-9 16,2-3-6-16,-3-1-5 0,2-1-4 0,-1-1-3 0,-2-2-2 15,-2 1 2-15,2-3 0 0,-4 0 1 0,0-2 1 0,-3 1 2 0,1-1 3 16,-4-2 5-16,1 1 3 0,-3-2 7 0,1 4 9 0,-3-2 9 16,-2 3 7-16,2-1 8 0,-2 1 6 0,0 2 7 0,-1-1 6 15,-3 3 5-15,3 2 4 0,-4 3 4 0,1 0 4 0,-2 2 2 16,1 1 3-16,-3 4-1 0,2 1-1 0,-2 2-1 0,2 0 0 0,-3 5 1 16,2 0-1-16,0 2 2 0,0 4 1 0,1 1 1 0,1 3 2 0,2 1-1 15,0 3 2-15,2 0-1 0,1 1-1 0,2 3 1 0,-1 1-2 16,4 1-2-16,1 1-2 0,2 0-2 0,4-2-2 0,-1 2-2 15,4-1-1-15,1-1 1 0,0-1-2 0,4-3-3 0,3 2-1 0,0-6-5 16,2-1-8-16,3 1-8 0,0-3-6 0,2-3-11 0,1-2-10 0,2-1-12 16,1-4-15-16,3-1-15 0,-1-2-19 0,0-3-15 0,2-2-15 15,0-4-13-15,-1-1-12 0,-1-3-6 0,2-3-5 0,-3-2-3 16,-2-2-2-16,0-1 4 0,-4-4 4 0,0-1 10 0,-3-3 13 0,-1-1 21 16,-4 0 21-16,-1-2 26 0,-4 0 25 0,-2-1 27 0,-1 1 26 15,-2-3 27-15,-3 4 28 0,-2 1 27 0,-1 1 23 0,-1-1 20 0,-3 6 19 16,2-2 11-16,1 3 10 0,-5 1 1 0,4 3-3 0,-2 2-8 15,2 2-9-15,1 1-15 0,-1-1-18 0,1 4-19 0,1 2-23 0,1-1-18 16,0 4-15-16,2 1-14 0,0 0-12 0,2 3-8 0,-2 1-8 16,2 2-5-16,1 2-3 0,2 4-2 0,-1 2 0 0,0-1 4 15,1 2 5-15,2 1 6 0,2 1 6 0,-3 2 4 0,2-1 0 0,-1 3-1 16,2-2 1-16,-1 3-1 0,-2-3-1 0,5 1 1 0,-5 1-2 16,2-2 0-16,-1 1-1 0,-1 0-2 0,3-4-4 0,-2-1-1 0,-1-1-1 15,1-1 1-15,-1-1 1 0,-2-2 5 0,1-3 4 0,0-2 2 16,2 0-4-16,-3-3-2 0,2-2-3 0,1-2-2 0,1-3-5 15,-2-3-1-15,3 1-3 0,-1-5-3 0,2-1-2 0,1-4-6 16,-3-1-6-16,1-4-9 0,-1 2-7 0,2-1-4 0,-2-3-1 0,0 0 1 16,-4-1 1-16,6 1 1 0,-6-2 4 0,0 2 3 0,-1 1 4 0,0 1 4 15,-1 1 5-15,-1 2 3 0,-1 1 4 0,0 1 3 0,0 4 1 16,0-1-1-16,0 5-2 0,0 0-4 0,0 1-3 0,0 4-1 16,0-1-2-16,0 5 0 0,0 0-2 0,0 0-1 0,0 2-1 0,0 3 0 15,0 2 0-15,0 3 1 0,2 0 2 0,0 0 4 0,-1 4 4 16,2-2 5-16,0 5 6 0,0-3 1 0,0 1 2 0,2 2 0 0,2 0-3 15,-1-1-3-15,2-1-3 0,-2-1-5 0,2 1-4 0,0 0-5 16,3-3-5-16,-1 0-6 0,-1-4-7 0,4 1-6 0,-2-3-6 16,3-1-6-16,-3-1-6 0,2-2-2 0,2-2-3 0,0-2-3 15,0-2 2-15,0-3 2 0,0 0 4 0,-2 0 4 0,3-3 3 0,-3-2 6 16,1-2 6-16,-3 0 5 0,-1-1 4 0,-1 0 5 0,-1-2 7 16,-3 0 10-16,-1-1 13 0,0 1 9 0,-3 1 11 0,-1 0 5 0,-1-1 6 15,-1 2 5-15,-3 1 3 0,2 2 3 0,0 0 1 0,-4 2 3 16,2 2 3-16,-4 2 0 0,1 2 0 0,0-1-6 0,-2 3-5 0,0 2-6 15,-1 4-4-15,-2 0-3 0,2 2-4 0,0 3-1 0,-2 3 0 16,2 0-2-16,-1 3 2 0,2 2 1 0,1 2 1 0,-4 4 0 0,5-2 0 16,3 2 0-16,1 4-1 0,-1-4 0 0,3 4-3 0,0-2 0 15,4 1-2-15,1 1-2 0,1-1-2 0,0-4-1 0,4 2-1 16,0-2-3-16,5-2-2 0,-4-2-2 0,5-2-4 0,-1 0-2 0,1-4-7 16,1-2-6-16,0-2-8 0,1-2-5 0,1-3-3 0,1-2-3 0,-1-4-3 15,3 0-2-15,-3-4-2 0,2 0 0 0,-2-5 0 0,0-3 1 16,1 1 2-16,-2-4 3 0,0-1 2 0,-2-2 6 0,-1-2 4 15,-3 0 3-15,0-2 1 0,0-1 6 0,-4 2 7 0,1-3 5 16,-3 0 4-16,-1 3 4 0,-1 0 5 0,-1 0 4 0,-1 2 4 0,0 3 4 16,0 0 3-16,-1 3 1 0,1-1 2 0,-2 6 0 0,0-1-1 15,2 2-7-15,0 1-11 0,0 3-7 0,0 2-5 0,0 1-5 0,2 3-5 16,0 0-2-16,1 1-4 0,-2 2-2 0,4 3-1 0,-2-1 1 16,3 5 1-16,1 1 2 0,-1-1 3 0,1 2 5 0,-3 2 8 15,4 1 2-15,-2 0 3 0,-1 0 2 0,3 0-1 0,0 1 0 0,-3 1 0 16,-1 0 0-16,0 0 0 0,0-2 0 0,0 1-1 0,-1-1 1 15,0 1-1-15,0-1 0 0,0-1 2 0,-1 0-1 0,-1-1 0 0,2-1 1 16,-1 1 0-16,0-3 1 0,-1 1-3 0,2-2 0 0,1-1 0 16,-1 0-3-16,2-1-2 0,-1-2-7 0,1-1-4 0,1-1-11 0,1-3-11 15,1 2-11-15,1-4-13 0,1 2-11 0,-1-5-9 0,5 0-7 16,-3-2-6-16,3-1-5 0,1-2-8 0,0-1-4 0,-2-1-3 0,4-5 1 16,-4 2 4-16,1-2 9 0,-1-1 14 0,-2-2 18 0,2 3 20 15,-4-5 20-15,3 3 18 0,-3-1 21 0,-3 1 21 0,1 1 21 16,-4 0 20-16,2 1 19 0,-4 2 18 0,3 0 15 0,-4 2 12 0,0 2 5 15,0 0 1-15,0 3-5 0,-1 1-8 0,-2 0-11 0,3 2-13 16,-1-2-18-16,1 4-19 0,-2 0-16 0,0 1-14 0,2 2-13 16,-1 2-14-16,-1 1-10 0,1 2-9 0,-3 2-6 0,3 0-4 0,1 3-1 15,-2 0 1-15,0 2 2 0,2 2 4 0,0-1 4 0,0 1 2 16,0 3-1-16,4-3-4 0,-3 1-6 0,3 0-6 0,0 1-9 0,1-1-6 16,1-4-9-16,1 3-10 0,-1-1-8 0,0 0-9 0,3-4-9 15,0 1-9-15,-1-3-10 0,1 1-13 0,2-4-6 0,-1 1-6 16,2-4-2-16,1-1 0 0,0 0 3 0,1-3 3 0,0-3 6 15,2 0 7-15,-3-1 8 0,4-3 10 0,-4-2 11 0,0-1 10 0,-1 0 16 16,2-2 17-16,-3-2 19 0,-1 0 18 0,-1 0 19 0,0 0 20 0,-4 0 20 16,2-2 17-16,-4 1 16 0,0 1 15 0,-1 3 11 0,0 0 10 15,-2 1 6-15,0-1 2 0,0 4-1 0,0 0-6 0,0 2-11 0,-2 2-13 16,2 0-17-16,-2 2-16 0,0 0-16 0,2 4-14 0,-1 0-13 16,-1 4-11-16,1 1-10 0,-3 1-12 0,1 3-6 0,0 3-6 0,0 3 0 15,0 1 2-15,1 2 4 0,-1 4 7 0,3 1 4 0,0 4 4 16,0 1 2-16,3 2-1 0,2 3 1 0,0 2-1 0,-1 3-2 15,4 1-1-15,3 3-2 0,0 1-3 0,3 1-3 0,-2 1-3 0,1 1-2 16,2 1-4-16,-2 1-2 0,1 0-4 0,-1 0 0 0,-1 1 0 16,-2 0 3-16,-2-3 3 0,-2 1 0 0,3-2 2 0,-5-2 0 0,-1-2 3 15,-2 0 2-15,-1-7 1 0,-1-1 6 0,-1-3 6 0,-1-6 6 0,0 0 8 16,-5-6 3-16,2-3-1 0,-2-5 0 0,-2-2 0 0,-1-4-2 16,-2-4-2-16,1-4-3 0,-1-4 0 0,-2-4-2 0,0-3-1 0,2-3-5 15,-1-4-7-15,2-2-12 0,-1-1-10 0,5-4-13 0,2-3-15 16,-1 1-16-16,3-4-20 0,4 0-22 0,3 0-25 0,3-2-31 15,1 0-37-15,2-1-56 0,7-4-70 0,-2 2-95 0,5-2-110 0,1-1-61 16,1-1-37-16,5 1-14 0,-3-3-1 0</inkml:trace>
  <inkml:trace contextRef="#ctx0" brushRef="#br0" timeOffset="64196.7871">27982 13726 72 0,'-8'4'606'0,"-1"-1"6"0,1-1 6 15,1 1 1-15,1 1 0 0,-2-1-134 0,2-1-199 0,-1 3-111 16,4-2-66-16,0 1-33 0,0-1-18 0,-2 1-7 0,5 1-4 16,-1 0-3-16,1 0-3 0,1 0-8 0,4 0-5 0,-1 2-5 0,1 0-4 15,2 0-4-15,1-2-6 0,2 0-8 0,0 0-10 0,1-2-11 16,5 0-13-16,-2-2-11 0,2-1-12 0,2 0-13 0,-1-3-12 0,2 0-13 16,-2 0-14-16,2-5-13 0,-1-1-13 0,-1 1-6 0,2-4-5 15,-6 0 2-15,-1-3 7 0,1 0 14 0,-2-1 20 0,-2-1 20 16,-2-1 21-16,-4 1 22 0,-2 1 19 0,1 0 25 0,-4 0 22 0,1 1 24 15,-2 2 23-15,-2-1 19 0,-3 4 17 0,2-2 12 0,-6 2 7 16,3 2-2-16,-2 0-6 0,0 2-10 0,-3 2-8 0,1 1-12 0,-1 3-10 16,0 0-12-16,-2 1-10 0,2 2-10 0,-2 5-7 0,3 1-6 0,0 1-6 15,-1 3-5-15,3 1-3 0,0 3-2 0,2-1-1 0,1 4 1 16,1 0 0-16,1 2 3 0,3-1 1 0,2 3 1 0,1-2 5 0,1 1 0 16,2 0 0-16,3 1 0 0,2-4-2 0,0 1-2 0,2-1-4 15,2-1-4-15,1-2-5 0,3-1-11 0,-2 0-10 0,5-4-11 16,-1-2-9-16,2-1-15 0,0-3-14 0,4-2-18 0,-1-1-15 0,0-3-14 15,1-1-16-15,3-4-12 0,-2-1-13 0,1-2-13 0,-1-4-12 16,0 0-13-16,0-5-14 0,-1-1-18 0,-2-1-20 0,-1-7-17 16,1 1-14-16,-6 1 3 0,1-7 10 0,-3 0 24 0,0-3 29 0,-2-3 37 15,-2 1 37-15,-2-3 40 0,-1 1 40 0,-2-3 47 0,-2 2 49 16,-3 0 55-16,0 1 56 0,-2 1 50 0,-3 3 49 0,0 0 29 16,1 5 21-16,-4 0 2 0,0 5-4 0,2 2-16 0,-2 3-19 0,1 3-23 15,0 1-24-15,2 5-29 0,-2-2-30 0,4 5-28 0,-2 2-25 16,2 5-24-16,-1 0-22 0,1 4-17 0,1 1-16 0,0 7-13 0,1-1-10 15,-1 4-9-15,2 5-6 0,2 2-2 0,-1 2 0 0,4 5 0 0,1 1 1 16,1 1 1-16,-3 3 4 0,4-1 3 0,2 4 0 0,-2 0 0 16,0 1-3-16,0-1-6 0,2 3-7 0,-2-4-12 0,1 3-13 15,-3-3-17-15,1 3-19 0,0-3-21 0,-2-1-22 0,1-2-26 0,-1-1-29 16,1-1-26-16,-1-4-27 0,0-1-26 0,1-4-26 0,0-3-40 16,3-2-47-16,-2-4-64 0,1-4-75 0,0-1-30 0,3-4-8 0,-2-4 7 15</inkml:trace>
  <inkml:trace contextRef="#ctx0" brushRef="#br0" timeOffset="65012.7435">28783 13747 201 0,'0'-10'585'0,"-1"-1"11"0,1 1-10 16,-2 2-19-16,0 2-96 0,1 2-137 0,-1-1-89 0,1 2-66 15,1 2-43-15,-2-1-31 0,2 2-23 0,0 0-19 0,0 3-16 16,0 0-14-16,0 2-13 0,0 1-10 0,2 1-7 0,-2 0-5 0,1 1-5 16,2 1-5-16,1 1-5 0,-3-3-5 0,4 2-10 0,-2 0-10 15,3-2-12-15,1 0-13 0,-2 0-13 0,-1 0-14 0,4-2-13 16,1-3-13-16,-2 1-8 0,1 1-8 0,1-4-2 0,-1-2-3 0,2 0 0 15,-1-1 2-15,1-2 2 0,-2-4 2 0,0 2 8 0,1-1 8 0,-1-3 15 16,-3 1 14-16,-2-3 17 0,0-1 19 0,-1 0 18 0,-1 1 19 16,-1-1 18-16,-1 0 18 0,-1 3 17 0,-1-3 17 0,0 2 16 15,-2 3 15-15,-2 0 12 0,0 3 7 0,-1 0 7 0,0 2 6 0,0 0 0 16,-5 4-2-16,2 0-5 0,-1 4-5 0,1-1-6 0,-2 3-8 0,-1 1-6 16,2 2-8-16,0 2-6 0,1 2-5 0,0 1-4 0,-2 1-6 15,5 3-4-15,0 0-5 0,-1 3-4 0,3-2-2 0,1 2-4 0,2 0-2 16,3 2-5-16,0-3-6 0,1 3-6 0,2-4-7 0,4 3-7 15,4-4-11-15,-2 0-11 0,3-1-9 0,1-3-13 0,2-2-13 16,0-1-12-16,2-2-13 0,1-2-9 0,-2-2-6 0,5-3-4 16,-4-2-1-16,1-2 1 0,0-1 1 0,-1-4 5 0,1-1 5 0,-1-3 9 15,-2 1 7-15,0-4 11 0,-2-1 13 0,0-2 12 0,-1-2 12 0,0 2 12 16,-4-5 11-16,1 3 13 0,-3-2 11 0,2 1 15 0,-3-2 15 16,-1 4 15-16,0 0 16 0,-3 0 9 0,3 2 11 0,-3 1 3 0,1 0 2 15,-2 5 0-15,1 1-3 0,-1 0-7 0,2 1-9 0,-2 4-10 16,0-1-12-16,2 2-13 0,-2 1-12 0,0 2-12 0,0 2-14 0,1 1-10 15,-1 2-7-15,2 2-4 0,-1 2-1 0,1-1-1 0,0 4 3 16,-1 0 4-16,4 2 5 0,-2 1 4 0,0 0 4 0,0 1 2 0,0 1 0 16,1 0 0-16,-3 2 0 0,2-1-3 0,1 0-1 0,-1 0-6 15,0-1-4-15,0 0-7 0,-2-2-4 0,1-1-4 0,0-2-3 0,1 2 0 16,-2-2 0-16,1-4 0 0,0 0 1 0,1-2-4 0,-2-4-5 0,3 2-3 16,-3-4-4-16,4-2-1 0,-2-1 0 0,2-3 2 0,-2-1 3 0,2 0 1 15,-2-5 2-15,2 0-3 0,1-4-2 0,0 1-5 0,-1-3-5 16,0 1 0-16,0-4 2 0,1 2 3 0,1-1 3 0,-2 0 4 0,3-1 2 15,-1 1 4-15,0 1 2 0,0 0 1 0,1 2 3 0,-3 2 3 16,1-1 2-16,2 5 2 0,-2 0 5 0,-1 1 4 0,0 5 5 0,-1-1 3 16,1 2 4-16,3 2 2 0,-5 2 2 0,2 2 0 0,0 1 0 15,-2-1 0-15,2 5-2 0,-1 1 2 0,-1-1 0 0,0 2 0 0,1 1 2 16,-3 2-2-16,2-1-2 0,-1 2 0 0,0 0-1 0,-1 1-1 16,3 1 1-16,-4-1 0 0,1 1-1 0,1-3-1 0,-1 2-2 0,-1 1-3 15,3-4-3-15,-1 3-1 0,1-3-2 0,-2-1-3 0,1-1-1 0,0-1-2 16,-1-3 1-16,2 2-6 0,1-5-7 0,-1 1-5 0,0-1-4 15,0-2-2-15,3-2 0 0,-3-1 1 0,4-1 0 0,-2-2 3 0,0-1 0 16,-1 0 2-16,2-3-1 0,1-1 0 0,-2-1-3 0,-1 0 3 16,3-1 5-16,0-1 4 0,-2-3 3 0,0 1 2 0,1 0 4 0,-1 1 5 15,3-1 5-15,-2-1 4 0,1 0 4 0,-3 3 4 0,1 1 3 0,3 1 1 16,-3 2 2-16,-1 1 3 0,1 1 4 0,-2 2 5 0,4 3 6 0,-1 0 1 16,-1 2-1-16,-1 1 0 0,1 1-3 0,2 2-4 0,-2 1-3 15,2 3-3-15,1-1-2 0,-2 1 2 0,3 3 2 0,-2-1-2 0,-1-1-2 16,3 2-3-16,-3 3-4 0,1-1-6 0,-2-2-6 0,2 3-13 15,-1-1-14-15,1 2-22 0,-2-3-24 0,0 1-31 0,0-1-32 0,-2-1-48 16,4 2-53-16,-4-2-70 0,0-1-75 0,3-1-69 0,-3-1-64 16,2-1-37-16,-2-1-21 0</inkml:trace>
  <inkml:trace contextRef="#ctx0" brushRef="#br0" timeOffset="66012.6196">29856 13578 526 0,'-2'0'545'0,"-2"0"1"0,3 0 4 0,-1 0-103 0,1 2-159 0,1 1-100 16,-2 1-73-16,0-1-39 0,2 2-23 0,0 0-12 0,0 1-7 16,2 3-1-16,0-1-3 0,-1-1 0 0,1 2-2 0,1 0-5 0,1 1-6 15,-1 0-10-15,1-1-13 0,0-2-13 0,0 2-13 0,1-1-16 16,-2-1-12-16,2 1-13 0,2-3-13 0,-2 0-11 0,1-1-12 0,1-1-9 16,-1-1-8-16,2-2-2 0,0-2 3 0,0 2 5 0,-2-3 7 15,3-2 11-15,-1-2 11 0,0 0 10 0,2 0 11 0,-4-2 10 0,0 0 12 16,-1-2 13-16,-2-1 16 0,2 2 12 0,0-4 14 0,-5 1 11 0,1-1 10 15,-1 0 14-15,-1 3 12 0,-1-3 13 0,-2 2 13 0,0 0 10 16,0 2 9-16,-1 1 6 0,-2 0 3 0,-2 1 1 0,1 3-1 0,0 2-3 16,-2-1-1-16,1 4-5 0,-2 0-7 0,1 2-9 0,-2 0-9 0,1 3-10 15,-1 2-9-15,0-1-7 0,3 5-5 0,-4 0-4 0,4 2-2 16,-1 0-1-16,-1 3 0 0,3-1-2 0,2-1 0 0,-1 4-1 0,3 1-1 16,-2 0 1-16,2-1-1 0,3 1-2 0,1 2-7 0,1-4-4 15,3 1-5-15,2 0-10 0,2 0-9 0,0-2-12 0,1-2-12 0,4 0-14 16,3-3-16-16,-1 1-14 0,3-2-13 0,2-1-12 0,2-3-9 0,-1-2-4 15,3-1-3-15,-1-1 0 0,3-4 0 0,-3-1 3 0,0-1 7 16,0-2 7-16,-1-3 9 0,0-3 14 0,-2 2 13 0,-2-3 16 0,0 0 14 16,-1-2 13-16,-1 0 11 0,-5-2 11 0,0-1 13 0,0 0 14 15,-3 1 15-15,-2-2 16 0,-1-1 16 0,-1 2 17 0,-1 3 14 0,-1-2 10 16,0 2 11-16,-2 1 2 0,0 2 1 0,0 2-3 0,0 0-8 16,-2 3-7-16,2 0-13 0,0 2-13 0,0 0-15 0,0 4-15 0,-2 0-16 15,2 1-15-15,0 1-12 0,-2 2-12 0,1 3-10 0,1 1-1 0,-2 0-4 16,0 2 4-16,2 0 1 0,0 1 5 0,0 4 4 0,0-3 6 15,0 4 4-15,0-1 2 0,0 1 2 0,0 0 1 0,0 1 0 0,0 1-2 16,0 0-4-16,0-1-5 0,0 1-7 0,0-2-9 0,0 0-8 0,0 0-9 16,0-2-7-16,0-1-6 0,0 0-2 0,0-3-1 0,2 0 2 15,0-2-4-15,-1-2-7 0,1-2-5 0,2 1-4 0,1-4 1 0,0-4 1 16,0 1 5-16,-1-2 7 0,3-4 7 0,-1 1 7 0,2-3 4 16,-2-1 2-16,2-1 0 0,0-1 1 0,0-1 7 0,0-2 12 0,-2 1 14 15,3 1 13-15,-1-2 13 0,-1 0 13 0,-1 3 11 0,2-1 10 16,-2 3 6-16,1 0 5 0,-3 2 1 0,1 3 1 0,1-3-3 0,-3 4-4 15,2 2-3-15,-2-1-5 0,1 4-5 0,-3-1-7 0,2 2-8 16,2 2-10-16,-1 1-9 0,1 3-9 0,0-2-4 0,-2 4-4 0,2-1-1 16,-1 3 1-16,0 2 1 0,2-2 4 0,-1 1-1 0,0 2 0 0,1-1-4 15,-1 2-3-15,0 1-4 0,1-2-2 0,-1 0-6 0,0 0-7 16,-1 1-6-16,3-4-5 0,-2 2-8 0,4-2-7 0,-4-3-9 0,3 1-12 16,-2-2-13-16,3-2-14 0,-1-1-10 0,2-3-6 0,1 0-4 0,0-3-3 15,-2-1 3-15,5-4 6 0,-2-1 5 0,-1 0 5 0,3-4 7 16,-4-1 7-16,2-3 7 0,-1 0 11 0,0-2 14 0,2-3 17 0,-4 0 15 15,-1-2 15-15,1-2 9 0,1-2 9 0,-3 0 10 0,-1-3 8 0,0 1 12 16,-1 1 13-16,-2-3 11 0,0 1 12 0,-1 0 12 0,-1 1 15 16,-1 2 8-16,0 1 10 0,0 3 4 0,0 0 3 0,-1 4-1 15,1 2-4-15,-2 1-12 0,1 6-13 0,1 0-15 0,-2 3-17 0,0 1-13 16,1 2-12-16,-2 4-12 0,1 1-16 0,0 3-11 0,-2 3-13 0,1 1-9 16,0 2-8-16,-1 4-2 0,0 0 0 0,0 4 3 0,-1 3 6 15,1-1-2-15,-1 2 0 0,1 1-10 0,0 3-14 0,3 0-16 0,-2 1-17 16,-1 1-20-16,1 2-21 0,0 0-23 0,1 0-19 0,1-1-19 15,-2 0-16-15,3-2-17 0,0 1-15 0,3-3-15 0,-2-4-15 0,1 2-5 16,1-3-1-16,0-3 6 0,1-1 7 0,0-4 11 0,0-2 13 0,0-1 24 16,1-2 34-16,-2-5 38 0,0-1 43 0,0-1 44 0,1-5 47 15,-1-1 44-15,-2 0 47 0,1-2 41 0,0-3 39 0,-2 0 28 0,1-3 28 16,-1 2 25-16,0-2 26 0,0 2 10 0,0-4 0 0,0 2-9 0,0 0-12 16,2 0-17-16,-2 2-17 0,1-2-19 0,-1 1-17 0,5 2-20 15,-4-1-20-15,3 3-20 0,-1 1-17 0,2-1-21 0,-1 1-18 0,4 2-29 16,2 0-31-16,-2-1-29 0,3 3-32 0,3 0-35 0,0 0-36 15,3 1-42-15,3 1-43 0,-1 0-48 0,4 2-48 0,1 1-65 0,1-2-70 16,4 2-82-16,1 0-88 0,2 0-38 0,2 0-15 0,-1 2 1 16</inkml:trace>
  <inkml:trace contextRef="#ctx0" brushRef="#br0" timeOffset="66631.2584">31800 13448 122 0,'0'-1'569'0,"-4"0"11"0,-1 0 10 0,-1-2 13 0,-1-1-96 16,-1 1-154-16,-2 1-95 0,-2-1-67 0,3 1-36 0,-4 0-21 0,2 1-11 15,-3-1-8-15,5 2-9 0,-3 0-10 0,0 0-11 0,1 3-10 16,1 1-14-16,-1-1-10 0,3 4-12 0,-1 0-9 0,0 2-10 0,1 1-9 16,-1 3-4-16,0-1-4 0,3 2-4 0,0 2-3 0,1 0-5 0,0 1-5 15,0 0-7-15,1 0-10 0,2 0-9 0,1 1-8 0,1-2-10 16,3 0-8-16,-2-1-10 0,5-4-10 0,-1 3-11 0,2-4-12 0,1-1-10 16,1 0-10-16,-1-2-3 0,1-4-3 0,2 1 3 0,0-3 7 0,1-1 7 15,0-1 9-15,1-3 9 0,-4-3 12 0,4-1 14 0,-4-1 13 0,4-1 16 16,-4-2 15-16,-1 0 15 0,1-1 18 0,-4-3 15 0,2-1 15 0,-2 0 13 15,-2 0 12-15,-2 0 11 0,3-3 12 0,-4 3 10 0,0-1 8 0,0 3 5 16,-2-2 4-16,0 2 2 0,1 1 2 0,-1 2-1 0,-1 0-3 16,1 2-5-16,2 3-6 0,-1-3-9 0,1 4-10 0,0 0-17 0,0 2-14 15,1-1-17-15,1 2-13 0,1 2-13 0,2-1-9 0,0 2-10 0,2 0-11 16,0 0-10-16,3 0-10 0,2 2-14 0,-1-1-13 0,2 2-11 16,3-2-11-16,1 1-7 0,2 0-6 0,1 1-2 0,1-3-2 0,3 1-2 15,-1 1-6-15,4-2-1 0,-2-2-1 0,4 1 5 0,1-2 6 0,-2-1 10 16,1 0 13-16,1-2 14 0,0 0 13 0,0-1 12 0,0-3 11 0,-1 0 13 15,-2-4 11-15,-1 1 13 0,-2-2 16 0,0-3 15 0,-5 1 19 0,1-3 18 16,-3-1 15-16,-4-1 15 0,2 0 15 0,-3 1 13 0,-2-2 12 16,-4 2 11-16,2-2 9 0,-5 2 7 0,0-1 4 0,-3 3 0 0,-1 1-3 15,-3 2-7-15,-1 1-13 0,0 1-13 0,0 0-11 0,-3 3-18 0,0 2-15 16,-3 1-16-16,1 2-13 0,-1 3-14 0,-1 2-11 0,-1 3-10 0,-1 3-9 16,-1 3-7-16,-2 2-5 0,3 3-3 0,-3 4-1 0,1 3-1 0,-2 4 0 15,2 2 2-15,-2 3 3 0,3 4-2 0,-2 4-2 0,1-1-4 16,4 6-5-16,0 3-3 0,-2-1-2 0,5 6-6 0,1-1-9 0,-1 2-10 15,0 4-11-15,5 1-12 0,0 1-11 0,1 2-14 0,2 2-12 0,-1-3-9 16,2 2-10-16,2 1-8 0,-1 0-8 0,2-1-11 0,1-2-9 0,-1-2-3 16,-2 0 2-16,4-4 6 0,-1-1 7 0,-1-4 10 0,1-4 10 15,-1-4 19-15,-1-3 18 0,-1-4 28 0,-1-4 28 0,0-6 25 0,0-2 19 16,0-6 19-16,-1-4 19 0,-2-4 18 0,-2-5 14 0,4-4 15 0,-4-4 11 16,0-2 11-16,2-4 10 0,-2-4 3 0,2-4-1 0,-2-1-11 15,1-5-14-15,0-2-7 0,3-3-4 0,-1 1-2 0,2-3-3 0,2-2-6 16,1-2-10-16,3-1-8 0,0 0-10 0,4 0-11 0,1-1-11 0,5 0-15 15,-2 0-19-15,7 1-21 0,-1-1-23 0,4 2-29 0,0-1-31 0,3 1-42 16,1 1-45-16,0 3-86 0,6-1-108 0,-3 0-94 0,3 4-88 0,-1 2-44 16,3-2-21-16,-5 1-6 0</inkml:trace>
  <inkml:trace contextRef="#ctx0" brushRef="#br0" timeOffset="67379.9494">24308 14909 351 0,'-1'-4'532'15,"-3"0"10"-15,0-2-53 0,1-1-84 0,0 2-78 0,0-1-79 0,-1-1-44 16,1 0-30-16,-2-1-17 0,2 3-11 0,-2-4-6 0,1 6-2 0,1-3-8 15,-2 0-5-15,2 0-9 0,-4 3-11 0,2-2-10 0,-2 2-10 16,0 2-8-16,-1-1-6 0,0 2-6 0,-1 2-4 0,-4-1-2 0,2 4-4 16,-3 1-2-16,0 0-3 0,-3 2-1 0,2 4-3 0,-4 3 0 15,2-1 1-15,1 3-1 0,-1 4-1 0,2-1-1 0,-2 2-2 0,3 2-3 16,1 2-3-16,2 2-3 0,0 2-4 0,2-2-3 0,2 4-5 16,3-1-5-16,0-1-7 0,3 2-8 0,2 0-10 0,3-4-7 0,0 0-7 15,3-2-11-15,4-2-10 0,0-2-11 0,3 0-10 0,-1-7-10 0,5 1-9 16,-2-4-9-16,2-2-11 0,1-3-5 0,1-2-2 0,1-3 0 15,-2-4 2-15,1 0 4 0,-1-5 3 0,-3-2 8 0,3-1 9 0,-5-4 10 16,2-1 10-16,-2-3 11 0,-3 0 10 0,0-3 14 0,-2-1 14 16,-3-1 12-16,0-1 13 0,-3-1 12 0,-1 0 11 0,-2 0 11 0,0 0 10 15,0 0 9-15,-4 3 8 0,0 0 5 0,3 2 4 0,-4 2 1 0,0 0-1 16,2 3-2-16,-1 2-5 0,1 1-8 0,2 2-9 0,-3 3-12 16,3 0-14-16,-1 2-10 0,2 1-9 0,0 2-6 0,0 2-9 0,2 2-5 15,-1-1-4-15,1 4-7 0,1-2-6 0,0 7-8 0,1-3-10 16,1 5-7-16,-1-1-9 0,1 3-9 0,3 0-10 0,-2 2-15 0,1-1-20 15,-3 1-27-15,1 1-30 0,3 1-37 0,-4-1-40 0,1 0-54 0,0-2-60 16,-2 2-62-16,2-3-65 0,-1 1-33 0,0-3-21 0,-3-1-4 16</inkml:trace>
  <inkml:trace contextRef="#ctx0" brushRef="#br0" timeOffset="67862.7456">24405 15095 92 0,'3'-22'533'0,"0"3"13"0,2-2 14 15,1 1-63-15,0 2-103 0,1 2-80 0,-1-1-70 0,2 2-46 16,0 1-34-16,-2 1-21 0,4 2-17 0,-2 1-12 0,1 3-12 0,1-1-12 15,-2 4-10-15,2 1-13 0,0 1-13 0,0 2-12 0,0 2-10 16,2 2-11-16,-4 2-8 0,2 2-5 0,-1 1-3 0,-3 3-2 0,0 1 1 16,0 3-1-16,-1-2 1 0,-3 4 2 0,-1 1 1 0,-2 1 0 15,-1 1 0-15,-3 1 1 0,-1 2 0 0,0-2-1 0,-2 0 0 0,0 1-2 16,-3-3 1-16,3 0 1 0,-3-1 1 0,0-2 4 0,3-2 7 0,-2-1 8 16,1-4 8-16,1-2 4 0,2-1 3 0,-1-2 0 0,3-4 0 0,-1-1 0 15,2-3 0-15,1-3-2 0,1-1-3 0,1-4-3 0,1 0-6 16,4-4-11-16,1-2-13 0,1-1-13 0,2-3-13 0,4-1-11 0,-1 1-7 15,1-2-5-15,6 0-4 0,-2-2-1 0,3 2-2 0,0 1 0 16,0-1 1-16,1 2 0 0,1 2 3 0,0 0 1 0,-1-1 6 0,3 5 3 16,-4-2 3-16,-1 5 3 0,2 1 4 0,-1 1 3 0,-4 0 2 15,1 7 1-15,1-3 3 0,-2 3 2 0,-3 3 3 0,2 3 1 0,-4-1 2 16,2 5 1-16,-4 0 2 0,3 3 2 0,-3 2 4 0,-1 2 3 0,-2 1 3 16,1 2 0-16,-2 4 4 0,0 0 0 0,-1 1 0 0,-1 2 0 15,-2 0 1-15,-1 2 1 0,0-1 0 0,0 2 0 0,-1-1 0 0,-1 0 0 16,-1-1-2-16,0-1 0 0,-1-1-1 0,0-1 1 0,1-4 3 15,0 0 10-15,0-2 13 0,1-4 16 0,0-1 17 0,1-4 8 0,-3-1 6 16,3-1 2-16,-1-5-1 0,2 0 0 0,-1-5 0 0,1-1-1 16,0-3-1-16,1-3-4 0,1-1-4 0,-1-4-12 0,3-1-15 0,1-2-23 15,-1-2-25-15,1-3-18 0,4 2-15 0,-1-4-14 0,2-1-12 0,1 1-12 16,2-3-13-16,-4 4-10 0,5-3-15 0,-1 3-14 0,3 0-17 16,0 0-14-16,-1 3-16 0,1 0-12 0,3 4-10 0,1 0-5 0,-2 5-6 15,3-1-1-15,0 4-1 0,-1 2-1 0,2 0 0 0,0 4-4 16,0 1-2-16,0 3-1 0,0 1 1 0,0 0-2 0,1 2-2 0,-1 4 3 15,0-2 3-15,0 1 10 0,-1 2 8 0,-3 0 12 0,4 1 13 16</inkml:trace>
  <inkml:trace contextRef="#ctx0" brushRef="#br0" timeOffset="68646.9707">25701 14881 145 0,'13'3'200'0,"-2"0"26"0,0-3 20 15,-3 0 19-15,0 0 14 0,-1-3 3 0,-4 0-2 0,1 0-6 16,-3-3-9-16,-1 1-13 0,0-1-16 0,-1-2-17 0,-3 0-21 0,1 1-17 16,-3-2-15-16,1 0-12 0,-1 1-10 0,0 1-11 0,-2-1-11 0,-2 1-12 15,-1 0-11-15,3 3-11 0,-3 1-12 0,2 0-11 0,-1 1-8 16,-4 2-9-16,5 2-7 0,-4 1-8 0,0 1-6 0,4 4-3 0,-4 1-4 15,2 3-3-15,-3 2-2 0,4 1-3 0,1 2 0 0,1 3 2 0,-1-2 1 16,-1 5-1-16,4-1 2 0,-2 2-4 0,3 2-2 0,0-1-5 16,2 2-6-16,3-1-6 0,0-1-4 0,0-1-6 0,3-1-7 15,1 0-7-15,1-4-7 0,2-1-10 0,-1-3-8 0,4 0-9 0,1-5-7 0,-2 0-5 16,3-3-1-16,2-4 0 0,-1-2 3 0,0-4 3 0,0 0 4 16,4-2 6-16,-4-6 6 0,0 0 8 0,3-4 6 0,-3-1 9 0,-3-2 10 15,2-4 8-15,-4 1 11 0,1-1 9 0,-4 0 11 0,-1-2 8 16,1 0 8-16,-3 0 9 0,-1 1 9 0,-1-1 9 0,0 3 7 0,0 1 6 15,-1 1 5-15,-1 1 0 0,1 3 1 0,-3 2-4 0,3 2-4 16,-1 0-8-16,1 4-9 0,-1 0-8 0,0 2-9 0,2 2-9 0,-1 2-9 16,1 1-8-16,0 3-7 0,0 3-5 0,0-1-5 0,1 4 0 15,-1 2 1-15,4 2 1 0,-3 1 3 0,2 3 3 0,1 1 1 0,0 3-3 16,1-2-4-16,1 2-10 0,1 0-10 0,-1 1-11 0,1 0-14 0,2-1-17 16,-1 3-17-16,0-3-19 0,0 0-18 0,2 0-20 0,-2-1-20 15,2-4-16-15,2-1-15 0,-2 0-12 0,1-3-12 0,2-3-10 0,0-1-10 16,-1-3-4-16,1-3-8 0,1-2 6 0,0-2 13 0,1-5 22 15,2-3 30-15,-3 0 35 0,3-4 38 0,-1-2 35 0,-1-2 37 0,-3-2 33 16,4-1 35-16,-5-2 33 0,3-1 37 0,-3 0 36 0,2-3 37 16,-5 2 28-16,0-2 23 0,0 1 13 0,-1 1 6 0,1 1 1 0,-3 1 0 15,-2 2-6-15,2 1-6 0,-1 4-11 0,-3-1-13 0,2 5-17 16,-2 0-20-16,-1 4-23 0,2 1-24 0,0 0-21 0,-2 4-20 0,1 3-17 16,-1 0-18-16,0 1-15 0,2 5-17 0,-1 0-12 0,-1 4-9 15,2 1-4-15,0 1 0 0,-1 3 3 0,1 2 3 0,1 0 6 0,0 3 7 16,1 0 1-16,0 2-3 0,1-1-4 0,-2 1-5 0,2 3-9 15,0-2-7-15,1-3-8 0,1 3-10 0,1-1-9 0,-1-1-11 0,1-1-8 16,1-3-10-16,1 2-8 0,-1-4-8 0,2-2-8 0,-1-2-7 0,1-2-5 16,1-2-1-16,1-2-1 0,0-2 2 0,1-6 3 0,2 1 5 15,-4-4 7-15,5-1 7 0,0-4 9 0,-2-1 8 0,1-2 9 0,0-3 10 16,-2-1 9-16,3-3 10 0,-2-1 12 0,-1 0 9 0,-1-2 12 0,0 0 10 16,-3-1 12-16,2-1 11 0,-3 2 14 0,0-1 13 0,-2 4 8 0,-1-1 8 15,-1 2 4-15,-2 2 2 0,3 1-2 0,-3 2-5 0,1 3-7 16,-3 2-10-16,-1 2-7 0,2 2-7 0,-1 3-7 0,-1 3-9 0,0 2-9 15,0 1-11-15,-1 6-9 0,-1 2-7 0,2 3-3 0,-1 1-2 16,-3 4 3-16,1 5 3 0,2 1 7 0,1 5 7 0,-2 2 4 0,-1 2 1 16,3 3 0-16,0 2 1 0,3 3-2 0,-1 2-3 0,-2 2-1 15,1 3-3-15,2-2-2 0,1 3-3 0,-3 0-5 0,2 2-5 0,1-1 1 16,-3 1 0-16,-1-2 0 0,2 2 1 0,-2-2-1 0,-2-2-1 0,2 0 0 16,-1-3-2-16,-3-3 1 0,1-2 1 0,-2-4 8 0,1-2 9 15,-1-7 9-15,1-2 8 0,-1-6 1 0,0-3-1 0,0-6-3 0,0-5-4 16,-1-4-1-16,1-4-2 0,-1-5-3 0,1-5-5 0,0-4-3 15,1-2-2-15,-1-5-14 0,2-5-16 0,1-1-17 0,1-5-14 0,1 0-13 16,1-2-13-16,3-4-16 0,2-1-19 0,-2-2-25 0,4-2-30 0,5 1-46 16,1-3-53-16,1-1-94 0,3 1-114 0,4-1-66 0,-1 1-38 15,5 2-17-15,0-1-5 0</inkml:trace>
  <inkml:trace contextRef="#ctx0" brushRef="#br0" timeOffset="68835.5119">27645 15186 20 0,'-5'4'722'0,"-1"-2"-2"0,1 1-3 0,1-2-9 0,-3 1-7 0,2-2-63 16,4 0-91-16,-4 0-185 0,4 0-230 0,1 0-167 0,0 0-136 0,0 0-153 15,0 0-160-15,4 1-99 0,-4-1-68 0,0 0-35 0,0 0-20 16,0 0-9-16,0 0-4 0</inkml:trace>
  <inkml:trace contextRef="#ctx0" brushRef="#br0" timeOffset="70246.8692">22427 16326 518 0,'-8'-13'580'0,"1"2"12"16,0 0 15-16,-1-1-77 0,2 2-121 0,-2 1-86 0,0 0-70 16,0 0-45-16,2 2-31 0,-2-1-21 0,3 4-16 0,1-3-18 0,0 4-17 15,0 1-18-15,0-1-20 0,1 3-15 0,2 0-14 0,-4 0-11 16,4 3-9-16,-1 1-10 0,0 1-8 0,2 3-6 0,-1 1-3 0,-1 2 0 15,2 2 2-15,0 2 2 0,2 0 5 0,-1 2 5 0,1-1 4 0,0 1 2 16,1 0 1-16,1 2 1 0,3-3 0 0,-3 1 2 0,3-1-2 16,-1-1 2-16,3 1 1 0,-1-3 0 0,1-2 1 0,0 2 1 0,0-4 0 15,-1-1 1-15,4 1 1 0,-2-4-1 0,2 2-1 0,-2-3 0 16,2 0-1-16,0-1-2 0,-1 0-1 0,0-1-3 0,1-1-2 0,2 1-2 16,-5-2-3-16,2 1-3 0,-1 1-4 0,-1 0-3 0,2 0-3 0,-1 0-1 15,-2 1-1-15,-2 0-2 0,3 1-2 0,-1-1 0 0,-3 3 0 0,2-2-2 16,-3 1 0-16,2 2-3 0,-3 0-5 0,1 1-2 0,-3 0-2 15,1 0-5-15,-2 1-6 0,-2 0-7 0,1-2-9 0,-4 3-10 0,0-1-13 16,-2 1-13-16,-1 0-15 0,-2-1-17 0,-2-2-17 0,-1 3-12 16,-1-3-8-16,-1 1-6 0,-2-3-9 0,1-1-3 0,-3-1-3 15,3-1 0-15,-3-4 0 0,3 0 4 0,-1-3 5 0,-2-2 6 0,5-2 7 16,-2-1 11-16,3-2 10 0,1-3 10 0,-1-2 9 0,4-3 11 0,1 0 11 16,0-1 21-16,3-3 24 0,0-2 24 0,2 1 26 0,3-1 22 15,0-1 21-15,0 2 23 0,3-1 22 0,2 2 22 0,0 2 21 0,0 0 18 16,2 5 17-16,1-1 12 0,0 3 10 0,2 0-1 0,-2 3-10 15,0 0-12-15,1 3-12 0,4 0-13 0,-4 1-13 0,3 1-13 0,2 1-13 16,-2 1-14-16,2 0-14 0,-1 1-14 0,3-1-12 0,-2 2-12 0,3 3-13 16,-1-2-8-16,2 0-5 0,-2 2-9 0,1-1-7 0,2-1-9 15,-3 2-9-15,2 0-10 0,-1-2-12 0,0 1-13 0,-1 1-12 0,3-3-12 16,-5 2-10-16,3-2-5 0,-4 0-6 0,3 0-4 0,-5-3-7 0,1 1 0 16,-1-1 1-16,-2 0 7 0,-2-1 7 0,-2-3 13 0,-2 1 13 15,-1-3 18-15,-4 1 20 0,-1-1 19 0,-2-2 19 0,-2 0 15 0,-3-1 14 16,-1 1 17-16,-3-3 18 0,-1 2 16 0,-2 1 14 0,-2-3 12 0,-2 2 10 15,-1 0 5-15,-1 1 5 0,-1 2 1 0,-3 2-2 0,-2 1-3 16,-1 1-4-16,-1 1-6 0,-2 4-3 0,-3 1-6 0,-1 2-4 0,-1 2-6 16,-2 1-4-16,1 4-5 0,0 3-3 0,-3 2-2 0,0 1 0 15,2 5-1-15,1 1 0 0,-1 6-1 0,2 0-1 0,4 4-1 0,0 5-2 16,3 2-4-16,1 3-7 0,3 4-5 0,2 2-6 0,5 2-9 16,2 1-6-16,2 4-7 0,5 0-7 0,3 1-5 0,4 0-6 0,6 1-2 0,4-1-3 15,3 0-3-15,6-2-3 0,4-2-5 0,5 0-5 0,4-4-8 16,7-4-10-16,2-2-8 0,7-4-9 0,0-5-12 0,5-3-10 0,5-5-15 15,-3-5-12-15,4-3-17 0,2-6-14 0,-1-3-9 0,0-5-8 0,-1-6 2 16,-3-1 5-16,2-7 10 0,-2-1 11 0,-4-5 15 0,-1-1 15 16,-4-6 20-16,-2 0 19 0,-7-4 23 0,-2 0 25 0,-3-5 22 15,-8-2 17-15,-3 0 14 0,-5-3 10 0,-5-2 4 0,-5-4-1 0,-5 0 1 16,-3-2-1-16,-4-2-3 0,-4 1-3 0,-5 1-6 0,-2-1-5 0,-3 3-8 16,-2 0-9-16,-4 5-6 0,-1 0-6 0,0 6-3 0,-2 0-3 0,-1 5-3 15,0 5-4-15,1 3-11 0,-1 4-14 0,1 4-21 0,2 5-24 16,0 3-28-16,2 4-32 0,3 5-41 0,1 2-48 0,5 5-82 0,0 3-94 15,5 5-76-15,1 3-69 0,5 1-35 0,3 6-17 0,2 0-3 16</inkml:trace>
  <inkml:trace contextRef="#ctx0" brushRef="#br0" timeOffset="70746.4674">23991 16326 19 0,'-10'-19'641'0,"-1"-2"-2"0,-1 5-2 0,0 0-1 0,-2-1 2 15,2 5-108-15,0 0-162 0,0 3-126 0,1 0-109 0,3 2-59 0,-1 2-32 16,0 2-18-16,5 2-8 0,-3 2-2 0,1 4 0 0,5 1 1 16,-2 1 1-16,3 3-2 0,0 5-4 0,0-1-1 0,1 5-2 0,2 1 1 15,2 2 2-15,-1 1 0 0,1 1 0 0,2 1-2 0,-1-2-3 16,2 3-8-16,0 0-8 0,1-3-7 0,-1 0-9 0,3 1-7 0,-1-3-6 15,-1-1-5-15,4-2-6 0,-2-1-3 0,1-1-4 0,1-5-4 0,-2 0-1 16,3-2 0-16,-1-6 0 0,4 0 4 0,-2-3 5 0,2-3 7 16,-1-5 8-16,3-1 6 0,0-3 7 0,-2-1 6 0,4-5 3 0,-5-2 5 15,3-3 4-15,-2 0 3 0,-3-3 3 0,2-1 4 0,-2-2 4 0,-2 1 5 16,0-2 6-16,-1 0 7 0,-3 0 6 0,0 1 6 0,-2-2 7 16,-1 3 8-16,-2-1 6 0,-1 4 9 0,-1 0 10 0,-1 1 7 0,-1 2 8 15,-1 3 5-15,1-1 4 0,-3 5 1 0,3 0-3 0,-4 2-4 16,2 1-2-16,-2 4-9 0,1-1-7 0,-1 1-8 0,-2 4-7 0,2 1-11 15,1 3-9-15,-3 0-8 0,1 3-4 0,0 4-7 0,-1 2-6 16,-1 1-3-16,-1 5 0 0,3 3-1 0,-1 2 0 0,-1 5 2 0,2 2 2 16,-2 4 2-16,4 2 1 0,0 4 1 0,1 0 1 0,2 3 1 15,-1 3-1-15,2 1-1 0,2 1-2 0,-1 3-2 0,2-1-3 0,1 2-4 16,0 0-5-16,4 1 2 0,-2 3 2 0,2-4 2 0,-1 4 2 0,1-1 2 16,1-1 0-16,1 1 0 0,-2 1-2 0,-1-2-4 0,1 2-9 15,-1-2-9-15,1-2-11 0,-3 1-9 0,0-2-13 0,-1-2-17 0,-3 0-24 16,1-2-25-16,-2-3-26 0,-2-1-32 0,-1-3-37 0,-3-3-32 15,0-2-33-15,-2-6-71 0,0-2-93 0,-1-4-83 0,0-5-80 0,0-5-32 16,-1-4-15-16,-1-7 4 0,3-7 10 0</inkml:trace>
  <inkml:trace contextRef="#ctx0" brushRef="#br0" timeOffset="70909.6532">23653 15998 420 0,'-9'-25'630'0,"5"4"4"0,-3 3 2 15,3 4 5-15,1 2-105 0,-1 0-153 0,4 4-112 0,0 0-88 0,0 2-57 16,4 2-44-16,1 2-28 0,0-1-18 0,3 3-17 0,2 0-15 16,2 0-26-16,1 3-25 0,4-1-39 0,0 2-48 0,1 1-77 0,2-1-89 15,2 1-110-15,0 2-118 0,0-1-64 0,-1 1-34 0,4-2-17 0,-3 2-12 16</inkml:trace>
  <inkml:trace contextRef="#ctx0" brushRef="#br0" timeOffset="71746.8451">25157 16286 239 0,'3'-5'576'16,"0"0"14"-16,1-1 12 0,-3 2-53 0,3 1-87 0,-3 0-94 0,1-1-98 16,-1 3-60-16,-1 0-40 0,0 1-25 0,0 0-18 0,0 0-13 15,5 1-11-15,-5 0-13 0,1 3-14 0,2 0-14 0,-1 1-15 0,1 0-11 16,1 4-11-16,-1-1-8 0,0 3-7 0,0-1-4 0,2 4-1 15,-1 1 1-15,-1 0 0 0,1 4 0 0,-3-4 0 0,3 5-1 0,-3-1 1 16,1 0-1-16,-2 0 2 0,0 0 0 0,-2 1 0 0,1-2-2 16,-3-2 0-16,3 0 0 0,-1-2 1 0,0-1 2 0,-1-1 2 0,1 0 6 15,0-4 4-15,0-2 6 0,-1 0 5 0,2-2 2 0,1 0 1 0,-2-4-2 16,0 0 0-16,2-4-2 0,-1-1-2 0,1-1-2 0,0-3-3 16,1-2-6-16,1-1-8 0,0-3-12 0,2-3-9 0,0-1-9 0,3-1-11 15,1-2-3-15,0-1-2 0,1 0-1 0,-1-2 0 0,4 2-1 16,-2 0 2-16,2 0 1 0,-1 2 1 0,1 0 3 0,-1 4 1 0,1 0 3 15,-2 2 4-15,-2 0 0 0,4 4 1 0,-5 1 2 0,1 3 1 0,0 0 0 16,-1 5 0-16,0-1 1 0,0 3 0 0,-1 3 1 0,-1-1 2 16,0 5 2-16,1 3 3 0,-2 0 2 0,0 2 2 0,1 5 2 0,-4-3 5 15,2 5 1-15,1 2 1 0,-3 0 0 0,1 1 1 0,-1 0 1 16,-1 3 0-16,0-2 1 0,-1 2-2 0,-1-1 0 0,2-1 0 0,-1-1-1 16,1-3-1-16,-4 1 1 0,4-3 0 0,-1 0 5 0,-1-2 3 0,2-3 11 15,-1-1 11-15,1-3 12 0,0-1 11 0,0-2 5 0,1-3 2 16,-1 0 1-16,3-4 0 0,1-3 0 0,-1 1 1 0,3-5-2 0,-1-1 0 15,-1-2-5-15,3-3-5 0,-1-3-14 0,3-2-17 0,1 1-16 0,0-4-20 16,-1 1-8-16,0-3-6 0,3 2-1 0,-2-2-1 0,0 2-3 16,0-1-1-16,0 3-2 0,2 1-4 0,-4 1-1 0,2 1-5 0,-2 3 1 15,1 3 5-15,-1 1 5 0,1 2 5 0,-3 3 5 0,1 2 4 16,1 2 1-16,1 4 1 0,-1 1 4 0,-2 3 1 0,2 0 4 0,1 6 2 16,-1 0 5-16,2 3 7 0,-1 3 1 0,-1 0 3 0,0 4-3 15,0 0-4-15,1 3-10 0,-1-2-13 0,-1 4-20 0,-1-2-22 0,3 1-30 16,-2 1-32-16,1 1-43 0,-2-3-46 0,3-1-65 0,-1 2-77 0,1-4-87 15,1 0-95-15,2-3-48 0,-3-3-23 0,5 0-4 0,1-4 5 16</inkml:trace>
  <inkml:trace contextRef="#ctx0" brushRef="#br0" timeOffset="72112.8116">26213 16300 500 0,'-9'-17'575'0,"-3"3"11"0,-1-1 10 0,1 1-75 0,-2 4-119 16,-2 3-94-16,2-3-79 0,-3 5-52 0,-1 1-32 0,2 3-21 0,-2 1-12 15,1 1-16-15,0 3-12 0,1 1-14 0,1 5-10 0,-1 0-12 16,0 0-9-16,3 5-8 0,-1 0-5 0,3 3-5 0,0 1-3 0,2 1 0 16,1 3-1-16,-1-1-1 0,4 1-4 0,1 0-1 0,1 1-5 0,3-1-3 15,0 0-9-15,2-1-6 0,3-2-8 0,0-1-5 0,0-1-9 16,3-2-8-16,0 0-6 0,3-5-8 0,-1 2-10 0,3-4-5 0,-1-3-4 16,-1-2-4-16,3-1-1 0,-1-2-1 0,-2-2 3 0,3-2 2 15,-1-1 5-15,-1-6 6 0,0 2 6 0,-3-4 5 0,4-1 6 0,-4-2 10 16,-1-2 9-16,0-1 7 0,-3-3 9 0,0 0 10 0,-4 0 9 15,1-3 11-15,-2-1 11 0,-2 2 13 0,1-2 9 0,-3 3 12 0,3 0 11 16,-4 1 10-16,2 0 7 0,-3 2 4 0,3 5 2 0,-2-1-3 16,2 1-3-16,-1 4-7 0,3 3-8 0,-3-1-10 0,1 4-8 0,3 1-8 15,0 3-9-15,-1 0-10 0,1 3-8 0,0 4-8 0,1 0-6 0,-1 3-2 16,3 3-3-16,1 2 2 0,-3 1 2 0,4 3 3 0,-2-2 4 16,2 4 1-16,3 1-3 0,-2 0-8 0,1-1-13 0,2 1-14 15,0 0-16-15,-1 1-21 0,0-2-22 0,2 1-27 0,1-3-28 0,-2 0-33 16,1-2-35-16,1 0-38 0,0-2-43 0,1-3-65 0,0-1-76 0,-3-3-63 15,5-2-53-15,-1-3-23 0,-1-3-6 0,1-2 6 0</inkml:trace>
  <inkml:trace contextRef="#ctx0" brushRef="#br0" timeOffset="72273.962">26399 16204 68 0,'-1'-16'608'0,"-2"1"9"16,0 4 10-16,1 1-16 0,1 1-31 0,-1 2-108 0,0 2-149 0,2 3-88 15,0 1-55-15,0 1-39 0,2 3-27 0,0 2-21 0,-1 0-17 16,4 4-15-16,-2 3-16 0,2 2-9 0,1 1-8 0,1 2-4 0,3 2-1 15,-2 2-4-15,4 1-5 0,-2 1-11 0,5-1-13 0,-2 4-17 16,1-4-20-16,2 2-24 0,1 2-25 0,-3-3-31 0,3 1-34 0,-1-3-38 16,-2 2-42-16,4-3-61 0,-2-1-72 0,-1-2-80 0,1-1-85 0,0-4-41 15,0-1-19-15,-1-2 0 0</inkml:trace>
  <inkml:trace contextRef="#ctx0" brushRef="#br0" timeOffset="72434.4659">26773 16150 523 0,'-12'-10'607'0,"2"1"11"0,-2 2 8 0,-2 2 9 0,3 2-110 16,-2 0-168-16,-1 3-103 0,1 3-70 0,0 0-44 0,-2 2-26 0,0 4-17 16,0 1-10-16,-1 2-7 0,0 1-9 0,1 4-10 0,-1-1-11 15,0 3-14-15,3 3-18 0,-4 0-25 0,4 2-31 0,-2 0-37 0,0 3-43 16,0 0-59-16,2-1-65 0,1 1-118 0,-1-1-144 0,3-3-78 16,-1 3-46-16,3-4-25 0,0-1-13 0,3-3-1 0</inkml:trace>
  <inkml:trace contextRef="#ctx0" brushRef="#br0" timeOffset="72812.8684">27513 15943 405 0,'4'-9'703'0,"1"2"-5"16,-4 0-5-16,2 0-4 0,-3 2-5 0,0 0-121 0,0 0-179 15,0 2-135-15,0 3-112 0,-3 0-65 0,2 0-45 0,-4 3-20 0,2 2-11 16,-3 0 1-16,-1 2 2 0,-1 3 3 0,-2-1 4 0,-2 2 4 16,-1 2 3-16,-1 2 3 0,0 0 2 0,-2 0 1 0,-1 0 1 0,0 2 1 15,-4-1-1-15,0 1 0 0,1 0-2 0,-4-3-1 0,2 3-1 16,1-4-2-16,1 1 1 0,0-2-1 0,4 0-1 0,-3-2 3 0,4-1 1 16,3-1 2-16,2-1 2 0,1-2 4 0,1 0 2 0,3-1 3 15,1-1 5-15,0-1 1 0,4-2 2 0,0 0 2 0,0 0-1 0,4 0 1 16,-1 0-1-16,2 0-1 0,4 0 0 0,-1-2 0 0,1 2-4 0,2 0-2 15,0 0-3-15,2 2-3 0,1-2-3 0,1 5-3 0,2-3-1 16,0 4 0-16,1-1 1 0,0 3-1 0,2 2-2 0,2 0-3 0,-2 3-3 16,1 1-1-16,1 1-2 0,2 1-1 0,-2 1-3 0,0 3-4 15,2 1-6-15,-1-1-18 0,-1 2-22 0,2 2-31 0,2-2-35 0,-1 2-45 16,-2-2-46-16,3 2-63 0,-1-1-68 0,-3-3-119 0,4 2-146 16,-1-3-77-16,-2 1-44 0,1-3-20 0,-2 2-9 0,2-4 6 0</inkml:trace>
  <inkml:trace contextRef="#ctx0" brushRef="#br0" timeOffset="77479.8896">27397 16120 294 0,'0'-16'616'15,"0"-1"17"-15,-3 3 20 0,1-1-25 0,2-2-44 0,-1 3-93 0,-1-1-115 16,2 3-68-16,-1-1-43 0,1-1-25 0,-2 4-18 0,2-2-14 0,0 3-11 15,0 1-15-15,0 1-16 0,0 3-19 0,0-3-25 0,0 4-23 16,0 1-23-16,2-1-22 0,-2 3-21 0,0 0-14 0,1 4-10 0,2-1-6 16,2 2-7-16,0 2-1 0,-1 2-2 0,1 3 0 0,2 1 3 15,1 2 3-15,-1 4 3 0,0-2 6 0,1 2 4 0,0 4 3 0,-2 0 0 16,0 1-7-16,-1 3-14 0,0 0-17 0,0-1-14 0,-2 1-20 16,3 2-21-16,-5 0-21 0,2-2-23 0,1 0-23 0,-3-2-25 0,1 0-26 15,1 0-29-15,0-4-31 0,1-1-31 0,-1-1-27 0,3-3-24 0,-2-2-45 16,3-4-54-16,-1-2-56 0,2-5-56 0,3-1-25 0,-1-6-10 15,4-2 5-15,-3-4 13 0</inkml:trace>
  <inkml:trace contextRef="#ctx0" brushRef="#br0" timeOffset="77745.6932">27795 16007 310 0,'2'-24'523'0,"-2"4"-2"0,0 2-37 0,-4 0-53 16,0 3-59-16,1 1-60 0,-2 4-43 0,-1-1-34 0,-1 2-28 16,-2 3-28-16,0 2-23 0,0-1-21 0,0 4-24 0,-2 2-22 0,1 3-17 15,-3 0-13-15,3 3-12 0,0 1-9 0,0 4-6 0,-2-1-6 0,6 3-4 16,-2 3-2-16,0-2 2 0,3 3 0 0,1 0 3 0,2 1 1 15,0 1 1-15,4 1 2 0,1 0-1 0,2-1-1 0,2-1-1 0,2 1-1 16,0 0-2-16,5-1-1 0,1 0-2 0,-1-2-1 0,3 0-1 0,4 0-2 16,-4-1-1-16,4 1-2 0,-1-4-2 0,-1 1-1 0,2-1-3 15,-2-1-2-15,-3 0-3 0,-2-1-4 0,0-1-3 0,-3-2-2 0,-2-1 0 16,-1 3-5-16,1-5 0 0,-6 2 1 0,-2-4-1 0,-1 2 2 16,0 0 0-16,-4 1 0 0,-3-2-5 0,-1 1-4 0,-3 1-7 0,-2-2-6 15,-4 1-10-15,1 0-10 0,-6-2-9 0,3 2-13 0,-5-1-18 0,1 0-20 16,-4-3-24-16,2 1-24 0,-4-2-34 0,3-3-37 0,-2-1-77 15,0-1-91-15,-1-2-73 0,-1-5-63 0,3 1-28 0,1-6-13 0,-3 1 0 16</inkml:trace>
  <inkml:trace contextRef="#ctx0" brushRef="#br0" timeOffset="77984.0564">27376 15754 520 0,'2'-10'566'0,"0"2"4"0,-2 1 2 0,1 2-89 15,1 1-138-15,-2 2-95 0,1 1-78 0,-1 1-46 0,2 0-33 0,0 1-18 16,-1 1-13-16,2 1-8 0,2 0-8 0,0 2-8 0,-1 0-8 15,0 0-5-15,0 2-5 0,1-1-2 0,0 2-1 0,1-2-3 0,-1 1-3 16,0-2-1-16,1 1-2 0,-1-2 1 0,0 1 3 0,-1-1 3 0,1-1 4 16,-2 0 6-16,0-2 7 0,0 1 8 0,1-2 7 0,-3 0 5 15,-1-2 2-15,2 0 1 0,-2-1-1 0,0-3 0 0,-2 1 0 0,2-2-3 16,-1-1-3-16,-3-1-4 0,0 1-6 0,0-2-6 0,0 0-9 0,-4-2-9 16,2 3-11-16,-1 0-6 0,1 1-6 0,-1-2-9 0,0 3-9 15,0 0-14-15,3 2-13 0,-3 3-16 0,1-1-17 0,0 0-21 16,1 3-22-16,0 3-33 0,0 1-39 0,0 0-54 0,2 2-59 0,-1 2-87 15,2 4-105-15,-1-3-54 0,3 5-34 0,0 1-9 0,2 0 2 0</inkml:trace>
  <inkml:trace contextRef="#ctx0" brushRef="#br0" timeOffset="78595.6323">28494 15683 322 0,'0'-14'682'0,"0"-3"17"0,-3 2 19 0,-2 1 18 0,4 2 19 16,-4-1-111-16,2 3-176 0,-1 1-123 0,3 1-96 0,-2 2-60 0,1 0-40 15,0 3-21-15,1 2-14 0,1 1-12 0,1 3-15 0,1 1-20 16,0 4-25-16,1 2-21 0,0 4-24 0,0 3-11 0,4 2-10 0,-1 5-1 16,-2 1 5-16,3 4 6 0,-1 4 7 0,2 1 5 0,0 1 4 0,-2 3 2 15,1 0 4-15,-1 3 2 0,2 1 4 0,-4-1-1 0,1 2 1 16,0-1-6-16,-2 1-9 0,1 0-14 0,-1 1-18 0,0 0-16 0,0-3-19 15,0-3-17-15,-2 1-19 0,3-3-16 0,-3-1-17 0,4-5-19 16,0-2-18-16,0-4-23 0,2-1-22 0,1-3-19 0,0-5-17 0,4-3-12 16,0-4-8-16,1-2-8 0,2-4-2 0,1-4-1 0,2-2 2 0,-2-5 7 15,1-3 8-15,0-4 14 0,1-1 18 0,-3-6 27 0,0 0 33 16,0-2 40-16,-3-2 45 0,-1 0 42 0,0-1 44 0,-3 0 41 0,0 1 40 16,-4-2 34-16,1 2 31 0,-2 1 30 0,-1 2 25 0,-2 2 21 15,-2 0 18-15,0 5 8 0,1-1 2 0,-4 3-6 0,2 2-9 0,0 1-17 16,0 0-17-16,0 4-21 0,-1 0-21 0,3 2-20 0,-2 2-20 15,1 1-20-15,0 1-18 0,1 2-16 0,-4 0-18 0,4 3-12 0,1 2-11 16,-2 1-9-16,1 0-6 0,1 3-1 0,-2 0-1 0,0-1 3 16,2 4 1-16,0 0 1 0,2-1-3 0,0-1-2 0,-1 3-3 0,2-3-6 15,2-1-6-15,-2 3-8 0,2-4-5 0,0-1-8 0,1-1-5 0,0 0-8 16,0-2-9-16,2 1-3 0,-1-2-3 0,2-1-2 0,1-2 1 16,-2-3 2-16,0 0 3 0,1-2 3 0,-3-1 4 0,2-1 6 0,-1-2 6 15,-2 1 9-15,0-4 8 0,0 0 12 0,-3 0 11 0,-1-1 10 16,-1 0 10-16,-1 0 7 0,-1 1 8 0,-1 0 6 0,0-1 5 0,-5 2 5 15,3 1 4-15,-1 1 2 0,-2 1 2 0,-1-1 0 0,-1 5 0 0,1 0-4 16,-4 0-3-16,2 4-4 0,0 0-5 0,-3 2-5 0,1 0-3 16,-1 5-4-16,1 1-1 0,-1 2-5 0,1 0-1 0,2 3-3 0,-1 4 1 15,0-2-2-15,3 5 0 0,1-1-1 0,0 2 1 0,3 1-4 0,2 1-1 16,2 3-8-16,-1-4-9 0,4 2-12 0,-1 2-12 0,2-4-14 16,2 2-17-16,3-1-20 0,0-4-23 0,3 1-29 0,0-4-28 0,3 0-31 15,2-2-30-15,1-3-51 0,3-4-60 0,2 0-63 0,0-4-67 0,1-3-43 16,2-3-33-16,1-2-13 0,0-2-5 0</inkml:trace>
  <inkml:trace contextRef="#ctx0" brushRef="#br0" timeOffset="78845.7315">29363 16000 273 0,'0'-17'587'0,"-3"0"14"0,-2 0 9 0,-1 2 7 16,0 4-91-16,-4-1-144 0,1 0-94 0,-1 4-71 0,-2-2-47 16,1 5-34-16,-1-1-25 0,2 3-23 0,-3 1-17 0,2 2-19 0,1 2-14 15,1 1-11-15,-4 3-9 0,5 3-9 0,2 0-4 0,-1 3-4 0,3 2-2 16,-1 0 0-16,2 3 0 0,1 1 1 0,2 0 1 0,4 0 1 0,-1 3-1 15,3-1-2-15,0 2-4 0,2-2-4 0,0 2-5 0,5-1-5 0,-2 0-4 16,1 0-3-16,0 0-2 0,0-4-1 0,1 4 0 0,-2-4-1 16,0 0 1-16,2 0 1 0,-5 0 3 0,0-5 4 0,1 0 4 0,-3 0 5 15,1-3 4-15,-3 0 4 0,0-2 6 0,0 0 1 0,-2-2 4 0,-1-1 2 16,-1-1 2-16,0 0 2 0,-1-1 0 0,-1-1-4 0,-2-1-9 16,0 0-13-16,1-1-15 0,-2 1-19 0,1-2-24 0,-3-1-23 0,0 0-30 15,0-1-32-15,2-1-59 0,2-2-73 0,0 2-86 0,1-3-92 0,1-1-58 16,1-1-44-16,1-1-15 0,4 1-1 0</inkml:trace>
  <inkml:trace contextRef="#ctx0" brushRef="#br0" timeOffset="79096.0407">29724 15933 180 0,'5'-8'671'16,"-1"1"20"-16,-1 1 15 0,-1 2 17 0,-2-1-40 0,0 0-68 16,0 2-113-16,-5-1-137 0,4 4-86 0,-2-3-62 0,-2 3-39 0,-2 0-29 15,1 0-24-15,-3 3-19 0,-1 0-18 0,0-1-19 0,0 5-19 0,-3-2-15 16,2 3-11-16,-2 3-9 0,4-1-8 0,-3 1-4 0,2 2-7 15,2 0-4-15,1 1-5 0,1 3-5 0,2-2-10 0,-1 3-10 0,5-2-12 16,0 3-12-16,5-2-12 0,0 3-14 0,2-2-10 0,1-1-10 0,2 0-8 16,3 1-6-16,2 0-3 0,0-3-1 0,3 2 1 0,-1-2 4 0,4 0 7 15,-4-2 9-15,4 0 11 0,-2 1 12 0,-2-4 12 0,4 1 13 0,-7-2 10 16,2 0 10-16,-3-2 8 0,-1 1 4 0,-4-1 3 0,-2-2 0 16,1-1 2-16,-2 1 0 0,-1-3-4 0,-4 1-4 0,-4 0-9 0,0-1-11 15,0-2-18-15,-5 1-19 0,0 0-24 0,-3-1-26 0,-3 0-46 0,-1 0-57 16,0-1-87-16,-2 0-103 0,2 1-67 0,-3-2-48 0,0 1-20 0,3-1-10 15</inkml:trace>
  <inkml:trace contextRef="#ctx0" brushRef="#br0" timeOffset="79356.029">30493 15766 124 0,'2'-12'731'0,"-1"2"-2"0,-1 1-4 16,0 0 0-16,0 1-4 0,0 2-5 0,0 2-149 0,0-1-223 0,0 2-139 16,0 3-92-16,0 0-49 0,2 2-27 0,0 1-13 0,-1 3-10 15,2 1-2-15,1 4-4 0,-1 1 1 0,0 5 1 0,0 0 2 0,2 3 2 16,-1 4 5-16,1-2 5 0,-1 5 5 0,0 0 2 0,0 3-7 0,0 0-14 16,0 2-17-16,0-1-19 0,-3 2-19 0,3 1-19 0,-4 0-23 0,1-1-24 15,-1 0-24-15,0-2-25 0,0 1-25 0,0-1-28 0,0 0-28 16,0-3-26-16,0-3-27 0,0-1-26 0,4-3-26 0,-3-1-28 0,2-5-49 15,1-1-57-15,0-6-33 0,0 0-18 0,0-4-3 0,-1-2 0 0</inkml:trace>
  <inkml:trace contextRef="#ctx0" brushRef="#br0" timeOffset="79979.5286">30433 16185 282 0,'-12'-15'595'0,"-3"2"13"0,5 1 9 0,2 0 13 0,0 3-82 16,-2 1-129-16,4 2-101 0,1 0-85 0,0 0-61 0,4 3-45 15,-1-2-30-15,2 2-22 0,2 2-13 0,-1 0-10 0,6 1-9 0,-2 1-9 16,5 0-9-16,2 0-9 0,0 1-9 0,4 1-8 0,4-1-7 0,0 1-7 15,2 0-3-15,1-2-3 0,4 1-6 0,0-1-8 0,-1 0-10 0,0-1-9 16,1 0-10-16,2-1-8 0,-1 0-7 0,-3-2-5 0,4-2-4 0,-6-1-1 16,1 1 1-16,0-3 4 0,0-3 2 0,-6 1 4 0,2-2 5 15,-5-3 5-15,-2-1 11 0,-1 1 12 0,-2-2 15 0,-3-1 16 0,-3-2 18 16,0 2 15-16,-1-3 14 0,-3 2 16 0,-2-1 14 0,-1 3 13 0,0-2 13 16,0 1 12-16,-2 2 13 0,0 3 12 0,0-1 6 0,-1 2 3 0,1 0-4 15,-1 3-5-15,3 0-10 0,-2 1-11 0,2 2-15 0,-1 2-15 0,2 1-12 16,-1 0-12-16,1 3-11 0,0 0-8 0,1 3-10 0,-3 1-9 15,4 4-10-15,-1 1-9 0,-2 3-4 0,3 3-1 0,-4 2 2 0,4 1 3 16,-1 5 5-16,1 2 7 0,-3 0 3 0,3 2 1 0,-4 3 1 0,4 0 2 16,-2 1 0-16,0 1 1 0,0 1-1 0,1-2 2 0,-1 0-1 0,2 1 0 15,-1-2-2-15,1 0-2 0,0-1-1 0,0-2-1 0,0-2 0 16,0-2 0-16,1-2 0 0,1-3-1 0,-1-1 1 0,3 0 1 0,0-5 1 16,1-1 1-16,0-3 0 0,-1-1-1 0,1-1-3 0,4-5-4 0,-1 0-1 15,2-2-4-15,2 0 0 0,1-5 0 0,2-1-1 0,2-1-1 0,0-2-1 16,1 0-2-16,1-2-3 0,-2 0-3 0,4-1 0 0,-3-2-2 0,2 0 2 15,-2-1 3-15,3 2 1 0,-3-1 0 0,-1 1 0 0,0 0-3 16,1 1 1-16,-4 1-1 0,2 0-2 0,-4 2 0 0,1 0-2 0,-2 3-1 16,-1 1 0-16,-1 0 2 0,-3 4 2 0,1-1 1 0,-3 1 1 0,1 2 1 15,1 2 1-15,-3-1 1 0,2 3 2 0,-2 1 0 0,1 1 2 0,-3 0 1 16,3 3 4-16,-1-2 2 0,0 4 0 0,1-2 0 0,-1 1 1 16,1 1 0-16,-1 1 2 0,0 0 0 0,0-2 0 0,2 1 2 0,-2-1 1 15,5 1-1-15,-3-1-1 0,0 1-3 0,1-3-3 0,2 0-2 0,1-1-5 16,-1 1-7-16,2-4-6 0,1 1-7 0,0-2-5 0,-2-1-8 0,5 0-4 15,-1-2-6-15,3-2 0 0,-3 0-1 0,4-3 3 0,-4 2 2 0,2-4 2 16,0 1 3-16,0-1 3 0,-2-1 4 0,1-1 5 0,-1 0 4 0,-2-1 5 16,2-1 7-16,-2-1 3 0,-3 2 3 0,-1-3 2 0,0 2 0 0,-1-1 0 15,-3 2-2-15,2-2-1 0,-1 4-1 0,0-1 1 0,-4 0-1 0,0 0-1 16,0 1-1-16,0 2-2 0,0 1-1 0,-4 0-4 0,0 1-2 0,3 1-8 16,-3-1-8-16,0 1-12 0,-1 3-13 0,0 0-12 0,0 0-15 0,-2 3-15 15,2 1-16-15,-3 1-18 0,1-2-18 0,1 4-23 0,0-2-23 0,3 3-39 16,0-2-44-16,-1 3-69 0,4-2-81 0,0 1-49 0,0 0-33 15,4-1-12-15,-1 0 0 0</inkml:trace>
  <inkml:trace contextRef="#ctx0" brushRef="#br0" timeOffset="80930.8621">31930 16126 253 0,'-6'-6'480'0,"0"2"11"0,1-1-55 0,0 0-85 0,0 0-75 0,1 0-72 16,0-1-39-16,0 1-29 0,-2 0-11 0,1 0-6 0,-2-2-1 0,3 1 0 16,-1 0-2-16,0-1-2 0,-1 2-4 0,1-1-5 0,-1-1-8 0,-1 2-5 15,1-1-9-15,-2 1-8 0,2 1-5 0,-1 1-5 0,-1-2-4 0,-2 2-6 16,2 1-4-16,-2-1-5 0,-1 3-3 0,-2 0-5 0,4 3-3 0,-5-1-2 16,3 1-1-16,-5 2-2 0,3 2 1 0,-1 1-2 0,0 0 0 0,0 2 0 15,1 0 0-15,-3 2-1 0,5 0 0 0,0 0 0 0,-1 2-1 16,0 1 0-16,3-2-1 0,0 3-1 0,4-3-2 0,0 2-1 0,0-2-3 15,3 0-1-15,1 1-1 0,2-2-3 0,1 0 1 0,1-1-1 0,2 1 0 16,2-3-3-16,0 0-1 0,1-1-2 0,2-3-2 0,-1-1-2 0,5 1-3 16,-2-5-3-16,3 0-3 0,0 0-3 0,0-5-4 0,3 1 0 0,-3-1-3 15,2-3 0-15,1-1-1 0,-1-2 0 0,1-1 2 0,-1 1-1 0,-2-4 0 16,2 1 2-16,-4-1 2 0,1 0 0 0,-3 0 5 0,-1-1 3 16,0 2 8-16,-2-1 7 0,-1 1 7 0,-1 0 10 0,-1 3 7 0,-1-1 7 0,0 1 8 15,-3 2 5-15,1 2 4 0,-2 0 0 0,1 2-2 0,-1-1-3 0,0 3-3 16,0-1-7-16,0 3-6 0,0 1-5 0,0 0-7 0,0 3-7 0,0 0-7 15,0 2-8-15,-1 1-5 0,1 3-4 0,-2-1-1 0,1 4 2 0,1 0 3 16,0 0 3-16,0 1 4 0,0 2 2 0,0 1-2 0,0-1-5 0,1 1-13 16,1-2-15-16,-1 3-18 0,3-4-20 0,-1 2-23 0,-2-1-23 15,4-2-31-15,0 0-31 0,-1 0-34 0,3-2-33 0,-1-3-53 0,1 1-60 0,2-4-82 16,-1 1-92-16,0-3-52 0,4-1-30 0,-2-2-6 0,1-1 5 0</inkml:trace>
  <inkml:trace contextRef="#ctx0" brushRef="#br0" timeOffset="81246.6351">32158 15906 478 0,'-3'-8'586'0,"0"4"-1"0,-1-2 0 16,3 4 0-16,-1 1-97 0,1-1-145 0,1 2-102 0,0 2-81 0,-2-1-49 15,2 1-32-15,0 4-16 0,0-1-7 0,0 4-1 0,2-1 0 0,-2 1 3 16,1 3 1-16,1 0 2 0,-1 2 1 0,-1 2-2 0,4 0-8 0,-3-1-4 16,-1 2-10-16,2 1-5 0,-2 0-6 0,0 1-5 0,-2-2-3 0,1 3-1 15,-3-3-1-15,3 2-1 0,-4-1-2 0,2 0 0 0,-2-3-3 0,1 2 0 16,-1-5 3-16,2 1 2 0,-2-1 4 0,2-3 6 0,-2-2 5 0,2 0 4 15,-1-2 1-15,0-2-2 0,2-3-3 0,1 0-1 0,-1-1-3 0,2-3-3 16,0-1 1-16,2-3-3 0,-1-2-3 0,3-1-7 0,2-1-7 0,0-3-14 16,2 1-14-16,2-3-8 0,0-1-9 0,3 0-4 0,3-2-1 0,-2 2-2 15,5-1 0-15,-1 0 1 0,1 0 0 0,1 1 2 0,-1 2 3 0,2 0 6 16,-3 3 7-16,2 0 10 0,-2 2 14 0,0 1 10 0,-1 2 10 0,-1 2 7 16,-2 2 4-16,2 1 4 0,-3 3 4 0,0 0 2 0,1 3 0 0,-3 3-1 15,-1 0-1-15,2 3-2 0,-4 0-3 0,2 1-3 0,-1 4-7 0,-3 1-2 16,0-1-2-16,4 4-5 0,-6 1-6 0,0 0-17 0,-1 0-22 0,-3 3-33 15,0 0-36-15,-3-2-56 0,-1 1-65 0,-3 1-122 0,-1 0-154 0,-3 1-83 16,-3 2-50-16,-1-1-26 0,-4-1-17 0,-2 1-6 0,-2-3-2 16</inkml:trace>
  <inkml:trace contextRef="#ctx0" brushRef="#br0" timeOffset="81712.5621">28160 16973 124 0,'-1'-19'636'0,"-4"0"17"0,4 2 17 0,-2 2 11 0,1 2 6 15,0 2-105-15,2 1-164 0,-1 1-104 0,1 3-75 0,0 0-53 0,0 1-41 16,0 2-23-16,0 3-19 0,0 0-13 0,0 3-12 0,0 0-16 0,1 5-19 16,-1 1-20-16,2 1-18 0,0 5-13 0,-2 2-8 0,1 4-1 15,1 1 5-15,2 3 6 0,-2 1 12 0,-1 4 3 0,1-1 0 0,-1 4-7 16,-1-1-11-16,2-1-14 0,0 3-17 0,-2-1-15 0,0 2-18 16,0-3-24-16,0 3-28 0,-2-3-31 0,0 1-32 0,2-1-38 0,-3-3-42 15,3-2-46-15,-1-1-48 0,1-2-58 0,0-5-61 0,0-1-49 0,0-4-40 16,0-4-19-16,0-2-5 0,0-4 12 0</inkml:trace>
  <inkml:trace contextRef="#ctx0" brushRef="#br0" timeOffset="82379.7742">27823 17163 428 0,'-12'-9'547'0,"4"3"0"0,-2 0 1 0,3 1-73 16,1 3-106-16,2 0-103 0,1 1-101 0,2 1-60 0,-1 1-41 0,2 1-20 15,2 0-13-15,1 1-1 0,2 3 1 0,3 0 3 0,1 0 2 0,0 2 2 16,4-3 3-16,3 3-4 0,1-1-6 0,1-2-7 0,4-1-12 15,0-1-11-15,2 2-13 0,1-3-14 0,3 0-13 0,1-2-15 0,1-2-16 16,0 0-13-16,1-3-11 0,1 2-11 0,0-2-12 0,-1-4-8 0,1 1-8 16,0-2-1-16,-2-2 1 0,-4-2 5 0,1 0 6 0,-2-1 10 15,-3-2 15-15,-1-3 19 0,-3 1 19 0,-2 0 24 0,-2-1 25 0,-5-1 28 16,-1 2 31-16,-2-3 29 0,-3 2 30 0,-3 1 23 0,0 2 21 16,-1-2 14-16,-2 4 13 0,-3 0 6 0,-1 4 2 0,2-1-3 0,-3 2-8 15,-1 1-12-15,3 3-17 0,-2 2-18 0,0 1-18 0,-3 1-19 16,1 2-17-16,1 2-14 0,0 3-12 0,1 3-8 0,-1 3-8 0,0 1-8 15,1 3-4-15,2 3-2 0,-1 1 2 0,4 4 3 0,-2 1 1 0,4 3 2 16,-3 0 1-16,4 3 0 0,0 1 0 0,0 1-3 0,1-1-6 16,2 2-3-16,0 0-4 0,0-1-2 0,0-1-2 0,1 1-6 0,1-4-7 15,-1 0-7-15,1-1-5 0,1-4-4 0,0 0-5 0,1-6-3 16,-1 0-5-16,-1-2-1 0,4-4 2 0,-2-2 0 0,2-3 3 0,0-5 1 16,0-1 2-16,0-4 4 0,1-2 4 0,2-2 2 0,-2-4 1 0,2-3 1 15,-1-2 2-15,1 0 1 0,-2-3-1 0,2-3 2 0,-3 1 1 16,2 0 3-16,-1-2 5 0,-2 0 7 0,1 1 9 0,-3 1 6 15,2 2 6-15,-1 0 4 0,0 3 4 0,-2 1 1 0,-2 3-2 0,2 3-2 0,-2 1-2 16,1 1 1-16,-1 4 1 0,-2 1 0 0,3 3-3 0,1 0-5 16,-1 4-5-16,-3 2-5 0,3 1-5 0,0 5-3 0,0 1 1 15,0 0 1-15,2 4 3 0,-1 1 4 0,0-1 4 0,1 5 1 0,-1-1 1 16,2-1-1-16,0 2 0 0,0 0-2 0,1 1-2 0,-2-3 0 0,5 3-4 16,-5-2-2-16,2-2-3 0,3 2-3 0,-1-4-2 0,-1 0-4 15,4-4-4-15,-2-1-3 0,2-1-6 0,1-3-5 0,-1-3-7 0,2-2-2 16,0-1-3-16,2-4-1 0,-3-4 0 0,3 1 2 0,-2-4-1 0,2-3 1 15,-2-4-2-15,-2 0-1 0,0-2 0 0,0-2 1 0,-4-1 3 16,-1 0 3-16,0-3 3 0,-2 0 5 0,-1 0 4 0,-2 0 7 0,-1 2 6 16,-2-3 6-16,-2 5 6 0,2 0 4 0,-1 2 8 0,-3 1 3 15,0 3 5-15,-1 2 3 0,-1 2 3 0,1 1 4 0,-1 4 4 0,-1 2 3 16,1 1 3-16,-2 4-1 0,0 1 0 0,0 2 0 0,2 4-2 16,-3 3-2-16,2 1-2 0,1 2 2 0,-1 1 1 0,2 3 0 0,0-1 0 15,3 4 0-15,0-1-1 0,2 0-3 0,4 1-4 0,-1-1-6 0,3 0-7 16,2 0-13-16,1-2-15 0,4 1-15 0,0-3-15 0,4-2-18 15,-1 0-18-15,4-3-23 0,1-2-26 0,4-1-33 0,2-2-35 0,2-2-54 16,1-3-61-16,1-4-103 0,4 1-123 0,0-6-61 0,1 2-34 0,-1-4-10 16,1-2-1-16,1-1 6 0</inkml:trace>
  <inkml:trace contextRef="#ctx0" brushRef="#br0" timeOffset="83562.5377">30029 17170 113 0,'11'-10'492'0,"-3"-2"7"16,1 0-12-16,4-1-21 0,-2-2-84 0,0 2-118 0,1-3-68 0,0-1-43 15,-3 3-21-15,4-5-9 0,-5 3-3 0,1-1 4 0,1 1 4 16,-2 1 5-16,-4-2 2 0,1 4 1 0,0-1-1 0,-1 3-4 0,-2-1-9 15,0 4-8-15,-2 1-9 0,0 0-11 0,-2 1-8 0,-1 2-10 0,-2 1-8 16,1 0-12-16,-3 3-10 0,-1 0-11 0,-3 3-10 0,2 0-11 0,-3 4-7 16,-1 1-8-16,0 1-4 0,-3 3 1 0,2 1 2 0,-3 2 5 0,0 3 4 15,2 0 3-15,0 3 2 0,0 2 4 0,2 0 1 0,-3 2 1 0,5-2 1 16,1 4 1-16,0-2 1 0,2 2-1 0,1-1-2 0,2-2-2 16,4 1-5-16,-2-2-6 0,6-1-8 0,0-1-9 0,2-2-10 0,5-1-10 15,-2-1-10-15,4-4-7 0,1 0-10 0,4-2-7 0,1-4-9 0,0 0-4 16,4-5-7-16,-1 1-3 0,3-6-2 0,0 1-1 0,1-3 2 0,-2-2 4 15,0-2 8-15,0-2 8 0,-1-2 8 0,0 0 7 0,-2-4 8 16,0 0 6-16,-2-1 10 0,-3-1 7 0,0-2 12 0,-1 1 10 0,-5-1 15 16,-1 1 13-16,3 1 13 0,-4 1 14 0,-3 0 10 0,0 1 10 0,-1 2 8 15,-2 2 7-15,2 3 4 0,-1-1 4 0,-2 2-2 0,0 2-3 0,0 1-6 16,-2 2-8-16,-1-1-8 0,2 3-11 0,-1 2-8 0,-1 0-8 16,0 4-9-16,0-1-8 0,-2 4-7 0,0 0-6 0,-3 2-1 0,2 1-2 15,0 3 1-15,1 1 2 0,-2 1 4 0,1-1 2 0,2 3 2 0,0 0 1 16,0 2 1-16,0 1-2 0,1-1-1 0,1 0-2 0,-1-1-3 0,3 2-5 15,0-2-5-15,0-1-5 0,0 0-6 0,2-2-6 0,-1 0-8 0,3-2-6 16,-1 0-7-16,2-3-9 0,0 1-7 0,-1-3-8 0,2-4-6 16,1 2-7-16,-1-4-5 0,1-1-1 0,3-2-2 0,-2-1 1 0,0-1 2 15,3-4 2-15,-1 0 1 0,-1-3-1 0,0 0 1 0,1-1 1 0,-2-3-1 16,0-2-1-16,1 1 2 0,-2-2 2 0,-2 0 6 0,-2-2 6 0,0 2 6 16,-1-2 6-16,-2 1 6 0,0 0 9 0,-2 1 7 0,-1 2 11 0,0 0 9 15,-2 1 12-15,-2 0 9 0,-2 4 9 0,3 0 5 0,-2 1 5 0,0 2 3 16,-3 2 0-16,0 1-1 0,1 3-1 0,-1 1-3 0,2 1-3 15,-4 2-3-15,4 0-4 0,-1 4-2 0,-1 0-2 0,3 1-1 0,0 2 0 16,0 0 2-16,1 2-1 0,0 2 0 0,3-2-1 0,0 2 0 0,-1 1-2 16,4-1-3-16,-2 3-4 0,1-4-5 0,2 3-6 0,2-3-5 15,1-1-7-15,-2-1-5 0,4 2-4 0,0-4-8 0,2-1-4 0,0-1-8 16,1-2-6-16,2-1-3 0,-1-3-2 0,4-1 0 0,0-1 1 0,1-3 4 16,-2 1 5-16,2-2 5 0,1-4 7 0,-1 1 6 0,-1-2 7 0,0-2 9 15,0-1 10-15,0 2 12 0,0-1 13 0,0-2 11 0,-1 1 11 16,-2-1 9-16,-1 0 9 0,2 2 9 0,-3 0 8 0,0-1 8 0,-2 3 7 15,2 1 2-15,-3 0 0 0,0 1-3 0,-1 1-7 0,0 0-10 0,-1 4-13 16,-2-1-10-16,3 3-14 0,-3 1-8 0,-1 0-8 0,0 0-8 0,3 1-6 16,-1 3-9-16,-2-1-8 0,1 4-4 0,1-1-2 0,-2 1 0 0,0 2 2 15,1 2 3-15,-1-1 8 0,0 3 3 0,2-1 6 0,0 0 1 0,-2 1 1 16,1 0-1-16,1 0-1 0,-2 1 0 0,1-2-1 0,1 0 0 16,0 2-1-16,-1-2-2 0,2-2-1 0,-1-2-3 0,1 2 0 0,2-3-3 15,-2 0-2-15,0-1-3 0,0-2-1 0,0 1-3 0,1-4-3 0,1 1-5 16,-1-2-3-16,2-2-3 0,1-1-2 0,-1-3-1 0,1 2 0 0,2-6-1 15,-3 3 2-15,0-3-1 0,3-2 0 0,0-1 0 0,-3 0-1 16,1 0 1-16,1-2 0 0,-4-1 3 0,4 2 3 0,-2-3 4 0,1 4 1 16,-2-2 5-16,-2 1 5 0,3 2 1 0,-3 0 2 0,0 2 0 15,0 1 1-15,1-1-1 0,-3 5 0 0,1-2 0 0,-1 4-2 0,-1 1 2 0,2 0 1 16,0 1 1-16,-1 2-1 0,1 1-1 0,-2 0-2 0,1 1-2 0,-1 4 1 16,2-2 1-16,1 5 0 0,-3-3 3 0,1 4 4 0,-1-2 1 15,2 1 4-15,0 1 1 0,-2 1-1 0,1 0-1 0,1-2-1 0,-2 2-1 16,1-1-1-16,3-1-2 0,-3 0-5 0,1 0-1 0,-1-1-5 0,3-1-3 15,-1-3-5-15,0 1-3 0,1 0-5 0,0-3-5 0,0 0-7 0,1-1-3 16,0-2-3-16,0-2-3 0,2-1-1 0,0 0 0 0,-1-3 0 16,2 0 1-16,1-1 2 0,-1-3 3 0,1-2 1 0,-1 2 3 0,1-3 1 15,-1-1 4-15,0 0 4 0,-2-1 4 0,2 1 4 0,-2-1 6 0,1-2 7 16,-1 3 10-16,-1-1 7 0,1-1 8 0,-1 3 7 0,-2 1 4 0,2 0 5 16,-2 3 3-16,-2-1 3 0,3 3 0 0,-3 2 2 0,1 0 0 0,-1 3 1 15,-1-1-4-15,0 3-4 0,3 2-4 0,-1 1-5 0,-1-1-6 0,-1 5-3 16,2 1-3-16,0-1-2 0,-2 1 1 0,1 3 0 0,1 1 2 15,-2 0 1-15,1 1 0 0,-1 3 1 0,2-3 0 0,0 3 1 0,1-1-2 16,-2 2-2-16,1 0-5 0,0-1-5 0,1-1-10 0,1 0-13 0,-1 0-15 16,1 1-15-16,0-2-19 0,1 0-18 0,-2-4-20 0,2 1-17 0,0-1-20 15,1-1-19-15,0-1-27 0,-1-4-30 0,3-1-42 0,1-3-45 16,1 0-36-16,0-2-31 0,0-1-34 0,0-2-35 0,1-2-14 0,2-5-2 16,-2 2 4-16</inkml:trace>
  <inkml:trace contextRef="#ctx0" brushRef="#br0" timeOffset="83762.0699">31270 16938 328 0,'-4'-17'525'0,"0"4"12"0,-1 0-24 0,2 1-40 16,-2 3-62-16,4 1-70 0,-3 3-56 0,1 0-50 0,0 3-31 0,0-1-27 16,0 3-18-16,-1 3-18 0,3-1-20 0,-4 5-19 0,-1 0-15 15,3 4-15-15,-2 3-10 0,2-1-6 0,0 3-2 0,-1 4 1 0,3-1-1 16,-3 3-3-16,4 1-5 0,-1 2-4 0,1 2-4 0,1 1-2 0,-1 2-1 16,2 1 0-16,0 3-2 0,1 0 0 0,0 2-4 0,0-1-5 0,2 3-11 15,-2 1-10-15,5 0-15 0,-3 0-16 0,0-1-16 0,-1 2-17 0,3 0-20 16,-2-2-21-16,-1-1-24 0,-1 1-24 0,0-4-27 0,-1 1-27 15,0-4-21-15,-2 0-18 0,-2-5-15 0,0-1-14 0,-1-1-16 0,-3-5-19 16,3-2-20-16,0-5-23 0,-4-4-11 0,3-1-6 0,-1-5 9 0,-3-2 19 16,0-4 19-16,2-1 24 0</inkml:trace>
  <inkml:trace contextRef="#ctx0" brushRef="#br0" timeOffset="84512.1092">31072 17570 286 0,'-6'-34'301'0,"3"0"9"16,1 1 9-16,2-1 5 0,2 3-13 0,-1 0-19 0,5 1-45 15,1 1-53-15,-1 2-44 0,4 1-33 0,0 3-27 0,2 0-22 0,1 3-15 16,2-1-10-16,0 3-9 0,0 4-7 0,4 0-6 0,-5 2-9 0,7 4-5 15,-5-2-8-15,3 3-3 0,-2 2-2 0,0 0 0 0,1 3 4 16,-2 2 4-16,-2 0 4 0,0 0 5 0,-3 1 5 0,3 0 4 0,-4 3 7 16,1 0 5-16,-3 1 8 0,0-3 6 0,-3 3 7 0,-1 0 8 0,1 0 8 15,-4 0 8-15,1-1 7 0,-2 1 5 0,-2 0 4 0,1 0 3 16,-4 0 2-16,1 0-2 0,-3-1-2 0,1 1-4 0,-2-1-3 0,-3 1-5 16,1-2-6-16,2 1-7 0,-2-1-8 0,1 0-8 0,1-1-7 0,-1-1-9 15,3 1-8-15,1 0-10 0,2-2-11 0,-2 0-11 0,3 0-11 0,2 0-13 16,0 0-14-16,0 0-19 0,2 0-18 0,1 0-16 0,0-2-18 0,2 0-17 15,3 1-18-15,1-1-19 0,3-1-18 0,-3 0-14 0,5 1-14 0,2-3-13 16,2 2-15-16,-1-2-15 0,4 1-11 0,-1-2-7 0,4-1 0 0,-3 2 11 16,2-5 17-16,1 3 32 0,-1-1 40 0,0-1 41 0,-1 1 44 0,0-2 46 15,0 0 46-15,-5 1 46 0,1 0 44 0,-2 1 47 0,-2-1 47 0,-2 1 41 16,-2-1 41-16,-1 1 24 0,-2 1 15 0,-2-1 1 0,-1 2-9 16,-2 1-14-16,0-2-15 0,-2 2-20 0,0 2-23 0,-2-2-20 0,0 1-19 15,-1 1-18-15,0 1-18 0,0 2-19 0,-2 0-19 0,-2 0-17 0,2 0-17 16,-2 2-13-16,-1 1-12 0,2 1-10 0,-3 1-8 0,0 0-8 0,3 3-4 15,0-3-4-15,-3 3-3 0,0 1-1 0,5 0-3 0,-3 0-2 0,1 1 0 16,0 0-2-16,3 0 0 0,-2 0-3 0,2 1-2 0,-1-2 0 0,3 2-1 16,-2-4-4-16,3 3-3 0,0-3-4 0,0 0-2 0,1 1-6 0,1-4-5 15,1 2-4-15,2-3-8 0,0 0-6 0,2 0-7 0,0-3-8 0,1 0-6 16,1 0-4-16,4-3-3 0,-2 0 0 0,-1-3 2 0,3 1 2 0,0-2 2 16,0-1 4-16,0-1 4 0,0 1 5 0,-1-1 7 0,1-4 7 0,-1 3 9 15,1 0 8-15,-3-1 11 0,2 2 10 0,-3-1 10 0,2 2 6 0,-3 1 8 16,-1-3 2-16,1 5 3 0,-2-1 0 0,-2 1 0 0,3 1-3 0,-4 1-3 15,0 2 0-15,0-1-1 0,1 0-2 0,-3 2-3 0,1 2-6 0,2-2-7 16,-1 3-4-16,1-1-6 0,-1 1-4 0,-2 2-1 0,3 0 1 0,1-1 0 0,-1 2 4 16,1 0 3-16,-1 0 0 0,0 2 1 0,0-3-1 0,1 3 1 15,0-1-2-15,0 0 1 0,1-2-1 0,0 0-1 0,1 1-1 0,-2 0-1 16,1-2-2-16,1 0 0 0,0 0-3 0,-1-2 0 0,4 1-3 0,-1-2-1 16,-1 0-1-16,2-1-2 0,-1 0 0 0,2-1-3 0,-1 0 0 0,2-2 0 15,-1 0 0-15,2-2 1 0,1 1-1 0,-1-1 1 0,3-1 0 0,-3 0 1 16,2 1-1-16,0-4 2 0,0 6-1 0,0-4 2 0,2 2 1 0,-1-2 0 15,-1 2 1-15,2 0 0 0,-2 2 1 0,1 0 0 0,0-2 0 0,1 2 0 16,-3 2-1-16,2-1 1 0,-3 1-1 0,3 1 0 0,-2 0 0 0,0 1 0 16,2 1 0-16,-2-1 0 0,2 2 0 0,-2 2 0 0,2-2 2 0,-3 0-1 15,1 2 0-15,-1 0 1 0,2 0 0 0,0 0 1 0,0 2-1 0,0-2 1 16,-2 2 1-16,4-2-1 0,-2-2 0 0,0 2 2 0,2-2 0 0,-3 0 1 16,3 0 1-16,-2-1 1 0,2 0 1 0,1-2 1 0,0 0 1 15,3 0 1-15,-2-2 3 0,2 0 2 0,-1-1 2 0,-1-1 4 0,2-1 2 16,-1 0 4-16,-1-3 1 0,-2 1 1 0,4-2-1 0,-7 2-6 15,1-2-8-15,-1 0-11 0,-3 0-15 0,0 0-15 0,-5 1-24 16,-1 0-26-16,-2 1-35 0,-1 2-39 0,-4 1-61 0,-3-1-76 0,-1 0-103 16,-6 3-116-16,-1 1-62 0,-9 2-37 0,-2 3-14 0,-3-1 0 0</inkml:trace>
  <inkml:trace contextRef="#ctx0" brushRef="#br0" timeOffset="85395.616">22844 17770 182 0,'-7'-4'535'0,"1"-2"12"0,-4 2 10 0,2 0-55 0,-3 1-86 16,3 0-88-16,-2 2-87 0,-4-1-53 0,3 1-35 0,-3 1-20 0,1 1-14 15,-2-1-9-15,0 3-8 0,-2 2-11 0,1-1-9 0,1 2-9 0,-3 2-9 16,-1 1-8-16,0 1-7 0,3 0-5 0,-2 4-6 0,0 1-4 16,1 2-4-16,-1 0-2 0,1 2-3 0,1 0-2 0,0 2-2 0,3 0-4 15,3 0-4-15,-2 2-2 0,4-2-2 0,1 3-2 0,4-2 0 0,-1-1-2 16,4 0 1-16,2 0 1 0,1-1 0 0,4-1-2 0,3-3 0 15,0 1-3-15,4-2-4 0,0 0-5 0,5-1-7 0,0-4-5 0,3 1-5 16,0-3-7-16,4 0-5 0,-4-2-5 0,3-3-4 0,1 0-7 0,-1-3-6 16,-2 0-1-16,0-3-1 0,-1 0 3 0,-2 0 4 0,-4-3 6 0,1 1 6 15,-5-3 6-15,-2 0 6 0,-2 0 7 0,-1-2 6 0,-5 1 7 16,-2-2 7-16,-4 1 7 0,-1-1 9 0,-3-1 6 0,-1 4 5 0,-2-3 3 16,-4 1 3-16,0 1 2 0,-2 1 1 0,-2 1-1 0,-2 2 2 0,-1 0-2 15,3 0-5-15,-3 3-3 0,2 1-4 0,-1 1-4 0,0 3-5 16,3 0-4-16,-2-1-5 0,5 5-6 0,-1-1-3 0,2 1-11 0,2 1-11 15,2 1-15-15,2-2-15 0,3 4-20 0,2-3-26 0,1 2-24 0,4-1-26 16,-1 0-39-16,6 0-42 0,1-2-59 0,1 0-72 0,2 0-75 16,3-2-79-16,0 0-34 0,4-2-15 0,-1 1 0 0</inkml:trace>
  <inkml:trace contextRef="#ctx0" brushRef="#br0" timeOffset="85762.6407">22628 17556 247 0,'-24'-12'538'0,"-3"3"7"0,1 1 8 0,-1 2 8 0,-2 3-109 0,1 2-167 16,0 2-91-16,-2 4-54 0,0 1-30 0,-1 3-18 0,0 2-9 15,-1 3-3-15,1 1-3 0,-1 3-1 0,0 3-5 0,2 2-6 0,-1 2-6 16,1 2-5-16,0 1-5 0,3 4-4 0,0-1-4 0,2 4-5 16,2 3-2-16,1-1 1 0,4 1-1 0,1 4 0 0,3 0-2 0,2-1 0 15,4 1-3-15,2 4-3 0,2-5-1 0,6 3-2 0,2-2 0 16,4 0-4-16,2-1-1 0,6-2-1 0,1-2-4 0,8-1-6 0,2-3-8 15,5-1-9-15,4-3-11 0,2-3-10 0,6-6-15 0,4 1-15 0,3-6-14 16,2-3-15-16,4-5-7 0,1-2-1 0,2-4-2 0,1-4 0 0,0-3-1 16,1-4-3-16,0-3 3 0,-1-4 4 0,-1-3 7 0,0-1 8 0,-3-3 9 15,-1-1 11-15,-2-4 8 0,-4-2 9 0,-4-2 4 0,-4 0 4 0,-5-3 4 16,-6-2 4-16,-4-1 8 0,-5-2 9 0,-7-1 4 0,-7-1 4 16,-5-2 7-16,-6 0 7 0,-5-1 10 0,-7-1 10 0,-5-2 10 0,-5 3 10 15,-4-1 4-15,-6 0 2 0,-3 4-2 0,-4 1-3 0,-2 1 0 0,-4 5-3 16,-1 3-3-16,-3 5-1 0,-2 4-10 0,2 3-14 0,-2 6-20 15,1 5-21-15,-1 2-25 0,0 6-27 0,3 5-31 0,1 4-32 0,2 5-49 16,3 5-55-16,2 2-87 0,2 5-99 0,5 2-59 0,4 2-38 16,4 5-16-16,2 1-5 0</inkml:trace>
  <inkml:trace contextRef="#ctx0" brushRef="#br0" timeOffset="88511.8671">24033 17873 247 0,'-11'-12'546'16,"2"2"13"-16,-2-2 13 0,-2 2-71 0,0-1-117 0,-1 3-87 15,2 0-73-15,-4 1-43 0,2 2-28 0,-2-2-17 0,0 5-10 0,-1 0-9 16,1 1-8-16,-1 1-13 0,0 1-18 0,0 3-14 0,0 3-13 0,-1-2-12 16,1 5-8-16,3 0-6 0,-2 2-4 0,3 3-2 0,0-1-2 15,1 3-2-15,2 3-2 0,-1 1-2 0,2 1-1 0,4 2 1 16,0-1 0-16,4 2 0 0,1 2 0 0,1-2 1 0,3 1-1 0,2 0-2 16,3 0-1-16,2-1-4 0,1-1-2 0,3-1-5 0,1-2-4 0,3-4-5 15,5 3-9-15,-3-3-10 0,4-4-12 0,0 0-9 0,3-1-10 0,-1-5-8 16,3-2-8-16,0 0-7 0,0-5-7 0,2 0-7 0,0-5-6 0,-1 0-4 15,1-2-3-15,0-5 3 0,-1 0 6 0,-1-2 6 0,0-3 9 16,0-1 10-16,-5-1 7 0,2-4 10 0,-6 0 9 0,1-2 12 0,-1 0 10 16,-5-2 16-16,-1-2 13 0,-4-1 16 0,0 1 18 0,-4-3 15 0,-3 2 18 15,0-2 14-15,-3 2 13 0,-1 2 12 0,-1 1 8 0,-3-2 9 16,0 5 6-16,0 2 5 0,0 1 1 0,-2 3-3 0,2 2-5 0,0 1-12 16,0 4-15-16,0 2-14 0,0 1-13 0,3 2-13 0,-3 4-14 0,3 2-11 15,-2 2-11-15,2 4-8 0,-3 2-10 0,4 2-7 0,-1 3-5 16,-1 3 0-16,2 2-1 0,0 3 3 0,0 1 5 0,2 0 2 0,-1 6 1 15,3-1-1-15,-3 0 0 0,2 3 0 0,0 0 2 0,0 0-1 16,1 1 3-16,-3 0-1 0,2-2 1 0,1 0 0 0,-1-1 0 0,0-2 0 16,0-1 0-16,2-2-2 0,-2-2 1 0,0-3-1 0,0-1 1 0,2-5 0 15,-2 1 1-15,2-3-5 0,-2-2-7 0,3-4-4 0,1-1-4 16,-3-3-4-16,4-1-5 0,2-4-2 0,-2-2-2 0,1-1 2 0,1-4 0 16,2-1 0-16,-2-1-1 0,2-2-2 0,0-1-1 0,-1-3 3 0,1 1 5 15,-2 1 4-15,-1-1 3 0,4 0 5 0,-4 0 5 0,-1 1 3 0,2 1 3 16,-1 4 1-16,-2 0-2 0,-1 1-2 0,2 2-1 0,-4 3-1 15,1 0-2-15,-2 2-1 0,2 2 1 0,0 2-2 0,-2 1 0 0,3 3-2 16,-3 0-1-16,2 1-1 0,2 4-1 0,-2 0-1 0,-1 1 0 16,2 4 1-16,2-1 2 0,-1 1 2 0,-2 2 3 0,2 0 0 0,-1 0 2 15,1 2-2-15,-1-1-2 0,2-1-6 0,1 0-5 0,0 1-5 0,-1-2-8 16,1 0-8-16,0-2-8 0,3-3-12 0,-2 1-12 0,2-3-12 16,-1 0-13-16,1-2-11 0,3 0-10 0,-1-5-6 0,0 0-6 0,2 0 1 15,-2-3 2-15,2-1 1 0,-3-2 4 0,4-2 5 0,-4-1 7 0,0 0 10 16,0-3 13-16,-1 0 13 0,-2-3 12 0,0 1 12 0,-4-1 11 0,1 1 12 15,0-3 13-15,-3 0 15 0,-3 1 13 0,-1 0 17 0,-1-1 14 16,-1 2 16-16,-1-1 17 0,-3 2 11 0,-1 2 11 0,3 0 8 0,-4 1 7 16,0 3 5-16,-2 0 5 0,-1 3 0 0,1 0-2 0,0 2-6 0,0 1-6 15,-1 2-9-15,0 2-7 0,1 1-11 0,-2 2-12 0,4 0-11 16,-2 4-11-16,2 0-8 0,-1 2-9 0,4 1-5 0,1 2-7 0,-1 1-4 16,2 2-3-16,-1 0-2 0,4-1-2 0,0 1 0 0,2 1-2 15,1 0-2-15,2-2-1 0,-2 0-1 0,4-1-3 0,-2 1-2 0,4-3-2 0,-3-1-2 16,4 0-3-16,-4-2-3 0,3-1-4 0,-1-1-7 0,0-2-4 15,3-1-6-15,-3-1-5 0,0-3-2 0,0 1-4 0,1-2 1 0,-1-3-2 16,0 0 1-16,2-1 1 0,-4-2 1 0,0-1 2 0,-1-1 4 16,2-1 4-16,-4-3 6 0,3 3 5 0,-3-3 6 0,0-2 5 0,-1 1 3 15,-1-2 6-15,1 1 5 0,0-2 6 0,-2 1 8 0,0 0 5 0,0 1 9 16,0 1 9-16,0 1 3 0,0-1 2 0,0 3 0 0,0-1-3 16,0 4-5-16,0 2-4 0,0-2-4 0,0 2-4 0,0 2-3 0,1 3-3 15,-1 0-5-15,3 0-5 0,-1 3-7 0,1 1-9 0,2 1-3 16,-4 2-5-16,2 1 0 0,2 0 0 0,0 1 0 0,-2 2 4 0,2 0 4 15,-2 1 2-15,2 0-1 0,-4 0 0 0,2-1-3 0,1 1-4 16,-3-1-5-16,2 1-8 0,-1-2-10 0,0-1-9 0,-1 1-16 0,3-3-17 0,-3 0-17 16,1-1-19-16,4-1-12 0,-5-2-13 0,2 0-12 0,1 0-10 15,1-3-11-15,-2 0-10 0,2 0-4 0,-1-3-1 0,2-2 8 0,-1 0 10 16,2-2 19-16,-1 0 21 0,0-2 25 0,0-1 24 0,1 0 23 0,-1-2 23 16,1 2 23-16,-3-4 26 0,2 2 27 0,1-1 27 0,-2 1 24 0,-1 0 24 15,1 0 15-15,0 0 12 0,1 1 12 0,-1 1 8 0,0 0 3 16,-1 3 0-16,0 1-6 0,-1 0-8 0,0 1-11 0,0 1-13 0,2 3-10 15,-4-2-12-15,2 3-11 0,-1 0-13 0,0 3-13 0,1-2-12 16,-2 3-12-16,3 1-12 0,-3 1-8 0,1 0-6 0,1 1-3 0,-1 3-1 16,-1-1-3-16,2 1-2 0,-1 1-3 0,-2-1-3 0,0 0-2 15,0 2 0-15,0 1-1 0,0-3 0 0,0 2 1 0,0-1-1 0,0-3 1 16,0 1 0-16,1 1 0 0,-1-3 0 0,2 1 2 0,-1-4 2 0,1-1 4 16,0 0 1-16,-1 0 0 0,2-3-6 0,1 0-6 0,1 0-6 0,-2-3-5 15,3 0-5-15,2-4-7 0,-3 1-2 0,3-2-5 0,-1-3-6 16,1 1-4-16,0 0-4 0,0-4-6 0,1 0-2 0,-1 2 2 0,0-5 5 15,0 5 6-15,3-3 6 0,-3 1 7 0,0 1 9 0,0 1 9 16,-2 0 12-16,1 1 9 0,1 0 6 0,-3 4 5 0,0 1 5 0,-1 0 0 16,0 2 3-16,0-1 0 0,-3 4 1 0,2-1-1 0,-1 2 0 0,0 2-3 15,-1-1-2-15,3 3-6 0,-3-1-6 0,2 2-4 0,-2 1-5 16,3 0-1-16,-3 2-3 0,2 1 0 0,-1 0-2 0,0-1-2 0,-1 4 0 16,3-3-2-16,-3-1 0 0,2 4 0 0,1-3-1 0,-3 1-2 15,3-2 1-15,0 1-1 0,0-2-3 0,0 0-2 0,1-1-2 0,-1-2-4 16,1 1-3-16,3-2-5 0,0-2-2 0,-2 1-6 0,2-2-3 0,5-2 0 15,-4-1-1-15,1 0 1 0,2-4 1 0,-1 1 3 0,2-2 3 16,-2-1 3-16,0 0 5 0,2-1 6 0,-4-2 4 0,4 0 8 0,-5 0 6 16,1-2 9-16,-1 2 7 0,0 0 6 0,-2 0 6 0,-1 0 6 0,-2 1 6 15,1-1 6-15,-3 3 3 0,1 1 1 0,-1 0-1 0,-1 1-2 16,0 0-4-16,0 3-5 0,-1 1-7 0,-1 0-6 0,2 0-4 16,-1 3-5-16,-3 0-6 0,3 0-7 0,-1 3-8 0,-1 2-7 0,0-1-5 15,-1 2-2-15,1 2-2 0,1-1 2 0,-2 0 0 0,3 3 3 0,-1-1 3 16,1 1 1-16,1-1 1 0,0 1-2 0,0 3 0 0,0-4-2 15,3-1 0-15,-2 4-2 0,5-5-2 0,-1 3-2 0,1-4-3 0,1 2-2 16,3-2-5-16,-1 0-5 0,0-2-6 0,3-1-7 0,2 0-7 0,-2 0-7 16,2-3-1-16,1 0-4 0,2-1-4 0,-2-3-1 0,2 1-1 15,-1-2 3-15,-1 0 1 0,0-1 5 0,-1-1 3 0,-1-1 9 0,0 0 6 16,-1-1 13-16,-3-1 12 0,2 0 13 0,-3-1 13 0,0-1 14 16,-3 0 16-16,-1 2 14 0,0-3 15 0,-1 1 13 0,-3 2 10 0,0-2 13 15,-2 2 13-15,1-1 9 0,-3 1 8 0,0 3 5 0,-1-1 3 0,2-1-3 16,-2 4-7-16,0 0-9 0,2 3-11 0,-2-1-11 0,1 0-11 15,-1 3-11-15,2 0-10 0,0 1-13 0,-2 2-13 0,0 1-12 0,-1 3-8 16,0 1-10-16,3 1-7 0,-2 1-4 0,2 3-3 0,-1 0-1 16,3 4 0-16,-1 0-1 0,2 3 1 0,2 0-1 0,-1 1 0 0,3 1 5 15,0 4 0-15,1 1 2 0,4-1 3 0,-1 2 2 0,4 0 2 0,-2 4 3 16,3-2-1-16,3 0-1 0,-3 3-6 0,4-1-8 0,-1-1-10 16,1 1-13-16,1 0-12 0,0-1-13 0,-1 1-12 0,0-3-8 0,-3 0-9 15,0 0-4-15,-3-1-5 0,0-5 0 0,-4 1 0 0,-3-1 6 0,0-5 7 16,-4-1 10-16,-4-2 13 0,0-5 15 0,-5-1 13 0,-3-3 15 0,-2-1 16 15,-3-5 11-15,-4-2 10 0,0-2 8 0,-2-4 6 0,-1-1 0 0,-3-3 2 16,2-1-1-16,-2-4-1 0,-2 1-3 0,2-4-3 0,1-1 0 16,0 2 1-16,1-4 0 0,2 1-2 0,2 1-1 0,2-2-3 0,1 2-3 15,4 0-4-15,3 2-4 0,0-2-2 0,5 2-4 0,3 0-3 0,1 3-5 16,4-2-5-16,3 1-11 0,5 3-11 0,2-3-11 0,0 3-14 0,7-1-12 16,2 3-9-16,-1-3-13 0,6 1-12 0,0 2-11 0,1 1-11 15,5-3-11-15,0 2-11 0,-2-2-7 0,3 2-5 0,2 0 1 0,-2-1 2 16,0 0 4-16,1-2 6 0,0 1 8 0,-1-1 9 0,-1-1 11 0,-2-1 14 15,0 1 15-15,-2-3 16 0,-1 2 21 0,-3-3 21 0,0 1 24 16,-2 0 21-16,-5-1 20 0,0 0 19 0,-4 2 18 0,1 1 18 0,-6 1 12 16,0 1 12-16,0 0 10 0,-3 2 10 0,-4 1 5 0,1 0 2 15,-4 3-1-15,1 0-4 0,-4 1-6 0,0 2-9 0,-2 0-8 0,-2 3-7 0,0 2-9 16,-2 1-9-16,-2 1-6 0,2 4-5 0,-1 1-8 0,-1 1-5 16,-1 4-5-16,3-1-1 0,-2 4-4 0,0-2-2 0,5 4-4 0,0 1-3 15,1-1-3-15,0 3-6 0,4-2-5 0,0 1-5 0,3 1-6 16,3 0-6-16,0-2-8 0,4 3-10 0,2-2-15 0,1-1-15 0,4 0-27 15,2-3-30-15,1 1-33 0,4-2-32 0,1-1-43 0,4 0-48 16,1-3-91-16,6-1-112 0,2-5-98 0,3 0-94 0,2-1-44 0,4-4-21 16,1-4-6-16,3-1 2 0</inkml:trace>
  <inkml:trace contextRef="#ctx0" brushRef="#br0" timeOffset="89615.273">27341 17788 333 0,'-3'-5'583'0,"-1"1"13"16,1 1 7-16,1-2 7 0,1 3-86 0,-1 0-139 0,0 1-94 0,2 1-79 15,0 0-47-15,4 0-36 0,-3 0-21 0,2 3-14 0,2-1-11 16,-1 3-13-16,3 0-11 0,1 4-12 0,0-1-11 0,1-1-9 0,-1 3-7 15,0 2-3-15,1-1-3 0,-1 2-3 0,0 1-3 0,-1-1-2 16,0 2-3-16,-2 2-1 0,0-1-2 0,-2-1-1 0,2 2-1 0,-3-1-2 16,-1 1 1-16,1-2 0 0,-2 2-1 0,-2 0 1 0,2-3 2 0,-1-1 2 15,-3-1 3-15,1 0 7 0,2-3 5 0,-1 1 9 0,0-3 8 16,1-1 6-16,-2-2 4 0,1-2 3 0,0-2 4 0,0-2 0 0,-2-1 2 16,3-3 1-16,-1-2-1 0,1 0-3 0,1-3-4 0,0-2-7 0,0-2-10 15,1-2-10-15,2-2-11 0,3-2-11 0,-1 1-10 0,2-1-5 16,1-3-6-16,0 2-4 0,1-1-4 0,-1 0-3 0,2 1-2 0,2 1-1 15,-3 2-3-15,3 1 1 0,-2 1 0 0,2 2 1 0,-4 2 0 16,2 1 3-16,-1 3 2 0,-1 2 3 0,1 0 1 0,-3 2 4 0,1 3 4 16,-3 2 0-16,1 5 3 0,3-1 1 0,-3 4 1 0,-2-1 1 0,2 3 3 15,-2 2 5-15,0 2 4 0,-1 1 2 0,-1 2 5 0,-1 0 1 16,0 3 1-16,-1 1 2 0,1 0 0 0,-4 0-1 0,1 1 3 0,2-1 1 16,-4 3 0-16,2-3 0 0,-1 1 1 0,-2 0 0 0,3-1 1 15,2-2-2-15,-3-1 1 0,1-1 3 0,0-2 5 0,1-2 8 0,1-1 12 16,-1-3 14-16,1-2 9 0,1 0 6 0,1-2 5 0,1-5 3 0,-1 0-1 15,3-4-2-15,-1 0 1 0,2-5 0 0,4 0-3 0,-1-3-6 16,1-2-12-16,2-2-17 0,0-3-23 0,1-1-24 0,2-1-19 0,-3-1-14 16,3-3-8-16,0 1-4 0,-1-2-3 0,1 1 2 0,1 1-2 15,-1-2-1-15,-3 2 1 0,3 2 1 0,-1 0 7 0,-4 0 9 0,4 6 8 0,-5 1 10 16,1 0 9-16,0 5 9 0,-2 1 6 0,-1 2 6 0,1 4 3 16,0 1 1-16,0 4 2 0,-1 3 2 0,1 2 2 0,-3 1 1 15,4 4 1-15,-2 0 2 0,-1 2 2 0,2 1 3 0,-3 4 1 0,2 2-3 16,1 0-1-16,-2 2 0 0,-1-1-2 0,1 2-1 0,0 1-4 0,2-1-2 15,-2 2-8-15,-1-1-7 0,0 1-12 0,1 0-14 0,3-3-14 0,-4 1-15 16,1-3-14-16,2-1-12 0,-1-1-12 0,3-2-16 0,-1-2-16 16,0-1-17-16,4-4-14 0,0-3-12 0,-1 0-5 0,3-4-3 0,1-2 3 15,-1-2 6-15,2-2 12 0,-1-4 14 0,1 0 14 0,0-3 15 0,0-1 16 16,0-4 16-16,-4 0 23 0,2-2 23 0,-4 1 24 0,0-2 27 16,-3-1 19-16,0-1 20 0,-3 1 16 0,0-1 15 0,-3 1 10 0,-1-2 6 15,-1 4 7-15,-1-1 5 0,-1 0 5 0,-2 1 6 0,2 4-2 16,-5 0-1-16,3-1-9 0,-1 3-8 0,0 1-9 0,-4 3-10 0,2 0-8 15,0 2-10-15,-1 2-8 0,0 1-6 0,-1 2-8 0,0 0-6 0,0 3-7 16,-2 1-9-16,3 3-5 0,-4 1-5 0,5 1-1 0,-1-1-4 16,0 4 0-16,-3 2-1 0,6-1-1 0,-3 1 1 0,1 1-1 0,1 1-2 15,2-1-2-15,2 0-2 0,0 1-1 0,-1-1-1 0,4-1 1 16,0 1 0-16,0-1-1 0,4-2 0 0,-1 0 1 0,0-4-2 0,2 2-2 16,2-3-1-16,-2 1-2 0,4-4-1 0,-1 1-3 0,1-4-2 0,-1-1-2 15,5-1-2-15,-4-2-1 0,5 0-2 0,-2-4 0 0,-1 0-1 16,1-2 2-16,-1 1 1 0,2-4 3 0,-4 0 3 0,3 0 4 0,-2-1 2 15,-2 0 4-15,0-2 3 0,0 1 6 0,-2 1 10 0,1-1 10 0,-2 2 13 16,-2 0 9-16,0 0 9 0,-1 4 5 0,-1-1 1 0,1 1-1 16,0 0-3-16,-2 4-4 0,1 1-4 0,-1 0-2 0,0-1 2 15,0 4-2-15,0 0-2 0,0 4-6 0,0-1-10 0,0 3-8 0,3-1-7 16,-3 2-5-16,1 3-2 0,-1 1 1 0,2-1 2 0,0 2 4 0,1 2 4 16,-2-1-1-16,1 1-1 0,1-1-8 0,0 2-10 0,1-2-14 0,1 2-16 15,0-1-17-15,-1-1-16 0,0-1-18 0,1 2-18 0,2-3-24 16,-1-1-25-16,2-1-27 0,0-2-25 0,0 0-32 0,-2-2-35 0,5-1-54 15,-1-3-63-15,-1-1-71 0,2-1-73 0,-1-3-33 0,-1 0-14 0,4-4 2 16,-4 1 10-16</inkml:trace>
  <inkml:trace contextRef="#ctx0" brushRef="#br0" timeOffset="89783.3201">28492 17835 581 0,'-1'-6'602'0,"-4"1"6"0,4 1 5 0,1 1-2 0,-2 1-5 0,2 2-114 15,2 0-170-15,-1 3-98 0,4 0-63 0,-2 3-35 0,3 0-20 0,1 2-12 16,2 2-5-16,4 0-7 0,-4 2-6 0,5 1-8 0,1 2-6 0,-1 0-10 15,2 0-13-15,1 2-12 0,-1-3-11 0,3 4-16 0,-2-3-18 16,1 3-21-16,2-1-22 0,-2-1-23 0,0 1-25 0,0-2-30 0,1 0-28 16,-2 0-33-16,-1-3-31 0,1-1-37 0,-2 0-37 0,0-2-70 0,1-2-84 15,-2 0-66-15,1-3-57 0,-1-3-18 0,-1-1-1 0,-2-1 13 16</inkml:trace>
  <inkml:trace contextRef="#ctx0" brushRef="#br0" timeOffset="89936.3837">28899 17911 272 0,'-10'-12'602'0,"-2"0"12"0,2 2 15 0,-1-1 13 0,-2 3 13 15,2 3-105-15,-1-2-164 0,1 5-96 0,-2-1-60 0,0 1-38 16,0 4-22-16,0 1-17 0,0 1-12 0,-5 2-12 0,6 1-13 0,-4 5-15 16,2-2-15-16,-2 3-17 0,2 4-15 0,-4-1-17 0,4 0-17 15,-2 4-25-15,0 0-25 0,1 1-28 0,-1 0-29 0,-1 1-32 0,2 0-30 16,-2 1-40-16,1 0-46 0,-1-1-63 0,0 0-73 0,2 0-101 0,0-3-118 16,2 1-60-16,0-2-32 0,0-1-5 0,4-3 9 0,1-2 15 15</inkml:trace>
  <inkml:trace contextRef="#ctx0" brushRef="#br0" timeOffset="90209.4574">29174 17970 31 0,'-8'-2'585'0,"0"-1"23"0,-2 3 19 0,6-3 21 0,-3 1-71 0,2 2-118 16,-2-2-82-16,4 2-65 0,-2-1-35 0,2-1-20 0,1 2-9 0,0-2-7 16,1 1-14-16,1 1-16 0,0 0-18 0,0 0-22 0,0 0-23 0,1 0-23 15,1 0-18-15,1 0-16 0,0 0-14 0,2 0-16 0,4 0-13 0,-2 0-18 16,2-2-20-16,2 2-24 0,0-2-28 0,4 2-29 0,0 0-29 16,0 0-31-16,4 0-29 0,-4 0-32 0,5 0-39 0,-3 0-46 0,0 0-62 15,2 0-69-15,-3 0-89 0,1 0-102 0,1 0-52 0,-4 2-32 0,2 0-3 16,-4-2 11-16,1 1 19 0</inkml:trace>
  <inkml:trace contextRef="#ctx0" brushRef="#br0" timeOffset="90370.4434">29259 18090 608 0,'-10'4'641'16,"3"0"19"-16,-1 0 21 0,1-1 16 0,2 0 10 0,1-1-123 0,-1 0-192 16,4-2-113-16,1 3-72 0,0-3-34 0,0 0-15 0,0 0-7 0,3 0-1 15,3 2-7-15,0-2-10 0,2 0-23 0,2 0-27 0,2 0-32 0,3 0-34 16,2 0-36-16,1 0-39 0,4 0-34 0,0-2-35 0,3 2-44 15,2 0-47-15,-3-3-67 0,6 1-76 0,-2 0-114 0,2-1-134 0,0-2-69 16,-1 3-40-16,1-5-12 0,-2 2 1 0,-1-2 14 0</inkml:trace>
  <inkml:trace contextRef="#ctx0" brushRef="#br0" timeOffset="90779.2769">29893 17842 175 0,'-9'-1'651'0,"1"-2"5"0,1 1 7 0,1 1 9 0,1-3 5 0,1 3 5 16,0 1-133-16,1-1-201 0,2 1-122 0,-1 0-79 0,2 0-43 0,0 0-20 16,0 1-10-16,0 0-2 0,2 3-6 0,-1 0-5 0,1 1-10 15,1 0-12-15,1 2-11 0,-1 2-11 0,2-1-6 0,-2 4-4 0,2-2 0 16,-1 1 2-16,-1 2 1 0,0-1 0 0,3 2-2 0,-5 1-4 0,1 1-1 16,0-1-2-16,-2 0-2 0,0 2-3 0,-2 0 1 0,0-1 1 0,1-1-1 15,-5 0 1-15,3 1 2 0,0-3 1 0,-1-1 0 0,-1 0 2 0,2-2 2 16,0-1 5-16,0-1 6 0,-1-1 7 0,0-3 5 0,3 1 4 0,-2-2 1 15,1-3 0-15,0 0-1 0,-1-2 1 0,1-1-1 0,2-2 1 0,-1-1 0 16,1-2-3-16,0 1-2 0,1-3-5 0,1-4-8 0,1 1-8 0,2-2-8 16,2-1-7-16,0-1-4 0,1 0-5 0,2-2-2 0,2 1-3 15,-1-2-1-15,2 1-3 0,1 1-1 0,1 0 0 0,0-1 0 0,0 3 0 16,0 1 4-16,0 2 5 0,-1 1 5 0,-1 1 4 0,0 1 4 0,-1 2 5 16,2 2 3-16,-5 0 0 0,-1 3 2 0,2 2 0 0,-1 1 3 0,1 1 2 15,-2 2 1-15,-1 0 2 0,0 3-2 0,-1 2-2 0,1 0-1 0,-1 4 0 16,2 0-3-16,-4 0 1 0,3 2 0 0,-2 1-1 0,-1 2 1 15,2 0 0-15,-1 0-2 0,2 3-2 0,-3 1-4 0,1-2-4 0,0 2-13 16,1 2-17-16,-1-2-24 0,1 1-29 0,1-1-32 0,-1 0-29 0,2-2-38 0,0 1-40 16,-2 0-38-16,2-4-40 0,3-1-63 0,-3-1-74 0,2-1-87 15,-1-3-95-15,0-2-38 0,3-2-12 0,-2-3 10 0,0 0 19 0</inkml:trace>
  <inkml:trace contextRef="#ctx0" brushRef="#br0" timeOffset="91562.4244">30350 18006 646 0,'-10'-10'677'0,"4"2"5"15,0-1 9-15,1 1 4 0,0 2 6 0,2-1-120 0,-1 2-183 0,0 0-126 16,3 2-96-16,-3 1-58 0,4 0-36 0,-1 1-18 0,1 1-10 0,0 0-7 16,0 0-5-16,1 1-7 0,-1 3-8 0,2-1-8 0,0 2-5 15,1 0-4-15,-1 2-2 0,2-1-2 0,-3 0-1 0,2 2-3 0,1-2-1 16,-1 1-4-16,0-1-6 0,2-2-8 0,0 3-9 0,-1-2-10 0,-1-2-9 16,2 1-10-16,-2-1-9 0,2 0-10 0,0-3-9 0,0 2-2 0,2-2-1 15,-2-2 2-15,2 1 3 0,-3-3 3 0,3-1 5 0,-1 2 8 0,-1-2 7 16,-1-4 8-16,3 2 10 0,-4-1 8 0,0-2 11 0,-1 0 9 15,0-1 15-15,-2 1 8 0,-2 0 8 0,0 1 8 0,1-2 8 0,-3 4 7 16,3-2 6-16,-4 1 5 0,2 2 3 0,-2-1 4 0,2 1 0 0,-3 2 1 16,3 1 0-16,-2-1-4 0,0 3-2 0,0-1-3 0,0 2-5 0,-4 2-5 15,4-1-6-15,-1 3-4 0,0-1-8 0,1 2-3 0,-3 2-5 0,2 1 0 16,-1 1-1-16,1 0-2 0,1 1 0 0,-1 2-2 0,1 3-1 16,4-1 0-16,-2 1-2 0,-1 0-2 0,4 1-4 0,-1-1-3 0,1 2-5 15,1 1-2-15,-1-2-2 0,4 1-4 0,-1-1-8 0,0-2-6 0,2 1-8 16,2-2-8-16,0-1-9 0,2 0-6 0,-1-2-10 0,5-1-5 0,-4-2-7 15,5-1-2-15,-1-3-4 0,1 0-1 0,1-1-2 0,2-2 5 0,-3-2 4 0,3-1 10 16,0-3 10-16,-2 0 12 0,1-3 9 0,0 0 12 0,-2-1 12 16,2-2 15-16,-5-2 16 0,0-1 17 0,0 0 19 0,-1 1 18 0,-2-3 16 15,1 0 15-15,-4 1 16 0,-1 1 11 0,1-2 9 0,-2 4 10 16,2-1 7-16,0 2 4 0,-4 0 3 0,1 4-4 0,-1-1-8 0,-1 1-13 16,2 1-16-16,0 3-17 0,-2 1-16 0,0 0-17 0,1 0-16 0,-1 3-14 15,0 0-14-15,2 1-10 0,-2 2-13 0,1 2-7 0,3-1-7 0,-3 3-1 16,1 1-2-16,0-1 2 0,1 3 2 0,-2 1 2 0,1 1 2 0,1-1 1 15,0 1 2-15,-2 2 0 0,1 1 0 0,0 0 0 0,-1-1 1 0,1 0 0 16,-2 1 0-16,1-3 1 0,-1 2 0 0,2 0 1 0,0-4 0 16,-2 0 0-16,1 1 1 0,-1-3 0 0,2 0 1 0,0-3 0 0,-2 0 1 15,1-1 0-15,1-1-1 0,-2-1-5 0,1-1-6 0,4-2-4 0,-4-1-3 0,2-1 1 16,1-3 0-16,-1 0 0 0,2 1 1 0,-2-4 2 0,3-1 1 16,2 0-1-16,-3-2 0 0,3 0 0 0,-2-2 1 0,2 1 4 0,0 1 7 15,0-2 4-15,0 2 4 0,-1 0 2 0,1 0-1 0,-1 2 0 0,1 3-1 16,-1-1-3-16,0-1-1 0,-1 4 1 0,1 0-2 0,-3 3 0 15,2-1 1-15,1 0-2 0,-2 3-2 0,-1 0-1 0,1 0 0 0,0 3-1 16,1 0-1-16,-1 1 0 0,0 1 1 0,-2 0-1 0,3 2 1 0,-2 1-1 16,1 1 0-16,-1-1 1 0,0 1-1 0,1 0 1 0,0 2-2 0,0-2 1 15,0-1 0-15,2 4 1 0,-2-5 0 0,0 3 0 0,0-4 1 0,1 3 1 16,2-3 0-16,-3 2 0 0,3-4 0 0,0 2 0 0,1-4-1 0,-1 3 5 16,0-3 0-16,1 0 3 0,4-2 0 0,-4-2 3 0,2 0 2 0,0-1 0 15,1-1 1-15,-2-2 3 0,2 0 2 0,-3-1 1 0,2-2 2 0,-3-2 1 16,-1-1 2-16,-1 0-1 0,0 0 0 0,-3-1-2 0,-1-1-2 15,-2-3-1-15,0 2-3 0,-4 1-2 0,-1-3-3 0,0 1-4 0,-3 1-4 16,-4-2-11-16,-1 2-13 0,0 0-18 0,-5 0-17 0,1 2-20 0,-4 0-19 16,-1 1-17-16,0 2-19 0,-2 1-18 0,2 1-20 0,-1 1-21 15,1 3-25-15,1-1-29 0,0 5-30 0,3 0-36 0,2 0-37 0,0 3-68 16,2 0-85-16,2 3-58 0,2 0-47 0,2 2-15 0,-1 0-1 0,5 1 9 0</inkml:trace>
  <inkml:trace contextRef="#ctx0" brushRef="#br0" timeOffset="92962.084">31333 17875 497 0,'11'-9'598'0,"-2"1"17"15,-1-1 16-15,0 1 17 0,0 0-90 0,-2 1-143 0,1-1-91 0,1 2-65 16,-2 1-39-16,-2 0-23 0,0 1-19 0,-1 1-17 0,0-1-19 15,-1 3-17-15,-1 1-16 0,-1 0-16 0,0 1-17 0,2 3-15 0,0-1-13 16,-2 1-11-16,0 2-6 0,1 1-6 0,1 2-5 0,-2 2-3 0,1-1-3 16,-1 3 1-16,0 2-2 0,0-2 0 0,2 3-2 0,1 1-2 0,-3-3-1 15,1 5-4-15,-1-3 1 0,2 4-3 0,0-2 0 0,1-1-2 16,-2 0 2-16,1-1 0 0,1 1 0 0,0 0 1 0,1-4 1 0,-1 1 0 16,2-1 4-16,1-2 5 0,-2-4 3 0,3 1 4 0,-1-3 1 0,1 0 0 0,2-2 2 15,0-3 0-15,1 0 2 0,2-3-1 0,0-2 1 0,2 0 2 0,-1-3-2 16,-1-1 1-16,4-3-3 0,-2 0-5 0,2-3-4 0,-2 0-2 15,0-1-3-15,2-1-4 0,-2-2-1 0,-1 1-4 0,3-3-1 0,-5 0-3 16,1 0 0-16,1 0-3 0,-1 0-1 0,0 1-1 0,-2 0 0 0,-1 1 1 16,0 1 0-16,-2 2-1 0,1 1 0 0,-3 3-2 0,0 1-4 0,0 1-3 15,-1 2-5-15,0 2-8 0,0 2-1 0,-3 1-2 0,1 1 0 0,-1 2-1 16,3 3 1-16,-3 0-2 0,2 1-4 0,-2 4-4 0,3-1-3 0,-3 3-5 16,1 0 2-16,0 2 0 0,1 0 5 0,-2 3 6 0,3-1 1 0,-1 0 0 15,2 1 0-15,1-1 0 0,-2 1 0 0,1-1-3 0,0-1 4 0,1 1 3 16,-1-2 6-16,4 0 6 0,-1-2 3 0,-1 1 3 0,1-4 2 0,1 2 3 15,-3-3 2-15,3 0 3 0,0-2 3 0,-3-1 3 0,0-1 2 0,3 0 4 16,-5-4 1-16,4 0 2 0,-2-1 2 0,1-1 4 0,-2-2 3 0,-2 0 5 16,2-3 4-16,-1 2 4 0,-3-4 0 0,-1 1 1 0,0 0 0 0,0-2 2 15,-1 0 2-15,-1 0 3 0,-2 1 3 0,1 0 1 0,0-1 1 0,-2 2-2 16,2 1-1-16,-2-1-6 0,0 3-6 0,2 1-7 0,-3 0-4 0,3 2-5 16,-2-1-4-16,1 2-5 0,0 2-3 0,0 1-5 0,0 1-4 0,-2 1-4 0,-1 0-2 15,2 2-2-15,-1 2 1 0,0 1 0 0,0 1 2 0,-1 1 2 16,1-1 4-16,-1 4 1 0,3-1 1 0,-1-1 1 0,0 4 1 0,4-3-1 15,-2 3 2-15,-1-1-1 0,4-1-1 0,-1-1 1 0,1 2-2 0,1-3-1 16,-1 1-3-16,4-3-3 0,-3 2 0 0,2-3-3 0,1 2-2 0,2-3-2 16,-3-1-1-16,3-1 0 0,1 1 1 0,-3-4 0 0,6 0 1 0,-4-1 1 15,2-1 3-15,2 0 3 0,-1-2 2 0,0-2 4 0,0 0 4 0,3 0 4 16,-2-3 3-16,-2 0 4 0,2 1 3 0,-2-1 0 0,0-2 2 0,2 1 2 16,-3-1 3-16,0 0 4 0,-1 0 5 0,-1 1 8 0,-2 0 6 0,3 1 5 15,-2-1 4-15,-1 4 2 0,-2-2-1 0,3 3-3 0,-4 0-1 0,1-1-4 16,1 2-6-16,-2 1-5 0,0 2-5 0,0 0-5 0,0 0-8 0,0 0-9 15,0 0-5-15,1 4-8 0,-1-1-4 0,0 0-4 0,2 1 1 0,0 0 0 16,-2 1 3-16,1 2 5 0,1-2 2 0,-2 2 5 0,1 0 1 0,3-2 3 16,-3 0-2-16,4 1-1 0,-2 0 0 0,-2-2-3 0,4 3-3 15,-2-4-1-15,4 1-3 0,-2-1-4 0,2-2-6 0,0 1-9 0,1-2-6 0,0-2-9 16,2 1-8-16,2-2-9 0,-3 0-6 0,4-1-7 0,0-3-5 0,0 0-5 16,-1-2-4-16,2-1-2 0,-1 0-2 0,-2-2-2 0,1-1 3 0,-1-2 5 15,2 0 6-15,-4-2 6 0,-1 0 8 0,2-3 7 0,-1-1 8 0,-2 1 6 16,-1-4 7-16,1 1 6 0,-2-2 6 0,0-2 5 0,-2 2 10 0,2-1 13 15,-1 0 11-15,-3 0 8 0,1 3 11 0,-2 1 9 0,0 1 10 0,-2 2 8 16,1 1 6-16,1 4 2 0,-4 1 0 0,3 2-2 0,-3 2-4 16,4 1-6-16,-1 3-6 0,1 0-8 0,-3 3-7 0,1 2-4 0,0 2-4 0,1 3-5 15,-3 0-5-15,0 3-7 0,3 3-2 0,-3 1-2 0,1 3 3 0,-2 2 5 16,4 3 4-16,-2 0 7 0,-1 3 4 0,0-1-1 0,-1 1-1 16,4 2-2-16,-1 1-2 0,0-2-4 0,1 1-1 0,1 1-2 0,0-2-4 15,0 1-1-15,0-1-6 0,1-2-2 0,3 0-4 0,-3-1-4 0,7-1-3 0,-3-2-3 16,-1-2-2-16,3 0-3 0,-1-3 0 0,2-1-2 0,0-3-1 15,2 0-2-15,-2-1-2 0,2-5-2 0,-2-2-1 0,4-1 2 0,-2 0 1 16,2-4 1-16,-3-1 4 0,2-1 1 0,0-3 4 0,-1-2 1 0,-1-1 1 0,1 0 0 16,-2-3 1-16,1 0 2 0,-1-1 2 0,-2-1 2 0,1 0 5 15,-1 2 1-15,0-2 4 0,0 1 3 0,-1-1 4 0,-1 2 4 0,0 0 1 16,1 3 3-16,-2 0-2 0,0 2-1 0,0 3-2 0,-1-2-3 0,-1 4-6 16,3 0-4-16,-3 0-4 0,-1 4-4 0,2 0-1 0,0 1-4 0,1 1-3 15,-3 2-5-15,1 3-3 0,3-2-1 0,-2 4-1 0,0-1 1 0,-1 3 3 16,3-1 4-16,-3 1 5 0,1 2 6 0,0 0 1 0,1 0 2 0,-2 0 0 15,1 0 0-15,0 0 0 0,1 0 0 0,-2 0 1 0,1-2 1 0,2 2-1 16,-1-2 1-16,1 0 1 0,-1-2 0 0,0-1 2 0,0 1 2 0,1-2 2 16,-1-2 2-16,0-1 5 0,3 2 4 0,-3-5 4 0,0 2 3 0,2 1 2 15,-2-3-1-15,4-3 0 0,-2 1 0 0,1 0 1 0,-2-1-2 0,3 0-2 16,1-1-2-16,-2-2-2 0,3-1-4 0,-1 3-6 0,1-3-6 0,0-1-7 16,-1 3-5-16,0-4-3 0,0 4-1 0,2-2-1 0,-2 0-2 0,2-2 0 15,1 3-2-15,-1-2-1 0,-2 3-2 0,1-1 0 0,-1 1 0 16,0 0 3-16,0 0 1 0,-2 0 2 0,-1 3 2 0,-1-1 2 15,1 3 3-15,-2-2 2 0,1 2 2 0,-1 0 1 0,3 2 1 0,-5-2 2 16,1 3 3-16,0-1 1 0,1 1 0 0,-2 2 2 0,1-2 2 16,0 1-1-16,1 2 1 0,-2-1 1 0,3 0 0 0,-1 2-1 15,3-1 2-15,-3-2 2 0,2 2 2 0,0 1 1 0,1-3 1 0,1 1 0 16,0-2 0-16,1 4-3 0,2-4-3 0,0 1-2 0,0-1-6 16,1-1-4-16,2-1-4 0,1 1-4 0,2-2-3 0,-2 0-2 0,3-2-2 15,-1 1 0-15,3-1-3 0,-3-3 1 0,1 0 1 0,0-2 3 16,0 2 3-16,-2-5 3 0,0 3 5 0,-2-3 5 0,0-1 3 0,-1-1 7 15,-3 1 4-15,-1-1 4 0,-2-2 4 0,1 0 2 0,-4 1 1 16,-1-1 1-16,-1 1 0 0,-1 1 3 0,-1 1 0 0,-1 1 0 0,-1-3 2 16,0 5-2-16,-2 0-2 0,-2 1-3 0,1 1-5 0,-2 2-4 15,0 1-4-15,2 3-3 0,-2 0-2 0,-1 3-2 0,1 2-3 16,0 2-4-16,-3 0-5 0,3 3-13 0,0 1-17 0,0 2-29 0,-1 2-34 16,1 2-40-16,1 2-42 0,1-1-54 0,3 3-59 0,-2 0-109 15,4 2-138-15,1-2-90 0,3 3-67 0,1 0-34 0,3-2-16 0,4 0 0 16,4-3 9-16</inkml:trace>
  <inkml:trace contextRef="#ctx0" brushRef="#br0" timeOffset="93078.4727">33835 18130 165 0,'8'-6'732'0,"-3"-1"-15"0,-1 0-26 16,0-3-32-16,-4 1-39 0,0-1-41 0,0 2-188 0,-2-1-264 16,-1 0-266-16,-2 0-266 0,-5 0-149 0,0 2-91 0,-3-3-43 15,-3 1-21-15,-3 2-4 0,-1-2 4 0</inkml:trace>
  <inkml:trace contextRef="#ctx0" brushRef="#br0" timeOffset="94694.5384">23361 18658 123 0,'4'-3'202'0,"0"0"-11"0,0 0-11 0,-3 0-11 0,2 0-8 16,1 0-10-16,-1-2-5 0,0 0-8 0,0 1-5 0,-2-2-5 16,3 2 1-16,-4-1 2 0,1 2 0 0,-1-1 3 0,0 1 4 0,0-1 3 15,0 1 6-15,-1-2 4 0,-1 2 6 0,0 0 5 0,1 0 5 0,-3 0 4 16,0 0 5-16,1 0 3 0,-2 0 1 0,2 0 0 0,-2 0 1 0,2 1 3 15,-3-1 3-15,1-1 1 0,2 2 1 0,-2-1-2 0,2-1-4 16,-2 3-4-16,4-1-8 0,-3 1-9 0,3-3-12 0,-4 4-14 0,5-1-14 16,-1-1-11-16,1 2-17 0,0 0-16 0,0 0-20 0,0 0-21 0,1 0-15 15,1 0-15-15,2 0-11 0,1 2-7 0,2-1-5 0,1-1-3 16,2 4-2-16,2-3-1 0,1 1 1 0,2 0 1 0,1 1 1 0,3 1 3 16,1 1 3-16,0-2 7 0,2 2 1 0,-2 1 1 0,1 0-2 0,-1 0-1 0,2 2-1 15,-2-1-2-15,-2 1-1 0,3 1-1 0,-7-1-3 0,5 2-2 16,-5 0-2-16,0 2-1 0,-1-1-2 0,-1 1 0 0,-2 0 1 15,-2 0-1-15,-1 1 1 0,2-1-1 0,-4 0 3 0,-2 0 1 0,0 2 1 16,-1-2 3-16,-1 1 1 0,-1-1 3 0,-1-1 1 0,1 0 3 0,-4 1 0 16,3 0 0-16,-1-2-5 0,1-1-8 0,-3 0-13 0,3-2-14 0,1 1-19 15,-4-1-19-15,4-2-20 0,0 1-20 0,0-4-20 0,0 2-19 0,4-1-23 16,-3-2-24-16,3 0-26 0,-3-1-27 0,4 0-27 0,-2-1-30 0,4 0-47 16,-1-2-56-16,2-1-55 0,0-1-55 0,0-3-26 0,1 1-12 0,-1-4 4 15</inkml:trace>
  <inkml:trace contextRef="#ctx0" brushRef="#br0" timeOffset="95012.4184">23731 18379 383 0,'-15'-7'554'0,"-1"-1"9"15,-3 2 9-15,-1 2 8 0,0 1-96 0,-2 1-152 0,0 1-89 0,0 2-57 16,-2 1-35-16,-3 2-23 0,2 1-13 0,-2 1-4 0,2 1-4 16,-1 3-3-16,0 1-4 0,0 2-5 0,1 0-7 0,3 2-9 0,0 1-7 15,1 2-6-15,1 3-9 0,4-1-5 0,0 1-6 0,2 0-4 0,2 3-6 16,3-2-6-16,3 3-4 0,1-2-5 0,4 3-6 0,1-4-6 0,4 2-8 15,1-1-7-15,5-1-8 0,2-2-10 0,4-1-7 0,1 1-10 16,4-4-7-16,5-1-9 0,0-1-6 0,3-3-6 0,2-1-8 0,4-1-7 16,0-5-8-16,3-2-6 0,1 1-4 0,-1-6-1 0,3 1 1 0,-3-2 1 15,2-2 7-15,-2-3 4 0,-2-2 8 0,-1 0 8 0,-2-4 6 0,-1 1 8 16,-6-1 10-16,1-3 9 0,-6 0 11 0,0-2 10 0,-4 1 8 0,-6-4 11 16,-1 3 10-16,-4-4 9 0,-2 2 8 0,-4 0 7 0,-1-2 5 0,-7 4 5 15,0-1 1-15,-1 0 1 0,-5 1-1 0,1 4-1 0,-6-2-1 0,1 5-3 16,-2-1-3-16,0 2-3 0,-1 3-5 0,-1 2-5 0,-2 1-13 15,2 1-16-15,-1 4-17 0,3 1-22 0,0 1-29 0,0 4-28 0,3-1-41 16,1 4-44-16,2-1-85 0,1 1-104 0,3 2-79 0,2 1-68 0,1 2-35 16,2-2-18-16,2 1-5 0</inkml:trace>
  <inkml:trace contextRef="#ctx0" brushRef="#br0" timeOffset="95413.5763">24555 18601 549 0,'3'-4'570'0,"-1"1"9"0,-1-2 12 0,3 2 11 0,-4 0-113 16,1 0-173-16,-1 2-103 0,2-1-67 0,-1 1-37 0,1 1-22 0,1 0-9 15,-2 1-6-15,2-1-2 0,1 3 0 0,1 0-8 0,-2 0-12 0,2 2-16 16,-1 1-13-16,6 1-10 0,-6 0-4 0,3 1-3 0,-1 3 1 15,1 1-1-15,-1 0 2 0,0 0-2 0,0 0 0 0,-2 3-1 0,0-1-1 16,0-1-1-16,-2 0 1 0,-2 1-1 0,0-1-1 0,0 0 0 0,0-1 0 16,-2 2 1-16,-2-2 1 0,1-1 3 0,-2-2 0 0,2 1 5 0,-3 0 7 15,1-3 8-15,-1-3 12 0,1 2 7 0,-1-3 7 0,-1 0 3 0,3 0 2 16,-6-3 2-16,4-1 3 0,0-2 1 0,-3-2 1 0,2 2 0 0,1-4-1 16,-1 0-3-16,1-3-3 0,-1 0-10 0,1-1-10 0,3-1-8 15,0-1-7-15,1-1-5 0,1-1-5 0,1 2-4 0,1-2-4 0,3 1-5 16,-1 0-4-16,3-1-3 0,2 1-3 0,0 3-5 0,1-1-4 0,4 2-5 15,-2-1-3-15,5 4-6 0,0 0-8 0,-1-1-6 0,4-1-8 0,0 6-8 16,2-2-11-16,-2 1-13 0,3 1-14 0,-2 1-16 0,1 1-20 0,1 1-20 16,2 0-20-16,-4 0-25 0,-1 0-25 0,5 1-39 0,-2 1-46 15,1-1-77-15,-1 1-93 0,-1 1-54 0,-3-2-33 0,3 0-10 0,-3 1 3 16</inkml:trace>
  <inkml:trace contextRef="#ctx0" brushRef="#br0" timeOffset="96111.5395">25048 18601 417 0,'-5'2'564'0,"2"-1"-4"0,-2 1 0 0,4 0 1 0,-3 0-96 16,0-1-147-16,3 3-105 0,1-1-85 0,-2-1-48 0,0 1-29 0,2 2-14 15,0 0-4-15,0 2-2 0,2-2 3 0,0 2 2 0,-1-1 1 0,2 2-1 16,-2-1-5-16,3 1-1 0,-3 1-3 0,3-1-4 0,-1-1-5 0,2 0-4 16,-1 1-3-16,0-1-3 0,2-1-1 0,-2 0-5 0,1 0-3 15,0-2-4-15,1 0-1 0,-1-1-6 0,4-1-3 0,-1 1-7 0,0-3-5 16,2 0-7-16,-2 0-6 0,1-3-7 0,4 1-7 0,-4-1-4 0,1-3-1 15,2 0-3-15,0-2 0 0,-3-1 1 0,2 0 0 0,-1-1 3 0,-1-1 4 16,0 0 4-16,-2 0 8 0,-1 0 7 0,-3-1 10 0,2 0 12 16,-3 1 13-16,-1 0 10 0,-1 0 9 0,-1 1 9 0,-1-1 8 0,-3 2 8 15,2 0 6-15,-2 2 7 0,-1 1 5 0,-3-1 3 0,1 3 2 0,-2-1 1 16,-1 2-3-16,0 1-3 0,0 2-5 0,-3 2-3 0,1 0-2 0,-1 1-4 16,0 0-1-16,0 4-4 0,-1 0 1 0,0 0 0 0,2 2 0 0,-1 3-1 15,3-1 1-15,-2 1 0 0,0 5-1 0,4-3 0 0,-1 1-1 16,1 2-2-16,3 0 0 0,1 0-3 0,1 1-2 0,3-1-4 0,1 1-3 15,1-1-3-15,3 0-5 0,1-2-3 0,3 0-3 0,4-1-5 0,-1 0-4 16,5-2-5-16,1-1-6 0,2 1-11 0,5-4-10 0,-2-1-12 0,7 1-10 16,-2-4-11-16,4 1-11 0,2-4-11 0,1 1-11 0,2-2-11 15,-2-2-10-15,4-1-9 0,-1-1-6 0,2-2-3 0,-2 0 2 0,-1-2 5 16,0-1 8-16,1 0 10 0,-1-2 10 0,-1-1 10 0,-5-2 12 0,1-1 12 16,-2-1 12-16,-2 0 17 0,-3-2 17 0,-4 0 19 0,0 0 18 0,-5 0 18 15,-1 1 18-15,-3-3 14 0,-3 3 16 0,-1 1 13 0,-1-1 10 16,-5 2 9-16,1 0 6 0,-4 3 4 0,1 0 4 0,-5 3-3 0,2-1-3 15,0 0-8-15,-3 3-9 0,-1 0-12 0,-1 2-15 0,1 1-14 0,0-1-14 16,-2 2-11-16,0 2-11 0,1-1-8 0,0 2-10 0,0 2-6 0,-1 1-5 16,0 0-5-16,0 1-2 0,2 2-2 0,-2 1 0 0,-1 1 0 15,3 0 1-15,0 2 2 0,2 1 0 0,-2 1 0 0,2 0 1 0,-1 1 1 16,3 0 0-16,0 1 0 0,1 1 0 0,1 0 0 0,0-1-2 0,2-1 0 16,2 1-3-16,0-1-4 0,1-1-6 0,2 0-6 0,2-1-6 0,1-2-7 15,1-1-6-15,-1 0-5 0,3-2-4 0,3-1-5 0,-3-1-6 0,3-1-4 16,1-3-5-16,0 0-2 0,0-1-4 0,0-2 2 0,0-2 2 0,-2 0 6 15,2-3 6-15,-4 0 8 0,3 0 10 0,-2-2 10 0,-3 0 12 16,2-1 13-16,-3 1 14 0,-1 0 12 0,-3-2 14 0,2 4 13 0,1-1 15 0,-6 1 7 16,2 2 9-16,1 0 1 0,-3 2 2 0,-1-1-2 0,2 2-5 15,0 0-8-15,-2 0-8 0,0 3-8 0,0 0-7 0,1 2-7 0,1-1-8 16,-1 2-7-16,2 2-8 0,-1-1-5 0,-1 2-3 0,2 0-1 16,-1 0-2-16,1 1 2 0,0 1 3 0,1 2 1 0,1-1-1 0,-2-1-3 15,3 1-9-15,-3 0-11 0,2-1-13 0,0 1-18 0,1-2-18 0,0 1-23 16,2 0-22-16,0-3-29 0,0 1-28 0,0-1-36 0,3-1-38 0,-2-1-76 15,4-1-97-15,-4-1-70 0,3-2-56 0,-2-1-23 0,2-2-6 0,-3-1 6 16</inkml:trace>
  <inkml:trace contextRef="#ctx0" brushRef="#br0" timeOffset="96711.5382">25649 18420 407 0,'-2'-3'502'0,"1"1"8"0,-3-1-45 0,3 1-75 0,-1 2-66 15,0 0-60-15,-2 0-42 0,3 0-28 0,-1 0-23 0,0 0-18 16,1 2-11-16,1 1-6 0,-2-1-7 0,1 2-7 0,-1 1-8 0,0 1-7 16,2 0-6-16,0 3-6 0,0 0-5 0,0 3-1 0,0 2 0 0,0 0 2 15,-1 3 3-15,1-1 6 0,0 3-1 0,-2 1-3 0,0 3-5 16,2-3-8-16,0 4-7 0,0 1-9 0,0-2-7 0,0 2-8 0,0 0-10 0,0 0-6 16,0 0-7-16,0 0-7 0,0-2-7 0,0 2-7 0,0-1-6 15,2-1-7-15,0 0-4 0,-2-3-4 0,1 1-5 0,3-2-6 0,-1 0-3 16,-2-3-3-16,1-1-3 0,0-3-2 0,2-10-3 0,-1-2-4 0,0 0-7 15,1 0-11-15,-1 0-7 0,-2 0-7 0,4 0-4 0,-2 0-1 0,2 0-1 16,3 0 0-16,-3 0-1 0,-1-9-3 0,0-4-4 0,0 0-5 0,0-4-6 16,1 0-8-16,-1-1 0 0,-3-2 5 0,1 0 3 0,0-2 5 15,-1 1 6-15,-1-3 2 0,2 2 5 0,-1-1 3 0,-1-1 8 0,4 2 4 16,-3-2 10-16,1 1 8 0,-1 3 9 0,3-2 14 0,-1 3 10 0,3-1 12 16,-3 3 6-16,0 3 6 0,2-1 2 0,0 1 2 0,0 2 0 15,2 2 1-15,1 3 0 0,-1-1 1 0,1-1 1 0,1 6-1 0,-1-2 2 16,2 4 1-16,0-2-1 0,0 3 0 0,0 1-1 0,2 1 1 0,-2 0 1 15,-1 3 1-15,2-1 2 0,-1 4 4 0,-1-1 2 0,-1 3 3 0,1-1 3 16,-2 1 3-16,-1 2 1 0,1 0 1 0,-3 2 2 0,-1-1 0 16,-1 2 3-16,-2 0 2 0,-2-1 3 0,-1 0 3 0,-1-2 1 0,-4 2 2 0,1 1-2 15,-2-3 1-15,-2 0-1 0,0-2-2 0,-3-1-2 0,1 1-2 16,0-3 0-16,-3 2-2 0,3-3-3 0,0 0-8 0,0-1-14 0,0-2-16 16,2 0-27-16,1 0-29 0,0-3-37 0,2 0-41 0,0 0-71 15,3-3-84-15,-1 0-97 0,3 0-108 0,1-2-63 0,2-1-44 0,2-1-19 0,-1-1-11 16,5-1 2-16</inkml:trace>
  <inkml:trace contextRef="#ctx0" brushRef="#br0" timeOffset="97561.9145">26064 18721 453 0,'-6'3'667'16,"0"-3"-1"-16,0 0 3 0,1 0 4 0,-2 0-23 0,1 0-35 15,3-1-142-15,-2-1-195 0,4 2-109 0,1-1-68 0,0 1-36 0,0 0-21 16,1-2-11-16,3 2-6 0,0-3-6 0,5 3-5 0,0-3-13 0,0 1-14 15,7-1-19-15,-2-2-20 0,5 1-16 0,1 0-18 0,1 0-17 0,4-1-14 16,1 1-18-16,0-1-17 0,3-1-16 0,-2 0-20 0,1 0-13 0,-2 0-14 16,1 0-8-16,-1 0-7 0,0-1 1 0,-3 0 3 0,-1 0 8 0,-2-1 12 15,-2 1 15-15,0 0 20 0,-2-1 27 0,-5 2 33 0,0-1 29 0,-3-1 29 16,-4 2 31-16,0-1 29 0,-4 0 28 0,-2 2 30 0,-3-2 25 16,-1 2 25-16,-3 2 18 0,1-2 17 0,-4 2 11 0,-3-1 9 0,0 1 1 15,0 1-3-15,-5 1-2 0,2-1-2 0,-3 2-4 0,4 0-8 0,-4 2-10 16,-1-1-12-16,5 2-14 0,-4 0-12 0,3 2-13 0,1-1-11 0,0 1-10 15,4 2-10-15,-2 0-8 0,4 3-5 0,1 0-7 0,2 1-3 16,0 1-7-16,3-1-2 0,2 3-3 0,2 0-3 0,1 2-1 0,1-1-3 0,6 0-3 16,-2 2-6-16,4-2-5 0,2 0-7 0,0 0-9 0,6-2-11 15,0 0-10-15,1-1-13 0,4 0-11 0,2-1-13 0,-2-2-9 0,3-1-9 16,2-2-8-16,2-1-9 0,-1-1-6 0,1 2-6 0,1-4-3 0,0 0-3 16,0 0 0-16,0-4 4 0,0 0 8 0,-4 0 9 0,4-4 10 0,-3 4 13 15,-1-4 9-15,-1-1 11 0,-1-1 12 0,-1-1 12 0,-3 0 14 0,-1-1 17 16,-2-1 16-16,-3 1 18 0,0-2 16 0,-4 0 15 0,-2-2 13 15,-3 3 9-15,-2-2 8 0,-2 0 8 0,-1 2 4 0,-1-1 7 0,-2 0 1 16,-2 1 2-16,-3 3-1 0,0-3-4 0,-3 3-5 0,1 1-8 0,1 0-8 16,-4 1-9-16,0 1-10 0,3 2-10 0,-2 0-10 0,1 0-8 0,-3 3-8 15,5 0-10-15,-1 0-6 0,-1 3-5 0,2 0-5 0,1 0-5 16,0 2-4-16,2 1-3 0,-1 1 0 0,2 0-1 0,1 1 1 0,-1 3-1 16,0-1 3-16,4 1 1 0,-1-1 2 0,2 2 1 0,2-1 1 0,-1 1 0 15,1 0 2-15,2-2-1 0,1 1 1 0,-2-1-1 0,2-2-2 0,0 1-2 16,0-2-1-16,2-1-1 0,0 1-1 0,-2-3-2 0,3 0-3 15,1 0-3-15,-3-4-4 0,2 0-2 0,0 0-3 0,1 0-2 0,-1-4-2 16,2 0-1-16,0 0 3 0,-1-3 3 0,1 1 1 0,-2-1 2 0,1-1 1 16,-1-1 3-16,-2 0 6 0,1 0 9 0,0 1 7 0,-2 0 8 0,0 0 10 15,-2 0 10-15,0 0 6 0,0 3 3 0,-1 1 0 0,0-1 0 16,-1 2-5-16,2 0-5 0,-3 0-4 0,3 2-6 0,-1-1-3 0,-2 2-5 16,1 2-6-16,1-1-7 0,0 2-7 0,1 0-7 0,0 0-3 0,0 2-3 15,0 0 1-15,1 2 1 0,0 2 3 0,2-1 4 0,1-1 1 0,-2 3 2 16,3-2-6-16,1 1-9 0,-3-2-10 0,2 1-9 0,0-2-12 0,1 1-14 15,1-1-13-15,0-2-15 0,0 2-18 0,2-5-19 0,1 2-18 16,0-3-15-16,2-2-16 0,2 1-13 0,-1-3-5 0,1-1-2 0,4-2 1 16,-4-1 1-16,5-1 5 0,-1-3 5 0,-2-2 12 0,1-1 11 0,-1 0 16 15,1-1 18-15,-3-4 20 0,0 1 22 0,-1-3 24 0,-2 2 25 16,0-3 26-16,-1 0 27 0,0 1 27 0,-4-2 28 0,1 2 28 0,-1 1 29 16,-3 0 26-16,1 1 22 0,-2-1 23 0,0 5 24 0,-2-1 20 0,-1 2 17 15,2 4 11-15,-4-1 10 0,1 2-3 0,-1 1-10 0,0 2-16 0,0 1-19 16,0 1-24-16,-1 2-24 0,1 0-21 0,0 3-18 0,-2 1-17 0,0 1-19 15,0 3-17-15,2 1-21 0,-2 1-16 0,1 2-15 0,1 4-10 0,-2-1-5 16,0 4-1-16,2 2 2 0,0-1 2 0,0 4 2 0,0-1 1 16,2 4-3-16,0-2-6 0,-1 4-10 0,1-1-12 0,2 2-19 0,-1-1-23 15,0 0-25-15,1-1-27 0,-3 1-27 0,2-2-30 0,1 0-30 0,-1-2-32 16,0-1-33-16,0-1-37 0,3-4-35 0,-3-1-41 0,4-1-47 0,-1-4-81 16,-1-2-99-16,3-2-44 0,-2-4-16 0,-1 0 3 0,0-4 16 15</inkml:trace>
  <inkml:trace contextRef="#ctx0" brushRef="#br0" timeOffset="97710.9056">27493 18565 367 0,'-15'-8'628'0,"0"-1"6"0,1-1 5 16,1 3 6-16,3-1 7 0,0 4-101 0,2-2-153 0,2 1-118 0,1 1-102 15,-1 1-62-15,4 0-41 0,1 1-21 0,2-1-11 0,1 3-8 0,4-1-4 16,2 1-13-16,0 0-19 0,5 0-23 0,1 0-28 0,4 0-26 16,3 0-25-16,3 0-29 0,3 0-31 0,1-2-28 0,4 2-29 0,-1 0-40 15,4-3-47-15,2 1-80 0,2-1-94 0,-1-2-61 0,2 1-41 0,-2 0-13 16,1-2 2-16,0-1 12 0</inkml:trace>
  <inkml:trace contextRef="#ctx0" brushRef="#br0" timeOffset="97913.9319">28478 18236 471 0,'3'-3'633'0,"-3"-1"7"0,0 1 6 16,0 0 4-16,0 0 3 0,0 2-127 0,0-1-189 0,0 2-117 0,0 0-77 16,0 0-34-16,0 2-12 0,-1 1-4 0,-1 1 4 0,2 1 2 0,-1 0 0 15,1 4-2-15,-2 3-5 0,0-1-2 0,2 2-4 0,-1 3-1 0,1 2 2 16,0 0-2-16,0 1-1 0,1 2-11 0,-1 0-11 0,2 3-13 15,0 0-10-15,-1 0-9 0,2 0-10 0,-1 3-11 0,1-1-14 0,2-1-15 16,-2 1-17-16,-2-1-19 0,3-1-22 0,-1-1-21 0,0-1-23 0,0-2-26 16,2-1-24-16,-2-1-28 0,2-2-30 0,-1-1-30 0,0-4-31 15,-1 1-34-15,2-3-37 0,-2-1-65 0,2-2-78 0,-2-2-49 0,1-2-36 16,-4-2-10-16,3-2 2 0,-3-2 13 0</inkml:trace>
  <inkml:trace contextRef="#ctx0" brushRef="#br0" timeOffset="98545.5884">28270 18630 518 0,'-16'-7'640'15,"-2"3"-1"-15,6 1-1 0,-2-2-3 0,4 2-3 0,0 1-111 16,3 0-168-16,2 2-119 0,2-1-98 0,0 1-57 0,3 0-39 0,1 1-17 16,2-1-8-16,2 2-1 0,3 0 3 0,3 0 2 0,0 1 0 0,6 0-3 15,2 0-6-15,0 1-9 0,7-4-10 0,0 3-12 0,4-2-13 0,2 0-15 16,0-1-17-16,3 0-17 0,-1-1-18 0,1 0-19 0,3-2-21 16,-3-1-15-16,0 0-14 0,-1-3-7 0,0 0-3 0,-4 0 0 0,1-2 1 15,-1-2 5-15,-3-1 4 0,-2-2 11 0,-1 2 15 0,-3-2 21 0,-2-1 25 16,-1-2 28-16,-5 3 33 0,0-2 30 0,-2 1 33 0,-5 0 29 0,1 0 29 15,-6-2 27-15,1 5 26 0,-2-1 22 0,-2 3 21 0,-1-1 13 16,-2 1 8-16,2 1 0 0,-3 1-8 0,1 2-12 0,-1 2-13 0,1-1-16 16,0 1-17-16,0 4-17 0,1 0-15 0,-1 0-13 0,-3 2-13 0,3 1-11 15,2 2-9-15,-2 2-7 0,2 3-4 0,0-1-1 0,0 3 1 0,0 1 1 16,1 1 1-16,2 3 0 0,0 0 1 0,0 1-2 0,0 2-1 0,2 0-3 16,1 0-4-16,-2 3-4 0,3-1-5 0,-1 0-4 0,0 1-4 0,0-2-5 15,0 2-6-15,2-2-4 0,0 0-5 0,-1-4-3 0,1 0-3 16,-2-2-4-16,2 0-3 0,0-1-2 0,-2-5-3 0,2 0-4 0,1-1-6 15,0-3-5-15,-1 0-2 0,0-3-4 0,2-2-3 0,0 0 1 0,-1-2-1 16,3-4 1-16,0-1 0 0,0 0 0 0,3-3 1 0,-3-1 1 0,3-1 1 16,-2-3 3-16,0 2 6 0,1-3 4 0,0 2 4 0,-1 0 4 0,-1-1 7 15,-1 0 6-15,0 2 6 0,2 1 8 0,-3 0 8 0,-1 1 5 0,-1 2 3 16,0 0 2-16,1 2 1 0,-3 0-3 0,0 2-4 0,-1 2-3 0,-1-1-6 16,3 1-1-16,-4 3-2 0,0 0 0 0,1 0-5 0,1 3-2 0,-1 1-4 15,-1-1-2-15,4 2 0 0,-3 2 0 0,1 0 2 0,1 2 2 16,0 2 5-16,-2-1 4 0,3 1 6 0,-1 1 3 0,2-1-1 0,-2 0-1 15,2 1-1-15,1 0-2 0,-2-1-2 0,3 0-2 0,-1 0-3 0,1 0-3 16,2-1-2-16,-1-2-6 0,2-1-7 0,0 1-8 0,2-2-10 0,0-2-9 16,2-1-9-16,1-1-7 0,0 1-5 0,3-3-3 0,-1-3-2 0,4 3-1 15,-4-5 0-15,2 2 0 0,-1-3 0 0,1 0 6 0,-2-3 6 0,-1 2 9 16,-1-2 11-16,0-1 8 0,-4 2 11 0,0-1 9 0,-2 0 8 0,0-2 8 16,-4 1 5-16,0-1 6 0,-3 3 7 0,-1-1 6 0,-2-1 7 0,-1 1 6 15,-1 2 7-15,0 1 5 0,-5-2 3 0,3 2 1 0,1 2 2 0,-1-1-4 16,-2 2-3-16,1 3-3 0,2-3-3 0,0 3-2 0,0 3-3 0,0-3-4 15,1 3-5-15,2 2-4 0,-3-1-6 0,4 2-4 0,-1 0-5 0,1 2-1 16,1-1-2-16,1 0 1 0,1 2 1 0,2 1-3 0,0 0-5 0,1 1-14 0,3-1-19 16,1 1-20-16,1-2-25 0,3 0-30 0,1-1-31 0,2 2-39 15,1-1-46-15,0-2-72 0,4 1-89 0,1-2-108 0,2-2-114 0,0 1-58 16,0-4-32-16,4 2-7 0,-4-3 4 0,2 0 14 0</inkml:trace>
  <inkml:trace contextRef="#ctx0" brushRef="#br0" timeOffset="98997.9996">30122 18507 249 0,'-5'-5'567'0,"2"2"8"0,-2-1 10 16,2-1 9-16,1 2-74 0,-1 1-115 0,3 0-98 0,-1 1-86 0,1-1-55 15,0 2-37-15,0 0-17 0,0 0-10 0,0 0-1 0,0 0 2 0,0 3-3 16,1-1-1-16,-1 3-5 0,3-2-4 0,-1 2-2 0,1 2-2 0,1 1-1 16,-1 1 3-16,-2 0 0 0,3 1 1 0,-1 4-2 0,0-1 0 0,1 4-4 15,-2-1-4-15,-1 2-6 0,3 0-5 0,-3 3-9 0,-1-1-6 0,2 0-7 16,0 3-8-16,-2 0-6 0,1-1-6 0,1 2-6 0,-2-1-3 0,1-1-6 16,-1 1-6-16,2-1-9 0,0-1-6 0,-2 1-9 0,0-2-10 15,0 1-11-15,0-1-10 0,0-2-14 0,3-2-15 0,-3 1-17 0,1-4-16 0,-1-11-18 16,2-2-16-16,1 0-14 0,-3 0-13 0,1 0-12 0,-1 0-11 15,2 0-15-15,-2 0-16 0,2 0-20 0,-2 0-23 0,0 0-32 0,0 0-36 0,0 0-53 16,0 0-58-16,0 0-36 0,0 0-24 0,-4 0-15 0,3 0-12 0</inkml:trace>
  <inkml:trace contextRef="#ctx0" brushRef="#br0" timeOffset="99727.4561">30032 18544 63 0,'2'-9'616'0,"-2"2"3"0,1 1 0 0,-1-2-3 15,5 2-1-15,-2 0-85 0,-2 2-125 0,4-1-111 0,0 2-104 0,2-2-67 16,2 3-49-16,-1 1-29 0,0-1-20 0,0 0-11 0,2 2-6 0,2 0-3 16,-1 2-2-16,1 0-1 0,0 1 1 0,2-1-2 0,-3 1 0 0,3 3 0 15,-1 0 0-15,-4 0 0 0,4 0-2 0,-4 2 0 0,3-1-1 0,-2 0-1 16,-2 2 0-16,-1 1 0 0,-1-3-1 0,0 2 1 0,-1 0 1 0,-4 0-1 16,-1 0 1-16,0-1 1 0,-1 1 0 0,-2-1 2 0,-3-1 1 0,1 0 2 15,-2 1-1-15,-1-2 2 0,0 0-1 0,-1-2 2 0,0 1 2 0,-1-2-1 16,-1-2 1-16,3 1-1 0,-1-2-1 0,-2 0-2 0,3 0-2 0,0-3-2 15,1 0-2-15,0 0-2 0,0-2-3 0,4 1-2 0,0-2-2 0,1-2-3 16,2 3-2-16,0-3-3 0,4 0-2 0,-1 0-2 0,2 1 1 0,4-2-2 16,-1 0 0-16,0 0-2 0,3 2-1 0,3-1 0 0,-1 1 1 0,2 0 2 15,2-1 2-15,0 1 1 0,-1 2 3 0,3-1 3 0,-2 1 1 0,0 1 2 16,2-1 2-16,-3 2 3 0,3 0 2 0,-2 2 4 0,-2-1 5 0,2 1 2 16,-4-1 3-16,0 2 3 0,0 0-1 0,-1 2 1 0,-3-1 2 0,-1-1-1 15,0 3 2-15,-2-1 0 0,-1-1 0 0,1 2 1 0,-3 0 0 0,1 0 0 16,-1 0-3-16,-2 2 1 0,-1-3-1 0,2 3-1 0,-2-3 0 0,0 3-2 15,0 0 0-15,-2 2-1 0,2-4 0 0,-1 1 0 0,1 1 0 0,-2-3-1 16,1 3-1-16,1-1-2 0,-2-1 0 0,0 0-1 0,2 0 1 0,0 0 0 16,0-1 1-16,0-1 1 0,0-1 2 0,0 0 0 0,0 0 1 0,0 0-1 15,0 0 0-15,0 0 0 0,2 0-1 0,0 0-3 0,1-1-4 0,-2-1-4 16,3 1-4-16,-1-2-3 0,2 0-2 0,0 0-2 0,-1-2-1 0,1 2-3 16,-1-2 0-16,3 0-2 0,-1 1 1 0,2-2-1 0,0 2 1 15,0-1 2-15,-2 0 4 0,3 2 2 0,-1-2 5 0,0 2 1 0,2-1 3 0,-2 1 1 16,0 0 2-16,0 1 1 0,2 1 2 0,-2-1 0 0,1 2 2 0,0 0 0 15,-1 0 2-15,0 0 1 0,1 2 0 0,-1-1 1 0,-2 1 1 0,1 1-1 16,-1 0 0-16,-1 1-1 0,1-1 0 0,-1 2 0 0,0-2-1 0,-2 2 0 16,2 0-3-16,-2-1 1 0,-2 2-1 0,4-2 1 0,-4 1 0 0,3 0-1 15,-3 0 1-15,1-1 0 0,-1 2 0 0,3-1 1 0,-3-1 1 0,1 1 0 16,-1-2 1-16,3 1 1 0,-1-1 2 0,-2-1 2 0,4 0 2 16,-4 1 0-16,3-1 4 0,-1 0 1 0,2-2 0 0,-2 0 1 0,2 0-2 0,-1 0-2 15,4 0-1-15,-2-2-3 0,2 0-2 0,-1 1-3 0,2-1-1 0,-1 0-3 16,0 0-3-16,2 1-3 0,-1-3-1 0,-3 2-2 0,2 0-2 15,-1 1 0-15,2-2 1 0,-4 1 1 0,0 1 2 0,-1-1 1 0,1-1 3 16,-2 2 2-16,2-1 0 0,-4 2 1 0,3-1 0 0,-4-1 0 0,0 2-1 16,0 0 0-16,0 0-2 0,0 0-4 0,0 0-4 0,0 0-5 0,0 0-6 15,0 0-7-15,0 0-6 0,0 0-7 0,0 0-7 0,0 0-6 0,0 0-5 16,0 0-6-16,0 0-5 0,0 0-4 0,0 0-3 0,0 0-3 0,0 0-2 16,0 0-3-16,0 0-2 0,1 0-6 0,1-1-4 0,-1-1-13 0,3 1-13 15,0-1-13-15,1-1-10 0,1 2-10 0,1-1-7 0,-1-1-9 0,0 1-9 16,2 2-17-16,5-2-25 0,-4-1-36 0,4 1-45 0,-4 1-49 0,4-3-50 15,1 4-22-15,-2 0-6 0</inkml:trace>
  <inkml:trace contextRef="#ctx0" brushRef="#br0" timeOffset="100012.1626">31718 18461 290 0,'4'-5'565'0,"-4"0"11"0,0-1 12 0,0 0 13 0,-4 0-70 0,1 0-113 15,-2 0-83-15,-4 2-70 0,3-1-45 0,-2 1-30 0,-2-2-15 0,-2 2-10 16,-1 0-6-16,-3 1-5 0,3 0-6 0,-4 1-5 0,1 1-8 0,-2 1-8 16,0 1-5-16,4 1-6 0,-5 1-5 0,3 0-4 0,0 1-5 0,0 3-5 15,1 0-8-15,0 1-8 0,1 1-8 0,2 0-6 0,0 1-7 0,-2 2-5 16,5 1-4-16,1-1-5 0,-1 1-4 0,0 0-5 0,3 2-4 0,1-1-6 16,-1 1-5-16,5-2-3 0,-1 4-3 0,2-4-4 0,2 2-3 0,-1-1-4 15,4 1-5-15,-2-2-6 0,3 1-7 0,2-2-11 0,0 0-16 0,1-2-21 16,3 2-24-16,2-3-25 0,-1 0-27 0,1-1-26 0,5-2-26 15,-2 0-27-15,2-3-25 0,2 2-26 0,-1-1-26 0,1-3-28 0,1 1-31 0,1-1-35 16,-2-1-58-16,1-1-71 0,0-1-42 0,0-1-29 0,-2-2-4 0,0 3 10 16,-1-3 16-16</inkml:trace>
  <inkml:trace contextRef="#ctx0" brushRef="#br0" timeOffset="100399.3949">31760 18585 276 0,'-7'-5'483'0,"2"2"9"0,4 0 9 0,-2 0-43 0,3 0-72 16,-2 0-79-16,2 3-82 0,0-3-48 0,2 1-31 0,-2 2-12 0,1-2 0 15,1 2 2-15,-2-1 6 0,1-1 3 0,-1 2 2 0,2-2 2 0,-2 2-2 16,0 0 3-16,0 0 3 0,0 0 3 0,0 0 3 0,0 0-1 0,0 0-2 16,0 0-6-16,0 0-5 0,0 0-6 0,0 0-8 0,-2-1-6 0,2 1-7 15,-1-1-7-15,1 1-9 0,0-3-9 0,-2 3-7 0,1 0-8 0,1 0-10 0,-2 0-8 16,0 0-10-16,2 0-7 0,0 0-8 0,-1 0-6 0,1 0-5 0,0 0-6 16,0 0-5-16,0 0-1 0,0 0-3 0,0 0-1 0,0 0-3 0,0 0 0 15,0 0-2-15,0 0-2 0,0 0 0 0,0 0-2 0,0 0 0 0,0 0 0 16,1 0-1-16,-1 0-1 0,4 0 1 0,-3 0 0 0,1 0-1 0,-1 0-1 15,3-3 1-15,-3 2-1 0,2 1 1 0,-1-1 1 0,1-1 0 0,1 2-1 0,0-1 2 16,-3 1 1-16,3-2-1 0,-3 0 2 0,1 2 0 0,-1-1 2 0,3-1-1 16,-4 2 1-16,1-2 1 0,-1 2-2 0,0 0 0 0,0 0 0 0,0 0 2 15,0 0-1-15,0 0-1 0,0 0 1 0,0 0-1 0,0 0 0 0,0 0-1 16,0 0-1-16,0 0 0 0,0 0-1 0,0 0 0 0,0 0 0 0,0 0 0 16,0 0-2-16,0 0-1 0,0 0-3 0,0 0 0 0,0 0 0 0,0 0-1 15,0 0 0-15,-1 0-2 0,1 0-2 0,-2 2 0 0,2-2-1 0,-2 0-3 0,2 0-3 16,0 2-4-16,0-2-3 0,-1 1-4 0,1-1-6 0,0 0-7 0,0 0-10 15,0 0-12-15,0 0-14 0,0 0-13 0,0 0-17 0,0 0-17 0,0 0-18 16,0 0-17-16,0 0-19 0,0 0-19 0,0 0-23 0,0 0-23 0,0 0-27 16,-2 0-30-16,2 0-58 0,0 0-74 0,0 0-72 0,-5 0-72 0,4 0-31 15,-3 0-10-15,4 0 5 0,-4-1 11 0</inkml:trace>
  <inkml:trace contextRef="#ctx0" brushRef="#br0" timeOffset="100945.1293">32066 18401 609 0,'-1'-6'640'0,"1"2"12"0,-2-1 13 0,-1 0 13 0,1 2 14 15,1-2-113-15,-2 2-175 0,1 0-103 0,0 0-70 0,1 2-38 0,-3-2-27 16,3 3-15-16,-1-2-13 0,0 2-11 0,-2 0-12 0,1 0-15 0,-2 0-15 16,1 2-18-16,-3 1-17 0,-2 0-15 0,-1 1-13 0,1 0-8 0,-5 3-7 15,-1-2 0-15,0 3-1 0,-5 0 2 0,2 0 3 0,-1 3 2 0,0-2 3 0,-3 2 1 16,0-1 1-16,2 0 1 0,-2 2 1 0,2-2 2 0,1 0-1 0,0 1 1 15,-1-1-1-15,3-1-1 0,2 1-1 0,0-2-2 0,4-1-1 0,0 3-4 16,2-3 0-16,2-2-3 0,0-1-2 0,2 2 0 0,2-3 1 16,3 2 1-16,0-2 1 0,1 0 4 0,3 0 0 0,0-1 4 0,5 2 1 0,3-1 2 15,0-1 0-15,3 1 0 0,3-1 0 0,2 0-2 0,2-1-1 0,3 2-5 16,0-2-7-16,3 2-11 0,-2-3-10 0,3 4-12 0,-1-4-13 0,0 3-11 16,2-3-16-16,-3 3-15 0,2-3-16 0,-2 2-17 0,-2-2-14 0,0 2-16 15,-3-2-14-15,0 3-11 0,-1-3-10 0,-2 0-7 0,-2 2-8 0,-2-1-8 0,-1-1-6 16,-6 0-5-16,0 0-2 0,-2 0-3 0,-3 0-1 0,-3-1-4 0,0-1-5 15,-3-1-6-15,-3 1-10 0,-1-1-15 0,-1-2-17 0,-1 1-19 0,-4-3-16 16,2 1-11-16,-1-1-5 0,-4-1 6 0,2-1 10 0,-2 0 39 0,-2-3 51 16,4 2 61-16,-2-1 65 0,0-2 62 0,1 4 58 0,2-3 56 0,-3 0 53 15,5-1 49-15,0 1 49 0,-1 4 38 0,3-3 34 0,3 1 26 0,0 1 19 0,0 1-10 16,2-1-22-16,3 3-27 0,-1-1-31 0,1 0-22 0,1 3-19 0,0 0-11 16,0 0-9-16,0-1-6 0,0 3-5 0,0 1-7 0,0-1-6 0,0 2-9 15,0 0-9-15,0 0-13 0,0 0-10 0,0 0-6 0,0 0-2 0,0 0-4 16,0 2-2-16,0 1-4 0,0-1-4 0,1 1-4 0,1 2-4 0,-2 2-3 15,1 0-4-15,-1-2-3 0,0 3-2 0,0 1-1 0,0 2 1 0,0-1-7 16,0 0-10-16,-1 1-10 0,1 3-10 0,-3-2-10 0,1 1-8 0,0 2-6 16,1 0-5-16,-2 2-5 0,-1-1-5 0,3 1-6 0,-1 1-10 0,1-1-14 0,-4 2-16 15,5 0-23-15,-1-2-26 0,1-1-33 0,1 0-36 0,1 1-39 0,1 0-41 16,0-5-48-16,2 2-51 0,-1-1-97 0,3-1-121 0,-1-2-90 0,3 1-75 16,-1-4-30-16,4 1-9 0,-3-3 10 0,0 0 18 0</inkml:trace>
  <inkml:trace contextRef="#ctx0" brushRef="#br0" timeOffset="101212.2533">32652 18349 547 0,'0'-6'733'0,"0"0"-3"0,0 1-3 0,0-2-5 0,0 2-4 16,0 1-5-16,0 1-148 0,0 0-220 0,0 1-133 0,0 0-92 0,0 2-50 15,0 0-32-15,0 0-14 0,0 0-10 0,-1 0 1 0,1 2 4 0,0 1 3 0,0 2 5 16,0 2 4-16,-2 0 0 0,0 0 0 0,2 4-3 0,-2 1-2 0,0 0 0 16,2 1-1-16,-1 0 4 0,-1 4-1 0,-1 0 1 0,1-1-1 0,1 1-2 15,-3 1-4-15,3 1-2 0,-2 1-5 0,-1-2-3 0,3 2-14 0,-2 0-11 16,-2 1-20-16,2-2-20 0,2 1-23 0,-3 0-25 0,3-2-25 0,1-2-25 0,-2 0-25 16,2 1-25-16,0-3-26 0,2-2-27 0,-2 1-28 0,1-2-26 15,3-3-22-15,-3 2-18 0,1-3-42 0,-1-1-49 0,4-3-56 0,-2 0-56 16,-2-1-18-16,4-2-1 0,-2-3 12 0</inkml:trace>
  <inkml:trace contextRef="#ctx0" brushRef="#br0" timeOffset="101612.0258">32540 18577 310 0,'-8'-7'650'0,"-1"2"2"15,3 0-3-15,-1 0-5 0,-1-2-5 0,3 4-6 0,1-1-129 0,1 1-188 16,1 0-125-16,1 1-92 0,1 0-49 0,0 0-31 0,1 2-13 0,1-1-4 16,1-1-4-16,1 2 0 0,3 0 1 0,1 0 2 0,2 0 1 0,0 0 0 15,3 0-6-15,3 0-5 0,0 0-5 0,3 0-7 0,0 0-5 0,1 0-6 0,4 0-5 16,-6 0-4-16,4 0-2 0,-4 0 0 0,2 0 0 0,-3-2 1 15,2 1 6-15,-3 1 6 0,1-1 11 0,-3 1 16 0,0-2 19 0,-3 1 18 16,1 1 17-16,-2-2 16 0,-1 1 12 0,-1 1 9 0,-4-2 5 16,4 1 4-16,-5 1-1 0,0-2-1 0,-1 1-4 0,-2 1-3 0,0 0-8 15,-3 1-9-15,-1 1-12 0,-3 1-12 0,1 0-11 0,-4 0-11 0,0 1-9 16,-4 1-7-16,3 2-5 0,-1-1-1 0,-1 3-1 0,0 0 0 0,1 0 3 16,0 3 1-16,2-1 1 0,0 1 0 0,2 1 0 0,2 1-1 0,-2-1 0 15,3 1-3-15,-1-1 0 0,3 0-3 0,-1 2-1 0,3-1-3 0,1-2 0 0,0 0-3 16,1 0-2-16,3-2-2 0,-1-1-4 0,0 1-3 0,3 0-4 0,2-4-5 15,-2 1-4-15,2 0-3 0,2-3 0 0,1 1-2 0,-2-2 1 0,3-2 2 16,2-1 3-16,-1 1 2 0,0-2 4 0,2 1 5 0,0-3 4 0,0-1 6 16,-1-1 6-16,0-1 5 0,-1 0 5 0,-2-3 3 0,-1-1 3 15,0-1 2-15,-2 0 0 0,0 0-2 0,-1-3-3 0,-4 1-2 0,1-2-6 16,-4 1-5-16,0-1-8 0,-1 2-8 0,-4-4-11 0,1 3-11 16,-1-2-11-16,-3 3-11 0,-5-1-11 0,4 2-13 0,-1 0-14 0,-2 2-16 0,1 3-19 15,-1-1-19-15,2 1-24 0,-2 5-26 0,4 0-29 0,-2 1-30 0,0 2-64 16,2 1-76-16,0 0-73 0,2 3-68 0,-1 0-32 0,4 0-13 0,2 2 2 15,-1 0 8-15</inkml:trace>
  <inkml:trace contextRef="#ctx0" brushRef="#br0" timeOffset="101961.5407">33422 18477 479 0,'4'-8'621'0,"-1"-1"12"0,-2 2 12 0,1-1 11 15,-2 1-66-15,0 1-105 0,-2 0-103 0,2 0-101 0,-1 1-63 0,-2 0-46 0,-2 3-24 16,0-1-17-16,0 0-9 0,-2 3-8 0,0 0-6 0,-2 0-7 16,1 3-8-16,-3 2-6 0,0 0-5 0,-2 1-6 0,0 2 0 0,2 1-2 15,-1 1-1-15,-1 2-1 0,-1 1-2 0,3 1-3 0,-2 3-5 16,1-1-7-16,2 0-6 0,-2 3-7 0,2-1-6 0,2 0-8 0,1-1-6 16,0 2-8-16,2 0-5 0,2-1-4 0,0-1-4 0,1 0-4 15,2 0-5-15,2-2-7 0,1 0-7 0,0-2-11 0,5-1-11 0,-2 1-11 16,4-4-11-16,-1 0-10 0,4-2-8 0,0 1-8 0,0-2-3 15,2-4 0-15,0 2 1 0,0-4 3 0,0 3 4 0,0-3 9 0,-1-3 9 16,0 3 14-16,-2-4 13 0,-2 2 14 0,-2-4 14 0,-1 1 11 0,-2-1 11 16,-1-1 9-16,-2-1 3 0,-4 3 2 0,-2-3-1 0,-1 0-3 15,-3 0-3-15,-3 0-3 0,0 2-6 0,-4 0-7 0,0 0-14 0,-1 1-17 16,-5 1-20-16,3 1-25 0,-2 1-28 0,-2 2-30 0,0 0-36 16,3 3-40-16,-1 1-61 0,-1 1-73 0,4 1-99 0,-2 2-115 0,3-2-61 15,-1 1-36-15,2 2-9 0,3-1 3 0,0 0 11 0</inkml:trace>
  <inkml:trace contextRef="#ctx0" brushRef="#br0" timeOffset="102311.9221">33646 18268 645 0,'-2'-6'725'16,"2"2"3"-16,-2-1 1 0,2 0 1 0,0 1 0 0,0 0-111 0,0 0-168 15,0 1-133-15,0 1-114 0,2 2-66 0,-2 0-41 0,0 0-19 0,2 2-11 16,2 3-7-16,-3 0-7 0,3 0-4 0,0 5-3 0,1 0-2 15,0 3-2-15,0 3-1 0,0-2 2 0,1 3 0 0,-2 3 1 0,0 1-4 16,-1 1-5-16,0 2-3 0,-1 2-5 0,-1-1-4 0,-2 2-3 16,-1 2-3-16,-1 0-4 0,-4 0-12 0,1 2-15 0,-5 0-22 0,2 0-24 15,-8-1-33-15,0 0-33 0,-3 0-36 0,-2-1-38 0,-2 1-41 16,-5-4-40-16,-1 2-52 0,0-3-56 0,-1 0-101 0,-7-5-122 0,0 3-68 16,-3-2-44-16,-5-1-7 0,0-3 10 0,-3-3 22 0</inkml:trace>
  <inkml:trace contextRef="#ctx0" brushRef="#br0" timeOffset="103495.0342">17598 15328 59 0,'-3'-15'518'0,"-3"0"7"16,1 0-38-16,1 2-62 0,-3-1-83 0,2 3-94 0,0-1-47 0,0 2-23 15,1 0-14-15,0 1-10 0,0 0-7 0,1 1-8 0,-2 2-8 16,2 0-11-16,1 1-10 0,1 1-7 0,-2 0-11 0,3 0-9 0,-1 1-11 16,1 2-14-16,-2 0-13 0,2-1-12 0,0 2-9 0,0 0-8 0,0 0-8 15,0 0-10-15,0 0-3 0,0 0-5 0,0 0-4 0,0 3 1 16,2-2-2-16,-2 5-1 0,1-2 1 0,3 3-2 0,-2 1 0 0,1 0 2 16,1 5 3-16,-1-1 3 0,2 3 2 0,-2 2 5 0,2-1 4 15,0 2 3-15,2 1-1 0,-1 1-2 0,2-1-3 0,2 2-2 0,-1 0-3 16,-1-2 1-16,2 0-3 0,2-1-5 0,-2 0-4 0,2-1-3 15,-1-3-3-15,1 0-3 0,0-2-2 0,-1-1-3 0,2-2 0 0,-2-1-2 16,0-1 0-16,0-2 0 0,0 0-2 0,0-4 0 0,0-1 2 0,0-1 4 16,-1-2 4-16,2-1 6 0,-2-6 3 0,0 2 3 0,0-2 3 15,-2-3 2-15,1-2 2 0,0-2 2 0,-5 0 2 0,1-3 4 0,0-1 1 16,-2-1 1-16,-3-2-2 0,2 1 0 0,-2 0 0 0,-2-1 1 0,2 2 0 16,-3-1 3-16,1 3-1 0,-1 0 0 0,0 2-3 0,0 1-2 15,0 4-5-15,1 0-4 0,0 3-12 0,-2 1-15 0,4 2-15 0,-1 2-13 16,1 1-16-16,-2 2-14 0,2 2-24 0,-2 2-27 0,2 1-34 15,0 3-35-15,0-1-35 0,2 2-33 0,0 5-43 0,-1-2-47 0,3 2-33 16,0-1-25-16,0 1-12 0</inkml:trace>
  <inkml:trace contextRef="#ctx0" brushRef="#br0" timeOffset="103861.0637">18003 15273 245 0,'2'-6'487'0,"-1"1"2"0,-1-1-41 0,2 2-63 0,-2-3-56 15,2 2-50-15,-1 1-37 0,2-2-30 0,0 2-24 0,-1-2-21 0,-1 2-20 16,3 1-21-16,-3-1-20 0,2 2-16 0,1 0-16 0,0 1-18 15,0 1-15-15,1 0-15 0,0 0-11 0,2 3-9 0,-1-2-8 0,2 2-3 16,1 2-3-16,-1-1-1 0,0 2 0 0,1 1 1 0,-2 0 1 0,1 3 2 16,-1-2-1-16,1 2 0 0,-3 1 1 0,2 1-1 0,-2 0 1 15,0-2-1-15,-2 2 0 0,2-1 3 0,-4-1-2 0,3 1 1 0,-2-2-1 16,-2 0 0-16,2-1-1 0,-1-3 2 0,-1 2 0 0,0-2 3 16,0 0 5-16,0-2 3 0,0 0 7 0,0-2 3 0,0-1 3 0,0 0 1 15,0 0 2-15,0 0-1 0,0-3 1 0,0-1-1 0,0-1 1 0,0 0-2 16,0-3-3-16,0 0-3 0,4-2-5 0,-3-1-4 0,4-1-5 15,0 0-6-15,1 1-4 0,2-4-2 0,1 2-1 0,-1 0-1 0,3-2 0 16,0 3-2-16,2 2-1 0,0-2 0 0,-1 2-2 0,4 3 1 16,-3-2 0-16,2 3 0 0,-2 0 1 0,4 3 0 0,-4 1 2 0,3 0 0 15,-2 4 1-15,2 0 0 0,0 1 3 0,0 3 1 0,-2 1 1 0,2 1 4 16,-2 2 1-16,2 1 0 0,-2 0-1 0,2 0-5 0,-4 1-8 16,1 2-9-16,1-1-10 0,-2 1-10 0,0-1-14 0,-1 0-16 0,0 0-18 15,0-1-18-15,-3 0-23 0,0-1-24 0,3-2-24 0,-5-1-26 16,1-2-30-16,-1 0-31 0,-1-1-47 0,3-2-57 0,-5-2-42 0,2-1-36 15,-2-1-18-15</inkml:trace>
  <inkml:trace contextRef="#ctx0" brushRef="#br0" timeOffset="104078.3534">18730 14778 199 0,'0'-14'588'0,"-1"1"11"0,-1 2 7 15,2 1-78-15,0 2-125 0,0 1-85 0,0 0-70 0,0 3-46 16,0 1-39-16,0 0-30 0,0 0-27 0,0 1-22 0,0 2-25 0,0 0-17 15,0 2-16-15,0 1-13 0,0 2-8 0,2 0-7 0,-1 4-5 16,1-1-1-16,-1 3 0 0,1 1 1 0,3 4 3 0,-2 0 3 16,1 4 5-16,0-2 5 0,-3 3 6 0,2 3 3 0,1 0 3 0,-1 2-1 15,0 2-2-15,0 1-4 0,1 2-7 0,-3 1-13 0,3-2-12 0,0 4-17 16,-3 1-18-16,2-2-20 0,-1 0-21 0,0 2-28 0,-1-3-29 0,-1-1-35 16,2 0-40-16,0-4-47 0,-2-1-50 0,0-1-65 0,1-4-72 15,-1-2-43-15,3-2-29 0,-1-4-11 0</inkml:trace>
  <inkml:trace contextRef="#ctx0" brushRef="#br0" timeOffset="104329.5654">18746 15315 392 0,'-9'-10'609'15,"2"1"12"-15,1 1 10 0,-1 2-78 0,2 0-123 0,1 1-91 0,-1 1-74 16,2 0-49-16,2 2-36 0,-1-1-28 0,0 1-24 0,2 1-24 16,2-2-26-16,0 1-22 0,-1 2-20 0,4-2-16 0,0-1-11 0,4 1-9 15,-1-1-7-15,7 0-5 0,-2-1-4 0,4 0-2 0,3 0-1 0,2-1 1 16,1-2 1-16,0 2 4 0,4-1 1 0,0 0 3 0,-1 0 0 15,1 0 2-15,-2 2 0 0,2-1 1 0,-1 0 1 0,-1 1 0 0,0 0 1 16,-1 0-3-16,0 4-2 0,-5-3-2 0,0 3-4 0,-2 3-1 0,1 0-2 16,-1-1 1-16,-4 5 2 0,-2-2-1 0,0 3 1 0,-2 1 1 15,-1 3 0-15,-3 0 2 0,3 1 2 0,-5 3-1 0,0-2 0 0,-1 1-3 16,-1 2-7-16,1-3-7 0,-2 4-12 0,0-4-13 0,0 3-14 16,0-5-18-16,0 2-24 0,0 1-30 0,-2-4-33 0,2 0-40 0,2-2-46 15,-1 0-79-15,-1-3-98 0,2-2-61 0,-2-1-46 0,0-3-16 16,0 0-1-16</inkml:trace>
  <inkml:trace contextRef="#ctx0" brushRef="#br0" timeOffset="104476.9359">19160 14907 491 0,'-3'-20'563'0,"1"3"5"0,-1 1-62 0,3 3-96 0,-1 1-94 16,1 1-94-16,0 2-61 0,0 2-46 0,1 0-35 0,-1 4-32 0,3-2-29 15,-1 1-30-15,1 4-30 0,2 0-29 0,-2 0-29 0,3 3-27 0,-1-1-34 16,3 2-39-16,-1 1-46 0,-3 3-50 0,4-1-71 0,-2 1-83 15,-1 1-41-15,0 1-22 0</inkml:trace>
  <inkml:trace contextRef="#ctx0" brushRef="#br0" timeOffset="104711.4439">19375 14823 290 0,'-3'-6'593'0,"1"0"12"0,1 1 10 0,-1 1-76 0,1-1-121 16,-3 3-98-16,4-1-87 0,-3-1-53 0,3 3-36 0,0 1-27 15,0 0-25-15,0 0-20 0,0 1-19 0,0 3-17 0,0 1-16 0,0 0-11 16,0 2-10-16,0 4-4 0,0 2-3 0,0 2 0 0,0 0 2 0,0 5 5 16,0 1 6-16,0 3 5 0,0 0 7 0,0 1 1 0,3 2-1 15,-3 0-3-15,4 1-1 0,-3 1-7 0,2 0-7 0,-1 0-10 0,1 0-10 16,2 0-13-16,-1-3-13 0,1 2-16 0,0-1-18 0,0-4-18 16,0 0-18-16,1 0-21 0,2-2-19 0,-4-3-23 0,3-2-23 0,-1-1-41 15,3-1-49-15,-1-4-73 0,1-3-81 0,0 0-45 0,0-3-28 0,3-4-6 16</inkml:trace>
  <inkml:trace contextRef="#ctx0" brushRef="#br0" timeOffset="104893.6234">19596 14800 213 0,'-6'-17'609'0,"0"0"6"0,-1 6 1 0,3-1-5 0,0 3-115 16,1 2-170-16,-1 2-99 0,2 1-64 0,-1 3-40 0,3 1-30 15,-2 3-24-15,2 2-22 0,0 3-15 0,0 2-13 0,0 4-7 16,2 2-4-16,1 6 0 0,2 0 3 0,-1 2 5 0,1 5 6 0,0 2 5 15,3 1 3-15,1 3-4 0,-1 2-5 0,0 1-13 0,2 2-17 0,1 3-23 16,-2-1-26-16,-1 1-36 0,3 1-39 0,-3-1-60 0,3-1-66 16,-2 1-106-16,0-3-127 0,-1 0-67 0,0 1-41 0,2-4-18 0,-2-2-10 15</inkml:trace>
  <inkml:trace contextRef="#ctx0" brushRef="#br0" timeOffset="106194.8079">20289 15163 464 0,'-5'-10'565'0,"2"-2"20"0,-2 0-57 0,0 0-95 16,2 1-67-16,-3 2-49 0,3-1-29 0,-2 2-17 0,2-1-7 15,-2 2-3-15,2 1-9 0,0 0-10 0,1 1-17 0,0 1-19 16,-1 2-21-16,3-1-18 0,-2 0-20 0,2 3-17 0,-2-1-21 0,2 1-23 15,0 0-20-15,0 0-24 0,0 0-19 0,0 0-20 0,0 0-15 16,0 0-13-16,0 1-6 0,2 2-5 0,-2 0-4 0,2-1-2 0,0 2-7 16,1 1-5-16,0-1-8 0,2 2-7 0,2-1-8 0,-3 2-4 0,5-1-3 15,-1 1-4-15,1-2-2 0,-1 1-3 0,4-1-9 0,-1-2-8 16,1 0-9-16,3-2-9 0,1 1-5 0,-2-2-2 0,3-2 2 0,-1-1 4 16,1 0 7-16,0 0 10 0,-2-6 7 0,0 1 9 0,-2 1 10 0,0-3 7 15,-3-1 10-15,-1 1 12 0,-1-2 17 0,-5 1 17 0,1 0 17 16,-4-2 19-16,0 3 13 0,-5-1 11 0,0 1 7 0,-3 2 3 0,-1 1 2 15,-1 0 2-15,-1 0 1 0,-5 2 1 0,3 1 0 0,-4 1-1 0,1 3-4 16,1 0-8-16,-1 2-7 0,-3 0-7 0,2 5-6 0,1 1-5 16,-2-1-4-16,4 3-1 0,-2 2-2 0,3 2-1 0,1 1-1 0,4 0 1 15,-2 1 1-15,6 4 2 0,-1-3 2 0,3 3 3 0,2 0 1 16,2 1 2-16,3-2 1 0,-1 2 0 0,6-3 1 0,-2 1-1 0,4 1-3 16,1-4-3-16,5 0-6 0,-2-1-4 0,4-3-9 0,0 1-6 15,4-3-7-15,-2-3-8 0,2-2-6 0,1-3-6 0,4 0-5 0,-4-4-6 16,3-3-3-16,-2 0-2 0,2-5 2 0,-1 0 4 0,0-2 3 15,1-3 3-15,-2-1 7 0,-3 0 7 0,-2-4 5 0,0-1 7 0,-3 1 8 16,-2-4 8-16,-2 2 9 0,-2-2 10 0,-3-1 10 0,-1 2 9 0,-3-1 9 16,-2 3 8-16,-2-3 8 0,-1 6 7 0,-1-2 6 0,-1 3 6 15,1 0 4-15,-3 3 1 0,1 2-3 0,-1 2-4 0,2 0-8 0,-1 2-11 16,1 1-14-16,2 3-14 0,-1 1-9 0,-1 0-8 0,2 3-9 0,-1 3-6 16,1 0-6-16,0 1-7 0,0 4-4 0,0 1-3 0,0 0 0 15,0 5 1-15,1-1 3 0,2 2 5 0,-1 0 6 0,0 2 7 0,1 1 2 16,1-3-1-16,-1 5-2 0,1-3-4 0,-1 0-3 0,2-1-3 15,-2 1-3-15,0-2-4 0,2 0-1 0,-2-3-1 0,3 0 0 0,-3-3 1 16,0-1 4-16,1 0 3 0,-1-4-3 0,0 0-2 0,2-3-2 0,-2-1-1 16,5-1 1-16,-4-3 1 0,3-3 3 0,-1-3 3 0,2 1 1 15,-2-3 1-15,2-2-2 0,0-1-4 0,3 0-4 0,-3-3-4 0,-1 0-2 16,1-2 4-16,-1 1 3 0,0 0 4 0,-1 0 3 0,-1 1 4 16,0 2 2-16,1 0 3 0,-3 1 1 0,2 3 0 0,-4 1-2 0,2 1-3 15,1 3-4-15,-3 0-3 0,1 1-2 0,-1 2 3 0,-1 2 0 16,0 2 1-16,2 2-1 0,1 2-1 0,-1 2 0 0,1 1-3 0,-2 5 1 15,1-2 0-15,-1 2 5 0,3 3 4 0,-3 1 5 0,2-1 6 0,1 2 2 16,1 1 0-16,-2-3-1 0,3 5 0 0,0-3-6 0,2-2-6 16,-1 2-6-16,2-1-9 0,0-2-10 0,1-1-11 0,2-1-13 15,0 0-14-15,0-2-14 0,2 0-17 0,1-3-19 0,0 0-21 0,1-2-27 16,2-2-28-16,0-1-29 0,2-2-27 0,-2-2-22 0,3-2-23 0,1 0-15 16,0-3-13-16,2 0-16 0,-2-3-15 0,2 0-1 0,1-2 9 0</inkml:trace>
  <inkml:trace contextRef="#ctx0" brushRef="#br0" timeOffset="106544.7014">21677 14950 180 0,'4'-14'318'0,"0"1"22"0,-3-1-6 0,-1 3-21 0,-1 0-24 0,-3 1-28 16,0 0-24-16,-4 1-24 0,0-1-20 0,-2 3-18 0,-1 0-19 16,1 2-19-16,-3-1-15 0,0 3-15 0,-3 0-14 0,2 3-12 0,-3 0-11 15,0 3-11-15,0 0-10 0,-1 3-10 0,0-1-7 0,1 2-8 0,1 3-2 16,-2 1-4-16,2-1-1 0,1 1-1 0,0 1 1 0,1 2 0 16,1 0 0-16,1 0-1 0,3 1 0 0,0-2-3 0,3 4 1 0,0-4 0 15,1 3 0-15,2-2 0 0,1-1 1 0,2 1 0 0,2-3 0 16,1 4 1-16,1-5 0 0,0 2 1 0,4-4-2 0,-2-1-1 0,2 1-4 15,3-2-3-15,0-3-4 0,2-1-4 0,1-2-5 0,1-1-5 16,0-3-5-16,1-2-5 0,3-2-5 0,-3-1-5 0,4-2-4 0,-2-4-3 16,-1 1-4-16,2-4-2 0,-3 0 0 0,1-1 0 0,-4-4 3 0,1 0 0 15,-1-1 4-15,-1-1 7 0,0-1 4 0,-4-1 7 0,-2 2 4 16,-2-4 5-16,0 0 5 0,-1 3 9 0,-3-3 7 0,-2 0 10 0,1 1 12 16,-4 2 11-16,2-2 13 0,-3 1 14 0,-1 3 11 0,1 0 13 15,-1 3 5-15,2 3 5 0,-4 1-1 0,5 0-1 0,-3 5-8 16,2-1-8-16,2 5-10 0,-3 2-9 0,3 1-11 0,-2 3-11 0,2 0-13 15,-2 4-14-15,0 3-14 0,0 0-15 0,0 5-11 0,0 2-6 16,0 2-5-16,0 7-4 0,2 0-3 0,0 3 0 0,-1 2-5 16,3 5-6-16,-2 1-12 0,3 3-15 0,3 0-18 0,-2 5-22 0,3 2-33 15,0 0-38-15,0 1-56 0,2 1-68 0,1 1-89 0,2-1-101 0,-3 2-53 16,5 0-27-16,0-5-9 0,0 1-1 0</inkml:trace>
  <inkml:trace contextRef="#ctx0" brushRef="#br0" timeOffset="107411.3132">22162 14898 94 0,'2'-6'479'0,"-1"1"7"0,-1 1-62 0,2-1-98 0,-1 2-73 16,-1-2-61-16,0 0-34 0,0 2-23 0,0-1-12 0,-1 0-6 0,-1 0-5 16,2-1-5-16,-1 1-5 0,-1 1-4 0,0-1-5 0,-1 0-3 15,1 0-7-15,-1 1-5 0,0 0-6 0,0 0-3 0,-1 1-6 0,-1-1-6 16,0 0-6-16,-2 2-6 0,1-1-5 0,-5 2-5 0,3-1-6 16,0 1-5-16,-3 1-7 0,-1-1-5 0,0 3-5 0,-2 0-5 0,2 0-3 15,-2 2-2-15,1-1 0 0,0 2 1 0,1 2 0 0,0-1 0 16,2 1-1-16,0 1 2 0,2-1-1 0,-1 2 0 0,2 0 0 15,2 1-2-15,2 1 2 0,0 0 1 0,1 0-1 0,2-2-2 0,0 2-3 16,4-1 0-16,-1-1-4 0,2-2-1 0,1 4-4 0,2-4-4 0,1 0-2 16,-1 1-5-16,5-4-3 0,-4 1-2 0,4-2-3 0,1-2-3 0,-1 1-2 15,3-3 0-15,-4 0 0 0,2-2 4 0,-1-1 4 0,0 0 2 16,-1-3 5-16,0 2 4 0,0-3 8 0,-2-1 6 0,-2-1 8 0,-2-3 7 16,2 3 8-16,-4-2 7 0,1-1 9 0,-1 3 8 0,-3-4 7 15,-1-1 5-15,0 2 7 0,-1-1 6 0,1 1 7 0,-4 1 7 0,1-1 4 16,0 2 4-16,0-2 1 0,-1 3 0 0,0 0 0 0,3 1-3 15,-3 2-7-15,3 2-6 0,-3-1-8 0,3 0-7 0,-1 3-11 0,2-1-11 16,-1 1-11-16,1 1-11 0,0 1-11 0,0 0-11 0,0 0-8 16,0 0-6-16,0 0-4 0,0 0-2 0,0 1-1 0,0 3-1 0,0-1-3 15,1-1-2-15,-1 1-2 0,3 2-4 0,-1-1-1 0,0 1-2 0,-1-1-2 16,3 1-4-16,0 1-3 0,1-3-4 0,-2 1-5 0,2-1-6 16,0 1-6-16,-1-1-6 0,4-1-5 0,-2 1-3 0,2-3-4 0,2 0-6 15,2 0-2-15,0-3-3 0,-1 0 0 0,3-1-1 0,-1-1 2 16,2-2 0-16,1-1 5 0,1-1 6 0,1-1 8 0,-2-2 8 0,1 0 12 15,-1-2 11-15,3-1 15 0,-5 0 14 0,3-1 15 0,-4-1 16 16,3 0 17-16,-3-2 16 0,1 1 17 0,-5-1 15 0,1 0 13 0,-1 0 14 16,-1-1 12-16,-2 1 12 0,-1 0 8 0,-2 1 6 0,-1 1 6 15,0 0 4-15,-2 1 2 0,-2 3-2 0,0-1-4 0,-1 2-5 16,0 0-8-16,-2 2-10 0,0 0-14 0,1 3-15 0,-4 0-16 0,2 1-14 16,-2 1-14-16,0 2-12 0,-2 2-11 0,-1 1-12 0,1 1-9 15,-2 4-8-15,1 1-8 0,-5 1-5 0,3 1-3 0,1 6-1 0,-2 1-2 16,-1 4 1-16,3 3 1 0,-1 4-2 0,1 1 4 0,2 4 7 15,0 4-1-15,1 1-2 0,1 7-3 0,3 1-7 0,1 4-6 0,-1 1-9 16,1 5-7-16,0 1-8 0,3 3-10 0,1 2-7 0,0 0-4 0,0 1-2 16,1 0-6-16,1 1-6 0,2-2-2 0,-1 0-2 0,2-2 7 15,2-2 7-15,-3-2 9 0,6-2 7 0,-6-5 10 0,4-2 10 0,-3-3 10 16,2-4 11-16,-1-5 14 0,-2-1 16 0,0-7 24 0,0-2 24 16,-2-3 19-16,-2-3 17 0,-2-5 8 0,1-2 2 0,-2-4 2 0,-4-4 3 15,0-2 2-15,-1-3 5 0,0-3 6 0,-5-5 6 0,0-2-3 16,0-4-5-16,1-1-14 0,-2-3-19 0,1-1-15 0,0-4-12 0,1-2-9 15,3 0-8-15,0-4-8 0,1-1-11 0,4-2-13 0,1-2-18 0,3-1-18 16,2-2-20-16,3 1-23 0,2-2-22 0,3-2-27 0,3-1-30 16,0 4-35-16,4-3-35 0,3 5-44 0,0 0-46 0,4 1-81 0,-2 3-95 15,3 0-60-15,-1 5-41 0,1 0-17 0,-1 5-3 0</inkml:trace>
  <inkml:trace contextRef="#ctx0" brushRef="#br0" timeOffset="107945.3121">20551 15971 384 0,'0'-13'557'0,"0"0"11"0,0 0 9 0,-1-1-82 0,-3 0-126 15,1 1-82-15,1 1-61 0,-2-2-35 0,-1 2-27 16,1 0-17-16,-3 2-11 0,1-1-13 0,-1 1-14 0,1 1-13 0,-2 0-16 0,2 1-16 16,-1 1-15-16,-2 3-12 0,0-3-13 0,1 4-11 0,-3 1-9 15,1-1-9-15,-3 3-5 0,1 3-6 0,-1-2-2 0,-4 3-3 0,4 0-4 16,-2 3-1-16,-1 0-1 0,2 2-1 0,-1 0 1 0,0 2 1 15,0 0 1-15,4 2 0 0,-1 0 2 0,0-1 1 0,4 2-2 0,-1 1-2 16,4-2-4-16,0-1-5 0,2 0-5 0,3 0-4 0,0 0-2 0,3-1-6 16,1-1-6-16,2-2-6 0,3-1-5 0,1 0-9 0,3-2-5 15,1-2-5-15,0-1-1 0,5-2 1 0,-1-3 2 0,0 1 5 16,1-7 4-16,0 1 9 0,3-1 6 0,-3-2 9 0,1-1 9 0,-3-3 12 16,0-1 14-16,-1 2 20 0,-2-4 17 0,0 3 18 0,-2-3 18 0,-2 1 18 15,-2 0 17-15,0 1 14 0,-1 1 13 0,-1 0 9 0,-1 2 9 16,-4 0 3-16,2 2 3 0,-3 2-5 0,2 0-7 0,0 1-12 0,-2 3-15 15,0 0-16-15,0 1-20 0,0 1-16 0,0 1-16 0,0 0-14 16,0 2-12-16,0 0-12 0,0 4-9 0,1-1-7 0,-1 1-6 0,2 2-5 16,-1 1-4-16,3 2-4 0,-3 2-6 0,2-1-6 0,-1 1-5 0,2 1-10 15,1 0-13-15,0 1-15 0,0-1-19 0,0 2-20 0,1-2-23 16,2-2-29-16,-4 2-31 0,3-2-31 0,1 1-33 0,-1 0-30 0,1-2-28 16,-1-2-50-16,-1-2-61 0,3 1-29 0,-2-3-15 0</inkml:trace>
  <inkml:trace contextRef="#ctx0" brushRef="#br0" timeOffset="109111.6662">20746 15748 180 0,'-2'-10'517'0,"2"2"11"0,-1-1-43 0,1 1-70 16,0 3-78-16,0-1-81 0,0 2-54 0,0-1-39 0,1 0-30 0,1 4-28 15,2-3-19-15,-1 4-13 0,2 0-15 0,2 0-16 0,1 0-12 16,-1 0-12-16,1 3-12 0,2-1-10 0,0 1-6 0,0 1-5 16,1 1-1-16,0 2 0 0,0-2 0 0,-3 3 2 0,2 1 1 0,-1 0-2 15,-1 1 1-15,0 0-1 0,-3 0 0 0,3 0 0 0,-5 0 0 0,0 1 0 16,-1 0 1-16,-1-1 1 0,1 1 3 0,-2-4 3 0,0 3 10 15,0-3 9-15,-2 0 12 0,1-1 13 0,-1-1 10 0,2-2 10 0,-2 0 8 16,2-2 4-16,-3-1 4 0,2-1 4 0,-1-1 1 0,0-2 0 0,-2-1-1 16,4-1-3-16,-1-1-6 0,1-3-10 0,0 1-12 0,0-4-14 15,1 3-14-15,3-4-15 0,1 1-12 0,-2 0-10 0,6-2-9 0,-3-2-7 16,3 2-7-16,-1 0-7 0,2 2-6 0,2-2-6 0,-1 1-4 16,1 1-4-16,0 0-3 0,1 3-1 0,-1 0 2 0,1 0 4 0,0 2 2 15,-1 1 5-15,0 0 3 0,-2 4 6 0,1 1 3 0,-2 1 7 0,1-1 5 16,-2 2 5-16,0 2 6 0,0 1 3 0,1 0 4 0,-2 1 4 15,-1 2 1-15,1-2 3 0,0 4 2 0,-2-1 1 0,2 1 2 0,-3 0-1 16,1 1 2-16,0 0 1 0,-1 0 0 0,1 1 0 0,-2 0-1 0,2-2 1 16,-2 3 0-16,1-2-2 0,-1 0 1 0,-2 0-2 0,1 0-1 15,2-2 0-15,-4 2 1 0,2-2 0 0,0-2 2 0,-2 2 1 0,0-3 9 16,0 2 9-16,0-3 10 0,0-1 16 0,0 2 12 0,0-3 12 16,0-1 8-16,0 0 6 0,0 0 4 0,-2 0 3 0,0-3 1 0,2 0 2 15,-4 0 0-15,2-1 0 0,2-1-7 0,-1-2-9 0,-1 1-13 16,2-2-14-16,0-1-14 0,2-1-13 0,-1 1-9 0,1-2-8 0,2 1-10 15,0-2-9-15,0-1-12 0,4 3-16 0,1-2-13 0,0-1-16 0,2 2-12 16,-1 0-14-16,2 0-13 0,-1 0-9 0,5 1-12 0,-3-1-10 16,2 2-8-16,0 1-6 0,0 3-1 0,0 0-3 0,0 2 2 0,0 1 3 15,0-1 7-15,0 3 6 0,-1 0 9 0,0 0 10 0,1 3 9 16,-3-1 10-16,-1 0 12 0,3 2 9 0,-3-1 10 0,-1 3 9 0,1-1 8 0,-2-1 10 16,-1 1 11-16,1 1 12 0,-2-3 18 0,-1 0 24 0,1 1 19 15,-1-1 19-15,0-2 19 0,1 1 21 0,-4 0 15 0,2-2 14 0,-2-2 10 16,2 0 8-16,-2-1 8 0,1 1 11 0,1-1 7 0,0-3 6 15,-2 1-3-15,0-1-7 0,-1-1-9 0,-1 1-11 0,1 0-12 0,-2-1-11 16,0-3-11-16,0 2-8 0,0 2-4 0,-2-2-4 0,-1 3-8 16,2-2-6-16,-4 1-9 0,0 0-9 0,0 0-10 0,-1 1-10 0,0 1-6 15,-1 2-6-15,-1 0-8 0,-2 2-7 0,2 0-7 0,-4 0-7 0,2 2-7 16,-2 3-4-16,1-1-4 0,-1 4-1 0,0 1-1 0,3 1-1 16,-3 2 1-16,3 1 1 0,1 1-2 0,-1-1-1 0,1 3-4 0,3 0-2 15,1 1-6-15,0 1-5 0,3-3-5 0,1 3-5 0,1-2-7 16,1 0-5-16,1-3-5 0,0 0-6 0,5 1-4 0,-1-4-4 0,0 1-3 15,1-4-3-15,2 0-1 0,1-2-2 0,-2 0 6 0,1-3 7 16,2-2 7-16,-2-2 11 0,1-1 11 0,-2 1 10 0,1-5 12 0,-2 1 12 16,2-2 12-16,-3-2 10 0,0-1 12 0,-1-1 10 0,-3 0 12 15,2 1 13-15,0-4 9 0,-4 2 6 0,-1-1 5 0,0 1 3 0,0 0 3 16,0-1 1-16,0 2 2 0,-1-1-1 0,1 4-4 0,-3-3-3 0,1 4-5 16,1 1-7-16,1 0-7 0,-2 0-8 0,0 3-10 0,2 0-11 0,-1 1-10 15,1 2-8-15,0 1-8 0,0 0-8 0,0 0-6 0,0 1-5 16,0 2-4-16,0 2-2 0,0 2-1 0,0 0 0 0,1 0 1 15,-1 1 1-15,2 2 0 0,0 1-1 0,-2-1-2 0,1 3-3 0,1-1-6 16,1-2-7-16,-2 2-9 0,2-2-10 0,-1 1-11 0,0-1-9 0,1 1-12 16,-2-3-12-16,3 0-11 0,-3 0-11 0,1-1-10 0,-1-2-8 15,1 1-6-15,1-4-4 0,2 2-6 0,-4-4-7 0,4 0-4 0,-2 0-1 16,4-4 4-16,-2 2 6 0,1-4 17 0,1 1 17 0,0-2 26 16,-1-1 29-16,2 0 27 0,0-1 29 0,0-3 24 0,-2 1 23 0,-1-1 26 15,3-1 29-15,-4 2 27 0,1-3 26 0,0 4 21 0,-2-2 18 16,2 0 11-16,-2 1 5 0,1 2-5 0,0 0-10 0,-3 2-10 0,1 1-15 15,1-1-13-15,-3 5-14 0,2-3-18 0,0 2-16 0,-2 3-16 0,0 0-14 16,1 0-16-16,2 1-16 0,-1 2-12 0,0 2-13 0,1-1-8 16,0 1-5-16,1 5-4 0,1-3 0 0,0 0 0 0,0 4 3 15,0-1 2-15,1 1 3 0,2-1-3 0,-4 2-4 0,4-1-6 0,0-1-8 16,0 1-4-16,0-1-7 0,0 1-4 0,0-4-3 0,1 0-6 0,-1 1-3 16,2-1-6-16,1-3-4 0,-3-1-4 0,1 0-2 0,4-3 1 15,-4 0 4-15,1-1 6 0,2-3 9 0,-2 1 7 0,1-4 8 0,0 1 8 16,-1-2 9-16,1-1 9 0,0-1 13 0,-2-2 10 0,-1 1 13 0,1-1 13 15,-2 0 13-15,-2 2 10 0,-1-2 14 0,1 1 9 0,-1 1 8 0,-3-1 4 16,-1 4 2-16,3 0-4 0,-3-1-4 0,0 1-10 0,0 3-10 16,0 1-13-16,0 0-12 0,0 2-11 0,0 1-10 0,-3 1-12 0,2 2-9 15,-1 0-8-15,-1 4-10 0,-1 0-5 0,1 3-3 0,-2 2 0 16,1 3 0-16,-1 3 3 0,-3 2 2 0,2 2 5 0,-1 2 2 16,-1 3 7-16,-1 2 4 0,1 2 3 0,0 1 2 0,-3 4-1 0,3-2-1 15,-3 4-8-15,0 1-8 0,0 0-18 0,-2 3-22 0,1-1-24 0,-1 2-29 16,-1-2-35-16,3 2-38 0,-2 1-58 0,1-4-67 0,2 0-94 15,2-2-106-15,0-1-58 0,2-6-35 0,3-1-11 0,1-4-3 0</inkml:trace>
  <inkml:trace contextRef="#ctx0" brushRef="#br0" timeOffset="111394.7249">16794 16426 103 0,'0'-5'111'0,"0"0"-21"0,0 2-11 0,0 0-7 0,-2-1-3 15,2 3-2-15,-1 0 0 0,-1 1-2 0,2-2-1 0,0 2-2 16,0 0-4-16,-3 0-4 0,1 0-3 0,-1 2-6 0,2-2-3 0,-1 1-4 16,0 0-2-16,-1-1-2 0,1 2-3 0,2 0 0 0,-2-2-3 0,0 1-1 15,2 1-3-15,-1-2-1 0,1 0-1 0,0 0 0 0,0 0-1 16,0 0 2-16,0 0 0 0,0 0 3 0,0 0 3 0,0 0 3 0,0 0 3 16,0 0 4-16,0 0 5 0,0 0 3 0,0 0 3 0,0 0 3 0,0 0 3 15,0 0 4-15,0 0 1 0,0 0 2 0,0 0 3 0,0 0 1 16,0 0 2-16,0 0-1 0,0 0 1 0,0 0-1 0,0 0-3 0,0 0 0 15,0 0-2-15,0 0-2 0,0 0-3 0,0 0 0 0,0 0-1 16,0 0 0-16,0 0 2 0,0 0 2 0,-2 0-3 0,2-2-5 0,-2 1-5 16,2-1-6-16,-1 0-3 0,-1 0-3 0,2-1-1 0,-3 0 0 15,1-2-2-15,1 2-2 0,-2-2-4 0,-1 0-2 0,1 0-5 0,-1 0-4 16,-1-2 1-16,2 2 4 0,0 0 4 0,-2-2 3 0,2 2 3 16,-2-1 0-16,0 0 2 0,1 1-2 0,0 1 1 0,0-1-1 0,-1 0 1 15,2 2-2-15,-1-2 0 0,1 3 0 0,0-3-2 0,0 3-2 0,2 0-3 16,-3-1-1-16,3 1-7 0,-1 2-3 0,2 0-6 0,-1-3-3 15,1 3-6-15,0 0-2 0,0 0-4 0,0 0-2 0,0 0-5 0,0 0-3 16,0 3-3-16,-2-3 0 0,2 0-2 0,-2 2 2 0,2 1 1 16,0-1 3-16,0 0 4 0,0 3 3 0,0-3 2 0,0 3 2 0,0-2 2 15,0 0 3-15,0 2 2 0,2 0 3 0,0-1 2 0,-1 0 3 0,1 1 1 16,1 0 2-16,0-2 1 0,3 1 2 0,1-1-1 0,1 0 2 16,0-1-1-16,2 0-1 0,2-2 1 0,-1 0-1 0,4 0-1 0,-2-2 1 15,3 0-2-15,0-3-1 0,-1 1-2 0,2 0-1 0,-2-2-2 0,0 0 1 16,0 0 0-16,-4 0 0 0,3-1 6 0,-4 2 2 0,0 0 9 15,-1-2 8-15,-3 2 10 0,-1 0 7 0,-2 3 10 0,0-3 6 0,1 2 7 16,-3 1 3-16,2 1 3 0,-1 0 2 0,-2-2-1 0,0 3-2 16,0 0-5-16,0 0-6 0,0 0-9 0,0 0-13 0,0 0-11 0,-2 3-11 15,-1-2-9-15,2 2-10 0,-1 2-7 0,-1 0-4 0,0 3-4 0,-1 3-3 16,0 2-1-16,-1 2 0 0,0 3 2 0,-3 4 1 0,2-2 4 16,0 6 3-16,1-1 4 0,0 2 2 0,-1 3 2 0,3-1 1 0,0 2 1 15,-1-1 2-15,1 3 1 0,1-1-1 0,1 0 0 0,-1-1-3 16,2 1-3-16,-1-1-5 0,1 1-4 0,0-1-5 0,0 0-4 0,0-2-7 15,0-1-7-15,0 0-10 0,0-3-13 0,0-2-16 0,0 2-18 0,1-4-22 16,-1-2-25-16,2-2-27 0,1-1-32 0,-1-2-32 0,1-2-55 16,0-2-63-16,0-1-85 0,2-4-93 0,-1-1-47 0,1-2-20 0,0-4-3 15</inkml:trace>
  <inkml:trace contextRef="#ctx0" brushRef="#br0" timeOffset="111898.6789">16668 16740 199 0,'-2'1'486'0,"0"-1"3"0,-1 0-45 0,3 0-68 0,-2 0-90 15,2 0-100-15,0 0-65 0,0 0-44 0,0 0-30 0,0 0-22 0,0 0-19 16,0 0-18-16,0 0-17 0,0 0-17 0,0 0-17 0,2 0-17 0,1 0-17 16,1 0-18-16,-3 0-18 0,2-1-18 0,1-1-17 0,-1 2-12 15,1-2-7-15,-1 2-2 0,1 0 1 0,-3-3 4 0,2 3 17 16,-1 0 26-16,1-2 21 0,-3 2 24 0,2-2 22 0,-2 2 28 0,0-1 25 15,-2-1 23-15,2 0 22 0,-1 1 20 0,-3 1 14 0,3-2 14 16,-1 1 10-16,1 1 11 0,-3-1-3 0,3 1-12 0,-1-3-11 0,-1 3-13 16,0 0-16-16,2 0-18 0,-3 0-21 0,3 0-24 0,1 0-32 0,-3 0-38 15,-1 3-63-15,3-2-78 0,-1 0-54 0</inkml:trace>
  <inkml:trace contextRef="#ctx0" brushRef="#br0" timeOffset="112577.4371">16773 16719 240 0,'-2'-3'509'0,"0"0"16"0,0 0-40 0,-1-1-69 0,1 2-74 16,2 0-78-16,-1 1-48 0,-1-1-33 0,2-1-19 0,-1 2-13 16,-1-1-12-16,2 2-9 0,-2-1-11 0,2 1-11 0,0 0-15 0,0 0-15 15,-1 0-14-15,-1 1-13 0,1-1-12 0,-3 2-8 0,1-1-8 16,-1 2-4-16,-1 2-3 0,0-1-4 0,0 2 1 0,-3 1-2 15,-1 3-1-15,1-1 0 0,-1 1-2 0,-2 2-1 0,1 0 0 0,0 2-3 16,-2-1 1-16,4 1-3 0,0-2 0 0,0 1-2 0,2 1-1 0,1 1-1 16,0-3-2-16,2 2 0 0,0-1-1 0,3-1 1 0,0-1-1 15,3 2-1-15,2-1-2 0,0-2-3 0,2-1-5 0,1 1-4 0,2-3-6 16,4 0-8-16,1-2-10 0,2-1-10 0,2-2-9 0,1-1-7 0,2-2-4 16,1-3-2-16,2 0-1 0,0-2 2 0,2-3 2 0,0 0 5 15,-2-1 6-15,-1-2 8 0,0 0 9 0,-1-2 10 0,-4-1 13 0,-3 0 15 16,1 1 15-16,-5-2 13 0,-3 0 11 0,-3-1 8 0,-1 0 9 15,-5 1 7-15,-2 0 6 0,-2-1 5 0,-4-1 3 0,-2 1 1 0,-1 1 2 16,-3 0 2-16,-2-1 0 0,-1 3-2 0,-3-3-5 0,0 2-3 0,-2 0-7 16,2 1-4-16,-3 1-4 0,1 0-5 0,1 0-5 0,-1 0-4 15,2 1-4-15,0 1-2 0,2 1-2 0,-1-1-1 0,4 1-1 0,0-1-2 16,1 2-3-16,3-1-3 0,3 1-8 0,0 0-10 0,2-1-11 16,3-2-12-16,1 0-7 0,6 1-8 0,-1-1-8 0,4-2-11 0,3 0-8 15,1-1-11-15,3-2-7 0,4-1-4 0,1 2-3 0,3-3-3 0,-1 2 5 16,0 1 7-16,3 1 7 0,0 0 10 0,-3 1 7 0,2 1 5 15,-2 3 7-15,-1 1 8 0,-2 1 7 0,-3 2 6 0,0 2 8 0,-1 1 8 16,-5 3 10-16,-1 2 7 0,0 1 5 0,0 5 5 0,-3 0 3 16,-2 4 2-16,-2 3 2 0,1 2 2 0,-2 3 2 0,-2 3 1 0,1 2 2 15,-2 4 2-15,-1 0-2 0,0 4-2 0,-1 1-11 0,1-1-12 0,-1 3-18 16,1 2-19-16,0-3-24 0,0 2-26 0,3-1-28 0,-1 1-28 16,2-1-36-16,2-2-39 0,-1 2-42 0,3-4-45 0,0-1-69 0,1 1-79 15,3-6-47-15,1-1-29 0,1-4-10 0</inkml:trace>
  <inkml:trace contextRef="#ctx0" brushRef="#br0" timeOffset="113061.7807">17246 16174 387 0,'-3'-7'491'0,"0"0"-30"0,-1-1-48 0,1 1-57 0,-2-2-63 16,0 2-38-16,1-2-30 0,-1 2-19 0,2 0-14 0,-2 2-11 16,2-1-9-16,-2-1-6 0,1 2-8 0,-1 0-8 0,2 2-11 0,0-2-12 15,0 1-13-15,1 1-15 0,0 2-12 0,-1-3-14 0,3 4-11 16,-1 0-14-16,1 0-13 0,0 0-10 0,0 0-12 0,0 0-8 0,1 0-8 16,1 4-4-16,1-1-5 0,2 2-2 0,1 0-1 0,3 3 0 0,-1 1 1 15,2 1 1-15,6 4 3 0,-4-1 2 0,6 3 4 0,-1 4 4 16,2 1 4-16,0 4 1 0,3 0-3 0,-1 5-1 0,2-1-2 15,-2 5-2-15,1 2-3 0,-1 3-2 0,-4 2-2 0,2 0-1 0,-3 3-3 16,0 2-2-16,-5 1-4 0,-2 0-1 0,-1 3-1 0,-5 1-2 0,-3 2-2 16,-1-1-4-16,-6 2-5 0,-2 1-5 0,-2-2-6 0,-4 0-8 15,-3 2-9-15,-3-3-12 0,0 1-14 0,-1-3-16 0,-3-3-18 0,0 0-24 16,-2-5-22-16,3 0-42 0,0-4-51 0,-1-4-80 0,2-2-94 16,-1-2-59-16,3-5-41 0,-2-2-14 0,2-4-1 0</inkml:trace>
  <inkml:trace contextRef="#ctx0" brushRef="#br0" timeOffset="113711.8301">17687 16631 392 0,'-2'-5'512'0,"2"2"1"0,-1-2-69 16,-2 2-102-16,1-1-64 0,-1 1-44 0,2 0-28 0,-1 0-20 0,0 0-13 15,2 2-9-15,-1-2-6 0,-1 3-7 0,2-4-7 0,0 3-6 0,0 1-9 16,0 0-8-16,0-2-13 0,0 2-12 0,2-2-12 0,-1 2-13 0,3 0-11 16,-1-3-9-16,3 3-8 0,-3 0-8 0,2 0-7 15,1 0-7-15,2 0-5 0,1 3-7 0,3-1-5 0,-1 1-5 0,1 1-1 16,3 1-1-16,0 3-1 0,0-1 2 0,3 4 0 0,-2 1-1 0,2 1 0 16,-2 2 0-16,-1 2-2 0,1-1 0 0,0 4-2 0,-3-1-1 0,1 3-1 15,-1-2-2-15,-3 3-3 0,0-2 0 0,-2 1-3 0,-2 1-2 16,0-2-2-16,-1-1 1 0,-2-1 1 0,-1 0 2 0,0-2 5 0,-2-2 5 15,0-2 15-15,0-2 17 0,-2-1 16 0,0-3 15 0,1 0 11 16,-1-4 7-16,-1-1 7 0,0-2 6 0,-3-2 3 0,3-1 2 0,-4-4 1 16,2 0 1-16,0-3-4 0,1-1-6 0,-2-2-14 0,3-2-21 15,-2-2-21-15,2-2-22 0,-1 0-18 0,4-1-18 0,0 0-17 0,4-1-18 16,-1-1-18-16,2-1-19 0,2 2-16 0,-1 0-17 0,4 0-19 0,0 3-19 16,2-1-19-16,1 2-19 0,1 0-15 0,0 3-14 0,4 2-18 15,-4-1-21-15,5 5-26 0,-3 0-28 0,1 1-37 0,-1 2-42 0,1 2-32 16,0 2-30-16,-2 1-13 0,-1 0-6 0</inkml:trace>
  <inkml:trace contextRef="#ctx0" brushRef="#br0" timeOffset="114060.3891">18270 16680 221 0,'-3'3'533'0,"-2"-1"16"15,1-1-22-15,-1 0-40 0,0 0-72 0,4 1-90 0,-3-2-67 16,1 2-59-16,2-1-41 0,-3-1-37 0,4 2-25 0,0-2-22 0,0 0-16 16,0 1-11-16,0 2-14 0,0-1-11 0,4 1-11 0,-3-1-11 0,2 2-8 15,1 0-7-15,2 1-5 0,2-1-3 0,-2 1-3 0,0 0-2 16,2-2-4-16,3 1-4 0,0 1-9 0,-1-2-11 0,4-2-12 0,1 2-14 15,-2-3-11-15,0 1-11 0,3-1-7 0,-2-1-5 0,0-1-2 16,-1 1-4-16,0-3 2 0,1 0 2 0,-3-1 7 0,-3 0 7 0,3 0 12 16,-5-2 13-16,-1-1 17 0,0-1 17 0,-3 0 22 0,-2-1 23 15,-2 1 19-15,1-2 18 0,-4 2 18 0,0-1 17 0,-2 1 13 0,-3-2 12 16,0 2 9-16,0 2 6 0,-2 1 7 0,1-1 2 0,-1 3 2 16,-1-1-1-16,-2 2-5 0,0 3-9 0,-2 0-6 0,0 0-9 0,3 3-9 15,-2-1-8-15,0 5-11 0,-1-2-10 0,4 5-8 0,-2-2-6 0,3 4-9 16,-2 2-5-16,5 0-4 0,-1 1-5 0,1 2-2 0,4 1-3 15,2 2-2-15,1 0-2 0,2-1-1 0,2 2 0 0,1-1-1 0,2-1-1 16,4 2-2-16,1-3 1 0,1 2-4 0,1-4-5 0,3 0-5 16,2 1-6-16,-1-4-10 0,3 0-11 0,0-1-16 0,2-2-18 0,-1-3-20 15,0-1-19-15,3-3-22 0,-1-1-25 0,1-2-26 0,3-3-29 0,-4-3-36 16,3-1-39-16,-1-5-34 0,-1 0-33 0,1-3-42 0,-1-2-46 0,-3-2-25 16,0-1-17-16</inkml:trace>
  <inkml:trace contextRef="#ctx0" brushRef="#br0" timeOffset="114218.4204">18712 16185 534 0,'-9'-23'584'0,"-2"4"9"0,2 2 5 0,1 4-87 0,2 1-135 16,-1 3-94-16,2 2-74 0,-1 2-49 0,2 2-37 0,-1 3-25 0,2 1-19 15,-2 4-16-15,2 2-14 0,-2 2-12 0,0 5-10 0,2 2-7 16,0 5-5-16,1 0-1 0,-1 3 3 0,3 4 1 0,0 0 2 0,0 2 0 16,0 2-1-16,3 3-7 0,1 0-10 0,-3 2-16 0,2 1-21 0,2-1-27 15,-4 1-32-15,3 0-35 0,-4 1-39 0,1-1-49 0,-1 0-57 0,2-1-88 16,-1 0-108-16,-1-3-63 0,2-1-45 0,0-4-20 0,-1-2-6 15</inkml:trace>
  <inkml:trace contextRef="#ctx0" brushRef="#br0" timeOffset="114827.335">18510 16716 479 0,'-17'-10'605'0,"1"3"5"0,1 0 2 0,3 1 2 15,0 0-114-15,2 1-173 0,2 3-110 0,2-1-79 0,0-1-46 0,4 4-33 16,2 0-18-16,2 0-14 0,5 0-15 0,0 0-15 0,3 4-18 15,4-4-17-15,-2 3-12 0,7-2-15 0,1 2-8 0,3-2-8 0,1 1-5 16,2-2-3-16,1 0-5 0,3-2-3 0,-1 1-2 0,-2-1-2 0,2 0 8 16,1-1 10-16,-4-1 16 0,1 1 19 0,-3-2 20 0,-1 3 19 15,-2-3 21-15,0 2 20 0,-6-1 20 0,0 1 18 0,-1 0 17 0,-5 0 14 16,-1-1 10-16,0 3 6 0,-2 0 2 0,1 1-1 0,-6-2-7 16,2 2-8-16,-1 0-12 0,1 0-12 0,-3 0-14 0,0 2-13 0,0-1-12 15,0 0-12-15,0 3-10 0,0 0-10 0,0 2-8 0,-1 0-7 0,-1 4-2 16,2-1-2-16,-2 3 0 0,2-1 0 0,-1 2 2 0,1 4 3 15,0-2 1-15,1 2 3 0,1-1 0 0,0 1 1 0,1-1 0 0,0 0 0 16,4 0-1-16,-2 0 1 0,0 1-1 0,3-3-1 0,0 1-1 0,1-3 1 16,0-1 1-16,-1-1 1 0,2 0 3 0,0-2 1 0,0-1 3 15,-2-2 2-15,2-1 1 0,0-3 1 0,0-1 2 0,0 0 3 0,0-3 2 16,-2-2 3-16,4-2 1 0,-4 0 3 0,2-6 0 0,-1 2-2 16,-1-2-1-16,0-3 0 0,-3-2-4 0,3-1-4 0,-4 0-3 0,1-3-2 15,-1 0-2-15,-3-1-3 0,1 0-3 0,-1-2-2 0,-1 1-2 16,0 2 0-16,0-1-3 0,0 2 0 0,0 1 0 0,0 1-5 0,0 4-2 15,0 0-5-15,0 2-8 0,0 2-12 0,0 4-5 0,0 0-3 16,0 2-3-16,2 0-2 0,0 3 0 0,-1 2-1 0,1 2-2 0,2 3-3 16,-1 0-1-16,0 2 1 0,1 0 2 0,1 2 7 0,-2 0 8 15,2 2 12-15,-1 1 6 0,2-2 3 0,-1 4 2 0,3-3 2 0,-1 2-1 16,-1 0 1-16,2-1 2 0,0 0 3 0,-2 0 2 0,5 0 1 0,-3-1 2 16,0-1 0-16,0 1 0 0,1-2 2 0,1-1 2 0,-4 1 0 0,2-2 5 15,1 1 1-15,-1-1 3 0,-1 0 3 0,1-2 2 0,-1 1 3 16,-2-2 2-16,2 1 2 0,-3-3 4 0,0 1 4 0,1-1 3 0,-3 1 6 15,1-1 4-15,0-2 7 0,-3 2 5 0,0-2 6 0,0 0 6 16,0 0 8-16,0 0 2 0,0 0 3 0,0 0-1 0,0-2 1 0,-1 0-4 16,-1-1-2-16,1 0-6 0,-1-1-4 0,2-1-8 0,0 1-8 0,0-2-12 15,0-2-11-15,0 0-17 0,3 0-18 0,0-2-16 0,1-2-14 16,1 2-18-16,-1-3-20 0,5-2-21 0,0 0-23 0,-1-2-28 16,4-1-31-16,1 0-39 0,0-1-45 0,2-1-54 0,1 2-57 0,1-1-64 15,0 1-67-15,0 0-36 0,-2 1-22 0,1 2-1 0</inkml:trace>
  <inkml:trace contextRef="#ctx0" brushRef="#br0" timeOffset="115227.7339">19699 16560 419 0,'-1'0'599'0,"-3"0"12"0,1 0 12 15,1-2 12-15,-2 0-105 0,4 2-164 0,0 0-99 0,0 0-69 16,0 0-45-16,0 0-31 0,0 0-22 0,0 0-18 0,4 0-16 0,-2 4-17 15,3-3-14-15,-2 2-17 0,4 2-11 0,-3-3-12 0,6 3-7 16,-2 2-5-16,-2-2-1 0,2 5 0 0,1-3 2 0,-2 3 5 0,1 1 3 16,-2 1 1-16,2 1 2 0,-2 2 1 0,-1 1 1 0,0-2 0 0,0 3-1 15,-4 1 1-15,5-1 0 0,-4 0 0 0,-1-1 0 0,-1 2 1 16,2-1-1-16,-2-1 0 0,0-2 1 0,0 0 0 0,0-4 2 0,0 1 3 16,0-2 5-16,0-1 6 0,0-3 8 0,0 0 7 0,0-2 5 15,0-2 1-15,0-1 0 0,0-1-2 0,0-2 0 0,0-2 0 0,0 0-5 16,1-5-6-16,-1 0-9 0,4-2-12 0,-3-3-15 0,2-1-15 15,2-3-15-15,0-1-13 0,0 0-9 0,2-1-4 0,2-1-4 0,-1 2 0 16,1-3 0-16,-3 3 0 0,4-2 2 0,-1 3 4 0,2 0 7 16,-3 2 7-16,2 0 11 0,1 4 9 0,-3-1 7 0,0 3 5 0,1 3 6 15,-3 2 3-15,2 2 3 0,-1 0 2 0,2 3 4 0,-3 2 1 0,2 3 3 16,-1 3 2-16,-1 1-1 0,2 0 0 0,0 4 0 0,-3 2 0 16,1 0 1-16,-1 2 2 0,1 2 0 0,-2 1 1 0,0 1-5 0,1 1-7 15,-4 1-19-15,4 2-25 0,-2 1-34 0,1-2-39 0,-2 4-63 0,0-1-71 16,-1-1-100-16,1 2-111 0,-1-1-61 0,-1-2-34 0,2 1-18 15,-2-3-11-15</inkml:trace>
  <inkml:trace contextRef="#ctx0" brushRef="#br0" timeOffset="116177.4104">20602 16612 139 0,'-13'-7'631'0,"4"0"-1"0,1 0-2 0,-2 2-3 16,2-2-29-16,2 2-45 0,1 1-143 0,0 3-194 0,-1-2-106 0,3 3-62 15,2 0-32-15,1 0-18 0,0 3-6 0,0 1-5 0,1 1 0 16,1 0-1-16,1 3-1 0,1 3 0 0,1-1 0 0,-2 2 2 0,2 0 3 16,2 1 6-16,-3 1 2 0,2 0 5 0,-1 1 2 0,0-1-1 0,-2 0-1 15,2 2 0-15,-2-3 0 0,0 1-2 0,-1 0 0 0,1 0 0 16,-2-4 3-16,-1 0 3 0,0 2 5 0,0-5 5 0,0-1 7 0,0 0 6 15,-1-2 3-15,-2-2 2 0,1-1 1 0,1-2 1 0,-1-2 0 16,-1-2-1-16,0 0-1 0,0-3-3 0,-1-1-3 0,1-3-6 0,2 0-10 16,-3-3-9-16,0-2-10 0,2 0-10 0,-1-2-5 0,2-1-4 0,-1-1-3 15,0-1 1-15,2 0 0 0,0-1 0 0,0 3 2 0,2-2 2 16,0 1 2-16,-2 2 4 0,1 1 2 0,2 1 3 0,-1 4-1 0,-2-1 1 16,4 3-1-16,-2 3-1 0,0 2 0 0,-1 2 1 0,2 0 0 15,-1 3 2-15,1 2-1 0,0 3 2 0,1 0-1 0,-1 2 2 0,0 4 2 16,3 1 2-16,0 2 4 0,-1 2 4 0,-2 1 4 0,2 1 2 15,0 2 2-15,-1 3 0 0,1-1 0 0,-2 0 0 0,2 0-1 0,-2 1 1 16,1 1-1-16,1-1-1 0,-4-1-1 0,3-1-1 0,0 1 0 16,-3-3-1-16,1 0 2 0,-1-4 2 0,3 1 4 0,-4-2 7 0,1-3 9 15,-1 1 11-15,2-4 6 0,-1-2 5 0,1 0 2 0,1-5 0 0,-1 0-4 16,1-3-2-16,1-2-1 0,0-3-2 0,0 1-4 0,1-5-6 16,0-2-12-16,0 1-13 0,1-3-17 0,0-1-19 0,1-3-11 0,-1 1-11 15,1-2-3-15,0 1-1 0,0-1 1 0,1 1 2 0,-4 1 1 0,3-1 2 16,0 1 1-16,0 2 0 0,-1 3 5 0,-1-1 1 0,0 4 4 15,-1 1 2-15,1 2 4 0,-2 1 3 0,2 4 3 0,-2 0 3 0,0 3 3 16,2 0 4-16,-1 3 0 0,1 3 3 0,-1 1 0 0,0 1 3 0,0 4 4 16,0-1 2-16,0 4 7 0,1-1 6 0,0 3 1 0,-1 1 3 15,0-2-1-15,0 3 0 0,1-2-3 0,-2 2-5 0,2 1-8 16,0-1-12-16,0-2-11 0,0 2-13 0,3-2-14 0,-1 0-14 0,0-2-18 16,0-2-18-16,1-2-22 0,1 1-22 0,4-5-24 0,-4 1-24 0,5-6-22 15,1 1-22-15,-1-3-9 0,0-3-4 0,3 1 10 0,-1-6 17 16,1 1 19-16,0-5 20 0,-2 0 25 0,0-2 26 0,-2-1 30 0,0-3 32 15,0 0 35-15,-4-1 37 0,-1-3 40 0,-3 0 40 0,2-2 34 16,-5 0 30-16,2 2 20 0,-4-4 15 0,0 3 12 0,-4-2 12 0,2 3 9 16,-3-1 7-16,0 2 0 0,-1 2-2 0,-3-1-8 0,2 4-9 15,-1 3-15-15,0 0-18 0,-2 3-16 0,0 1-17 0,0 3-19 0,-1 1-18 16,-2 4-19-16,2 1-19 0,-3 3-16 0,3 2-15 0,0 1-10 0,-3 4-8 16,2 3-5-16,2 1-3 0,2 1-2 0,-2 3 0 0,3 1 2 15,0 1 0-15,2 1 0 0,0 1 2 0,4 1-3 0,-1-1-3 0,2 1-2 16,2 0-4-16,1 1-6 0,0-4-6 0,2 3-5 0,1-3-3 15,0-3-5-15,2 1-4 0,-1-3-3 0,2 0-2 0,-1-3-3 0,0-1-2 0,-2-2 2 16,4-4 4-16,-2 0 4 0,-2-2 2 0,1-3 4 16,2-1 6-16,-3-4 6 0,2 0 3 0,-1-3 6 0,-3-1 7 0,2-3 2 15,-1 0 5-15,-2-3 1 0,0-1 4 0,-1 1-1 0,0-4-3 0,-2 0 5 16,0-1 5-16,-2 3 6 0,0-3 6 0,1 0 8 0,-1 0 7 16,1 5 5-16,-3-2 4 0,3 2-2 0,-1 0 0 0,1 2-3 0,-2 3-6 15,1 2-4-15,2 1-4 0,0 2-5 0,0 3-4 0,0 0-7 16,5 2-5-16,-4 2-6 0,2 3-9 0,1 0-5 0,0 3-4 0,1 1-2 15,2 3 1-15,0-1 3 0,1 3 4 0,0 2 6 0,0 0 5 0,1 0 2 16,1 1 0-16,0-1-4 0,1 3-10 0,-2-3-11 0,1 2-16 0,1-2-19 16,-3 0-22-16,1 0-22 0,0 0-21 0,3-1-30 0,-4-2-30 15,-2-1-31-15,3 0-32 0,-1 0-48 0,2-4-57 0,-1-2-66 0,-3-1-70 16,3-2-32-16,-3-2-16 0</inkml:trace>
  <inkml:trace contextRef="#ctx0" brushRef="#br0" timeOffset="116330.1146">21348 16504 529 0,'-2'-3'546'0,"2"3"6"0,0 0-19 0,0 3-34 16,2 1-109-16,0 1-145 0,1 2-89 0,3-2-55 0,-2 3-30 15,1-1-16-15,0 2-9 0,2 2-4 0,2-2-8 0,-3 1-12 0,4-1-15 16,-1 1-22-16,1 0-20 0,-1-1-22 0,2 0-24 0,2 0-26 0,-2-3-24 16,1 1-28-16,1-1-27 0,0-2-27 0,1-4-36 0,-1 3-36 0,2-6-38 15,-2 1-37-15,1-3-30 0,1-1-27 0,-1-1 0 0,-1-4 17 16</inkml:trace>
  <inkml:trace contextRef="#ctx0" brushRef="#br0" timeOffset="116443.5098">21680 16491 295 0,'-2'-11'422'16,"1"2"53"-16,-3 0 25 0,0 2 10 0,-1 1-25 0,-3 2-47 0,2 2-61 16,-4 4-70-16,0 1-54 0,-3 1-46 0,-2 4-37 0,-2 3-34 0,-2 3-24 15,0 2-20-15,-3 3-16 0,-2 3-12 0,-1 2-17 0,3 5-20 16,-7 2-32-16,2 1-39 0,1 6-57 0,-3 2-67 0,-1 1-127 0,2 5-157 16,-6 0-92-16,1 3-62 0,-2 1-32 0,0 1-20 0,-4 1-13 15,0 0-12-15</inkml:trace>
  <inkml:trace contextRef="#ctx0" brushRef="#br0" timeOffset="132459.5066">25361 6113 311 0,'-8'-17'577'0,"2"-1"14"0,-2 0 13 0,-1 1-85 16,-3 0-137-16,1 1-93 0,0-2-72 0,2 4-40 0,-1-3-27 0,-2 5-14 15,2-2-7-15,0 1-8 0,0 1-9 0,2 2-13 0,-4 1-16 16,3 2-15-16,1 1-16 0,2 0-14 0,-1 2-11 0,3-1-10 16,-4 2-11-16,3 2-7 0,0 1-4 0,2 1-5 0,-2 0-4 0,2 6-2 15,-3-1-1-15,3 3 1 0,-2 3-4 0,2 1 1 0,-2 4 0 16,0 2 1-16,2 3 2 0,2 3 1 0,1 2 1 0,0 3 1 16,0 1-1-16,3 3 0 0,2 1-3 0,-1 3-1 0,5 2-4 0,0 0-1 15,0 3-4-15,4 1 3 0,3-1 4 0,-3 1 4 0,4 0 5 16,-1 1 4-16,1 1 5 0,1 1 5 0,0-2 5 0,0 1 4 0,-1 1 4 15,0-2 2-15,-2 2 0 0,2-4 1 0,-4 0-1 0,-1 0-4 16,1-3-10-16,-5 1-8 0,1-4-10 0,-2 1-8 0,-2-4-11 0,-4-2-11 16,-1-2-10-16,-1-3-12 0,-3-2-12 0,-1-4-11 0,-1 1-8 15,-3-5-15-15,-1-2-15 0,-4-4-16 0,1-1-17 0,-4-5-17 16,1-2-21-16,-2-3-23 0,-2-3-25 0,1-5-25 0,-3-4-25 0,1-3-8 16,-2-4 1-16,1-5 18 0,-2-1 21 0,3-2 32 0,1-5 34 15,0-2 39-15,0-2 40 0,2-1 43 0</inkml:trace>
  <inkml:trace contextRef="#ctx0" brushRef="#br0" timeOffset="132643.3043">25047 7045 5 0,'-13'-37'69'0,"0"1"48"0,4 0 48 0,1 4 35 0,-1-1 29 0,2 3 14 15,2 2 7-15,2 1 2 0,1 1 0 0,1 4-4 0,1 0-3 16,0 2-7-16,1 2-10 0,1 0-6 0,1 3-5 0,1-1-4 0,0 2-5 16,1 0-8-16,3 3-9 0,-3-1-10 0,-1 0-12 0,3 2-14 15,-1 0-13-15,3 0-14 0,-2 2-13 0,2 0-13 0,1 1-13 0,-2-1-12 16,0 3-13-16,1-2-12 0,2 0-14 0,-1 4-11 0,-1-2-11 16,4 2-8-16,0-1-8 0,-3 1-6 0,3 1-3 0,-2 1-2 0,3-1-2 15,-1 2 0-15,-1 0 0 0,1 0-5 0,-1 2-7 0,0-1-11 16,-1 1-11-16,2 1-11 0,-4 1-14 0,2-1-14 0,0 3-14 15,-1-2-18-15,0 3-20 0,-1-2-23 0,-3 0-26 0,0 3-29 0,1-1-30 16,-1-1-43-16,0 0-50 0,-3 2-74 0,1-2-87 0,-3-1-51 16,1 2-28-16,-2-2-8 0</inkml:trace>
  <inkml:trace contextRef="#ctx0" brushRef="#br0" timeOffset="132808.0213">25336 6321 498 0,'0'-10'673'0,"0"3"23"15,-2-2 15-15,-1-1 10 0,3 3-112 0,0-3-174 0,0 1-106 0,0 1-73 16,0 0-44-16,0 0-33 0,0 1-32 0,3-1-30 0,-1 3-37 16,-2-2-42-16,1 2-45 0,1 0-46 0,-1 0-39 0,3 0-36 15,-3 1-34-15,2 1-34 0,1 0-29 0,-1 1-27 0,2 2-27 0,1 0-26 16,-3 0-21-16,2 2-20 0,-2 3-23 0,2-2-24 0,-4 4-48 16,3 0-59-16,-1 1-19 0,-2 1 0 0,4 0 7 0</inkml:trace>
  <inkml:trace contextRef="#ctx0" brushRef="#br0" timeOffset="133177.3594">25434 6357 204 0,'1'0'527'0,"1"1"-24"0,0-1-44 0,-1 0-58 16,2 0-63-16,1-1-43 0,-3 1-34 0,1-2-26 0,-1 0-22 15,4 2-18-15,-4-3-18 0,1 1-20 0,1 0-18 0,0 1-18 16,1-3-16-16,-3 4-18 0,2 0-16 0,1-3-14 0,0 3-16 0,1 0-10 16,0 0-12-16,-1 0-9 0,1 0-8 0,0 3-8 0,0-3-5 15,1 4-3-15,-1-1-2 0,-1 2-2 0,1-3-1 0,2 3-3 0,-2 0 0 16,0 0-2-16,0 1 1 0,-2 2-1 0,1-2-1 0,-1 1 2 15,-2 0-1-15,3 0 1 0,-4 0 3 0,1 0 3 0,-1 0 4 0,0-1 3 16,0-2 3-16,-1 2 6 0,1-3 8 0,-2 2 6 0,0-2 7 16,2-2 7-16,-1 2 8 0,-1-3 5 0,2 0 2 0,0 0 3 15,0 0-1-15,-1-3-2 0,1 0-3 0,0 0-3 0,0-1-4 0,0-1-5 16,0 0-6-16,0-3-6 0,1 1-6 0,1-2-8 0,-1 2-7 16,3-2-5-16,-1-1-4 0,0 1-2 0,5-2 2 0,-4 3 0 15,1-1 3-15,0-1 0 0,0 1 2 0,1 1-1 0,-1 3 0 0,-1-1-3 16,1 1-1-16,0 1-5 0,-2-1 0 0,2 4-1 0,-1-1-1 0,0 2 1 15,-1 0 0-15,2 0-2 0,-2 3 2 0,0 0-3 16,2 2-3-16,0-1-4 0,2 2-4 0,-2 1-5 0,0 0-3 0,-2 1-8 16,2-1-8-16,-2 2-10 0,3-1-15 0,-3 0-16 0,2 1-19 0,-2-1-22 15,1-1-24-15,-1 0-28 0,0 0-31 0,-1-2-37 0,-1 2-41 16,4-2-61-16,-4-1-73 0,1-1-42 0,-2-3-29 0,0 0-9 16</inkml:trace>
  <inkml:trace contextRef="#ctx0" brushRef="#br0" timeOffset="133363.6849">25845 6184 239 0,'2'-8'580'0,"0"4"0"0,1 0-1 0,-1 1-58 16,0-1-89-16,-1 4-99 0,3-1-103 0,-3 1-67 0,1 1-51 15,1 1-32-15,0 1-23 0,0 2-19 0,1-1-12 0,1 2-9 0,0-1-6 16,0 4-1-16,2-1 0 0,-1 2 2 0,2 0 3 0,-4 1 2 16,3 1 0-16,-1-2-5 0,1 2-7 0,0 0-9 0,0-1-8 0,-3 1-11 15,3-2-11-15,-2 1-14 0,1-1-11 0,-2-1-18 0,1 1-16 16,-2-3-17-16,1-1-18 0,-1 0-16 0,-1-2-15 0,-1-1-34 15,1 0-40-15,-2-3-46 0,0 0-48 0,0 0-51 0,-2-4-51 16,1-2-30-16,-3-1-20 0</inkml:trace>
  <inkml:trace contextRef="#ctx0" brushRef="#br0" timeOffset="133693.1043">25809 5688 460 0,'-4'-10'505'0,"1"2"-27"0,-2-1-40 16,4 2-101-16,-1 2-129 0,0 0-82 0,2 1-58 0,-1 0-44 15,1 3-35-15,0 1-25 0,0 0-21 0,0 0-22 0,0 0-20 0,1 1-16 16,3-1-15-16,-3 4-12 0,2-3-9 0,1 1-6 0,1 1-5 16,-2 0 1-16,2-1 3 0,0 1 11 0,0-1 12 0,2 1 12 0,-2-1 13 15,3-2 21-15,-1 2 25 0,0-2 32 0,1 0 33 0,-2 0 31 16,3-2 30-16,-1 2 27 0,-1-2 27 0,1 2 25 0,-2-1 21 16,0-1 16-16,-1 2 17 0,0-2 12 0,-1 1 10 0,1 1 0 15,0 0-5-15,-2 0-15 0,-2 0-18 0,3 1-14 0,-1 1-11 0,0 0-11 16,0-1-11-16,2 3-12 0,-2-1-10 0,3 1-10 0,2 1-10 15,-1 0-8-15,-1 3-7 0,2-1-8 0,0 2-4 0,0 2-3 16,0 0-3-16,1 1-3 0,-1 3-5 0,0 0-6 0,0 2-2 0,3 1-10 16,-3 0-10-16,-2 1-12 0,3 1-10 0,-1 1-12 0,0 1-12 15,0-2-14-15,0 1-14 0,-2 1-17 0,1-1-17 0,-1-1-24 0,-1-1-22 16,3 1-28-16,-5-1-27 0,0-2-33 0,0 0-34 0,-1-5-50 16,-1 2-55-16,-1-1-54 0,0-3-52 0,0 1-31 0,0-4-20 15</inkml:trace>
  <inkml:trace contextRef="#ctx0" brushRef="#br0" timeOffset="133849.3356">25979 6157 14 0,'-3'0'557'0,"3"0"12"15,0 0 1-15,0 0-7 0,1 0-85 0,3-3-123 0,-3 0-83 0,4 0-61 16,2 0-38-16,0-2-31 0,1 0-18 0,2-2-16 0,4-1-17 16,-1-1-16-16,-1-1-21 0,7 0-25 0,0-2-22 0,0 0-24 15,3-2-29-15,0-1-31 0,2 1-35 0,0-3-38 0,1 0-47 0,2-2-54 16,0 1-95-16,0-1-120 0,-2 0-73 0,-3-1-53 0,3 0-20 15,-3-1-5-15</inkml:trace>
  <inkml:trace contextRef="#ctx0" brushRef="#br0" timeOffset="134226.7157">26507 5875 310 0,'0'4'513'0,"0"1"2"0,0-3-68 0,0 3-105 15,0-3-93-15,0 1-90 0,0-1-50 0,0 0-32 0,0 1-15 16,2-3-8-16,-1 2-7 0,1-2-5 0,0 2-6 0,-2-2-7 16,1 1-4-16,-1-1-5 0,0 0-1 0,3 0 2 0,-2-1 3 0,3 1 4 15,-3-2 3-15,1 0 2 0,0 2 3 0,1-3 1 0,0-1 2 16,0-1-1-16,0 0 0 0,2 0-2 0,0 0-2 0,-1-2 0 0,0-1-3 16,-1 0-4-16,0-2-3 0,-1 2-5 0,-1-2-3 0,1 1-3 15,-1-1 1-15,-1 3-1 0,0-2 3 0,-1 1 1 0,-1 2 2 0,1 0 1 16,-3 1 0-16,0 2 0 0,-1-1 1 0,0 3 1 0,-3-1 1 15,2 2-1-15,-2 2 1 0,-3 1-3 0,2 0-3 0,-3 2-3 0,2 3-4 16,-3 2-2-16,0 1-3 0,1 1-1 0,-1 4-1 0,0-1 0 16,2 1 0-16,1 2-2 0,0 1 0 0,2 1 0 0,1 1 0 15,2-1-1-15,1 1 0 0,1 1 0 0,1-1 1 0,4-1-1 0,1 0 1 16,1 0 0-16,1-2 1 0,3-1 0 0,2-2 1 0,1-1 2 0,2 0-2 16,0-4-1-16,4-1-5 0,0-3-7 0,2-1-13 0,1-3-15 15,6-2-19-15,-3-2-21 0,4-5-23 0,0-1-25 0,2-3-36 16,2-4-42-16,-1-2-60 0,0-2-70 0,2-4-75 0,-2 2-73 0,-1-6-40 15,-3 2-25-15,1-1-4 0</inkml:trace>
  <inkml:trace contextRef="#ctx0" brushRef="#br0" timeOffset="134627.1872">25602 6967 513 0,'-7'5'595'0,"1"-1"17"0,1-1-19 16,2 0-35-16,-2-1-95 0,2-1-122 0,2 1-72 0,-1-1-48 0,2-1-20 15,0 0-9-15,0 0-2 0,0 0 4 0,2 0-3 0,-1 0-3 16,3-1-10-16,0-1-13 0,-3 2-13 0,2-3-14 0,1 0-14 0,1 0-13 16,-1-1-14-16,1-3-14 0,4 2-14 0,3-2-16 0,1-5-13 15,4 2-14-15,5-3-12 0,3-4-12 0,5 1-10 0,3-4-8 0,7-1-5 16,3-3-5-16,4 0-9 0,5-3-12 0,3-2-15 0,4 0-17 16,7-4-11-16,0 0-11 0,3-2-8 0,0-1-6 0,7 0-6 0,2-2-6 15,5-2-10-15,1-2-10 0,3 0-14 0,-2-1-13 0,-1-2-8 16,1 1-6-16,1 0-1 0,-4 1 0 0,-6 2-7 0,-4 4-9 0,-5 1-12 15,-6 3-16-15,-4 1-21 0,-6 3-25 0,-4 3-25 0,-5 3-25 16,-7 2-34-16,-5 3-33 0,-7 2-36 0,-6 3-37 0,-4 2-16 0</inkml:trace>
  <inkml:trace contextRef="#ctx0" brushRef="#br0" timeOffset="135043.4918">24406 6390 231 0,'-8'0'439'0,"-1"1"-50"0,1 1-48 0,2-2-48 16,3 1-26-16,-1 1-13 0,3-2-16 0,-1 1-13 0,2-1-15 0,0 0-16 16,2 0-14-16,-1 0-15 0,4-1-12 0,0 1-10 0,3-3-9 15,3-2-9-15,0 1-8 0,8-4-9 0,2-1-10 0,5-1-12 0,5-2-8 16,8-5-7-16,4-1-7 0,9-4-7 0,3-5-7 0,10-2-11 0,4-3-7 15,4-5-7-15,8-1-12 0,2-2-14 0,7-2-16 0,4-3-17 16,2 0-19-16,2-1-21 0,5-1-17 0,-2 0-17 0,0-3-19 16,5 0-20-16,-3 0-18 0,0 0-16 0,1-2-28 0,-4 2-32 0,-2 2-40 15,-4 0-45-15,-6 3-71 0,-3 1-82 0,-5 4-41 0,-5 2-23 16,-4 3-5-16</inkml:trace>
  <inkml:trace contextRef="#ctx0" brushRef="#br0" timeOffset="140644.1948">27169 5871 556 0,'0'1'558'0,"0"1"2"0,0-2-29 0,0 2-42 0,0-2-116 15,0 2-152-15,2-2-89 0,0 1-56 0,-2 1-34 0,1-2-24 16,-1 2-13-16,2-1-5 0,1 1-1 0,-1-2 0 0,-1 2 0 0,4 1 1 15,-2 2-1-15,0-1-1 0,0 1-6 0,0 2-6 0,-1-1-9 16,0 5-11-16,-2 1-17 0,0 3-17 0,-4 0-42 0,1 5-50 16,-2 2-108-16,-4 3-135 0,-4 3-76 0,0 2-48 0,-5 2-26 0,-3 1-15 15</inkml:trace>
  <inkml:trace contextRef="#ctx0" brushRef="#br0" timeOffset="144060.6029">26836 6690 33 0,'0'-5'552'0,"0"1"10"0,0-1-37 0,-2 1-61 16,2-1-85-16,-1 3-95 0,1-3-62 0,-2 2-39 0,0-1-26 0,2 0-16 16,-1 1-13-16,-1 2-11 0,2-3-12 0,-1 1-12 0,1 1-12 15,-4 0-12-15,3-1-10 0,-3 1-9 0,2 1-8 0,0-1-4 16,1 2-6-16,-3-1-3 0,3 0-2 0,-1 1-2 0,1 0-3 0,-3 0-4 16,1 0-4-16,-2 0-4 0,1 1-2 0,-1 0-3 0,-1 1-4 15,-1-1-3-15,1 3-2 0,-3-1-1 0,1 2-3 0,0 0-1 0,-5 2 0 16,4 2-3-16,-3-1 1 0,0 3 0 0,-1 1 1 0,-1 1 0 15,5 1 1-15,-4 3 3 0,1 0 3 0,2 1 2 0,2 0 2 0,-1 2 0 16,-1-1 0-16,4 2 1 0,1-1 0 0,2 0 2 0,-2-1 0 0,5 0 3 16,0-1 2-16,5-1 1 0,-2-1 0 0,2 1 0 0,1-4-1 15,4 1-1-15,-1-2-2 0,2-2-4 0,3-2-4 0,2-1-5 0,1-4-4 16,3 0-6-16,0-3-8 0,4-3-7 0,-2 0-8 0,3-4-8 16,2-1-7-16,0-4-6 0,0 0-3 0,-1 0-2 0,0-1 0 15,-4-2 4-15,2-1 6 0,-2 0 7 0,-3 1 9 0,-3 0 12 16,-1 0 14-16,-2 1 14 0,-3-1 15 0,-1 1 18 0,-3 3 16 0,-1-1 16 15,-2 0 12-15,-1 1 12 0,0 1 8 0,-2 0 5 0,-2 1 4 16,0 1 4-16,1 1 0 0,-3-1-2 0,1 2-4 0,0 0-8 0,0 2-10 16,-1-1-9-16,0 3-13 0,1-1-12 0,0 1-14 0,1-1-11 15,1 3-10-15,-3-2-11 0,1 2-9 0,3 0-10 0,-1 2-8 16,-1-2-3-16,0 3-5 0,1 0 0 0,-3-1-1 0,2 3 1 0,0 3-1 16,1-1 2-16,-3 2 2 0,1 0 2 0,2 1 1 0,-1 1 4 15,0 0 3-15,2 1 2 0,0 0-2 0,0 0 0 0,0-2-2 0,2 2-3 16,0 0-3-16,-1-2-3 0,1 0-2 0,1 0-3 0,0-2-1 15,1 1-2-15,0-3-4 0,1-1-1 0,-2 0-2 0,2-2 1 0,-1 1 0 16,0-1 2-16,1 0 2 0,-1-2 4 0,1-1 3 0,-1-1 2 16,0-2 2-16,1 0 3 0,-2-1 4 0,2-1 2 0,-4 0 5 0,3-2 3 15,-4 2 3-15,2-3 2 0,-2-1 0 0,-2 0 1 0,1-1 1 16,-3 0-2-16,0 2 1 0,0-3-2 0,-1 2 1 0,0 0-2 16,0-1 1-16,-2-1 0 0,2 3 0 0,-2-1-2 0,1 1 0 0,1-1 0 15,0 1 1-15,-1 2-2 0,3 0-1 0,0 0-1 0,0 2-1 16,1-1 2-16,0 1-1 0,1-1 0 0,1 3-1 0,0-3-3 0,1 2-1 15,1 1-2-15,0 0-1 0,1-2-1 0,2 1 1 0,-2 0 1 16,3-2 4-16,-1 3 4 0,1 0 5 0,0-1 5 0,-1 0 5 16,3 0 5-16,-2 0 5 0,1 0 6 0,-2 0 5 0,3 2 4 0,-3-1 2 15,2-1 3-15,-1 3 1 0,-1-1-1 0,0-1-1 0,1 2-2 16,-1 0-5-16,3 0-4 0,-3 2-5 0,-1-1-5 0,4 0-2 0,-2 1-4 16,1 1-4-16,-2 0-1 0,3 2-1 0,1-2-2 0,-3 1-2 15,1 1 1-15,1 0 0 0,-1 0 2 0,1 2 0 0,-1-2 2 0,1 2 0 16,-2 0 0-16,0 0 2 0,-1-1-1 0,0 0 1 0,1 0-1 15,-3 0 1-15,3-1-1 0,-3-2 3 0,-1 2 2 0,0-1 4 0,-1-1 2 16,-1-1 8-16,2 1 6 0,-2-1 13 0,0-2 15 0,0 0 16 16,0 0 17-16,0 0 10 0,-2 0 9 0,1-2 4 0,-1 2 2 15,0-4-1-15,-1 0-1 0,2 0-5 0,-4-1-5 0,2-2-7 16,-2 2-9-16,4-4-15 0,-3 1-18 0,3-2-18 0,-1 0-18 0,2-2-13 16,0 0-9-16,0 2-6 0,0-2-5 0,3 0-3 0,1 0-2 0,1 2-2 15,-1-2-1-15,2 1-3 0,1 1-1 0,-1-1-1 0,2 1 0 16,1 2-3-16,1-2 0 0,0 3-3 0,-1 0-2 0,0 1-1 15,1 2-1-15,1-1-1 0,-2 2 0 0,-1 3-1 0,2 0-1 16,1 0 1-16,-2 1-1 0,-1 3 1 0,3-1 1 0,-3 1 2 0,4 1 1 16,-3 0 2-16,0 2 2 0,-1 1 4 0,3 0 3 0,-3 1 2 0,-2 2 4 15,3-1 4-15,-5 0 1 0,2 1 3 0,1 0 3 0,-2-1 2 16,-2 1 3-16,0-1 2 0,-1 1 3 0,-1-4 1 0,1 2 3 0,-1-2 2 16,-1 0 3-16,0-1 4 0,0 1 4 0,0-4 7 0,0 0 8 15,0 0 13-15,0 0 14 0,0-3 8 0,0 0 8 0,0 0 2 16,0-3 0-16,-1 0-1 0,-1-1-3 0,2-3-1 0,-1 0-6 0,1-2-4 15,-2-2-5-15,2 0-12 0,0-3-11 0,2-1-18 0,-2-1-21 16,1-3-15-16,2 2-12 0,3-3-8 0,-3 1-7 0,2 0-8 0,2 0-6 16,-1 0-10-16,3 1-11 0,-1-1-12 0,0 3-12 0,0 1-11 0,2 0-11 15,-1 1-14-15,-1 2-13 0,1 0-19 0,-2 4-22 16,-1-2-24-16,2 3-26 0,1 1-28 0,-4 3-30 0,2 0-23 0,-1 1-22 16,-1 2-57-16,1 0-73 0,-1 2-43 0,-4 1-25 0,4 0-7 15</inkml:trace>
  <inkml:trace contextRef="#ctx0" brushRef="#br0" timeOffset="144426.1195">27741 6437 101 0,'0'-5'581'0,"0"1"7"0,2 1-1 0,0-1-62 15,-2-1-92-15,1 2-82 0,-1-1-75 0,2 1-52 0,0 0-40 0,-2 1-29 16,1 1-26-16,1 0-23 0,-2-1-21 0,1 1-20 0,-1 1-20 16,0 0-18-16,0 0-15 0,0 0-13 0,2 0-10 0,0 1-5 15,-1 1-6-15,2-2-4 0,-2 1-3 0,3 0-4 0,-3 1-1 0,1 1-2 16,0-1-3-16,1-1 1 0,-2 1-1 0,3-2-2 0,-3 0 0 15,1 2-2-15,-1-2 0 0,3 0 1 0,0 0 2 0,-1 0 1 16,-1-2 3-16,3 2 4 0,-2-2 4 0,-2-1 4 0,3-2 5 0,-3 1 3 16,2-2 5-16,1 0 4 0,-3 0 5 0,2-3 3 0,-2 2 3 15,-1-1 4-15,0-1 3 0,0-1 8 0,0 2 9 0,0 1 9 0,-1-1 9 16,-2 2 8-16,2-1 5 0,-1 2 3 0,0 0 4 0,-1 0 0 16,0 0 0-16,1 3-2 0,-1-1-3 0,0 1-7 0,0 0-9 0,-1 2-9 15,0 0-11-15,1 0-10 0,0 4-10 0,0-1-10 0,-1 1-6 16,1 2-5-16,-2 1-5 0,2 4-4 0,-3-1-2 0,5 2-1 15,-4 1 0-15,2 3 2 0,1 0 1 0,0 1 4 0,1-1 0 0,1 3 3 16,1-3 2-16,1 2 0 0,1-2-1 0,2 0-4 0,1 0-8 0,0 0-7 16,1-1-9-16,1-2-10 0,-2-1-13 0,7-1-16 0,-4 0-15 15,3-4-18-15,0 1-18 0,2-4-27 0,2 1-30 0,-2-4-44 16,3-1-52-16,2-1-50 0,-1-4-48 0,1-1-43 0,-2-2-42 0,4 0-18 16,-3-4-8-16</inkml:trace>
  <inkml:trace contextRef="#ctx0" brushRef="#br0" timeOffset="144827.2341">28168 6287 333 0,'0'-14'604'0,"-1"2"21"0,-1 0-3 0,-1 1-16 0,0 2-75 16,-2 0-101-16,2 2-71 0,0-1-55 0,0 3-43 0,1 0-36 16,0 1-27-16,-1 1-25 0,3 1-26 0,-1 0-30 0,1 1-29 0,0 1-26 15,0 0-26-15,0 0-22 0,0 1-20 0,0 1-14 0,0 3-10 16,0 0-10-16,0 2-3 0,0 2-2 0,0-1 2 0,1 4 0 16,-1-1 5-16,2 2 6 0,-1 1 7 0,-1 1 10 0,4-2 6 15,-3 4 5-15,1-4 4 0,1 2 2 0,0-1 1 0,2 1-1 0,-1-2-3 16,0 1-4-16,1-2-3 0,-1-2-4 0,1 1-6 0,1-1-9 15,0-2-8-15,1-1-8 0,-1-1-11 0,2-1-10 0,2-2-12 0,-2 0-13 16,3-3-11-16,1-3-10 0,-1 0-6 0,2-4-2 0,1 0-1 16,-1-2 1-16,3-4 5 0,-3 1 6 0,0-5 6 0,0 0 7 0,0-2 11 15,0-2 12-15,-5-1 16 0,1-4 17 0,-1-1 19 0,-3-1 19 16,-1-2 18-16,-2-2 15 0,0-1 20 0,-4 1 18 0,0-2 18 16,-2 2 18-16,0-2 20 0,0 3 21 0,-3 0 19 0,0 3 16 0,0 5 14 15,1-2 11-15,-2 4 6 0,3 4 2 0,-3 0-4 0,4 3-8 16,-1 4-11-16,0-3-17 0,2 6-17 0,-1 0-20 0,3 1-24 0,-3 3-25 15,4 0-26-15,-2 0-25 0,2 3-21 0,0 0-21 0,0 3-11 16,0 2-11-16,2 2-5 0,-2 3-3 0,1 1-1 0,2 4 0 16,-2 2 3-16,1 3 2 0,1 3 5 0,0 0 6 0,1 4 0 0,-1 2-1 15,2 2-11-15,-2-2-15 0,3 2-17 0,-1-1-19 0,3 2-19 16,-3-2-20-16,3 0-20 0,-1-2-23 0,0 1-26 0,1-2-30 0,1-1-30 16,0-1-35-16,-1-2-32 0,0-3-32 0,1-1-44 0,0-3-52 15,-1-1-63-15,0-2-72 0,1-3-31 0,-1-1-9 0,0-4 7 16</inkml:trace>
  <inkml:trace contextRef="#ctx0" brushRef="#br0" timeOffset="144976.1446">28425 6195 243 0,'-13'-9'634'0,"1"4"19"0,0-1 17 0,2 0 16 0,2 2-70 16,-1-1-116-16,5 1-100 0,-1-1-94 0,1 2-61 0,3 0-43 16,-1 0-29-16,2 1-25 0,3-1-33 0,1-1-38 0,1 1-44 0,1-2-48 15,5 0-46-15,0-2-50 0,3 0-50 0,2-3-51 0,4-1-94 16,1-1-115-16,4-3-110 0,1 0-109 0,0-2-53 0,1-2-25 15,-2 2-1-15,2-3 12 0</inkml:trace>
  <inkml:trace contextRef="#ctx0" brushRef="#br0" timeOffset="155258.2342">27027 7325 302 0,'-5'-1'521'0,"2"-2"7"0,-2 2-37 16,2-1-59-16,0 0-96 0,0-1-116 0,1 3-62 0,1-2-37 0,-4 2-19 16,4 0-9-16,-1-3-7 0,0 3-1 0,2 0-3 0,0 0-3 15,0 0-6-15,0 0-8 0,0 0-10 0,0 0-10 0,0 0-8 16,0 0-9-16,0 0-4 0,0 0-5 0,0 0-2 0,0 0-2 15,0 0-1-15,0 0 0 0,0 0-1 0,0 0 1 0,0 0-2 0,0 0 0 16,0 0 0-16,0 0-2 0,0 0 0 0,0 0-1 0,0 0-1 16,0 0-1-16,0 0-1 0,0 0 2 0,0 0 0 0,0 0 1 0,0 0 2 15,0 0 2-15,0 0 1 0,0 0 3 0,0 0 2 0,0 0 3 16,4-2 1-16,-3 2 2 0,4-3 1 0,-1 2 0 0,1-2 0 0,3-2 0 16,4-1-3-16,1-1 0 0,6-4-3 0,2 1-3 0,4-4-4 15,5-1-4-15,4-1-4 0,4-4-5 0,2 0-5 0,5-2-5 0,4 0-6 16,-2-2-6-16,9-2-3 0,-3 2 0 0,2-1 0 0,4-1-4 15,1-1-1-15,0 1-3 0,2 1-3 0,-1-2-3 0,3 1-3 16,1 1 0-16,-1-2 0 0,1 2 2 0,-1 1 2 0,-1-2 7 0,-1 2-1 16,-2 0-1-16,0 0 0 0,-5 3 2 0,-2-1 2 0,-1 0 5 0,-2 1 2 15,-3 2 4-15,-4 1 4 0,-1 1 2 0,-4 1 3 0,-1-1 3 16,-2 2 1-16,-5 1 3 0,0 0 3 0,-4 1 2 0,-2 1 4 16,0 0 3-16,-5 0 3 0,1 2 2 0,-3 0 5 0,-2 1 2 0,0 0 4 15,-3 2 2-15,-3-1 1 0,2 3 3 0,-1-3-1 0,-4 1 1 0,1 3-1 16,-1-1-1-16,-3 2-5 0,0-1-2 0,0 0-11 0,-1 1-11 15,-1-1-14-15,1 3-17 0,0 0-26 0,-2-1-28 0,0 2-36 0,0 0-40 16,0 0-56-16,0 0-65 0,0 0-89 0,0 0-101 0,0 0-61 16,0 0-43-16,0 0-16 0,0 0-5 0</inkml:trace>
  <inkml:trace contextRef="#ctx0" brushRef="#br0" timeOffset="155742.1721">29454 6390 478 0,'-4'-5'650'0,"3"2"18"0,-1-1 20 16,1-1-36-16,-1 2-61 0,0 0-101 0,1 1-119 0,1 0-75 15,0-1-53-15,0 0-31 0,0 1-22 0,0 2-18 0,0-2-16 0,0 2-17 16,1 0-20-16,-1 0-22 0,0 0-24 0,0 0-22 0,4 0-23 0,-3 0-16 16,1 0-14-16,-1 2-9 0,3 0-6 0,-1-1-4 0,1 3-1 15,-1-1-3-15,2 2-4 0,-2 1-13 0,2 0-16 0,-2 2-18 0,1 1-17 16,-1 1-19-16,-2 1-20 0,-1 1-29 0,-3 1-35 0,-2 3-43 15,1 1-49-15,-5 1-84 0,-1 1-100 0,-3 1-93 0,-3 1-87 0,0 1-36 16,-4 1-8-16,1 0 5 0,-3-2 12 0</inkml:trace>
  <inkml:trace contextRef="#ctx0" brushRef="#br0" timeOffset="157625.7177">28617 4896 297 0,'-2'-6'604'0,"2"0"18"16,-1 1 17-16,-1-1-46 0,2 0-79 0,0 1-86 0,0-2-88 0,0 2-51 15,0 1-31-15,0-1-20 0,0 2-10 0,0-1-16 0,0 1-16 16,0 1-18-16,0 1-20 0,0-1-20 0,0 2-24 0,0 0-22 0,0 0-25 16,0 0-22-16,0 0-20 0,0 0-17 0,0 2-16 0,3-1-10 15,-1 3-7-15,0-1-5 0,1-1-3 0,2 5-1 0,0 1 1 16,-1-1 0-16,4 1 3 0,-2 5 4 0,2-1 4 0,0 3 2 0,3 0-1 16,-1 2-1-16,-1-1 1 0,4 2-3 0,-4-1-4 0,1 2-4 15,2-1-7-15,-2 0-3 0,0-1-5 0,0 0-1 0,2 0-4 0,-4-3-2 16,1 1-1-16,-1 0 5 0,-2-3 7 0,2-2 8 0,-2-3 8 15,1 2 11-15,-4-3 13 0,2-1 13 0,-4-1 12 0,3-2 9 16,-1 1 5-16,-2-6 4 0,4 1 4 0,-4-2 2 0,1-4 3 0,1-1-1 16,0-2-1-16,1-5-3 0,-1 1-4 0,0-5-7 0,0-1-6 15,0-3-8-15,2-1-6 0,-4-1-6 0,1-3-3 0,0 0-2 0,1 2-2 16,-2-3-1-16,1 2-1 0,0 1-3 0,-2 0 0 0,1 2-4 16,1 3-5-16,-2 2-8 0,1 3-11 0,-1 0-16 0,2 3-19 15,0 2-20-15,-2 2-21 0,1 3-12 0,1 1-10 0,-1 3-8 16,4 3-7-16,-4 0-13 0,3 3-13 0,-1 4-16 0,-2 2-17 0,4 2-14 15,-2 1-15-15,2 4-8 0,3 1-4 0,-2 1-9 0,2 2-8 16,0-1-35-16,1 2-50 0,-1-1-52 0,2 2-57 0,2-3-30 0,0 1-19 16</inkml:trace>
  <inkml:trace contextRef="#ctx0" brushRef="#br0" timeOffset="158358.3733">29234 4882 450 0,'0'-14'580'15,"-4"1"16"-15,1-1-40 0,0 1-69 0,-3 1-84 0,0 0-93 0,-1 0-59 16,-1 2-44-16,2 1-28 0,-2-1-20 0,0 3-20 0,2 1-16 15,-2-1-21-15,0 4-20 0,0-2-19 0,3 2-19 0,-1 2-17 0,0 1-13 16,0 3-11-16,-1-1-7 0,2 3-6 0,1 3-3 0,-1-1-1 16,-1 3-2-16,1 4 0 0,-1-2 1 0,2 5 3 0,0-1 1 15,0 4 2-15,-1-2 1 0,1 1 0 0,3 2-2 0,-3-1-2 0,3-1-3 16,1 2-3-16,-2-1-2 0,2-3-3 0,0 1-3 0,0 0-3 16,2-3-2-16,-2 0-2 0,1-2-1 0,-1 0-1 0,4-2 2 0,-4-3 3 15,1 2 7-15,3-5 5 0,-2 0 5 0,0 0 5 0,-1-3 2 16,3-2 3-16,-3-2 6 0,2-1 2 0,1-2 5 0,0-2 4 0,0-3 2 15,1 0 3-15,-1-1 3 0,1-4 2 0,-1-1 0 0,1 0 0 16,-2-1 2-16,2-2 6 0,0 0 4 0,-1 2 6 0,0-1 9 0,-3 0 6 16,1 3 8-16,-1-2 4 0,1 4 6 0,0-1-1 0,-2 3-2 0,0 1-6 15,0 1-6-15,0 4-10 0,1-2-10 0,-1 2-13 0,0 2-14 0,0 2-10 16,2 0-12-16,-2 1-9 0,1 1-9 0,-1 2-6 0,2 3-4 16,0-2-1-16,-1 4-2 0,1 3 3 0,1-1 3 0,0 2 4 15,-2 2 2-15,3 1 3 0,-1-2 3 0,2 3-2 0,-1-2-3 0,0 1-5 16,2 0-7-16,-2-1-8 0,1-2-8 0,0-2-7 0,0 2-7 0,1-1-5 15,2-2-5-15,-2-2-4 0,1-2-3 0,-1 0-4 0,1-1-3 16,2-4-4-16,-3 0-1 0,4-4 1 0,-3-1 1 0,3-3 4 16,0-1 6-16,-2-4 6 0,2-2 7 0,-2-1 8 0,0-5 5 0,2 1 10 15,-4-4 8-15,0 0 12 0,-1-3 13 0,0-2 15 0,-3-1 15 0,-1 0 19 16,-1 1 17-16,0-3 15 0,-1 1 15 0,-1-1 14 0,-1 3 14 0,0 0 15 16,-2 1 14-16,0 3 12 0,2 1 10 0,-2 3 5 0,1 1 5 15,-1 5-4-15,2-2-4 0,-1 5-12 0,1 2-14 0,0 1-17 0,1 3-19 16,1 0-19-16,-1 2-22 0,1 2-19 0,1 2-18 0,0 0-14 15,-2 3-14-15,2 3-9 0,0 2-5 0,0 1-3 0,0 2-1 0,0 5 3 16,2-1 0-16,-2 4 6 0,1 4 8 0,1-2 7 0,-1 2 8 0,1 2 1 16,0 2 4-16,1 0-2 0,-2 1-3 0,3 0-3 0,-1 0-8 15,0-1-6-15,0 0-8 0,2-2-8 0,-1 1-9 0,0-2-8 0,0-3-8 16,1 1-5-16,2-4-6 0,-1 1-3 0,-2-5-1 0,3 1-3 16,-1-3-1-16,2-2-1 0,0-1 0 0,0-2 1 0,2-4 2 0,-1 0 2 15,2-4 4-15,0-3 5 0,1-1 5 0,1-3 5 0,1-3 4 16,1-2 5-16,-1-1 7 0,-1-2 6 0,-1 0 9 0,2-5 11 0,-2 1 15 15,0 1 14-15,-2-1 14 0,-2-1 15 0,1 0 16 0,-1 1 17 16,-3 3 15-16,-1 0 12 0,1-1 13 0,-1 3 8 0,-1 2 4 0,-1 1 1 16,-2 2-6-16,2 3-9 0,0-2-13 0,-2 3-13 0,0 1-16 0,0 2-16 15,0 0-18-15,0 3-15 0,0 0-15 0,1 3-14 0,-1-1-12 16,2 4-10-16,-1 0-11 0,-1 0-9 0,2 4-8 0,0 0-7 0,-2 4-7 16,1-2-5-16,-1 3-7 0,2 2-8 0,0-3-10 0,-2 3-15 15,1-2-15-15,1 1-22 0,-1 1-23 0,-1 0-22 0,2-2-21 0,0 0-23 16,-2-2-22-16,1-1-37 0,1-1-46 0,2-2-65 0,-1-1-76 0,0-4-42 15,1-1-26-15,1-3-6 0</inkml:trace>
  <inkml:trace contextRef="#ctx0" brushRef="#br0" timeOffset="158475.1419">29738 4436 101 0,'0'-10'475'0,"0"0"-9"0,0 2-40 0,0 3-60 0,0-2-110 15,0 4-139-15,1 2-85 0,3 1-56 0,-1 0-47 0,0 3-42 16,3 2-57-16,-1 2-65 0,4 0-67 0,-1 2-67 0,0 2-40 0,2 1-24 15</inkml:trace>
  <inkml:trace contextRef="#ctx0" brushRef="#br0" timeOffset="159075.7841">30095 4548 307 0,'-1'-10'632'0,"-2"0"20"0,-1 0 20 0,0 2-36 0,-3-1-64 15,1 1-100-15,-2 2-120 0,2-1-74 0,-2 2-54 0,1 0-34 16,0 1-26-16,-1 1-23 0,-2 1-22 0,2 2-22 0,-1 2-23 0,1 2-21 15,0 0-22-15,-5 5-16 0,5 0-17 0,-1 3-9 0,0 2-4 0,-1 0-3 16,0 3 0-16,0 2 0 0,2 0-1 0,1 0 1 0,1 3 0 16,1 0-3-16,-3 2-1 0,4-4-4 0,0 4-3 0,3-3-3 0,1 1-3 15,0-2-2-15,0-1-3 0,1-1-2 0,3-2-1 0,-1-1 2 16,-2-1 1-16,3-2 4 0,1-2 6 0,0-1 4 0,-1-1 7 0,0-4 3 16,1-1 3-16,0-3 1 0,2-2 5 0,0-2 1 0,1 0 5 15,0-6 3-15,1 0 1 0,1-3 2 0,-2-2-2 0,3-2-2 0,-2-1-4 16,-1-3-4-16,0 0-2 0,1 0-1 0,-1-3 0 0,-1 1 0 15,-1-2 1-15,0 1 1 0,-3 2 0 0,2-1 4 0,-2 2 5 0,-1 0 4 16,0 4 4-16,-1-2 5 0,-1 4 4 0,0 0 2 0,0 3 3 16,0 3-1-16,0-1 0 0,0 1-4 0,0 1-5 0,0 4-5 0,0-2-6 0,0 3-10 15,0-1-9-15,0 2-12 0,0 0-12 0,0 2-11 0,0 0-9 16,0 0-8-16,0 0-7 0,0 0-7 0,0 2-6 0,0 0-6 16,2 2-6-16,0-1-7 0,-2 0-7 0,1 0-7 0,1-1-9 0,-1 1-5 15,4 1-5-15,-4-1-5 0,1-1-7 0,-1-2-4 0,3 3-4 0,-4-3-6 16,1 0-6-16,1-3-5 0,0 3-4 0,-2-4-1 0,1 1 0 15,1-3 8-15,-2 2 7 0,0-4 11 0,0 1 8 0,0-2 18 0,-2 0 20 16,1-4 20-16,-3 1 20 0,1-1 22 0,0-1 22 0,-2-2 24 0,-2 1 23 16,2-2 23-16,-2 0 18 0,2-1 20 0,-1 0 21 0,-1-1 16 0,2-1 15 15,-3 0 7-15,3 1 6 0,0 0 4 0,-1 2 3 0,1 2 6 0,2-2 7 16,0 3 6-16,0 2 5 0,-1-1 6 0,1 1 5 0,2 2 0 16,-4 0 0-16,4 3-1 0,-3 1 1 0,4-3 2 0,-1 5 1 0,1-3 1 15,-2 5 2-15,1-3-2 0,1 2-1 0,-2 2-4 0,0-2-5 0,2 0-7 16,0 3-11-16,0 0-11 0,0 0-12 0,0 0-14 0,0 0-15 15,0 0-15-15,0 0-18 0,0 0-18 0,0 0-20 0,0 3-15 0,0-3-15 16,0 4-13-16,0-1-10 0,0 3-7 0,2 1-6 0,0 0-3 0,-1 2-3 16,1 2 1-16,-1 3 1 0,4 3 2 0,0 0 3 0,-2 2 4 0,0 3 4 15,2 2 4-15,-2 2 4 0,0 3-7 0,4 2-11 0,-1 0-15 0,-2 4-19 16,3-1-22-16,-2 3-23 0,1 1-25 0,2 1-27 0,-4 0-33 16,3 2-37-16,-1-1-40 0,1 0-41 0,2-2-99 0,-3 1-130 0,1-3-75 15,1 1-49-15,-1-5-16 0,1-1-1 0,-1-2 13 0</inkml:trace>
  <inkml:trace contextRef="#ctx0" brushRef="#br0" timeOffset="160008.1624">30528 4431 195 0,'-7'-9'612'0,"2"0"9"0,-2 1 8 0,-1-1 7 0,3 1-94 0,-2 3-145 15,2-3-117-15,0 4-102 0,0-2-60 0,1 1-40 0,0 1-22 16,-1 1-12-16,1 0-9 0,3 1-7 0,-3 1-11 0,1-1-13 0,0 2-9 16,0 2-11-16,-2-1-4 0,0 2-5 0,-1 2 0 0,0-1-1 0,-2 2 3 15,0 2 1-15,-1-1 4 0,1 0 5 0,-2 5 3 0,-1-2 1 0,2 0 3 16,1 4 4-16,-2-2 1 0,2 1 1 0,-1 1 1 0,2 0 0 16,0-1 0-16,2 0 0 0,2 0-1 0,0 2-1 0,-1-1-1 0,3-3-3 15,1 1 0-15,0 0-2 0,1-2-2 0,1 1-2 0,1-1-2 16,0-1 0-16,4-1-2 0,-1-3-1 0,0 0 2 0,1 0 0 0,2-2 2 15,0-3 1-15,-1 0-1 0,4-2 3 0,-2-1 3 0,2-1 1 16,-1-3 5-16,1-1 5 0,-1-1 5 0,2-1 7 0,-2-3 6 0,-1 1 8 16,2-1 5-16,-2-2 6 0,-2 1 9 0,-1-1 9 0,0 2 9 15,-1-2 12-15,1 1 9 0,-4 3 8 0,2-1 4 0,-1 0-1 0,-3 4-4 16,3 0-7-16,-3 1-11 0,-1 2-10 0,2 1-13 0,0-1-12 0,-2 2-15 16,1 2-14-16,1 1-14 0,-2 0-13 0,1 0-11 0,1 1-8 15,0 2-4-15,1 2-2 0,-2-1 1 0,3 2 2 0,1 2 5 0,0-2 6 16,0 1 6-16,0 1 7 0,0 1 7 0,1-1 5 0,2-1 0 15,-2-1-4-15,2 1-5 0,-1-2-5 0,2 1-9 0,-1-4-10 0,-2 2-13 16,5-1-13-16,-1-3-16 0,-2 0-15 0,1-2-13 0,2-1-15 0,0-1-12 16,2-2-13-16,-4-2-5 0,3-2-3 0,0 0 4 0,-2-2 6 0,-1-2 7 15,0-3 11-15,1-1 12 0,-4 0 13 0,1-2 16 0,-4 0 15 16,1-3 19-16,-4 1 20 0,0-3 21 0,0-1 26 0,-4 0 18 0,1-2 21 16,-4 0 17-16,-1 0 19 0,0 0 17 0,1 1 18 0,-1-2 14 0,0 2 13 15,0 4 11-15,-3 0 11 0,4 0 5 0,-1 6 2 0,4-2-5 16,-4 6-8-16,3-1-12 0,0 4-15 0,2 1-23 0,-2 1-23 0,4 3-25 0,-2 1-21 15,0 3-18-15,1 2-15 0,2 3-14 0,-1 1-14 0,1 1-10 16,0 5-10-16,0 2-4 0,0 3-4 0,1 4 0 0,1 1 2 0,1 3 0 16,0 3 1-16,0 2-4 0,2 0-8 0,0 3-9 0,0 1-8 0,1 1-11 15,1 0-12-15,-2 2-12 0,3-3-12 0,0 0-14 0,0-1-18 16,-2 0-17-16,2-2-18 0,-1-1-18 0,0-2-14 0,1-1-7 0,-1-4-6 16,-2-2-3-16,-1-1-6 0,2-4-11 0,-1-2-18 0,-2-3-13 15,1 0-12-15,-1-6 2 0,-2-1 6 0,-1-3 24 0,0 0 28 0,0-4 39 16,0-4 42-16,0-2 39 0,-1-1 34 0,-2-2 34 0,-2-2 33 0,0-2 42 15,-1-2 46-15,0 1 44 0,-1-2 41 0,-1 1 35 0,2-1 30 0,-3 1 18 16,2 1 7-16,1 1-5 0,1 1-9 0,-3-1-11 0,4 5-11 0,-1-1-12 16,1 0-11-16,1 2-17 0,2 2-15 0,-1 0-18 0,2 1-19 15,2 3-20-15,-1-2-22 0,2 2-20 0,2 1-18 0,3 1-12 0,1-2-13 16,3 2-9-16,-1 2-7 0,5-2-10 0,1 0-9 0,0 0-6 0,4 2-8 16,-2-2-6-16,5 0-7 0,-2 1-4 0,3-1-6 0,-3 0-4 15,4-1-5-15,-1 1-2 0,-2-2-3 0,3-1-3 0,-3 2 1 0,0-4 3 16,-1 3 6-16,1-3 12 0,-3 0 14 0,0-1 16 0,-1-1 20 0,-5 1 18 15,2-2 19-15,-3 1 21 0,-4-2 19 0,2-1 17 0,-3 3 15 0,-2-2 14 16,-2 2 10-16,-1-1 7 0,0 1 7 0,-3-1-2 0,-3 3-2 16,0-1-10-16,-1 1-10 0,0 2-14 0,-4 0-14 0,1 1-17 0,-2 1-17 15,-1 2-17-15,1 2-14 0,-5 0-13 0,-1 3-12 0,1 2-10 0,-2 2-12 16,1 1-6-16,-1 4-8 0,-3 1-3 0,4 2-5 0,0 2-3 0,-1 1 0 16,3 3-2-16,2 0 0 0,0 0-2 0,3 3 0 0,5 0 1 15,2 0 0-15,1 1 1 0,1-1 1 0,4 0-5 0,1 0-9 0,7 1-10 16,0-3-13-16,1-1-14 0,3 0-18 0,2-3-21 0,3 0-25 0,-1 0-27 15,3-5-33-15,1-1-48 0,2-1-56 0,-1-2-92 0,4-2-108 0,-1-1-63 16,-1-1-43-16,1-4-12 0,-4-1 1 0</inkml:trace>
  <inkml:trace contextRef="#ctx0" brushRef="#br0" timeOffset="160382.5287">30427 5268 444 0,'-6'-7'669'0,"-1"3"14"0,4 0 15 0,-2-1 12 0,4 2-80 15,-4-1-126-15,2 1-117 0,3 2-113 0,-1-1-71 0,1 2-50 0,0 0-30 16,0 0-18-16,0 0-14 0,1 0-11 0,1 3-15 0,-1-1-16 0,4 1-16 16,0 2-14-16,-2 3-12 0,2-1-12 0,3 1-8 0,-3 4-1 15,4 0-1-15,-3 0 1 0,2 3 0 0,1-1-4 0,1 3-9 0,-4 0-14 16,2 1-15-16,1 0-19 0,-1 0-18 0,1-1-16 0,-5 2-18 0,4-1-18 15,-2 0-19-15,-1-3-21 0,0 2-25 0,0-4-29 0,-2 0-24 16,3-1-21-16,-5-2-40 0,3-2-51 0,-1-1-58 0,-1-2-64 0,-1-1-40 16,-1-4-26-16,0 0-8 0</inkml:trace>
  <inkml:trace contextRef="#ctx0" brushRef="#br0" timeOffset="160524.6425">30376 5119 435 0,'-6'-13'532'0,"3"-1"-11"0,2 4-23 0,-3-1-87 0,3 3-121 0,-1 1-79 15,1 0-62-15,1 1-37 0,0-1-30 0,0 2-23 0,0 2-20 16,0-2-25-16,1 2-25 0,1 0-27 0,1 2-28 0,0 0-31 0,0-1-37 16,5 2-44-16,-2 0-46 0,1 0-75 0,-1 2-90 0,3 0-61 15,-2 3-45-15,-2-1-22 0</inkml:trace>
  <inkml:trace contextRef="#ctx0" brushRef="#br0" timeOffset="160675.3579">30343 5736 340 0,'2'10'578'0,"-1"-3"8"16,4 0-22-16,0-2-35 0,1-3-104 0,2-1-137 0,3-1-84 0,0-1-59 16,3-1-39-16,2-3-28 0,2-2-26 0,1 0-20 0,5-1-40 15,-3 1-45-15,6-3-65 0,2-1-74 0,-1-1-111 0,2 1-129 0,0-3-79 16,-1 0-52-16,1 1-30 0,-3-4-15 0</inkml:trace>
  <inkml:trace contextRef="#ctx0" brushRef="#br0" timeOffset="160991.9693">30868 4937 5 0,'-2'-12'607'0,"1"0"15"16,1-1 17-16,-3 3 19 0,3 1-53 0,-2 0-87 0,2 2-94 15,0-1-97-15,0 4-59 0,0-3-42 0,0 4-25 0,0 1-16 16,2-1-15-16,-2 1-14 0,0 2-19 0,0 0-21 0,0 0-22 0,3 0-22 16,-3 2-20-16,1 3-19 0,3 0-14 0,-1 2-11 0,-2 1-8 0,3 4-4 15,1 1-1-15,-2 3 3 0,3 5 4 0,-2-1 4 0,1 6 5 16,0-1 6-16,2 5 2 0,-2 0 2 0,0 4 0 0,-2 2-1 0,2 1 0 16,-1 3-1-16,0-1-8 0,0 5-11 0,-1-1-18 0,1 3-20 0,1 0-25 15,-4 0-27-15,3 3-26 0,-1-2-27 0,0 2-31 0,0 0-36 16,1-1-33-16,-1 0-34 0,1-1-41 0,1 0-46 0,1-3-72 0,2-3-89 15,0 1-58-15,2-7-47 0,-2-2-14 0,1-3 3 0,5-3 13 16</inkml:trace>
  <inkml:trace contextRef="#ctx0" brushRef="#br0" timeOffset="161291.2437">31632 4986 528 0,'-2'-11'674'0,"0"2"3"0,1 0 5 0,1 2 6 0,-2-1 3 0,0 1-144 15,2 2-218-15,-1 0-126 0,-1 1-76 0,2 1-47 0,0 1-32 16,0 2-15-16,0 0-3 0,0 0-3 0,2 4-2 0,-1-1-5 0,3 2-9 16,-3 2-8-16,3 0-8 0,-1 5-6 0,-2 2-1 0,4 2 1 0,-2 0 2 15,3 2 3-15,-2 4 5 0,0-1 4 0,1 3 3 0,-2 0 1 0,2 1 2 16,-2 1-2-16,3 0-3 0,-2 1-5 0,0 2-5 0,0 0-6 15,0 0-8-15,0 0-12 0,-3-2-13 0,3 2-11 0,0-3-13 0,-3 1-11 16,1 0-13-16,0-2-13 0,-2-2-13 0,0 2-14 0,0-4-14 0,0-2-15 16,0-1-14-16,-2-1-14 0,0-1-13 0,2-2-17 0,0-4-15 0,0 0-43 15,0-2-57-15,0-4-62 0,2-1-67 0,-2-3-40 0,2 0-25 16,1-7-8-16</inkml:trace>
  <inkml:trace contextRef="#ctx0" brushRef="#br0" timeOffset="161858.1478">31590 5068 181 0,'3'-5'415'0,"1"-2"-39"0,-1 1-54 0,2-1-46 0,-2 0-43 0,2 0-22 16,-1 1-10-16,1-1-4 0,-2 1 1 0,0-1 1 0,1 0 3 0,-3-1 1 15,1 3-2-15,-1-2-1 0,-1 2-1 0,0-1-4 0,0 0-6 16,0 1-9-16,-1-1-9 0,-1 1-10 0,1 2-9 0,-3 0-10 0,1-2-12 15,-2 3-11-15,-1 0-11 0,3-1-12 0,-2-1-12 0,-1 4-12 16,-1 0-13-16,-2 0-13 0,1 4-10 0,-1-1-8 0,-1-1-9 0,-2 5-5 16,0-1-8-16,-3 5-3 0,0 0-6 0,1 2 0 0,-2 2-1 15,1 2-3-15,-1 2-1 0,-3 3-2 0,4 2 0 0,-2-1-3 16,3 3 0-16,-2 3-2 0,3-1-1 0,1 4 1 0,2-2 0 0,1 3 2 16,1 1-1-16,2 0 2 0,3 0 0 0,1-2 2 0,4 1 0 0,-1-1 2 15,6-3 2-15,2 0-1 0,-1-1-1 0,3-1-1 0,3-3-1 0,2-4-4 16,1-1-4-16,4 0-3 0,-2-4-4 0,5-3-2 0,-2-2-2 15,0-2-3-15,2-4 0 0,2-2-4 0,0-2-4 0,-1-5 0 0,0-1-1 16,1-3 2-16,-1-2 1 0,-1-1 3 0,1-5 3 0,-2-1 7 0,-2-2 7 16,0-3 5-16,-1-1 6 0,-4-1 6 0,0-1 7 0,-3-3 7 0,-4 0 9 15,-1-2 8-15,-3-1 8 0,-2 1 7 0,-2-2 6 0,-2 0 4 16,-4 0 5-16,-2-1-3 0,-2 2-4 0,0 0-7 0,-4 1-5 0,-3 1-10 16,2 0-9-16,-5 4-18 0,0 1-22 0,-2 1-27 0,1 5-28 0,-4 2-32 15,2 2-35-15,-2 4-37 0,1 3-38 0,-4 5-50 0,2 1-58 0,0 5-97 16,-2 4-115-16,1 4-68 0,-1 4-44 0,0 2-12 0,2 2 3 15,-2 5 12-15</inkml:trace>
  <inkml:trace contextRef="#ctx0" brushRef="#br0" timeOffset="172657.2291">24541 6924 25 0,'0'0'80'0,"0"0"-1"0,0 0-1 16,0 0-3-16,0 0-2 0,0 0-4 0,0 0-4 0,0 0-3 0,0 0-1 15,0 0-3-15,0 0-3 0,0 0-1 0,0 0 0 0,0 0 0 16,0 0 0-16,0 0 0 0,0 0-1 0,0 0 0 0,0 0 1 15,0 0 1-15,0 0 3 0,0 0 0 0,0 0 3 0,0 0 0 0,0 0-1 16,0 0 1-16,0 0 0 0,0 0 0 0,0 0-2 0,0 0 0 16,-2 0-2-16,2 0-1 0,0 0-1 0,0 0 1 0,0 0-2 0,0 0-2 15,0 0 0-15,0 0-2 0,-3 0-2 0,3 0-1 0,-1 0-2 16,1 0-2-16,-2 0-2 0,0 0-5 0,2-2-4 0,-1 1-3 16,-1 1-3-16,0-2-3 0,-1 1-3 0,2 1-3 0,-1-2-2 0,0-1-5 15,-1 2-2-15,2-1-4 0,-4-1-2 0,4 2-1 0,-2-2 1 16,-1 0-2-16,3 0 1 0,-3 1 0 0,1-3 1 0,2 3 0 15,-3-1 1-15,3 0-1 0,-2 1 1 0,0 0 2 0,0-2 0 0,1 1 1 16,0 0 2-16,-1-2 1 0,2 3 1 0,-3-3 1 0,3 2 3 16,-1-1-1-16,-1-1 0 0,1 1-1 0,-1-1 0 0,2-1 1 0,-2 0 0 15,1 0 1-15,1-1-1 0,-3 0 0 0,3-1-2 0,-1-1-3 16,1 0-5-16,-3 0-4 0,4-2-2 0,-1-1-3 0,-1-1-1 0,2 1 0 16,0-4 1-16,0 2-3 0,0-3-4 0,0 1 1 0,2-1 1 15,-1-1 1-15,3-1-1 0,-1-2 7 0,2 0 5 0,1 0 5 0,-2-2 3 16,3 1 2-16,1-1 2 0,0-1 2 0,3 1 1 0,-2-2 1 15,1 0 2-15,2 0 1 0,1-1 0 0,1 0 1 0,1-1 0 16,-2 0-1-16,2-1 0 0,2 0 0 0,-2 0-2 0,2 0-3 0,0-1 0 16,1-1 0-16,-2 2 1 0,1-1 0 0,0 1-2 0,1-1-3 15,-1-1-2-15,-1 1-2 0,3 3-3 0,-3-3-3 0,3 0-3 0,-2 3-5 16,0-2-3-16,2 0 0 0,-3 1 1 0,5 2-1 0,-4-1-2 16,1-1-2-16,0 3 1 0,-2-2-2 0,5 1 1 0,-3 1 1 15,2 0-1-15,-1 2 3 0,0-2 1 0,1 2 0 0,2-1 1 0,0 0 0 16,-1 2-1-16,3 1 1 0,-1-2 1 0,2 3 1 0,2-3 2 0,-3 3-1 15,7-2 1-15,-3 2 1 0,4 1-1 0,-1-2 1 0,2 1 1 16,2 0-1-16,1 0 3 0,2 0-1 0,2-1-2 0,2 0 0 16,1 1-3-16,3-1-1 0,0 1-2 0,3 0-1 0,-2-1-1 0,2 1-3 15,2 1-2-15,0 0-4 0,1 1-4 0,-2-1-3 0,-1 2-3 0,2 1 1 16,-3-1 2-16,2 1 2 0,-1 0 0 0,-2 2 1 0,4 2 2 16,-3-1 0-16,-1-2 2 0,1 3 2 0,-1-1 1 0,0 0 1 15,-1 1 3-15,1 1 4 0,-1-4 4 0,0 2 0 0,-2 1-2 0,2-3-1 16,-2 2 0-16,0 0 0 0,1-1 0 0,-1-1-1 0,-1 1-1 0,-1-2 1 15,-1 0 1-15,2 0 0 0,-1-1 0 0,-2 2-3 0,2-3 1 16,0 1 0-16,-1 0 2 0,-3-1 2 0,5-1 3 0,-4 0 4 0,1 1 3 16,1-1 3-16,-2 1 3 0,-1 1 2 0,3 1 2 0,-3-2 4 15,2 0 5-15,-2 0 1 0,3 2 3 0,-3 1 0 0,2-2 0 16,-1 0-1-16,0 1-3 0,-1 0-2 0,3-2-2 0,-3 2-1 0,0 0-1 0,2-1-3 16,1 1 0-16,-3 0-3 0,-2-1-1 0,2 2-1 15,1-3-3-15,-4 2-1 0,3-1-3 0,-1-1-1 0,0 1-2 0,0-4-3 16,-2 2 0-16,1 0-2 0,1-3 0 0,-3 2 0 0,4-2 2 0,-2 0-1 15,-1 0 0-15,0 1 2 0,0 0 1 0,0-1 1 0,1 2 2 0,-1-1 2 16,-2 3 0-16,2-2 1 0,-2 2 3 0,0 0-1 0,2 0 0 0,1 3-2 16,-1-1 1-16,0-1-2 0,0 3-1 0,-1 1-2 0,1 0 0 15,0-1 0-15,-1 2-2 0,1 1 0 0,2-1 0 0,-2 2-2 0,-1 0 0 16,0 0-1-16,1 1-1 0,0 0 0 0,0 2 1 0,0-2-2 0,-2 1-1 16,2 2-2-16,-1-1-2 0,0 0 1 0,1 1-2 0,-2 0 2 0,2 1 2 15,-2-2 2-15,0 2 2 0,0-1 2 0,2 0 2 0,2 3 2 16,-3-3 2-16,3 3 1 0,-3-1 3 0,5 0 2 0,-1 0 1 0,1 0 2 15,-1 0 1-15,0 1 1 0,3 2-3 0,-2-1-1 0,3-1-1 0,0 2-3 0,-1 0 1 16,-1 2-3-16,1-1 0 0,-2 1-2 0,-1 1-2 0,-1 1-1 16,0 1 0-16,-2-1-1 0,-2 2-2 0,1 0 1 0,-3 0-2 0,-1 1 1 15,0 3-2-15,-1-1 0 0,-1 1 0 0,-1 2 1 0,0 2-2 16,0-2 0-16,-5 1 0 0,3 1 1 0,-1 1 3 0,1 1 0 0,-2 1 4 16,0-1 3-16,-1 2 1 0,3-1 5 0,1 1 3 0,-2 0 5 0,1 0 4 15,0 0 1-15,0 0 4 0,2-1 2 0,0 2 2 0,1-3 2 0,1 2-2 0,-2 0 1 16,3-2-2-16,-1 0-2 0,1 0-1 0,1 1-3 0,-1 0-1 15,0-3-4-15,2 3-5 0,-2-1-1 0,2 1-3 0,-2-1-2 0,0 1-2 16,0-2-3-16,-2 3-1 0,-1-4-3 0,0 6-1 0,0-5-2 0,-2 3 1 0,-2 0-3 16,-2 1-2-16,1-1-2 0,-1 2-1 0,-4 1 0 0,2 0-3 15,-4-1 3-15,2 1 2 0,-4 3 3 0,-1-1 4 0,-1 2 2 0,2 2 2 0,-5 0 2 16,0 1 3-16,0 2 2 0,1-1 3 0,-3 0 1 0,1 3 2 16,-2 1 2-16,-1 2 2 0,4-2-2 0,-3 3-1 0,-1 0-3 0,1 1-1 15,2-2-4-15,-2 0 0 0,2 1-3 0,0 1-3 0,-3-1-2 0,3 1-4 16,0-1-1-16,0 2 0 0,-2-2-3 0,-1-1 0 0,3 3-1 0,-2-1-2 15,0-2 1-15,-1 2 1 0,1 1 2 0,-2-1 4 0,0 1 2 16,0-1 6-16,-1 3 0 0,-1-2 0 0,-1 3-7 0,-1-2-8 0,-1 1-16 16,-3 2-17-16,1 1-30 0,-3-1-37 0,-2 1-68 0,-2 1-81 0,-2-1-82 15,-4 0-81-15,-2 1-47 0,-4-2-30 0,-2-1-14 0</inkml:trace>
  <inkml:trace contextRef="#ctx0" brushRef="#br0" timeOffset="174157.5842">24473 6670 433 0,'-3'-3'476'0,"-1"1"-76"16,1 0-112-16,2 1-73 0,-1-1-53 0,0 2-35 0,2-2-27 0,0 2-17 15,0 0-11-15,0 0-10 0,0 0-9 0,0 0-9 0,0 0-9 16,0 0-9-16,0 0-10 0,0 0-10 0,0 0-9 0,0 0-9 0,0 2-10 16,0 1-6-16,0-1-5 0,0 0 0 0,0 1-1 0,0 3 1 15,0 0 3-15,0 2 4 0,-1 1 5 0,-1 1 4 0,2 1 6 0,0 4 6 16,-1 0 6-16,1 3 6 0,0 0 4 0,0 3 4 0,0 1 2 16,0 1 1-16,1 0 1 0,1 3 0 0,1 0 0 0,0 0-1 15,0 0 0-15,5 1-1 0,-1 0-1 0,2 2-2 0,1-3 0 0,1 1-3 16,3 1-1-16,0-3 0 0,4-1 0 0,0 2-1 0,2-4 0 0,2 1 0 15,1-1 0-15,2-3 0 0,3 1 0 0,-1 1-1 0,3-6-1 16,1 2-1-16,1-3-1 0,4 2 1 0,-1-1 1 0,1-2-3 16,2-1 0-16,0-1 0 0,6 1 3 0,-1-4 1 0,3 2 1 0,0-3 1 15,4 1 1-15,1-1 3 0,0-1 1 0,2-1 2 0,2 1 0 16,2-2 0-16,0-2 1 0,1 4-1 0,0-4 0 0,5 3-3 16,-3-2-2-16,-1 1-5 0,2-1-2 0,-1-2-3 0,5 2-5 0,-5 0-1 15,0-1 1-15,1-2 2 0,-1 2 2 0,4 1 1 0,-4-3 3 16,1 0 2-16,3 0 0 0,-3 0 2 0,3-3 3 0,-1 1-1 0,0 2-1 15,2-2 0-15,-2-1 0 0,2 0-2 0,1-1-4 0,-1 0-7 16,-2 1-5-16,2-2-5 0,-2 0-6 0,1 2-3 0,-3-2 0 16,3-1-1-16,-3 0 0 0,3 0 1 0,-3 0 4 0,3-1 2 0,-3 0 0 15,4 0 3-15,-4 2 4 0,2-3 4 0,-1-1 1 0,0 2 4 16,1 0 4-16,-1 0-2 0,-1-2-3 0,1 0-4 0,-2 0-5 16,2-1-4-16,-4 2-7 0,1-4-2 0,-3 4-5 0,1-2-2 0,-2-1 0 15,-2 2 1-15,1-4 1 0,-2 2 1 0,-1 1 0 0,-3-1 2 0,0-1 1 16,1 0 4-16,-2 1 4 0,-2-1 2 0,0 0 0 0,0 2 3 15,-2-3 1-15,1 1 1 0,-1-2 0 0,0 3-1 0,-1-4-3 0,-3 2 1 16,4-2 1-16,-4 0 1 0,0 2-1 0,0-2 1 0,-3 1 2 0,1 1 2 16,-3-1 2-16,0 0 3 0,-3 2 2 0,3 0 2 0,-4-1-2 15,0 3 0-15,-2-2 1 0,1 1-2 0,-4 1-1 0,2 0-1 0,-1 1-1 16,-2 2 1-16,-2-2-1 0,0 2-2 0,2-1 1 0,-4 1 2 0,1-1 0 16,-2 3 4-16,-1 0 0 0,-1 0 1 0,0-1 2 0,-2 3 1 15,2-2 2-15,-4 2 0 0,-1-1-1 0,2 1 1 0,-2 0 2 0,0 2 1 16,1-2 2-16,-3 1 0 0,2 1-1 0,-1-1 1 0,1 1-1 15,0 1 1-15,-1-2 0 0,1 2-1 0,0 0 0 0,0 0 0 16,1 0 2-16,-2 0-1 0,1 0 1 0,0 0-2 0,0 0 0 0,-1 0 0 16,0 0-2-16,2 0-1 0,-2 0-3 0,0 0 0 0,2 0 1 0,-2 0 0 15,1 0 2-15,-1 0 0 0,1 0 2 0,0 0-1 0,-1 0 0 0,3 0 0 16,-2 0 0-16,-1 0 0 0,1 0 2 0,1-1 0 0,-1-1 2 16,0 0-3-16,0 1-2 0,2-2-2 0,-2 0-1 0,2-1-3 15,-2-1-8-15,2 0-3 0,-1 2-1 0,2-4-2 0,-1 1 0 0,2-2-3 16,-1 1-2-16,1 0 0 0,2-2-4 0,-1 0 0 0,-1-2 1 0,3 1-1 15,-2 0-2-15,0-2 3 0,4 2 4 0,-3 0-1 0,2-2 0 0,-2 0 0 16,0 0-1-16,3 1 1 0,-4 0-2 0,4 1 0 0,-2 0 1 16,0-1 1-16,0 1 0 0,0 1 0 0,0-1 2 0,-1 2-1 0,2-1 2 15,-3-1 1-15,2 3 2 0,-3-1 1 0,-1 1 0 0,1 1 1 16,2 0 2-16,-6 1 0 0,6-2 0 0,-6 2 1 0,1 1-1 0,3-1 3 16,-2 2 2-16,0-1 2 0,2 1 2 0,-2-2 1 0,1 3 1 0,2-1 3 15,-3 0 3-15,5 0 3 0,-2 1 2 0,-1-1 3 0,5 0 1 0,-3 0 2 16,0 0 3-16,3 0 0 0,-2 0 0 0,3-1-1 0,-2 1 1 0,4-2 0 15,-3 2-1-15,1-2-2 0,0 1-2 0,0 1-1 0,0-2-2 16,2 1-2-16,-2-2 0 0,-1 2-4 0,1-2-2 0,0-1-4 0,-3 0-2 16,3 1-4-16,-2-1-5 0,0-1-8 0,-2 0-10 0,3-1-28 0,-7-1-35 15,2 0-85-15,-2-1-109 0,-3-2-78 0,-3-2-62 0,-3-1-32 16,-3 1-21-16</inkml:trace>
  <inkml:trace contextRef="#ctx0" brushRef="#br0" timeOffset="209590.2398">8092 11442 343 0,'0'-3'310'0,"-1"1"-47"16,-2 1-43-16,3-1-33 0,-2-1-28 0,2 2-16 0,-1-1-11 15,-1 1-10-15,2-3-7 0,-1 2-10 0,1 0-13 0,0-1-9 0,0 2-7 16,-2-1-4-16,2-1-1 0,0 3-4 0,-2-5-4 0,2 3-2 15,0 0 0-15,0-1-3 0,-1 1-2 0,-1-1-1 0,2 0 1 16,0 2-1-16,-2-2 0 0,1 0-2 0,1 0-4 0,-2 2-2 0,2-2-2 16,-1 0-3-16,-1 3-5 0,2-2-4 0,-2 0-5 0,2 0-2 15,-1 0 0-15,-1 1 1 0,2-1 0 0,-1-1-1 0,-2 2-5 0,3-1-1 16,-2 1-2-16,2-2-1 0,-3 1-1 0,2 0-3 0,-1 0 0 16,0 0-3-16,-1 1-2 0,1-1-3 0,1-1 0 0,-1 2-6 0,-3-1-5 15,2-1-2-15,-1 1 0 0,1-2-1 0,-2 1-2 0,2 1-4 16,-1-1-1-16,-2-1-2 0,1 1-2 0,-1 0 1 0,-2 0 1 15,2-1-1-15,-1 1 0 0,-2 3 1 0,1-4 1 0,-3 2 0 0,3-1-2 0,-3 0 0 16,1 0 1-16,1 0 1 0,-5 0 1 0,3-1 2 16,-2 2-1-16,0 0 2 0,0-1 0 0,0 0 1 0,0 2 0 0,-3-1 0 15,3 2 2-15,-1-5 1 0,0 5 1 0,0-2 2 0,1-1 0 16,-1 1 0-16,1 1 2 0,2 0 0 0,-3-2 1 0,3 3 1 0,-1 0 0 16,0 0 0-16,1-3 1 0,0 2-1 0,0 1-2 0,1-1-1 15,0-1-1-15,-2 2 1 0,2 0-1 0,0 0 1 0,0 0-1 0,-2 0 0 16,2 0 1-16,1 0-1 0,-2 2 0 0,1-1 0 0,-1-1-2 15,2 1 1-15,-1 2 1 0,-1-3 1 0,0 3 1 0,0-2 0 0,1 2-1 16,0-2 0-16,-2 3-1 0,3-2 2 0,-2 1 0 0,1 0 1 16,-1 0 0-16,-1 0 0 0,2 1 3 0,0 0 1 0,-2-1 1 15,3 1-1-15,-1-1 0 0,1 2 0 0,-1-3 1 0,0 2 0 0,1-1 1 16,1 0 0-16,0-1-1 0,2 2 1 0,-3-1-1 0,2-1-1 16,-1 1-1-16,3 1 0 0,-2-1-1 0,0 0 0 0,3-1 0 0,-3 3 1 15,2-5-2-15,0 3 1 0,0 0 0 0,0 0 0 0,0 1 0 16,0 0 0-16,0-1 0 0,-2 1 1 0,2-1 1 0,0 2 0 15,0-3 1-15,1 2-1 0,-1-1 2 0,-1 4-1 0,1-2 0 0,0 0 0 16,-1-1 1-16,1 2-1 0,0-2 1 0,-1 1 1 0,1-1-2 16,-1 1 0-16,3 1 0 0,-2-3-1 0,0 1 2 0,-1 1-1 0,1 1 0 15,2-3 0-15,-2 3 1 0,0-2-1 0,2 1 1 0,-2 0 1 16,1-1-1-16,-1 2 0 0,0-1 2 0,2-1 1 0,-2 0 0 0,2 1 1 16,-2-1 0-16,1 1 0 0,1-1-1 0,1 1 1 0,-1 1 0 15,0-3 1-15,0 3 0 0,-1-2-1 0,1 2 1 0,0-2 0 16,-1 1-1-16,1 0 0 0,1 2-2 0,0-4 1 0,-1 3 1 0,1 0-1 15,1 0 1-15,-1 0 0 0,-1-1-1 0,1 1-1 0,2 0 1 16,-1-1-2-16,-1 1 1 0,2 1-2 0,-1-1 1 0,-1 1-1 16,2-4-1-16,-2 3 0 0,2 0 0 0,-1 0 0 0,-2 0-1 0,3 2 0 15,0-2 1-15,0 1 1 0,0-1-2 0,0 2 1 0,0-2-1 16,0 1 1-16,0 1 1 0,0-1-1 0,0 1 0 0,0-1 0 0,3 1 1 16,-2-1-2-16,-1 2 1 0,2-1-1 0,-2 0 0 0,2 2 0 15,-1-3 0-15,2 2-1 0,-1-1 2 0,0-1-2 0,-1 1 0 16,1-1 0-16,1 3 1 0,-1-3 0 0,-1 0 1 0,1 1 0 0,1-3 1 15,1 3-2-15,-2-2 0 0,3 2 1 0,-2-5 0 0,0 4 1 16,-1-1 0-16,1 1 1 0,0-2 1 0,1 0-2 0,-1 2 2 0,1-4-1 16,-1 2 0-16,0-1-1 0,-1 1 0 0,1-1 2 0,0 1-1 0,2-2 0 15,-3 1-1-15,1 1-1 0,1-2 0 0,1 1 0 0,-3-1-1 16,3 2 0-16,-2 0 0 0,2-2-1 0,-2 1 0 0,2-1 0 16,1 2-1-16,-3-1 0 0,2-1 0 0,-2 1 1 0,2-1 0 0,-2 2-1 15,2-2 1-15,-1 1-1 0,1-1-1 0,-2 1 1 0,2 0 0 16,1-1 0-16,-1 0 0 0,1 2 0 0,-1 0 0 0,0-2 0 15,0 1-1-15,-2 0 1 0,3 0 0 0,0 0 0 0,-1 1 0 16,0-2 0-16,0 1 0 0,-1 0 1 0,1-2-1 0,1 3-1 0,-1-2 1 16,1 0 1-16,-1 0 0 0,0 0-1 0,0 0 0 0,2 0 0 15,-2-1 1-15,0 1-1 0,0 1 0 0,0-1 0 0,1 0-1 0,0 0 1 16,-1 1-1-16,0-4 0 0,0 3-2 0,-1-2 1 0,1 2 1 0,3-2 0 16,-2 1-2-16,1 0 1 0,-1 1-2 0,0-1 1 0,0 0-1 15,1-1 1-15,-1 3-1 0,2-3 1 0,0 1-2 0,-2-1 1 16,2 1-1-16,-1 0-1 0,0 0 0 0,1 1 1 0,0-2-1 0,-1 1 0 15,0-1 0-15,1 2 1 0,-1-1-2 0,1-1 1 0,-1 0-1 16,1 3 1-16,-1-3 1 0,-1 1 0 0,3-2 0 0,-1 3 1 0,-1 0-2 16,-1-2-1-16,-1 0-1 0,2 1 0 0,0-1-1 0,-1 1 0 15,1-2 0-15,0 2 0 0,-2-1 0 0,0-1-1 0,0 2 1 0,0 0 0 16,-1-2 0-16,2 0 1 0,1 3 1 0,-2-3 3 0,-1 0 0 16,1 0 2-16,0 0 0 0,1 0 3 0,0 0 0 0,-1 0 2 15,3 0-2-15,-3 0 0 0,3 0-2 0,-2 0 1 0,0-3-1 0,1 3 0 16,2 0-2-16,-1-2 0 0,-2 0-1 0,1 2 1 0,2-1-2 15,-1-1 0-15,0 0-2 0,0 1 0 0,1-2-1 0,-1 2-1 16,0-2-2-16,0 0 1 0,3 3 0 0,-3-2-1 0,0 1-1 0,0-3-1 16,-2 3-1-16,4 0-1 0,-4-1-1 0,3-1-1 0,-2 2 0 0,-1-2 0 15,2 1 1-15,0-1 1 0,-2 1 0 0,-1 0 1 0,1 1 3 16,-1-2 1-16,0 1 2 0,1-1 1 0,-1 1 1 0,0 2 0 16,-2-5 0-16,2 5 2 0,-2-4-1 0,3 1 2 0,-3 2-2 0,2-3 2 15,-2 2 0-15,2-1 1 0,-2-1-1 0,2 1 0 0,1 1-1 16,-3-1 2-16,2 0 1 0,-2 0 0 0,2-1-1 0,-2 2 2 15,2-3 0-15,-2 2 1 0,3-1 0 0,-3 0-2 0,4 0-2 0,-2 2 0 16,-1-3 1-16,1 3-1 0,1-3 2 0,-1 0 0 0,-2 2-1 0,2-1 2 16,-2 0 0-16,2-1 1 0,0 1-1 0,-1 0 2 15,1-1 3-15,-2 0 0 0,2 1 3 0,-2 0 2 0,-1 1 1 0,1-4 1 16,0 5 2-16,2-2 0 0,-2-1 1 0,0 3 1 0,0-3 2 16,-1 0 1-16,-1 2 1 0,1-1 2 0,1 0-1 0,-1-2 0 0,0 3 0 15,-1-1-1-15,2 1-2 0,-1-2-1 0,1 1-4 0,-2-1 0 16,2 2-2-16,-1-1-2 0,0-1-2 0,-1 2-1 0,1-3-1 15,1 3-1-15,-1-2-2 0,-1 0-2 0,3 1-2 0,-3-3 0 0,2 2 0 16,-1 1-2-16,1-3 1 0,-2 4-1 0,2-2 2 0,-1 1-1 16,1-1 1-16,-1 1 0 0,-1-2-1 0,1 2 1 0,1-1 0 0,-1 1-1 15,1-3 2-15,-1 2 1 0,-1-2 1 0,1 1 2 0,2-1 3 16,-2 4-1-16,1-5 2 0,-1 2 2 0,-1-1-1 0,1 1 4 0,1-2 2 16,-3 3 3-16,2-3 3 0,-1 1 2 0,-1 0 4 0,2 1 1 15,-2-1 2-15,2 1 2 0,-1-2 2 0,-1 2 2 0,2 0 1 0,-2 0 1 16,1 2 3-16,-1-3 0 0,0 2 0 0,0-2-1 0,0 2 0 15,0-2 0-15,0 2-1 0,0-1 1 0,0-2-1 0,0 2-1 0,0-2-1 16,0 3-2-16,0-1 0 0,0-1 0 0,0-1-2 0,0 0-1 16,0-1 0-16,0 2-1 0,0-1 0 0,0 1 0 0,0-1 0 15,0-1-2-15,0 3 0 0,0-4 0 0,0 0-2 0,0 1 0 16,-1 1-1-16,-1-1-3 0,2 1-2 0,-3-1-3 0,1 0-2 0,-1 1-5 16,0-1-6-16,-2-1-11 0,0 0-11 0,-4-1-19 0,1 1-24 15,-2-1-29-15,-2 2-34 0,-4-5-45 0,-1-2-52 0,-2 3-108 0,-5-1-140 16,-3 1-76-16,-1 1-51 0,-6 2-22 0,-2-2-13 0</inkml:trace>
  <inkml:trace contextRef="#ctx0" brushRef="#br0" timeOffset="215771.9869">6606 8422 309 0,'-3'0'456'0,"1"0"-67"16,0 0-97-16,2 0-67 0,0 0-50 0,0 0-29 0,0 0-16 16,0 0-7-16,0 0-5 0,0 0-3 0,0 0-4 0,0 0-6 15,0 0-7-15,0 0-8 0,0 0-9 0,0 0-9 0,0 0-11 0,0 0-9 16,0 0-7-16,0 0-5 0,0 0-6 0,0 0-5 0,0 0-3 16,0 0-4-16,0 0-4 0,0 0-3 0,0 0-5 0,0 0-3 0,0 0-6 15,0 0-6-15,0 0-3 0,0 0-4 0,0 2-5 0,2-2-1 16,0 1 0-16,0 0 0 0,-1 1 0 0,3 1 2 0,-1-1 2 0,5-2 0 15,-2 3 3-15,3 0 2 0,1-1 3 0,1 1 3 16,5-1 3-16,-2 1 3 0,5 1 3 0,0-1 2 0,0-1 0 0,3 0 0 16,2 1 1-16,0-1 0 0,1-2-1 0,2 5-1 0,1-5 1 0,2 2-2 15,0-2-2-15,2 1 0 0,1 1-3 0,-1-2-2 0,3 0-3 16,1 0-1-16,-1 0-3 0,-1 0-2 0,3 0-4 0,-1 0 2 0,-1-2 2 16,4 2 2-16,-2-1 1 0,-1 1 3 0,1-2 1 0,0 2 5 15,1 0 0-15,0-2 2 0,0-1 2 0,2 3 2 0,-4-2 1 16,2-1 2-16,0 1 1 0,1 1-1 0,-1 0-4 0,1-2-1 0,-3 1-3 15,1 0 0-15,0-1-4 0,-1 3-3 0,-1-2 0 0,0 2-3 16,-2-1-1-16,3-1-1 0,-4 2-1 0,1 0-1 0,-1 0-2 0,-1 0 0 16,-1 0-1-16,-1 0-1 0,1 0-1 0,-2 2-2 0,-4-1 0 15,3-1 0-15,-3 2 0 0,1-2 1 0,-1 2-1 0,-2-1 1 16,-1-1 1-16,-1 2 1 0,-1 0 0 0,0-2 0 0,-2 0 2 0,-1 3 0 16,1-3 3-16,-4 1 1 0,1-1 3 0,1 1 0 0,-4 1 1 15,1-2 2-15,1 1 1 0,-2 1 1 0,-3-2 0 0,2 2 1 0,-2-2 1 16,2 0 1-16,-3 0 1 0,-1 0 2 0,3 0-2 0,-2 0 2 15,-1 0-1-15,2 0 2 0,0 0-1 0,1 0 2 0,-1 0 1 0,0 0 1 16,3 0 0-16,0-2 1 0,-1 2 0 0,2-3 0 0,0 1-1 16,0 1 2-16,1 0-1 0,-2-2-1 0,3 1-1 0,-1 0-1 15,1-1 0-15,0 1 0 0,-1-1-3 0,-2 2 1 0,2 0-2 16,1-2 1-16,-3 0-2 0,1 3-1 0,-2-2-1 0,1 2-1 0,-2-1 0 16,-1-1-1-16,0 2-1 0,1 0 0 0,-2 0-2 0,-1 0 0 15,-1 0-2-15,0 0 0 0,-2 0-1 0,1 0 2 0,-1 0-1 0,-1 0 1 16,0 0 1-16,0 0 0 0,-1 0 2 0,-1 0 1 0,0 0 2 15,0 0 2-15,0 0 1 0,0 0 3 0,0 0 3 0,0 0 2 0,0 0 3 16,0 0 1-16,0 0 2 0,0 0 1 0,0 0 1 0,0 0 2 16,0 0 0-16,0 0 0 0,0 0 2 0,0 0-1 0,0 0 1 15,0 0 0-15,0 0 1 0,0 0 0 0,0 0-2 0,0 0 1 0,0 0-2 16,0 0 0-16,0 0 1 0,0 0-3 0,0 0 0 0,0 0-1 16,0 0-2-16,0 0-2 0,0 0 0 0,0 0-2 0,0 0 0 0,0 0-3 15,0 0-2-15,0 0-1 0,0 0-3 0,0 0 0 0,0 0-2 16,0 0-2-16,0 0 0 0,0 0-1 0,0 0 1 0,0 0-1 0,0 0-1 15,0 0-1-15,0 0 0 0,0 0 0 0,0 0 0 0,0 0 1 16,0 0-1-16,0 0 1 0,0 0 1 0,0 0-1 0,0 0 1 0,0 0 1 16,0 0 0-16,0 0 2 0,0 0 1 0,0 0 0 0,0 0 2 15,0 0 0-15,0 0 2 0,0 0 1 0,0 0 1 0,0 0 1 16,0 0 0-16,0 0 2 0,0 0 0 0,0 0 1 0,0 0 1 0,0 0-1 16,0 0 2-16,0 0-1 0,0 0 1 0,0 0-1 0,0 0 0 15,0 0-2-15,0 0 0 0,2-2-1 0,-2 2-1 0,0 0-2 16,0 0-1-16,0 0-3 0,1 0-1 0,-1 0-3 0,2-1-1 0,-2 1-2 15,0 0-1-15,2 0-3 0,-1 0-1 0,1 0-1 0,0-1 0 0,-1 1-2 16,2 0 1-16,-1-2 1 0,1 2-1 0,1-1-2 0,0 1-1 16,-1-2-3-16,2 2-2 0,-2 0-1 0,3-1-3 0,-1 1 1 15,1-2-2-15,-1 2-1 0,1 0-2 0,-1 0-2 0,0 0-1 0,0 0-2 16,1-1 1-16,0 1 0 0,1 0 3 0,-1-2 1 0,-1 2 3 16,2 0 2-16,0 0 2 0,-2 0 2 0,1 0 1 0,-1-1 1 15,2 1 3-15,-2 0 1 0,0 0 2 0,0-2 2 0,1 2 2 0,0 0 0 16,-1 0 0-16,0 0 3 0,0-2 2 0,-2 2 0 0,2 0 2 15,-2-1 0-15,3 1 0 0,-3 0 0 0,0 0 3 0,-1-1-1 0,1 1 0 16,-1-1 1-16,-1 1-1 0,3 0 2 0,-3 0-1 0,-1 0 1 16,0 0-1-16,0 0 2 0,0 0-1 0,0 0 2 0,0 0 0 0,0 0-2 15,0 0 1-15,0 0-1 0,0 0 0 0,0 0 0 0,0 0-1 16,0 0 0-16,0 0-2 0,0 0-1 0,0 0 0 0,0 0-1 16,0 0-1-16,0 0-1 0,0 0-2 0,0 0 1 0,0 0 0 0,0 0-2 15,0 0 1-15,0 0-2 0,0 0 0 0,0 0 1 0,0 0-1 16,0 0 0-16,0 0 2 0,0 0-2 0,0 0 1 0,0 0-1 15,0 0 0-15,0 0 1 0,0 0-1 0,0 0 2 0,0 0-1 0,0 0 2 16,0 0-1-16,0 0 1 0,0 0 0 0,0 0-1 0,0 0 1 16,0 0 1-16,0 0 1 0,0 0 1 0,0 0 0 0,0 0 1 15,0 0-1-15,0 0 0 0,0 0 1 0,0 0 0 0,0 0 0 0,0 0 0 16,0 0 1-16,0 0 2 0,0 0 0 0,0 0 2 0,0 0 0 16,0 0 1-16,0 0 4 0,0 0 1 0,0 0 3 0,0 0 3 0,0 0 3 15,0 0 4-15,0 0 4 0,0-2 1 0,0 1 0 0,0-1-1 16,0 0-1-16,0 1-1 0,0-1-1 0,0 0-1 0,0-1-2 0,0-1 0 15,0 1-2-15,0 1-2 0,0-1-1 0,0-1-1 0,0 1 0 16,0 1 0-16,0-1 2 0,0 1 2 0,0-1 3 0,0 3 1 16,0-3-1-16,0 1 1 0,0 1 1 0,0 1-2 0,0 0-2 0,0 0-2 15,0 0-3-15,0 0-4 0,0 0-5 0,0 0-5 0,0 0-4 16,0 0-4-16,0 0-4 0,0 0-3 0,0 0-4 0,0 0-2 0,0 0-3 16,0 0-3-16,0 0-2 0,0 0-1 0,0 0-2 0,0 0-1 15,0 0-2-15,0 0 0 0,0 0-1 0,0 1 0 0,2-1 1 0,-2 2 0 16,1 1 2-16,-1-3 1 0,2 3 2 0,-2-1 1 0,0 0 2 15,2-1 2-15,0 1 2 0,-2 1 2 0,2 1 4 0,-1-1 1 16,-1-2 3-16,2 2 2 0,-2-2 3 0,0 1 0 0,0 0 2 0,2 1 1 16,-2-1 1-16,0 0 2 0,0-1 3 0,0 1 2 0,0-2 1 15,0 0 2-15,0 0 3 0,0 0 3 0,0 0 3 0,0 0 3 16,0 0 3-16,0 0 3 0,0 0 2 0,0 0 5 0,0 0 3 0,0 0 3 16,0 0 4-16,0 0 3 0,0 0 4 0,0 0 2 0,0-3 1 0,0 1-4 15,0 2-3-15,0-5-7 0,0 3-5 0,1-1-7 0,-1-1-4 16,0 1-5-16,2-2-6 0,-2 1-4 0,0-1-5 0,2-1-8 15,-2 4-4-15,1-3-4 0,-1 3-5 0,0-3 0 0,0 2 0 0,0 0 3 16,0 0 0-16,0 0 1 0,0 2-1 0,0 0 1 0,0 1-3 16,0 0-1-16,0 0-3 0,0 0-3 0,0 0-1 0,0 0-4 0,0 0-3 15,0 0-4-15,0 0-3 0,0 0-2 0,0 0-3 0,0 1-1 16,0 0 0-16,0 2 1 0,0 0 3 0,0 0 0 0,0 2 4 16,-1-2 4-16,1 1 1 0,-2 1 6 0,2 2 3 0,-2-1 4 0,2 1 6 15,-1 1 4-15,-1 1 3 0,2-2 4 0,0 1 2 0,-2 0 2 16,2-1-1-16,0-1 1 0,0 2 2 0,0-3-1 0,-1 2 1 15,1-1 0-15,0-2 1 0,0 0 2 0,0 1 2 0,0 0 2 0,0-3 4 16,0 1 3-16,0-2 5 0,0 0 3 0,0-1 4 0,0 0 9 0,0 0 9 16,0 0 10-16,0 0 9 0,0 0 6 0,-2-1 2 0,2 0-1 15,-2-2-3-15,0 1-3 0,2-3-4 0,-2 0-3 0,2 0-3 16,-1-2-6-16,-1 0-5 0,2 0-8 0,-1-1-8 0,-1 1-10 0,0-2-9 16,-1 0-5-16,2 0-2 0,-1 2 2 0,0-1 2 0,2 0 2 15,-1 3-1-15,-1 0 0 0,0-1-1 0,2 3-2 0,-1-1-2 16,-1 2-4-16,2 0-5 0,-2 1-5 0,0-1-5 0,2 2-6 0,0 0-8 15,0 0-6-15,0 0-6 0,0 0-1 0,0 2-3 0,0 1 1 16,0-1 2-16,0 3-1 0,0 0 1 0,0-1-1 0,0 2 2 0,0 1 1 16,0 0 2-16,0 1 3 0,0-1 4 0,0 0 3 0,0 2 2 15,0-1 1-15,0-2-1 0,0 0-1 0,2 1 0 0,0-1 0 16,-2 1 2-16,0-3 4 0,0-1 3 0,0 2 4 0,0-3 4 0,0 1 4 16,0-1 3-16,0 0 4 0,0-1 5 0,0-1 4 0,0 0 5 15,0 0 4-15,0 0 5 0,0 0 6 0,0 0 5 0,0 0 5 0,0 0 3 16,0 0 1-16,0-1-2 0,-2 1-3 0,0-2-4 0,0 0-5 15,-1 1-9-15,-2-1-9 0,0 0-13 0,-1-1-20 0,-3 1-26 0,-1-1-32 16,-3 1-36-16,-5 1-55 0,-3 1-65 0,-3 0-110 0,-3 1-134 16,-6 4-73-16,-6 2-43 0,-4-2-17 0,-6 3-3 0</inkml:trace>
  <inkml:trace contextRef="#ctx0" brushRef="#br0" timeOffset="216839.0524">6601 8421 365 0,'-2'-6'339'16,"2"-2"-60"-16,-2 3-56 0,2 0-32 0,-1-2-18 0,-1 2-13 15,2-2-11-15,0 2-8 0,0 0-8 0,-1 1-11 0,1-2-9 0,0 3-11 16,-2-1-8-16,2 0-10 0,0 1-9 0,0 0-6 0,0 0-7 15,-2 2-7-15,2-1-8 0,0 0-5 0,0 2-6 0,0 0-6 0,0 0-6 16,0 0-8-16,0 0-11 0,0 0-8 0,0 0-9 16,0 0-8-16,0 0-5 0,-1 2-5 0,-1 0-2 0,2-1-2 0,-2 2 0 15,2 0 0-15,0 0 2 0,-1 1 1 0,1 1 3 0,0 0 4 16,-2 0 3-16,2 3 6 0,0 0 3 0,-1 0 6 0,1 0 2 0,-2 1 3 16,2 0 1-16,0 1 1 0,0 0 1 0,0-2 1 0,0 4-1 15,0-3 0-15,0 1 0 0,0-3 1 0,0 2 0 0,0 0 0 0,0-1 0 16,0 0 0-16,0 0 2 0,0-1 0 0,0-2 1 0,0-1 3 15,0 3 2-15,0-4 3 0,0 0 4 0,0 0 6 0,0-2 10 0,0 2 9 16,0-3 9-16,0 0 11 0,0 0 11 0,0 0 6 0,0 0 5 16,0 0 1-16,0-3-2 0,2 1-2 0,-1-1-4 0,-1-2-4 15,2-2-4-15,-2-2-8 0,1 2-11 0,1-3-10 0,-2-1-12 0,2 1-12 16,-1-2-12-16,1 1-11 0,1-2-6 0,-3 2-6 0,2-2-5 16,-1 4-8-16,-1 0-12 0,2 0-20 0,-2 3-24 0,0 1-32 0,0-2-39 15,0 4-42-15,0 3-46 0,0 0-85 0,0 0-103 0,0 5-66 16,-2 0-46-16,2 3-24 0</inkml:trace>
  <inkml:trace contextRef="#ctx0" brushRef="#br0" timeOffset="220898.7678">9706 8343 279 0,'0'-2'279'0,"0"1"-76"0,0-1-46 0,0 1-36 0,0-1-20 16,0 2-13-16,0-2-6 0,-1 1-3 0,1 1 0 0,-2-1-1 16,2 0 0-16,0 1-1 0,0 0-5 0,0 0-7 0,0 0-6 0,0 0-7 15,-2 0-6-15,2 0-4 0,0 0-3 0,-1 0-2 0,-2 0-3 16,3 0-2-16,-2 1-3 0,2-1-2 0,-1 1-2 0,1-1-3 16,0 0 1-16,-2 0-1 0,2 0 2 0,0 1-2 0,0-1 1 15,0 0 0-15,0 0 2 0,0 0 0 0,0 0 2 0,0 0 2 0,0 0 0 16,0 0 2-16,0 0 0 0,0 0 2 0,0 0 1 0,0 0 1 15,0 0 1-15,0 0 2 0,0 0 2 0,0 0 3 0,0 0 1 0,0 0 1 16,0 0 0-16,0 0 0 0,0 0 1 0,0 0 0 0,0 0 0 16,0 0 0-16,0 0 1 0,0 0-2 0,0 0-3 0,0 0-1 0,0 0-3 15,0 0-2-15,0 0-1 0,0 0-2 0,0 0-3 0,0 0-3 16,0 0-1-16,0 0-4 0,0 0-1 0,0 0-5 0,0 0-2 16,0 0-3-16,0 0-3 0,0 0-2 0,0 0-2 0,0 0-2 0,0 0-3 15,0 0-2-15,0 2-4 0,0-2-3 0,0 2-3 0,0-1-4 16,0-1-4-16,0 3-1 0,0-3-2 0,0 3 0 0,0-1-2 0,0-1 0 15,0 1 0-15,0 0 1 0,0 2 3 0,2-1 0 0,-1 0 3 16,-1 1 3-16,2 0 4 0,-2 1 3 0,3 2 3 0,-2-2 3 0,-1 2 2 16,2-2 0-16,0 2 2 0,-1 0 0 0,-1 0 1 0,2-1 1 15,-1 0-2-15,1-1 0 0,-2 2 0 0,2-1 0 0,-1 1 1 16,-1-3 1-16,2 1 0 0,-1 0 0 0,-1-2 1 0,2 1 0 0,-2 0 2 16,2 0-1-16,-1-1 2 0,-1 0 0 0,2-1 0 0,-1-1 1 15,1 1-1-15,-2-1 2 0,3 1 0 0,-3-2 2 0,1 0-1 16,-1 0 0-16,0 0 0 0,0 0 0 0,0 0 0 0,0 0-1 0,0 1 1 15,2 0 0-15,-2-1 1 0,3 0 0 0,-1 0 0 0,-1 2 0 16,3-2 1-16,-1 2-1 0,0-1-1 0,2-1 0 0,1 2 0 0,-1-2-1 16,1 0 0-16,2 3-1 0,0-3 0 0,1 0-2 0,-1 0-2 15,4 0-2-15,0 0-2 0,-1 0-1 0,1 0-1 0,3 0-3 0,-2 0 1 16,2 0-2-16,0 0 1 0,2 0 1 0,0 0 1 0,2 0 2 16,-1 0 1-16,1 0 1 0,0 0 1 0,1 0 3 0,-1 0 0 0,3-3 3 15,0 3 1-15,-1 0 2 0,3-2 2 0,-1 2 0 0,1-3 1 16,1 1-2-16,-1 1-1 0,3 0 0 0,-2-2-4 0,2 1 1 0,0 1-1 15,1-1-2-15,-1-1-1 0,0 0-2 0,3 0-1 0,-3 2-2 16,2 0 0-16,-1-2-2 0,2 1-2 0,-3 0 0 0,3 1-2 16,-1-1-1-16,-1-3-1 0,0 5 0 0,1-2-1 0,-1-1 0 0,-1 1 0 15,1 1-2-15,-1 0 0 0,-1-2 0 0,-1 1-1 0,0 0 0 16,-1-1 0-16,1 1 2 0,-4 1 0 0,3-1 0 0,-2 0-1 0,0-1 1 16,-3 3 1-16,1-3-1 0,-1 1 0 0,-1 1 0 0,1-1 1 15,-3 2 1-15,2-2 0 0,-1 2 3 0,-2-1-1 0,1 0 1 16,-2 1 2-16,1-2 0 0,0 1 2 0,0 1 0 0,0-2 1 0,-2 2 1 15,3-1 1-15,-4-1 0 0,2 2 1 0,-1 0 2 0,1 0-2 16,1 0 1-16,-1 0 1 0,-2 0-1 0,3 0 1 0,-1 0 0 0,-1 0-1 16,-1 0 1-16,1 0 0 0,1 0 1 0,-3 0-1 0,2 2 1 15,1-2-1-15,-3 1 1 0,3-1-1 0,-1 2 1 0,-1-2-2 16,-2 1 0-16,3 1 2 0,-1-2-2 0,-1 0 1 0,-1 1-1 0,4 0 0 16,-3-1 0-16,0 2 0 0,0-2-1 0,2 2 2 0,-1-1-2 0,-2-1 1 15,1 0 1-15,2 2-1 0,-2-2 0 0,1 0 1 0,-2 0-1 16,3 0 0-16,-1 0 2 0,-1 0-1 0,3 0 0 0,-1 0-1 15,-1 0 2-15,1 0-2 0,0 0 0 0,1 0 0 0,-1 0-2 16,1 0 0-16,-1 0-1 0,1 0 0 0,-3 0 0 0,2 0 0 0,1 0-1 16,-3 0-1-16,3 0 0 0,-3 0 0 0,1 0-1 0,0 0-1 15,-1 0 1-15,-1 0 0 0,2 0-2 0,-2 0 2 0,1 0-2 0,-2 0 2 16,-1 0-2-16,0 3 2 0,1-3 0 0,1 0-1 0,-2 0 1 16,1 0 0-16,-1 3 0 0,0-3 2 0,0 0 0 0,0 0 0 15,0 1 2-15,0-1 0 0,-2 0 0 0,4 0 0 0,-2 1-2 0,0-1 1 16,-2 0 0-16,3 0 0 0,-1 0 0 0,-1 0 0 0,1 0 0 15,-1 0-1-15,1 0-1 0,-1 0 0 0,-1 0-1 0,3 0 0 0,-1 0 1 16,-1 2 0-16,-1-2-1 0,3 0 1 0,-2 1-1 0,-1-1-1 16,1 0 0-16,0 0-1 0,-1 0 1 0,-1 0-1 0,2 0 1 0,-1 2 0 15,-1-2 1-15,3 0 0 0,-4 0-2 0,1 2 1 0,0-2-1 16,0 1 2-16,1-1-2 0,-1 0 2 0,-1 0 0 0,0 2 0 16,0-2 0-16,1 2 0 0,-2-2-1 0,-1 0 1 0,2 0-2 0,-2 0 1 15,1 0 0-15,-1 0 2 0,-1 3 0 0,-1-3 1 0,0 0 2 16,0 0 0-16,0 0 1 0,0 0 3 0,0 0 2 0,0 0 0 0,0 0 5 15,0 0 2-15,0 0 4 0,0 0 3 0,0 0 3 0,0 0 4 16,0 0 5-16,0 0 1 0,-1-3 2 0,-1 3 0 0,2 0-1 0,-1-4-2 16,-1 3-1-16,2-1-3 0,-2 0-1 0,2-1-3 0,-1 1-4 15,-2-1-4-15,3-2-3 0,-2 2-5 0,2-1-6 0,-1 1-2 16,-1-2-2-16,2 1-1 0,-1-1 0 0,-1 0-1 0,2 1 1 16,-2 1 0-16,2-2 1 0,0 1 2 0,-1 0 1 0,-1 0 3 0,2 0 0 15,-1 1 2-15,-1 1 2 0,2-1 0 0,0 1 0 0,0-1-1 16,0 0-1-16,-2 3-2 0,2 0 0 0,0 0-3 0,0 0-3 0,0 0-2 15,0 0-2-15,0 0-3 0,0 0-3 0,0 0-4 0,0 0 0 16,0 0-3-16,0 0-3 0,0 0 0 0,0 0 0 0,0 0-1 0,0 0 1 16,0 0 1-16,0 0-1 0,0 0 1 0,0 0 1 0,0 0 1 15,0 0 0-15,0 0 1 0,0 0 1 0,0 0 1 0,0 0 0 0,0 0 0 16,0 0 0-16,0 0-1 0,0 0 0 0,0 0-1 0,0 0 0 16,0 3-1-16,0-3 0 0,0 3 1 0,0-2 2 0,0 0-1 15,0 2 0-15,0-1 2 0,0 0 0 0,0-1 2 0,0 3 0 0,0-4 2 16,-1 4 2-16,1-1 1 0,-2 0 1 0,2-1 1 0,0 3 1 15,0-3-1-15,-1 1 2 0,1 0-1 0,0 1-1 0,0-1 1 16,0 2-1-16,0-1-1 0,0-1 1 0,-2 1-1 0,2 0 1 0,0-1-1 16,0 0-1-16,0 0 0 0,-2-1 0 0,2 1-1 0,0 1 0 0,0-1 0 15,0-1 0-15,0 2 1 0,0-1 1 0,0 0 0 0,-1-1 1 16,1-2 1-16,0 5 1 0,0-5-1 0,-3 2 3 0,3-1 1 16,0 1 1-16,0-2 1 0,0 0 2 0,0 0-1 0,0 0 3 0,0 0-1 15,0 0 2-15,0 0 0 0,0 0 1 0,0 0 1 0,0 0 1 16,0 0 0-16,0 0 0 0,0 0 0 0,0 0 0 0,0 0 1 15,0 0-1-15,0 0 0 0,0 0-2 0,0 0 0 0,0 0-2 0,0 0 0 16,0 0-2-16,0 0 0 0,0 0-3 0,0 0-1 0,0 0-1 16,-2 0-3-16,2 0 0 0,0 0-2 0,-1 0 0 0,-1 0-2 15,2 0 0-15,0 0-1 0,0 2 0 0,0-2-1 0,0 0 0 0,-1 0-1 16,1 0 0-16,0 0 0 0,0 0 1 0,0 0 1 0,-2 1 0 0,2-1 1 16,0 0 0-16,0 0 1 0,0 0 2 0,0 2 0 0,-2-2 1 15,2 0 1-15,-1 0 1 0,1 0 2 0,-2 0 1 0,2 0 2 16,-1 0 0-16,-1 0 3 0,0 0-1 0,1 0 2 0,-1 0 1 0,1 0 1 15,-3 0 1-15,0 0 1 0,2 0 2 0,-1 0-1 0,0 0 1 16,1 0 0-16,-2 0-1 0,0 0-1 0,-1 0 0 0,-1 0-1 0,-1 0-1 16,0 0 0-16,-1 1-1 0,2 0-1 0,-3-1 0 0,0 1-1 15,1 1-2-15,-2-2 1 0,0 2-2 0,0-1 1 0,0-1 0 16,-2 2 1-16,3-1 0 0,-4-1 0 0,2 2-1 0,0-1 1 0,-1-1-1 16,0 0 2-16,-2 2 1 0,2-2-1 0,0 0 0 0,-2 1 0 15,1-1-1-15,1 0 2 0,-1 0 1 0,1 0 0 0,-3 0 0 0,4 0 1 16,-3 0 2-16,1 0 1 0,-1 0 2 0,2 0-2 0,-4 0-1 15,3 0 1-15,-1 0-1 0,1 0 1 0,0 0 2 0,-2 0-2 16,0 0-2-16,0 2-1 0,0-2 0 0,1 0-1 0,-2 0-2 0,2 1-2 16,0-1 0-16,-2 1-2 0,2-1-1 0,-2 2 0 0,4-2-1 15,-4 0-1-15,5 0 0 0,-3 2-1 0,1-2 0 0,3 1 0 0,-2-1 0 16,-1 0-1-16,2 2 0 0,0-2 0 0,1 0 0 0,-2 3-2 16,2-3 2-16,1 0-2 0,-2 3 1 0,0-3 0 0,1 1 1 15,-1 0 0-15,2-1-1 0,-1 2 0 0,-1-1-3 0,0-1-1 0,1 0 0 16,-2 2-3-16,3-2-4 0,-1 0-4 0,-1 0-6 0,0 0-3 15,-3 0-2-15,4 0-3 0,-1 0-2 0,-3 0-2 0,3 0-1 0,-3 0 0 16,3 0 1-16,-2 0 1 0,0 0 2 0,2 0 4 0,1-2 3 16,-3 2 5-16,1-1 5 0,0-1 5 0,2 2 2 0,-1-1 2 0,0 0 1 15,2 1 3-15,-1-3 0 0,-1 3 2 0,3 0 0 0,-1-3 0 16,-2 3 0-16,1 0 0 0,2 0 0 0,0 0-1 0,-1 0 0 16,1 0 0-16,0 0-2 0,-3 0 1 0,3 0-2 0,0 0-2 0,0 0-3 15,-1 0-2-15,-1 0-3 0,1 0-1 0,-2 0-2 0,1 0-2 16,-1 0-2-16,0 0-1 0,0 0 0 0,0 0-2 0,-2 0 0 0,2 0 1 15,-3 0 0-15,3 0 3 0,-3 0 3 0,1 0 3 0,2 0 4 16,-3-2 3-16,1 2 2 0,1 0 2 0,1-1 3 0,-1 1 2 16,0-2 1-16,2 2 2 0,2-2 0 0,-2 2 1 0,1 0 3 0,3-1 1 15,-3 1 1-15,3-1 0 0,-1 1-1 0,1 0 0 0,1 0-1 16,-1 0-1-16,1 0 0 0,0 0 0 0,0-2 0 0,-1 2 0 16,1 0 0-16,2 0-1 0,-5 0 1 0,4 0-3 0,-1 0-2 0,0 0-1 15,0 0-1-15,-1 0-1 0,1 0 0 0,-1 0-1 0,-2 0 1 0,3 0 0 16,-2 0 0-16,0 0-1 0,2 0 2 0,-3 0 0 0,-1 0-1 15,3 0 1-15,-1 0 1 0,-1 0 0 0,2 0 1 0,-2 0 0 16,2 0 0-16,-1 0 1 0,-1 0 1 0,1 0 0 0,2 0 0 0,-1-1 1 16,-1 1-2-16,1 0 1 0,-2 0 1 0,3-2-1 0,-1 2-1 15,0 0 1-15,-1 0 0 0,1 0-1 0,-2-1-1 0,3 1 1 0,-1 0-2 16,1-2 0-16,-1 2-2 0,1 0 0 0,-1 0 0 0,1 0-1 16,-1 0-1-16,-2 0 1 0,3 0-2 0,-1 0 0 0,1 0-2 15,-1 0 0-15,-2 0 0 0,2 0 1 0,-1 0-2 0,2 0 1 0,-1 0 0 16,-1 0 1-16,0 0-2 0,2 0 1 0,-3 0-1 0,3 0 1 15,-2 0 2-15,0 0-2 0,3 0 1 0,-1 0 1 0,0 0-1 0,-1 0 0 16,0 0 2-16,1 0-1 0,0 0 0 0,-1 0 0 0,0 0 1 16,-1 0 0-16,2 0 0 0,-1 0-1 0,0 0 2 0,-2 0 0 15,3 0 0-15,-1 0 1 0,-1 0 0 0,1 0 0 0,0 0 1 0,-2 0-1 16,3 0 1-16,-1 0 1 0,-1 0 0 0,1 0 0 0,0 0 0 16,0 0-1-16,-1 0 0 0,-2 0 0 0,4 0 0 0,-1 0 1 0,-1 0 0 15,2 0-1-15,-2 0 0 0,-1 0-1 0,3 0 1 0,-1 0 0 16,1-1-1-16,0 1 1 0,-1-2 0 0,1 2 1 0,-1 0 1 0,1 0 0 15,0 0 0-15,-1 0-1 0,1 0 0 0,-1 0 0 0,1 0-1 16,0 0 1-16,-1 0-1 0,-2 0 0 0,2 0 0 0,1 0-1 16,-1 0 1-16,-2 0 0 0,3 0-1 0,-1 0 1 0,-2 0-1 0,3 0-1 15,-4 2 1-15,3-1 0 0,-1-1 1 0,-1 2 1 0,-1-1 1 16,1-1 1-16,0 2-1 0,0-2 1 0,-1 1 1 0,-1 1 0 0,2-1 0 16,-1 0 0-16,2 1-1 0,-1-2 1 0,0 3 1 0,-1-3-1 15,3 2 0-15,-1-2 1 0,1 3-1 0,-2-3 1 0,2 0-2 16,1 3 0-16,0-3 0 0,-1 1 1 0,1 0-1 0,1-1 1 0,-1 2 1 15,2-1 0-15,-2-1 1 0,3 2-1 0,-1-2-1 0,-2 0 1 16,2 0-1-16,1 0 1 0,-2 0-1 0,1 0 0 0,1 0 1 0,-1 0-2 16,2 0 0-16,-3 0 0 0,3 0 0 0,-1 0-1 0,-1 2-1 15,1-2 1-15,-1 1 0 0,1-1 0 0,-2 0-1 0,1 0 0 16,0 2 1-16,0-2-1 0,1 2 0 0,-1-2 0 0,-1 0 0 0,1 0 0 16,0 0 1-16,1 3 0 0,-2-3 2 0,1 0-1 0,0 0-1 15,-1 0 0-15,1 0 0 0,0 0 0 0,0 2-1 0,0-2 2 0,-1 2-1 16,0-2 0-16,1 0 0 0,1 0 0 0,-1 1 0 0,1-1-1 15,-1 2 0-15,0-2 0 0,1 0 1 0,-1 0-1 0,0 2 1 0,1-2 1 16,-2 0-1-16,1 0 0 0,0 0 0 0,1 0 0 0,-1 0-1 16,1 3 1-16,-1-1-1 0,1-2 0 0,1 0-1 0,-1 0 0 15,-1 0 0-15,1 0-1 0,1 0-1 0,-2 2 2 0,1-2 0 0,-1 0 0 16,2 0-1-16,-1 0 1 0,2 1-1 0,-2-1 1 0,2 2-1 16,-1-2 1-16,-1 0 0 0,2 0 1 0,-1 0 1 0,1 0 1 15,0 0 2-15,0 0 0 0,0 0 2 0,0 0 2 0,0 0 2 0,0 0 2 16,0 0 3-16,0 0 4 0,0 0 4 0,0 0 6 0,0 0 3 15,0 0 5-15,0 0 4 0,0 0 2 0,0 0 2 0,-2 0 0 0,2-2 0 16,-2 1 0-16,2 1-3 0,-1-2 0 0,1 0-4 0,-2-1-2 16,2 1-2-16,-1 0-3 0,-1-1-2 0,2 1-5 0,0-1-1 0,-2-1-2 15,2 1-2-15,-1-2-1 0,-2 3-2 0,3-4-1 0,-2 4 0 16,2-3 1-16,-1 3 1 0,1-3-1 0,-2-1-2 0,2 1-1 16,0 2-3-16,0-2-1 0,0 0-1 0,-1 0-1 0,1 0-2 0,0 1 0 15,0-3-2-15,0 2 0 0,0 0-1 0,0-1-2 0,0 3-3 16,0-2 1-16,0 1 0 0,0-1 0 0,0-1-2 0,0 2 1 0,0 0-2 15,0-1 0-15,0 1-1 0,0-1 0 0,0 2 1 0,0-1-1 16,0 1 1-16,0-1-1 0,0 1 1 0,1 0 0 0,-1 0-1 16,0-1 2-16,0 4 0 0,0-3 2 0,0 1 0 0,0 1 1 0,0-1 1 15,0 0 1-15,0 0 0 0,0 2 1 0,0-2 0 0,0 1 2 16,0 1-1-16,0 0 2 0,0-2 0 0,0 2 1 0,0 0 1 0,0 0 1 16,0 0-1-16,0 0 1 0,0 0-1 0,0 0-1 0,0 0-2 15,0 0 0-15,0 0-3 0,0 0-4 0,0 0 0 0,0 0-3 16,0 0-3-16,0 0-4 0,0 0-4 0,0 0-2 0,0 0-4 0,0 0-1 15,0 0-1-15,0 0 0 0,0 2 0 0,0 1 3 0,0-1 2 16,0 0 1-16,0 3 2 0,0-2 2 0,0 2 3 0,0 0 2 0,0 2 2 16,0-3 3-16,0 4 4 0,0-1 2 0,0-1 1 0,0 1 2 15,0 2-1-15,0-2 1 0,0 0-2 0,0-1-1 0,0 1 0 16,0 0 1-16,0-2 1 0,0 2-1 0,0-2 0 0,0 0 0 0,0-2 1 16,2 1-1-16,-2-1 0 0,0 0 1 0,0 0 2 0,0 0 1 15,0-1 1-15,0-2 4 0,0 0 1 0,0 0 3 0,0 0 0 0,0 0 4 16,0 0 2-16,0 0 1 0,0 0 3 0,0 0 1 0,0 0 1 15,0 0 0-15,0 0-1 0,0 0-6 0,0 0-8 0,1 0-13 0,-1-2-13 16,2 2-20-16,-2-1-20 0,3-1-26 0,-2 2-28 0,1-1-42 16,0-1-48-16,-2 2-59 0,0 0-67 0,3 0-75 0,-3 0-78 0,0 0-46 15,3 0-29-15,0 0-8 0</inkml:trace>
  <inkml:trace contextRef="#ctx0" brushRef="#br0" timeOffset="226988.9122">12757 8398 275 0,'0'0'259'0,"0"0"-32"15,0 0-15-15,0 0-27 0,0 0-31 0,0 0-20 0,0 0-14 16,0 0-9-16,0 0-5 0,0 0-4 0,0 0-3 0,0 0-3 15,0 0-4-15,0 0-5 0,0 0-6 0,0 0-8 0,0 0-7 0,0 0-6 16,0 0-5-16,-1 0-3 0,1 0-3 0,-2 0-1 0,0 0 0 16,2 0-4-16,-1 2-2 0,1-2-2 0,-2 0-3 0,2 0-2 0,0 2-2 15,-2-2-2-15,2 0-2 0,0 0-3 0,-1 1-4 0,-1 1-2 16,2-2-6-16,0 0-3 0,0 0-2 0,0 0-3 0,0 0-1 16,0 0-3-16,0 0-2 0,0 0-1 0,0 0-2 0,0 0 0 0,-1 0-1 15,1 0-2-15,0 0-2 0,0 0 0 0,0 0-2 0,0 0-1 16,0 0-2-16,0 0 0 0,0 0-2 0,0 0 0 0,0 0-1 15,0 0 0-15,0 0-1 0,0 0 0 0,0 1 0 0,0-1 1 0,0 1-1 16,1-1 0-16,1 1 1 0,-2-1 0 0,1 2 2 0,-1-2-1 16,0 0 2-16,2 2 0 0,-2-1 1 0,2-1 2 0,-1 2 1 0,3-1 2 15,-3-1 1-15,1 3 3 0,1-1 1 0,1-1 3 0,-1 1 0 16,-1 0 2-16,3 0 2 0,-2 0 2 0,2-1 0 0,-2 1 1 0,2 1 1 16,2-3-1-16,-2 3 0 0,0-1 0 0,0-2 1 0,0 2 0 15,2-1-1-15,-2-1 0 0,3 2 1 0,-3-2-1 0,1 2-1 16,-1-2 1-16,1 0 0 0,-1 0 0 0,1 0 0 0,-1 0 0 0,0 0 0 15,1 0-2-15,-3 0 1 0,2 0 0 0,-2 0 0 0,0 0 1 16,-1 0-2-16,-2 0 1 0,0 0 0 0,0 0 0 0,0 0-1 0,0 0 1 16,0 0 0-16,0 0 0 0,0 0-1 0,0 0 0 0,0 0-2 15,0 0 1-15,0 0-1 0,0 0 0 0,0 0-1 0,0 0 1 16,0 0-2-16,0 0 0 0,0 0-1 0,0 0 0 0,0 0 0 0,0 0 1 16,0 0-1-16,0 0 0 0,0 0 0 0,0 0 0 0,0 0-1 15,0 0 0-15,0 0-1 0,0 0 1 0,0 0 0 0,0 0 1 0,0 0-1 16,0 0 1-16,0 0 0 0,0 0 0 0,0 0 1 0,0 0-1 15,0 0 1-15,0 0 0 0,0 0 0 0,0 0 2 0,0 0-1 0,0 0 1 16,0 0 0-16,0 0-1 0,0 0 0 0,0 0-1 0,0 0 1 16,0 0 0-16,0 0 0 0,-2 0-1 0,1 0 2 0,-1 0-2 15,1 0-1-15,-1 0 0 0,0 0 0 0,1 0 0 0,-1 0-2 0,1 0 0 16,-4 0-2-16,4 0-2 0,-1 0-2 0,-1 0-2 0,-2 0-2 16,3 0-1-16,-1 0-2 0,-2 0 1 0,2 0-1 0,-3-2 1 0,3 2-2 15,-2 0 1-15,2-2 0 0,-2 2 2 0,2 0 0 0,-2 0 3 16,0 0 2-16,1-1 0 0,-1 1 1 0,2 0 1 0,1 0 0 15,-1 0-1-15,0 0 1 0,1 0-3 0,-1 0-1 0,1 0-1 0,1 0-1 16,-1 0-2-16,2 0 0 0,0 0-2 0,0 0 0 0,-4 0 1 16,4 0 0-16,0 0 1 0,0 0-1 0,0 0 1 0,0 0 0 0,0 0 0 15,0 0-1-15,0 0 0 0,0 0-3 0,0 0-2 0,0 0-3 16,4 0-1-16,-2 0-2 0,-1 0-3 0,1 0-2 0,1 0-4 16,-1 0-3-16,-1 0-2 0,1 0 2 0,1 0 2 0,1-2 4 15,-1 2 3-15,0-1 3 0,3 0 5 0,-1 1 3 0,1-3 3 0,-1 3 3 16,1-3 2-16,3 3 1 0,-2-2 3 0,-1-1 2 0,2 1 1 15,2 1-2-15,-4 0-2 0,2-2-2 0,-2 1-1 0,4 1-1 0,-4-1-2 16,0 2-2-16,1-1 1 0,-2-1-1 0,1 2 0 0,-2-1 0 16,0-1 2-16,-1 2 0 0,-2 0 0 0,1 0-1 0,-2 0 1 0,0 0 6 15,0 0 1-15,0 0 2 0,0 0 0 0,0 0 1 0,0 0 1 16,-2 0 1-16,1 0 2 0,-1 0 3 0,-1 0-2 0,-2 0-4 0,2 0 2 16,-3 0 1-16,0 0-2 0,-1 0-2 0,1 2-1 0,-5-1 1 15,3-1 3-15,0 2 2 0,-3-1 2 0,0-1 0 0,1 2 1 16,0-1-1-16,0-1 2 0,-1 2 3 0,0-2 2 0,3 1 1 0,-2 1-1 15,2-2 1-15,-1 0-1 0,1 0-2 0,3 0-1 0,0 0-3 16,-2 1-5-16,4-1-4 0,0 0-6 0,-1 0-7 0,3 0-4 0,-1 0-5 16,2 0-4-16,0 0-6 0,0 0-7 0,0 0-5 0,0 0-6 15,0 0-5-15,0 0-5 0,2 0-5 0,-1 0-2 0,3 0-1 16,-3 0 2-16,1 0 3 0,-1 0 6 0,1 1 5 0,2-1 5 0,-2 0 6 16,1 0 6-16,0 0 6 0,0 0 5 0,1 0 5 0,1 0 5 15,-1 0 6-15,2 0 5 0,1 0 8 0,-1 0 3 0,1 0 1 0,-1 0-1 16,3 0 0-16,-1-1-2 0,0 0 0 0,0 1 2 0,1-2 1 15,-1 1-1-15,0 1 2 0,0-2-1 0,-2 2-2 0,-1-1-2 16,0-1-1-16,-2 2 1 0,2 0 1 0,-2 0 4 0,0 0 4 0,-3 0 4 16,0 0 4-16,0 0 2 0,0 0 4 0,0 0 0 0,-3 0 2 15,0 0-2-15,-2 2 1 0,2-1-1 0,-2-1 1 0,-3 2 0 0,-1-2-1 16,1 1-1-16,-2 1 1 0,0 0 0 0,-2 0-2 0,1 0 2 16,-1-1 2-16,0 1 2 0,3 1 2 0,-3-3 5 0,3 3 5 0,1-3 4 15,-1 1 3-15,1 0 1 0,3-1 2 0,-1 0-2 0,1 0-1 16,1 0-3-16,1 0-4 0,1 0-4 0,2 0-5 0,0 0-5 15,0 0-5-15,0 0-7 0,0 0-8 0,0 0-10 0,3-1-7 0,-1 0-10 16,1 1-10-16,0-3-7 0,0 3-5 0,2-3-3 0,-2 3-2 16,4-2-2-16,-3-1 0 0,2 1-1 0,1 1 2 0,-1 0 1 0,2-2 3 15,1 1 3-15,-2 1 5 0,-1-1 5 0,2 2 5 0,-1-1 5 16,0-1 3-16,1 2 2 0,-3-1 1 0,1-1 2 0,-1 2 0 16,1 0 2-16,-3 0 2 0,2 0 1 0,-2 0 4 0,-1 0 1 15,0 0 6-15,-2 0 1 0,0 0 3 0,0 0-1 0,0 0-1 0,0 0-3 16,0 0-2-16,0 0-9 0,-2 0-10 0,0 2-17 0,1-1-20 15,-2-1-23-15,-1 2-22 0,1-1-29 0,-3-1-31 0,1 2-61 0,1-1-77 16,-1 1-49-16</inkml:trace>
  <inkml:trace contextRef="#ctx0" brushRef="#br0" timeOffset="228493.3478">13473 8403 239 0,'-2'0'319'0,"-1"0"-85"0,1 0-58 0,2 0-42 0,0 0-23 0,0 0-12 16,0 0-7-16,0 0-6 0,0 0-4 0,0 0-6 0,0 0-8 16,0 0-6-16,0 0-10 0,0 0-10 0,0 0-12 0,0 0-11 0,0 0-10 15,0 0-9-15,0 0-8 0,0 0-6 0,0 0-6 0,0 2-4 16,2-2-4-16,-2 1-4 0,2 0-2 0,-1-1-1 0,-1 1-2 0,4 1-2 16,-3-2-2-16,1 2 0 0,-1-1-2 0,3-1 0 0,-1 2 2 15,0-1-1-15,0-1 3 0,3 2-1 0,-1-1 3 0,-2-1 0 0,2 2 1 16,-2-2 0-16,2 1 1 0,-2 1 1 0,3-2 3 0,-3 0 3 15,-1 1 3-15,1-1 6 0,0 0 4 0,-1 0 7 0,0 0 8 16,-2 0 11-16,0 0 8 0,0 0 9 0,0 0 10 0,0 0 10 0,0 0 11 16,0 0 7-16,0 0 7 0,0 0 6 0,-2 0 0 0,0-1-5 15,-1 1-3-15,-2-2-3 0,2 1-7 0,-3 1-5 0,0-2-5 16,-1 2-2-16,1-1-4 0,-5-1-5 0,3-1-4 0,0 3-7 0,0-1-5 16,-3-1-4-16,2 0 2 0,-1 1 2 0,1 1 6 0,-1-1 2 0,2 0 3 15,0 1 1-15,-1-2 0 0,3 1-1 0,-1 1-5 0,2-2-4 16,0 2-4-16,1-2-7 0,-1 1-6 0,4 1-9 0,-1 0-9 15,2 0-7-15,0 0-10 0,0 0-9 0,0 0-9 0,0 0-10 0,3 0-7 16,-1 0-6-16,1 0-4 0,1 1-1 0,0 1 0 0,-1-2 2 16,2 2 5-16,-2-2 5 0,2 3 6 0,-2-2 7 0,2 0 6 0,2 2 8 15,-2-1 6-15,0-1 5 0,2 2 5 0,-3-1 5 0,2-1 2 16,-1 1 2-16,1-1 1 0,-1 1 1 0,-1-2 1 0,0 1 2 16,1 0 2-16,-1-1 5 0,-2 2 6 0,1-2 8 0,-1 2 11 15,0-1 12-15,-2-1 11 0,0 0 10 0,0 0 10 0,0 0 7 0,0 0 8 16,0 0 4-16,0 0 0 0,-4 0 0 0,1 0-6 0,1 0-9 15,-3 0-21-15,0 0-26 0,-2 0-47 0,2-1-54 0,-3 1-107 0,-1 0-134 16,1 0-84-16,-3 0-59 0,-3 1-33 0</inkml:trace>
  <inkml:trace contextRef="#ctx0" brushRef="#br0" timeOffset="234065.9661">10049 9346 199 0,'0'-2'454'0,"0"2"-12"0,0 0-92 0,0 0-135 15,0 0-77-15,0 0-48 0,0 0-24 0,0 0-13 0,0 0-7 0,0 0-4 16,0 0-2-16,0 0-2 0,0 0-3 0,0 0-5 0,0 0-7 16,0 0-10-16,0 0-8 0,0 0-10 0,2 2-4 0,0 0-3 15,-1-2 0-15,2 1 0 0,2-1 4 0,1 2 5 0,-1 0 4 16,3-2 4-16,0 0 4 0,3 3 4 0,0-3 5 0,3 2 5 0,0 0 4 15,4 1 3-15,1-1 4 0,3-2 2 0,3 0 0 0,0 3 0 16,5-3-1-16,4 0-2 0,2 0 0 0,2 0-3 0,4 0 0 0,3 0-4 16,5-3-4-16,1 1-4 0,3-1-3 0,3-1-5 0,0 4-5 15,1-5-7-15,2 2-1 0,2-2-1 0,1 1 1 0,-1 1-1 0,1-2-4 16,2 2-5-16,1-1-4 0,-1 1-3 0,4-2-2 0,-4 2-4 16,3 0-3-16,-3 0-5 0,0 1-1 0,-2 0 0 0,-3-1-3 15,0 1-6-15,-3 1-2 0,-3 1-1 0,-4-2-1 0,-4 2 4 0,-2 0 3 16,-4 0 1-16,-5 0 3 0,-2 2 4 0,-4-2 3 0,-3 1 8 15,-4 1 9-15,-4-2 12 0,-1 2 14 0,-4-2 13 0,-1 0 11 16,-4 0 10-16,1 0 10 0,-5 0 10 0,2 0 8 0,-1 0 8 0,-2 0 6 16,-1 0 5-16,-1 1 1 0,-1-1 2 0,0 0-4 0,0 0-7 15,0 0-10-15,0 0-10 0,0 0-14 0,0 0-12 0,0 0-18 0,0 0-18 16,0 0-25-16,2 0-22 0,0 0-34 0,-1 0-34 0,1 0-38 16,1 0-36-16,-1 2-46 0,2-1-49 0,-1-1-77 0,0 1-89 0,1-1-52 15,1 1-29-15</inkml:trace>
  <inkml:trace contextRef="#ctx0" brushRef="#br0" timeOffset="234971.5398">14112 9290 81 0,'-2'0'424'0,"0"-2"-59"0,2 2-83 0,0 0-68 15,0 0-55-15,0 0-34 0,0 0-22 0,0 0-14 0,0 0-8 16,0 0-8-16,0 0-4 0,0 0-6 0,0 0-4 0,0 0-7 0,0 0-7 15,0 0-10-15,0 0-11 0,0 0-9 0,0 0-9 0,0 0-3 16,0 0-5-16,4 0-1 0,-3 0-1 0,2 0-1 0,-1 0 2 0,4 2-1 16,-1-2 2-16,1 0 1 0,2 3 2 0,0-3 1 0,3 0 3 15,2 2 2-15,1 0 0 0,3 1 2 0,2-1 2 0,2-1-1 16,6 2 0-16,1-2-1 0,2-1-1 0,4 3-3 0,2-3-1 0,6 2-3 16,1-1-2-16,3-1-2 0,0 2-2 0,4-2-5 0,2 0-6 0,1 0-1 15,4 0 0-15,-2 0 0 0,3 0 0 0,-1 1-1 0,2-1 0 16,-1 0-2-16,1 0-1 0,1 0-2 0,0 0 0 0,0 0-2 15,1 0-2-15,-1 0 0 0,1 0 0 0,-1 0-6 0,-3 0-8 0,1-1-7 16,1-1-1-16,-4 2-2 0,-1-3 0 0,-2 1 0 0,-3 1 3 16,0 0 1-16,-5-2 4 0,-1 2 3 0,-4-3 4 0,-2 1 6 0,-2 1 6 15,-4-1 10-15,-2 1 10 0,-2 0 9 0,-4 1 5 0,-1-3 7 16,-6 4 6-16,1-3 8 0,-4 3 8 0,0-2 6 0,-4 0 5 16,-1 2 2-16,-3-1 5 0,3 1-2 0,-7-2-2 0,2 2-9 15,-1-2-12-15,-2 2-18 0,0 0-24 0,0 0-43 0,0 0-51 0,0 0-67 16,0 0-74-16,0 0-77 0,-3 0-75 0,-2 0-43 0</inkml:trace>
  <inkml:trace contextRef="#ctx0" brushRef="#br0" timeOffset="241055.2077">6657 9106 11 0,'0'-1'351'0,"-1"-1"-76"0,-1 2-48 16,2-2-40-16,-1 2-22 0,-1-1-18 0,2 0-9 0,-2-1-7 16,2 1-6-16,-1 1-6 0,-1-2-6 0,2 2-9 0,-1-1-8 15,-1-1-10-15,2 2-9 0,0 0-10 0,0 0-6 0,0 0-7 16,0 0-4-16,0 0-5 0,0 0-3 0,0 0-1 0,0 0-3 0,0 0-1 16,0 0-3-16,0 0-4 0,-2 0-3 0,2 0-3 0,0 0-5 15,0 0-3-15,-1 2-3 0,1-2-1 0,-2 1-3 0,2-1-3 0,0 0 1 16,0 0-1-16,0 0-1 0,0 0 1 0,0 0 0 0,0 0-1 15,-2 2 2-15,2-2 0 0,0 0 0 0,0 0 0 0,0 0 1 16,0 0 0-16,0 0 0 0,0 0-1 0,0 0 0 0,0 0-1 0,0 0 1 16,0 0 0-16,0 0 0 0,0 0-2 0,0 0 0 0,0 0-1 0,0 0 1 15,-1 0-2-15,1 0 0 0,0 0 1 0,0 0-1 16,0 0 2-16,0 0-2 0,0 0-1 0,0 0 1 0,0 0-1 0,0 0-1 0,0 0 1 16,0 0-1-16,0 0 0 0,0 0 1 0,0 0-1 15,0 0 0-15,0 0 1 0,0 0 1 0,0 0 2 0,0 0 3 0,0 0 3 16,0 0 5-16,0 0 3 0,0 0 2 0,0 0 5 0,0 0 2 15,0 0 3-15,0 0 1 0,0 0 2 0,0 0 1 0,0 0 1 0,0 0-1 16,0 0-1-16,0 0-3 0,0 0-3 0,0 0-3 0,0 0-4 16,0 0-3-16,0 0-3 0,0 0-3 0,0 0-2 0,0 0-3 0,0 0-1 15,0 0-2-15,0 0 0 0,0 0-3 0,0 0 0 0,0 0-1 16,0 0-1-16,0 0 1 0,0 0 1 0,0 0 0 0,0 0-1 16,0 0 0-16,0 0 0 0,0 0 1 0,0 0-1 0,0 0 0 0,0 0 0 15,0 0 1-15,0 0 0 0,0 0-1 0,0 0 0 0,0 0-1 0,0 0 1 16,0 0-1-16,0 0 0 0,0 0 1 0,0 0 0 0,0 0 1 15,0 0-2-15,0 0 2 0,0 0-1 0,0 0 0 0,0 0 0 16,0 0 1-16,0 0 0 0,0 0 1 0,0 0-1 0,1 1 1 16,-1-1 0-16,0 0 0 0,0 0 2 0,2 0 0 0,-2 0 1 0,3 0-2 15,-1 0 1-15,0-1-1 0,-1 1 1 0,2-2 1 0,1 2-1 16,0-3 1-16,1 0-1 0,3 0 1 0,-2 0-2 0,2-1 1 0,3-1-2 16,0 0-1-16,0-3-1 0,3 1-1 0,1 0 1 0,2 0 1 15,-2-2 0-15,3 0 1 0,-2-2 2 0,3 3-1 0,0-4 1 0,-3 3 0 16,4-3 1-16,-4 2 0 0,3 0 2 0,-2-1 0 0,-1 3 1 15,0-3-1-15,0 2 2 0,-2 2-1 0,-3-2-1 0,2 4-2 16,-2-3-1-16,-3 3-2 0,0 0-1 0,-2 2-3 0,2-2-3 0,-3 2-7 16,-2 0-6-16,0 2-9 0,0 0-11 0,-1 1-15 0,0-2-18 15,-2 2-21-15,0 0-23 0,0 0-23 0,1 2-25 0,-1-1-27 16,0 1-30-16,0 2-37 0,-1 0-45 0,-1 1-76 0,0 2-93 0,-1 1-48 16,-2 0-25-16</inkml:trace>
  <inkml:trace contextRef="#ctx0" brushRef="#br0" timeOffset="241654.4343">6811 10131 194 0,'-2'4'424'0,"-1"-4"-69"16,3 0-101-16,-2 0-58 0,2 2-39 0,0-2-20 0,0 0-11 15,0 0-5-15,0 0-4 0,0 0-2 0,0 0-4 0,0 0-5 16,0 0-7-16,0 0-9 0,0 0-9 0,0 0-10 0,0 0-12 0,0 0-6 16,2 0-6-16,0-2-4 0,-1 2-2 0,1 0-3 0,-1 0-3 15,1 0-3-15,2-3-1 0,-2 2-3 0,1 1-1 0,0-3-2 0,1 2-4 16,0-3 0-16,4-1 0 0,0 2-2 0,2-2-1 0,1 1-1 16,3-4-2-16,-1 0 0 0,2-1 0 0,3 2-2 0,1-4-1 0,1 3 1 15,-1-4-2-15,3 2 0 0,0 0 1 0,-1-2-2 0,3 1-2 16,-2 1-4-16,0 0-2 0,-3-2-3 0,3 2-1 0,-3 1-1 15,-2 0-2-15,1 0-1 0,-4 2 0 0,2 1-6 0,-5 0-4 0,0 0-9 16,-2 2-8-16,1-1-11 0,-4 1-12 0,-2 1-24 0,0 3-28 16,-4 0-45-16,0 0-53 0,0 0-94 0,-4 0-115 0,-1 3-68 15,-3-1-42-15,-5 3-21 0</inkml:trace>
  <inkml:trace contextRef="#ctx0" brushRef="#br0" timeOffset="247723.1449">8600 11257 135 0,'0'0'322'0,"0"0"-80"0,0 0-54 0,0 0-38 0,0 0-25 0,0 0-17 15,0 0-9-15,0 0-5 0,0 0-3 0,0 0-3 0,0 0-6 16,0 0-9-16,0 0-10 0,0 3-11 0,0-3-13 0,2 0-10 16,-2 0-11-16,1 0-9 0,1 0-6 0,0 0-6 0,0 0-3 0,1 0-1 15,2 0 2-15,-2 0-1 0,2 0 1 0,0 0 3 0,3 0 0 16,-2 0 2-16,0 0 0 0,4 0 1 0,-1 0-1 0,-1 0-1 0,2 0 1 15,2 0 1-15,1 0 0 0,0 0 0 0,1 0 2 0,2 0 0 16,1 0 1-16,2 0 1 0,0 0 2 0,2 0 1 0,2 0 1 0,0-3 1 16,4 1 1-16,1 2 2 0,0 0 1 0,4-2-1 0,1 2 0 15,2-3-1-15,1 1-2 0,2 1 0 0,0-3-1 0,4 4-1 16,1-3-1-16,0 2-1 0,1-2-2 0,2 2-2 0,0-1 0 0,0-1-4 16,1 2 0-16,-2-2-2 0,0 0-2 0,1 3-2 0,0-2 0 0,-3 0 0 15,2 2 2-15,-2-1-1 0,0 0 1 0,-2 1 3 0,-1-2 1 16,0 1 3-16,-3 1 0 0,-1 0 2 0,-1 0 2 0,-2 0 0 0,1 0 2 15,-4 0 1-15,-2-2 1 0,1 2 0 0,-4 0-1 0,-2 0-1 16,-1 0-2-16,-4 0 0 0,-1 0-2 0,-2 0 2 0,-1 0 3 16,-5 0 4-16,1 0 6 0,-3 0 8 0,0 0 6 0,-1 0 9 15,-2 0 5-15,-1 0 5 0,-2 0 2 0,1 0 4 0,0 0 1 0,-2 0 2 16,0 0-1-16,0 0-3 0,0 0-3 0,0 0-6 0,0 0-11 16,0 0-14-16,0 0-19 0,0 0-24 0,0 0-24 0,0 0-28 0,0 0-35 15,1 0-39-15,-1 0-38 0,0 0-37 0,3 2-71 0,3-2-86 16,-1 0-59-16,0 0-44 0,3 0-21 0</inkml:trace>
  <inkml:trace contextRef="#ctx0" brushRef="#br0" timeOffset="248489.1232">11872 11231 20 0,'-2'-1'147'0,"-1"1"-35"0,1 0-18 0,1 0-8 0,-1 0-7 16,-1 0-1-16,1 0 0 0,-2 0 2 0,4 0 3 0,-2 0 5 15,1 0 2-15,-1 0 1 0,-1 0 0 0,1 0 0 0,1 0-4 0,-1 0-8 16,-1 0-4-16,1 0-7 0,-1 0-4 0,0 0-4 0,-3 0-4 16,3 0-2-16,-2 0-3 0,0 0-4 0,2 0-4 0,-2 0-4 0,2 0-4 15,-2 0-3-15,1 0-1 0,-1 0 1 0,2 0-1 0,-2 0 0 16,3 0-2-16,-1 0 0 0,0-1-1 0,0 1-1 0,1-3 0 15,-1 3 0-15,0 0 0 0,3 0 0 0,0 0-1 0,0 0-1 16,0 0 0-16,0 0-2 0,0 0 0 0,0 0-1 0,0 0 0 0,0 0-3 16,0 0-2-16,0 0-4 0,0 0-4 0,2 0-4 0,-1 0-7 15,2 0-3-15,0 0-5 0,0 0-5 0,-1 0-2 0,1 0-1 0,1 0-1 16,0 0 0-16,1 0-1 0,1 0-1 0,2 0 2 0,0 0 0 16,5 0 1-16,1 0 0 0,0 0 0 0,5 0-1 0,2-3 0 0,1 3-1 15,2 0-5-15,1 0-3 0,2-2-7 0,1 0-7 0,1 2-6 16,-1-1-8-16,4 0-6 0,-1 1-6 0,-1-2-5 0,0 1-6 15,2 1-4-15,-2-2-5 0,0 2-3 0,0-1-4 0,0 1-1 0,0-2 0 16,-2 2 5-16,1 0 5 0,-5-1 6 0,3-1 6 0,-4 2 4 16,1 0 3-16,-4 0 7 0,1 0 7 0,-4 0 7 0,-2 0 9 0,0 0 11 15,-2 0 12-15,-2 0 14 0,-3 0 13 0,0 0 11 0,-1 0 13 16,-3 0 7-16,-1-1 4 0,0 1 0 0,-3 0 0 0,0 0-3 16,-3-2-4-16,0 2-4 0,-1 0-4 0,-3 0-8 0,-1 0-7 0,0 0-11 15,-3 0-15-15,-2 2-14 0,-2-2-18 0,2 1-9 0,-4 1-7 16,1-1-6-16,-3 2-5 0,1-1-2 0,-2-1-2 0,1 1-2 0,-2 0-5 15,-1 2-1-15,0-1 1 0,0 0 0 0,0-1 1 0,0 2 5 16,-2-1 4-16</inkml:trace>
  <inkml:trace contextRef="#ctx0" brushRef="#br0" timeOffset="248803.453">11905 11280 48 0,'-19'0'93'0,"0"0"11"16,0 0 3-16,3 0 1 0,-1 0 4 0,1-2 6 0,0 1 3 0,3 1 0 15,-2-2 3-15,2 0 3 0,2 2 0 0,0-1 0 0,1 0-1 16,1 1-4-16,3-2-4 0,-1 2-3 0,4 0-3 0,-2 0-2 0,2 0-3 15,0 0-7-15,3 0-7 0,0 0-10 0,0 0-11 16,0 0-12-16,0 0-11 0,0 0-10 0,3 0-8 0,0 0-10 0,1 0-6 16,0 2-8-16,0-2-6 0,1 1-8 0,2 0-3 0,-1-1-4 15,4 2 0-15,1 0-2 0,2-2 0 0,1 1 3 0,3 1 3 0,-1-2 2 16,3 1 0-16,3-1 0 0,-1 0-2 0,4 0-1 0,-1 0-3 16,-1 0-3-16,3 0-2 0,-1 0-3 0,-1 0-3 0,1 0-2 0,0 0 0 15,-1-1-1-15,0 1-2 0,-2-2 1 0,0 1 1 0,0 1 0 0,-1-2 2 16,-1 0 2-16,1 0 2 0,-4 0 2 0,-1 2 1 0,-2-1 3 15,0-1 2-15,-1 2 3 0,0-1 2 0,-4-1 3 0,-1 2 4 16,-1-1 3-16,0-1 3 0,-2 2 4 0,0 0 3 0,-2 0 2 16,-1 0 2-16,-1 0 2 0,-1 0 0 0,0 0 0 0,0 0-3 0,0 0 0 15,0 0-8-15,0 0-6 0,0 0-15 0,0 0-19 0,0 0-29 16,0 0-35-16,0 0-36 0,0 0-36 0,0 0-57 0,0 0-69 0,2 2-65 16,-2 1-62-16,2 0-35 0</inkml:trace>
  <inkml:trace contextRef="#ctx0" brushRef="#br0" timeOffset="251170.7307">33160 10599 406 0,'-6'-19'402'0,"-1"0"-62"16,-2 0-80-16,0-1-91 0,-4 1-44 0,1-1-20 16,-3-1-15-16,-2-1-14 0,1-3-8 0,-5 3-2 0,4-2-6 0,-5 0-2 15,0 0-3-15,-4 2-1 0,4-2-3 0,-3 0-5 0,0 3-4 0,-4 1 0 16,1-5-3-16,-2 4 1 0,0-2 0 0,-4 0 2 0,0 3-3 0,-5-2-4 16,-1 2-3-16,-3-1-4 0,-4 0-3 0,-3 1-4 0,-2 1-3 15,-5 0-3-15,1-1-3 0,-6 0-3 0,-1 2-1 0,-4 1-1 0,-3-2-3 16,-3 1-2-16,-5 1-1 0,-4-2 1 0,-2 2-1 0,-3 2-1 15,-3 2-1-15,-3 0-2 0,-2-1 0 0,-2 2-3 0,-2 2 2 0,-4 1 0 16,4 0 1-16,-4 3-1 0,-1-1-2 0,1 5-1 0,-1-1 0 16,1 0 1-16,1 3-2 0,-2 2 1 0,1 1 0 0,4-1 1 0,-4 4 1 15,2 2 3-15,3-1-2 0,-1 4 0 0,4-1-2 0,0 4 1 0,0 1-2 16,0 0 0-16,2 1 2 0,-1 1-1 0,3 0-1 0,-3 3-1 16,3 1-3-16,1 1-4 0,-1 0-5 0,3 1-7 0,1 2 1 0,4 1 6 15,0-2 4-15,6 3 3 0,0 2 4 0,4-2 3 0,1 2 3 16,3-1-1-16,3 0 3 0,2 3 4 0,4-1 2 0,0 0 5 0,3 0 6 15,2-2 4-15,4 1-1 0,-1 0-4 0,8-2-3 0,-2 2-3 16,5-2-4-16,3 0-4 0,3-1-3 0,4-1 0 0,4-1-2 16,3 0 1-16,4 0-2 0,1 0 2 0,4-2 0 0,5 0-1 0,2 0 2 15,4 0 1-15,4-2 2 0,5 1 1 0,3 0 2 0,6 1 0 0,2 0 1 16,6-1 1-16,5-1 2 0,5 2 1 0,4-1-1 0,6-1-2 16,5 2-1-16,5-1 1 0,4-2 1 0,8 2 2 0,4 0 0 15,7 0 1-15,8-1-1 0,7 2-1 0,8-1-3 0,1-1 1 0,4 1-4 16,5-1-4-16,3-3 4 0,1 1 7 0,4 0 2 0,3-1 2 15,3-2-3-15,-1 0-4 0,4-1-9 0,0 0-5 0,3-4-2 0,3 2-1 16,-1-1-2-16,1-2-1 0,2-1 1 0,0-2-2 0,-2-1-5 16,2-1-10-16,0-1-8 0,-4 0-9 0,4-3-4 0,-3-3 1 0,-2 3 0 15,-2-3 4-15,-2-3-1 0,2 1-4 0,-5-2-1 0,-1-1 0 0,-4-1-1 0,-1-1 1 16,-2 0 2-16,-7-3 3 0,-7 1 3 0,-7 0 5 0,-7 0 5 16,-3-2 8-16,-1 2 7 0,-7-2 8 0,0 0 9 0,-1 1 8 0,-5-4 10 15,2 0 9-15,-6 0 10 0,1 0 11 0,-5-1 12 16,-1-1 16-16,-2-2 12 0,-6 1 13 0,-3-1 7 0,-3 0 4 0,-4-1 3 15,-3-1 1-15,-7-3-1 0,-1 2-4 0,-4 1-7 0,-4-5-8 16,-6 3-11-16,-7-2-12 0,-1 0-16 0,-7-3-17 0,-5 1-21 0,-6-3-21 16,-7-3-29-16,-7-2-29 0,-7 1-29 0,-9-3-28 0,-9 0-32 15,-6 0-32-15,-12-2-43 0,-2 0-48 0,-12 5-80 0,-6-3-96 16,-4 4-53-16,-6 0-31 0</inkml:trace>
  <inkml:trace contextRef="#ctx0" brushRef="#br0" timeOffset="263770.0476">8042 12138 18 0,'0'-2'49'16,"0"2"4"-16,0-2 4 0,-2 1 1 0,2-1-4 0,0 1-3 16,0 1 0-16,0-1-4 0,0-2-2 0,-1 3 1 0,1 0 4 15,0 0 3-15,0 0 3 0,0 0 1 0,0 0 0 0,0 0-3 0,0 0-4 16,0 0 1-16,0 0 1 0,0 0-1 0,0 0 1 0,0 0-2 16,0 0-4-16,0 0-3 0,0 0-5 0,0 0-6 0,0 0-3 0,0 0-6 15,0 0-4-15,0 0-4 0,0 0-4 0,0 0-5 0,0 0-5 16,0 0-4-16,0 0-3 0,0 0-1 0,0 0-2 0,0 0-2 15,1 0-3-15,1 0 1 0,-1 0 4 0,3 0 2 0,-1 0 3 0,3 0 0 16,0-3 2-16,2 3 2 0,0 0 3 0,2 0 2 0,2 0 2 16,0 0 2-16,1-2 2 0,0 1 4 0,3 1 3 0,-2 0 0 0,5 0-2 15,-3 0 0-15,1 0 0 0,1-2 0 0,-1 2-2 0,4 0 1 16,-4 0-2-16,4 0 0 0,-1 0-1 0,-1 0 1 0,3 0-2 16,0 2 0-16,-1-2 0 0,1 1 2 0,2 1-2 0,1-2-1 0,2 0-1 15,0 0 0-15,2 3 2 0,1-3 3 0,3 3 2 0,1-2 0 0,3-1 4 16,1 1 0-16,3 1 0 0,3-2 1 0,0 1 1 0,5-1-2 15,5 0 0-15,-2 0 2 0,5 0-1 0,3 0-1 0,2 0-2 0,1-1-3 16,3 1-3-16,-1 0-3 0,3 0-3 0,0 0-2 0,0 0 2 16,0 0 1-16,2 0-2 0,-2 0 2 0,1 0-1 0,2 0-1 15,-3 0 2-15,2 0-1 0,1 1-1 0,0 1 1 0,-1-2 1 0,2 2 1 16,-2-1 1-16,0-1-1 0,0 2-4 0,-2 0-3 0,-1 1-3 0,-2-2-4 16,0 0-4-16,-4 1 0 0,1-1 2 0,-3 1 1 0,-1-2 2 15,-3 2-1-15,2-2 1 0,-3 0-1 0,-2 3-1 0,0-1 2 16,-1-2-1-16,-2 0 3 0,-2 2 0 0,0-2 4 0,-1 1 4 0,-2-1-2 15,-1 2-3-15,-1 0-2 0,-3-2 0 0,-1 1-2 0,-2 1 0 16,-3-2 1-16,1 1-1 0,-4 1 0 0,-2 0-1 0,-1 0 0 16,-2 1 0-16,0-2 1 0,-4 1-1 0,1-1 2 0,-3 2-1 0,0-1 1 15,-2-1 0-15,-4 0-1 0,3 3 1 0,-5-3-1 0,1 1 1 0,-2-2 1 16,-2 3 2-16,1-3 1 0,-4 0 2 0,0 3 3 0,1-2 3 16,-2-1 3-16,-1 0 4 0,0 0 2 0,-1 0 3 0,-1 0 4 15,4 0 4-15,-5 0 3 0,0 0 4 0,0 0 2 0,0 0 2 0,0 0 1 16,0 0 1-16,0 0-3 0,0 0-2 0,0 0-2 0,0 0-3 15,0 0-4-15,0 0-2 0,0 0-5 0,0 0-3 0,0 0-3 0,0 0-4 16,0 0-4-16,0 0-4 0,0 0-3 0,0 0-2 0,0 0-3 16,0 0-1-16,0 0-2 0,0 0-1 0,0 0-1 0,0 0-2 0,0 0 1 15,0 0-1-15,0 0-1 0,0 0 1 0,0 0-2 0,0 0 2 16,0 0 1-16,0 0 0 0,0 0 0 0,0 0 2 0,0 0 2 16,0 0 0-16,0 0 2 0,0 0 2 0,-2 1 2 0,2-1 1 0,0 0 2 15,-3 2 1-15,3-2 2 0,0 0 1 0,0 0 0 0,0 0 3 16,0 0 1-16,0 0 3 0,0 0-1 0,0 0 2 0,0 0-1 0,0 0 1 15,-3 0-1-15,3 0 1 0,0 0-1 0,0 0 1 0,0 0-2 16,-2 0 0-16,2 0-1 0,0 0-2 0,0 0-3 0,0 0-1 16,-1 0-2-16,1 0-2 0,-2 0 0 0,2 0-1 0,0 0-1 15,0 0-2-15,0 0-2 0,-1 0 0 0,1 0-2 0,-2 0 0 0,2 0 1 16,0 0-1-16,0 0 1 0,0 0 1 0,0 0-1 0,-2 0 0 0,2 0 1 16,0 0-1-16,0 0 0 0,0 0 2 0,0 0-1 0,0 0 3 15,-1 0 0-15,1 0 0 0,0 0-1 0,0 0 0 0,-2 0 1 16,2 0 0-16,0 0 0 0,0 0 1 0,0 0 1 0,-1 0 0 0,1 0 1 15,-2 0-1-15,2 0 2 0,0 0-1 0,0 0 0 0,-2 0 0 16,2 0 1-16,0 0 2 0,0 0 0 0,0 0-1 0,0 0 2 0,0 0-2 16,0 0 2-16,0 0-1 0,0 0 2 0,0 0 0 0,0 0 0 15,0 0 1-15,0 0 0 0,0 0 0 0,0 0-1 0,0 0 1 0,0 0-1 16,0 0 0-16,0 0 1 0,0 0 1 0,0 0-1 0,0 0 0 16,0 0-2-16,0 0 1 0,0 0-2 0,0 0 1 0,0 0 0 15,0 0 1-15,0 0 0 0,0 0 0 0,0 0 0 0,0 0 0 0,0 0-1 16,0 0 1-16,0 0 0 0,0 0 0 0,0 0 1 0,0 0 1 15,0 0 0-15,0 0 0 0,0 0 0 0,0 0-1 0,0 0 0 16,0 0-1-16,0 0-1 0,0 0 1 0,0 0-1 0,0 0-2 0,0 0-1 16,0 0 0-16,0 0-2 0,0-2-2 0,0 1-1 0,0 1-2 15,0 0 1-15,0 0-2 0,0 0-1 0,0 0 1 0,0 0-2 0,0-1-1 16,0 1 0-16,0 0-1 0,0 0 0 0,0 0-2 0,0 0 1 16,0 0 1-16,0 0 1 0,0 0 0 0,0 0-1 0,0 0 1 0,0 0-1 15,0 0 1-15,0 0 0 0,0 0 0 0,0 0 0 0,0 0 1 16,0 0 1-16,0 0 0 0,0 0 2 0,0 0 0 0,0 0 1 15,0 0 0-15,0 0 1 0,0 0 1 0,0 0 1 0,0 0 2 0,0 0 0 16,0 0 1-16,0 0 3 0,0 0-1 0,0 0 2 0,0 0 0 16,0 0 2-16,0 0 0 0,0 0 1 0,0 0 0 0,0 0 0 15,0 0 0-15,0 0-1 0,0 0 0 0,0 0 0 0,0 0-1 0,0 0-3 16,0 0 1-16,0 0-3 0,0 0 0 0,0 0-1 0,0 0-2 16,0 0-1-16,0 0-2 0,0 0 0 0,0 0-1 0,0 0-1 0,0 0-1 15,0 0 0-15,0 0-1 0,0 0 0 0,0 0 1 0,0 0-1 16,0 0 0-16,0 0 0 0,0 0 1 0,0 0 0 0,0 0 2 0,0 0-1 15,0 0 2-15,0 0-1 0,0 0 3 0,0 0 0 0,0 0 1 16,0 0 1-16,0 0 0 0,0 0 1 0,0 0 0 0,0 0 0 16,0 0 1-16,0 0 0 0,0 0 1 0,0 0-1 0,0 0 0 0,0 0 2 15,0 0-1-15,0 0 0 0,0 0 1 0,0 0-1 0,0 0 0 0,0 0 1 16,0 0-1-16,0 0 1 0,0 0-1 0,0 0-1 0,0 0 0 16,0 0 1-16,0 0-1 0,0 0-1 0,0 0 0 0,0 0-1 15,0 0-1-15,0 0 0 0,0 0 0 0,0 0 0 0,0 0 0 16,0 0-2-16,0 0 1 0,0 0 0 0,0 0 0 0,0 0-1 0,0 0 0 15,0 0 0-15,0 0-1 0,0 0 1 0,0 0-1 0,0 0 2 16,0 0-1-16,0 0 1 0,0 0-2 0,0 0 1 0,0 0 1 0,0 0-2 16,0 0 2-16,0 0 0 0,0 0 1 0,0 0-1 0,0 0 0 15,0 0 1-15,0 0 0 0,0 0-1 0,0 0 1 0,0 0-1 16,0 0 2-16,0 0 0 0,0 0-1 0,0 0 1 0,0 0 0 0,0 0-1 16,0 0 0-16,0 0 0 0,0 0 1 0,0 0 0 0,0 0 1 15,0 0 0-15,0 0-1 0,0 0 0 0,0 0 0 0,0 0 0 0,0 0 1 16,0 0 0-16,0 0 1 0,0 0-1 0,0 0 0 0,0 0 1 15,0 0 0-15,0 0 1 0,0 0-2 0,0 0 1 0,0 0-1 16,0 0 0-16,0 0 0 0,0 0 0 0,0 0 1 0,0 0-1 0,0 0 1 16,0 0 0-16,0 0 2 0,0 0-1 0,0 0-1 0,0 0 2 15,0 0-1-15,0 0 1 0,0-3 1 0,0 3 1 0,0 0 0 0,0 0 2 16,0 0-1-16,0 0 0 0,0 0-1 0,0 0 1 0,0 0 0 16,0 0 0-16,0 0-1 0,0 0 1 0,0 0-1 0,0 0-1 15,-1 0 1-15,1 0 0 0,0 0-2 0,0 0 1 0,0 0-2 0,0 0 0 16,0 0 0-16,0 0-1 0,0 0 1 0,0 0 0 0,0 0-2 0,0 0 0 15,0 0 0-15,0 0 0 0,0 0-1 0,0 0 0 0,0 0 1 16,0 0-1-16,0 0 1 0,0 0 0 0,0 0 2 0,0 0-2 0,0 0 1 16,0 0 0-16,0 0 1 0,0 0-1 0,0 0 1 0,0 0 1 15,0 0-1-15,0 0 1 0,0 0 1 0,0 0 1 0,0 0-2 16,0 0 2-16,0 0-1 0,0 0 0 0,0 0 0 0,0 0 1 16,0 0 0-16,0 0-1 0,0 0 1 0,0 0 0 0,0 0-1 0,0 0 2 15,0 0-1-15,0 0-2 0,0 0 1 0,0 0-1 0,0 0 1 16,0 0-1-16,0 0-1 0,0-3 1 0,0 3-2 0,0 0 0 15,0 0 1-15,0 0-1 0,0 0 0 0,0 0-1 0,0 0 1 0,0 0 1 16,0 0-1-16,0 0-1 0,0 0 1 0,0 0 1 0,0 0-1 0,0 0 0 16,0 0 0-16,0 0 1 0,0 0-1 0,0 0 1 0,0 0-1 15,0 0 1-15,0 0-1 0,0 0 0 0,0 0 2 0,0 0-1 16,0 0-1-16,0 0 0 0,0 0 1 0,0 0-2 0,0 0 0 16,0 0 0-16,0 0-1 0,0 0-1 0,0 0 0 0,1-2 0 0,-1 2-2 15,0 0 0-15,0 0-1 0,0 0-2 0,0 0-1 0,0 0-1 16,0 0 0-16,0 0-1 0,0 0-1 0,0 0-1 0,0 0 0 0,0 0-2 15,0 0 0-15,0 0-2 0,0 0 1 0,0 0-1 0,0 0 0 16,0 0 1-16,0 0 0 0,0 0 1 0,0 0 0 0,0 0 2 16,0 0 1-16,0 0 0 0,0 0 0 0,0 0 1 0,0 0 1 0,0 0 1 15,0 0 3-15,0 0-1 0,0 0 2 0,0 0 1 0,0 0-1 0,0 0 1 16,0 0 0-16,0 0 1 0,0 0 0 0,0 0 1 0,0 0 1 16,0 0 0-16,0 0 0 0,0 0 0 0,0 0 0 0,0 0 0 15,0 0 2-15,0 0-1 0,0 0 0 0,0 0 0 0,0 0 1 0,0 0-1 16,0 0 0-16,0 0 0 0,0 0 1 0,0 0-1 0,0 0 0 15,0 0-1-15,0 0 0 0,0 0 0 0,0 0-1 0,0 0 0 16,0 0 2-16,0 0-4 0,0 0 1 0,0 0 0 0,0 0 1 0,0 0-1 16,0 0 1-16,0 0 0 0,0 0 0 0,0 0 0 0,0 0 0 15,0 0 0-15,0 0 1 0,0 0-1 0,0 0-1 0,0 0 1 16,0 0 0-16,0 0 1 0,0 0-2 0,0 0 1 0,0 0 0 0,0 0 0 16,0 0 0-16,0 0 0 0,0 0-1 0,0 0 0 0,0 0 0 0,0 0 1 15,0 0 0-15,0 0 0 0,0 0 0 0,0 0 0 0,0 0 1 16,0 0-1-16,0 0-1 0,0 0 2 0,0 0 0 0,0 0 0 0,0 0 1 15,0 0 1-15,0 0-1 0,0 0 0 0,0 0 0 0,0 0 1 16,0 0-2-16,0 0 0 0,0-1 1 0,0 1-1 0,0 0 0 16,0 0 0-16,0 0-2 0,0 0 1 0,0 0-1 0,0 0-1 15,0 0 0-15,0 0-1 0,0 0 0 0,0 0 0 0,0 0-2 0,0 0 1 16,0 0-1-16,0 0 1 0,0 0-2 0,0 0 0 0,0 0 2 0,0 0-1 16,0 0 0-16,0 0 0 0,0 0 1 0,0 0-2 0,0 0 2 15,0 0-1-15,0 0 2 0,0 0-1 0,0 0 1 0,0 0 0 16,0 0-1-16,0 0 2 0,0 0-1 0,0 0 0 0,0 0 2 0,0 0 0 15,0 0 0-15,0 0 2 0,0 0-1 0,0 0 1 0,0 0 0 16,0 0 1-16,0 0 0 0,0 0 0 0,0 0 1 0,0 0 1 0,0 0-1 16,0 0 1-16,0 0 0 0,0 0-1 0,0 0 2 0,0 0-1 15,0 0 1-15,0 0 1 0,0 0-2 0,0 0 2 0,0 0-1 16,0 0 1-16,0 0 0 0,0 0 0 0,0 0 1 0,0 0 1 0,2 0 0 16,-2 0 1-16,0 0 1 0,0 0 0 0,0 0 1 0,0 0 1 15,0 0-1-15,0 0 1 0,0 0 1 0,0 0-1 0,0 0 0 0,0 0 2 16,0 0-2-16,0 0 2 0,0 0-2 0,0 0 0 0,0 0 1 15,0 0-2-15,0 0-1 0,0 0 0 0,0 0 0 0,0 0-1 16,0 0 0-16,0 0 0 0,0 0-1 0,0 0-1 0,0 0-1 0,0-2-1 16,0 2 1-16,0 0-2 0,0 0 0 0,0 0-1 0,0 0-1 15,0 0 1-15,0 0-2 0,0 0 0 0,0 0-2 0,0 0-1 16,0 0-1-16,0 0 1 0,0 0 0 0,0 0-2 0,0 0 0 0,0 0-1 16,0 0 1-16,0 0-2 0,0 0 1 0,0 0-2 0,0 0 1 15,0 0 1-15,0 0-1 0,0 0 0 0,0 0 1 0,0 0-1 0,0 0 1 16,2 0 0-16,-2 0 1 0,0 0-1 0,0 0 2 0,0 0-1 15,1 0 1-15,-1 0 0 0,0 0 0 0,0 0 1 0,0 0 0 0,0 0 0 16,2 0-1-16,-2 0 2 0,0 0 0 0,0 0 0 0,1 0-1 16,-1 0 1-16,0 0-1 0,0 0 0 0,0 0 0 0,2 0 0 15,-2 0-2-15,0 0 1 0,3 0-2 0,-1 0 1 0,-1-2-1 0,3 2 0 16,0-1-1-16,-1 1-1 0,4-1 1 0,-1-1-1 0,0 2-1 16,2-1 0-16,0-1 1 0,2 2 1 0,2-1-2 0,-1-1-1 0,1 2-2 15,3-1-3-15,-2 1-2 0,4-2-2 0,-1 1-3 0,1 1-3 16,1-2-2-16,2 0 1 0,-1 2-1 0,0 0-1 0,0-1 0 0,3 0-1 15,-4 1-3-15,1 0 1 0,1-1 1 0,-2 1 0 0,2-2 5 16,-4 1 1-16,3 1 3 0,-2-2 1 0,-1 0 2 0,1 2 1 0,-1-1 0 16,-2 1 1-16,1-2 0 0,-3 2 2 0,-1 0 1 0,2-2 3 15,-4-1 3-15,1 3 0 0,-2 0 0 0,-1-2 1 0,0 2 0 16,0 0 2-16,-4 0-1 0,0 0 2 0,0 0 1 0,0 0 1 0,-1 0 0 16,1 0 0-16,-3 0 0 0,0 0 0 0,0 0-1 0,0 0 0 15,0 0-1-15,0 0-2 0,0 0 1 0,0 0-2 0,0 0 0 16,0 0-1-16,0 0 0 0,0 0 1 0,0 0 0 0,0 0 1 0,0 0 0 15,0 0 3-15,0 0 1 0,0 0 3 0,0 0 1 0,0 0 3 16,0 0 1-16,0 0 2 0,0 0 3 0,0 0 2 0,0 0 3 0,0 0 1 16,0 0 1-16,0 0 3 0,-1 0 2 0,-1 0-1 0,2 0 2 15,0-2 0-15,-2 2 0 0,2 0 0 0,0-1-1 0,0 1-2 16,0 0 0-16,0 0-2 0,0 0-1 0,-1 0-3 0,1 0-2 0,0 0-3 16,0 0-2-16,0 0-1 0,0 0-1 0,0 0-1 0,0 0 0 0,0 0-2 15,-2-2 0-15,2 2-1 0,0 0 0 0,0-1-2 16,0 1-1-16,-1 0 0 0,1 0 0 0,-2-1 2 0,2 1-1 0,-2-3 0 15,2 3-1-15,-1 0 1 0,1-2 1 0,-2 0 0 0,2 2 3 16,0-1-1-16,0-1 2 0,-1-1 0 0,1 1 2 0,0 1 0 0,0-3 1 16,-2 4 0-16,2-3 2 0,-2 0 2 0,2-1 2 0,-1 2-1 15,1-1 2-15,0-2-2 0,0 2-4 0,0-2-2 0,0 1-1 0,0-2 0 16,0-2 2-16,0 1 0 0,0 0 0 0,1-3-2 0,1 2-1 16,0-3-1-16,-2-1-3 0,1 0 0 0,-1 0 0 0,2-1 0 15,-1-2 1-15,-1 0 2 0,2-1 0 0,-2-1-3 0,2 0 0 0,-1-2 0 16,-1 1 0-16,0 0 2 0,0-2-1 0,0 1 1 0,0-1-2 15,0 1-6-15,0-1-10 0,0 2-9 0,0 0-11 0,0 2-13 0,0-1-18 16,0 1-28-16,0 1-34 0,0 1-45 0,0 3-53 0,-1-1-83 16,-1 0-98-16,0 4-56 0,-1-1-32 0</inkml:trace>
  <inkml:trace contextRef="#ctx0" brushRef="#br0" timeOffset="284152.7718">11445 10755 133 0,'0'-2'189'0,"0"-1"-34"0,0 2-26 0,0-2-10 0,0 1-4 0,0-1-7 16,0 2-7-16,2-2-4 0,-1 1-6 0,-1-1-7 0,2 1-5 16,-1-1-8-16,-1-1-7 0,2 2-3 0,-2-1-1 0,2-1-1 0,-1 1 2 15,1 0-3-15,-2-2 0 0,3 1-3 0,-2 1-1 0,-1-1-2 16,2 1-1-16,-1-2 1 0,-1 1-2 0,2-2-3 0,-2 1-2 0,2 1 0 16,-1-1 1-16,-1 0-1 0,0 0-2 0,0-2-5 0,0 3-4 15,0 0-3-15,0-1 1 0,0-1-3 0,0 1-2 0,0 1-3 16,0 0-3-16,0-1-2 0,0 0-2 0,0 0-3 0,0 0-4 0,-1-1-1 15,-1 1-1-15,2 0-2 0,-2-2 0 0,2 3-3 0,-3-2-2 16,2-1-1-16,-2 4-1 0,0-3-1 0,-1 0-1 0,1 0-2 0,0 0 0 16,0 1-2-16,-2-1-1 0,2 0-1 0,-3 1-3 0,3-4-2 15,-2 4-2-15,0 0-1 0,-1-2-1 0,1 2-1 0,-1-1-1 16,-1 2 0-16,1-1-2 0,1 0 2 0,-1 1 0 0,-2 1-1 0,2-1-1 0,-1-1 3 16,-1 2 1-16,2 1 2 0,-2-1 2 0,0-1 0 15,0 3 2-15,-1-3 1 0,1 4 2 0,0-3 2 0,0 3 1 0,-3 0 2 16,3 0-1-16,-1 0 2 0,-2 0 2 0,1 0 0 0,1 3 2 15,-2-3-1-15,1 4 1 0,-1-3 1 0,0 1 0 0,0 1 1 0,1-1 0 16,0 0 0-16,-2 1 1 0,3 0-1 0,-2-1 2 0,0 1 0 16,-2-2 0-16,2 2-1 0,1-1 1 0,-2 0-1 0,2 2 1 15,-1-3-2-15,1 1 2 0,0-1-2 0,-1 2-1 0,0-1 3 0,1-1 0 16,1 1 3-16,-1 0 1 0,-1 0 1 0,3 0 2 0,-1-2-1 16,1 1 1-16,2-1 1 0,-3 2-1 0,2-2 0 0,2 0 1 0,-1 2 0 15,1 0 0-15,0-2-2 0,0 0-2 0,-1 1-1 0,2 1-4 16,0-2 0-16,-1 2-2 0,2-1-1 0,-2-1-2 0,2 2 0 0,-3-2 0 15,3 1-1-15,-2 0 0 0,0-1-1 0,-1 3-1 0,1-3 0 16,1 4 1-16,-1-3-1 0,0 1 1 0,0 1-2 0,-1-1 2 16,1 3 0-16,-1-5-1 0,1 3 2 0,-1 0-1 0,1 2 0 0,0-2 1 15,-1 1 0-15,0-1 1 0,1 2 0 0,-1-1-2 0,1 0 1 16,-2 1 0-16,2 1 0 0,0-1-2 0,0 0 1 0,0 2-1 0,0-1 1 16,0 1 0-16,-2-4 0 0,2 3 0 0,0 0 0 0,0 0 0 15,2 0 1-15,-2 1 0 0,1 0 0 0,-1 0-1 0,2-1 1 0,-2 2 0 16,0-2 0-16,2 1-1 0,-2 1 1 0,1-2 0 0,1 1 1 15,1 1 0-15,-1 1 0 0,0-4 2 0,0 3-1 0,-1-1 1 16,3 2 0-16,-1-1 0 0,-1-3 0 0,1 2 1 0,-1 1 1 0,1-1 1 16,0-1 0-16,0 0-1 0,2 1 0 0,-1 1 1 0,-1-1-1 15,2 0-1-15,-2 0-1 0,2-1-2 0,-1 0 1 0,-1 2 1 16,2-2 1-16,-1 0-2 0,1 1 0 0,0-1-2 0,0 0 2 0,0-2-1 16,0 3 0-16,0-1 0 0,0 1 0 0,0-2 1 0,0 1 1 15,0 0 1-15,0-2-1 0,0 2 1 0,0 0-1 0,1 0-2 0,-1 0 1 16,2 0 0-16,-1-2 1 0,-1 3 0 0,2-1 0 0,-2 1-1 15,3-2 0-15,-1 1 1 0,0 0-2 0,0-2 0 0,1 2 0 16,-1 0 0-16,1 0 1 0,-1 0 0 0,-1 0 1 0,1-2 1 0,1 3-1 16,-1-1 0-16,1 1 0 0,0-2 2 0,1 1-1 0,0 0 0 0,-1-2 0 15,0 2 1-15,0-1-1 0,2 1 1 0,0-3 1 0,-2 2 0 16,2 0 1-16,-1-1-2 0,1 3 1 0,-2-2 1 0,2-2-2 16,-1 2 1-16,0 1-1 0,1-1 0 0,3-1 1 0,-3 1-1 15,1-1 1-15,0 1 0 0,-1 0-1 0,3-1 0 0,-2-1-2 0,1 1-1 16,-1 1-1-16,0-1 0 0,0 0 1 0,1 0 0 0,-1-1 0 15,-1 2 0-15,4 0-2 0,-4-3 1 0,3 2 0 0,-2-1 0 0,-1 1-1 16,3 0 0-16,-2-1 0 0,1 0 1 0,-1 0 0 0,-1 0 1 16,2 0 0-16,0-1 0 0,-1 2-1 0,-1-4 2 0,4 3-1 15,-4 1 0-15,2-1-1 0,-1 0 0 0,0 0 0 0,0 1 1 0,2-1 0 16,0-1 0-16,-1 1 1 0,0-1-1 0,0 0 0 0,-1 3 0 16,2-5 0-16,1 3 0 0,-2 0-1 0,-1 0 0 0,1-1 1 0,-1-1 1 15,2 2 1-15,0-1 0 0,-2 1 2 0,1-2-1 0,0 1 2 16,1-1-1-16,-2 2-1 0,3-3 1 0,-2 2-1 0,1-2 1 0,-1 1-1 15,-1 1 0-15,3-2 1 0,-1 0-3 0,-1 0 0 0,1 0-1 16,-1 0-2-16,1 0-2 0,0 0 1 0,0 0-2 0,0-2 1 0,-2 1-1 16,2 1 1-16,-1-2-2 0,0-1 1 0,1 2 0 0,0-1 1 15,-1 1 0-15,0-2 2 0,1 1 0 0,-1-1 0 0,-1 0 2 16,1 0 0-16,0 0 0 0,-1 0 1 0,-1 3 0 0,2-5 1 0,-1 3 0 16,2-1 3-16,-2 0 0 0,-1-1 1 0,1 1 0 0,2 1-1 15,-2-3 2-15,-1 2 1 0,3-1 0 0,-3 1 0 0,2-2 1 0,0 1 1 16,-1 1 0-16,-1-2 0 0,2 2 0 0,0-2 0 0,0 1-1 15,-1-2 0-15,0 3 1 0,-1-2 1 0,3 0-1 0,-2-2 0 16,1 3 0-16,-1-2 0 0,-1-1 0 0,2 2 0 0,0-1-1 0,-1 0 1 16,-1-1 1-16,4 1 0 0,-4-2 1 0,1 2-1 0,1-1 0 15,-2 0-1-15,1 0-1 0,-2 1 0 0,3-1 1 0,-2-2 0 0,0 1 0 16,-1 0 0-16,1 1 0 0,-1 1 0 0,0-2 2 0,-1-1 1 16,0 1 4-16,0-1 4 0,-1 0 3 0,1 1 2 0,0-2 2 0,-1 1 2 15,-2-1 1-15,3 1-1 0,-2-2 3 0,-1 0-1 0,0 1 0 16,0-2-2-16,0 1 0 0,-1 0-5 0,-2-1-3 0,1-1-5 0,-1 1-4 15,2 0-6-15,-3 0-9 0,1-2-12 0,2 2-9 0,-4-1-18 16,1 0-20-16,0 1-24 0,-2-2-30 0,1 3-53 0,0-1-63 16,-3 0-96-16,3 2-109 0,-2 0-62 0,0 1-40 0,-1-2-18 0</inkml:trace>
  <inkml:trace contextRef="#ctx0" brushRef="#br0" timeOffset="285118.567">11287 10741 247 0,'-2'-3'305'15,"-1"0"-55"-15,1-2-32 0,-2 2-20 0,3-2-14 0,-1 1-10 0,0-1-8 16,-1 0-4-16,1-2-7 0,1 4-7 0,-1-2-9 0,1 1-9 0,-1-1-8 16,2 1-5-16,-2-2-9 0,2 1-13 0,0 1-10 0,0-1-7 15,0 0-8-15,0 0-8 0,2 0-11 0,-2 0-10 0,3 1-10 16,-1-2-7-16,1 0-9 0,0-1-10 0,2 1-7 0,4-2-5 0,-1 1-2 15,2-1 0-15,4 0-1 0,0-4 0 0,4 4 1 0,2-3 0 0,1 1 1 16,4 1 2-16,3-2 3 0,4 2 2 0,3-4 2 0,3 2 2 16,4 1 1-16,1-1-1 0,4 2-1 0,1-1-2 0,4 1-1 15,0 0-2-15,2-1-3 0,0 3-2 0,3-1-3 0,0 3-2 0,1-3-2 16,0 2 3-16,1 2 0 0,-1-2 2 0,1 1 2 0,-1 2 3 16,-2 0 0-16,3 0 3 0,-1 3 3 0,0-3 1 0,-1 3 2 15,2 3 1-15,-3-3 2 0,1 2 3 0,-1 2 0 0,-1-1-1 0,-1 2-2 16,-2 2-2-16,0-1-2 0,-1 1-1 0,-1 2-3 0,-4 1-1 15,2 2-1-15,-3-2-2 0,0 4-1 0,-2-2 0 0,1 1-1 0,-3 1 1 16,0 1 1-16,-2 1 0 0,1-1 3 0,1 0 1 0,-2 1 0 16,-1 4-3-16,1-4 1 0,-2 1 0 0,-2 1-2 0,1-1-1 0,-1-1 2 15,-2-1-1-15,2 0 1 0,-3 1-2 0,0-1 0 0,-1 1-2 16,-2-3-2-16,-1-1-2 0,0 0 1 0,-4 1 1 0,1-4 2 16,-1 2 1-16,-2 0 2 0,-3-4 0 0,1 1 1 0,-5-1 1 0,2-1 1 15,-4 0 1-15,1-2 2 0,-4-1 3 0,-1 2 2 0,0-1 4 16,-4-3 4-16,0 1 4 0,0 0 4 0,-2 1 7 0,-1-3-2 0,-2 0-5 15,0 0-2-15,-2 0-2 0,0-5-2 0,-2 3-4 0,-3-1-5 16,-2-4-6-16,-1 3-7 0,-2-2-9 0,-4-1-8 0,0 0-9 0,-3 0-11 16,-1 0-11-16,0-2-2 0,-5 0 1 0,3 0-2 0,-3-1-1 15,3 0-1-15,-4 0 0 0,1-1 0 0,0 1 2 0,3-1 2 16,-1 0 2-16,1 2 3 0,1-2 3 0,-1 0 3 0,2 1 5 0,1 1 2 16,0-2 2-16,2 2 3 0,1 2 8 0,2-3 5 0,1 3 6 15,-1 1 8-15,3 0 8 0,0 0 6 0,3 2 7 0,0-1 5 0,2 2 6 16,-2-2 6-16,3 3 4 0,0-1 3 0,2 1 4 0,2 1 1 15,-1-1-2-15,0 2-4 0,2 0-5 0,0 0-6 0,0 0-8 0,0 0-5 16,2 0-5-16,0 0-2 0,1 0-2 0,0 0-3 0,2 2 0 16,2-1 1-16,1 1-1 0,1 1 3 0,0-1 1 0,5 3 2 15,-1-2 2-15,4 2 2 0,-1 0 3 0,3 2 1 0,0 0 1 0,0 0 0 16,1 1-1-16,1-1-3 0,-2 3-1 0,3-1-4 0,-2 1-5 16,1-1 0-16,-2 1-4 0,1 1-1 0,-2 0-2 0,1-1 1 0,-3 2-1 15,0-1-1-15,-3-1 1 0,0 0 0 0,-3 1 0 0,-2 0 2 16,-3-1 2-16,-2 1 2 0,-6-1-1 0,0 1-11 0,-4-2-17 0,-4 4-35 15,-6-2-46-15,-1-1-99 0,-7 2-125 0,0 0-86 0,-7 2-63 16,1-2-31-16,-6 0-16 0</inkml:trace>
  <inkml:trace contextRef="#ctx0" brushRef="#br0" timeOffset="286552.2784">15003 10875 279 0,'3'-10'469'0,"1"1"-55"0,-2 1-80 0,-2-1-60 15,-2 1-48-15,0-1-32 0,0 0-25 0,-1 1-14 0,0 0-11 16,-2 0-11-16,0 0-13 0,0 1-11 0,-2 0-9 0,2-1-11 16,-1 1-13-16,-2 1-13 0,1 0-13 0,-2 1-10 0,3 0-11 0,-1 2-8 15,-1-1-8-15,-2 2-8 0,1-1-6 0,1 3-6 0,-1 0-3 0,1 0-4 16,-3 4-4-16,2 1-4 0,-1-2 1 0,2 4-2 0,-1 0 2 16,-4 2 2-16,5 0 1 0,-2 3 2 0,1 0 3 0,-2 2 1 15,3-1 3-15,1 1 3 0,0 1 1 0,2 1 2 0,0-1 0 0,1 0 1 16,0 0-1-16,3-1-1 0,1 0 0 0,0 1-1 0,1-1 0 15,1-3-2-15,1 1-1 0,2-2 1 0,0-2 1 0,1 2 0 0,2-3 2 16,0 2-1-16,0-4 2 0,2 0-2 0,0-2 1 0,2-2 0 16,-1-1 2-16,3 0 1 0,-3-3 3 0,3 0 3 0,1-4 1 15,-3 1 2-15,-1-3-1 0,2-3 1 0,-1 3 1 0,0-2 1 16,-2-1 5-16,0 0 6 0,-2-2 11 0,0 1 7 0,-1 0 7 0,-2 1 7 16,-1-2 9-16,-1 3 5 0,-2-1 6 0,1 2 4 0,0 0 1 15,-2 1-1-15,0 1-1 0,0 4-7 0,0-2-6 0,0 3-11 0,0-2-15 16,0 2-12-16,0 3-13 0,0 0-13 0,0 0-12 0,0 0-10 15,-2 0-7-15,2 0-5 0,-2 3-3 0,2 2 1 0,-1 1 1 0,-1 0-2 16,2 1-1-16,-1 2-4 0,1 0-4 0,-2 1-5 0,0 3-5 16,2-3-9-16,0 2-11 0,0 0-15 0,2 0-17 0,0 2-23 15,-1-2-24-15,1 0-28 0,1 0-28 0,0-2-22 0,0 0-18 0,3 1-21 16,-2-1-20-16,0 0-39 0,1-3-45 0,0-1-37 0,1 0-33 16</inkml:trace>
  <inkml:trace contextRef="#ctx0" brushRef="#br0" timeOffset="286852.1118">15248 10759 480 0,'0'-13'522'16,"0"2"-52"-16,0 1-77 0,-1-1-62 0,-1 2-56 0,0 2-37 0,-1 1-33 15,0 0-27-15,0 1-27 0,-2 1-25 0,0 2-25 0,-1 1-21 16,1 1-19-16,1 1-20 0,-3 1-18 0,-1 1-13 0,-1 1-13 0,3 1-7 16,-3 2-5-16,0 0-3 0,1 3 0 0,0-1 0 0,0 4 3 15,2-4 3-15,0 2 3 0,1 1 1 0,0-3 1 0,2 4 1 0,1 0-3 16,2-2-5-16,0 0-4 0,0-1-4 0,2 0-5 0,1 1-4 15,2-1-3-15,2 0-3 0,0 0-3 0,1-2-3 0,2-1-3 16,-1 1-1-16,2-2-1 0,0-1 3 0,3 0 3 0,-2 1 1 0,-1-3 4 16,1 2 4-16,-1-3 4 0,-3 1 4 0,2 1 4 0,-4-3 5 15,0 1 7-15,-1 1 8 0,-1-1 8 0,-3-2 4 0,2 5 5 0,-6-5 2 16,2 2 2-16,-3-1 2 0,-4 2-2 0,0-1 0 0,-1 1-1 16,-2 0 0-16,-4 0 2 0,1 0-3 0,-2 1-2 0,-1-1-7 0,3 2-7 15,-2-3-17-15,3 3-17 0,-1-3-22 0,3 3-24 0,3 0-29 16,-3-2-28-16,6-2-26 0,1 2-26 0,2 1-45 0,2-4-54 15,3 1-78-15,2 1-86 0,2-2-44 0</inkml:trace>
  <inkml:trace contextRef="#ctx0" brushRef="#br0" timeOffset="287203.7613">15601 10740 487 0,'-5'-5'545'0,"0"-2"-10"16,-3 1-22-16,2 2-102 0,-1-1-142 0,-1 0-82 0,1 0-51 15,1 1-30-15,-3 3-22 0,3-3-15 0,1 2-15 0,-2 0-12 16,0 1-12-16,2 1-9 0,-1 0-7 0,0 0-7 0,-4 1-6 0,4 1-7 16,0-1-3-16,-2 2-1 0,0 0-1 0,0-1-1 0,0 2 1 15,-1 1 1-15,1-1 1 0,0 3 1 0,0-1-1 0,-1-1 1 0,2 1 0 16,1 2 2-16,-1-1-1 0,2 1-2 0,1-1-1 0,-1 1-4 16,4 2-3-16,-1-3-3 0,2 5-2 0,2-4-3 0,1 3-3 0,0-2-4 15,5 0-3-15,0 0-4 0,1 1-7 0,4-3-6 0,0 3-5 16,2-1-3-16,4-2-1 0,0 1 2 0,2-1 0 0,-1-1 3 15,1 0 2-15,1-1 1 0,-3 0 1 0,2 0 4 0,-5-1 4 0,1-1 9 16,-2 2 14-16,-3-1 16 0,-3-1 21 0,2-1 17 0,-6 1 14 0,0-3 10 16,-5 3 8-16,0-1 2 0,-4-1 3 0,-2 1 2 0,-5-1 3 15,2 1 3-15,-7 1-1 0,2-2-2 0,-5 1-9 0,-1 1-11 16,-2-2-14-16,2 1-20 0,-1-1-24 0,1 2-23 0,-1-1-24 16,5-2-28-16,2 1-34 0,0 1-52 0,2-2-63 0,4 0-87 0,1-2-98 15,4 1-60-15,1-2-45 0,6-2-19 0</inkml:trace>
  <inkml:trace contextRef="#ctx0" brushRef="#br0" timeOffset="287401.6298">15866 10776 471 0,'-6'0'576'16,"1"0"-2"-16,0 0-12 0,1 0-17 0,-1 2-128 0,1 0-182 15,0 1-102-15,-2 0-62 0,3 0-30 0,-4 1-15 0,4 3-9 16,-2 0-6-16,0 1-4 0,2 1-1 0,-1 0-1 0,1 1 3 0,1 0-2 15,0 2-4-15,1 1-6 0,1-1-10 0,0 0-11 0,1 1-13 16,-1 0-18-16,2-1-22 0,0 3-27 0,-2-4-32 0,1 3-39 16,1-4-44-16,-1 1-50 0,2 1-51 0,-1-3-70 0,-1-1-76 0,-1 0-42 15,2 0-26-15</inkml:trace>
  <inkml:trace contextRef="#ctx0" brushRef="#br0" timeOffset="287555.7113">15864 10548 432 0,'0'-14'572'0,"0"4"-1"0,0-1-3 0,0 3-105 16,0 0-157-16,0 1-102 0,2 3-76 0,0 1-46 0,-2 1-32 0,1 2-32 15,2 2-31-15,1 1-27 0,0 0-30 0,0 3-30 0,0 4-32 16,4 0-40-16,-2 1-44 0,2 5-76 0,-1 0-92 0,0 3-59 16,1 0-45-16,-3 0-25 0,3 2-15 0</inkml:trace>
  <inkml:trace contextRef="#ctx0" brushRef="#br0" timeOffset="288052.6656">16207 10767 39 0,'-6'-8'534'16,"-1"4"-3"-16,-1-2-10 0,-1 1-89 0,1 1-128 0,-4-1-86 16,4 5-63-16,-2-5-40 0,0 5-30 0,-2 0-22 0,3 0-18 0,-2 5-14 15,3-3-12-15,-2 2-8 0,0 1-5 0,2 2-10 0,0-1-11 16,1 2-8-16,-2 1-7 0,4 1-8 0,-1 0-7 0,2-1-6 15,1 1-3-15,0 0-5 0,3 1-7 0,0-3-6 0,0 3-6 0,3-2-7 16,0 2-3-16,1-1 3 0,2-4 5 0,-1 2 6 0,4-2 7 16,-1 0 9-16,0-2 7 0,0 0 10 0,5 0 8 0,-4-3 14 0,4-1 16 15,-4-1 21-15,2-1 21 0,0-1 22 0,-1-1 21 0,-1-1 17 16,4-1 16-16,-4-1 13 0,0-1 11 0,-1 0 14 0,1-1 13 0,-1-2 10 16,-2-1 12-16,-1 1 5 0,1-1 1 0,-3 0-1 0,2 2-6 15,-2-3-7-15,0 3-6 0,-1-1-11 0,0 1-11 0,-1 3-13 16,-1-1-12-16,0-1-14 0,0 4-16 0,0 0-19 0,0 2-18 0,0-1-21 15,0 0-18-15,0 3-16 0,0 1-12 0,2 2-8 0,-1 1-10 16,-1 6-5-16,2-1-6 0,0 4-4 0,-1 3 0 0,-1 4-6 16,4 5-6-16,-2 4-7 0,1 3-5 0,1 7 0 0,-1 0 2 0,2 9 0 15,-2 1-1-15,0 3-5 0,3 5-8 0,-3 0-6 0,2 6-7 0,0-4-4 16,-2 3-5-16,0-1 4 0,-1-3 6 0,-1 0 10 0,1-5 11 16,-2-2 6-16,0-4 5 0,-2-5 8 0,1-3 11 0,-2-6 16 15,-1-1 19-15,-2-7 17 0,-1-5 18 0,-2-4 11 0,0-3 11 0,-3-3 6 16,-1-5 5-16,-2-2 3 0,0-5 3 0,-2-4 1 0,-1-3 1 15,-3-3-4-15,4-4-5 0,-4-1-10 0,-1-6-12 0,5 0-17 0,-4-3-19 16,3-3-21-16,1-2-17 0,0-2-22 0,4-2-23 0,0-3-17 16,3 0-16-16,3-3-17 0,2 0-15 0,2-3-20 0,2 0-22 15,2 0-21-15,4 0-19 0,1 0-18 0,3 2-17 0,1 0-14 0,3 3-16 16,1 2-5-16,1 0 1 0,0 4-2 0,1 2-2 0,3 0-4 16,-3 4-7-16</inkml:trace>
  <inkml:trace contextRef="#ctx0" brushRef="#br0" timeOffset="288351.7359">16356 10722 190 0,'6'-1'273'0,"-1"-2"-20"0,0 0-14 16,-2 3-14-16,2-1-16 0,-2 1-16 0,-2 0-17 0,3 0-19 0,-3 0-17 16,1 0-21-16,-1 1-16 0,1-1-18 0,0 3-14 0,-1 0-16 15,3-1-13-15,-3 3-13 0,2-3-9 0,2 3-6 0,-4 1-5 16,2 2-3-16,1-1-1 0,-1 1-2 0,0 1 0 0,0 1 0 0,1 0 0 16,-1 2 1-16,-2-1-1 0,1 1-1 0,2-1 2 0,-2 1-1 15,-1 0 0-15,-1 0 1 0,2-2-2 0,-2 1-1 0,0-2 0 16,0 0 2-16,0-2 2 0,0-2 3 0,-2 2 4 0,2-1 5 0,0-2 9 15,0-1 9-15,-1-2 4 0,1 0 4 0,0-1 1 0,0 0 1 16,0-1 1-16,0-3 1 0,0-1 2 0,0-3-2 0,0 1-2 0,1-2-3 16,-1-3-6-16,2 0-7 0,1-1-8 0,2-3-9 0,0 1-7 15,0 0-1-15,2 0-3 0,1-1-2 0,-1 1-1 0,-1-1 2 16,3 3-1-16,-2 1 0 0,-1 3 0 0,2-4-2 0,1 4-3 16,-2 1-1-16,-1 2-1 0,2 1-1 0,0 1-1 0,0 3-1 0,-2 1 0 15,2 1-2-15,1 3-5 0,-1 1-9 0,2 4-15 0,-2 1-22 0,0 2-34 16,-2 1-42-16,1 2-70 0,-3 1-88 0,1 3-85 0,1 1-81 15,-3 0-46-15,0 0-26 0</inkml:trace>
  <inkml:trace contextRef="#ctx0" brushRef="#br0" timeOffset="289770.6014">16866 10767 414 0,'-1'-2'545'0,"-2"1"6"16,3-1-61-16,-1 2-95 0,1 0-98 0,0-1-99 0,0 1-55 16,0 0-34-16,0 0-22 0,0 0-13 0,0 0-15 0,0 0-10 0,0 0-10 15,0 0-6-15,0 0-8 0,0 0-5 0,0 0-10 0,0 0-7 16,0 0-5-16,0 0-4 0,0 0 1 0,0 0-1 0,0 0 0 16,0 0 2-16,0 0 0 0,0 0 3 0,0 0 1 0,0 0 1 0,0 0 2 15,0 0 0-15,0 0 2 0,0 0-1 0,0 0 1 0,0 0-1 16,0 0 1-16,0 0 0 0,0 0 0 0,0 0 0 0,0 0 0 15,0 0-1-15,0 0 1 0,0 0-2 0,0 0-1 0,0 0 1 0,0 0-2 16,0 0 0-16,0 0-1 0,0 0-1 0,0 0 0 0,0 0 0 0,0 0-2 16,0 0 1-16,0 0-1 0,0 0-1 0,0 0 1 0,0 0 0 15,0 0-1-15,0 0 1 0,0 0-1 0,0 0 1 0,0 0 0 16,0 0-1-16,0 0 1 0,0 0 0 0,0 0-1 0,0 0 1 0,0 0-1 16,0 0 1-16,0 0-1 0,0 0-1 0,0 0 1 0,0 0-1 15,0 0 1-15,0 0-1 0,0 0 1 0,0 0-2 0,0 0-1 16,0 0 0-16,0 0 1 0,0 0-1 0,0 0 0 0,0 0-1 0,0 0 2 15,0 0-2-15,0 0 0 0,0 0 1 0,0 0 0 0,0 0 1 16,0 0-1-16,0 0 1 0,0 0 2 0,0 0-1 0,0 0 2 16,0 0-1-16,0 0 2 0,0 0 1 0,0 0 0 0,0 0 2 0,0 0 0 15,0 0 0-15,0 0 0 0,0 0 1 0,0 0-1 0,0 0 0 0,0 0 0 16,0 0 0-16,0 0 0 0,0 0 0 0,0 0-1 0,0 0 0 16,0 0-1-16,0 0 0 0,0 0-2 0,0 0-2 0,0 0-2 15,0 0-3-15,0 0-2 0,0 0-4 0,0 0-2 0,0 0-3 0,0 0-4 16,0 0-1-16,0 0-1 0,0 0-1 0,0 0-1 0,0 0-2 15,0 0 2-15,0 0 1 0,0 0 2 0,0 0 1 0,0 0 3 16,0 0 1-16,0 0 0 0,0 0 3 0,0 0 0 0,0 0 0 0,0 0 0 16,0 0-1-16,0 0 0 0,0 0-1 0,0 0-2 0,0 0 1 15,0 0-1-15,0 0-2 0,0 0 0 0,-2 0 1 0,0 0 0 0,2 0 1 16,-1 0 1-16,-1 0 3 0,2 0 3 0,-1-2 0 0,1 2 4 16,0 0 1-16,0 0 2 0,-2 0 1 0,0 0 1 0,2 0 3 15,-1-1 0-15,-1-1 0 0,2 2 3 0,-2 0 3 0,1-1 2 0,-1 1 3 16,-1-2 3-16,1 2 2 0,1-1 0 0,-1 1 2 0,0-2 2 15,-2 2 2-15,4-1 3 0,-1 1 5 0,-1 0 3 0,1 0 2 0,1-2 2 16,-2 1 1-16,2 1-1 0,-2 0-3 0,2 0 1 0,0 0 0 16,0 0 3-16,0 0 3 0,0 0 2 0,0 0 0 0,0 0 1 15,0 0-1-15,0 0 1 0,0 0-1 0,0 0 0 0,0 0-1 0,0 0-2 16,0 0-1-16,0 0-2 0,0 0-5 0,0 0-4 0,0 0-6 16,0 0-7-16,0 0-4 0,0 0-8 0,0 0-6 0,0 0-8 0,0 0-6 15,0 0-5-15,2 1-2 0,0 1-1 0,-2 1 0 0,1 0 1 16,-1-2 1-16,3 4 1 0,-1-1 2 0,2 2 1 0,-2-1 3 0,-1 2 4 15,1 0 4-15,1 3 4 0,-1 0 5 0,-1-4 3 0,1 5 2 16,1-2 0-16,-1-1 0 0,0 3 1 0,-1-2-2 0,2 0 0 16,-3 0 2-16,2-1-1 0,0-1 0 0,-2 1 1 0,1-2 0 0,-1 0 3 15,0-2 2-15,0-1 3 0,0 1 5 0,0-1 6 0,0-1 4 16,0 1 9-16,0-3 10 0,0 0 6 0,0 0 3 0,0 0 1 0,0-1 1 16,0-1 2-16,0-1-2 0,-1-1 1 0,1 1-3 0,0-3-4 15,0 1-3-15,0-2-6 0,0-1-7 0,1 1-10 0,-1-3-11 0,4 2-9 16,-2-3-6-16,1-1-5 0,2 2-4 0,2-2-3 0,-3 1-4 15,5 0-3-15,-2-1-4 0,1-1-3 0,0 2-2 0,1 1-3 16,-1 1 0-16,0 0-2 0,0 3-1 0,1-1-1 0,-1 1-1 0,0-1 0 16,0 5 0-16,-2-1-2 0,-1 1 0 0,2 2 0 0,-1 0 0 15,2 2 1-15,-4 1 0 0,1-1 1 0,0 5 1 0,0-1 2 0,-2 1 4 16,2-1 2-16,-1 2 3 0,1-1 2 0,-2 4 3 0,-1-2 2 16,-1 1 5-16,1 1 1 0,-2 2 4 0,0-4 3 0,0 2 3 15,-2-2-1-15,2 0 2 0,-1-1 1 0,-1 0 2 0,2 0 3 0,-1 0 2 16,-1-3 5-16,2 0 6 0,-2-1 6 0,2-2 6 0,0 1 6 15,0 0 5-15,0-3 1 0,0 0 2 0,2-2 0 0,0 1 0 16,-1-2-2-16,2-2-2 0,1 1-3 0,1-3-3 0,-1 0-5 0,2-2-5 16,1 0-7-16,-1-2-8 0,4 1-8 0,0 0-7 0,-1-2-3 15,0 0-1-15,4 1-1 0,-4-2 0 0,2 2-2 0,-1 1 1 0,-1 1-2 16,-1 0-3-16,1 2-2 0,-4-1-4 0,0 1-5 0,1 3-5 16,-2 1-1-16,1 0 0 0,-4 3 0 0,3 0-1 0,1 0 0 15,-3 3 1-15,-1 0 0 0,1 0 2 0,1 1 1 0,-1 3 4 0,-1 3 4 16,1-4 5-16,1 5 5 0,-1-2 9 0,0 1 0 0,-1 2 1 15,3 1-6-15,-2 1-9 0,0-3-12 0,-1 2-16 0,2 1-19 0,-1-2-18 16,0 0-20-16,1 1-23 0,0-2-23 0,0-1-22 0,2-1-29 16,-2 0-34-16,3-2-62 0,-1 1-79 0,2-4-44 0,-3 0-32 0</inkml:trace>
  <inkml:trace contextRef="#ctx0" brushRef="#br0" timeOffset="290651.6976">17458 10725 401 0,'-2'-4'464'0,"2"-2"-39"0,-1 4-85 0,-1 0-107 16,2 1-71-16,-2-1-53 0,2 2-33 0,0 0-22 0,0 0-20 16,-1 2-17-16,-1-1-13 0,2 1-10 0,0 0-10 0,0 1-9 0,0 1-9 15,0 1-7-15,0-2-7 0,0 2-3 0,2 1-2 0,-1-1 0 16,1-1-2-16,0 1-4 0,-1-1-1 0,3 1-2 0,-3-2-4 16,2 1-1-16,1-1 1 0,1-1 1 0,-1 0 6 0,0 0 4 0,1-1 9 15,0-1 11-15,2-1 10 0,-2 1 9 0,0-4 8 0,0 2 7 16,0 1 6-16,-2-4 4 0,2 1 3 0,-2-1 5 0,1-1 7 15,-2-1 6-15,0 1 8 0,-1 1 7 0,-1-3 6 0,-1-1 5 0,-1 2 3 16,0-3 2-16,-2 5 2 0,1-2 3 0,-2 1-1 0,0 0 1 16,-1 1 0-16,-1 1-1 0,-2-1-2 0,1 2-6 0,0 0-5 15,-1 1-7-15,1 2-7 0,0 0-7 0,0 0-9 0,-1 2-6 0,2 1-7 16,-1 0-4-16,2 0-2 0,-1 2-6 0,0 1-1 0,2 1-2 0,0 1 0 16,2-1-1-16,2 2 1 0,-3 1 3 0,4 0-1 0,0-1 2 15,0 1 3-15,2 1 2 0,0-1-1 0,1 0 0 0,2 1 1 16,-1-2 2-16,1 3-1 0,3-4 1 0,-2 1-3 0,2-2-1 0,0 1-2 15,1-1-1-15,1 0-1 0,-2 0-2 0,3-2-1 0,-2-1 0 16,1-1 0-16,2 0 2 0,-2-1-1 0,0-2 2 0,0 0 0 16,2 0 2-16,-3-2 1 0,2-1 1 0,0-1 2 0,-1-2 0 0,-1 2 2 15,1-2-2-15,-1-1 1 0,1-1 0 0,-1 1-1 0,1-2 1 0,1 1-1 16,-3-3-2-16,-2 3 2 0,4-3 3 0,-3 1 0 0,1 3 0 16,-3-1 5-16,2 0 1 0,-3 1 5 0,1-1 3 0,-1 5 3 15,0-4 0-15,-3 4 3 0,3-1 1 0,-3 1 0 0,-1 0-2 0,2 1-4 16,-1 2-5-16,-1 0-6 0,0 0-5 0,0 0-8 0,0 0-6 15,0 0-5-15,0 0-7 0,0 0-1 0,2 2-3 0,0 1-1 16,-2-3-1-16,1 4 1 0,-1-1 2 0,3 2 1 0,-1 0 5 0,1-3 5 16,-2 2 5-16,2 1 4 0,1 1 6 0,-1-2 2 0,0 1 3 15,0-1 2-15,1 0 1 0,0 0 1 0,1-1 2 0,-1 1 1 0,0-1 3 16,1 0 2-16,-2-1 3 0,2-1 2 0,-1-1 3 0,2 0 4 16,1 0 2-16,-2-3 3 0,1 2 3 0,0-3 2 0,0-1 4 0,1 2 3 15,-1-3 3-15,-1 0 3 0,2 0 5 0,-2-3 3 0,0 1 2 16,0 0 3-16,-2 0 3 0,2-1 1 0,-2-1 2 0,1 3 1 15,-1 0 2-15,1-1-3 0,-2 4-3 0,-1-2-6 0,2 1-6 0,-3 2-8 16,2 0-10-16,-2 0-11 0,2 1-11 0,-1 2-11 0,-1-2-11 16,0 2-9-16,4 0-5 0,-3 2-5 0,1-2-4 0,1 5-4 0,0-3 0 15,0 2 0-15,3 1 2 0,-1-1 3 0,2 2 5 0,-3 0 4 16,3 0 6-16,0 0 6 0,0 1 6 0,-1 0 4 0,2 1 1 0,1-1 0 16,-1 0 3-16,0-4 1 0,0 3 4 0,2-1 1 0,-2-2 3 15,0 0 1-15,1-2 3 0,-1 1 2 0,0-2 1 0,2-2-1 0,-1 1 2 16,0-2 0-16,-1-3 1 0,3 1 0 0,-1-1-1 0,-2-6-1 15,1 2-3-15,-1-4-4 0,-2 1-5 0,1-2-7 0,-1-3-5 16,-2-2-7-16,0 1-8 0,-3-2-7 0,-1-4-7 0,-1 1-5 16,-1 1-3-16,-1-5-3 0,-1 2-3 0,-4 0 2 0,1-2 2 0,1 2 7 15,-2-1 7-15,0 3 7 0,0 2 8 0,0 1 8 0,1 0 8 16,-2 5 7-16,3-1 2 0,1 4 1 0,0 2-4 0,0 2-4 0,0 0-4 16,1 5-1-16,1 1-4 0,0 3-4 0,0 0-2 0,0 7-5 15,-1 2-1-15,0 1-1 0,3 5-2 0,-3 3 1 0,1 5 5 0,1 1 6 16,1 4 8-16,-1 3 2 0,2 1 5 0,3 3-6 0,-1 1-7 15,3-1-11-15,2 3-12 0,0-1-16 0,1 1-20 0,2-1-21 16,-1 0-21-16,0-3-26 0,-1 1-28 0,3-4-24 0,-3-1-27 0,0-3-23 16,0-3-23-16,1 0-20 0,-1-4-18 0,-1-2-53 0,2-2-71 15,-3-3-30-15,-1-5-9 0</inkml:trace>
  <inkml:trace contextRef="#ctx0" brushRef="#br0" timeOffset="290785.6594">18247 10599 243 0,'1'-24'507'0,"4"2"8"0,-2 3-65 0,5 1-103 15,-2 2-77-15,4-1-66 0,1 2-44 0,1 2-34 0,3 1-27 16,2-1-23-16,3 1-19 0,0 4-13 0,3-1-16 0,3-1-16 0,0 3-16 16,1 3-20-16,2-2-24 0,-1 3-31 0,-1-2-39 0,0 2-45 15,2 2-73-15,-3-1-90 0,0 2-79 0,-3 0-74 0,-2 0-39 16,-1 0-21-16</inkml:trace>
  <inkml:trace contextRef="#ctx0" brushRef="#br0" timeOffset="313800.1926">13980 17367 317 0,'-2'-2'390'0,"2"-1"-41"16,-2 2-57-16,0-2-43 0,2 0-39 0,-1 0-24 0,-1-1-17 0,2 1-14 16,0-1-12-16,-2-1-7 0,2 0-4 0,0 0-9 0,-1 0-7 15,1 1-7-15,-2 0-4 0,2-3-1 0,0 3 1 0,-1 0 1 16,1-1-2-16,0-1-4 0,-2 4-4 0,2-3 0 0,0 2-3 0,0-1 0 15,0 4-4-15,0-3-3 0,0 1-3 0,0 0-4 0,0 2-5 16,0 0-7-16,0 0-10 0,0 0-7 0,0 0-10 0,0 0-5 0,0 0-6 16,0 0-5-16,0 0-6 0,0 0-5 0,0 0-5 0,0 0-4 15,0 0-7-15,0 0-3 0,0 0-6 0,0 0-3 0,0 0-3 0,0 0-3 16,0 0-1-16,0 2-2 0,0 0-3 0,0 1 0 0,0-3-1 0,0 2 1 16,0 0 0-16,0 1 2 0,0 0 3 0,0 1 2 0,0-1 3 15,0 3 3-15,0 0 3 0,0 0 3 0,0 2 4 0,2-1 1 0,-2 1 5 16,1 2 0-16,-1-1 1 0,0 1 1 0,0 1-1 0,0-1 1 0,2 3 0 15,-1-3-1-15,-1 2 1 0,2-1-1 0,-2 0 0 0,2 2 0 16,-1-1-1-16,-1-2 0 0,2 3 0 0,0-1 1 0,0-2-1 0,0 2 0 16,-1-1 0-16,1 0 1 0,1 0-1 0,0-3 0 0,-1 4-1 15,0-5 0-15,-1 3 0 0,2-4 1 0,-1 3-1 0,0-3 0 0,-1 0 0 16,3 0 0-16,-2-1 0 0,1-2 1 0,-1 2 1 0,1-1-1 16,0 1 1-16,1-2 2 0,-1-3 0 0,0 4 2 0,0-1 1 0,2-1 0 15,-1-1 2-15,1 1 1 0,0-1 2 0,0 0 0 0,1-1 1 0,-1 3 0 16,4-3 3-16,-1 0 0 0,2 0 0 0,-1 0 1 0,2 0-1 15,1 0 0-15,0 0-2 0,-1 0 0 0,5-3 0 0,-3 3-3 0,2-1 0 16,-2 0-1-16,4-1-2 0,-1 1-2 0,3-1 0 0,-3-1-1 16,3 1-3-16,1 0 1 0,-2 2-2 0,6-3 1 0,-2 1 1 0,0 0-1 15,2-1-1-15,2 1 0 0,1-3 1 0,2 3-1 0,1-1 0 16,0-2-1-16,0 3-1 0,1-4 0 0,3 1-1 0,-3 1 0 0,4-2 0 16,-2 0-4-16,2 0-1 0,0 0-2 0,-1-1 1 0,3 2 0 15,-1-2 2-15,-1 2 0 0,2-3 1 0,0 4 0 0,0-2 3 0,-1-1 1 16,1 2 2-16,0-1 1 0,-2-1 0 0,1 2 3 0,-1-1 3 0,0 2 1 15,0-1 0-15,-2 0 0 0,1 0 0 0,1 1-1 0,-3 1 0 0,1-2-1 16,-1 3-2-16,0-3-2 0,-1 2 1 0,-1 0-2 0,0 0 0 16,0 0 1-16,-3 0-2 0,1 2-1 0,-1-1-2 0,-1-1 0 0,2 2-2 15,-4-1-1-15,1 0 1 0,0 1 1 0,-1 1-1 0,-1-1 0 16,-1 0-2-16,-1 1 1 0,1-2-2 0,-1 2 1 0,0 0-1 0,-1 0 0 16,-1 0 1-16,0 0-1 0,1-1 1 0,-2 1-1 0,1 0-1 0,0-2 0 15,0 2 0-15,1 0 0 0,-2-2 1 0,3 2 2 0,-4 0-1 16,2-1 2-16,1 1 2 0,-2 0 1 0,2-2 1 0,-1 0 1 15,1 2 1-15,-2 0 2 0,0 0 2 0,2 0 1 0,-1-3 2 0,0 3 0 16,2 0 0-16,-1-2 0 0,0 2-1 0,0-2 0 0,0 2-1 0,0-1 0 16,2 1 0-16,0-2 0 0,-2 0-1 0,1 2 1 0,1 0-2 0,0-3-2 15,0 3 0-15,0-2-1 0,0 2-1 0,-1 0 1 0,3 0-1 16,-2-2-1-16,1 2 0 0,-2 0 0 0,1-1-1 0,0 1-1 16,2-2-1-16,-3 2 0 0,1 0-2 0,-2-2 1 0,1 1 0 0,1 1-2 15,-2-2 2-15,1 2-1 0,-2-1 1 0,1 1-2 0,-2-1 1 0,2 1-1 16,-2 0 0-16,-1-2-1 0,2 2-1 0,-3-1 2 0,5 1-1 0,-6 0 2 15,3-2-2-15,-1 2-1 0,-1-1-1 0,1 1 1 0,1 0 0 16,1 0-1-16,-1 0 0 0,-1 0-1 0,1-2 0 0,2 2 0 0,-2 0 1 16,1 0 1-16,0 0 2 0,0 0 0 0,2 0 2 0,-1 0 2 15,-1 0 0-15,3 2 2 0,-2-2 0 0,0 1 1 0,0 1 0 0,1-1 3 16,0 1 1-16,1-1-1 0,-5 2 2 0,4-2-1 0,1 1 0 0,-5 1 0 16,5-1-2-16,-1 0 1 0,-2 1-1 0,1 1 1 0,1-1-1 15,-2-1 0-15,1 1 0 0,-2-1 1 0,2 1-1 0,-1-1 1 0,1 1-2 16,0-1 1-16,0-1 0 0,0 0-1 0,-2 2 2 0,3-1-2 15,-2-1 1-15,1 1 0 0,2-1 0 0,-4-1-1 0,4 2 0 0,-3-1 0 0,0-1-1 16,0 2-1-16,0-1 0 0,0-1-1 0,0 2-1 0,-2-2 0 16,2 1-1-16,-3 0-1 0,3-1 0 0,-2 2 0 0,1 0-2 15,-1-2 1-15,-1 1-2 0,1 1 1 0,-2-2 0 0,2 1-1 0,-3 1 2 16,0-2-2-16,2 3 0 0,-2-2 1 0,1 0-1 0,-1 1-1 16,0 1 2-16,0-1-2 0,1-1 1 0,0 1 1 0,0 0-1 0,0 1 1 15,0 1-1-15,0-1 0 0,-2-1 2 0,4 1 0 0,-2 1 2 16,2-1 1-16,-3 0 0 0,4-1 2 0,-1 0 1 0,0 1 1 0,1 0 0 15,-1 0 1-15,0 0 3 0,1 0 1 0,1-1 0 0,-1 0 1 0,2 2 1 16,-1-1 0-16,0-2 0 0,1 1 2 0,1 1-1 0,-2-2 0 16,1 0 0-16,2 1 1 0,-2 1-1 0,2-1-1 0,-2-1-1 0,4 1-1 15,-3-2 0-15,2 0-2 0,-1 2 0 0,-1-2-1 0,1 3-1 16,2-3 1-16,-2 0-2 0,0 2 0 0,0 0-2 0,0-2 1 0,0 1-2 16,1-1 0-16,-1 2-2 0,1 0 1 0,-3-2 0 0,2 0 0 15,0 3 1-15,-1-3-1 0,-3 0 0 0,4 0-1 0,-1 2-1 0,-2 0 1 16,0-2 0-16,1 1 0 0,-2-1-1 0,0 2 0 0,2-2-2 0,-1 0 0 15,-1 0 0-15,-2 2 0 0,2-1-1 0,-1-1-1 0,0 2 1 0,0-2-2 16,0 1 0-16,-3 0 0 0,3-1 0 0,0 3 0 0,-2-3 0 16,2 0 2-16,-2 2 0 0,-3-1 1 0,6-1 3 0,-3 2 0 0,0-1 1 15,0-1 2-15,0 2 0 0,0-1 2 0,1-1 2 0,0 0 1 16,0 0 0-16,-1 0 2 0,2 0 0 0,-2 0 1 0,1 0 0 0,1 0-1 16,1 0 0-16,-1 0 0 0,4 0 0 0,-5 0-2 0,2 0 1 15,2 0 0-15,-2-1-2 0,3-1 0 0,-2 2 1 0,2-1-2 0,-1-1 1 16,-1 2-1-16,2 0-1 0,-1-1 1 0,-1-1-1 0,2 2-1 0,1 0 1 15,-1 0-2-15,-1-3 0 0,0 3 0 0,1 0 0 0,0 0-1 16,1-1-1-16,-5 1 1 0,4-1 0 0,1 1-1 0,-5 0 1 0,4-2-1 16,-3 2 0-16,0 0 0 0,-1-1 1 0,1-1 0 0,-1 2 0 0,-1 0-2 15,3-2 1-15,-3 1 0 0,0 1-1 0,-1 0 0 0,0-2-2 16,-1 2 1-16,-2 0 0 0,1-2-2 0,1 2 1 0,-2 0 0 0,1 0 0 16,-1 0-1-16,-1 0 2 0,1 0-1 0,0 0 2 0,-2 0 0 15,0 0-1-15,0 0 0 0,2 0 2 0,-2 0 0 0,-1 0 0 0,4 0 1 16,-4 0 0-16,3 0-1 0,-2 0 0 0,1 0 0 0,1 0 1 15,0 0-2-15,-1 0 0 0,2 0-1 0,0 0-1 0,-2 0 2 0,1 0-1 16,3 0 2-16,-3 0 0 0,-1 0 2 0,3 0-1 0,1 0 1 16,-2 0 1-16,0 0 0 0,2 0 2 0,-1 0 0 0,0 0 1 0,2 0 1 15,-2 0 2-15,0 0 0 0,2 0 1 0,-2 0-1 0,2 0 1 0,2 0-1 16,-4 0 1-16,2 0-1 0,1 0 0 0,0 0 0 0,1 0-1 16,-1-3 1-16,0 3 0 0,1 0-1 0,3 0-1 0,-3-2-1 0,2 0 0 15,2 2-2-15,-4 0 0 0,3 0 1 0,1 0-2 0,-1 0 0 16,1 0 1-16,0 0-1 0,2 0 0 0,-2 0-1 0,-1 0 1 0,1 0 1 15,1 0 0-15,1 0 0 0,-2 0 2 0,0 0-1 0,0 0 1 0,2 0-2 16,-3 0 1-16,2 0-1 0,-1 0-1 0,-1 0 1 0,1 0-1 16,2 0 0-16,-2-1-1 0,0 1 0 0,0 0-2 0,0 0-1 0,-2-2 0 15,2 0-1-15,0 2 1 0,-2 0 0 0,1-3-1 0,-1 3 0 16,2-2 0-16,-2 2 1 0,0 0-1 0,0-2 1 0,0 2 1 0,-2-1 0 16,3-1 2-16,-4 2 1 0,2-2 1 0,-1 1 0 0,1 1 1 15,-2-2 2-15,-1 1 1 0,-1 1 0 0,2-1 0 0,-4 1 1 0,0-3-1 16,2 3 0-16,-3-3 0 0,-1 3-1 0,2-2 1 0,-2 1 0 15,-1 1-2-15,-1-2 1 0,-1 0 0 0,0 2-2 0,3-1 1 0,-5 0-1 16,0 1 0-16,2-2-1 0,-3 2 0 0,3-1 1 0,-2-1-2 0,1 2 0 16,-1-1 0-16,-1-1 1 0,1 2-1 0,-1-1 0 0,-1-1-1 15,1 2-1-15,2-1 0 0,-2-1 0 0,0 2 0 0,0-2 0 0,0 2 0 16,2-1 0-16,-3 1-1 0,1 0 1 0,4 0 0 0,-4 0 1 16,2 0 0-16,-1-1 1 0,1 1 1 0,-2-1 1 0,2 1 1 0,1 0 1 15,-2-2 1-15,3 2 2 0,-2-1 3 0,1-1 1 0,1 2 2 0,1-2 1 16,-2 1 0-16,-2 1 4 0,5-4 1 0,-2 4 1 0,1-3 0 15,-1 3-1-15,1-4 2 0,0 3-1 0,2-1 1 0,-2 0-1 0,-1-3 2 16,3 3 2-16,-2-1 3 0,1 0 1 0,-1 0 3 0,-1 2 1 16,1-2 2-16,1 0 3 0,-2 0 2 0,-1-2 2 0,3 2 4 0,-3-1 1 15,2-1 3-15,-4 2 0 0,3-1 2 0,-1 1 0 0,0-2 0 0,3 0 1 16,-5 2 1-16,3-2 0 0,-3 1 0 0,1-1 0 0,0 0-1 16,-1-1 2-16,1 2-1 0,-2-1 1 0,-1 0 2 0,2 1 0 0,-1 0-3 15,2-1-1-15,-3-1-2 0,1 2-2 0,1-2 1 0,-3 2-2 0,2-3-1 16,2 2 0-16,-3-2 2 0,0-1-3 0,0 1-2 0,1-1-4 15,0 0-1-15,-1-2-2 0,0 2 3 0,0-2-2 0,0 1 0 16,1-1-4-16,-3 0-6 0,1-2-4 0,1-2-6 0,-3 2-10 0,-1-1-13 16,2-1-14-16,-2-2-15 0,-2 1-20 0,2-3-22 0,-1-1-40 0,-3 2-48 15,-1-4-54-15,0-1-60 0,-2 2-128 0,1-4-165 0,-2 0-114 0,-1-2-88 16,-3-1-44-16,1-2-18 0,-4 0-10 0,0-4-2 0,-4 0 7 16</inkml:trace>
  <inkml:trace contextRef="#ctx0" brushRef="#br0" timeOffset="317833.8272">13931 17495 205 0,'0'0'381'0,"0"0"-57"0,0 0-60 0,0 0-63 0,0 0-40 15,0 0-28-15,0 0-23 0,0 0-16 0,-1 0-11 0,1 0-7 0,-2 0-4 16,2 0-2-16,0 0-3 0,-1 0-4 0,1 0-5 0,0 0-4 15,0 0-4-15,0 0-4 0,0 0-2 0,-2-2-3 0,2 2 1 0,0 0-2 16,0 0 2-16,0 0 2 0,0 0 1 0,-2-2 1 0,2 2 1 16,0 0 0-16,0 0 1 0,-1-1-1 0,-1 1-1 0,2-2-2 0,-3 0-1 15,3 2-2-15,-1 0-1 0,-1-3-4 0,2 1-4 0,-1 2-2 0,-1-2-5 16,0-1-2-16,1 0-3 0,-1 0-1 0,1 2-3 0,-3-2-2 16,3-2-5-16,-3 0-3 0,3 1-2 0,-1 0-4 0,-1-2-3 0,0 0-1 15,2 0-1-15,-1-1 2 0,-1-1-1 0,1-1-1 0,-1 1 1 0,2 1 0 16,-3-4 2-16,1 2 1 0,1-2 2 0,-1-1 2 0,2 4 2 15,-1-4 0-15,0 0 0 0,-2 0 1 0,1 1-1 0,1 0 1 0,1-1-1 16,-1 0 2-16,0 0-2 0,1 1-3 0,-1 0 0 0,2-1 0 0,-1 0 1 16,-1 2-2-16,2-2 0 0,-2 0-1 0,2 1 1 15,0 1 2-15,0 0 1 0,0-2-2 0,0 4 1 0,0-1 0 0,0-1 0 16,0 2 2-16,0-1-1 0,0 1-2 0,0-1 1 0,0 0-1 0,0 1 0 16,0-1 0-16,0 2-1 0,0-1 1 0,2 1 0 0,-2-1 0 15,0 1 1-15,2-2 0 0,-1 2-1 0,-1-1 0 0,2 1 0 0,-1 0 1 16,-1-1-2-16,0 0 0 0,2 2 1 0,-2-2 3 0,0 3-1 0,2-3 0 15,-1 2-1-15,-1-1 0 0,0 0 1 0,0 2-1 0,2-2 2 0,-2 2-1 16,2 0 2-16,-1-1-1 0,1 0 1 0,0 0 0 0,-2 0-2 16,2 0-1-16,-2 0 0 0,2 1 0 0,-1 0 0 0,2-1 1 0,-1 2-2 15,0-3 0-15,-1 2 1 0,3-2-1 0,-3 1-1 0,1 2 1 0,1-2 2 16,0 0 0-16,0 0 3 0,0 0 0 0,0 1 0 0,-1 1 2 16,-1-2 2-16,3 2-1 0,-3 1 1 0,3-2 1 0,-3 1-3 0,1 1-4 15,-1 1-1-15,1-1 3 0,1-1 1 0,-1 1-2 0,2 1-3 16,-1-1-2-16,1 0-1 0,-3 0 1 0,2-1-2 0,1 2 0 15,-1 0-1-15,0 1-2 0,0-1 2 0,0-1 4 0,2 2-1 0,-2-1-4 16,0-1-1-16,2 1-1 0,-2 1 2 0,2-1 0 0,2 0 0 0,0 1-3 16,1-1 0-16,-2-1 0 0,3 1 0 0,0 1 2 0,-1 0 1 15,1-2 1-15,2 1 1 0,-3 0 1 0,3-1 0 0,0 1 1 0,0 2-1 16,-1-3 0-16,1 1 2 0,-2 0-1 0,3 1 0 0,-2-1 0 16,0-1-1-16,1 1 0 0,2 1 0 0,-4 0 0 0,2-2-1 0,-1 3 0 15,2-2-2-15,-1 1 0 0,0 1 0 0,1-3-1 0,0 3 2 0,1-2 0 16,-1 0 1-16,1 2-2 0,0-1 2 0,-1 0 1 0,1 1-1 0,3-2-1 15,-2 1 0-15,0 1 1 0,2-2 2 0,1 2 0 0,-2 0-1 16,2 0 0-16,-1-1-1 0,3 1 0 0,-2-2 1 0,-1 2 0 16,4 0 0-16,-3 0-2 0,1 0 1 0,1-1 0 0,-3-1 0 0,5 2 0 15,-5-1 0-15,2-1-1 0,0 2-1 0,-1-2 1 0,2 1-1 16,-1 1-1-16,0-1 1 0,0 0-2 0,-1 1 1 0,0-2-1 0,1 2 1 16,-1-1-3-16,1-1 0 0,-1 2 1 0,1-2-1 0,-1 1 0 0,3 1-1 15,-3-2-1-15,1 1 0 0,0 1 0 0,-1-1-1 0,2 1 1 16,-3-3 0-16,1 3 0 0,2 0 1 0,-1-2 3 0,-1 0-1 0,2 1 0 15,-2-1 3-15,3 2 2 0,-3-2 2 0,0 2 0 0,2 0 3 0,-2-3 0 16,1 3 2-16,1-2 0 0,-1 2 1 0,0-2 0 0,-1 1 1 16,1-1 0-16,1 2-2 0,-3-3 0 0,3 3-1 0,-1-2-2 0,0 1 0 15,-1 0 1-15,1 1-2 0,-1-3 0 0,1 3-1 0,-1-2 0 0,2 1 1 16,-1 1-2-16,-1-2 0 0,-1 1-2 0,3 1 2 0,-5-2-1 16,5 0 1-16,-2 2 0 0,-1-1-1 0,3 0 0 0,-2 1 0 15,1 0 2-15,-2 0 0 0,2-2-1 0,1 2 0 0,-3-1-1 0,1 1 1 16,1 0 0-16,-1-2 0 0,-1 2 1 0,2-1 0 0,-1 1-1 0,0-2 0 15,1 2 0-15,-2 0-1 0,1-1 0 0,-1-1 0 0,1 2 0 16,-2-1 1-16,0 1 0 0,1-2 0 0,1 2 0 0,-2 0-1 0,0-2 0 16,3 1-1-16,-6 1 1 0,6-1 0 0,-4 0 0 0,3 1-1 15,-1-2 0-15,0 2-2 0,0-1 0 0,-1-1-1 0,2 2 0 0,-2-3-1 16,0 1 0-16,0 1 2 0,1 0 0 0,0-2 2 0,-2 1 1 0,3 0 0 16,-4-1 2-16,4 1 0 0,-2 2 1 0,0-3 2 0,2 1 1 0,-2 0 1 15,1 1 1-15,1-1 0 0,-2-1-1 0,0 1 1 0,3 1-1 16,-1-3-1-16,0 2 0 0,1-1-2 0,-1 0 1 0,3 0-1 15,-2 0-1-15,1 0-1 0,0 0 0 0,2 0-1 0,-1 0 0 0,1 0 0 16,1 1-1-16,-2-3 1 0,3 2 1 0,-1 0 1 0,1-1-2 0,-1 0 0 16,1 1-2-16,1-2 1 0,-1 3 0 0,2 0 0 0,1-1 2 15,-4 0-2-15,3 0-1 0,0-1 0 0,-1 2-1 0,0-1 1 0,-2 0 0 16,2 0 0-16,-1 0-1 0,1 2 1 0,-1-2 1 0,0 1 0 16,-1 1-1-16,0-1-3 0,1-1-1 0,-1 1 2 0,0 1-1 0,1-1 0 15,-2 0-2-15,1 1-1 0,2-1-1 0,-3-1-1 0,1 1 0 0,-1 2 0 16,1-2 1-16,-1-1 2 0,1 1 1 0,2 0 3 0,-3-1 1 15,2 1 1-15,-1 2 2 0,0-3 1 0,-1 1 1 0,5 0 2 0,-4-1 2 16,1 0 1-16,0 0 1 0,2 2 0 0,0-2-2 0,-1 1 1 0,2 1-2 16,0-2-2-16,-2-1-1 0,3 3-2 0,-1 0 0 0,1-2-2 15,-2 1 0-15,4 1-2 0,-2-1 0 0,1-1-1 0,0 2-2 0,-2-1-1 16,1-1-1-16,1 2-1 0,-1 0 0 0,2-1 0 0,-3-1 1 16,3 3-1-16,-1-3-1 0,-3 1-1 0,2 2-2 0,-1-2-1 0,1-1 1 15,0 1-1-15,-2 0-2 0,0-1 1 0,2 1-2 0,-2 2-1 0,-1-3-1 16,3 1-2-16,0 0 1 0,-2 1 0 0,3-1 2 0,-2-1 2 15,0 1 3-15,0 0 1 0,1-1 2 0,0 3 2 0,0-3 2 0,-1 1 2 16,1 1 3-16,-2-3 3 0,2 3 2 0,-1 0 1 0,1-2 3 16,0 1 1-16,-1 1 0 0,3-1 0 0,-2-1-1 0,1 2 0 0,0-1 0 15,-1-1 0-15,-1 2-2 0,2 0 0 0,-1-1 0 0,2-1-2 16,-1 1 2-16,1 1-1 0,1-1 0 0,-4 0-2 0,3-1 0 0,-1 3-1 16,-1-4-1-16,1 1 0 0,-1 1-2 0,-1-1-1 0,1-1-1 0,-2 1 1 15,0 0-1-15,0 0-2 0,1 2 1 0,-4-2-1 0,3 0 1 16,-1 1-2-16,-1 1-1 0,-2-3 2 0,1 3-1 0,2 0 1 0,-2-2-1 15,1 1 1-15,-3 1 1 0,0-1-2 0,1-1 2 0,1 3-1 16,-2-1 3-16,0-1 1 0,0 2 2 0,1-2 1 0,1 1 2 0,-5 1 0 16,5-1 3-16,-2 1 0 0,2 0 1 0,-4 0-1 0,3 0 2 0,1 0 0 15,-1 0 2-15,1 0-1 0,-2 0-1 0,2 0 0 0,0 0 0 16,-1 0 0-16,1 0 0 0,4 0 0 0,-5 0-3 0,5 1 1 0,-4-1-1 16,3 0 1-16,1 1-1 0,-3-1 0 0,4 2 1 0,-3-2-2 15,1 0 0-15,1 2-2 0,0-1-1 0,0-1 0 0,-1 2-4 0,1-1 1 16,-3-1 0-16,4 2 2 0,-4-2-1 0,3 1-1 0,-1 1 0 15,-3-2-1-15,2 1-2 0,0 1 0 0,-2-2-2 0,-1 1 1 0,2 0 0 16,-3-1 1-16,1 2-1 0,1 0 0 0,0-2-1 0,-2 0-1 0,-2 1 0 16,4 1 1-16,-4-2-2 0,4 1 0 0,-2 1 0 0,-2-2 1 15,3 0 3-15,-3 0 0 0,2 3 1 0,-2-3 1 0,1 1 0 0,0-1 0 16,0 1 4-16,-3 1 0 0,3-2 1 0,0 1 2 0,-3 1 0 0,3 0 2 16,-5-1 2-16,3 1 1 0,-1-2 0 0,2 2 0 0,-4 1 1 15,3-3-1-15,-2 2 0 0,2-2 0 0,-3 2-1 0,3-1 1 16,1-1-1-16,-6 2 0 0,6 0 0 0,-4-2-1 0,3 0-1 0,-2 3-1 15,2-3 1-15,-3 2-1 0,4-2-1 0,-2 0 1 0,-1 2 0 16,3-2-1-16,-1 1 1 0,-1 1 0 0,3-2-1 0,0 0 1 0,-2 2-1 16,2-1 2-16,-1-1 0 0,2 2 1 0,1-2-1 0,-2 1 0 0,1 0 1 15,1-1 0-15,-4 1 0 0,4 1 0 0,-3-2 0 0,0 2-1 16,2-1 0-16,-2-1 0 0,3 3 0 0,-3-1 0 0,-2-1-2 0,3 1 2 16,-1 1-1-16,1-2-2 0,-4 0 0 0,1 3-2 0,3-1 0 0,-3 0-1 15,1 0-2-15,-1-2-1 0,0 2 0 0,0 0-2 0,0 0 1 16,-2 1-2-16,2-1 1 0,-4-1-2 0,2 1 1 0,1 1-1 0,-3-1-1 15,1-1 2-15,-2 0-2 0,3 1 1 0,-2 0 1 0,-2 0 0 16,0-1-1-16,1 2 1 0,-2-1-2 0,1 0 1 0,0 0 2 0,0 0-1 16,-2-1 2-16,0 2 1 0,0-1 1 0,2 0 1 0,-2 0 1 0,0-2 1 15,1 2 0-15,-3 0 3 0,2 0 0 0,0 1 2 0,3-1 1 0,-3-1 1 16,0 1 0-16,0 1 0 0,1-1 1 0,3-1 0 0,-4 0 0 16,2 1 1-16,0 0-2 0,1 0 0 0,0-1-2 0,0 2 1 0,1-1-1 15,0 0 0-15,-1 0-3 0,1 0 1 0,0-1-1 0,2 2 0 16,-2 0-2-16,0 1 0 0,2-4-1 0,-1 3 0 0,-1 0 2 0,1-1-2 15,0 2 0-15,-1-3-1 0,-1 1 0 0,3 1 0 0,-1 0 0 0,-2-1 0 16,2 0 0-16,-2 2 0 0,1-3 0 0,-1 1 0 0,1 0 1 16,0 0-1-16,-1 0-1 0,2 2 1 0,-4-3 1 0,4 2 1 0,-1-1 2 15,0 0-1-15,-3 0 2 0,4-2 0 0,-2 2 1 0,0 0-1 16,-2 0 1-16,3 1 1 0,-2-1 2 0,2-1 0 0,-3 1 1 0,4 1 0 16,-4-1 0-16,-1-2 0 0,3 2-1 0,-1 0-1 0,-1 0 0 15,0 0-1-15,-1-1-2 0,0 2 1 0,-1-1 0 0,2 0-3 0,-3 0-2 16,1 0 0-16,-1 1-2 0,-1 1 0 0,3-2 0 0,0 1-1 15,-3-1-1-15,-1 2 1 0,1-2 0 0,1 2 1 0,-1 0 0 0,0-1 0 16,0 1 2-16,-1 0 0 0,3 0 1 0,-1 0 0 0,-1 1 1 0,-1-1 0 16,1 0 1-16,2 2 2 0,-3-4 0 0,2 2-1 0,-1 0 0 15,2 0-1-15,-3 0 1 0,1 0-1 0,1-1 1 0,-1 0-2 0,0 0 1 16,0 1-6-16,-2-2-3 0,2 1-12 0,0-1-13 0,-3 2-22 16,1-2-25-16,1 1-31 0,-3 1-33 0,1-2-89 0,-1 3-113 0,-1-2-88 15,0 1-72-15,-1 0-40 0,-1-2-22 0,1 2-11 0</inkml:trace>
  <inkml:trace contextRef="#ctx0" brushRef="#br0" timeOffset="431194.9655">7664 13075 418 0,'0'-2'442'0,"-1"1"-27"16,-1 0-87-16,2 1-118 0,0 0-59 0,-1-1-32 0,1 1-17 15,0 0-8-15,0 0-9 0,0 0-5 0,-2 0-3 0,2 0-5 16,0 0-5-16,0 0-5 0,0 0-7 0,0 0-6 0,0 0-9 0,0 0-6 16,0 0-6-16,0 0-6 0,0 0-4 0,0 0-2 0,0 0-2 15,0 0-3-15,0 0-3 0,0 0-3 0,0 0-2 0,0 0-6 0,0 0-2 16,0 0-5-16,0 0-5 0,0 0-3 0,0 0-2 0,0 0 0 0,2 1-2 15,-1 0 2-15,2 0 2 0,3 3 2 0,-1-3 3 16,3 1 3-16,0-1 2 0,4 2 3 0,1 0 4 0,6 0 4 0,-1-2 3 16,5 3 2-16,1-3 1 0,6 1 0 0,2-1-1 0,1 1-1 15,3-2-4-15,5 0-2 0,0-2-7 0,1 1-5 0,2-1-8 0,0 1-9 16,0-3-13-16,2 3-13 0,-2-2-14 0,-1 2-18 0,1-1-21 16,-4 1-23-16,-1-1-24 0,-4 2-24 0,0 0-26 0,-1 3-26 15,-4 0-69-15,-5 0-87 0,0 0-45 0</inkml:trace>
  <inkml:trace contextRef="#ctx0" brushRef="#br0" timeOffset="431862.0102">8891 13026 2 0,'-8'0'252'0,"-3"-2"-42"0,4 1-21 0,-1-2-11 0,-1 3-7 16,1-2-2-16,0 0-8 0,2 2-10 0,-1-1-4 0,0 1-7 15,0-1-4-15,3-1-5 0,-1 2-10 0,0-1-10 0,-1 1-15 16,4 0-13-16,-1 0-15 0,0 0-13 0,1 0-10 0,2 0-8 0,0 0-5 16,0 0-4-16,0 0-7 0,0 0-7 0,0 0-6 0,0 0-6 0,2 0-5 15,0 0-4-15,-1 0-3 0,2 0-1 0,-1 0-2 0,0 0 1 16,2 0-2-16,-1 0 2 0,0 0-2 0,2 1 1 0,-2-1 2 15,2 2 1-15,0-1 2 0,2 0 3 0,0 1 2 0,3 0 2 0,-1 1 2 16,2-2 2-16,0 1 2 0,3-2-1 0,-1 4 1 0,3-4-1 16,1 3 1-16,0-3-1 0,3 1 1 0,3 1 0 0,-1-2 1 0,5 2 0 15,0-1-1-15,3-1 1 0,0 0-1 0,5 0 1 16,0 0-1-16,1 0-1 0,2 0 1 0,5 0-1 0,-2-1 1 0,4-1-1 16,0 2-1-16,2-2 1 0,1 1-2 0,1-2-2 0,0 2-1 15,3-2 0-15,2 3-3 0,-1-3 1 0,2 0-3 0,1-1-3 0,3 0-3 16,-1 1-6-16,4-1-3 0,-1-1-3 0,3 0-4 0,2-2-5 0,-1-1-3 15,1 1-1-15,-1-2-2 0,3 0-4 0,-3 0-3 0,2-1-2 16,-2-1-5-16,0 1-4 0,-2 0 2 0,-1-2 7 0,0 2 4 16,-2 0 6-16,-2-1 3 0,-1 1 3 0,0 0 4 0,-4 1 1 0,0-1 4 15,-1 1 1-15,-4 1 3 0,-1 1 3 0,-1-1 6 0,-3 1 7 16,-2 3 1-16,-2-3-1 0,-1 2-1 0,-5 0-3 0,-1 1-1 16,-2 0 0-16,-3 0 1 0,-2 1 0 0,-3 1 1 0,0-1 1 0,-3-1-2 15,-3 3-1-15,-2-1-2 0,-1 0-4 0,-1 1-6 0,-4 1-9 16,-1-2-5-16,-1 2-4 0,-1 0-8 0,-1 0-9 0,1 0-19 0,-1 0-19 15,-4 0-25-15,0 0-27 0,0 0-55 0,0 0-72 0,0 0-48 16</inkml:trace>
  <inkml:trace contextRef="#ctx0" brushRef="#br0" timeOffset="432960.9308">12085 12930 258 0,'-3'0'339'0,"1"0"-80"0,-1 0-64 16,2 0-54-16,-1 0-35 0,0 0-24 0,-1 0-12 0,2 0-7 16,-2 0-4-16,3 0-1 0,0 0-4 0,0 0-5 0,0 0-4 0,0 0-4 15,0 0-6-15,0 0-6 0,0 0-7 0,0 0-6 0,0 0-6 16,0 0-6-16,0 0-6 0,0 0-4 0,0 0-4 0,0 0-3 0,0 0 0 16,3 0-1-16,-3 0 0 0,1 1-2 0,2-1-1 0,-1 0-1 15,0 2 0-15,2-1 1 0,0-1 2 0,0 2 3 0,1-1 2 0,1-1 4 16,2 3 4-16,0-2 3 0,2 1 3 0,2 0 1 0,0 1 2 15,1 0 3-15,2-3 0 0,2 4 1 0,-1-1 1 0,3 0-2 16,-1 0-1-16,2 1-1 0,0-1-2 0,1-1-1 0,1 1-3 0,3 1-3 16,-1-1 1-16,1-1 1 0,-1 1 0 0,2 1 2 0,0-1 0 0,1-2 1 15,0 1 2-15,1 2 1 0,-1-1 1 0,2 0 2 0,-3 0 0 16,2 0 1-16,-1-2 2 0,1 0-2 0,-1 3 0 0,-2-4 0 16,2 1-1-16,-2 1-1 0,-1-2-3 0,0 0-3 0,-2 0 0 0,-2-2-1 15,-1 1 0-15,-1 1-1 0,-2-4 3 0,-1 3 2 0,-3 0 7 16,1-1 6-16,-3-1 6 0,-2 2 5 0,0-1 7 0,-2 1 6 0,-1 1 5 15,0-2 6-15,-2 1 4 0,0 1 2 0,-1-2 3 0,-2 2 3 16,0 0 0-16,0 0 2 0,0 0-3 0,0 0-4 0,0 0-7 16,0 0-7-16,-2 0-9 0,-1 0-11 0,1 0-9 0,-2 0-9 15,0 0-10-15,-1 0-11 0,-2 0-11 0,-1 0-8 0,0 0-10 0,-3 0-8 16,-2 0-9-16,0 2-6 0,-2-2-6 0,-3 1-4 0,-1 1 1 0,-1-1 3 16,-1 2 3-16,-4-1 4 0,1 1 5 0,-4-1 8 0,1 2 8 15,-1-1 8-15,-2 0 10 0,-2-3 8 0,2 4 8 0,-2-1 8 0,-1 0 8 16,2 0 5-16,-3 1 5 0,1-1 4 0,1-1 2 0,1 1 2 15,-1 1 1-15,2-1 0 0,3-1-2 0,0 1-4 0,6 1-1 16,-2-3-6-16,4 1-4 0,2-1-7 0,4 1-11 0,2 0-10 0,0 0-12 16,3-2-12-16,3 1-9 0,2 1-4 0,3-2 0 0,0 0 0 0,2 1-2 15,3-1 0-15,-1 2-6 0,4-1-8 0,3-1-5 0,0 2-4 16,2-1 0-16,4-1 2 0,2 0 3 0,2-1 2 0,3-1-1 16,1 1-5-16,0-1 0 0,3-1 3 0,3 0 0 0,-1 0 3 0,1 1 3 15,-1-3 6-15,2 2 8 0,-1-1 8 0,-1 1 5 0,1 1 6 16,-1-1 9-16,-2-1 10 0,-1 1 6 0,-3 1 7 0,1 0-2 0,-3-1-5 15,-2 1-4-15,-2 1-2 0,-1 1 4 0,-4-2 12 0,0 2 14 16,-5 0 17-16,-2 0 11 0,-3 0 12 0,0 0 5 0,-3 0 2 16,-3 2-1-16,0-2 0 0,-5 1-1 0,0 1-1 0,-6 1-1 0,1 1 0 15,-6-1-6-15,-1 2-11 0,-3 2-12 0,-2-2-15 0,-2 3-15 16,-3-1-18-16,0 2-7 0,0-1-6 0,-1 1-1 0,-1 0-1 16,2-1-2-16,2 1-3 0,-1-1-4 0,4 0-8 0,1 1-16 0,5-3-21 15,0-1-38-15,3 0-47 0,4 0-44 0</inkml:trace>
  <inkml:trace contextRef="#ctx0" brushRef="#br0" timeOffset="433315.3759">14248 13055 45 0,'0'0'263'0,"0"0"-65"15,0 0-61-15,0 0-57 0,0 0-40 0,0 0-27 0,0 0-21 16,1 0-15-16,4 0-5 0,-1 0-1 0,1 0-4 0,0 0-1 0,3 0-8 16,1 0-8-16,2 0-9 0,4 0-13 0,1 0-11 0,2 0-13 15,2 0-46-15</inkml:trace>
  <inkml:trace contextRef="#ctx0" brushRef="#br0" timeOffset="433795.109">16105 13116 340 0,'-13'-2'362'0,"4"2"-62"16,-2-3-74-16,3 1-35 0,1 1-15 0,3-2-11 0,-1 2-4 0,1-2-6 15,0 3-3-15,1 0-7 0,1 0-9 0,1-2-15 16,-1 1-18-16,2 1-17 0,0 0-19 0,0 0-15 0,0 0-15 0,0 0-14 15,0 0-14-15,0 0-12 0,3 0-8 0,-1 0-7 0,3 0-5 0,1 0-3 16,0 0 0-16,4 0 1 0,2 0 0 0,3-2 2 0,2 1 0 16,2 1 0-16,5-4-1 0,2 3 3 0,6 0 3 0,1-1 1 0,2-1 0 15,6 0 1-15,2 0 3 0,1-2 0 0,7 3 2 0,1-2 1 16,5 0 1-16,1-1-1 0,2 2-3 0,7-1 2 0,-3-1 2 0,6 0-2 16,-2 0-4-16,5-1-4 0,0 2-5 0,-1-2 1 0,2 0 0 15,-1 0 1-15,1 0-2 0,1 0-1 0,-1 2-2 0,0-3 2 16,0 2 1-16,1-2 1 0,-1 2 1 0,-3-2-2 0,1 2 1 0,-3 0 1 15,-3 2 5-15,-1 0-1 0,-3-2-2 0,-2 2-1 0,-5 0-2 16,-4 2 1-16,-2-1-2 0,-5 1 1 0,-3 1-1 0,-4 0-1 0,-4 0-2 16,-5 0-3-16,-1 0-6 0,-5 1-4 0,-3-1-3 0,-3 2-6 15,-5-1-5-15,1-1-14 0,-7 2-19 0,0-1-36 0,-5-1-41 16,0 0-78-16,-3 2-92 0,-4-1-51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30T12:19:18.356"/>
    </inkml:context>
    <inkml:brush xml:id="br0">
      <inkml:brushProperty name="width" value="0.05292" units="cm"/>
      <inkml:brushProperty name="height" value="0.05292" units="cm"/>
      <inkml:brushProperty name="color" value="#FF0000"/>
    </inkml:brush>
  </inkml:definitions>
  <inkml:trace contextRef="#ctx0" brushRef="#br0">5304 7250 18 0,'-5'-1'432'0,"-2"0"-69"0,2-1-105 0,-2 1-60 15,3-3-38-15,-1 3-20 0,-1-1-15 0,1 0-6 0,2 0-2 0,-2-1-2 16,2 0-3-16,-2 2-1 0,3-1-3 0,-2 1-5 0,-1-2-3 16,4 1-5-16,-1 1-6 0,-1-1-7 0,3 2-7 0,-2-1-6 15,2 1-7-15,0 0-8 0,0 0-7 0,0 0-6 0,0 0-3 0,0 0-7 16,0 0-4-16,-1 1-4 0,1-1-5 0,0 0-6 0,0 0-3 16,-2 0-3-16,2 0-4 0,0 0-1 0,0 0-2 0,0 0-1 15,0 2-1-15,2 1 0 0,-1-2 1 0,1 1 1 0,-1 1 1 0,3-2 1 16,-1 2 1-16,4 0 2 0,0-1 3 0,1 2 2 0,3 1 2 0,0-4 2 15,3 2 0-15,2 1 2 0,0-1 2 0,6-2 0 16,2 2 0-16,2-3-2 0,4 2 1 0,2-2-1 0,3-2-3 0,1 0-1 16,5 0-3-16,2-1-3 0,0-1-3 0,6 0-4 0,-1-3-4 0,3 3-2 15,1-3 0-15,4 1 0 0,-1-2 2 0,2 2 0 0,3-1 2 16,3-1 0-16,-1 1 2 0,3 0 1 0,1 0 2 0,2 1 0 0,0 0 2 16,3 0 2-16,0 2 1 0,-1-1-2 0,2 1-3 0,-2-1-3 15,0 2-5-15,2 0-1 0,-4 0-1 0,2 2-2 0,-3-1-4 0,0 2-1 16,-4 0-4-16,2 2 0 0,-3-1-1 0,-2 2-2 0,0 2 0 15,-2-1-1-15,-1 1 0 0,-3 1 3 0,0-1 0 0,-2 2-1 16,-2 2-2-16,-3-1 0 0,-2-1 0 0,-2 0 2 0,-2 2-1 0,0-1 2 16,-4-1 2-16,-3 1 1 0,-2-1 1 0,0 0 1 0,-4 1 2 15,-1-1 1-15,-2-3 1 0,-1 2 2 0,-3-2 1 0,-1 1 1 16,-1-1 2-16,-3-1 2 0,-1 0 1 0,-2 0 5 0,0 0-1 16,-1-1 1-16,-2-1 1 0,1-1 2 0,-3 2 0 0,-2-2 1 0,2 0 1 15,-3 0 1-15,3 0 0 0,-2 0 1 0,-3-2 1 0,2 2 0 16,-2-1 0-16,1-1 0 0,0 2-1 0,-3 0 0 0,1-1 0 0,1-1-1 15,-1 2-1-15,-2 0-7 0,1-2-7 0,1 1-13 0,-2 1-15 0,2-1-26 16,-1-1-29-16,-1 2-51 0,2-3-60 0,0 0-94 0,-1 0-110 16,2 0-62-16,2-1-37 0,-1 1-19 0</inkml:trace>
  <inkml:trace contextRef="#ctx0" brushRef="#br0" timeOffset="5614.3782">18858 7533 195 0,'0'-5'327'16,"0"2"-62"-16,-1-1-40 0,-1 1-30 0,2-2-20 0,-1 2-12 15,1-1-9-15,-2-1-6 0,0 2-9 0,1 0-8 0,-1-2-7 16,1 0-7-16,-3 2-8 0,3-1-8 0,-1 0-8 0,0 0-6 0,-2 0-9 16,3-1-11-16,-3 2-7 0,1-1-6 0,0 2-6 0,0-3-4 15,0 1-4-15,-1 2-4 0,1-1-4 0,0 0-3 0,-1 0-3 16,-1 0-3-16,2 0-4 0,-4 0-5 0,2 0-1 0,0 0-3 0,0 1-1 15,-2-2-1-15,1 1-2 0,-1 1 0 0,-2-1-1 0,1 3-2 16,2-4-1-16,-2 3 2 0,-1-1-2 0,0 1 0 0,0-3 0 0,-2 3-1 16,1 0 1-16,1-2-2 0,-4 3 0 0,2-3-2 0,0 3 1 15,-1 0 0-15,-3 0 0 0,1 0 0 0,1 0 0 0,-1 0-1 16,0 0-1-16,-2 0 1 0,2 3 0 0,-2-3 2 0,3 3 1 0,-4-2-2 16,4 0 2-16,1 3 0 0,-2-1 0 0,-1-1-2 0,1 1 1 0,3 1 0 15,-3 0 0-15,1 0 0 0,2 1-1 0,-1 0 0 0,-1-1 0 16,0 2-3-16,2 0 1 0,-2 2 0 0,2-1-1 0,0 1 1 0,-1-1-1 15,1 3 0-15,-1-3-2 0,0 2 0 0,1 1-1 0,-1-1 0 16,2 2-1-16,0-2 1 0,0 1 0 0,0 1-1 0,0 2 0 16,2-4 0-16,-3 2-1 0,3 1 1 0,0-3 0 0,-1 4 0 15,1-2 2-15,0 1 0 0,2-1 0 0,-3 2 2 0,2-1-1 0,1 0 1 16,1-1 0-16,0 1 1 0,-1-1 1 0,3 1 2 0,0-1 1 16,-1 1 0-16,1-2 1 0,2 1 2 0,-1-1 0 0,0 2 2 15,1-1-1-15,-1-1 2 0,2 1 1 0,0-1 1 0,0 1 1 0,2-1 1 16,-1 1 1-16,1-1-1 0,0 1 1 0,-1-2 1 0,2 3-1 15,-1-2 0-15,1 2 1 0,1-3-1 0,0 3 2 0,1-1-1 0,-2-2 1 16,0 1-2-16,3 1 0 0,-1 2 0 0,0-4-1 0,3 0 1 16,-2 2 0-16,0-2-1 0,1-1 0 0,0 4 0 0,1-4 1 0,1 3-2 15,-1-2 0-15,1 1 0 0,0-2-1 0,1 1 1 0,1-1 0 16,-2 0-1-16,3 1 0 0,2-2 0 0,-3 1-1 0,1 1 0 0,1-1 0 16,3-2 1-16,-4 1-1 0,1-2 0 0,4 3-1 0,-2-3 1 15,0 2 0-15,3-3-1 0,-2 2 0 0,-1-1-2 0,3-1 1 16,-3 1-2-16,2-3 1 0,-2 2-1 0,1 0 0 0,1-1-1 0,-4-2-1 15,3 2 1-15,-2-1-1 0,0-1 0 0,-3 1 0 0,2-2 1 16,1 1-1-16,-2-1 0 0,1 0 0 0,-1 0 2 0,0-1-1 0,-1 1-1 16,1-3 2-16,0 1-1 0,-1-1-1 0,1 0 1 0,-2 0 0 15,3-1 0-15,-2 0 1 0,-2-1-1 0,1 1-1 0,2-1 0 0,-2-1-1 16,0 2 0-16,0-3-1 0,0 0 0 0,-2 1-1 0,3-1 0 16,-1-1-1-16,-2 0 0 0,1 0 0 0,0 1-1 0,-1-5-2 15,0 3 1-15,3-1 0 0,-3-1 1 0,0-1-1 0,0 0 1 0,1 3 1 16,-1-4 0-16,2 0-1 0,-1 0 1 0,-2 1 0 0,-1 0 2 15,2 0 0-15,0-2 0 0,0-1 0 0,-4 2 0 0,3 1 0 16,-1-3-1-16,0 2 0 0,-1-1 1 0,1 1 1 0,-2 1 1 0,1-2 1 16,-1 1 2-16,0-2 0 0,-2 2 2 0,1 0 1 0,-1 0 1 0,1-1 1 15,-3 0 1-15,0 2 1 0,0-2-1 0,0 2 1 0,0-2 1 16,-1-1-2-16,-1 0 0 0,0 0-1 0,-1 0-1 0,-1 0-1 16,-1-3-2-16,2 4-2 0,-2-6 0 0,0 5-4 0,0-5-4 0,0 2-2 15,-2 0-6-15,2 0-5 0,-1 0-6 0,-1-1-11 0,-2 0-13 0,3 3-20 16,-2-2-19-16,-2 1-30 0,1 2-31 0,-2 1-48 0,1-1-57 15,-2 1-83-15,-1 2-96 0,-3 2-62 0,0 0-44 0,-2 1-18 16</inkml:trace>
  <inkml:trace contextRef="#ctx0" brushRef="#br0" timeOffset="8162.8376">23872 8093 41 0,'-4'-3'448'0,"0"3"-50"15,1 0-75-15,0-2-73 0,0 2-74 0,1-2-39 0,0 1-26 16,-1 1-12-16,2-2-7 0,-4 1-5 0,4 1-5 0,1-1-4 15,-2 1-2-15,1-3-5 0,1 3-6 0,0 0-4 0,0 0-4 0,0 0-4 16,0 0-4-16,0 0-4 0,0 0-3 0,0 0-2 0,0 0-3 16,0 0-1-16,0 0-1 0,0 0 0 0,0 0-2 0,0 0 2 0,0 0 0 15,0 0-1-15,0 0-3 0,0 0-1 0,0 0-3 0,0 0-2 16,0 0-1-16,0 0-3 0,0 0 1 0,0 0-2 0,0 0-1 0,0 0-1 16,0 0-2-16,0 0-3 0,0 0-1 0,0 0-4 0,0 0-3 15,0 0-3-15,0 0-4 0,0 0-2 0,1 0-3 0,1 0-2 16,-1 0-3-16,5 0-3 0,-3-3-2 0,2 2-2 0,3 1-4 15,0-1-1-15,3-1-4 0,2 0-2 0,1-1 2 0,0 2 1 0,5 0 1 16,-1-2 0-16,2 0 3 0,1 0-1 0,-1-1 1 0,2 2-1 0,0-1-1 16,0 0 2-16,-2 1 0 0,2-1 2 0,-2 0 2 0,-1 1-1 15,0 1 2-15,-1-2-1 0,-1 2 0 0,-2 0 0 0,2 1 0 0,-6-2 1 16,1 0 0-16,0 2 2 0,-3 0 0 0,0 0 2 0,-2 0 0 16,-2 0 3-16,-1 0 1 0,1 0 2 0,-1 0 1 0,0 0 2 15,-4 0 0-15,0 0 1 0,0 0-1 0,0 0 1 0,0 0-1 0,0 0 2 16,-5 0 1-16,1 0-1 0,-3 0 1 0,2 0-1 0,-3 0-3 0,-1 2-1 15,-2 0 1-15,0-2-2 0,-5 1-1 0,0 0 0 0,-1 2 0 16,1-2 0-16,-5 1 1 0,1 1 0 0,1 0 2 0,-2-1 2 16,1 1 3-16,2 0 3 0,-1-2 2 0,3 0 2 0,-1 1 2 15,2 1 2-15,-1-1 0 0,3-2 3 0,0 3 0 0,1 0 2 0,1-2 0 16,1 0 0-16,4-1-1 0,-2 2-3 0,0-1-1 0,3-1-1 16,2 2-2-16,0-2-1 0,1 0 1 0,1 0 0 0,-3 0 0 0,4 0-1 15,0 0 1-15,0 0-1 0,0 0-2 0,0 0 0 0,0 0-3 16,0 0-3-16,0 0-2 0,0 0 0 0,2 2-1 0,0-1 0 15,-1-1-1-15,3 1 0 0,-1 2 1 0,2-3-1 0,-1 0 0 0,4 3 2 16,-2-3-1-16,2 1 2 0,0-1 3 0,2 1 1 0,1 1 1 16,0-2-4-16,1 1-7 0,1-1-9 0,3 0-11 0,-3 2-17 0,2-2-19 15,0 2-34-15,0-2-41 0,0 0-85 0,0 3-108 0,-2-1-74 16,-2-2-59-16,2 2-30 0</inkml:trace>
  <inkml:trace contextRef="#ctx0" brushRef="#br0" timeOffset="12914.526">15734 9305 156 0,'0'1'475'0,"-2"0"-4"15,0-1-4-15,2 0-107 0,0 0-156 0,0 0-85 0,0 0-51 0,0 0-24 16,0 0-14-16,0 0-5 0,0 0 1 0,0 0 4 0,0 3 1 15,0-3 2-15,0 0 2 0,0 0-1 0,0 0-2 0,0 0-3 16,0 0-2-16,0 0 0 0,0 0 0 0,0 0 0 0,0 0 0 0,0 3 1 16,0-3 2-16,0 0 1 0,0 0 2 0,0 0 0 0,0 0 1 15,0 0-1-15,0 2-3 0,0-1-3 0,0-1-3 0,0 0-4 0,0 0-4 16,0 0-3-16,0 3-3 0,0-3-2 0,0 0-2 0,0 0-3 16,0 0 0-16,0 2-2 0,0-2-2 0,0 0-2 0,2 0 1 0,-2 0-1 15,2 1-3-15,-2-1 0 0,0 2 1 0,1-2-1 0,-1 1 1 16,2 0-1-16,-1-1 1 0,2 2 1 0,-1-2-1 0,-1 2 2 15,2-1 0-15,2-1 0 0,-2 3 3 0,2-1 2 0,2-2-1 16,0 3 1-16,0-1 0 0,-1 0 0 0,2 1 1 0,1 0 0 0,1 1 0 16,0-1 2-16,0-3-1 0,0 4 1 0,1-1-1 0,2-1 1 15,-1 3-1-15,1 0 1 0,1-2 1 0,-1 1-2 0,3-1 1 0,-2 0 0 16,3 0 0-16,-1 0-1 0,0-1 1 0,-1 1-2 0,2-1 0 16,-2 2 0-16,1-3 0 0,1 2-1 0,-2-1-1 0,0-2-1 0,0 3 2 15,0-3-4-15,-2 1 1 0,1-1 0 0,-1 0-1 0,-2 0 0 16,3 0-1-16,-2-1 2 0,-2 1-1 0,2-3 0 0,-4 3 0 15,1-2 0-15,0 1 1 0,-2-1 0 0,-1-1 1 0,-1 1 1 0,2 1 2 16,-3 0 0-16,1 1 0 0,-2-2 2 0,0 1-2 0,-1 1-2 16,-1-2-3-16,1 2-5 0,-2 0-5 0,0 0-9 0,0 0-10 0,0 0-12 15,0 0-14-15,0 0-19 0,0 0-22 0,0 0-33 0,0 0-38 16,0 0-41-16,0 0-43 0,0 0-68 0,0 0-79 0,0 0-54 16,0 0-38-16</inkml:trace>
  <inkml:trace contextRef="#ctx0" brushRef="#br0" timeOffset="16151.5254">16177 8730 27 0,'-3'-4'330'0,"0"0"-80"0,1 1-52 16,-1-1-39-16,-3-1-23 0,3 2-17 0,1-1-10 0,1 1-10 15,-1-2-5-15,-1 3-8 0,1-1-5 0,1-1-9 0,-1 1-8 16,1 1-9-16,1-1-5 0,-2-1-5 0,0 1-6 0,2 1-3 0,-1-1-3 15,-1 1-2-15,1-1 1 0,1 0 1 0,-3 0-1 0,1-1 0 16,1 3 0-16,-1 0 3 0,0-2 1 0,1 1 0 0,-1-1 0 16,-1 0-1-16,1 2-1 0,-1-3-2 0,2 2 0 0,-1-1-2 0,-1 0-3 15,0 0-2-15,-2 1-2 0,2-3-2 0,1 3 0 0,-1-1 0 16,-2-1-3-16,2 4-3 0,-2-3-1 0,0-2-1 0,1 1 0 0,-1 1-3 16,2 1 0-16,-2-1 0 0,2 1 0 0,-2-1 0 0,2 0-1 0,-3 0-2 15,3 2-2-15,-2-2-4 0,0 1-4 0,0 1 1 0,-1-1-2 16,2-1-3-16,-1 3-2 0,0-1-2 0,0-1-3 0,0 2-2 15,-1-2 0-15,0 1-2 0,1 1-2 0,0 0 0 0,-1 0 0 0,1 0 0 16,0 0 2-16,0 1 1 0,0 1 1 0,-2 0 1 0,1-1 2 16,-1 2 2-16,2 0-1 0,-4-1 1 0,3 2-1 0,-2-1 1 0,0 3 0 15,0-1 2-15,0-1 2 0,0 2 0 0,1 1 0 0,-1-3 1 16,1 1 2-16,-1 3 2 0,1-1 2 0,0 0 0 0,-1 0 1 16,0 0 1-16,1 1 0 0,0-1 1 0,1 3 0 0,-1-1 0 0,1 1 1 15,0-3 0-15,-2 3 1 0,3-1-1 0,-1 1 1 0,-2-1-2 16,4 0 0-16,-3 2 2 0,1-1-2 0,-1 0 1 0,1-2-1 15,1 0 0-15,1 1 2 0,0 0-1 0,0-2 1 0,0 3-1 0,0-3 1 16,-1 0-1-16,0 1 1 0,2-1-2 0,0 1 1 0,1-2-1 16,-1 1 2-16,0-2-1 0,0 3-1 0,-1-1 1 0,3-2-1 0,-1 4 1 15,-2-2-1-15,2-1 0 0,1 1 1 0,-1 2-2 0,-1-2 1 16,3 1 1-16,-2-1 0 0,2 0 1 0,-1 1 0 0,-1-1 2 0,2 2 0 16,0-1 1-16,0-1 0 0,0 0 1 0,0 0-2 0,2 1 2 15,-1 1 0-15,-1 1 0 0,2-3 0 0,0 2 0 0,-1 0-1 16,2 0 0-16,-1 0 1 0,0-2-1 0,2 4 0 0,-1-2 0 0,0-1 0 15,1 4-2-15,-3-3 1 0,2-1 1 0,1 1 0 0,0 0-1 16,1-1-1-16,0 2 1 0,-1 0 0 0,0-3-1 0,0 2-1 16,0 0 2-16,0 0 0 0,0 0-1 0,2-2 2 0,-2 1 1 0,1 1-1 15,0-1 0-15,2-1-1 0,-3 0 1 0,2 1 0 0,1-1 1 16,-1-1 0-16,1 2 0 0,0-2 0 0,-1 0 1 0,3 1-1 16,-3-1-3-16,0 1 1 0,3-3-1 0,0 1-1 0,-1 2 2 0,1-1 0 15,-1-2 0-15,0 2-2 0,1-1 1 0,1-1 0 0,-1 0-1 16,-1 1 1-16,3 0-2 0,-1 0 2 0,-1-2 0 0,4 2 0 0,-4-1 1 15,3-1 0-15,-2 1-2 0,0-1 0 0,0-1-1 0,2 1 1 16,-2-3-1-16,-2 4 0 0,2-3-1 0,-2 1-1 0,2-2 1 0,1 2-1 16,-2-2 1-16,-1 0 0 0,1 0 0 0,0 0 0 0,-1 0 1 15,0 0-1-15,-1-2 2 0,1 2-1 0,0-2 2 0,-1 1-1 16,0-1 1-16,1 0 1 0,-3-1-1 0,1 3 1 0,1-2-1 0,0-1 1 16,0-1-2-16,-1 1 1 0,-1-1-1 0,2 1 1 0,0-2-1 15,-1 3-2-15,1-3 0 0,-1 1 1 0,0-1-1 0,1 1-1 0,-1-1 1 16,1-1-1-16,-3 2 0 0,5-2 0 0,-4-1 1 0,0 2-1 15,0-2 1-15,0 2 1 0,0-2 0 0,0 2 1 0,0 0-1 0,0-3 1 16,0 3-1-16,-2-3 1 0,2 2-1 0,-2-1 1 0,3 0-2 16,-3 0-1-16,2-1-1 0,-2 1 0 0,2 0 1 0,-2-1-1 15,1 1-2-15,0-1-1 0,-1-1 2 0,0 2 0 0,-1 0 0 0,1-1 2 16,0 1-2-16,-1 2 1 0,0-3 0 0,-1 2 1 0,1-2 1 16,0 3 1-16,-2-3 0 0,1 0 0 0,-1 0 0 0,0 1 1 15,0-2-1-15,0 2 0 0,0-1-1 0,0 0-2 0,0-1-2 0,0 1 0 16,0-2 0-16,0 1-2 0,0-2 0 0,0 1 1 0,-1-1 3 15,1 1 0-15,-2-1-1 0,0-1 1 0,2 0 0 0,-1 0 2 16,-1 2 0-16,0-2 3 0,-1 0 1 0,2 1 1 0,-1 1 0 0,0 0 1 16,-1-2 2-16,2 4 0 0,-1-4-2 0,-1 4 0 0,0-1 0 15,1 0 1-15,-1 2 0 0,2-2 0 0,-1 0-1 0,0 2-2 0,-1-2-1 16,2 1 1-16,-1 0 1 0,-1 1 0 0,1-1 0 0,-1 1-1 0,-1-1 0 16,2 0 0-16,-1-1 0 0,0 2 0 0,-1-1 1 0,1 1-2 15,0-1 2-15,0 1 1 0,-1 0 1 0,0 0 0 0,1-1-1 16,1-1 2-16,-1 2-1 0,0-1 0 0,0 0-1 0,0 1-1 0,-1-1-2 15,1 1 0-15,1-1 0 0,-2 1 0 0,-1 1 2 0,2-1-1 16,2-2 0-16,-3 6-2 0,1-4 1 0,0 2-1 0,1 0-2 16,-1 0 0-16,1 2 0 0,1-1 0 0,-1 1 0 0,-2 0 0 15,2 0-2-15,1 0-1 0,-1-1-3 0,1 3 0 0,-1-1-1 0,0 0-2 16,1 1 0-16,-1-1 1 0,2 2-2 0,-3-2 0 0,1 1-1 0,1 1 0 16,-1-2 1-16,0 2-1 0,-1 0 0 0,1-2 0 0,0-1 1 15,0 3 0-15,-1 0 1 0,2-2 0 0,-1 2 2 0,0-2 0 16,-1 1 1-16,0 1-1 0,0-2 2 0,-1 0 1 0,1 2 0 0,-3 0 2 15,3-3 0-15,-2 3 0 0,2-4 0 0,-2 4 1 0,4-3-1 16,-3 3 0-16,1-2 0 0,-1 2 0 0,-1-1 0 0,3-1 0 0,-1 2-1 16,-2-1 0-16,2 0-1 0,2 1 0 0,-3-3 0 0,1 3 0 15,-1 0-1-15,2-3 0 0,-1 3 0 0,1 0 0 0,1-2-1 0,-1 2-1 16,-1 0 1-16,1 0-1 0,1 0 1 0,-1 0-1 0,1 0 0 16,-3 0 1-16,4 0-2 0,-1 0 1 0,-1 0-1 0,0 0 0 15,2 0-1-15,0 0 2 0,-4 0-1 0,4 0 1 0,-1 0-1 0,-1 0 1 16,0 0-1-16,-1 0 1 0,2 0-1 0,-1 2 1 0,0-2 0 0,-1 0 1 15,2 3 1-15,-1-3-5 0,0 0-7 0,-1 3-4 0,1-3-4 16,-2 1-6-16,3 0-7 0,-3-1-8 0,1 2-10 0,0-1-10 16,0-1-13-16,-1 2-17 0,1 0-19 0,0-1-24 0,1 3-26 15,-2-4-29-15,1 3-31 0,0-3-37 0,0 4-41 0,-1-1-56 0,-1-1-60 16,2 3-35-16</inkml:trace>
  <inkml:trace contextRef="#ctx0" brushRef="#br0" timeOffset="23430.8124">18014 9336 104 0,'-3'0'500'0,"0"0"5"0,0 0-61 0,1 0-94 0,1 0-78 16,-3 0-67-16,3 0-41 0,-1 0-26 0,2 0-19 0,0 0-12 15,-1 0-11-15,1 0-9 0,0 0-8 0,0 0-9 0,0 0-9 0,0 0-9 16,0 0-9-16,0 0-10 0,0 0-9 0,0 0-7 0,0 0-7 15,0 0-7-15,0 0-7 0,0 0-3 0,0 0-3 0,0 0-2 0,1 0-3 16,-1 3-2-16,2-3 1 0,-1 1-2 0,1 0 1 16,1-1 1-16,0 2 2 0,2-1 2 0,4-1 2 0,-1 0 2 0,4 0 1 15,2 0 3-15,2 0 3 0,6 0 2 0,1 0 2 0,6 0 3 0,2 0-1 16,4 0 1-16,2-1-1 0,4-1-3 0,3 0-1 0,2-1-4 16,3 1-4-16,4-2-3 0,-2 0 0 0,5 0 2 0,0 1 2 15,4-1 0-15,1-1 2 0,0 2-2 0,4-1 3 0,3 1 1 0,1-2 1 16,3 0 1-16,-3 1 0 0,7-1 1 0,-2 2 1 0,4-2 1 15,0 0-4-15,2 1-6 0,0-1 0 0,1 1 1 0,1-1 3 16,4 1 0-16,-3-1 2 0,4-1-1 0,0 2 1 0,2 0 0 0,1-1 0 16,0-2-1-16,3 3 0 0,-1-1 0 0,2 2 0 0,0-2 1 0,1-2-3 15,-4 2-5-15,1 2-2 0,0-2-4 0,-2 1 1 0,0-1-2 16,-2 1-1-16,1-1-1 0,-3 2 0 0,0-1-1 0,-2 1 0 16,0-2-1-16,-5 0-2 0,2 3-1 0,-3-1-3 0,-5-1-4 0,-1 4 0 15,-2-3 0-15,-5 3-2 0,-1-2-2 0,-6 0 1 0,-3 2-2 16,-1 0 1-16,-3 0 3 0,-2 0 0 0,-7 0 2 0,-3 0 2 0,0 0 3 15,-5 0 3-15,-3 0 2 0,-3 0 1 0,-3 0 1 0,-2 0 2 16,-5 0 3-16,-1 2 2 0,-4-2 2 0,-1 2 6 0,-2-2 4 0,-3 0 7 16,-2 0 8-16,0 0 6 0,-2 0 8 0,-2 0 3 0,-1 0 3 15,0 0 0-15,0 0-2 0,-1 0-6 0,-2 0-7 0,-1-2-5 0,1 0-8 16,-2 2-14-16,-1-1-17 0,-2 1-24 0,2-2-29 0,-1 0-40 16,-2 2-46-16,0-1-80 0,1 1-94 0,0 0-71 0,0 0-57 15,-2 1-28-15</inkml:trace>
  <inkml:trace contextRef="#ctx0" brushRef="#br0" timeOffset="25245.1698">16105 9231 7 0,'0'0'155'0,"0"0"-37"0,-3 0-27 16,1 0-21-16,2-1-15 0,0 1-11 0,0 0-7 0,-1 0-7 0,-1-2-7 15,2 2-9-15,0 0-9 0,0 0-12 0,0 0-14 0,0 0-18 16,0 0-20-16,0 0-22 0,0 0-27 0,0 0-30 0,0 0-48 16</inkml:trace>
  <inkml:trace contextRef="#ctx0" brushRef="#br0" timeOffset="28112.1439">24843 9157 56 0,'-2'0'379'0,"1"1"-44"16,1 1-61-16,-2-2-74 0,0 2-47 0,2-1-35 0,0-1-22 0,-1 0-15 15,1 0-8-15,-2 2-4 0,2-2 0 0,0 0-1 0,0 1-4 16,0-1-5-16,0 0-7 0,0 0-8 0,-1 0-7 0,1 0-7 0,0 0-5 16,0 0-7-16,0 0-4 0,0 2-3 0,0-2-2 0,-2 1-2 15,2-1-2-15,0 0 0 0,0 0-2 0,-2 0-1 0,2 0 0 16,0 0-1-16,0 2-2 0,0-2-3 0,0 0 0 0,0 1-2 0,0 1-1 15,0-2-1-15,0 0 2 0,0 0-1 0,0 0 0 0,0 1 2 16,0-1-1-16,0 0 0 0,0 0 1 0,0 0-1 0,0 0-1 16,0 0 2-16,0 0-1 0,0 0 2 0,0 1-1 0,0-1 1 0,0 0-1 15,0 2 1-15,0-2-2 0,0 0 0 0,2 2 1 0,0-1 0 0,-2-1 2 16,1 2-1-16,1-1 2 0,-1-1 1 0,3 2 2 0,-1-2 1 16,3 0 2-16,-3 3 0 0,2-1 2 0,0 0 1 0,3-1 1 15,-2 3 1-15,2-3 0 0,0 3-2 0,0-1 2 0,2-3 0 0,0 4-1 16,0-1-1-16,0-1-1 0,0 1-2 0,1 1 0 0,2-1-2 15,-2 0 0-15,0 0-2 0,5 1-1 0,-5-1 0 0,1 0-1 0,3 0-1 16,-1 0 1-16,0 0 1 0,2 0 0 0,-2 0 1 0,3 0-1 16,0-1-2-16,1 2 2 0,-2-1 2 0,5 0 2 0,-3 0 0 0,2 1 2 15,0-4 0-15,1 3 2 0,-2-3 1 0,1 4 0 0,1-3-3 16,-2 1 2-16,1-2 0 0,1 2 2 0,0-2 1 0,-3 0-1 16,4 0 0-16,-4 0 0 0,2 0 0 0,-2 0 0 0,-1-2 0 0,4 2 0 15,-5-2-1-15,2 1 1 0,-1-3 2 0,-2 4 0 0,1-3 1 16,0 3-2-16,-2-4 1 0,2 1-1 0,-3 0 1 0,1-1-1 0,-2 1-1 15,2-2 0-15,-2 2-1 0,2-1 0 0,-3-1 0 0,0-1 0 16,1 0 0-16,0 2 0 0,-3-2 1 0,2-1 1 0,-1 0 1 16,-2 2 1-16,2-4 3 0,-1 4 0 0,-3-3-2 0,0 1 2 15,2-1 2-15,-2 0 0 0,-1 2-3 0,2-2 2 0,-4-1 1 0,2 2 0 16,-1-2 0-16,-1 1-2 0,0-2-1 0,-1 3-3 0,0-2-2 0,-1 1 1 16,1-1 1-16,-1-1 0 0,-1 1-2 0,0 1 0 0,0 0 1 15,0-1-1-15,0 1-1 0,0-1-3 0,0 0-3 0,-1 1 1 0,-1-1 1 16,2 1 1-16,-1-1-1 0,-3 0-2 0,3 0 0 0,-1 1-4 15,1 0-1-15,-4-2 0 0,4 1-2 0,-1 1 0 0,0-2-4 0,-1 1 0 16,0-1 2-16,0 1 0 0,0-1 0 0,-1 0 1 0,1 0-1 16,0 1 1-16,-1-1 1 0,0 0-1 0,1 1 3 0,-2 0 0 15,2-1 2-15,-2 2 2 0,2-4 2 0,-2 3-2 0,-2 0-1 0,2 0-1 16,-2 2-1-16,3-2 0 0,-3 0 0 0,0 0 0 0,0 0-1 16,-1 2 2-16,0-3 0 0,1 0-1 0,-1 2-1 0,0 1-1 0,-3-1 0 15,3 0-2-15,0 0 0 0,0 1 1 0,-3-2-2 0,1 2 0 16,1-1 1-16,0 3-1 0,1-3 1 0,0 4-2 0,-3-2-2 0,3 0 0 15,0 1 0-15,0 0 0 0,-1 0 0 0,1 1 0 16,-1-1-2-16,1 2 2 0,1-1 0 0,1 1 0 0,-3-2-1 0,1 1-2 16,1 1 1-16,0 1 1 0,-1-1-1 0,0 0 1 0,-1 1-1 0,1-1-2 15,0 0 2-15,2 0-2 0,-3 0 0 0,1 2-1 0,-2-1 2 16,1-1-1-16,1 2 1 0,0-1-1 0,0-1 2 0,-5 2-1 0,5 0 2 16,-1-2 1-16,0 1 1 0,-1 0 1 0,0 1 0 0,0-1 0 15,1 2 3-15,0 0-1 0,-2-2 2 0,1-1 0 0,1 3 1 16,0 0 1-16,-1 0-1 0,0 0 2 0,0 0-1 0,2 0 1 0,-2 0 0 15,0 0 2-15,1 0 0 0,1 0 0 0,0 0 1 0,-1 3 1 0,1-1-2 16,-2-2 1-16,2 2 0 0,-1-1-1 0,3 1 1 0,-1 0 0 16,-1 1 0-16,-1-2 1 0,3 1 1 0,-1 2-1 0,1-1 2 15,-2 0-1-15,4 0 2 0,-3 0-1 0,1-1 1 0,-1 0 0 0,0 1-1 16,2-1 2-16,0 1-1 0,0 1-1 0,0-1 2 0,-2 0 0 16,2 0 0-16,0 1 0 0,0-1 2 0,1-1-1 0,-1 3-1 15,-3-3 0-15,3 3 1 0,1-2 0 0,-3 1-1 0,2 0 2 0,0 0-1 16,0-1 1-16,-2 2-1 0,2-2 0 0,-1 1 0 0,-1 1-1 15,0-1-1-15,1 1 1 0,1 0 0 0,-2 0 0 0,1-1-2 16,-2 1 1-16,2 0-2 0,1 2 1 0,-1-4 1 0,1 2-2 0,-1-1-1 16,1 2 1-16,0-1-2 0,0-1 0 0,-1 0-1 0,0 1-1 15,1 0 0-15,0 0-1 0,1 0-1 0,0 0 1 0,0 0-1 0,0-1 1 16,-1 1-1-16,1 0 1 0,-1 0 0 0,2 0 0 0,-2 0 0 16,2 1 0-16,0-1 0 0,0 0 0 0,-2 2 2 0,2-1 0 0,-2-1 0 15,2 0 0-15,0 2 0 0,0-2-2 0,-2 2 0 0,2-2-1 16,-2 2 1-16,2-2-2 0,0 1 1 0,-2-1 0 0,4 0 1 15,-3 2-2-15,1-1 0 0,0-1 1 0,0 0-2 0,-2 2 1 0,2-2 0 16,0 2-1-16,1-2 1 0,-1 2 0 0,2-2-1 0,-1 1 2 16,0 0 0-16,1 0-1 0,-1 0 0 0,0-1 1 0,2 0 1 15,-1 2-2-15,-1-2 1 0,2 2 1 0,-1-1 0 0,1 0 2 0,0 0 0 16,0 0 0-16,0 1 2 0,0-2 0 0,0 1 0 0,0 0 2 0,0-1-1 16,0 2 1-16,0-2 0 0,0 2 1 0,0-2 1 0,1 2 0 15,-1-1-1-15,2-2 0 0,-1 2 1 0,-1 0-2 0,2 0 1 16,0 0-2-16,-2-1 1 0,1 0-2 0,-1 2 1 0,2-2-1 0,0 2 0 15,-2-2 1-15,1 2-1 0,2-1 1 0,-1-2-1 0,1 2 0 0,-1 0 0 16,-1 0 0-16,4 0 0 0,-4-1 2 0,1 0-2 0,-1 2 2 16,3-2-1-16,-1 2 1 0,-1-2-1 0,1 2 0 0,0-1-1 15,0-2-1-15,0 2 0 0,0 0 1 0,0 0-1 0,1 0 0 0,-1-1 0 16,0 0 1-16,0 0 0 0,0 2 0 0,1-4 1 0,-3 2-1 16,2 2-1-16,2-3 1 0,0 2 1 0,-2-2 0 0,2 1 0 15,-2-1 1-15,2 1-2 0,0 0 1 0,-1 0 0 0,1 0-2 0,-2-1 0 16,2 0-1-16,-1 1 2 0,1 2 0 0,0-3 0 0,1-1 1 15,0 2-2-15,-1-1 0 0,0 1 2 0,0-1-2 0,2-2 0 0,-2 3-1 16,2-2 0-16,-1 2 1 0,-1-2 0 0,2 1 0 0,-2-1-1 16,2 2-2-16,-2-2 1 0,1 1 0 0,1 1 0 0,0-2 0 15,-1 2 0-15,-1-3 0 0,2 3 1 0,0-3-2 0,0 3 0 0,-3 0 1 16,4-2 0-16,-3 0 0 0,3-1 0 0,-2 3 1 0,2-2-1 16,-1 0 0-16,2 0 0 0,-3 1 0 0,2-2 0 0,-1 3 1 15,0-2-1-15,1 0 1 0,0-1 0 0,0 1-1 0,1 1 2 0,-1-3-2 16,1 3 0-16,0-1-2 0,-1-1 2 0,0 1 0 0,1 1 2 15,0-1-2-15,3-1 1 0,-4 1-1 0,2 1 0 0,-1-3 1 0,0 2 1 16,2-2 0-16,-1 2 1 0,-2-1-1 0,1-1 1 0,0 2 2 16,3-1-1-16,-4-1 3 0,1 1 0 0,-1 1 1 0,0-2 2 0,3 0 0 15,-3-1 2-15,0 2 1 0,0-2 0 0,1 0 1 0,1 0-1 16,-2-2 2-16,1 2 0 0,-1-1 0 0,1 0 0 0,2-2-1 16,-1 1 0-16,-2-1-2 0,1-1 1 0,2-1-1 0,-3 1-2 0,2-2-1 15,1-1-1-15,-2 2-1 0,3-2-3 0,-2-2-3 0,1 1-4 16,-1-2-5-16,4 0-5 0,-3 0-8 0,2-3-7 0,-4 1-10 0,4 0-13 15,0-1-17-15,-4-2-21 0,5 2-39 0,-3-4-50 0,2 0-84 16,0 1-104-16,-1 0-68 0,1-3-53 0,-2 0-26 0</inkml:trace>
  <inkml:trace contextRef="#ctx0" brushRef="#br0" timeOffset="37846.3144">14497 10650 357 0,'-3'0'319'0,"2"0"-90"0,-1 0-51 0,2 0-33 0,0 0-17 16,0 0-6-16,0 0-4 0,-1 0-1 0,1 0-2 0,0 0-3 0,0 0-6 15,0 0-9-15,-4 0-10 0,4 0-9 0,0 0-10 0,0 0-11 16,0 0-6-16,0 0-8 0,-1 0-4 0,1 0-7 0,0 0-1 0,0 0-3 16,-2 2-2-16,2-2-3 0,0 1-1 0,0-1-3 0,0 0-2 15,0 0-4-15,0 0-3 0,0 0-3 0,0 0-2 0,0 0-4 16,0 0-4-16,0 0-1 0,0 0-3 0,0 0-3 0,0 0-3 0,0 0-3 16,0 0-2-16,2 2-1 0,-1-2 0 0,1 0-1 0,1 2 2 15,0 1 2-15,3-3 0 0,2 0 2 0,0 0 3 0,3 2 1 0,2-1 2 16,1-1 4-16,4 2 4 0,0-1 3 0,3-1 1 0,3 0 3 15,1 0-1-15,3 0-3 0,2 0-1 0,0 0-2 0,2-1-3 16,3-1-4-16,3 2 1 0,1-1 0 0,1-1 1 0,1 2 2 0,3-3 0 16,2 1 0-16,3 2 2 0,0-2 2 0,3-1 2 0,4 1 0 0,0 1 3 15,3-3 0-15,-1 4 3 0,4-3 4 0,-2 1-3 16,3 0-4-16,1 2-6 0,-3-3-5 0,1 3-5 0,0-2-6 0,-4 1-4 16,2 1-3-16,-1-2-1 0,-3 0-3 0,1 2-3 0,-3 0-3 0,0-2-4 15,-2 2-3-15,-3-1 1 0,2 1 1 0,-3-2-1 0,-1 0 1 16,-2 1 3-16,-4 0 5 0,-1 1 1 0,-1-2 0 0,-2 1 2 15,-4 1 3-15,0-2 2 0,-4 2 5 0,-1-1 3 0,-3-1 0 0,-1 2 2 16,-5-1 2-16,2-1 2 0,-5 2 2 0,1-1 3 0,-4 1 0 16,-1 0 0-16,-2 0 6 0,-1 0 1 0,-1 0 5 0,-2 0 2 15,-3 0 4-15,2 0 3 0,-1 0 2 0,-3 0 0 0,1 0 2 0,-1 0-1 16,-1 0 1-16,0 0-1 0,0 0-1 0,0 0-1 0,0 0-3 16,0 0-5-16,0 0-5 0,0 0-4 0,0 0-4 0,0 0-3 0,2 0-2 15,-2 0-2-15,0 0-3 0,3 1 1 0,-3-1-1 0,0 0-1 16,0 0 3-16,1 2 0 0,-1-1 0 0,2-1 1 0,-1 2 1 15,1-1 1-15,-2-1 2 0,2 2 0 0,-1-2 2 0,-1 1-1 0,2 1 2 16,-2-2 2-16,0 0 2 0,1 0 1 0,-1 0-1 0,0 1 0 16,0-1 3-16,0 0 1 0,0 0 3 0,0 0 3 0,0 0 1 0,0 0 3 15,0 0 2-15,0 0 2 0,0 0 2 0,0 0 0 0,0 0 2 16,0 0 0-16,0 0 2 0,0 0 0 0,0 0 0 0,0 0-1 16,0 0 0-16,0 0-3 0,0 0-2 0,0 0-2 0,0 0-1 0,0 0 0 15,0 0-1-15,0 0-2 0,0 0-1 0,0 0-2 0,0 0 0 0,0 0-1 16,0 0-1-16,0 0-1 0,0 0 0 0,0 0-1 0,0 0-1 15,0 0-2-15,0 0-1 0,0 0 1 0,0 0-2 0,0 0 0 16,0 0 1-16,0 0-1 0,0 0 0 0,0 0 0 0,0 0 1 16,0 0-1-16,0 0 0 0,0 0 1 0,0 0 2 0,0 0-1 0,0 0 2 15,0 0 0-15,0 0-1 0,0 0 2 0,0 0-1 0,0 0-1 16,0 0 1-16,0 0 0 0,0 0 0 0,0 0 0 0,0 0 0 0,0 0-2 16,0 0 1-16,0 0-3 0,0 0-1 0,0 0-2 0,0 0 1 15,0 0-1-15,0 0 0 0,0 0-1 0,0 0 1 0,0 0-2 16,0 0-2-16,0 0 1 0,0 0-2 0,0 0 1 0,0 0-1 0,0 0-1 15,0 0 2-15,0 0-3 0,0 0-1 0,0 0-1 0,0 0-2 0,0 0 0 16,0 0-1-16,0 0-1 0,0 0 2 0,0 0-2 0,0 0 1 16,0 0-1-16,0 0 0 0,0 0 0 0,0 0 2 0,0 0 2 0,0 0-1 15,0 0 4-15,0 0 1 0,0 0 3 0,0 0 0 0,0 0 1 16,0 0 1-16,0 0 2 0,0 0 4 0,0 0 0 0,0 0 2 16,0 0 1-16,0 0 1 0,0 0 1 0,0 0 1 0,0 0 0 15,0 0 0-15,0 0 0 0,0 0 0 0,0 0-1 0,0 0 0 0,0 0-1 16,0 0-1-16,0 0-2 0,0 0-3 0,0 0 1 0,0 0-2 15,0 0-2-15,0 0-2 0,0 0-1 0,0 0 0 0,0 0-3 0,0 0 0 16,0 0-2-16,0 0 0 0,0 0-1 0,0 0 0 0,0 0 0 16,0 0 1-16,0 0 0 0,0 0 0 0,0 0 0 0,0 0 2 0,0 0 0 15,0 0 1-15,0 0 2 0,0-1 2 0,0 1 1 0,0 0 1 16,0 0 1-16,0 0 2 0,0 0-1 0,0 0 0 0,0 0 2 16,0 0-1-16,0 0 1 0,0 0-2 0,0 0 1 0,0 0-2 15,0 0-1-15,0 0 0 0,0 0-1 0,0 0-1 0,0 0-1 0,0 0-2 16,0 0-1-16,0 0-2 0,0 0 0 0,0 0-1 0,0 0-1 15,0 0 0-15,0 0 0 0,0 0-1 0,0 0 0 0,0 0 0 0,0 0 1 16,0 0 0-16,0 0 2 0,0 0 2 0,0 0 1 0,0 0 1 0,0 0 1 16,0 0 2-16,0 0 1 0,0 0 0 0,0 0 2 0,0 0 3 15,0 0 1-15,0 0-1 0,0 0 1 0,0 0 0 0,0 0 0 16,0 0-1-16,0 0 2 0,0 0 0 0,0 0 0 0,0 0-1 0,0 0-2 16,2 0 1-16,-2 0-1 0,0 0-2 0,0 0-1 0,0 0-1 15,0 0-1-15,0 0-1 0,0 0 0 0,0 0-2 0,0 0-2 0,0 0-2 16,0 0 1-16,0 0-1 0,0 0 0 0,0 0-1 0,0 0 0 15,0 0-1-15,0 0 0 0,0 0 0 0,0 0 0 0,0 0-1 16,0 0 1-16,0 0-1 0,0 0 0 0,0 0 0 0,2 0 1 0,-1 0 1 16,1 0 0-16,0 0 1 0,-1 0 2 0,1 1 3 0,-1 0-1 15,4-1 2-15,-2 2 2 0,0 0 0 0,0-2 2 0,2 1 1 0,-2-1 2 16,4 2 1-16,-1-2 0 0,0 0 1 0,1 0 0 0,-1 2 1 16,2-2-1-16,1 0-1 0,-1 2-2 0,2-2 0 0,1 0-1 15,-2 0 2-15,2 0-1 0,0 0 0 0,0 0 0 0,1 0-2 0,2 0 0 16,-1 0 1-16,-1 0-2 0,-1 0-1 0,3 0 0 0,-3 0 0 15,1 0 1-15,0 0-2 0,-1 0 0 0,0 0-2 0,0 1 0 16,0-1-1-16,0 0-1 0,-3 0 1 0,2 0 0 0,-2 0 0 0,3 0 1 16,-5 0 0-16,2 0 1 0,-1 0 0 0,-2 0 1 0,0 0 1 0,0 0 1 15,0 0 3-15,-2 0 1 0,0 0 3 0,-1 0 4 16,0-1 1-16,-1 1 4 0,-1 0 1 0,0 0 4 0,0 0 4 0,0 0 4 16,0 0 4-16,0 0 4 0,0 0 1 0,0-2 1 0,0 0-2 0,0 2-4 15,0-2-4-15,0 1-4 0,0-3-5 0,3 3-4 0,-2-2-4 16,-1 0-2-16,2 0-5 0,-2 0-4 0,2-2-8 0,-1 3-4 0,-1-3-5 15,2 2-4-15,-1-1-2 0,1 2 0 0,1-5-2 0,-1 2-2 16,0 0 2-16,-1 0 0 0,2 0 0 0,1 0 1 0,-3 1 2 16,2-1 0-16,-2 0 0 0,1 2 1 0,1-2 1 0,-3 0 1 0,2 3 3 15,-1-3 3-15,-1 1 4 0,2-1 4 0,-2 0 0 0,2 0 3 16,-1 0 1-16,-1 0 0 0,0 1-3 0,0-2 2 0,0 2 4 16,0-1 0-16,0 1 1 0,0-1-1 0,0 2 0 0,0-1 0 0,0-2-1 15,0 3 0-15,0-2 0 0,0 1-1 0,0 2 0 0,0-3-1 16,0 0 0-16,0 2 0 0,0-1-3 0,0-1 1 0,-1 2 3 0,-1-2 0 15,2 1 3-15,0 1 0 0,0-1 3 0,0 1 1 0,0 1-1 16,0 0 2-16,-2 1 0 0,2-1 1 0,0-1 2 0,0 2-1 0,0 1 0 16,0 0-2-16,0 0-1 0,0 0-2 0,0 0-4 0,0 0-3 15,0 0-3-15,0 0-2 0,0 0-4 0,0 0-2 0,0 0-3 16,0 0-1-16,0 0-3 0,0 0-1 0,0 0-2 0,0 0-1 0,0 0 1 16,0 0 0-16,0 0 0 0,0 0-1 0,0 0 0 0,0 0 1 15,0 0-1-15,0 0 1 0,0 0 1 0,0 0 0 0,0 0-2 0,0 0-2 16,0 0-2-16,0 0 1 0,0 0-2 0,0 0 0 0,0 1 0 15,0-1 2-15,0 3 1 0,0-1 1 0,0-2 3 0,0 1 2 0,0 1 0 16,0 0 3-16,0 0 3 0,0 1 2 0,0 0 3 0,0-1 3 16,0 2 1-16,0-1 4 0,0 0-1 0,0-1 0 0,0 3 1 15,0-1 0-15,0-1 1 0,0 2-2 0,0 0 0 0,0-3 0 0,0 2 0 16,0-1 0-16,0 2 1 0,2-3 0 0,-2 3-1 16,0-2 1-16,0 2 0 0,2-2 0 0,-2 1 0 0,0 1-1 0,0-1 0 15,1-1 1-15,-1 2 0 0,0-3 1 0,0 3-1 0,0 0 1 0,0-2-1 16,2 1 1-16,-2-1-2 0,2 2 0 0,-2-1 0 0,0-2 0 15,0 1-1-15,0-1 1 0,0 2 0 0,0-3 1 0,0 1-1 0,0-1 0 16,0 2-1-16,0-3 1 0,0 0 0 0,0 0 1 0,0 0 2 16,0 0 1-16,0 0 2 0,0 0 3 0,0 0 5 0,0 0 5 0,0 0 7 15,0 0 7-15,0 0 5 0,0 0 6 0,0 0 6 0,0 0 6 16,0 0 5-16,0 0 6 0,0 0 2 0,0 0 4 0,0 0 1 16,-4-1-1-16,3-1-4 0,-1 2-12 0,-1-1-13 0,-2-1-18 15,-1 2-19-15,-2-1-23 0,0 1-26 0,-3-2-33 0,-5 0-39 0,-2 2-75 16,-2 0-91-16,-7 2-91 0,-3 0-91 0,-5-1-50 0,-5 2-29 0</inkml:trace>
  <inkml:trace contextRef="#ctx0" brushRef="#br0" timeOffset="45933.4684">17829 10518 46 0,'0'-2'117'16,"0"1"-6"-16,2-1-2 0,-2 1-1 0,0-1 1 0,0 2 2 16,0 0 1-16,0 0 4 0,0 0 2 0,0 0 2 0,0 0-1 0,0 0-6 15,0 0-6-15,-2 0-8 0,2 0-7 0,0 0-6 0,0 0-6 16,0 0-6-16,0 0-5 0,0 0-5 0,0 0-5 0,0 0-4 16,0 0-5-16,0 0-6 0,0 0-6 0,0 0-4 0,0 0-5 0,0 0-2 15,0 0-2-15,0 0-4 0,0 0-1 0,0 0 0 0,0 0-2 16,0 0 0-16,0 0-2 0,0 0 1 0,0 0-1 0,0 0-2 0,0 0-2 15,0 0-3-15,0 0-2 0,0 0-3 0,0 0 0 0,0 0-3 0,0 0-2 16,0 0-2-16,0 0 1 0,0 0-1 0,0 0 0 16,2 0 1-16,4 0 2 0,-1 0 2 0,1 0 2 0,2 0 0 0,5 0 2 15,-1 0 1-15,6 0 1 0,-2 0 1 0,4 0 2 0,5 0 1 16,2 0 2-16,0 0-1 0,4-5 1 0,3 5-3 0,1-2-1 0,1-1-2 16,2 1-2-16,5 1-3 0,-4-3-4 0,4 4-3 0,1-3-3 15,-1 1-7-15,1 2-5 0,-3-2-7 0,2 2-7 0,-1-1-7 16,-2-1-7-16,-2 2-7 0,1 0-5 0,-2 0-3 0,-1 0-1 0,-1 0 0 15,-3 0 0-15,-1 0 1 0,-1 0 3 0,-3 0 4 0,-2 0 5 16,1 0 5-16,-7 0 7 0,0 0 8 0,-1 0 9 0,-5 0 10 0,1 0 12 16,-2 0 10-16,-4 0 13 0,-2 0 12 0,2 0 11 0,-4 0 11 0,1 0 7 15,-2-2 7-15,1 1 3 0,-3 1 3 0,1-2-2 0,-1 0-2 16,-1 2-10-16,2 0-10 0,-2-2-21 0,0 1-24 0,0-1-46 16,0 0-54-16,0 2-79 0,3-2-92 0,0 0-87 0,0 1-84 15,0-1-45-15,2-1-25 0</inkml:trace>
  <inkml:trace contextRef="#ctx0" brushRef="#br0" timeOffset="46911.5467">20197 10530 259 0,'-3'0'254'0,"0"-2"-69"0,0 0-35 0,-1 2-21 0,3-2-10 0,-1 2-5 16,1-2-1-16,-3 1-1 0,3 1-2 0,-1-2-1 0,2 2-5 15,-1-1-7-15,1-1-13 0,0 2-13 0,0 0-9 0,0 0-6 0,0 0-6 16,0 0-8-16,0 0-6 0,0 0-6 0,0 0-8 0,0 0-7 15,0 0-5-15,0 0-6 0,0 0-4 0,0 0-5 0,0 0-5 16,0 0-5-16,1 0-2 0,1 0-2 0,-1 0 0 0,3 0-1 0,0 0 0 16,1 2 4-16,0-2 1 0,4 0 3 0,2 0 1 0,1 0 2 15,2 0 2-15,3 0 0 0,2-2 2 0,3 2 3 0,1-1-1 0,3-1-2 16,3-1 0-16,2 3-1 0,4-3-2 0,3 1-3 0,2-1-3 16,-1-1-1-16,5 1-2 0,1 1-2 0,3-2 1 0,3 1 1 0,1 2 0 15,2-3-1-15,1 1-1 0,2 1-2 0,2-1 1 0,1-1 2 16,0 2 1-16,1-1 2 0,1 1 1 0,1 1 3 0,2-2 0 15,2 1 0-15,-1 1-1 0,2-3-1 0,1 3-4 0,3-2-2 0,-3 0-3 16,2 0 0-16,0 0-4 0,-1 0-5 0,3 3-3 0,-4-5-7 16,-1 3-1-16,2-1 0 0,-6 0-2 0,1-1 1 0,-1 1 3 0,-4 1 1 15,0-1 4-15,-2-1 6 0,-3 1 4 0,0 1 4 0,0-1 2 16,-3-1 1-16,-2 1 3 0,-1 1 5 0,0 0 2 0,-3-1-1 0,-2 0 1 16,-1 2 1-16,-2-3 0 0,-1 3-1 0,-4 0 0 0,-3-2-1 15,-1 1 0-15,-2 1 1 0,-2-1 1 0,-2 2 3 0,-3-1-1 0,-3-1 1 16,-2 2-1-16,-3 0 1 0,-1 0-1 0,-1 0 1 0,-3 0 3 15,-2 0 3-15,0 0 7 0,-3 0 7 0,1 0 5 0,-3 0 4 16,2 0 3-16,-3 0 2 0,-1 0 1 0,-1 0 0 0,0 0 1 0,0 0-2 16,0 0-1-16,0 0-2 0,0 0-5 0,0 0-6 0,0 0-14 15,0 0-18-15,0 0-19 0,0 0-22 0,0 0-24 0,0 0-26 0,0 0-17 16,0 0-13-16,0 0-22 0,0 0-24 0,0 0-50 0</inkml:trace>
  <inkml:trace contextRef="#ctx0" brushRef="#br0" timeOffset="97675.7959">27636 14517 240 0,'2'0'288'0,"-2"0"-67"0,0 0-49 16,2 0-40-16,-2 0-26 0,0 0-18 0,2 1-10 0,-2-1-8 0,0 0-6 16,0 0-5-16,0 0-5 0,0 0-5 0,0 0-8 0,0 0-4 15,0 0-5-15,0 0-5 0,0 0-1 0,0 0-1 0,0 0-1 16,0 2 2-16,0-2 1 0,0 0 1 0,0 0 2 0,0 0-1 16,0 0 1-16,0 0 1 0,0 0-1 0,0 0-1 0,0 0-1 0,0 0-2 15,0 0-1-15,0 0 0 0,0 0-3 0,0 0 0 0,0 0-2 16,0 0-1-16,0 0-2 0,0 0-3 0,0 0-1 0,0 0-2 0,0 0-1 15,0 0 0-15,0 0-1 0,0 0 0 0,0 0-1 0,0 0 0 16,0 0 0-16,0 0-1 0,0 0-1 0,0 0 1 0,0 0 1 16,0 0 1-16,0 0 1 0,0 0 1 0,0 0 3 0,0 0 1 0,0 0 1 15,0 0 2-15,0 0 0 0,0 0 2 0,0 0 0 0,0 0 1 16,0 0 2-16,0 0-1 0,0 0 1 0,0 0-1 0,0 0 0 0,0 0-3 16,0 0 0-16,0 0-1 0,0 0 0 0,0 0 0 0,0 0-1 15,0 0-2-15,0 0-2 0,0 0-4 0,0 0-4 0,0 0-2 0,0-3-2 16,0 1 1-16,0 1-1 0,0-1 0 0,0-1-1 0,0 0-1 15,-2 2-2-15,0-2-1 0,2 1 1 0,-2-3 1 0,0 2 4 16,1-2 5-16,-1 1 4 0,0-1 4 0,-1 0 2 0,0 0 1 0,0 1 1 16,-2-1 1-16,2 0 4 0,-3 0 1 0,1 1 2 0,0-1 3 15,-1-1-1-15,-1 2 2 0,1 1 0 0,-2-2-3 0,0 3-1 0,2-3-2 16,-2 2-2-16,0 1-2 0,-1 0-5 0,1 2-1 0,-1-3-4 16,0 3-1-16,1 3-3 0,-2-3-2 0,0 4-4 0,0 1-3 0,0 0-2 15,-2 3-1-15,0-1-2 0,-1 4-1 0,2 0-2 0,-3 3 0 16,3 0-2-16,-1 2 1 0,0 2 0 0,-1 2-3 0,4 2 3 0,-4-1 4 15,5 3 2-15,-1 1 0 0,0-2 3 0,4 4 3 0,-2-2 0 16,4 1 2-16,1 1-2 0,1-1-2 0,2-2-2 0,1-1 0 0,1 1-4 16,2-2-3-16,2-1-5 0,-1-1-6 0,3 0-4 0,-1-2-4 0,2-1-2 15,-1-2-3-15,1-2-1 0,1-1 1 0,1-1 2 0,-1-2 2 16,2-2 3-16,0-1 1 0,-2-1 4 0,3-4 3 0,-1-1 3 16,-1-1 4-16,1-4 2 0,0 1 3 0,2-4 3 0,-2 1 4 0,1-3 4 15,-1-5 0-15,-1 1 2 0,1 0 1 0,-2-4-1 0,2 0 2 0,-4-3 5 16,4 0 6-16,-5-1 7 0,1-1 9 0,-2 1 5 0,0-4 6 15,-2 3 6-15,-2-1 5 0,-1 2 3 0,0 0 2 0,-2 0 3 0,-4 2 3 16,3 2 2-16,-4 0 4 0,2-1-5 0,-5 5-2 0,3-1-9 16,-1 1-7-16,0 2-8 0,-1 0-7 0,0 2-16 0,2 1-17 0,-2 1-21 15,1 1-20-15,-2 2-26 0,2-1-28 0,0 3-36 0,1 2-39 16,-2-1-48-16,1 2-52 0,2 0-85 0,-1 2-103 0,0 1-61 16,-2 0-36-16,4 3-13 0</inkml:trace>
  <inkml:trace contextRef="#ctx0" brushRef="#br0" timeOffset="98031.0207">27990 14759 505 0,'0'-2'616'0,"0"-3"6"0,0 1-2 0,0 1-4 16,0 0-125-16,0 1-180 0,1 1-109 0,-1-1-71 0,0 1-41 15,0 1-26-15,0 0-18 0,0 0-16 0,0 0-13 0,0 0-13 0,0 0-11 16,4 1-7-16,-3-1-5 0,1 3-4 0,-1-1-2 0,1 1 0 16,1 0 0-16,-2 0 1 0,1 3 0 0,-1-2 4 0,-1 1 2 0,2 2 2 15,0-1 4-15,-2 2 1 0,0-2 1 0,0 1 0 0,0-2-1 16,0-1 0-16,0 2-1 0,0-1 1 0,0-2 2 0,-2 1 4 0,0-1 5 16,2 0 5-16,-1-2 10 0,1 3 11 0,-2-4 11 0,2 0 12 0,0 0 6 15,0 0 6-15,0 0 2 0,0 0 4 0,0-4-1 0,0 2 0 16,0-1 1-16,0 0 0 0,0-3-2 0,0 1-4 0,0 1-7 0,0-2-9 15,0 1-11-15,2 0-10 0,-1-2-6 0,-1 2-4 0,2 0-3 16,0 0-2-16,-2 2-2 0,1-1-2 0,-1 1-10 0,2-1-8 0,0 2-17 16,-2-1-17-16,0 1-25 0,0 2-27 0,0 0-34 0,0 0-34 0,0 0-37 15,0 2-38-15,1 1-96 0,-1-1-128 0,0 3-81 0,0-1-60 16,0 3-27-16,0-2-9 0,-1 2 4 0</inkml:trace>
  <inkml:trace contextRef="#ctx0" brushRef="#br0" timeOffset="100058.8413">28426 14455 402 0,'0'-4'472'0,"0"-1"-46"16,0 2-70-16,0 0-75 0,0 2-76 0,0-1-51 0,0 2-37 15,0 0-23-15,0 0-14 0,0 0-14 0,0 0-10 0,0 0-13 16,0 0-9-16,0 0-8 0,0 0-7 0,-1 3-4 0,1-2-4 0,-2 3-1 15,0 0 0-15,2 1 2 0,-3 0 2 0,2 2 3 0,-3 3 2 0,3-1 3 16,-2 1 2-16,-1 1 4 0,1 1 2 0,0 2-1 0,-1-1-1 16,0 0-4-16,3 4-6 0,-1-2-3 0,1 2-1 0,-3 1-2 15,4-1 1-15,0 0-1 0,0 3 3 0,0-3-1 0,4 2 3 0,0-1 2 16,1 0 2-16,3 1 1 0,1-1 4 0,3 0 2 0,3-1 2 0,1 1 1 16,5-1-1-16,2 0-2 0,4-4-1 0,3 3-6 0,2-2-9 15,3-2-9-15,3 3-9 0,2-5-10 0,3 0-10 0,3-2-9 0,3 1-9 0,2-3-10 16,-2 2-9-16,3-1-9 0,1-2-11 0,1-1-8 0,-1-1-7 15,-1 0-3-15,1-1-1 0,-2 0 3 0,1 1 4 0,-1-1 4 0,-4-2 4 16,1 1 5-16,-1-1 4 0,-4 0 7 0,-2 0 8 0,0-1 8 0,-3 1 8 16,-3-2 11-16,-1 2 12 0,-2-3 14 0,-2 1 16 0,-3-2 13 0,0 1 14 15,-5 2 14-15,0-3 14 0,-1 0 12 0,-3 0 12 0,-3-1 13 16,-1-2 11-16,-1 2 11 0,-1-2 9 0,-2 1 7 0,-2-2 5 0,0-1 2 16,-1 1 2-16,0-4-2 0,-2 0-4 0,-2 0-6 0,0-2-7 0,-1-1-7 15,-1-2-4-15,1-1-6 0,-2-1-6 0,-2-2-6 0,1-1-7 16,-3 2-5-16,1-4-9 0,-2 0-8 0,2-2-10 0,-2 2-6 0,-1-1-6 15,0-1-6-15,1-1-2 0,0 3-7 0,0-1-4 0,1 1-6 0,-2 0-5 16,3 0-3-16,-2 3-4 0,1 1-4 0,0-2-1 0,0 3-2 16,3 1-1-16,-2 4-7 0,-2-1-7 0,4 1-11 0,-1 2-13 15,0 2-17-15,1 0-21 0,-1 3-25 0,2 3-30 0,-1-1-24 0,1 2-21 16,-4 3-23-16,3 0-25 0,-2 0-42 0,-1 3-50 0,1 2-81 0,-3-1-95 16,1 2-54-16,1 2-31 0,-1 2-5 0,-2 0 7 0</inkml:trace>
  <inkml:trace contextRef="#ctx0" brushRef="#br0" timeOffset="101441.8708">30427 14096 250 0,'0'0'477'0,"0"0"-27"16,0 0-45-16,-1 0-81 0,-1 0-99 0,0 2-57 0,-2-2-39 0,0 3-17 16,1-1-11-16,-2 0-3 0,-2 1-1 0,0 2-2 0,-1 2-1 0,-1 0-5 15,-4 0-7-15,4 2-6 0,-5 2-5 0,-1 1-7 0,2 2-4 16,-2 1-5-16,-2 1-4 0,1 2-5 0,-1 3-6 0,0-1-5 0,0 3-5 15,0 2-4-15,1 2-4 0,2 1-5 0,-4 0-5 0,7 2-4 16,-1 3-5-16,2 3 1 0,0-2 2 0,6 2 2 0,-1 2 0 0,5 1-1 16,5 2-3-16,-1-2-5 0,8 2-8 0,-1 0-9 0,6 3-13 0,5-2-9 15,2 0-7-15,6-2-6 0,1 3-5 0,3-4-11 0,4 2-14 0,3-3-16 16,3-1-16-16,2-3-15 0,3 0-16 0,4-3-23 0,0-1-33 0,2-4-58 16,4-2-75-16,-1-2-56 0,1 0-48 0,1-7-27 0,0 1-13 15</inkml:trace>
  <inkml:trace contextRef="#ctx0" brushRef="#br0" timeOffset="102442.1389">32517 13991 34 0,'-2'-5'536'16,"1"-1"7"-16,1 1 11 0,-2 0 11 0,2-2-86 0,0 4-135 0,0-2-89 16,0 3-67-16,2 0-37 0,-2-1-24 0,1 1-15 0,1 2-15 0,-1 0-9 15,1-3-7-15,0 3-10 0,1 0-10 0,3 3-11 0,-1-3-8 0,1 2-9 16,4 1-9-16,0 1-4 0,2 3-6 0,2-1-1 0,0 1-3 15,2 2 0-15,0 2-1 0,2 0 1 0,-1 4 1 0,1 1 2 0,0 0-1 16,1 4-2-16,-2-2-3 0,-1 6-4 0,1 0-2 0,-2 1-3 0,-1 3-2 0,-3 0-1 16,-1 2 1-16,-1 0-1 0,-1 1 1 0,-4 3-4 0,0 0-5 15,-4 0 0-15,0 2-2 0,-4 2-2 0,0-2-2 0,-4 3-6 0,-1 0-6 16,-4 0-7-16,-1 0-10 0,-2 2-10 0,-6-2-14 0,0 4-20 0,-3-4-25 16,-1 4-37-16,-4-1-42 0,-4-1-80 0,0 0-100 0,-6-3-75 0,2 2-63 15,-1-3-33-15,-5-2-17 0,1-1-6 0</inkml:trace>
  <inkml:trace contextRef="#ctx0" brushRef="#br0" timeOffset="103910.262">30576 14743 219 0,'0'2'423'0,"0"-2"-14"0,0 0-71 0,0 0-101 0,0 0-60 16,0 0-43-16,0 0-26 0,0 0-16 0,0 0-9 0,0 0-4 0,0 0-2 16,0 0-2-16,0 0-4 0,0 0-5 0,0 1-5 0,1 1-7 0,-1-2-6 15,4 1-5-15,-3 1-2 0,5-2-3 0,-1 0-1 0,1 0 0 16,2 0 2-16,3 0 2 0,0 0 1 0,2 0 1 0,4 1 1 0,1-1 0 16,3 0-1-16,2 0-1 0,2 2-3 0,5-2-2 0,0 0-2 0,4 1-4 15,4 1-1-15,0-2-3 0,4 1-4 0,1 0-1 0,3-1-5 16,0 2-3-16,1 0-4 0,1-2-3 0,0 1-1 0,3 1-1 0,-3-2 0 15,0 4-3-15,0-3 1 0,1 1 1 0,-2 1-1 0,1-1 3 0,-3-1-1 0,0 0 1 16,-1 2 2-16,-5 0 2 0,1-2 2 0,1 0 2 0,-5 3-1 16,-1-3-1-16,-2 1-2 0,-1-2-2 0,-2 2-2 0,-1-2-1 0,-3 3-2 15,-1-3-2-15,-4 0 1 0,0 2-4 0,-4-2 2 0,-3 1 0 0,2 1 2 16,-5-2 0-16,-3 1 1 0,0-1 2 0,1 0 1 0,-2 0 3 0,-4 0 2 16,0 0 0-16,1 0 3 0,-3 0 3 0,1 0 1 0,-2 0 3 0,0 0 0 15,0 0-1-15,0 0-2 0,0 0-1 0,0 0-2 0,0 0-3 0,0 0-2 16,0 0-1-16,-3 0-2 0,1 0-4 0,0 0-3 0,-1 0-4 0,0 0-5 15,0 0-5-15,-1 2-4 0,0-1-4 0,-2-1-4 0,3 0-2 0,-2 2-3 16,1-1-2-16,0-1-3 0,0 0-3 0,0 2-1 0,-1-2-2 0,2 0 1 16,0 1-1-16,0-1 2 0,-1 0 2 0,3 0 4 0,-1 0 0 0,1 0 3 15,-3 0 4-15,4 0 4 0,-1 0 3 0,1 0 3 0,-2 0 2 0,2 0 2 16,-1 0 1-16,-4 0 3 0,4 0 3 0,-1 0 0 0,0 0 1 0,2 0 3 16,-1 0 1-16,-1-1 0 0,1-1 0 0,1 2 0 0,-2 0-2 0,0 0 2 15,2 0 0-15,-1 0 1 0,1 0-1 0,-2 0 1 0,1-1-1 0,1 1 0 16,0 0-1-16,0 0-2 0,0 0 1 0,0 0-2 0,0 0 1 0,0 0-1 15,0 0 1-15,0 0-2 0,0 0 1 0,0 0-2 0,0 0 0 0,0 0-1 16,0 0 0-16,0 0-3 0,0 0-6 0,0 0-6 0,0 0-10 0,0 0-9 16,0 0-8-16,0 0-12 0,0 0-12 0,0 0-13 0,0 1-12 0,0-1-12 15,1 0-13-15,-1 0-11 0,0 0-10 0,0 0-16 0,0 0-17 0,0 0-20 16,0 0-22-16,0 0-45 0,0 0-52 0,0 0-34 0,0 0-25 0</inkml:trace>
  <inkml:trace contextRef="#ctx0" brushRef="#br0" timeOffset="104645.9641">33239 14260 187 0,'0'0'489'15,"0"0"3"-15,0 0 5 0,-2 0-90 0,2 0-135 0,-1 2-83 16,1-2-61-16,-2 0-32 0,1 1-21 0,1-1-8 0,-2 2-7 15,0 0-3-15,2-2-7 0,-1 1-8 0,1 1-12 0,-2-2-9 0,2 0-11 16,0 0-6-16,0 2-2 0,0-2 4 0,0 0 4 16,0 0 9-16,0 0 11 0,0 0 9 0,0 0 12 0,0 0 10 0,0 0 13 15,0 0 10-15,0 0 12 0,0 0 9 0,0 0 11 0,0 0 7 16,0-2 2-16,0 2-2 0,0-3-4 0,0-1-8 0,2 3-9 0,-2-3-7 16,1-1-11-16,-1 0-7 0,2-2-9 0,0 0-6 15,-2 2-8-15,1-3-8 0,-1 2-7 0,0-1-7 0,0 1-5 0,0-1-2 16,0 2-3-16,0 0-1 0,0 0-4 0,0 1-4 0,0 1-4 15,0 0-7-15,0 1-7 0,0 0-16 0,-1 0-19 0,1 2-22 16,-2-1-21-16,2 1-18 0,-2 1-16 0,1 1-23 0,-3 0-24 0,0 3-33 16,1 0-37-16,-2 2-50 0,0 1-55 0,-1 1-82 0,0 0-95 15,0 1-49-15,-1 2-25 0,1 0-5 0,-1 1 6 0</inkml:trace>
  <inkml:trace contextRef="#ctx0" brushRef="#br0" timeOffset="104875.1934">33104 14616 128 0,'2'4'508'15,"0"-1"21"-15,1 0-62 0,-1-1-103 0,1 0-71 0,-2 1-58 16,3 1-28-16,0-1-13 0,3 0-8 0,-1-1-1 0,-1 3-4 16,1-3-3-16,0 2-10 0,1-1-12 0,0 3-17 0,1-1-17 15,0-1-15-15,-1 2-13 0,0 0-10 0,0-1-8 0,-2 2-9 16,1 0-6-16,-1 1-8 0,1 1-7 0,-5 0-11 0,-1 2-14 0,0-1-22 15,-5 2-26-15,-4 2-39 0,-3 1-47 0,-6 1-63 0,-5 2-75 0,-5 1-117 16,-7 3-138-16,-7 0-73 0,-6 1-39 0,-7 1-25 0,-11-2-11 16,-3 1-8-16</inkml:trace>
  <inkml:trace contextRef="#ctx0" brushRef="#br0" timeOffset="107410.906">14955 17373 212 0,'0'-2'348'16,"-3"2"-47"-16,2-1-58 0,-2-1-47 0,1 2-44 0,-1 0-28 15,2 0-21-15,-1 0-9 0,0 0-6 0,-1 0-1 0,1 0-1 0,1 0-5 16,-1 0-3-16,-1 0-3 0,1 0-7 0,1 0-4 0,1 0-4 16,0 0-4-16,0 0-3 0,-2 0-2 0,2 0-4 0,0 0-3 0,0 0-4 15,0 0 0-15,0 0-2 0,0 0 0 0,0 0 0 0,0 0 0 0,0 0-1 16,0 0-1-16,0 0 0 0,0 0-1 0,0 0-1 0,2 0 0 16,-1 0 0-16,1 0-3 0,-2 0-1 0,2 0-3 0,-1 0-4 0,1 0-1 15,-1 0-5-15,1 0-4 0,1 0-3 0,-1 0-3 0,0 0-4 16,-1 0-2-16,2 0-3 0,-1 0-1 0,4 0-3 0,-3 0-1 0,4 0 1 15,-1 0-1-15,2 0-1 0,3 0 0 0,0 0 1 0,5 0 3 0,-2 0 2 16,3 0 3-16,2 0 4 0,3 0 4 0,2 0 4 0,3 0 1 16,1 0 1-16,4 0 1 0,0 0 1 0,2 0 2 0,4 0 1 0,2 0 0 15,4 0 1-15,1 0-2 0,3 0-2 0,1 0-2 0,1 0-2 16,3 2-3-16,-1-1-3 0,1-1-1 0,0 2-1 0,3-1-3 0,-3-1-5 16,-2 0-3-16,1 0-2 0,0 0-1 0,-1 0-2 0,-4 0-1 0,0 0-1 15,0 0-1-15,-4 0-2 0,0 0-1 0,-3 0-3 0,-1 0-2 0,-4-1-1 16,-2-1-1-16,-3 2-1 0,-1-1 1 0,-4-1-2 0,-2 2 0 15,-5-1 0-15,-1-1 2 0,-2 2 2 0,-4-2 3 0,0 1 4 0,-5 1 0 16,1-1-1-16,-2 0-7 0,-4 1-8 0,-1-2-10 0,0-1-10 16,-1 1-12-16,-3 1-15 0,0-3-17 0,-3 4-16 0,-1-3-28 0,-1 3-28 15,1-4-49-15,-2 3-59 0,0-1-63 0,-2 0-67 0,1 2-39 0,-3-3-21 16</inkml:trace>
  <inkml:trace contextRef="#ctx0" brushRef="#br0" timeOffset="107942.5539">14968 17616 235 0,'-4'0'204'0,"-1"0"-29"0,1 0-19 0,1 0-10 15,-1 0-7-15,1 0-5 0,1 0-2 0,1-2 0 0,-3 1 0 16,4 1-2-16,-1 0-5 0,-1-2-8 0,2 1-2 0,0 1 1 0,0 0-4 16,0 0-6-16,0 0-6 0,0 0-5 0,0 0-5 0,0 0-4 15,0 0-3-15,0 0-5 0,0 0-6 0,0 0-6 0,0 0-5 0,0 0-5 16,0 0-7-16,2 0-8 0,-1 0-8 0,1 0-8 0,0 0-9 16,-1 0-9-16,2 0-5 0,-1 0-7 0,1 0-3 0,-2 0-3 0,2 0-1 15,2 0-1-15,-1 0 1 0,2 0-2 0,2 0 3 0,1 0 1 0,1 0 3 16,3 0 3-16,2 0 1 0,2 0 6 0,1 0 1 0,4-2 5 15,2 0 2-15,1 1 2 0,4 0 0 0,2-1 2 0,2-1 1 0,5 0 1 16,0-1-2-16,5-1 1 0,3 1-1 0,2-1-2 0,0 0-2 0,4 0-2 16,3-2-2-16,2 2-5 0,-1 0-4 0,1-1-3 0,1 0-4 0,1 0-6 15,-2 0-3-15,1 0-5 0,-3 2-5 0,1-1-4 0,-4 1-9 16,3-1-7-16,-4 0-11 0,-4 5-10 0,2-3-15 0,-4 1-14 0,-3 0-15 16,-1 2-19-16,-3 0-24 0,-2 0-31 0,-2 0-51 0,-6 4-66 15,-2-4-57-15,-3 3-53 0,-5 1-30 0,-4 1-16 0</inkml:trace>
  <inkml:trace contextRef="#ctx0" brushRef="#br0" timeOffset="115858.9006">19207 9685 343 0,'-4'-5'396'0,"-4"-2"-69"0,3 2-76 0,0-2-80 16,-1 2-38-16,1-2-17 0,-1 2-11 0,2-2-7 0,-1 1-4 0,0 1-6 15,-2 0-5-15,3-1-11 0,-4-1-8 0,2 4-7 0,-1-2-6 16,2-2-6-16,-1 4-8 0,-2-2-7 0,2 1-6 0,-2-3-6 15,2 2-5-15,-4 1-1 0,2 1-6 0,0-3-2 0,-2 3-2 0,2-1-1 16,-4 1 0-16,2-2 0 0,-2 2-1 0,-1-2-3 0,1 3 0 0,-1-1-2 16,-4 0-1-16,3 0-1 0,-4-1-2 0,2 1 0 0,-2 3-2 15,-3-2 0-15,4-1 0 0,-5 3 0 0,0-2 1 0,1 0-1 0,-3 2 1 16,0 0 1-16,3 0 3 0,-4 0-1 0,3 0 1 0,-3 0 2 16,3 0-1-16,-2 0 1 0,0 0 0 0,-1 2 1 0,3 0 0 15,-3-1-3-15,4 1 0 0,-2 0 1 0,-1 1-2 0,0 1-1 16,0-1-1-16,2 0 0 0,0 1 0 0,0-1-1 0,0 2-2 0,1-1-2 15,-1 1 2-15,2 1-1 0,-1 0 2 0,1-1 2 0,0 2-1 16,0 1 0-16,0-3-1 0,0 2 0 0,2 2 1 0,-3-3 0 0,4 2 0 16,-2 0 0-16,-2-1 1 0,5 2 0 0,-2 0-1 0,1-2-1 15,0 2-2-15,0 1 0 0,1-2-1 0,2 0 1 0,-4 0 0 16,6 1 2-16,-4-2 1 0,3 1 0 0,-1 0 0 0,3-1 2 0,-3 2 0 16,4-1 1-16,1-1 2 0,-2 0 0 0,3 0 2 0,-2 1-1 15,4-2 1-15,-2 2 1 0,2-3-1 0,1 2 1 0,0 1-1 0,-1-1 1 16,3-1-1-16,-3 1-1 0,3-1 0 0,-1 1 0 0,1 1 1 15,0-1-1-15,0 1 1 0,1-1-1 0,0 2 2 0,-1-2 1 0,2 2 0 16,-2-2 0-16,1 2-1 0,-1 0 0 0,2-1 1 0,-1 1 0 0,0-1 0 16,2 1 0-16,-1 1 0 0,-1 0-1 0,2-4-1 0,-2 3 2 15,2 0 0-15,-1-2 0 0,-1 3-1 0,2-1 1 0,0-1-1 16,0 2 0-16,0-3 1 0,0 2 2 0,0 0 1 0,2 0 2 0,-1-2 0 16,-1 2 2-16,2 1 1 0,1 0 1 0,-1 2 1 0,1-4 0 15,0 0 2-15,2 3 1 0,-1-2 2 0,0 1-1 0,0-1 2 16,1 1-2-16,0 0 1 0,0-1-1 0,2 2 2 0,0-2 0 0,-1 0-1 15,1 1 1-15,0 0-1 0,1 0 1 0,-1-1-1 0,2 0 0 16,0 1 1-16,0-1-1 0,-1 0 1 0,2 2 0 0,0-3 0 0,0 4 2 16,0-4 0-16,2 0-1 0,1 1 0 0,-1 0-1 0,-1 0 1 15,5-2 0-15,-3 2-1 0,2 0-1 0,1 0 1 0,0 0-1 16,0-1 1-16,3 1 0 0,-3-2-2 0,4 1 1 0,0-1-2 0,-2 1 0 16,4 1 0-16,2-1-2 0,-2-1 0 0,0 0 0 0,3 0-1 15,2 0-1-15,-2-1 0 0,2 1-1 0,-3-2-2 0,3 4 0 0,2-4-3 16,-4 2-1-16,2-1 0 0,-1 1-2 0,1-2-1 0,-3 1 0 15,3-1-2-15,-2 0-1 0,0 0-2 0,-1-1-1 0,1 0-1 0,-2 1-1 16,0-3-1-16,-1 3-2 0,0 0 1 0,1-2-2 0,-3 1 1 16,2-2-2-16,-1 1 1 0,1 1-1 0,-1-3 0 0,0 1 2 0,-3 0-1 15,4 1 3-15,0-3 1 0,-1 0 2 0,-1 0 0 0,2 0 0 16,-1 0-1-16,1 0-1 0,0 0-2 0,0 0-4 0,2 0-4 0,0 0-5 16,0-5-1-16,-1 5 0 0,-2-2-2 0,4-1-2 0,-3 0-3 15,3-1-1-15,-4 1 0 0,5 1 0 0,-4-1 0 0,0-2 3 16,-1 1 2-16,2 1 5 0,-3-2 5 0,2 1 5 0,-2-1 6 0,0 1 6 15,0-2 3-15,-2 0 1 0,3 0 4 0,-4-1 4 0,0 2 4 16,1-2 2-16,-4 0 5 0,3-1 2 0,-2 1 5 0,-2 0 4 0,0-1 5 16,0 1 6-16,-2-2 0 0,2-1-4 0,-3 2 3 0,0-1 4 15,0-3 1-15,-2 4 1 0,4-2 3 0,-4-1 3 0,0-1 2 16,2 2 2-16,-4-2 0 0,2-2 2 0,-2 2-3 0,-1-1-3 0,3-1 0 16,-3 1 2-16,-1-4-1 0,1 2-3 0,-1 0-2 0,-1 0-4 0,1-5-3 15,-2 3-5-15,-1-1-4 0,-1-2-5 0,-1 0-9 0,-1 1-12 16,-4-1-16-16,1 0-16 0,-3-3-22 0,0 2-28 0,-4 0-31 0,-1-2-31 15,-3 1-72-15,-1 0-91 0,-4 0-85 0,-2-4-78 0,-2 5-48 16,-3-2-32-16,-2-1-13 0</inkml:trace>
  <inkml:trace contextRef="#ctx0" brushRef="#br0" timeOffset="118107.0032">18631 16995 426 0,'0'-2'569'0,"0"2"7"0,0 0-49 0,0-1-77 0,0 1-90 16,0 0-94-16,0 0-56 0,0 0-38 0,0 0-26 0,0 0-20 0,0 0-14 15,0 0-10-15,0 0-10 0,0 0-5 0,0 0-10 0,0 0-8 16,0 0-10-16,0 0-8 0,0 0-8 0,0 0-8 0,0 0-5 0,0 0-3 15,0 0-1-15,0 0 1 0,0 0 3 0,0 0 4 0,0 0 7 16,0 0 6-16,0 0 5 0,0 0 5 0,0 0 3 0,0-2-1 0,0-1-1 16,0 1-3-16,0-1-2 0,1-2-5 0,-1 1-4 0,2-3-4 0,-1 2-4 15,-1-2-4-15,2 1-7 0,0-1-6 0,-2 1-6 0,1-2-4 16,1 2-3-16,-1-2-2 0,-1 3-1 0,2-1-3 0,0 2-6 0,-2-1-6 16,1 2-11-16,-1-1-10 0,3 1-12 0,-3 1-13 0,0 0-15 15,0 2-15-15,0 0-13 0,0 0-13 0,0 0-12 0,0 2-14 0,0 0-16 16,0 5-15-16,0-2-14 0,0 2-17 0,-3 3-13 0,3 2-11 0,-1 2-25 15,-3-1-31-15,3 4-55 0,-2 0-67 0,-1 2-54 0,1 0-47 0,2 3-21 16,-3-4-6-16</inkml:trace>
  <inkml:trace contextRef="#ctx0" brushRef="#br0" timeOffset="118287.6423">18740 17470 513 0,'0'4'588'0,"0"1"6"0,0-3 6 0,0 3-66 0,0-1-100 15,-2-1-99-15,1-1-98 0,-1 1-65 0,2-1-46 0,-2 1-26 16,2 1-16-16,-1-1-7 0,-1 0-6 0,-1 4-4 0,-2 0-3 0,0 1-9 16,-2 2-12-16,-1 1-17 0,-3 3-19 0,-2 2-26 0,-1 2-26 0,-3-1-31 15,-3 3-29-15,-2 1-48 0,0 0-54 0,-4 2-111 0,-1-1-137 16,-5 2-89-16,-3 0-62 0,-3 0-31 0,-2 0-15 0,-7 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25549-001F-46E6-B031-D4670576390C}" type="datetimeFigureOut">
              <a:rPr lang="en-IN" smtClean="0"/>
              <a:t>06-07-2024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AC7B3-AB4F-4442-8554-1B14B2EF7FFB}" type="slidenum">
              <a:rPr lang="en-IN" smtClean="0"/>
              <a:t>‹#›</a:t>
            </a:fld>
            <a:endParaRPr lang="en-IN"/>
          </a:p>
        </p:txBody>
      </p:sp>
    </p:spTree>
    <p:extLst>
      <p:ext uri="{BB962C8B-B14F-4D97-AF65-F5344CB8AC3E}">
        <p14:creationId xmlns:p14="http://schemas.microsoft.com/office/powerpoint/2010/main" val="424149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223939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526046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01838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643530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464003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777501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354881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2947219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1C1D9DF-5947-4A3D-A09B-BD7FB28ADD74}"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399086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1C1D9DF-5947-4A3D-A09B-BD7FB28ADD74}"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2200984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1C1D9DF-5947-4A3D-A09B-BD7FB28ADD74}"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75197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868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10363200" cy="7620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914400" y="1447800"/>
            <a:ext cx="508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6197600" y="1447800"/>
            <a:ext cx="508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A5BD726-867F-481D-9FDC-7B23C068ADA8}" type="slidenum">
              <a:rPr lang="en-US" altLang="en-US"/>
              <a:pPr/>
              <a:t>‹#›</a:t>
            </a:fld>
            <a:endParaRPr lang="en-US" altLang="en-US"/>
          </a:p>
        </p:txBody>
      </p:sp>
    </p:spTree>
    <p:extLst>
      <p:ext uri="{BB962C8B-B14F-4D97-AF65-F5344CB8AC3E}">
        <p14:creationId xmlns:p14="http://schemas.microsoft.com/office/powerpoint/2010/main" val="27388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1C1D9DF-5947-4A3D-A09B-BD7FB28ADD74}"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240620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C1D9DF-5947-4A3D-A09B-BD7FB28ADD74}"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230638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1C1D9DF-5947-4A3D-A09B-BD7FB28ADD74}"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83334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1C1D9DF-5947-4A3D-A09B-BD7FB28ADD74}" type="datetimeFigureOut">
              <a:rPr lang="en-IN" smtClean="0"/>
              <a:t>06-07-2024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1895642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1C1D9DF-5947-4A3D-A09B-BD7FB28ADD74}" type="datetimeFigureOut">
              <a:rPr lang="en-IN" smtClean="0"/>
              <a:t>06-07-2024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3893683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C1D9DF-5947-4A3D-A09B-BD7FB28ADD74}" type="datetimeFigureOut">
              <a:rPr lang="en-IN" smtClean="0"/>
              <a:t>06-07-2024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24682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C1D9DF-5947-4A3D-A09B-BD7FB28ADD74}"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4279476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C1D9DF-5947-4A3D-A09B-BD7FB28ADD74}"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6B662B-2213-40F8-B62D-4C07F719EB9E}" type="slidenum">
              <a:rPr lang="en-IN" smtClean="0"/>
              <a:t>‹#›</a:t>
            </a:fld>
            <a:endParaRPr lang="en-IN"/>
          </a:p>
        </p:txBody>
      </p:sp>
    </p:spTree>
    <p:extLst>
      <p:ext uri="{BB962C8B-B14F-4D97-AF65-F5344CB8AC3E}">
        <p14:creationId xmlns:p14="http://schemas.microsoft.com/office/powerpoint/2010/main" val="1073917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C1D9DF-5947-4A3D-A09B-BD7FB28ADD74}" type="datetimeFigureOut">
              <a:rPr lang="en-IN" smtClean="0"/>
              <a:t>06-07-2024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B662B-2213-40F8-B62D-4C07F719EB9E}" type="slidenum">
              <a:rPr lang="en-IN" smtClean="0"/>
              <a:t>‹#›</a:t>
            </a:fld>
            <a:endParaRPr lang="en-IN"/>
          </a:p>
        </p:txBody>
      </p:sp>
    </p:spTree>
    <p:extLst>
      <p:ext uri="{BB962C8B-B14F-4D97-AF65-F5344CB8AC3E}">
        <p14:creationId xmlns:p14="http://schemas.microsoft.com/office/powerpoint/2010/main" val="3551396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21.emf"/><Relationship Id="rId2" Type="http://schemas.openxmlformats.org/officeDocument/2006/relationships/image" Target="../media/image6.wmf"/><Relationship Id="rId1" Type="http://schemas.openxmlformats.org/officeDocument/2006/relationships/slideLayout" Target="../slideLayouts/slideLayout13.xml"/><Relationship Id="rId6" Type="http://schemas.openxmlformats.org/officeDocument/2006/relationships/customXml" Target="../ink/ink12.xml"/><Relationship Id="rId5" Type="http://schemas.openxmlformats.org/officeDocument/2006/relationships/image" Target="../media/image9.wmf"/><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emf"/><Relationship Id="rId5" Type="http://schemas.openxmlformats.org/officeDocument/2006/relationships/customXml" Target="../ink/ink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31.emf"/><Relationship Id="rId5" Type="http://schemas.openxmlformats.org/officeDocument/2006/relationships/customXml" Target="../ink/ink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33.emf"/><Relationship Id="rId4" Type="http://schemas.openxmlformats.org/officeDocument/2006/relationships/customXml" Target="../ink/ink2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4.emf"/><Relationship Id="rId4" Type="http://schemas.openxmlformats.org/officeDocument/2006/relationships/customXml" Target="../ink/ink2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customXml" Target="../ink/ink22.xml"/></Relationships>
</file>

<file path=ppt/slides/_rels/slide27.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emf"/><Relationship Id="rId5" Type="http://schemas.openxmlformats.org/officeDocument/2006/relationships/customXml" Target="../ink/ink25.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wmf"/><Relationship Id="rId1" Type="http://schemas.openxmlformats.org/officeDocument/2006/relationships/slideLayout" Target="../slideLayouts/slideLayout13.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26.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customXml" Target="../ink/ink27.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33.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customXml" Target="../ink/ink34.xml"/></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wmf"/><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5.emf"/></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46.emf"/><Relationship Id="rId4" Type="http://schemas.openxmlformats.org/officeDocument/2006/relationships/customXml" Target="../ink/ink41.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8.emf"/><Relationship Id="rId4" Type="http://schemas.openxmlformats.org/officeDocument/2006/relationships/customXml" Target="../ink/ink42.xml"/></Relationships>
</file>

<file path=ppt/slides/_rels/slide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customXml" Target="../ink/ink43.xml"/></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customXml" Target="../ink/ink44.xml"/></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customXml" Target="../ink/ink45.xml"/></Relationships>
</file>

<file path=ppt/slides/_rels/slide4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wmf"/><Relationship Id="rId1" Type="http://schemas.openxmlformats.org/officeDocument/2006/relationships/slideLayout" Target="../slideLayouts/slideLayout13.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58.emf"/><Relationship Id="rId4" Type="http://schemas.openxmlformats.org/officeDocument/2006/relationships/customXml" Target="../ink/ink48.xml"/></Relationships>
</file>

<file path=ppt/slides/_rels/slide5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0.emf"/><Relationship Id="rId4" Type="http://schemas.openxmlformats.org/officeDocument/2006/relationships/customXml" Target="../ink/ink49.xml"/></Relationships>
</file>

<file path=ppt/slides/_rels/slide5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customXml" Target="../ink/ink50.xml"/></Relationships>
</file>

<file path=ppt/slides/_rels/slide5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customXml" Target="../ink/ink51.xml"/></Relationships>
</file>

<file path=ppt/slides/_rels/slide5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6.emf"/><Relationship Id="rId4" Type="http://schemas.openxmlformats.org/officeDocument/2006/relationships/customXml" Target="../ink/ink52.xml"/></Relationships>
</file>

<file path=ppt/slides/_rels/slide5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68.emf"/><Relationship Id="rId4" Type="http://schemas.openxmlformats.org/officeDocument/2006/relationships/customXml" Target="../ink/ink53.xml"/></Relationships>
</file>

<file path=ppt/slides/_rels/slide5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0.emf"/><Relationship Id="rId4" Type="http://schemas.openxmlformats.org/officeDocument/2006/relationships/customXml" Target="../ink/ink54.xml"/></Relationships>
</file>

<file path=ppt/slides/_rels/slide5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2.emf"/><Relationship Id="rId4" Type="http://schemas.openxmlformats.org/officeDocument/2006/relationships/customXml" Target="../ink/ink55.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emf"/><Relationship Id="rId5" Type="http://schemas.openxmlformats.org/officeDocument/2006/relationships/customXml" Target="../ink/ink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9072"/>
            <a:ext cx="12192000" cy="6858000"/>
          </a:xfrm>
          <a:prstGeom prst="rect">
            <a:avLst/>
          </a:prstGeom>
          <a:solidFill>
            <a:srgbClr val="FFFFFF"/>
          </a:solidFill>
          <a:ln w="13811">
            <a:solidFill>
              <a:srgbClr val="E5E0DF"/>
            </a:solidFill>
            <a:prstDash val="solid"/>
          </a:ln>
        </p:spPr>
      </p:sp>
      <p:sp>
        <p:nvSpPr>
          <p:cNvPr id="4" name="Text 2"/>
          <p:cNvSpPr/>
          <p:nvPr/>
        </p:nvSpPr>
        <p:spPr>
          <a:xfrm>
            <a:off x="1698328" y="1880791"/>
            <a:ext cx="8795345" cy="1388666"/>
          </a:xfrm>
          <a:prstGeom prst="rect">
            <a:avLst/>
          </a:prstGeom>
          <a:noFill/>
          <a:ln/>
        </p:spPr>
        <p:txBody>
          <a:bodyPr wrap="square" rtlCol="0" anchor="t"/>
          <a:lstStyle/>
          <a:p>
            <a:pPr>
              <a:lnSpc>
                <a:spcPts val="5467"/>
              </a:lnSpc>
            </a:pPr>
            <a:r>
              <a:rPr lang="en-US" sz="4374" b="1" kern="0" spc="-131" dirty="0">
                <a:solidFill>
                  <a:srgbClr val="000000"/>
                </a:solidFill>
                <a:latin typeface="Inter" pitchFamily="34" charset="0"/>
                <a:ea typeface="Inter" pitchFamily="34" charset="-122"/>
                <a:cs typeface="Inter" pitchFamily="34" charset="-120"/>
              </a:rPr>
              <a:t>Searching and Sorting Algorithms for Optimization</a:t>
            </a:r>
            <a:endParaRPr lang="en-US" sz="4374" dirty="0"/>
          </a:p>
        </p:txBody>
      </p:sp>
      <p:sp>
        <p:nvSpPr>
          <p:cNvPr id="5" name="Text 3"/>
          <p:cNvSpPr/>
          <p:nvPr/>
        </p:nvSpPr>
        <p:spPr>
          <a:xfrm>
            <a:off x="1698328" y="3547170"/>
            <a:ext cx="8795345" cy="888504"/>
          </a:xfrm>
          <a:prstGeom prst="rect">
            <a:avLst/>
          </a:prstGeom>
          <a:noFill/>
          <a:ln/>
        </p:spPr>
        <p:txBody>
          <a:bodyPr wrap="square" rtlCol="0" anchor="t"/>
          <a:lstStyle/>
          <a:p>
            <a:pPr>
              <a:lnSpc>
                <a:spcPts val="2332"/>
              </a:lnSpc>
            </a:pPr>
            <a:r>
              <a:rPr lang="en-US" sz="1458" kern="0" spc="-29" dirty="0">
                <a:solidFill>
                  <a:srgbClr val="272525"/>
                </a:solidFill>
                <a:latin typeface="Inter" pitchFamily="34" charset="0"/>
                <a:ea typeface="Inter" pitchFamily="34" charset="-122"/>
                <a:cs typeface="Inter" pitchFamily="34" charset="-120"/>
              </a:rPr>
              <a:t>In this session, we will delve into the intricacies of searching and sorting algorithms and their vital role in optimization.</a:t>
            </a:r>
            <a:endParaRPr lang="en-US" sz="1458" dirty="0"/>
          </a:p>
        </p:txBody>
      </p:sp>
      <p:sp>
        <p:nvSpPr>
          <p:cNvPr id="6" name="Shape 4"/>
          <p:cNvSpPr/>
          <p:nvPr/>
        </p:nvSpPr>
        <p:spPr>
          <a:xfrm>
            <a:off x="1698328" y="4643934"/>
            <a:ext cx="296168" cy="296168"/>
          </a:xfrm>
          <a:prstGeom prst="roundRect">
            <a:avLst>
              <a:gd name="adj" fmla="val 25726039"/>
            </a:avLst>
          </a:prstGeom>
          <a:noFill/>
          <a:ln w="7620">
            <a:solidFill>
              <a:srgbClr val="FFFFFF"/>
            </a:solidFill>
            <a:prstDash val="solid"/>
          </a:ln>
        </p:spPr>
      </p:sp>
      <p:sp>
        <p:nvSpPr>
          <p:cNvPr id="8" name="Text 5"/>
          <p:cNvSpPr/>
          <p:nvPr/>
        </p:nvSpPr>
        <p:spPr>
          <a:xfrm>
            <a:off x="8818067" y="5562898"/>
            <a:ext cx="1267420" cy="324048"/>
          </a:xfrm>
          <a:prstGeom prst="rect">
            <a:avLst/>
          </a:prstGeom>
          <a:noFill/>
          <a:ln/>
        </p:spPr>
        <p:txBody>
          <a:bodyPr wrap="none" rtlCol="0" anchor="t"/>
          <a:lstStyle/>
          <a:p>
            <a:pPr>
              <a:lnSpc>
                <a:spcPts val="2552"/>
              </a:lnSpc>
            </a:pPr>
            <a:r>
              <a:rPr lang="en-US" sz="1822" b="1" kern="0" spc="-29" dirty="0">
                <a:solidFill>
                  <a:srgbClr val="272525"/>
                </a:solidFill>
                <a:latin typeface="Inter" pitchFamily="34" charset="0"/>
                <a:ea typeface="Inter" pitchFamily="34" charset="-122"/>
                <a:cs typeface="Inter" pitchFamily="34" charset="-120"/>
              </a:rPr>
              <a:t>S. K. Verma</a:t>
            </a:r>
            <a:endParaRPr lang="en-US" sz="1822" dirty="0"/>
          </a:p>
        </p:txBody>
      </p:sp>
      <p:pic>
        <p:nvPicPr>
          <p:cNvPr id="9" name="Picture 8"/>
          <p:cNvPicPr>
            <a:picLocks noChangeAspect="1"/>
          </p:cNvPicPr>
          <p:nvPr/>
        </p:nvPicPr>
        <p:blipFill>
          <a:blip r:embed="rId3"/>
          <a:stretch>
            <a:fillRect/>
          </a:stretch>
        </p:blipFill>
        <p:spPr>
          <a:xfrm>
            <a:off x="11277500" y="9072"/>
            <a:ext cx="914501" cy="46470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993320" y="943200"/>
              <a:ext cx="4159800" cy="675360"/>
            </p14:xfrm>
          </p:contentPart>
        </mc:Choice>
        <mc:Fallback xmlns="">
          <p:pic>
            <p:nvPicPr>
              <p:cNvPr id="7" name="Ink 6"/>
              <p:cNvPicPr/>
              <p:nvPr/>
            </p:nvPicPr>
            <p:blipFill>
              <a:blip r:embed="rId5"/>
              <a:stretch>
                <a:fillRect/>
              </a:stretch>
            </p:blipFill>
            <p:spPr>
              <a:xfrm>
                <a:off x="1983600" y="931680"/>
                <a:ext cx="4172040" cy="699120"/>
              </a:xfrm>
              <a:prstGeom prst="rect">
                <a:avLst/>
              </a:prstGeom>
            </p:spPr>
          </p:pic>
        </mc:Fallback>
      </mc:AlternateContent>
    </p:spTree>
    <p:extLst>
      <p:ext uri="{BB962C8B-B14F-4D97-AF65-F5344CB8AC3E}">
        <p14:creationId xmlns:p14="http://schemas.microsoft.com/office/powerpoint/2010/main" val="138134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95500" y="128665"/>
            <a:ext cx="7772400" cy="1143000"/>
          </a:xfrm>
        </p:spPr>
        <p:txBody>
          <a:bodyPr/>
          <a:lstStyle/>
          <a:p>
            <a:r>
              <a:rPr lang="en-US" altLang="en-US" b="1" dirty="0">
                <a:solidFill>
                  <a:schemeClr val="tx1"/>
                </a:solidFill>
              </a:rPr>
              <a:t>What is Pseudo-Code ?</a:t>
            </a:r>
            <a:endParaRPr lang="en-US" altLang="en-US" b="1" dirty="0">
              <a:solidFill>
                <a:schemeClr val="accent2"/>
              </a:solidFill>
            </a:endParaRPr>
          </a:p>
        </p:txBody>
      </p:sp>
      <p:sp>
        <p:nvSpPr>
          <p:cNvPr id="7171" name="Rectangle 3"/>
          <p:cNvSpPr>
            <a:spLocks noGrp="1" noChangeArrowheads="1"/>
          </p:cNvSpPr>
          <p:nvPr>
            <p:ph type="body" sz="half" idx="1"/>
          </p:nvPr>
        </p:nvSpPr>
        <p:spPr>
          <a:xfrm>
            <a:off x="1389088" y="1108022"/>
            <a:ext cx="9568721" cy="5749977"/>
          </a:xfrm>
        </p:spPr>
        <p:txBody>
          <a:bodyPr>
            <a:noAutofit/>
          </a:bodyPr>
          <a:lstStyle/>
          <a:p>
            <a:pPr>
              <a:lnSpc>
                <a:spcPct val="90000"/>
              </a:lnSpc>
            </a:pPr>
            <a:r>
              <a:rPr lang="en-US" altLang="en-US" sz="2400" dirty="0"/>
              <a:t>A mixture of natural language and high-level programming concepts that describes the main ideas behind a generic implementation of a data structure or algorithm.</a:t>
            </a:r>
          </a:p>
          <a:p>
            <a:pPr>
              <a:lnSpc>
                <a:spcPct val="90000"/>
              </a:lnSpc>
              <a:buFontTx/>
              <a:buNone/>
            </a:pPr>
            <a:r>
              <a:rPr lang="en-US" altLang="en-US" sz="2400" dirty="0"/>
              <a:t>     -</a:t>
            </a:r>
            <a:r>
              <a:rPr lang="en-US" altLang="en-US" sz="2400" b="1" dirty="0"/>
              <a:t>Expressions: </a:t>
            </a:r>
            <a:r>
              <a:rPr lang="en-US" altLang="en-US" sz="2400" dirty="0"/>
              <a:t>use standard mathematical symbols to describe         numeric and </a:t>
            </a:r>
            <a:r>
              <a:rPr lang="en-US" altLang="en-US" sz="2400" dirty="0" smtClean="0"/>
              <a:t>Boolean </a:t>
            </a:r>
            <a:r>
              <a:rPr lang="en-US" altLang="en-US" sz="2400" dirty="0"/>
              <a:t>expressions  </a:t>
            </a:r>
            <a:r>
              <a:rPr lang="en-US" altLang="en-US" sz="2000" dirty="0"/>
              <a:t> -use </a:t>
            </a:r>
            <a:r>
              <a:rPr lang="en-US" altLang="en-US" sz="2000" dirty="0">
                <a:sym typeface="Symbol" panose="05050102010706020507" pitchFamily="18" charset="2"/>
              </a:rPr>
              <a:t></a:t>
            </a:r>
            <a:r>
              <a:rPr lang="en-US" altLang="en-US" sz="2000" dirty="0"/>
              <a:t> for assignment (“=” in Java)</a:t>
            </a:r>
          </a:p>
          <a:p>
            <a:pPr>
              <a:lnSpc>
                <a:spcPct val="90000"/>
              </a:lnSpc>
              <a:buFontTx/>
              <a:buNone/>
            </a:pPr>
            <a:r>
              <a:rPr lang="en-US" altLang="en-US" sz="2000" dirty="0"/>
              <a:t>                                                          </a:t>
            </a:r>
            <a:r>
              <a:rPr lang="en-US" altLang="en-US" sz="2000" dirty="0" smtClean="0"/>
              <a:t>       -</a:t>
            </a:r>
            <a:r>
              <a:rPr lang="en-US" altLang="en-US" sz="2000" dirty="0"/>
              <a:t>use </a:t>
            </a:r>
            <a:r>
              <a:rPr lang="en-US" altLang="en-US" sz="2000" b="1" dirty="0"/>
              <a:t>=</a:t>
            </a:r>
            <a:r>
              <a:rPr lang="en-US" altLang="en-US" sz="2000" dirty="0"/>
              <a:t> for the equality relationship (“==” in Java)</a:t>
            </a:r>
          </a:p>
          <a:p>
            <a:pPr>
              <a:lnSpc>
                <a:spcPct val="90000"/>
              </a:lnSpc>
              <a:buFontTx/>
              <a:buNone/>
            </a:pPr>
            <a:r>
              <a:rPr lang="en-US" altLang="en-US" sz="2400" dirty="0"/>
              <a:t>     -</a:t>
            </a:r>
            <a:r>
              <a:rPr lang="en-US" altLang="en-US" sz="2400" b="1" dirty="0"/>
              <a:t>Method Declarations:        </a:t>
            </a:r>
            <a:r>
              <a:rPr lang="en-US" altLang="en-US" sz="2000" dirty="0"/>
              <a:t>-</a:t>
            </a:r>
            <a:r>
              <a:rPr lang="en-US" altLang="en-US" sz="2000" b="1" dirty="0"/>
              <a:t>Algorithm</a:t>
            </a:r>
            <a:r>
              <a:rPr lang="en-US" altLang="en-US" sz="2000" dirty="0"/>
              <a:t> name(</a:t>
            </a:r>
            <a:r>
              <a:rPr lang="en-US" altLang="en-US" sz="2000" b="1" i="1" dirty="0"/>
              <a:t>param1, param2</a:t>
            </a:r>
            <a:r>
              <a:rPr lang="en-US" altLang="en-US" sz="2000" dirty="0"/>
              <a:t>) </a:t>
            </a:r>
          </a:p>
          <a:p>
            <a:pPr>
              <a:lnSpc>
                <a:spcPct val="90000"/>
              </a:lnSpc>
              <a:buFontTx/>
              <a:buNone/>
            </a:pPr>
            <a:r>
              <a:rPr lang="en-US" altLang="en-US" sz="2400" dirty="0"/>
              <a:t>     -</a:t>
            </a:r>
            <a:r>
              <a:rPr lang="en-US" altLang="en-US" sz="2400" b="1" dirty="0"/>
              <a:t>Programming Constructs:  </a:t>
            </a:r>
            <a:r>
              <a:rPr lang="en-US" altLang="en-US" sz="2000" dirty="0"/>
              <a:t>-  decision structures:	</a:t>
            </a:r>
            <a:r>
              <a:rPr lang="en-US" altLang="en-US" sz="2000" b="1" dirty="0"/>
              <a:t>if ... then ... [else ... ] </a:t>
            </a:r>
          </a:p>
          <a:p>
            <a:pPr>
              <a:lnSpc>
                <a:spcPct val="90000"/>
              </a:lnSpc>
              <a:buFontTx/>
              <a:buNone/>
            </a:pPr>
            <a:r>
              <a:rPr lang="en-US" altLang="en-US" sz="2000" dirty="0"/>
              <a:t>				            </a:t>
            </a:r>
            <a:r>
              <a:rPr lang="en-US" altLang="en-US" sz="2000" dirty="0" smtClean="0"/>
              <a:t>	 </a:t>
            </a:r>
            <a:r>
              <a:rPr lang="en-US" altLang="en-US" sz="2000" dirty="0"/>
              <a:t>-  while-loops: 	               </a:t>
            </a:r>
            <a:r>
              <a:rPr lang="en-US" altLang="en-US" sz="2000" b="1" dirty="0"/>
              <a:t>while ... do </a:t>
            </a:r>
          </a:p>
          <a:p>
            <a:pPr>
              <a:lnSpc>
                <a:spcPct val="90000"/>
              </a:lnSpc>
              <a:buFontTx/>
              <a:buNone/>
            </a:pPr>
            <a:r>
              <a:rPr lang="en-US" altLang="en-US" sz="2000" dirty="0"/>
              <a:t>				           </a:t>
            </a:r>
            <a:r>
              <a:rPr lang="en-US" altLang="en-US" sz="2000" dirty="0" smtClean="0"/>
              <a:t>	 </a:t>
            </a:r>
            <a:r>
              <a:rPr lang="en-US" altLang="en-US" sz="2000" dirty="0"/>
              <a:t>-  repeat-loops: 	               </a:t>
            </a:r>
            <a:r>
              <a:rPr lang="en-US" altLang="en-US" sz="2000" b="1" dirty="0"/>
              <a:t>repeat ... until ...</a:t>
            </a:r>
            <a:r>
              <a:rPr lang="en-US" altLang="en-US" sz="2000" dirty="0"/>
              <a:t> </a:t>
            </a:r>
          </a:p>
          <a:p>
            <a:pPr>
              <a:lnSpc>
                <a:spcPct val="90000"/>
              </a:lnSpc>
              <a:buFontTx/>
              <a:buNone/>
            </a:pPr>
            <a:r>
              <a:rPr lang="en-US" altLang="en-US" sz="2000" dirty="0"/>
              <a:t>       			             </a:t>
            </a:r>
            <a:r>
              <a:rPr lang="en-US" altLang="en-US" sz="2000" dirty="0" smtClean="0"/>
              <a:t>	 -  </a:t>
            </a:r>
            <a:r>
              <a:rPr lang="en-US" altLang="en-US" sz="2000" dirty="0"/>
              <a:t>for-loop:                              </a:t>
            </a:r>
            <a:r>
              <a:rPr lang="en-US" altLang="en-US" sz="2000" b="1" dirty="0"/>
              <a:t>for ... do</a:t>
            </a:r>
            <a:r>
              <a:rPr lang="en-US" altLang="en-US" sz="2000" dirty="0"/>
              <a:t> </a:t>
            </a:r>
          </a:p>
          <a:p>
            <a:pPr>
              <a:lnSpc>
                <a:spcPct val="90000"/>
              </a:lnSpc>
              <a:buFontTx/>
              <a:buNone/>
            </a:pPr>
            <a:r>
              <a:rPr lang="en-US" altLang="en-US" sz="2000" dirty="0"/>
              <a:t>				            </a:t>
            </a:r>
            <a:r>
              <a:rPr lang="en-US" altLang="en-US" sz="2000" dirty="0" smtClean="0"/>
              <a:t>	 -  </a:t>
            </a:r>
            <a:r>
              <a:rPr lang="en-US" altLang="en-US" sz="2000" dirty="0"/>
              <a:t>array indexing:          	</a:t>
            </a:r>
            <a:r>
              <a:rPr lang="en-US" altLang="en-US" sz="2000" b="1" dirty="0"/>
              <a:t>A[</a:t>
            </a:r>
            <a:r>
              <a:rPr lang="en-US" altLang="en-US" sz="2000" b="1" dirty="0" err="1"/>
              <a:t>i</a:t>
            </a:r>
            <a:r>
              <a:rPr lang="en-US" altLang="en-US" sz="2000" b="1" dirty="0"/>
              <a:t>]</a:t>
            </a:r>
          </a:p>
          <a:p>
            <a:pPr>
              <a:lnSpc>
                <a:spcPct val="90000"/>
              </a:lnSpc>
              <a:buFontTx/>
              <a:buNone/>
            </a:pPr>
            <a:r>
              <a:rPr lang="en-US" altLang="en-US" sz="2400" dirty="0"/>
              <a:t>      -</a:t>
            </a:r>
            <a:r>
              <a:rPr lang="en-US" altLang="en-US" sz="2400" b="1" dirty="0"/>
              <a:t>Methods:</a:t>
            </a:r>
            <a:r>
              <a:rPr lang="en-US" altLang="en-US" sz="2400" dirty="0"/>
              <a:t>		        </a:t>
            </a:r>
            <a:r>
              <a:rPr lang="en-US" altLang="en-US" sz="2000" dirty="0"/>
              <a:t>   </a:t>
            </a:r>
            <a:r>
              <a:rPr lang="en-US" altLang="en-US" sz="2000" dirty="0" smtClean="0"/>
              <a:t>	 -  </a:t>
            </a:r>
            <a:r>
              <a:rPr lang="en-US" altLang="en-US" sz="2000" dirty="0"/>
              <a:t>calls: 	</a:t>
            </a:r>
            <a:r>
              <a:rPr lang="en-US" altLang="en-US" sz="2000" dirty="0" smtClean="0"/>
              <a:t>		</a:t>
            </a:r>
            <a:r>
              <a:rPr lang="en-US" altLang="en-US" sz="2000" b="1" dirty="0" smtClean="0"/>
              <a:t>object </a:t>
            </a:r>
            <a:r>
              <a:rPr lang="en-US" altLang="en-US" sz="2000" b="1" dirty="0"/>
              <a:t>method(</a:t>
            </a:r>
            <a:r>
              <a:rPr lang="en-US" altLang="en-US" sz="2000" b="1" dirty="0" err="1"/>
              <a:t>args</a:t>
            </a:r>
            <a:r>
              <a:rPr lang="en-US" altLang="en-US" sz="2000" b="1" dirty="0"/>
              <a:t>)</a:t>
            </a:r>
          </a:p>
          <a:p>
            <a:pPr>
              <a:lnSpc>
                <a:spcPct val="90000"/>
              </a:lnSpc>
              <a:buFontTx/>
              <a:buNone/>
            </a:pPr>
            <a:r>
              <a:rPr lang="en-US" altLang="en-US" sz="2000" dirty="0"/>
              <a:t>           			           </a:t>
            </a:r>
            <a:r>
              <a:rPr lang="en-US" altLang="en-US" sz="2000" dirty="0" smtClean="0"/>
              <a:t>	 </a:t>
            </a:r>
            <a:r>
              <a:rPr lang="en-US" altLang="en-US" sz="2000" dirty="0"/>
              <a:t>-  returns:	</a:t>
            </a:r>
            <a:r>
              <a:rPr lang="en-US" altLang="en-US" sz="2000" dirty="0" smtClean="0"/>
              <a:t>	</a:t>
            </a:r>
            <a:r>
              <a:rPr lang="en-US" altLang="en-US" sz="2000" b="1" dirty="0" smtClean="0"/>
              <a:t>return </a:t>
            </a:r>
            <a:r>
              <a:rPr lang="en-US" altLang="en-US" sz="2000" dirty="0"/>
              <a:t>value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79920" y="2564280"/>
              <a:ext cx="10086480" cy="3861360"/>
            </p14:xfrm>
          </p:contentPart>
        </mc:Choice>
        <mc:Fallback xmlns="">
          <p:pic>
            <p:nvPicPr>
              <p:cNvPr id="2" name="Ink 1"/>
              <p:cNvPicPr/>
              <p:nvPr/>
            </p:nvPicPr>
            <p:blipFill>
              <a:blip r:embed="rId3"/>
              <a:stretch>
                <a:fillRect/>
              </a:stretch>
            </p:blipFill>
            <p:spPr>
              <a:xfrm>
                <a:off x="1871640" y="2556000"/>
                <a:ext cx="10104480" cy="3872520"/>
              </a:xfrm>
              <a:prstGeom prst="rect">
                <a:avLst/>
              </a:prstGeom>
            </p:spPr>
          </p:pic>
        </mc:Fallback>
      </mc:AlternateContent>
    </p:spTree>
    <p:extLst>
      <p:ext uri="{BB962C8B-B14F-4D97-AF65-F5344CB8AC3E}">
        <p14:creationId xmlns:p14="http://schemas.microsoft.com/office/powerpoint/2010/main" val="1094840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dissolve">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dissolve">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dissolve">
                                      <p:cBhvr>
                                        <p:cTn id="17" dur="500"/>
                                        <p:tgtEl>
                                          <p:spTgt spid="71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dissolve">
                                      <p:cBhvr>
                                        <p:cTn id="22" dur="500"/>
                                        <p:tgtEl>
                                          <p:spTgt spid="71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dissolve">
                                      <p:cBhvr>
                                        <p:cTn id="27" dur="500"/>
                                        <p:tgtEl>
                                          <p:spTgt spid="717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dissolve">
                                      <p:cBhvr>
                                        <p:cTn id="32" dur="500"/>
                                        <p:tgtEl>
                                          <p:spTgt spid="717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171">
                                            <p:txEl>
                                              <p:pRg st="6" end="6"/>
                                            </p:txEl>
                                          </p:spTgt>
                                        </p:tgtEl>
                                        <p:attrNameLst>
                                          <p:attrName>style.visibility</p:attrName>
                                        </p:attrNameLst>
                                      </p:cBhvr>
                                      <p:to>
                                        <p:strVal val="visible"/>
                                      </p:to>
                                    </p:set>
                                    <p:animEffect transition="in" filter="dissolve">
                                      <p:cBhvr>
                                        <p:cTn id="37" dur="500"/>
                                        <p:tgtEl>
                                          <p:spTgt spid="717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171">
                                            <p:txEl>
                                              <p:pRg st="7" end="7"/>
                                            </p:txEl>
                                          </p:spTgt>
                                        </p:tgtEl>
                                        <p:attrNameLst>
                                          <p:attrName>style.visibility</p:attrName>
                                        </p:attrNameLst>
                                      </p:cBhvr>
                                      <p:to>
                                        <p:strVal val="visible"/>
                                      </p:to>
                                    </p:set>
                                    <p:animEffect transition="in" filter="dissolve">
                                      <p:cBhvr>
                                        <p:cTn id="42" dur="500"/>
                                        <p:tgtEl>
                                          <p:spTgt spid="717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171">
                                            <p:txEl>
                                              <p:pRg st="8" end="8"/>
                                            </p:txEl>
                                          </p:spTgt>
                                        </p:tgtEl>
                                        <p:attrNameLst>
                                          <p:attrName>style.visibility</p:attrName>
                                        </p:attrNameLst>
                                      </p:cBhvr>
                                      <p:to>
                                        <p:strVal val="visible"/>
                                      </p:to>
                                    </p:set>
                                    <p:animEffect transition="in" filter="dissolve">
                                      <p:cBhvr>
                                        <p:cTn id="47" dur="500"/>
                                        <p:tgtEl>
                                          <p:spTgt spid="717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171">
                                            <p:txEl>
                                              <p:pRg st="9" end="9"/>
                                            </p:txEl>
                                          </p:spTgt>
                                        </p:tgtEl>
                                        <p:attrNameLst>
                                          <p:attrName>style.visibility</p:attrName>
                                        </p:attrNameLst>
                                      </p:cBhvr>
                                      <p:to>
                                        <p:strVal val="visible"/>
                                      </p:to>
                                    </p:set>
                                    <p:animEffect transition="in" filter="dissolve">
                                      <p:cBhvr>
                                        <p:cTn id="52" dur="500"/>
                                        <p:tgtEl>
                                          <p:spTgt spid="717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7171">
                                            <p:txEl>
                                              <p:pRg st="10" end="10"/>
                                            </p:txEl>
                                          </p:spTgt>
                                        </p:tgtEl>
                                        <p:attrNameLst>
                                          <p:attrName>style.visibility</p:attrName>
                                        </p:attrNameLst>
                                      </p:cBhvr>
                                      <p:to>
                                        <p:strVal val="visible"/>
                                      </p:to>
                                    </p:set>
                                    <p:animEffect transition="in" filter="dissolve">
                                      <p:cBhvr>
                                        <p:cTn id="57" dur="500"/>
                                        <p:tgtEl>
                                          <p:spTgt spid="71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33600" y="304800"/>
            <a:ext cx="7772400" cy="1143000"/>
          </a:xfrm>
        </p:spPr>
        <p:txBody>
          <a:bodyPr/>
          <a:lstStyle/>
          <a:p>
            <a:r>
              <a:rPr lang="en-US" altLang="en-US" b="1">
                <a:solidFill>
                  <a:schemeClr val="tx1"/>
                </a:solidFill>
              </a:rPr>
              <a:t>Analysis of Algorithms</a:t>
            </a:r>
          </a:p>
        </p:txBody>
      </p:sp>
      <p:sp>
        <p:nvSpPr>
          <p:cNvPr id="8195" name="Rectangle 3"/>
          <p:cNvSpPr>
            <a:spLocks noGrp="1" noChangeArrowheads="1"/>
          </p:cNvSpPr>
          <p:nvPr>
            <p:ph type="body" sz="half" idx="1"/>
          </p:nvPr>
        </p:nvSpPr>
        <p:spPr>
          <a:xfrm>
            <a:off x="1752600" y="1752600"/>
            <a:ext cx="8915400" cy="4114800"/>
          </a:xfrm>
        </p:spPr>
        <p:txBody>
          <a:bodyPr/>
          <a:lstStyle/>
          <a:p>
            <a:r>
              <a:rPr lang="en-US" altLang="en-US" b="1"/>
              <a:t>Primitive Operations:</a:t>
            </a:r>
            <a:r>
              <a:rPr lang="en-US" altLang="en-US"/>
              <a:t> Low-level computations independent from the programming language can be identified in pseudocode.</a:t>
            </a:r>
          </a:p>
          <a:p>
            <a:r>
              <a:rPr lang="en-US" altLang="en-US"/>
              <a:t>Examples:</a:t>
            </a:r>
          </a:p>
          <a:p>
            <a:pPr lvl="1"/>
            <a:r>
              <a:rPr lang="en-US" altLang="en-US"/>
              <a:t>calling a method and returning from a method</a:t>
            </a:r>
          </a:p>
          <a:p>
            <a:pPr lvl="1"/>
            <a:r>
              <a:rPr lang="en-US" altLang="en-US"/>
              <a:t>arithmetic operations (e.g. addition)</a:t>
            </a:r>
          </a:p>
          <a:p>
            <a:pPr lvl="1"/>
            <a:r>
              <a:rPr lang="en-US" altLang="en-US"/>
              <a:t>comparing two numbers, etc.</a:t>
            </a:r>
          </a:p>
          <a:p>
            <a:r>
              <a:rPr lang="en-US" altLang="en-US"/>
              <a:t> By inspecting the pseudo-code, we can count the number of primitive operations executed by an algorithm.</a:t>
            </a:r>
          </a:p>
        </p:txBody>
      </p:sp>
    </p:spTree>
    <p:extLst>
      <p:ext uri="{BB962C8B-B14F-4D97-AF65-F5344CB8AC3E}">
        <p14:creationId xmlns:p14="http://schemas.microsoft.com/office/powerpoint/2010/main" val="935886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Example:</a:t>
            </a:r>
            <a:endParaRPr lang="en-US" altLang="en-US" sz="4000" i="1">
              <a:solidFill>
                <a:srgbClr val="3028FF"/>
              </a:solidFill>
            </a:endParaRPr>
          </a:p>
        </p:txBody>
      </p:sp>
      <p:sp>
        <p:nvSpPr>
          <p:cNvPr id="23557" name="Text Box 5"/>
          <p:cNvSpPr txBox="1">
            <a:spLocks noChangeArrowheads="1"/>
          </p:cNvSpPr>
          <p:nvPr/>
        </p:nvSpPr>
        <p:spPr bwMode="auto">
          <a:xfrm>
            <a:off x="2362200" y="1397834"/>
            <a:ext cx="8070954"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800" b="1" dirty="0">
                <a:solidFill>
                  <a:srgbClr val="3028FF"/>
                </a:solidFill>
              </a:rPr>
              <a:t>Algorithm </a:t>
            </a:r>
            <a:r>
              <a:rPr lang="en-US" altLang="en-US" sz="2800" dirty="0" err="1">
                <a:solidFill>
                  <a:srgbClr val="3028FF"/>
                </a:solidFill>
              </a:rPr>
              <a:t>arrayMax</a:t>
            </a:r>
            <a:r>
              <a:rPr lang="en-US" altLang="en-US" sz="2800" dirty="0">
                <a:solidFill>
                  <a:srgbClr val="3028FF"/>
                </a:solidFill>
              </a:rPr>
              <a:t>(A, n):</a:t>
            </a:r>
            <a:r>
              <a:rPr lang="en-US" altLang="en-US" sz="2800" dirty="0"/>
              <a:t/>
            </a:r>
            <a:br>
              <a:rPr lang="en-US" altLang="en-US" sz="2800" dirty="0"/>
            </a:br>
            <a:r>
              <a:rPr lang="en-US" altLang="en-US" sz="2800" dirty="0"/>
              <a:t>	</a:t>
            </a:r>
            <a:r>
              <a:rPr lang="en-US" altLang="en-US" sz="2800" i="1" dirty="0"/>
              <a:t>Input:</a:t>
            </a:r>
            <a:r>
              <a:rPr lang="en-US" altLang="en-US" sz="2800" dirty="0"/>
              <a:t> An array A storing n integers.</a:t>
            </a:r>
            <a:br>
              <a:rPr lang="en-US" altLang="en-US" sz="2800" dirty="0"/>
            </a:br>
            <a:r>
              <a:rPr lang="en-US" altLang="en-US" sz="2800" dirty="0"/>
              <a:t>	</a:t>
            </a:r>
            <a:r>
              <a:rPr lang="en-US" altLang="en-US" sz="2800" i="1" dirty="0"/>
              <a:t>Output</a:t>
            </a:r>
            <a:r>
              <a:rPr lang="en-US" altLang="en-US" sz="2800" dirty="0"/>
              <a:t>: The maximum element in </a:t>
            </a:r>
            <a:r>
              <a:rPr lang="en-US" altLang="en-US" sz="2800" dirty="0" smtClean="0"/>
              <a:t>A.</a:t>
            </a:r>
            <a:br>
              <a:rPr lang="en-US" altLang="en-US" sz="2800" dirty="0" smtClean="0"/>
            </a:br>
            <a:r>
              <a:rPr lang="en-US" altLang="en-US" sz="2800" i="1" dirty="0" err="1" smtClean="0">
                <a:solidFill>
                  <a:srgbClr val="3028FF"/>
                </a:solidFill>
              </a:rPr>
              <a:t>currentMax</a:t>
            </a:r>
            <a:r>
              <a:rPr lang="en-US" altLang="en-US" sz="2800" i="1" dirty="0" smtClean="0">
                <a:solidFill>
                  <a:srgbClr val="3028FF"/>
                </a:solidFill>
              </a:rPr>
              <a:t> </a:t>
            </a:r>
            <a:r>
              <a:rPr lang="en-US" altLang="en-US" sz="2800" dirty="0"/>
              <a:t>¨ </a:t>
            </a:r>
            <a:r>
              <a:rPr lang="en-US" altLang="en-US" sz="2800" dirty="0">
                <a:solidFill>
                  <a:srgbClr val="3028FF"/>
                </a:solidFill>
              </a:rPr>
              <a:t>A[0</a:t>
            </a:r>
            <a:r>
              <a:rPr lang="en-US" altLang="en-US" sz="2800" dirty="0" smtClean="0">
                <a:solidFill>
                  <a:srgbClr val="3028FF"/>
                </a:solidFill>
              </a:rPr>
              <a:t>]</a:t>
            </a:r>
            <a:r>
              <a:rPr lang="en-US" altLang="en-US" sz="2800" dirty="0"/>
              <a:t/>
            </a:r>
            <a:br>
              <a:rPr lang="en-US" altLang="en-US" sz="2800" dirty="0"/>
            </a:br>
            <a:r>
              <a:rPr lang="en-US" altLang="en-US" sz="2800" b="1" dirty="0" smtClean="0">
                <a:solidFill>
                  <a:srgbClr val="3028FF"/>
                </a:solidFill>
              </a:rPr>
              <a:t>for</a:t>
            </a:r>
            <a:r>
              <a:rPr lang="en-US" altLang="en-US" sz="2800" dirty="0" smtClean="0"/>
              <a:t> </a:t>
            </a:r>
            <a:r>
              <a:rPr lang="en-US" altLang="en-US" sz="2800" i="1" dirty="0" err="1">
                <a:solidFill>
                  <a:srgbClr val="3028FF"/>
                </a:solidFill>
              </a:rPr>
              <a:t>i</a:t>
            </a:r>
            <a:r>
              <a:rPr lang="en-US" altLang="en-US" sz="2800" i="1" dirty="0">
                <a:solidFill>
                  <a:srgbClr val="3028FF"/>
                </a:solidFill>
              </a:rPr>
              <a:t> </a:t>
            </a:r>
            <a:r>
              <a:rPr lang="en-US" altLang="en-US" sz="2800" dirty="0"/>
              <a:t>¨ </a:t>
            </a:r>
            <a:r>
              <a:rPr lang="en-US" altLang="en-US" sz="2800" dirty="0">
                <a:solidFill>
                  <a:srgbClr val="3028FF"/>
                </a:solidFill>
              </a:rPr>
              <a:t>1</a:t>
            </a:r>
            <a:r>
              <a:rPr lang="en-US" altLang="en-US" sz="2800" i="1" dirty="0">
                <a:solidFill>
                  <a:srgbClr val="3028FF"/>
                </a:solidFill>
              </a:rPr>
              <a:t> </a:t>
            </a:r>
            <a:r>
              <a:rPr lang="en-US" altLang="en-US" sz="2800" b="1" dirty="0">
                <a:solidFill>
                  <a:srgbClr val="3028FF"/>
                </a:solidFill>
              </a:rPr>
              <a:t>to</a:t>
            </a:r>
            <a:r>
              <a:rPr lang="en-US" altLang="en-US" sz="2800" i="1" dirty="0">
                <a:solidFill>
                  <a:srgbClr val="3028FF"/>
                </a:solidFill>
              </a:rPr>
              <a:t> n -1 </a:t>
            </a:r>
            <a:r>
              <a:rPr lang="en-US" altLang="en-US" sz="2800" b="1" dirty="0">
                <a:solidFill>
                  <a:srgbClr val="3028FF"/>
                </a:solidFill>
              </a:rPr>
              <a:t>do</a:t>
            </a:r>
            <a:br>
              <a:rPr lang="en-US" altLang="en-US" sz="2800" b="1" dirty="0">
                <a:solidFill>
                  <a:srgbClr val="3028FF"/>
                </a:solidFill>
              </a:rPr>
            </a:br>
            <a:r>
              <a:rPr lang="en-US" altLang="en-US" sz="2800" b="1" dirty="0" smtClean="0">
                <a:solidFill>
                  <a:srgbClr val="3028FF"/>
                </a:solidFill>
              </a:rPr>
              <a:t>	if </a:t>
            </a:r>
            <a:r>
              <a:rPr lang="en-US" altLang="en-US" sz="2800" i="1" dirty="0" err="1" smtClean="0">
                <a:solidFill>
                  <a:srgbClr val="3028FF"/>
                </a:solidFill>
              </a:rPr>
              <a:t>currentMax</a:t>
            </a:r>
            <a:r>
              <a:rPr lang="en-US" altLang="en-US" sz="2800" i="1" dirty="0" smtClean="0">
                <a:solidFill>
                  <a:srgbClr val="3028FF"/>
                </a:solidFill>
              </a:rPr>
              <a:t> &lt; A[</a:t>
            </a:r>
            <a:r>
              <a:rPr lang="en-US" altLang="en-US" sz="2800" i="1" dirty="0" err="1" smtClean="0">
                <a:solidFill>
                  <a:srgbClr val="3028FF"/>
                </a:solidFill>
              </a:rPr>
              <a:t>i</a:t>
            </a:r>
            <a:r>
              <a:rPr lang="en-US" altLang="en-US" sz="2800" i="1" dirty="0" smtClean="0">
                <a:solidFill>
                  <a:srgbClr val="3028FF"/>
                </a:solidFill>
              </a:rPr>
              <a:t>] </a:t>
            </a:r>
            <a:r>
              <a:rPr lang="en-US" altLang="en-US" sz="2800" b="1" dirty="0" smtClean="0">
                <a:solidFill>
                  <a:srgbClr val="3028FF"/>
                </a:solidFill>
              </a:rPr>
              <a:t>then</a:t>
            </a:r>
            <a:br>
              <a:rPr lang="en-US" altLang="en-US" sz="2800" b="1" dirty="0" smtClean="0">
                <a:solidFill>
                  <a:srgbClr val="3028FF"/>
                </a:solidFill>
              </a:rPr>
            </a:br>
            <a:r>
              <a:rPr lang="en-US" altLang="en-US" sz="2800" i="1" dirty="0" smtClean="0">
                <a:solidFill>
                  <a:srgbClr val="3028FF"/>
                </a:solidFill>
              </a:rPr>
              <a:t>	 	 </a:t>
            </a:r>
            <a:r>
              <a:rPr lang="en-US" altLang="en-US" sz="2800" i="1" dirty="0" err="1" smtClean="0">
                <a:solidFill>
                  <a:srgbClr val="3028FF"/>
                </a:solidFill>
              </a:rPr>
              <a:t>currentMax</a:t>
            </a:r>
            <a:r>
              <a:rPr lang="en-US" altLang="en-US" sz="2800" i="1" dirty="0" smtClean="0">
                <a:solidFill>
                  <a:srgbClr val="3028FF"/>
                </a:solidFill>
              </a:rPr>
              <a:t> </a:t>
            </a:r>
            <a:r>
              <a:rPr lang="en-US" altLang="en-US" sz="2800" dirty="0" smtClean="0">
                <a:solidFill>
                  <a:srgbClr val="3028FF"/>
                </a:solidFill>
                <a:sym typeface="Symbol" panose="05050102010706020507" pitchFamily="18" charset="2"/>
              </a:rPr>
              <a:t></a:t>
            </a:r>
            <a:r>
              <a:rPr lang="en-US" altLang="en-US" sz="2800" i="1" dirty="0" smtClean="0">
                <a:solidFill>
                  <a:srgbClr val="3028FF"/>
                </a:solidFill>
              </a:rPr>
              <a:t> A[</a:t>
            </a:r>
            <a:r>
              <a:rPr lang="en-US" altLang="en-US" sz="2800" i="1" dirty="0" err="1" smtClean="0">
                <a:solidFill>
                  <a:srgbClr val="3028FF"/>
                </a:solidFill>
              </a:rPr>
              <a:t>i</a:t>
            </a:r>
            <a:r>
              <a:rPr lang="en-US" altLang="en-US" sz="2800" i="1" dirty="0" smtClean="0">
                <a:solidFill>
                  <a:srgbClr val="3028FF"/>
                </a:solidFill>
              </a:rPr>
              <a:t>]</a:t>
            </a:r>
            <a:br>
              <a:rPr lang="en-US" altLang="en-US" sz="2800" i="1" dirty="0" smtClean="0">
                <a:solidFill>
                  <a:srgbClr val="3028FF"/>
                </a:solidFill>
              </a:rPr>
            </a:br>
            <a:r>
              <a:rPr lang="en-US" altLang="en-US" sz="2800" b="1" dirty="0" smtClean="0">
                <a:solidFill>
                  <a:srgbClr val="3028FF"/>
                </a:solidFill>
              </a:rPr>
              <a:t>return</a:t>
            </a:r>
            <a:r>
              <a:rPr lang="en-US" altLang="en-US" sz="2800" i="1" dirty="0" smtClean="0">
                <a:solidFill>
                  <a:srgbClr val="3028FF"/>
                </a:solidFill>
              </a:rPr>
              <a:t> </a:t>
            </a:r>
            <a:r>
              <a:rPr lang="en-US" altLang="en-US" sz="2800" i="1" dirty="0" err="1" smtClean="0">
                <a:solidFill>
                  <a:srgbClr val="3028FF"/>
                </a:solidFill>
              </a:rPr>
              <a:t>currentMax</a:t>
            </a:r>
            <a:endParaRPr lang="en-US" altLang="en-US" sz="2000" i="1" dirty="0">
              <a:solidFill>
                <a:srgbClr val="3028FF"/>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51920" y="615960"/>
              <a:ext cx="10754280" cy="6216480"/>
            </p14:xfrm>
          </p:contentPart>
        </mc:Choice>
        <mc:Fallback xmlns="">
          <p:pic>
            <p:nvPicPr>
              <p:cNvPr id="2" name="Ink 1"/>
              <p:cNvPicPr/>
              <p:nvPr/>
            </p:nvPicPr>
            <p:blipFill>
              <a:blip r:embed="rId3"/>
              <a:stretch>
                <a:fillRect/>
              </a:stretch>
            </p:blipFill>
            <p:spPr>
              <a:xfrm>
                <a:off x="1045440" y="606600"/>
                <a:ext cx="10763640" cy="6231240"/>
              </a:xfrm>
              <a:prstGeom prst="rect">
                <a:avLst/>
              </a:prstGeom>
            </p:spPr>
          </p:pic>
        </mc:Fallback>
      </mc:AlternateContent>
    </p:spTree>
    <p:extLst>
      <p:ext uri="{BB962C8B-B14F-4D97-AF65-F5344CB8AC3E}">
        <p14:creationId xmlns:p14="http://schemas.microsoft.com/office/powerpoint/2010/main" val="2999345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0" y="533400"/>
            <a:ext cx="7772400" cy="914400"/>
          </a:xfrm>
        </p:spPr>
        <p:txBody>
          <a:bodyPr/>
          <a:lstStyle/>
          <a:p>
            <a:r>
              <a:rPr lang="en-US" altLang="en-US" b="1">
                <a:solidFill>
                  <a:schemeClr val="tx1"/>
                </a:solidFill>
              </a:rPr>
              <a:t>Asymptotic Notation</a:t>
            </a:r>
            <a:endParaRPr lang="en-US" altLang="en-US" b="1">
              <a:solidFill>
                <a:schemeClr val="accent2"/>
              </a:solidFill>
            </a:endParaRPr>
          </a:p>
        </p:txBody>
      </p:sp>
      <p:sp>
        <p:nvSpPr>
          <p:cNvPr id="9219" name="Rectangle 3"/>
          <p:cNvSpPr>
            <a:spLocks noGrp="1" noChangeArrowheads="1"/>
          </p:cNvSpPr>
          <p:nvPr>
            <p:ph type="body" sz="half" idx="1"/>
          </p:nvPr>
        </p:nvSpPr>
        <p:spPr>
          <a:xfrm>
            <a:off x="2286000" y="1524000"/>
            <a:ext cx="8686800" cy="4572000"/>
          </a:xfrm>
        </p:spPr>
        <p:txBody>
          <a:bodyPr/>
          <a:lstStyle/>
          <a:p>
            <a:r>
              <a:rPr lang="en-US" altLang="en-US" b="1" dirty="0"/>
              <a:t>Goal</a:t>
            </a:r>
            <a:r>
              <a:rPr lang="en-US" altLang="en-US" dirty="0"/>
              <a:t>: to simplify analysis by getting rid of unneeded information (like “rounding” 1,000,001≈1,000,000)</a:t>
            </a:r>
          </a:p>
          <a:p>
            <a:r>
              <a:rPr lang="en-US" altLang="en-US" dirty="0"/>
              <a:t>We want to say in a formal way 3n</a:t>
            </a:r>
            <a:r>
              <a:rPr lang="en-US" altLang="en-US" baseline="30000" dirty="0"/>
              <a:t>2</a:t>
            </a:r>
            <a:r>
              <a:rPr lang="en-US" altLang="en-US" dirty="0"/>
              <a:t> ≈ n</a:t>
            </a:r>
            <a:r>
              <a:rPr lang="en-US" altLang="en-US" baseline="30000" dirty="0"/>
              <a:t>2</a:t>
            </a:r>
            <a:endParaRPr lang="en-US" altLang="en-US" dirty="0"/>
          </a:p>
          <a:p>
            <a:endParaRPr lang="en-US" altLang="en-US" dirty="0" smtClean="0">
              <a:solidFill>
                <a:srgbClr val="3028FF"/>
              </a:solidFill>
            </a:endParaRPr>
          </a:p>
          <a:p>
            <a:r>
              <a:rPr lang="en-US" altLang="en-US" dirty="0" smtClean="0">
                <a:solidFill>
                  <a:srgbClr val="3028FF"/>
                </a:solidFill>
              </a:rPr>
              <a:t>The </a:t>
            </a:r>
            <a:r>
              <a:rPr lang="en-US" altLang="en-US" dirty="0">
                <a:solidFill>
                  <a:srgbClr val="3028FF"/>
                </a:solidFill>
              </a:rPr>
              <a:t>“Big-Oh” Notation:</a:t>
            </a:r>
            <a:endParaRPr lang="en-US" altLang="en-US" dirty="0"/>
          </a:p>
          <a:p>
            <a:pPr lvl="1"/>
            <a:r>
              <a:rPr lang="en-US" altLang="en-US" dirty="0"/>
              <a:t>given functions </a:t>
            </a:r>
            <a:r>
              <a:rPr lang="en-US" altLang="en-US" b="1" i="1" dirty="0">
                <a:solidFill>
                  <a:srgbClr val="3028FF"/>
                </a:solidFill>
              </a:rPr>
              <a:t>f(n)</a:t>
            </a:r>
            <a:r>
              <a:rPr lang="en-US" altLang="en-US" dirty="0"/>
              <a:t> and g(n), we say that </a:t>
            </a:r>
            <a:r>
              <a:rPr lang="en-US" altLang="en-US" b="1" i="1" dirty="0">
                <a:solidFill>
                  <a:srgbClr val="3028FF"/>
                </a:solidFill>
              </a:rPr>
              <a:t>f(n)</a:t>
            </a:r>
            <a:r>
              <a:rPr lang="en-US" altLang="en-US" dirty="0"/>
              <a:t> is O(</a:t>
            </a:r>
            <a:r>
              <a:rPr lang="en-US" altLang="en-US" b="1" i="1" dirty="0">
                <a:solidFill>
                  <a:srgbClr val="FF1414"/>
                </a:solidFill>
              </a:rPr>
              <a:t>g(n)</a:t>
            </a:r>
            <a:r>
              <a:rPr lang="en-US" altLang="en-US" dirty="0"/>
              <a:t> ) if and only if there are positive constants </a:t>
            </a:r>
            <a:r>
              <a:rPr lang="en-US" altLang="en-US" b="1" i="1" dirty="0">
                <a:solidFill>
                  <a:srgbClr val="54CC49"/>
                </a:solidFill>
              </a:rPr>
              <a:t>c</a:t>
            </a:r>
            <a:r>
              <a:rPr lang="en-US" altLang="en-US" dirty="0"/>
              <a:t> and </a:t>
            </a:r>
            <a:r>
              <a:rPr lang="en-US" altLang="en-US" i="1" dirty="0">
                <a:solidFill>
                  <a:srgbClr val="54CC49"/>
                </a:solidFill>
              </a:rPr>
              <a:t>n</a:t>
            </a:r>
            <a:r>
              <a:rPr lang="en-US" altLang="en-US" i="1" baseline="-25000" dirty="0">
                <a:solidFill>
                  <a:srgbClr val="54CC49"/>
                </a:solidFill>
              </a:rPr>
              <a:t>0</a:t>
            </a:r>
            <a:r>
              <a:rPr lang="en-US" altLang="en-US" dirty="0"/>
              <a:t> such that </a:t>
            </a:r>
            <a:r>
              <a:rPr lang="en-US" altLang="en-US" b="1" i="1" dirty="0">
                <a:solidFill>
                  <a:srgbClr val="3028FF"/>
                </a:solidFill>
              </a:rPr>
              <a:t>f(n)≤</a:t>
            </a:r>
            <a:r>
              <a:rPr lang="en-US" altLang="en-US" dirty="0"/>
              <a:t>  </a:t>
            </a:r>
            <a:r>
              <a:rPr lang="en-US" altLang="en-US" b="1" i="1" dirty="0">
                <a:solidFill>
                  <a:srgbClr val="54CC49"/>
                </a:solidFill>
              </a:rPr>
              <a:t>c g(n)</a:t>
            </a:r>
            <a:r>
              <a:rPr lang="en-US" altLang="en-US" dirty="0"/>
              <a:t> </a:t>
            </a:r>
            <a:r>
              <a:rPr lang="en-US" altLang="en-US" dirty="0">
                <a:solidFill>
                  <a:srgbClr val="3028FF"/>
                </a:solidFill>
              </a:rPr>
              <a:t>for </a:t>
            </a:r>
            <a:r>
              <a:rPr lang="en-US" altLang="en-US" i="1" dirty="0">
                <a:solidFill>
                  <a:srgbClr val="54CC49"/>
                </a:solidFill>
              </a:rPr>
              <a:t>n</a:t>
            </a:r>
            <a:r>
              <a:rPr lang="en-US" altLang="en-US" dirty="0">
                <a:solidFill>
                  <a:srgbClr val="3028FF"/>
                </a:solidFill>
              </a:rPr>
              <a:t> ≥ </a:t>
            </a:r>
            <a:r>
              <a:rPr lang="en-US" altLang="en-US" i="1" dirty="0">
                <a:solidFill>
                  <a:srgbClr val="54CC49"/>
                </a:solidFill>
              </a:rPr>
              <a:t>n</a:t>
            </a:r>
            <a:r>
              <a:rPr lang="en-US" altLang="en-US" i="1" baseline="-25000" dirty="0">
                <a:solidFill>
                  <a:srgbClr val="54CC49"/>
                </a:solidFill>
              </a:rPr>
              <a:t>0</a:t>
            </a:r>
          </a:p>
        </p:txBody>
      </p:sp>
      <p:sp>
        <p:nvSpPr>
          <p:cNvPr id="9221" name="Rectangle 5"/>
          <p:cNvSpPr>
            <a:spLocks noChangeArrowheads="1"/>
          </p:cNvSpPr>
          <p:nvPr/>
        </p:nvSpPr>
        <p:spPr bwMode="auto">
          <a:xfrm>
            <a:off x="7720014" y="17605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37600" y="1884600"/>
              <a:ext cx="7480440" cy="3160800"/>
            </p14:xfrm>
          </p:contentPart>
        </mc:Choice>
        <mc:Fallback xmlns="">
          <p:pic>
            <p:nvPicPr>
              <p:cNvPr id="2" name="Ink 1"/>
              <p:cNvPicPr/>
              <p:nvPr/>
            </p:nvPicPr>
            <p:blipFill>
              <a:blip r:embed="rId3"/>
              <a:stretch>
                <a:fillRect/>
              </a:stretch>
            </p:blipFill>
            <p:spPr>
              <a:xfrm>
                <a:off x="2932560" y="1877400"/>
                <a:ext cx="7494120" cy="3176280"/>
              </a:xfrm>
              <a:prstGeom prst="rect">
                <a:avLst/>
              </a:prstGeom>
            </p:spPr>
          </p:pic>
        </mc:Fallback>
      </mc:AlternateContent>
    </p:spTree>
    <p:extLst>
      <p:ext uri="{BB962C8B-B14F-4D97-AF65-F5344CB8AC3E}">
        <p14:creationId xmlns:p14="http://schemas.microsoft.com/office/powerpoint/2010/main" val="3179404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dissolve">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animEffect transition="in" filter="dissolve">
                                      <p:cBhvr>
                                        <p:cTn id="17" dur="500"/>
                                        <p:tgtEl>
                                          <p:spTgt spid="9219">
                                            <p:txEl>
                                              <p:pRg st="3" end="3"/>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219">
                                            <p:txEl>
                                              <p:pRg st="4" end="4"/>
                                            </p:txEl>
                                          </p:spTgt>
                                        </p:tgtEl>
                                        <p:attrNameLst>
                                          <p:attrName>style.visibility</p:attrName>
                                        </p:attrNameLst>
                                      </p:cBhvr>
                                      <p:to>
                                        <p:strVal val="visible"/>
                                      </p:to>
                                    </p:set>
                                    <p:animEffect transition="in" filter="dissolve">
                                      <p:cBhvr>
                                        <p:cTn id="20" dur="500"/>
                                        <p:tgtEl>
                                          <p:spTgt spid="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81200" y="533400"/>
            <a:ext cx="7772400" cy="914400"/>
          </a:xfrm>
        </p:spPr>
        <p:txBody>
          <a:bodyPr/>
          <a:lstStyle/>
          <a:p>
            <a:r>
              <a:rPr lang="en-US" altLang="en-US" b="1">
                <a:solidFill>
                  <a:schemeClr val="tx1"/>
                </a:solidFill>
              </a:rPr>
              <a:t>Example</a:t>
            </a:r>
            <a:endParaRPr lang="en-US" altLang="en-US" b="1">
              <a:solidFill>
                <a:schemeClr val="accent2"/>
              </a:solidFill>
            </a:endParaRPr>
          </a:p>
        </p:txBody>
      </p:sp>
      <p:sp>
        <p:nvSpPr>
          <p:cNvPr id="24580" name="Rectangle 4"/>
          <p:cNvSpPr>
            <a:spLocks noChangeArrowheads="1"/>
          </p:cNvSpPr>
          <p:nvPr/>
        </p:nvSpPr>
        <p:spPr bwMode="auto">
          <a:xfrm>
            <a:off x="7720014" y="17605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245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685800"/>
            <a:ext cx="4851400"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057400"/>
            <a:ext cx="381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3" name="Line 7"/>
          <p:cNvSpPr>
            <a:spLocks noChangeShapeType="1"/>
          </p:cNvSpPr>
          <p:nvPr/>
        </p:nvSpPr>
        <p:spPr bwMode="auto">
          <a:xfrm flipV="1">
            <a:off x="5943600" y="2362200"/>
            <a:ext cx="3886200" cy="3886200"/>
          </a:xfrm>
          <a:prstGeom prst="line">
            <a:avLst/>
          </a:prstGeom>
          <a:noFill/>
          <a:ln w="28575">
            <a:solidFill>
              <a:srgbClr val="FF141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84" name="Line 8"/>
          <p:cNvSpPr>
            <a:spLocks noChangeShapeType="1"/>
          </p:cNvSpPr>
          <p:nvPr/>
        </p:nvSpPr>
        <p:spPr bwMode="auto">
          <a:xfrm flipV="1">
            <a:off x="5943600" y="1905000"/>
            <a:ext cx="3276600" cy="327660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85" name="Line 9"/>
          <p:cNvSpPr>
            <a:spLocks noChangeShapeType="1"/>
          </p:cNvSpPr>
          <p:nvPr/>
        </p:nvSpPr>
        <p:spPr bwMode="auto">
          <a:xfrm flipV="1">
            <a:off x="5943600" y="1905000"/>
            <a:ext cx="3733800" cy="3733800"/>
          </a:xfrm>
          <a:prstGeom prst="line">
            <a:avLst/>
          </a:prstGeom>
          <a:noFill/>
          <a:ln w="9525">
            <a:solidFill>
              <a:srgbClr val="3028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2458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676400"/>
            <a:ext cx="406400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1524000"/>
            <a:ext cx="15621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8" name="Text Box 12"/>
          <p:cNvSpPr txBox="1">
            <a:spLocks noChangeArrowheads="1"/>
          </p:cNvSpPr>
          <p:nvPr/>
        </p:nvSpPr>
        <p:spPr bwMode="auto">
          <a:xfrm>
            <a:off x="1752600" y="1447800"/>
            <a:ext cx="3276600" cy="457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a:t>For functions </a:t>
            </a:r>
            <a:r>
              <a:rPr lang="en-US" altLang="en-US" sz="2800" b="1" i="1"/>
              <a:t>f(n) </a:t>
            </a:r>
            <a:r>
              <a:rPr lang="en-US" altLang="en-US" sz="2800"/>
              <a:t>and</a:t>
            </a:r>
            <a:r>
              <a:rPr lang="en-US" altLang="en-US" sz="2800" b="1" i="1"/>
              <a:t> g(n)</a:t>
            </a:r>
            <a:r>
              <a:rPr lang="en-US" altLang="en-US" sz="2800"/>
              <a:t> (to the right) there are positive constants </a:t>
            </a:r>
            <a:r>
              <a:rPr lang="en-US" altLang="en-US" sz="2800" b="1" i="1">
                <a:solidFill>
                  <a:srgbClr val="54CC49"/>
                </a:solidFill>
              </a:rPr>
              <a:t>c</a:t>
            </a:r>
            <a:r>
              <a:rPr lang="en-US" altLang="en-US" sz="2800"/>
              <a:t> and </a:t>
            </a:r>
            <a:r>
              <a:rPr lang="en-US" altLang="en-US" sz="2800" i="1">
                <a:solidFill>
                  <a:srgbClr val="54CC49"/>
                </a:solidFill>
              </a:rPr>
              <a:t>n</a:t>
            </a:r>
            <a:r>
              <a:rPr lang="en-US" altLang="en-US" sz="2800" i="1" baseline="-25000">
                <a:solidFill>
                  <a:srgbClr val="54CC49"/>
                </a:solidFill>
              </a:rPr>
              <a:t>0</a:t>
            </a:r>
            <a:r>
              <a:rPr lang="en-US" altLang="en-US" sz="2800"/>
              <a:t> such that: </a:t>
            </a:r>
            <a:r>
              <a:rPr lang="en-US" altLang="en-US" sz="2800" b="1" i="1">
                <a:solidFill>
                  <a:srgbClr val="3028FF"/>
                </a:solidFill>
              </a:rPr>
              <a:t>f(n)≤</a:t>
            </a:r>
            <a:r>
              <a:rPr lang="en-US" altLang="en-US" sz="2800" b="1" i="1">
                <a:solidFill>
                  <a:srgbClr val="54CC49"/>
                </a:solidFill>
              </a:rPr>
              <a:t>c g(n)</a:t>
            </a:r>
            <a:r>
              <a:rPr lang="en-US" altLang="en-US" sz="2800"/>
              <a:t> </a:t>
            </a:r>
            <a:r>
              <a:rPr lang="en-US" altLang="en-US" sz="2800">
                <a:solidFill>
                  <a:srgbClr val="3028FF"/>
                </a:solidFill>
              </a:rPr>
              <a:t>for </a:t>
            </a:r>
            <a:r>
              <a:rPr lang="en-US" altLang="en-US" sz="2800" i="1">
                <a:solidFill>
                  <a:srgbClr val="54CC49"/>
                </a:solidFill>
              </a:rPr>
              <a:t>n</a:t>
            </a:r>
            <a:r>
              <a:rPr lang="en-US" altLang="en-US" sz="2800">
                <a:solidFill>
                  <a:srgbClr val="3028FF"/>
                </a:solidFill>
              </a:rPr>
              <a:t> ≥ </a:t>
            </a:r>
            <a:r>
              <a:rPr lang="en-US" altLang="en-US" sz="2800" i="1">
                <a:solidFill>
                  <a:srgbClr val="54CC49"/>
                </a:solidFill>
              </a:rPr>
              <a:t>n</a:t>
            </a:r>
            <a:r>
              <a:rPr lang="en-US" altLang="en-US" sz="2800" i="1" baseline="-25000">
                <a:solidFill>
                  <a:srgbClr val="54CC49"/>
                </a:solidFill>
              </a:rPr>
              <a:t>0</a:t>
            </a:r>
          </a:p>
          <a:p>
            <a:pPr>
              <a:spcBef>
                <a:spcPct val="50000"/>
              </a:spcBef>
            </a:pPr>
            <a:endParaRPr lang="en-US" altLang="en-US" sz="2800" b="1">
              <a:solidFill>
                <a:srgbClr val="3028FF"/>
              </a:solidFill>
            </a:endParaRPr>
          </a:p>
          <a:p>
            <a:pPr>
              <a:spcBef>
                <a:spcPct val="50000"/>
              </a:spcBef>
            </a:pPr>
            <a:r>
              <a:rPr lang="en-US" altLang="en-US" sz="2800" u="sng">
                <a:solidFill>
                  <a:srgbClr val="3028FF"/>
                </a:solidFill>
              </a:rPr>
              <a:t>conclusion</a:t>
            </a:r>
            <a:r>
              <a:rPr lang="en-US" altLang="en-US" sz="2800">
                <a:solidFill>
                  <a:srgbClr val="3028FF"/>
                </a:solidFill>
              </a:rPr>
              <a:t>: </a:t>
            </a:r>
          </a:p>
          <a:p>
            <a:pPr>
              <a:spcBef>
                <a:spcPct val="50000"/>
              </a:spcBef>
            </a:pPr>
            <a:r>
              <a:rPr lang="en-US" altLang="en-US" sz="2800">
                <a:solidFill>
                  <a:srgbClr val="3028FF"/>
                </a:solidFill>
              </a:rPr>
              <a:t>     2n+6 is O(n).</a:t>
            </a:r>
            <a:endParaRPr lang="en-US" altLang="en-US"/>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561760" y="348120"/>
              <a:ext cx="8923320" cy="6120720"/>
            </p14:xfrm>
          </p:contentPart>
        </mc:Choice>
        <mc:Fallback xmlns="">
          <p:pic>
            <p:nvPicPr>
              <p:cNvPr id="2" name="Ink 1"/>
              <p:cNvPicPr/>
              <p:nvPr/>
            </p:nvPicPr>
            <p:blipFill>
              <a:blip r:embed="rId7"/>
              <a:stretch>
                <a:fillRect/>
              </a:stretch>
            </p:blipFill>
            <p:spPr>
              <a:xfrm>
                <a:off x="2556000" y="337680"/>
                <a:ext cx="8939880" cy="6140160"/>
              </a:xfrm>
              <a:prstGeom prst="rect">
                <a:avLst/>
              </a:prstGeom>
            </p:spPr>
          </p:pic>
        </mc:Fallback>
      </mc:AlternateContent>
    </p:spTree>
    <p:extLst>
      <p:ext uri="{BB962C8B-B14F-4D97-AF65-F5344CB8AC3E}">
        <p14:creationId xmlns:p14="http://schemas.microsoft.com/office/powerpoint/2010/main" val="11575312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43000" y="533400"/>
            <a:ext cx="9296400" cy="1143000"/>
          </a:xfrm>
        </p:spPr>
        <p:txBody>
          <a:bodyPr/>
          <a:lstStyle/>
          <a:p>
            <a:r>
              <a:rPr lang="en-US" altLang="en-US" b="1">
                <a:solidFill>
                  <a:schemeClr val="tx1"/>
                </a:solidFill>
              </a:rPr>
              <a:t>Another Example</a:t>
            </a:r>
            <a:endParaRPr lang="en-US" altLang="en-US" b="1">
              <a:solidFill>
                <a:schemeClr val="accent2"/>
              </a:solidFill>
            </a:endParaRPr>
          </a:p>
        </p:txBody>
      </p:sp>
      <p:pic>
        <p:nvPicPr>
          <p:cNvPr id="10252" name="Picture 1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64289" y="1752600"/>
            <a:ext cx="3424237" cy="4343400"/>
          </a:xfrm>
          <a:noFill/>
          <a:ln/>
        </p:spPr>
      </p:pic>
      <p:sp>
        <p:nvSpPr>
          <p:cNvPr id="10254" name="Text Box 14"/>
          <p:cNvSpPr txBox="1">
            <a:spLocks noChangeArrowheads="1"/>
          </p:cNvSpPr>
          <p:nvPr/>
        </p:nvSpPr>
        <p:spPr bwMode="auto">
          <a:xfrm>
            <a:off x="1454046" y="2209800"/>
            <a:ext cx="4413354"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i="1" dirty="0">
                <a:solidFill>
                  <a:srgbClr val="3028FF"/>
                </a:solidFill>
              </a:rPr>
              <a:t>On the other hand…</a:t>
            </a:r>
          </a:p>
          <a:p>
            <a:r>
              <a:rPr lang="en-US" altLang="en-US" sz="2400" b="1" i="1" dirty="0">
                <a:solidFill>
                  <a:srgbClr val="3028FF"/>
                </a:solidFill>
              </a:rPr>
              <a:t>n</a:t>
            </a:r>
            <a:r>
              <a:rPr lang="en-US" altLang="en-US" sz="2400" b="1" i="1" baseline="30000" dirty="0">
                <a:solidFill>
                  <a:srgbClr val="3028FF"/>
                </a:solidFill>
              </a:rPr>
              <a:t>2</a:t>
            </a:r>
            <a:r>
              <a:rPr lang="en-US" altLang="en-US" sz="2400" dirty="0"/>
              <a:t> is not O(</a:t>
            </a:r>
            <a:r>
              <a:rPr lang="en-US" altLang="en-US" sz="2400" b="1" i="1" dirty="0">
                <a:solidFill>
                  <a:srgbClr val="FF1414"/>
                </a:solidFill>
              </a:rPr>
              <a:t>n</a:t>
            </a:r>
            <a:r>
              <a:rPr lang="en-US" altLang="en-US" sz="2400" dirty="0"/>
              <a:t>) because there is no </a:t>
            </a:r>
            <a:r>
              <a:rPr lang="en-US" altLang="en-US" sz="2400" b="1" i="1" dirty="0">
                <a:solidFill>
                  <a:srgbClr val="54CC49"/>
                </a:solidFill>
              </a:rPr>
              <a:t>c</a:t>
            </a:r>
            <a:r>
              <a:rPr lang="en-US" altLang="en-US" sz="2400" dirty="0"/>
              <a:t> and </a:t>
            </a:r>
            <a:r>
              <a:rPr lang="en-US" altLang="en-US" sz="2400" b="1" i="1" dirty="0">
                <a:solidFill>
                  <a:srgbClr val="54CC49"/>
                </a:solidFill>
              </a:rPr>
              <a:t>n</a:t>
            </a:r>
            <a:r>
              <a:rPr lang="en-US" altLang="en-US" sz="2400" b="1" i="1" baseline="-25000" dirty="0">
                <a:solidFill>
                  <a:srgbClr val="54CC49"/>
                </a:solidFill>
              </a:rPr>
              <a:t>0</a:t>
            </a:r>
            <a:r>
              <a:rPr lang="en-US" altLang="en-US" sz="2400" dirty="0"/>
              <a:t> such that:  	</a:t>
            </a:r>
            <a:endParaRPr lang="en-US" altLang="en-US" sz="2400" dirty="0" smtClean="0"/>
          </a:p>
          <a:p>
            <a:r>
              <a:rPr lang="en-US" altLang="en-US" sz="2400" b="1" i="1" dirty="0">
                <a:solidFill>
                  <a:srgbClr val="3028FF"/>
                </a:solidFill>
              </a:rPr>
              <a:t>	</a:t>
            </a:r>
            <a:r>
              <a:rPr lang="en-US" altLang="en-US" sz="2400" b="1" i="1" dirty="0" smtClean="0">
                <a:solidFill>
                  <a:srgbClr val="3028FF"/>
                </a:solidFill>
              </a:rPr>
              <a:t>n</a:t>
            </a:r>
            <a:r>
              <a:rPr lang="en-US" altLang="en-US" sz="2400" b="1" i="1" baseline="30000" dirty="0" smtClean="0">
                <a:solidFill>
                  <a:srgbClr val="3028FF"/>
                </a:solidFill>
              </a:rPr>
              <a:t>2</a:t>
            </a:r>
            <a:r>
              <a:rPr lang="en-US" altLang="en-US" sz="2400" dirty="0" smtClean="0"/>
              <a:t> </a:t>
            </a:r>
            <a:r>
              <a:rPr lang="en-US" altLang="en-US" sz="2400" dirty="0"/>
              <a:t>≤ </a:t>
            </a:r>
            <a:r>
              <a:rPr lang="en-US" altLang="en-US" sz="2400" b="1" i="1" dirty="0" err="1">
                <a:solidFill>
                  <a:srgbClr val="54CC49"/>
                </a:solidFill>
              </a:rPr>
              <a:t>cn</a:t>
            </a:r>
            <a:r>
              <a:rPr lang="en-US" altLang="en-US" sz="2400" dirty="0"/>
              <a:t> for </a:t>
            </a:r>
            <a:r>
              <a:rPr lang="en-US" altLang="en-US" sz="2400" dirty="0">
                <a:solidFill>
                  <a:srgbClr val="54CC49"/>
                </a:solidFill>
              </a:rPr>
              <a:t>n</a:t>
            </a:r>
            <a:r>
              <a:rPr lang="en-US" altLang="en-US" sz="2400" dirty="0"/>
              <a:t> </a:t>
            </a:r>
            <a:r>
              <a:rPr lang="en-US" altLang="en-US" sz="2400" dirty="0">
                <a:solidFill>
                  <a:srgbClr val="3028FF"/>
                </a:solidFill>
              </a:rPr>
              <a:t>≥</a:t>
            </a:r>
            <a:r>
              <a:rPr lang="en-US" altLang="en-US" sz="2400" dirty="0"/>
              <a:t> </a:t>
            </a:r>
            <a:r>
              <a:rPr lang="en-US" altLang="en-US" sz="2400" dirty="0">
                <a:solidFill>
                  <a:srgbClr val="54CC49"/>
                </a:solidFill>
              </a:rPr>
              <a:t>n</a:t>
            </a:r>
            <a:r>
              <a:rPr lang="en-US" altLang="en-US" sz="2400" baseline="-25000" dirty="0">
                <a:solidFill>
                  <a:srgbClr val="54CC49"/>
                </a:solidFill>
              </a:rPr>
              <a:t>0 </a:t>
            </a:r>
          </a:p>
          <a:p>
            <a:endParaRPr lang="en-US" altLang="en-US" sz="2400" baseline="-25000" dirty="0">
              <a:solidFill>
                <a:srgbClr val="54CC49"/>
              </a:solidFill>
            </a:endParaRPr>
          </a:p>
          <a:p>
            <a:r>
              <a:rPr lang="en-US" altLang="en-US" sz="2400" dirty="0"/>
              <a:t>(As the graph to the right illustrates, no matter how large a </a:t>
            </a:r>
            <a:r>
              <a:rPr lang="en-US" altLang="en-US" sz="2400" dirty="0">
                <a:solidFill>
                  <a:srgbClr val="3028FF"/>
                </a:solidFill>
              </a:rPr>
              <a:t>c</a:t>
            </a:r>
            <a:r>
              <a:rPr lang="en-US" altLang="en-US" sz="2400" dirty="0"/>
              <a:t> is chosen there is an </a:t>
            </a:r>
            <a:r>
              <a:rPr lang="en-US" altLang="en-US" sz="2400" dirty="0">
                <a:solidFill>
                  <a:srgbClr val="3028FF"/>
                </a:solidFill>
              </a:rPr>
              <a:t>n</a:t>
            </a:r>
            <a:r>
              <a:rPr lang="en-US" altLang="en-US" sz="2400" dirty="0"/>
              <a:t> big enough that </a:t>
            </a:r>
            <a:r>
              <a:rPr lang="en-US" altLang="en-US" sz="2400" b="1" i="1" dirty="0">
                <a:solidFill>
                  <a:srgbClr val="3028FF"/>
                </a:solidFill>
              </a:rPr>
              <a:t>n</a:t>
            </a:r>
            <a:r>
              <a:rPr lang="en-US" altLang="en-US" sz="2400" b="1" i="1" baseline="30000" dirty="0">
                <a:solidFill>
                  <a:srgbClr val="3028FF"/>
                </a:solidFill>
              </a:rPr>
              <a:t>2</a:t>
            </a:r>
            <a:r>
              <a:rPr lang="en-US" altLang="en-US" sz="2400" dirty="0"/>
              <a:t>&gt;</a:t>
            </a:r>
            <a:r>
              <a:rPr lang="en-US" altLang="en-US" sz="2400" b="1" i="1" dirty="0" err="1">
                <a:solidFill>
                  <a:srgbClr val="54CC49"/>
                </a:solidFill>
              </a:rPr>
              <a:t>cn</a:t>
            </a:r>
            <a:r>
              <a:rPr lang="en-US" altLang="en-US" sz="2400" b="1" i="1" dirty="0">
                <a:solidFill>
                  <a:srgbClr val="54CC49"/>
                </a:solidFill>
              </a:rPr>
              <a:t> </a:t>
            </a:r>
            <a:r>
              <a:rPr lang="en-US" altLang="en-US" sz="2400" dirty="0"/>
              <a:t>) </a:t>
            </a:r>
            <a:r>
              <a:rPr lang="en-US" altLang="en-US" sz="2400" baseline="-25000" dirty="0">
                <a:solidFill>
                  <a:srgbClr val="54CC49"/>
                </a:solidFill>
              </a:rPr>
              <a:t>.</a:t>
            </a:r>
            <a:endParaRPr lang="en-US" altLang="en-US" sz="2800" baseline="-25000" dirty="0">
              <a:solidFill>
                <a:srgbClr val="54CC49"/>
              </a:solidFill>
            </a:endParaRPr>
          </a:p>
        </p:txBody>
      </p:sp>
    </p:spTree>
    <p:extLst>
      <p:ext uri="{BB962C8B-B14F-4D97-AF65-F5344CB8AC3E}">
        <p14:creationId xmlns:p14="http://schemas.microsoft.com/office/powerpoint/2010/main" val="18023940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133600" y="381000"/>
            <a:ext cx="7772400" cy="1143000"/>
          </a:xfrm>
        </p:spPr>
        <p:txBody>
          <a:bodyPr/>
          <a:lstStyle/>
          <a:p>
            <a:r>
              <a:rPr lang="en-US" altLang="en-US" b="1">
                <a:solidFill>
                  <a:schemeClr val="tx1"/>
                </a:solidFill>
              </a:rPr>
              <a:t>Asymptotic Notation (cont.)</a:t>
            </a:r>
            <a:endParaRPr lang="en-US" altLang="en-US" b="1">
              <a:solidFill>
                <a:schemeClr val="accent2"/>
              </a:solidFill>
            </a:endParaRPr>
          </a:p>
        </p:txBody>
      </p:sp>
      <p:sp>
        <p:nvSpPr>
          <p:cNvPr id="11267" name="Rectangle 3"/>
          <p:cNvSpPr>
            <a:spLocks noGrp="1" noChangeArrowheads="1"/>
          </p:cNvSpPr>
          <p:nvPr>
            <p:ph type="body" sz="half" idx="1"/>
          </p:nvPr>
        </p:nvSpPr>
        <p:spPr>
          <a:xfrm>
            <a:off x="1676400" y="1728865"/>
            <a:ext cx="8686800" cy="3733800"/>
          </a:xfrm>
        </p:spPr>
        <p:txBody>
          <a:bodyPr/>
          <a:lstStyle/>
          <a:p>
            <a:r>
              <a:rPr lang="en-US" altLang="en-US" dirty="0">
                <a:solidFill>
                  <a:srgbClr val="FF1414"/>
                </a:solidFill>
              </a:rPr>
              <a:t>Note</a:t>
            </a:r>
            <a:r>
              <a:rPr lang="en-US" altLang="en-US" dirty="0"/>
              <a:t>: Even though it is </a:t>
            </a:r>
            <a:r>
              <a:rPr lang="en-US" altLang="en-US" dirty="0">
                <a:solidFill>
                  <a:srgbClr val="FF1414"/>
                </a:solidFill>
              </a:rPr>
              <a:t>correct</a:t>
            </a:r>
            <a:r>
              <a:rPr lang="en-US" altLang="en-US" dirty="0"/>
              <a:t> to say </a:t>
            </a:r>
            <a:r>
              <a:rPr lang="en-US" altLang="en-US" sz="2500" dirty="0"/>
              <a:t>“7n - 3 is O(n</a:t>
            </a:r>
            <a:r>
              <a:rPr lang="en-US" altLang="en-US" sz="2500" baseline="30000" dirty="0"/>
              <a:t>3</a:t>
            </a:r>
            <a:r>
              <a:rPr lang="en-US" altLang="en-US" sz="2500" dirty="0"/>
              <a:t>)”, a </a:t>
            </a:r>
            <a:r>
              <a:rPr lang="en-US" altLang="en-US" sz="2500" dirty="0">
                <a:solidFill>
                  <a:srgbClr val="3028FF"/>
                </a:solidFill>
              </a:rPr>
              <a:t>better</a:t>
            </a:r>
            <a:r>
              <a:rPr lang="en-US" altLang="en-US" sz="2500" dirty="0"/>
              <a:t> statement is “7n - 3 is O(n)”, that is, one should make the approximation as tight as possible</a:t>
            </a:r>
          </a:p>
          <a:p>
            <a:endParaRPr lang="en-US" altLang="en-US" dirty="0"/>
          </a:p>
          <a:p>
            <a:r>
              <a:rPr lang="en-US" altLang="en-US" dirty="0">
                <a:solidFill>
                  <a:srgbClr val="3028FF"/>
                </a:solidFill>
              </a:rPr>
              <a:t>Simple Rule</a:t>
            </a:r>
            <a:r>
              <a:rPr lang="en-US" altLang="en-US" dirty="0"/>
              <a:t>: Drop lower order terms and constant factors</a:t>
            </a:r>
          </a:p>
          <a:p>
            <a:pPr lvl="1">
              <a:buFontTx/>
              <a:buNone/>
            </a:pPr>
            <a:r>
              <a:rPr lang="en-US" altLang="en-US" sz="2100" dirty="0"/>
              <a:t>	7n-3 is O(n) </a:t>
            </a:r>
          </a:p>
          <a:p>
            <a:pPr lvl="1">
              <a:buFontTx/>
              <a:buNone/>
            </a:pPr>
            <a:r>
              <a:rPr lang="en-US" altLang="en-US" sz="2100" dirty="0"/>
              <a:t>	8n</a:t>
            </a:r>
            <a:r>
              <a:rPr lang="en-US" altLang="en-US" sz="2100" baseline="30000" dirty="0"/>
              <a:t>2</a:t>
            </a:r>
            <a:r>
              <a:rPr lang="en-US" altLang="en-US" sz="2100" dirty="0"/>
              <a:t>log n + 5n</a:t>
            </a:r>
            <a:r>
              <a:rPr lang="en-US" altLang="en-US" sz="2100" baseline="30000" dirty="0"/>
              <a:t>2 </a:t>
            </a:r>
            <a:r>
              <a:rPr lang="en-US" altLang="en-US" sz="2100" dirty="0"/>
              <a:t>+ n is O(n</a:t>
            </a:r>
            <a:r>
              <a:rPr lang="en-US" altLang="en-US" sz="2100" baseline="30000" dirty="0"/>
              <a:t>2</a:t>
            </a:r>
            <a:r>
              <a:rPr lang="en-US" altLang="en-US" sz="2100" dirty="0"/>
              <a:t>log n)</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9120" y="698760"/>
              <a:ext cx="10919520" cy="4921920"/>
            </p14:xfrm>
          </p:contentPart>
        </mc:Choice>
        <mc:Fallback xmlns="">
          <p:pic>
            <p:nvPicPr>
              <p:cNvPr id="2" name="Ink 1"/>
              <p:cNvPicPr/>
              <p:nvPr/>
            </p:nvPicPr>
            <p:blipFill>
              <a:blip r:embed="rId3"/>
              <a:stretch>
                <a:fillRect/>
              </a:stretch>
            </p:blipFill>
            <p:spPr>
              <a:xfrm>
                <a:off x="334800" y="687960"/>
                <a:ext cx="10934640" cy="4942440"/>
              </a:xfrm>
              <a:prstGeom prst="rect">
                <a:avLst/>
              </a:prstGeom>
            </p:spPr>
          </p:pic>
        </mc:Fallback>
      </mc:AlternateContent>
    </p:spTree>
    <p:extLst>
      <p:ext uri="{BB962C8B-B14F-4D97-AF65-F5344CB8AC3E}">
        <p14:creationId xmlns:p14="http://schemas.microsoft.com/office/powerpoint/2010/main" val="2411725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dissolve">
                                      <p:cBhvr>
                                        <p:cTn id="7" dur="500"/>
                                        <p:tgtEl>
                                          <p:spTgt spid="1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dissolve">
                                      <p:cBhvr>
                                        <p:cTn id="12" dur="500"/>
                                        <p:tgtEl>
                                          <p:spTgt spid="11267">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animEffect transition="in" filter="dissolve">
                                      <p:cBhvr>
                                        <p:cTn id="15" dur="500"/>
                                        <p:tgtEl>
                                          <p:spTgt spid="11267">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267">
                                            <p:txEl>
                                              <p:pRg st="4" end="4"/>
                                            </p:txEl>
                                          </p:spTgt>
                                        </p:tgtEl>
                                        <p:attrNameLst>
                                          <p:attrName>style.visibility</p:attrName>
                                        </p:attrNameLst>
                                      </p:cBhvr>
                                      <p:to>
                                        <p:strVal val="visible"/>
                                      </p:to>
                                    </p:set>
                                    <p:animEffect transition="in" filter="dissolve">
                                      <p:cBhvr>
                                        <p:cTn id="18" dur="500"/>
                                        <p:tgtEl>
                                          <p:spTgt spid="11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133600" y="381000"/>
            <a:ext cx="7772400" cy="1143000"/>
          </a:xfrm>
        </p:spPr>
        <p:txBody>
          <a:bodyPr>
            <a:normAutofit fontScale="90000"/>
          </a:bodyPr>
          <a:lstStyle/>
          <a:p>
            <a:r>
              <a:rPr lang="en-US" altLang="en-US" b="1">
                <a:solidFill>
                  <a:schemeClr val="tx1"/>
                </a:solidFill>
              </a:rPr>
              <a:t>Asymptotic Notation </a:t>
            </a:r>
            <a:r>
              <a:rPr lang="en-US" altLang="en-US" b="1" i="1">
                <a:solidFill>
                  <a:schemeClr val="tx1"/>
                </a:solidFill>
              </a:rPr>
              <a:t>(terminology)</a:t>
            </a:r>
            <a:endParaRPr lang="en-US" altLang="en-US" b="1">
              <a:solidFill>
                <a:schemeClr val="accent2"/>
              </a:solidFill>
            </a:endParaRPr>
          </a:p>
        </p:txBody>
      </p:sp>
      <p:sp>
        <p:nvSpPr>
          <p:cNvPr id="25603" name="Rectangle 3"/>
          <p:cNvSpPr>
            <a:spLocks noGrp="1" noChangeArrowheads="1"/>
          </p:cNvSpPr>
          <p:nvPr>
            <p:ph type="body" sz="half" idx="1"/>
          </p:nvPr>
        </p:nvSpPr>
        <p:spPr>
          <a:xfrm>
            <a:off x="1905000" y="1676400"/>
            <a:ext cx="8305800" cy="4495800"/>
          </a:xfrm>
        </p:spPr>
        <p:txBody>
          <a:bodyPr/>
          <a:lstStyle/>
          <a:p>
            <a:r>
              <a:rPr lang="en-US" altLang="en-US" dirty="0"/>
              <a:t>Special classes of algorithms:</a:t>
            </a:r>
          </a:p>
          <a:p>
            <a:pPr lvl="1">
              <a:buFontTx/>
              <a:buNone/>
            </a:pPr>
            <a:r>
              <a:rPr lang="en-US" altLang="en-US" sz="2100" b="1" i="1" dirty="0" smtClean="0">
                <a:solidFill>
                  <a:srgbClr val="3028FF"/>
                </a:solidFill>
              </a:rPr>
              <a:t>Logarithmic	</a:t>
            </a:r>
            <a:r>
              <a:rPr lang="en-US" altLang="en-US" sz="2100" dirty="0" smtClean="0"/>
              <a:t>:</a:t>
            </a:r>
            <a:r>
              <a:rPr lang="en-US" altLang="en-US" sz="2100" dirty="0"/>
              <a:t>	</a:t>
            </a:r>
            <a:r>
              <a:rPr lang="en-US" altLang="en-US" sz="2100" b="1" dirty="0"/>
              <a:t>O(log n)</a:t>
            </a:r>
            <a:endParaRPr lang="en-US" altLang="en-US" sz="2100" dirty="0"/>
          </a:p>
          <a:p>
            <a:pPr lvl="1">
              <a:buFontTx/>
              <a:buNone/>
            </a:pPr>
            <a:r>
              <a:rPr lang="en-US" altLang="en-US" sz="2100" b="1" i="1" dirty="0" smtClean="0">
                <a:solidFill>
                  <a:srgbClr val="FF1414"/>
                </a:solidFill>
              </a:rPr>
              <a:t>Linear	</a:t>
            </a:r>
            <a:r>
              <a:rPr lang="en-US" altLang="en-US" sz="2100" dirty="0" smtClean="0"/>
              <a:t>:</a:t>
            </a:r>
            <a:r>
              <a:rPr lang="en-US" altLang="en-US" sz="2100" dirty="0"/>
              <a:t>	</a:t>
            </a:r>
            <a:r>
              <a:rPr lang="en-US" altLang="en-US" sz="2100" b="1" dirty="0"/>
              <a:t>O(n)</a:t>
            </a:r>
            <a:endParaRPr lang="en-US" altLang="en-US" sz="2100" dirty="0"/>
          </a:p>
          <a:p>
            <a:pPr lvl="1">
              <a:buFontTx/>
              <a:buNone/>
            </a:pPr>
            <a:r>
              <a:rPr lang="en-US" altLang="en-US" sz="2100" b="1" i="1" dirty="0" smtClean="0">
                <a:solidFill>
                  <a:srgbClr val="008000"/>
                </a:solidFill>
              </a:rPr>
              <a:t>Quadratic	</a:t>
            </a:r>
            <a:r>
              <a:rPr lang="en-US" altLang="en-US" sz="2100" dirty="0" smtClean="0"/>
              <a:t>:</a:t>
            </a:r>
            <a:r>
              <a:rPr lang="en-US" altLang="en-US" sz="2100" dirty="0"/>
              <a:t>	</a:t>
            </a:r>
            <a:r>
              <a:rPr lang="en-US" altLang="en-US" sz="2100" b="1" dirty="0"/>
              <a:t>O(n</a:t>
            </a:r>
            <a:r>
              <a:rPr lang="en-US" altLang="en-US" sz="2100" b="1" baseline="30000" dirty="0"/>
              <a:t>2</a:t>
            </a:r>
            <a:r>
              <a:rPr lang="en-US" altLang="en-US" sz="2100" b="1" dirty="0"/>
              <a:t>)</a:t>
            </a:r>
            <a:endParaRPr lang="en-US" altLang="en-US" sz="2100" dirty="0"/>
          </a:p>
          <a:p>
            <a:pPr lvl="1">
              <a:buFontTx/>
              <a:buNone/>
            </a:pPr>
            <a:r>
              <a:rPr lang="en-US" altLang="en-US" sz="2100" b="1" i="1" dirty="0" smtClean="0"/>
              <a:t>Polynomial	</a:t>
            </a:r>
            <a:r>
              <a:rPr lang="en-US" altLang="en-US" sz="2100" dirty="0" smtClean="0"/>
              <a:t>:</a:t>
            </a:r>
            <a:r>
              <a:rPr lang="en-US" altLang="en-US" sz="2100" dirty="0"/>
              <a:t>	</a:t>
            </a:r>
            <a:r>
              <a:rPr lang="en-US" altLang="en-US" sz="2100" b="1" dirty="0"/>
              <a:t>O(</a:t>
            </a:r>
            <a:r>
              <a:rPr lang="en-US" altLang="en-US" sz="2100" b="1" dirty="0" err="1"/>
              <a:t>n</a:t>
            </a:r>
            <a:r>
              <a:rPr lang="en-US" altLang="en-US" sz="2100" b="1" baseline="30000" dirty="0" err="1"/>
              <a:t>k</a:t>
            </a:r>
            <a:r>
              <a:rPr lang="en-US" altLang="en-US" sz="2100" b="1" dirty="0"/>
              <a:t>), k ≥ 1</a:t>
            </a:r>
            <a:endParaRPr lang="en-US" altLang="en-US" sz="2100" dirty="0"/>
          </a:p>
          <a:p>
            <a:pPr lvl="1">
              <a:buFontTx/>
              <a:buNone/>
            </a:pPr>
            <a:r>
              <a:rPr lang="en-US" altLang="en-US" sz="2100" b="1" i="1" dirty="0" smtClean="0">
                <a:solidFill>
                  <a:srgbClr val="CC3399"/>
                </a:solidFill>
              </a:rPr>
              <a:t>Exponential	</a:t>
            </a:r>
            <a:r>
              <a:rPr lang="en-US" altLang="en-US" sz="2100" dirty="0" smtClean="0"/>
              <a:t>:</a:t>
            </a:r>
            <a:r>
              <a:rPr lang="en-US" altLang="en-US" sz="2100" dirty="0"/>
              <a:t>	</a:t>
            </a:r>
            <a:r>
              <a:rPr lang="en-US" altLang="en-US" sz="2100" b="1" dirty="0"/>
              <a:t>O(a</a:t>
            </a:r>
            <a:r>
              <a:rPr lang="en-US" altLang="en-US" sz="2100" b="1" baseline="30000" dirty="0"/>
              <a:t>n</a:t>
            </a:r>
            <a:r>
              <a:rPr lang="en-US" altLang="en-US" sz="2100" b="1" dirty="0"/>
              <a:t>), n &gt; 1</a:t>
            </a:r>
            <a:endParaRPr lang="en-US" altLang="en-US" sz="2100" dirty="0"/>
          </a:p>
          <a:p>
            <a:pPr>
              <a:buFontTx/>
              <a:buNone/>
            </a:pPr>
            <a:endParaRPr lang="en-US" altLang="en-US" sz="2500" dirty="0"/>
          </a:p>
          <a:p>
            <a:pPr>
              <a:lnSpc>
                <a:spcPct val="90000"/>
              </a:lnSpc>
            </a:pPr>
            <a:r>
              <a:rPr lang="en-US" altLang="en-US" dirty="0"/>
              <a:t>“Relatives” of the Big-Oh</a:t>
            </a:r>
          </a:p>
          <a:p>
            <a:pPr lvl="1">
              <a:lnSpc>
                <a:spcPct val="90000"/>
              </a:lnSpc>
            </a:pPr>
            <a:r>
              <a:rPr lang="en-US" altLang="en-US" sz="2500" dirty="0">
                <a:sym typeface="Symbol" panose="05050102010706020507" pitchFamily="18" charset="2"/>
              </a:rPr>
              <a:t></a:t>
            </a:r>
            <a:r>
              <a:rPr lang="en-US" altLang="en-US" sz="2500" dirty="0"/>
              <a:t> (f(n)): </a:t>
            </a:r>
            <a:r>
              <a:rPr lang="en-US" altLang="en-US" sz="2500" dirty="0">
                <a:solidFill>
                  <a:srgbClr val="CC3399"/>
                </a:solidFill>
              </a:rPr>
              <a:t>Big Omega</a:t>
            </a:r>
            <a:r>
              <a:rPr lang="en-US" altLang="en-US" sz="2500" dirty="0"/>
              <a:t>--asymptotic </a:t>
            </a:r>
            <a:r>
              <a:rPr lang="en-US" altLang="en-US" sz="2500" i="1" dirty="0"/>
              <a:t>lower</a:t>
            </a:r>
            <a:r>
              <a:rPr lang="en-US" altLang="en-US" sz="2500" dirty="0"/>
              <a:t> bound</a:t>
            </a:r>
          </a:p>
          <a:p>
            <a:pPr lvl="1">
              <a:lnSpc>
                <a:spcPct val="90000"/>
              </a:lnSpc>
            </a:pPr>
            <a:r>
              <a:rPr lang="en-US" altLang="en-US" sz="2500" dirty="0">
                <a:sym typeface="Symbol" panose="05050102010706020507" pitchFamily="18" charset="2"/>
              </a:rPr>
              <a:t></a:t>
            </a:r>
            <a:r>
              <a:rPr lang="en-US" altLang="en-US" sz="2500" dirty="0"/>
              <a:t> (f(n)): </a:t>
            </a:r>
            <a:r>
              <a:rPr lang="en-US" altLang="en-US" sz="2500" dirty="0">
                <a:solidFill>
                  <a:srgbClr val="CC3399"/>
                </a:solidFill>
              </a:rPr>
              <a:t>Big Theta</a:t>
            </a:r>
            <a:r>
              <a:rPr lang="en-US" altLang="en-US" sz="2500" dirty="0"/>
              <a:t>--asymptotic </a:t>
            </a:r>
            <a:r>
              <a:rPr lang="en-US" altLang="en-US" sz="2500" i="1" dirty="0"/>
              <a:t>tight</a:t>
            </a:r>
            <a:r>
              <a:rPr lang="en-US" altLang="en-US" sz="2500" dirty="0"/>
              <a:t> bound</a:t>
            </a:r>
            <a:endParaRPr lang="en-US" altLang="en-US" sz="2100" dirty="0"/>
          </a:p>
          <a:p>
            <a:pPr>
              <a:buFontTx/>
              <a:buNone/>
            </a:pPr>
            <a:endParaRPr lang="en-US" altLang="en-US" sz="2500" dirty="0"/>
          </a:p>
          <a:p>
            <a:endParaRPr lang="en-US" altLang="en-US" sz="25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800" y="536040"/>
              <a:ext cx="10042560" cy="5775120"/>
            </p14:xfrm>
          </p:contentPart>
        </mc:Choice>
        <mc:Fallback xmlns="">
          <p:pic>
            <p:nvPicPr>
              <p:cNvPr id="2" name="Ink 1"/>
              <p:cNvPicPr/>
              <p:nvPr/>
            </p:nvPicPr>
            <p:blipFill>
              <a:blip r:embed="rId3"/>
              <a:stretch>
                <a:fillRect/>
              </a:stretch>
            </p:blipFill>
            <p:spPr>
              <a:xfrm>
                <a:off x="20880" y="527760"/>
                <a:ext cx="10061280" cy="5790960"/>
              </a:xfrm>
              <a:prstGeom prst="rect">
                <a:avLst/>
              </a:prstGeom>
            </p:spPr>
          </p:pic>
        </mc:Fallback>
      </mc:AlternateContent>
    </p:spTree>
    <p:extLst>
      <p:ext uri="{BB962C8B-B14F-4D97-AF65-F5344CB8AC3E}">
        <p14:creationId xmlns:p14="http://schemas.microsoft.com/office/powerpoint/2010/main" val="339405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dissolve">
                                      <p:cBhvr>
                                        <p:cTn id="7" dur="500"/>
                                        <p:tgtEl>
                                          <p:spTgt spid="256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dissolve">
                                      <p:cBhvr>
                                        <p:cTn id="12" dur="500"/>
                                        <p:tgtEl>
                                          <p:spTgt spid="256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dissolve">
                                      <p:cBhvr>
                                        <p:cTn id="17" dur="500"/>
                                        <p:tgtEl>
                                          <p:spTgt spid="256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dissolve">
                                      <p:cBhvr>
                                        <p:cTn id="22" dur="500"/>
                                        <p:tgtEl>
                                          <p:spTgt spid="256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dissolve">
                                      <p:cBhvr>
                                        <p:cTn id="27" dur="500"/>
                                        <p:tgtEl>
                                          <p:spTgt spid="256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603">
                                            <p:txEl>
                                              <p:pRg st="5" end="5"/>
                                            </p:txEl>
                                          </p:spTgt>
                                        </p:tgtEl>
                                        <p:attrNameLst>
                                          <p:attrName>style.visibility</p:attrName>
                                        </p:attrNameLst>
                                      </p:cBhvr>
                                      <p:to>
                                        <p:strVal val="visible"/>
                                      </p:to>
                                    </p:set>
                                    <p:animEffect transition="in" filter="dissolve">
                                      <p:cBhvr>
                                        <p:cTn id="32" dur="500"/>
                                        <p:tgtEl>
                                          <p:spTgt spid="256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5603">
                                            <p:txEl>
                                              <p:pRg st="7" end="7"/>
                                            </p:txEl>
                                          </p:spTgt>
                                        </p:tgtEl>
                                        <p:attrNameLst>
                                          <p:attrName>style.visibility</p:attrName>
                                        </p:attrNameLst>
                                      </p:cBhvr>
                                      <p:to>
                                        <p:strVal val="visible"/>
                                      </p:to>
                                    </p:set>
                                    <p:animEffect transition="in" filter="dissolve">
                                      <p:cBhvr>
                                        <p:cTn id="37" dur="500"/>
                                        <p:tgtEl>
                                          <p:spTgt spid="25603">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5603">
                                            <p:txEl>
                                              <p:pRg st="8" end="8"/>
                                            </p:txEl>
                                          </p:spTgt>
                                        </p:tgtEl>
                                        <p:attrNameLst>
                                          <p:attrName>style.visibility</p:attrName>
                                        </p:attrNameLst>
                                      </p:cBhvr>
                                      <p:to>
                                        <p:strVal val="visible"/>
                                      </p:to>
                                    </p:set>
                                    <p:animEffect transition="in" filter="dissolve">
                                      <p:cBhvr>
                                        <p:cTn id="42" dur="500"/>
                                        <p:tgtEl>
                                          <p:spTgt spid="25603">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5603">
                                            <p:txEl>
                                              <p:pRg st="9" end="9"/>
                                            </p:txEl>
                                          </p:spTgt>
                                        </p:tgtEl>
                                        <p:attrNameLst>
                                          <p:attrName>style.visibility</p:attrName>
                                        </p:attrNameLst>
                                      </p:cBhvr>
                                      <p:to>
                                        <p:strVal val="visible"/>
                                      </p:to>
                                    </p:set>
                                    <p:animEffect transition="in" filter="dissolve">
                                      <p:cBhvr>
                                        <p:cTn id="47" dur="500"/>
                                        <p:tgtEl>
                                          <p:spTgt spid="25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bldLvl="2"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618937" y="0"/>
            <a:ext cx="8573125" cy="1143000"/>
          </a:xfrm>
        </p:spPr>
        <p:txBody>
          <a:bodyPr>
            <a:normAutofit fontScale="90000"/>
          </a:bodyPr>
          <a:lstStyle/>
          <a:p>
            <a:r>
              <a:rPr lang="en-US" altLang="en-US" b="1" dirty="0">
                <a:solidFill>
                  <a:schemeClr val="tx1"/>
                </a:solidFill>
              </a:rPr>
              <a:t>Asymptotic Analysis of The Running Time</a:t>
            </a:r>
            <a:endParaRPr lang="en-US" altLang="en-US" b="1" dirty="0">
              <a:solidFill>
                <a:schemeClr val="accent2"/>
              </a:solidFill>
            </a:endParaRPr>
          </a:p>
        </p:txBody>
      </p:sp>
      <p:sp>
        <p:nvSpPr>
          <p:cNvPr id="12291" name="Rectangle 3"/>
          <p:cNvSpPr>
            <a:spLocks noGrp="1" noChangeArrowheads="1"/>
          </p:cNvSpPr>
          <p:nvPr>
            <p:ph type="body" sz="half" idx="1"/>
          </p:nvPr>
        </p:nvSpPr>
        <p:spPr>
          <a:xfrm>
            <a:off x="1454046" y="1306642"/>
            <a:ext cx="10208302" cy="5319010"/>
          </a:xfrm>
        </p:spPr>
        <p:txBody>
          <a:bodyPr>
            <a:noAutofit/>
          </a:bodyPr>
          <a:lstStyle/>
          <a:p>
            <a:pPr>
              <a:lnSpc>
                <a:spcPct val="100000"/>
              </a:lnSpc>
              <a:spcBef>
                <a:spcPts val="600"/>
              </a:spcBef>
              <a:spcAft>
                <a:spcPts val="600"/>
              </a:spcAft>
            </a:pPr>
            <a:r>
              <a:rPr lang="en-US" altLang="en-US" sz="2400" dirty="0"/>
              <a:t>Use the Big-Oh notation to express the number of primitive operations executed as a function of the input size.</a:t>
            </a:r>
          </a:p>
          <a:p>
            <a:pPr>
              <a:lnSpc>
                <a:spcPct val="100000"/>
              </a:lnSpc>
              <a:spcBef>
                <a:spcPts val="600"/>
              </a:spcBef>
              <a:spcAft>
                <a:spcPts val="600"/>
              </a:spcAft>
            </a:pPr>
            <a:r>
              <a:rPr lang="en-US" altLang="en-US" sz="2400" dirty="0"/>
              <a:t>For example, we say that the </a:t>
            </a:r>
            <a:r>
              <a:rPr lang="en-US" altLang="en-US" sz="2400" dirty="0" err="1">
                <a:solidFill>
                  <a:srgbClr val="3028FF"/>
                </a:solidFill>
              </a:rPr>
              <a:t>arrayMax</a:t>
            </a:r>
            <a:r>
              <a:rPr lang="en-US" altLang="en-US" sz="2400" dirty="0"/>
              <a:t> algorithm runs in </a:t>
            </a:r>
            <a:r>
              <a:rPr lang="en-US" altLang="en-US" sz="2400" b="1" i="1" dirty="0"/>
              <a:t>O</a:t>
            </a:r>
            <a:r>
              <a:rPr lang="en-US" altLang="en-US" sz="2400" dirty="0"/>
              <a:t>(n) time.</a:t>
            </a:r>
          </a:p>
          <a:p>
            <a:pPr>
              <a:lnSpc>
                <a:spcPct val="100000"/>
              </a:lnSpc>
              <a:spcBef>
                <a:spcPts val="600"/>
              </a:spcBef>
              <a:spcAft>
                <a:spcPts val="600"/>
              </a:spcAft>
            </a:pPr>
            <a:r>
              <a:rPr lang="en-US" altLang="en-US" sz="2400" dirty="0"/>
              <a:t>Comparing the asymptotic running time</a:t>
            </a:r>
          </a:p>
          <a:p>
            <a:pPr lvl="1">
              <a:lnSpc>
                <a:spcPct val="100000"/>
              </a:lnSpc>
              <a:spcBef>
                <a:spcPts val="600"/>
              </a:spcBef>
              <a:spcAft>
                <a:spcPts val="600"/>
              </a:spcAft>
              <a:buFontTx/>
              <a:buNone/>
            </a:pPr>
            <a:r>
              <a:rPr lang="en-US" altLang="en-US" dirty="0"/>
              <a:t>-an algorithm that runs in </a:t>
            </a:r>
            <a:r>
              <a:rPr lang="en-US" altLang="en-US" b="1" i="1" dirty="0"/>
              <a:t>O</a:t>
            </a:r>
            <a:r>
              <a:rPr lang="en-US" altLang="en-US" dirty="0"/>
              <a:t>(n) time is better than one that runs in </a:t>
            </a:r>
            <a:r>
              <a:rPr lang="en-US" altLang="en-US" b="1" i="1" dirty="0"/>
              <a:t>O</a:t>
            </a:r>
            <a:r>
              <a:rPr lang="en-US" altLang="en-US" dirty="0"/>
              <a:t>(n</a:t>
            </a:r>
            <a:r>
              <a:rPr lang="en-US" altLang="en-US" baseline="30000" dirty="0"/>
              <a:t>2</a:t>
            </a:r>
            <a:r>
              <a:rPr lang="en-US" altLang="en-US" dirty="0"/>
              <a:t>) time</a:t>
            </a:r>
          </a:p>
          <a:p>
            <a:pPr lvl="1">
              <a:lnSpc>
                <a:spcPct val="100000"/>
              </a:lnSpc>
              <a:spcBef>
                <a:spcPts val="600"/>
              </a:spcBef>
              <a:spcAft>
                <a:spcPts val="600"/>
              </a:spcAft>
              <a:buFontTx/>
              <a:buNone/>
            </a:pPr>
            <a:r>
              <a:rPr lang="en-US" altLang="en-US" dirty="0"/>
              <a:t>-similarly, </a:t>
            </a:r>
            <a:r>
              <a:rPr lang="en-US" altLang="en-US" b="1" i="1" dirty="0"/>
              <a:t>O</a:t>
            </a:r>
            <a:r>
              <a:rPr lang="en-US" altLang="en-US" dirty="0"/>
              <a:t>(log n) is better than </a:t>
            </a:r>
            <a:r>
              <a:rPr lang="en-US" altLang="en-US" b="1" i="1" dirty="0"/>
              <a:t>O</a:t>
            </a:r>
            <a:r>
              <a:rPr lang="en-US" altLang="en-US" dirty="0"/>
              <a:t>(n)</a:t>
            </a:r>
          </a:p>
          <a:p>
            <a:pPr lvl="1">
              <a:lnSpc>
                <a:spcPct val="100000"/>
              </a:lnSpc>
              <a:spcBef>
                <a:spcPts val="600"/>
              </a:spcBef>
              <a:spcAft>
                <a:spcPts val="600"/>
              </a:spcAft>
              <a:buFontTx/>
              <a:buNone/>
            </a:pPr>
            <a:r>
              <a:rPr lang="en-US" altLang="en-US" dirty="0"/>
              <a:t>-hierarchy of functions:   log n &lt;&lt; n &lt;&lt; n</a:t>
            </a:r>
            <a:r>
              <a:rPr lang="en-US" altLang="en-US" baseline="30000" dirty="0"/>
              <a:t>2</a:t>
            </a:r>
            <a:r>
              <a:rPr lang="en-US" altLang="en-US" dirty="0"/>
              <a:t> &lt;&lt; n</a:t>
            </a:r>
            <a:r>
              <a:rPr lang="en-US" altLang="en-US" baseline="30000" dirty="0"/>
              <a:t>3</a:t>
            </a:r>
            <a:r>
              <a:rPr lang="en-US" altLang="en-US" dirty="0"/>
              <a:t> &lt;&lt; 2n </a:t>
            </a:r>
          </a:p>
          <a:p>
            <a:pPr>
              <a:lnSpc>
                <a:spcPct val="100000"/>
              </a:lnSpc>
              <a:spcBef>
                <a:spcPts val="600"/>
              </a:spcBef>
              <a:spcAft>
                <a:spcPts val="600"/>
              </a:spcAft>
            </a:pPr>
            <a:r>
              <a:rPr lang="en-US" altLang="en-US" sz="2400" dirty="0">
                <a:solidFill>
                  <a:srgbClr val="FF1414"/>
                </a:solidFill>
              </a:rPr>
              <a:t>Caution!</a:t>
            </a:r>
            <a:r>
              <a:rPr lang="en-US" altLang="en-US" sz="2400" dirty="0"/>
              <a:t>  Beware of very large constant factors. An algorithm running in time 1,000,000 n is still </a:t>
            </a:r>
            <a:r>
              <a:rPr lang="en-US" altLang="en-US" sz="2400" b="1" i="1" dirty="0"/>
              <a:t>O</a:t>
            </a:r>
            <a:r>
              <a:rPr lang="en-US" altLang="en-US" sz="2400" dirty="0"/>
              <a:t>(n) but might be less efficient on your data set than one running in time 2n</a:t>
            </a:r>
            <a:r>
              <a:rPr lang="en-US" altLang="en-US" sz="2400" baseline="30000" dirty="0"/>
              <a:t>2</a:t>
            </a:r>
            <a:r>
              <a:rPr lang="en-US" altLang="en-US" sz="2400" dirty="0"/>
              <a:t>, which is </a:t>
            </a:r>
            <a:r>
              <a:rPr lang="en-US" altLang="en-US" sz="2400" b="1" i="1" dirty="0"/>
              <a:t>O</a:t>
            </a:r>
            <a:r>
              <a:rPr lang="en-US" altLang="en-US" sz="2400" dirty="0"/>
              <a:t>(n</a:t>
            </a:r>
            <a:r>
              <a:rPr lang="en-US" altLang="en-US" sz="2400" baseline="30000" dirty="0"/>
              <a:t>2</a:t>
            </a:r>
            <a:r>
              <a:rPr lang="en-US" altLang="en-US" sz="2400" dirty="0"/>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0" y="403200"/>
              <a:ext cx="11824560" cy="6165360"/>
            </p14:xfrm>
          </p:contentPart>
        </mc:Choice>
        <mc:Fallback xmlns="">
          <p:pic>
            <p:nvPicPr>
              <p:cNvPr id="2" name="Ink 1"/>
              <p:cNvPicPr/>
              <p:nvPr/>
            </p:nvPicPr>
            <p:blipFill>
              <a:blip r:embed="rId3"/>
              <a:stretch>
                <a:fillRect/>
              </a:stretch>
            </p:blipFill>
            <p:spPr>
              <a:xfrm>
                <a:off x="-9720" y="396000"/>
                <a:ext cx="11844720" cy="6181560"/>
              </a:xfrm>
              <a:prstGeom prst="rect">
                <a:avLst/>
              </a:prstGeom>
            </p:spPr>
          </p:pic>
        </mc:Fallback>
      </mc:AlternateContent>
    </p:spTree>
    <p:extLst>
      <p:ext uri="{BB962C8B-B14F-4D97-AF65-F5344CB8AC3E}">
        <p14:creationId xmlns:p14="http://schemas.microsoft.com/office/powerpoint/2010/main" val="420601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dissolve">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dissolve">
                                      <p:cBhvr>
                                        <p:cTn id="12" dur="500"/>
                                        <p:tgtEl>
                                          <p:spTgt spid="122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dissolve">
                                      <p:cBhvr>
                                        <p:cTn id="17" dur="500"/>
                                        <p:tgtEl>
                                          <p:spTgt spid="12291">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2291">
                                            <p:txEl>
                                              <p:pRg st="3" end="3"/>
                                            </p:txEl>
                                          </p:spTgt>
                                        </p:tgtEl>
                                        <p:attrNameLst>
                                          <p:attrName>style.visibility</p:attrName>
                                        </p:attrNameLst>
                                      </p:cBhvr>
                                      <p:to>
                                        <p:strVal val="visible"/>
                                      </p:to>
                                    </p:set>
                                    <p:animEffect transition="in" filter="dissolve">
                                      <p:cBhvr>
                                        <p:cTn id="20" dur="500"/>
                                        <p:tgtEl>
                                          <p:spTgt spid="12291">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animEffect transition="in" filter="dissolve">
                                      <p:cBhvr>
                                        <p:cTn id="23" dur="500"/>
                                        <p:tgtEl>
                                          <p:spTgt spid="12291">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291">
                                            <p:txEl>
                                              <p:pRg st="5" end="5"/>
                                            </p:txEl>
                                          </p:spTgt>
                                        </p:tgtEl>
                                        <p:attrNameLst>
                                          <p:attrName>style.visibility</p:attrName>
                                        </p:attrNameLst>
                                      </p:cBhvr>
                                      <p:to>
                                        <p:strVal val="visible"/>
                                      </p:to>
                                    </p:set>
                                    <p:animEffect transition="in" filter="dissolve">
                                      <p:cBhvr>
                                        <p:cTn id="26" dur="500"/>
                                        <p:tgtEl>
                                          <p:spTgt spid="12291">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animEffect transition="in" filter="dissolve">
                                      <p:cBhvr>
                                        <p:cTn id="31"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379095" y="533400"/>
            <a:ext cx="8603105" cy="1143000"/>
          </a:xfrm>
        </p:spPr>
        <p:txBody>
          <a:bodyPr/>
          <a:lstStyle/>
          <a:p>
            <a:r>
              <a:rPr lang="en-US" altLang="en-US" b="1" dirty="0" smtClean="0">
                <a:solidFill>
                  <a:schemeClr val="tx1"/>
                </a:solidFill>
              </a:rPr>
              <a:t>Example</a:t>
            </a:r>
            <a:endParaRPr lang="en-US" altLang="en-US" b="1" dirty="0">
              <a:solidFill>
                <a:schemeClr val="accent2"/>
              </a:solidFill>
            </a:endParaRPr>
          </a:p>
        </p:txBody>
      </p:sp>
      <p:sp>
        <p:nvSpPr>
          <p:cNvPr id="15363" name="Rectangle 3"/>
          <p:cNvSpPr>
            <a:spLocks noGrp="1" noChangeArrowheads="1"/>
          </p:cNvSpPr>
          <p:nvPr>
            <p:ph type="body" sz="half" idx="1"/>
          </p:nvPr>
        </p:nvSpPr>
        <p:spPr>
          <a:xfrm>
            <a:off x="1828800" y="1676400"/>
            <a:ext cx="8153400" cy="4419600"/>
          </a:xfrm>
        </p:spPr>
        <p:txBody>
          <a:bodyPr>
            <a:normAutofit/>
          </a:bodyPr>
          <a:lstStyle/>
          <a:p>
            <a:pPr>
              <a:lnSpc>
                <a:spcPct val="90000"/>
              </a:lnSpc>
              <a:buFontTx/>
              <a:buNone/>
            </a:pPr>
            <a:r>
              <a:rPr lang="en-US" altLang="en-US" sz="2000" b="1" dirty="0" smtClean="0">
                <a:solidFill>
                  <a:srgbClr val="3028FF"/>
                </a:solidFill>
              </a:rPr>
              <a:t>Algorithm</a:t>
            </a:r>
            <a:r>
              <a:rPr lang="en-US" altLang="en-US" sz="2000" dirty="0" smtClean="0">
                <a:solidFill>
                  <a:srgbClr val="3028FF"/>
                </a:solidFill>
              </a:rPr>
              <a:t> </a:t>
            </a:r>
            <a:r>
              <a:rPr lang="en-US" altLang="en-US" sz="2000" dirty="0">
                <a:solidFill>
                  <a:srgbClr val="3028FF"/>
                </a:solidFill>
              </a:rPr>
              <a:t>prefixAverages2(X):</a:t>
            </a:r>
          </a:p>
          <a:p>
            <a:pPr>
              <a:lnSpc>
                <a:spcPct val="90000"/>
              </a:lnSpc>
              <a:buFontTx/>
              <a:buNone/>
            </a:pPr>
            <a:r>
              <a:rPr lang="en-US" altLang="en-US" sz="2000" i="1" dirty="0"/>
              <a:t>Input</a:t>
            </a:r>
            <a:r>
              <a:rPr lang="en-US" altLang="en-US" sz="2000" dirty="0"/>
              <a:t>: An </a:t>
            </a:r>
            <a:r>
              <a:rPr lang="en-US" altLang="en-US" sz="2000" i="1" dirty="0"/>
              <a:t>n</a:t>
            </a:r>
            <a:r>
              <a:rPr lang="en-US" altLang="en-US" sz="2000" dirty="0"/>
              <a:t>-element array X of numbers.</a:t>
            </a:r>
          </a:p>
          <a:p>
            <a:pPr>
              <a:lnSpc>
                <a:spcPct val="90000"/>
              </a:lnSpc>
              <a:buFontTx/>
              <a:buNone/>
            </a:pPr>
            <a:r>
              <a:rPr lang="en-US" altLang="en-US" sz="2000" i="1" dirty="0"/>
              <a:t>Output:</a:t>
            </a:r>
            <a:r>
              <a:rPr lang="en-US" altLang="en-US" sz="2000" dirty="0"/>
              <a:t> An </a:t>
            </a:r>
            <a:r>
              <a:rPr lang="en-US" altLang="en-US" sz="2000" i="1" dirty="0"/>
              <a:t>n</a:t>
            </a:r>
            <a:r>
              <a:rPr lang="en-US" altLang="en-US" sz="2000" dirty="0"/>
              <a:t> -element array A of numbers such that A[</a:t>
            </a:r>
            <a:r>
              <a:rPr lang="en-US" altLang="en-US" sz="2000" i="1" dirty="0" err="1"/>
              <a:t>i</a:t>
            </a:r>
            <a:r>
              <a:rPr lang="en-US" altLang="en-US" sz="2000" dirty="0"/>
              <a:t>] is the average of elements X[0], ... , X[</a:t>
            </a:r>
            <a:r>
              <a:rPr lang="en-US" altLang="en-US" sz="2000" i="1" dirty="0" err="1"/>
              <a:t>i</a:t>
            </a:r>
            <a:r>
              <a:rPr lang="en-US" altLang="en-US" sz="2000" dirty="0"/>
              <a:t>].</a:t>
            </a:r>
          </a:p>
          <a:p>
            <a:pPr lvl="1">
              <a:lnSpc>
                <a:spcPct val="90000"/>
              </a:lnSpc>
              <a:buFontTx/>
              <a:buNone/>
            </a:pPr>
            <a:r>
              <a:rPr lang="en-US" altLang="en-US" sz="1800" dirty="0"/>
              <a:t> </a:t>
            </a:r>
            <a:r>
              <a:rPr lang="en-US" altLang="en-US" sz="1800" dirty="0">
                <a:solidFill>
                  <a:srgbClr val="3028FF"/>
                </a:solidFill>
              </a:rPr>
              <a:t>Let A be an array of </a:t>
            </a:r>
            <a:r>
              <a:rPr lang="en-US" altLang="en-US" sz="1800" b="1" i="1" dirty="0">
                <a:solidFill>
                  <a:srgbClr val="3028FF"/>
                </a:solidFill>
              </a:rPr>
              <a:t>n</a:t>
            </a:r>
            <a:r>
              <a:rPr lang="en-US" altLang="en-US" sz="1800" dirty="0">
                <a:solidFill>
                  <a:srgbClr val="3028FF"/>
                </a:solidFill>
              </a:rPr>
              <a:t> numbers.</a:t>
            </a:r>
          </a:p>
          <a:p>
            <a:pPr lvl="1">
              <a:lnSpc>
                <a:spcPct val="90000"/>
              </a:lnSpc>
              <a:buFontTx/>
              <a:buNone/>
            </a:pPr>
            <a:r>
              <a:rPr lang="en-US" altLang="en-US" sz="1800" dirty="0">
                <a:solidFill>
                  <a:srgbClr val="3028FF"/>
                </a:solidFill>
              </a:rPr>
              <a:t>s</a:t>
            </a:r>
            <a:r>
              <a:rPr lang="en-US" altLang="en-US" sz="1800" dirty="0">
                <a:solidFill>
                  <a:srgbClr val="3028FF"/>
                </a:solidFill>
                <a:sym typeface="Symbol" panose="05050102010706020507" pitchFamily="18" charset="2"/>
              </a:rPr>
              <a:t></a:t>
            </a:r>
            <a:r>
              <a:rPr lang="en-US" altLang="en-US" sz="1800" dirty="0">
                <a:solidFill>
                  <a:srgbClr val="3028FF"/>
                </a:solidFill>
              </a:rPr>
              <a:t> 0</a:t>
            </a:r>
          </a:p>
          <a:p>
            <a:pPr lvl="1">
              <a:lnSpc>
                <a:spcPct val="90000"/>
              </a:lnSpc>
              <a:buFontTx/>
              <a:buNone/>
            </a:pPr>
            <a:r>
              <a:rPr lang="en-US" altLang="en-US" sz="1800" b="1" dirty="0">
                <a:solidFill>
                  <a:srgbClr val="3028FF"/>
                </a:solidFill>
              </a:rPr>
              <a:t>for</a:t>
            </a:r>
            <a:r>
              <a:rPr lang="en-US" altLang="en-US" sz="1800" dirty="0">
                <a:solidFill>
                  <a:srgbClr val="3028FF"/>
                </a:solidFill>
              </a:rPr>
              <a:t> </a:t>
            </a:r>
            <a:r>
              <a:rPr lang="en-US" altLang="en-US" sz="1800" dirty="0" err="1">
                <a:solidFill>
                  <a:srgbClr val="3028FF"/>
                </a:solidFill>
              </a:rPr>
              <a:t>i</a:t>
            </a:r>
            <a:r>
              <a:rPr lang="en-US" altLang="en-US" sz="1800" dirty="0">
                <a:solidFill>
                  <a:srgbClr val="3028FF"/>
                </a:solidFill>
              </a:rPr>
              <a:t> </a:t>
            </a:r>
            <a:r>
              <a:rPr lang="en-US" altLang="en-US" sz="1800" dirty="0">
                <a:solidFill>
                  <a:srgbClr val="3028FF"/>
                </a:solidFill>
                <a:sym typeface="Symbol" panose="05050102010706020507" pitchFamily="18" charset="2"/>
              </a:rPr>
              <a:t></a:t>
            </a:r>
            <a:r>
              <a:rPr lang="en-US" altLang="en-US" sz="1800" dirty="0">
                <a:solidFill>
                  <a:srgbClr val="3028FF"/>
                </a:solidFill>
              </a:rPr>
              <a:t> 0 </a:t>
            </a:r>
            <a:r>
              <a:rPr lang="en-US" altLang="en-US" sz="1800" b="1" dirty="0">
                <a:solidFill>
                  <a:srgbClr val="3028FF"/>
                </a:solidFill>
              </a:rPr>
              <a:t>to</a:t>
            </a:r>
            <a:r>
              <a:rPr lang="en-US" altLang="en-US" sz="1800" dirty="0">
                <a:solidFill>
                  <a:srgbClr val="3028FF"/>
                </a:solidFill>
              </a:rPr>
              <a:t> </a:t>
            </a:r>
            <a:r>
              <a:rPr lang="en-US" altLang="en-US" sz="1800" b="1" i="1" dirty="0">
                <a:solidFill>
                  <a:srgbClr val="3028FF"/>
                </a:solidFill>
              </a:rPr>
              <a:t>n</a:t>
            </a:r>
            <a:r>
              <a:rPr lang="en-US" altLang="en-US" sz="1800" dirty="0">
                <a:solidFill>
                  <a:srgbClr val="3028FF"/>
                </a:solidFill>
              </a:rPr>
              <a:t> </a:t>
            </a:r>
            <a:r>
              <a:rPr lang="en-US" altLang="en-US" sz="1800" b="1" dirty="0">
                <a:solidFill>
                  <a:srgbClr val="3028FF"/>
                </a:solidFill>
              </a:rPr>
              <a:t>do</a:t>
            </a:r>
            <a:r>
              <a:rPr lang="en-US" altLang="en-US" sz="1800" dirty="0">
                <a:solidFill>
                  <a:srgbClr val="3028FF"/>
                </a:solidFill>
              </a:rPr>
              <a:t> </a:t>
            </a:r>
          </a:p>
          <a:p>
            <a:pPr lvl="1">
              <a:lnSpc>
                <a:spcPct val="90000"/>
              </a:lnSpc>
              <a:buFontTx/>
              <a:buNone/>
            </a:pPr>
            <a:r>
              <a:rPr lang="en-US" altLang="en-US" sz="1800" dirty="0">
                <a:solidFill>
                  <a:srgbClr val="3028FF"/>
                </a:solidFill>
              </a:rPr>
              <a:t>	s </a:t>
            </a:r>
            <a:r>
              <a:rPr lang="en-US" altLang="en-US" sz="1800" dirty="0">
                <a:solidFill>
                  <a:srgbClr val="3028FF"/>
                </a:solidFill>
                <a:sym typeface="Symbol" panose="05050102010706020507" pitchFamily="18" charset="2"/>
              </a:rPr>
              <a:t></a:t>
            </a:r>
            <a:r>
              <a:rPr lang="en-US" altLang="en-US" sz="1800" dirty="0">
                <a:solidFill>
                  <a:srgbClr val="3028FF"/>
                </a:solidFill>
              </a:rPr>
              <a:t> s + X[</a:t>
            </a:r>
            <a:r>
              <a:rPr lang="en-US" altLang="en-US" sz="1800" b="1" i="1" dirty="0" err="1">
                <a:solidFill>
                  <a:srgbClr val="3028FF"/>
                </a:solidFill>
              </a:rPr>
              <a:t>i</a:t>
            </a:r>
            <a:r>
              <a:rPr lang="en-US" altLang="en-US" sz="1800" dirty="0">
                <a:solidFill>
                  <a:srgbClr val="3028FF"/>
                </a:solidFill>
              </a:rPr>
              <a:t>] </a:t>
            </a:r>
          </a:p>
          <a:p>
            <a:pPr lvl="1">
              <a:lnSpc>
                <a:spcPct val="90000"/>
              </a:lnSpc>
              <a:buFontTx/>
              <a:buNone/>
            </a:pPr>
            <a:r>
              <a:rPr lang="en-US" altLang="en-US" sz="1800" dirty="0">
                <a:solidFill>
                  <a:srgbClr val="3028FF"/>
                </a:solidFill>
              </a:rPr>
              <a:t>	A[</a:t>
            </a:r>
            <a:r>
              <a:rPr lang="en-US" altLang="en-US" sz="1800" b="1" i="1" dirty="0" err="1">
                <a:solidFill>
                  <a:srgbClr val="3028FF"/>
                </a:solidFill>
              </a:rPr>
              <a:t>i</a:t>
            </a:r>
            <a:r>
              <a:rPr lang="en-US" altLang="en-US" sz="1800" dirty="0">
                <a:solidFill>
                  <a:srgbClr val="3028FF"/>
                </a:solidFill>
              </a:rPr>
              <a:t>] </a:t>
            </a:r>
            <a:r>
              <a:rPr lang="en-US" altLang="en-US" sz="1800" dirty="0">
                <a:solidFill>
                  <a:srgbClr val="3028FF"/>
                </a:solidFill>
                <a:sym typeface="Symbol" panose="05050102010706020507" pitchFamily="18" charset="2"/>
              </a:rPr>
              <a:t></a:t>
            </a:r>
            <a:r>
              <a:rPr lang="en-US" altLang="en-US" sz="1800" dirty="0">
                <a:solidFill>
                  <a:srgbClr val="3028FF"/>
                </a:solidFill>
              </a:rPr>
              <a:t> s/(</a:t>
            </a:r>
            <a:r>
              <a:rPr lang="en-US" altLang="en-US" sz="1800" b="1" i="1" dirty="0" err="1">
                <a:solidFill>
                  <a:srgbClr val="3028FF"/>
                </a:solidFill>
              </a:rPr>
              <a:t>i</a:t>
            </a:r>
            <a:r>
              <a:rPr lang="en-US" altLang="en-US" sz="1800" dirty="0">
                <a:solidFill>
                  <a:srgbClr val="3028FF"/>
                </a:solidFill>
              </a:rPr>
              <a:t>+ 1)</a:t>
            </a:r>
          </a:p>
          <a:p>
            <a:pPr lvl="1">
              <a:lnSpc>
                <a:spcPct val="90000"/>
              </a:lnSpc>
              <a:buFontTx/>
              <a:buNone/>
            </a:pPr>
            <a:r>
              <a:rPr lang="en-US" altLang="en-US" sz="1800" b="1" dirty="0">
                <a:solidFill>
                  <a:srgbClr val="3028FF"/>
                </a:solidFill>
              </a:rPr>
              <a:t>return</a:t>
            </a:r>
            <a:r>
              <a:rPr lang="en-US" altLang="en-US" sz="1800" dirty="0">
                <a:solidFill>
                  <a:srgbClr val="3028FF"/>
                </a:solidFill>
              </a:rPr>
              <a:t> array A</a:t>
            </a:r>
            <a:endParaRPr lang="en-US" altLang="en-US" sz="2000" dirty="0"/>
          </a:p>
          <a:p>
            <a:pPr>
              <a:lnSpc>
                <a:spcPct val="90000"/>
              </a:lnSpc>
            </a:pPr>
            <a:r>
              <a:rPr lang="en-US" altLang="en-US" sz="2400" dirty="0"/>
              <a:t>Analysis ...</a:t>
            </a:r>
          </a:p>
        </p:txBody>
      </p:sp>
    </p:spTree>
    <p:extLst>
      <p:ext uri="{BB962C8B-B14F-4D97-AF65-F5344CB8AC3E}">
        <p14:creationId xmlns:p14="http://schemas.microsoft.com/office/powerpoint/2010/main" val="1404255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dissolve">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dissolve">
                                      <p:cBhvr>
                                        <p:cTn id="12" dur="500"/>
                                        <p:tgtEl>
                                          <p:spTgt spid="153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dissolve">
                                      <p:cBhvr>
                                        <p:cTn id="17" dur="500"/>
                                        <p:tgtEl>
                                          <p:spTgt spid="1536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5363">
                                            <p:txEl>
                                              <p:pRg st="3" end="3"/>
                                            </p:txEl>
                                          </p:spTgt>
                                        </p:tgtEl>
                                        <p:attrNameLst>
                                          <p:attrName>style.visibility</p:attrName>
                                        </p:attrNameLst>
                                      </p:cBhvr>
                                      <p:to>
                                        <p:strVal val="visible"/>
                                      </p:to>
                                    </p:set>
                                    <p:animEffect transition="in" filter="dissolve">
                                      <p:cBhvr>
                                        <p:cTn id="20" dur="500"/>
                                        <p:tgtEl>
                                          <p:spTgt spid="1536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animEffect transition="in" filter="dissolve">
                                      <p:cBhvr>
                                        <p:cTn id="23" dur="500"/>
                                        <p:tgtEl>
                                          <p:spTgt spid="1536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363">
                                            <p:txEl>
                                              <p:pRg st="5" end="5"/>
                                            </p:txEl>
                                          </p:spTgt>
                                        </p:tgtEl>
                                        <p:attrNameLst>
                                          <p:attrName>style.visibility</p:attrName>
                                        </p:attrNameLst>
                                      </p:cBhvr>
                                      <p:to>
                                        <p:strVal val="visible"/>
                                      </p:to>
                                    </p:set>
                                    <p:animEffect transition="in" filter="dissolve">
                                      <p:cBhvr>
                                        <p:cTn id="26" dur="500"/>
                                        <p:tgtEl>
                                          <p:spTgt spid="1536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363">
                                            <p:txEl>
                                              <p:pRg st="6" end="6"/>
                                            </p:txEl>
                                          </p:spTgt>
                                        </p:tgtEl>
                                        <p:attrNameLst>
                                          <p:attrName>style.visibility</p:attrName>
                                        </p:attrNameLst>
                                      </p:cBhvr>
                                      <p:to>
                                        <p:strVal val="visible"/>
                                      </p:to>
                                    </p:set>
                                    <p:animEffect transition="in" filter="dissolve">
                                      <p:cBhvr>
                                        <p:cTn id="29" dur="500"/>
                                        <p:tgtEl>
                                          <p:spTgt spid="1536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5363">
                                            <p:txEl>
                                              <p:pRg st="7" end="7"/>
                                            </p:txEl>
                                          </p:spTgt>
                                        </p:tgtEl>
                                        <p:attrNameLst>
                                          <p:attrName>style.visibility</p:attrName>
                                        </p:attrNameLst>
                                      </p:cBhvr>
                                      <p:to>
                                        <p:strVal val="visible"/>
                                      </p:to>
                                    </p:set>
                                    <p:animEffect transition="in" filter="dissolve">
                                      <p:cBhvr>
                                        <p:cTn id="32" dur="500"/>
                                        <p:tgtEl>
                                          <p:spTgt spid="1536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5363">
                                            <p:txEl>
                                              <p:pRg st="8" end="8"/>
                                            </p:txEl>
                                          </p:spTgt>
                                        </p:tgtEl>
                                        <p:attrNameLst>
                                          <p:attrName>style.visibility</p:attrName>
                                        </p:attrNameLst>
                                      </p:cBhvr>
                                      <p:to>
                                        <p:strVal val="visible"/>
                                      </p:to>
                                    </p:set>
                                    <p:animEffect transition="in" filter="dissolve">
                                      <p:cBhvr>
                                        <p:cTn id="35" dur="500"/>
                                        <p:tgtEl>
                                          <p:spTgt spid="15363">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363">
                                            <p:txEl>
                                              <p:pRg st="9" end="9"/>
                                            </p:txEl>
                                          </p:spTgt>
                                        </p:tgtEl>
                                        <p:attrNameLst>
                                          <p:attrName>style.visibility</p:attrName>
                                        </p:attrNameLst>
                                      </p:cBhvr>
                                      <p:to>
                                        <p:strVal val="visible"/>
                                      </p:to>
                                    </p:set>
                                    <p:animEffect transition="in" filter="dissolve">
                                      <p:cBhvr>
                                        <p:cTn id="40" dur="500"/>
                                        <p:tgtEl>
                                          <p:spTgt spid="153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0" y="0"/>
            <a:ext cx="3048000" cy="6858000"/>
          </a:xfrm>
          <a:prstGeom prst="rect">
            <a:avLst/>
          </a:prstGeom>
        </p:spPr>
      </p:pic>
      <p:sp>
        <p:nvSpPr>
          <p:cNvPr id="5" name="Text 9"/>
          <p:cNvSpPr/>
          <p:nvPr/>
        </p:nvSpPr>
        <p:spPr>
          <a:xfrm>
            <a:off x="3800475" y="184456"/>
            <a:ext cx="4591050" cy="289322"/>
          </a:xfrm>
          <a:prstGeom prst="rect">
            <a:avLst/>
          </a:prstGeom>
          <a:noFill/>
          <a:ln/>
        </p:spPr>
        <p:txBody>
          <a:bodyPr wrap="none" rtlCol="0" anchor="t"/>
          <a:lstStyle/>
          <a:p>
            <a:pPr>
              <a:lnSpc>
                <a:spcPts val="2278"/>
              </a:lnSpc>
            </a:pPr>
            <a:r>
              <a:rPr lang="en-US" sz="2400" spc="250" dirty="0">
                <a:solidFill>
                  <a:srgbClr val="3C3939"/>
                </a:solidFill>
                <a:latin typeface="Raleway" pitchFamily="34" charset="0"/>
                <a:ea typeface="Raleway" pitchFamily="34" charset="-122"/>
                <a:cs typeface="Raleway" pitchFamily="34" charset="-120"/>
              </a:rPr>
              <a:t>Understanding Time and Space Complexity</a:t>
            </a:r>
          </a:p>
        </p:txBody>
      </p:sp>
      <p:sp>
        <p:nvSpPr>
          <p:cNvPr id="6" name="TextBox 5"/>
          <p:cNvSpPr txBox="1"/>
          <p:nvPr/>
        </p:nvSpPr>
        <p:spPr>
          <a:xfrm>
            <a:off x="3947026" y="1042737"/>
            <a:ext cx="7764188" cy="5909310"/>
          </a:xfrm>
          <a:prstGeom prst="rect">
            <a:avLst/>
          </a:prstGeom>
          <a:noFill/>
        </p:spPr>
        <p:txBody>
          <a:bodyPr wrap="square" rtlCol="0">
            <a:spAutoFit/>
          </a:bodyPr>
          <a:lstStyle/>
          <a:p>
            <a:r>
              <a:rPr lang="en-US" dirty="0"/>
              <a:t>The goal of the analysis of algorithms is to </a:t>
            </a:r>
            <a:r>
              <a:rPr lang="en-US" b="1" dirty="0"/>
              <a:t>compare algorithms (or solutions) mainly in terms of running time and/or memory</a:t>
            </a:r>
            <a:r>
              <a:rPr lang="en-US" dirty="0"/>
              <a:t> but also in terms of other factors (e.g., developer effort, scalability, Adaptability, etc.) </a:t>
            </a:r>
          </a:p>
          <a:p>
            <a:endParaRPr lang="en-US" dirty="0"/>
          </a:p>
          <a:p>
            <a:endParaRPr lang="en-US" dirty="0"/>
          </a:p>
          <a:p>
            <a:pPr marL="238115" indent="-238115">
              <a:buFont typeface="Arial" panose="020B0604020202020204" pitchFamily="34" charset="0"/>
              <a:buChar char="•"/>
            </a:pPr>
            <a:r>
              <a:rPr lang="en-US" b="1" dirty="0"/>
              <a:t>Efficient algorithms save resources </a:t>
            </a:r>
            <a:r>
              <a:rPr lang="en-US" dirty="0"/>
              <a:t>(time and memory)</a:t>
            </a:r>
          </a:p>
          <a:p>
            <a:pPr marL="238115" indent="-238115">
              <a:buFont typeface="Arial" panose="020B0604020202020204" pitchFamily="34" charset="0"/>
              <a:buChar char="•"/>
            </a:pPr>
            <a:endParaRPr lang="en-US" dirty="0"/>
          </a:p>
          <a:p>
            <a:pPr marL="238115" indent="-238115">
              <a:buFont typeface="Arial" panose="020B0604020202020204" pitchFamily="34" charset="0"/>
              <a:buChar char="•"/>
            </a:pPr>
            <a:endParaRPr lang="en-US" dirty="0"/>
          </a:p>
          <a:p>
            <a:r>
              <a:rPr lang="en-US" b="1" dirty="0"/>
              <a:t>Running Time Analysis?</a:t>
            </a:r>
          </a:p>
          <a:p>
            <a:pPr lvl="1"/>
            <a:r>
              <a:rPr lang="en-US" dirty="0"/>
              <a:t>It is the process of determining how processing time increases as the size of the problem (input size) increases. Input size is the number of elements in the input, and depending on the problem type, the input may be of different types. </a:t>
            </a:r>
          </a:p>
          <a:p>
            <a:pPr lvl="1"/>
            <a:r>
              <a:rPr lang="en-US" dirty="0"/>
              <a:t>The following are the common types of inputs.</a:t>
            </a:r>
          </a:p>
          <a:p>
            <a:pPr lvl="2"/>
            <a:r>
              <a:rPr lang="en-US" dirty="0"/>
              <a:t>• Size of an array</a:t>
            </a:r>
          </a:p>
          <a:p>
            <a:pPr lvl="2"/>
            <a:r>
              <a:rPr lang="en-US" dirty="0"/>
              <a:t>• Polynomial degree</a:t>
            </a:r>
          </a:p>
          <a:p>
            <a:pPr lvl="2"/>
            <a:r>
              <a:rPr lang="en-US" dirty="0"/>
              <a:t>• Number of elements in a matrix</a:t>
            </a:r>
          </a:p>
          <a:p>
            <a:pPr lvl="2"/>
            <a:r>
              <a:rPr lang="en-US" dirty="0"/>
              <a:t>• Number of bits in the binary representation of the input</a:t>
            </a:r>
          </a:p>
          <a:p>
            <a:pPr lvl="2"/>
            <a:r>
              <a:rPr lang="en-US" dirty="0"/>
              <a:t>• Vertices and edges in a graph.</a:t>
            </a:r>
          </a:p>
          <a:p>
            <a:pPr lvl="2"/>
            <a:endParaRPr lang="en-US" dirty="0"/>
          </a:p>
          <a:p>
            <a:endParaRPr lang="en-IN" dirty="0"/>
          </a:p>
        </p:txBody>
      </p:sp>
      <p:pic>
        <p:nvPicPr>
          <p:cNvPr id="7" name="Picture 6"/>
          <p:cNvPicPr>
            <a:picLocks noChangeAspect="1"/>
          </p:cNvPicPr>
          <p:nvPr/>
        </p:nvPicPr>
        <p:blipFill>
          <a:blip r:embed="rId4"/>
          <a:stretch>
            <a:fillRect/>
          </a:stretch>
        </p:blipFill>
        <p:spPr>
          <a:xfrm>
            <a:off x="11277500" y="9072"/>
            <a:ext cx="914501" cy="464706"/>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228600" y="362160"/>
              <a:ext cx="11222280" cy="6038640"/>
            </p14:xfrm>
          </p:contentPart>
        </mc:Choice>
        <mc:Fallback xmlns="">
          <p:pic>
            <p:nvPicPr>
              <p:cNvPr id="8" name="Ink 7"/>
              <p:cNvPicPr/>
              <p:nvPr/>
            </p:nvPicPr>
            <p:blipFill>
              <a:blip r:embed="rId6"/>
              <a:stretch>
                <a:fillRect/>
              </a:stretch>
            </p:blipFill>
            <p:spPr>
              <a:xfrm>
                <a:off x="217800" y="351000"/>
                <a:ext cx="11242440" cy="6057000"/>
              </a:xfrm>
              <a:prstGeom prst="rect">
                <a:avLst/>
              </a:prstGeom>
            </p:spPr>
          </p:pic>
        </mc:Fallback>
      </mc:AlternateContent>
    </p:spTree>
    <p:extLst>
      <p:ext uri="{BB962C8B-B14F-4D97-AF65-F5344CB8AC3E}">
        <p14:creationId xmlns:p14="http://schemas.microsoft.com/office/powerpoint/2010/main" val="21910155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09800" y="140855"/>
            <a:ext cx="7772400" cy="1143000"/>
          </a:xfrm>
        </p:spPr>
        <p:txBody>
          <a:bodyPr/>
          <a:lstStyle/>
          <a:p>
            <a:pPr algn="ctr">
              <a:lnSpc>
                <a:spcPct val="70000"/>
              </a:lnSpc>
            </a:pPr>
            <a:r>
              <a:rPr lang="en-US" altLang="en-US" b="1" dirty="0">
                <a:solidFill>
                  <a:schemeClr val="tx1"/>
                </a:solidFill>
              </a:rPr>
              <a:t>Math You Need to Review</a:t>
            </a:r>
            <a:br>
              <a:rPr lang="en-US" altLang="en-US" b="1" dirty="0">
                <a:solidFill>
                  <a:schemeClr val="tx1"/>
                </a:solidFill>
              </a:rPr>
            </a:br>
            <a:r>
              <a:rPr lang="en-US" altLang="en-US" b="1" dirty="0">
                <a:solidFill>
                  <a:schemeClr val="tx1"/>
                </a:solidFill>
              </a:rPr>
              <a:t> </a:t>
            </a:r>
            <a:endParaRPr lang="en-US" altLang="en-US" sz="4000" dirty="0"/>
          </a:p>
        </p:txBody>
      </p:sp>
      <p:sp>
        <p:nvSpPr>
          <p:cNvPr id="16387" name="Rectangle 3"/>
          <p:cNvSpPr>
            <a:spLocks noGrp="1" noChangeArrowheads="1"/>
          </p:cNvSpPr>
          <p:nvPr>
            <p:ph type="body" sz="half" idx="1"/>
          </p:nvPr>
        </p:nvSpPr>
        <p:spPr>
          <a:xfrm>
            <a:off x="214745" y="1283855"/>
            <a:ext cx="7086600" cy="4191000"/>
          </a:xfrm>
        </p:spPr>
        <p:txBody>
          <a:bodyPr/>
          <a:lstStyle/>
          <a:p>
            <a:pPr>
              <a:lnSpc>
                <a:spcPct val="90000"/>
              </a:lnSpc>
            </a:pPr>
            <a:r>
              <a:rPr lang="en-US" altLang="en-US" b="1" dirty="0">
                <a:solidFill>
                  <a:srgbClr val="FF1414"/>
                </a:solidFill>
              </a:rPr>
              <a:t>properties of logarithms:</a:t>
            </a:r>
            <a:endParaRPr lang="en-US" altLang="en-US" dirty="0"/>
          </a:p>
          <a:p>
            <a:pPr lvl="1">
              <a:lnSpc>
                <a:spcPct val="90000"/>
              </a:lnSpc>
              <a:buFontTx/>
              <a:buNone/>
            </a:pPr>
            <a:r>
              <a:rPr lang="en-US" altLang="en-US" sz="2000" dirty="0" err="1"/>
              <a:t>log</a:t>
            </a:r>
            <a:r>
              <a:rPr lang="en-US" altLang="en-US" sz="2000" baseline="-25000" dirty="0" err="1"/>
              <a:t>b</a:t>
            </a:r>
            <a:r>
              <a:rPr lang="en-US" altLang="en-US" sz="2000" dirty="0"/>
              <a:t>(</a:t>
            </a:r>
            <a:r>
              <a:rPr lang="en-US" altLang="en-US" sz="2000" dirty="0" err="1"/>
              <a:t>xy</a:t>
            </a:r>
            <a:r>
              <a:rPr lang="en-US" altLang="en-US" sz="2000" dirty="0"/>
              <a:t>) = </a:t>
            </a:r>
            <a:r>
              <a:rPr lang="en-US" altLang="en-US" sz="2000" dirty="0" err="1"/>
              <a:t>log</a:t>
            </a:r>
            <a:r>
              <a:rPr lang="en-US" altLang="en-US" sz="2000" baseline="-25000" dirty="0" err="1"/>
              <a:t>b</a:t>
            </a:r>
            <a:r>
              <a:rPr lang="en-US" altLang="en-US" sz="2000" dirty="0" err="1"/>
              <a:t>x</a:t>
            </a:r>
            <a:r>
              <a:rPr lang="en-US" altLang="en-US" sz="2000" dirty="0"/>
              <a:t> + </a:t>
            </a:r>
            <a:r>
              <a:rPr lang="en-US" altLang="en-US" sz="2000" dirty="0" err="1"/>
              <a:t>log</a:t>
            </a:r>
            <a:r>
              <a:rPr lang="en-US" altLang="en-US" sz="2000" baseline="-25000" dirty="0" err="1"/>
              <a:t>b</a:t>
            </a:r>
            <a:r>
              <a:rPr lang="en-US" altLang="en-US" sz="2000" dirty="0" err="1"/>
              <a:t>y</a:t>
            </a:r>
            <a:endParaRPr lang="en-US" altLang="en-US" sz="2000" dirty="0"/>
          </a:p>
          <a:p>
            <a:pPr lvl="1">
              <a:lnSpc>
                <a:spcPct val="90000"/>
              </a:lnSpc>
              <a:buFontTx/>
              <a:buNone/>
            </a:pPr>
            <a:r>
              <a:rPr lang="en-US" altLang="en-US" sz="2000" dirty="0" err="1"/>
              <a:t>log</a:t>
            </a:r>
            <a:r>
              <a:rPr lang="en-US" altLang="en-US" sz="2000" baseline="-25000" dirty="0" err="1"/>
              <a:t>b</a:t>
            </a:r>
            <a:r>
              <a:rPr lang="en-US" altLang="en-US" sz="2000" dirty="0"/>
              <a:t> (x/y) = </a:t>
            </a:r>
            <a:r>
              <a:rPr lang="en-US" altLang="en-US" sz="2000" dirty="0" err="1"/>
              <a:t>log</a:t>
            </a:r>
            <a:r>
              <a:rPr lang="en-US" altLang="en-US" sz="2000" baseline="-25000" dirty="0" err="1"/>
              <a:t>b</a:t>
            </a:r>
            <a:r>
              <a:rPr lang="en-US" altLang="en-US" sz="2000" dirty="0" err="1"/>
              <a:t>x</a:t>
            </a:r>
            <a:r>
              <a:rPr lang="en-US" altLang="en-US" sz="2000" dirty="0"/>
              <a:t> - </a:t>
            </a:r>
            <a:r>
              <a:rPr lang="en-US" altLang="en-US" sz="2000" dirty="0" err="1"/>
              <a:t>log</a:t>
            </a:r>
            <a:r>
              <a:rPr lang="en-US" altLang="en-US" sz="2000" baseline="-25000" dirty="0" err="1"/>
              <a:t>b</a:t>
            </a:r>
            <a:r>
              <a:rPr lang="en-US" altLang="en-US" sz="2000" dirty="0" err="1"/>
              <a:t>y</a:t>
            </a:r>
            <a:endParaRPr lang="en-US" altLang="en-US" sz="2000" dirty="0"/>
          </a:p>
          <a:p>
            <a:pPr lvl="1">
              <a:lnSpc>
                <a:spcPct val="90000"/>
              </a:lnSpc>
              <a:buFontTx/>
              <a:buNone/>
            </a:pPr>
            <a:r>
              <a:rPr lang="en-US" altLang="en-US" sz="2000" dirty="0" err="1"/>
              <a:t>log</a:t>
            </a:r>
            <a:r>
              <a:rPr lang="en-US" altLang="en-US" sz="2000" baseline="-25000" dirty="0" err="1"/>
              <a:t>b</a:t>
            </a:r>
            <a:r>
              <a:rPr lang="en-US" altLang="en-US" sz="2000" dirty="0" err="1"/>
              <a:t>xa</a:t>
            </a:r>
            <a:r>
              <a:rPr lang="en-US" altLang="en-US" sz="2000" dirty="0"/>
              <a:t> = </a:t>
            </a:r>
            <a:r>
              <a:rPr lang="en-US" altLang="en-US" sz="2000" dirty="0" err="1"/>
              <a:t>alog</a:t>
            </a:r>
            <a:r>
              <a:rPr lang="en-US" altLang="en-US" sz="2000" baseline="-25000" dirty="0" err="1"/>
              <a:t>b</a:t>
            </a:r>
            <a:r>
              <a:rPr lang="en-US" altLang="en-US" sz="2000" dirty="0" err="1"/>
              <a:t>x</a:t>
            </a:r>
            <a:endParaRPr lang="en-US" altLang="en-US" sz="2000" dirty="0"/>
          </a:p>
          <a:p>
            <a:pPr lvl="1">
              <a:lnSpc>
                <a:spcPct val="90000"/>
              </a:lnSpc>
              <a:buFontTx/>
              <a:buNone/>
            </a:pPr>
            <a:r>
              <a:rPr lang="en-US" altLang="en-US" sz="2000" dirty="0" err="1"/>
              <a:t>log</a:t>
            </a:r>
            <a:r>
              <a:rPr lang="en-US" altLang="en-US" sz="2000" baseline="-25000" dirty="0" err="1"/>
              <a:t>b</a:t>
            </a:r>
            <a:r>
              <a:rPr lang="en-US" altLang="en-US" sz="2000" dirty="0" err="1"/>
              <a:t>a</a:t>
            </a:r>
            <a:r>
              <a:rPr lang="en-US" altLang="en-US" sz="2000" dirty="0"/>
              <a:t>=	</a:t>
            </a:r>
            <a:r>
              <a:rPr lang="en-US" altLang="en-US" sz="2000" dirty="0" err="1"/>
              <a:t>log</a:t>
            </a:r>
            <a:r>
              <a:rPr lang="en-US" altLang="en-US" sz="2000" baseline="-25000" dirty="0" err="1"/>
              <a:t>x</a:t>
            </a:r>
            <a:r>
              <a:rPr lang="en-US" altLang="en-US" sz="2000" dirty="0" err="1"/>
              <a:t>a</a:t>
            </a:r>
            <a:r>
              <a:rPr lang="en-US" altLang="en-US" sz="2000" dirty="0"/>
              <a:t>/</a:t>
            </a:r>
            <a:r>
              <a:rPr lang="en-US" altLang="en-US" sz="2000" dirty="0" err="1"/>
              <a:t>log</a:t>
            </a:r>
            <a:r>
              <a:rPr lang="en-US" altLang="en-US" sz="2000" baseline="-25000" dirty="0" err="1"/>
              <a:t>x</a:t>
            </a:r>
            <a:r>
              <a:rPr lang="en-US" altLang="en-US" sz="2000" dirty="0" err="1"/>
              <a:t>b</a:t>
            </a:r>
            <a:endParaRPr lang="en-US" altLang="en-US" sz="2000" dirty="0"/>
          </a:p>
          <a:p>
            <a:pPr>
              <a:lnSpc>
                <a:spcPct val="90000"/>
              </a:lnSpc>
            </a:pPr>
            <a:r>
              <a:rPr lang="en-US" altLang="en-US" b="1" dirty="0">
                <a:solidFill>
                  <a:srgbClr val="3028FF"/>
                </a:solidFill>
              </a:rPr>
              <a:t>properties of exponentials</a:t>
            </a:r>
            <a:r>
              <a:rPr lang="en-US" altLang="en-US" dirty="0">
                <a:solidFill>
                  <a:srgbClr val="3028FF"/>
                </a:solidFill>
              </a:rPr>
              <a:t>:</a:t>
            </a:r>
            <a:endParaRPr lang="en-US" altLang="en-US" dirty="0"/>
          </a:p>
          <a:p>
            <a:pPr lvl="1">
              <a:lnSpc>
                <a:spcPct val="80000"/>
              </a:lnSpc>
              <a:buFontTx/>
              <a:buNone/>
            </a:pPr>
            <a:r>
              <a:rPr lang="en-US" altLang="en-US" dirty="0"/>
              <a:t>a</a:t>
            </a:r>
            <a:r>
              <a:rPr lang="en-US" altLang="en-US" baseline="30000" dirty="0"/>
              <a:t>(</a:t>
            </a:r>
            <a:r>
              <a:rPr lang="en-US" altLang="en-US" baseline="30000" dirty="0" err="1"/>
              <a:t>b+c</a:t>
            </a:r>
            <a:r>
              <a:rPr lang="en-US" altLang="en-US" baseline="30000" dirty="0"/>
              <a:t>)</a:t>
            </a:r>
            <a:r>
              <a:rPr lang="en-US" altLang="en-US" dirty="0"/>
              <a:t> = a</a:t>
            </a:r>
            <a:r>
              <a:rPr lang="en-US" altLang="en-US" baseline="30000" dirty="0"/>
              <a:t>b</a:t>
            </a:r>
            <a:r>
              <a:rPr lang="en-US" altLang="en-US" dirty="0"/>
              <a:t>a </a:t>
            </a:r>
            <a:r>
              <a:rPr lang="en-US" altLang="en-US" baseline="30000" dirty="0"/>
              <a:t>c</a:t>
            </a:r>
            <a:endParaRPr lang="en-US" altLang="en-US" dirty="0"/>
          </a:p>
          <a:p>
            <a:pPr lvl="1">
              <a:lnSpc>
                <a:spcPct val="80000"/>
              </a:lnSpc>
              <a:buFontTx/>
              <a:buNone/>
            </a:pPr>
            <a:r>
              <a:rPr lang="en-US" altLang="en-US" dirty="0" err="1"/>
              <a:t>a</a:t>
            </a:r>
            <a:r>
              <a:rPr lang="en-US" altLang="en-US" baseline="30000" dirty="0" err="1"/>
              <a:t>bc</a:t>
            </a:r>
            <a:r>
              <a:rPr lang="en-US" altLang="en-US" dirty="0"/>
              <a:t> = (a</a:t>
            </a:r>
            <a:r>
              <a:rPr lang="en-US" altLang="en-US" baseline="30000" dirty="0"/>
              <a:t>b</a:t>
            </a:r>
            <a:r>
              <a:rPr lang="en-US" altLang="en-US" dirty="0"/>
              <a:t>)</a:t>
            </a:r>
            <a:r>
              <a:rPr lang="en-US" altLang="en-US" baseline="30000" dirty="0"/>
              <a:t>c</a:t>
            </a:r>
            <a:endParaRPr lang="en-US" altLang="en-US" dirty="0"/>
          </a:p>
          <a:p>
            <a:pPr lvl="1">
              <a:lnSpc>
                <a:spcPct val="80000"/>
              </a:lnSpc>
              <a:buFontTx/>
              <a:buNone/>
            </a:pPr>
            <a:r>
              <a:rPr lang="en-US" altLang="en-US" dirty="0"/>
              <a:t>a</a:t>
            </a:r>
            <a:r>
              <a:rPr lang="en-US" altLang="en-US" baseline="30000" dirty="0"/>
              <a:t>b</a:t>
            </a:r>
            <a:r>
              <a:rPr lang="en-US" altLang="en-US" dirty="0"/>
              <a:t> /a</a:t>
            </a:r>
            <a:r>
              <a:rPr lang="en-US" altLang="en-US" baseline="30000" dirty="0"/>
              <a:t>c</a:t>
            </a:r>
            <a:r>
              <a:rPr lang="en-US" altLang="en-US" dirty="0"/>
              <a:t> = a</a:t>
            </a:r>
            <a:r>
              <a:rPr lang="en-US" altLang="en-US" baseline="30000" dirty="0"/>
              <a:t>(b-c)</a:t>
            </a:r>
            <a:endParaRPr lang="en-US" altLang="en-US" dirty="0"/>
          </a:p>
          <a:p>
            <a:pPr lvl="1">
              <a:lnSpc>
                <a:spcPct val="80000"/>
              </a:lnSpc>
              <a:buFontTx/>
              <a:buNone/>
            </a:pPr>
            <a:r>
              <a:rPr lang="en-US" altLang="en-US" dirty="0"/>
              <a:t>b = a </a:t>
            </a:r>
            <a:r>
              <a:rPr lang="en-US" altLang="en-US" baseline="30000" dirty="0" err="1"/>
              <a:t>log</a:t>
            </a:r>
            <a:r>
              <a:rPr lang="en-US" altLang="en-US" baseline="-11000" dirty="0" err="1"/>
              <a:t>a</a:t>
            </a:r>
            <a:r>
              <a:rPr lang="en-US" altLang="en-US" baseline="30000" dirty="0" err="1"/>
              <a:t>b</a:t>
            </a:r>
            <a:endParaRPr lang="en-US" altLang="en-US" dirty="0"/>
          </a:p>
          <a:p>
            <a:pPr lvl="1">
              <a:lnSpc>
                <a:spcPct val="80000"/>
              </a:lnSpc>
              <a:buFontTx/>
              <a:buNone/>
            </a:pPr>
            <a:r>
              <a:rPr lang="en-US" altLang="en-US" dirty="0" err="1"/>
              <a:t>b</a:t>
            </a:r>
            <a:r>
              <a:rPr lang="en-US" altLang="en-US" baseline="30000" dirty="0" err="1"/>
              <a:t>c</a:t>
            </a:r>
            <a:r>
              <a:rPr lang="en-US" altLang="en-US" dirty="0"/>
              <a:t> = a </a:t>
            </a:r>
            <a:r>
              <a:rPr lang="en-US" altLang="en-US" baseline="30000" dirty="0"/>
              <a:t>c*</a:t>
            </a:r>
            <a:r>
              <a:rPr lang="en-US" altLang="en-US" baseline="30000" dirty="0" err="1"/>
              <a:t>log</a:t>
            </a:r>
            <a:r>
              <a:rPr lang="en-US" altLang="en-US" baseline="-11000" dirty="0" err="1"/>
              <a:t>a</a:t>
            </a:r>
            <a:r>
              <a:rPr lang="en-US" altLang="en-US" baseline="30000" dirty="0" err="1"/>
              <a:t>b</a:t>
            </a:r>
            <a:endParaRPr lang="en-US" altLang="en-US" sz="2000" dirty="0"/>
          </a:p>
        </p:txBody>
      </p:sp>
      <p:sp>
        <p:nvSpPr>
          <p:cNvPr id="6" name="Rectangle 3"/>
          <p:cNvSpPr txBox="1">
            <a:spLocks noChangeArrowheads="1"/>
          </p:cNvSpPr>
          <p:nvPr/>
        </p:nvSpPr>
        <p:spPr>
          <a:xfrm>
            <a:off x="4925291" y="2165927"/>
            <a:ext cx="7192818" cy="23622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en-US" smtClean="0">
                <a:solidFill>
                  <a:srgbClr val="3028FF"/>
                </a:solidFill>
              </a:rPr>
              <a:t>Floor</a:t>
            </a:r>
            <a:r>
              <a:rPr lang="en-US" altLang="en-US" smtClean="0"/>
              <a:t>:	</a:t>
            </a:r>
            <a:r>
              <a:rPr lang="en-US" altLang="en-US" smtClean="0">
                <a:sym typeface="Symbol" panose="05050102010706020507" pitchFamily="18" charset="2"/>
              </a:rPr>
              <a:t></a:t>
            </a:r>
            <a:r>
              <a:rPr lang="en-US" altLang="en-US" smtClean="0"/>
              <a:t>x</a:t>
            </a:r>
            <a:r>
              <a:rPr lang="en-US" altLang="en-US" smtClean="0">
                <a:sym typeface="Symbol" panose="05050102010706020507" pitchFamily="18" charset="2"/>
              </a:rPr>
              <a:t></a:t>
            </a:r>
            <a:r>
              <a:rPr lang="en-US" altLang="en-US" smtClean="0"/>
              <a:t> = the largest integer  ≤ x</a:t>
            </a:r>
          </a:p>
          <a:p>
            <a:pPr>
              <a:lnSpc>
                <a:spcPct val="120000"/>
              </a:lnSpc>
            </a:pPr>
            <a:r>
              <a:rPr lang="en-US" altLang="en-US" smtClean="0">
                <a:solidFill>
                  <a:srgbClr val="3028FF"/>
                </a:solidFill>
              </a:rPr>
              <a:t>Ceiling</a:t>
            </a:r>
            <a:r>
              <a:rPr lang="en-US" altLang="en-US" smtClean="0"/>
              <a:t>:	</a:t>
            </a:r>
            <a:r>
              <a:rPr lang="en-US" altLang="en-US" smtClean="0">
                <a:sym typeface="Symbol" panose="05050102010706020507" pitchFamily="18" charset="2"/>
              </a:rPr>
              <a:t></a:t>
            </a:r>
            <a:r>
              <a:rPr lang="en-US" altLang="en-US" smtClean="0"/>
              <a:t>x</a:t>
            </a:r>
            <a:r>
              <a:rPr lang="en-US" altLang="en-US" smtClean="0">
                <a:sym typeface="Symbol" panose="05050102010706020507" pitchFamily="18" charset="2"/>
              </a:rPr>
              <a:t></a:t>
            </a:r>
            <a:r>
              <a:rPr lang="en-US" altLang="en-US" smtClean="0"/>
              <a:t> = the smallest integer ≥ x</a:t>
            </a:r>
          </a:p>
          <a:p>
            <a:pPr>
              <a:lnSpc>
                <a:spcPct val="120000"/>
              </a:lnSpc>
            </a:pPr>
            <a:r>
              <a:rPr lang="en-US" altLang="en-US" smtClean="0">
                <a:solidFill>
                  <a:srgbClr val="3028FF"/>
                </a:solidFill>
              </a:rPr>
              <a:t>Summations:  </a:t>
            </a:r>
            <a:r>
              <a:rPr lang="en-US" altLang="en-US" smtClean="0">
                <a:solidFill>
                  <a:schemeClr val="tx2"/>
                </a:solidFill>
              </a:rPr>
              <a:t>(see Appendix A, p.619)</a:t>
            </a:r>
            <a:endParaRPr lang="en-US" altLang="en-US" smtClean="0">
              <a:solidFill>
                <a:srgbClr val="3028FF"/>
              </a:solidFill>
            </a:endParaRPr>
          </a:p>
          <a:p>
            <a:pPr>
              <a:lnSpc>
                <a:spcPct val="120000"/>
              </a:lnSpc>
            </a:pPr>
            <a:r>
              <a:rPr lang="en-US" altLang="en-US" smtClean="0">
                <a:solidFill>
                  <a:srgbClr val="3028FF"/>
                </a:solidFill>
              </a:rPr>
              <a:t>Geometric progression: </a:t>
            </a:r>
            <a:r>
              <a:rPr lang="en-US" altLang="en-US" smtClean="0">
                <a:solidFill>
                  <a:schemeClr val="tx2"/>
                </a:solidFill>
              </a:rPr>
              <a:t>(see Appendix A, p.620)</a:t>
            </a:r>
            <a:endParaRPr lang="en-US" altLang="en-US" sz="2400" dirty="0">
              <a:solidFill>
                <a:schemeClr val="tx2"/>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47040" y="2036160"/>
              <a:ext cx="9789120" cy="3616920"/>
            </p14:xfrm>
          </p:contentPart>
        </mc:Choice>
        <mc:Fallback xmlns="">
          <p:pic>
            <p:nvPicPr>
              <p:cNvPr id="2" name="Ink 1"/>
              <p:cNvPicPr/>
              <p:nvPr/>
            </p:nvPicPr>
            <p:blipFill>
              <a:blip r:embed="rId3"/>
              <a:stretch>
                <a:fillRect/>
              </a:stretch>
            </p:blipFill>
            <p:spPr>
              <a:xfrm>
                <a:off x="1237320" y="2031120"/>
                <a:ext cx="9810360" cy="3634560"/>
              </a:xfrm>
              <a:prstGeom prst="rect">
                <a:avLst/>
              </a:prstGeom>
            </p:spPr>
          </p:pic>
        </mc:Fallback>
      </mc:AlternateContent>
    </p:spTree>
    <p:extLst>
      <p:ext uri="{BB962C8B-B14F-4D97-AF65-F5344CB8AC3E}">
        <p14:creationId xmlns:p14="http://schemas.microsoft.com/office/powerpoint/2010/main" val="2799398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dissolve">
                                      <p:cBhvr>
                                        <p:cTn id="7" dur="500"/>
                                        <p:tgtEl>
                                          <p:spTgt spid="16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dissolve">
                                      <p:cBhvr>
                                        <p:cTn id="12" dur="500"/>
                                        <p:tgtEl>
                                          <p:spTgt spid="163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dissolve">
                                      <p:cBhvr>
                                        <p:cTn id="17" dur="500"/>
                                        <p:tgtEl>
                                          <p:spTgt spid="163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dissolve">
                                      <p:cBhvr>
                                        <p:cTn id="22" dur="500"/>
                                        <p:tgtEl>
                                          <p:spTgt spid="163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87">
                                            <p:txEl>
                                              <p:pRg st="4" end="4"/>
                                            </p:txEl>
                                          </p:spTgt>
                                        </p:tgtEl>
                                        <p:attrNameLst>
                                          <p:attrName>style.visibility</p:attrName>
                                        </p:attrNameLst>
                                      </p:cBhvr>
                                      <p:to>
                                        <p:strVal val="visible"/>
                                      </p:to>
                                    </p:set>
                                    <p:animEffect transition="in" filter="dissolve">
                                      <p:cBhvr>
                                        <p:cTn id="27" dur="500"/>
                                        <p:tgtEl>
                                          <p:spTgt spid="163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387">
                                            <p:txEl>
                                              <p:pRg st="5" end="5"/>
                                            </p:txEl>
                                          </p:spTgt>
                                        </p:tgtEl>
                                        <p:attrNameLst>
                                          <p:attrName>style.visibility</p:attrName>
                                        </p:attrNameLst>
                                      </p:cBhvr>
                                      <p:to>
                                        <p:strVal val="visible"/>
                                      </p:to>
                                    </p:set>
                                    <p:animEffect transition="in" filter="dissolve">
                                      <p:cBhvr>
                                        <p:cTn id="32" dur="500"/>
                                        <p:tgtEl>
                                          <p:spTgt spid="1638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387">
                                            <p:txEl>
                                              <p:pRg st="6" end="6"/>
                                            </p:txEl>
                                          </p:spTgt>
                                        </p:tgtEl>
                                        <p:attrNameLst>
                                          <p:attrName>style.visibility</p:attrName>
                                        </p:attrNameLst>
                                      </p:cBhvr>
                                      <p:to>
                                        <p:strVal val="visible"/>
                                      </p:to>
                                    </p:set>
                                    <p:animEffect transition="in" filter="dissolve">
                                      <p:cBhvr>
                                        <p:cTn id="37" dur="500"/>
                                        <p:tgtEl>
                                          <p:spTgt spid="1638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6387">
                                            <p:txEl>
                                              <p:pRg st="7" end="7"/>
                                            </p:txEl>
                                          </p:spTgt>
                                        </p:tgtEl>
                                        <p:attrNameLst>
                                          <p:attrName>style.visibility</p:attrName>
                                        </p:attrNameLst>
                                      </p:cBhvr>
                                      <p:to>
                                        <p:strVal val="visible"/>
                                      </p:to>
                                    </p:set>
                                    <p:animEffect transition="in" filter="dissolve">
                                      <p:cBhvr>
                                        <p:cTn id="42" dur="500"/>
                                        <p:tgtEl>
                                          <p:spTgt spid="1638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6387">
                                            <p:txEl>
                                              <p:pRg st="8" end="8"/>
                                            </p:txEl>
                                          </p:spTgt>
                                        </p:tgtEl>
                                        <p:attrNameLst>
                                          <p:attrName>style.visibility</p:attrName>
                                        </p:attrNameLst>
                                      </p:cBhvr>
                                      <p:to>
                                        <p:strVal val="visible"/>
                                      </p:to>
                                    </p:set>
                                    <p:animEffect transition="in" filter="dissolve">
                                      <p:cBhvr>
                                        <p:cTn id="47" dur="500"/>
                                        <p:tgtEl>
                                          <p:spTgt spid="16387">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6387">
                                            <p:txEl>
                                              <p:pRg st="9" end="9"/>
                                            </p:txEl>
                                          </p:spTgt>
                                        </p:tgtEl>
                                        <p:attrNameLst>
                                          <p:attrName>style.visibility</p:attrName>
                                        </p:attrNameLst>
                                      </p:cBhvr>
                                      <p:to>
                                        <p:strVal val="visible"/>
                                      </p:to>
                                    </p:set>
                                    <p:animEffect transition="in" filter="dissolve">
                                      <p:cBhvr>
                                        <p:cTn id="52" dur="500"/>
                                        <p:tgtEl>
                                          <p:spTgt spid="16387">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6387">
                                            <p:txEl>
                                              <p:pRg st="10" end="10"/>
                                            </p:txEl>
                                          </p:spTgt>
                                        </p:tgtEl>
                                        <p:attrNameLst>
                                          <p:attrName>style.visibility</p:attrName>
                                        </p:attrNameLst>
                                      </p:cBhvr>
                                      <p:to>
                                        <p:strVal val="visible"/>
                                      </p:to>
                                    </p:set>
                                    <p:animEffect transition="in" filter="dissolve">
                                      <p:cBhvr>
                                        <p:cTn id="57" dur="500"/>
                                        <p:tgtEl>
                                          <p:spTgt spid="1638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xEl>
                                              <p:pRg st="0" end="0"/>
                                            </p:txEl>
                                          </p:spTgt>
                                        </p:tgtEl>
                                        <p:attrNameLst>
                                          <p:attrName>style.visibility</p:attrName>
                                        </p:attrNameLst>
                                      </p:cBhvr>
                                      <p:to>
                                        <p:strVal val="visible"/>
                                      </p:to>
                                    </p:set>
                                    <p:animEffect transition="in" filter="dissolve">
                                      <p:cBhvr>
                                        <p:cTn id="62" dur="500"/>
                                        <p:tgtEl>
                                          <p:spTgt spid="6">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6">
                                            <p:txEl>
                                              <p:pRg st="1" end="1"/>
                                            </p:txEl>
                                          </p:spTgt>
                                        </p:tgtEl>
                                        <p:attrNameLst>
                                          <p:attrName>style.visibility</p:attrName>
                                        </p:attrNameLst>
                                      </p:cBhvr>
                                      <p:to>
                                        <p:strVal val="visible"/>
                                      </p:to>
                                    </p:set>
                                    <p:animEffect transition="in" filter="dissolve">
                                      <p:cBhvr>
                                        <p:cTn id="67" dur="500"/>
                                        <p:tgtEl>
                                          <p:spTgt spid="6">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6">
                                            <p:txEl>
                                              <p:pRg st="2" end="2"/>
                                            </p:txEl>
                                          </p:spTgt>
                                        </p:tgtEl>
                                        <p:attrNameLst>
                                          <p:attrName>style.visibility</p:attrName>
                                        </p:attrNameLst>
                                      </p:cBhvr>
                                      <p:to>
                                        <p:strVal val="visible"/>
                                      </p:to>
                                    </p:set>
                                    <p:animEffect transition="in" filter="dissolve">
                                      <p:cBhvr>
                                        <p:cTn id="72" dur="500"/>
                                        <p:tgtEl>
                                          <p:spTgt spid="6">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animEffect transition="in" filter="dissolve">
                                      <p:cBhvr>
                                        <p:cTn id="7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bldLvl="2" autoUpdateAnimBg="0"/>
      <p:bldP spid="6"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91355" y="93428"/>
            <a:ext cx="6721520" cy="369332"/>
          </a:xfrm>
          <a:prstGeom prst="rect">
            <a:avLst/>
          </a:prstGeom>
        </p:spPr>
        <p:txBody>
          <a:bodyPr wrap="none">
            <a:spAutoFit/>
          </a:bodyPr>
          <a:lstStyle/>
          <a:p>
            <a:r>
              <a:rPr lang="en-US" dirty="0"/>
              <a:t>General rules to help us </a:t>
            </a:r>
            <a:r>
              <a:rPr lang="en-US" b="1" dirty="0"/>
              <a:t>determine the running time </a:t>
            </a:r>
            <a:r>
              <a:rPr lang="en-US" dirty="0"/>
              <a:t>of an algorithm. </a:t>
            </a:r>
            <a:endParaRPr lang="en-IN" dirty="0"/>
          </a:p>
        </p:txBody>
      </p:sp>
      <p:sp>
        <p:nvSpPr>
          <p:cNvPr id="4" name="TextBox 3"/>
          <p:cNvSpPr txBox="1"/>
          <p:nvPr/>
        </p:nvSpPr>
        <p:spPr>
          <a:xfrm>
            <a:off x="914873" y="568561"/>
            <a:ext cx="3683000" cy="1477328"/>
          </a:xfrm>
          <a:prstGeom prst="rect">
            <a:avLst/>
          </a:prstGeom>
          <a:noFill/>
          <a:ln>
            <a:solidFill>
              <a:schemeClr val="tx1"/>
            </a:solidFill>
          </a:ln>
        </p:spPr>
        <p:txBody>
          <a:bodyPr wrap="square" rtlCol="0">
            <a:spAutoFit/>
          </a:bodyPr>
          <a:lstStyle/>
          <a:p>
            <a:r>
              <a:rPr lang="en-US" sz="1500" b="1" dirty="0"/>
              <a:t>Loops:</a:t>
            </a:r>
          </a:p>
          <a:p>
            <a:endParaRPr lang="en-US" sz="1500" dirty="0"/>
          </a:p>
          <a:p>
            <a:r>
              <a:rPr lang="en-US" sz="1500" dirty="0"/>
              <a:t>for( </a:t>
            </a:r>
            <a:r>
              <a:rPr lang="en-US" sz="1500" dirty="0" err="1"/>
              <a:t>i</a:t>
            </a:r>
            <a:r>
              <a:rPr lang="en-US" sz="1500" dirty="0"/>
              <a:t>=1; </a:t>
            </a:r>
            <a:r>
              <a:rPr lang="en-US" sz="1500" dirty="0" err="1"/>
              <a:t>i</a:t>
            </a:r>
            <a:r>
              <a:rPr lang="en-US" sz="1500" dirty="0"/>
              <a:t>&lt;=n; </a:t>
            </a:r>
            <a:r>
              <a:rPr lang="en-US" sz="1500" dirty="0" err="1"/>
              <a:t>i</a:t>
            </a:r>
            <a:r>
              <a:rPr lang="en-US" sz="1500" dirty="0"/>
              <a:t>++)  	//Executes n times</a:t>
            </a:r>
          </a:p>
          <a:p>
            <a:pPr indent="300290"/>
            <a:r>
              <a:rPr lang="en-US" sz="1500" dirty="0"/>
              <a:t>sum=sum+2;	//</a:t>
            </a:r>
            <a:r>
              <a:rPr lang="en-US" sz="1500" dirty="0" err="1"/>
              <a:t>const</a:t>
            </a:r>
            <a:r>
              <a:rPr lang="en-US" sz="1500" dirty="0"/>
              <a:t> time</a:t>
            </a:r>
          </a:p>
          <a:p>
            <a:pPr indent="300290"/>
            <a:endParaRPr lang="en-US" sz="1500" dirty="0"/>
          </a:p>
          <a:p>
            <a:pPr indent="300290"/>
            <a:r>
              <a:rPr lang="en-US" sz="1500" dirty="0">
                <a:solidFill>
                  <a:srgbClr val="00B0F0"/>
                </a:solidFill>
              </a:rPr>
              <a:t>Total Time = </a:t>
            </a:r>
            <a:r>
              <a:rPr lang="en-US" sz="1500" dirty="0" err="1">
                <a:solidFill>
                  <a:srgbClr val="00B0F0"/>
                </a:solidFill>
              </a:rPr>
              <a:t>cxn</a:t>
            </a:r>
            <a:r>
              <a:rPr lang="en-US" sz="1500" dirty="0">
                <a:solidFill>
                  <a:srgbClr val="00B0F0"/>
                </a:solidFill>
              </a:rPr>
              <a:t>   </a:t>
            </a:r>
            <a:r>
              <a:rPr lang="en-US" sz="1500" dirty="0">
                <a:solidFill>
                  <a:srgbClr val="00B0F0"/>
                </a:solidFill>
                <a:sym typeface="Wingdings" panose="05000000000000000000" pitchFamily="2" charset="2"/>
              </a:rPr>
              <a:t> O(n)</a:t>
            </a:r>
            <a:r>
              <a:rPr lang="en-US" sz="1500" dirty="0">
                <a:solidFill>
                  <a:srgbClr val="00B0F0"/>
                </a:solidFill>
              </a:rPr>
              <a:t>  </a:t>
            </a:r>
            <a:endParaRPr lang="en-IN" sz="1500" dirty="0">
              <a:solidFill>
                <a:srgbClr val="00B0F0"/>
              </a:solidFill>
            </a:endParaRPr>
          </a:p>
        </p:txBody>
      </p:sp>
      <p:sp>
        <p:nvSpPr>
          <p:cNvPr id="5" name="TextBox 4"/>
          <p:cNvSpPr txBox="1"/>
          <p:nvPr/>
        </p:nvSpPr>
        <p:spPr>
          <a:xfrm>
            <a:off x="5370082" y="575713"/>
            <a:ext cx="4391526" cy="1477328"/>
          </a:xfrm>
          <a:prstGeom prst="rect">
            <a:avLst/>
          </a:prstGeom>
          <a:noFill/>
          <a:ln>
            <a:solidFill>
              <a:schemeClr val="tx1"/>
            </a:solidFill>
          </a:ln>
        </p:spPr>
        <p:txBody>
          <a:bodyPr wrap="square" rtlCol="0">
            <a:spAutoFit/>
          </a:bodyPr>
          <a:lstStyle/>
          <a:p>
            <a:r>
              <a:rPr lang="en-US" sz="1500" b="1" dirty="0"/>
              <a:t>Nested Loops:</a:t>
            </a:r>
          </a:p>
          <a:p>
            <a:r>
              <a:rPr lang="en-US" sz="1500" dirty="0"/>
              <a:t>for( </a:t>
            </a:r>
            <a:r>
              <a:rPr lang="en-US" sz="1500" dirty="0" err="1"/>
              <a:t>i</a:t>
            </a:r>
            <a:r>
              <a:rPr lang="en-US" sz="1500" dirty="0"/>
              <a:t>=1; </a:t>
            </a:r>
            <a:r>
              <a:rPr lang="en-US" sz="1500" dirty="0" err="1"/>
              <a:t>i</a:t>
            </a:r>
            <a:r>
              <a:rPr lang="en-US" sz="1500" dirty="0"/>
              <a:t>&lt;=n; </a:t>
            </a:r>
            <a:r>
              <a:rPr lang="en-US" sz="1500" dirty="0" err="1"/>
              <a:t>i</a:t>
            </a:r>
            <a:r>
              <a:rPr lang="en-US" sz="1500" dirty="0"/>
              <a:t>++)  	//Outer loop Executes n times</a:t>
            </a:r>
          </a:p>
          <a:p>
            <a:pPr lvl="1"/>
            <a:r>
              <a:rPr lang="en-US" sz="1500" dirty="0"/>
              <a:t>for( j=1; j&lt;=n; </a:t>
            </a:r>
            <a:r>
              <a:rPr lang="en-US" sz="1500" dirty="0" err="1"/>
              <a:t>j++</a:t>
            </a:r>
            <a:r>
              <a:rPr lang="en-US" sz="1500" dirty="0"/>
              <a:t>)  	//Executes n times</a:t>
            </a:r>
          </a:p>
          <a:p>
            <a:pPr lvl="1" indent="300290"/>
            <a:r>
              <a:rPr lang="en-US" sz="1500" dirty="0"/>
              <a:t>sum=sum+2;	//</a:t>
            </a:r>
            <a:r>
              <a:rPr lang="en-US" sz="1500" dirty="0" err="1"/>
              <a:t>const</a:t>
            </a:r>
            <a:r>
              <a:rPr lang="en-US" sz="1500" dirty="0"/>
              <a:t> time</a:t>
            </a:r>
          </a:p>
          <a:p>
            <a:pPr lvl="1" indent="300290"/>
            <a:endParaRPr lang="en-US" sz="1500" dirty="0"/>
          </a:p>
          <a:p>
            <a:pPr indent="300290"/>
            <a:r>
              <a:rPr lang="en-US" sz="1500" dirty="0">
                <a:solidFill>
                  <a:srgbClr val="00B0F0"/>
                </a:solidFill>
              </a:rPr>
              <a:t>Total Time = </a:t>
            </a:r>
            <a:r>
              <a:rPr lang="en-US" sz="1500" dirty="0" err="1">
                <a:solidFill>
                  <a:srgbClr val="00B0F0"/>
                </a:solidFill>
              </a:rPr>
              <a:t>cxnxn</a:t>
            </a:r>
            <a:r>
              <a:rPr lang="en-US" sz="1500" dirty="0">
                <a:solidFill>
                  <a:srgbClr val="00B0F0"/>
                </a:solidFill>
              </a:rPr>
              <a:t>   </a:t>
            </a:r>
            <a:r>
              <a:rPr lang="en-US" sz="1500" dirty="0">
                <a:solidFill>
                  <a:srgbClr val="00B0F0"/>
                </a:solidFill>
                <a:sym typeface="Wingdings" panose="05000000000000000000" pitchFamily="2" charset="2"/>
              </a:rPr>
              <a:t> O(n</a:t>
            </a:r>
            <a:r>
              <a:rPr lang="en-US" sz="1500" baseline="30000" dirty="0">
                <a:solidFill>
                  <a:srgbClr val="00B0F0"/>
                </a:solidFill>
                <a:sym typeface="Wingdings" panose="05000000000000000000" pitchFamily="2" charset="2"/>
              </a:rPr>
              <a:t>2</a:t>
            </a:r>
            <a:r>
              <a:rPr lang="en-US" sz="1500" dirty="0">
                <a:solidFill>
                  <a:srgbClr val="00B0F0"/>
                </a:solidFill>
                <a:sym typeface="Wingdings" panose="05000000000000000000" pitchFamily="2" charset="2"/>
              </a:rPr>
              <a:t>)</a:t>
            </a:r>
            <a:r>
              <a:rPr lang="en-US" sz="1500" dirty="0">
                <a:solidFill>
                  <a:srgbClr val="00B0F0"/>
                </a:solidFill>
              </a:rPr>
              <a:t>  </a:t>
            </a:r>
            <a:endParaRPr lang="en-IN" sz="1500" dirty="0">
              <a:solidFill>
                <a:srgbClr val="00B0F0"/>
              </a:solidFill>
            </a:endParaRPr>
          </a:p>
        </p:txBody>
      </p:sp>
      <p:sp>
        <p:nvSpPr>
          <p:cNvPr id="6" name="TextBox 5"/>
          <p:cNvSpPr txBox="1"/>
          <p:nvPr/>
        </p:nvSpPr>
        <p:spPr>
          <a:xfrm>
            <a:off x="914873" y="2294787"/>
            <a:ext cx="4094373" cy="2400657"/>
          </a:xfrm>
          <a:prstGeom prst="rect">
            <a:avLst/>
          </a:prstGeom>
          <a:noFill/>
          <a:ln>
            <a:solidFill>
              <a:schemeClr val="tx1"/>
            </a:solidFill>
          </a:ln>
        </p:spPr>
        <p:txBody>
          <a:bodyPr wrap="square" rtlCol="0">
            <a:spAutoFit/>
          </a:bodyPr>
          <a:lstStyle/>
          <a:p>
            <a:r>
              <a:rPr lang="en-US" sz="1500" b="1" dirty="0"/>
              <a:t>Consecutive Statements:</a:t>
            </a:r>
          </a:p>
          <a:p>
            <a:r>
              <a:rPr lang="en-US" sz="1500" dirty="0"/>
              <a:t>K = k-1;		//Constant time</a:t>
            </a:r>
          </a:p>
          <a:p>
            <a:r>
              <a:rPr lang="en-US" sz="1500" dirty="0"/>
              <a:t>for( </a:t>
            </a:r>
            <a:r>
              <a:rPr lang="en-US" sz="1500" dirty="0" err="1"/>
              <a:t>i</a:t>
            </a:r>
            <a:r>
              <a:rPr lang="en-US" sz="1500" dirty="0"/>
              <a:t>=1; </a:t>
            </a:r>
            <a:r>
              <a:rPr lang="en-US" sz="1500" dirty="0" err="1"/>
              <a:t>i</a:t>
            </a:r>
            <a:r>
              <a:rPr lang="en-US" sz="1500" dirty="0"/>
              <a:t>&lt;=n; </a:t>
            </a:r>
            <a:r>
              <a:rPr lang="en-US" sz="1500" dirty="0" err="1"/>
              <a:t>i</a:t>
            </a:r>
            <a:r>
              <a:rPr lang="en-US" sz="1500" dirty="0"/>
              <a:t>++)  	//Executes n times</a:t>
            </a:r>
          </a:p>
          <a:p>
            <a:pPr indent="300290"/>
            <a:r>
              <a:rPr lang="en-US" sz="1500" dirty="0"/>
              <a:t>sum=sum+2;	//constant time</a:t>
            </a:r>
          </a:p>
          <a:p>
            <a:endParaRPr lang="en-US" sz="1500" dirty="0"/>
          </a:p>
          <a:p>
            <a:r>
              <a:rPr lang="en-US" sz="1500" dirty="0"/>
              <a:t>for( </a:t>
            </a:r>
            <a:r>
              <a:rPr lang="en-US" sz="1500" dirty="0" err="1"/>
              <a:t>i</a:t>
            </a:r>
            <a:r>
              <a:rPr lang="en-US" sz="1500" dirty="0"/>
              <a:t>=1; </a:t>
            </a:r>
            <a:r>
              <a:rPr lang="en-US" sz="1500" dirty="0" err="1"/>
              <a:t>i</a:t>
            </a:r>
            <a:r>
              <a:rPr lang="en-US" sz="1500" dirty="0"/>
              <a:t>&lt;=n; </a:t>
            </a:r>
            <a:r>
              <a:rPr lang="en-US" sz="1500" dirty="0" err="1"/>
              <a:t>i</a:t>
            </a:r>
            <a:r>
              <a:rPr lang="en-US" sz="1500" dirty="0"/>
              <a:t>++)  	</a:t>
            </a:r>
            <a:r>
              <a:rPr lang="en-US" sz="1500" dirty="0" smtClean="0"/>
              <a:t>   //</a:t>
            </a:r>
            <a:r>
              <a:rPr lang="en-US" sz="1500" dirty="0" err="1" smtClean="0"/>
              <a:t>Out..loop</a:t>
            </a:r>
            <a:r>
              <a:rPr lang="en-US" sz="1500" dirty="0" smtClean="0"/>
              <a:t> Exe.. n </a:t>
            </a:r>
            <a:r>
              <a:rPr lang="en-US" sz="1500" dirty="0"/>
              <a:t>times</a:t>
            </a:r>
          </a:p>
          <a:p>
            <a:pPr lvl="1"/>
            <a:r>
              <a:rPr lang="en-US" sz="1500" dirty="0"/>
              <a:t>for( j=1; j&lt;=n; </a:t>
            </a:r>
            <a:r>
              <a:rPr lang="en-US" sz="1500" dirty="0" err="1"/>
              <a:t>j++</a:t>
            </a:r>
            <a:r>
              <a:rPr lang="en-US" sz="1500" dirty="0"/>
              <a:t>)  </a:t>
            </a:r>
            <a:r>
              <a:rPr lang="en-US" sz="1500" dirty="0" smtClean="0"/>
              <a:t>//</a:t>
            </a:r>
            <a:r>
              <a:rPr lang="en-US" sz="1500" dirty="0"/>
              <a:t>Executes n times</a:t>
            </a:r>
          </a:p>
          <a:p>
            <a:pPr lvl="1" indent="300290"/>
            <a:r>
              <a:rPr lang="en-US" sz="1500" dirty="0"/>
              <a:t>m=m-2;	</a:t>
            </a:r>
            <a:r>
              <a:rPr lang="en-US" sz="1500" dirty="0" smtClean="0"/>
              <a:t>//</a:t>
            </a:r>
            <a:r>
              <a:rPr lang="en-US" sz="1500" dirty="0" err="1"/>
              <a:t>const</a:t>
            </a:r>
            <a:r>
              <a:rPr lang="en-US" sz="1500" dirty="0"/>
              <a:t> time</a:t>
            </a:r>
          </a:p>
          <a:p>
            <a:pPr lvl="1" indent="300290"/>
            <a:endParaRPr lang="en-US" sz="1500" dirty="0"/>
          </a:p>
          <a:p>
            <a:pPr indent="300290"/>
            <a:r>
              <a:rPr lang="en-US" sz="1500" dirty="0">
                <a:solidFill>
                  <a:srgbClr val="00B0F0"/>
                </a:solidFill>
              </a:rPr>
              <a:t>Total Time = c1 + c2xn + c3xnxn   </a:t>
            </a:r>
            <a:r>
              <a:rPr lang="en-US" sz="1500" dirty="0">
                <a:solidFill>
                  <a:srgbClr val="00B0F0"/>
                </a:solidFill>
                <a:sym typeface="Wingdings" panose="05000000000000000000" pitchFamily="2" charset="2"/>
              </a:rPr>
              <a:t> O(n</a:t>
            </a:r>
            <a:r>
              <a:rPr lang="en-US" sz="1500" baseline="30000" dirty="0">
                <a:solidFill>
                  <a:srgbClr val="00B0F0"/>
                </a:solidFill>
                <a:sym typeface="Wingdings" panose="05000000000000000000" pitchFamily="2" charset="2"/>
              </a:rPr>
              <a:t>2</a:t>
            </a:r>
            <a:r>
              <a:rPr lang="en-US" sz="1500" dirty="0">
                <a:sym typeface="Wingdings" panose="05000000000000000000" pitchFamily="2" charset="2"/>
              </a:rPr>
              <a:t>)</a:t>
            </a:r>
            <a:r>
              <a:rPr lang="en-US" sz="1500" dirty="0"/>
              <a:t>  </a:t>
            </a:r>
            <a:endParaRPr lang="en-IN" sz="1500" dirty="0"/>
          </a:p>
        </p:txBody>
      </p:sp>
      <p:sp>
        <p:nvSpPr>
          <p:cNvPr id="7" name="TextBox 6"/>
          <p:cNvSpPr txBox="1"/>
          <p:nvPr/>
        </p:nvSpPr>
        <p:spPr>
          <a:xfrm>
            <a:off x="5370082" y="2212566"/>
            <a:ext cx="4391526" cy="2631490"/>
          </a:xfrm>
          <a:prstGeom prst="rect">
            <a:avLst/>
          </a:prstGeom>
          <a:noFill/>
          <a:ln>
            <a:solidFill>
              <a:schemeClr val="tx1"/>
            </a:solidFill>
          </a:ln>
        </p:spPr>
        <p:txBody>
          <a:bodyPr wrap="square" rtlCol="0">
            <a:spAutoFit/>
          </a:bodyPr>
          <a:lstStyle/>
          <a:p>
            <a:r>
              <a:rPr lang="en-US" sz="1500" b="1" dirty="0"/>
              <a:t>If-then-else:</a:t>
            </a:r>
          </a:p>
          <a:p>
            <a:endParaRPr lang="en-US" sz="1500" dirty="0"/>
          </a:p>
          <a:p>
            <a:r>
              <a:rPr lang="en-US" sz="1500" dirty="0"/>
              <a:t>If(length()==0)		</a:t>
            </a:r>
            <a:r>
              <a:rPr lang="en-US" sz="1500" dirty="0" smtClean="0"/>
              <a:t>//</a:t>
            </a:r>
            <a:r>
              <a:rPr lang="en-US" sz="1500" dirty="0"/>
              <a:t>constant time</a:t>
            </a:r>
          </a:p>
          <a:p>
            <a:pPr>
              <a:tabLst>
                <a:tab pos="442913" algn="l"/>
              </a:tabLst>
            </a:pPr>
            <a:r>
              <a:rPr lang="en-US" sz="1500" dirty="0"/>
              <a:t>	</a:t>
            </a:r>
            <a:r>
              <a:rPr lang="en-US" sz="1500" dirty="0" smtClean="0"/>
              <a:t>return </a:t>
            </a:r>
            <a:r>
              <a:rPr lang="en-US" sz="1500" dirty="0"/>
              <a:t>false;		//constant time</a:t>
            </a:r>
          </a:p>
          <a:p>
            <a:r>
              <a:rPr lang="en-US" sz="1500" dirty="0"/>
              <a:t>else{</a:t>
            </a:r>
          </a:p>
          <a:p>
            <a:pPr>
              <a:tabLst>
                <a:tab pos="442913" algn="l"/>
              </a:tabLst>
            </a:pPr>
            <a:r>
              <a:rPr lang="en-US" sz="1500" dirty="0"/>
              <a:t>	for(</a:t>
            </a:r>
            <a:r>
              <a:rPr lang="en-US" sz="1500" dirty="0" err="1"/>
              <a:t>int</a:t>
            </a:r>
            <a:r>
              <a:rPr lang="en-US" sz="1500" dirty="0"/>
              <a:t>  n=0; n&lt;</a:t>
            </a:r>
            <a:r>
              <a:rPr lang="en-US" sz="1500" dirty="0" err="1"/>
              <a:t>lengt</a:t>
            </a:r>
            <a:r>
              <a:rPr lang="en-US" sz="1500" dirty="0"/>
              <a:t>(); n++)  	//Executes n times</a:t>
            </a:r>
          </a:p>
          <a:p>
            <a:pPr indent="220919">
              <a:tabLst>
                <a:tab pos="442913" algn="l"/>
              </a:tabLst>
            </a:pPr>
            <a:r>
              <a:rPr lang="en-US" sz="1500" dirty="0"/>
              <a:t>	if( !</a:t>
            </a:r>
            <a:r>
              <a:rPr lang="en-US" sz="1500" dirty="0" err="1"/>
              <a:t>Arr</a:t>
            </a:r>
            <a:r>
              <a:rPr lang="en-US" sz="1500" dirty="0"/>
              <a:t>[n].equals(Arr2[n])) </a:t>
            </a:r>
            <a:r>
              <a:rPr lang="en-US" sz="1500" dirty="0" smtClean="0"/>
              <a:t>      //</a:t>
            </a:r>
            <a:r>
              <a:rPr lang="en-US" sz="1500" dirty="0"/>
              <a:t>constant time	</a:t>
            </a:r>
          </a:p>
          <a:p>
            <a:pPr indent="220919">
              <a:tabLst>
                <a:tab pos="803275" algn="l"/>
              </a:tabLst>
            </a:pPr>
            <a:r>
              <a:rPr lang="en-US" sz="1500" dirty="0"/>
              <a:t>		return false;	//constant </a:t>
            </a:r>
            <a:r>
              <a:rPr lang="en-US" sz="1500" dirty="0" smtClean="0"/>
              <a:t>time</a:t>
            </a:r>
            <a:endParaRPr lang="en-US" sz="1500" dirty="0"/>
          </a:p>
          <a:p>
            <a:pPr indent="220919">
              <a:tabLst>
                <a:tab pos="1049031" algn="l"/>
              </a:tabLst>
            </a:pPr>
            <a:r>
              <a:rPr lang="en-US" sz="1500" dirty="0"/>
              <a:t>}	</a:t>
            </a:r>
          </a:p>
          <a:p>
            <a:pPr indent="300290"/>
            <a:r>
              <a:rPr lang="en-US" sz="1500" dirty="0">
                <a:solidFill>
                  <a:srgbClr val="00B0F0"/>
                </a:solidFill>
              </a:rPr>
              <a:t>Total Time = c1+ c2 + (c3+c4)</a:t>
            </a:r>
            <a:r>
              <a:rPr lang="en-US" sz="1500" dirty="0" err="1">
                <a:solidFill>
                  <a:srgbClr val="00B0F0"/>
                </a:solidFill>
              </a:rPr>
              <a:t>xn</a:t>
            </a:r>
            <a:r>
              <a:rPr lang="en-US" sz="1500" dirty="0">
                <a:solidFill>
                  <a:srgbClr val="00B0F0"/>
                </a:solidFill>
              </a:rPr>
              <a:t>   </a:t>
            </a:r>
            <a:r>
              <a:rPr lang="en-US" sz="1500" dirty="0">
                <a:solidFill>
                  <a:srgbClr val="00B0F0"/>
                </a:solidFill>
                <a:sym typeface="Wingdings" panose="05000000000000000000" pitchFamily="2" charset="2"/>
              </a:rPr>
              <a:t> O(n)</a:t>
            </a:r>
            <a:r>
              <a:rPr lang="en-US" sz="1500" dirty="0">
                <a:solidFill>
                  <a:srgbClr val="00B0F0"/>
                </a:solidFill>
              </a:rPr>
              <a:t>  </a:t>
            </a:r>
            <a:endParaRPr lang="en-IN" sz="1500" dirty="0">
              <a:solidFill>
                <a:srgbClr val="00B0F0"/>
              </a:solidFill>
            </a:endParaRPr>
          </a:p>
        </p:txBody>
      </p:sp>
      <p:sp>
        <p:nvSpPr>
          <p:cNvPr id="8" name="TextBox 7"/>
          <p:cNvSpPr txBox="1"/>
          <p:nvPr/>
        </p:nvSpPr>
        <p:spPr>
          <a:xfrm>
            <a:off x="914873" y="5003581"/>
            <a:ext cx="3683000" cy="1477328"/>
          </a:xfrm>
          <a:prstGeom prst="rect">
            <a:avLst/>
          </a:prstGeom>
          <a:noFill/>
          <a:ln>
            <a:solidFill>
              <a:schemeClr val="tx1"/>
            </a:solidFill>
          </a:ln>
        </p:spPr>
        <p:txBody>
          <a:bodyPr wrap="square" rtlCol="0">
            <a:spAutoFit/>
          </a:bodyPr>
          <a:lstStyle/>
          <a:p>
            <a:r>
              <a:rPr lang="en-US" sz="1500" b="1" dirty="0"/>
              <a:t>Logarithmic:</a:t>
            </a:r>
          </a:p>
          <a:p>
            <a:endParaRPr lang="en-US" sz="1500" dirty="0"/>
          </a:p>
          <a:p>
            <a:r>
              <a:rPr lang="en-US" sz="1500" dirty="0"/>
              <a:t>for( </a:t>
            </a:r>
            <a:r>
              <a:rPr lang="en-US" sz="1500" dirty="0" err="1"/>
              <a:t>i</a:t>
            </a:r>
            <a:r>
              <a:rPr lang="en-US" sz="1500" dirty="0"/>
              <a:t>=1; </a:t>
            </a:r>
            <a:r>
              <a:rPr lang="en-US" sz="1500" dirty="0" err="1"/>
              <a:t>i</a:t>
            </a:r>
            <a:r>
              <a:rPr lang="en-US" sz="1500" dirty="0"/>
              <a:t>&lt;=n; )  	</a:t>
            </a:r>
          </a:p>
          <a:p>
            <a:pPr indent="300290"/>
            <a:r>
              <a:rPr lang="en-US" sz="1500" dirty="0" err="1"/>
              <a:t>i</a:t>
            </a:r>
            <a:r>
              <a:rPr lang="en-US" sz="1500" dirty="0"/>
              <a:t>=</a:t>
            </a:r>
            <a:r>
              <a:rPr lang="en-US" sz="1500" dirty="0" err="1"/>
              <a:t>i</a:t>
            </a:r>
            <a:r>
              <a:rPr lang="en-US" sz="1500" dirty="0"/>
              <a:t>*2;		2,4,8,…</a:t>
            </a:r>
            <a:r>
              <a:rPr lang="en-US" sz="1500" dirty="0">
                <a:sym typeface="Wingdings" panose="05000000000000000000" pitchFamily="2" charset="2"/>
              </a:rPr>
              <a:t> 2</a:t>
            </a:r>
            <a:r>
              <a:rPr lang="en-US" sz="1500" baseline="30000" dirty="0">
                <a:sym typeface="Wingdings" panose="05000000000000000000" pitchFamily="2" charset="2"/>
              </a:rPr>
              <a:t>n</a:t>
            </a:r>
            <a:r>
              <a:rPr lang="en-US" sz="1500" dirty="0">
                <a:sym typeface="Wingdings" panose="05000000000000000000" pitchFamily="2" charset="2"/>
              </a:rPr>
              <a:t> = m</a:t>
            </a:r>
            <a:endParaRPr lang="en-US" sz="1500" dirty="0"/>
          </a:p>
          <a:p>
            <a:pPr indent="300290"/>
            <a:endParaRPr lang="en-US" sz="1500" dirty="0"/>
          </a:p>
          <a:p>
            <a:pPr indent="300290"/>
            <a:r>
              <a:rPr lang="en-US" sz="1500" dirty="0">
                <a:solidFill>
                  <a:srgbClr val="00B0F0"/>
                </a:solidFill>
              </a:rPr>
              <a:t>Total Time = </a:t>
            </a:r>
            <a:r>
              <a:rPr lang="en-US" sz="1500" dirty="0">
                <a:solidFill>
                  <a:srgbClr val="00B0F0"/>
                </a:solidFill>
                <a:sym typeface="Wingdings" panose="05000000000000000000" pitchFamily="2" charset="2"/>
              </a:rPr>
              <a:t> O(log m)</a:t>
            </a:r>
            <a:r>
              <a:rPr lang="en-US" sz="1500" dirty="0">
                <a:solidFill>
                  <a:srgbClr val="00B0F0"/>
                </a:solidFill>
              </a:rPr>
              <a:t>  </a:t>
            </a:r>
            <a:endParaRPr lang="en-IN" sz="1500" dirty="0">
              <a:solidFill>
                <a:srgbClr val="00B0F0"/>
              </a:solidFill>
            </a:endParaRPr>
          </a:p>
        </p:txBody>
      </p:sp>
      <p:sp>
        <p:nvSpPr>
          <p:cNvPr id="9" name="TextBox 8"/>
          <p:cNvSpPr txBox="1"/>
          <p:nvPr/>
        </p:nvSpPr>
        <p:spPr>
          <a:xfrm>
            <a:off x="5370082" y="5003581"/>
            <a:ext cx="3683000" cy="1477328"/>
          </a:xfrm>
          <a:prstGeom prst="rect">
            <a:avLst/>
          </a:prstGeom>
          <a:noFill/>
          <a:ln>
            <a:solidFill>
              <a:schemeClr val="tx1"/>
            </a:solidFill>
          </a:ln>
        </p:spPr>
        <p:txBody>
          <a:bodyPr wrap="square" rtlCol="0">
            <a:spAutoFit/>
          </a:bodyPr>
          <a:lstStyle/>
          <a:p>
            <a:r>
              <a:rPr lang="en-US" sz="1500" b="1" dirty="0"/>
              <a:t>Logarithmic:</a:t>
            </a:r>
          </a:p>
          <a:p>
            <a:endParaRPr lang="en-US" sz="1500" dirty="0"/>
          </a:p>
          <a:p>
            <a:r>
              <a:rPr lang="en-US" sz="1500" dirty="0"/>
              <a:t>for( </a:t>
            </a:r>
            <a:r>
              <a:rPr lang="en-US" sz="1500" dirty="0" err="1"/>
              <a:t>i</a:t>
            </a:r>
            <a:r>
              <a:rPr lang="en-US" sz="1500" dirty="0"/>
              <a:t>=n; </a:t>
            </a:r>
            <a:r>
              <a:rPr lang="en-US" sz="1500" dirty="0" err="1"/>
              <a:t>i</a:t>
            </a:r>
            <a:r>
              <a:rPr lang="en-US" sz="1500" dirty="0"/>
              <a:t>&gt;=1; )  	</a:t>
            </a:r>
          </a:p>
          <a:p>
            <a:pPr indent="300290"/>
            <a:r>
              <a:rPr lang="en-US" sz="1500" dirty="0" err="1"/>
              <a:t>i</a:t>
            </a:r>
            <a:r>
              <a:rPr lang="en-US" sz="1500" dirty="0"/>
              <a:t>=</a:t>
            </a:r>
            <a:r>
              <a:rPr lang="en-US" sz="1500" dirty="0" err="1"/>
              <a:t>i</a:t>
            </a:r>
            <a:r>
              <a:rPr lang="en-US" sz="1500" dirty="0"/>
              <a:t>/2;		</a:t>
            </a:r>
          </a:p>
          <a:p>
            <a:pPr indent="300290"/>
            <a:endParaRPr lang="en-US" sz="1500" dirty="0"/>
          </a:p>
          <a:p>
            <a:pPr indent="300290"/>
            <a:r>
              <a:rPr lang="en-US" sz="1500" dirty="0">
                <a:solidFill>
                  <a:srgbClr val="00B0F0"/>
                </a:solidFill>
              </a:rPr>
              <a:t>Total Time = </a:t>
            </a:r>
            <a:r>
              <a:rPr lang="en-US" sz="1500" dirty="0">
                <a:solidFill>
                  <a:srgbClr val="00B0F0"/>
                </a:solidFill>
                <a:sym typeface="Wingdings" panose="05000000000000000000" pitchFamily="2" charset="2"/>
              </a:rPr>
              <a:t> O(log m)</a:t>
            </a:r>
            <a:r>
              <a:rPr lang="en-US" sz="1500" dirty="0">
                <a:solidFill>
                  <a:srgbClr val="00B0F0"/>
                </a:solidFill>
              </a:rPr>
              <a:t>  </a:t>
            </a:r>
            <a:endParaRPr lang="en-IN" sz="1500" dirty="0">
              <a:solidFill>
                <a:srgbClr val="00B0F0"/>
              </a:solidFill>
            </a:endParaRPr>
          </a:p>
        </p:txBody>
      </p:sp>
      <p:pic>
        <p:nvPicPr>
          <p:cNvPr id="10" name="Picture 9"/>
          <p:cNvPicPr>
            <a:picLocks noChangeAspect="1"/>
          </p:cNvPicPr>
          <p:nvPr/>
        </p:nvPicPr>
        <p:blipFill>
          <a:blip r:embed="rId2"/>
          <a:stretch>
            <a:fillRect/>
          </a:stretch>
        </p:blipFill>
        <p:spPr>
          <a:xfrm>
            <a:off x="11277500" y="9072"/>
            <a:ext cx="914501" cy="46470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23280" y="607680"/>
              <a:ext cx="10040400" cy="5890320"/>
            </p14:xfrm>
          </p:contentPart>
        </mc:Choice>
        <mc:Fallback xmlns="">
          <p:pic>
            <p:nvPicPr>
              <p:cNvPr id="2" name="Ink 1"/>
              <p:cNvPicPr/>
              <p:nvPr/>
            </p:nvPicPr>
            <p:blipFill>
              <a:blip r:embed="rId4"/>
              <a:stretch>
                <a:fillRect/>
              </a:stretch>
            </p:blipFill>
            <p:spPr>
              <a:xfrm>
                <a:off x="1217880" y="599040"/>
                <a:ext cx="10058040" cy="5905440"/>
              </a:xfrm>
              <a:prstGeom prst="rect">
                <a:avLst/>
              </a:prstGeom>
            </p:spPr>
          </p:pic>
        </mc:Fallback>
      </mc:AlternateContent>
    </p:spTree>
    <p:extLst>
      <p:ext uri="{BB962C8B-B14F-4D97-AF65-F5344CB8AC3E}">
        <p14:creationId xmlns:p14="http://schemas.microsoft.com/office/powerpoint/2010/main" val="15755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
                  </p:tgtEl>
                </p:cond>
              </p:nextCondLst>
            </p:seq>
            <p:seq concurrent="1" nextAc="seek">
              <p:cTn id="30" restart="whenNotActive" fill="hold" evtFilter="cancelBubble" nodeType="interactiveSeq">
                <p:stCondLst>
                  <p:cond evt="onClick" delay="0">
                    <p:tgtEl>
                      <p:spTgt spid="7"/>
                    </p:tgtEl>
                  </p:cond>
                </p:stCondLst>
                <p:endSync evt="end" delay="0">
                  <p:rtn val="all"/>
                </p:endSync>
                <p:childTnLst>
                  <p:par>
                    <p:cTn id="31" fill="hold">
                      <p:stCondLst>
                        <p:cond delay="0"/>
                      </p:stCondLst>
                      <p:childTnLst>
                        <p:par>
                          <p:cTn id="32" fill="hold">
                            <p:stCondLst>
                              <p:cond delay="0"/>
                            </p:stCondLst>
                            <p:childTnLst>
                              <p:par>
                                <p:cTn id="33" presetID="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7"/>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5455" y="371933"/>
            <a:ext cx="9827490" cy="1323439"/>
          </a:xfrm>
          <a:prstGeom prst="rect">
            <a:avLst/>
          </a:prstGeom>
        </p:spPr>
        <p:txBody>
          <a:bodyPr wrap="square">
            <a:spAutoFit/>
          </a:bodyPr>
          <a:lstStyle/>
          <a:p>
            <a:pPr algn="just"/>
            <a:r>
              <a:rPr lang="en-US" sz="2000" dirty="0">
                <a:solidFill>
                  <a:srgbClr val="121212"/>
                </a:solidFill>
                <a:latin typeface="Roboto"/>
              </a:rPr>
              <a:t>Given an integer array of size </a:t>
            </a:r>
            <a:r>
              <a:rPr lang="en-US" sz="2000" dirty="0"/>
              <a:t>𝑁</a:t>
            </a:r>
            <a:r>
              <a:rPr lang="en-US" sz="2000" dirty="0">
                <a:solidFill>
                  <a:srgbClr val="121212"/>
                </a:solidFill>
                <a:latin typeface="Roboto"/>
              </a:rPr>
              <a:t>, we want to check if the array is sorted (in either ascending or descending order). An algorithm solves this problem by making a single pass through the array and comparing each element of the array only with its adjacent elements. The worst-case time complexity of this algorithm is</a:t>
            </a:r>
            <a:endParaRPr lang="en-IN" sz="2000" dirty="0"/>
          </a:p>
        </p:txBody>
      </p:sp>
      <p:sp>
        <p:nvSpPr>
          <p:cNvPr id="3" name="Rectangle 2"/>
          <p:cNvSpPr/>
          <p:nvPr/>
        </p:nvSpPr>
        <p:spPr>
          <a:xfrm>
            <a:off x="4673600" y="1794271"/>
            <a:ext cx="6096000" cy="1938992"/>
          </a:xfrm>
          <a:prstGeom prst="rect">
            <a:avLst/>
          </a:prstGeom>
        </p:spPr>
        <p:txBody>
          <a:bodyPr>
            <a:spAutoFit/>
          </a:bodyPr>
          <a:lstStyle/>
          <a:p>
            <a:pPr marL="342900" indent="-342900">
              <a:lnSpc>
                <a:spcPct val="150000"/>
              </a:lnSpc>
              <a:buFont typeface="+mj-lt"/>
              <a:buAutoNum type="alphaUcPeriod"/>
            </a:pPr>
            <a:r>
              <a:rPr lang="en-IN" sz="2000" dirty="0"/>
              <a:t>both O(N) and </a:t>
            </a:r>
            <a:r>
              <a:rPr lang="el-GR" sz="2000" dirty="0" smtClean="0"/>
              <a:t>Ω</a:t>
            </a:r>
            <a:r>
              <a:rPr lang="en-IN" sz="2000" dirty="0" smtClean="0"/>
              <a:t>(N)</a:t>
            </a:r>
          </a:p>
          <a:p>
            <a:pPr marL="342900" indent="-342900">
              <a:lnSpc>
                <a:spcPct val="150000"/>
              </a:lnSpc>
              <a:buFont typeface="+mj-lt"/>
              <a:buAutoNum type="alphaUcPeriod"/>
            </a:pPr>
            <a:r>
              <a:rPr lang="en-IN" sz="2000" dirty="0" smtClean="0"/>
              <a:t>O(N</a:t>
            </a:r>
            <a:r>
              <a:rPr lang="en-IN" sz="2000" dirty="0"/>
              <a:t>) but not </a:t>
            </a:r>
            <a:r>
              <a:rPr lang="el-GR" sz="2000" dirty="0"/>
              <a:t>Ω</a:t>
            </a:r>
            <a:r>
              <a:rPr lang="en-IN" sz="2000" dirty="0" smtClean="0"/>
              <a:t>(N)</a:t>
            </a:r>
            <a:r>
              <a:rPr lang="el-GR" sz="2000" dirty="0"/>
              <a:t> </a:t>
            </a:r>
            <a:endParaRPr lang="en-US" sz="2000" dirty="0" smtClean="0"/>
          </a:p>
          <a:p>
            <a:pPr marL="342900" indent="-342900">
              <a:lnSpc>
                <a:spcPct val="150000"/>
              </a:lnSpc>
              <a:buFont typeface="+mj-lt"/>
              <a:buAutoNum type="alphaUcPeriod"/>
            </a:pPr>
            <a:r>
              <a:rPr lang="el-GR" sz="2000" dirty="0" smtClean="0"/>
              <a:t>Ω</a:t>
            </a:r>
            <a:r>
              <a:rPr lang="en-IN" sz="2000" dirty="0" smtClean="0"/>
              <a:t>(N</a:t>
            </a:r>
            <a:r>
              <a:rPr lang="en-IN" sz="2000" dirty="0"/>
              <a:t>) but not O(N</a:t>
            </a:r>
            <a:r>
              <a:rPr lang="en-IN" sz="2000" dirty="0" smtClean="0"/>
              <a:t>)</a:t>
            </a:r>
          </a:p>
          <a:p>
            <a:pPr marL="342900" indent="-342900">
              <a:lnSpc>
                <a:spcPct val="150000"/>
              </a:lnSpc>
              <a:buFont typeface="+mj-lt"/>
              <a:buAutoNum type="alphaUcPeriod"/>
            </a:pPr>
            <a:r>
              <a:rPr lang="en-IN" sz="2000" dirty="0" smtClean="0"/>
              <a:t>neither </a:t>
            </a:r>
            <a:r>
              <a:rPr lang="en-IN" sz="2000" dirty="0"/>
              <a:t>O(N) nor </a:t>
            </a:r>
            <a:r>
              <a:rPr lang="el-GR" sz="2000" dirty="0"/>
              <a:t>Ω</a:t>
            </a:r>
            <a:r>
              <a:rPr lang="en-IN" sz="2000" dirty="0" smtClean="0"/>
              <a:t>(N</a:t>
            </a:r>
            <a:r>
              <a:rPr lang="en-IN" sz="2000" dirty="0"/>
              <a:t>)</a:t>
            </a:r>
          </a:p>
        </p:txBody>
      </p:sp>
      <p:sp>
        <p:nvSpPr>
          <p:cNvPr id="4" name="TextBox 3"/>
          <p:cNvSpPr txBox="1"/>
          <p:nvPr/>
        </p:nvSpPr>
        <p:spPr>
          <a:xfrm>
            <a:off x="0" y="2601"/>
            <a:ext cx="2122312" cy="369332"/>
          </a:xfrm>
          <a:prstGeom prst="rect">
            <a:avLst/>
          </a:prstGeom>
          <a:noFill/>
        </p:spPr>
        <p:txBody>
          <a:bodyPr wrap="none" rtlCol="0">
            <a:spAutoFit/>
          </a:bodyPr>
          <a:lstStyle/>
          <a:p>
            <a:r>
              <a:rPr lang="en-US" b="1" dirty="0">
                <a:solidFill>
                  <a:srgbClr val="FF0000"/>
                </a:solidFill>
              </a:rPr>
              <a:t>GATE CSE 2024 Set 1</a:t>
            </a:r>
            <a:endParaRPr lang="en-IN" dirty="0">
              <a:solidFill>
                <a:srgbClr val="FF0000"/>
              </a:solidFill>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31720" y="247680"/>
              <a:ext cx="10672920" cy="6258960"/>
            </p14:xfrm>
          </p:contentPart>
        </mc:Choice>
        <mc:Fallback xmlns="">
          <p:pic>
            <p:nvPicPr>
              <p:cNvPr id="5" name="Ink 4"/>
              <p:cNvPicPr/>
              <p:nvPr/>
            </p:nvPicPr>
            <p:blipFill>
              <a:blip r:embed="rId3"/>
              <a:stretch>
                <a:fillRect/>
              </a:stretch>
            </p:blipFill>
            <p:spPr>
              <a:xfrm>
                <a:off x="526680" y="239760"/>
                <a:ext cx="10683360" cy="6269400"/>
              </a:xfrm>
              <a:prstGeom prst="rect">
                <a:avLst/>
              </a:prstGeom>
            </p:spPr>
          </p:pic>
        </mc:Fallback>
      </mc:AlternateContent>
    </p:spTree>
    <p:extLst>
      <p:ext uri="{BB962C8B-B14F-4D97-AF65-F5344CB8AC3E}">
        <p14:creationId xmlns:p14="http://schemas.microsoft.com/office/powerpoint/2010/main" val="401468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002060"/>
                                        </p:clrVal>
                                      </p:to>
                                    </p:set>
                                    <p:set>
                                      <p:cBhvr>
                                        <p:cTn id="7" dur="500" fill="hold"/>
                                        <p:tgtEl>
                                          <p:spTgt spid="3">
                                            <p:txEl>
                                              <p:pRg st="0" end="0"/>
                                            </p:txEl>
                                          </p:spTgt>
                                        </p:tgtEl>
                                        <p:attrNameLst>
                                          <p:attrName>fillcolor</p:attrName>
                                        </p:attrNameLst>
                                      </p:cBhvr>
                                      <p:to>
                                        <p:clrVal>
                                          <a:srgbClr val="002060"/>
                                        </p:clrVal>
                                      </p:to>
                                    </p:set>
                                    <p:set>
                                      <p:cBhvr>
                                        <p:cTn id="8"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68962" y="353576"/>
            <a:ext cx="6021939" cy="2306497"/>
          </a:xfrm>
          <a:prstGeom prst="rect">
            <a:avLst/>
          </a:prstGeom>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t="38682"/>
          <a:stretch/>
        </p:blipFill>
        <p:spPr>
          <a:xfrm>
            <a:off x="3119852" y="2770908"/>
            <a:ext cx="4657165" cy="3097793"/>
          </a:xfrm>
          <a:prstGeom prst="rect">
            <a:avLst/>
          </a:prstGeom>
        </p:spPr>
      </p:pic>
      <p:sp>
        <p:nvSpPr>
          <p:cNvPr id="5" name="Rectangle 4"/>
          <p:cNvSpPr/>
          <p:nvPr/>
        </p:nvSpPr>
        <p:spPr>
          <a:xfrm>
            <a:off x="0" y="0"/>
            <a:ext cx="2122312" cy="369332"/>
          </a:xfrm>
          <a:prstGeom prst="rect">
            <a:avLst/>
          </a:prstGeom>
        </p:spPr>
        <p:txBody>
          <a:bodyPr wrap="none">
            <a:spAutoFit/>
          </a:bodyPr>
          <a:lstStyle/>
          <a:p>
            <a:r>
              <a:rPr lang="en-US" b="1" dirty="0">
                <a:solidFill>
                  <a:srgbClr val="FF0000"/>
                </a:solidFill>
              </a:rPr>
              <a:t>GATE CSE 2015 Set 3</a:t>
            </a:r>
            <a:endParaRPr lang="en-IN" b="1" dirty="0">
              <a:solidFill>
                <a:srgbClr val="FF0000"/>
              </a:solidFill>
            </a:endParaRPr>
          </a:p>
        </p:txBody>
      </p:sp>
      <p:sp>
        <p:nvSpPr>
          <p:cNvPr id="7" name="Rectangle 6"/>
          <p:cNvSpPr/>
          <p:nvPr/>
        </p:nvSpPr>
        <p:spPr>
          <a:xfrm>
            <a:off x="2968962" y="4437089"/>
            <a:ext cx="3010969" cy="58461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72800" y="333360"/>
              <a:ext cx="9809640" cy="4703400"/>
            </p14:xfrm>
          </p:contentPart>
        </mc:Choice>
        <mc:Fallback xmlns="">
          <p:pic>
            <p:nvPicPr>
              <p:cNvPr id="2" name="Ink 1"/>
              <p:cNvPicPr/>
              <p:nvPr/>
            </p:nvPicPr>
            <p:blipFill>
              <a:blip r:embed="rId6"/>
              <a:stretch>
                <a:fillRect/>
              </a:stretch>
            </p:blipFill>
            <p:spPr>
              <a:xfrm>
                <a:off x="165600" y="329400"/>
                <a:ext cx="9819360" cy="4713480"/>
              </a:xfrm>
              <a:prstGeom prst="rect">
                <a:avLst/>
              </a:prstGeom>
            </p:spPr>
          </p:pic>
        </mc:Fallback>
      </mc:AlternateContent>
    </p:spTree>
    <p:extLst>
      <p:ext uri="{BB962C8B-B14F-4D97-AF65-F5344CB8AC3E}">
        <p14:creationId xmlns:p14="http://schemas.microsoft.com/office/powerpoint/2010/main" val="183810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596527" cy="369332"/>
          </a:xfrm>
          <a:prstGeom prst="rect">
            <a:avLst/>
          </a:prstGeom>
        </p:spPr>
        <p:txBody>
          <a:bodyPr wrap="none">
            <a:spAutoFit/>
          </a:bodyPr>
          <a:lstStyle/>
          <a:p>
            <a:r>
              <a:rPr lang="en-US" b="1" dirty="0">
                <a:solidFill>
                  <a:srgbClr val="FF0000"/>
                </a:solidFill>
              </a:rPr>
              <a:t>GATE CSE </a:t>
            </a:r>
            <a:r>
              <a:rPr lang="en-US" b="1" dirty="0" smtClean="0">
                <a:solidFill>
                  <a:srgbClr val="FF0000"/>
                </a:solidFill>
              </a:rPr>
              <a:t>2007</a:t>
            </a:r>
            <a:endParaRPr lang="en-IN" b="1" dirty="0">
              <a:solidFill>
                <a:srgbClr val="FF0000"/>
              </a:solidFill>
            </a:endParaRPr>
          </a:p>
        </p:txBody>
      </p:sp>
      <p:sp>
        <p:nvSpPr>
          <p:cNvPr id="4" name="Rectangle 3"/>
          <p:cNvSpPr/>
          <p:nvPr/>
        </p:nvSpPr>
        <p:spPr>
          <a:xfrm>
            <a:off x="3011055" y="95011"/>
            <a:ext cx="8026400" cy="2031325"/>
          </a:xfrm>
          <a:prstGeom prst="rect">
            <a:avLst/>
          </a:prstGeom>
        </p:spPr>
        <p:txBody>
          <a:bodyPr wrap="square">
            <a:spAutoFit/>
          </a:bodyPr>
          <a:lstStyle/>
          <a:p>
            <a:r>
              <a:rPr lang="en-US" dirty="0"/>
              <a:t>Consider the following segment of C-code:</a:t>
            </a:r>
          </a:p>
          <a:p>
            <a:r>
              <a:rPr lang="en-US" dirty="0" err="1"/>
              <a:t>int</a:t>
            </a:r>
            <a:r>
              <a:rPr lang="en-US" dirty="0"/>
              <a:t> j, n;</a:t>
            </a:r>
          </a:p>
          <a:p>
            <a:r>
              <a:rPr lang="en-US" dirty="0"/>
              <a:t>j=1;</a:t>
            </a:r>
          </a:p>
          <a:p>
            <a:r>
              <a:rPr lang="en-US" dirty="0"/>
              <a:t>while(j &lt;= n)</a:t>
            </a:r>
          </a:p>
          <a:p>
            <a:r>
              <a:rPr lang="en-US" dirty="0" smtClean="0"/>
              <a:t>	 </a:t>
            </a:r>
            <a:r>
              <a:rPr lang="en-US" dirty="0"/>
              <a:t>j = j * 2;</a:t>
            </a:r>
          </a:p>
          <a:p>
            <a:endParaRPr lang="en-US" dirty="0" smtClean="0"/>
          </a:p>
          <a:p>
            <a:r>
              <a:rPr lang="en-US" dirty="0" smtClean="0"/>
              <a:t>The </a:t>
            </a:r>
            <a:r>
              <a:rPr lang="en-US" dirty="0"/>
              <a:t>number of comparisons made in the execution of the loop for any n &gt; 0 is:</a:t>
            </a:r>
            <a:endParaRPr lang="en-IN"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298909" y="2311767"/>
            <a:ext cx="2934109" cy="3010320"/>
          </a:xfrm>
          <a:prstGeom prst="rect">
            <a:avLst/>
          </a:prstGeom>
        </p:spPr>
      </p:pic>
      <p:sp>
        <p:nvSpPr>
          <p:cNvPr id="6" name="Rectangle 5"/>
          <p:cNvSpPr/>
          <p:nvPr/>
        </p:nvSpPr>
        <p:spPr>
          <a:xfrm>
            <a:off x="3255011" y="4631961"/>
            <a:ext cx="3010969" cy="58461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86200" y="309600"/>
              <a:ext cx="11518200" cy="6028560"/>
            </p14:xfrm>
          </p:contentPart>
        </mc:Choice>
        <mc:Fallback xmlns="">
          <p:pic>
            <p:nvPicPr>
              <p:cNvPr id="3" name="Ink 2"/>
              <p:cNvPicPr/>
              <p:nvPr/>
            </p:nvPicPr>
            <p:blipFill>
              <a:blip r:embed="rId5"/>
              <a:stretch>
                <a:fillRect/>
              </a:stretch>
            </p:blipFill>
            <p:spPr>
              <a:xfrm>
                <a:off x="277560" y="299880"/>
                <a:ext cx="11537640" cy="6049800"/>
              </a:xfrm>
              <a:prstGeom prst="rect">
                <a:avLst/>
              </a:prstGeom>
            </p:spPr>
          </p:pic>
        </mc:Fallback>
      </mc:AlternateContent>
    </p:spTree>
    <p:extLst>
      <p:ext uri="{BB962C8B-B14F-4D97-AF65-F5344CB8AC3E}">
        <p14:creationId xmlns:p14="http://schemas.microsoft.com/office/powerpoint/2010/main" val="292691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993702" y="157644"/>
            <a:ext cx="7321748" cy="578644"/>
          </a:xfrm>
          <a:prstGeom prst="rect">
            <a:avLst/>
          </a:prstGeom>
          <a:noFill/>
          <a:ln/>
        </p:spPr>
        <p:txBody>
          <a:bodyPr wrap="none" rtlCol="0" anchor="t"/>
          <a:lstStyle/>
          <a:p>
            <a:pPr>
              <a:lnSpc>
                <a:spcPts val="4556"/>
              </a:lnSpc>
            </a:pPr>
            <a:r>
              <a:rPr lang="en-US" sz="3645" b="1" kern="0" spc="-109" dirty="0" smtClean="0">
                <a:solidFill>
                  <a:srgbClr val="000000"/>
                </a:solidFill>
                <a:latin typeface="Inter" pitchFamily="34" charset="0"/>
                <a:ea typeface="Inter" pitchFamily="34" charset="-122"/>
                <a:cs typeface="Inter" pitchFamily="34" charset="-120"/>
              </a:rPr>
              <a:t>Overview of Searching </a:t>
            </a:r>
            <a:r>
              <a:rPr lang="en-US" sz="3645" b="1" kern="0" spc="-109" dirty="0">
                <a:solidFill>
                  <a:srgbClr val="000000"/>
                </a:solidFill>
                <a:latin typeface="Inter" pitchFamily="34" charset="0"/>
                <a:ea typeface="Inter" pitchFamily="34" charset="-122"/>
                <a:cs typeface="Inter" pitchFamily="34" charset="-120"/>
              </a:rPr>
              <a:t>Algorithms</a:t>
            </a:r>
            <a:endParaRPr lang="en-US" sz="3645" dirty="0"/>
          </a:p>
        </p:txBody>
      </p:sp>
      <p:sp>
        <p:nvSpPr>
          <p:cNvPr id="5" name="Shape 3"/>
          <p:cNvSpPr/>
          <p:nvPr/>
        </p:nvSpPr>
        <p:spPr>
          <a:xfrm>
            <a:off x="881900" y="1021358"/>
            <a:ext cx="416619" cy="416619"/>
          </a:xfrm>
          <a:prstGeom prst="roundRect">
            <a:avLst>
              <a:gd name="adj" fmla="val 20000"/>
            </a:avLst>
          </a:prstGeom>
          <a:solidFill>
            <a:srgbClr val="DADBF1"/>
          </a:solidFill>
          <a:ln w="13811">
            <a:solidFill>
              <a:srgbClr val="B5B7E3"/>
            </a:solidFill>
            <a:prstDash val="solid"/>
          </a:ln>
        </p:spPr>
      </p:sp>
      <p:sp>
        <p:nvSpPr>
          <p:cNvPr id="6" name="Text 4"/>
          <p:cNvSpPr/>
          <p:nvPr/>
        </p:nvSpPr>
        <p:spPr>
          <a:xfrm>
            <a:off x="1022195" y="1056084"/>
            <a:ext cx="136029" cy="347068"/>
          </a:xfrm>
          <a:prstGeom prst="rect">
            <a:avLst/>
          </a:prstGeom>
          <a:noFill/>
          <a:ln/>
        </p:spPr>
        <p:txBody>
          <a:bodyPr wrap="none" rtlCol="0" anchor="t"/>
          <a:lstStyle/>
          <a:p>
            <a:pPr algn="ctr">
              <a:lnSpc>
                <a:spcPts val="2734"/>
              </a:lnSpc>
            </a:pPr>
            <a:r>
              <a:rPr lang="en-US" sz="2187" b="1" kern="0" spc="-29" dirty="0">
                <a:solidFill>
                  <a:srgbClr val="272525"/>
                </a:solidFill>
                <a:latin typeface="Inter" pitchFamily="34" charset="0"/>
                <a:ea typeface="Inter" pitchFamily="34" charset="-122"/>
                <a:cs typeface="Inter" pitchFamily="34" charset="-120"/>
              </a:rPr>
              <a:t>1</a:t>
            </a:r>
            <a:endParaRPr lang="en-US" sz="2187" dirty="0"/>
          </a:p>
        </p:txBody>
      </p:sp>
      <p:sp>
        <p:nvSpPr>
          <p:cNvPr id="7" name="Text 5"/>
          <p:cNvSpPr/>
          <p:nvPr/>
        </p:nvSpPr>
        <p:spPr>
          <a:xfrm>
            <a:off x="1483661" y="1084957"/>
            <a:ext cx="2608957" cy="289322"/>
          </a:xfrm>
          <a:prstGeom prst="rect">
            <a:avLst/>
          </a:prstGeom>
          <a:noFill/>
          <a:ln/>
        </p:spPr>
        <p:txBody>
          <a:bodyPr wrap="none" rtlCol="0" anchor="t"/>
          <a:lstStyle/>
          <a:p>
            <a:pPr>
              <a:lnSpc>
                <a:spcPts val="2278"/>
              </a:lnSpc>
            </a:pPr>
            <a:r>
              <a:rPr lang="en-US" sz="2400" kern="0" spc="-55" dirty="0" smtClean="0">
                <a:solidFill>
                  <a:srgbClr val="272525"/>
                </a:solidFill>
                <a:latin typeface="Inter" pitchFamily="34" charset="0"/>
                <a:ea typeface="Inter" pitchFamily="34" charset="-122"/>
                <a:cs typeface="Inter" pitchFamily="34" charset="-120"/>
              </a:rPr>
              <a:t>Importance of Searching</a:t>
            </a:r>
            <a:endParaRPr lang="en-US" sz="2400" dirty="0"/>
          </a:p>
        </p:txBody>
      </p:sp>
      <p:sp>
        <p:nvSpPr>
          <p:cNvPr id="8" name="Text 6"/>
          <p:cNvSpPr/>
          <p:nvPr/>
        </p:nvSpPr>
        <p:spPr>
          <a:xfrm>
            <a:off x="1483661" y="1722948"/>
            <a:ext cx="9869662" cy="4713673"/>
          </a:xfrm>
          <a:prstGeom prst="rect">
            <a:avLst/>
          </a:prstGeom>
          <a:noFill/>
          <a:ln/>
        </p:spPr>
        <p:txBody>
          <a:bodyPr wrap="square" rtlCol="0" anchor="t"/>
          <a:lstStyle/>
          <a:p>
            <a:pPr marL="238115" indent="-238115">
              <a:lnSpc>
                <a:spcPts val="2332"/>
              </a:lnSpc>
              <a:buFont typeface="Arial" panose="020B0604020202020204" pitchFamily="34" charset="0"/>
              <a:buChar char="•"/>
            </a:pPr>
            <a:r>
              <a:rPr lang="en-US" sz="2400" dirty="0"/>
              <a:t>Searching is fundamental to </a:t>
            </a:r>
            <a:r>
              <a:rPr lang="en-US" sz="2400" b="1" dirty="0"/>
              <a:t>retrieving information </a:t>
            </a:r>
            <a:r>
              <a:rPr lang="en-US" sz="2400" dirty="0"/>
              <a:t>from vast datasets</a:t>
            </a:r>
          </a:p>
          <a:p>
            <a:pPr marL="238115" indent="-238115">
              <a:lnSpc>
                <a:spcPts val="2332"/>
              </a:lnSpc>
              <a:buFont typeface="Arial" panose="020B0604020202020204" pitchFamily="34" charset="0"/>
              <a:buChar char="•"/>
            </a:pPr>
            <a:endParaRPr lang="en-US" sz="2400" dirty="0"/>
          </a:p>
          <a:p>
            <a:pPr marL="238115" indent="-238115">
              <a:lnSpc>
                <a:spcPts val="2332"/>
              </a:lnSpc>
              <a:buFont typeface="Arial" panose="020B0604020202020204" pitchFamily="34" charset="0"/>
              <a:buChar char="•"/>
            </a:pPr>
            <a:r>
              <a:rPr lang="en-US" sz="2400" dirty="0"/>
              <a:t>Vital for </a:t>
            </a:r>
            <a:r>
              <a:rPr lang="en-US" sz="2400" b="1" dirty="0"/>
              <a:t>decision-making processes</a:t>
            </a:r>
            <a:r>
              <a:rPr lang="en-US" sz="2400" dirty="0"/>
              <a:t>, aiding in data analysis and problem-solving.</a:t>
            </a:r>
          </a:p>
          <a:p>
            <a:pPr marL="238115" indent="-238115">
              <a:lnSpc>
                <a:spcPts val="2332"/>
              </a:lnSpc>
              <a:buFont typeface="Arial" panose="020B0604020202020204" pitchFamily="34" charset="0"/>
              <a:buChar char="•"/>
            </a:pPr>
            <a:endParaRPr lang="en-US" sz="2400" dirty="0"/>
          </a:p>
          <a:p>
            <a:pPr marL="238115" indent="-238115">
              <a:lnSpc>
                <a:spcPts val="2332"/>
              </a:lnSpc>
              <a:buFont typeface="Arial" panose="020B0604020202020204" pitchFamily="34" charset="0"/>
              <a:buChar char="•"/>
            </a:pPr>
            <a:r>
              <a:rPr lang="en-US" sz="2400" b="1" dirty="0"/>
              <a:t>Access to relevant data, reducing time and effort</a:t>
            </a:r>
            <a:r>
              <a:rPr lang="en-US" sz="2400" dirty="0"/>
              <a:t>.</a:t>
            </a:r>
          </a:p>
          <a:p>
            <a:pPr marL="238115" indent="-238115">
              <a:lnSpc>
                <a:spcPts val="2332"/>
              </a:lnSpc>
              <a:buFont typeface="Arial" panose="020B0604020202020204" pitchFamily="34" charset="0"/>
              <a:buChar char="•"/>
            </a:pPr>
            <a:endParaRPr lang="en-US" sz="2400" dirty="0"/>
          </a:p>
          <a:p>
            <a:pPr marL="238115" indent="-238115">
              <a:lnSpc>
                <a:spcPts val="2332"/>
              </a:lnSpc>
              <a:buFont typeface="Arial" panose="020B0604020202020204" pitchFamily="34" charset="0"/>
              <a:buChar char="•"/>
            </a:pPr>
            <a:r>
              <a:rPr lang="en-IN" sz="2400" b="1" dirty="0"/>
              <a:t>Real-world Examples</a:t>
            </a:r>
          </a:p>
          <a:p>
            <a:pPr marL="1000085" lvl="2" indent="-238115">
              <a:buFont typeface="Arial" panose="020B0604020202020204" pitchFamily="34" charset="0"/>
              <a:buChar char="•"/>
            </a:pPr>
            <a:r>
              <a:rPr lang="en-IN" sz="2000" dirty="0"/>
              <a:t>Web Search Engines</a:t>
            </a:r>
          </a:p>
          <a:p>
            <a:pPr marL="1000085" lvl="2" indent="-238115">
              <a:buFont typeface="Arial" panose="020B0604020202020204" pitchFamily="34" charset="0"/>
              <a:buChar char="•"/>
            </a:pPr>
            <a:r>
              <a:rPr lang="en-IN" sz="2000" dirty="0"/>
              <a:t>Database Queries</a:t>
            </a:r>
          </a:p>
          <a:p>
            <a:pPr marL="1000085" lvl="2" indent="-238115">
              <a:buFont typeface="Arial" panose="020B0604020202020204" pitchFamily="34" charset="0"/>
              <a:buChar char="•"/>
            </a:pPr>
            <a:r>
              <a:rPr lang="en-IN" sz="2000" dirty="0"/>
              <a:t>E-commerce Platforms</a:t>
            </a:r>
            <a:endParaRPr lang="en-US" sz="2000" dirty="0"/>
          </a:p>
          <a:p>
            <a:pPr marL="238115" indent="-238115">
              <a:lnSpc>
                <a:spcPts val="2332"/>
              </a:lnSpc>
              <a:buFont typeface="Arial" panose="020B0604020202020204" pitchFamily="34" charset="0"/>
              <a:buChar char="•"/>
            </a:pPr>
            <a:endParaRPr lang="en-US" sz="2400" dirty="0"/>
          </a:p>
          <a:p>
            <a:pPr marL="238115" indent="-238115">
              <a:lnSpc>
                <a:spcPts val="2332"/>
              </a:lnSpc>
              <a:buFont typeface="Arial" panose="020B0604020202020204" pitchFamily="34" charset="0"/>
              <a:buChar char="•"/>
            </a:pPr>
            <a:endParaRPr lang="en-US" sz="2400" dirty="0"/>
          </a:p>
        </p:txBody>
      </p:sp>
      <p:pic>
        <p:nvPicPr>
          <p:cNvPr id="13" name="Picture 12"/>
          <p:cNvPicPr>
            <a:picLocks noChangeAspect="1"/>
          </p:cNvPicPr>
          <p:nvPr/>
        </p:nvPicPr>
        <p:blipFill>
          <a:blip r:embed="rId3"/>
          <a:stretch>
            <a:fillRect/>
          </a:stretch>
        </p:blipFill>
        <p:spPr>
          <a:xfrm>
            <a:off x="11277500" y="9072"/>
            <a:ext cx="914501" cy="464706"/>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440080" y="2063160"/>
              <a:ext cx="6876000" cy="4665600"/>
            </p14:xfrm>
          </p:contentPart>
        </mc:Choice>
        <mc:Fallback xmlns="">
          <p:pic>
            <p:nvPicPr>
              <p:cNvPr id="2" name="Ink 1"/>
              <p:cNvPicPr/>
              <p:nvPr/>
            </p:nvPicPr>
            <p:blipFill>
              <a:blip r:embed="rId5"/>
              <a:stretch>
                <a:fillRect/>
              </a:stretch>
            </p:blipFill>
            <p:spPr>
              <a:xfrm>
                <a:off x="2437560" y="2058120"/>
                <a:ext cx="6881760" cy="4679280"/>
              </a:xfrm>
              <a:prstGeom prst="rect">
                <a:avLst/>
              </a:prstGeom>
            </p:spPr>
          </p:pic>
        </mc:Fallback>
      </mc:AlternateContent>
    </p:spTree>
    <p:extLst>
      <p:ext uri="{BB962C8B-B14F-4D97-AF65-F5344CB8AC3E}">
        <p14:creationId xmlns:p14="http://schemas.microsoft.com/office/powerpoint/2010/main" val="111811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993702" y="157644"/>
            <a:ext cx="7321748" cy="578644"/>
          </a:xfrm>
          <a:prstGeom prst="rect">
            <a:avLst/>
          </a:prstGeom>
          <a:noFill/>
          <a:ln/>
        </p:spPr>
        <p:txBody>
          <a:bodyPr wrap="none" rtlCol="0" anchor="t"/>
          <a:lstStyle/>
          <a:p>
            <a:pPr>
              <a:lnSpc>
                <a:spcPts val="4556"/>
              </a:lnSpc>
            </a:pPr>
            <a:r>
              <a:rPr lang="en-US" sz="3645" b="1" kern="0" spc="-109" dirty="0" smtClean="0">
                <a:solidFill>
                  <a:srgbClr val="000000"/>
                </a:solidFill>
                <a:latin typeface="Inter" pitchFamily="34" charset="0"/>
                <a:ea typeface="Inter" pitchFamily="34" charset="-122"/>
                <a:cs typeface="Inter" pitchFamily="34" charset="-120"/>
              </a:rPr>
              <a:t>Linear Search Algorithms</a:t>
            </a:r>
            <a:endParaRPr lang="en-US" sz="3645" dirty="0"/>
          </a:p>
        </p:txBody>
      </p:sp>
      <p:sp>
        <p:nvSpPr>
          <p:cNvPr id="9" name="Shape 7"/>
          <p:cNvSpPr/>
          <p:nvPr/>
        </p:nvSpPr>
        <p:spPr>
          <a:xfrm>
            <a:off x="1094330" y="1034314"/>
            <a:ext cx="416619" cy="416619"/>
          </a:xfrm>
          <a:prstGeom prst="roundRect">
            <a:avLst>
              <a:gd name="adj" fmla="val 20000"/>
            </a:avLst>
          </a:prstGeom>
          <a:solidFill>
            <a:srgbClr val="DADBF1"/>
          </a:solidFill>
          <a:ln w="13811">
            <a:solidFill>
              <a:srgbClr val="B5B7E3"/>
            </a:solidFill>
            <a:prstDash val="solid"/>
          </a:ln>
        </p:spPr>
      </p:sp>
      <p:sp>
        <p:nvSpPr>
          <p:cNvPr id="10" name="Text 8"/>
          <p:cNvSpPr/>
          <p:nvPr/>
        </p:nvSpPr>
        <p:spPr>
          <a:xfrm>
            <a:off x="1218750" y="1069040"/>
            <a:ext cx="167779" cy="347068"/>
          </a:xfrm>
          <a:prstGeom prst="rect">
            <a:avLst/>
          </a:prstGeom>
          <a:noFill/>
          <a:ln/>
        </p:spPr>
        <p:txBody>
          <a:bodyPr wrap="none" rtlCol="0" anchor="t"/>
          <a:lstStyle/>
          <a:p>
            <a:pPr algn="ctr">
              <a:lnSpc>
                <a:spcPts val="2734"/>
              </a:lnSpc>
            </a:pPr>
            <a:r>
              <a:rPr lang="en-US" sz="2187" b="1" kern="0" spc="-29" dirty="0">
                <a:solidFill>
                  <a:srgbClr val="272525"/>
                </a:solidFill>
                <a:latin typeface="Inter" pitchFamily="34" charset="0"/>
                <a:ea typeface="Inter" pitchFamily="34" charset="-122"/>
                <a:cs typeface="Inter" pitchFamily="34" charset="-120"/>
              </a:rPr>
              <a:t>2</a:t>
            </a:r>
            <a:endParaRPr lang="en-US" sz="2187" dirty="0"/>
          </a:p>
        </p:txBody>
      </p:sp>
      <p:sp>
        <p:nvSpPr>
          <p:cNvPr id="11" name="Text 9"/>
          <p:cNvSpPr/>
          <p:nvPr/>
        </p:nvSpPr>
        <p:spPr>
          <a:xfrm>
            <a:off x="1696091" y="1097912"/>
            <a:ext cx="1851620" cy="289322"/>
          </a:xfrm>
          <a:prstGeom prst="rect">
            <a:avLst/>
          </a:prstGeom>
          <a:noFill/>
          <a:ln/>
        </p:spPr>
        <p:txBody>
          <a:bodyPr wrap="none" rtlCol="0" anchor="t"/>
          <a:lstStyle/>
          <a:p>
            <a:pPr>
              <a:lnSpc>
                <a:spcPts val="2278"/>
              </a:lnSpc>
            </a:pPr>
            <a:r>
              <a:rPr lang="en-US" sz="2400" b="1" kern="0" spc="-55" dirty="0">
                <a:solidFill>
                  <a:srgbClr val="272525"/>
                </a:solidFill>
                <a:latin typeface="Inter" pitchFamily="34" charset="0"/>
                <a:ea typeface="Inter" pitchFamily="34" charset="-122"/>
                <a:cs typeface="Inter" pitchFamily="34" charset="-120"/>
              </a:rPr>
              <a:t>Linear Search</a:t>
            </a:r>
            <a:endParaRPr lang="en-US" sz="2400" dirty="0"/>
          </a:p>
        </p:txBody>
      </p:sp>
      <p:sp>
        <p:nvSpPr>
          <p:cNvPr id="12" name="Text 10"/>
          <p:cNvSpPr/>
          <p:nvPr/>
        </p:nvSpPr>
        <p:spPr>
          <a:xfrm>
            <a:off x="1510948" y="1450933"/>
            <a:ext cx="10391241" cy="5432438"/>
          </a:xfrm>
          <a:prstGeom prst="rect">
            <a:avLst/>
          </a:prstGeom>
          <a:noFill/>
          <a:ln/>
        </p:spPr>
        <p:txBody>
          <a:bodyPr wrap="square" rtlCol="0" anchor="t"/>
          <a:lstStyle/>
          <a:p>
            <a:pPr marL="238115" indent="-238115">
              <a:buFont typeface="Arial" panose="020B0604020202020204" pitchFamily="34" charset="0"/>
              <a:buChar char="•"/>
            </a:pPr>
            <a:r>
              <a:rPr lang="en-US" sz="2000" dirty="0"/>
              <a:t>Linear Search, also known </a:t>
            </a:r>
            <a:r>
              <a:rPr lang="en-US" sz="2000" b="1" dirty="0"/>
              <a:t>as Sequential Search</a:t>
            </a:r>
          </a:p>
          <a:p>
            <a:pPr marL="238115" indent="-238115">
              <a:buFont typeface="Arial" panose="020B0604020202020204" pitchFamily="34" charset="0"/>
              <a:buChar char="•"/>
            </a:pPr>
            <a:r>
              <a:rPr lang="en-US" sz="2000" b="1" dirty="0"/>
              <a:t>Iterating through </a:t>
            </a:r>
            <a:r>
              <a:rPr lang="en-US" sz="2000" dirty="0"/>
              <a:t>each element to find the target value</a:t>
            </a:r>
          </a:p>
          <a:p>
            <a:pPr marL="238115" indent="-238115">
              <a:buFont typeface="Arial" panose="020B0604020202020204" pitchFamily="34" charset="0"/>
              <a:buChar char="•"/>
            </a:pPr>
            <a:r>
              <a:rPr lang="en-US" sz="2000" b="1" dirty="0" smtClean="0"/>
              <a:t>Worst </a:t>
            </a:r>
            <a:r>
              <a:rPr lang="en-US" sz="2000" b="1" dirty="0" err="1" smtClean="0"/>
              <a:t>CaseTime</a:t>
            </a:r>
            <a:r>
              <a:rPr lang="en-US" sz="2000" b="1" dirty="0" smtClean="0"/>
              <a:t> </a:t>
            </a:r>
            <a:r>
              <a:rPr lang="en-US" sz="2000" b="1" dirty="0"/>
              <a:t>Complexity O(n)</a:t>
            </a:r>
          </a:p>
          <a:p>
            <a:endParaRPr lang="en-US" sz="1050" b="1" dirty="0"/>
          </a:p>
          <a:p>
            <a:r>
              <a:rPr lang="en-US" sz="2000" b="1" dirty="0"/>
              <a:t>Algorithm Steps:</a:t>
            </a:r>
            <a:endParaRPr lang="en-US" sz="2000" dirty="0"/>
          </a:p>
          <a:p>
            <a:pPr marL="666723" lvl="1" indent="-285739">
              <a:buFont typeface="+mj-lt"/>
              <a:buAutoNum type="arabicPeriod"/>
            </a:pPr>
            <a:r>
              <a:rPr lang="en-US" sz="2000" dirty="0"/>
              <a:t>Start from the beginning of the list.</a:t>
            </a:r>
          </a:p>
          <a:p>
            <a:pPr marL="666723" lvl="1" indent="-285739">
              <a:buFont typeface="+mj-lt"/>
              <a:buAutoNum type="arabicPeriod"/>
            </a:pPr>
            <a:r>
              <a:rPr lang="en-US" sz="2000" dirty="0"/>
              <a:t>Compare each element with the target value.</a:t>
            </a:r>
          </a:p>
          <a:p>
            <a:pPr marL="666723" lvl="1" indent="-285739">
              <a:buFont typeface="+mj-lt"/>
              <a:buAutoNum type="arabicPeriod"/>
            </a:pPr>
            <a:r>
              <a:rPr lang="en-US" sz="2000" dirty="0"/>
              <a:t>If a match is found, return the index.</a:t>
            </a:r>
          </a:p>
          <a:p>
            <a:pPr marL="666723" lvl="1" indent="-285739">
              <a:buFont typeface="+mj-lt"/>
              <a:buAutoNum type="arabicPeriod"/>
            </a:pPr>
            <a:r>
              <a:rPr lang="en-US" sz="2000" dirty="0"/>
              <a:t>If the end of the list is reached without finding a match, return a specified value (e.g., -1).</a:t>
            </a:r>
          </a:p>
          <a:p>
            <a:pPr lvl="1"/>
            <a:endParaRPr lang="en-US" sz="1050" dirty="0"/>
          </a:p>
          <a:p>
            <a:pPr marL="0" lvl="1"/>
            <a:r>
              <a:rPr lang="en-US" sz="2000" b="1" dirty="0"/>
              <a:t>Optimal Scenario:</a:t>
            </a:r>
          </a:p>
          <a:p>
            <a:pPr marL="619100" lvl="1" indent="-238115">
              <a:buFont typeface="Arial" panose="020B0604020202020204" pitchFamily="34" charset="0"/>
              <a:buChar char="•"/>
            </a:pPr>
            <a:r>
              <a:rPr lang="en-US" b="1" dirty="0"/>
              <a:t>Small Datasets</a:t>
            </a:r>
            <a:endParaRPr lang="en-US" dirty="0"/>
          </a:p>
          <a:p>
            <a:pPr marL="619100" lvl="1" indent="-238115">
              <a:buFont typeface="Arial" panose="020B0604020202020204" pitchFamily="34" charset="0"/>
              <a:buChar char="•"/>
            </a:pPr>
            <a:r>
              <a:rPr lang="en-US" b="1" dirty="0"/>
              <a:t>Unordered Lists</a:t>
            </a:r>
            <a:endParaRPr lang="en-US" dirty="0"/>
          </a:p>
          <a:p>
            <a:pPr marL="619100" lvl="1" indent="-238115">
              <a:buFont typeface="Arial" panose="020B0604020202020204" pitchFamily="34" charset="0"/>
              <a:buChar char="•"/>
            </a:pPr>
            <a:r>
              <a:rPr lang="en-US" b="1" dirty="0"/>
              <a:t>First Occurrence Search</a:t>
            </a:r>
            <a:endParaRPr lang="en-US" dirty="0"/>
          </a:p>
          <a:p>
            <a:pPr marL="238115" indent="-238115">
              <a:buFont typeface="Arial" panose="020B0604020202020204" pitchFamily="34" charset="0"/>
              <a:buChar char="•"/>
            </a:pPr>
            <a:endParaRPr lang="en-US" sz="1600" dirty="0"/>
          </a:p>
          <a:p>
            <a:pPr lvl="1" indent="-380985"/>
            <a:r>
              <a:rPr lang="en-US" sz="2000" b="1" dirty="0"/>
              <a:t>Disadvantages:</a:t>
            </a:r>
          </a:p>
          <a:p>
            <a:pPr marL="674661" lvl="1" indent="-293676">
              <a:buFont typeface="Arial" panose="020B0604020202020204" pitchFamily="34" charset="0"/>
              <a:buChar char="•"/>
            </a:pPr>
            <a:r>
              <a:rPr lang="en-US" dirty="0"/>
              <a:t>Inefficiency for Large Datasets</a:t>
            </a:r>
          </a:p>
          <a:p>
            <a:pPr marL="674661" lvl="1" indent="-293676">
              <a:buFont typeface="Arial" panose="020B0604020202020204" pitchFamily="34" charset="0"/>
              <a:buChar char="•"/>
            </a:pPr>
            <a:r>
              <a:rPr lang="en-US" dirty="0"/>
              <a:t>Not Suitable for Complex Data Structures</a:t>
            </a:r>
          </a:p>
          <a:p>
            <a:pPr marL="674661" lvl="1" indent="-293676">
              <a:buFont typeface="Arial" panose="020B0604020202020204" pitchFamily="34" charset="0"/>
              <a:buChar char="•"/>
            </a:pPr>
            <a:r>
              <a:rPr lang="en-US" dirty="0"/>
              <a:t>Limited Optimization Opportunities</a:t>
            </a:r>
            <a:endParaRPr lang="en-US" sz="2000" dirty="0"/>
          </a:p>
        </p:txBody>
      </p:sp>
      <p:pic>
        <p:nvPicPr>
          <p:cNvPr id="13" name="Picture 12"/>
          <p:cNvPicPr>
            <a:picLocks noChangeAspect="1"/>
          </p:cNvPicPr>
          <p:nvPr/>
        </p:nvPicPr>
        <p:blipFill>
          <a:blip r:embed="rId3"/>
          <a:stretch>
            <a:fillRect/>
          </a:stretch>
        </p:blipFill>
        <p:spPr>
          <a:xfrm>
            <a:off x="11277500" y="9072"/>
            <a:ext cx="914501" cy="464706"/>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355400" y="1063080"/>
              <a:ext cx="10791000" cy="5742360"/>
            </p14:xfrm>
          </p:contentPart>
        </mc:Choice>
        <mc:Fallback xmlns="">
          <p:pic>
            <p:nvPicPr>
              <p:cNvPr id="2" name="Ink 1"/>
              <p:cNvPicPr/>
              <p:nvPr/>
            </p:nvPicPr>
            <p:blipFill>
              <a:blip r:embed="rId5"/>
              <a:stretch>
                <a:fillRect/>
              </a:stretch>
            </p:blipFill>
            <p:spPr>
              <a:xfrm>
                <a:off x="1347120" y="1053720"/>
                <a:ext cx="10806840" cy="5758920"/>
              </a:xfrm>
              <a:prstGeom prst="rect">
                <a:avLst/>
              </a:prstGeom>
            </p:spPr>
          </p:pic>
        </mc:Fallback>
      </mc:AlternateContent>
    </p:spTree>
    <p:extLst>
      <p:ext uri="{BB962C8B-B14F-4D97-AF65-F5344CB8AC3E}">
        <p14:creationId xmlns:p14="http://schemas.microsoft.com/office/powerpoint/2010/main" val="130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
          <p:cNvSpPr/>
          <p:nvPr/>
        </p:nvSpPr>
        <p:spPr>
          <a:xfrm>
            <a:off x="4960389" y="217017"/>
            <a:ext cx="416619" cy="416619"/>
          </a:xfrm>
          <a:prstGeom prst="roundRect">
            <a:avLst>
              <a:gd name="adj" fmla="val 20000"/>
            </a:avLst>
          </a:prstGeom>
          <a:solidFill>
            <a:srgbClr val="DADBF1"/>
          </a:solidFill>
          <a:ln w="13811">
            <a:solidFill>
              <a:srgbClr val="B5B7E3"/>
            </a:solidFill>
            <a:prstDash val="solid"/>
          </a:ln>
        </p:spPr>
      </p:sp>
      <p:sp>
        <p:nvSpPr>
          <p:cNvPr id="3" name="Text 12"/>
          <p:cNvSpPr/>
          <p:nvPr/>
        </p:nvSpPr>
        <p:spPr>
          <a:xfrm>
            <a:off x="5081634" y="251744"/>
            <a:ext cx="174129" cy="347068"/>
          </a:xfrm>
          <a:prstGeom prst="rect">
            <a:avLst/>
          </a:prstGeom>
          <a:noFill/>
          <a:ln/>
        </p:spPr>
        <p:txBody>
          <a:bodyPr wrap="none" rtlCol="0" anchor="t"/>
          <a:lstStyle/>
          <a:p>
            <a:pPr algn="ctr">
              <a:lnSpc>
                <a:spcPts val="2734"/>
              </a:lnSpc>
            </a:pPr>
            <a:r>
              <a:rPr lang="en-US" sz="2187" b="1" kern="0" spc="-29" dirty="0">
                <a:solidFill>
                  <a:srgbClr val="272525"/>
                </a:solidFill>
                <a:latin typeface="Inter" pitchFamily="34" charset="0"/>
                <a:ea typeface="Inter" pitchFamily="34" charset="-122"/>
                <a:cs typeface="Inter" pitchFamily="34" charset="-120"/>
              </a:rPr>
              <a:t>3</a:t>
            </a:r>
            <a:endParaRPr lang="en-US" sz="2187" dirty="0"/>
          </a:p>
        </p:txBody>
      </p:sp>
      <p:sp>
        <p:nvSpPr>
          <p:cNvPr id="4" name="Text 13"/>
          <p:cNvSpPr/>
          <p:nvPr/>
        </p:nvSpPr>
        <p:spPr>
          <a:xfrm>
            <a:off x="5562150" y="280616"/>
            <a:ext cx="1851620" cy="289322"/>
          </a:xfrm>
          <a:prstGeom prst="rect">
            <a:avLst/>
          </a:prstGeom>
          <a:noFill/>
          <a:ln/>
        </p:spPr>
        <p:txBody>
          <a:bodyPr wrap="none" rtlCol="0" anchor="t"/>
          <a:lstStyle/>
          <a:p>
            <a:pPr>
              <a:lnSpc>
                <a:spcPts val="2278"/>
              </a:lnSpc>
            </a:pPr>
            <a:r>
              <a:rPr lang="en-US" sz="2400" b="1" kern="0" spc="-55" dirty="0">
                <a:solidFill>
                  <a:srgbClr val="272525"/>
                </a:solidFill>
                <a:ea typeface="Inter" pitchFamily="34" charset="-122"/>
                <a:cs typeface="Inter" pitchFamily="34" charset="-120"/>
              </a:rPr>
              <a:t>Binary Search</a:t>
            </a:r>
            <a:endParaRPr lang="en-US" sz="2400" dirty="0"/>
          </a:p>
        </p:txBody>
      </p:sp>
      <p:sp>
        <p:nvSpPr>
          <p:cNvPr id="5" name="Text 14"/>
          <p:cNvSpPr/>
          <p:nvPr/>
        </p:nvSpPr>
        <p:spPr>
          <a:xfrm>
            <a:off x="443696" y="821187"/>
            <a:ext cx="11073114" cy="5909397"/>
          </a:xfrm>
          <a:prstGeom prst="rect">
            <a:avLst/>
          </a:prstGeom>
          <a:noFill/>
          <a:ln/>
        </p:spPr>
        <p:txBody>
          <a:bodyPr wrap="square" rtlCol="0" anchor="t"/>
          <a:lstStyle/>
          <a:p>
            <a:pPr marL="285739" indent="-285739">
              <a:lnSpc>
                <a:spcPts val="2332"/>
              </a:lnSpc>
              <a:buFont typeface="Arial" panose="020B0604020202020204" pitchFamily="34" charset="0"/>
              <a:buChar char="•"/>
            </a:pPr>
            <a:r>
              <a:rPr lang="en-US" sz="2400" dirty="0"/>
              <a:t>Binary search is a powerful algorithm used for </a:t>
            </a:r>
            <a:r>
              <a:rPr lang="en-US" sz="2400" b="1" dirty="0"/>
              <a:t>searching in a sorted collection </a:t>
            </a:r>
            <a:r>
              <a:rPr lang="en-US" sz="2400" dirty="0"/>
              <a:t>(array, list, etc.).</a:t>
            </a:r>
          </a:p>
          <a:p>
            <a:pPr marL="285739" indent="-285739">
              <a:lnSpc>
                <a:spcPts val="2332"/>
              </a:lnSpc>
              <a:buFont typeface="Arial" panose="020B0604020202020204" pitchFamily="34" charset="0"/>
              <a:buChar char="•"/>
            </a:pPr>
            <a:r>
              <a:rPr lang="en-US" sz="2400" dirty="0"/>
              <a:t>It follows the </a:t>
            </a:r>
            <a:r>
              <a:rPr lang="en-US" sz="2400" b="1" dirty="0"/>
              <a:t>principle of divide and conquer.</a:t>
            </a:r>
          </a:p>
          <a:p>
            <a:pPr marL="238115" indent="-238115">
              <a:buFont typeface="Arial" panose="020B0604020202020204" pitchFamily="34" charset="0"/>
              <a:buChar char="•"/>
            </a:pPr>
            <a:r>
              <a:rPr lang="en-US" sz="2000" dirty="0"/>
              <a:t>Time Complexity </a:t>
            </a:r>
            <a:r>
              <a:rPr lang="en-US" sz="2000" b="1" dirty="0"/>
              <a:t>O(log</a:t>
            </a:r>
            <a:r>
              <a:rPr lang="en-US" sz="2000" b="1" baseline="-25000" dirty="0"/>
              <a:t>2</a:t>
            </a:r>
            <a:r>
              <a:rPr lang="en-US" sz="2000" b="1" dirty="0"/>
              <a:t> n)</a:t>
            </a:r>
          </a:p>
          <a:p>
            <a:endParaRPr lang="en-US" sz="2000" b="1" dirty="0"/>
          </a:p>
          <a:p>
            <a:r>
              <a:rPr lang="en-US" sz="2000" b="1" dirty="0"/>
              <a:t>Algorithm Steps:</a:t>
            </a:r>
            <a:endParaRPr lang="en-US" sz="2000" dirty="0"/>
          </a:p>
          <a:p>
            <a:pPr marL="666723" lvl="1" indent="-285739">
              <a:buFont typeface="+mj-lt"/>
              <a:buAutoNum type="arabicPeriod"/>
            </a:pPr>
            <a:r>
              <a:rPr lang="en-IN" dirty="0"/>
              <a:t>Initialize as set LB = 0, UB = N - 1 and MID = (LB + UB)/2</a:t>
            </a:r>
          </a:p>
          <a:p>
            <a:pPr marL="666723" lvl="1" indent="-285739">
              <a:buFont typeface="+mj-lt"/>
              <a:buAutoNum type="arabicPeriod"/>
            </a:pPr>
            <a:r>
              <a:rPr lang="en-IN" dirty="0"/>
              <a:t>Repeat the step 3 and 4 while {(LB&lt;UB) and ARR [MID]≠NUM}</a:t>
            </a:r>
          </a:p>
          <a:p>
            <a:pPr marL="666723" lvl="1" indent="-285739">
              <a:buFont typeface="+mj-lt"/>
              <a:buAutoNum type="arabicPeriod"/>
            </a:pPr>
            <a:r>
              <a:rPr lang="en-IN" dirty="0"/>
              <a:t>If (NUM &lt; ARR[MID])</a:t>
            </a:r>
          </a:p>
          <a:p>
            <a:pPr lvl="2"/>
            <a:r>
              <a:rPr lang="en-IN" dirty="0"/>
              <a:t>set UB = MID – 1</a:t>
            </a:r>
          </a:p>
          <a:p>
            <a:pPr lvl="2" indent="-87309"/>
            <a:r>
              <a:rPr lang="en-IN" dirty="0"/>
              <a:t>else set LB = MID + 1</a:t>
            </a:r>
          </a:p>
          <a:p>
            <a:pPr lvl="2" indent="-87309"/>
            <a:r>
              <a:rPr lang="en-IN" dirty="0"/>
              <a:t>Set MID = </a:t>
            </a:r>
            <a:r>
              <a:rPr lang="en-IN" dirty="0" err="1"/>
              <a:t>int</a:t>
            </a:r>
            <a:r>
              <a:rPr lang="en-IN" dirty="0"/>
              <a:t> {(LB + UB)/2}</a:t>
            </a:r>
          </a:p>
          <a:p>
            <a:pPr marL="666723" lvl="1" indent="-285739">
              <a:buFont typeface="+mj-lt"/>
              <a:buAutoNum type="arabicPeriod"/>
            </a:pPr>
            <a:r>
              <a:rPr lang="en-IN" dirty="0"/>
              <a:t>If (ARR[MID] = NUM) then</a:t>
            </a:r>
          </a:p>
          <a:p>
            <a:pPr lvl="2"/>
            <a:r>
              <a:rPr lang="en-IN" dirty="0"/>
              <a:t>Data found at MID index</a:t>
            </a:r>
          </a:p>
          <a:p>
            <a:pPr marL="666723" lvl="1" indent="-285739">
              <a:buFont typeface="+mj-lt"/>
              <a:buAutoNum type="arabicPeriod"/>
            </a:pPr>
            <a:r>
              <a:rPr lang="en-IN" dirty="0"/>
              <a:t>else</a:t>
            </a:r>
          </a:p>
          <a:p>
            <a:pPr lvl="2"/>
            <a:r>
              <a:rPr lang="en-IN" dirty="0"/>
              <a:t>Data not found.</a:t>
            </a:r>
          </a:p>
          <a:p>
            <a:pPr marL="666723" lvl="1" indent="-285739">
              <a:buFont typeface="+mj-lt"/>
              <a:buAutoNum type="arabicPeriod"/>
            </a:pPr>
            <a:r>
              <a:rPr lang="en-IN" dirty="0"/>
              <a:t>Exit</a:t>
            </a:r>
          </a:p>
          <a:p>
            <a:pPr marL="285739" indent="-285739">
              <a:buFont typeface="+mj-lt"/>
              <a:buAutoNum type="arabicPeriod"/>
            </a:pPr>
            <a:endParaRPr lang="en-US" dirty="0"/>
          </a:p>
          <a:p>
            <a:r>
              <a:rPr lang="en-US" sz="2000" b="1" dirty="0"/>
              <a:t>Disadvantage:</a:t>
            </a:r>
          </a:p>
          <a:p>
            <a:pPr marL="238115" indent="-238115">
              <a:buFont typeface="Arial" panose="020B0604020202020204" pitchFamily="34" charset="0"/>
              <a:buChar char="•"/>
            </a:pPr>
            <a:r>
              <a:rPr lang="en-US" dirty="0"/>
              <a:t>A binary search comes with the prerequisite that the data must be sorted (Only Disadvantage</a:t>
            </a:r>
            <a:r>
              <a:rPr lang="en-US" dirty="0" smtClean="0"/>
              <a:t>)</a:t>
            </a:r>
            <a:r>
              <a:rPr lang="en-IN" sz="1600" dirty="0"/>
              <a:t/>
            </a:r>
            <a:br>
              <a:rPr lang="en-IN" sz="1600" dirty="0"/>
            </a:br>
            <a:endParaRPr lang="en-US" b="1" dirty="0"/>
          </a:p>
        </p:txBody>
      </p:sp>
      <p:pic>
        <p:nvPicPr>
          <p:cNvPr id="6" name="Picture 5"/>
          <p:cNvPicPr>
            <a:picLocks noChangeAspect="1"/>
          </p:cNvPicPr>
          <p:nvPr/>
        </p:nvPicPr>
        <p:blipFill>
          <a:blip r:embed="rId2"/>
          <a:stretch>
            <a:fillRect/>
          </a:stretch>
        </p:blipFill>
        <p:spPr>
          <a:xfrm>
            <a:off x="11277500" y="9072"/>
            <a:ext cx="914501" cy="46470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096920" y="1104120"/>
              <a:ext cx="9672840" cy="5504040"/>
            </p14:xfrm>
          </p:contentPart>
        </mc:Choice>
        <mc:Fallback xmlns="">
          <p:pic>
            <p:nvPicPr>
              <p:cNvPr id="7" name="Ink 6"/>
              <p:cNvPicPr/>
              <p:nvPr/>
            </p:nvPicPr>
            <p:blipFill>
              <a:blip r:embed="rId4"/>
              <a:stretch>
                <a:fillRect/>
              </a:stretch>
            </p:blipFill>
            <p:spPr>
              <a:xfrm>
                <a:off x="1090080" y="1095480"/>
                <a:ext cx="9686520" cy="5521320"/>
              </a:xfrm>
              <a:prstGeom prst="rect">
                <a:avLst/>
              </a:prstGeom>
            </p:spPr>
          </p:pic>
        </mc:Fallback>
      </mc:AlternateContent>
    </p:spTree>
    <p:extLst>
      <p:ext uri="{BB962C8B-B14F-4D97-AF65-F5344CB8AC3E}">
        <p14:creationId xmlns:p14="http://schemas.microsoft.com/office/powerpoint/2010/main" val="14155304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8222"/>
            <a:ext cx="12192000" cy="400110"/>
          </a:xfrm>
          <a:prstGeom prst="rect">
            <a:avLst/>
          </a:prstGeom>
          <a:noFill/>
        </p:spPr>
        <p:txBody>
          <a:bodyPr wrap="square" rtlCol="0">
            <a:spAutoFit/>
          </a:bodyPr>
          <a:lstStyle/>
          <a:p>
            <a:pPr algn="ctr"/>
            <a:r>
              <a:rPr lang="en-US" sz="2000" b="1" dirty="0"/>
              <a:t>is it correct method to find mid in Binary Search? </a:t>
            </a:r>
            <a:r>
              <a:rPr lang="en-US" sz="2000" dirty="0"/>
              <a:t> </a:t>
            </a:r>
            <a:endParaRPr lang="en-IN" sz="2000" dirty="0"/>
          </a:p>
        </p:txBody>
      </p:sp>
      <p:sp>
        <p:nvSpPr>
          <p:cNvPr id="3" name="Rectangle 1"/>
          <p:cNvSpPr>
            <a:spLocks noChangeArrowheads="1"/>
          </p:cNvSpPr>
          <p:nvPr/>
        </p:nvSpPr>
        <p:spPr bwMode="auto">
          <a:xfrm>
            <a:off x="494674" y="544045"/>
            <a:ext cx="11107713" cy="13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761970"/>
            <a:r>
              <a:rPr lang="en-US" altLang="en-US" sz="1600" dirty="0">
                <a:solidFill>
                  <a:srgbClr val="374151"/>
                </a:solidFill>
                <a:latin typeface="Söhne"/>
              </a:rPr>
              <a:t>No,  computing the midpoint (</a:t>
            </a:r>
            <a:r>
              <a:rPr lang="en-US" altLang="en-US" sz="1600" b="1" dirty="0">
                <a:solidFill>
                  <a:srgbClr val="374151"/>
                </a:solidFill>
                <a:latin typeface="Söhne Mono"/>
              </a:rPr>
              <a:t>mid</a:t>
            </a:r>
            <a:r>
              <a:rPr lang="en-US" altLang="en-US" sz="1600" dirty="0">
                <a:solidFill>
                  <a:srgbClr val="374151"/>
                </a:solidFill>
                <a:latin typeface="Söhne"/>
              </a:rPr>
              <a:t>) in binary search </a:t>
            </a:r>
            <a:r>
              <a:rPr lang="en-US" altLang="en-US" sz="1600" b="1" dirty="0">
                <a:solidFill>
                  <a:srgbClr val="374151"/>
                </a:solidFill>
                <a:latin typeface="Söhne"/>
              </a:rPr>
              <a:t>can result in overflow </a:t>
            </a:r>
            <a:r>
              <a:rPr lang="en-US" altLang="en-US" sz="1600" dirty="0">
                <a:solidFill>
                  <a:srgbClr val="374151"/>
                </a:solidFill>
                <a:latin typeface="Söhne"/>
              </a:rPr>
              <a:t>if not handled carefully, especially when dealing with large arrays or extreme values.</a:t>
            </a:r>
          </a:p>
          <a:p>
            <a:pPr defTabSz="761970"/>
            <a:endParaRPr lang="en-US" altLang="en-US" sz="1600" dirty="0"/>
          </a:p>
          <a:p>
            <a:pPr defTabSz="761970"/>
            <a:r>
              <a:rPr lang="en-US" altLang="en-US" sz="1600" dirty="0">
                <a:solidFill>
                  <a:srgbClr val="374151"/>
                </a:solidFill>
                <a:latin typeface="Söhne"/>
              </a:rPr>
              <a:t>The typical way to calculate the midpoint is using the formula </a:t>
            </a:r>
            <a:r>
              <a:rPr lang="en-US" altLang="en-US" sz="1600" b="1" dirty="0">
                <a:solidFill>
                  <a:srgbClr val="374151"/>
                </a:solidFill>
                <a:latin typeface="Söhne Mono"/>
              </a:rPr>
              <a:t>(low + high) / 2</a:t>
            </a:r>
            <a:r>
              <a:rPr lang="en-US" altLang="en-US" sz="1600" dirty="0">
                <a:solidFill>
                  <a:srgbClr val="374151"/>
                </a:solidFill>
                <a:latin typeface="Söhne"/>
              </a:rPr>
              <a:t>. However, </a:t>
            </a:r>
            <a:r>
              <a:rPr lang="en-US" altLang="en-US" sz="1600" b="1" dirty="0">
                <a:solidFill>
                  <a:srgbClr val="FF0000"/>
                </a:solidFill>
                <a:latin typeface="Söhne"/>
              </a:rPr>
              <a:t>this can lead to overflow </a:t>
            </a:r>
            <a:r>
              <a:rPr lang="en-US" altLang="en-US" sz="1600" dirty="0">
                <a:solidFill>
                  <a:srgbClr val="374151"/>
                </a:solidFill>
                <a:latin typeface="Söhne"/>
              </a:rPr>
              <a:t>if </a:t>
            </a:r>
            <a:r>
              <a:rPr lang="en-US" altLang="en-US" sz="1600" b="1" dirty="0">
                <a:solidFill>
                  <a:srgbClr val="374151"/>
                </a:solidFill>
                <a:latin typeface="Söhne Mono"/>
              </a:rPr>
              <a:t>low</a:t>
            </a:r>
            <a:r>
              <a:rPr lang="en-US" altLang="en-US" sz="1600" dirty="0">
                <a:solidFill>
                  <a:srgbClr val="374151"/>
                </a:solidFill>
                <a:latin typeface="Söhne"/>
              </a:rPr>
              <a:t> and </a:t>
            </a:r>
            <a:r>
              <a:rPr lang="en-US" altLang="en-US" sz="1600" b="1" dirty="0">
                <a:solidFill>
                  <a:srgbClr val="374151"/>
                </a:solidFill>
                <a:latin typeface="Söhne Mono"/>
              </a:rPr>
              <a:t>high</a:t>
            </a:r>
            <a:r>
              <a:rPr lang="en-US" altLang="en-US" sz="1600" dirty="0">
                <a:solidFill>
                  <a:srgbClr val="374151"/>
                </a:solidFill>
                <a:latin typeface="Söhne"/>
              </a:rPr>
              <a:t> are both large integers.</a:t>
            </a:r>
            <a:endParaRPr lang="en-US" altLang="en-US" sz="1600" dirty="0"/>
          </a:p>
        </p:txBody>
      </p:sp>
      <p:sp>
        <p:nvSpPr>
          <p:cNvPr id="4" name="Rectangle 3"/>
          <p:cNvSpPr/>
          <p:nvPr/>
        </p:nvSpPr>
        <p:spPr>
          <a:xfrm>
            <a:off x="494675" y="2498380"/>
            <a:ext cx="5828589" cy="3693319"/>
          </a:xfrm>
          <a:prstGeom prst="rect">
            <a:avLst/>
          </a:prstGeom>
        </p:spPr>
        <p:txBody>
          <a:bodyPr wrap="square">
            <a:spAutoFit/>
          </a:bodyPr>
          <a:lstStyle/>
          <a:p>
            <a:r>
              <a:rPr lang="en-IN" dirty="0" err="1"/>
              <a:t>int</a:t>
            </a:r>
            <a:r>
              <a:rPr lang="en-IN" dirty="0"/>
              <a:t> </a:t>
            </a:r>
            <a:r>
              <a:rPr lang="en-IN" dirty="0" err="1"/>
              <a:t>binarySearch</a:t>
            </a:r>
            <a:r>
              <a:rPr lang="en-IN" dirty="0"/>
              <a:t>(</a:t>
            </a:r>
            <a:r>
              <a:rPr lang="en-IN" dirty="0" err="1"/>
              <a:t>int</a:t>
            </a:r>
            <a:r>
              <a:rPr lang="en-IN" dirty="0"/>
              <a:t> </a:t>
            </a:r>
            <a:r>
              <a:rPr lang="en-IN" dirty="0" err="1"/>
              <a:t>arr</a:t>
            </a:r>
            <a:r>
              <a:rPr lang="en-IN" dirty="0"/>
              <a:t>[], </a:t>
            </a:r>
            <a:r>
              <a:rPr lang="en-IN" dirty="0" err="1"/>
              <a:t>int</a:t>
            </a:r>
            <a:r>
              <a:rPr lang="en-IN" dirty="0"/>
              <a:t> low, </a:t>
            </a:r>
            <a:r>
              <a:rPr lang="en-IN" dirty="0" err="1"/>
              <a:t>int</a:t>
            </a:r>
            <a:r>
              <a:rPr lang="en-IN" dirty="0"/>
              <a:t> high, </a:t>
            </a:r>
            <a:r>
              <a:rPr lang="en-IN" dirty="0" err="1"/>
              <a:t>int</a:t>
            </a:r>
            <a:r>
              <a:rPr lang="en-IN" dirty="0"/>
              <a:t> target) {</a:t>
            </a:r>
          </a:p>
          <a:p>
            <a:r>
              <a:rPr lang="en-IN" dirty="0"/>
              <a:t>    while (low &lt;= high) {</a:t>
            </a:r>
          </a:p>
          <a:p>
            <a:r>
              <a:rPr lang="en-IN" dirty="0"/>
              <a:t>        </a:t>
            </a:r>
            <a:r>
              <a:rPr lang="en-IN" dirty="0" err="1">
                <a:solidFill>
                  <a:srgbClr val="FF0000"/>
                </a:solidFill>
              </a:rPr>
              <a:t>int</a:t>
            </a:r>
            <a:r>
              <a:rPr lang="en-IN" dirty="0">
                <a:solidFill>
                  <a:srgbClr val="FF0000"/>
                </a:solidFill>
              </a:rPr>
              <a:t> mid = low + (high - low) / 2;  // Potential overflow</a:t>
            </a:r>
          </a:p>
          <a:p>
            <a:r>
              <a:rPr lang="en-IN" dirty="0"/>
              <a:t>        if (</a:t>
            </a:r>
            <a:r>
              <a:rPr lang="en-IN" dirty="0" err="1"/>
              <a:t>arr</a:t>
            </a:r>
            <a:r>
              <a:rPr lang="en-IN" dirty="0"/>
              <a:t>[mid] == target) {</a:t>
            </a:r>
          </a:p>
          <a:p>
            <a:r>
              <a:rPr lang="en-IN" dirty="0"/>
              <a:t>            return mid;</a:t>
            </a:r>
          </a:p>
          <a:p>
            <a:r>
              <a:rPr lang="en-IN" dirty="0"/>
              <a:t>        } else if (</a:t>
            </a:r>
            <a:r>
              <a:rPr lang="en-IN" dirty="0" err="1"/>
              <a:t>arr</a:t>
            </a:r>
            <a:r>
              <a:rPr lang="en-IN" dirty="0"/>
              <a:t>[mid] &lt; target) {</a:t>
            </a:r>
          </a:p>
          <a:p>
            <a:r>
              <a:rPr lang="en-IN" dirty="0"/>
              <a:t>            low = mid + 1;</a:t>
            </a:r>
          </a:p>
          <a:p>
            <a:r>
              <a:rPr lang="en-IN" dirty="0"/>
              <a:t>        } else {</a:t>
            </a:r>
          </a:p>
          <a:p>
            <a:r>
              <a:rPr lang="en-IN" dirty="0"/>
              <a:t>            high = mid - 1;</a:t>
            </a:r>
          </a:p>
          <a:p>
            <a:r>
              <a:rPr lang="en-IN" dirty="0"/>
              <a:t>        }</a:t>
            </a:r>
          </a:p>
          <a:p>
            <a:r>
              <a:rPr lang="en-IN" dirty="0"/>
              <a:t>    }</a:t>
            </a:r>
          </a:p>
          <a:p>
            <a:r>
              <a:rPr lang="en-IN" dirty="0"/>
              <a:t>    return -1;  // Element not found</a:t>
            </a:r>
          </a:p>
          <a:p>
            <a:r>
              <a:rPr lang="en-IN" dirty="0"/>
              <a:t>}</a:t>
            </a:r>
          </a:p>
        </p:txBody>
      </p:sp>
      <p:sp>
        <p:nvSpPr>
          <p:cNvPr id="6" name="TextBox 5"/>
          <p:cNvSpPr txBox="1"/>
          <p:nvPr/>
        </p:nvSpPr>
        <p:spPr>
          <a:xfrm>
            <a:off x="6509142" y="2008831"/>
            <a:ext cx="4865390" cy="2585323"/>
          </a:xfrm>
          <a:prstGeom prst="rect">
            <a:avLst/>
          </a:prstGeom>
          <a:noFill/>
        </p:spPr>
        <p:txBody>
          <a:bodyPr wrap="square" rtlCol="0">
            <a:spAutoFit/>
          </a:bodyPr>
          <a:lstStyle/>
          <a:p>
            <a:pPr>
              <a:lnSpc>
                <a:spcPct val="150000"/>
              </a:lnSpc>
              <a:spcBef>
                <a:spcPts val="500"/>
              </a:spcBef>
            </a:pPr>
            <a:r>
              <a:rPr lang="en-US" dirty="0"/>
              <a:t>It's crucial to </a:t>
            </a:r>
            <a:r>
              <a:rPr lang="en-US" b="1" dirty="0"/>
              <a:t>be aware of the limitations of integer arithmetic </a:t>
            </a:r>
            <a:r>
              <a:rPr lang="en-US" dirty="0"/>
              <a:t>and handle potential overflow issues, especially in languages where integer overflow may result in undefined behavior. Using larger data types (e.g., long </a:t>
            </a:r>
            <a:r>
              <a:rPr lang="en-US" dirty="0" err="1"/>
              <a:t>long</a:t>
            </a:r>
            <a:r>
              <a:rPr lang="en-US" dirty="0"/>
              <a:t> in C++ or long in Java) </a:t>
            </a:r>
            <a:endParaRPr lang="en-IN" dirty="0"/>
          </a:p>
        </p:txBody>
      </p:sp>
      <p:sp>
        <p:nvSpPr>
          <p:cNvPr id="8" name="TextBox 7"/>
          <p:cNvSpPr txBox="1"/>
          <p:nvPr/>
        </p:nvSpPr>
        <p:spPr>
          <a:xfrm>
            <a:off x="7091947" y="5160211"/>
            <a:ext cx="3950368" cy="348878"/>
          </a:xfrm>
          <a:prstGeom prst="rect">
            <a:avLst/>
          </a:prstGeom>
          <a:noFill/>
        </p:spPr>
        <p:txBody>
          <a:bodyPr wrap="square" rtlCol="0">
            <a:spAutoFit/>
          </a:bodyPr>
          <a:lstStyle/>
          <a:p>
            <a:r>
              <a:rPr lang="en-US" sz="1667" dirty="0"/>
              <a:t>low+(high-low)&gt;&gt;1              </a:t>
            </a:r>
            <a:r>
              <a:rPr lang="en-US" sz="1667" b="1" dirty="0">
                <a:solidFill>
                  <a:srgbClr val="00B050"/>
                </a:solidFill>
              </a:rPr>
              <a:t>//Optimization</a:t>
            </a:r>
            <a:endParaRPr lang="en-IN" sz="1667" b="1" dirty="0">
              <a:solidFill>
                <a:srgbClr val="00B050"/>
              </a:solidFill>
            </a:endParaRPr>
          </a:p>
        </p:txBody>
      </p:sp>
      <p:cxnSp>
        <p:nvCxnSpPr>
          <p:cNvPr id="10" name="Straight Arrow Connector 9"/>
          <p:cNvCxnSpPr/>
          <p:nvPr/>
        </p:nvCxnSpPr>
        <p:spPr>
          <a:xfrm>
            <a:off x="5019843" y="3208421"/>
            <a:ext cx="2072104" cy="1951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stretch>
            <a:fillRect/>
          </a:stretch>
        </p:blipFill>
        <p:spPr>
          <a:xfrm>
            <a:off x="11277500" y="9072"/>
            <a:ext cx="914501" cy="46470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801440" y="1160280"/>
              <a:ext cx="9034920" cy="4535280"/>
            </p14:xfrm>
          </p:contentPart>
        </mc:Choice>
        <mc:Fallback xmlns="">
          <p:pic>
            <p:nvPicPr>
              <p:cNvPr id="5" name="Ink 4"/>
              <p:cNvPicPr/>
              <p:nvPr/>
            </p:nvPicPr>
            <p:blipFill>
              <a:blip r:embed="rId4"/>
              <a:stretch>
                <a:fillRect/>
              </a:stretch>
            </p:blipFill>
            <p:spPr>
              <a:xfrm>
                <a:off x="1795320" y="1157400"/>
                <a:ext cx="9048240" cy="4548960"/>
              </a:xfrm>
              <a:prstGeom prst="rect">
                <a:avLst/>
              </a:prstGeom>
            </p:spPr>
          </p:pic>
        </mc:Fallback>
      </mc:AlternateContent>
    </p:spTree>
    <p:extLst>
      <p:ext uri="{BB962C8B-B14F-4D97-AF65-F5344CB8AC3E}">
        <p14:creationId xmlns:p14="http://schemas.microsoft.com/office/powerpoint/2010/main" val="35619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3623022" y="95834"/>
            <a:ext cx="4945956" cy="578644"/>
          </a:xfrm>
          <a:prstGeom prst="rect">
            <a:avLst/>
          </a:prstGeom>
          <a:noFill/>
          <a:ln/>
        </p:spPr>
        <p:txBody>
          <a:bodyPr wrap="none" rtlCol="0" anchor="t"/>
          <a:lstStyle/>
          <a:p>
            <a:pPr>
              <a:lnSpc>
                <a:spcPts val="4556"/>
              </a:lnSpc>
            </a:pPr>
            <a:r>
              <a:rPr lang="en-US" sz="3645" b="1" kern="0" spc="-109" dirty="0">
                <a:solidFill>
                  <a:srgbClr val="000000"/>
                </a:solidFill>
                <a:latin typeface="Inter" pitchFamily="34" charset="0"/>
                <a:ea typeface="Inter" pitchFamily="34" charset="-122"/>
                <a:cs typeface="Inter" pitchFamily="34" charset="-120"/>
              </a:rPr>
              <a:t>Key Sorting Algorithms</a:t>
            </a:r>
            <a:endParaRPr lang="en-US" sz="3645" dirty="0"/>
          </a:p>
        </p:txBody>
      </p:sp>
      <p:pic>
        <p:nvPicPr>
          <p:cNvPr id="12" name="image29.png"/>
          <p:cNvPicPr/>
          <p:nvPr/>
        </p:nvPicPr>
        <p:blipFill rotWithShape="1">
          <a:blip r:embed="rId3"/>
          <a:srcRect l="10759" r="12331" b="3210"/>
          <a:stretch/>
        </p:blipFill>
        <p:spPr>
          <a:xfrm>
            <a:off x="582707" y="674478"/>
            <a:ext cx="5025342" cy="6009190"/>
          </a:xfrm>
          <a:prstGeom prst="rect">
            <a:avLst/>
          </a:prstGeom>
          <a:ln/>
        </p:spPr>
      </p:pic>
      <p:sp>
        <p:nvSpPr>
          <p:cNvPr id="25" name="TextBox 24"/>
          <p:cNvSpPr txBox="1"/>
          <p:nvPr/>
        </p:nvSpPr>
        <p:spPr>
          <a:xfrm>
            <a:off x="5803900" y="918313"/>
            <a:ext cx="5727700" cy="1384995"/>
          </a:xfrm>
          <a:prstGeom prst="rect">
            <a:avLst/>
          </a:prstGeom>
          <a:noFill/>
        </p:spPr>
        <p:txBody>
          <a:bodyPr wrap="square" rtlCol="0">
            <a:spAutoFit/>
          </a:bodyPr>
          <a:lstStyle/>
          <a:p>
            <a:r>
              <a:rPr lang="en-IN" sz="2800" dirty="0"/>
              <a:t>Sorting is the process of arranging data in a particular order which can either be ascending or descending.</a:t>
            </a:r>
          </a:p>
        </p:txBody>
      </p:sp>
      <p:sp>
        <p:nvSpPr>
          <p:cNvPr id="26" name="TextBox 25"/>
          <p:cNvSpPr txBox="1"/>
          <p:nvPr/>
        </p:nvSpPr>
        <p:spPr>
          <a:xfrm>
            <a:off x="6917267" y="2472267"/>
            <a:ext cx="4130484" cy="1723549"/>
          </a:xfrm>
          <a:prstGeom prst="rect">
            <a:avLst/>
          </a:prstGeom>
          <a:noFill/>
        </p:spPr>
        <p:txBody>
          <a:bodyPr wrap="square" rtlCol="0">
            <a:spAutoFit/>
          </a:bodyPr>
          <a:lstStyle/>
          <a:p>
            <a:r>
              <a:rPr lang="en-US" sz="2800" b="1" dirty="0"/>
              <a:t>Sorting Criteria:</a:t>
            </a:r>
          </a:p>
          <a:p>
            <a:endParaRPr lang="en-US" dirty="0"/>
          </a:p>
          <a:p>
            <a:pPr marL="619100" lvl="1" indent="-238115">
              <a:buFont typeface="Arial" panose="020B0604020202020204" pitchFamily="34" charset="0"/>
              <a:buChar char="•"/>
            </a:pPr>
            <a:r>
              <a:rPr lang="en-US" sz="2000" dirty="0"/>
              <a:t>Internal vs External Sorting</a:t>
            </a:r>
          </a:p>
          <a:p>
            <a:pPr marL="619100" lvl="1" indent="-238115">
              <a:buFont typeface="Arial" panose="020B0604020202020204" pitchFamily="34" charset="0"/>
              <a:buChar char="•"/>
            </a:pPr>
            <a:r>
              <a:rPr lang="en-US" sz="2000" dirty="0"/>
              <a:t>Stable vs Unstable Sorting</a:t>
            </a:r>
          </a:p>
          <a:p>
            <a:pPr marL="619100" lvl="1" indent="-238115">
              <a:buFont typeface="Arial" panose="020B0604020202020204" pitchFamily="34" charset="0"/>
              <a:buChar char="•"/>
            </a:pPr>
            <a:r>
              <a:rPr lang="en-US" sz="2000" dirty="0"/>
              <a:t>In-place vs Out-place Sorting</a:t>
            </a:r>
            <a:endParaRPr lang="en-IN" sz="2000" dirty="0"/>
          </a:p>
        </p:txBody>
      </p:sp>
      <p:pic>
        <p:nvPicPr>
          <p:cNvPr id="6" name="Picture 5"/>
          <p:cNvPicPr>
            <a:picLocks noChangeAspect="1"/>
          </p:cNvPicPr>
          <p:nvPr/>
        </p:nvPicPr>
        <p:blipFill>
          <a:blip r:embed="rId4"/>
          <a:stretch>
            <a:fillRect/>
          </a:stretch>
        </p:blipFill>
        <p:spPr>
          <a:xfrm>
            <a:off x="11277500" y="9072"/>
            <a:ext cx="914501" cy="464706"/>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84680" y="796680"/>
              <a:ext cx="11928240" cy="6041520"/>
            </p14:xfrm>
          </p:contentPart>
        </mc:Choice>
        <mc:Fallback>
          <p:pic>
            <p:nvPicPr>
              <p:cNvPr id="2" name="Ink 1"/>
              <p:cNvPicPr/>
              <p:nvPr/>
            </p:nvPicPr>
            <p:blipFill>
              <a:blip r:embed="rId6"/>
              <a:stretch>
                <a:fillRect/>
              </a:stretch>
            </p:blipFill>
            <p:spPr>
              <a:xfrm>
                <a:off x="175680" y="787320"/>
                <a:ext cx="11946960" cy="6055200"/>
              </a:xfrm>
              <a:prstGeom prst="rect">
                <a:avLst/>
              </a:prstGeom>
            </p:spPr>
          </p:pic>
        </mc:Fallback>
      </mc:AlternateContent>
    </p:spTree>
    <p:extLst>
      <p:ext uri="{BB962C8B-B14F-4D97-AF65-F5344CB8AC3E}">
        <p14:creationId xmlns:p14="http://schemas.microsoft.com/office/powerpoint/2010/main" val="1128874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133600" y="457200"/>
            <a:ext cx="7772400" cy="1143000"/>
          </a:xfrm>
        </p:spPr>
        <p:txBody>
          <a:bodyPr/>
          <a:lstStyle/>
          <a:p>
            <a:pPr algn="ctr"/>
            <a:r>
              <a:rPr lang="en-US" altLang="en-US" b="1" dirty="0">
                <a:solidFill>
                  <a:schemeClr val="accent2"/>
                </a:solidFill>
              </a:rPr>
              <a:t>Analysis of Algorithms</a:t>
            </a:r>
            <a:endParaRPr lang="en-US" altLang="en-US" dirty="0"/>
          </a:p>
        </p:txBody>
      </p:sp>
      <p:sp>
        <p:nvSpPr>
          <p:cNvPr id="2051" name="Rectangle 3"/>
          <p:cNvSpPr>
            <a:spLocks noGrp="1" noChangeArrowheads="1"/>
          </p:cNvSpPr>
          <p:nvPr>
            <p:ph type="body" sz="half" idx="1"/>
          </p:nvPr>
        </p:nvSpPr>
        <p:spPr>
          <a:xfrm>
            <a:off x="1004341" y="1905000"/>
            <a:ext cx="4482059" cy="4114800"/>
          </a:xfrm>
        </p:spPr>
        <p:txBody>
          <a:bodyPr/>
          <a:lstStyle/>
          <a:p>
            <a:r>
              <a:rPr lang="en-US" altLang="en-US" dirty="0"/>
              <a:t>Running Time</a:t>
            </a:r>
          </a:p>
          <a:p>
            <a:r>
              <a:rPr lang="en-US" altLang="en-US" dirty="0"/>
              <a:t>Pseudo-Code</a:t>
            </a:r>
          </a:p>
          <a:p>
            <a:r>
              <a:rPr lang="en-US" altLang="en-US" dirty="0"/>
              <a:t>Analysis of Algorithms</a:t>
            </a:r>
          </a:p>
          <a:p>
            <a:r>
              <a:rPr lang="en-US" altLang="en-US" dirty="0"/>
              <a:t>Asymptotic Notation</a:t>
            </a:r>
          </a:p>
          <a:p>
            <a:r>
              <a:rPr lang="en-US" altLang="en-US" dirty="0"/>
              <a:t>Asymptotic Analysis</a:t>
            </a:r>
          </a:p>
          <a:p>
            <a:r>
              <a:rPr lang="en-US" altLang="en-US" dirty="0"/>
              <a:t>Mathematical facts</a:t>
            </a:r>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019800" y="1600200"/>
            <a:ext cx="4191000" cy="3048000"/>
          </a:xfrm>
          <a:noFill/>
          <a:ln/>
        </p:spPr>
      </p:pic>
      <p:sp>
        <p:nvSpPr>
          <p:cNvPr id="2" name="TextBox 1"/>
          <p:cNvSpPr txBox="1"/>
          <p:nvPr/>
        </p:nvSpPr>
        <p:spPr>
          <a:xfrm>
            <a:off x="10146148" y="4191941"/>
            <a:ext cx="282450" cy="523220"/>
          </a:xfrm>
          <a:prstGeom prst="rect">
            <a:avLst/>
          </a:prstGeom>
          <a:noFill/>
        </p:spPr>
        <p:txBody>
          <a:bodyPr wrap="none" rtlCol="0">
            <a:spAutoFit/>
          </a:bodyPr>
          <a:lstStyle/>
          <a:p>
            <a:r>
              <a:rPr lang="en-US" sz="2800" b="1" dirty="0" smtClean="0">
                <a:solidFill>
                  <a:srgbClr val="FF0000"/>
                </a:solidFill>
                <a:latin typeface="Baskerville Old Face" panose="02020602080505020303" pitchFamily="18" charset="0"/>
              </a:rPr>
              <a:t>t</a:t>
            </a:r>
            <a:endParaRPr lang="en-IN" sz="2800" b="1" dirty="0">
              <a:solidFill>
                <a:srgbClr val="FF0000"/>
              </a:solidFill>
              <a:latin typeface="Baskerville Old Face" panose="02020602080505020303" pitchFamily="18" charset="0"/>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666920" y="1638000"/>
              <a:ext cx="2009160" cy="2319480"/>
            </p14:xfrm>
          </p:contentPart>
        </mc:Choice>
        <mc:Fallback xmlns="">
          <p:pic>
            <p:nvPicPr>
              <p:cNvPr id="3" name="Ink 2"/>
              <p:cNvPicPr/>
              <p:nvPr/>
            </p:nvPicPr>
            <p:blipFill>
              <a:blip r:embed="rId4"/>
              <a:stretch>
                <a:fillRect/>
              </a:stretch>
            </p:blipFill>
            <p:spPr>
              <a:xfrm>
                <a:off x="7658280" y="1627920"/>
                <a:ext cx="2026800" cy="2339280"/>
              </a:xfrm>
              <a:prstGeom prst="rect">
                <a:avLst/>
              </a:prstGeom>
            </p:spPr>
          </p:pic>
        </mc:Fallback>
      </mc:AlternateContent>
    </p:spTree>
    <p:extLst>
      <p:ext uri="{BB962C8B-B14F-4D97-AF65-F5344CB8AC3E}">
        <p14:creationId xmlns:p14="http://schemas.microsoft.com/office/powerpoint/2010/main" val="2977210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dissolve">
                                      <p:cBhvr>
                                        <p:cTn id="7" dur="500"/>
                                        <p:tgtEl>
                                          <p:spTgt spid="2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51">
                                            <p:txEl>
                                              <p:pRg st="0" end="0"/>
                                            </p:txEl>
                                          </p:spTgt>
                                        </p:tgtEl>
                                        <p:attrNameLst>
                                          <p:attrName>style.visibility</p:attrName>
                                        </p:attrNameLst>
                                      </p:cBhvr>
                                      <p:to>
                                        <p:strVal val="visible"/>
                                      </p:to>
                                    </p:set>
                                    <p:animEffect transition="in" filter="dissolve">
                                      <p:cBhvr>
                                        <p:cTn id="12" dur="500"/>
                                        <p:tgtEl>
                                          <p:spTgt spid="20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51">
                                            <p:txEl>
                                              <p:pRg st="1" end="1"/>
                                            </p:txEl>
                                          </p:spTgt>
                                        </p:tgtEl>
                                        <p:attrNameLst>
                                          <p:attrName>style.visibility</p:attrName>
                                        </p:attrNameLst>
                                      </p:cBhvr>
                                      <p:to>
                                        <p:strVal val="visible"/>
                                      </p:to>
                                    </p:set>
                                    <p:animEffect transition="in" filter="dissolve">
                                      <p:cBhvr>
                                        <p:cTn id="17" dur="500"/>
                                        <p:tgtEl>
                                          <p:spTgt spid="205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51">
                                            <p:txEl>
                                              <p:pRg st="2" end="2"/>
                                            </p:txEl>
                                          </p:spTgt>
                                        </p:tgtEl>
                                        <p:attrNameLst>
                                          <p:attrName>style.visibility</p:attrName>
                                        </p:attrNameLst>
                                      </p:cBhvr>
                                      <p:to>
                                        <p:strVal val="visible"/>
                                      </p:to>
                                    </p:set>
                                    <p:animEffect transition="in" filter="dissolve">
                                      <p:cBhvr>
                                        <p:cTn id="22" dur="500"/>
                                        <p:tgtEl>
                                          <p:spTgt spid="205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51">
                                            <p:txEl>
                                              <p:pRg st="3" end="3"/>
                                            </p:txEl>
                                          </p:spTgt>
                                        </p:tgtEl>
                                        <p:attrNameLst>
                                          <p:attrName>style.visibility</p:attrName>
                                        </p:attrNameLst>
                                      </p:cBhvr>
                                      <p:to>
                                        <p:strVal val="visible"/>
                                      </p:to>
                                    </p:set>
                                    <p:animEffect transition="in" filter="dissolve">
                                      <p:cBhvr>
                                        <p:cTn id="27" dur="500"/>
                                        <p:tgtEl>
                                          <p:spTgt spid="205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51">
                                            <p:txEl>
                                              <p:pRg st="4" end="4"/>
                                            </p:txEl>
                                          </p:spTgt>
                                        </p:tgtEl>
                                        <p:attrNameLst>
                                          <p:attrName>style.visibility</p:attrName>
                                        </p:attrNameLst>
                                      </p:cBhvr>
                                      <p:to>
                                        <p:strVal val="visible"/>
                                      </p:to>
                                    </p:set>
                                    <p:animEffect transition="in" filter="dissolve">
                                      <p:cBhvr>
                                        <p:cTn id="32" dur="500"/>
                                        <p:tgtEl>
                                          <p:spTgt spid="205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051">
                                            <p:txEl>
                                              <p:pRg st="5" end="5"/>
                                            </p:txEl>
                                          </p:spTgt>
                                        </p:tgtEl>
                                        <p:attrNameLst>
                                          <p:attrName>style.visibility</p:attrName>
                                        </p:attrNameLst>
                                      </p:cBhvr>
                                      <p:to>
                                        <p:strVal val="visible"/>
                                      </p:to>
                                    </p:set>
                                    <p:animEffect transition="in" filter="dissolve">
                                      <p:cBhvr>
                                        <p:cTn id="37" dur="500"/>
                                        <p:tgtEl>
                                          <p:spTgt spid="20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6675" y="0"/>
            <a:ext cx="2201244" cy="523220"/>
          </a:xfrm>
          <a:prstGeom prst="rect">
            <a:avLst/>
          </a:prstGeom>
          <a:noFill/>
        </p:spPr>
        <p:txBody>
          <a:bodyPr wrap="none" rtlCol="0">
            <a:spAutoFit/>
          </a:bodyPr>
          <a:lstStyle/>
          <a:p>
            <a:r>
              <a:rPr lang="en-US" sz="2800" dirty="0" smtClean="0"/>
              <a:t>Selection Sort</a:t>
            </a:r>
            <a:endParaRPr lang="en-IN" sz="2800" dirty="0"/>
          </a:p>
        </p:txBody>
      </p:sp>
      <p:sp>
        <p:nvSpPr>
          <p:cNvPr id="4" name="Rectangle 3"/>
          <p:cNvSpPr/>
          <p:nvPr/>
        </p:nvSpPr>
        <p:spPr>
          <a:xfrm>
            <a:off x="6415790" y="917912"/>
            <a:ext cx="5776210" cy="5940088"/>
          </a:xfrm>
          <a:prstGeom prst="rect">
            <a:avLst/>
          </a:prstGeom>
        </p:spPr>
        <p:txBody>
          <a:bodyPr wrap="square">
            <a:spAutoFit/>
          </a:bodyPr>
          <a:lstStyle/>
          <a:p>
            <a:r>
              <a:rPr lang="en-IN" sz="2000" dirty="0"/>
              <a:t>void </a:t>
            </a:r>
            <a:r>
              <a:rPr lang="en-IN" sz="2000" dirty="0" err="1"/>
              <a:t>selectionSort</a:t>
            </a:r>
            <a:r>
              <a:rPr lang="en-IN" sz="2000" dirty="0"/>
              <a:t>(</a:t>
            </a:r>
            <a:r>
              <a:rPr lang="en-IN" sz="2000" dirty="0" err="1"/>
              <a:t>int</a:t>
            </a:r>
            <a:r>
              <a:rPr lang="en-IN" sz="2000" dirty="0"/>
              <a:t> </a:t>
            </a:r>
            <a:r>
              <a:rPr lang="en-IN" sz="2000" dirty="0" err="1"/>
              <a:t>arr</a:t>
            </a:r>
            <a:r>
              <a:rPr lang="en-IN" sz="2000" dirty="0"/>
              <a:t>[], </a:t>
            </a:r>
            <a:r>
              <a:rPr lang="en-IN" sz="2000" dirty="0" err="1"/>
              <a:t>int</a:t>
            </a:r>
            <a:r>
              <a:rPr lang="en-IN" sz="2000" dirty="0"/>
              <a:t> n)</a:t>
            </a:r>
          </a:p>
          <a:p>
            <a:r>
              <a:rPr lang="en-IN" sz="2000" dirty="0"/>
              <a:t>{</a:t>
            </a:r>
          </a:p>
          <a:p>
            <a:r>
              <a:rPr lang="en-IN" sz="2000" dirty="0"/>
              <a:t>    </a:t>
            </a:r>
            <a:r>
              <a:rPr lang="en-IN" sz="2000" dirty="0" err="1"/>
              <a:t>int</a:t>
            </a:r>
            <a:r>
              <a:rPr lang="en-IN" sz="2000" dirty="0"/>
              <a:t> </a:t>
            </a:r>
            <a:r>
              <a:rPr lang="en-IN" sz="2000" dirty="0" err="1"/>
              <a:t>i</a:t>
            </a:r>
            <a:r>
              <a:rPr lang="en-IN" sz="2000" dirty="0"/>
              <a:t>, j, </a:t>
            </a:r>
            <a:r>
              <a:rPr lang="en-IN" sz="2000" dirty="0" err="1"/>
              <a:t>min_idx</a:t>
            </a:r>
            <a:r>
              <a:rPr lang="en-IN" sz="2000" dirty="0"/>
              <a:t>;</a:t>
            </a:r>
          </a:p>
          <a:p>
            <a:endParaRPr lang="en-IN" sz="2000" dirty="0"/>
          </a:p>
          <a:p>
            <a:r>
              <a:rPr lang="en-IN" sz="2000" dirty="0"/>
              <a:t>    // One by one move boundary of unsorted subarray</a:t>
            </a:r>
          </a:p>
          <a:p>
            <a:r>
              <a:rPr lang="en-IN" sz="2000" dirty="0"/>
              <a:t>    for (</a:t>
            </a:r>
            <a:r>
              <a:rPr lang="en-IN" sz="2000" dirty="0" err="1"/>
              <a:t>i</a:t>
            </a:r>
            <a:r>
              <a:rPr lang="en-IN" sz="2000" dirty="0"/>
              <a:t> = 0; </a:t>
            </a:r>
            <a:r>
              <a:rPr lang="en-IN" sz="2000" dirty="0" err="1"/>
              <a:t>i</a:t>
            </a:r>
            <a:r>
              <a:rPr lang="en-IN" sz="2000" dirty="0"/>
              <a:t> &lt; n-1; </a:t>
            </a:r>
            <a:r>
              <a:rPr lang="en-IN" sz="2000" dirty="0" err="1"/>
              <a:t>i</a:t>
            </a:r>
            <a:r>
              <a:rPr lang="en-IN" sz="2000" dirty="0"/>
              <a:t>++)</a:t>
            </a:r>
          </a:p>
          <a:p>
            <a:r>
              <a:rPr lang="en-IN" sz="2000" dirty="0"/>
              <a:t>    {</a:t>
            </a:r>
          </a:p>
          <a:p>
            <a:r>
              <a:rPr lang="en-IN" sz="2000" dirty="0"/>
              <a:t>        // Find the minimum element in unsorted array</a:t>
            </a:r>
          </a:p>
          <a:p>
            <a:r>
              <a:rPr lang="en-IN" sz="2000" dirty="0"/>
              <a:t>        </a:t>
            </a:r>
            <a:r>
              <a:rPr lang="en-IN" sz="2000" dirty="0" err="1"/>
              <a:t>min_idx</a:t>
            </a:r>
            <a:r>
              <a:rPr lang="en-IN" sz="2000" dirty="0"/>
              <a:t> = </a:t>
            </a:r>
            <a:r>
              <a:rPr lang="en-IN" sz="2000" dirty="0" err="1"/>
              <a:t>i</a:t>
            </a:r>
            <a:r>
              <a:rPr lang="en-IN" sz="2000" dirty="0"/>
              <a:t>;</a:t>
            </a:r>
          </a:p>
          <a:p>
            <a:r>
              <a:rPr lang="en-IN" sz="2000" dirty="0"/>
              <a:t>        for (j = i+1; j &lt; n; </a:t>
            </a:r>
            <a:r>
              <a:rPr lang="en-IN" sz="2000" dirty="0" err="1"/>
              <a:t>j++</a:t>
            </a:r>
            <a:r>
              <a:rPr lang="en-IN" sz="2000" dirty="0"/>
              <a:t>)</a:t>
            </a:r>
          </a:p>
          <a:p>
            <a:r>
              <a:rPr lang="en-IN" sz="2000" dirty="0"/>
              <a:t>          if (</a:t>
            </a:r>
            <a:r>
              <a:rPr lang="en-IN" sz="2000" dirty="0" err="1"/>
              <a:t>arr</a:t>
            </a:r>
            <a:r>
              <a:rPr lang="en-IN" sz="2000" dirty="0"/>
              <a:t>[j] &lt; </a:t>
            </a:r>
            <a:r>
              <a:rPr lang="en-IN" sz="2000" dirty="0" err="1"/>
              <a:t>arr</a:t>
            </a:r>
            <a:r>
              <a:rPr lang="en-IN" sz="2000" dirty="0"/>
              <a:t>[</a:t>
            </a:r>
            <a:r>
              <a:rPr lang="en-IN" sz="2000" dirty="0" err="1"/>
              <a:t>min_idx</a:t>
            </a:r>
            <a:r>
              <a:rPr lang="en-IN" sz="2000" dirty="0"/>
              <a:t>])</a:t>
            </a:r>
          </a:p>
          <a:p>
            <a:r>
              <a:rPr lang="en-IN" sz="2000" dirty="0"/>
              <a:t>            </a:t>
            </a:r>
            <a:r>
              <a:rPr lang="en-IN" sz="2000" dirty="0" err="1"/>
              <a:t>min_idx</a:t>
            </a:r>
            <a:r>
              <a:rPr lang="en-IN" sz="2000" dirty="0"/>
              <a:t> = j;</a:t>
            </a:r>
          </a:p>
          <a:p>
            <a:endParaRPr lang="en-IN" sz="2000" dirty="0"/>
          </a:p>
          <a:p>
            <a:r>
              <a:rPr lang="en-IN" sz="2000" dirty="0"/>
              <a:t>        // Swap the found minimum element with the first element</a:t>
            </a:r>
          </a:p>
          <a:p>
            <a:r>
              <a:rPr lang="en-IN" sz="2000" dirty="0"/>
              <a:t>           if(</a:t>
            </a:r>
            <a:r>
              <a:rPr lang="en-IN" sz="2000" dirty="0" err="1"/>
              <a:t>min_idx</a:t>
            </a:r>
            <a:r>
              <a:rPr lang="en-IN" sz="2000" dirty="0"/>
              <a:t> != </a:t>
            </a:r>
            <a:r>
              <a:rPr lang="en-IN" sz="2000" dirty="0" err="1"/>
              <a:t>i</a:t>
            </a:r>
            <a:r>
              <a:rPr lang="en-IN" sz="2000" dirty="0"/>
              <a:t>)</a:t>
            </a:r>
          </a:p>
          <a:p>
            <a:r>
              <a:rPr lang="en-IN" sz="2000" dirty="0"/>
              <a:t>            swap(&amp;</a:t>
            </a:r>
            <a:r>
              <a:rPr lang="en-IN" sz="2000" dirty="0" err="1"/>
              <a:t>arr</a:t>
            </a:r>
            <a:r>
              <a:rPr lang="en-IN" sz="2000" dirty="0"/>
              <a:t>[</a:t>
            </a:r>
            <a:r>
              <a:rPr lang="en-IN" sz="2000" dirty="0" err="1"/>
              <a:t>min_idx</a:t>
            </a:r>
            <a:r>
              <a:rPr lang="en-IN" sz="2000" dirty="0"/>
              <a:t>], &amp;</a:t>
            </a:r>
            <a:r>
              <a:rPr lang="en-IN" sz="2000" dirty="0" err="1"/>
              <a:t>arr</a:t>
            </a:r>
            <a:r>
              <a:rPr lang="en-IN" sz="2000" dirty="0"/>
              <a:t>[</a:t>
            </a:r>
            <a:r>
              <a:rPr lang="en-IN" sz="2000" dirty="0" err="1"/>
              <a:t>i</a:t>
            </a:r>
            <a:r>
              <a:rPr lang="en-IN" sz="2000" dirty="0"/>
              <a:t>]);</a:t>
            </a:r>
          </a:p>
          <a:p>
            <a:r>
              <a:rPr lang="en-IN" sz="2000" dirty="0"/>
              <a:t>    }</a:t>
            </a:r>
          </a:p>
          <a:p>
            <a:r>
              <a:rPr lang="en-IN" sz="2000" dirty="0"/>
              <a:t>}</a:t>
            </a:r>
          </a:p>
        </p:txBody>
      </p:sp>
      <p:cxnSp>
        <p:nvCxnSpPr>
          <p:cNvPr id="5" name="Straight Connector 4"/>
          <p:cNvCxnSpPr/>
          <p:nvPr/>
        </p:nvCxnSpPr>
        <p:spPr>
          <a:xfrm>
            <a:off x="6415790" y="523220"/>
            <a:ext cx="0" cy="633478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37600" y="443160"/>
              <a:ext cx="11781000" cy="6373800"/>
            </p14:xfrm>
          </p:contentPart>
        </mc:Choice>
        <mc:Fallback>
          <p:pic>
            <p:nvPicPr>
              <p:cNvPr id="3" name="Ink 2"/>
              <p:cNvPicPr/>
              <p:nvPr/>
            </p:nvPicPr>
            <p:blipFill>
              <a:blip r:embed="rId3"/>
              <a:stretch>
                <a:fillRect/>
              </a:stretch>
            </p:blipFill>
            <p:spPr>
              <a:xfrm>
                <a:off x="227520" y="436320"/>
                <a:ext cx="11803320" cy="6390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597240" y="1460520"/>
              <a:ext cx="3120480" cy="4678560"/>
            </p14:xfrm>
          </p:contentPart>
        </mc:Choice>
        <mc:Fallback>
          <p:pic>
            <p:nvPicPr>
              <p:cNvPr id="6" name="Ink 5"/>
              <p:cNvPicPr/>
              <p:nvPr/>
            </p:nvPicPr>
            <p:blipFill>
              <a:blip r:embed="rId5"/>
              <a:stretch>
                <a:fillRect/>
              </a:stretch>
            </p:blipFill>
            <p:spPr>
              <a:xfrm>
                <a:off x="587520" y="1451160"/>
                <a:ext cx="3132720" cy="4697280"/>
              </a:xfrm>
              <a:prstGeom prst="rect">
                <a:avLst/>
              </a:prstGeom>
            </p:spPr>
          </p:pic>
        </mc:Fallback>
      </mc:AlternateContent>
    </p:spTree>
    <p:extLst>
      <p:ext uri="{BB962C8B-B14F-4D97-AF65-F5344CB8AC3E}">
        <p14:creationId xmlns:p14="http://schemas.microsoft.com/office/powerpoint/2010/main" val="166405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15790" y="917912"/>
            <a:ext cx="5776210" cy="5940088"/>
          </a:xfrm>
          <a:prstGeom prst="rect">
            <a:avLst/>
          </a:prstGeom>
        </p:spPr>
        <p:txBody>
          <a:bodyPr wrap="square">
            <a:spAutoFit/>
          </a:bodyPr>
          <a:lstStyle/>
          <a:p>
            <a:r>
              <a:rPr lang="en-IN" sz="2000" dirty="0"/>
              <a:t>void </a:t>
            </a:r>
            <a:r>
              <a:rPr lang="en-IN" sz="2000" dirty="0" err="1"/>
              <a:t>selectionSort</a:t>
            </a:r>
            <a:r>
              <a:rPr lang="en-IN" sz="2000" dirty="0"/>
              <a:t>(</a:t>
            </a:r>
            <a:r>
              <a:rPr lang="en-IN" sz="2000" dirty="0" err="1"/>
              <a:t>int</a:t>
            </a:r>
            <a:r>
              <a:rPr lang="en-IN" sz="2000" dirty="0"/>
              <a:t> </a:t>
            </a:r>
            <a:r>
              <a:rPr lang="en-IN" sz="2000" dirty="0" err="1"/>
              <a:t>arr</a:t>
            </a:r>
            <a:r>
              <a:rPr lang="en-IN" sz="2000" dirty="0"/>
              <a:t>[], </a:t>
            </a:r>
            <a:r>
              <a:rPr lang="en-IN" sz="2000" dirty="0" err="1"/>
              <a:t>int</a:t>
            </a:r>
            <a:r>
              <a:rPr lang="en-IN" sz="2000" dirty="0"/>
              <a:t> n)</a:t>
            </a:r>
          </a:p>
          <a:p>
            <a:r>
              <a:rPr lang="en-IN" sz="2000" dirty="0"/>
              <a:t>{</a:t>
            </a:r>
          </a:p>
          <a:p>
            <a:r>
              <a:rPr lang="en-IN" sz="2000" dirty="0"/>
              <a:t>    </a:t>
            </a:r>
            <a:r>
              <a:rPr lang="en-IN" sz="2000" dirty="0" err="1"/>
              <a:t>int</a:t>
            </a:r>
            <a:r>
              <a:rPr lang="en-IN" sz="2000" dirty="0"/>
              <a:t> </a:t>
            </a:r>
            <a:r>
              <a:rPr lang="en-IN" sz="2000" dirty="0" err="1"/>
              <a:t>i</a:t>
            </a:r>
            <a:r>
              <a:rPr lang="en-IN" sz="2000" dirty="0"/>
              <a:t>, j, </a:t>
            </a:r>
            <a:r>
              <a:rPr lang="en-IN" sz="2000" dirty="0" err="1"/>
              <a:t>min_idx</a:t>
            </a:r>
            <a:r>
              <a:rPr lang="en-IN" sz="2000" dirty="0"/>
              <a:t>;</a:t>
            </a:r>
          </a:p>
          <a:p>
            <a:endParaRPr lang="en-IN" sz="2000" dirty="0"/>
          </a:p>
          <a:p>
            <a:r>
              <a:rPr lang="en-IN" sz="2000" dirty="0"/>
              <a:t>    // One by one move boundary of unsorted subarray</a:t>
            </a:r>
          </a:p>
          <a:p>
            <a:r>
              <a:rPr lang="en-IN" sz="2000" dirty="0"/>
              <a:t>    for (</a:t>
            </a:r>
            <a:r>
              <a:rPr lang="en-IN" sz="2000" dirty="0" err="1"/>
              <a:t>i</a:t>
            </a:r>
            <a:r>
              <a:rPr lang="en-IN" sz="2000" dirty="0"/>
              <a:t> = 0; </a:t>
            </a:r>
            <a:r>
              <a:rPr lang="en-IN" sz="2000" dirty="0" err="1"/>
              <a:t>i</a:t>
            </a:r>
            <a:r>
              <a:rPr lang="en-IN" sz="2000" dirty="0"/>
              <a:t> &lt; n-1; </a:t>
            </a:r>
            <a:r>
              <a:rPr lang="en-IN" sz="2000" dirty="0" err="1"/>
              <a:t>i</a:t>
            </a:r>
            <a:r>
              <a:rPr lang="en-IN" sz="2000" dirty="0"/>
              <a:t>++)</a:t>
            </a:r>
          </a:p>
          <a:p>
            <a:r>
              <a:rPr lang="en-IN" sz="2000" dirty="0"/>
              <a:t>    {</a:t>
            </a:r>
          </a:p>
          <a:p>
            <a:r>
              <a:rPr lang="en-IN" sz="2000" dirty="0"/>
              <a:t>        // Find the minimum element in unsorted array</a:t>
            </a:r>
          </a:p>
          <a:p>
            <a:r>
              <a:rPr lang="en-IN" sz="2000" dirty="0"/>
              <a:t>        </a:t>
            </a:r>
            <a:r>
              <a:rPr lang="en-IN" sz="2000" dirty="0" err="1"/>
              <a:t>min_idx</a:t>
            </a:r>
            <a:r>
              <a:rPr lang="en-IN" sz="2000" dirty="0"/>
              <a:t> = </a:t>
            </a:r>
            <a:r>
              <a:rPr lang="en-IN" sz="2000" dirty="0" err="1"/>
              <a:t>i</a:t>
            </a:r>
            <a:r>
              <a:rPr lang="en-IN" sz="2000" dirty="0"/>
              <a:t>;</a:t>
            </a:r>
          </a:p>
          <a:p>
            <a:r>
              <a:rPr lang="en-IN" sz="2000" dirty="0"/>
              <a:t>        for (j = i+1; j &lt; n; </a:t>
            </a:r>
            <a:r>
              <a:rPr lang="en-IN" sz="2000" dirty="0" err="1"/>
              <a:t>j++</a:t>
            </a:r>
            <a:r>
              <a:rPr lang="en-IN" sz="2000" dirty="0"/>
              <a:t>)</a:t>
            </a:r>
          </a:p>
          <a:p>
            <a:r>
              <a:rPr lang="en-IN" sz="2000" dirty="0"/>
              <a:t>          if (</a:t>
            </a:r>
            <a:r>
              <a:rPr lang="en-IN" sz="2000" dirty="0" err="1"/>
              <a:t>arr</a:t>
            </a:r>
            <a:r>
              <a:rPr lang="en-IN" sz="2000" dirty="0"/>
              <a:t>[j] &lt; </a:t>
            </a:r>
            <a:r>
              <a:rPr lang="en-IN" sz="2000" dirty="0" err="1"/>
              <a:t>arr</a:t>
            </a:r>
            <a:r>
              <a:rPr lang="en-IN" sz="2000" dirty="0"/>
              <a:t>[</a:t>
            </a:r>
            <a:r>
              <a:rPr lang="en-IN" sz="2000" dirty="0" err="1"/>
              <a:t>min_idx</a:t>
            </a:r>
            <a:r>
              <a:rPr lang="en-IN" sz="2000" dirty="0"/>
              <a:t>])</a:t>
            </a:r>
          </a:p>
          <a:p>
            <a:r>
              <a:rPr lang="en-IN" sz="2000" dirty="0"/>
              <a:t>            </a:t>
            </a:r>
            <a:r>
              <a:rPr lang="en-IN" sz="2000" dirty="0" err="1"/>
              <a:t>min_idx</a:t>
            </a:r>
            <a:r>
              <a:rPr lang="en-IN" sz="2000" dirty="0"/>
              <a:t> = j;</a:t>
            </a:r>
          </a:p>
          <a:p>
            <a:endParaRPr lang="en-IN" sz="2000" dirty="0"/>
          </a:p>
          <a:p>
            <a:r>
              <a:rPr lang="en-IN" sz="2000" dirty="0"/>
              <a:t>        // Swap the found minimum element with the first element</a:t>
            </a:r>
          </a:p>
          <a:p>
            <a:r>
              <a:rPr lang="en-IN" sz="2000" dirty="0"/>
              <a:t>           if(</a:t>
            </a:r>
            <a:r>
              <a:rPr lang="en-IN" sz="2000" dirty="0" err="1"/>
              <a:t>min_idx</a:t>
            </a:r>
            <a:r>
              <a:rPr lang="en-IN" sz="2000" dirty="0"/>
              <a:t> != </a:t>
            </a:r>
            <a:r>
              <a:rPr lang="en-IN" sz="2000" dirty="0" err="1"/>
              <a:t>i</a:t>
            </a:r>
            <a:r>
              <a:rPr lang="en-IN" sz="2000" dirty="0"/>
              <a:t>)</a:t>
            </a:r>
          </a:p>
          <a:p>
            <a:r>
              <a:rPr lang="en-IN" sz="2000" dirty="0"/>
              <a:t>            swap(&amp;</a:t>
            </a:r>
            <a:r>
              <a:rPr lang="en-IN" sz="2000" dirty="0" err="1"/>
              <a:t>arr</a:t>
            </a:r>
            <a:r>
              <a:rPr lang="en-IN" sz="2000" dirty="0"/>
              <a:t>[</a:t>
            </a:r>
            <a:r>
              <a:rPr lang="en-IN" sz="2000" dirty="0" err="1"/>
              <a:t>min_idx</a:t>
            </a:r>
            <a:r>
              <a:rPr lang="en-IN" sz="2000" dirty="0"/>
              <a:t>], &amp;</a:t>
            </a:r>
            <a:r>
              <a:rPr lang="en-IN" sz="2000" dirty="0" err="1"/>
              <a:t>arr</a:t>
            </a:r>
            <a:r>
              <a:rPr lang="en-IN" sz="2000" dirty="0"/>
              <a:t>[</a:t>
            </a:r>
            <a:r>
              <a:rPr lang="en-IN" sz="2000" dirty="0" err="1"/>
              <a:t>i</a:t>
            </a:r>
            <a:r>
              <a:rPr lang="en-IN" sz="2000" dirty="0"/>
              <a:t>]);</a:t>
            </a:r>
          </a:p>
          <a:p>
            <a:r>
              <a:rPr lang="en-IN" sz="2000" dirty="0"/>
              <a:t>    }</a:t>
            </a:r>
          </a:p>
          <a:p>
            <a:r>
              <a:rPr lang="en-IN" sz="2000" dirty="0"/>
              <a:t>}</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6680" y="138240"/>
              <a:ext cx="12048120" cy="6715080"/>
            </p14:xfrm>
          </p:contentPart>
        </mc:Choice>
        <mc:Fallback>
          <p:pic>
            <p:nvPicPr>
              <p:cNvPr id="3" name="Ink 2"/>
              <p:cNvPicPr/>
              <p:nvPr/>
            </p:nvPicPr>
            <p:blipFill>
              <a:blip r:embed="rId3"/>
              <a:stretch>
                <a:fillRect/>
              </a:stretch>
            </p:blipFill>
            <p:spPr>
              <a:xfrm>
                <a:off x="70200" y="128160"/>
                <a:ext cx="12065400" cy="6728040"/>
              </a:xfrm>
              <a:prstGeom prst="rect">
                <a:avLst/>
              </a:prstGeom>
            </p:spPr>
          </p:pic>
        </mc:Fallback>
      </mc:AlternateContent>
    </p:spTree>
    <p:extLst>
      <p:ext uri="{BB962C8B-B14F-4D97-AF65-F5344CB8AC3E}">
        <p14:creationId xmlns:p14="http://schemas.microsoft.com/office/powerpoint/2010/main" val="177460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6675" y="0"/>
            <a:ext cx="1888659" cy="523220"/>
          </a:xfrm>
          <a:prstGeom prst="rect">
            <a:avLst/>
          </a:prstGeom>
          <a:noFill/>
        </p:spPr>
        <p:txBody>
          <a:bodyPr wrap="none" rtlCol="0">
            <a:spAutoFit/>
          </a:bodyPr>
          <a:lstStyle/>
          <a:p>
            <a:r>
              <a:rPr lang="en-US" sz="2800" dirty="0" smtClean="0"/>
              <a:t>Bubble Sort</a:t>
            </a:r>
            <a:endParaRPr lang="en-IN" sz="2800" dirty="0"/>
          </a:p>
        </p:txBody>
      </p:sp>
      <p:sp>
        <p:nvSpPr>
          <p:cNvPr id="4" name="Rectangle 3"/>
          <p:cNvSpPr/>
          <p:nvPr/>
        </p:nvSpPr>
        <p:spPr>
          <a:xfrm>
            <a:off x="6750571" y="751344"/>
            <a:ext cx="5441429" cy="5355312"/>
          </a:xfrm>
          <a:prstGeom prst="rect">
            <a:avLst/>
          </a:prstGeom>
        </p:spPr>
        <p:txBody>
          <a:bodyPr wrap="square">
            <a:spAutoFit/>
          </a:bodyPr>
          <a:lstStyle/>
          <a:p>
            <a:r>
              <a:rPr lang="en-IN" dirty="0"/>
              <a:t>void </a:t>
            </a:r>
            <a:r>
              <a:rPr lang="en-IN" dirty="0" err="1"/>
              <a:t>bubbleSort</a:t>
            </a:r>
            <a:r>
              <a:rPr lang="en-IN" dirty="0"/>
              <a:t>(</a:t>
            </a:r>
            <a:r>
              <a:rPr lang="en-IN" dirty="0" err="1"/>
              <a:t>int</a:t>
            </a:r>
            <a:r>
              <a:rPr lang="en-IN" dirty="0"/>
              <a:t> </a:t>
            </a:r>
            <a:r>
              <a:rPr lang="en-IN" dirty="0" err="1"/>
              <a:t>arr</a:t>
            </a:r>
            <a:r>
              <a:rPr lang="en-IN" dirty="0"/>
              <a:t>[], </a:t>
            </a:r>
            <a:r>
              <a:rPr lang="en-IN" dirty="0" err="1"/>
              <a:t>int</a:t>
            </a:r>
            <a:r>
              <a:rPr lang="en-IN" dirty="0"/>
              <a:t> n)</a:t>
            </a:r>
          </a:p>
          <a:p>
            <a:r>
              <a:rPr lang="en-IN" dirty="0"/>
              <a:t>{</a:t>
            </a:r>
          </a:p>
          <a:p>
            <a:r>
              <a:rPr lang="en-IN" dirty="0"/>
              <a:t>    </a:t>
            </a:r>
            <a:r>
              <a:rPr lang="en-IN" dirty="0" err="1"/>
              <a:t>int</a:t>
            </a:r>
            <a:r>
              <a:rPr lang="en-IN" dirty="0"/>
              <a:t> </a:t>
            </a:r>
            <a:r>
              <a:rPr lang="en-IN" dirty="0" err="1"/>
              <a:t>i</a:t>
            </a:r>
            <a:r>
              <a:rPr lang="en-IN" dirty="0"/>
              <a:t>, j;</a:t>
            </a:r>
          </a:p>
          <a:p>
            <a:r>
              <a:rPr lang="en-IN" dirty="0"/>
              <a:t>    bool swapped;</a:t>
            </a:r>
          </a:p>
          <a:p>
            <a:r>
              <a:rPr lang="en-IN" dirty="0"/>
              <a:t>    for (</a:t>
            </a:r>
            <a:r>
              <a:rPr lang="en-IN" dirty="0" err="1"/>
              <a:t>i</a:t>
            </a:r>
            <a:r>
              <a:rPr lang="en-IN" dirty="0"/>
              <a:t> = 0; </a:t>
            </a:r>
            <a:r>
              <a:rPr lang="en-IN" dirty="0" err="1"/>
              <a:t>i</a:t>
            </a:r>
            <a:r>
              <a:rPr lang="en-IN" dirty="0"/>
              <a:t> &lt; n - 1; </a:t>
            </a:r>
            <a:r>
              <a:rPr lang="en-IN" dirty="0" err="1"/>
              <a:t>i</a:t>
            </a:r>
            <a:r>
              <a:rPr lang="en-IN" dirty="0"/>
              <a:t>++) {</a:t>
            </a:r>
          </a:p>
          <a:p>
            <a:r>
              <a:rPr lang="en-IN" dirty="0"/>
              <a:t>        swapped = false;</a:t>
            </a:r>
          </a:p>
          <a:p>
            <a:r>
              <a:rPr lang="en-IN" dirty="0"/>
              <a:t>        for (j = 0; j &lt; n - </a:t>
            </a:r>
            <a:r>
              <a:rPr lang="en-IN" dirty="0" err="1"/>
              <a:t>i</a:t>
            </a:r>
            <a:r>
              <a:rPr lang="en-IN" dirty="0"/>
              <a:t> - 1; </a:t>
            </a:r>
            <a:r>
              <a:rPr lang="en-IN" dirty="0" err="1"/>
              <a:t>j++</a:t>
            </a:r>
            <a:r>
              <a:rPr lang="en-IN" dirty="0"/>
              <a:t>) {</a:t>
            </a:r>
          </a:p>
          <a:p>
            <a:r>
              <a:rPr lang="en-IN" dirty="0"/>
              <a:t>            if (</a:t>
            </a:r>
            <a:r>
              <a:rPr lang="en-IN" dirty="0" err="1"/>
              <a:t>arr</a:t>
            </a:r>
            <a:r>
              <a:rPr lang="en-IN" dirty="0"/>
              <a:t>[j] &gt; </a:t>
            </a:r>
            <a:r>
              <a:rPr lang="en-IN" dirty="0" err="1"/>
              <a:t>arr</a:t>
            </a:r>
            <a:r>
              <a:rPr lang="en-IN" dirty="0"/>
              <a:t>[j + 1]) {</a:t>
            </a:r>
          </a:p>
          <a:p>
            <a:r>
              <a:rPr lang="en-IN" dirty="0"/>
              <a:t>                swap(&amp;</a:t>
            </a:r>
            <a:r>
              <a:rPr lang="en-IN" dirty="0" err="1"/>
              <a:t>arr</a:t>
            </a:r>
            <a:r>
              <a:rPr lang="en-IN" dirty="0"/>
              <a:t>[j], &amp;</a:t>
            </a:r>
            <a:r>
              <a:rPr lang="en-IN" dirty="0" err="1"/>
              <a:t>arr</a:t>
            </a:r>
            <a:r>
              <a:rPr lang="en-IN" dirty="0"/>
              <a:t>[j + 1]);</a:t>
            </a:r>
          </a:p>
          <a:p>
            <a:r>
              <a:rPr lang="en-IN" dirty="0"/>
              <a:t>                swapped = true;</a:t>
            </a:r>
          </a:p>
          <a:p>
            <a:r>
              <a:rPr lang="en-IN" dirty="0"/>
              <a:t>            }</a:t>
            </a:r>
          </a:p>
          <a:p>
            <a:r>
              <a:rPr lang="en-IN" dirty="0"/>
              <a:t>        }</a:t>
            </a:r>
          </a:p>
          <a:p>
            <a:endParaRPr lang="en-IN" dirty="0"/>
          </a:p>
          <a:p>
            <a:r>
              <a:rPr lang="en-IN" dirty="0"/>
              <a:t>        // If no two elements were swapped by inner loop,</a:t>
            </a:r>
          </a:p>
          <a:p>
            <a:r>
              <a:rPr lang="en-IN" dirty="0"/>
              <a:t>        // then break</a:t>
            </a:r>
          </a:p>
          <a:p>
            <a:r>
              <a:rPr lang="en-IN" dirty="0"/>
              <a:t>        if (swapped == false)</a:t>
            </a:r>
          </a:p>
          <a:p>
            <a:r>
              <a:rPr lang="en-IN" dirty="0"/>
              <a:t>            break;</a:t>
            </a:r>
          </a:p>
          <a:p>
            <a:r>
              <a:rPr lang="en-IN" dirty="0"/>
              <a:t>    }</a:t>
            </a:r>
          </a:p>
          <a:p>
            <a:r>
              <a:rPr lang="en-IN" dirty="0"/>
              <a:t>}</a:t>
            </a:r>
          </a:p>
        </p:txBody>
      </p:sp>
      <p:cxnSp>
        <p:nvCxnSpPr>
          <p:cNvPr id="5" name="Straight Connector 4"/>
          <p:cNvCxnSpPr/>
          <p:nvPr/>
        </p:nvCxnSpPr>
        <p:spPr>
          <a:xfrm>
            <a:off x="6734030" y="523220"/>
            <a:ext cx="0" cy="633478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4080" y="195480"/>
              <a:ext cx="11759400" cy="6591240"/>
            </p14:xfrm>
          </p:contentPart>
        </mc:Choice>
        <mc:Fallback>
          <p:pic>
            <p:nvPicPr>
              <p:cNvPr id="3" name="Ink 2"/>
              <p:cNvPicPr/>
              <p:nvPr/>
            </p:nvPicPr>
            <p:blipFill>
              <a:blip r:embed="rId3"/>
              <a:stretch>
                <a:fillRect/>
              </a:stretch>
            </p:blipFill>
            <p:spPr>
              <a:xfrm>
                <a:off x="54720" y="184320"/>
                <a:ext cx="11772360" cy="6611760"/>
              </a:xfrm>
              <a:prstGeom prst="rect">
                <a:avLst/>
              </a:prstGeom>
            </p:spPr>
          </p:pic>
        </mc:Fallback>
      </mc:AlternateContent>
    </p:spTree>
    <p:extLst>
      <p:ext uri="{BB962C8B-B14F-4D97-AF65-F5344CB8AC3E}">
        <p14:creationId xmlns:p14="http://schemas.microsoft.com/office/powerpoint/2010/main" val="428850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6675" y="0"/>
            <a:ext cx="2169184" cy="523220"/>
          </a:xfrm>
          <a:prstGeom prst="rect">
            <a:avLst/>
          </a:prstGeom>
          <a:noFill/>
        </p:spPr>
        <p:txBody>
          <a:bodyPr wrap="none" rtlCol="0">
            <a:spAutoFit/>
          </a:bodyPr>
          <a:lstStyle/>
          <a:p>
            <a:r>
              <a:rPr lang="en-US" sz="2800" dirty="0" smtClean="0"/>
              <a:t>Insertion Sort</a:t>
            </a:r>
            <a:endParaRPr lang="en-IN" sz="2800" dirty="0"/>
          </a:p>
        </p:txBody>
      </p:sp>
      <p:sp>
        <p:nvSpPr>
          <p:cNvPr id="4" name="Rectangle 3"/>
          <p:cNvSpPr/>
          <p:nvPr/>
        </p:nvSpPr>
        <p:spPr>
          <a:xfrm>
            <a:off x="7440118" y="908422"/>
            <a:ext cx="4633062" cy="4801314"/>
          </a:xfrm>
          <a:prstGeom prst="rect">
            <a:avLst/>
          </a:prstGeom>
        </p:spPr>
        <p:txBody>
          <a:bodyPr wrap="square">
            <a:spAutoFit/>
          </a:bodyPr>
          <a:lstStyle/>
          <a:p>
            <a:r>
              <a:rPr lang="en-IN" dirty="0"/>
              <a:t>void </a:t>
            </a:r>
            <a:r>
              <a:rPr lang="en-IN" dirty="0" err="1"/>
              <a:t>insertionSort</a:t>
            </a:r>
            <a:r>
              <a:rPr lang="en-IN" dirty="0"/>
              <a:t>(</a:t>
            </a:r>
            <a:r>
              <a:rPr lang="en-IN" dirty="0" err="1"/>
              <a:t>int</a:t>
            </a:r>
            <a:r>
              <a:rPr lang="en-IN" dirty="0"/>
              <a:t> </a:t>
            </a:r>
            <a:r>
              <a:rPr lang="en-IN" dirty="0" err="1"/>
              <a:t>arr</a:t>
            </a:r>
            <a:r>
              <a:rPr lang="en-IN" dirty="0"/>
              <a:t>[], </a:t>
            </a:r>
            <a:r>
              <a:rPr lang="en-IN" dirty="0" err="1"/>
              <a:t>int</a:t>
            </a:r>
            <a:r>
              <a:rPr lang="en-IN" dirty="0"/>
              <a:t> n)</a:t>
            </a:r>
          </a:p>
          <a:p>
            <a:r>
              <a:rPr lang="en-IN" dirty="0"/>
              <a:t>{</a:t>
            </a:r>
          </a:p>
          <a:p>
            <a:r>
              <a:rPr lang="en-IN" dirty="0"/>
              <a:t>    </a:t>
            </a:r>
            <a:r>
              <a:rPr lang="en-IN" dirty="0" err="1"/>
              <a:t>int</a:t>
            </a:r>
            <a:r>
              <a:rPr lang="en-IN" dirty="0"/>
              <a:t> </a:t>
            </a:r>
            <a:r>
              <a:rPr lang="en-IN" dirty="0" err="1"/>
              <a:t>i</a:t>
            </a:r>
            <a:r>
              <a:rPr lang="en-IN" dirty="0"/>
              <a:t>, key, j;</a:t>
            </a:r>
          </a:p>
          <a:p>
            <a:r>
              <a:rPr lang="en-IN" dirty="0"/>
              <a:t>    for (</a:t>
            </a:r>
            <a:r>
              <a:rPr lang="en-IN" dirty="0" err="1"/>
              <a:t>i</a:t>
            </a:r>
            <a:r>
              <a:rPr lang="en-IN" dirty="0"/>
              <a:t> = 1; </a:t>
            </a:r>
            <a:r>
              <a:rPr lang="en-IN" dirty="0" err="1"/>
              <a:t>i</a:t>
            </a:r>
            <a:r>
              <a:rPr lang="en-IN" dirty="0"/>
              <a:t> &lt; n; </a:t>
            </a:r>
            <a:r>
              <a:rPr lang="en-IN" dirty="0" err="1"/>
              <a:t>i</a:t>
            </a:r>
            <a:r>
              <a:rPr lang="en-IN" dirty="0"/>
              <a:t>++) {</a:t>
            </a:r>
          </a:p>
          <a:p>
            <a:r>
              <a:rPr lang="en-IN" dirty="0"/>
              <a:t>        key = </a:t>
            </a:r>
            <a:r>
              <a:rPr lang="en-IN" dirty="0" err="1"/>
              <a:t>arr</a:t>
            </a:r>
            <a:r>
              <a:rPr lang="en-IN" dirty="0"/>
              <a:t>[</a:t>
            </a:r>
            <a:r>
              <a:rPr lang="en-IN" dirty="0" err="1"/>
              <a:t>i</a:t>
            </a:r>
            <a:r>
              <a:rPr lang="en-IN" dirty="0"/>
              <a:t>];</a:t>
            </a:r>
          </a:p>
          <a:p>
            <a:r>
              <a:rPr lang="en-IN" dirty="0"/>
              <a:t>        j = </a:t>
            </a:r>
            <a:r>
              <a:rPr lang="en-IN" dirty="0" err="1"/>
              <a:t>i</a:t>
            </a:r>
            <a:r>
              <a:rPr lang="en-IN" dirty="0"/>
              <a:t> - 1;</a:t>
            </a:r>
          </a:p>
          <a:p>
            <a:endParaRPr lang="en-IN" dirty="0"/>
          </a:p>
          <a:p>
            <a:r>
              <a:rPr lang="en-IN" dirty="0"/>
              <a:t>        /* Move elements of </a:t>
            </a:r>
            <a:r>
              <a:rPr lang="en-IN" dirty="0" err="1"/>
              <a:t>arr</a:t>
            </a:r>
            <a:r>
              <a:rPr lang="en-IN" dirty="0"/>
              <a:t>[0..i-1], that are</a:t>
            </a:r>
          </a:p>
          <a:p>
            <a:r>
              <a:rPr lang="en-IN" dirty="0"/>
              <a:t>          greater than key, to one position ahead</a:t>
            </a:r>
          </a:p>
          <a:p>
            <a:r>
              <a:rPr lang="en-IN" dirty="0"/>
              <a:t>          of their current position */</a:t>
            </a:r>
          </a:p>
          <a:p>
            <a:r>
              <a:rPr lang="en-IN" dirty="0"/>
              <a:t>        while (j &gt;= 0 &amp;&amp; </a:t>
            </a:r>
            <a:r>
              <a:rPr lang="en-IN" dirty="0" err="1"/>
              <a:t>arr</a:t>
            </a:r>
            <a:r>
              <a:rPr lang="en-IN" dirty="0"/>
              <a:t>[j] &gt; key) {</a:t>
            </a:r>
          </a:p>
          <a:p>
            <a:r>
              <a:rPr lang="en-IN" dirty="0"/>
              <a:t>            </a:t>
            </a:r>
            <a:r>
              <a:rPr lang="en-IN" dirty="0" err="1"/>
              <a:t>arr</a:t>
            </a:r>
            <a:r>
              <a:rPr lang="en-IN" dirty="0"/>
              <a:t>[j + 1] = </a:t>
            </a:r>
            <a:r>
              <a:rPr lang="en-IN" dirty="0" err="1"/>
              <a:t>arr</a:t>
            </a:r>
            <a:r>
              <a:rPr lang="en-IN" dirty="0"/>
              <a:t>[j];</a:t>
            </a:r>
          </a:p>
          <a:p>
            <a:r>
              <a:rPr lang="en-IN" dirty="0"/>
              <a:t>            j = j - 1;</a:t>
            </a:r>
          </a:p>
          <a:p>
            <a:r>
              <a:rPr lang="en-IN" dirty="0"/>
              <a:t>        }</a:t>
            </a:r>
          </a:p>
          <a:p>
            <a:r>
              <a:rPr lang="en-IN" dirty="0"/>
              <a:t>        </a:t>
            </a:r>
            <a:r>
              <a:rPr lang="en-IN" dirty="0" err="1"/>
              <a:t>arr</a:t>
            </a:r>
            <a:r>
              <a:rPr lang="en-IN" dirty="0"/>
              <a:t>[j + 1] = key;</a:t>
            </a:r>
          </a:p>
          <a:p>
            <a:r>
              <a:rPr lang="en-IN" dirty="0"/>
              <a:t>    }</a:t>
            </a:r>
          </a:p>
          <a:p>
            <a:r>
              <a:rPr lang="en-IN" dirty="0"/>
              <a:t>}</a:t>
            </a:r>
          </a:p>
        </p:txBody>
      </p:sp>
      <p:cxnSp>
        <p:nvCxnSpPr>
          <p:cNvPr id="5" name="Straight Connector 4"/>
          <p:cNvCxnSpPr/>
          <p:nvPr/>
        </p:nvCxnSpPr>
        <p:spPr>
          <a:xfrm>
            <a:off x="7235083" y="523220"/>
            <a:ext cx="0" cy="633478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8960" y="122400"/>
              <a:ext cx="10483920" cy="6033600"/>
            </p14:xfrm>
          </p:contentPart>
        </mc:Choice>
        <mc:Fallback>
          <p:pic>
            <p:nvPicPr>
              <p:cNvPr id="3" name="Ink 2"/>
              <p:cNvPicPr/>
              <p:nvPr/>
            </p:nvPicPr>
            <p:blipFill>
              <a:blip r:embed="rId3"/>
              <a:stretch>
                <a:fillRect/>
              </a:stretch>
            </p:blipFill>
            <p:spPr>
              <a:xfrm>
                <a:off x="41040" y="114480"/>
                <a:ext cx="10500480" cy="6049080"/>
              </a:xfrm>
              <a:prstGeom prst="rect">
                <a:avLst/>
              </a:prstGeom>
            </p:spPr>
          </p:pic>
        </mc:Fallback>
      </mc:AlternateContent>
    </p:spTree>
    <p:extLst>
      <p:ext uri="{BB962C8B-B14F-4D97-AF65-F5344CB8AC3E}">
        <p14:creationId xmlns:p14="http://schemas.microsoft.com/office/powerpoint/2010/main" val="36363803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6675" y="0"/>
            <a:ext cx="2201244" cy="523220"/>
          </a:xfrm>
          <a:prstGeom prst="rect">
            <a:avLst/>
          </a:prstGeom>
          <a:noFill/>
        </p:spPr>
        <p:txBody>
          <a:bodyPr wrap="none" rtlCol="0">
            <a:spAutoFit/>
          </a:bodyPr>
          <a:lstStyle/>
          <a:p>
            <a:r>
              <a:rPr lang="en-US" sz="2800" dirty="0"/>
              <a:t>Counting Sort</a:t>
            </a:r>
            <a:endParaRPr lang="en-IN" sz="2800" dirty="0"/>
          </a:p>
        </p:txBody>
      </p:sp>
      <p:sp>
        <p:nvSpPr>
          <p:cNvPr id="4" name="Rectangle 3"/>
          <p:cNvSpPr/>
          <p:nvPr/>
        </p:nvSpPr>
        <p:spPr>
          <a:xfrm>
            <a:off x="7159189" y="671691"/>
            <a:ext cx="5440934" cy="6186309"/>
          </a:xfrm>
          <a:prstGeom prst="rect">
            <a:avLst/>
          </a:prstGeom>
        </p:spPr>
        <p:txBody>
          <a:bodyPr wrap="square">
            <a:spAutoFit/>
          </a:bodyPr>
          <a:lstStyle/>
          <a:p>
            <a:r>
              <a:rPr lang="en-IN" dirty="0" err="1" smtClean="0"/>
              <a:t>int</a:t>
            </a:r>
            <a:r>
              <a:rPr lang="en-IN" dirty="0"/>
              <a:t>[] </a:t>
            </a:r>
            <a:r>
              <a:rPr lang="en-IN" dirty="0" err="1"/>
              <a:t>countSort</a:t>
            </a:r>
            <a:r>
              <a:rPr lang="en-IN" dirty="0"/>
              <a:t>(</a:t>
            </a:r>
            <a:r>
              <a:rPr lang="en-IN" dirty="0" err="1"/>
              <a:t>int</a:t>
            </a:r>
            <a:r>
              <a:rPr lang="en-IN" dirty="0"/>
              <a:t>[] </a:t>
            </a:r>
            <a:r>
              <a:rPr lang="en-IN" dirty="0" err="1"/>
              <a:t>inputArray</a:t>
            </a:r>
            <a:r>
              <a:rPr lang="en-IN" dirty="0"/>
              <a:t>) {</a:t>
            </a:r>
          </a:p>
          <a:p>
            <a:r>
              <a:rPr lang="en-IN" dirty="0"/>
              <a:t>        </a:t>
            </a:r>
            <a:r>
              <a:rPr lang="en-IN" dirty="0" err="1"/>
              <a:t>int</a:t>
            </a:r>
            <a:r>
              <a:rPr lang="en-IN" dirty="0"/>
              <a:t> N = </a:t>
            </a:r>
            <a:r>
              <a:rPr lang="en-IN" dirty="0" err="1"/>
              <a:t>inputArray.length</a:t>
            </a:r>
            <a:r>
              <a:rPr lang="en-IN" dirty="0"/>
              <a:t>;</a:t>
            </a:r>
          </a:p>
          <a:p>
            <a:r>
              <a:rPr lang="en-IN" dirty="0"/>
              <a:t>        </a:t>
            </a:r>
            <a:r>
              <a:rPr lang="en-IN" dirty="0" err="1"/>
              <a:t>int</a:t>
            </a:r>
            <a:r>
              <a:rPr lang="en-IN" dirty="0"/>
              <a:t> M = 0;</a:t>
            </a:r>
          </a:p>
          <a:p>
            <a:r>
              <a:rPr lang="en-IN" dirty="0"/>
              <a:t> </a:t>
            </a:r>
            <a:r>
              <a:rPr lang="en-IN" dirty="0" smtClean="0"/>
              <a:t>        </a:t>
            </a:r>
            <a:r>
              <a:rPr lang="en-IN" dirty="0"/>
              <a:t>for (</a:t>
            </a:r>
            <a:r>
              <a:rPr lang="en-IN" dirty="0" err="1"/>
              <a:t>int</a:t>
            </a:r>
            <a:r>
              <a:rPr lang="en-IN" dirty="0"/>
              <a:t> </a:t>
            </a:r>
            <a:r>
              <a:rPr lang="en-IN" dirty="0" err="1"/>
              <a:t>i</a:t>
            </a:r>
            <a:r>
              <a:rPr lang="en-IN" dirty="0"/>
              <a:t> = 0; </a:t>
            </a:r>
            <a:r>
              <a:rPr lang="en-IN" dirty="0" err="1"/>
              <a:t>i</a:t>
            </a:r>
            <a:r>
              <a:rPr lang="en-IN" dirty="0"/>
              <a:t> &lt; N; </a:t>
            </a:r>
            <a:r>
              <a:rPr lang="en-IN" dirty="0" err="1"/>
              <a:t>i</a:t>
            </a:r>
            <a:r>
              <a:rPr lang="en-IN" dirty="0"/>
              <a:t>++) {</a:t>
            </a:r>
          </a:p>
          <a:p>
            <a:r>
              <a:rPr lang="en-IN" dirty="0"/>
              <a:t>            M = </a:t>
            </a:r>
            <a:r>
              <a:rPr lang="en-IN" dirty="0" err="1"/>
              <a:t>Math.max</a:t>
            </a:r>
            <a:r>
              <a:rPr lang="en-IN" dirty="0"/>
              <a:t>(M, </a:t>
            </a:r>
            <a:r>
              <a:rPr lang="en-IN" dirty="0" err="1"/>
              <a:t>inputArray</a:t>
            </a:r>
            <a:r>
              <a:rPr lang="en-IN" dirty="0"/>
              <a:t>[</a:t>
            </a:r>
            <a:r>
              <a:rPr lang="en-IN" dirty="0" err="1"/>
              <a:t>i</a:t>
            </a:r>
            <a:r>
              <a:rPr lang="en-IN" dirty="0"/>
              <a:t>]);</a:t>
            </a:r>
          </a:p>
          <a:p>
            <a:r>
              <a:rPr lang="en-IN" dirty="0"/>
              <a:t>        }</a:t>
            </a:r>
          </a:p>
          <a:p>
            <a:r>
              <a:rPr lang="en-IN" dirty="0"/>
              <a:t> </a:t>
            </a:r>
            <a:r>
              <a:rPr lang="en-IN" dirty="0" smtClean="0"/>
              <a:t>        </a:t>
            </a:r>
            <a:r>
              <a:rPr lang="en-IN" dirty="0" err="1"/>
              <a:t>int</a:t>
            </a:r>
            <a:r>
              <a:rPr lang="en-IN" dirty="0"/>
              <a:t>[] </a:t>
            </a:r>
            <a:r>
              <a:rPr lang="en-IN" dirty="0" err="1"/>
              <a:t>countArray</a:t>
            </a:r>
            <a:r>
              <a:rPr lang="en-IN" dirty="0"/>
              <a:t> = new </a:t>
            </a:r>
            <a:r>
              <a:rPr lang="en-IN" dirty="0" err="1"/>
              <a:t>int</a:t>
            </a:r>
            <a:r>
              <a:rPr lang="en-IN" dirty="0"/>
              <a:t>[M + 1];</a:t>
            </a:r>
          </a:p>
          <a:p>
            <a:r>
              <a:rPr lang="en-IN" dirty="0"/>
              <a:t> </a:t>
            </a:r>
            <a:r>
              <a:rPr lang="en-IN" dirty="0" smtClean="0"/>
              <a:t>        </a:t>
            </a:r>
            <a:r>
              <a:rPr lang="en-IN" dirty="0"/>
              <a:t>for (</a:t>
            </a:r>
            <a:r>
              <a:rPr lang="en-IN" dirty="0" err="1"/>
              <a:t>int</a:t>
            </a:r>
            <a:r>
              <a:rPr lang="en-IN" dirty="0"/>
              <a:t> </a:t>
            </a:r>
            <a:r>
              <a:rPr lang="en-IN" dirty="0" err="1"/>
              <a:t>i</a:t>
            </a:r>
            <a:r>
              <a:rPr lang="en-IN" dirty="0"/>
              <a:t> = 0; </a:t>
            </a:r>
            <a:r>
              <a:rPr lang="en-IN" dirty="0" err="1"/>
              <a:t>i</a:t>
            </a:r>
            <a:r>
              <a:rPr lang="en-IN" dirty="0"/>
              <a:t> &lt; N; </a:t>
            </a:r>
            <a:r>
              <a:rPr lang="en-IN" dirty="0" err="1"/>
              <a:t>i</a:t>
            </a:r>
            <a:r>
              <a:rPr lang="en-IN" dirty="0"/>
              <a:t>++) {</a:t>
            </a:r>
          </a:p>
          <a:p>
            <a:r>
              <a:rPr lang="en-IN" dirty="0"/>
              <a:t>            </a:t>
            </a:r>
            <a:r>
              <a:rPr lang="en-IN" dirty="0" err="1"/>
              <a:t>countArray</a:t>
            </a:r>
            <a:r>
              <a:rPr lang="en-IN" dirty="0"/>
              <a:t>[</a:t>
            </a:r>
            <a:r>
              <a:rPr lang="en-IN" dirty="0" err="1"/>
              <a:t>inputArray</a:t>
            </a:r>
            <a:r>
              <a:rPr lang="en-IN" dirty="0"/>
              <a:t>[</a:t>
            </a:r>
            <a:r>
              <a:rPr lang="en-IN" dirty="0" err="1"/>
              <a:t>i</a:t>
            </a:r>
            <a:r>
              <a:rPr lang="en-IN" dirty="0"/>
              <a:t>]]++;</a:t>
            </a:r>
          </a:p>
          <a:p>
            <a:r>
              <a:rPr lang="en-IN" dirty="0"/>
              <a:t>        }</a:t>
            </a:r>
          </a:p>
          <a:p>
            <a:r>
              <a:rPr lang="en-IN" dirty="0"/>
              <a:t> </a:t>
            </a:r>
            <a:r>
              <a:rPr lang="en-IN" dirty="0" smtClean="0"/>
              <a:t>        </a:t>
            </a:r>
            <a:r>
              <a:rPr lang="en-IN" dirty="0"/>
              <a:t>for (</a:t>
            </a:r>
            <a:r>
              <a:rPr lang="en-IN" dirty="0" err="1"/>
              <a:t>int</a:t>
            </a:r>
            <a:r>
              <a:rPr lang="en-IN" dirty="0"/>
              <a:t> </a:t>
            </a:r>
            <a:r>
              <a:rPr lang="en-IN" dirty="0" err="1"/>
              <a:t>i</a:t>
            </a:r>
            <a:r>
              <a:rPr lang="en-IN" dirty="0"/>
              <a:t> = 1; </a:t>
            </a:r>
            <a:r>
              <a:rPr lang="en-IN" dirty="0" err="1"/>
              <a:t>i</a:t>
            </a:r>
            <a:r>
              <a:rPr lang="en-IN" dirty="0"/>
              <a:t> &lt;= M; </a:t>
            </a:r>
            <a:r>
              <a:rPr lang="en-IN" dirty="0" err="1"/>
              <a:t>i</a:t>
            </a:r>
            <a:r>
              <a:rPr lang="en-IN" dirty="0"/>
              <a:t>++) {</a:t>
            </a:r>
          </a:p>
          <a:p>
            <a:r>
              <a:rPr lang="en-IN" dirty="0"/>
              <a:t>            </a:t>
            </a:r>
            <a:r>
              <a:rPr lang="en-IN" dirty="0" err="1"/>
              <a:t>countArray</a:t>
            </a:r>
            <a:r>
              <a:rPr lang="en-IN" dirty="0"/>
              <a:t>[</a:t>
            </a:r>
            <a:r>
              <a:rPr lang="en-IN" dirty="0" err="1"/>
              <a:t>i</a:t>
            </a:r>
            <a:r>
              <a:rPr lang="en-IN" dirty="0"/>
              <a:t>] += </a:t>
            </a:r>
            <a:r>
              <a:rPr lang="en-IN" dirty="0" err="1"/>
              <a:t>countArray</a:t>
            </a:r>
            <a:r>
              <a:rPr lang="en-IN" dirty="0"/>
              <a:t>[</a:t>
            </a:r>
            <a:r>
              <a:rPr lang="en-IN" dirty="0" err="1"/>
              <a:t>i</a:t>
            </a:r>
            <a:r>
              <a:rPr lang="en-IN" dirty="0"/>
              <a:t> - 1];</a:t>
            </a:r>
          </a:p>
          <a:p>
            <a:r>
              <a:rPr lang="en-IN" dirty="0"/>
              <a:t>        }</a:t>
            </a:r>
          </a:p>
          <a:p>
            <a:r>
              <a:rPr lang="en-IN" dirty="0"/>
              <a:t> </a:t>
            </a:r>
            <a:r>
              <a:rPr lang="en-IN" dirty="0" smtClean="0"/>
              <a:t>        </a:t>
            </a:r>
            <a:r>
              <a:rPr lang="en-IN" dirty="0" err="1"/>
              <a:t>int</a:t>
            </a:r>
            <a:r>
              <a:rPr lang="en-IN" dirty="0"/>
              <a:t>[] </a:t>
            </a:r>
            <a:r>
              <a:rPr lang="en-IN" dirty="0" err="1"/>
              <a:t>outputArray</a:t>
            </a:r>
            <a:r>
              <a:rPr lang="en-IN" dirty="0"/>
              <a:t> = new </a:t>
            </a:r>
            <a:r>
              <a:rPr lang="en-IN" dirty="0" err="1"/>
              <a:t>int</a:t>
            </a:r>
            <a:r>
              <a:rPr lang="en-IN" dirty="0"/>
              <a:t>[N];</a:t>
            </a:r>
          </a:p>
          <a:p>
            <a:r>
              <a:rPr lang="en-IN" dirty="0"/>
              <a:t> </a:t>
            </a:r>
            <a:r>
              <a:rPr lang="en-IN" dirty="0" smtClean="0"/>
              <a:t>        </a:t>
            </a:r>
            <a:r>
              <a:rPr lang="en-IN" dirty="0"/>
              <a:t>for (</a:t>
            </a:r>
            <a:r>
              <a:rPr lang="en-IN" dirty="0" err="1"/>
              <a:t>int</a:t>
            </a:r>
            <a:r>
              <a:rPr lang="en-IN" dirty="0"/>
              <a:t> </a:t>
            </a:r>
            <a:r>
              <a:rPr lang="en-IN" dirty="0" err="1"/>
              <a:t>i</a:t>
            </a:r>
            <a:r>
              <a:rPr lang="en-IN" dirty="0"/>
              <a:t> = N - 1; </a:t>
            </a:r>
            <a:r>
              <a:rPr lang="en-IN" dirty="0" err="1"/>
              <a:t>i</a:t>
            </a:r>
            <a:r>
              <a:rPr lang="en-IN" dirty="0"/>
              <a:t> &gt;= 0; </a:t>
            </a:r>
            <a:r>
              <a:rPr lang="en-IN" dirty="0" err="1"/>
              <a:t>i</a:t>
            </a:r>
            <a:r>
              <a:rPr lang="en-IN" dirty="0"/>
              <a:t>--) {</a:t>
            </a:r>
          </a:p>
          <a:p>
            <a:r>
              <a:rPr lang="en-IN" dirty="0"/>
              <a:t>            </a:t>
            </a:r>
            <a:r>
              <a:rPr lang="en-IN" dirty="0" err="1"/>
              <a:t>outputArray</a:t>
            </a:r>
            <a:r>
              <a:rPr lang="en-IN" dirty="0"/>
              <a:t>[</a:t>
            </a:r>
            <a:r>
              <a:rPr lang="en-IN" dirty="0" err="1"/>
              <a:t>countArray</a:t>
            </a:r>
            <a:r>
              <a:rPr lang="en-IN" dirty="0"/>
              <a:t>[</a:t>
            </a:r>
            <a:r>
              <a:rPr lang="en-IN" dirty="0" err="1"/>
              <a:t>inputArray</a:t>
            </a:r>
            <a:r>
              <a:rPr lang="en-IN" dirty="0"/>
              <a:t>[</a:t>
            </a:r>
            <a:r>
              <a:rPr lang="en-IN" dirty="0" err="1"/>
              <a:t>i</a:t>
            </a:r>
            <a:r>
              <a:rPr lang="en-IN" dirty="0"/>
              <a:t>]] - 1] = </a:t>
            </a:r>
            <a:r>
              <a:rPr lang="en-IN" dirty="0" err="1"/>
              <a:t>inputArray</a:t>
            </a:r>
            <a:r>
              <a:rPr lang="en-IN" dirty="0"/>
              <a:t>[</a:t>
            </a:r>
            <a:r>
              <a:rPr lang="en-IN" dirty="0" err="1"/>
              <a:t>i</a:t>
            </a:r>
            <a:r>
              <a:rPr lang="en-IN" dirty="0"/>
              <a:t>];</a:t>
            </a:r>
          </a:p>
          <a:p>
            <a:r>
              <a:rPr lang="en-IN" dirty="0"/>
              <a:t>            </a:t>
            </a:r>
            <a:r>
              <a:rPr lang="en-IN" dirty="0" err="1"/>
              <a:t>countArray</a:t>
            </a:r>
            <a:r>
              <a:rPr lang="en-IN" dirty="0"/>
              <a:t>[</a:t>
            </a:r>
            <a:r>
              <a:rPr lang="en-IN" dirty="0" err="1"/>
              <a:t>inputArray</a:t>
            </a:r>
            <a:r>
              <a:rPr lang="en-IN" dirty="0"/>
              <a:t>[</a:t>
            </a:r>
            <a:r>
              <a:rPr lang="en-IN" dirty="0" err="1"/>
              <a:t>i</a:t>
            </a:r>
            <a:r>
              <a:rPr lang="en-IN" dirty="0"/>
              <a:t>]]--;</a:t>
            </a:r>
          </a:p>
          <a:p>
            <a:r>
              <a:rPr lang="en-IN" dirty="0"/>
              <a:t>        }</a:t>
            </a:r>
          </a:p>
          <a:p>
            <a:r>
              <a:rPr lang="en-IN" dirty="0"/>
              <a:t> </a:t>
            </a:r>
          </a:p>
          <a:p>
            <a:r>
              <a:rPr lang="en-IN" dirty="0"/>
              <a:t>        return </a:t>
            </a:r>
            <a:r>
              <a:rPr lang="en-IN" dirty="0" err="1"/>
              <a:t>outputArray</a:t>
            </a:r>
            <a:r>
              <a:rPr lang="en-IN" dirty="0"/>
              <a:t>;</a:t>
            </a:r>
          </a:p>
          <a:p>
            <a:r>
              <a:rPr lang="en-IN" dirty="0"/>
              <a:t>    }</a:t>
            </a:r>
          </a:p>
        </p:txBody>
      </p:sp>
      <p:cxnSp>
        <p:nvCxnSpPr>
          <p:cNvPr id="5" name="Straight Connector 4"/>
          <p:cNvCxnSpPr/>
          <p:nvPr/>
        </p:nvCxnSpPr>
        <p:spPr>
          <a:xfrm>
            <a:off x="7159189" y="523220"/>
            <a:ext cx="0" cy="633478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61880" y="0"/>
              <a:ext cx="9140040" cy="6439680"/>
            </p14:xfrm>
          </p:contentPart>
        </mc:Choice>
        <mc:Fallback>
          <p:pic>
            <p:nvPicPr>
              <p:cNvPr id="3" name="Ink 2"/>
              <p:cNvPicPr/>
              <p:nvPr/>
            </p:nvPicPr>
            <p:blipFill>
              <a:blip r:embed="rId3"/>
              <a:stretch>
                <a:fillRect/>
              </a:stretch>
            </p:blipFill>
            <p:spPr>
              <a:xfrm>
                <a:off x="451800" y="-5040"/>
                <a:ext cx="9162720" cy="6447600"/>
              </a:xfrm>
              <a:prstGeom prst="rect">
                <a:avLst/>
              </a:prstGeom>
            </p:spPr>
          </p:pic>
        </mc:Fallback>
      </mc:AlternateContent>
    </p:spTree>
    <p:extLst>
      <p:ext uri="{BB962C8B-B14F-4D97-AF65-F5344CB8AC3E}">
        <p14:creationId xmlns:p14="http://schemas.microsoft.com/office/powerpoint/2010/main" val="211075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6675" y="0"/>
            <a:ext cx="1694695" cy="523220"/>
          </a:xfrm>
          <a:prstGeom prst="rect">
            <a:avLst/>
          </a:prstGeom>
          <a:noFill/>
        </p:spPr>
        <p:txBody>
          <a:bodyPr wrap="none" rtlCol="0">
            <a:spAutoFit/>
          </a:bodyPr>
          <a:lstStyle/>
          <a:p>
            <a:r>
              <a:rPr lang="en-US" sz="2800" dirty="0" smtClean="0"/>
              <a:t>Quick Sort</a:t>
            </a:r>
            <a:endParaRPr lang="en-IN" sz="28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98840" y="987120"/>
              <a:ext cx="10850040" cy="5821920"/>
            </p14:xfrm>
          </p:contentPart>
        </mc:Choice>
        <mc:Fallback>
          <p:pic>
            <p:nvPicPr>
              <p:cNvPr id="3" name="Ink 2"/>
              <p:cNvPicPr/>
              <p:nvPr/>
            </p:nvPicPr>
            <p:blipFill>
              <a:blip r:embed="rId3"/>
              <a:stretch>
                <a:fillRect/>
              </a:stretch>
            </p:blipFill>
            <p:spPr>
              <a:xfrm>
                <a:off x="794160" y="984600"/>
                <a:ext cx="10867680" cy="5828040"/>
              </a:xfrm>
              <a:prstGeom prst="rect">
                <a:avLst/>
              </a:prstGeom>
            </p:spPr>
          </p:pic>
        </mc:Fallback>
      </mc:AlternateContent>
    </p:spTree>
    <p:extLst>
      <p:ext uri="{BB962C8B-B14F-4D97-AF65-F5344CB8AC3E}">
        <p14:creationId xmlns:p14="http://schemas.microsoft.com/office/powerpoint/2010/main" val="41567700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6675" y="0"/>
            <a:ext cx="1694695" cy="523220"/>
          </a:xfrm>
          <a:prstGeom prst="rect">
            <a:avLst/>
          </a:prstGeom>
          <a:noFill/>
        </p:spPr>
        <p:txBody>
          <a:bodyPr wrap="none" rtlCol="0">
            <a:spAutoFit/>
          </a:bodyPr>
          <a:lstStyle/>
          <a:p>
            <a:r>
              <a:rPr lang="en-US" sz="2800" dirty="0" smtClean="0"/>
              <a:t>Quick Sort</a:t>
            </a:r>
            <a:endParaRPr lang="en-IN" sz="2800" dirty="0"/>
          </a:p>
        </p:txBody>
      </p:sp>
      <p:sp>
        <p:nvSpPr>
          <p:cNvPr id="4" name="Rectangle 3"/>
          <p:cNvSpPr/>
          <p:nvPr/>
        </p:nvSpPr>
        <p:spPr>
          <a:xfrm>
            <a:off x="304800" y="778053"/>
            <a:ext cx="6650636" cy="5632311"/>
          </a:xfrm>
          <a:prstGeom prst="rect">
            <a:avLst/>
          </a:prstGeom>
        </p:spPr>
        <p:txBody>
          <a:bodyPr wrap="square">
            <a:spAutoFit/>
          </a:bodyPr>
          <a:lstStyle/>
          <a:p>
            <a:r>
              <a:rPr lang="en-US" dirty="0" err="1"/>
              <a:t>int</a:t>
            </a:r>
            <a:r>
              <a:rPr lang="en-US" dirty="0"/>
              <a:t> partition(</a:t>
            </a:r>
            <a:r>
              <a:rPr lang="en-US" dirty="0" err="1"/>
              <a:t>int</a:t>
            </a:r>
            <a:r>
              <a:rPr lang="en-US" dirty="0"/>
              <a:t> </a:t>
            </a:r>
            <a:r>
              <a:rPr lang="en-US" dirty="0" err="1"/>
              <a:t>arr</a:t>
            </a:r>
            <a:r>
              <a:rPr lang="en-US" dirty="0"/>
              <a:t>[], </a:t>
            </a:r>
            <a:r>
              <a:rPr lang="en-US" dirty="0" err="1"/>
              <a:t>int</a:t>
            </a:r>
            <a:r>
              <a:rPr lang="en-US" dirty="0"/>
              <a:t> low, </a:t>
            </a:r>
            <a:r>
              <a:rPr lang="en-US" dirty="0" err="1"/>
              <a:t>int</a:t>
            </a:r>
            <a:r>
              <a:rPr lang="en-US" dirty="0"/>
              <a:t> high)</a:t>
            </a:r>
          </a:p>
          <a:p>
            <a:r>
              <a:rPr lang="en-US" dirty="0"/>
              <a:t>{</a:t>
            </a:r>
          </a:p>
          <a:p>
            <a:r>
              <a:rPr lang="en-US" dirty="0"/>
              <a:t>    // choose the pivot</a:t>
            </a:r>
          </a:p>
          <a:p>
            <a:r>
              <a:rPr lang="en-US" dirty="0"/>
              <a:t>    </a:t>
            </a:r>
            <a:r>
              <a:rPr lang="en-US" dirty="0" err="1"/>
              <a:t>int</a:t>
            </a:r>
            <a:r>
              <a:rPr lang="en-US" dirty="0"/>
              <a:t> pivot = </a:t>
            </a:r>
            <a:r>
              <a:rPr lang="en-US" dirty="0" err="1"/>
              <a:t>arr</a:t>
            </a:r>
            <a:r>
              <a:rPr lang="en-US" dirty="0"/>
              <a:t>[high];</a:t>
            </a:r>
          </a:p>
          <a:p>
            <a:endParaRPr lang="en-US" dirty="0"/>
          </a:p>
          <a:p>
            <a:r>
              <a:rPr lang="en-US" dirty="0"/>
              <a:t>    // Index of smaller element and Indicate</a:t>
            </a:r>
          </a:p>
          <a:p>
            <a:r>
              <a:rPr lang="en-US" dirty="0"/>
              <a:t>    // the right position of pivot found so far</a:t>
            </a:r>
          </a:p>
          <a:p>
            <a:r>
              <a:rPr lang="en-US" dirty="0"/>
              <a:t>    </a:t>
            </a:r>
            <a:r>
              <a:rPr lang="en-US" dirty="0" err="1"/>
              <a:t>int</a:t>
            </a:r>
            <a:r>
              <a:rPr lang="en-US" dirty="0"/>
              <a:t> </a:t>
            </a:r>
            <a:r>
              <a:rPr lang="en-US" dirty="0" err="1"/>
              <a:t>i</a:t>
            </a:r>
            <a:r>
              <a:rPr lang="en-US" dirty="0"/>
              <a:t> = (low - 1);</a:t>
            </a:r>
          </a:p>
          <a:p>
            <a:endParaRPr lang="en-US" dirty="0"/>
          </a:p>
          <a:p>
            <a:r>
              <a:rPr lang="en-US" dirty="0"/>
              <a:t>    for (</a:t>
            </a:r>
            <a:r>
              <a:rPr lang="en-US" dirty="0" err="1"/>
              <a:t>int</a:t>
            </a:r>
            <a:r>
              <a:rPr lang="en-US" dirty="0"/>
              <a:t> j = low; j &lt;= high - 1; </a:t>
            </a:r>
            <a:r>
              <a:rPr lang="en-US" dirty="0" err="1"/>
              <a:t>j++</a:t>
            </a:r>
            <a:r>
              <a:rPr lang="en-US" dirty="0"/>
              <a:t>) {</a:t>
            </a:r>
          </a:p>
          <a:p>
            <a:r>
              <a:rPr lang="en-US" dirty="0"/>
              <a:t>        // If current element is smaller than the pivot</a:t>
            </a:r>
          </a:p>
          <a:p>
            <a:r>
              <a:rPr lang="en-US" dirty="0"/>
              <a:t>        if (</a:t>
            </a:r>
            <a:r>
              <a:rPr lang="en-US" dirty="0" err="1"/>
              <a:t>arr</a:t>
            </a:r>
            <a:r>
              <a:rPr lang="en-US" dirty="0"/>
              <a:t>[j] &lt; pivot) {</a:t>
            </a:r>
          </a:p>
          <a:p>
            <a:r>
              <a:rPr lang="en-US" dirty="0"/>
              <a:t>            // Increment index of smaller element</a:t>
            </a:r>
          </a:p>
          <a:p>
            <a:r>
              <a:rPr lang="en-US" dirty="0"/>
              <a:t>            </a:t>
            </a:r>
            <a:r>
              <a:rPr lang="en-US" dirty="0" err="1"/>
              <a:t>i</a:t>
            </a:r>
            <a:r>
              <a:rPr lang="en-US" dirty="0"/>
              <a:t>++;</a:t>
            </a:r>
          </a:p>
          <a:p>
            <a:r>
              <a:rPr lang="en-US" dirty="0"/>
              <a:t>            swap(&amp;</a:t>
            </a:r>
            <a:r>
              <a:rPr lang="en-US" dirty="0" err="1"/>
              <a:t>arr</a:t>
            </a:r>
            <a:r>
              <a:rPr lang="en-US" dirty="0"/>
              <a:t>[</a:t>
            </a:r>
            <a:r>
              <a:rPr lang="en-US" dirty="0" err="1"/>
              <a:t>i</a:t>
            </a:r>
            <a:r>
              <a:rPr lang="en-US" dirty="0"/>
              <a:t>], &amp;</a:t>
            </a:r>
            <a:r>
              <a:rPr lang="en-US" dirty="0" err="1"/>
              <a:t>arr</a:t>
            </a:r>
            <a:r>
              <a:rPr lang="en-US" dirty="0"/>
              <a:t>[j]);</a:t>
            </a:r>
          </a:p>
          <a:p>
            <a:r>
              <a:rPr lang="en-US" dirty="0"/>
              <a:t>        }</a:t>
            </a:r>
          </a:p>
          <a:p>
            <a:r>
              <a:rPr lang="en-US" dirty="0"/>
              <a:t>    }</a:t>
            </a:r>
          </a:p>
          <a:p>
            <a:r>
              <a:rPr lang="en-US" dirty="0"/>
              <a:t>    swap(&amp;</a:t>
            </a:r>
            <a:r>
              <a:rPr lang="en-US" dirty="0" err="1"/>
              <a:t>arr</a:t>
            </a:r>
            <a:r>
              <a:rPr lang="en-US" dirty="0"/>
              <a:t>[</a:t>
            </a:r>
            <a:r>
              <a:rPr lang="en-US" dirty="0" err="1"/>
              <a:t>i</a:t>
            </a:r>
            <a:r>
              <a:rPr lang="en-US" dirty="0"/>
              <a:t> + 1], &amp;</a:t>
            </a:r>
            <a:r>
              <a:rPr lang="en-US" dirty="0" err="1"/>
              <a:t>arr</a:t>
            </a:r>
            <a:r>
              <a:rPr lang="en-US" dirty="0"/>
              <a:t>[high]);</a:t>
            </a:r>
          </a:p>
          <a:p>
            <a:r>
              <a:rPr lang="en-US" dirty="0"/>
              <a:t>    return (</a:t>
            </a:r>
            <a:r>
              <a:rPr lang="en-US" dirty="0" err="1"/>
              <a:t>i</a:t>
            </a:r>
            <a:r>
              <a:rPr lang="en-US" dirty="0"/>
              <a:t> + 1);</a:t>
            </a:r>
          </a:p>
          <a:p>
            <a:r>
              <a:rPr lang="en-US" dirty="0" smtClean="0"/>
              <a:t>}</a:t>
            </a:r>
            <a:endParaRPr lang="en-US" dirty="0"/>
          </a:p>
        </p:txBody>
      </p:sp>
      <p:sp>
        <p:nvSpPr>
          <p:cNvPr id="5" name="Rectangle 4"/>
          <p:cNvSpPr/>
          <p:nvPr/>
        </p:nvSpPr>
        <p:spPr>
          <a:xfrm>
            <a:off x="5716250" y="908422"/>
            <a:ext cx="6096000" cy="4801314"/>
          </a:xfrm>
          <a:prstGeom prst="rect">
            <a:avLst/>
          </a:prstGeom>
        </p:spPr>
        <p:txBody>
          <a:bodyPr>
            <a:spAutoFit/>
          </a:bodyPr>
          <a:lstStyle/>
          <a:p>
            <a:endParaRPr lang="en-US" dirty="0"/>
          </a:p>
          <a:p>
            <a:r>
              <a:rPr lang="en-US" dirty="0"/>
              <a:t>// The Quicksort function Implement</a:t>
            </a:r>
          </a:p>
          <a:p>
            <a:endParaRPr lang="en-US" dirty="0"/>
          </a:p>
          <a:p>
            <a:r>
              <a:rPr lang="en-US" dirty="0"/>
              <a:t>void </a:t>
            </a:r>
            <a:r>
              <a:rPr lang="en-US" dirty="0" err="1"/>
              <a:t>quickSort</a:t>
            </a:r>
            <a:r>
              <a:rPr lang="en-US" dirty="0"/>
              <a:t>(</a:t>
            </a:r>
            <a:r>
              <a:rPr lang="en-US" dirty="0" err="1"/>
              <a:t>int</a:t>
            </a:r>
            <a:r>
              <a:rPr lang="en-US" dirty="0"/>
              <a:t> </a:t>
            </a:r>
            <a:r>
              <a:rPr lang="en-US" dirty="0" err="1"/>
              <a:t>arr</a:t>
            </a:r>
            <a:r>
              <a:rPr lang="en-US" dirty="0"/>
              <a:t>[], </a:t>
            </a:r>
            <a:r>
              <a:rPr lang="en-US" dirty="0" err="1"/>
              <a:t>int</a:t>
            </a:r>
            <a:r>
              <a:rPr lang="en-US" dirty="0"/>
              <a:t> low, </a:t>
            </a:r>
            <a:r>
              <a:rPr lang="en-US" dirty="0" err="1"/>
              <a:t>int</a:t>
            </a:r>
            <a:r>
              <a:rPr lang="en-US" dirty="0"/>
              <a:t> high)</a:t>
            </a:r>
          </a:p>
          <a:p>
            <a:r>
              <a:rPr lang="en-US" dirty="0"/>
              <a:t>{</a:t>
            </a:r>
          </a:p>
          <a:p>
            <a:r>
              <a:rPr lang="en-US" dirty="0"/>
              <a:t>    // when low is less than high</a:t>
            </a:r>
          </a:p>
          <a:p>
            <a:r>
              <a:rPr lang="en-US" dirty="0"/>
              <a:t>    if (low &lt; high) {</a:t>
            </a:r>
          </a:p>
          <a:p>
            <a:r>
              <a:rPr lang="en-US" dirty="0"/>
              <a:t>        // pi is the partition return index of pivot</a:t>
            </a:r>
          </a:p>
          <a:p>
            <a:endParaRPr lang="en-US" dirty="0"/>
          </a:p>
          <a:p>
            <a:r>
              <a:rPr lang="en-US" dirty="0"/>
              <a:t>        </a:t>
            </a:r>
            <a:r>
              <a:rPr lang="en-US" dirty="0" err="1"/>
              <a:t>int</a:t>
            </a:r>
            <a:r>
              <a:rPr lang="en-US" dirty="0"/>
              <a:t> pi = partition(</a:t>
            </a:r>
            <a:r>
              <a:rPr lang="en-US" dirty="0" err="1"/>
              <a:t>arr</a:t>
            </a:r>
            <a:r>
              <a:rPr lang="en-US" dirty="0"/>
              <a:t>, low, high);</a:t>
            </a:r>
          </a:p>
          <a:p>
            <a:endParaRPr lang="en-US" dirty="0"/>
          </a:p>
          <a:p>
            <a:r>
              <a:rPr lang="en-US" dirty="0"/>
              <a:t>        // Recursion Call, smaller element than pivot goes left and</a:t>
            </a:r>
          </a:p>
          <a:p>
            <a:r>
              <a:rPr lang="en-US" dirty="0"/>
              <a:t>        // higher element goes right</a:t>
            </a:r>
          </a:p>
          <a:p>
            <a:r>
              <a:rPr lang="en-US" dirty="0"/>
              <a:t>        </a:t>
            </a:r>
            <a:r>
              <a:rPr lang="en-US" dirty="0" err="1"/>
              <a:t>quickSort</a:t>
            </a:r>
            <a:r>
              <a:rPr lang="en-US" dirty="0"/>
              <a:t>(</a:t>
            </a:r>
            <a:r>
              <a:rPr lang="en-US" dirty="0" err="1"/>
              <a:t>arr</a:t>
            </a:r>
            <a:r>
              <a:rPr lang="en-US" dirty="0"/>
              <a:t>, low, pi - 1);</a:t>
            </a:r>
          </a:p>
          <a:p>
            <a:r>
              <a:rPr lang="en-US" dirty="0"/>
              <a:t>        </a:t>
            </a:r>
            <a:r>
              <a:rPr lang="en-US" dirty="0" err="1"/>
              <a:t>quickSort</a:t>
            </a:r>
            <a:r>
              <a:rPr lang="en-US" dirty="0"/>
              <a:t>(</a:t>
            </a:r>
            <a:r>
              <a:rPr lang="en-US" dirty="0" err="1"/>
              <a:t>arr</a:t>
            </a:r>
            <a:r>
              <a:rPr lang="en-US" dirty="0"/>
              <a:t>, pi + 1, high);</a:t>
            </a:r>
          </a:p>
          <a:p>
            <a:r>
              <a:rPr lang="en-US" dirty="0"/>
              <a:t>    }</a:t>
            </a:r>
          </a:p>
          <a:p>
            <a:r>
              <a:rPr lang="en-US" dirty="0"/>
              <a:t>}</a:t>
            </a:r>
            <a:endParaRPr lang="en-IN" dirty="0"/>
          </a:p>
        </p:txBody>
      </p:sp>
      <p:cxnSp>
        <p:nvCxnSpPr>
          <p:cNvPr id="6" name="Straight Connector 5"/>
          <p:cNvCxnSpPr/>
          <p:nvPr/>
        </p:nvCxnSpPr>
        <p:spPr>
          <a:xfrm>
            <a:off x="5454093" y="523220"/>
            <a:ext cx="0" cy="633478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52320" y="105840"/>
              <a:ext cx="10392840" cy="6608160"/>
            </p14:xfrm>
          </p:contentPart>
        </mc:Choice>
        <mc:Fallback>
          <p:pic>
            <p:nvPicPr>
              <p:cNvPr id="3" name="Ink 2"/>
              <p:cNvPicPr/>
              <p:nvPr/>
            </p:nvPicPr>
            <p:blipFill>
              <a:blip r:embed="rId3"/>
              <a:stretch>
                <a:fillRect/>
              </a:stretch>
            </p:blipFill>
            <p:spPr>
              <a:xfrm>
                <a:off x="646560" y="96120"/>
                <a:ext cx="10401840" cy="6621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5913360" y="4661280"/>
              <a:ext cx="2456640" cy="446760"/>
            </p14:xfrm>
          </p:contentPart>
        </mc:Choice>
        <mc:Fallback>
          <p:pic>
            <p:nvPicPr>
              <p:cNvPr id="7" name="Ink 6"/>
              <p:cNvPicPr/>
              <p:nvPr/>
            </p:nvPicPr>
            <p:blipFill>
              <a:blip r:embed="rId5"/>
              <a:stretch>
                <a:fillRect/>
              </a:stretch>
            </p:blipFill>
            <p:spPr>
              <a:xfrm>
                <a:off x="5904000" y="4651560"/>
                <a:ext cx="2471400" cy="461520"/>
              </a:xfrm>
              <a:prstGeom prst="rect">
                <a:avLst/>
              </a:prstGeom>
            </p:spPr>
          </p:pic>
        </mc:Fallback>
      </mc:AlternateContent>
    </p:spTree>
    <p:extLst>
      <p:ext uri="{BB962C8B-B14F-4D97-AF65-F5344CB8AC3E}">
        <p14:creationId xmlns:p14="http://schemas.microsoft.com/office/powerpoint/2010/main" val="1045288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2760" y="133200"/>
              <a:ext cx="12165480" cy="6450840"/>
            </p14:xfrm>
          </p:contentPart>
        </mc:Choice>
        <mc:Fallback>
          <p:pic>
            <p:nvPicPr>
              <p:cNvPr id="2" name="Ink 1"/>
              <p:cNvPicPr/>
              <p:nvPr/>
            </p:nvPicPr>
            <p:blipFill>
              <a:blip r:embed="rId3"/>
              <a:stretch>
                <a:fillRect/>
              </a:stretch>
            </p:blipFill>
            <p:spPr>
              <a:xfrm>
                <a:off x="29880" y="123840"/>
                <a:ext cx="12177000" cy="6469560"/>
              </a:xfrm>
              <a:prstGeom prst="rect">
                <a:avLst/>
              </a:prstGeom>
            </p:spPr>
          </p:pic>
        </mc:Fallback>
      </mc:AlternateContent>
    </p:spTree>
    <p:extLst>
      <p:ext uri="{BB962C8B-B14F-4D97-AF65-F5344CB8AC3E}">
        <p14:creationId xmlns:p14="http://schemas.microsoft.com/office/powerpoint/2010/main" val="37912564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6675" y="0"/>
            <a:ext cx="1815049" cy="523220"/>
          </a:xfrm>
          <a:prstGeom prst="rect">
            <a:avLst/>
          </a:prstGeom>
          <a:noFill/>
        </p:spPr>
        <p:txBody>
          <a:bodyPr wrap="none" rtlCol="0">
            <a:spAutoFit/>
          </a:bodyPr>
          <a:lstStyle/>
          <a:p>
            <a:r>
              <a:rPr lang="en-US" sz="2800" dirty="0" smtClean="0"/>
              <a:t>Merge Sort</a:t>
            </a:r>
            <a:endParaRPr lang="en-IN" sz="28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24560" y="205920"/>
              <a:ext cx="11951280" cy="6652440"/>
            </p14:xfrm>
          </p:contentPart>
        </mc:Choice>
        <mc:Fallback>
          <p:pic>
            <p:nvPicPr>
              <p:cNvPr id="3" name="Ink 2"/>
              <p:cNvPicPr/>
              <p:nvPr/>
            </p:nvPicPr>
            <p:blipFill>
              <a:blip r:embed="rId3"/>
              <a:stretch>
                <a:fillRect/>
              </a:stretch>
            </p:blipFill>
            <p:spPr>
              <a:xfrm>
                <a:off x="117000" y="197640"/>
                <a:ext cx="11968560" cy="6671160"/>
              </a:xfrm>
              <a:prstGeom prst="rect">
                <a:avLst/>
              </a:prstGeom>
            </p:spPr>
          </p:pic>
        </mc:Fallback>
      </mc:AlternateContent>
    </p:spTree>
    <p:extLst>
      <p:ext uri="{BB962C8B-B14F-4D97-AF65-F5344CB8AC3E}">
        <p14:creationId xmlns:p14="http://schemas.microsoft.com/office/powerpoint/2010/main" val="41959050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8186" y="1"/>
            <a:ext cx="1815049" cy="523220"/>
          </a:xfrm>
          <a:prstGeom prst="rect">
            <a:avLst/>
          </a:prstGeom>
          <a:noFill/>
        </p:spPr>
        <p:txBody>
          <a:bodyPr wrap="none" rtlCol="0">
            <a:spAutoFit/>
          </a:bodyPr>
          <a:lstStyle/>
          <a:p>
            <a:r>
              <a:rPr lang="en-US" sz="2800" dirty="0" smtClean="0"/>
              <a:t>Merge Sort</a:t>
            </a:r>
            <a:endParaRPr lang="en-IN" sz="2800" dirty="0"/>
          </a:p>
        </p:txBody>
      </p:sp>
      <p:sp>
        <p:nvSpPr>
          <p:cNvPr id="3" name="Rectangle 2"/>
          <p:cNvSpPr/>
          <p:nvPr/>
        </p:nvSpPr>
        <p:spPr>
          <a:xfrm>
            <a:off x="231202" y="1"/>
            <a:ext cx="6247090" cy="7294305"/>
          </a:xfrm>
          <a:prstGeom prst="rect">
            <a:avLst/>
          </a:prstGeom>
        </p:spPr>
        <p:txBody>
          <a:bodyPr wrap="square">
            <a:spAutoFit/>
          </a:bodyPr>
          <a:lstStyle/>
          <a:p>
            <a:r>
              <a:rPr lang="en-IN" dirty="0"/>
              <a:t>void merge(</a:t>
            </a:r>
            <a:r>
              <a:rPr lang="en-IN" dirty="0" err="1"/>
              <a:t>int</a:t>
            </a:r>
            <a:r>
              <a:rPr lang="en-IN" dirty="0"/>
              <a:t> </a:t>
            </a:r>
            <a:r>
              <a:rPr lang="en-IN" dirty="0" err="1"/>
              <a:t>arr</a:t>
            </a:r>
            <a:r>
              <a:rPr lang="en-IN" dirty="0"/>
              <a:t>[], </a:t>
            </a:r>
            <a:r>
              <a:rPr lang="en-IN" dirty="0" err="1"/>
              <a:t>int</a:t>
            </a:r>
            <a:r>
              <a:rPr lang="en-IN" dirty="0"/>
              <a:t> l, </a:t>
            </a:r>
            <a:r>
              <a:rPr lang="en-IN" dirty="0" err="1"/>
              <a:t>int</a:t>
            </a:r>
            <a:r>
              <a:rPr lang="en-IN" dirty="0"/>
              <a:t> m, </a:t>
            </a:r>
            <a:r>
              <a:rPr lang="en-IN" dirty="0" err="1"/>
              <a:t>int</a:t>
            </a:r>
            <a:r>
              <a:rPr lang="en-IN" dirty="0"/>
              <a:t> r)</a:t>
            </a:r>
          </a:p>
          <a:p>
            <a:r>
              <a:rPr lang="en-IN" dirty="0"/>
              <a:t>{</a:t>
            </a:r>
          </a:p>
          <a:p>
            <a:r>
              <a:rPr lang="en-IN" dirty="0"/>
              <a:t>    </a:t>
            </a:r>
            <a:r>
              <a:rPr lang="en-IN" dirty="0" err="1"/>
              <a:t>int</a:t>
            </a:r>
            <a:r>
              <a:rPr lang="en-IN" dirty="0"/>
              <a:t> </a:t>
            </a:r>
            <a:r>
              <a:rPr lang="en-IN" dirty="0" err="1"/>
              <a:t>i</a:t>
            </a:r>
            <a:r>
              <a:rPr lang="en-IN" dirty="0"/>
              <a:t>, j, </a:t>
            </a:r>
            <a:r>
              <a:rPr lang="en-IN" dirty="0" smtClean="0"/>
              <a:t>k, </a:t>
            </a:r>
            <a:r>
              <a:rPr lang="en-IN" dirty="0"/>
              <a:t>n1 = m - l + 1;</a:t>
            </a:r>
          </a:p>
          <a:p>
            <a:r>
              <a:rPr lang="en-IN" dirty="0"/>
              <a:t>    </a:t>
            </a:r>
            <a:r>
              <a:rPr lang="en-IN" dirty="0" err="1"/>
              <a:t>int</a:t>
            </a:r>
            <a:r>
              <a:rPr lang="en-IN" dirty="0"/>
              <a:t> n2 = r - m;</a:t>
            </a:r>
          </a:p>
          <a:p>
            <a:r>
              <a:rPr lang="en-IN" dirty="0" smtClean="0"/>
              <a:t>    </a:t>
            </a:r>
            <a:r>
              <a:rPr lang="en-IN" dirty="0" err="1"/>
              <a:t>int</a:t>
            </a:r>
            <a:r>
              <a:rPr lang="en-IN" dirty="0"/>
              <a:t> L[n1], R[n2</a:t>
            </a:r>
            <a:r>
              <a:rPr lang="en-IN" dirty="0" smtClean="0"/>
              <a:t>];      //temp array</a:t>
            </a:r>
            <a:endParaRPr lang="en-IN" dirty="0"/>
          </a:p>
          <a:p>
            <a:endParaRPr lang="en-IN" dirty="0"/>
          </a:p>
          <a:p>
            <a:r>
              <a:rPr lang="en-IN" dirty="0"/>
              <a:t>    // Copy data to temp arrays L[] and R[]</a:t>
            </a:r>
          </a:p>
          <a:p>
            <a:r>
              <a:rPr lang="en-IN" dirty="0"/>
              <a:t>    for (</a:t>
            </a:r>
            <a:r>
              <a:rPr lang="en-IN" dirty="0" err="1"/>
              <a:t>i</a:t>
            </a:r>
            <a:r>
              <a:rPr lang="en-IN" dirty="0"/>
              <a:t> = 0; </a:t>
            </a:r>
            <a:r>
              <a:rPr lang="en-IN" dirty="0" err="1"/>
              <a:t>i</a:t>
            </a:r>
            <a:r>
              <a:rPr lang="en-IN" dirty="0"/>
              <a:t> &lt; n1; </a:t>
            </a:r>
            <a:r>
              <a:rPr lang="en-IN" dirty="0" err="1"/>
              <a:t>i</a:t>
            </a:r>
            <a:r>
              <a:rPr lang="en-IN" dirty="0"/>
              <a:t>++)</a:t>
            </a:r>
          </a:p>
          <a:p>
            <a:r>
              <a:rPr lang="en-IN" dirty="0"/>
              <a:t>        L[</a:t>
            </a:r>
            <a:r>
              <a:rPr lang="en-IN" dirty="0" err="1"/>
              <a:t>i</a:t>
            </a:r>
            <a:r>
              <a:rPr lang="en-IN" dirty="0"/>
              <a:t>] = </a:t>
            </a:r>
            <a:r>
              <a:rPr lang="en-IN" dirty="0" err="1"/>
              <a:t>arr</a:t>
            </a:r>
            <a:r>
              <a:rPr lang="en-IN" dirty="0"/>
              <a:t>[l + </a:t>
            </a:r>
            <a:r>
              <a:rPr lang="en-IN" dirty="0" err="1"/>
              <a:t>i</a:t>
            </a:r>
            <a:r>
              <a:rPr lang="en-IN" dirty="0"/>
              <a:t>];</a:t>
            </a:r>
          </a:p>
          <a:p>
            <a:r>
              <a:rPr lang="en-IN" dirty="0"/>
              <a:t>    for (j = 0; j &lt; n2; </a:t>
            </a:r>
            <a:r>
              <a:rPr lang="en-IN" dirty="0" err="1"/>
              <a:t>j++</a:t>
            </a:r>
            <a:r>
              <a:rPr lang="en-IN" dirty="0"/>
              <a:t>)</a:t>
            </a:r>
          </a:p>
          <a:p>
            <a:r>
              <a:rPr lang="en-IN" dirty="0"/>
              <a:t>        R[j] = </a:t>
            </a:r>
            <a:r>
              <a:rPr lang="en-IN" dirty="0" err="1"/>
              <a:t>arr</a:t>
            </a:r>
            <a:r>
              <a:rPr lang="en-IN" dirty="0"/>
              <a:t>[m + 1 + j];</a:t>
            </a:r>
          </a:p>
          <a:p>
            <a:endParaRPr lang="en-IN" dirty="0"/>
          </a:p>
          <a:p>
            <a:r>
              <a:rPr lang="en-IN" dirty="0"/>
              <a:t>    // Merge the temp arrays back into </a:t>
            </a:r>
            <a:r>
              <a:rPr lang="en-IN" dirty="0" err="1"/>
              <a:t>arr</a:t>
            </a:r>
            <a:r>
              <a:rPr lang="en-IN" dirty="0"/>
              <a:t>[</a:t>
            </a:r>
            <a:r>
              <a:rPr lang="en-IN" dirty="0" err="1"/>
              <a:t>l..r</a:t>
            </a:r>
            <a:endParaRPr lang="en-IN" dirty="0"/>
          </a:p>
          <a:p>
            <a:r>
              <a:rPr lang="en-IN" dirty="0"/>
              <a:t>    </a:t>
            </a:r>
            <a:r>
              <a:rPr lang="en-IN" dirty="0" err="1"/>
              <a:t>i</a:t>
            </a:r>
            <a:r>
              <a:rPr lang="en-IN" dirty="0"/>
              <a:t> = 0</a:t>
            </a:r>
            <a:r>
              <a:rPr lang="en-IN" dirty="0" smtClean="0"/>
              <a:t>;     </a:t>
            </a:r>
            <a:r>
              <a:rPr lang="en-IN" dirty="0"/>
              <a:t>j = 0</a:t>
            </a:r>
            <a:r>
              <a:rPr lang="en-IN" dirty="0" smtClean="0"/>
              <a:t>;    </a:t>
            </a:r>
            <a:r>
              <a:rPr lang="en-IN" dirty="0"/>
              <a:t>k = l;</a:t>
            </a:r>
          </a:p>
          <a:p>
            <a:r>
              <a:rPr lang="en-IN" dirty="0"/>
              <a:t>    while (</a:t>
            </a:r>
            <a:r>
              <a:rPr lang="en-IN" dirty="0" err="1"/>
              <a:t>i</a:t>
            </a:r>
            <a:r>
              <a:rPr lang="en-IN" dirty="0"/>
              <a:t> &lt; n1 &amp;&amp; j &lt; n2) {</a:t>
            </a:r>
          </a:p>
          <a:p>
            <a:r>
              <a:rPr lang="en-IN" dirty="0"/>
              <a:t>        if (L[</a:t>
            </a:r>
            <a:r>
              <a:rPr lang="en-IN" dirty="0" err="1"/>
              <a:t>i</a:t>
            </a:r>
            <a:r>
              <a:rPr lang="en-IN" dirty="0"/>
              <a:t>] &lt;= R[j]) {</a:t>
            </a:r>
          </a:p>
          <a:p>
            <a:r>
              <a:rPr lang="en-IN" dirty="0"/>
              <a:t>            </a:t>
            </a:r>
            <a:r>
              <a:rPr lang="en-IN" dirty="0" err="1"/>
              <a:t>arr</a:t>
            </a:r>
            <a:r>
              <a:rPr lang="en-IN" dirty="0"/>
              <a:t>[k] = L[</a:t>
            </a:r>
            <a:r>
              <a:rPr lang="en-IN" dirty="0" err="1"/>
              <a:t>i</a:t>
            </a:r>
            <a:r>
              <a:rPr lang="en-IN" dirty="0"/>
              <a:t>];</a:t>
            </a:r>
          </a:p>
          <a:p>
            <a:r>
              <a:rPr lang="en-IN" dirty="0"/>
              <a:t>            </a:t>
            </a:r>
            <a:r>
              <a:rPr lang="en-IN" dirty="0" err="1"/>
              <a:t>i</a:t>
            </a:r>
            <a:r>
              <a:rPr lang="en-IN" dirty="0"/>
              <a:t>++;</a:t>
            </a:r>
          </a:p>
          <a:p>
            <a:r>
              <a:rPr lang="en-IN" dirty="0"/>
              <a:t>        }</a:t>
            </a:r>
          </a:p>
          <a:p>
            <a:r>
              <a:rPr lang="en-IN" dirty="0"/>
              <a:t>        else {</a:t>
            </a:r>
          </a:p>
          <a:p>
            <a:r>
              <a:rPr lang="en-IN" dirty="0"/>
              <a:t>            </a:t>
            </a:r>
            <a:r>
              <a:rPr lang="en-IN" dirty="0" err="1"/>
              <a:t>arr</a:t>
            </a:r>
            <a:r>
              <a:rPr lang="en-IN" dirty="0"/>
              <a:t>[k] = R[j];</a:t>
            </a:r>
          </a:p>
          <a:p>
            <a:r>
              <a:rPr lang="en-IN" dirty="0"/>
              <a:t>            </a:t>
            </a:r>
            <a:r>
              <a:rPr lang="en-IN" dirty="0" err="1"/>
              <a:t>j++</a:t>
            </a:r>
            <a:r>
              <a:rPr lang="en-IN" dirty="0"/>
              <a:t>;</a:t>
            </a:r>
          </a:p>
          <a:p>
            <a:r>
              <a:rPr lang="en-IN" dirty="0"/>
              <a:t>        }</a:t>
            </a:r>
          </a:p>
          <a:p>
            <a:r>
              <a:rPr lang="en-IN" dirty="0"/>
              <a:t>        k++;</a:t>
            </a:r>
          </a:p>
          <a:p>
            <a:r>
              <a:rPr lang="en-IN" dirty="0"/>
              <a:t>    }</a:t>
            </a:r>
          </a:p>
          <a:p>
            <a:endParaRPr lang="en-IN" dirty="0"/>
          </a:p>
        </p:txBody>
      </p:sp>
      <p:sp>
        <p:nvSpPr>
          <p:cNvPr id="4" name="Rectangle 3"/>
          <p:cNvSpPr/>
          <p:nvPr/>
        </p:nvSpPr>
        <p:spPr>
          <a:xfrm>
            <a:off x="6773235" y="198606"/>
            <a:ext cx="6096000" cy="6740307"/>
          </a:xfrm>
          <a:prstGeom prst="rect">
            <a:avLst/>
          </a:prstGeom>
        </p:spPr>
        <p:txBody>
          <a:bodyPr>
            <a:spAutoFit/>
          </a:bodyPr>
          <a:lstStyle/>
          <a:p>
            <a:r>
              <a:rPr lang="en-IN" dirty="0"/>
              <a:t> // Copy the remaining elements of L</a:t>
            </a:r>
            <a:r>
              <a:rPr lang="en-IN" dirty="0" smtClean="0"/>
              <a:t>[], </a:t>
            </a:r>
            <a:r>
              <a:rPr lang="en-IN" dirty="0"/>
              <a:t>if there are any</a:t>
            </a:r>
          </a:p>
          <a:p>
            <a:r>
              <a:rPr lang="en-IN" dirty="0"/>
              <a:t>    while (</a:t>
            </a:r>
            <a:r>
              <a:rPr lang="en-IN" dirty="0" err="1"/>
              <a:t>i</a:t>
            </a:r>
            <a:r>
              <a:rPr lang="en-IN" dirty="0"/>
              <a:t> &lt; n1) {</a:t>
            </a:r>
          </a:p>
          <a:p>
            <a:r>
              <a:rPr lang="en-IN" dirty="0"/>
              <a:t>        </a:t>
            </a:r>
            <a:r>
              <a:rPr lang="en-IN" dirty="0" err="1"/>
              <a:t>arr</a:t>
            </a:r>
            <a:r>
              <a:rPr lang="en-IN" dirty="0"/>
              <a:t>[k] = L[</a:t>
            </a:r>
            <a:r>
              <a:rPr lang="en-IN" dirty="0" err="1"/>
              <a:t>i</a:t>
            </a:r>
            <a:r>
              <a:rPr lang="en-IN" dirty="0"/>
              <a:t>];</a:t>
            </a:r>
          </a:p>
          <a:p>
            <a:r>
              <a:rPr lang="en-IN" dirty="0"/>
              <a:t>        </a:t>
            </a:r>
            <a:r>
              <a:rPr lang="en-IN" dirty="0" err="1"/>
              <a:t>i</a:t>
            </a:r>
            <a:r>
              <a:rPr lang="en-IN" dirty="0"/>
              <a:t>++;</a:t>
            </a:r>
          </a:p>
          <a:p>
            <a:r>
              <a:rPr lang="en-IN" dirty="0"/>
              <a:t>        k++;</a:t>
            </a:r>
          </a:p>
          <a:p>
            <a:r>
              <a:rPr lang="en-IN" dirty="0"/>
              <a:t>    }</a:t>
            </a:r>
          </a:p>
          <a:p>
            <a:r>
              <a:rPr lang="en-IN" dirty="0" smtClean="0"/>
              <a:t>// </a:t>
            </a:r>
            <a:r>
              <a:rPr lang="en-IN" dirty="0"/>
              <a:t>Copy the remaining elements of R</a:t>
            </a:r>
            <a:r>
              <a:rPr lang="en-IN" dirty="0" smtClean="0"/>
              <a:t>[], </a:t>
            </a:r>
            <a:r>
              <a:rPr lang="en-IN" dirty="0"/>
              <a:t>if there are any</a:t>
            </a:r>
          </a:p>
          <a:p>
            <a:r>
              <a:rPr lang="en-IN" dirty="0"/>
              <a:t>    while (j &lt; n2) {</a:t>
            </a:r>
          </a:p>
          <a:p>
            <a:r>
              <a:rPr lang="en-IN" dirty="0"/>
              <a:t>        </a:t>
            </a:r>
            <a:r>
              <a:rPr lang="en-IN" dirty="0" err="1"/>
              <a:t>arr</a:t>
            </a:r>
            <a:r>
              <a:rPr lang="en-IN" dirty="0"/>
              <a:t>[k] = R[j];</a:t>
            </a:r>
          </a:p>
          <a:p>
            <a:r>
              <a:rPr lang="en-IN" dirty="0"/>
              <a:t>        </a:t>
            </a:r>
            <a:r>
              <a:rPr lang="en-IN" dirty="0" err="1"/>
              <a:t>j++</a:t>
            </a:r>
            <a:r>
              <a:rPr lang="en-IN" dirty="0"/>
              <a:t>;</a:t>
            </a:r>
          </a:p>
          <a:p>
            <a:r>
              <a:rPr lang="en-IN" dirty="0"/>
              <a:t>        k++;</a:t>
            </a:r>
          </a:p>
          <a:p>
            <a:r>
              <a:rPr lang="en-IN" dirty="0"/>
              <a:t>    }</a:t>
            </a:r>
          </a:p>
          <a:p>
            <a:r>
              <a:rPr lang="en-IN" dirty="0" smtClean="0"/>
              <a:t>}</a:t>
            </a:r>
          </a:p>
          <a:p>
            <a:endParaRPr lang="en-IN" dirty="0" smtClean="0"/>
          </a:p>
          <a:p>
            <a:r>
              <a:rPr lang="en-IN" dirty="0" smtClean="0"/>
              <a:t>void </a:t>
            </a:r>
            <a:r>
              <a:rPr lang="en-IN" dirty="0" err="1"/>
              <a:t>mergeSort</a:t>
            </a:r>
            <a:r>
              <a:rPr lang="en-IN" dirty="0"/>
              <a:t>(</a:t>
            </a:r>
            <a:r>
              <a:rPr lang="en-IN" dirty="0" err="1"/>
              <a:t>int</a:t>
            </a:r>
            <a:r>
              <a:rPr lang="en-IN" dirty="0"/>
              <a:t> </a:t>
            </a:r>
            <a:r>
              <a:rPr lang="en-IN" dirty="0" err="1"/>
              <a:t>arr</a:t>
            </a:r>
            <a:r>
              <a:rPr lang="en-IN" dirty="0"/>
              <a:t>[], </a:t>
            </a:r>
            <a:r>
              <a:rPr lang="en-IN" dirty="0" err="1"/>
              <a:t>int</a:t>
            </a:r>
            <a:r>
              <a:rPr lang="en-IN" dirty="0"/>
              <a:t> l, </a:t>
            </a:r>
            <a:r>
              <a:rPr lang="en-IN" dirty="0" err="1"/>
              <a:t>int</a:t>
            </a:r>
            <a:r>
              <a:rPr lang="en-IN" dirty="0"/>
              <a:t> r)</a:t>
            </a:r>
          </a:p>
          <a:p>
            <a:r>
              <a:rPr lang="en-IN" dirty="0"/>
              <a:t>{</a:t>
            </a:r>
          </a:p>
          <a:p>
            <a:r>
              <a:rPr lang="en-IN" dirty="0"/>
              <a:t>    if (l &lt; r) {</a:t>
            </a:r>
          </a:p>
          <a:p>
            <a:r>
              <a:rPr lang="en-IN" dirty="0"/>
              <a:t>        </a:t>
            </a:r>
            <a:r>
              <a:rPr lang="en-IN" dirty="0" err="1"/>
              <a:t>int</a:t>
            </a:r>
            <a:r>
              <a:rPr lang="en-IN" dirty="0"/>
              <a:t> m = l + (r - l) / 2;</a:t>
            </a:r>
          </a:p>
          <a:p>
            <a:r>
              <a:rPr lang="en-IN" dirty="0" smtClean="0"/>
              <a:t>        </a:t>
            </a:r>
            <a:r>
              <a:rPr lang="en-IN" dirty="0"/>
              <a:t>// Sort first and second halves</a:t>
            </a:r>
          </a:p>
          <a:p>
            <a:r>
              <a:rPr lang="en-IN" dirty="0"/>
              <a:t>        </a:t>
            </a:r>
            <a:r>
              <a:rPr lang="en-IN" dirty="0" err="1"/>
              <a:t>mergeSort</a:t>
            </a:r>
            <a:r>
              <a:rPr lang="en-IN" dirty="0"/>
              <a:t>(</a:t>
            </a:r>
            <a:r>
              <a:rPr lang="en-IN" dirty="0" err="1"/>
              <a:t>arr</a:t>
            </a:r>
            <a:r>
              <a:rPr lang="en-IN" dirty="0"/>
              <a:t>, l, m);</a:t>
            </a:r>
          </a:p>
          <a:p>
            <a:r>
              <a:rPr lang="en-IN" dirty="0"/>
              <a:t>        </a:t>
            </a:r>
            <a:r>
              <a:rPr lang="en-IN" dirty="0" err="1"/>
              <a:t>mergeSort</a:t>
            </a:r>
            <a:r>
              <a:rPr lang="en-IN" dirty="0"/>
              <a:t>(</a:t>
            </a:r>
            <a:r>
              <a:rPr lang="en-IN" dirty="0" err="1"/>
              <a:t>arr</a:t>
            </a:r>
            <a:r>
              <a:rPr lang="en-IN" dirty="0"/>
              <a:t>, m + 1, r);</a:t>
            </a:r>
          </a:p>
          <a:p>
            <a:r>
              <a:rPr lang="en-IN" dirty="0" smtClean="0"/>
              <a:t>        </a:t>
            </a:r>
            <a:r>
              <a:rPr lang="en-IN" dirty="0"/>
              <a:t>merge(</a:t>
            </a:r>
            <a:r>
              <a:rPr lang="en-IN" dirty="0" err="1"/>
              <a:t>arr</a:t>
            </a:r>
            <a:r>
              <a:rPr lang="en-IN" dirty="0"/>
              <a:t>, l, m, r);</a:t>
            </a:r>
          </a:p>
          <a:p>
            <a:r>
              <a:rPr lang="en-IN" dirty="0"/>
              <a:t>    }</a:t>
            </a:r>
          </a:p>
          <a:p>
            <a:r>
              <a:rPr lang="en-IN" dirty="0"/>
              <a:t>}</a:t>
            </a:r>
          </a:p>
        </p:txBody>
      </p:sp>
      <p:cxnSp>
        <p:nvCxnSpPr>
          <p:cNvPr id="5" name="Straight Connector 4"/>
          <p:cNvCxnSpPr/>
          <p:nvPr/>
        </p:nvCxnSpPr>
        <p:spPr>
          <a:xfrm>
            <a:off x="6068948" y="479763"/>
            <a:ext cx="0" cy="633478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855720" y="347760"/>
              <a:ext cx="8547120" cy="6075720"/>
            </p14:xfrm>
          </p:contentPart>
        </mc:Choice>
        <mc:Fallback>
          <p:pic>
            <p:nvPicPr>
              <p:cNvPr id="6" name="Ink 5"/>
              <p:cNvPicPr/>
              <p:nvPr/>
            </p:nvPicPr>
            <p:blipFill>
              <a:blip r:embed="rId3"/>
              <a:stretch>
                <a:fillRect/>
              </a:stretch>
            </p:blipFill>
            <p:spPr>
              <a:xfrm>
                <a:off x="851760" y="342720"/>
                <a:ext cx="8557560" cy="6088680"/>
              </a:xfrm>
              <a:prstGeom prst="rect">
                <a:avLst/>
              </a:prstGeom>
            </p:spPr>
          </p:pic>
        </mc:Fallback>
      </mc:AlternateContent>
    </p:spTree>
    <p:extLst>
      <p:ext uri="{BB962C8B-B14F-4D97-AF65-F5344CB8AC3E}">
        <p14:creationId xmlns:p14="http://schemas.microsoft.com/office/powerpoint/2010/main" val="4244814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84727" y="76200"/>
            <a:ext cx="11859491" cy="1143000"/>
          </a:xfrm>
        </p:spPr>
        <p:txBody>
          <a:bodyPr>
            <a:normAutofit fontScale="90000"/>
          </a:bodyPr>
          <a:lstStyle/>
          <a:p>
            <a:pPr algn="ctr"/>
            <a:r>
              <a:rPr lang="en-US" altLang="en-US" b="1" dirty="0">
                <a:solidFill>
                  <a:schemeClr val="tx1"/>
                </a:solidFill>
              </a:rPr>
              <a:t>Average Case vs. Worst Case Running </a:t>
            </a:r>
            <a:r>
              <a:rPr lang="en-US" altLang="en-US" b="1" dirty="0" smtClean="0">
                <a:solidFill>
                  <a:schemeClr val="tx1"/>
                </a:solidFill>
              </a:rPr>
              <a:t>Time of </a:t>
            </a:r>
            <a:r>
              <a:rPr lang="en-US" altLang="en-US" b="1" dirty="0">
                <a:solidFill>
                  <a:schemeClr val="tx1"/>
                </a:solidFill>
              </a:rPr>
              <a:t>an algorithm</a:t>
            </a:r>
            <a:endParaRPr lang="en-US" altLang="en-US" b="1" dirty="0">
              <a:solidFill>
                <a:schemeClr val="accent2"/>
              </a:solidFill>
            </a:endParaRPr>
          </a:p>
        </p:txBody>
      </p:sp>
      <p:sp>
        <p:nvSpPr>
          <p:cNvPr id="3075" name="Rectangle 3"/>
          <p:cNvSpPr>
            <a:spLocks noGrp="1" noChangeArrowheads="1"/>
          </p:cNvSpPr>
          <p:nvPr>
            <p:ph type="body" sz="half" idx="1"/>
          </p:nvPr>
        </p:nvSpPr>
        <p:spPr>
          <a:xfrm>
            <a:off x="774491" y="1219200"/>
            <a:ext cx="10827895" cy="2209800"/>
          </a:xfrm>
        </p:spPr>
        <p:txBody>
          <a:bodyPr>
            <a:noAutofit/>
          </a:bodyPr>
          <a:lstStyle/>
          <a:p>
            <a:pPr>
              <a:lnSpc>
                <a:spcPct val="90000"/>
              </a:lnSpc>
            </a:pPr>
            <a:r>
              <a:rPr lang="en-US" altLang="en-US" dirty="0"/>
              <a:t>An algorithm may run faster on certain data sets than on others.</a:t>
            </a:r>
          </a:p>
          <a:p>
            <a:pPr>
              <a:lnSpc>
                <a:spcPct val="90000"/>
              </a:lnSpc>
            </a:pPr>
            <a:r>
              <a:rPr lang="en-US" altLang="en-US" dirty="0"/>
              <a:t>Finding the </a:t>
            </a:r>
            <a:r>
              <a:rPr lang="en-US" altLang="en-US" dirty="0">
                <a:solidFill>
                  <a:srgbClr val="3028FF"/>
                </a:solidFill>
              </a:rPr>
              <a:t>average case</a:t>
            </a:r>
            <a:r>
              <a:rPr lang="en-US" altLang="en-US" dirty="0"/>
              <a:t> can be very difficult, so typically algorithms are measured by the </a:t>
            </a:r>
            <a:r>
              <a:rPr lang="en-US" altLang="en-US" dirty="0">
                <a:solidFill>
                  <a:srgbClr val="FF1414"/>
                </a:solidFill>
              </a:rPr>
              <a:t>worst-case</a:t>
            </a:r>
            <a:r>
              <a:rPr lang="en-US" altLang="en-US" dirty="0"/>
              <a:t> time complexity.</a:t>
            </a:r>
          </a:p>
          <a:p>
            <a:pPr>
              <a:lnSpc>
                <a:spcPct val="90000"/>
              </a:lnSpc>
            </a:pPr>
            <a:r>
              <a:rPr lang="en-US" altLang="en-US" dirty="0"/>
              <a:t>Also, in certain application domains (e.g., air traffic control, surgery, IP lookup) knowing the </a:t>
            </a:r>
            <a:r>
              <a:rPr lang="en-US" altLang="en-US" dirty="0">
                <a:solidFill>
                  <a:srgbClr val="FF1414"/>
                </a:solidFill>
              </a:rPr>
              <a:t>worst-case</a:t>
            </a:r>
            <a:r>
              <a:rPr lang="en-US" altLang="en-US" dirty="0"/>
              <a:t> time complexity is of crucial importance.</a:t>
            </a:r>
          </a:p>
          <a:p>
            <a:pPr>
              <a:lnSpc>
                <a:spcPct val="90000"/>
              </a:lnSpc>
            </a:pPr>
            <a:endParaRPr lang="en-US" altLang="en-US" dirty="0"/>
          </a:p>
        </p:txBody>
      </p:sp>
      <p:pic>
        <p:nvPicPr>
          <p:cNvPr id="3077"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267200" y="3962400"/>
            <a:ext cx="5486400" cy="2895600"/>
          </a:xfrm>
          <a:noFill/>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653480" y="1623960"/>
              <a:ext cx="6145200" cy="3891600"/>
            </p14:xfrm>
          </p:contentPart>
        </mc:Choice>
        <mc:Fallback xmlns="">
          <p:pic>
            <p:nvPicPr>
              <p:cNvPr id="2" name="Ink 1"/>
              <p:cNvPicPr/>
              <p:nvPr/>
            </p:nvPicPr>
            <p:blipFill>
              <a:blip r:embed="rId4"/>
              <a:stretch>
                <a:fillRect/>
              </a:stretch>
            </p:blipFill>
            <p:spPr>
              <a:xfrm>
                <a:off x="1646280" y="1617480"/>
                <a:ext cx="6159960" cy="3907800"/>
              </a:xfrm>
              <a:prstGeom prst="rect">
                <a:avLst/>
              </a:prstGeom>
            </p:spPr>
          </p:pic>
        </mc:Fallback>
      </mc:AlternateContent>
    </p:spTree>
    <p:extLst>
      <p:ext uri="{BB962C8B-B14F-4D97-AF65-F5344CB8AC3E}">
        <p14:creationId xmlns:p14="http://schemas.microsoft.com/office/powerpoint/2010/main" val="3928118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dissolve">
                                      <p:cBhvr>
                                        <p:cTn id="7" dur="5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dissolve">
                                      <p:cBhvr>
                                        <p:cTn id="12" dur="5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dissolve">
                                      <p:cBhvr>
                                        <p:cTn id="17" dur="5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077"/>
                                        </p:tgtEl>
                                        <p:attrNameLst>
                                          <p:attrName>style.visibility</p:attrName>
                                        </p:attrNameLst>
                                      </p:cBhvr>
                                      <p:to>
                                        <p:strVal val="visible"/>
                                      </p:to>
                                    </p:set>
                                    <p:animEffect transition="in" filter="dissolve">
                                      <p:cBhvr>
                                        <p:cTn id="22"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6675" y="0"/>
            <a:ext cx="1628972" cy="523220"/>
          </a:xfrm>
          <a:prstGeom prst="rect">
            <a:avLst/>
          </a:prstGeom>
          <a:noFill/>
        </p:spPr>
        <p:txBody>
          <a:bodyPr wrap="none" rtlCol="0">
            <a:spAutoFit/>
          </a:bodyPr>
          <a:lstStyle/>
          <a:p>
            <a:r>
              <a:rPr lang="en-US" sz="2800" dirty="0" smtClean="0"/>
              <a:t>Heap Sort</a:t>
            </a:r>
            <a:endParaRPr lang="en-IN" sz="28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54360" y="181080"/>
              <a:ext cx="11913840" cy="6677280"/>
            </p14:xfrm>
          </p:contentPart>
        </mc:Choice>
        <mc:Fallback>
          <p:pic>
            <p:nvPicPr>
              <p:cNvPr id="3" name="Ink 2"/>
              <p:cNvPicPr/>
              <p:nvPr/>
            </p:nvPicPr>
            <p:blipFill>
              <a:blip r:embed="rId3"/>
              <a:stretch>
                <a:fillRect/>
              </a:stretch>
            </p:blipFill>
            <p:spPr>
              <a:xfrm>
                <a:off x="45000" y="169920"/>
                <a:ext cx="11931840" cy="6702120"/>
              </a:xfrm>
              <a:prstGeom prst="rect">
                <a:avLst/>
              </a:prstGeom>
            </p:spPr>
          </p:pic>
        </mc:Fallback>
      </mc:AlternateContent>
    </p:spTree>
    <p:extLst>
      <p:ext uri="{BB962C8B-B14F-4D97-AF65-F5344CB8AC3E}">
        <p14:creationId xmlns:p14="http://schemas.microsoft.com/office/powerpoint/2010/main" val="11066093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6675" y="0"/>
            <a:ext cx="1628972" cy="523220"/>
          </a:xfrm>
          <a:prstGeom prst="rect">
            <a:avLst/>
          </a:prstGeom>
          <a:noFill/>
        </p:spPr>
        <p:txBody>
          <a:bodyPr wrap="none" rtlCol="0">
            <a:spAutoFit/>
          </a:bodyPr>
          <a:lstStyle/>
          <a:p>
            <a:r>
              <a:rPr lang="en-US" sz="2800" dirty="0" smtClean="0"/>
              <a:t>Heap Sort</a:t>
            </a:r>
            <a:endParaRPr lang="en-IN" sz="2800" dirty="0"/>
          </a:p>
        </p:txBody>
      </p:sp>
      <p:sp>
        <p:nvSpPr>
          <p:cNvPr id="3" name="Rectangle 2"/>
          <p:cNvSpPr/>
          <p:nvPr/>
        </p:nvSpPr>
        <p:spPr>
          <a:xfrm>
            <a:off x="138214" y="117693"/>
            <a:ext cx="6096000" cy="6740307"/>
          </a:xfrm>
          <a:prstGeom prst="rect">
            <a:avLst/>
          </a:prstGeom>
        </p:spPr>
        <p:txBody>
          <a:bodyPr>
            <a:spAutoFit/>
          </a:bodyPr>
          <a:lstStyle/>
          <a:p>
            <a:r>
              <a:rPr lang="en-US" dirty="0"/>
              <a:t>void </a:t>
            </a:r>
            <a:r>
              <a:rPr lang="en-US" dirty="0" err="1"/>
              <a:t>heapify</a:t>
            </a:r>
            <a:r>
              <a:rPr lang="en-US" dirty="0"/>
              <a:t>(</a:t>
            </a:r>
            <a:r>
              <a:rPr lang="en-US" dirty="0" err="1"/>
              <a:t>int</a:t>
            </a:r>
            <a:r>
              <a:rPr lang="en-US" dirty="0"/>
              <a:t> </a:t>
            </a:r>
            <a:r>
              <a:rPr lang="en-US" dirty="0" err="1"/>
              <a:t>arr</a:t>
            </a:r>
            <a:r>
              <a:rPr lang="en-US" dirty="0"/>
              <a:t>[], </a:t>
            </a:r>
            <a:r>
              <a:rPr lang="en-US" dirty="0" err="1"/>
              <a:t>int</a:t>
            </a:r>
            <a:r>
              <a:rPr lang="en-US" dirty="0"/>
              <a:t> N, </a:t>
            </a:r>
            <a:r>
              <a:rPr lang="en-US" dirty="0" err="1"/>
              <a:t>int</a:t>
            </a:r>
            <a:r>
              <a:rPr lang="en-US" dirty="0"/>
              <a:t> </a:t>
            </a:r>
            <a:r>
              <a:rPr lang="en-US" dirty="0" err="1"/>
              <a:t>i</a:t>
            </a:r>
            <a:r>
              <a:rPr lang="en-US" dirty="0"/>
              <a:t>)</a:t>
            </a:r>
          </a:p>
          <a:p>
            <a:r>
              <a:rPr lang="en-US" dirty="0"/>
              <a:t>{</a:t>
            </a:r>
          </a:p>
          <a:p>
            <a:r>
              <a:rPr lang="en-US" dirty="0"/>
              <a:t>    // Find largest among root</a:t>
            </a:r>
            <a:r>
              <a:rPr lang="en-US" dirty="0" smtClean="0"/>
              <a:t>, </a:t>
            </a:r>
            <a:r>
              <a:rPr lang="en-US" dirty="0"/>
              <a:t>left child and right child</a:t>
            </a:r>
          </a:p>
          <a:p>
            <a:r>
              <a:rPr lang="en-US" dirty="0" smtClean="0"/>
              <a:t>    </a:t>
            </a:r>
            <a:r>
              <a:rPr lang="en-US" dirty="0"/>
              <a:t>// Initialize largest as root</a:t>
            </a:r>
          </a:p>
          <a:p>
            <a:r>
              <a:rPr lang="en-US" dirty="0"/>
              <a:t>    </a:t>
            </a:r>
            <a:r>
              <a:rPr lang="en-US" dirty="0" err="1"/>
              <a:t>int</a:t>
            </a:r>
            <a:r>
              <a:rPr lang="en-US" dirty="0"/>
              <a:t> largest = </a:t>
            </a:r>
            <a:r>
              <a:rPr lang="en-US" dirty="0" err="1"/>
              <a:t>i</a:t>
            </a:r>
            <a:r>
              <a:rPr lang="en-US" dirty="0"/>
              <a:t>;</a:t>
            </a:r>
          </a:p>
          <a:p>
            <a:r>
              <a:rPr lang="en-US" dirty="0"/>
              <a:t> </a:t>
            </a:r>
            <a:r>
              <a:rPr lang="en-US" dirty="0" smtClean="0"/>
              <a:t>   </a:t>
            </a:r>
            <a:r>
              <a:rPr lang="en-US" dirty="0" err="1" smtClean="0"/>
              <a:t>int</a:t>
            </a:r>
            <a:r>
              <a:rPr lang="en-US" dirty="0" smtClean="0"/>
              <a:t> </a:t>
            </a:r>
            <a:r>
              <a:rPr lang="en-US" dirty="0"/>
              <a:t>left = 2 * </a:t>
            </a:r>
            <a:r>
              <a:rPr lang="en-US" dirty="0" err="1"/>
              <a:t>i</a:t>
            </a:r>
            <a:r>
              <a:rPr lang="en-US" dirty="0"/>
              <a:t> + 1;</a:t>
            </a:r>
          </a:p>
          <a:p>
            <a:r>
              <a:rPr lang="en-US" dirty="0" smtClean="0"/>
              <a:t>    </a:t>
            </a:r>
            <a:r>
              <a:rPr lang="en-US" dirty="0" err="1" smtClean="0"/>
              <a:t>int</a:t>
            </a:r>
            <a:r>
              <a:rPr lang="en-US" dirty="0" smtClean="0"/>
              <a:t> </a:t>
            </a:r>
            <a:r>
              <a:rPr lang="en-US" dirty="0"/>
              <a:t>right = 2 * </a:t>
            </a:r>
            <a:r>
              <a:rPr lang="en-US" dirty="0" err="1"/>
              <a:t>i</a:t>
            </a:r>
            <a:r>
              <a:rPr lang="en-US" dirty="0"/>
              <a:t> + 2;</a:t>
            </a:r>
          </a:p>
          <a:p>
            <a:endParaRPr lang="en-US" dirty="0"/>
          </a:p>
          <a:p>
            <a:r>
              <a:rPr lang="en-US" dirty="0"/>
              <a:t>    // If left child is larger than root</a:t>
            </a:r>
          </a:p>
          <a:p>
            <a:r>
              <a:rPr lang="en-US" dirty="0"/>
              <a:t>    if (left &lt; N &amp;&amp; </a:t>
            </a:r>
            <a:r>
              <a:rPr lang="en-US" dirty="0" err="1"/>
              <a:t>arr</a:t>
            </a:r>
            <a:r>
              <a:rPr lang="en-US" dirty="0"/>
              <a:t>[left] &gt; </a:t>
            </a:r>
            <a:r>
              <a:rPr lang="en-US" dirty="0" err="1"/>
              <a:t>arr</a:t>
            </a:r>
            <a:r>
              <a:rPr lang="en-US" dirty="0"/>
              <a:t>[largest])</a:t>
            </a:r>
          </a:p>
          <a:p>
            <a:r>
              <a:rPr lang="en-US" dirty="0" smtClean="0"/>
              <a:t>        </a:t>
            </a:r>
            <a:r>
              <a:rPr lang="en-US" dirty="0"/>
              <a:t>largest = left;</a:t>
            </a:r>
          </a:p>
          <a:p>
            <a:r>
              <a:rPr lang="en-US" dirty="0" smtClean="0"/>
              <a:t>    </a:t>
            </a:r>
            <a:r>
              <a:rPr lang="en-US" dirty="0"/>
              <a:t>// If right child is larger than </a:t>
            </a:r>
            <a:r>
              <a:rPr lang="en-US" dirty="0" smtClean="0"/>
              <a:t>largest </a:t>
            </a:r>
            <a:r>
              <a:rPr lang="en-US" dirty="0"/>
              <a:t>so far</a:t>
            </a:r>
          </a:p>
          <a:p>
            <a:r>
              <a:rPr lang="en-US" dirty="0"/>
              <a:t>    if (right &lt; N &amp;&amp; </a:t>
            </a:r>
            <a:r>
              <a:rPr lang="en-US" dirty="0" err="1"/>
              <a:t>arr</a:t>
            </a:r>
            <a:r>
              <a:rPr lang="en-US" dirty="0"/>
              <a:t>[right] &gt; </a:t>
            </a:r>
            <a:r>
              <a:rPr lang="en-US" dirty="0" err="1"/>
              <a:t>arr</a:t>
            </a:r>
            <a:r>
              <a:rPr lang="en-US" dirty="0"/>
              <a:t>[largest])</a:t>
            </a:r>
          </a:p>
          <a:p>
            <a:r>
              <a:rPr lang="en-US" dirty="0" smtClean="0"/>
              <a:t>        </a:t>
            </a:r>
            <a:r>
              <a:rPr lang="en-US" dirty="0"/>
              <a:t>largest = right;</a:t>
            </a:r>
          </a:p>
          <a:p>
            <a:endParaRPr lang="en-US" dirty="0"/>
          </a:p>
          <a:p>
            <a:r>
              <a:rPr lang="en-US" dirty="0"/>
              <a:t>    // Swap and continue </a:t>
            </a:r>
            <a:r>
              <a:rPr lang="en-US" dirty="0" err="1" smtClean="0"/>
              <a:t>heapifying</a:t>
            </a:r>
            <a:r>
              <a:rPr lang="en-US" dirty="0" smtClean="0"/>
              <a:t> if </a:t>
            </a:r>
            <a:r>
              <a:rPr lang="en-US" dirty="0"/>
              <a:t>root is not largest</a:t>
            </a:r>
          </a:p>
          <a:p>
            <a:r>
              <a:rPr lang="en-US" dirty="0"/>
              <a:t>    // If largest is not root</a:t>
            </a:r>
          </a:p>
          <a:p>
            <a:r>
              <a:rPr lang="en-US" dirty="0"/>
              <a:t>    if (largest != </a:t>
            </a:r>
            <a:r>
              <a:rPr lang="en-US" dirty="0" err="1"/>
              <a:t>i</a:t>
            </a:r>
            <a:r>
              <a:rPr lang="en-US" dirty="0"/>
              <a:t>) {</a:t>
            </a:r>
          </a:p>
          <a:p>
            <a:r>
              <a:rPr lang="en-US" dirty="0" smtClean="0"/>
              <a:t>        </a:t>
            </a:r>
            <a:r>
              <a:rPr lang="en-US" dirty="0"/>
              <a:t>swap(&amp;</a:t>
            </a:r>
            <a:r>
              <a:rPr lang="en-US" dirty="0" err="1"/>
              <a:t>arr</a:t>
            </a:r>
            <a:r>
              <a:rPr lang="en-US" dirty="0"/>
              <a:t>[</a:t>
            </a:r>
            <a:r>
              <a:rPr lang="en-US" dirty="0" err="1"/>
              <a:t>i</a:t>
            </a:r>
            <a:r>
              <a:rPr lang="en-US" dirty="0"/>
              <a:t>], &amp;</a:t>
            </a:r>
            <a:r>
              <a:rPr lang="en-US" dirty="0" err="1"/>
              <a:t>arr</a:t>
            </a:r>
            <a:r>
              <a:rPr lang="en-US" dirty="0"/>
              <a:t>[largest]);</a:t>
            </a:r>
          </a:p>
          <a:p>
            <a:r>
              <a:rPr lang="en-US" dirty="0" smtClean="0"/>
              <a:t>        </a:t>
            </a:r>
            <a:r>
              <a:rPr lang="en-US" dirty="0"/>
              <a:t>// Recursively </a:t>
            </a:r>
            <a:r>
              <a:rPr lang="en-US" dirty="0" err="1"/>
              <a:t>heapify</a:t>
            </a:r>
            <a:r>
              <a:rPr lang="en-US" dirty="0"/>
              <a:t> the affected</a:t>
            </a:r>
          </a:p>
          <a:p>
            <a:r>
              <a:rPr lang="en-US" dirty="0"/>
              <a:t>        // sub-tree</a:t>
            </a:r>
          </a:p>
          <a:p>
            <a:r>
              <a:rPr lang="en-US" dirty="0"/>
              <a:t>        </a:t>
            </a:r>
            <a:r>
              <a:rPr lang="en-US" dirty="0" err="1"/>
              <a:t>heapify</a:t>
            </a:r>
            <a:r>
              <a:rPr lang="en-US" dirty="0"/>
              <a:t>(</a:t>
            </a:r>
            <a:r>
              <a:rPr lang="en-US" dirty="0" err="1"/>
              <a:t>arr</a:t>
            </a:r>
            <a:r>
              <a:rPr lang="en-US" dirty="0"/>
              <a:t>, N, largest);</a:t>
            </a:r>
          </a:p>
          <a:p>
            <a:r>
              <a:rPr lang="en-US" dirty="0"/>
              <a:t>    }</a:t>
            </a:r>
          </a:p>
          <a:p>
            <a:r>
              <a:rPr lang="en-US" dirty="0" smtClean="0"/>
              <a:t>}</a:t>
            </a:r>
            <a:endParaRPr lang="en-US" dirty="0"/>
          </a:p>
        </p:txBody>
      </p:sp>
      <p:sp>
        <p:nvSpPr>
          <p:cNvPr id="4" name="Rectangle 3"/>
          <p:cNvSpPr/>
          <p:nvPr/>
        </p:nvSpPr>
        <p:spPr>
          <a:xfrm>
            <a:off x="6830857" y="786691"/>
            <a:ext cx="4901360" cy="5632311"/>
          </a:xfrm>
          <a:prstGeom prst="rect">
            <a:avLst/>
          </a:prstGeom>
        </p:spPr>
        <p:txBody>
          <a:bodyPr wrap="square">
            <a:spAutoFit/>
          </a:bodyPr>
          <a:lstStyle/>
          <a:p>
            <a:r>
              <a:rPr lang="en-US" dirty="0"/>
              <a:t>// Main function to do heap sort</a:t>
            </a:r>
          </a:p>
          <a:p>
            <a:r>
              <a:rPr lang="en-US" dirty="0"/>
              <a:t>void </a:t>
            </a:r>
            <a:r>
              <a:rPr lang="en-US" dirty="0" err="1"/>
              <a:t>heapSort</a:t>
            </a:r>
            <a:r>
              <a:rPr lang="en-US" dirty="0"/>
              <a:t>(</a:t>
            </a:r>
            <a:r>
              <a:rPr lang="en-US" dirty="0" err="1"/>
              <a:t>int</a:t>
            </a:r>
            <a:r>
              <a:rPr lang="en-US" dirty="0"/>
              <a:t> </a:t>
            </a:r>
            <a:r>
              <a:rPr lang="en-US" dirty="0" err="1"/>
              <a:t>arr</a:t>
            </a:r>
            <a:r>
              <a:rPr lang="en-US" dirty="0"/>
              <a:t>[], </a:t>
            </a:r>
            <a:r>
              <a:rPr lang="en-US" dirty="0" err="1"/>
              <a:t>int</a:t>
            </a:r>
            <a:r>
              <a:rPr lang="en-US" dirty="0"/>
              <a:t> N)</a:t>
            </a:r>
          </a:p>
          <a:p>
            <a:r>
              <a:rPr lang="en-US" dirty="0"/>
              <a:t>{</a:t>
            </a:r>
          </a:p>
          <a:p>
            <a:endParaRPr lang="en-US" dirty="0"/>
          </a:p>
          <a:p>
            <a:r>
              <a:rPr lang="en-US" dirty="0"/>
              <a:t>    // Build max heap</a:t>
            </a:r>
          </a:p>
          <a:p>
            <a:r>
              <a:rPr lang="en-US" dirty="0"/>
              <a:t>    for (</a:t>
            </a:r>
            <a:r>
              <a:rPr lang="en-US" dirty="0" err="1"/>
              <a:t>int</a:t>
            </a:r>
            <a:r>
              <a:rPr lang="en-US" dirty="0"/>
              <a:t> </a:t>
            </a:r>
            <a:r>
              <a:rPr lang="en-US" dirty="0" err="1"/>
              <a:t>i</a:t>
            </a:r>
            <a:r>
              <a:rPr lang="en-US" dirty="0"/>
              <a:t> = N / 2 - 1; </a:t>
            </a:r>
            <a:r>
              <a:rPr lang="en-US" dirty="0" err="1"/>
              <a:t>i</a:t>
            </a:r>
            <a:r>
              <a:rPr lang="en-US" dirty="0"/>
              <a:t> &gt;= 0; </a:t>
            </a:r>
            <a:r>
              <a:rPr lang="en-US" dirty="0" err="1"/>
              <a:t>i</a:t>
            </a:r>
            <a:r>
              <a:rPr lang="en-US" dirty="0"/>
              <a:t>--)</a:t>
            </a:r>
          </a:p>
          <a:p>
            <a:endParaRPr lang="en-US" dirty="0"/>
          </a:p>
          <a:p>
            <a:r>
              <a:rPr lang="en-US" dirty="0"/>
              <a:t>        </a:t>
            </a:r>
            <a:r>
              <a:rPr lang="en-US" dirty="0" err="1"/>
              <a:t>heapify</a:t>
            </a:r>
            <a:r>
              <a:rPr lang="en-US" dirty="0"/>
              <a:t>(</a:t>
            </a:r>
            <a:r>
              <a:rPr lang="en-US" dirty="0" err="1"/>
              <a:t>arr</a:t>
            </a:r>
            <a:r>
              <a:rPr lang="en-US" dirty="0"/>
              <a:t>, N, </a:t>
            </a:r>
            <a:r>
              <a:rPr lang="en-US" dirty="0" err="1"/>
              <a:t>i</a:t>
            </a:r>
            <a:r>
              <a:rPr lang="en-US" dirty="0"/>
              <a:t>);</a:t>
            </a:r>
          </a:p>
          <a:p>
            <a:endParaRPr lang="en-US" dirty="0"/>
          </a:p>
          <a:p>
            <a:r>
              <a:rPr lang="en-US" dirty="0"/>
              <a:t>    // Heap sort</a:t>
            </a:r>
          </a:p>
          <a:p>
            <a:r>
              <a:rPr lang="en-US" dirty="0"/>
              <a:t>    for (</a:t>
            </a:r>
            <a:r>
              <a:rPr lang="en-US" dirty="0" err="1"/>
              <a:t>int</a:t>
            </a:r>
            <a:r>
              <a:rPr lang="en-US" dirty="0"/>
              <a:t> </a:t>
            </a:r>
            <a:r>
              <a:rPr lang="en-US" dirty="0" err="1"/>
              <a:t>i</a:t>
            </a:r>
            <a:r>
              <a:rPr lang="en-US" dirty="0"/>
              <a:t> = N - 1; </a:t>
            </a:r>
            <a:r>
              <a:rPr lang="en-US" dirty="0" err="1"/>
              <a:t>i</a:t>
            </a:r>
            <a:r>
              <a:rPr lang="en-US" dirty="0"/>
              <a:t> &gt;= 0; </a:t>
            </a:r>
            <a:r>
              <a:rPr lang="en-US" dirty="0" err="1"/>
              <a:t>i</a:t>
            </a:r>
            <a:r>
              <a:rPr lang="en-US" dirty="0"/>
              <a:t>--) {</a:t>
            </a:r>
          </a:p>
          <a:p>
            <a:endParaRPr lang="en-US" dirty="0"/>
          </a:p>
          <a:p>
            <a:r>
              <a:rPr lang="en-US" dirty="0"/>
              <a:t>        swap(&amp;</a:t>
            </a:r>
            <a:r>
              <a:rPr lang="en-US" dirty="0" err="1"/>
              <a:t>arr</a:t>
            </a:r>
            <a:r>
              <a:rPr lang="en-US" dirty="0"/>
              <a:t>[0], &amp;</a:t>
            </a:r>
            <a:r>
              <a:rPr lang="en-US" dirty="0" err="1"/>
              <a:t>arr</a:t>
            </a:r>
            <a:r>
              <a:rPr lang="en-US" dirty="0"/>
              <a:t>[</a:t>
            </a:r>
            <a:r>
              <a:rPr lang="en-US" dirty="0" err="1"/>
              <a:t>i</a:t>
            </a:r>
            <a:r>
              <a:rPr lang="en-US" dirty="0"/>
              <a:t>]);</a:t>
            </a:r>
          </a:p>
          <a:p>
            <a:endParaRPr lang="en-US" dirty="0"/>
          </a:p>
          <a:p>
            <a:r>
              <a:rPr lang="en-US" dirty="0"/>
              <a:t>        // </a:t>
            </a:r>
            <a:r>
              <a:rPr lang="en-US" dirty="0" err="1"/>
              <a:t>Heapify</a:t>
            </a:r>
            <a:r>
              <a:rPr lang="en-US" dirty="0"/>
              <a:t> root element</a:t>
            </a:r>
          </a:p>
          <a:p>
            <a:r>
              <a:rPr lang="en-US" dirty="0"/>
              <a:t>        // to get highest element at</a:t>
            </a:r>
          </a:p>
          <a:p>
            <a:r>
              <a:rPr lang="en-US" dirty="0"/>
              <a:t>        // root again</a:t>
            </a:r>
          </a:p>
          <a:p>
            <a:r>
              <a:rPr lang="en-US" dirty="0"/>
              <a:t>        </a:t>
            </a:r>
            <a:r>
              <a:rPr lang="en-US" dirty="0" err="1"/>
              <a:t>heapify</a:t>
            </a:r>
            <a:r>
              <a:rPr lang="en-US" dirty="0"/>
              <a:t>(</a:t>
            </a:r>
            <a:r>
              <a:rPr lang="en-US" dirty="0" err="1"/>
              <a:t>arr</a:t>
            </a:r>
            <a:r>
              <a:rPr lang="en-US" dirty="0"/>
              <a:t>, </a:t>
            </a:r>
            <a:r>
              <a:rPr lang="en-US" dirty="0" err="1"/>
              <a:t>i</a:t>
            </a:r>
            <a:r>
              <a:rPr lang="en-US" dirty="0"/>
              <a:t>, 0);</a:t>
            </a:r>
          </a:p>
          <a:p>
            <a:r>
              <a:rPr lang="en-US" dirty="0"/>
              <a:t>    }</a:t>
            </a:r>
          </a:p>
          <a:p>
            <a:r>
              <a:rPr lang="en-US" dirty="0"/>
              <a:t>}</a:t>
            </a:r>
            <a:endParaRPr lang="en-IN" dirty="0"/>
          </a:p>
        </p:txBody>
      </p:sp>
      <p:cxnSp>
        <p:nvCxnSpPr>
          <p:cNvPr id="5" name="Straight Connector 4"/>
          <p:cNvCxnSpPr/>
          <p:nvPr/>
        </p:nvCxnSpPr>
        <p:spPr>
          <a:xfrm>
            <a:off x="6234214" y="523220"/>
            <a:ext cx="0" cy="633478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575640" y="478080"/>
              <a:ext cx="8852760" cy="5757840"/>
            </p14:xfrm>
          </p:contentPart>
        </mc:Choice>
        <mc:Fallback>
          <p:pic>
            <p:nvPicPr>
              <p:cNvPr id="6" name="Ink 5"/>
              <p:cNvPicPr/>
              <p:nvPr/>
            </p:nvPicPr>
            <p:blipFill>
              <a:blip r:embed="rId3"/>
              <a:stretch>
                <a:fillRect/>
              </a:stretch>
            </p:blipFill>
            <p:spPr>
              <a:xfrm>
                <a:off x="567720" y="469800"/>
                <a:ext cx="8867880" cy="5774400"/>
              </a:xfrm>
              <a:prstGeom prst="rect">
                <a:avLst/>
              </a:prstGeom>
            </p:spPr>
          </p:pic>
        </mc:Fallback>
      </mc:AlternateContent>
    </p:spTree>
    <p:extLst>
      <p:ext uri="{BB962C8B-B14F-4D97-AF65-F5344CB8AC3E}">
        <p14:creationId xmlns:p14="http://schemas.microsoft.com/office/powerpoint/2010/main" val="3592352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578734" y="771645"/>
          <a:ext cx="10967014" cy="5188092"/>
        </p:xfrm>
        <a:graphic>
          <a:graphicData uri="http://schemas.openxmlformats.org/drawingml/2006/table">
            <a:tbl>
              <a:tblPr firstRow="1" bandRow="1">
                <a:tableStyleId>{5C22544A-7EE6-4342-B048-85BDC9FD1C3A}</a:tableStyleId>
              </a:tblPr>
              <a:tblGrid>
                <a:gridCol w="1844098">
                  <a:extLst>
                    <a:ext uri="{9D8B030D-6E8A-4147-A177-3AD203B41FA5}">
                      <a16:colId xmlns:a16="http://schemas.microsoft.com/office/drawing/2014/main" val="3447750080"/>
                    </a:ext>
                  </a:extLst>
                </a:gridCol>
                <a:gridCol w="1961183">
                  <a:extLst>
                    <a:ext uri="{9D8B030D-6E8A-4147-A177-3AD203B41FA5}">
                      <a16:colId xmlns:a16="http://schemas.microsoft.com/office/drawing/2014/main" val="3961622475"/>
                    </a:ext>
                  </a:extLst>
                </a:gridCol>
                <a:gridCol w="2088027">
                  <a:extLst>
                    <a:ext uri="{9D8B030D-6E8A-4147-A177-3AD203B41FA5}">
                      <a16:colId xmlns:a16="http://schemas.microsoft.com/office/drawing/2014/main" val="1871891173"/>
                    </a:ext>
                  </a:extLst>
                </a:gridCol>
                <a:gridCol w="1727012">
                  <a:extLst>
                    <a:ext uri="{9D8B030D-6E8A-4147-A177-3AD203B41FA5}">
                      <a16:colId xmlns:a16="http://schemas.microsoft.com/office/drawing/2014/main" val="2347253792"/>
                    </a:ext>
                  </a:extLst>
                </a:gridCol>
                <a:gridCol w="3346694">
                  <a:extLst>
                    <a:ext uri="{9D8B030D-6E8A-4147-A177-3AD203B41FA5}">
                      <a16:colId xmlns:a16="http://schemas.microsoft.com/office/drawing/2014/main" val="1463561296"/>
                    </a:ext>
                  </a:extLst>
                </a:gridCol>
              </a:tblGrid>
              <a:tr h="646253">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Sorting Method</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Worst Case</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Average Case</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Best Case</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Method</a:t>
                      </a:r>
                      <a:endParaRPr lang="en-IN" sz="2700" dirty="0">
                        <a:effectLst/>
                        <a:latin typeface="Calibri" panose="020F0502020204030204" pitchFamily="34" charset="0"/>
                        <a:cs typeface="Calibri" panose="020F0502020204030204" pitchFamily="34" charset="0"/>
                      </a:endParaRPr>
                    </a:p>
                  </a:txBody>
                  <a:tcPr marL="57150" marR="57150" marT="38100" marB="38100" anchor="ctr"/>
                </a:tc>
                <a:extLst>
                  <a:ext uri="{0D108BD9-81ED-4DB2-BD59-A6C34878D82A}">
                    <a16:rowId xmlns:a16="http://schemas.microsoft.com/office/drawing/2014/main" val="277445778"/>
                  </a:ext>
                </a:extLst>
              </a:tr>
              <a:tr h="557872">
                <a:tc>
                  <a:txBody>
                    <a:bodyPr/>
                    <a:lstStyle/>
                    <a:p>
                      <a:pPr algn="ctr" rtl="0" fontAlgn="t">
                        <a:spcBef>
                          <a:spcPts val="600"/>
                        </a:spcBef>
                        <a:spcAft>
                          <a:spcPts val="600"/>
                        </a:spcAft>
                      </a:pPr>
                      <a:r>
                        <a:rPr lang="en-IN" sz="2000" b="0" i="0" u="none" strike="noStrike" dirty="0" smtClean="0">
                          <a:solidFill>
                            <a:srgbClr val="000000"/>
                          </a:solidFill>
                          <a:effectLst/>
                          <a:latin typeface="Calibri" panose="020F0502020204030204" pitchFamily="34" charset="0"/>
                          <a:cs typeface="Calibri" panose="020F0502020204030204" pitchFamily="34" charset="0"/>
                        </a:rPr>
                        <a:t>Bubble </a:t>
                      </a:r>
                      <a:r>
                        <a:rPr lang="en-IN" sz="2000" b="0" i="0" u="none" strike="noStrike" dirty="0">
                          <a:solidFill>
                            <a:srgbClr val="000000"/>
                          </a:solidFill>
                          <a:effectLst/>
                          <a:latin typeface="Calibri" panose="020F0502020204030204" pitchFamily="34" charset="0"/>
                          <a:cs typeface="Calibri" panose="020F0502020204030204" pitchFamily="34" charset="0"/>
                        </a:rPr>
                        <a:t>Sort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O(n</a:t>
                      </a:r>
                      <a:r>
                        <a:rPr lang="en-IN" sz="2000" b="0" i="0" u="none" strike="noStrike" baseline="30000" dirty="0">
                          <a:solidFill>
                            <a:srgbClr val="000000"/>
                          </a:solidFill>
                          <a:effectLst/>
                          <a:latin typeface="Calibri" panose="020F0502020204030204" pitchFamily="34" charset="0"/>
                          <a:cs typeface="Calibri" panose="020F0502020204030204" pitchFamily="34" charset="0"/>
                        </a:rPr>
                        <a:t>2</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a:solidFill>
                            <a:srgbClr val="000000"/>
                          </a:solidFill>
                          <a:effectLst/>
                          <a:latin typeface="Calibri" panose="020F0502020204030204" pitchFamily="34" charset="0"/>
                          <a:cs typeface="Calibri" panose="020F0502020204030204" pitchFamily="34" charset="0"/>
                        </a:rPr>
                        <a:t>O(n</a:t>
                      </a:r>
                      <a:r>
                        <a:rPr lang="en-IN" sz="2000" b="0" i="0" u="none" strike="noStrike" baseline="30000">
                          <a:solidFill>
                            <a:srgbClr val="000000"/>
                          </a:solidFill>
                          <a:effectLst/>
                          <a:latin typeface="Calibri" panose="020F0502020204030204" pitchFamily="34" charset="0"/>
                          <a:cs typeface="Calibri" panose="020F0502020204030204" pitchFamily="34" charset="0"/>
                        </a:rPr>
                        <a:t>2</a:t>
                      </a:r>
                      <a:r>
                        <a:rPr lang="en-IN" sz="2000" b="0" i="0" u="none" strike="noStrike">
                          <a:solidFill>
                            <a:srgbClr val="000000"/>
                          </a:solidFill>
                          <a:effectLst/>
                          <a:latin typeface="Calibri" panose="020F0502020204030204" pitchFamily="34" charset="0"/>
                          <a:cs typeface="Calibri" panose="020F0502020204030204" pitchFamily="34" charset="0"/>
                        </a:rPr>
                        <a:t>)</a:t>
                      </a:r>
                      <a:endParaRPr lang="en-IN" sz="270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O(n</a:t>
                      </a:r>
                      <a:r>
                        <a:rPr lang="en-IN" sz="2000" b="0" i="0" u="none" strike="noStrike" baseline="30000" dirty="0">
                          <a:solidFill>
                            <a:srgbClr val="000000"/>
                          </a:solidFill>
                          <a:effectLst/>
                          <a:latin typeface="Calibri" panose="020F0502020204030204" pitchFamily="34" charset="0"/>
                          <a:cs typeface="Calibri" panose="020F0502020204030204" pitchFamily="34" charset="0"/>
                        </a:rPr>
                        <a:t>2</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Exchanging</a:t>
                      </a:r>
                      <a:endParaRPr lang="en-IN" sz="2700" dirty="0">
                        <a:effectLst/>
                        <a:latin typeface="Calibri" panose="020F0502020204030204" pitchFamily="34" charset="0"/>
                        <a:cs typeface="Calibri" panose="020F0502020204030204" pitchFamily="34" charset="0"/>
                      </a:endParaRPr>
                    </a:p>
                  </a:txBody>
                  <a:tcPr marL="57150" marR="57150" marT="38100" marB="38100" anchor="ctr"/>
                </a:tc>
                <a:extLst>
                  <a:ext uri="{0D108BD9-81ED-4DB2-BD59-A6C34878D82A}">
                    <a16:rowId xmlns:a16="http://schemas.microsoft.com/office/drawing/2014/main" val="3748337803"/>
                  </a:ext>
                </a:extLst>
              </a:tr>
              <a:tr h="557872">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Selection Sort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O(n</a:t>
                      </a:r>
                      <a:r>
                        <a:rPr lang="en-IN" sz="2000" b="0" i="0" u="none" strike="noStrike" baseline="30000" dirty="0">
                          <a:solidFill>
                            <a:srgbClr val="000000"/>
                          </a:solidFill>
                          <a:effectLst/>
                          <a:latin typeface="Calibri" panose="020F0502020204030204" pitchFamily="34" charset="0"/>
                          <a:cs typeface="Calibri" panose="020F0502020204030204" pitchFamily="34" charset="0"/>
                        </a:rPr>
                        <a:t>2</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a:solidFill>
                            <a:srgbClr val="000000"/>
                          </a:solidFill>
                          <a:effectLst/>
                          <a:latin typeface="Calibri" panose="020F0502020204030204" pitchFamily="34" charset="0"/>
                          <a:cs typeface="Calibri" panose="020F0502020204030204" pitchFamily="34" charset="0"/>
                        </a:rPr>
                        <a:t>O(n</a:t>
                      </a:r>
                      <a:r>
                        <a:rPr lang="en-IN" sz="2000" b="0" i="0" u="none" strike="noStrike" baseline="30000">
                          <a:solidFill>
                            <a:srgbClr val="000000"/>
                          </a:solidFill>
                          <a:effectLst/>
                          <a:latin typeface="Calibri" panose="020F0502020204030204" pitchFamily="34" charset="0"/>
                          <a:cs typeface="Calibri" panose="020F0502020204030204" pitchFamily="34" charset="0"/>
                        </a:rPr>
                        <a:t>2</a:t>
                      </a:r>
                      <a:r>
                        <a:rPr lang="en-IN" sz="2000" b="0" i="0" u="none" strike="noStrike">
                          <a:solidFill>
                            <a:srgbClr val="000000"/>
                          </a:solidFill>
                          <a:effectLst/>
                          <a:latin typeface="Calibri" panose="020F0502020204030204" pitchFamily="34" charset="0"/>
                          <a:cs typeface="Calibri" panose="020F0502020204030204" pitchFamily="34" charset="0"/>
                        </a:rPr>
                        <a:t>)</a:t>
                      </a:r>
                      <a:endParaRPr lang="en-IN" sz="270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a:solidFill>
                            <a:srgbClr val="000000"/>
                          </a:solidFill>
                          <a:effectLst/>
                          <a:latin typeface="Calibri" panose="020F0502020204030204" pitchFamily="34" charset="0"/>
                          <a:cs typeface="Calibri" panose="020F0502020204030204" pitchFamily="34" charset="0"/>
                        </a:rPr>
                        <a:t>O(n</a:t>
                      </a:r>
                      <a:r>
                        <a:rPr lang="en-IN" sz="2000" b="0" i="0" u="none" strike="noStrike" baseline="30000">
                          <a:solidFill>
                            <a:srgbClr val="000000"/>
                          </a:solidFill>
                          <a:effectLst/>
                          <a:latin typeface="Calibri" panose="020F0502020204030204" pitchFamily="34" charset="0"/>
                          <a:cs typeface="Calibri" panose="020F0502020204030204" pitchFamily="34" charset="0"/>
                        </a:rPr>
                        <a:t>2</a:t>
                      </a:r>
                      <a:r>
                        <a:rPr lang="en-IN" sz="2000" b="0" i="0" u="none" strike="noStrike">
                          <a:solidFill>
                            <a:srgbClr val="000000"/>
                          </a:solidFill>
                          <a:effectLst/>
                          <a:latin typeface="Calibri" panose="020F0502020204030204" pitchFamily="34" charset="0"/>
                          <a:cs typeface="Calibri" panose="020F0502020204030204" pitchFamily="34" charset="0"/>
                        </a:rPr>
                        <a:t>)</a:t>
                      </a:r>
                      <a:endParaRPr lang="en-IN" sz="270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Selection</a:t>
                      </a:r>
                      <a:endParaRPr lang="en-IN" sz="2700" dirty="0">
                        <a:effectLst/>
                        <a:latin typeface="Calibri" panose="020F0502020204030204" pitchFamily="34" charset="0"/>
                        <a:cs typeface="Calibri" panose="020F0502020204030204" pitchFamily="34" charset="0"/>
                      </a:endParaRPr>
                    </a:p>
                  </a:txBody>
                  <a:tcPr marL="57150" marR="57150" marT="38100" marB="38100" anchor="ctr"/>
                </a:tc>
                <a:extLst>
                  <a:ext uri="{0D108BD9-81ED-4DB2-BD59-A6C34878D82A}">
                    <a16:rowId xmlns:a16="http://schemas.microsoft.com/office/drawing/2014/main" val="121072859"/>
                  </a:ext>
                </a:extLst>
              </a:tr>
              <a:tr h="557872">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Insertion Sort  </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O(n</a:t>
                      </a:r>
                      <a:r>
                        <a:rPr lang="en-IN" sz="2000" b="0" i="0" u="none" strike="noStrike" baseline="30000" dirty="0">
                          <a:solidFill>
                            <a:srgbClr val="000000"/>
                          </a:solidFill>
                          <a:effectLst/>
                          <a:latin typeface="Calibri" panose="020F0502020204030204" pitchFamily="34" charset="0"/>
                          <a:cs typeface="Calibri" panose="020F0502020204030204" pitchFamily="34" charset="0"/>
                        </a:rPr>
                        <a:t>2</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O(n</a:t>
                      </a:r>
                      <a:r>
                        <a:rPr lang="en-IN" sz="2000" b="0" i="0" u="none" strike="noStrike" baseline="30000" dirty="0">
                          <a:solidFill>
                            <a:srgbClr val="000000"/>
                          </a:solidFill>
                          <a:effectLst/>
                          <a:latin typeface="Calibri" panose="020F0502020204030204" pitchFamily="34" charset="0"/>
                          <a:cs typeface="Calibri" panose="020F0502020204030204" pitchFamily="34" charset="0"/>
                        </a:rPr>
                        <a:t>2</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a:solidFill>
                            <a:srgbClr val="000000"/>
                          </a:solidFill>
                          <a:effectLst/>
                          <a:latin typeface="Calibri" panose="020F0502020204030204" pitchFamily="34" charset="0"/>
                          <a:cs typeface="Calibri" panose="020F0502020204030204" pitchFamily="34" charset="0"/>
                        </a:rPr>
                        <a:t>O(n)</a:t>
                      </a:r>
                      <a:endParaRPr lang="en-IN" sz="270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Insertion</a:t>
                      </a:r>
                      <a:endParaRPr lang="en-IN" sz="2700" dirty="0">
                        <a:effectLst/>
                        <a:latin typeface="Calibri" panose="020F0502020204030204" pitchFamily="34" charset="0"/>
                        <a:cs typeface="Calibri" panose="020F0502020204030204" pitchFamily="34" charset="0"/>
                      </a:endParaRPr>
                    </a:p>
                  </a:txBody>
                  <a:tcPr marL="57150" marR="57150" marT="38100" marB="38100" anchor="ctr"/>
                </a:tc>
                <a:extLst>
                  <a:ext uri="{0D108BD9-81ED-4DB2-BD59-A6C34878D82A}">
                    <a16:rowId xmlns:a16="http://schemas.microsoft.com/office/drawing/2014/main" val="2998121919"/>
                  </a:ext>
                </a:extLst>
              </a:tr>
              <a:tr h="557872">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Heap Sort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smtClean="0">
                          <a:solidFill>
                            <a:srgbClr val="000000"/>
                          </a:solidFill>
                          <a:effectLst/>
                          <a:latin typeface="Calibri" panose="020F0502020204030204" pitchFamily="34" charset="0"/>
                          <a:cs typeface="Calibri" panose="020F0502020204030204" pitchFamily="34" charset="0"/>
                        </a:rPr>
                        <a:t>O(</a:t>
                      </a:r>
                      <a:r>
                        <a:rPr lang="en-IN" sz="2000" b="0" i="0" u="none" strike="noStrike" dirty="0" err="1" smtClean="0">
                          <a:solidFill>
                            <a:srgbClr val="000000"/>
                          </a:solidFill>
                          <a:effectLst/>
                          <a:latin typeface="Calibri" panose="020F0502020204030204" pitchFamily="34" charset="0"/>
                          <a:cs typeface="Calibri" panose="020F0502020204030204" pitchFamily="34" charset="0"/>
                        </a:rPr>
                        <a:t>nlogn</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smtClean="0">
                          <a:solidFill>
                            <a:srgbClr val="000000"/>
                          </a:solidFill>
                          <a:effectLst/>
                          <a:latin typeface="Calibri" panose="020F0502020204030204" pitchFamily="34" charset="0"/>
                          <a:cs typeface="Calibri" panose="020F0502020204030204" pitchFamily="34" charset="0"/>
                        </a:rPr>
                        <a:t>O(</a:t>
                      </a:r>
                      <a:r>
                        <a:rPr lang="en-IN" sz="2000" b="0" i="0" u="none" strike="noStrike" dirty="0" err="1" smtClean="0">
                          <a:solidFill>
                            <a:srgbClr val="000000"/>
                          </a:solidFill>
                          <a:effectLst/>
                          <a:latin typeface="Calibri" panose="020F0502020204030204" pitchFamily="34" charset="0"/>
                          <a:cs typeface="Calibri" panose="020F0502020204030204" pitchFamily="34" charset="0"/>
                        </a:rPr>
                        <a:t>nlogn</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smtClean="0">
                          <a:solidFill>
                            <a:srgbClr val="000000"/>
                          </a:solidFill>
                          <a:effectLst/>
                          <a:latin typeface="Calibri" panose="020F0502020204030204" pitchFamily="34" charset="0"/>
                          <a:cs typeface="Calibri" panose="020F0502020204030204" pitchFamily="34" charset="0"/>
                        </a:rPr>
                        <a:t>O(</a:t>
                      </a:r>
                      <a:r>
                        <a:rPr lang="en-IN" sz="2000" b="0" i="0" u="none" strike="noStrike" dirty="0" err="1" smtClean="0">
                          <a:solidFill>
                            <a:srgbClr val="000000"/>
                          </a:solidFill>
                          <a:effectLst/>
                          <a:latin typeface="Calibri" panose="020F0502020204030204" pitchFamily="34" charset="0"/>
                          <a:cs typeface="Calibri" panose="020F0502020204030204" pitchFamily="34" charset="0"/>
                        </a:rPr>
                        <a:t>nlogn</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Selection</a:t>
                      </a:r>
                      <a:endParaRPr lang="en-IN" sz="2700" dirty="0">
                        <a:effectLst/>
                        <a:latin typeface="Calibri" panose="020F0502020204030204" pitchFamily="34" charset="0"/>
                        <a:cs typeface="Calibri" panose="020F0502020204030204" pitchFamily="34" charset="0"/>
                      </a:endParaRPr>
                    </a:p>
                  </a:txBody>
                  <a:tcPr marL="57150" marR="57150" marT="38100" marB="38100" anchor="ctr"/>
                </a:tc>
                <a:extLst>
                  <a:ext uri="{0D108BD9-81ED-4DB2-BD59-A6C34878D82A}">
                    <a16:rowId xmlns:a16="http://schemas.microsoft.com/office/drawing/2014/main" val="3063416068"/>
                  </a:ext>
                </a:extLst>
              </a:tr>
              <a:tr h="645703">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Quick Sort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marL="246380" indent="-725170" algn="ctr" rtl="0" fontAlgn="base">
                        <a:spcBef>
                          <a:spcPts val="600"/>
                        </a:spcBef>
                        <a:spcAft>
                          <a:spcPts val="600"/>
                        </a:spcAft>
                      </a:pPr>
                      <a:r>
                        <a:rPr lang="en-IN" sz="2000" b="0" i="0" u="none" strike="noStrike">
                          <a:solidFill>
                            <a:srgbClr val="000000"/>
                          </a:solidFill>
                          <a:effectLst/>
                          <a:latin typeface="Calibri" panose="020F0502020204030204" pitchFamily="34" charset="0"/>
                          <a:cs typeface="Calibri" panose="020F0502020204030204" pitchFamily="34" charset="0"/>
                        </a:rPr>
                        <a:t>O(n</a:t>
                      </a:r>
                      <a:r>
                        <a:rPr lang="en-IN" sz="2000" b="0" i="0" u="none" strike="noStrike" baseline="30000">
                          <a:solidFill>
                            <a:srgbClr val="000000"/>
                          </a:solidFill>
                          <a:effectLst/>
                          <a:latin typeface="Calibri" panose="020F0502020204030204" pitchFamily="34" charset="0"/>
                          <a:cs typeface="Calibri" panose="020F0502020204030204" pitchFamily="34" charset="0"/>
                        </a:rPr>
                        <a:t>2</a:t>
                      </a:r>
                      <a:r>
                        <a:rPr lang="en-IN" sz="2000" b="0" i="0" u="none" strike="noStrike">
                          <a:solidFill>
                            <a:srgbClr val="000000"/>
                          </a:solidFill>
                          <a:effectLst/>
                          <a:latin typeface="Calibri" panose="020F0502020204030204" pitchFamily="34" charset="0"/>
                          <a:cs typeface="Calibri" panose="020F0502020204030204" pitchFamily="34" charset="0"/>
                        </a:rPr>
                        <a:t>)</a:t>
                      </a:r>
                    </a:p>
                  </a:txBody>
                  <a:tcPr marL="57150" marR="57150" marT="38100" marB="38100" anchor="ctr"/>
                </a:tc>
                <a:tc>
                  <a:txBody>
                    <a:bodyPr/>
                    <a:lstStyle/>
                    <a:p>
                      <a:pPr algn="ctr" rtl="0" fontAlgn="t">
                        <a:spcBef>
                          <a:spcPts val="600"/>
                        </a:spcBef>
                        <a:spcAft>
                          <a:spcPts val="600"/>
                        </a:spcAft>
                      </a:pPr>
                      <a:r>
                        <a:rPr lang="en-IN" sz="2000" b="0" i="0" u="none" strike="noStrike" dirty="0" smtClean="0">
                          <a:solidFill>
                            <a:srgbClr val="000000"/>
                          </a:solidFill>
                          <a:effectLst/>
                          <a:latin typeface="Calibri" panose="020F0502020204030204" pitchFamily="34" charset="0"/>
                          <a:cs typeface="Calibri" panose="020F0502020204030204" pitchFamily="34" charset="0"/>
                        </a:rPr>
                        <a:t>O(</a:t>
                      </a:r>
                      <a:r>
                        <a:rPr lang="en-IN" sz="2000" b="0" i="0" u="none" strike="noStrike" dirty="0" err="1" smtClean="0">
                          <a:solidFill>
                            <a:srgbClr val="000000"/>
                          </a:solidFill>
                          <a:effectLst/>
                          <a:latin typeface="Calibri" panose="020F0502020204030204" pitchFamily="34" charset="0"/>
                          <a:cs typeface="Calibri" panose="020F0502020204030204" pitchFamily="34" charset="0"/>
                        </a:rPr>
                        <a:t>nlogn</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smtClean="0">
                          <a:solidFill>
                            <a:srgbClr val="000000"/>
                          </a:solidFill>
                          <a:effectLst/>
                          <a:latin typeface="Calibri" panose="020F0502020204030204" pitchFamily="34" charset="0"/>
                          <a:cs typeface="Calibri" panose="020F0502020204030204" pitchFamily="34" charset="0"/>
                        </a:rPr>
                        <a:t>O(</a:t>
                      </a:r>
                      <a:r>
                        <a:rPr lang="en-IN" sz="2000" b="0" i="0" u="none" strike="noStrike" dirty="0" err="1" smtClean="0">
                          <a:solidFill>
                            <a:srgbClr val="000000"/>
                          </a:solidFill>
                          <a:effectLst/>
                          <a:latin typeface="Calibri" panose="020F0502020204030204" pitchFamily="34" charset="0"/>
                          <a:cs typeface="Calibri" panose="020F0502020204030204" pitchFamily="34" charset="0"/>
                        </a:rPr>
                        <a:t>nlogn</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Divide-Conquer and Combine</a:t>
                      </a:r>
                      <a:endParaRPr lang="en-IN" sz="2700" dirty="0">
                        <a:effectLst/>
                        <a:latin typeface="Calibri" panose="020F0502020204030204" pitchFamily="34" charset="0"/>
                        <a:cs typeface="Calibri" panose="020F0502020204030204" pitchFamily="34" charset="0"/>
                      </a:endParaRPr>
                    </a:p>
                  </a:txBody>
                  <a:tcPr marL="57150" marR="57150" marT="38100" marB="38100" anchor="ctr"/>
                </a:tc>
                <a:extLst>
                  <a:ext uri="{0D108BD9-81ED-4DB2-BD59-A6C34878D82A}">
                    <a16:rowId xmlns:a16="http://schemas.microsoft.com/office/drawing/2014/main" val="290384525"/>
                  </a:ext>
                </a:extLst>
              </a:tr>
              <a:tr h="557872">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Radix Sort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n.(k/d)</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a:solidFill>
                            <a:srgbClr val="000000"/>
                          </a:solidFill>
                          <a:effectLst/>
                          <a:latin typeface="Calibri" panose="020F0502020204030204" pitchFamily="34" charset="0"/>
                          <a:cs typeface="Calibri" panose="020F0502020204030204" pitchFamily="34" charset="0"/>
                        </a:rPr>
                        <a:t>n.(k/d)</a:t>
                      </a:r>
                      <a:endParaRPr lang="en-IN" sz="270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n</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Stable sort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extLst>
                  <a:ext uri="{0D108BD9-81ED-4DB2-BD59-A6C34878D82A}">
                    <a16:rowId xmlns:a16="http://schemas.microsoft.com/office/drawing/2014/main" val="2198847693"/>
                  </a:ext>
                </a:extLst>
              </a:tr>
              <a:tr h="1106776">
                <a:tc>
                  <a:txBody>
                    <a:bodyPr/>
                    <a:lstStyle/>
                    <a:p>
                      <a:pPr algn="ctr" rtl="0" fontAlgn="t">
                        <a:spcBef>
                          <a:spcPts val="600"/>
                        </a:spcBef>
                        <a:spcAft>
                          <a:spcPts val="600"/>
                        </a:spcAft>
                      </a:pPr>
                      <a:r>
                        <a:rPr lang="en-IN" sz="2000" b="0" i="0" u="none" strike="noStrike" kern="1200" dirty="0">
                          <a:solidFill>
                            <a:srgbClr val="000000"/>
                          </a:solidFill>
                          <a:effectLst/>
                          <a:latin typeface="Calibri" panose="020F0502020204030204" pitchFamily="34" charset="0"/>
                          <a:ea typeface="+mn-ea"/>
                          <a:cs typeface="Calibri" panose="020F0502020204030204" pitchFamily="34" charset="0"/>
                        </a:rPr>
                        <a:t>Merge s</a:t>
                      </a:r>
                      <a:r>
                        <a:rPr lang="en-IN" sz="2000" b="0" i="0" u="none" strike="noStrike" dirty="0">
                          <a:solidFill>
                            <a:srgbClr val="000000"/>
                          </a:solidFill>
                          <a:effectLst/>
                          <a:latin typeface="Calibri" panose="020F0502020204030204" pitchFamily="34" charset="0"/>
                          <a:cs typeface="Calibri" panose="020F0502020204030204" pitchFamily="34" charset="0"/>
                        </a:rPr>
                        <a:t>ort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smtClean="0">
                          <a:solidFill>
                            <a:srgbClr val="000000"/>
                          </a:solidFill>
                          <a:effectLst/>
                          <a:latin typeface="Calibri" panose="020F0502020204030204" pitchFamily="34" charset="0"/>
                          <a:cs typeface="Calibri" panose="020F0502020204030204" pitchFamily="34" charset="0"/>
                        </a:rPr>
                        <a:t>O(</a:t>
                      </a:r>
                      <a:r>
                        <a:rPr lang="en-IN" sz="2000" b="0" i="0" u="none" strike="noStrike" dirty="0" err="1" smtClean="0">
                          <a:solidFill>
                            <a:srgbClr val="000000"/>
                          </a:solidFill>
                          <a:effectLst/>
                          <a:latin typeface="Calibri" panose="020F0502020204030204" pitchFamily="34" charset="0"/>
                          <a:cs typeface="Calibri" panose="020F0502020204030204" pitchFamily="34" charset="0"/>
                        </a:rPr>
                        <a:t>nlogn</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smtClean="0">
                          <a:solidFill>
                            <a:srgbClr val="000000"/>
                          </a:solidFill>
                          <a:effectLst/>
                          <a:latin typeface="Calibri" panose="020F0502020204030204" pitchFamily="34" charset="0"/>
                          <a:cs typeface="Calibri" panose="020F0502020204030204" pitchFamily="34" charset="0"/>
                        </a:rPr>
                        <a:t>O(</a:t>
                      </a:r>
                      <a:r>
                        <a:rPr lang="en-IN" sz="2000" b="0" i="0" u="none" strike="noStrike" dirty="0" err="1" smtClean="0">
                          <a:solidFill>
                            <a:srgbClr val="000000"/>
                          </a:solidFill>
                          <a:effectLst/>
                          <a:latin typeface="Calibri" panose="020F0502020204030204" pitchFamily="34" charset="0"/>
                          <a:cs typeface="Calibri" panose="020F0502020204030204" pitchFamily="34" charset="0"/>
                        </a:rPr>
                        <a:t>nlogn</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smtClean="0">
                          <a:solidFill>
                            <a:srgbClr val="000000"/>
                          </a:solidFill>
                          <a:effectLst/>
                          <a:latin typeface="Calibri" panose="020F0502020204030204" pitchFamily="34" charset="0"/>
                          <a:cs typeface="Calibri" panose="020F0502020204030204" pitchFamily="34" charset="0"/>
                        </a:rPr>
                        <a:t>O(</a:t>
                      </a:r>
                      <a:r>
                        <a:rPr lang="en-IN" sz="2000" b="0" i="0" u="none" strike="noStrike" dirty="0" err="1" smtClean="0">
                          <a:solidFill>
                            <a:srgbClr val="000000"/>
                          </a:solidFill>
                          <a:effectLst/>
                          <a:latin typeface="Calibri" panose="020F0502020204030204" pitchFamily="34" charset="0"/>
                          <a:cs typeface="Calibri" panose="020F0502020204030204" pitchFamily="34" charset="0"/>
                        </a:rPr>
                        <a:t>nlogn</a:t>
                      </a:r>
                      <a:r>
                        <a:rPr lang="en-IN" sz="2000" b="0" i="0" u="none" strike="noStrike" dirty="0">
                          <a:solidFill>
                            <a:srgbClr val="000000"/>
                          </a:solidFill>
                          <a:effectLst/>
                          <a:latin typeface="Calibri" panose="020F0502020204030204" pitchFamily="34" charset="0"/>
                          <a:cs typeface="Calibri" panose="020F0502020204030204" pitchFamily="34" charset="0"/>
                        </a:rPr>
                        <a:t>)</a:t>
                      </a:r>
                      <a:endParaRPr lang="en-IN" sz="2700" dirty="0">
                        <a:effectLst/>
                        <a:latin typeface="Calibri" panose="020F0502020204030204" pitchFamily="34" charset="0"/>
                        <a:cs typeface="Calibri" panose="020F0502020204030204" pitchFamily="34" charset="0"/>
                      </a:endParaRPr>
                    </a:p>
                  </a:txBody>
                  <a:tcPr marL="57150" marR="57150" marT="38100" marB="38100" anchor="ctr"/>
                </a:tc>
                <a:tc>
                  <a:txBody>
                    <a:bodyPr/>
                    <a:lstStyle/>
                    <a:p>
                      <a:pPr algn="ctr" rtl="0" fontAlgn="t">
                        <a:spcBef>
                          <a:spcPts val="600"/>
                        </a:spcBef>
                        <a:spcAft>
                          <a:spcPts val="600"/>
                        </a:spcAft>
                      </a:pPr>
                      <a:r>
                        <a:rPr lang="en-IN" sz="2000" b="0" i="0" u="none" strike="noStrike" dirty="0">
                          <a:solidFill>
                            <a:srgbClr val="000000"/>
                          </a:solidFill>
                          <a:effectLst/>
                          <a:latin typeface="Calibri" panose="020F0502020204030204" pitchFamily="34" charset="0"/>
                          <a:cs typeface="Calibri" panose="020F0502020204030204" pitchFamily="34" charset="0"/>
                        </a:rPr>
                        <a:t>Divide-Conquer and Combine</a:t>
                      </a:r>
                      <a:endParaRPr lang="en-IN" sz="2700" dirty="0">
                        <a:effectLst/>
                        <a:latin typeface="Calibri" panose="020F0502020204030204" pitchFamily="34" charset="0"/>
                        <a:cs typeface="Calibri" panose="020F0502020204030204" pitchFamily="34" charset="0"/>
                      </a:endParaRPr>
                    </a:p>
                  </a:txBody>
                  <a:tcPr marL="57150" marR="57150" marT="38100" marB="38100" anchor="ctr"/>
                </a:tc>
                <a:extLst>
                  <a:ext uri="{0D108BD9-81ED-4DB2-BD59-A6C34878D82A}">
                    <a16:rowId xmlns:a16="http://schemas.microsoft.com/office/drawing/2014/main" val="3292493772"/>
                  </a:ext>
                </a:extLst>
              </a:tr>
            </a:tbl>
          </a:graphicData>
        </a:graphic>
      </p:graphicFrame>
      <p:pic>
        <p:nvPicPr>
          <p:cNvPr id="3" name="Picture 2"/>
          <p:cNvPicPr>
            <a:picLocks noChangeAspect="1"/>
          </p:cNvPicPr>
          <p:nvPr/>
        </p:nvPicPr>
        <p:blipFill>
          <a:blip r:embed="rId2"/>
          <a:stretch>
            <a:fillRect/>
          </a:stretch>
        </p:blipFill>
        <p:spPr>
          <a:xfrm>
            <a:off x="11277500" y="9072"/>
            <a:ext cx="914501" cy="464706"/>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141640" y="1265040"/>
              <a:ext cx="6485040" cy="3390120"/>
            </p14:xfrm>
          </p:contentPart>
        </mc:Choice>
        <mc:Fallback>
          <p:pic>
            <p:nvPicPr>
              <p:cNvPr id="2" name="Ink 1"/>
              <p:cNvPicPr/>
              <p:nvPr/>
            </p:nvPicPr>
            <p:blipFill>
              <a:blip r:embed="rId4"/>
              <a:stretch>
                <a:fillRect/>
              </a:stretch>
            </p:blipFill>
            <p:spPr>
              <a:xfrm>
                <a:off x="2138760" y="1258920"/>
                <a:ext cx="6498000" cy="3399120"/>
              </a:xfrm>
              <a:prstGeom prst="rect">
                <a:avLst/>
              </a:prstGeom>
            </p:spPr>
          </p:pic>
        </mc:Fallback>
      </mc:AlternateContent>
    </p:spTree>
    <p:extLst>
      <p:ext uri="{BB962C8B-B14F-4D97-AF65-F5344CB8AC3E}">
        <p14:creationId xmlns:p14="http://schemas.microsoft.com/office/powerpoint/2010/main" val="3165834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595"/>
          </a:xfrm>
          <a:prstGeom prst="rect">
            <a:avLst/>
          </a:prstGeom>
          <a:solidFill>
            <a:srgbClr val="FFFFFF"/>
          </a:solidFill>
          <a:ln w="12859">
            <a:solidFill>
              <a:srgbClr val="E5E0DF"/>
            </a:solidFill>
            <a:prstDash val="solid"/>
          </a:ln>
        </p:spPr>
      </p:sp>
      <p:sp>
        <p:nvSpPr>
          <p:cNvPr id="4" name="Text 2"/>
          <p:cNvSpPr/>
          <p:nvPr/>
        </p:nvSpPr>
        <p:spPr>
          <a:xfrm>
            <a:off x="1" y="-594"/>
            <a:ext cx="12191999" cy="345308"/>
          </a:xfrm>
          <a:prstGeom prst="rect">
            <a:avLst/>
          </a:prstGeom>
          <a:noFill/>
          <a:ln/>
        </p:spPr>
        <p:txBody>
          <a:bodyPr wrap="square" rtlCol="0" anchor="t"/>
          <a:lstStyle/>
          <a:p>
            <a:pPr algn="ctr">
              <a:lnSpc>
                <a:spcPts val="4246"/>
              </a:lnSpc>
            </a:pPr>
            <a:r>
              <a:rPr lang="en-US" sz="3000" b="1" kern="0" dirty="0">
                <a:solidFill>
                  <a:srgbClr val="000000"/>
                </a:solidFill>
                <a:latin typeface="Inter" pitchFamily="34" charset="0"/>
                <a:ea typeface="Inter" pitchFamily="34" charset="-122"/>
                <a:cs typeface="Inter" pitchFamily="34" charset="-120"/>
              </a:rPr>
              <a:t>Applying Sorting Algorithms to Optimization Problems</a:t>
            </a:r>
            <a:endParaRPr lang="en-US" sz="3000" b="1" dirty="0"/>
          </a:p>
        </p:txBody>
      </p:sp>
      <p:sp>
        <p:nvSpPr>
          <p:cNvPr id="22" name="Rectangle 21"/>
          <p:cNvSpPr/>
          <p:nvPr/>
        </p:nvSpPr>
        <p:spPr>
          <a:xfrm>
            <a:off x="262467" y="466874"/>
            <a:ext cx="11633200" cy="6324808"/>
          </a:xfrm>
          <a:prstGeom prst="rect">
            <a:avLst/>
          </a:prstGeom>
        </p:spPr>
        <p:txBody>
          <a:bodyPr wrap="square">
            <a:spAutoFit/>
          </a:bodyPr>
          <a:lstStyle/>
          <a:p>
            <a:pPr>
              <a:buFont typeface="+mj-lt"/>
              <a:buAutoNum type="arabicPeriod"/>
            </a:pPr>
            <a:r>
              <a:rPr lang="en-US" sz="1500" b="1" dirty="0">
                <a:solidFill>
                  <a:srgbClr val="374151"/>
                </a:solidFill>
                <a:latin typeface="Söhne"/>
              </a:rPr>
              <a:t>Greedy Algorithms:</a:t>
            </a:r>
            <a:endParaRPr lang="en-US" sz="1500" dirty="0">
              <a:solidFill>
                <a:srgbClr val="374151"/>
              </a:solidFill>
              <a:latin typeface="Söhne"/>
            </a:endParaRPr>
          </a:p>
          <a:p>
            <a:pPr marL="619100" lvl="1" indent="-238115">
              <a:buFont typeface="Wingdings" panose="05000000000000000000" pitchFamily="2" charset="2"/>
              <a:buChar char="§"/>
            </a:pPr>
            <a:r>
              <a:rPr lang="en-US" sz="1500" dirty="0">
                <a:solidFill>
                  <a:srgbClr val="374151"/>
                </a:solidFill>
                <a:latin typeface="Söhne"/>
              </a:rPr>
              <a:t>Greedy algorithms make </a:t>
            </a:r>
            <a:r>
              <a:rPr lang="en-US" sz="1500" b="1" dirty="0">
                <a:solidFill>
                  <a:srgbClr val="374151"/>
                </a:solidFill>
                <a:latin typeface="Söhne"/>
              </a:rPr>
              <a:t>locally optimal choices </a:t>
            </a:r>
            <a:r>
              <a:rPr lang="en-US" sz="1500" dirty="0">
                <a:solidFill>
                  <a:srgbClr val="374151"/>
                </a:solidFill>
                <a:latin typeface="Söhne"/>
              </a:rPr>
              <a:t>at each stage. </a:t>
            </a:r>
            <a:r>
              <a:rPr lang="en-US" sz="1500" b="1" dirty="0">
                <a:solidFill>
                  <a:srgbClr val="374151"/>
                </a:solidFill>
                <a:latin typeface="Söhne"/>
              </a:rPr>
              <a:t>Sorting can be used as a preprocessing step </a:t>
            </a:r>
            <a:r>
              <a:rPr lang="en-US" sz="1500" dirty="0">
                <a:solidFill>
                  <a:srgbClr val="374151"/>
                </a:solidFill>
                <a:latin typeface="Söhne"/>
              </a:rPr>
              <a:t>to order elements in a way that facilitates the greedy decision-making process.</a:t>
            </a:r>
          </a:p>
          <a:p>
            <a:pPr marL="619100" lvl="1" indent="-238115">
              <a:buFont typeface="Wingdings" panose="05000000000000000000" pitchFamily="2" charset="2"/>
              <a:buChar char="§"/>
            </a:pPr>
            <a:endParaRPr lang="en-US" sz="1500" dirty="0">
              <a:solidFill>
                <a:srgbClr val="374151"/>
              </a:solidFill>
              <a:latin typeface="Söhne"/>
            </a:endParaRPr>
          </a:p>
          <a:p>
            <a:pPr>
              <a:buFont typeface="+mj-lt"/>
              <a:buAutoNum type="arabicPeriod"/>
            </a:pPr>
            <a:r>
              <a:rPr lang="en-US" sz="1500" b="1" dirty="0">
                <a:solidFill>
                  <a:srgbClr val="374151"/>
                </a:solidFill>
                <a:latin typeface="Söhne"/>
              </a:rPr>
              <a:t>Binary Search:</a:t>
            </a:r>
            <a:endParaRPr lang="en-US" sz="1500" dirty="0">
              <a:solidFill>
                <a:srgbClr val="374151"/>
              </a:solidFill>
              <a:latin typeface="Söhne"/>
            </a:endParaRPr>
          </a:p>
          <a:p>
            <a:pPr marL="619100" lvl="1" indent="-238115">
              <a:buFont typeface="Wingdings" panose="05000000000000000000" pitchFamily="2" charset="2"/>
              <a:buChar char="§"/>
            </a:pPr>
            <a:r>
              <a:rPr lang="en-US" sz="1500" dirty="0">
                <a:solidFill>
                  <a:srgbClr val="374151"/>
                </a:solidFill>
                <a:latin typeface="Söhne"/>
              </a:rPr>
              <a:t>If an optimization problem involves searching for an </a:t>
            </a:r>
            <a:r>
              <a:rPr lang="en-US" sz="1500" b="1" dirty="0">
                <a:solidFill>
                  <a:srgbClr val="374151"/>
                </a:solidFill>
                <a:latin typeface="Söhne"/>
              </a:rPr>
              <a:t>optimal solution in a sorted list</a:t>
            </a:r>
            <a:r>
              <a:rPr lang="en-US" sz="1500" dirty="0">
                <a:solidFill>
                  <a:srgbClr val="374151"/>
                </a:solidFill>
                <a:latin typeface="Söhne"/>
              </a:rPr>
              <a:t>, binary search and its variants can be applied efficiently.</a:t>
            </a:r>
          </a:p>
          <a:p>
            <a:pPr marL="619100" lvl="1" indent="-238115">
              <a:buFont typeface="Wingdings" panose="05000000000000000000" pitchFamily="2" charset="2"/>
              <a:buChar char="§"/>
            </a:pPr>
            <a:endParaRPr lang="en-US" sz="1500" dirty="0">
              <a:solidFill>
                <a:srgbClr val="374151"/>
              </a:solidFill>
              <a:latin typeface="Söhne"/>
            </a:endParaRPr>
          </a:p>
          <a:p>
            <a:pPr>
              <a:buFont typeface="+mj-lt"/>
              <a:buAutoNum type="arabicPeriod"/>
            </a:pPr>
            <a:r>
              <a:rPr lang="en-US" sz="1500" b="1" dirty="0">
                <a:solidFill>
                  <a:srgbClr val="374151"/>
                </a:solidFill>
                <a:latin typeface="Söhne"/>
              </a:rPr>
              <a:t>Dynamic Programming:</a:t>
            </a:r>
            <a:endParaRPr lang="en-US" sz="1500" dirty="0">
              <a:solidFill>
                <a:srgbClr val="374151"/>
              </a:solidFill>
              <a:latin typeface="Söhne"/>
            </a:endParaRPr>
          </a:p>
          <a:p>
            <a:pPr marL="619100" lvl="1" indent="-238115">
              <a:buFont typeface="Wingdings" panose="05000000000000000000" pitchFamily="2" charset="2"/>
              <a:buChar char="§"/>
            </a:pPr>
            <a:r>
              <a:rPr lang="en-US" sz="1500" dirty="0">
                <a:solidFill>
                  <a:srgbClr val="374151"/>
                </a:solidFill>
                <a:latin typeface="Söhne"/>
              </a:rPr>
              <a:t>In some dynamic programming problems, sorting the input data based on certain parameters can simplify the formulation of sub-problems or lead to more efficient solutions. </a:t>
            </a:r>
            <a:r>
              <a:rPr lang="en-US" sz="1500" b="1" dirty="0">
                <a:solidFill>
                  <a:srgbClr val="374151"/>
                </a:solidFill>
                <a:latin typeface="Söhne"/>
              </a:rPr>
              <a:t>Sorting can help in identifying patterns and dependencies in the data.</a:t>
            </a:r>
          </a:p>
          <a:p>
            <a:pPr marL="619100" lvl="1" indent="-238115">
              <a:buFont typeface="Wingdings" panose="05000000000000000000" pitchFamily="2" charset="2"/>
              <a:buChar char="§"/>
            </a:pPr>
            <a:endParaRPr lang="en-US" sz="1500" dirty="0">
              <a:solidFill>
                <a:srgbClr val="374151"/>
              </a:solidFill>
              <a:latin typeface="Söhne"/>
            </a:endParaRPr>
          </a:p>
          <a:p>
            <a:pPr>
              <a:buFont typeface="+mj-lt"/>
              <a:buAutoNum type="arabicPeriod"/>
            </a:pPr>
            <a:r>
              <a:rPr lang="en-US" sz="1500" b="1" dirty="0">
                <a:solidFill>
                  <a:srgbClr val="374151"/>
                </a:solidFill>
                <a:latin typeface="Söhne"/>
              </a:rPr>
              <a:t>Scheduling Problems:</a:t>
            </a:r>
            <a:endParaRPr lang="en-US" sz="1500" dirty="0">
              <a:solidFill>
                <a:srgbClr val="374151"/>
              </a:solidFill>
              <a:latin typeface="Söhne"/>
            </a:endParaRPr>
          </a:p>
          <a:p>
            <a:pPr marL="619100" lvl="1" indent="-238115">
              <a:buFont typeface="Wingdings" panose="05000000000000000000" pitchFamily="2" charset="2"/>
              <a:buChar char="§"/>
            </a:pPr>
            <a:r>
              <a:rPr lang="en-US" sz="1500" b="1" dirty="0">
                <a:solidFill>
                  <a:srgbClr val="374151"/>
                </a:solidFill>
                <a:latin typeface="Söhne"/>
              </a:rPr>
              <a:t>Sorting tasks or jobs </a:t>
            </a:r>
            <a:r>
              <a:rPr lang="en-US" sz="1500" dirty="0">
                <a:solidFill>
                  <a:srgbClr val="374151"/>
                </a:solidFill>
                <a:latin typeface="Söhne"/>
              </a:rPr>
              <a:t>based on certain criteria (e.g., start time, deadline, duration) can help in devising efficient scheduling algorithms.</a:t>
            </a:r>
          </a:p>
          <a:p>
            <a:pPr marL="619100" lvl="1" indent="-238115">
              <a:buFont typeface="Wingdings" panose="05000000000000000000" pitchFamily="2" charset="2"/>
              <a:buChar char="§"/>
            </a:pPr>
            <a:endParaRPr lang="en-US" sz="1500" dirty="0">
              <a:solidFill>
                <a:srgbClr val="374151"/>
              </a:solidFill>
              <a:latin typeface="Söhne"/>
            </a:endParaRPr>
          </a:p>
          <a:p>
            <a:pPr>
              <a:buFont typeface="+mj-lt"/>
              <a:buAutoNum type="arabicPeriod"/>
            </a:pPr>
            <a:r>
              <a:rPr lang="en-US" sz="1500" b="1" dirty="0">
                <a:solidFill>
                  <a:srgbClr val="374151"/>
                </a:solidFill>
                <a:latin typeface="Söhne"/>
              </a:rPr>
              <a:t>Data Filtering:</a:t>
            </a:r>
            <a:endParaRPr lang="en-US" sz="1500" dirty="0">
              <a:solidFill>
                <a:srgbClr val="374151"/>
              </a:solidFill>
              <a:latin typeface="Söhne"/>
            </a:endParaRPr>
          </a:p>
          <a:p>
            <a:pPr marL="619100" lvl="1" indent="-238115">
              <a:buFont typeface="Wingdings" panose="05000000000000000000" pitchFamily="2" charset="2"/>
              <a:buChar char="§"/>
            </a:pPr>
            <a:r>
              <a:rPr lang="en-US" sz="1500" dirty="0">
                <a:solidFill>
                  <a:srgbClr val="374151"/>
                </a:solidFill>
                <a:latin typeface="Söhne"/>
              </a:rPr>
              <a:t>Sorting can be used as a </a:t>
            </a:r>
            <a:r>
              <a:rPr lang="en-US" sz="1500" b="1" dirty="0">
                <a:solidFill>
                  <a:srgbClr val="374151"/>
                </a:solidFill>
                <a:latin typeface="Söhne"/>
              </a:rPr>
              <a:t>preprocessing step to filter out irrelevant or less promising solutions</a:t>
            </a:r>
            <a:r>
              <a:rPr lang="en-US" sz="1500" dirty="0">
                <a:solidFill>
                  <a:srgbClr val="374151"/>
                </a:solidFill>
                <a:latin typeface="Söhne"/>
              </a:rPr>
              <a:t> in optimization problems. This can be especially useful in constraint optimization problems.</a:t>
            </a:r>
          </a:p>
          <a:p>
            <a:pPr marL="619100" lvl="1" indent="-238115">
              <a:buFont typeface="Wingdings" panose="05000000000000000000" pitchFamily="2" charset="2"/>
              <a:buChar char="§"/>
            </a:pPr>
            <a:endParaRPr lang="en-US" sz="1500" dirty="0">
              <a:solidFill>
                <a:srgbClr val="374151"/>
              </a:solidFill>
              <a:latin typeface="Söhne"/>
            </a:endParaRPr>
          </a:p>
          <a:p>
            <a:pPr>
              <a:buFont typeface="+mj-lt"/>
              <a:buAutoNum type="arabicPeriod"/>
            </a:pPr>
            <a:r>
              <a:rPr lang="en-US" sz="1500" b="1" dirty="0">
                <a:solidFill>
                  <a:srgbClr val="374151"/>
                </a:solidFill>
                <a:latin typeface="Söhne"/>
              </a:rPr>
              <a:t>Evolutionary Algorithms:</a:t>
            </a:r>
            <a:endParaRPr lang="en-US" sz="1500" dirty="0">
              <a:solidFill>
                <a:srgbClr val="374151"/>
              </a:solidFill>
              <a:latin typeface="Söhne"/>
            </a:endParaRPr>
          </a:p>
          <a:p>
            <a:pPr marL="619100" lvl="1" indent="-238115">
              <a:buFont typeface="Wingdings" panose="05000000000000000000" pitchFamily="2" charset="2"/>
              <a:buChar char="§"/>
            </a:pPr>
            <a:r>
              <a:rPr lang="en-US" sz="1500" dirty="0">
                <a:solidFill>
                  <a:srgbClr val="374151"/>
                </a:solidFill>
                <a:latin typeface="Söhne"/>
              </a:rPr>
              <a:t>Some evolutionary algorithms involve </a:t>
            </a:r>
            <a:r>
              <a:rPr lang="en-US" sz="1500" b="1" dirty="0">
                <a:solidFill>
                  <a:srgbClr val="374151"/>
                </a:solidFill>
                <a:latin typeface="Söhne"/>
              </a:rPr>
              <a:t>sorting individuals based on their fitness scores</a:t>
            </a:r>
            <a:r>
              <a:rPr lang="en-US" sz="1500" dirty="0">
                <a:solidFill>
                  <a:srgbClr val="374151"/>
                </a:solidFill>
                <a:latin typeface="Söhne"/>
              </a:rPr>
              <a:t>. Sorting allows the algorithm to prioritize and select the best individuals for reproduction and crossover, which can improve the convergence speed.</a:t>
            </a:r>
          </a:p>
          <a:p>
            <a:pPr marL="619100" lvl="1" indent="-238115">
              <a:buFont typeface="Wingdings" panose="05000000000000000000" pitchFamily="2" charset="2"/>
              <a:buChar char="§"/>
            </a:pPr>
            <a:endParaRPr lang="en-US" sz="1500" dirty="0">
              <a:solidFill>
                <a:srgbClr val="374151"/>
              </a:solidFill>
              <a:latin typeface="Söhne"/>
            </a:endParaRPr>
          </a:p>
          <a:p>
            <a:pPr>
              <a:buFont typeface="+mj-lt"/>
              <a:buAutoNum type="arabicPeriod"/>
            </a:pPr>
            <a:r>
              <a:rPr lang="en-US" sz="1500" b="1" dirty="0">
                <a:solidFill>
                  <a:srgbClr val="374151"/>
                </a:solidFill>
                <a:latin typeface="Söhne"/>
              </a:rPr>
              <a:t>Parallel Computing:</a:t>
            </a:r>
            <a:endParaRPr lang="en-US" sz="1500" dirty="0">
              <a:solidFill>
                <a:srgbClr val="374151"/>
              </a:solidFill>
              <a:latin typeface="Söhne"/>
            </a:endParaRPr>
          </a:p>
          <a:p>
            <a:pPr marL="619100" lvl="1" indent="-238115">
              <a:buFont typeface="Wingdings" panose="05000000000000000000" pitchFamily="2" charset="2"/>
              <a:buChar char="§"/>
            </a:pPr>
            <a:r>
              <a:rPr lang="en-US" sz="1500" dirty="0">
                <a:solidFill>
                  <a:srgbClr val="374151"/>
                </a:solidFill>
                <a:latin typeface="Söhne"/>
              </a:rPr>
              <a:t>In parallel computing environments, sorting can be applied </a:t>
            </a:r>
            <a:r>
              <a:rPr lang="en-US" sz="1500" b="1" dirty="0">
                <a:solidFill>
                  <a:srgbClr val="374151"/>
                </a:solidFill>
                <a:latin typeface="Söhne"/>
              </a:rPr>
              <a:t>to distribute and organize data efficiently among processors</a:t>
            </a:r>
            <a:r>
              <a:rPr lang="en-US" sz="1500" dirty="0">
                <a:solidFill>
                  <a:srgbClr val="374151"/>
                </a:solidFill>
                <a:latin typeface="Söhne"/>
              </a:rPr>
              <a:t>, leading to faster optimization algorithms in parallel.</a:t>
            </a:r>
          </a:p>
        </p:txBody>
      </p:sp>
      <p:pic>
        <p:nvPicPr>
          <p:cNvPr id="6" name="Picture 5"/>
          <p:cNvPicPr>
            <a:picLocks noChangeAspect="1"/>
          </p:cNvPicPr>
          <p:nvPr/>
        </p:nvPicPr>
        <p:blipFill>
          <a:blip r:embed="rId3"/>
          <a:stretch>
            <a:fillRect/>
          </a:stretch>
        </p:blipFill>
        <p:spPr>
          <a:xfrm>
            <a:off x="11277500" y="9072"/>
            <a:ext cx="914501" cy="464706"/>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528120" y="475200"/>
              <a:ext cx="8453520" cy="3953160"/>
            </p14:xfrm>
          </p:contentPart>
        </mc:Choice>
        <mc:Fallback>
          <p:pic>
            <p:nvPicPr>
              <p:cNvPr id="5" name="Ink 4"/>
              <p:cNvPicPr/>
              <p:nvPr/>
            </p:nvPicPr>
            <p:blipFill>
              <a:blip r:embed="rId5"/>
              <a:stretch>
                <a:fillRect/>
              </a:stretch>
            </p:blipFill>
            <p:spPr>
              <a:xfrm>
                <a:off x="525600" y="469440"/>
                <a:ext cx="8463960" cy="3964680"/>
              </a:xfrm>
              <a:prstGeom prst="rect">
                <a:avLst/>
              </a:prstGeom>
            </p:spPr>
          </p:pic>
        </mc:Fallback>
      </mc:AlternateContent>
    </p:spTree>
    <p:extLst>
      <p:ext uri="{BB962C8B-B14F-4D97-AF65-F5344CB8AC3E}">
        <p14:creationId xmlns:p14="http://schemas.microsoft.com/office/powerpoint/2010/main" val="39988466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1414092" y="344692"/>
            <a:ext cx="9783540" cy="3410426"/>
          </a:xfrm>
          <a:prstGeom prst="rect">
            <a:avLst/>
          </a:prstGeom>
        </p:spPr>
      </p:pic>
      <p:sp>
        <p:nvSpPr>
          <p:cNvPr id="3" name="TextBox 2"/>
          <p:cNvSpPr txBox="1"/>
          <p:nvPr/>
        </p:nvSpPr>
        <p:spPr>
          <a:xfrm>
            <a:off x="0" y="0"/>
            <a:ext cx="1560940" cy="369332"/>
          </a:xfrm>
          <a:prstGeom prst="rect">
            <a:avLst/>
          </a:prstGeom>
          <a:noFill/>
        </p:spPr>
        <p:txBody>
          <a:bodyPr wrap="none" rtlCol="0">
            <a:spAutoFit/>
          </a:bodyPr>
          <a:lstStyle/>
          <a:p>
            <a:r>
              <a:rPr lang="en-US" b="1" dirty="0" smtClean="0">
                <a:solidFill>
                  <a:srgbClr val="FF0000"/>
                </a:solidFill>
              </a:rPr>
              <a:t>Gate DA -2024</a:t>
            </a:r>
            <a:endParaRPr lang="en-IN" b="1"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594720" y="272160"/>
              <a:ext cx="10688400" cy="5878800"/>
            </p14:xfrm>
          </p:contentPart>
        </mc:Choice>
        <mc:Fallback>
          <p:pic>
            <p:nvPicPr>
              <p:cNvPr id="4" name="Ink 3"/>
              <p:cNvPicPr/>
              <p:nvPr/>
            </p:nvPicPr>
            <p:blipFill>
              <a:blip r:embed="rId5"/>
              <a:stretch>
                <a:fillRect/>
              </a:stretch>
            </p:blipFill>
            <p:spPr>
              <a:xfrm>
                <a:off x="590400" y="266400"/>
                <a:ext cx="10695960" cy="5893920"/>
              </a:xfrm>
              <a:prstGeom prst="rect">
                <a:avLst/>
              </a:prstGeom>
            </p:spPr>
          </p:pic>
        </mc:Fallback>
      </mc:AlternateContent>
    </p:spTree>
    <p:extLst>
      <p:ext uri="{BB962C8B-B14F-4D97-AF65-F5344CB8AC3E}">
        <p14:creationId xmlns:p14="http://schemas.microsoft.com/office/powerpoint/2010/main" val="20114488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1560940" y="184666"/>
            <a:ext cx="9688277" cy="5172797"/>
          </a:xfrm>
          <a:prstGeom prst="rect">
            <a:avLst/>
          </a:prstGeom>
          <a:ln>
            <a:solidFill>
              <a:schemeClr val="tx1"/>
            </a:solidFill>
          </a:ln>
        </p:spPr>
      </p:pic>
      <p:sp>
        <p:nvSpPr>
          <p:cNvPr id="3" name="TextBox 2"/>
          <p:cNvSpPr txBox="1"/>
          <p:nvPr/>
        </p:nvSpPr>
        <p:spPr>
          <a:xfrm>
            <a:off x="0" y="0"/>
            <a:ext cx="1560940" cy="369332"/>
          </a:xfrm>
          <a:prstGeom prst="rect">
            <a:avLst/>
          </a:prstGeom>
          <a:noFill/>
        </p:spPr>
        <p:txBody>
          <a:bodyPr wrap="none" rtlCol="0">
            <a:spAutoFit/>
          </a:bodyPr>
          <a:lstStyle/>
          <a:p>
            <a:r>
              <a:rPr lang="en-US" b="1" dirty="0" smtClean="0">
                <a:solidFill>
                  <a:srgbClr val="FF0000"/>
                </a:solidFill>
              </a:rPr>
              <a:t>Gate DA -2024</a:t>
            </a:r>
            <a:endParaRPr lang="en-IN" b="1"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472680" y="359280"/>
              <a:ext cx="10027440" cy="5536080"/>
            </p14:xfrm>
          </p:contentPart>
        </mc:Choice>
        <mc:Fallback>
          <p:pic>
            <p:nvPicPr>
              <p:cNvPr id="4" name="Ink 3"/>
              <p:cNvPicPr/>
              <p:nvPr/>
            </p:nvPicPr>
            <p:blipFill>
              <a:blip r:embed="rId5"/>
              <a:stretch>
                <a:fillRect/>
              </a:stretch>
            </p:blipFill>
            <p:spPr>
              <a:xfrm>
                <a:off x="467280" y="352080"/>
                <a:ext cx="10035720" cy="5551200"/>
              </a:xfrm>
              <a:prstGeom prst="rect">
                <a:avLst/>
              </a:prstGeom>
            </p:spPr>
          </p:pic>
        </mc:Fallback>
      </mc:AlternateContent>
    </p:spTree>
    <p:extLst>
      <p:ext uri="{BB962C8B-B14F-4D97-AF65-F5344CB8AC3E}">
        <p14:creationId xmlns:p14="http://schemas.microsoft.com/office/powerpoint/2010/main" val="28162294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1560940" y="184666"/>
            <a:ext cx="9688277" cy="5172797"/>
          </a:xfrm>
          <a:prstGeom prst="rect">
            <a:avLst/>
          </a:prstGeom>
          <a:ln>
            <a:solidFill>
              <a:schemeClr val="tx1"/>
            </a:solidFill>
          </a:ln>
        </p:spPr>
      </p:pic>
      <p:sp>
        <p:nvSpPr>
          <p:cNvPr id="3" name="TextBox 2"/>
          <p:cNvSpPr txBox="1"/>
          <p:nvPr/>
        </p:nvSpPr>
        <p:spPr>
          <a:xfrm>
            <a:off x="0" y="0"/>
            <a:ext cx="1560940" cy="369332"/>
          </a:xfrm>
          <a:prstGeom prst="rect">
            <a:avLst/>
          </a:prstGeom>
          <a:noFill/>
        </p:spPr>
        <p:txBody>
          <a:bodyPr wrap="none" rtlCol="0">
            <a:spAutoFit/>
          </a:bodyPr>
          <a:lstStyle/>
          <a:p>
            <a:r>
              <a:rPr lang="en-US" b="1" dirty="0" smtClean="0">
                <a:solidFill>
                  <a:srgbClr val="FF0000"/>
                </a:solidFill>
              </a:rPr>
              <a:t>Gate DA -2024</a:t>
            </a:r>
            <a:endParaRPr lang="en-IN" b="1" dirty="0">
              <a:solidFill>
                <a:srgbClr val="FF0000"/>
              </a:solidFill>
            </a:endParaRPr>
          </a:p>
        </p:txBody>
      </p:sp>
    </p:spTree>
    <p:extLst>
      <p:ext uri="{BB962C8B-B14F-4D97-AF65-F5344CB8AC3E}">
        <p14:creationId xmlns:p14="http://schemas.microsoft.com/office/powerpoint/2010/main" val="37984776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605824" cy="646331"/>
          </a:xfrm>
          <a:prstGeom prst="rect">
            <a:avLst/>
          </a:prstGeom>
          <a:noFill/>
        </p:spPr>
        <p:txBody>
          <a:bodyPr wrap="none" rtlCol="0">
            <a:spAutoFit/>
          </a:bodyPr>
          <a:lstStyle/>
          <a:p>
            <a:r>
              <a:rPr lang="en-US" b="1" dirty="0" smtClean="0">
                <a:solidFill>
                  <a:srgbClr val="FF0000"/>
                </a:solidFill>
              </a:rPr>
              <a:t>Gate DA –2024</a:t>
            </a:r>
          </a:p>
          <a:p>
            <a:pPr algn="ctr"/>
            <a:r>
              <a:rPr lang="en-US" b="1" dirty="0" smtClean="0">
                <a:solidFill>
                  <a:srgbClr val="FF0000"/>
                </a:solidFill>
              </a:rPr>
              <a:t>Sample Paper</a:t>
            </a:r>
            <a:endParaRPr lang="en-IN" b="1" dirty="0">
              <a:solidFill>
                <a:srgbClr val="FF0000"/>
              </a:solidFill>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46636" y="0"/>
            <a:ext cx="9510716" cy="4766872"/>
          </a:xfrm>
          <a:prstGeom prst="rect">
            <a:avLst/>
          </a:prstGeom>
          <a:ln>
            <a:solidFill>
              <a:schemeClr val="tx1"/>
            </a:solidFill>
          </a:ln>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156960" y="513360"/>
              <a:ext cx="10804680" cy="3039840"/>
            </p14:xfrm>
          </p:contentPart>
        </mc:Choice>
        <mc:Fallback>
          <p:pic>
            <p:nvPicPr>
              <p:cNvPr id="4" name="Ink 3"/>
              <p:cNvPicPr/>
              <p:nvPr/>
            </p:nvPicPr>
            <p:blipFill>
              <a:blip r:embed="rId5"/>
              <a:stretch>
                <a:fillRect/>
              </a:stretch>
            </p:blipFill>
            <p:spPr>
              <a:xfrm>
                <a:off x="150840" y="505800"/>
                <a:ext cx="10820160" cy="3056400"/>
              </a:xfrm>
              <a:prstGeom prst="rect">
                <a:avLst/>
              </a:prstGeom>
            </p:spPr>
          </p:pic>
        </mc:Fallback>
      </mc:AlternateContent>
    </p:spTree>
    <p:extLst>
      <p:ext uri="{BB962C8B-B14F-4D97-AF65-F5344CB8AC3E}">
        <p14:creationId xmlns:p14="http://schemas.microsoft.com/office/powerpoint/2010/main" val="26927024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605824" cy="646331"/>
          </a:xfrm>
          <a:prstGeom prst="rect">
            <a:avLst/>
          </a:prstGeom>
          <a:noFill/>
        </p:spPr>
        <p:txBody>
          <a:bodyPr wrap="none" rtlCol="0">
            <a:spAutoFit/>
          </a:bodyPr>
          <a:lstStyle/>
          <a:p>
            <a:r>
              <a:rPr lang="en-US" b="1" dirty="0" smtClean="0">
                <a:solidFill>
                  <a:srgbClr val="FF0000"/>
                </a:solidFill>
              </a:rPr>
              <a:t>Gate DA –2024</a:t>
            </a:r>
          </a:p>
          <a:p>
            <a:pPr algn="ctr"/>
            <a:r>
              <a:rPr lang="en-US" b="1" dirty="0" smtClean="0">
                <a:solidFill>
                  <a:srgbClr val="FF0000"/>
                </a:solidFill>
              </a:rPr>
              <a:t>Sample Paper</a:t>
            </a:r>
            <a:endParaRPr lang="en-IN" b="1" dirty="0">
              <a:solidFill>
                <a:srgbClr val="FF0000"/>
              </a:solidFill>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06261" y="0"/>
            <a:ext cx="9118849" cy="4946754"/>
          </a:xfrm>
          <a:prstGeom prst="rect">
            <a:avLst/>
          </a:prstGeom>
          <a:ln>
            <a:solidFill>
              <a:schemeClr val="tx1"/>
            </a:solidFill>
          </a:ln>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1756800" y="4037400"/>
              <a:ext cx="3246120" cy="776520"/>
            </p14:xfrm>
          </p:contentPart>
        </mc:Choice>
        <mc:Fallback>
          <p:pic>
            <p:nvPicPr>
              <p:cNvPr id="4" name="Ink 3"/>
              <p:cNvPicPr/>
              <p:nvPr/>
            </p:nvPicPr>
            <p:blipFill>
              <a:blip r:embed="rId5"/>
              <a:stretch>
                <a:fillRect/>
              </a:stretch>
            </p:blipFill>
            <p:spPr>
              <a:xfrm>
                <a:off x="1747080" y="4034520"/>
                <a:ext cx="3261240" cy="792000"/>
              </a:xfrm>
              <a:prstGeom prst="rect">
                <a:avLst/>
              </a:prstGeom>
            </p:spPr>
          </p:pic>
        </mc:Fallback>
      </mc:AlternateContent>
    </p:spTree>
    <p:extLst>
      <p:ext uri="{BB962C8B-B14F-4D97-AF65-F5344CB8AC3E}">
        <p14:creationId xmlns:p14="http://schemas.microsoft.com/office/powerpoint/2010/main" val="24505095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6290" y="159572"/>
            <a:ext cx="10132291" cy="1294072"/>
          </a:xfrm>
          <a:prstGeom prst="rect">
            <a:avLst/>
          </a:prstGeom>
        </p:spPr>
        <p:txBody>
          <a:bodyPr wrap="square">
            <a:spAutoFit/>
          </a:bodyPr>
          <a:lstStyle/>
          <a:p>
            <a:pPr>
              <a:lnSpc>
                <a:spcPct val="150000"/>
              </a:lnSpc>
            </a:pPr>
            <a:r>
              <a:rPr lang="en-US" dirty="0">
                <a:solidFill>
                  <a:srgbClr val="121212"/>
                </a:solidFill>
                <a:latin typeface="Roboto"/>
              </a:rPr>
              <a:t>Let </a:t>
            </a:r>
            <a:r>
              <a:rPr lang="en-US" dirty="0"/>
              <a:t>𝐴</a:t>
            </a:r>
            <a:r>
              <a:rPr lang="en-US" dirty="0">
                <a:solidFill>
                  <a:srgbClr val="121212"/>
                </a:solidFill>
                <a:latin typeface="Roboto"/>
              </a:rPr>
              <a:t> be an array containing integer values. The distance of </a:t>
            </a:r>
            <a:r>
              <a:rPr lang="en-US" dirty="0"/>
              <a:t>𝐴</a:t>
            </a:r>
            <a:r>
              <a:rPr lang="en-US" dirty="0">
                <a:solidFill>
                  <a:srgbClr val="121212"/>
                </a:solidFill>
                <a:latin typeface="Roboto"/>
              </a:rPr>
              <a:t> is defined as the minimum number of elements in </a:t>
            </a:r>
            <a:r>
              <a:rPr lang="en-US" dirty="0"/>
              <a:t>𝐴</a:t>
            </a:r>
            <a:r>
              <a:rPr lang="en-US" dirty="0">
                <a:solidFill>
                  <a:srgbClr val="121212"/>
                </a:solidFill>
                <a:latin typeface="Roboto"/>
              </a:rPr>
              <a:t> that must be replaced with another integer so that the resulting array is sorted in non-decreasing order. The distance of the array [2, 5, 3, 1, 4, 2, 6] is ________</a:t>
            </a:r>
            <a:endParaRPr lang="en-IN" dirty="0"/>
          </a:p>
        </p:txBody>
      </p:sp>
      <p:sp>
        <p:nvSpPr>
          <p:cNvPr id="3" name="Rectangle 2"/>
          <p:cNvSpPr/>
          <p:nvPr/>
        </p:nvSpPr>
        <p:spPr>
          <a:xfrm>
            <a:off x="0" y="-25094"/>
            <a:ext cx="2539991" cy="369332"/>
          </a:xfrm>
          <a:prstGeom prst="rect">
            <a:avLst/>
          </a:prstGeom>
        </p:spPr>
        <p:txBody>
          <a:bodyPr wrap="none">
            <a:spAutoFit/>
          </a:bodyPr>
          <a:lstStyle/>
          <a:p>
            <a:r>
              <a:rPr lang="en-US" b="1" dirty="0">
                <a:solidFill>
                  <a:srgbClr val="FF0000"/>
                </a:solidFill>
                <a:latin typeface="Roboto"/>
              </a:rPr>
              <a:t>GATE CSE 2024 Set 2</a:t>
            </a:r>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18080" y="266760"/>
              <a:ext cx="10686240" cy="6231240"/>
            </p14:xfrm>
          </p:contentPart>
        </mc:Choice>
        <mc:Fallback>
          <p:pic>
            <p:nvPicPr>
              <p:cNvPr id="4" name="Ink 3"/>
              <p:cNvPicPr/>
              <p:nvPr/>
            </p:nvPicPr>
            <p:blipFill>
              <a:blip r:embed="rId3"/>
              <a:stretch>
                <a:fillRect/>
              </a:stretch>
            </p:blipFill>
            <p:spPr>
              <a:xfrm>
                <a:off x="113040" y="260280"/>
                <a:ext cx="10696680" cy="6247080"/>
              </a:xfrm>
              <a:prstGeom prst="rect">
                <a:avLst/>
              </a:prstGeom>
            </p:spPr>
          </p:pic>
        </mc:Fallback>
      </mc:AlternateContent>
    </p:spTree>
    <p:extLst>
      <p:ext uri="{BB962C8B-B14F-4D97-AF65-F5344CB8AC3E}">
        <p14:creationId xmlns:p14="http://schemas.microsoft.com/office/powerpoint/2010/main" val="27782378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371725" y="56356"/>
            <a:ext cx="7772400" cy="1143000"/>
          </a:xfrm>
        </p:spPr>
        <p:txBody>
          <a:bodyPr/>
          <a:lstStyle/>
          <a:p>
            <a:pPr algn="ctr"/>
            <a:r>
              <a:rPr lang="en-US" altLang="en-US" b="1" dirty="0">
                <a:solidFill>
                  <a:schemeClr val="tx1"/>
                </a:solidFill>
              </a:rPr>
              <a:t>Measuring the Running Time</a:t>
            </a:r>
            <a:r>
              <a:rPr lang="en-US" altLang="en-US" dirty="0"/>
              <a:t> </a:t>
            </a:r>
          </a:p>
        </p:txBody>
      </p:sp>
      <p:sp>
        <p:nvSpPr>
          <p:cNvPr id="4099" name="Rectangle 3"/>
          <p:cNvSpPr>
            <a:spLocks noGrp="1" noChangeArrowheads="1"/>
          </p:cNvSpPr>
          <p:nvPr>
            <p:ph type="body" sz="half" idx="1"/>
          </p:nvPr>
        </p:nvSpPr>
        <p:spPr>
          <a:xfrm>
            <a:off x="1395334" y="1419622"/>
            <a:ext cx="9742358" cy="2362200"/>
          </a:xfrm>
        </p:spPr>
        <p:txBody>
          <a:bodyPr/>
          <a:lstStyle/>
          <a:p>
            <a:r>
              <a:rPr lang="en-US" altLang="en-US" sz="2400" dirty="0"/>
              <a:t>How should we measure the running time of an </a:t>
            </a:r>
            <a:r>
              <a:rPr lang="en-US" altLang="en-US" sz="2400" dirty="0">
                <a:solidFill>
                  <a:srgbClr val="FF1414"/>
                </a:solidFill>
              </a:rPr>
              <a:t>algorithm</a:t>
            </a:r>
            <a:r>
              <a:rPr lang="en-US" altLang="en-US" sz="2400" dirty="0"/>
              <a:t>?</a:t>
            </a:r>
          </a:p>
          <a:p>
            <a:r>
              <a:rPr lang="en-US" altLang="en-US" sz="2400" dirty="0"/>
              <a:t>Approach 1: Experimental Study</a:t>
            </a:r>
          </a:p>
          <a:p>
            <a:pPr lvl="1"/>
            <a:r>
              <a:rPr lang="en-US" altLang="en-US" sz="2000" dirty="0"/>
              <a:t>Write a </a:t>
            </a:r>
            <a:r>
              <a:rPr lang="en-US" altLang="en-US" sz="2000" dirty="0">
                <a:solidFill>
                  <a:srgbClr val="3028FF"/>
                </a:solidFill>
              </a:rPr>
              <a:t>program</a:t>
            </a:r>
            <a:r>
              <a:rPr lang="en-US" altLang="en-US" sz="2000" dirty="0"/>
              <a:t> that implements the algorithm</a:t>
            </a:r>
          </a:p>
          <a:p>
            <a:pPr lvl="1"/>
            <a:r>
              <a:rPr lang="en-US" altLang="en-US" sz="2000" dirty="0"/>
              <a:t>Run the program with data sets of varying size and composition.</a:t>
            </a:r>
          </a:p>
          <a:p>
            <a:pPr lvl="1"/>
            <a:r>
              <a:rPr lang="en-US" altLang="en-US" sz="2000" dirty="0"/>
              <a:t>Use a method like </a:t>
            </a:r>
            <a:r>
              <a:rPr lang="en-US" altLang="en-US" sz="2000" dirty="0" err="1">
                <a:solidFill>
                  <a:srgbClr val="54CC49"/>
                </a:solidFill>
              </a:rPr>
              <a:t>System.currentTimeMillis</a:t>
            </a:r>
            <a:r>
              <a:rPr lang="en-US" altLang="en-US" sz="2000" dirty="0">
                <a:solidFill>
                  <a:srgbClr val="54CC49"/>
                </a:solidFill>
              </a:rPr>
              <a:t>()</a:t>
            </a:r>
            <a:r>
              <a:rPr lang="en-US" altLang="en-US" sz="2000" dirty="0"/>
              <a:t> to get an accurate measure of the actual running time.</a:t>
            </a:r>
            <a:endParaRPr lang="en-US" altLang="en-US" dirty="0"/>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02088"/>
            <a:ext cx="3219450" cy="285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29840" y="2898360"/>
              <a:ext cx="2877120" cy="408960"/>
            </p14:xfrm>
          </p:contentPart>
        </mc:Choice>
        <mc:Fallback xmlns="">
          <p:pic>
            <p:nvPicPr>
              <p:cNvPr id="2" name="Ink 1"/>
              <p:cNvPicPr/>
              <p:nvPr/>
            </p:nvPicPr>
            <p:blipFill>
              <a:blip r:embed="rId4"/>
              <a:stretch>
                <a:fillRect/>
              </a:stretch>
            </p:blipFill>
            <p:spPr>
              <a:xfrm>
                <a:off x="4023720" y="2890440"/>
                <a:ext cx="2891160" cy="424800"/>
              </a:xfrm>
              <a:prstGeom prst="rect">
                <a:avLst/>
              </a:prstGeom>
            </p:spPr>
          </p:pic>
        </mc:Fallback>
      </mc:AlternateContent>
    </p:spTree>
    <p:extLst>
      <p:ext uri="{BB962C8B-B14F-4D97-AF65-F5344CB8AC3E}">
        <p14:creationId xmlns:p14="http://schemas.microsoft.com/office/powerpoint/2010/main" val="2946323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dissolve">
                                      <p:cBhvr>
                                        <p:cTn id="12" dur="500"/>
                                        <p:tgtEl>
                                          <p:spTgt spid="409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Effect transition="in" filter="dissolve">
                                      <p:cBhvr>
                                        <p:cTn id="15" dur="500"/>
                                        <p:tgtEl>
                                          <p:spTgt spid="409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099">
                                            <p:txEl>
                                              <p:pRg st="3" end="3"/>
                                            </p:txEl>
                                          </p:spTgt>
                                        </p:tgtEl>
                                        <p:attrNameLst>
                                          <p:attrName>style.visibility</p:attrName>
                                        </p:attrNameLst>
                                      </p:cBhvr>
                                      <p:to>
                                        <p:strVal val="visible"/>
                                      </p:to>
                                    </p:set>
                                    <p:animEffect transition="in" filter="dissolve">
                                      <p:cBhvr>
                                        <p:cTn id="18" dur="500"/>
                                        <p:tgtEl>
                                          <p:spTgt spid="4099">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099">
                                            <p:txEl>
                                              <p:pRg st="4" end="4"/>
                                            </p:txEl>
                                          </p:spTgt>
                                        </p:tgtEl>
                                        <p:attrNameLst>
                                          <p:attrName>style.visibility</p:attrName>
                                        </p:attrNameLst>
                                      </p:cBhvr>
                                      <p:to>
                                        <p:strVal val="visible"/>
                                      </p:to>
                                    </p:set>
                                    <p:animEffect transition="in" filter="dissolve">
                                      <p:cBhvr>
                                        <p:cTn id="21" dur="500"/>
                                        <p:tgtEl>
                                          <p:spTgt spid="409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nodeType="clickEffect">
                                  <p:stCondLst>
                                    <p:cond delay="0"/>
                                  </p:stCondLst>
                                  <p:childTnLst>
                                    <p:set>
                                      <p:cBhvr>
                                        <p:cTn id="25" dur="1" fill="hold">
                                          <p:stCondLst>
                                            <p:cond delay="0"/>
                                          </p:stCondLst>
                                        </p:cTn>
                                        <p:tgtEl>
                                          <p:spTgt spid="4102"/>
                                        </p:tgtEl>
                                        <p:attrNameLst>
                                          <p:attrName>style.visibility</p:attrName>
                                        </p:attrNameLst>
                                      </p:cBhvr>
                                      <p:to>
                                        <p:strVal val="visible"/>
                                      </p:to>
                                    </p:set>
                                    <p:anim calcmode="lin" valueType="num">
                                      <p:cBhvr additive="base">
                                        <p:cTn id="26" dur="500" fill="hold"/>
                                        <p:tgtEl>
                                          <p:spTgt spid="4102"/>
                                        </p:tgtEl>
                                        <p:attrNameLst>
                                          <p:attrName>ppt_x</p:attrName>
                                        </p:attrNameLst>
                                      </p:cBhvr>
                                      <p:tavLst>
                                        <p:tav tm="0">
                                          <p:val>
                                            <p:strVal val="0-#ppt_w/2"/>
                                          </p:val>
                                        </p:tav>
                                        <p:tav tm="100000">
                                          <p:val>
                                            <p:strVal val="#ppt_x"/>
                                          </p:val>
                                        </p:tav>
                                      </p:tavLst>
                                    </p:anim>
                                    <p:anim calcmode="lin" valueType="num">
                                      <p:cBhvr additive="base">
                                        <p:cTn id="27" dur="500" fill="hold"/>
                                        <p:tgtEl>
                                          <p:spTgt spid="4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9635" y="261173"/>
            <a:ext cx="9716655" cy="1294072"/>
          </a:xfrm>
          <a:prstGeom prst="rect">
            <a:avLst/>
          </a:prstGeom>
        </p:spPr>
        <p:txBody>
          <a:bodyPr wrap="square">
            <a:spAutoFit/>
          </a:bodyPr>
          <a:lstStyle/>
          <a:p>
            <a:pPr>
              <a:lnSpc>
                <a:spcPct val="150000"/>
              </a:lnSpc>
            </a:pPr>
            <a:r>
              <a:rPr lang="en-US" dirty="0">
                <a:solidFill>
                  <a:srgbClr val="121212"/>
                </a:solidFill>
                <a:latin typeface="Roboto"/>
              </a:rPr>
              <a:t>An array of 25 distinct elements is to be sorted using quicksort. Assume that the pivot element is chosen uniformly at random. The probability that the pivot element gets placed in the worst possible location in the first round of partitioning (rounded off to 2 decimal places) is ______.</a:t>
            </a:r>
            <a:endParaRPr lang="en-IN" dirty="0"/>
          </a:p>
        </p:txBody>
      </p:sp>
      <p:sp>
        <p:nvSpPr>
          <p:cNvPr id="3" name="Rectangle 2"/>
          <p:cNvSpPr/>
          <p:nvPr/>
        </p:nvSpPr>
        <p:spPr>
          <a:xfrm>
            <a:off x="0" y="-25094"/>
            <a:ext cx="1924438" cy="369332"/>
          </a:xfrm>
          <a:prstGeom prst="rect">
            <a:avLst/>
          </a:prstGeom>
        </p:spPr>
        <p:txBody>
          <a:bodyPr wrap="none">
            <a:spAutoFit/>
          </a:bodyPr>
          <a:lstStyle/>
          <a:p>
            <a:r>
              <a:rPr lang="en-US" b="1" dirty="0">
                <a:solidFill>
                  <a:srgbClr val="FF0000"/>
                </a:solidFill>
                <a:latin typeface="Roboto"/>
              </a:rPr>
              <a:t>GATE CSE </a:t>
            </a:r>
            <a:r>
              <a:rPr lang="en-US" b="1" dirty="0" smtClean="0">
                <a:solidFill>
                  <a:srgbClr val="FF0000"/>
                </a:solidFill>
                <a:latin typeface="Roboto"/>
              </a:rPr>
              <a:t>2019</a:t>
            </a:r>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58760" y="630360"/>
              <a:ext cx="10650600" cy="5762160"/>
            </p14:xfrm>
          </p:contentPart>
        </mc:Choice>
        <mc:Fallback>
          <p:pic>
            <p:nvPicPr>
              <p:cNvPr id="4" name="Ink 3"/>
              <p:cNvPicPr/>
              <p:nvPr/>
            </p:nvPicPr>
            <p:blipFill>
              <a:blip r:embed="rId3"/>
              <a:stretch>
                <a:fillRect/>
              </a:stretch>
            </p:blipFill>
            <p:spPr>
              <a:xfrm>
                <a:off x="1049040" y="622440"/>
                <a:ext cx="10671120" cy="5778360"/>
              </a:xfrm>
              <a:prstGeom prst="rect">
                <a:avLst/>
              </a:prstGeom>
            </p:spPr>
          </p:pic>
        </mc:Fallback>
      </mc:AlternateContent>
    </p:spTree>
    <p:extLst>
      <p:ext uri="{BB962C8B-B14F-4D97-AF65-F5344CB8AC3E}">
        <p14:creationId xmlns:p14="http://schemas.microsoft.com/office/powerpoint/2010/main" val="10574846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4908" y="344393"/>
            <a:ext cx="8700655" cy="646331"/>
          </a:xfrm>
          <a:prstGeom prst="rect">
            <a:avLst/>
          </a:prstGeom>
        </p:spPr>
        <p:txBody>
          <a:bodyPr wrap="square">
            <a:spAutoFit/>
          </a:bodyPr>
          <a:lstStyle/>
          <a:p>
            <a:r>
              <a:rPr lang="en-US" dirty="0">
                <a:solidFill>
                  <a:srgbClr val="121212"/>
                </a:solidFill>
                <a:latin typeface="Roboto"/>
              </a:rPr>
              <a:t>Assume that the algorithms considered here sort the input sequences in ascending order. If the input is already in ascending order, which of the following are </a:t>
            </a:r>
            <a:r>
              <a:rPr lang="en-US" b="1" dirty="0">
                <a:solidFill>
                  <a:srgbClr val="121212"/>
                </a:solidFill>
                <a:latin typeface="Roboto"/>
              </a:rPr>
              <a:t>TRUE</a:t>
            </a:r>
            <a:r>
              <a:rPr lang="en-US" dirty="0" smtClean="0">
                <a:solidFill>
                  <a:srgbClr val="121212"/>
                </a:solidFill>
                <a:latin typeface="Roboto"/>
              </a:rPr>
              <a:t>?</a:t>
            </a:r>
            <a:endParaRPr lang="en-US" b="0" i="0" dirty="0">
              <a:solidFill>
                <a:srgbClr val="121212"/>
              </a:solidFill>
              <a:effectLst/>
              <a:latin typeface="Roboto"/>
            </a:endParaRPr>
          </a:p>
        </p:txBody>
      </p:sp>
      <p:sp>
        <p:nvSpPr>
          <p:cNvPr id="3" name="Rectangle 2"/>
          <p:cNvSpPr/>
          <p:nvPr/>
        </p:nvSpPr>
        <p:spPr>
          <a:xfrm>
            <a:off x="3325091" y="1249417"/>
            <a:ext cx="6096000" cy="1754326"/>
          </a:xfrm>
          <a:prstGeom prst="rect">
            <a:avLst/>
          </a:prstGeom>
        </p:spPr>
        <p:txBody>
          <a:bodyPr>
            <a:spAutoFit/>
          </a:bodyPr>
          <a:lstStyle/>
          <a:p>
            <a:pPr>
              <a:lnSpc>
                <a:spcPct val="150000"/>
              </a:lnSpc>
            </a:pPr>
            <a:r>
              <a:rPr lang="en-US" dirty="0">
                <a:solidFill>
                  <a:srgbClr val="121212"/>
                </a:solidFill>
                <a:latin typeface="Roboto"/>
              </a:rPr>
              <a:t>I. Quicksort runs in Θ(</a:t>
            </a:r>
            <a:r>
              <a:rPr lang="en-US" dirty="0" smtClean="0">
                <a:solidFill>
                  <a:srgbClr val="121212"/>
                </a:solidFill>
                <a:latin typeface="Roboto"/>
              </a:rPr>
              <a:t>𝑛^2</a:t>
            </a:r>
            <a:r>
              <a:rPr lang="en-US" dirty="0">
                <a:solidFill>
                  <a:srgbClr val="121212"/>
                </a:solidFill>
                <a:latin typeface="Roboto"/>
              </a:rPr>
              <a:t>) time</a:t>
            </a:r>
            <a:br>
              <a:rPr lang="en-US" dirty="0">
                <a:solidFill>
                  <a:srgbClr val="121212"/>
                </a:solidFill>
                <a:latin typeface="Roboto"/>
              </a:rPr>
            </a:br>
            <a:r>
              <a:rPr lang="en-US" dirty="0">
                <a:solidFill>
                  <a:srgbClr val="121212"/>
                </a:solidFill>
                <a:latin typeface="Roboto"/>
              </a:rPr>
              <a:t>II. </a:t>
            </a:r>
            <a:r>
              <a:rPr lang="en-US" dirty="0" err="1">
                <a:solidFill>
                  <a:srgbClr val="121212"/>
                </a:solidFill>
                <a:latin typeface="Roboto"/>
              </a:rPr>
              <a:t>Bubblesort</a:t>
            </a:r>
            <a:r>
              <a:rPr lang="en-US" dirty="0">
                <a:solidFill>
                  <a:srgbClr val="121212"/>
                </a:solidFill>
                <a:latin typeface="Roboto"/>
              </a:rPr>
              <a:t> runs in Θ(</a:t>
            </a:r>
            <a:r>
              <a:rPr lang="en-US" dirty="0" smtClean="0">
                <a:solidFill>
                  <a:srgbClr val="121212"/>
                </a:solidFill>
                <a:latin typeface="Roboto"/>
              </a:rPr>
              <a:t>𝑛^2</a:t>
            </a:r>
            <a:r>
              <a:rPr lang="en-US" dirty="0">
                <a:solidFill>
                  <a:srgbClr val="121212"/>
                </a:solidFill>
                <a:latin typeface="Roboto"/>
              </a:rPr>
              <a:t>) time</a:t>
            </a:r>
            <a:br>
              <a:rPr lang="en-US" dirty="0">
                <a:solidFill>
                  <a:srgbClr val="121212"/>
                </a:solidFill>
                <a:latin typeface="Roboto"/>
              </a:rPr>
            </a:br>
            <a:r>
              <a:rPr lang="en-US" dirty="0">
                <a:solidFill>
                  <a:srgbClr val="121212"/>
                </a:solidFill>
                <a:latin typeface="Roboto"/>
              </a:rPr>
              <a:t>III. </a:t>
            </a:r>
            <a:r>
              <a:rPr lang="en-US" dirty="0" err="1">
                <a:solidFill>
                  <a:srgbClr val="121212"/>
                </a:solidFill>
                <a:latin typeface="Roboto"/>
              </a:rPr>
              <a:t>Mergesort</a:t>
            </a:r>
            <a:r>
              <a:rPr lang="en-US" dirty="0">
                <a:solidFill>
                  <a:srgbClr val="121212"/>
                </a:solidFill>
                <a:latin typeface="Roboto"/>
              </a:rPr>
              <a:t> runs in Θ(𝑛) time</a:t>
            </a:r>
            <a:br>
              <a:rPr lang="en-US" dirty="0">
                <a:solidFill>
                  <a:srgbClr val="121212"/>
                </a:solidFill>
                <a:latin typeface="Roboto"/>
              </a:rPr>
            </a:br>
            <a:r>
              <a:rPr lang="en-US" dirty="0">
                <a:solidFill>
                  <a:srgbClr val="121212"/>
                </a:solidFill>
                <a:latin typeface="Roboto"/>
              </a:rPr>
              <a:t>I𝑉. Insertion sort runs in Θ(𝑛) time</a:t>
            </a:r>
          </a:p>
        </p:txBody>
      </p:sp>
      <p:sp>
        <p:nvSpPr>
          <p:cNvPr id="4" name="Rectangle 3"/>
          <p:cNvSpPr/>
          <p:nvPr/>
        </p:nvSpPr>
        <p:spPr>
          <a:xfrm>
            <a:off x="0" y="-25094"/>
            <a:ext cx="2514343" cy="369332"/>
          </a:xfrm>
          <a:prstGeom prst="rect">
            <a:avLst/>
          </a:prstGeom>
        </p:spPr>
        <p:txBody>
          <a:bodyPr wrap="none">
            <a:spAutoFit/>
          </a:bodyPr>
          <a:lstStyle/>
          <a:p>
            <a:r>
              <a:rPr lang="en-US" b="1" dirty="0">
                <a:solidFill>
                  <a:srgbClr val="FF0000"/>
                </a:solidFill>
                <a:latin typeface="Roboto"/>
              </a:rPr>
              <a:t>GATE CSE </a:t>
            </a:r>
            <a:r>
              <a:rPr lang="en-US" b="1" dirty="0" smtClean="0">
                <a:solidFill>
                  <a:srgbClr val="FF0000"/>
                </a:solidFill>
                <a:latin typeface="Roboto"/>
              </a:rPr>
              <a:t>2016 set 2</a:t>
            </a:r>
            <a:endParaRPr lang="en-IN" dirty="0">
              <a:solidFill>
                <a:srgbClr val="FF0000"/>
              </a:solidFill>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754908" y="3262436"/>
            <a:ext cx="2152950" cy="2991267"/>
          </a:xfrm>
          <a:prstGeom prst="rect">
            <a:avLst/>
          </a:prstGeom>
        </p:spPr>
      </p:pic>
      <p:sp>
        <p:nvSpPr>
          <p:cNvPr id="6" name="Rectangle 5"/>
          <p:cNvSpPr/>
          <p:nvPr/>
        </p:nvSpPr>
        <p:spPr>
          <a:xfrm>
            <a:off x="1625600" y="5634182"/>
            <a:ext cx="2115127" cy="526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5543280" y="1693800"/>
              <a:ext cx="3275280" cy="1100520"/>
            </p14:xfrm>
          </p:contentPart>
        </mc:Choice>
        <mc:Fallback>
          <p:pic>
            <p:nvPicPr>
              <p:cNvPr id="7" name="Ink 6"/>
              <p:cNvPicPr/>
              <p:nvPr/>
            </p:nvPicPr>
            <p:blipFill>
              <a:blip r:embed="rId5"/>
              <a:stretch>
                <a:fillRect/>
              </a:stretch>
            </p:blipFill>
            <p:spPr>
              <a:xfrm>
                <a:off x="5536440" y="1685520"/>
                <a:ext cx="3291120" cy="1118880"/>
              </a:xfrm>
              <a:prstGeom prst="rect">
                <a:avLst/>
              </a:prstGeom>
            </p:spPr>
          </p:pic>
        </mc:Fallback>
      </mc:AlternateContent>
    </p:spTree>
    <p:extLst>
      <p:ext uri="{BB962C8B-B14F-4D97-AF65-F5344CB8AC3E}">
        <p14:creationId xmlns:p14="http://schemas.microsoft.com/office/powerpoint/2010/main" val="382135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9563" y="344163"/>
            <a:ext cx="9984509" cy="369332"/>
          </a:xfrm>
          <a:prstGeom prst="rect">
            <a:avLst/>
          </a:prstGeom>
        </p:spPr>
        <p:txBody>
          <a:bodyPr wrap="square">
            <a:spAutoFit/>
          </a:bodyPr>
          <a:lstStyle/>
          <a:p>
            <a:r>
              <a:rPr lang="en-US">
                <a:solidFill>
                  <a:srgbClr val="121212"/>
                </a:solidFill>
                <a:latin typeface="Roboto"/>
              </a:rPr>
              <a:t>The worst case running times of Insertion sort, Merge sort and Quick sort, respectively, are:</a:t>
            </a:r>
            <a:endParaRPr lang="en-IN" dirty="0"/>
          </a:p>
        </p:txBody>
      </p:sp>
      <p:sp>
        <p:nvSpPr>
          <p:cNvPr id="3" name="Rectangle 2"/>
          <p:cNvSpPr/>
          <p:nvPr/>
        </p:nvSpPr>
        <p:spPr>
          <a:xfrm>
            <a:off x="0" y="0"/>
            <a:ext cx="2576945" cy="369332"/>
          </a:xfrm>
          <a:prstGeom prst="rect">
            <a:avLst/>
          </a:prstGeom>
        </p:spPr>
        <p:txBody>
          <a:bodyPr wrap="square">
            <a:spAutoFit/>
          </a:bodyPr>
          <a:lstStyle/>
          <a:p>
            <a:r>
              <a:rPr lang="en-US" b="1" dirty="0">
                <a:solidFill>
                  <a:srgbClr val="FF0000"/>
                </a:solidFill>
                <a:latin typeface="Roboto"/>
              </a:rPr>
              <a:t>GATE CSE 2016 Set </a:t>
            </a:r>
            <a:r>
              <a:rPr lang="en-US" b="1" dirty="0" smtClean="0">
                <a:solidFill>
                  <a:srgbClr val="FF0000"/>
                </a:solidFill>
                <a:latin typeface="Roboto"/>
              </a:rPr>
              <a:t>1</a:t>
            </a:r>
            <a:endParaRPr lang="en-US" b="1" dirty="0">
              <a:solidFill>
                <a:srgbClr val="FF0000"/>
              </a:solidFill>
              <a:latin typeface="Roboto"/>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3433143" y="957335"/>
            <a:ext cx="4734586" cy="3096057"/>
          </a:xfrm>
          <a:prstGeom prst="rect">
            <a:avLst/>
          </a:prstGeom>
        </p:spPr>
      </p:pic>
      <p:sp>
        <p:nvSpPr>
          <p:cNvPr id="5" name="Rectangle 4"/>
          <p:cNvSpPr/>
          <p:nvPr/>
        </p:nvSpPr>
        <p:spPr>
          <a:xfrm>
            <a:off x="3433143" y="3389745"/>
            <a:ext cx="3919002" cy="526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756000" y="369720"/>
              <a:ext cx="8048160" cy="392400"/>
            </p14:xfrm>
          </p:contentPart>
        </mc:Choice>
        <mc:Fallback>
          <p:pic>
            <p:nvPicPr>
              <p:cNvPr id="6" name="Ink 5"/>
              <p:cNvPicPr/>
              <p:nvPr/>
            </p:nvPicPr>
            <p:blipFill>
              <a:blip r:embed="rId5"/>
              <a:stretch>
                <a:fillRect/>
              </a:stretch>
            </p:blipFill>
            <p:spPr>
              <a:xfrm>
                <a:off x="753120" y="363960"/>
                <a:ext cx="8053560" cy="400680"/>
              </a:xfrm>
              <a:prstGeom prst="rect">
                <a:avLst/>
              </a:prstGeom>
            </p:spPr>
          </p:pic>
        </mc:Fallback>
      </mc:AlternateContent>
    </p:spTree>
    <p:extLst>
      <p:ext uri="{BB962C8B-B14F-4D97-AF65-F5344CB8AC3E}">
        <p14:creationId xmlns:p14="http://schemas.microsoft.com/office/powerpoint/2010/main" val="135671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4909" y="427381"/>
            <a:ext cx="8848436" cy="646331"/>
          </a:xfrm>
          <a:prstGeom prst="rect">
            <a:avLst/>
          </a:prstGeom>
        </p:spPr>
        <p:txBody>
          <a:bodyPr wrap="square">
            <a:spAutoFit/>
          </a:bodyPr>
          <a:lstStyle/>
          <a:p>
            <a:r>
              <a:rPr lang="en-US" smtClean="0">
                <a:solidFill>
                  <a:srgbClr val="121212"/>
                </a:solidFill>
                <a:latin typeface="Roboto"/>
              </a:rPr>
              <a:t>Consider the following array of elements.〈89,19,50,17,12,15,2,5,7,11,6,9,100〉</a:t>
            </a:r>
          </a:p>
          <a:p>
            <a:r>
              <a:rPr lang="en-US" smtClean="0">
                <a:solidFill>
                  <a:srgbClr val="121212"/>
                </a:solidFill>
                <a:latin typeface="Roboto"/>
              </a:rPr>
              <a:t>The minimum number of interchanges needed to convert it into a max-heap is</a:t>
            </a:r>
            <a:endParaRPr lang="en-IN" dirty="0"/>
          </a:p>
        </p:txBody>
      </p:sp>
      <p:sp>
        <p:nvSpPr>
          <p:cNvPr id="3" name="Rectangle 2"/>
          <p:cNvSpPr/>
          <p:nvPr/>
        </p:nvSpPr>
        <p:spPr>
          <a:xfrm>
            <a:off x="0" y="0"/>
            <a:ext cx="2604655" cy="369332"/>
          </a:xfrm>
          <a:prstGeom prst="rect">
            <a:avLst/>
          </a:prstGeom>
        </p:spPr>
        <p:txBody>
          <a:bodyPr wrap="square">
            <a:spAutoFit/>
          </a:bodyPr>
          <a:lstStyle/>
          <a:p>
            <a:r>
              <a:rPr lang="en-US" b="1" dirty="0">
                <a:solidFill>
                  <a:srgbClr val="FF0000"/>
                </a:solidFill>
                <a:latin typeface="Roboto"/>
              </a:rPr>
              <a:t>GATE CSE 2015 Set 3</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754909" y="1131761"/>
            <a:ext cx="2695951" cy="3105583"/>
          </a:xfrm>
          <a:prstGeom prst="rect">
            <a:avLst/>
          </a:prstGeom>
        </p:spPr>
      </p:pic>
      <p:sp>
        <p:nvSpPr>
          <p:cNvPr id="5" name="Rectangle 4"/>
          <p:cNvSpPr/>
          <p:nvPr/>
        </p:nvSpPr>
        <p:spPr>
          <a:xfrm>
            <a:off x="1653310" y="3611417"/>
            <a:ext cx="1117600" cy="526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883880" y="1073520"/>
              <a:ext cx="8029440" cy="4343040"/>
            </p14:xfrm>
          </p:contentPart>
        </mc:Choice>
        <mc:Fallback>
          <p:pic>
            <p:nvPicPr>
              <p:cNvPr id="6" name="Ink 5"/>
              <p:cNvPicPr/>
              <p:nvPr/>
            </p:nvPicPr>
            <p:blipFill>
              <a:blip r:embed="rId5"/>
              <a:stretch>
                <a:fillRect/>
              </a:stretch>
            </p:blipFill>
            <p:spPr>
              <a:xfrm>
                <a:off x="1876320" y="1065240"/>
                <a:ext cx="8039520" cy="4358160"/>
              </a:xfrm>
              <a:prstGeom prst="rect">
                <a:avLst/>
              </a:prstGeom>
            </p:spPr>
          </p:pic>
        </mc:Fallback>
      </mc:AlternateContent>
    </p:spTree>
    <p:extLst>
      <p:ext uri="{BB962C8B-B14F-4D97-AF65-F5344CB8AC3E}">
        <p14:creationId xmlns:p14="http://schemas.microsoft.com/office/powerpoint/2010/main" val="1153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5853" y="529026"/>
            <a:ext cx="10686473" cy="923330"/>
          </a:xfrm>
          <a:prstGeom prst="rect">
            <a:avLst/>
          </a:prstGeom>
        </p:spPr>
        <p:txBody>
          <a:bodyPr wrap="square">
            <a:spAutoFit/>
          </a:bodyPr>
          <a:lstStyle/>
          <a:p>
            <a:r>
              <a:rPr lang="en-US" dirty="0">
                <a:solidFill>
                  <a:srgbClr val="121212"/>
                </a:solidFill>
                <a:latin typeface="Roboto"/>
              </a:rPr>
              <a:t>A priority queue is implemented as a Max-Heap. Initially, it has 5 elements. The level-order traversal of the heap is: 10, 8, 5, 3, 2. Two new elements 1 and 7 are inserted into the heap in that order. The level-order traversal of the heap after the insertion of the elements is:</a:t>
            </a:r>
            <a:endParaRPr lang="en-IN" dirty="0"/>
          </a:p>
        </p:txBody>
      </p:sp>
      <p:sp>
        <p:nvSpPr>
          <p:cNvPr id="3" name="Rectangle 2"/>
          <p:cNvSpPr/>
          <p:nvPr/>
        </p:nvSpPr>
        <p:spPr>
          <a:xfrm>
            <a:off x="0" y="0"/>
            <a:ext cx="2567709" cy="369332"/>
          </a:xfrm>
          <a:prstGeom prst="rect">
            <a:avLst/>
          </a:prstGeom>
        </p:spPr>
        <p:txBody>
          <a:bodyPr wrap="square">
            <a:spAutoFit/>
          </a:bodyPr>
          <a:lstStyle/>
          <a:p>
            <a:r>
              <a:rPr lang="en-US" b="1" dirty="0">
                <a:solidFill>
                  <a:srgbClr val="FF0000"/>
                </a:solidFill>
                <a:latin typeface="Roboto"/>
              </a:rPr>
              <a:t>GATE CSE 2014 Set </a:t>
            </a:r>
            <a:r>
              <a:rPr lang="en-US" b="1" dirty="0" smtClean="0">
                <a:solidFill>
                  <a:srgbClr val="FF0000"/>
                </a:solidFill>
                <a:latin typeface="Roboto"/>
              </a:rPr>
              <a:t>2</a:t>
            </a:r>
            <a:endParaRPr lang="en-US" b="1" dirty="0">
              <a:solidFill>
                <a:srgbClr val="FF0000"/>
              </a:solidFill>
              <a:latin typeface="Roboto"/>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283854" y="1688168"/>
            <a:ext cx="2495898" cy="3019846"/>
          </a:xfrm>
          <a:prstGeom prst="rect">
            <a:avLst/>
          </a:prstGeom>
        </p:spPr>
      </p:pic>
      <p:sp>
        <p:nvSpPr>
          <p:cNvPr id="5" name="Rectangle 4"/>
          <p:cNvSpPr/>
          <p:nvPr/>
        </p:nvSpPr>
        <p:spPr>
          <a:xfrm>
            <a:off x="1283854" y="1874981"/>
            <a:ext cx="2216728" cy="526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772560" y="766080"/>
              <a:ext cx="10780920" cy="4246560"/>
            </p14:xfrm>
          </p:contentPart>
        </mc:Choice>
        <mc:Fallback>
          <p:pic>
            <p:nvPicPr>
              <p:cNvPr id="6" name="Ink 5"/>
              <p:cNvPicPr/>
              <p:nvPr/>
            </p:nvPicPr>
            <p:blipFill>
              <a:blip r:embed="rId5"/>
              <a:stretch>
                <a:fillRect/>
              </a:stretch>
            </p:blipFill>
            <p:spPr>
              <a:xfrm>
                <a:off x="765360" y="759600"/>
                <a:ext cx="10796040" cy="4255560"/>
              </a:xfrm>
              <a:prstGeom prst="rect">
                <a:avLst/>
              </a:prstGeom>
            </p:spPr>
          </p:pic>
        </mc:Fallback>
      </mc:AlternateContent>
    </p:spTree>
    <p:extLst>
      <p:ext uri="{BB962C8B-B14F-4D97-AF65-F5344CB8AC3E}">
        <p14:creationId xmlns:p14="http://schemas.microsoft.com/office/powerpoint/2010/main" val="362533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9491" y="501180"/>
            <a:ext cx="9254836" cy="646331"/>
          </a:xfrm>
          <a:prstGeom prst="rect">
            <a:avLst/>
          </a:prstGeom>
        </p:spPr>
        <p:txBody>
          <a:bodyPr wrap="square">
            <a:spAutoFit/>
          </a:bodyPr>
          <a:lstStyle/>
          <a:p>
            <a:r>
              <a:rPr lang="en-US" smtClean="0">
                <a:solidFill>
                  <a:srgbClr val="121212"/>
                </a:solidFill>
                <a:latin typeface="Roboto"/>
              </a:rPr>
              <a:t>What is the number of swaps required to sort n elements using selection sort, in the worst case?</a:t>
            </a:r>
            <a:endParaRPr lang="en-IN" dirty="0"/>
          </a:p>
        </p:txBody>
      </p:sp>
      <p:sp>
        <p:nvSpPr>
          <p:cNvPr id="3" name="Rectangle 2"/>
          <p:cNvSpPr/>
          <p:nvPr/>
        </p:nvSpPr>
        <p:spPr>
          <a:xfrm>
            <a:off x="-9236" y="0"/>
            <a:ext cx="1924438" cy="369332"/>
          </a:xfrm>
          <a:prstGeom prst="rect">
            <a:avLst/>
          </a:prstGeom>
        </p:spPr>
        <p:txBody>
          <a:bodyPr wrap="none">
            <a:spAutoFit/>
          </a:bodyPr>
          <a:lstStyle/>
          <a:p>
            <a:r>
              <a:rPr lang="en-IN" b="1">
                <a:solidFill>
                  <a:srgbClr val="FF0000"/>
                </a:solidFill>
                <a:latin typeface="Roboto"/>
              </a:rPr>
              <a:t>GATE CSE 2009</a:t>
            </a:r>
            <a:endParaRPr lang="en-IN">
              <a:solidFill>
                <a:srgbClr val="FF0000"/>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838156" y="1621483"/>
            <a:ext cx="2419688" cy="3153215"/>
          </a:xfrm>
          <a:prstGeom prst="rect">
            <a:avLst/>
          </a:prstGeom>
        </p:spPr>
      </p:pic>
      <p:sp>
        <p:nvSpPr>
          <p:cNvPr id="5" name="Rectangle 4"/>
          <p:cNvSpPr/>
          <p:nvPr/>
        </p:nvSpPr>
        <p:spPr>
          <a:xfrm>
            <a:off x="1283854" y="1874981"/>
            <a:ext cx="2216728" cy="526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697400" y="795600"/>
              <a:ext cx="9450360" cy="2484720"/>
            </p14:xfrm>
          </p:contentPart>
        </mc:Choice>
        <mc:Fallback>
          <p:pic>
            <p:nvPicPr>
              <p:cNvPr id="6" name="Ink 5"/>
              <p:cNvPicPr/>
              <p:nvPr/>
            </p:nvPicPr>
            <p:blipFill>
              <a:blip r:embed="rId5"/>
              <a:stretch>
                <a:fillRect/>
              </a:stretch>
            </p:blipFill>
            <p:spPr>
              <a:xfrm>
                <a:off x="1690920" y="789120"/>
                <a:ext cx="9468720" cy="2499480"/>
              </a:xfrm>
              <a:prstGeom prst="rect">
                <a:avLst/>
              </a:prstGeom>
            </p:spPr>
          </p:pic>
        </mc:Fallback>
      </mc:AlternateContent>
    </p:spTree>
    <p:extLst>
      <p:ext uri="{BB962C8B-B14F-4D97-AF65-F5344CB8AC3E}">
        <p14:creationId xmlns:p14="http://schemas.microsoft.com/office/powerpoint/2010/main" val="27439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3163" y="308137"/>
            <a:ext cx="10695710" cy="1754326"/>
          </a:xfrm>
          <a:prstGeom prst="rect">
            <a:avLst/>
          </a:prstGeom>
        </p:spPr>
        <p:txBody>
          <a:bodyPr wrap="square">
            <a:spAutoFit/>
          </a:bodyPr>
          <a:lstStyle/>
          <a:p>
            <a:r>
              <a:rPr lang="en-US" dirty="0"/>
              <a:t>Consider the following array.</a:t>
            </a:r>
          </a:p>
          <a:p>
            <a:endParaRPr lang="en-US" dirty="0"/>
          </a:p>
          <a:p>
            <a:r>
              <a:rPr lang="en-US" dirty="0" smtClean="0"/>
              <a:t>23,32,45,69,72,73,89,97</a:t>
            </a:r>
            <a:endParaRPr lang="en-US" dirty="0"/>
          </a:p>
          <a:p>
            <a:endParaRPr lang="en-US" dirty="0" smtClean="0"/>
          </a:p>
          <a:p>
            <a:r>
              <a:rPr lang="en-US" dirty="0" smtClean="0"/>
              <a:t>Which </a:t>
            </a:r>
            <a:r>
              <a:rPr lang="en-US" dirty="0"/>
              <a:t>algorithm out of the following options uses the least number of comparisons (among the array elements) to sort above array in ascending order?</a:t>
            </a:r>
            <a:endParaRPr lang="en-IN"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545074" y="2275692"/>
            <a:ext cx="4077269" cy="2953162"/>
          </a:xfrm>
          <a:prstGeom prst="rect">
            <a:avLst/>
          </a:prstGeom>
        </p:spPr>
      </p:pic>
      <p:sp>
        <p:nvSpPr>
          <p:cNvPr id="6" name="Rectangle 5"/>
          <p:cNvSpPr/>
          <p:nvPr/>
        </p:nvSpPr>
        <p:spPr>
          <a:xfrm>
            <a:off x="0" y="0"/>
            <a:ext cx="2574343" cy="369332"/>
          </a:xfrm>
          <a:prstGeom prst="rect">
            <a:avLst/>
          </a:prstGeom>
        </p:spPr>
        <p:txBody>
          <a:bodyPr wrap="square">
            <a:spAutoFit/>
          </a:bodyPr>
          <a:lstStyle/>
          <a:p>
            <a:r>
              <a:rPr lang="en-US" b="1" dirty="0">
                <a:solidFill>
                  <a:srgbClr val="FF0000"/>
                </a:solidFill>
                <a:latin typeface="Roboto"/>
              </a:rPr>
              <a:t>GATE CSE 2021 Set </a:t>
            </a:r>
            <a:r>
              <a:rPr lang="en-US" b="1" dirty="0" smtClean="0">
                <a:solidFill>
                  <a:srgbClr val="FF0000"/>
                </a:solidFill>
                <a:latin typeface="Roboto"/>
              </a:rPr>
              <a:t>1</a:t>
            </a:r>
            <a:endParaRPr lang="en-US" b="1" dirty="0">
              <a:solidFill>
                <a:srgbClr val="FF0000"/>
              </a:solidFill>
              <a:latin typeface="Roboto"/>
            </a:endParaRPr>
          </a:p>
        </p:txBody>
      </p:sp>
      <p:sp>
        <p:nvSpPr>
          <p:cNvPr id="7" name="Rectangle 6"/>
          <p:cNvSpPr/>
          <p:nvPr/>
        </p:nvSpPr>
        <p:spPr>
          <a:xfrm>
            <a:off x="1545074" y="2370600"/>
            <a:ext cx="2216728" cy="526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929520" y="732960"/>
              <a:ext cx="5265720" cy="4655880"/>
            </p14:xfrm>
          </p:contentPart>
        </mc:Choice>
        <mc:Fallback>
          <p:pic>
            <p:nvPicPr>
              <p:cNvPr id="2" name="Ink 1"/>
              <p:cNvPicPr/>
              <p:nvPr/>
            </p:nvPicPr>
            <p:blipFill>
              <a:blip r:embed="rId5"/>
              <a:stretch>
                <a:fillRect/>
              </a:stretch>
            </p:blipFill>
            <p:spPr>
              <a:xfrm>
                <a:off x="925920" y="725040"/>
                <a:ext cx="5279760" cy="4674960"/>
              </a:xfrm>
              <a:prstGeom prst="rect">
                <a:avLst/>
              </a:prstGeom>
            </p:spPr>
          </p:pic>
        </mc:Fallback>
      </mc:AlternateContent>
    </p:spTree>
    <p:extLst>
      <p:ext uri="{BB962C8B-B14F-4D97-AF65-F5344CB8AC3E}">
        <p14:creationId xmlns:p14="http://schemas.microsoft.com/office/powerpoint/2010/main" val="38161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9915947"/>
              </p:ext>
            </p:extLst>
          </p:nvPr>
        </p:nvGraphicFramePr>
        <p:xfrm>
          <a:off x="2408361" y="1042220"/>
          <a:ext cx="6874158" cy="929640"/>
        </p:xfrm>
        <a:graphic>
          <a:graphicData uri="http://schemas.openxmlformats.org/drawingml/2006/table">
            <a:tbl>
              <a:tblPr/>
              <a:tblGrid>
                <a:gridCol w="2108892">
                  <a:extLst>
                    <a:ext uri="{9D8B030D-6E8A-4147-A177-3AD203B41FA5}">
                      <a16:colId xmlns:a16="http://schemas.microsoft.com/office/drawing/2014/main" val="1672521973"/>
                    </a:ext>
                  </a:extLst>
                </a:gridCol>
                <a:gridCol w="529474">
                  <a:extLst>
                    <a:ext uri="{9D8B030D-6E8A-4147-A177-3AD203B41FA5}">
                      <a16:colId xmlns:a16="http://schemas.microsoft.com/office/drawing/2014/main" val="3675425847"/>
                    </a:ext>
                  </a:extLst>
                </a:gridCol>
                <a:gridCol w="529474">
                  <a:extLst>
                    <a:ext uri="{9D8B030D-6E8A-4147-A177-3AD203B41FA5}">
                      <a16:colId xmlns:a16="http://schemas.microsoft.com/office/drawing/2014/main" val="3714343919"/>
                    </a:ext>
                  </a:extLst>
                </a:gridCol>
                <a:gridCol w="529474">
                  <a:extLst>
                    <a:ext uri="{9D8B030D-6E8A-4147-A177-3AD203B41FA5}">
                      <a16:colId xmlns:a16="http://schemas.microsoft.com/office/drawing/2014/main" val="1361090599"/>
                    </a:ext>
                  </a:extLst>
                </a:gridCol>
                <a:gridCol w="529474">
                  <a:extLst>
                    <a:ext uri="{9D8B030D-6E8A-4147-A177-3AD203B41FA5}">
                      <a16:colId xmlns:a16="http://schemas.microsoft.com/office/drawing/2014/main" val="1183072269"/>
                    </a:ext>
                  </a:extLst>
                </a:gridCol>
                <a:gridCol w="529474">
                  <a:extLst>
                    <a:ext uri="{9D8B030D-6E8A-4147-A177-3AD203B41FA5}">
                      <a16:colId xmlns:a16="http://schemas.microsoft.com/office/drawing/2014/main" val="2768688152"/>
                    </a:ext>
                  </a:extLst>
                </a:gridCol>
                <a:gridCol w="529474">
                  <a:extLst>
                    <a:ext uri="{9D8B030D-6E8A-4147-A177-3AD203B41FA5}">
                      <a16:colId xmlns:a16="http://schemas.microsoft.com/office/drawing/2014/main" val="2868700832"/>
                    </a:ext>
                  </a:extLst>
                </a:gridCol>
                <a:gridCol w="529474">
                  <a:extLst>
                    <a:ext uri="{9D8B030D-6E8A-4147-A177-3AD203B41FA5}">
                      <a16:colId xmlns:a16="http://schemas.microsoft.com/office/drawing/2014/main" val="2638088581"/>
                    </a:ext>
                  </a:extLst>
                </a:gridCol>
                <a:gridCol w="529474">
                  <a:extLst>
                    <a:ext uri="{9D8B030D-6E8A-4147-A177-3AD203B41FA5}">
                      <a16:colId xmlns:a16="http://schemas.microsoft.com/office/drawing/2014/main" val="3694766486"/>
                    </a:ext>
                  </a:extLst>
                </a:gridCol>
                <a:gridCol w="529474">
                  <a:extLst>
                    <a:ext uri="{9D8B030D-6E8A-4147-A177-3AD203B41FA5}">
                      <a16:colId xmlns:a16="http://schemas.microsoft.com/office/drawing/2014/main" val="1297776481"/>
                    </a:ext>
                  </a:extLst>
                </a:gridCol>
              </a:tblGrid>
              <a:tr h="304800">
                <a:tc>
                  <a:txBody>
                    <a:bodyPr/>
                    <a:lstStyle/>
                    <a:p>
                      <a:pPr algn="ctr" latinLnBrk="0"/>
                      <a:r>
                        <a:rPr lang="en-IN" b="0">
                          <a:effectLst/>
                          <a:latin typeface="Arial" panose="020B0604020202020204" pitchFamily="34" charset="0"/>
                        </a:rPr>
                        <a:t>Array Index</a:t>
                      </a:r>
                    </a:p>
                  </a:txBody>
                  <a:tcPr marL="47625" marR="47625"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latinLnBrk="0"/>
                      <a:r>
                        <a:rPr lang="en-IN" b="0" dirty="0">
                          <a:effectLst/>
                          <a:latin typeface="Arial" panose="020B0604020202020204" pitchFamily="34" charset="0"/>
                        </a:rPr>
                        <a:t>1</a:t>
                      </a:r>
                    </a:p>
                  </a:txBody>
                  <a:tcPr marL="47625" marR="47625"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b="0" dirty="0">
                          <a:effectLst/>
                          <a:latin typeface="Arial" panose="020B0604020202020204" pitchFamily="34" charset="0"/>
                        </a:rPr>
                        <a:t>2</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b="0" dirty="0">
                          <a:effectLst/>
                          <a:latin typeface="Arial" panose="020B0604020202020204" pitchFamily="34" charset="0"/>
                        </a:rPr>
                        <a:t>3</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b="0" dirty="0">
                          <a:effectLst/>
                          <a:latin typeface="Arial" panose="020B0604020202020204" pitchFamily="34" charset="0"/>
                        </a:rPr>
                        <a:t>4</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b="0" dirty="0">
                          <a:effectLst/>
                          <a:latin typeface="Arial" panose="020B0604020202020204" pitchFamily="34" charset="0"/>
                        </a:rPr>
                        <a:t>5</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b="0" dirty="0">
                          <a:effectLst/>
                          <a:latin typeface="Arial" panose="020B0604020202020204" pitchFamily="34" charset="0"/>
                        </a:rPr>
                        <a:t>6</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b="0" dirty="0">
                          <a:effectLst/>
                          <a:latin typeface="Arial" panose="020B0604020202020204" pitchFamily="34" charset="0"/>
                        </a:rPr>
                        <a:t>7</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b="0" dirty="0">
                          <a:effectLst/>
                          <a:latin typeface="Arial" panose="020B0604020202020204" pitchFamily="34" charset="0"/>
                        </a:rPr>
                        <a:t>8</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b="0">
                          <a:effectLst/>
                          <a:latin typeface="Arial" panose="020B0604020202020204" pitchFamily="34" charset="0"/>
                        </a:rPr>
                        <a:t>9</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05733966"/>
                  </a:ext>
                </a:extLst>
              </a:tr>
              <a:tr h="407765">
                <a:tc>
                  <a:txBody>
                    <a:bodyPr/>
                    <a:lstStyle/>
                    <a:p>
                      <a:pPr algn="ctr" latinLnBrk="0"/>
                      <a:r>
                        <a:rPr lang="en-IN">
                          <a:effectLst/>
                          <a:latin typeface="Arial" panose="020B0604020202020204" pitchFamily="34" charset="0"/>
                        </a:rPr>
                        <a:t>Value</a:t>
                      </a:r>
                    </a:p>
                  </a:txBody>
                  <a:tcPr marL="47625" marR="47625"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latinLnBrk="0"/>
                      <a:r>
                        <a:rPr lang="en-IN">
                          <a:effectLst/>
                          <a:latin typeface="Arial" panose="020B0604020202020204" pitchFamily="34" charset="0"/>
                        </a:rPr>
                        <a:t>40</a:t>
                      </a:r>
                    </a:p>
                  </a:txBody>
                  <a:tcPr marL="47625" marR="47625"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a:effectLst/>
                          <a:latin typeface="Arial" panose="020B0604020202020204" pitchFamily="34" charset="0"/>
                        </a:rPr>
                        <a:t>30</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a:effectLst/>
                          <a:latin typeface="Arial" panose="020B0604020202020204" pitchFamily="34" charset="0"/>
                        </a:rPr>
                        <a:t>20</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a:effectLst/>
                          <a:latin typeface="Arial" panose="020B0604020202020204" pitchFamily="34" charset="0"/>
                        </a:rPr>
                        <a:t>10</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a:effectLst/>
                          <a:latin typeface="Arial" panose="020B0604020202020204" pitchFamily="34" charset="0"/>
                        </a:rPr>
                        <a:t>15</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a:effectLst/>
                          <a:latin typeface="Arial" panose="020B0604020202020204" pitchFamily="34" charset="0"/>
                        </a:rPr>
                        <a:t>16</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a:effectLst/>
                          <a:latin typeface="Arial" panose="020B0604020202020204" pitchFamily="34" charset="0"/>
                        </a:rPr>
                        <a:t>17</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dirty="0">
                          <a:effectLst/>
                          <a:latin typeface="Arial" panose="020B0604020202020204" pitchFamily="34" charset="0"/>
                        </a:rPr>
                        <a:t>8</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IN" dirty="0">
                          <a:effectLst/>
                          <a:latin typeface="Arial" panose="020B0604020202020204" pitchFamily="34" charset="0"/>
                        </a:rPr>
                        <a:t>4</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481136"/>
                  </a:ext>
                </a:extLst>
              </a:tr>
            </a:tbl>
          </a:graphicData>
        </a:graphic>
      </p:graphicFrame>
      <p:sp>
        <p:nvSpPr>
          <p:cNvPr id="3" name="Rectangle 1"/>
          <p:cNvSpPr>
            <a:spLocks noChangeArrowheads="1"/>
          </p:cNvSpPr>
          <p:nvPr/>
        </p:nvSpPr>
        <p:spPr bwMode="auto">
          <a:xfrm>
            <a:off x="1346200" y="317070"/>
            <a:ext cx="103839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21212"/>
                </a:solidFill>
                <a:effectLst/>
                <a:latin typeface="Roboto"/>
              </a:rPr>
              <a:t>Consider a max heap, represented by the array: 40, 30, 20, 10, 15, 16, 17, 8, 4.</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21212"/>
                </a:solidFill>
                <a:effectLst/>
                <a:latin typeface="Roboto"/>
              </a:rPr>
              <a:t>Now consider that a value 35 is inserted into this heap. After insertion, the new heap is</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0" y="-52262"/>
            <a:ext cx="2644877" cy="369332"/>
          </a:xfrm>
          <a:prstGeom prst="rect">
            <a:avLst/>
          </a:prstGeom>
        </p:spPr>
        <p:txBody>
          <a:bodyPr wrap="square">
            <a:spAutoFit/>
          </a:bodyPr>
          <a:lstStyle/>
          <a:p>
            <a:r>
              <a:rPr lang="en-US" b="1" dirty="0">
                <a:solidFill>
                  <a:srgbClr val="FF0000"/>
                </a:solidFill>
                <a:latin typeface="Roboto"/>
              </a:rPr>
              <a:t>GATE CSE 2015 Set </a:t>
            </a:r>
            <a:r>
              <a:rPr lang="en-US" b="1" dirty="0" smtClean="0">
                <a:solidFill>
                  <a:srgbClr val="FF0000"/>
                </a:solidFill>
                <a:latin typeface="Roboto"/>
              </a:rPr>
              <a:t>1</a:t>
            </a:r>
            <a:endParaRPr lang="en-US" b="1" dirty="0">
              <a:solidFill>
                <a:srgbClr val="FF0000"/>
              </a:solidFill>
              <a:latin typeface="Roboto"/>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2644877" y="2354011"/>
            <a:ext cx="4001058" cy="2857899"/>
          </a:xfrm>
          <a:prstGeom prst="rect">
            <a:avLst/>
          </a:prstGeom>
        </p:spPr>
      </p:pic>
      <p:sp>
        <p:nvSpPr>
          <p:cNvPr id="6" name="Rectangle 5"/>
          <p:cNvSpPr/>
          <p:nvPr/>
        </p:nvSpPr>
        <p:spPr>
          <a:xfrm>
            <a:off x="2428678" y="3256487"/>
            <a:ext cx="3667322" cy="526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2434680" y="2352240"/>
              <a:ext cx="9303480" cy="3725280"/>
            </p14:xfrm>
          </p:contentPart>
        </mc:Choice>
        <mc:Fallback>
          <p:pic>
            <p:nvPicPr>
              <p:cNvPr id="7" name="Ink 6"/>
              <p:cNvPicPr/>
              <p:nvPr/>
            </p:nvPicPr>
            <p:blipFill>
              <a:blip r:embed="rId5"/>
              <a:stretch>
                <a:fillRect/>
              </a:stretch>
            </p:blipFill>
            <p:spPr>
              <a:xfrm>
                <a:off x="2428560" y="2344320"/>
                <a:ext cx="9320400" cy="3735720"/>
              </a:xfrm>
              <a:prstGeom prst="rect">
                <a:avLst/>
              </a:prstGeom>
            </p:spPr>
          </p:pic>
        </mc:Fallback>
      </mc:AlternateContent>
    </p:spTree>
    <p:extLst>
      <p:ext uri="{BB962C8B-B14F-4D97-AF65-F5344CB8AC3E}">
        <p14:creationId xmlns:p14="http://schemas.microsoft.com/office/powerpoint/2010/main" val="747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2155" y="391283"/>
            <a:ext cx="9517626" cy="646331"/>
          </a:xfrm>
          <a:prstGeom prst="rect">
            <a:avLst/>
          </a:prstGeom>
        </p:spPr>
        <p:txBody>
          <a:bodyPr wrap="square">
            <a:spAutoFit/>
          </a:bodyPr>
          <a:lstStyle/>
          <a:p>
            <a:r>
              <a:rPr lang="en-US" dirty="0">
                <a:solidFill>
                  <a:srgbClr val="121212"/>
                </a:solidFill>
                <a:latin typeface="Roboto"/>
              </a:rPr>
              <a:t>Consider a binary max-heap implemented using an array. What is the content of the array {25, 14, 16, 13, 10, 8, 12} after two delete operations?</a:t>
            </a:r>
            <a:endParaRPr lang="en-IN" dirty="0"/>
          </a:p>
        </p:txBody>
      </p:sp>
      <p:sp>
        <p:nvSpPr>
          <p:cNvPr id="3" name="Rectangle 2"/>
          <p:cNvSpPr/>
          <p:nvPr/>
        </p:nvSpPr>
        <p:spPr>
          <a:xfrm>
            <a:off x="0" y="-52262"/>
            <a:ext cx="2644877" cy="369332"/>
          </a:xfrm>
          <a:prstGeom prst="rect">
            <a:avLst/>
          </a:prstGeom>
        </p:spPr>
        <p:txBody>
          <a:bodyPr wrap="square">
            <a:spAutoFit/>
          </a:bodyPr>
          <a:lstStyle/>
          <a:p>
            <a:r>
              <a:rPr lang="en-US" b="1" dirty="0">
                <a:solidFill>
                  <a:srgbClr val="FF0000"/>
                </a:solidFill>
                <a:latin typeface="Roboto"/>
              </a:rPr>
              <a:t>GATE CSE </a:t>
            </a:r>
            <a:r>
              <a:rPr lang="en-US" b="1" dirty="0" smtClean="0">
                <a:solidFill>
                  <a:srgbClr val="FF0000"/>
                </a:solidFill>
                <a:latin typeface="Roboto"/>
              </a:rPr>
              <a:t>2009</a:t>
            </a:r>
            <a:endParaRPr lang="en-US" b="1" dirty="0">
              <a:solidFill>
                <a:srgbClr val="FF0000"/>
              </a:solidFill>
              <a:latin typeface="Roboto"/>
            </a:endParaRP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rcRect b="5208"/>
          <a:stretch/>
        </p:blipFill>
        <p:spPr>
          <a:xfrm>
            <a:off x="1549001" y="1381361"/>
            <a:ext cx="2781688" cy="3043155"/>
          </a:xfrm>
          <a:prstGeom prst="rect">
            <a:avLst/>
          </a:prstGeom>
        </p:spPr>
      </p:pic>
      <p:sp>
        <p:nvSpPr>
          <p:cNvPr id="5" name="Rectangle 4"/>
          <p:cNvSpPr/>
          <p:nvPr/>
        </p:nvSpPr>
        <p:spPr>
          <a:xfrm>
            <a:off x="1549001" y="3787429"/>
            <a:ext cx="2305244" cy="526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53000" y="1406160"/>
              <a:ext cx="11189880" cy="4761000"/>
            </p14:xfrm>
          </p:contentPart>
        </mc:Choice>
        <mc:Fallback>
          <p:pic>
            <p:nvPicPr>
              <p:cNvPr id="6" name="Ink 5"/>
              <p:cNvPicPr/>
              <p:nvPr/>
            </p:nvPicPr>
            <p:blipFill>
              <a:blip r:embed="rId5"/>
              <a:stretch>
                <a:fillRect/>
              </a:stretch>
            </p:blipFill>
            <p:spPr>
              <a:xfrm>
                <a:off x="143280" y="1396800"/>
                <a:ext cx="11207880" cy="4781520"/>
              </a:xfrm>
              <a:prstGeom prst="rect">
                <a:avLst/>
              </a:prstGeom>
            </p:spPr>
          </p:pic>
        </mc:Fallback>
      </mc:AlternateContent>
    </p:spTree>
    <p:extLst>
      <p:ext uri="{BB962C8B-B14F-4D97-AF65-F5344CB8AC3E}">
        <p14:creationId xmlns:p14="http://schemas.microsoft.com/office/powerpoint/2010/main" val="290895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Image result for Any ques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05" y="2325544"/>
            <a:ext cx="1920213" cy="2986998"/>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a:spLocks noGrp="1"/>
          </p:cNvSpPr>
          <p:nvPr/>
        </p:nvSpPr>
        <p:spPr>
          <a:xfrm>
            <a:off x="2667000" y="1545457"/>
            <a:ext cx="6858000" cy="780087"/>
          </a:xfrm>
          <a:prstGeom prst="rect">
            <a:avLst/>
          </a:prstGeom>
        </p:spPr>
        <p:txBody>
          <a:bodyPr vert="horz" lIns="76200" tIns="38100" rIns="76200" bIns="3810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altLang="zh-CN" sz="5000" dirty="0">
                <a:solidFill>
                  <a:srgbClr val="FF00FF"/>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Any question?</a:t>
            </a:r>
          </a:p>
          <a:p>
            <a:pPr marL="0" indent="0" algn="ctr">
              <a:buNone/>
            </a:pPr>
            <a:endParaRPr lang="en-US" altLang="zh-CN" sz="1667" dirty="0">
              <a:solidFill>
                <a:srgbClr val="FF00FF"/>
              </a:solidFill>
              <a:ea typeface="宋体" pitchFamily="2" charset="-122"/>
            </a:endParaRPr>
          </a:p>
          <a:p>
            <a:pPr marL="0" indent="0">
              <a:buNone/>
            </a:pPr>
            <a:endParaRPr lang="en-IN" altLang="zh-CN" sz="1667" dirty="0">
              <a:solidFill>
                <a:srgbClr val="FF00FF"/>
              </a:solidFill>
              <a:ea typeface="宋体" pitchFamily="2" charset="-122"/>
            </a:endParaRPr>
          </a:p>
        </p:txBody>
      </p:sp>
      <p:pic>
        <p:nvPicPr>
          <p:cNvPr id="4" name="Picture 3"/>
          <p:cNvPicPr>
            <a:picLocks noChangeAspect="1"/>
          </p:cNvPicPr>
          <p:nvPr/>
        </p:nvPicPr>
        <p:blipFill>
          <a:blip r:embed="rId4"/>
          <a:stretch>
            <a:fillRect/>
          </a:stretch>
        </p:blipFill>
        <p:spPr>
          <a:xfrm>
            <a:off x="11277500" y="9072"/>
            <a:ext cx="914501" cy="464706"/>
          </a:xfrm>
          <a:prstGeom prst="rect">
            <a:avLst/>
          </a:prstGeom>
        </p:spPr>
      </p:pic>
    </p:spTree>
    <p:extLst>
      <p:ext uri="{BB962C8B-B14F-4D97-AF65-F5344CB8AC3E}">
        <p14:creationId xmlns:p14="http://schemas.microsoft.com/office/powerpoint/2010/main" val="3601373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86000" y="381000"/>
            <a:ext cx="7772400" cy="1143000"/>
          </a:xfrm>
        </p:spPr>
        <p:txBody>
          <a:bodyPr/>
          <a:lstStyle/>
          <a:p>
            <a:r>
              <a:rPr lang="en-US" altLang="en-US" i="1">
                <a:solidFill>
                  <a:srgbClr val="CC3399"/>
                </a:solidFill>
              </a:rPr>
              <a:t>Beyond Experimental Studies</a:t>
            </a:r>
            <a:endParaRPr lang="en-US" altLang="en-US">
              <a:solidFill>
                <a:schemeClr val="accent2"/>
              </a:solidFill>
            </a:endParaRPr>
          </a:p>
        </p:txBody>
      </p:sp>
      <p:sp>
        <p:nvSpPr>
          <p:cNvPr id="22531" name="Rectangle 3"/>
          <p:cNvSpPr>
            <a:spLocks noGrp="1" noChangeArrowheads="1"/>
          </p:cNvSpPr>
          <p:nvPr>
            <p:ph type="body" sz="half" idx="1"/>
          </p:nvPr>
        </p:nvSpPr>
        <p:spPr>
          <a:xfrm>
            <a:off x="1866900" y="1662545"/>
            <a:ext cx="8610600" cy="4128656"/>
          </a:xfrm>
        </p:spPr>
        <p:txBody>
          <a:bodyPr>
            <a:normAutofit/>
          </a:bodyPr>
          <a:lstStyle/>
          <a:p>
            <a:pPr>
              <a:lnSpc>
                <a:spcPct val="110000"/>
              </a:lnSpc>
              <a:spcBef>
                <a:spcPts val="600"/>
              </a:spcBef>
              <a:spcAft>
                <a:spcPts val="600"/>
              </a:spcAft>
            </a:pPr>
            <a:r>
              <a:rPr lang="en-US" altLang="en-US" dirty="0"/>
              <a:t>Experimental studies have several limitations:</a:t>
            </a:r>
          </a:p>
          <a:p>
            <a:pPr lvl="1">
              <a:lnSpc>
                <a:spcPct val="110000"/>
              </a:lnSpc>
              <a:spcBef>
                <a:spcPts val="600"/>
              </a:spcBef>
              <a:spcAft>
                <a:spcPts val="600"/>
              </a:spcAft>
            </a:pPr>
            <a:r>
              <a:rPr lang="en-US" altLang="en-US" dirty="0"/>
              <a:t>It is necessary to </a:t>
            </a:r>
            <a:r>
              <a:rPr lang="en-US" altLang="en-US" dirty="0">
                <a:solidFill>
                  <a:srgbClr val="FF1414"/>
                </a:solidFill>
              </a:rPr>
              <a:t>implement</a:t>
            </a:r>
            <a:r>
              <a:rPr lang="en-US" altLang="en-US" dirty="0"/>
              <a:t> and test the algorithm in order to determine its running time. </a:t>
            </a:r>
          </a:p>
          <a:p>
            <a:pPr lvl="1">
              <a:lnSpc>
                <a:spcPct val="110000"/>
              </a:lnSpc>
              <a:spcBef>
                <a:spcPts val="600"/>
              </a:spcBef>
              <a:spcAft>
                <a:spcPts val="600"/>
              </a:spcAft>
            </a:pPr>
            <a:r>
              <a:rPr lang="en-US" altLang="en-US" dirty="0"/>
              <a:t>Experiments can be done only on a </a:t>
            </a:r>
            <a:r>
              <a:rPr lang="en-US" altLang="en-US" dirty="0">
                <a:solidFill>
                  <a:srgbClr val="FF1414"/>
                </a:solidFill>
              </a:rPr>
              <a:t>limited set of</a:t>
            </a:r>
            <a:r>
              <a:rPr lang="en-US" altLang="en-US" dirty="0"/>
              <a:t> </a:t>
            </a:r>
            <a:r>
              <a:rPr lang="en-US" altLang="en-US" dirty="0">
                <a:solidFill>
                  <a:srgbClr val="FF1414"/>
                </a:solidFill>
              </a:rPr>
              <a:t>inputs</a:t>
            </a:r>
            <a:r>
              <a:rPr lang="en-US" altLang="en-US" dirty="0"/>
              <a:t>, and may not be indicative of the running time on other inputs not included in the experiment. </a:t>
            </a:r>
          </a:p>
          <a:p>
            <a:pPr lvl="1">
              <a:lnSpc>
                <a:spcPct val="110000"/>
              </a:lnSpc>
              <a:spcBef>
                <a:spcPts val="600"/>
              </a:spcBef>
              <a:spcAft>
                <a:spcPts val="600"/>
              </a:spcAft>
            </a:pPr>
            <a:r>
              <a:rPr lang="en-US" altLang="en-US" dirty="0"/>
              <a:t>In order to compare two algorithms, the same </a:t>
            </a:r>
            <a:r>
              <a:rPr lang="en-US" altLang="en-US" dirty="0">
                <a:solidFill>
                  <a:srgbClr val="FF1414"/>
                </a:solidFill>
              </a:rPr>
              <a:t>hardware and software environments</a:t>
            </a:r>
            <a:r>
              <a:rPr lang="en-US" altLang="en-US" dirty="0"/>
              <a:t> should be used.</a:t>
            </a:r>
            <a:endParaRPr lang="en-US" altLang="en-US" sz="2000" dirty="0"/>
          </a:p>
        </p:txBody>
      </p:sp>
    </p:spTree>
    <p:extLst>
      <p:ext uri="{BB962C8B-B14F-4D97-AF65-F5344CB8AC3E}">
        <p14:creationId xmlns:p14="http://schemas.microsoft.com/office/powerpoint/2010/main" val="9810936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dissolve">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dissolve">
                                      <p:cBhvr>
                                        <p:cTn id="12" dur="500"/>
                                        <p:tgtEl>
                                          <p:spTgt spid="2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dissolve">
                                      <p:cBhvr>
                                        <p:cTn id="17" dur="500"/>
                                        <p:tgtEl>
                                          <p:spTgt spid="225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dissolve">
                                      <p:cBhvr>
                                        <p:cTn id="22" dur="500"/>
                                        <p:tgtEl>
                                          <p:spTgt spid="225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0" y="0"/>
            <a:ext cx="3048000" cy="6858000"/>
          </a:xfrm>
          <a:prstGeom prst="rect">
            <a:avLst/>
          </a:prstGeom>
        </p:spPr>
      </p:pic>
      <p:sp>
        <p:nvSpPr>
          <p:cNvPr id="5" name="Rectangle 4"/>
          <p:cNvSpPr/>
          <p:nvPr/>
        </p:nvSpPr>
        <p:spPr>
          <a:xfrm>
            <a:off x="3896895" y="894624"/>
            <a:ext cx="7540600" cy="4308872"/>
          </a:xfrm>
          <a:prstGeom prst="rect">
            <a:avLst/>
          </a:prstGeom>
        </p:spPr>
        <p:txBody>
          <a:bodyPr wrap="square">
            <a:spAutoFit/>
          </a:bodyPr>
          <a:lstStyle/>
          <a:p>
            <a:r>
              <a:rPr lang="en-US" sz="2000" b="1" dirty="0"/>
              <a:t>How to Compare Algorithms?</a:t>
            </a:r>
          </a:p>
          <a:p>
            <a:endParaRPr lang="en-US" sz="2000" b="1" dirty="0"/>
          </a:p>
          <a:p>
            <a:r>
              <a:rPr lang="en-US" dirty="0"/>
              <a:t>A few objective measures to be considered while comparing algorithms: </a:t>
            </a:r>
          </a:p>
          <a:p>
            <a:endParaRPr lang="en-US" dirty="0"/>
          </a:p>
          <a:p>
            <a:pPr marL="238115" indent="-238115">
              <a:buFont typeface="Arial" panose="020B0604020202020204" pitchFamily="34" charset="0"/>
              <a:buChar char="•"/>
            </a:pPr>
            <a:r>
              <a:rPr lang="en-US" b="1" dirty="0"/>
              <a:t>Execution times? </a:t>
            </a:r>
            <a:r>
              <a:rPr lang="en-US" dirty="0"/>
              <a:t>Not a good measure as </a:t>
            </a:r>
            <a:r>
              <a:rPr lang="en-US" b="1" dirty="0">
                <a:solidFill>
                  <a:srgbClr val="FF0000"/>
                </a:solidFill>
              </a:rPr>
              <a:t>execution times are specific to a particular computer</a:t>
            </a:r>
            <a:r>
              <a:rPr lang="en-US" dirty="0"/>
              <a:t>. </a:t>
            </a:r>
          </a:p>
          <a:p>
            <a:endParaRPr lang="en-US" dirty="0"/>
          </a:p>
          <a:p>
            <a:pPr marL="238115" indent="-238115">
              <a:buFont typeface="Arial" panose="020B0604020202020204" pitchFamily="34" charset="0"/>
              <a:buChar char="•"/>
            </a:pPr>
            <a:r>
              <a:rPr lang="en-US" b="1" dirty="0"/>
              <a:t>Number of statements executed? </a:t>
            </a:r>
            <a:r>
              <a:rPr lang="en-US" dirty="0"/>
              <a:t>Not a good measure, since the number of statements </a:t>
            </a:r>
            <a:r>
              <a:rPr lang="en-US" b="1" dirty="0">
                <a:solidFill>
                  <a:srgbClr val="FF0000"/>
                </a:solidFill>
              </a:rPr>
              <a:t>varies with the programming language as well as the style of the individual programmer.</a:t>
            </a:r>
            <a:r>
              <a:rPr lang="en-US" dirty="0"/>
              <a:t> </a:t>
            </a:r>
          </a:p>
          <a:p>
            <a:endParaRPr lang="en-US" dirty="0"/>
          </a:p>
          <a:p>
            <a:pPr marL="238115" indent="-238115">
              <a:buFont typeface="Arial" panose="020B0604020202020204" pitchFamily="34" charset="0"/>
              <a:buChar char="•"/>
            </a:pPr>
            <a:r>
              <a:rPr lang="en-US" b="1" dirty="0">
                <a:solidFill>
                  <a:srgbClr val="00B050"/>
                </a:solidFill>
              </a:rPr>
              <a:t>Feasible solution? </a:t>
            </a:r>
            <a:r>
              <a:rPr lang="en-US" dirty="0"/>
              <a:t>Let us assume that we express the running time of a given algorithm as a function of the input size n (i.e., f(n)) and compare these different functions corresponding to running times. This kind of comparison is </a:t>
            </a:r>
            <a:r>
              <a:rPr lang="en-US" dirty="0">
                <a:solidFill>
                  <a:srgbClr val="00B050"/>
                </a:solidFill>
              </a:rPr>
              <a:t>independent of machine time, programming style, etc.</a:t>
            </a:r>
            <a:endParaRPr lang="en-IN" dirty="0">
              <a:solidFill>
                <a:srgbClr val="00B050"/>
              </a:solidFill>
            </a:endParaRPr>
          </a:p>
        </p:txBody>
      </p:sp>
      <p:sp>
        <p:nvSpPr>
          <p:cNvPr id="6" name="Text 9"/>
          <p:cNvSpPr/>
          <p:nvPr/>
        </p:nvSpPr>
        <p:spPr>
          <a:xfrm>
            <a:off x="3800475" y="131355"/>
            <a:ext cx="4591050" cy="289322"/>
          </a:xfrm>
          <a:prstGeom prst="rect">
            <a:avLst/>
          </a:prstGeom>
          <a:noFill/>
          <a:ln/>
        </p:spPr>
        <p:txBody>
          <a:bodyPr wrap="none" rtlCol="0" anchor="t"/>
          <a:lstStyle/>
          <a:p>
            <a:pPr>
              <a:lnSpc>
                <a:spcPts val="2278"/>
              </a:lnSpc>
            </a:pPr>
            <a:r>
              <a:rPr lang="en-US" sz="2400" spc="250" dirty="0">
                <a:solidFill>
                  <a:srgbClr val="3C3939"/>
                </a:solidFill>
                <a:latin typeface="Raleway" pitchFamily="34" charset="0"/>
                <a:ea typeface="Raleway" pitchFamily="34" charset="-122"/>
                <a:cs typeface="Raleway" pitchFamily="34" charset="-120"/>
              </a:rPr>
              <a:t>Understanding Time and Space Complexity</a:t>
            </a:r>
          </a:p>
        </p:txBody>
      </p:sp>
      <p:sp>
        <p:nvSpPr>
          <p:cNvPr id="7" name="TextBox 6"/>
          <p:cNvSpPr txBox="1"/>
          <p:nvPr/>
        </p:nvSpPr>
        <p:spPr>
          <a:xfrm>
            <a:off x="4108996" y="5735053"/>
            <a:ext cx="7206140" cy="323165"/>
          </a:xfrm>
          <a:prstGeom prst="rect">
            <a:avLst/>
          </a:prstGeom>
          <a:noFill/>
        </p:spPr>
        <p:txBody>
          <a:bodyPr wrap="none" rtlCol="0">
            <a:spAutoFit/>
          </a:bodyPr>
          <a:lstStyle/>
          <a:p>
            <a:r>
              <a:rPr lang="en-US" sz="1500" dirty="0"/>
              <a:t>Rate of Growth		Asymptotic Analysis		Amortized Analysis</a:t>
            </a:r>
            <a:endParaRPr lang="en-IN" sz="1500" dirty="0"/>
          </a:p>
        </p:txBody>
      </p:sp>
      <p:pic>
        <p:nvPicPr>
          <p:cNvPr id="8" name="Picture 7"/>
          <p:cNvPicPr>
            <a:picLocks noChangeAspect="1"/>
          </p:cNvPicPr>
          <p:nvPr/>
        </p:nvPicPr>
        <p:blipFill>
          <a:blip r:embed="rId4"/>
          <a:stretch>
            <a:fillRect/>
          </a:stretch>
        </p:blipFill>
        <p:spPr>
          <a:xfrm>
            <a:off x="11277500" y="9072"/>
            <a:ext cx="914501" cy="464706"/>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360" y="1157760"/>
              <a:ext cx="11469600" cy="5283720"/>
            </p14:xfrm>
          </p:contentPart>
        </mc:Choice>
        <mc:Fallback xmlns="">
          <p:pic>
            <p:nvPicPr>
              <p:cNvPr id="9" name="Ink 8"/>
              <p:cNvPicPr/>
              <p:nvPr/>
            </p:nvPicPr>
            <p:blipFill>
              <a:blip r:embed="rId6"/>
              <a:stretch>
                <a:fillRect/>
              </a:stretch>
            </p:blipFill>
            <p:spPr>
              <a:xfrm>
                <a:off x="-9000" y="1148760"/>
                <a:ext cx="11481480" cy="5302800"/>
              </a:xfrm>
              <a:prstGeom prst="rect">
                <a:avLst/>
              </a:prstGeom>
            </p:spPr>
          </p:pic>
        </mc:Fallback>
      </mc:AlternateContent>
    </p:spTree>
    <p:extLst>
      <p:ext uri="{BB962C8B-B14F-4D97-AF65-F5344CB8AC3E}">
        <p14:creationId xmlns:p14="http://schemas.microsoft.com/office/powerpoint/2010/main" val="805651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0" y="381000"/>
            <a:ext cx="7772400" cy="1143000"/>
          </a:xfrm>
        </p:spPr>
        <p:txBody>
          <a:bodyPr/>
          <a:lstStyle/>
          <a:p>
            <a:r>
              <a:rPr lang="en-US" altLang="en-US" dirty="0">
                <a:solidFill>
                  <a:schemeClr val="tx1"/>
                </a:solidFill>
              </a:rPr>
              <a:t>Beyond Experimental Studies</a:t>
            </a:r>
            <a:endParaRPr lang="en-US" altLang="en-US" dirty="0">
              <a:solidFill>
                <a:schemeClr val="accent2"/>
              </a:solidFill>
            </a:endParaRPr>
          </a:p>
        </p:txBody>
      </p:sp>
      <p:sp>
        <p:nvSpPr>
          <p:cNvPr id="5123" name="Rectangle 3"/>
          <p:cNvSpPr>
            <a:spLocks noGrp="1" noChangeArrowheads="1"/>
          </p:cNvSpPr>
          <p:nvPr>
            <p:ph type="body" sz="half" idx="1"/>
          </p:nvPr>
        </p:nvSpPr>
        <p:spPr>
          <a:xfrm>
            <a:off x="1752600" y="1676400"/>
            <a:ext cx="8610600" cy="5084618"/>
          </a:xfrm>
        </p:spPr>
        <p:txBody>
          <a:bodyPr/>
          <a:lstStyle/>
          <a:p>
            <a:pPr>
              <a:lnSpc>
                <a:spcPct val="100000"/>
              </a:lnSpc>
              <a:spcBef>
                <a:spcPts val="600"/>
              </a:spcBef>
              <a:spcAft>
                <a:spcPts val="600"/>
              </a:spcAft>
            </a:pPr>
            <a:r>
              <a:rPr lang="en-US" altLang="en-US" dirty="0"/>
              <a:t>We will now develop a </a:t>
            </a:r>
            <a:r>
              <a:rPr lang="en-US" altLang="en-US" dirty="0">
                <a:solidFill>
                  <a:srgbClr val="3028FF"/>
                </a:solidFill>
              </a:rPr>
              <a:t>general methodology</a:t>
            </a:r>
            <a:r>
              <a:rPr lang="en-US" altLang="en-US" dirty="0"/>
              <a:t> for analyzing the running time of algorithms. In contrast to the "experimental approach", this methodology:</a:t>
            </a:r>
          </a:p>
          <a:p>
            <a:pPr lvl="1">
              <a:lnSpc>
                <a:spcPct val="100000"/>
              </a:lnSpc>
              <a:spcBef>
                <a:spcPts val="600"/>
              </a:spcBef>
              <a:spcAft>
                <a:spcPts val="600"/>
              </a:spcAft>
            </a:pPr>
            <a:r>
              <a:rPr lang="en-US" altLang="en-US" dirty="0"/>
              <a:t>Uses a </a:t>
            </a:r>
            <a:r>
              <a:rPr lang="en-US" altLang="en-US" dirty="0">
                <a:solidFill>
                  <a:srgbClr val="3028FF"/>
                </a:solidFill>
              </a:rPr>
              <a:t>high-level description</a:t>
            </a:r>
            <a:r>
              <a:rPr lang="en-US" altLang="en-US" dirty="0"/>
              <a:t> of the algorithm instead of testing one of its implementations. </a:t>
            </a:r>
          </a:p>
          <a:p>
            <a:pPr lvl="1">
              <a:lnSpc>
                <a:spcPct val="100000"/>
              </a:lnSpc>
              <a:spcBef>
                <a:spcPts val="600"/>
              </a:spcBef>
              <a:spcAft>
                <a:spcPts val="600"/>
              </a:spcAft>
            </a:pPr>
            <a:r>
              <a:rPr lang="en-US" altLang="en-US" dirty="0"/>
              <a:t>Takes into account </a:t>
            </a:r>
            <a:r>
              <a:rPr lang="en-US" altLang="en-US" dirty="0">
                <a:solidFill>
                  <a:srgbClr val="3028FF"/>
                </a:solidFill>
              </a:rPr>
              <a:t>all possible inputs. </a:t>
            </a:r>
          </a:p>
          <a:p>
            <a:pPr lvl="1">
              <a:lnSpc>
                <a:spcPct val="100000"/>
              </a:lnSpc>
              <a:spcBef>
                <a:spcPts val="600"/>
              </a:spcBef>
              <a:spcAft>
                <a:spcPts val="600"/>
              </a:spcAft>
            </a:pPr>
            <a:r>
              <a:rPr lang="en-US" altLang="en-US" dirty="0"/>
              <a:t>Allows one to evaluate the efficiency of any algorithm in a way that is </a:t>
            </a:r>
            <a:r>
              <a:rPr lang="en-US" altLang="en-US" dirty="0">
                <a:solidFill>
                  <a:srgbClr val="3028FF"/>
                </a:solidFill>
              </a:rPr>
              <a:t>independent from the hardware and software environment.</a:t>
            </a:r>
            <a:endParaRPr lang="en-US" altLang="en-US" sz="20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86880" y="2136600"/>
              <a:ext cx="4462200" cy="3188880"/>
            </p14:xfrm>
          </p:contentPart>
        </mc:Choice>
        <mc:Fallback xmlns="">
          <p:pic>
            <p:nvPicPr>
              <p:cNvPr id="2" name="Ink 1"/>
              <p:cNvPicPr/>
              <p:nvPr/>
            </p:nvPicPr>
            <p:blipFill>
              <a:blip r:embed="rId3"/>
              <a:stretch>
                <a:fillRect/>
              </a:stretch>
            </p:blipFill>
            <p:spPr>
              <a:xfrm>
                <a:off x="3379680" y="2129760"/>
                <a:ext cx="4475520" cy="3203280"/>
              </a:xfrm>
              <a:prstGeom prst="rect">
                <a:avLst/>
              </a:prstGeom>
            </p:spPr>
          </p:pic>
        </mc:Fallback>
      </mc:AlternateContent>
    </p:spTree>
    <p:extLst>
      <p:ext uri="{BB962C8B-B14F-4D97-AF65-F5344CB8AC3E}">
        <p14:creationId xmlns:p14="http://schemas.microsoft.com/office/powerpoint/2010/main" val="236713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dissolve">
                                      <p:cBhvr>
                                        <p:cTn id="7" dur="500"/>
                                        <p:tgtEl>
                                          <p:spTgt spid="512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23">
                                            <p:txEl>
                                              <p:pRg st="1" end="1"/>
                                            </p:txEl>
                                          </p:spTgt>
                                        </p:tgtEl>
                                        <p:attrNameLst>
                                          <p:attrName>style.visibility</p:attrName>
                                        </p:attrNameLst>
                                      </p:cBhvr>
                                      <p:to>
                                        <p:strVal val="visible"/>
                                      </p:to>
                                    </p:set>
                                    <p:animEffect transition="in" filter="dissolve">
                                      <p:cBhvr>
                                        <p:cTn id="10" dur="500"/>
                                        <p:tgtEl>
                                          <p:spTgt spid="512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animEffect transition="in" filter="dissolve">
                                      <p:cBhvr>
                                        <p:cTn id="13" dur="500"/>
                                        <p:tgtEl>
                                          <p:spTgt spid="512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23">
                                            <p:txEl>
                                              <p:pRg st="3" end="3"/>
                                            </p:txEl>
                                          </p:spTgt>
                                        </p:tgtEl>
                                        <p:attrNameLst>
                                          <p:attrName>style.visibility</p:attrName>
                                        </p:attrNameLst>
                                      </p:cBhvr>
                                      <p:to>
                                        <p:strVal val="visible"/>
                                      </p:to>
                                    </p:set>
                                    <p:animEffect transition="in" filter="dissolve">
                                      <p:cBhvr>
                                        <p:cTn id="16" dur="500"/>
                                        <p:tgtEl>
                                          <p:spTgt spid="51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09800" y="304800"/>
            <a:ext cx="7772400" cy="766618"/>
          </a:xfrm>
        </p:spPr>
        <p:txBody>
          <a:bodyPr/>
          <a:lstStyle/>
          <a:p>
            <a:pPr algn="ctr"/>
            <a:r>
              <a:rPr lang="en-US" altLang="en-US" b="1" dirty="0">
                <a:solidFill>
                  <a:schemeClr val="tx1"/>
                </a:solidFill>
              </a:rPr>
              <a:t>Pseudo-Code</a:t>
            </a:r>
            <a:endParaRPr lang="en-US" altLang="en-US" b="1" dirty="0">
              <a:solidFill>
                <a:schemeClr val="accent2"/>
              </a:solidFill>
            </a:endParaRPr>
          </a:p>
        </p:txBody>
      </p:sp>
      <p:sp>
        <p:nvSpPr>
          <p:cNvPr id="6147" name="Rectangle 3"/>
          <p:cNvSpPr>
            <a:spLocks noGrp="1" noChangeArrowheads="1"/>
          </p:cNvSpPr>
          <p:nvPr>
            <p:ph type="body" sz="half" idx="1"/>
          </p:nvPr>
        </p:nvSpPr>
        <p:spPr>
          <a:xfrm>
            <a:off x="1828800" y="1071417"/>
            <a:ext cx="8839200" cy="5606473"/>
          </a:xfrm>
        </p:spPr>
        <p:txBody>
          <a:bodyPr>
            <a:normAutofit/>
          </a:bodyPr>
          <a:lstStyle/>
          <a:p>
            <a:pPr>
              <a:lnSpc>
                <a:spcPct val="90000"/>
              </a:lnSpc>
            </a:pPr>
            <a:r>
              <a:rPr lang="en-US" altLang="en-US" sz="2400" dirty="0"/>
              <a:t>Pseudo-code is a description of an algorithm that is more structured than usual prose but less formal than a programming language</a:t>
            </a:r>
            <a:r>
              <a:rPr lang="en-US" altLang="en-US" sz="2400" dirty="0" smtClean="0"/>
              <a:t>.</a:t>
            </a:r>
          </a:p>
          <a:p>
            <a:pPr>
              <a:lnSpc>
                <a:spcPct val="90000"/>
              </a:lnSpc>
            </a:pPr>
            <a:endParaRPr lang="en-US" altLang="en-US" sz="2400" dirty="0"/>
          </a:p>
          <a:p>
            <a:pPr>
              <a:lnSpc>
                <a:spcPct val="90000"/>
              </a:lnSpc>
            </a:pPr>
            <a:r>
              <a:rPr lang="en-US" altLang="en-US" sz="2400" dirty="0"/>
              <a:t>Example: finding the maximum element of an array.</a:t>
            </a:r>
          </a:p>
          <a:p>
            <a:pPr lvl="1">
              <a:lnSpc>
                <a:spcPct val="90000"/>
              </a:lnSpc>
              <a:buFontTx/>
              <a:buNone/>
            </a:pPr>
            <a:r>
              <a:rPr lang="en-US" altLang="en-US" sz="2000" b="1" dirty="0">
                <a:solidFill>
                  <a:srgbClr val="3028FF"/>
                </a:solidFill>
              </a:rPr>
              <a:t>Algorithm</a:t>
            </a:r>
            <a:r>
              <a:rPr lang="en-US" altLang="en-US" sz="2000" dirty="0"/>
              <a:t> </a:t>
            </a:r>
            <a:r>
              <a:rPr lang="en-US" altLang="en-US" sz="2000" dirty="0" err="1">
                <a:solidFill>
                  <a:srgbClr val="3028FF"/>
                </a:solidFill>
              </a:rPr>
              <a:t>arrayMax</a:t>
            </a:r>
            <a:r>
              <a:rPr lang="en-US" altLang="en-US" sz="2000" dirty="0">
                <a:solidFill>
                  <a:srgbClr val="3028FF"/>
                </a:solidFill>
              </a:rPr>
              <a:t>(A, </a:t>
            </a:r>
            <a:r>
              <a:rPr lang="en-US" altLang="en-US" sz="2000" i="1" dirty="0">
                <a:solidFill>
                  <a:srgbClr val="3028FF"/>
                </a:solidFill>
              </a:rPr>
              <a:t>n</a:t>
            </a:r>
            <a:r>
              <a:rPr lang="en-US" altLang="en-US" sz="2000" dirty="0">
                <a:solidFill>
                  <a:srgbClr val="3028FF"/>
                </a:solidFill>
              </a:rPr>
              <a:t>):</a:t>
            </a:r>
          </a:p>
          <a:p>
            <a:pPr lvl="1">
              <a:lnSpc>
                <a:spcPct val="90000"/>
              </a:lnSpc>
              <a:buFontTx/>
              <a:buNone/>
            </a:pPr>
            <a:r>
              <a:rPr lang="en-US" altLang="en-US" sz="2000" dirty="0">
                <a:solidFill>
                  <a:srgbClr val="3028FF"/>
                </a:solidFill>
              </a:rPr>
              <a:t>	</a:t>
            </a:r>
            <a:r>
              <a:rPr lang="en-US" altLang="en-US" sz="2000" i="1" dirty="0"/>
              <a:t>Input:</a:t>
            </a:r>
            <a:r>
              <a:rPr lang="en-US" altLang="en-US" sz="2000" dirty="0">
                <a:solidFill>
                  <a:srgbClr val="3028FF"/>
                </a:solidFill>
              </a:rPr>
              <a:t> An array A storing n integers.</a:t>
            </a:r>
          </a:p>
          <a:p>
            <a:pPr lvl="1">
              <a:lnSpc>
                <a:spcPct val="90000"/>
              </a:lnSpc>
              <a:buFontTx/>
              <a:buNone/>
            </a:pPr>
            <a:r>
              <a:rPr lang="en-US" altLang="en-US" sz="2000" i="1" dirty="0"/>
              <a:t>	Output:</a:t>
            </a:r>
            <a:r>
              <a:rPr lang="en-US" altLang="en-US" sz="2000" dirty="0">
                <a:solidFill>
                  <a:srgbClr val="3028FF"/>
                </a:solidFill>
              </a:rPr>
              <a:t> The maximum element in A.</a:t>
            </a:r>
          </a:p>
          <a:p>
            <a:pPr lvl="1">
              <a:lnSpc>
                <a:spcPct val="90000"/>
              </a:lnSpc>
              <a:buFontTx/>
              <a:buNone/>
            </a:pPr>
            <a:r>
              <a:rPr lang="en-US" altLang="en-US" sz="2000" dirty="0">
                <a:solidFill>
                  <a:srgbClr val="3028FF"/>
                </a:solidFill>
              </a:rPr>
              <a:t>	</a:t>
            </a:r>
            <a:r>
              <a:rPr lang="en-US" altLang="en-US" sz="2000" i="1" dirty="0" err="1">
                <a:solidFill>
                  <a:srgbClr val="3028FF"/>
                </a:solidFill>
              </a:rPr>
              <a:t>currentMax</a:t>
            </a:r>
            <a:r>
              <a:rPr lang="en-US" altLang="en-US" sz="2000" dirty="0">
                <a:solidFill>
                  <a:srgbClr val="3028FF"/>
                </a:solidFill>
              </a:rPr>
              <a:t> </a:t>
            </a:r>
            <a:r>
              <a:rPr lang="en-US" altLang="en-US" sz="2000" dirty="0">
                <a:solidFill>
                  <a:srgbClr val="3028FF"/>
                </a:solidFill>
                <a:sym typeface="Symbol" panose="05050102010706020507" pitchFamily="18" charset="2"/>
              </a:rPr>
              <a:t></a:t>
            </a:r>
            <a:r>
              <a:rPr lang="en-US" altLang="en-US" sz="2000" dirty="0">
                <a:solidFill>
                  <a:srgbClr val="3028FF"/>
                </a:solidFill>
              </a:rPr>
              <a:t> A[0]</a:t>
            </a:r>
          </a:p>
          <a:p>
            <a:pPr lvl="1">
              <a:lnSpc>
                <a:spcPct val="90000"/>
              </a:lnSpc>
              <a:buFontTx/>
              <a:buNone/>
            </a:pPr>
            <a:r>
              <a:rPr lang="en-US" altLang="en-US" sz="2000" dirty="0">
                <a:solidFill>
                  <a:srgbClr val="3028FF"/>
                </a:solidFill>
              </a:rPr>
              <a:t>	</a:t>
            </a:r>
            <a:r>
              <a:rPr lang="en-US" altLang="en-US" sz="2000" b="1" dirty="0">
                <a:solidFill>
                  <a:srgbClr val="3028FF"/>
                </a:solidFill>
              </a:rPr>
              <a:t>for  </a:t>
            </a:r>
            <a:r>
              <a:rPr lang="en-US" altLang="en-US" sz="2000" b="1" i="1" dirty="0" err="1">
                <a:solidFill>
                  <a:srgbClr val="3028FF"/>
                </a:solidFill>
              </a:rPr>
              <a:t>i</a:t>
            </a:r>
            <a:r>
              <a:rPr lang="en-US" altLang="en-US" sz="2000" b="1" dirty="0">
                <a:solidFill>
                  <a:srgbClr val="3028FF"/>
                </a:solidFill>
                <a:sym typeface="Symbol" panose="05050102010706020507" pitchFamily="18" charset="2"/>
              </a:rPr>
              <a:t></a:t>
            </a:r>
            <a:r>
              <a:rPr lang="en-US" altLang="en-US" sz="2000" b="1" dirty="0">
                <a:solidFill>
                  <a:srgbClr val="3028FF"/>
                </a:solidFill>
              </a:rPr>
              <a:t> 1 to </a:t>
            </a:r>
            <a:r>
              <a:rPr lang="en-US" altLang="en-US" sz="2000" b="1" i="1" dirty="0">
                <a:solidFill>
                  <a:srgbClr val="3028FF"/>
                </a:solidFill>
              </a:rPr>
              <a:t>n </a:t>
            </a:r>
            <a:r>
              <a:rPr lang="en-US" altLang="en-US" sz="2000" b="1" dirty="0">
                <a:solidFill>
                  <a:srgbClr val="3028FF"/>
                </a:solidFill>
              </a:rPr>
              <a:t>-1 do</a:t>
            </a:r>
          </a:p>
          <a:p>
            <a:pPr lvl="1">
              <a:lnSpc>
                <a:spcPct val="90000"/>
              </a:lnSpc>
              <a:buFontTx/>
              <a:buNone/>
            </a:pPr>
            <a:r>
              <a:rPr lang="en-US" altLang="en-US" sz="2000" dirty="0">
                <a:solidFill>
                  <a:srgbClr val="3028FF"/>
                </a:solidFill>
              </a:rPr>
              <a:t>		</a:t>
            </a:r>
            <a:r>
              <a:rPr lang="en-US" altLang="en-US" sz="2000" b="1" dirty="0">
                <a:solidFill>
                  <a:srgbClr val="3028FF"/>
                </a:solidFill>
              </a:rPr>
              <a:t>if</a:t>
            </a:r>
            <a:r>
              <a:rPr lang="en-US" altLang="en-US" sz="2000" dirty="0">
                <a:solidFill>
                  <a:srgbClr val="3028FF"/>
                </a:solidFill>
              </a:rPr>
              <a:t> </a:t>
            </a:r>
            <a:r>
              <a:rPr lang="en-US" altLang="en-US" sz="2000" i="1" dirty="0" err="1">
                <a:solidFill>
                  <a:srgbClr val="3028FF"/>
                </a:solidFill>
              </a:rPr>
              <a:t>currentMax</a:t>
            </a:r>
            <a:r>
              <a:rPr lang="en-US" altLang="en-US" sz="2000" i="1" dirty="0">
                <a:solidFill>
                  <a:srgbClr val="3028FF"/>
                </a:solidFill>
              </a:rPr>
              <a:t> </a:t>
            </a:r>
            <a:r>
              <a:rPr lang="en-US" altLang="en-US" sz="2000" dirty="0">
                <a:solidFill>
                  <a:srgbClr val="3028FF"/>
                </a:solidFill>
              </a:rPr>
              <a:t>&lt; A[</a:t>
            </a:r>
            <a:r>
              <a:rPr lang="en-US" altLang="en-US" sz="2000" dirty="0" err="1">
                <a:solidFill>
                  <a:srgbClr val="3028FF"/>
                </a:solidFill>
              </a:rPr>
              <a:t>i</a:t>
            </a:r>
            <a:r>
              <a:rPr lang="en-US" altLang="en-US" sz="2000" dirty="0">
                <a:solidFill>
                  <a:srgbClr val="3028FF"/>
                </a:solidFill>
              </a:rPr>
              <a:t>] </a:t>
            </a:r>
            <a:r>
              <a:rPr lang="en-US" altLang="en-US" sz="2000" b="1" dirty="0">
                <a:solidFill>
                  <a:srgbClr val="3028FF"/>
                </a:solidFill>
              </a:rPr>
              <a:t>then</a:t>
            </a:r>
            <a:r>
              <a:rPr lang="en-US" altLang="en-US" sz="2000" dirty="0">
                <a:solidFill>
                  <a:srgbClr val="3028FF"/>
                </a:solidFill>
              </a:rPr>
              <a:t> </a:t>
            </a:r>
            <a:r>
              <a:rPr lang="en-US" altLang="en-US" sz="2000" i="1" dirty="0" err="1">
                <a:solidFill>
                  <a:srgbClr val="3028FF"/>
                </a:solidFill>
              </a:rPr>
              <a:t>currentMax</a:t>
            </a:r>
            <a:r>
              <a:rPr lang="en-US" altLang="en-US" sz="2000" dirty="0">
                <a:solidFill>
                  <a:srgbClr val="3028FF"/>
                </a:solidFill>
              </a:rPr>
              <a:t> </a:t>
            </a:r>
            <a:r>
              <a:rPr lang="en-US" altLang="en-US" sz="2000" dirty="0">
                <a:solidFill>
                  <a:srgbClr val="3028FF"/>
                </a:solidFill>
                <a:sym typeface="Symbol" panose="05050102010706020507" pitchFamily="18" charset="2"/>
              </a:rPr>
              <a:t></a:t>
            </a:r>
            <a:r>
              <a:rPr lang="en-US" altLang="en-US" sz="2000" dirty="0">
                <a:solidFill>
                  <a:srgbClr val="3028FF"/>
                </a:solidFill>
              </a:rPr>
              <a:t> A[</a:t>
            </a:r>
            <a:r>
              <a:rPr lang="en-US" altLang="en-US" sz="2000" dirty="0" err="1">
                <a:solidFill>
                  <a:srgbClr val="3028FF"/>
                </a:solidFill>
              </a:rPr>
              <a:t>i</a:t>
            </a:r>
            <a:r>
              <a:rPr lang="en-US" altLang="en-US" sz="2000" dirty="0">
                <a:solidFill>
                  <a:srgbClr val="3028FF"/>
                </a:solidFill>
              </a:rPr>
              <a:t>]</a:t>
            </a:r>
          </a:p>
          <a:p>
            <a:pPr lvl="1">
              <a:lnSpc>
                <a:spcPct val="90000"/>
              </a:lnSpc>
              <a:buFontTx/>
              <a:buNone/>
            </a:pPr>
            <a:r>
              <a:rPr lang="en-US" altLang="en-US" sz="2000" dirty="0"/>
              <a:t>	</a:t>
            </a:r>
            <a:r>
              <a:rPr lang="en-US" altLang="en-US" sz="2000" b="1" dirty="0">
                <a:solidFill>
                  <a:srgbClr val="3028FF"/>
                </a:solidFill>
              </a:rPr>
              <a:t>return</a:t>
            </a:r>
            <a:r>
              <a:rPr lang="en-US" altLang="en-US" sz="2000" dirty="0"/>
              <a:t> </a:t>
            </a:r>
            <a:r>
              <a:rPr lang="en-US" altLang="en-US" sz="2000" i="1" dirty="0" err="1" smtClean="0">
                <a:solidFill>
                  <a:srgbClr val="3028FF"/>
                </a:solidFill>
              </a:rPr>
              <a:t>currentMax</a:t>
            </a:r>
            <a:endParaRPr lang="en-US" altLang="en-US" sz="2000" i="1" dirty="0" smtClean="0">
              <a:solidFill>
                <a:srgbClr val="3028FF"/>
              </a:solidFill>
            </a:endParaRPr>
          </a:p>
          <a:p>
            <a:pPr lvl="1">
              <a:lnSpc>
                <a:spcPct val="90000"/>
              </a:lnSpc>
              <a:buFontTx/>
              <a:buNone/>
            </a:pPr>
            <a:endParaRPr lang="en-US" altLang="en-US" sz="2000" dirty="0"/>
          </a:p>
          <a:p>
            <a:pPr>
              <a:lnSpc>
                <a:spcPct val="90000"/>
              </a:lnSpc>
            </a:pPr>
            <a:r>
              <a:rPr lang="en-US" altLang="en-US" sz="2400" dirty="0"/>
              <a:t>Pseudo-code is our </a:t>
            </a:r>
            <a:r>
              <a:rPr lang="en-US" altLang="en-US" sz="2400" dirty="0">
                <a:solidFill>
                  <a:srgbClr val="00B050"/>
                </a:solidFill>
              </a:rPr>
              <a:t>preferred notation for describing algorithms</a:t>
            </a:r>
            <a:r>
              <a:rPr lang="en-US" altLang="en-US" sz="2400" dirty="0"/>
              <a:t>.</a:t>
            </a:r>
          </a:p>
          <a:p>
            <a:pPr>
              <a:lnSpc>
                <a:spcPct val="90000"/>
              </a:lnSpc>
            </a:pPr>
            <a:r>
              <a:rPr lang="en-US" altLang="en-US" sz="2400" dirty="0"/>
              <a:t>However, pseudo-code </a:t>
            </a:r>
            <a:r>
              <a:rPr lang="en-US" altLang="en-US" sz="2400" dirty="0">
                <a:solidFill>
                  <a:srgbClr val="FF0000"/>
                </a:solidFill>
              </a:rPr>
              <a:t>hides program design issues</a:t>
            </a:r>
            <a:r>
              <a:rPr lang="en-US" altLang="en-US" sz="2400" dirty="0"/>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368080" y="1212120"/>
              <a:ext cx="9820440" cy="5646240"/>
            </p14:xfrm>
          </p:contentPart>
        </mc:Choice>
        <mc:Fallback xmlns="">
          <p:pic>
            <p:nvPicPr>
              <p:cNvPr id="2" name="Ink 1"/>
              <p:cNvPicPr/>
              <p:nvPr/>
            </p:nvPicPr>
            <p:blipFill>
              <a:blip r:embed="rId3"/>
              <a:stretch>
                <a:fillRect/>
              </a:stretch>
            </p:blipFill>
            <p:spPr>
              <a:xfrm>
                <a:off x="2359800" y="1205280"/>
                <a:ext cx="9839160" cy="5665680"/>
              </a:xfrm>
              <a:prstGeom prst="rect">
                <a:avLst/>
              </a:prstGeom>
            </p:spPr>
          </p:pic>
        </mc:Fallback>
      </mc:AlternateContent>
    </p:spTree>
    <p:extLst>
      <p:ext uri="{BB962C8B-B14F-4D97-AF65-F5344CB8AC3E}">
        <p14:creationId xmlns:p14="http://schemas.microsoft.com/office/powerpoint/2010/main" val="30213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dissolv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47">
                                            <p:txEl>
                                              <p:pRg st="2" end="2"/>
                                            </p:txEl>
                                          </p:spTgt>
                                        </p:tgtEl>
                                        <p:attrNameLst>
                                          <p:attrName>style.visibility</p:attrName>
                                        </p:attrNameLst>
                                      </p:cBhvr>
                                      <p:to>
                                        <p:strVal val="visible"/>
                                      </p:to>
                                    </p:set>
                                    <p:animEffect transition="in" filter="dissolve">
                                      <p:cBhvr>
                                        <p:cTn id="12" dur="500"/>
                                        <p:tgtEl>
                                          <p:spTgt spid="6147">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animEffect transition="in" filter="dissolve">
                                      <p:cBhvr>
                                        <p:cTn id="15" dur="500"/>
                                        <p:tgtEl>
                                          <p:spTgt spid="6147">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147">
                                            <p:txEl>
                                              <p:pRg st="4" end="4"/>
                                            </p:txEl>
                                          </p:spTgt>
                                        </p:tgtEl>
                                        <p:attrNameLst>
                                          <p:attrName>style.visibility</p:attrName>
                                        </p:attrNameLst>
                                      </p:cBhvr>
                                      <p:to>
                                        <p:strVal val="visible"/>
                                      </p:to>
                                    </p:set>
                                    <p:animEffect transition="in" filter="dissolve">
                                      <p:cBhvr>
                                        <p:cTn id="18" dur="500"/>
                                        <p:tgtEl>
                                          <p:spTgt spid="6147">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animEffect transition="in" filter="dissolve">
                                      <p:cBhvr>
                                        <p:cTn id="21" dur="500"/>
                                        <p:tgtEl>
                                          <p:spTgt spid="6147">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147">
                                            <p:txEl>
                                              <p:pRg st="6" end="6"/>
                                            </p:txEl>
                                          </p:spTgt>
                                        </p:tgtEl>
                                        <p:attrNameLst>
                                          <p:attrName>style.visibility</p:attrName>
                                        </p:attrNameLst>
                                      </p:cBhvr>
                                      <p:to>
                                        <p:strVal val="visible"/>
                                      </p:to>
                                    </p:set>
                                    <p:animEffect transition="in" filter="dissolve">
                                      <p:cBhvr>
                                        <p:cTn id="24" dur="500"/>
                                        <p:tgtEl>
                                          <p:spTgt spid="6147">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147">
                                            <p:txEl>
                                              <p:pRg st="7" end="7"/>
                                            </p:txEl>
                                          </p:spTgt>
                                        </p:tgtEl>
                                        <p:attrNameLst>
                                          <p:attrName>style.visibility</p:attrName>
                                        </p:attrNameLst>
                                      </p:cBhvr>
                                      <p:to>
                                        <p:strVal val="visible"/>
                                      </p:to>
                                    </p:set>
                                    <p:animEffect transition="in" filter="dissolve">
                                      <p:cBhvr>
                                        <p:cTn id="27" dur="500"/>
                                        <p:tgtEl>
                                          <p:spTgt spid="6147">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147">
                                            <p:txEl>
                                              <p:pRg st="8" end="8"/>
                                            </p:txEl>
                                          </p:spTgt>
                                        </p:tgtEl>
                                        <p:attrNameLst>
                                          <p:attrName>style.visibility</p:attrName>
                                        </p:attrNameLst>
                                      </p:cBhvr>
                                      <p:to>
                                        <p:strVal val="visible"/>
                                      </p:to>
                                    </p:set>
                                    <p:animEffect transition="in" filter="dissolve">
                                      <p:cBhvr>
                                        <p:cTn id="30" dur="500"/>
                                        <p:tgtEl>
                                          <p:spTgt spid="6147">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147">
                                            <p:txEl>
                                              <p:pRg st="9" end="9"/>
                                            </p:txEl>
                                          </p:spTgt>
                                        </p:tgtEl>
                                        <p:attrNameLst>
                                          <p:attrName>style.visibility</p:attrName>
                                        </p:attrNameLst>
                                      </p:cBhvr>
                                      <p:to>
                                        <p:strVal val="visible"/>
                                      </p:to>
                                    </p:set>
                                    <p:animEffect transition="in" filter="dissolve">
                                      <p:cBhvr>
                                        <p:cTn id="33" dur="500"/>
                                        <p:tgtEl>
                                          <p:spTgt spid="6147">
                                            <p:txEl>
                                              <p:pRg st="9" end="9"/>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6147">
                                            <p:txEl>
                                              <p:pRg st="11" end="11"/>
                                            </p:txEl>
                                          </p:spTgt>
                                        </p:tgtEl>
                                        <p:attrNameLst>
                                          <p:attrName>style.visibility</p:attrName>
                                        </p:attrNameLst>
                                      </p:cBhvr>
                                      <p:to>
                                        <p:strVal val="visible"/>
                                      </p:to>
                                    </p:set>
                                    <p:animEffect transition="in" filter="dissolve">
                                      <p:cBhvr>
                                        <p:cTn id="38" dur="500"/>
                                        <p:tgtEl>
                                          <p:spTgt spid="6147">
                                            <p:txEl>
                                              <p:pRg st="11" end="11"/>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147">
                                            <p:txEl>
                                              <p:pRg st="12" end="12"/>
                                            </p:txEl>
                                          </p:spTgt>
                                        </p:tgtEl>
                                        <p:attrNameLst>
                                          <p:attrName>style.visibility</p:attrName>
                                        </p:attrNameLst>
                                      </p:cBhvr>
                                      <p:to>
                                        <p:strVal val="visible"/>
                                      </p:to>
                                    </p:set>
                                    <p:animEffect transition="in" filter="dissolve">
                                      <p:cBhvr>
                                        <p:cTn id="43" dur="500"/>
                                        <p:tgtEl>
                                          <p:spTgt spid="614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TotalTime>
  <Words>4928</Words>
  <Application>Microsoft Office PowerPoint</Application>
  <PresentationFormat>Widescreen</PresentationFormat>
  <Paragraphs>660</Paragraphs>
  <Slides>59</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宋体</vt:lpstr>
      <vt:lpstr>Arial</vt:lpstr>
      <vt:lpstr>Baskerville Old Face</vt:lpstr>
      <vt:lpstr>Calibri</vt:lpstr>
      <vt:lpstr>Calibri Light</vt:lpstr>
      <vt:lpstr>Inter</vt:lpstr>
      <vt:lpstr>Raleway</vt:lpstr>
      <vt:lpstr>Roboto</vt:lpstr>
      <vt:lpstr>Söhne</vt:lpstr>
      <vt:lpstr>Söhne Mono</vt:lpstr>
      <vt:lpstr>Symbol</vt:lpstr>
      <vt:lpstr>Times New Roman</vt:lpstr>
      <vt:lpstr>Wingdings</vt:lpstr>
      <vt:lpstr>Wingdings 3</vt:lpstr>
      <vt:lpstr>Office Theme</vt:lpstr>
      <vt:lpstr>PowerPoint Presentation</vt:lpstr>
      <vt:lpstr>PowerPoint Presentation</vt:lpstr>
      <vt:lpstr>Analysis of Algorithms</vt:lpstr>
      <vt:lpstr>Average Case vs. Worst Case Running Time of an algorithm</vt:lpstr>
      <vt:lpstr>Measuring the Running Time </vt:lpstr>
      <vt:lpstr>Beyond Experimental Studies</vt:lpstr>
      <vt:lpstr>PowerPoint Presentation</vt:lpstr>
      <vt:lpstr>Beyond Experimental Studies</vt:lpstr>
      <vt:lpstr>Pseudo-Code</vt:lpstr>
      <vt:lpstr>What is Pseudo-Code ?</vt:lpstr>
      <vt:lpstr>Analysis of Algorithms</vt:lpstr>
      <vt:lpstr>Example:</vt:lpstr>
      <vt:lpstr>Asymptotic Notation</vt:lpstr>
      <vt:lpstr>Example</vt:lpstr>
      <vt:lpstr>Another Example</vt:lpstr>
      <vt:lpstr>Asymptotic Notation (cont.)</vt:lpstr>
      <vt:lpstr>Asymptotic Notation (terminology)</vt:lpstr>
      <vt:lpstr>Asymptotic Analysis of The Running Time</vt:lpstr>
      <vt:lpstr>Example</vt:lpstr>
      <vt:lpstr>Math You Need to Review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Santosh Verma</dc:creator>
  <cp:lastModifiedBy>Santosh Verma</cp:lastModifiedBy>
  <cp:revision>26</cp:revision>
  <dcterms:created xsi:type="dcterms:W3CDTF">2024-06-28T09:32:03Z</dcterms:created>
  <dcterms:modified xsi:type="dcterms:W3CDTF">2024-07-06T14:19:57Z</dcterms:modified>
</cp:coreProperties>
</file>